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3.xml" ContentType="application/vnd.openxmlformats-officedocument.presentationml.notesSlide+xml"/>
  <Override PartName="/ppt/ink/ink7.xml" ContentType="application/inkml+xml"/>
  <Override PartName="/ppt/notesSlides/notesSlide4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5.xml" ContentType="application/vnd.openxmlformats-officedocument.presentationml.notesSlide+xml"/>
  <Override PartName="/ppt/ink/ink10.xml" ContentType="application/inkml+xml"/>
  <Override PartName="/ppt/notesSlides/notesSlide6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notesSlides/notesSlide7.xml" ContentType="application/vnd.openxmlformats-officedocument.presentationml.notesSlide+xml"/>
  <Override PartName="/ppt/ink/ink13.xml" ContentType="application/inkml+xml"/>
  <Override PartName="/ppt/notesSlides/notesSlide8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notesSlides/notesSlide9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9.xml" ContentType="application/inkml+xml"/>
  <Override PartName="/ppt/notesSlides/notesSlide12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notesSlides/notesSlide13.xml" ContentType="application/vnd.openxmlformats-officedocument.presentationml.notesSlide+xml"/>
  <Override PartName="/ppt/ink/ink22.xml" ContentType="application/inkml+xml"/>
  <Override PartName="/ppt/notesSlides/notesSlide14.xml" ContentType="application/vnd.openxmlformats-officedocument.presentationml.notesSlide+xml"/>
  <Override PartName="/ppt/ink/ink23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2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2" r:id="rId1"/>
  </p:sldMasterIdLst>
  <p:notesMasterIdLst>
    <p:notesMasterId r:id="rId50"/>
  </p:notesMasterIdLst>
  <p:handoutMasterIdLst>
    <p:handoutMasterId r:id="rId51"/>
  </p:handoutMasterIdLst>
  <p:sldIdLst>
    <p:sldId id="256" r:id="rId2"/>
    <p:sldId id="498" r:id="rId3"/>
    <p:sldId id="499" r:id="rId4"/>
    <p:sldId id="500" r:id="rId5"/>
    <p:sldId id="501" r:id="rId6"/>
    <p:sldId id="502" r:id="rId7"/>
    <p:sldId id="503" r:id="rId8"/>
    <p:sldId id="504" r:id="rId9"/>
    <p:sldId id="506" r:id="rId10"/>
    <p:sldId id="507" r:id="rId11"/>
    <p:sldId id="508" r:id="rId12"/>
    <p:sldId id="509" r:id="rId13"/>
    <p:sldId id="511" r:id="rId14"/>
    <p:sldId id="476" r:id="rId15"/>
    <p:sldId id="543" r:id="rId16"/>
    <p:sldId id="544" r:id="rId17"/>
    <p:sldId id="549" r:id="rId18"/>
    <p:sldId id="515" r:id="rId19"/>
    <p:sldId id="513" r:id="rId20"/>
    <p:sldId id="516" r:id="rId21"/>
    <p:sldId id="518" r:id="rId22"/>
    <p:sldId id="512" r:id="rId23"/>
    <p:sldId id="545" r:id="rId24"/>
    <p:sldId id="546" r:id="rId25"/>
    <p:sldId id="521" r:id="rId26"/>
    <p:sldId id="522" r:id="rId27"/>
    <p:sldId id="523" r:id="rId28"/>
    <p:sldId id="524" r:id="rId29"/>
    <p:sldId id="525" r:id="rId30"/>
    <p:sldId id="526" r:id="rId31"/>
    <p:sldId id="527" r:id="rId32"/>
    <p:sldId id="547" r:id="rId33"/>
    <p:sldId id="528" r:id="rId34"/>
    <p:sldId id="529" r:id="rId35"/>
    <p:sldId id="530" r:id="rId36"/>
    <p:sldId id="531" r:id="rId37"/>
    <p:sldId id="532" r:id="rId38"/>
    <p:sldId id="533" r:id="rId39"/>
    <p:sldId id="534" r:id="rId40"/>
    <p:sldId id="535" r:id="rId41"/>
    <p:sldId id="536" r:id="rId42"/>
    <p:sldId id="537" r:id="rId43"/>
    <p:sldId id="538" r:id="rId44"/>
    <p:sldId id="539" r:id="rId45"/>
    <p:sldId id="540" r:id="rId46"/>
    <p:sldId id="541" r:id="rId47"/>
    <p:sldId id="542" r:id="rId48"/>
    <p:sldId id="399" r:id="rId4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Cambria Math" panose="02040503050406030204" pitchFamily="18" charset="0"/>
      <p:regular r:id="rId56"/>
    </p:embeddedFont>
    <p:embeddedFont>
      <p:font typeface="Georgia" panose="02040502050405020303" pitchFamily="18" charset="0"/>
      <p:regular r:id="rId57"/>
      <p:bold r:id="rId58"/>
      <p:italic r:id="rId59"/>
      <p:boldItalic r:id="rId60"/>
    </p:embeddedFont>
    <p:embeddedFont>
      <p:font typeface="Nunito Sans" panose="020B0604020202020204" charset="0"/>
      <p:regular r:id="rId61"/>
      <p:bold r:id="rId62"/>
      <p:italic r:id="rId63"/>
      <p:boldItalic r:id="rId64"/>
    </p:embeddedFont>
    <p:embeddedFont>
      <p:font typeface="Open Sans" panose="020B0604020202020204" charset="0"/>
      <p:regular r:id="rId65"/>
      <p:bold r:id="rId66"/>
      <p:italic r:id="rId67"/>
      <p:boldItalic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6093C5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30"/>
    <p:restoredTop sz="84710" autoAdjust="0"/>
  </p:normalViewPr>
  <p:slideViewPr>
    <p:cSldViewPr snapToGrid="0" snapToObjects="1">
      <p:cViewPr varScale="1">
        <p:scale>
          <a:sx n="89" d="100"/>
          <a:sy n="89" d="100"/>
        </p:scale>
        <p:origin x="48" y="2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font" Target="fonts/font15.fntdata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4-14T21:31:12.8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7749 10484 0,'0'0'16,"0"0"0,0 0-16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9:22:00.02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18204 1671 31391 0,'0'0'1392'0,"6"0"272"0,1 0-1328 0,3 0-336 0,2 2 0 0,2 3 0 16,2 3 1776-16,2 4 272 0,1 2 64 0,4 3 16 16,-1 2-656-16,1 3-144 0,0 6-32 0,2-1 0 15,-2 2-448-15,0 3-80 0,0 0-32 0,-1 1 0 16,0 0-272-16,-2 0-48 0,1-1-16 0,0-3 0 15,-1 0-192-15,1-2-32 0,-1 1-16 0,-2 0 0 16,-3-3-160-16,0 2 0 0,-2 1 0 0,-3-3 128 0,-2 2-128 0,-1-2 0 16,-2 0 144-16,-3-3-144 0,-2 1 0 15,-3-4 144-15,-2 1-144 0,-1-3 0 0,0-1 128 0,-2-1-128 16,0-3 0-16,-2 1 0 16,0-4-256-16,1-1-144 0,0-3-48 0,1 0 0 15,1 0-1664-15,1-1-320 0,0-1-80 0,1 0-16000 16</inkml:trace>
  <inkml:trace contextRef="#ctx0" brushRef="#br0" timeOffset="382.209">18485 2528 19343 0,'0'0'1728'0,"0"0"-1392"16,0 0-336-16,0 0 0 0,0 0 2816 0,6 5 512 16,-1 0 80-16,1 1 32 0,0-1-1568 0,-1 1-304 0,1 3-64 0,-1 2-16 15,0 1-496-15,0 2-96 16,0 1-32-16,0 1 0 0,-1 0-256 0,0 2-48 16,0 0-16-16,1 1 0 0,0-1-176 0,2-1-48 15,1 0 0-15,1-1 0 0,0-3 112 0,1-2 16 16,2-3 0-16,0-3 0 0,2-3 80 0,1-4 32 15,1-1 0-15,1-3 0 0,2-4 32 0,0-3 16 0,2-2 0 0,-1-2 0 16,-1-1-48-16,0 0-16 0,-3 0 0 0,0 1 0 16,-3-2-112-16,-2 2-32 0,-1 1 0 0,-2 3 0 15,-2 0-80-15,-1 4-32 0,-1-3 0 0,1 3 0 16,-3 2-160-16,1 0-128 0,-1 2 192 0,0-1-192 16,0 0 0-16,1 0 0 0,0 0 0 0,0 1-144 15,0 1-1136-15,1 0-240 0,1 1-32 0,0-2-16 16,0 0-1760-16,-5 5-336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58:41.43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22280 10129 18431 0,'0'0'1632'0,"0"0"-1312"16,0 0-320-16,0 0 0 0,0 0 6224 0,0 0 1184 15,0 0 224-15,0 0 48 0,0 0-4928 0,0 0-1008 16,0 0-192-16,0 0-32 0,0 0-1072 0,0 0-224 16,0 0-32-16,0 0-16 15,4 6-1152-15,0-3-240 0,-4-3-32 0,7 4-13456 16,-1-1-2688-16</inkml:trace>
  <inkml:trace contextRef="#ctx0" brushRef="#br1">352 5390 9215 0,'2'-7'816'0,"-2"7"-656"16,0 0-160-16,0 0 0 0,0 0 3072 0,1-3 592 16,-1 0 112-16,0 3 32 0,2-4-1664 0,-2 4-336 15,0 0-64-15,0 0-16 0,0 0-240 0,1 7-48 16,0 0-16-16,1 4 0 0,0 3-336 0,-1 3-64 15,0 5 0-15,0 3-16 0,-1 5-80 0,0 3-16 16,1 1 0-16,-1-1 0 0,-2-1-32 0,1 2-16 16,0 0 0-16,-1 0 0 0,0-1-288 0,0 1-48 0,0 1-16 0,1 0 0 15,0-3-192-15,0-1-64 0,0-4 0 0,1-3 0 16,0-2-128-16,0-4-128 0,0-2 144 0,2-1-144 16,-1-4 128-16,-1 0-128 0,0-2 0 0,0-1 0 15,0-1 0-15,0-1 128 0,0-6-128 0,0 0 0 16,-1 4 0-16,1-4 0 0,0 0 0 0,0 0 0 15,0 0-736-15,0 0-192 0,0 0-32 0,-1-4-16 16,-1-4-1504-16,1 0-288 0,1-2-64 0</inkml:trace>
  <inkml:trace contextRef="#ctx0" brushRef="#br1">360 5442 21759 0,'0'0'960'0,"0"0"208"0,0 0-928 16,-1-5-240-16,-1-2 0 0,1 1 0 0,1 0 1280 0,1 0 224 15,0-1 32-15,1-1 16 0,1 0-208 0,1-1-64 16,1-2 0-16,1 2 0 0,1-1-384 0,2 1-64 15,1 1-32-15,1 2 0 0,0 0-304 0,-1 3-64 16,2 0-16-16,1 2 0 0,-1 0 32 0,2 2 16 0,1 1 0 0,0 1 0 16,0 1 80-16,3 2 16 0,-2 3 0 0,1 3 0 15,-3-1-160-15,0 2-16 16,0 3-16-16,-1 1 0 0,-2-1-160 0,-2 3-16 0,-3-1-16 0,-1 2 0 16,-2 1 80-16,-3-1 0 15,-2 0 16-15,-1 0 0 0,-2 0 112 0,-2-1 0 0,-2 0 16 0,0-2 0 0,-2 0 64 0,0-1 16 16,0-3 0-16,0 0 0 0,-4 0-160 0,1-5-16 15,0-1-16-15,1 0 0 0,-1-2-160 0,-1-1-128 16,2-1 192-16,0-1-192 0,0 0 144 0,3-1-144 16,0 0 0-16,-2-1 144 0,3-1-144 0,2 0 0 15,3 0 0-15,4 1 0 0,-3-2-272 0,3 2-48 16,0 0 0-16,0 0 0 16,0 0-384-16,0 0-96 0,0 0-16 0,6-3 0 15,2 1-1552-15,1 2-320 0,-1 0-64 0,0 1-16 16,1-1-240-16,1 2-32 0</inkml:trace>
  <inkml:trace contextRef="#ctx0" brushRef="#br1">825 6069 6447 0,'0'0'272'0,"0"0"80"0,0 0-352 0,0 0 0 0,0 0 0 0,-5-6 0 15,-1-1 4816-15,3 0 896 0,-2-2 176 0,1 1 48 16,-1 0-3520-16,1-4-704 0,1 1-144 0,0-4-32 16,1 1-528-16,-1-4-112 0,0-1-32 0,3-1 0 15,0 0 32-15,1-3 16 0,-1 1 0 0,1-3 0 16,0 2-400-16,2-1-96 0,-1-1-16 0,0-2 0 15,1 1 48-15,1 0 16 0,1-2 0 0,0 3 0 16,1-2-176-16,0 2-32 0,2 0-16 0,-1 2 0 16,-1 1-240-16,3 0 128 0,1 2-128 0,1 3 0 0,-1 0 0 0,0 4 128 15,0-3-128-15,0 4 0 16,2-1 0-16,-1 4 0 0,0 0 0 0,-2 3 0 16,1-1 0-16,-1 2-208 0,-1 1 32 0,0 2 16 15,-2 0-608-15,0 2-112 0,-1 0-16 0,0 3-16 16,-1 1-2320-16,1 2-464 0</inkml:trace>
  <inkml:trace contextRef="#ctx0" brushRef="#br1">1116 5712 23727 0,'0'0'1040'0,"0"0"240"0,0 0-1024 0,0 0-256 0,-4 5 0 0,0 0 0 16,0 3 1328-16,0-1 208 0,-1 1 64 0,0 2 0 16,0 0-688-16,1 1-128 0,2 1-16 0,-1 0-16 15,1 0-752-15,1 1-240 0,2-1 0 0,1 1 0 16,0-4 640-16,0 2 128 0,2 1 32 0,1-3 0 16,1-1-416-16,1 0-144 0,0-1 0 0,1-2 144 15,-1-1-144-15,1-1 128 0,1-1-128 0,0-2 128 0,1-1 16 0,-2-1 0 16,-1-1 0-16,-1 0 0 0,0-2 0 0,-1 0 0 15,-2 0 0-15,0-2 0 0,0 1 64 0,-1-1 16 16,-1 0 0-16,0-2 0 0,-1 0-224 0,0 1-160 16,-1-1 32-16,0 0 0 0,0 0 384 0,0 2 96 15,1-1 16-15,0 2 0 0,-1-1-368 0,1 1 0 16,0 6 0-16,0 0 128 0,0 0-128 0,0 0-240 16,0 0 64-16,0 0 16 0,0 0 160 0,6 2 256 15,-1 3-64-15,1 2-16 0,1 1 112 0,-1 4 32 16,1 2 0-16,2 2 0 0,1 3-32 0,0 2 0 0,-1 1 0 0,1 2 0 15,0 0-64-15,-1 1-16 16,0 2 0-16,0-1 0 0,-1 1 48 0,0-2 16 0,-2-1 0 0,-1 1 0 16,-1 0 64-16,-1 0 16 0,-1-2 0 0,0-1 0 15,-1-2 64-15,-2 0 16 0,-2-3 0 0,0 0 0 16,-1-4-32-16,0-1 0 0,-1-2 0 0,-2-1 0 16,0-2-96-16,-2-2-32 0,-1-1 0 0,1-4 0 15,-3-3-128-15,1-1-16 0,-1-2-128 0,2-1 192 16,0-4-192-16,2 0 0 0,-2-2 0 0,2-2 0 15,2 3 0-15,1-4 0 0,1 0 0 0,0 1 0 16,2-1 0-16,1 0 0 0,2 1 0 0,0 0 0 16,1 1 0-16,1 1 0 0,2 0 0 0,-1-1 0 15,1 1 0-15,2-1 0 0,0 0 0 0,2 1 0 16,1 1 0-16,1-2 0 0,3 1 0 0,1 1 0 0,-1-1 0 16,1 0-128-16,0 2 128 0,-2 0 0 15,1 2 0-15,-1 0 0 0,-1 1 0 0,-2 1 0 0,1 3 0 0,-2-1-192 16,-1 2 192-16,-1 0-208 15,-2 1-432-15,-5 2-64 0,0 0-32 0,0 0 0 16,0 0-1200-16,0 0-240 0,0 0-64 0,0 0-9120 16,0 0-1824-16</inkml:trace>
  <inkml:trace contextRef="#ctx0" brushRef="#br1">1621 6029 7359 0,'0'0'656'0,"0"0"-528"16,0 0-128-16,0 0 0 0,0 0 3376 0,0 0 640 15,-3 6 128-15,0 3 16 0,2 1-1952 0,-2 1-400 16,-1 0-80-16,1 1 0 0,0 0-1184 0,1-1-224 16,-1-2-64-16,0 1 0 0,0 3-112 0,2-1-16 15,-1-2-128-15,1-3 192 0,1-7-192 0,0 0 0 16,0 0 0-16,4 3-160 0,-4-3 160 0,6 0 0 16,0-3 0-16,-1-1 0 0,0 1 0 0,0-2-160 15,0-1 160-15,0-2-8800 16,0-2-1696-16</inkml:trace>
  <inkml:trace contextRef="#ctx0" brushRef="#br1">1591 5967 17503 0,'0'0'1552'0,"0"0"-1232"15,0 0-320-15,0 0 0 0,0 0 2000 0,0 0 352 16,0 0 64-16,0 0 16 0,0 0-1584 0,0 0-304 0,0 0-64 15,0 0-8544-15,0 0-1696 0</inkml:trace>
  <inkml:trace contextRef="#ctx0" brushRef="#br1">1965 5503 14735 0,'0'0'1312'0,"-1"-3"-1056"16,0 0-256-16,1 3 0 0,0 0 2368 0,0 0 400 15,0 0 96-15,0 0 16 0,0 0-688 0,0 0-128 16,0 0-16-16,0 0-16 0,3 7-736 0,-1 4-144 16,-1 3-16-16,0 0-16 0,0 2-64 0,-1 5-16 15,-1 1 0-15,0 4 0 0,1 1-144 0,-1 0-16 16,-2 1-16-16,0 0 0 0,0 2-320 0,2 1-64 16,0-1-16-16,0-2 0 0,-2 0-256 0,0-3-48 15,4-1-16-15,0-2 0 0,0 0-144 0,0-3 0 16,0-1 0-16,0-3 0 0,1-2 0 0,-1 0 0 15,1-2 0-15,-1-3 0 0,-1-3 0 0,0-5 0 16,0 0 0-16,0 0-176 16,0 0-400-16,0 0-96 0,0 0-16 0,0 0 0 15,-2-5-416-15,1 1-96 0,-2-2-16 0,0-2-10736 0,0-1-2144 16</inkml:trace>
  <inkml:trace contextRef="#ctx0" brushRef="#br1">2201 5733 9215 0,'0'0'816'0,"0"0"-656"0,0 0-160 0,2-6 0 0,-1 0 3600 0,0 2 688 16,-1 4 144-16,0 0 32 0,0 0-2032 0,0 0-416 15,0 0-80-15,0 0-16 0,0 0-400 0,6 4-96 16,0 2-16-16,0 3 0 0,-1 2-288 0,4 2-64 16,-1 0-16-16,2 1 0 0,1 0-304 0,0-1-64 15,2 1-16-15,0 1 0 0,0-1-208 0,2 1-64 16,1-1 0-16,-1-1 0 0,-1 0-384 0,1-1 128 15,-1-1-128-15,0-2 0 0,-1 1 0 0,-1 0 0 16,2-3 0-16,-1 0 0 0,-2-1 0 0,-3-2 0 0,1 1 0 0,-1-1 0 16,-1 0 0-16,0-1-176 0,-2-1 16 15,-5-2 0 1,0 0-656-16,0 0-128 0,0 0-16 0,0 0-11584 0,0 0-2304 16</inkml:trace>
  <inkml:trace contextRef="#ctx0" brushRef="#br1">2241 6094 29311 0,'0'0'1296'0,"0"0"272"0,0 0-1248 0,3-4-320 0,0-2 0 0,2 0 0 0,1-2 1312 0,1-1 208 16,1-3 32-16,1 0 16 0,2 0-224 0,0-2-64 15,1 0 0-15,0 0 0 0,0-2-464 0,0 0-112 16,1 0 0-16,-1 0-16 0,-1 1-432 0,0 0-64 15,0-1-32-15,1 0 0 0,-2 0-160 0,1 2 0 16,-1-1 144-16,1 2-144 0,-1-1 0 0,1 0 0 16,-2 2 0-16,0 1 0 15,-1 2-1392-15,-1 1-192 0,0 2-32 0,-2 0-15696 16</inkml:trace>
  <inkml:trace contextRef="#ctx0" brushRef="#br1">2774 5947 6447 0,'0'0'576'0,"0"0"-576"0,0 0 0 0,0 0 0 16,0 0 4608-16,-2 6 800 0,0 1 160 0,-1 2 48 0,-1 0-3312 0,0 1-640 15,0 3-144-15,0-2-32 16,2 1-480-16,-1-2-112 0,-1 2 0 0,2 0-16 0,2-2-432 0,1-2-96 16,1-1-16-16,1 1 0 0,0 0-336 0,0-1 0 15,2 0 0-15,0-3 0 0,1-1 0 0,1-3 0 16,-1-2 0-16,2 1 0 0,-2 0-272 0,1-4-80 15,1 0-16-15</inkml:trace>
  <inkml:trace contextRef="#ctx0" brushRef="#br1">2719 5781 29823 0,'-12'2'1328'0,"9"0"272"0,-1-2-1280 0,4 0-320 0,0 0 0 0,0 0 0 15,0 0 224-15,0 0-16 16,0 0 0-16,0 0-9168 16,7-4-1856-16</inkml:trace>
  <inkml:trace contextRef="#ctx0" brushRef="#br1">987 7147 18431 0,'0'0'816'0,"0"0"160"0,0 0-784 0,0 0-192 0,0 0 0 0,1 5 0 0,1 2 2880 0,-2 2 544 16,0 0 96-16,2 3 32 0,1 1-1920 0,-1 0-384 16,-1-1-80-16,0 1-16 0,0 1-432 0,1-1-80 15,0 2-32-15,0-2 0 0,0-2-304 0,0 1-64 16,0-1-16-16,0-1 0 0,1-2-224 0,0-2 144 15,0 0-144-15,0-1 128 0,0 0-128 0,-3-5 0 16,0 0 0-16,0 0 0 16,0 0-592-16,0 0-48 0,5-4-16 0,-3-3-10352 15,0-2-2080-15</inkml:trace>
  <inkml:trace contextRef="#ctx0" brushRef="#br1">962 6923 10127 0,'0'0'448'0,"-3"-3"96"0,-2-1-544 0,1 1 0 0,0-1 0 0,0-1 0 16,0 0 3744-16,1 1 640 15,0 1 128-15,1-1 32 0,0-1-3280 0,2 5-656 0,-2-5-128 0,2 5-32 16,0 0-448-16,0 0 0 0,0 0 0 0,0 0-8240 16,4-2-1744-16</inkml:trace>
  <inkml:trace contextRef="#ctx0" brushRef="#br1">1264 7294 11967 0,'6'11'528'0,"-4"-5"112"0,0-1-512 0,1 1-128 16,2-1 0-16,-1 0 0 0,-4-5 2624 0,4 5 480 15,-4-5 96-15,0 0 32 0,0 0-1504 0,0 0-320 16,5-1-48-16,-5 1-16 0,0 0-128 0,3-6-48 16,-2-2 0-16,0-2 0 0,-1-1-464 0,-1-3-80 15,-1-1-32-15,-2 0 0 0,-1-2-192 0,-1 1-32 16,0-1-16-16,-2-3 0 0,-1 3-96 0,2-3-32 16,1-2 0-16,-1 0 0 0,-2 0-224 0,1-1 176 15,2 0-176-15,0 0 160 0,-1 2-160 0,0 0 0 16,1 1 0-16,2 3 128 0,-1-3-128 0,1 4 0 0,1 1 0 0,1 2 0 15,1 3 0-15,0 2 0 0,0-1 0 16,3 2 0-16,2 1 0 0,1 1 0 0,-1 0 0 0,2 3 128 16,2 0-128-16,1 1 0 0,-2 1 144 0,3 1-144 15,3 0 128-15,0 1-128 0,-1 1 128 0,1 1-128 16,0 1 0-16,-1 1 144 0,1 0-144 0,0 3 0 16,0 0 0-16,-3 1 0 0,0 1 0 0,-2 1 0 15,-2 1-2048 1,-2-1-320-16,-3 3-64 0</inkml:trace>
  <inkml:trace contextRef="#ctx0" brushRef="#br1">1196 7243 17503 0,'0'0'768'0,"0"0"176"0,0 0-752 0,0 0-192 0,6 2 0 0,1-2 0 0,0 0 2656 0,3-1 496 16,1-2 112-16,1-1 0 0,1-1-1696 0,3 0-352 15,1-1-64-15,1 0 0 0,3-2-704 0,-2 0-128 16,-1 1-16-16,0 0-16 0,3 1-288 0,0-1 0 15,-1 2 128-15,1 0-10320 16,-1 0-2080-16</inkml:trace>
  <inkml:trace contextRef="#ctx0" brushRef="#br1">2023 7021 12895 0,'0'0'1152'0,"0"0"-928"0,0 0-224 0,0 0 0 0,0 0 2640 0,0 0 496 16,0 0 80-16,0 0 32 0,0 0-1520 0,0 0-288 15,-4 7-64-15,1-2-16 0,0 2-416 0,1 0-96 16,-1 3-16-16,1 2 0 0,1 2-320 0,0-3-64 16,0 3 0-16,1 1-16 0,0-1-176 0,2 1-48 15,1-2 0-15,0-1 0 0,0 0-208 0,2-1 144 16,2-2-144-16,1-1 128 0,0-1-128 0,1-2 0 15,2 0 0-15,2-4 0 0,-1-1 0 0,-1-3 0 16,2-2 0-16,0-2 0 0,-1 1 0 0,0-3 0 16,0-2 144-16,-3-1-144 0,-1 0 0 0,-2-2 144 15,-1 0-144-15,-1 1 0 0,-2 1 0 0,0 0 0 16,-1 0 0-16,-1 3 0 0,-2 0 0 0,0 2 0 16,-1 1 0-16,0 1 0 0,3 5 0 0,0 0 0 15,0 0 0-15,-5 0 0 0,1 1 0 0,0 3 0 0,1 1 0 0,2 1 0 16,1 2 128-16,2 0-128 0,1 2 0 15,1 3 0-15,2 1 208 0,2 0-64 0,1 2-16 0,1 2 0 16,1-1 128-16,3 3 32 0,2-1 0 0,-2 3 0 16,-1-4-80-16,0 3-16 0,-3 1 0 0,-1 1 0 15,1 0-48-15,-2 2-16 0,-3-1 0 0,-2 1 0 16,-2 1 144-16,-1 0 32 0,-3 0 0 0,0-2 0 16,0 1-16-16,-1-3 0 0,-1-1 0 0,-2-3 0 15,-1-2 80-15,-3-3 16 0,-2-4 0 0,1-2 0 0,1-3-80 16,0-3-16-16,0-3 0 0,0-3 0 0,1-2-160 0,-1-1-128 15,-1-4 144-15,1 0-144 0,2 0 0 16,-1-1 0-16,3 0 0 0,1 0 0 0,1-1 128 0,1-1-128 16,1 0 0-16,2 0 144 0,1-3-144 0,1 0 128 15,2-2-128-15,1 1 128 0,1 3-128 0,2 0 0 16,1-1 0-16,2 0 0 0,-1-1 0 0,2 1 0 16,1-1 0-16,2 0 0 0,0 1 0 0,3 2 0 15,-2 2 0-15,-1 0 0 0,-2 2 0 0,1 1 0 16,-1 2 0-16,0 1 0 0,-2 2 0 0,0 1 0 15,-1 1 0-15,-1 3 0 0,-2-2-336 0,0 2 0 16,0 2 0-16,-1-1 0 16,-5-1-1824-16,5 4-352 0,-5-4-80 0,4 3-13488 0</inkml:trace>
  <inkml:trace contextRef="#ctx0" brushRef="#br1">2578 7250 10127 0,'0'0'896'0,"0"0"-704"15,0 0-192-15,-3 5 0 0,-1 0 3488 0,0 1 672 16,1-1 128-16,0 1 16 0,1-1-2864 0,0 2-576 15,1-2-112-15,1 1-32 0,0-6-400 0,1 5-96 16,1 1-16-16,1 0 0 0,1-1-208 0,0 0 0 16,0 0 0-16,1-1 0 0,2-1 0 0,-1-1 176 15,-1-1-176-15,0 1 160 0,-5-2-160 0,0 0 192 16,6 0-192-16,0-3 192 0,-1-1-192 0,0-1 0 16,0-1 144-16,-2-1-13360 0</inkml:trace>
  <inkml:trace contextRef="#ctx0" brushRef="#br1">2584 7110 17503 0,'-6'0'1552'0,"3"1"-1232"0,-2 0-320 0,0-1 0 16,1 0 3024-16,0 0 560 0,0-1 96 0,4 1 32 16,0 0-2368-16,0 0-480 0,0 0-96 0,0 0 0 15,1-5-640-15,2 1-128 0,2-1 0 0,-1 1-9920 16,1 0-2000-16</inkml:trace>
  <inkml:trace contextRef="#ctx0" brushRef="#br1">2812 7044 28159 0,'0'0'1248'0,"0"0"256"0,0 0-1200 0,0 0-304 16,0 0 0-16,4-3 0 0,-4 3 576 0,5-2 64 0,1-1 16 0,0 0 0 15,0 0-368-15,0 1-80 16,2-3-16-16,-1 1 0 0,1 1-192 0,0 1 176 16,-1 0-176-16,-1 1-9216 15,0 0-1952-15</inkml:trace>
  <inkml:trace contextRef="#ctx0" brushRef="#br1">2778 7209 20271 0,'0'0'1792'0,"0"0"-1424"0,0 0-368 0,0 0 0 16,0 0 2752-16,0 0 464 0,0 0 112 0,6 2 0 16,1-1-1904-16,0-1-384 0,1-1-80 0,1-1 0 15,1 0-512-15,0 0-112 0,-3 0-16 0,4 1 0 16,2-2-320-16,0 1 128 0,-4-2-128 0,3 1 0 15,-1 0-1104-15,0 0-304 0,-1 0-48 0</inkml:trace>
  <inkml:trace contextRef="#ctx0" brushRef="#br1">3186 6975 16575 0,'0'0'1472'0,"0"0"-1168"16,0 0-304-16,0 0 0 0,0 0 3296 0,0 0 608 15,0 0 112-15,0 0 16 0,3 5-1760 0,0 2-352 16,-1 2-80-16,2-1-16 0,-2 4-832 0,1 1-160 16,-1-1-48-16,1 2 0 0,-1 1-512 0,0 0-96 15,0 1-32-15,0-1 0 0,0-2-144 0,1 0 0 16,0-1 0-16,0-1 128 0,0-2-128 0,-1-1 0 15,-1-1 0-15,0-1 0 16,-1-6-1504-16,0 0-176 0,0 0-48 0</inkml:trace>
  <inkml:trace contextRef="#ctx0" brushRef="#br1">3065 7096 27647 0,'0'0'2448'0,"0"0"-1952"0,0 0-496 0,0 0 0 0,9 0 2240 0,0 0 336 0,1-1 80 0,0 1 16 16,-1 0-928-16,2 1-176 0,1 0-32 0,0 1-16 16,0 0-912-16,2 0-176 0,0 0-48 0,-1 0 0 15,-1 1-192-15,1-2-64 0,-1 1 0 0,1 0 0 16,-1-1-752-16,1 0-144 0,0-2-48 16,1 0-11904-16,-1-3-2384 0</inkml:trace>
  <inkml:trace contextRef="#ctx0" brushRef="#br1">3575 6744 19343 0,'0'0'1728'0,"0"0"-1392"16,0 0-336-16,0 0 0 0,0 0 3472 0,0 0 624 15,0 6 128-15,0 1 32 0,1 3-2016 0,0 0-416 16,0 2-80-16,1 2-16 0,0 2-624 0,1-1-128 16,-2 2-16-16,1 0-16 0,1 2-464 0,0 1-96 0,0-1 0 0,0 1-16 15,-2-1-64-15,1 1-16 16,0-1 0-16,0 1 0 0,-1-1-160 0,1 1-128 0,0 1 192 0,0-3-192 16,-1 0 128-16,-1-4-128 0,2 2 0 0,0-3 0 15,0-1 0-15,0-1 0 16,0-2 0-16,0-2 0 15,-2-7-1360-15,0 0-176 0,0 0-48 0,0 0-11344 16,5-7-2288-16</inkml:trace>
  <inkml:trace contextRef="#ctx0" brushRef="#br1">3994 7152 41119 0,'0'0'1824'0,"0"0"368"0,0 0-1744 0,0 0-448 16,0 0 0-16,0 0 0 0,0 0 1200 0,0 0 144 0,0 0 48 0,0 0 0 16,0 0-944-16,0 0-192 0,0 0-48 0,0 0 0 15,0 0-208-15,7-2-288 16,-1-1 64-16,-1-2-13536 16,-1 0-2720-16</inkml:trace>
  <inkml:trace contextRef="#ctx0" brushRef="#br1">3943 6854 40767 0,'-10'1'1808'0,"10"-1"368"0,-4-1-1728 0,4 1-448 0,0 0 0 0,0 0 0 15,-5 0 1088-15,5 0 144 0,0 0 32 0,0 0 0 0,0 0-864 0,0 0-160 16,0 0-48-16,0 0 0 15,2-7-1856-15,-2 7-368 0</inkml:trace>
  <inkml:trace contextRef="#ctx0" brushRef="#br1">1917 7946 26655 0,'0'0'1184'0,"0"0"240"0,0 0-1136 0,0 0-288 15,0 0 0-15,0 0 0 0,0 0 1936 0,0 0 336 16,1 9 64-16,-1 1 16 0,-1 1-688 0,1 4-144 15,2 2-32-15,0 2 0 0,1 0-496 0,1 1-96 0,0 2-32 16,0 0 0-16,-1 1-352 0,0 0-80 0,0 2-16 0,1 0 0 16,1-2-208-16,0 0-32 0,0-1-16 0,1-1 0 15,0 0-160-15,0-4 0 0,-1 3 144 0,0-5-144 16,-1 0 0-16,0-1 0 0,-2-2 0 0,0-1 128 16,0-1-128-16,1-2 0 0,0 0-128 0,-3-8 128 31,0 0-1408-31,0 0-192 0,0 0-32 0,0 0-16 0,0 0-1456 0,1-6-288 0</inkml:trace>
  <inkml:trace contextRef="#ctx0" brushRef="#br1">1902 7940 23039 0,'-2'-4'2048'0,"0"-2"-1648"16,1-1-400-16,0 0 0 0,0-1 1824 0,1-2 288 15,1 1 48-15,1 0 16 0,2 2-832 0,1 0-176 16,1 2-16-16,0 1-16 0,1 0-576 0,2 2-112 16,-1 2-32-16,3 2 0 0,1 1 96 0,1 2 0 15,-1 0 16-15,0 1 0 0,2 0-224 0,0 2-48 16,-2 0-16-16,1 2 0 0,2 0-240 0,-1 0 128 16,-3 2-128-16,0 1 0 0,-2 1 192 0,-1 0-64 15,-2 2-128-15,-3 0 192 0,-1 0 128 0,-2 2 0 0,-2-2 16 0,-2 2 0 16,-2-3 96-16,0-1 16 0,0 1 0 0,-3-1 0 15,-2-3 64-15,1 1 0 0,-1-1 16 0,1-1 0 16,0-3-192-16,2 0-32 0,-1-1-16 0,1-1 0 16,0-2-144-16,0-1-16 0,2 0-128 0,0-1 192 15,6-1-192-15,0 0 0 0,0 0 0 0,0 0 0 16,0 0-1776 0,0 0-288-16,0 0-64 0</inkml:trace>
  <inkml:trace contextRef="#ctx0" brushRef="#br1">2869 6270 13823 0,'0'0'608'0,"0"0"128"0,0 0-592 0,0 0-144 16,0 0 0-16,0 0 0 0,0 0 2368 0,0 0 432 16,0 0 80-16,0 0 32 0,-3-3-1424 0,3-2-272 15,1-2-64-15,1 1-16 0,0-3-352 0,2 0-64 16,0 0-16-16,0-1 0 0,1 1-256 0,0-2-48 0,-1 2-16 0,0 1 0 15,0 0-192-15,-1 2-32 0,0 0-16 0,0 1 0 16,-1 1-144-16,-2 4-176 0,1-5 48 0</inkml:trace>
  <inkml:trace contextRef="#ctx0" brushRef="#br1">2997 5872 19695 0,'0'0'864'0,"0"0"192"0,0 0-848 0,0 0-208 16,0 0 0-16,0 0 0 0,0 0 864 0,0 0 128 15,1 8 32-15,0 2 0 0,1 0-192 0,-2 4-48 16,1 0 0-16,0 0 0 0,1 1-272 0,1 2-48 15,0-3-16-15,1 2 0 0,-1 0-80 0,2-3-32 16,0 0 0-16,1-2 0 0,1-3-96 0,1-1-32 16,-1-3 0-16,0 0 0 0,1-1-48 0,0-3-16 15,-1-4 0-15,-1 0 0 0,0-1 96 0,-1-2 16 16,0-3 0-16,-1-1 0 0,1-1-96 0,-1 1-16 0,-1-2 0 0,0 1 0 16,-2 1-144-16,1 2 128 15,0-3-128-15,0 2 128 0,-1 1-128 0,0 3 0 16,0 1 144-16,-1 5-144 0,0 0 128 0,0 0-128 0,0 0 160 0,4 5-160 15,1 1 304-15,-1 3-48 0,2 1 0 0,1 2 0 16,0-3-32-16,1 0-16 0,-1 1 0 0,0-1 0 16,0 0-208-16,0 0 176 0,-1-4-176 0,1 1 160 15,1-2-32-15,-1-1 0 0,-2-2 0 0,1-2 0 16,0 0 128-16,0-4 32 0,0-2 0 0,0-1 0 16,-2-3-32-16,1-1-16 0,0-2 0 0,-1-1 0 15,-1-2-112-15,0 0-128 0,1-2 176 0,-2 0-176 16,-2 0 0-16,-1 0-144 0,0 0-16 0,-2-1-16160 15</inkml:trace>
  <inkml:trace contextRef="#ctx0" brushRef="#br1">3272 5492 26495 0,'-7'9'1168'0,"4"-5"240"0,0 1-1120 0,1 2-288 16,1 1 0-16,2 0 0 0,2 0 896 0,3-1 112 16,0 2 16-16,2-1 16 0,4 0-432 0,4-1-96 15,2 0 0-15,3-2-16 0,0 0-368 0,4 0-128 16,2 0 0-16,0 4 0 0,-2 0 128 0,0 2-128 16,-3 2 0-16,-1 4 144 0,-5-1-144 0,-2 5 0 15,-3 1 144-15,-4 2-144 0,-5 3 464 0,-2 3 32 16,-2 0 0-16,-3 1 0 0,-5 1 384 0,-1-1 80 15,-2-1 0-15,0-1 16 0,-3 1-224 0,0-5-48 0,1-1-16 0,0-4 0 16,1-2-432-16,3-6-64 0,1-1-32 0,1-2 0 31,1-6-1296-31,2-3-256 0,6 0-48 0</inkml:trace>
  <inkml:trace contextRef="#ctx0" brushRef="#br1">3864 5775 25791 0,'0'0'1152'0,"0"0"224"0,0 0-1104 0,0 0-272 16,0 0 0-16,0 0 0 0,0 0 1712 0,4 5 272 16,-4-5 64-16,5 5 16 0,1-3-496 0,0 1-96 15,0-3-32-15,0 2 0 0,2 1-416 0,-1-2-64 16,-1-1-32-16,0 0 0 0,1 0-336 0,-1 0-64 0,-2 0-16 0,2 0 0 15,1 0-320-15,-1 0-192 0,-1 1 192 0,1-1-192 16,0 0 0-16,1 0 0 0,-1-1 0 0,1 0 0 31,-1 1-1312-31,0-2-368 0,0 1-80 0,0 0-10192 0,-6 1-2032 0</inkml:trace>
  <inkml:trace contextRef="#ctx0" brushRef="#br1">3885 5925 31151 0,'0'0'1376'0,"-3"4"288"0,3-4-1328 0,0 0-336 0,-3 3 0 0,3-3 0 16,0 0 1568-16,0 0 240 0,0 0 48 0,0 0 16 15,0 0-528-15,0 0-128 0,5 1 0 0,2 0-16 16,0-1-400-16,3 0-80 0,0 0-16 0,0 0 0 16,0 0-256-16,-1 0-64 0,2 0-16 0,-2 3 0 0,0-2-368 0,-1 1 144 15,-2 0-144-15,1 1 0 16,0 0-512-16,0 0-192 0,-1-1-64 0,-6-2-19008 15</inkml:trace>
  <inkml:trace contextRef="#ctx0" brushRef="#br1">2435 8388 7359 0,'0'0'320'0,"0"0"80"0,-2 5-400 0,2-5 0 0,-1 6 0 0,1-6 0 16,-2 5 4032-16,2-5 736 0,0 0 144 0,0 0 16 0,0 0-2560 0,0 0-512 16,0 0-96-16,0 0-32 0,-4 3-256 0,4-3-48 15,0 0-16-15,0 0 0 0,0 0-256 0,0 0-48 16,-6-1-16-16,1-2 0 0,0-1-64 0,-1-1-32 15,1 0 0-15,0-1 0 0,0-1-240 0,-1-1-48 16,-1 1-16-16,1-1 0 0,-1-4-176 0,0 0-16 16,1-1-16-16,0-3 0 0,1-1-192 0,2 0-32 15,-2-3-16-15,1 1 0 0,1-2-48 0,1 1 0 16,2-1 0-16,0 0 0 0,1-1 16 0,2 0 0 16,1 0 0-16,0 0 0 0,0 1-16 0,1 0 0 15,2 2 0-15,-2 0 0 0,0 2-48 0,1 1-16 16,0 1 0-16,1 2 0 0,-1-1-128 0,0 1 0 15,0 2 0-15,-1 0 128 0,1 0-128 0,-1 1 0 16,0 1 0-16,1 2 0 0,1-1 0 0,-2 1 0 16,-1 1 0-16,0 0 0 0,3 2 0 0,-2 0-144 15,-5 4 0-15,0 0 0 16,4-3-496-16,-4 3-80 0,0 0-32 0,0 0 0 16,0 0-1488-16,0 0-320 0,6 0-48 0,-6 0-10192 0,0 0-2048 0</inkml:trace>
  <inkml:trace contextRef="#ctx0" brushRef="#br1">2641 8137 12895 0,'0'0'576'0,"0"0"112"0,0-5-560 0,0 5-128 16,-1-5 0-16,1 5 0 0,0 0 3312 0,0 0 624 0,0 0 128 0,0 0 32 15,0 0-2016-15,0 0-400 0,0 0-80 0,0 0 0 16,-4 2-688-16,0 2-128 0,0 2-16 0,0 1-16 16,0 2-368-16,3 1-80 0,1 1-16 0,-1 0 0 15,-1 1-32-15,1 0-16 0,1 1 0 0,1-3 0 16,0 2-112-16,1-2 0 0,0-2-128 0,2 0 192 16,1-3-192-16,1 1 144 0,0-3-144 0,1-1 128 15,0-1-128-15,0-2 0 0,-1-1 144 0,2-1-144 16,-1-1 192-16,0-1-48 0,-1 0 0 0,-1-2 0 15,-1-2 64-15,-1 0 16 0,0 0 0 0,1 1 0 0,-2-1-64 0,0 0-16 16,-1 1 0-16,0-1 0 0,-1 2-16 0,-1 1 0 16,0-1 0-16,1 7 0 0,0 0 64 0,0 0 0 15,0 0 0-15,0 0 0 0,0 0 16 0,0 0 16 16,0 0 0-16,0 0 0 0,0 0-96 0,5 5-128 16,2 2 176-16,-1 1-176 0,1 3 0 0,0 1 0 15,2 2 0-15,0-2 0 0,0 4 160 0,1 1-160 16,-2 2 128-16,1 1-128 0,-2-1 224 0,0 2-32 15,1-2-16-15,-1 3 0 0,-3-1-448 0,1 1-96 16,0-1-16-16,-2 2 0 0,-1-3 800 0,-1 1 160 16,0-2 16-16,-1 0 16 0,0 0-304 0,-1-2-64 15,-2-2-16-15,0-1 0 0,1-2 176 0,-2-1 48 16,0-3 0-16,-2-2 0 0,1-1-448 0,-2-2 0 0,-1-3 0 0,0 0 0 16,-2-1 0-16,3-2 0 0,-2-1 224 0,0-1-64 15,1-1-160-15,1-1 0 0,3 0 144 0,-2-2-144 16,1 0 0-16,2-1 0 0,1-2 0 0,1 1 128 15,1-3-128-15,2-1 0 0,2-1 0 0,1 2 0 16,0-4 0-16,0 1 0 0,2-1 0 0,1 1 0 16,1 0 0-16,0-1 0 0,-2 2 128 0,2 1-128 15,-1 4 0-15,0-2 144 0,0 3-144 0,0 1 0 16,-1-1 128-16,0 1-128 0,-2 1 0 0,0 3 0 16,2-2 0-16,-1 1 0 0,-1 0 0 0,-1 2 0 15,-1-1 0-15,-3 5 0 0,5-5 0 0,-5 5 0 0,0 0 0 0,0 0-224 16,0 0 16-16,0 0 0 15,0 0-1392-15,0 0-288 0,0 0-48 0,0 0-16 16,0 0-1248-16,0 0-256 0</inkml:trace>
  <inkml:trace contextRef="#ctx0" brushRef="#br1">3062 8280 17503 0,'0'0'768'0,"0"0"176"0,0 0-752 0,0 0-192 0,-3 5 0 0,-1 1 0 15,0 0 3456-15,1 1 640 0,0 1 144 0,0 0 32 16,0-2-2480-16,1 2-480 0,0 1-96 0,1-2-32 15,1 0-560-15,1-1-112 0,-1-6-32 0,3 7 0 16,-3-7-304-16,5 5-176 0,0-3 192 0,1 1-192 16,0-3 0-16,2 0 0 0,0-2 0 0,0-1 0 15,0-4 0-15,-1 1 0 0,-3-2-160 0,2-1 160 16,0-2-2560-16,-2-1-400 0</inkml:trace>
  <inkml:trace contextRef="#ctx0" brushRef="#br1">3039 8143 11967 0,'0'0'1072'0,"0"0"-864"16,-4 0-208-16,4 0 0 0,0 0 3968 0,0 0 768 16,-4-1 128-16,4 1 48 0,0 0-3552 0,0 0-704 15,0 0-144-15,0 0-16 0,0 0-496 0,0 0 0 16,0 0 0-16,0 0-13936 0</inkml:trace>
  <inkml:trace contextRef="#ctx0" brushRef="#br1">3322 8101 25679 0,'0'0'1136'0,"0"0"240"0,0 0-1104 0,0 0-272 16,0 0 0-16,0 0 0 0,0 0 1344 0,0 0 224 16,0 0 32-16,0 0 16 0,0 0-784 0,0 0-176 15,0 0-16-15,4 3-16 0,2-1-16 0,0-1 0 16,1-1 0-16,0-1 0 0,1 0-256 0,0 0-48 16,0-2-16-16,0 1 0 0,-1 1-160 0,0-1-128 15,0 0 144-15,0 0-144 0,-2 1 0 0,1 0 128 16,1 0-128-16,-7 1 0 15,0 0-1328-15,0 0-304 0,0 0-64 0,0 0-13184 16</inkml:trace>
  <inkml:trace contextRef="#ctx0" brushRef="#br1">3353 8175 28559 0,'0'0'1264'0,"-4"4"272"0,4-4-1232 0,-4 5-304 0,0-1 0 15,1 1 0-15,3-5 1360 0,0 0 224 0,0 0 32 0,0 0 16 16,0 0-704-16,1 6-144 15,-1-6-16-15,0 0-16 0,3 4-432 0,1-1-64 0,1 0-32 0,1-1 0 16,1 0-224-16,-1-1 176 0,2-1-176 0,0 0 160 16,0 0-160-16,0 0 0 0,-2 0 0 0,1 0 128 15,1 0-128-15,-1 0 0 0,-1 0 0 0,0 0 0 16,0 0-1312-16,0 1-288 16,-1-1-64-16</inkml:trace>
  <inkml:trace contextRef="#ctx0" brushRef="#br1">3727 7965 26495 0,'0'0'1168'0,"0"0"240"0,0 0-1120 0,0 0-288 16,0 0 0-16,0 0 0 0,0 0 1664 0,0 0 288 16,0 0 48-16,0 0 16 0,0 0-592 0,0 0-112 15,0 0-32-15,3 5 0 0,-1 3-432 0,0 1-80 16,0 2-32-16,0 1 0 0,0 3-144 0,0 0-16 16,0-1-16-16,0 0 0 0,0 0-176 0,0-1-16 0,0-1-16 0,0 1 0 15,0 0-224-15,1-2-128 16,0-1 160-16,-1 1-160 0,-1-2 0 0,1 0 0 15,0-2 0-15,-1 0 0 0,0-2-128 0,-1-5-128 16,0 0-32-16,0 0 0 16,0 0-2256-16,0 0-448 0,0 0-80 0</inkml:trace>
  <inkml:trace contextRef="#ctx0" brushRef="#br1">3665 8102 17503 0,'0'0'1552'0,"0"0"-1232"0,0 0-320 0,0 0 0 16,0 0 3312-16,0 0 592 0,0 0 128 0,0 0 32 0,0 0-2016 0,0 0-416 15,0 0-80-15,0 0-16 0,6-3-624 0,-1 1-128 16,0 0-16-16,2 0-16 0,1 0-176 0,1 0-16 16,1 0-16-16,-1 2 0 0,1 0-256 0,0 0-48 15,0-2-16-15,0 2 0 0,2 0-224 0,-2 0 0 16,-2-1 128-16,0 1-128 0,0 0 0 0,0-1 0 16,0 0 0-16,-1-1 0 15,0-1-1072-15,1-2-256 0,-2 0-48 0,2-1-16464 16</inkml:trace>
  <inkml:trace contextRef="#ctx0" brushRef="#br1">3978 7793 29663 0,'0'0'1312'0,"0"0"272"0,0 0-1264 0,0 0-320 16,0 0 0-16,0 0 0 0,0 0 1536 0,-4 0 256 15,0 1 64-15,4-1 0 0,0 0-640 0,-1 7-112 16,1 0-16-16,1 1-16 0,2 2-320 0,0-2-64 0,-1 3-16 0,0 1 0 16,0 2-96-16,0-2-32 0,0 2 0 0,1 0 0 15,1-1-208-15,-1 3-32 16,0-2-16-16,0 0 0 0,-1 1-160 0,1-1-128 0,0-1 144 0,-1-1-144 16,0 0 0-16,0-1 128 0,0-2-128 0,0-1 0 15,-1 0 0-15,1-1 0 0,0 0-144 0,0-1 144 16,-1-1-1104-16,-1-5-128 0,0 0-32 0,0 0-11504 15,0 0-2304-15</inkml:trace>
  <inkml:trace contextRef="#ctx0" brushRef="#br1">4395 7679 11055 0,'-5'-10'976'0,"5"10"-784"16,0 0-192-16,0 0 0 0,-3-5 1984 0,1 1 336 15,-1 1 80-15,1-1 16 0,-1 0-768 0,3 4-160 16,0 0-16-16,0 0-16 0,0 0 16 0,0 0 0 15,0 0 0-15,0 0 0 0,0 0-256 0,0 0-32 16,0 0-16-16,-1 8 0 0,3 2 32 0,-1 3 0 0,-1 2 0 0,0 1 0 16,0 4-480-16,-1 1-80 15,-1 3-32-15,-1 1 0 0,-1 3 32 0,1 0 0 16,0 0 0-16,0 2 0 0,0-3-432 0,2 1-80 0,-1 0 0 0,0-2-128 16,0 0 176-16,1-5-176 15,0 0 160-15,0-3-160 0,0-1 0 0,1-2 128 0,0-1-128 0,0-1 0 16,0-3 0-16,0-3 0 15,0 1 0-15,0-1 0 0,0-7 0 0,0 0-288 0,0 0 32 0,0 0 16 32,0 0-1120-32,0 0-240 0,0 0-32 0,-1-7-10192 0,0-1-2032 0</inkml:trace>
  <inkml:trace contextRef="#ctx0" brushRef="#br1">4557 7857 22463 0,'0'0'992'0,"0"0"208"0,0 0-960 0,0 0-240 16,0 0 0-16,0 0 0 0,0 0 1072 0,0 0 160 15,0 0 48-15,0 0 0 0,0 0-416 0,2 5-80 0,2 1-16 0,1 2 0 16,1-2 176-16,1 4 16 16,1 1 16-16,1 2 0 0,-1 1-160 0,3 0-48 0,0 2 0 0,2 1 0 15,-1 1-256-15,1-1-48 16,1 3-16-16,-1-4 0 0,1-1-240 0,0 0-48 15,0 0-16-15,0-2 0 0,-1 0-144 0,1-3 0 0,-3 0 0 0,0-2 128 16,-2 0-128-16,0-2 0 16,-3-1 0-16,1-1 0 0,0 0 128 0,-1-1-128 0,-6-3 0 0,0 0 128 15,0 0-416-15,0 0-96 0,0 0 0 0,0 0-16 32,2-5-1728-32,-2 0-352 0,-2-1-64 0</inkml:trace>
  <inkml:trace contextRef="#ctx0" brushRef="#br1">4615 8169 18431 0,'0'0'1632'0,"0"0"-1312"0,0 0-320 0,0 0 0 0,0 0 1312 0,0 0 192 15,0-7 32-15,0 1 16 0,0 0-192 0,2-1-32 16,1 1-16-16,2-3 0 0,0 0-496 0,2-1-112 16,0-1 0-16,0 1-16 0,2-1-160 0,1 0-16 15,1 0-16-15,0 1 0 0,-1-1-304 0,0 1-64 16,0-1-128-16,0 2 192 0,-1 0-192 0,1-2 128 15,0 2-128-15,-1 1 0 0,-1 4 176 0,0-1-176 16,0 0 192-16,0 2-10176 16,-1 0-2048-16</inkml:trace>
  <inkml:trace contextRef="#ctx0" brushRef="#br1">4941 8069 7359 0,'0'0'656'0,"0"0"-528"0,0 0-128 0,-1 5 0 16,1-5 2976-16,-2 4 560 15,2-4 112-15,-2 5 32 0,-1 0-2080 0,3-5-432 0,-1 6-80 0,0-1 0 16,0 2-64-16,1 1 0 0,0-2 0 0,1 1 0 16,1 0-352-16,1 1-80 0,0-3-16 0,1 1 0 15,1 0-352-15,0 0-80 0,1 0-16 0,2-1 0 16,0-2-128-16,0 0 128 0,0-1-128 0,-1-1 128 15,1-2-128-15,-1-1-144 0,-1-1 144 0,0-4-9200 16,0-1-1712-16</inkml:trace>
  <inkml:trace contextRef="#ctx0" brushRef="#br1">4957 7924 20271 0,'-10'1'1792'0,"5"0"-1424"15,-1 1-368-15,0 0 0 0,0-1 1360 0,0 1 208 16,1 0 32-16,0 0 16 0,1 1-784 0,4-3-144 15,0 0-48-15,0 0 0 0,0 0-512 0,0 0-128 16,0 0 0-16,5 1 0 0,1 0 0 0,1 0 0 16,1-1-160-16</inkml:trace>
  <inkml:trace contextRef="#ctx0" brushRef="#br1">5213 8210 22111 0,'-5'14'976'0,"2"-9"208"0,-1-1-944 0,1-2-240 15,3-2 0-15,0 0 0 0,0 0 1968 0,0 0 336 0,0 0 80 0,0 0 16 16,0 0-1376-16,3-5-288 0,0-1-48 0,2-4-16 16,0-1-352-16,-1 0-64 0,1-1 0 0,1-1-16 15,0-2-240-15,0 1 128 0,-2-1-128 0,1-1 0 16,0 1 144-16,0-2-144 0,-1-1 128 0,-1 0-128 31,1-2-432-31,0 1-160 0,0 0-48 0,-1 2-14016 0</inkml:trace>
  <inkml:trace contextRef="#ctx0" brushRef="#br1">5341 7889 20271 0,'0'0'896'0,"0"0"192"0,-1 6-880 0,0 2-208 16,1 2 0-16,0-2 0 0,-1 1 1792 0,2 2 304 16,1 0 64-16,1 1 16 0,0 0-1376 0,0 2-272 15,2-2-48-15,1-1-16 0,0 0-304 0,1 0-160 16,0-1 160-16,0-1-160 0,-1-2 0 0,1 0 128 16,-1-1-128-16,0-2 0 0,-1 0 0 0,1-4 0 15,0 0 0-15,0-2 0 0,-3-1 128 0,2-1 0 16,0-2-128-16,-1 0 192 0,0-1 0 0,0 0-16 0,0-2 0 15,1 0 0-15,0 0-176 0,0 1 192 16,-1 3-192-16,2 0 192 0,-1 1-192 0,0 1 0 0,0 0 0 0,0 1 0 16,-5 2 0-16,6 0 0 0,1 1 0 0,-2 1 0 15,0 0 256-15,0 3 32 0,0-1 0 0,2 1 0 16,0 0 480-16,1 1 112 0,-1 1 16 0,2-2 0 16,0 0-464-16,1 0-96 0,0-1-16 0,-2 0 0 15,1-3-144-15,0 0-48 0,0-1 0 0,-1 0 0 16,-1-1 16-16,-1 0 0 0,1 1 0 0,-1-3 0 15,0 0-144-15,-1 0 192 0,-1-1-192 0,0-1 192 0,-1 0-48 0,-1-2 0 16,2-2 0-16,-1 0 0 0,-2-2-16 0,1-1 0 16,0-2 0-16,0-2 0 0,-1-2-128 0,0 0 0 15,1-4 0-15,-1 2 128 0,-1-5-416 0,1 3-96 16,0 1 0-16,-1 2-11040 16,0 1-2208-16</inkml:trace>
  <inkml:trace contextRef="#ctx0" brushRef="#br1">5810 7510 23951 0,'0'0'2128'0,"0"0"-1696"16,0 0-432-16,0 0 0 0,0 0 1456 0,0 0 208 0,0 0 32 0,3 6 16 16,2 2-896-16,1 0-176 0,2-1-48 0,0 4 0 15,3 0-224-15,2 2-48 0,1 3-16 0,4 1 0 16,-1 0 0-16,-1 2 0 0,1-1 0 0,0 2 0 16,-1 0 32-16,-1 0 16 0,-2 2 0 0,-3 1 0 15,-1 0 176-15,-2-1 48 0,-2 2 0 0,-2 1 0 16,-1 0 48-16,-1 1 16 0,-2-1 0 0,-1 2 0 15,-1-4-32-15,0 0 0 0,-3-2 0 0,-1 0 0 16,-1-4-304-16,1-1-64 0,0-2-16 0,0-3 0 16,0-1-224-16,1-2 144 0,2-3-144 0,-1-2 128 15,-1-1-1680 1,1-4-352-16,0-3-64 0</inkml:trace>
  <inkml:trace contextRef="#ctx0" brushRef="#br1">1088 9299 21999 0,'0'0'960'0,"0"0"224"0,-1 6-944 0,0 0-240 0,-1 0 0 0,3-1 0 15,-1-5 1040-15,1 7 176 0,0-2 16 0,1 1 16 16,2-2-432-16,1-1-96 0,1 0-16 0,1-1 0 16,2-1-224-16,-1 0-48 0,2-1-16 0,0-1 0 15,0 0 0-15,-1-3 0 0,0-1 0 0,0-1 0 16,0-1-96-16,-1-1-32 0,1-1 0 0,-2 0 0 0,0-1-112 0,1 1-32 16,0-2 0-16,-1-1 0 0,-3 1-144 0,0 1 192 15,1-2-192-15,-2 1 192 0,-2 0-64 16,-1 1 0-16,-2 0 0 0,2 1 0 0,0 0 0 0,-2 3-128 15,-3 1 192-15,1 1-64 0,0 2-128 0,-2 0 128 16,-2 0-128-16,0 2 128 0,-1 3-128 0,0 1 0 16,-1 4 144-16,-2 3-144 0,0 2 832 0,0 2 112 15,-2 3 16-15,1 2 0 0,1 1-176 0,2 2-16 16,0-3-16-16,2 2 0 0,1-1-240 0,3 0-32 16,1 0-16-16,2 0 0 0,2-2-272 0,1 0-48 15,2-1-16-15,1-2 0 0,1-1-128 0,2-3 0 16,1 0 0-16,0-2 0 0,2-1-176 0,0-2-112 15,0-3-32-15,-1 0 0 0,1-1 480 0,-1-3 96 16,0 0 0-16,0-3 16 16,1-1-1376-16,0-1-288 0,-3-3-48 0,1-2-16384 0</inkml:trace>
  <inkml:trace contextRef="#ctx0" brushRef="#br1">1444 9011 23951 0,'-5'11'2128'0,"2"-6"-1696"0,0 2-432 0,1 2 0 0,-1 2 1584 0,0-1 224 16,0 2 48-16,1 1 16 0,-1 2-304 0,0 1-64 15,0 2-16-15,0 0 0 0,0 2-592 0,1 0-112 16,-1 0-16-16,1 0-16 0,1-1-384 0,0-1-80 16,0-2-16-16,1 1 0 0,1 0-272 0,0-2 0 15,0 1 128-15,1-2-128 16,0-3-1056-16,1 0-272 0,0-1-48 0,1-3-14944 15</inkml:trace>
  <inkml:trace contextRef="#ctx0" brushRef="#br1">1582 9219 27695 0,'0'0'1216'0,"0"0"272"0,-7 2-1184 0,0 1-304 16,2 1 0-16,-1 1 0 0,-3 1 1440 0,1 0 224 15,-1 2 64-15,1 1 0 0,1 2-672 0,0-1-128 16,0-1-32-16,2 1 0 0,3 1-432 0,2-1-80 16,1-3-32-16,3 0 0 0,2 0-352 0,2-1 0 15,0 0 0-15,3-1 0 0,1-1 128 0,1 1-128 16,-3-1 128-16,1 1-128 0,-2-2 224 0,0 2-32 16,-1-1 0-16,-2 1 0 0,0 1 64 0,0-1 0 15,0 1 0-15,-3 0 0 0,-1 1 80 0,0 1 32 0,0 0 0 0,-1 0 0 16,-3 0-48-16,-1 0-16 0,0 0 0 15,-1 1 0-15,-1 0-176 0,0-1-128 0,0-2 144 0,0 0-144 16,-2 0 208-16,-1-1-48 0,-1-1-16 0,1-2 0 16,0 0-144-16,1-2 0 0,-1-3 0 0,0 1 0 15,2 0-1056-15,0-1-240 0,1-2-48 0,2 0-16 16,1 0-1776-16,2-1-368 0</inkml:trace>
  <inkml:trace contextRef="#ctx0" brushRef="#br1">1635 9412 11967 0,'11'-4'528'0,"-6"3"112"0,2 1-512 0,3 0-128 16,2-2 0-16,1-1 0 0,-1-1 2144 0,3-1 400 16,2 0 80-16,-2-1 0 0,1 0-1472 0,-1 1-288 15,2-1-64-15,1-1-16 0,-1-1-288 0,-1 1-64 16,-1 0-16-16,-4 1 0 0,-1 1 112 0,-2-3 32 16,-2 1 0-16,-2 2 0 0,0 1 288 0,-4 4 64 15,0-6 16-15,0 6 0 0,-6-3 80 0,-2 0 16 16,-3 1 0-16,-1 1 0 0,0 2-224 0,-2 0-32 15,0 3-16-15,0-1 0 0,-3 3 112 0,0 1 32 16,1 0 0-16,-1 1 0 0,0-1 0 0,2 2 0 0,1 0 0 0,4 1 0 16,1 0-288-16,0 1-48 0,2-1-16 15,4 3 0-15,3 1-176 0,2-1-48 16,0 2 0-16,3-1 0 0,3-3-320 0,2 1 144 0,0-1-144 0,3-1 0 16,2-2 128-16,0 0-128 15,2 0 0-15,1-3 0 0,0-4 0 0,3 0 0 0,-2 0 0 0,0-2 0 16,-3-1 128-16,1-1-128 0,0 1 0 0,-3-3 0 15,-1 0 0-15,-1-3 0 0,-1 1 0 0,-2 0 0 16,-2-3-256-16,-1 1-16 0,0 0 0 0,-2 2 0 16,-1 0-1696-16,-1 0-336 15,0 1-64-15,-1 1-9920 0,-1 5-2000 0</inkml:trace>
  <inkml:trace contextRef="#ctx0" brushRef="#br1">2223 9451 31551 0,'0'0'1408'0,"0"0"272"0,0 0-1344 0,0 0-336 0,0 0 0 0,0 0 0 16,0 0 1312-16,0 0 192 16,0 0 32-16,0 0 16 0,0 0-736 0,0 0-160 15,0 0-16-15,0 0-16 0,3-5-496 0,-1 0-128 16,0-1 0-16,-1-2-11648 0,0-1-2368 0</inkml:trace>
  <inkml:trace contextRef="#ctx0" brushRef="#br1">2216 9189 24879 0,'-13'2'1088'0,"8"-1"256"0,-1 0-1088 0,-1 2-256 0,-1 1 0 0,0 1 0 0,0 0 3024 0,0 1 560 16,1 1 96-16,0 1 32 15,2 0-2128-15,0-1-432 0,1 0-64 0,2 0-32 16,1 1-752-16,1-2-160 0,0-6-16 0,3 6-128 0,-3-6 0 0,5 4-352 16,-5-4 48-16,6 1-18272 15</inkml:trace>
  <inkml:trace contextRef="#ctx0" brushRef="#br1">1953 9973 13823 0,'0'0'1216'0,"0"0"-960"0,0 0-256 0,0 0 0 16,1-5 3696-16,-1 5 688 0,0 0 144 0,0 0 16 15,0 0-1760-15,1 6-352 0,0 3-80 0,1 3-16 16,-1 4-592-16,0 2-112 0,0 1-32 0,0 2 0 16,-1 1-528-16,1 3-112 0,0 1-32 0,-1 1 0 15,-1 2-352-15,1 0-64 0,0 1 0 0,0 2-16 16,-1-1-208-16,1 0-32 0,1 2-16 0,-1-6 0 16,0 0-240-16,0-3 176 0,-1-2-176 0,1 0 160 15,1-3-160-15,0-1 0 0,-1-2 0 0,1-3 0 0,1 0 0 0,0-3 0 16,-1-2 0-16,1-3 0 15,-2-5-1088-15,0 0-80 0,0 0-32 0,5-2 0 16,-1-5-1552-16,-1-4-320 0,0-4-64 0</inkml:trace>
  <inkml:trace contextRef="#ctx0" brushRef="#br1">1889 10044 30927 0,'-10'4'1360'0,"10"-4"304"0,0 0-1344 16,-4 0-320-16,1-3 0 0,3 3 0 0,-1-5 1088 0,0 0 160 16,1 1 32-16,1-1 0 0,3 0-288 0,2 0-48 15,1 0-16-15,1 1 0 0,1 1-288 0,1 0-64 16,4 0-16-16,1 1 0 0,-1 0-224 0,-1 2-32 16,0 1-16-16,1 2 0 0,-1-1-112 0,1 3-32 15,2 1 0-15,-1 2 0 0,1 1-16 0,-1 1 0 16,-2 2 0-16,0 1 0 0,-2 1 128 0,-1-1 32 15,-2 1 0-15,-2 1 0 0,-2 1 32 0,-1-1 0 0,-2 1 0 0,-2-1 0 16,-1 1 48-16,-1-2 16 16,-1 0 0-16,-1-1 0 0,-1-1-96 0,-1-2-16 0,0-1 0 0,-1-1 0 15,4 2-144-15,1-4-128 0,-5-1 192 0,1-1-192 16,-3-1 128-16,2 1-128 0,0-4 0 0,2 1 0 16,-1 0 0-16,2-1-192 0,1 0 0 0,4 0 0 15,-3-1-1776-15,3 1-336 0,0 0-80 0,0 0-16208 16</inkml:trace>
  <inkml:trace contextRef="#ctx0" brushRef="#br1">2546 10588 22111 0,'0'0'1968'0,"0"0"-1584"16,0 0-384-16,0 0 0 0,0 0 2352 0,0 0 384 15,-4-3 80-15,-1-2 0 0,0 0-672 0,1-2-144 16,-1 2-16-16,0-2-16 0,-1-1-688 0,1-1-144 16,0 0-32-16,0-2 0 0,-2-2-304 0,2-2-64 15,0-1-16-15,0-3 0 0,0-1-192 0,1-1-32 16,0-2-16-16,2 1 0 0,0-2 16 0,1 0 0 15,1-1 0-15,2-1 0 0,2 0-176 0,0 0-16 16,-1 0-16-16,3 0 0 0,3 2-128 0,-1 0-32 16,-1-2 0-16,1 2 0 0,1-1-128 0,2 2 0 15,-2 1 0-15,1 2 0 0,0 0 0 0,0 2 128 16,-1 0-128-16,0 2 0 0,0 2 0 0,1 1 0 16,-2 2 128-16,-1 1-128 0,-1 3 0 0,0 2 0 15,-1 0-192-15,1 0 192 16,-1 3-1216-16,0 1-128 0,0 2-32 0,0 0 0 15,-5-1-1808-15,3 7-352 0</inkml:trace>
  <inkml:trace contextRef="#ctx0" brushRef="#br1">2795 10219 19343 0,'0'0'848'0,"0"0"192"0,0 0-832 0,-2 5-208 15,-2 0 0-15,0 1 0 0,1 1 2368 0,0 2 416 16,1 0 96-16,0 2 0 0,-1 1-1728 0,2 1-336 16,1 1-80-16,0 2-16 0,0 0-320 0,2-3-64 15,2 2-16-15,0-1 0 0,0-2-192 0,2 0-128 16,0-2 128-16,1-2-128 0,-1-3 128 0,0-1-128 15,0-1 160-15,1-2-160 0,-7-1 336 0,7-3-16 16,-1-2-16-16,0-1 0 0,1-3 64 0,-1-1 16 16,-1-2 0-16,1 0 0 0,-1-1-208 0,0-3-48 15,-3 2 0-15,2-1 0 0,1 1-128 0,-1 2 0 16,-1 1 144-16,-1-1-144 0,-1 1 160 0,0 3-32 16,0 3-128-16,-1 5 192 0,0 0 128 0,0 0 32 15,0 0 0-15,0 0 0 0,0 0 0 0,0 0 0 16,3 8 0-16,0 0 0 0,1 1-176 0,1 2-48 15,1 1 0-15,0 3 0 0,1 0-128 0,2 2 128 0,0 3-128 0,1 1 128 16,-1 0 240-16,1 2 32 0,0-1 16 0,-1 2 0 16,-2 2 0-16,-1 1 0 0,1-1 0 0,0 3 0 15,-2-1-32-15,-1 2 0 0,-2-1 0 0,0-2 0 16,-1 2-112-16,0-3-16 0,-1-1-16 0,0-3 0 16,-3 1-112-16,0-6 0 0,0-1-128 0,-1-2 192 15,0-4-16-15,-1 0-16 0,-2-2 0 0,0-1 0 16,-2-2-32-16,-1-2-128 0,-1-2 192 0,0-2-64 0,-1-2-128 0,0-2 0 15,0-2 144-15,2-2-144 16,-2-2 0-16,3-1 0 0,1-1 0 0,2-3 0 0,2-1 0 0,2-2 0 16,-1 0 0-16,3-2 0 0,3 0 0 0,0 2 0 15,0-1 0-15,2 2 0 0,2 1 0 0,1-1 0 16,1 1 0-16,0 2 0 0,2 0 0 0,1 1 0 16,0 1 0-16,1 1 0 0,0 0 0 0,1 0 0 15,-1 0 0-15,0 2 0 0,1 0 0 0,-1 1 0 16,-2 0 0-16,0 3 0 0,-2-1 0 0,0 3 0 15,-2 0-128-15,-3 2 128 16,-4 2-1568-16,0 0-224 0,0 0-64 0,0 0-11040 16,0 0-2208-16</inkml:trace>
  <inkml:trace contextRef="#ctx0" brushRef="#br1">3257 10468 9215 0,'0'0'816'0,"0"0"-656"0,0 0-160 0,0 0 0 15,-4 3 4160-15,-1 0 816 0,1 0 144 0,1 3 48 16,-1-1-2736-16,2 1-560 0,-1 1-96 0,1 1-32 0,2 0-656 0,-1 0-144 16,0 1-32-16,1 0 0 0,1 1-368 0,1-1-80 15,-1-3-16-15,2 1 0 16,0-1-320-16,1-2-128 0,-4-4 0 0,0 0 144 0,6 0-368 0,-1-2-80 16,0-1-16-16,0-2 0 15,0-3-2288-15,0 0-464 0</inkml:trace>
  <inkml:trace contextRef="#ctx0" brushRef="#br1">3242 10301 30927 0,'0'0'1360'0,"-4"2"304"0,4-2-1344 0,-4 3-320 16,-1 0 0-16,5-3 0 0,0 0 896 0,0 0 96 15,0 0 32-15,0 0 0 0,0 0-880 0,0 0-144 16,0 0 0-16,0 0-15376 0</inkml:trace>
  <inkml:trace contextRef="#ctx0" brushRef="#br1">3540 10203 5519 0,'0'0'496'0,"0"0"-496"15,0 0 0-15,0 0 0 0,0 0 4992 0,0 0 896 16,0 0 176-16,0 0 32 0,0 0-3408 0,0 0-704 15,5 0-128-15,1 0-16 0,0 0-368 0,0 0-80 16,1 2-16-16,1-2 0 0,-1 0-736 0,0 1-128 16,2 0-48-16,-1 0 0 0,-1-1-336 0,0 0-128 15,1 1 0-15,-2 0 0 16,1-1-768-16,-7 0-240 0,7 0-48 0,0 1-16032 16</inkml:trace>
  <inkml:trace contextRef="#ctx0" brushRef="#br1">3571 10307 34783 0,'0'0'1536'0,"0"0"320"0,-4 4-1472 0,0-1-384 16,4-3 0-16,0 0 0 0,-3 5 1600 0,3-5 256 0,0 0 64 0,1 6 0 16,1-1-832-16,1 0-176 0,1-1-16 0,1-1-16 15,2-1-416-15,-1 0-80 0,2-1 0 0,1 0-16 16,0-1-368-16,1 0 144 0,0-1-144 0,-1 0 0 15,-1-2 0-15,1 2 0 0,0-2 0 0,-2 0 0 16,1 0-1984-16,0 1-416 0,0 0-80 0</inkml:trace>
  <inkml:trace contextRef="#ctx0" brushRef="#br1">3854 10224 32479 0,'0'0'1440'0,"0"0"288"0,0 0-1376 0,0 0-352 16,0 0 0-16,0 0 0 0,0 0 1792 0,0 0 304 15,0 0 48-15,0 0 16 0,6 3-720 0,0-2-144 16,1 1-16-16,1 0-16 0,1 0-528 0,0 1-96 16,0-3-32-16,1 1 0 0,-1 0-368 0,0 0-80 15,-1 0-16-15,1 0 0 0,-1-1-144 0,0 0 0 16,0 0 0-16,-1-1 0 16,1 0-896-16,0 0-256 0,-1 0-48 0,1 0-12160 0,-1-3-2432 0</inkml:trace>
  <inkml:trace contextRef="#ctx0" brushRef="#br1">4140 10045 25791 0,'0'0'2304'0,"0"0"-1856"0,0 0-448 0,0 0 0 0,0 0 2688 0,0 0 448 15,2 5 96-15,-1 1 16 0,1 1-1552 0,0 0-304 16,0 1-64-16,1 1-16 0,-1 2-416 0,1 1-64 15,-1 0-32-15,0 1 0 0,0 2-352 0,0 0-64 16,0-1 0-16,0 2-16 0,0 0-96 0,0 0-16 16,1-1 0-16,-1-1 0 0,-1 1-256 0,1-1 128 15,-1-1-128-15,1-1 0 0,0 0 0 0,0-2 0 16,0 0 0-16,0-4 0 16,0 1-960-16,1-1-160 0,-3-6-32 0,0 0 0 15,0 0-2048-15,0 0-432 0</inkml:trace>
  <inkml:trace contextRef="#ctx0" brushRef="#br1">4503 9833 23039 0,'0'0'2048'0,"0"0"-1648"0,0 0-400 0,0 0 0 16,0 0 2352-16,0 0 384 0,0 0 80 0,0 0 0 0,0 0-896 0,0 0-176 15,0 0-32-15,3 5-16 16,-1 2-480-16,2 1-80 0,0 0-32 0,1 3 0 16,0 2-208-16,1 2-64 0,0 1 0 0,1 5 0 15,-1 3-128-15,-1 0-16 0,0 1-16 0,0 1 0 16,0 1-128-16,-2 1-32 0,-1 2 0 0,-1-1 0 0,-1 1-128 15,0 0-48-15,-1-2 0 0,1-1 0 0,0 0-112 0,-1-2-32 16,0 0 0-16,1-4 0 0,0 0-192 0,0-3 128 16,0-2-128-16,0-3 0 0,-1-1 0 0,1-2 0 15,-1-2 0-15,0-1 0 0,0-2 0 0,1-5 0 16,0 0-176-16,0 0 176 16,0 0-528-16,0 0 16 0,-2-7 0 0,0-1 0 15,-1-2-992-15,1 0-192 0,0-2-32 0,1-1-16 16,0-1-1376-16,0 2-272 0</inkml:trace>
  <inkml:trace contextRef="#ctx0" brushRef="#br1">4820 10108 17503 0,'0'0'1552'0,"0"0"-1232"16,0 0-320-16,0 0 0 0,0 0 3104 0,0 0 560 16,0 0 112-16,0 0 32 0,0 0-1456 0,4 5-304 15,-1 2-48-15,1 0-16 0,0 1-624 0,2 0-128 16,0 1-16-16,1 2-16 0,0-2-496 0,0 1-80 16,1 1-32-16,2 1 0 0,0-3-288 0,1 2-64 15,-1 1-16-15,2-2 0 0,0-1-224 0,0 0 176 16,0-2-176-16,0-1 160 0,1-1-160 0,-3 0 0 15,0-1 0-15,-1-1 0 0,-1-1-448 0,-1-1 48 16,-1 0 0-16,-6-1 0 16,0 0-1824-16,0 0-352 0,0 0-80 0</inkml:trace>
  <inkml:trace contextRef="#ctx0" brushRef="#br1">4891 10293 12895 0,'0'0'576'0,"0"0"112"0,0 0-560 0,0 0-128 0,0 0 0 0,0 0 0 16,0 0 3584-16,0 0 672 0,0 0 144 0,0 0 16 15,0 0-2672-15,0 0-528 0,0 0-128 0,0 0 0 16,0 0-304-16,3-6-48 0,0 1-16 0,2-3 0 0,0-1 112 0,2 0 32 16,0 0 0-16,1-1 0 0,0 0-288 0,0 0-64 15,-1 0-16-15,2 0 0 0,-1 0-368 0,0 0-128 16,1 0 0-16,1 2 144 0,-2-1-144 0,0 1 0 15,-2 1 144-15,0 1-144 16,0 0-1712-16,0 2-400 0,-2-1-96 0</inkml:trace>
  <inkml:trace contextRef="#ctx0" brushRef="#br1">5215 10230 5519 0,'0'0'496'0,"0"0"-496"16,0 0 0-16,0 0 0 0,0 0 4928 0,-4 3 880 15,1 1 176-15,-1 1 32 0,-1 1-3664 0,0 1-752 16,1-1-128-16,0 2-48 0,-1 1-336 0,1 1-80 0,0 0-16 0,2-2 0 15,0 0-240-15,1 0-48 0,1 0-16 0,1 0 0 16,0-2-400-16,1-1-80 0,2-1-16 0,-4-4 0 16,5 2-192-16,1-2 0 15,1-2-144-15,0-2 144 0,1-1-1536 0,-1-1-192 0,1-2-64 0</inkml:trace>
  <inkml:trace contextRef="#ctx0" brushRef="#br1">5220 10090 27407 0,'0'0'1216'0,"-4"2"256"0,-1-1-1184 0,5-1-288 16,0 0 0-16,0 0 0 0,0 0 592 0,0 0 64 15,0 0 16-15,0 0 0 0,0 0-544 0,0 0-128 16,4-3 0-16,-1-1-13232 16</inkml:trace>
  <inkml:trace contextRef="#ctx0" brushRef="#br1">5339 10454 21183 0,'0'0'1888'0,"0"0"-1504"15,0 0-384-15,0 0 0 0,0 0 2512 0,6 0 432 16,-1-2 96-16,1-1 16 0,0-2-1520 0,0-1-320 15,1-1-48-15,0-2-16 0,0-1-592 0,-1-1-128 0,1-3-32 0,0 2 0 16,0-1-272-16,0-1-128 0,-1 0 128 0,0-1-128 31,-2-1-912-31,1 2-272 0,-1 1-48 0</inkml:trace>
  <inkml:trace contextRef="#ctx0" brushRef="#br1">5658 10132 20271 0,'0'0'1792'0,"0"0"-1424"16,0 0-368-16,0 0 0 0,0 0 3136 0,0 0 576 16,0 0 96-16,0 0 32 0,0 0-2064 0,-3 6-416 15,1 2-80-15,1 0 0 0,1-1-720 0,0-1-144 0,0 2-32 0,0 1 0 16,0 0-256-16,1 0-128 16,0 0 0-16,1-2 128 0,-1-1-128 0,1 0 0 15,-2-6 0-15,3 5 0 0,-3-5 0 0,0 0 0 16,6 2 0-16,-6-2 0 0,7-2-176 0,-1-1 176 0,0-2-128 0,-2 0 128 15,1-4 0-15,0 3 0 0,-2-1 0 0,2 0 0 16,-1-1 0-16,1 1 0 0,-2 1 0 0,1 1 0 16,0 2 0-16,-4 3 0 0,5-3 0 0,-5 3 0 15,6-1 0-15,-6 1 0 0,6 1 0 0,-1 2 0 16,1 0 208-16,0 3-16 0,0 1-16 0,0 0 0 16,0 1 336-16,1-2 80 0,0 0 16 0,1-1 0 15,-1 1-352-15,0-1-80 0,0-1-16 0,0-1 0 16,-1-1-160-16,1-1 0 0,1-1 144 0,-1-1-144 15,0-3 0-15,0 0 0 0,-2-2 0 0,1-1 128 16,0 1-272-16,0-4-48 0,-1 0-16 0,0-1-12592 16,0 0-2496-16</inkml:trace>
  <inkml:trace contextRef="#ctx0" brushRef="#br1">5954 9819 13823 0,'0'0'1216'0,"-5"1"-960"16,0 3-256-16,1-2 0 0,4-2 4480 0,0 0 832 15,0 0 192-15,0 0 16 0,3 4-3104 0,2 1-624 16,2 2-128-16,3-2-32 0,0 2-432 0,2 0-96 16,1 2-16-16,1 2 0 0,1 1-448 0,2 1-80 15,-1 3-32-15,1 2 0 0,-1 1-320 0,0 3-64 16,-1 0-16-16,-1 1 0 0,-2 0-128 0,1 1 0 15,-2 0 0-15,-2 2 128 0,0-1-128 0,-2 0 0 16,-1 2 0-16,-2-2 128 0,-2 0-128 0,0-1 0 0,-2 0 0 0,-1-2 128 16,-1 0-128-16,-1-3 0 0,-1-1 144 0,0-2-144 15,-1 0 0-15,0-3 0 0,-1-3 0 0,0 0 128 32,0-3-720-32,0-2-144 0,0-2-32 0,0-1-12544 0,0-2-2496 0</inkml:trace>
  <inkml:trace contextRef="#ctx0" brushRef="#br1">5902 10309 25503 0,'0'0'560'0,"0"0"112"0,0 0 32 0,0 0 16 0,0 0-576 0,7-12-144 16,-5 7 0-16,1 0 0 0,0-4 880 0,1 0 144 15,0-1 16-15,0 0 16 0,0-1-432 0,0 0-96 16,0-1-16-16,0 2 0 0,-1-3-320 0,1 1-192 15,0 1 192-15,0 1-9472 16,1-2-1872-16</inkml:trace>
  <inkml:trace contextRef="#ctx0" brushRef="#br0">7579 689 13823 0,'0'0'1216'0,"0"0"-960"16,0 0-256-16,3-5 0 0,-1 0 2416 0,-2 5 432 15,0 0 96-15,0-4 0 0,1 0-928 0,-1 4-192 16,0 0-32-16,0 0-16 0,0 0-224 0,0 0-32 16,0 0-16-16,0 0 0 0,0 0 32 0,5 8 16 15,-1 1 0-15,0 5 0 0,-1 0-320 0,0 4-64 16,0 1-16-16,-1 4 0 0,-1 3-320 0,0 2-64 15,0 0 0-15,-1 1-16 0,-1 2-288 0,1-1-48 0,-2-1-16 0,1 2 0 16,0-1-208-16,1 0-32 0,-1 0-16 0,2-2 0 16,-1-2-144-16,0-1 0 0,0-3 0 0,2-1 128 15,0-3-128-15,0-2 0 0,-1-2 0 0,1-3 0 16,0-1 0-16,1-1 0 0,-1-4 0 0,-1 0 0 16,-1-5-144-16,0 0-16 0,0 0 0 0,0 0 0 31,0 0-400-31,0 0-80 0,-2-7 0 0,-1-6-9056 15,1-2-1808-15,1-2-352 0</inkml:trace>
  <inkml:trace contextRef="#ctx0" brushRef="#br0">7614 656 18431 0,'0'0'1632'0,"-4"-4"-1312"0,0-3-320 0,2 1 2560 0,1 1 432 16,1 5 80-16,2-6 32 0,2-2-1408 0,1 2-288 15,0 2-48-15,2 0-16 0,1-1-480 0,0 1-96 16,1 1-32-16,1 1 0 0,0 2-352 0,-1 0-80 16,1 0-16-16,2 0 0 0,0 2-112 0,5 4-32 0,2 2 112 15,-1-2 16-15,-1 2 0 16,0 1 0-16,-2 2 0 0,0 2 32 0,-1 4 0 0,-3 3 240 15,-4-3-80-15,-1 3-16 16,-2-2 0-16,-3 2 0 0,-3-1 256 0,-2 1 64 16,-1 0 0-16,-3-1 0 0,-4 1-32 0,-2 0 0 0,-2-2 0 0,-1-1 0 15,0-2-160-15,1 0-48 0,-1-2 0 0,1-3 0 16,3-1-224-16,-1-1-48 0,1-1-16 0,1-1 0 16,0-3-240-16,2-1 176 0,0-1-176 0,2-1 160 15,2-1-160-15,1-1 0 0,2-2 0 0,3 4-176 16,-2-6-688-1,2 0-144-15,3-1-16 0,0 1-16 0,2 1-1680 0,0 0-336 0,2 1-64 0</inkml:trace>
  <inkml:trace contextRef="#ctx0" brushRef="#br0">7842 1070 7359 0,'0'0'656'0,"0"0"-528"0,0 0-128 0,0 0 0 16,0 0 1536-16,0 0 288 0,0 0 48 0,0 0-5200 15,0 0-1024-15</inkml:trace>
  <inkml:trace contextRef="#ctx0" brushRef="#br0">8112 1310 14735 0,'0'0'640'0,"0"0"160"0,0 0-640 0,0 0-160 0,0 0 0 0,-4-2 0 16,-1 0 3760-16,1-1 720 0,4 3 128 0,-5-4 48 15,0-2-2416-15,0 1-496 0,2 1-80 0,0 0-32 16,-2-1-352-16,1 1-80 0,0-4-16 0,1 1 0 16,-1-3-224-16,1 2-32 0,0-3-16 0,1-2 0 15,0-2-224-15,0-1-48 0,1-4-16 0,1-1 0 16,2-2-208-16,-1-1-32 0,0-2-16 0,1 1 0 16,1-2-112-16,1-3 0 0,0 0 176 15,0 3-112-15,0 3-32 0,-1 1 0 0,1 2 0 0,0-1 16 0,2 1 0 16,0 0 0-16,0-1 0 15,0 0-144-15,4-3-32 0,-1 0 112 0,1 5-240 0,0 0 0 16,1 3 128-16,0-1-128 0,0 3 0 0,0 2 0 16,-1-1 0-16,-1 2 0 0,-1 3 0 15,-1-1 0-15,-2 4-160 0,1 1-112 0,-6 5-32 16,0 0 0-16,0 0 0 16,0 0-1984-16,0 0-400 0,1 7-64 0,-1 1-17024 0</inkml:trace>
  <inkml:trace contextRef="#ctx0" brushRef="#br0">8306 963 8287 0,'0'0'368'0,"0"0"80"0,0 0-448 0,0 0 0 0,0 0 0 0,0 0 0 15,0 0 4736-15,0 0 848 0,0 0 176 0,-4 5 48 16,-1 2-3840-16,-1 5-768 0,0 1 656 0,0-2-1296 0,1 2-256 15,1 1-48-15,1 0-16 0,0-1-32 0,2 0 0 16,1 1 0-16,1-4 0 0,0 2-80 0,3-3 0 16,-1 0-128-16,2-1 192 0,1-2-48 0,1-1-16 15,0-3 0-15,-1 0 0 0,2-1 128 0,1-2 32 16,1-1 0-16,0-2 0 0,-1-1 80 0,2-1 16 16,-1-2 0-16,-1 0 0 0,-1 0-160 0,0-3-32 15,0 2 0-15,-1 0 0 0,-1 0 32 0,-1 0 0 0,-1 1 0 0,0 2 0 16,-1-1 160-16,-1 1 16 15,-1 0 16-15,-1 1 0 0,0 0 160 0,-2 1 16 0,-1 0 16 16,3 4 0-16,0 0-96 0,0 0-32 0,0 0 0 0,0 0 0 16,0 0-208-16,0 0-32 0,0 0-16 0,0 0 0 15,0 7-224-15,1 2 0 0,1-1 0 0,1 3 0 16,1 2 0-16,1 2 0 0,2 0 0 0,0 1 0 16,0 3 0-16,0 0 0 0,-2 2 0 0,2-1 0 15,-1 2 192-15,0 0-48 0,-1 1-16 0,0 0 0 16,0 1 48-16,-2-1 0 0,-2 0 0 0,0-2 0 15,0 1-32-15,-1-1 0 0,-2 2 0 0,0-2 0 16,-1 0 0-16,0-3 0 0,-1 0 0 0,0-2 0 16,-1-3 32-16,0 0 0 0,-1-3 0 0,1-1 0 15,-1-2-48-15,-2-3-128 0,-1-1 192 0,-1-1-64 0,-1-2 0 0,0-5-128 16,-2 1 192-16,2-4-64 0,-2-1-128 0,2-1 0 16,-2-2 0-16,2 1 0 0,1-1 0 0,2-1 0 15,1 0 0-15,1-2 0 0,1 0 0 0,0 1 0 16,3 1 0-16,1-1 0 0,1 0 0 0,1 2 0 15,1 0 0-15,2 2 0 0,1-2 0 0,1 3 0 16,1-2-144-16,1 1 144 0,0 2 0 0,3 0 0 16,-1-1 0-16,1 1 0 0,0 1 0 0,1-2 0 15,-1 1 0-15,0 3 0 0,-1-3 0 0,1 2 0 16,-1 0 0-16,0 2 0 0,-3 0-176 0,1 1 176 16,-1 1-160-16,0 2 160 15,0-2-1600-15,-7 2-240 0,6 0-32 0,-6 0-17792 0</inkml:trace>
  <inkml:trace contextRef="#ctx0" brushRef="#br0">8708 1192 22111 0,'0'0'1968'0,"0"0"-1584"0,0 0-384 0,-1-4 0 16,1 4 2288-16,-1-3 368 0,1 3 80 0,0 0 16 16,-1-4-1072-16,1 4-208 0,0 0-32 0,0 0-16 15,-4 0-480-15,2 3-112 0,-1 0 0 0,0 3-16 16,1 0-480-16,0 2-80 0,-1 1-32 0,2 0 0 16,1 0-224-16,1 1 0 0,-1-1 128 0,2 0-128 0,1 0 0 15,0-2 0-15,-1 0 0 0,2-1 0 16,-1-1-608-16,-3-5-16 0,5 3 0 0,-5-3-11088 15,7 0-2240-15</inkml:trace>
  <inkml:trace contextRef="#ctx0" brushRef="#br0">8721 1038 38351 0,'-11'-3'1696'0,"7"3"352"0,-2 0-1632 0,1 0-416 16,1-1 0-16,0 0 0 0,4 1 1344 0,-4-1 192 15,4 1 48-15,0 0 0 0,0 0-1008 0,0 0-192 16,0 0-32-16,0 0-16 0,0 0-336 0,0 0-128 0,0 0 0 0,7 0 0 31,-1-2-2304-31,1 2-448 0</inkml:trace>
  <inkml:trace contextRef="#ctx0" brushRef="#br0">8923 966 38815 0,'0'0'848'0,"0"0"176"0,0 0 48 0,0 0 16 0,0 0-864 0,0 0-224 0,0 0 0 0,0 0 0 0,6 1 1104 0,-6-1 176 15,6 3 48-15,1 0 0 0,1-1-864 0,-1 1-160 16,-1-1-48-16,1 0 0 0,0 0-256 0,0 0 0 16,-1 2 0-16,0-2 0 15,-6-2-1168-15,6 3-304 0,-1 0-48 0,-5-3-10752 16,4 5-2144-16</inkml:trace>
  <inkml:trace contextRef="#ctx0" brushRef="#br0">8925 1096 11967 0,'0'0'528'0,"0"0"112"0,0 0-512 0,0 0-128 0,0 0 0 0,0 0 0 16,0 0 5984-16,0 0 1168 0,0 0 224 0,0 0 48 16,0 0-4752-16,0 0-960 0,0 0-192 0,0 0-48 15,0 0-640-15,0 0-128 0,0 0-16 0,5 2-16 16,-5-2-368-16,6 2-80 0,1 0-16 0,1 0 0 16,-3-1-208-16,0 0 0 0,2 0 128 0,-1 1-128 31,0-2-688-31,0 1-176 0,0-1-32 0,1 0-16 15,-1 0-2448-15,0 0-480 0</inkml:trace>
  <inkml:trace contextRef="#ctx0" brushRef="#br0">9278 919 30575 0,'0'0'1344'0,"0"0"304"0,0 0-1328 0,0 0-320 15,0 0 0-15,0 0 0 0,2-4 2016 0,-2 4 336 16,0 0 64-16,0 0 16 0,0 0-768 0,0 0-160 16,0 0-32-16,0 0 0 0,2 7-672 0,-1 0-144 15,0 1-16-15,-1 2-16 0,-1 2-320 0,0 1-64 16,1 0-16-16,-1 2 0 0,-1-2-96 0,0 2 0 15,0-1-128-15,1-1 192 0,0 2-192 0,1-1 0 16,0-2 0-16,1-2 0 0,-1 0 0 0,0 0 0 0,-1-2-128 0,0 0 128 31,0-4-1840-31,0 1-256 0,1-5-48 0,0 0-16944 0</inkml:trace>
  <inkml:trace contextRef="#ctx0" brushRef="#br0">9214 1037 17503 0,'0'0'1552'0,"0"0"-1232"0,0 0-320 0,-2-5 0 16,2 5 0-16,0 0 0 0,1-5 0 16,-1 5 5552-16,0 0 1040 0,3-5 224 0,-3 5 32 15,6-3-4752-15,0 2-960 0,0 1-192 0,4 0-48 16,0 1-704-16,-1 2-192 0,0-3 0 16,1 1 256-16,0 0 32 0,-1 2 0 0,0-3 0 15,-1 0-288-15,0 0 0 0,1 0 0 0,0-3 0 16,0 1-1792-16,-2-3-320 0,3 0-64 0,-3 1-16256 15</inkml:trace>
  <inkml:trace contextRef="#ctx0" brushRef="#br0">9549 666 17503 0,'0'0'768'0,"0"0"176"0,0 0-752 0,0 0-192 0,0 0 0 0,0 0 0 15,0 0 5136-15,0 0 1008 16,2 6 192-16,-1 2 32 0,0 1-3984 0,0 1-784 16,0 0-176-16,0 3-16 0,-1 1-624 0,1 0-112 0,1 2-32 0,-1-1 0 15,0 0-256-15,0 2-64 16,0 0-16-16,-1 3 0 0,0 1-304 0,0-5 0 0,-1 5 0 15,1-4 0-15,-2 0 0 0,0 0 0 16,1-2 192-16,0-1 0 0,0-2-16 0,1 0 0 16,0 0-176-16,0-3 0 0,0-2 0 15,1-1-224-15,-1-6-80 0,0 0-16 0,0 0-9344 32,0 0-1888-32,0 0-368 0</inkml:trace>
  <inkml:trace contextRef="#ctx0" brushRef="#br0">10016 517 10127 0,'0'0'896'0,"0"0"-704"15,0 0-192-15,0 0 0 0,0 0 4496 0,0 0 880 0,0 0 160 16,0 0 32-16,0 0-2576 0,0 0-528 0,0 0-96 0,0 6-32 16,0-1-736-16,-1 4-128 0,1 1-48 0,-1 3 0 15,0 1-416-15,1 4-96 0,-2 2-16 0,0 1 0 16,1 3-160-16,0 3-32 0,0 3-16 0,1 2 0 16,-1-1-48-16,1 2 0 15,0 0 0-15,0 0 0 0,1-3-256 0,-1 0-48 0,-1 1-16 0,1-2 0 16,1-2-176-16,0 1-144 0,0-2 192 0,1-2-192 15,-2 1 128-15,0-4-128 0,0-2 0 0,0-2 0 16,0-3 0-16,1 0 0 0,-1-2 128 0,0-4-128 16,-1-1 0-16,1-7-256 0,0 0 64 0,0 0 0 15,0 0 192-15,1-8 0 0,0-2-23424 16</inkml:trace>
  <inkml:trace contextRef="#ctx0" brushRef="#br0">10216 913 17503 0,'0'0'1552'0,"0"0"-1232"16,0 0-320-16,0 0 0 0,0 0 3184 0,0 0 576 16,0 0 112-16,0 0 32 0,0 0-1792 0,4 6-368 15,0 1-64-15,1 2-16 0,1-1-528 0,1 1-112 16,0-1-32-16,1 1 0 0,1 2-176 0,1 0-48 16,0 1 0-16,1 0 0 0,1 2-352 0,1 0-80 15,0-1-16-15,0 1 0 0,1-1-160 0,-2 0-32 0,1-2-128 16,-1 1 192-16,0-1-192 0,-1 1 0 15,-2-3 128-15,1 0-128 0,-1 0 0 0,-2-2 0 0,1 0 0 0,-2-2 0 16,0 0-256-16,-1-1-32 0,-2 0-16 0,-3-4 0 31,0 0-2256-31,0 0-448 0,0 0-80 0</inkml:trace>
  <inkml:trace contextRef="#ctx0" brushRef="#br0">10185 1196 23951 0,'0'0'2128'0,"0"0"-1696"0,0 0-432 0,4-5 0 16,-1 1 0-16,1 1 0 0,1-2 0 15,0 0 3808-15,2-3 672 0,1 0 144 0,1 1 32 0,0-2-2768 0,1-2-544 16,0 1-128-16,2-1 0 0,-3-1-512 0,2 1-80 16,-1-1-32-16,2 1 0 0,-2-2-256 0,1-1-48 15,2-1-16-15,-1 2 0 0,-1-1-272 0,2 1 0 16,-2 3 128-16,0-1-128 0,-3 1 0 0,2 1 0 15,-2 2 0-15,-1 1 0 16,0 2-1072-16,-2 2-160 0,0 1-48 0,-1 2-12224 16,-4-1-2432-16</inkml:trace>
  <inkml:trace contextRef="#ctx0" brushRef="#br0">10616 1109 27935 0,'0'0'1232'0,"0"0"256"0,0 0-1184 0,0 0-304 0,0 0 0 0,0 0 0 16,0 0 1792-16,0 0 288 0,0 0 64 0,0 0 16 15,0 0-784-15,0 0-160 0,0 0-16 0,0 0-16 16,1 6-512-16,-2 1-96 0,0 0-32 0,0 1 0 15,0-2-240-15,0 2-48 0,1 1-16 0,0 0 0 16,0-1-240-16,-1-1 0 0,1-7 0 16,0 0 0-16,0 0 0 0,0 0 0 0,0 0 0 31,0 0-992-31,6-2-96 0,0-1 0 0,-1-4-10880 0,-2 0-2176 0</inkml:trace>
  <inkml:trace contextRef="#ctx0" brushRef="#br0">10626 965 17503 0,'0'0'1552'0,"0"0"-1232"0,0 0-320 0,0 0 0 16,0 0 3648-16,0 0 688 15,0 0 128-15,0 0 16 0,0 0-3040 0,0 0-608 16,0 0-128-16,0 0-32 0,0 0-496 0,0 0-176 16,0 0 0-16,0 0-10624 15,5 4-2240-15</inkml:trace>
  <inkml:trace contextRef="#ctx0" brushRef="#br0">10790 1269 33695 0,'0'0'1488'0,"0"0"304"0,0 0-1424 0,0 0-368 0,0 0 0 0,0 0 0 15,5-3 1792-15,-2-2 272 0,0 0 64 0,0-2 16 16,0 0-1120-16,0-1-208 0,3 1-48 0,-1-2-16 16,1-2-560-16,0 0-192 0,1-2 144 0,3-4-144 0,0 2 0 15,-2 1 0-15,0-1 0 16,0 2-1104-16,-1 1-304 0,-3 2-64 0,-3 2-16768 16</inkml:trace>
  <inkml:trace contextRef="#ctx0" brushRef="#br0">10992 963 27407 0,'0'0'1216'0,"0"0"256"0,0 0-1184 0,2-5-288 0,-2 5 0 0,0 0 0 15,2-5 1664-15,-2 5 288 0,0 0 48 0,0 0 16 16,0 0-1616-16,0 0-400 0,5 5 0 16,0 1 1520-16,-1 0 208 0,-2 3 64 0,0 0 0 15,0 1-1264-15,0 0-240 0,-1-1-48 0,1 1-16 16,0 0-64-16,1 0-16 0,-1 0 0 0,1-1 0 16,1-1-144-16,0 0 0 0,0-2 144 0,1 0-144 15,0-2 0-15,0 0 144 0,-5-4-144 0,5 3 0 16,-5-3 256-16,6 2-48 0,-6-2-16 0,5 0 0 15,0-1 64-15,0 0 0 0,0-1 0 0,0-1 0 16,-5 3-128-16,5-2 0 0,0-1-128 0,0 1 192 16,-5 2-192-16,6-1 0 0,1-2 0 0,0 2 0 15,0 1 0-15,0 0 0 0,0 0 0 0,2-1 0 16,-2-1 0-16,2 0 0 0,1 1 0 0,-1-1 0 16,0 0 0-16,-1 0 0 0,1 0 0 0,1-2 0 15,0 0 0-15,-3 2 0 0,-1-2 0 0,-1 1 128 0,1 0-128 16,-1 0 256-16,-1 0-32 0,-1 0 0 15,0-1 0-15,-3 4 0 0,3-4-32 0,0-1 0 16,0-2 0-16,0-1 0 0,0-1-192 0,1-1 176 16,0 0-176-16,1-5 160 0,-1 0-160 15,-1 2 0-15,0-2 0 16,1 1-1920-16,-2-1-400 0,0 1-96 0,-1 3-16016 0</inkml:trace>
  <inkml:trace contextRef="#ctx0" brushRef="#br0">11534 399 19343 0,'0'0'1728'0,"0"0"-1392"16,0 0-336-16,0 0 0 0,8 2 3712 0,-1 0 688 0,-1 1 128 15,0 2 16-15,2 0-2016 0,-1 3-416 16,1 4-64-16,1-1-32 0,0 6-800 0,1 1-176 0,1 0-16 0,-1 1-16 15,-1 1-432-15,0 2-96 0,0 1-16 0,0 3 0 16,-1 1-144-16,1 1-16 0,-2 1-16 0,0 2 0 16,0 2-80-16,-1 0-16 0,-1 2 0 0,-2-3 0 15,-1-1-32-15,0 1-16 0,-3-2 0 0,-1-1 0 16,-1-1 160-16,0-2 16 0,0-1 16 0,-2 0 0 16,-1-4-16-16,0 1-16 0,1-1 0 0,1 1 0 15,-2-1-304-15,1-3 160 0,-1-4-160 0,2-3 128 16,-1-1-128-16,1-2 0 0,0-2 0 0,0 0 0 15,0-2-512-15,4-4-48 0,-3 0 0 0,-1 0 0 16,0 0-2000-16,0-2-384 0,0-6-96 0</inkml:trace>
  <inkml:trace contextRef="#ctx0" brushRef="#br0">12181 863 28559 0,'0'0'2544'0,"0"0"-2032"16,0 0-512-16,0 0 0 0,0 0 2048 0,0 0 304 15,0 0 64-15,6 1 16 0,1 0-1104 0,0 1-224 16,-1 0-32-16,1 0-16 0,-1-1-512 0,1 0-96 16,1 0-32-16,2 1 0 0,0 0-288 0,1 0-128 15,2-1 128-15,-1 1-128 0,-1 0 0 0,0-1 0 16,0-1-144-16,0 0 144 16,-1 1-2832-16,-2 0-464 0</inkml:trace>
  <inkml:trace contextRef="#ctx0" brushRef="#br0">12250 928 33855 0,'0'0'1504'0,"-4"4"304"0,0-1-1440 0,0 0-368 15,4-3 0-15,0 0 0 0,0 0 1216 0,0 0 160 0,0 0 32 0,0 0 16 16,7 2-592-16,1 0-128 0,-1-2-32 0,3 1 0 16,1 1-272-16,2-2-48 0,-2 0-16 0,2 0 0 15,-1 0-336-15,1 0 0 0,0 0 0 0,1 1 128 31,-1 0-784-31,-1-1-160 0,0 0-16 0,-2 0-17296 0</inkml:trace>
  <inkml:trace contextRef="#ctx0" brushRef="#br0">13872 137 11967 0,'0'0'1072'0,"0"0"-864"0,0 0-208 0,0 0 0 15,0 0 2624-15,0 0 496 0,0 0 80 0,0 0 32 0,1-4-1136 0,-1 4-240 16,0 0-32-16,0 0-16 16,0 0-288-16,0 0-64 0,0 0-16 0,0 0 0 15,0 0-304-15,0 0-64 0,0 0-16 0,1 7 0 16,1 1-224-16,-1 1-32 0,-1 1-16 0,1 0 0 15,-1 2-128-15,0 1-16 0,0-2-16 0,1 1 0 0,0 2-224 0,0 0-32 16,0-1-16-16,1 1 0 0,0 0-160 0,0-3-16 16,1 0-16-16,0-1 0 0,0-2-160 0,0 2 0 15,0-3 0-15,0 0 0 0,0-3 0 0,-3-4 0 16,0 0 0-16,0 0 0 16,0 0-1360-16,0 0-304 0,0 0-64 0,0 0-16992 0</inkml:trace>
  <inkml:trace contextRef="#ctx0" brushRef="#br0">12903 652 7359 0,'6'0'656'0,"0"-2"-528"0,0 1-128 0,0 0 0 16,2 0 4000-16,1-2 768 0,0 1 160 0,2-2 16 15,0 1-2544-15,2 0-512 0,3 0-96 0,2 0-32 16,3 0-384-16,1 0-80 0,4 0-16 0,2 0 0 16,2 2-464-16,4-1-112 0,1 1 0 0,2-1-16 15,-1-1-16-15,2 1 0 0,3 0 0 0,2 0 0 16,4 0-144-16,2 1-16 0,3 1-16 0,0-1 0 16,-1-2-224-16,0 1-32 0,2 1-16 0,1-1 0 15,-1 0-224-15,1-1 0 0,-1 0 128 0,-2 1-128 16,-4-1 0-16,-1 1 128 0,0 0-128 0,-1 1 0 0,-2 0 0 0,-1 1 128 15,-2 0-128-15,-1 1 0 0,-3 0 0 0,-3-1 0 16,-4 2 0-16,-1 0 0 0,-3 0 0 0,-4 0 0 16,-1 0 0-16,-2 1 0 0,-2 1 0 0,0-2 128 15,-2 1-128-15,-1-3 0 0,0 1 0 0,-1 0 128 16,-2 0-128-16,0-1 0 0,0-1 144 0,-3 0-144 16,-1 0 128-16,-6 1-128 0,5 0 0 0,-5 0 0 15,0 0 128-15,0 0-128 0,0 0-176 0,0 0-64 16,0 0-16-16,0 0 0 15,0 0-2192-15,-6-3-448 0,-1 2-96 0</inkml:trace>
  <inkml:trace contextRef="#ctx0" brushRef="#br0">12925 947 12895 0,'0'0'1152'0,"0"0"-928"0,0 0-224 0,0 0 0 0,0 0 3808 0,0 0 720 16,0 0 144-16,0 0 16 0,0 0-2608 0,0 7-528 15,0-1-96-15,0 1-32 0,1 1-352 0,0 2-80 16,1 1-16-16,0 1 0 0,0-1-256 0,0 3-48 15,-1 1-16-15,0-1 0 0,0 1 48 0,0 1 0 16,-1 0 0-16,-1 1 0 0,1-1-176 0,0 0-16 16,0-2-16-16,0 0 0 0,-1-1-176 0,1 0-16 15,0-1-16-15,0-2 0 0,0 0-160 0,1-1-128 0,0-1 144 0,-1-3-144 16,0 0 224-16,0-5-48 16,0 0-16-16,0 0 0 0,0 0-160 0,0 0 0 15,0 0 0-15,0 0 0 0,0 0-192 0,0 0-112 0,0 0-16 0,0 0-16 31,0 0-1344-31,0 0-272 0,0 0-48 0,0 0-10400 0,0-5-2064 0</inkml:trace>
  <inkml:trace contextRef="#ctx0" brushRef="#br0">13295 1013 26079 0,'0'0'1152'0,"0"0"256"0,0 0-1136 0,0 0-272 16,0 0 0-16,-1 5 0 0,0 1 1456 0,0 2 224 15,1-1 48-15,-1 4 16 0,0-2-464 0,0 2-112 16,0 1-16-16,0-1 0 0,-1 1-288 0,1 2-64 16,1-2-16-16,0 0 0 0,0 1-400 0,1-2-96 15,0-2-16-15,0 0 0 0,0-1-144 0,0 0-128 16,1 2 144-16,-1-4-144 0,0 0 144 0,-1-6-144 0,0 6 128 0,0-6-128 31,0 0-880-31,0 0-256 0,0 0-48 0,0 0-15776 0</inkml:trace>
  <inkml:trace contextRef="#ctx0" brushRef="#br0">13211 1128 21183 0,'0'0'1888'0,"0"0"-1504"0,0 0-384 0,0 0 0 15,6 1 2432-15,0 0 432 0,0 1 80 0,1-1 0 16,0 0-1120-16,0 0-224 0,0 1-64 0,1-1 0 16,-1 1-800-16,1 0-160 0,1-1-48 0,0 2 0 15,1-3-528-15,-1 1 0 0,1 0 0 0,0 0 0 16,-1-1 0-16,1-1 0 0,-1 0 0 0,1 0-11648 16,-1-1-2256-16</inkml:trace>
  <inkml:trace contextRef="#ctx0" brushRef="#br0">13534 1181 15663 0,'0'0'1392'0,"0"0"-1120"0,0 0-272 0,4 3 0 16,2-1 3232-16,-1 2 592 0,0-1 112 0,1 0 32 16,1-1-2448-16,1 1-496 0,1-2-80 0,1 0-32 15,2-1-592-15,0-1-112 0,-1 0-16 0,0-3-16 16,1 0-176-16,-1 0 128 0,0 0-128 0,0-4 128 15,-1 0-128-15,-1 1 0 0,-1 0 0 16,-4-1 304-16,1 3 16 0,-2-3 16 0,-1 1 0 16,-1 0 80-16,-1-1 16 0,-1 0 0 0,-3-1 0 15,0 1-432-15,-1-1 0 0,1 1 0 16,-1 0 864-16,-1 2 96 0,0 1 0 0,0 0 16 16,-1 1-336-16,0 1-80 0,0 2-16 0,-4 3 0 0,-1 2-544 15,-1 2 0-15,2 0 0 0,0 2 848 0,-1 3 64 16,0 2 16-16,2 1 0 0,0 3-416 0,2 1-96 15,1-1-16-15,0 1 0 0,2-2-80 0,3 2-32 16,1-3 0-16,1 0 0 0,1 0-144 0,1 0-16 16,3-3-128-16,2 1 192 0,1-2-192 0,1-1 128 15,2-2-128-15,1-2 0 0,3 0 128 0,1-2-128 16,-2-1 0-16,2-1 144 0,1 0-144 0,0-4 0 16,-1 0 144-16,-1-1-144 0,-1 0 0 0,-1-1 144 0,-1 0-144 0,-2-1 0 15,-1 1 128-15,0-3-128 16,-1 1 0-16,-2 1 0 0,-1-2 0 0,-2 2 0 0,0 0 0 0,-2-1 0 15,0 2-208-15,0-3-112 0,-1 2 0 0,-1 0-16 32,0 0-1952-32,1 0-384 0,-2-1-80 0</inkml:trace>
  <inkml:trace contextRef="#ctx0" brushRef="#br0">13807 943 7359 0,'0'0'656'0,"0"0"-528"0,0 0-128 0,0 0 0 15,0 0 5936-15,0 0 1152 0,0 0 224 0,0 0 48 16,0 0-4608-16,0 0-944 0,0 0-176 0,0 0-32 16,6 3-704-16,0-1-128 0,1-1-16 0,1 0-16 15,1 0-368-15,0 0-80 0,2 0-16 0,1 0 0 16,1 0-112-16,-2-1-32 0,0 0 0 0,0 1 0 15,-1 0-128-15,-1-1 0 0,-1 0 144 0,-1 1-144 16,-2 0 0-16,-5-1 0 0,0 0 0 0,0 0-128 16,0 0-1440-16,0 0-288 0,0 0-48 0,0 0-15568 15</inkml:trace>
  <inkml:trace contextRef="#ctx0" brushRef="#br0">14094 834 16575 0,'0'0'1472'0,"0"0"-1168"16,0 0-304-16,0 0 0 0,0 0 3392 0,0 0 608 15,0 0 128-15,0 0 32 0,0 0-1856 0,0 0-384 16,0 0-64-16,0 0 0 0,0 0-896 0,-1 5-192 16,0 1-16-16,1 0-16 0,0 1-448 0,1-1-96 15,0 0 0-15,1 1-16 0,1-2-176 0,0 1 0 16,-3-6 144-16,4 6-144 0,-1-1 0 0,1-1 0 16,-4-4 0-16,6 3 0 0,-1-1 0 0,-5-2 0 15,0 0 0-15,0 0 128 0,6 0 0 0,-6 0 16 16,0 0 0-16,0 0 0 0,0 0 96 0,5-3 16 15,-5 3 0-15,4-2 0 0,-4 2-80 0,0 0-16 0,0 0 0 16,0 0 0-16,0 0-160 0,0 0 0 16,0 0 144-16,0 0-144 0,0 0 0 0,0 0 144 0,6 5-144 0,-1-2 0 15,-5-3 208-15,4 5-64 0,0 0-16 0,0-1 0 16,-4-4 0-16,5 5-128 0,-5-5 192 0,6 5-64 16,-6-5 64-16,6 5 16 0,-6-5 0 0,7 2 0 15,-7-2-16-15,5 3 0 0,-5-3 0 0,0 0 0 16,0 0-64-16,6 2 0 0,-6-2-128 0,7 0 192 15,-7 0-192-15,0 0 128 0,8-2-128 0,-2-3 0 0,1 0 128 16,0-1-128-16,-2-1 0 0,0 0 0 16,1 0 128-16,-1-3-128 0,-1 1 0 0,1 0 0 15,-1 1 0-15,0 0 128 0,-1 2-128 0,-1-1 0 0,-2 2 0 0,1 0 0 16,-1 5 0-16,0-5 0 16,0 5 0-16,0 0 0 0,-2-4-128 0,0 0 128 15,2 4-1456-15,-2-2-176 0,-1-2-32 0,3 4-11248 16,0 0-2240-16</inkml:trace>
  <inkml:trace contextRef="#ctx0" brushRef="#br0">14401 687 5519 0,'0'0'496'0,"0"0"-496"0,0 0 0 0,0 0 0 16,0 0 5408-16,0 0 992 0,0 0 192 0,0 0 32 15,0 0-3808-15,0 0-768 0,0 0-160 0,0 0-32 16,0 0-656-16,0 0-144 0,0 0-32 0,0 0 0 16,0 0-528-16,6 4-112 0,1 0-32 0,0-2 0 15,1 0-32-15,1 1-16 0,-1-3 0 0,1 0 0 16,2 0-128-16,0 0-32 0,-1 0 0 0,0 0 0 0,1 0-144 0,0 0 0 15,-3-2 144-15,1 0-144 0,-1 1 0 0,-2-2 0 16,0 1 0-16,-6 2 128 0,0 0-336 0,0 0-64 16,0 0-16-16,0 0 0 15,0 0-2080-15,0 0-400 0,0 0-96 0</inkml:trace>
  <inkml:trace contextRef="#ctx0" brushRef="#br0">14467 711 5519 0,'0'0'496'0,"0"0"-496"0,0 0 0 0,0 0 0 16,-3 4 5968-16,0 0 1104 0,-1 0 224 0,0 2 32 15,0-1-4304-15,0 0-848 0,0 2-192 0,0-1-16 16,0 3-976-16,1-2-192 0,1 1-32 0,0-1-16 16,0-1-416-16,2-6-80 0,0 5 0 0,0-5-16 15,0 0-240-15,2 7 0 0,-2-7 0 0,3 5 0 16,-3-5 0-16,0 0 128 0,0 0-128 0,0 0 0 31,5 1-304-31,-5-1-96 0,0 0-32 0,5 0 0 16,-5 0-2464-16,0 0-496 0</inkml:trace>
  <inkml:trace contextRef="#ctx0" brushRef="#br0">14601 740 7359 0,'0'0'656'0,"0"0"-528"0,0 0-128 0,0 0 0 16,0 0 5440-16,0 0 1072 0,0 0 208 0,0 0 32 15,0 0-3840-15,-2 7-768 0,0 2-160 0,0-1-16 16,0 1-880-16,1 1-160 0,1-2-32 0,-1 3-16 15,1 0-464-15,0 2-96 0,-1-3 0 0,2 3-16 16,0-1-176-16,0 0-128 0,-1 0 192 0,1-2-192 16,-1 0 224-16,1-1-64 0,0-1-16 0,1-2 0 15,-2 1 16-15,0-7 0 0,0 0 0 0,0 0 0 16,0 5-160-16,0-5 0 0,0 0 0 0,0 0 128 16,0 0 32-16,0 0 0 0,0 0 0 0,0 0 0 15,0 0-16-15,5-5 0 0,0-1 0 0,0 0 0 0,1 1-144 0,0-3 0 16,0 1 144-16,0-2-144 0,1 0 0 15,1 2 0-15,0-2 0 0,0 1 0 0,0 1 0 0,-1 1 0 16,0-2 0-16,1 3 0 0,-2 2 0 0,0 1 0 16,0 0 0-16,-6 2 0 0,0 0 0 0,0 0 0 15,5 4 0-15,-1 0 0 0,-2 3 0 0,0-1 144 16,-1 3 0-16,0-2 0 0,-1 2 96 0,0-1 16 16,-1 1 0-16,1 1 0 0,-1 0-256 0,1-1 128 15,0-2-128-15,0 1 0 0,0-2 0 0,0 0 128 16,0-6-128-16,1 6 0 0,-1-6 0 0,0 0-288 0,3 5 64 0,-3-5 16 31,0 0-1472-31,0 0-304 0,6 1-48 0,0-1-10544 16,-6 0-2112-16</inkml:trace>
  <inkml:trace contextRef="#ctx0" brushRef="#br0">14872 950 7359 0,'0'0'656'0,"0"0"-528"0,0 0-128 0,0 0 0 16,0 0 4944-16,0 0 960 0,0 0 192 0,-1-5 48 16,0-2-3776-16,1 1-768 0,0-1-128 0,1 1-48 15,0-2-704-15,1 0-144 0,-1-1-16 0,0 0-16 16,1-2-176-16,0 0-48 0,0-1 0 0,1 1 0 16,0 2-192-16,0-1-128 0,1-2 160 0,0 1-160 15,-1 0 0-15,2 1 0 0,0 0 0 0,0 1 0 16,0 0 0-16,1 2 0 0,1-1 0 0,0 1 0 0,-2 0 0 0,1 2 0 15,0 1 0-15,0 0 0 16,0 1-1856-16,0 1-256 0,-6 2-48 0</inkml:trace>
  <inkml:trace contextRef="#ctx0" brushRef="#br0">14998 795 20271 0,'0'0'1792'0,"0"0"-1424"15,0 0-368-15,2 6 0 0,-1-1 3072 0,0 0 528 16,1 1 112-16,-1 1 32 0,1 1-2000 0,0-1-400 16,2 2-64-16,-1 1-32 0,0-1-640 0,1 1-128 0,1-2-32 0,0 1 0 15,1 0-256-15,2-1-64 0,-2-1-128 0,1-1 192 16,1 0-192-16,0-1 0 0,-2 0 0 0,1-3 0 15,0 1 0-15,-1-1 0 0,-6-2 0 0,6 1 0 32,-6-1-912-32,0 0-80 0,0 0-16 0,0 0-10256 0,0 0-2064 0</inkml:trace>
  <inkml:trace contextRef="#ctx0" brushRef="#br0">15013 888 9215 0,'0'0'816'0,"0"0"-656"16,1-5-160-16,1 0 0 0,0 1 5200 0,1-1 1008 16,0 0 208-16,1-1 48 0,0 1-4032 0,-1-2-784 15,1 1-176-15,0 1-16 0,1 1-896 0,1-1-176 16,-1 1-48-16,-1 0 0 0,-4 4-336 0,7-2 128 16,0-1-128-16,-3 1 0 15,-4 2-1152-15,7-2-320 0,-7 2-48 0</inkml:trace>
  <inkml:trace contextRef="#ctx0" brushRef="#br0">15236 910 28095 0,'0'0'1248'0,"0"0"256"0,0 0-1200 0,0 0-304 15,0 0 0-15,-2 6 0 0,0-1 1936 0,-1-1 336 16,0 1 64-16,1 1 16 0,0 1-1072 0,0 0-224 0,0 0-32 0,1 0-16 16,0-1-752-16,0 1-128 0,1-1-128 0,1 1 144 15,-1-7-144-15,3 5 0 0,1 0 0 0,1-2 0 16,1-1 0-16,1-2-272 0,0-3 64 0,-1-1 16 31,2-2-2208-31,-1-1-432 0,6-6-96 0,-4 4-11808 0</inkml:trace>
  <inkml:trace contextRef="#ctx0" brushRef="#br0">15302 790 15663 0,'0'0'688'0,"-4"1"144"0,4-1-656 0,-4 2-176 16,0-2 0-16,4 0 0 0,0 0 4576 0,0 0 880 15,0 0 176-15,0 0 48 0,0 0-4512 0,0 0-896 16,0 0-272-16,0 0-16016 0</inkml:trace>
  <inkml:trace contextRef="#ctx0" brushRef="#br0">14947 960 27647 0,'0'0'1216'0,"0"0"256"0,0 0-1168 0,0 0-304 0,6-2 0 0,0-1 0 15,0-1 1664-15,0-1 256 0,-1-1 64 0,1-1 16 16,0-1-976-16,-1 1-192 0,1-3-32 0,0 1-16 15,0 0-592-15,-1 0-192 0,-1 0 0 0,1 0 0 16,-1 1-1504-16,-4 2-416 0</inkml:trace>
  <inkml:trace contextRef="#ctx0" brushRef="#br0">15428 643 16575 0,'0'0'736'0,"0"0"160"0,0 0-720 0,0 0-176 16,0 0 0-16,-1 6 0 0,1-1 4928 0,1 0 960 15,0 2 192-15,0 1 48 0,2-1-3712 0,1 2-752 16,1 1-128-16,2-1-48 0,2 1-656 0,-1 0-144 16,-1 1-32-16,0 0 0 0,1 1-352 0,0 1-80 15,-1 0-16-15,-1-2 0 0,0 2-208 0,-2 0 176 16,0-1-176-16,-1 3 160 0,-2-1-160 0,-1 0 128 0,-1 0-128 0,-1 0 128 16,-2-1 64-16,0 0 16 15,-2-2 0-15,0 0 0 0,-1-1-448 0,0 0-80 16,-1-2-32-16,1-1 0 15,1 1-1056-15,-1-3-192 0,1-2-64 0</inkml:trace>
  <inkml:trace contextRef="#ctx0" brushRef="#br0">16186 1188 19343 0,'0'0'848'0,"0"0"192"0,0 0-832 0,0 0-208 16,0 0 0-16,0 0 0 0,0-4 1696 0,0-1 288 15,0 0 64-15,1-2 16 0,1 1-1440 0,1 0-304 16,0-1-48-16,0 1-16 0,1-3-256 0,1 1 0 16,1 0 0-16,0 0 0 0,-2-1 0 0,2 1-272 0,-1 0 48 0,1 0-11888 15</inkml:trace>
  <inkml:trace contextRef="#ctx0" brushRef="#br0">16811 593 6447 0,'0'0'576'0,"0"0"-576"0,0 0 0 0,0 0 0 15,0 0 4208-15,0 0 720 0,0 0 160 0,0 0 32 16,0 0-2816-16,0 0-544 0,0 0-112 0,0 0-32 16,0 0-288-16,-3 5-64 0,1 1-16 0,0 3 0 15,1 0-352-15,1 4-64 0,-2 2 0 0,1 2-16 0,0 4-48 0,0 2 0 16,-1 0 0-16,0 2 0 0,2 2-256 0,-2 1-64 15,1 1-16-15,0-2 0 0,1-1-256 0,0-1-48 16,0-3-128-16,0 0 192 0,0-3-192 0,0 0 0 16,0-3 128-16,1 0-128 0,-1-1 0 0,0-1 0 15,-1-3 0-15,1 1 0 0,0-4 0 0,0-2 0 16,-1 0 0-16,1-6 0 16,0 0-912-16,0 0-288 0,0 0-48 0,0 0-16 15,0 0-1376-15,-2-6-288 0</inkml:trace>
  <inkml:trace contextRef="#ctx0" brushRef="#br0">16802 604 17503 0,'0'0'768'0,"-3"-3"176"0,0-1-752 0,1-1-192 0,-1 0 0 0,1 0 0 16,1 0 3072-16,1 1 576 0,0 0 112 0,1 0 16 15,2-1-2608-15,1 0-528 0,3 2-96 0,2 1-32 16,3 2-320-16,1 0-192 0,0 0 192 0,3 1-192 16,1 3 224-16,1 1-64 0,0 0-16 0,-2 2 0 0,0 1 48 0,-1 1 16 15,-2 1 0-15,0 2 0 0,-2 0-32 0,-1 2-16 16,-2 2 0-16,-1 0 0 0,-3 1 224 0,-2 1 32 16,-2 1 16-16,-2 0 0 0,-2 0 320 0,-1-1 64 15,-2 1 16-15,0 0 0 0,-2-2-48 0,-1 0 0 16,0-2 0-16,-1-1 0 0,-1-3-224 0,0 1-48 15,-2-4-16-15,2-1 0 0,-1-2-240 0,2-1-32 16,-1-1-16-16,1-1 0 0,0-2-208 0,2-1 0 16,1-1 0-16,2-1 0 15,3-1-832-15,1 1-192 0,2 3-64 0,2-6 0 16,2 1-1376-16,2 1-288 0,1-1-48 0</inkml:trace>
  <inkml:trace contextRef="#ctx0" brushRef="#br0">17020 908 26831 0,'0'0'1184'0,"0"0"256"0,0 0-1152 16,-1 7-288-16,-1 0 0 0,1 0 0 0,0 2 576 0,0 0 48 0,1 1 16 0,0 0 0 15,0-1-96-15,1 1-16 0,1 0 0 0,0 0 0 16,-1-1-144-16,2 0-16 0,0-1-16 0,-1 0 0 0,0-1 64 0,0-1 16 15,-2-6 0-15,2 6 0 0,-2-6 80 16,0 0 0-16,0 0 16 0,2 5 0 16,-2-5 128-16,0 0 32 0,0 0 0 0,0 0 0 15,0 0 80-15,0 0 0 0,0 0 16 0,0 0 0 16,-4-2-368-16,4 2-80 0,-4-3-16 0,0 0 0 16,4 3-320-16,0 0 0 0,-4-2 0 0,4 2-128 15,0 0-1632-15,0 0-320 0,-5 3-64 0</inkml:trace>
  <inkml:trace contextRef="#ctx0" brushRef="#br0">17122 1158 8287 0,'0'0'736'0,"0"0"-592"16,0 0-144-16,-4-1 0 0,0-2 4032 0,0 0 768 15,0 0 144-15,0-1 48 0,0 0-2416 0,0-2-464 0,-1 1-112 0,0-1-16 16,-1-1-768-16,1 0-144 15,1-3-48-15,0 1 0 0,0-2-256 0,1-1-64 0,3-1-16 16,-1-1 0-16,1-2-160 0,1 0-16 16,0-2-16-16,2-3 0 0,0 2-128 0,0-3-32 15,0 2 0-15,1-2 0 0,1 3-64 0,0 0-16 16,1-2 0-16,0 2 0 0,0 0-128 0,2 1-128 0,0 0 144 0,1 2-144 16,0 0 128-16,0 1-128 0,0 0 0 0,1 1 0 15,0 0 0-15,0 3 0 0,0-1 0 0,1 1 0 31,0 1-1184-31,0 1-224 0,-1-2-64 0,2 2-16512 0</inkml:trace>
  <inkml:trace contextRef="#ctx0" brushRef="#br0">17310 714 11967 0,'0'0'1072'0,"0"0"-864"15,0 0-208-15,0 0 0 0,0 0 1536 0,0 0 272 16,0 0 48-16,0 0-9056 0</inkml:trace>
  <inkml:trace contextRef="#ctx0" brushRef="#br0">17319 851 13823 0,'0'0'1216'0,"0"0"-960"15,0 0-256-15,-4 3 0 0,-1 1 2960 0,0-1 560 16,-1 2 96-16,1 1 32 0,1 0-2368 0,0 1-480 16,0 0-96-16,1 1 0 0,1 0-496 0,1 0-80 15,1 0-128-15,1 0 176 0,0 0-176 0,2-1 0 16,1-1 0-16,0 0 0 0,0-1 0 0,1-1 0 16,1 0 0-16,1 0 0 0,-1-2 0 0,-1 0 0 15,1-1 0-15,1-1 0 0,0-1 0 0,0-1 0 16,-1-1 0-16,0 0 0 0,-1-2 512 0,-1 1 0 15,0-2 16-15,-1 1 0 0,0 0-240 0,-1-1-48 16,-1 0-16-16,0 0 0 0,0 1-96 0,-1 5-128 16,0-4 176-16,-1-1-176 0,1 5 256 0,-1-5-64 15,1 5-16-15,0 0 0 0,-2-4 16 0,2 4 0 0,0 0 0 0,0 0 0 16,0 0-64-16,0 0-128 16,0 0 192-16,0 0-64 0,-1 8 16 0,1 0 0 15,0 1 0-15,1 2 0 0,1 2-144 0,0 1 0 0,1 2 0 0,-1 1 0 16,2 0 0-16,0 2 0 0,0-1 0 0,0 2 0 15,0 1 0-15,-1 1 0 0,1-2 0 0,-1 0 0 16,-2 0 0-16,1-3 128 16,-1 2-128-16,-1-1 0 0,-1 1 0 0,-1 0 0 15,-1-4 128-15,-1 1-128 0,0-1 0 0,-2-2 0 0,-1 0 144 0,0-1-144 16,-1-3 0-16,0-1 0 0,0-2 0 0,0-2 128 16,-1-1-128-16,1-2 144 0,0-2-144 0,1-4 160 15,1 1 0-15,1-3 0 0,-1-1 0 0,1-2 0 0,1-1-160 0,2-1 160 16,1 0-160-16,1-4 160 0,1 1-160 0,2 1 192 15,1-3-192-15,1 1 192 0,1 2-192 0,0-1 0 16,-1 2 144-16,2 0-144 0,0 1 0 0,0 1 0 16,-1 2 0-16,0 0 128 0,0 2-128 0,-1 0 0 15,0 1 0-15,1 1 0 0,-1 0 0 0,0 2 0 16,0-2 0-16,0 2 0 0,-5 3-336 0,0 0-48 16,0 0 0-16,5-2-10432 15,-5 2-2080-15</inkml:trace>
  <inkml:trace contextRef="#ctx0" brushRef="#br0">17502 1076 16575 0,'0'0'1472'0,"0"0"-1168"0,0 0-304 0,0 0 0 15,0 0 2560-15,0 0 448 0,0 0 80 0,0 7 32 16,0 0-1664-16,0-1-336 0,0-1-64 0,1 1-16 16,0 1-592-16,1 0-112 0,-1-1-16 0,1 0-16 15,0 0-304-15,0-1 0 16,-2-5 0-16,3 5-9616 16,-3-5-1984-16</inkml:trace>
  <inkml:trace contextRef="#ctx0" brushRef="#br0">17533 945 19343 0,'0'0'1728'0,"0"0"-1392"15,-4-2-336-15,4 2 0 0,-6 0 1792 0,6 0 272 16,0 0 64-16,0 0 16 0,0 0-1568 0,0 0-320 16,0 0-64-16,0 0-8320 15,0 0-1664-15</inkml:trace>
  <inkml:trace contextRef="#ctx0" brushRef="#br0">17667 894 8287 0,'0'0'736'0,"0"0"-592"0,7 0-144 0,-1 0 0 16,1-1 4416-16,0 1 832 0,-1-1 192 0,1 1 16 16,1 0-3728-16,-2 1-768 0,1 0-128 0,0 0-48 15,1 0-576-15,-1 0-208 0,-1 0 144 0,0 0-9296 16,-1 0-1856-16</inkml:trace>
  <inkml:trace contextRef="#ctx0" brushRef="#br0">17669 979 20271 0,'0'0'1792'0,"0"0"-1424"16,0 0-368-16,0 0 0 0,0 0 2656 0,0 0 464 15,0 0 80-15,6 3 32 0,0-1-2064 0,1-1-400 16,0-1-96-16,2 0-16 0,1 0-400 0,-1 0-64 16,1-2-32-16,0 1 0 0,0 0-160 0,-1 0 0 15,-2-1 0-15,1 0 0 16,-1 0-1872-16,-1 1-256 0,-6 1-48 0,13-6-16 0</inkml:trace>
  <inkml:trace contextRef="#ctx0" brushRef="#br0">17950 881 14735 0,'0'0'640'0,"0"0"160"0,-5 0-640 0,5 0-160 0,0 0 0 0,0 0 0 16,0 0 5376-16,0 0 1056 0,0 0 208 0,0 0 32 15,0 0-4432-15,0 0-896 0,0 0-192 0,6 4-16 16,-6-4-656-16,6 2-128 0,0 1-32 0,0 1 0 16,1 0-320-16,-1 1 0 0,1-2 0 0,0 0 128 15,1 1-128-15,-1-2 0 0,-1 1-176 0,1-3 176 31,-1 0-2480-31,2 0-400 0,1-4-64 0</inkml:trace>
  <inkml:trace contextRef="#ctx0" brushRef="#br0">18212 716 16575 0,'0'0'736'0,"0"0"160"0,0 0-720 0,0 0-176 0,0 0 0 0,0 0 0 16,0 0 4896-16,0 0 944 16,0 0 192-16,0 0 48 0,0 0-3568 0,0 0-704 15,-1 7-144-15,0 4-16 0,0 1-944 0,0 3-176 0,0 1-32 0,1 1-16 16,0 5-224-16,0-3-64 15,-1 4 0-15,1-3 0 0,-1 2-192 0,1 0 128 16,-1-1-128-16,1 0 0 0,-1-3 128 0,1 1-128 0,-1-3 0 0,0 0 0 16,0-1 0-16,0-3 0 0,1-1 0 0,-1-2 0 15,-1-1-272-15,1-2-112 0,1-6 0 0,-1 4-16 32,1-4-2272-32,0 0-448 0,0 0-80 0</inkml:trace>
  <inkml:trace contextRef="#ctx0" brushRef="#br0">18456 546 16575 0,'0'0'1472'0,"0"0"-1168"0,0 0-304 0,0 0 0 16,0 0 2864-16,0 0 512 0,0 0 96 0,0 0 32 15,0 0-1616-15,0 0-320 0,0 0-64 0,0 0-16 16,0 0-464-16,0 0-112 0,0 6-16 0,-1 2 0 16,1 0-64-16,0 3 0 0,1 3-16 0,-1 3 0 15,-1 1-192-15,0 4-48 0,0 0 0 0,0 4 0 16,0 1 64-16,1 0 0 0,-1 3 0 0,0-1 0 15,1-1-224-15,1 0-32 0,0-2-16 0,-1 0 0 16,0 0-160-16,0-3-16 0,0 1-16 0,0-3 0 16,0 0-176-16,0-1 160 0,-1-1-160 0,0 0 160 15,-1-5-160-15,1 1 0 0,-1-2 0 0,1-1 128 0,0-3-128 0,0-1 0 16,0-1 0-16,0-2 0 16,1-5-512-16,0 0 32 0,0 0 0 15,0 0 0-15,0 0-1408 0,0 0-288 0,0-4-48 0,1-2-9936 16,0 0-1984-16</inkml:trace>
  <inkml:trace contextRef="#ctx0" brushRef="#br0">18640 816 20271 0,'0'0'1792'0,"0"0"-1424"0,0 0-368 0,0 5 0 0,1 0 3264 0,0 1 576 15,0 0 112-15,1 2 16 0,0 0-2112 0,1 1-448 16,0 0-64-16,1 0-32 0,1 1-864 0,2 0-160 16,2 0-32-16,-1 0-16 0,-2-2-240 0,2 1 0 15,1 0 0-15,0-1 0 0,0 0 0 16,-1-2 0-16,1 2 0 0,0 0 0 0,0 0 0 0,0-1 0 15,-2-2 0-15,0 0 0 0,-2-1-224 0,0 0 64 16,0 0 16-16,0-2 0 16,-5-2-240-16,4 4-64 0,-4-4 0 0,0 0 0 15,0 0-1408-15,0 0-272 0,0 0-64 0</inkml:trace>
  <inkml:trace contextRef="#ctx0" brushRef="#br0">18639 1064 18431 0,'0'0'1632'0,"0"0"-1312"0,3-5-320 0,-1 0 0 16,1-2 2768-16,1 0 496 0,0 0 80 0,0 1 32 16,0-2-1456-16,2 0-304 0,1 2-48 0,0-3-16 15,-2 0-640-15,2 0-128 0,0-1-16 0,2 1-16 16,0-1-496-16,1-1-80 0,0-1-32 0,1 1 0 15,0-1-144-15,0 1 0 0,-1 0 0 0,1 2 128 16,-2 0-128-16,-1 1-176 0,-1 1 48 0,-2 0-11520 16,0 2-2288-16</inkml:trace>
  <inkml:trace contextRef="#ctx0" brushRef="#br0">18973 957 17503 0,'0'0'1552'0,"0"0"-1232"16,0 0-320-16,-3 6 0 0,-1-2 3216 0,1 1 592 15,-1 0 112-15,1 2 32 0,0 0-2160 0,1 2-416 0,1-2-96 0,0 0 0 16,1 1-848-16,0 0-176 16,0 0-16-16,2-1-16 0,0-1-224 0,1-1 0 0,1 0-192 15,1-1 192 1,0-1-2112-16,0 0-320 0,-5-3-64 0</inkml:trace>
  <inkml:trace contextRef="#ctx0" brushRef="#br0">19007 803 26543 0,'0'0'1168'0,"0"0"256"0,-6 0-1136 0,1 0-288 16,5 0 0-16,0 0 0 0,0 0 640 0,0 0 80 16,0 0 16-16,0 0-13280 15</inkml:trace>
  <inkml:trace contextRef="#ctx0" brushRef="#br0">19071 1088 27519 0,'0'0'1216'0,"4"-4"256"0,-1-1-1168 0,0-1-304 16,-1-1 0-16,1 0 0 0,1 0 1792 0,0-1 320 15,-1-2 48-15,0 0 16 0,0 0-1328 0,0 1-256 16,1-1-48-16,0-2-16 16,0 2-1088-16,0 0-208 0,-1-3-64 0</inkml:trace>
  <inkml:trace contextRef="#ctx0" brushRef="#br0">19256 749 27935 0,'0'0'1232'0,"0"0"256"0,0 0-1184 0,0 0-304 15,0 0 0-15,0 0 0 0,0 0 1216 0,-1 7 192 16,-1 1 48-16,0 0 0 0,0 0-832 0,1 2-176 15,0 1-16-15,0 2-16 0,1 0-176 0,0 0-48 16,0 2 0-16,2-1 0 0,-1-2 16 0,1 0 0 16,0 0 0-16,0-1 0 0,0-3-208 0,0 0 128 15,2-2-128-15,0-1 0 0,0-1 144 0,1-1-144 16,0-1 128-16,0-1-128 0,0-1 352 0,0 0-16 16,1-1 0-16,-3-1 0 0,1-1-208 0,0 1-128 15,0-2 160-15,1 1-160 0,0 0 128 0,-1 0-128 16,-4 3 0-16,4-2 144 0,-4 2-144 0,5-1 0 15,1 1 0-15,-6 0 0 0,0 0 0 0,4 3 0 16,1 0 0-16,0 0 0 0,-1 1 0 0,0-1 0 16,-4-3 0-16,6 2 0 0,-2 1 128 0,-4-3 0 15,5 2 0-15,0-1 0 0,-1-1 144 0,-4 0 32 16,6-1 0-16,-2-1 0 0,0-1 16 0,0-2 0 0,0 0 0 0,1-2 0 16,0-1-112-16,-1 0-16 0,0-2 0 0,-1 0 0 15,1 1-64-15,0 0 0 0,0 0-128 0,-1 0 192 16,-1 0-32-16,0 1-16 0,0 1 0 0,-1 0 0 15,-1 1-144-15,-1 1 0 0,1-2 0 0,0 1 128 16,-1-1-1280-16,0 1-272 0,0 2-48 0,1 4-10272 16,-1-5-2048-16</inkml:trace>
  <inkml:trace contextRef="#ctx0" brushRef="#br0">19587 545 27807 0,'0'0'1232'0,"0"0"256"0,0 0-1184 0,0 0-304 15,0 0 0-15,0 0 0 0,0 0 1856 0,6 5 320 16,-1 0 64-16,0 0 16 0,-1 2-816 0,0 0-160 16,2 2-48-16,0 1 0 0,1 1-656 0,1-1-144 0,2 2-32 0,-2 1 0 15,2 2-400-15,1 0 0 0,-1 1 128 0,-1 1-128 16,-2-1 0-16,-1 2 0 0,0 0 0 0,-2 3 0 15,-1-2 0-15,-3 3 240 0,0-2-48 0,-2 2 0 16,0-2-192-16,-2 0 0 0,-2 0 0 0,-1-2 0 16,0-1 224-16,-1-1 48 0,0-1 16 0,1-1 0 15,0-2-160-15,0 0-128 0,2-4 192 0,0 0-192 0,0-1 144 0,0-1-144 16,0-2 0-16,1 0-12896 16,-1-1-2688-16</inkml:trace>
  <inkml:trace contextRef="#ctx0" brushRef="#br0">19889 746 23039 0,'0'0'2048'0,"0"0"-1648"15,0 0-400-15,0 0 0 0,0 0 2608 0,0 0 432 16,0 0 96-16,7 0 0 0,1 2-1568 0,0 0-320 15,-1-1-64-15,2 1-16 0,0 1-704 0,2-2-144 16,0 0-16-16,1 0-16 0,0 1-288 0,0-2 0 16,0 0 128-16,-2 0-128 15,2 1-336-15,-3 0-128 0,-1 0-32 0,-2 1-10976 0,-1-2-2208 16</inkml:trace>
  <inkml:trace contextRef="#ctx0" brushRef="#br0">19901 864 13823 0,'0'0'608'0,"0"0"128"15,-3 4-592-15,3-4-144 0,-4 3 0 0,4-3 0 16,0 0 4544-16,0 0 864 0,0 0 176 0,4 3 48 16,-4-3-3520-16,6 2-688 0,2-2-144 0,0 0-16 15,3 0-592-15,0-2-112 0,1 0-32 0,1 0 0 16,2-1-352-16,1-1-176 0,-2-1 160 0,3 0-160 16,3-2-1280-16,-3 0-368 0</inkml:trace>
  <inkml:trace contextRef="#ctx0" brushRef="#br0">21062 441 15663 0,'0'0'1392'0,"0"0"-1120"16,0 0-272-16,0 0 0 0,0 0 2560 0,0 0 464 15,0 0 96-15,0 0 16 0,0 0-1744 0,0 0-352 16,5 4-64-16,1-3-16 0,0 1-96 0,2-1-32 16,2 0 0-16,0-1 0 0,-1-1-336 0,2 0-80 15,1-1-16-15,1-1 0 0,0 0-160 0,0-1-48 16,-1-2 0-16,-1 0 0 0,1 0-64 0,-1 1-128 0,-1-2 176 0,-2 1-176 15,0 0 256-15,-1-1-48 0,-2 1-16 0,0-2 0 16,-3 1 112-16,-1 0 16 0,-2 1 0 0,-1 0 0 16,-1 0 80-16,-1 0 32 0,-2 1 0 0,-1 1 0 15,0 0-48-15,-2 1-16 0,-1 1 0 0,-1 1 0 16,-1 1 80-16,0 1 0 0,-1 3 16 0,0-1 0 16,0 3 16-16,0 0 0 0,-1 3 0 0,2 1 0 15,-1 1-64-15,1 2-16 0,1 2 0 0,3-1 0 16,1 2-256-16,1 0-144 0,1 1 160 0,3 0-160 0,1-1 0 0,1-1 0 15,2-3 0-15,2-1 0 0,2 0 0 0,1-2 0 16,1-1 0-16,3-1 0 0,1-1 0 0,1-3 0 16,1 0 0-16,2-1 0 0,0-3 128 0,-1 1-128 15,0-1 176-15,-1-1-176 0,0 0 160 0,-1 0-160 16,-2-2 128-16,-1 0-128 0,-1-1 0 0,-1 0 0 16,-1 0 0-16,-1 0 0 0,-2-1 0 0,0 0 0 15,-2 2-224-15,-2-1 80 16,1 0-1376-16,0 0-272 0,-1 0-48 0,0 0-10608 15,0 0-2128-15</inkml:trace>
  <inkml:trace contextRef="#ctx0" brushRef="#br0">21440 274 16575 0,'0'0'1472'0,"0"0"-1168"15,0 0-304-15,0 0 0 0,0 0 3056 0,0 0 544 16,0 0 112-16,6 1 32 0,-6-1-1984 0,7 1-400 16,-7-1-80-16,7 1 0 0,0 0-688 0,0 0-128 15,-7-1-16-15,7 0-16 0,1 0-432 0,0-1 0 16,0-1 0-16,-1 1 0 0,0-1 0 0,0 0 0 15,-7 2-192-15,6-2-10464 16,-6 2-2096-16</inkml:trace>
  <inkml:trace contextRef="#ctx0" brushRef="#br0">21727 145 9215 0,'0'0'816'0,"0"0"-656"0,0 0-160 0,0 0 0 16,0 0 4784-16,0 0 912 16,0 0 192-16,0 0 48 0,0 0-3296 0,0 0-656 0,0 0-128 0,0 0-16 15,0 7-896-15,-1-1-176 16,1 1-48-16,0 0 0 0,-1 0-400 0,1 1-64 0,1-1-32 0,1 1 0 16,0-2-224-16,1 1-160 0,0-2 32 0,0 0 0 15,1 0 128-15,-1 0 0 0,-3-5 0 0,4 4 0 16,-4-4 0-16,4 2 0 0,-4-2 0 0,0 0 0 15,0 0 0-15,5 0 0 0,-5 0 0 0,5-1 0 16,-5 1 160-16,4-1-32 0,1-3-128 0,-5 4 192 0,0 0-192 0,0 0 144 16,0 0-144-16,0 0 128 0,0 0-128 0,0 0 0 15,0 0 0-15,6 1 0 0,-6-1 0 0,5 3 0 16,-1 1 0-16,0 1 0 0,0 1 0 0,0 2 0 16,-1-4 0-16,1 0 0 0,0 0 0 0,0 0 128 15,-4-4-128-15,5 3 128 0,0 0 48 0,-5-3 0 16,5 2 0-16,0-1 0 0,-5-1 144 0,6-1 16 15,-6 1 16-15,6-2 0 0,-1-2-32 0,-1-1-16 16,1-1 0-16,0 0 0 0,0 1-80 0,-2-1-16 16,1-1 0-16,0 1 0 0,-1 1-208 0,0-2 128 15,-1 1-128-15,-1 1 0 0,1-1 0 0,0 0 0 16,-1 0 0-16,1 0 0 16,-2 0-320-16,1 1-176 0,-1 0-16 0,0 1-16 15,0 4-2032-15,0 0-416 0,0 0-80 0</inkml:trace>
  <inkml:trace contextRef="#ctx0" brushRef="#br0">22081 15 10127 0,'0'0'896'0,"0"0"-704"0,0 0-192 0,0 0 0 0,0 0 5056 0,0 0 960 15,0 0 208-15,0 0 48 0,0 0-3856 0,0 0-768 16,6 3-160-16,-1-1-16 0,1 1-640 0,1-2-128 15,1 0-32-15,0 0 0 0,2 1-480 0,0-2-192 16,1 0 128-16,-1 0-128 0,0 0 0 0,1 0 0 16,0 0 0-16,-1 0 0 0,-2 1 0 0,0-1-272 15,-1-1 32-15,1 1 16 16,-8 0-544-16,6 0-128 0,-6 0 0 0,0 0-16 16,0 0-1776-16,0 0-336 0</inkml:trace>
  <inkml:trace contextRef="#ctx0" brushRef="#br0">22146 57 27983 0,'0'0'1232'0,"0"0"272"0,0 0-1200 0,0 0-304 0,0 0 0 0,0 0 0 16,-2 6 1824-16,-1 0 304 0,-1 0 64 0,0 2 16 15,0-3-736-15,-1 2-160 0,1 1-32 0,0-1 0 16,0 0-688-16,1 0-144 0,0-1-16 0,3-6-16 15,0 0-416-15,1 7 0 0,-1-7 0 0,0 0 0 16,6 3-1696-16,0-1-416 0,-1-2-96 0</inkml:trace>
  <inkml:trace contextRef="#ctx0" brushRef="#br0">22422 57 12895 0,'0'0'576'0,"0"0"112"0,0 0-560 0,0 0-128 16,-3 3 0-16,0-1 0 0,-1 2 4704 0,1 1 912 16,0 0 176-16,-1 2 32 0,1 0-3952 0,0 2-784 15,1 2-176-15,0-1-16 0,0 0-432 0,1 2-80 16,-1-2 0-16,0 1-16 0,0 0 16 0,0-1 0 15,0 1 0-15,-1-1 0 0,-1-1 176 0,2-2 32 16,-1 1 16-16,1-2 0 0,1 1-64 0,0-1-16 16,1-6 0-16,0 0 0 0,0 0-160 0,0 0-48 15,0 0 0-15,0 0 0 0,0 0 16 0,0 0 0 0,0 0 0 0,0 0 0 16,0 0-208-16,0 0-128 0,5-5 160 0,1-1-160 16,0 0 0-16,0 0 0 0,2 0 0 0,0 1 0 15,0-1 0-15,1 0 0 0,1-1 0 0,-1 0 0 16,1 1 0-16,0 0 0 0,-1 1 0 0,-1 1 0 15,0 1 0-15,-1 1 0 0,0 0 0 0,-1 1 0 16,-6 1 0-16,5 1 0 0,-1 2 0 0,-1 1 0 16,-3-4 0-16,1 7 144 0,-2 1-144 0,0 1 192 15,-1 2-192-15,0-1 0 0,0-3 0 0,0 3 0 16,1 2 0-16,0-2 128 0,0 1-128 0,0-5 128 0,3 4 32 0,0-2 0 16,2 0 0-16,0-1 0 0,0-2-304 0,2-2-64 15,0 0-16-15,0-1 0 16,0 0-1568-16,1-2-320 0,0-3-64 0,0 0-16432 15</inkml:trace>
  <inkml:trace contextRef="#ctx0" brushRef="#br0">22707 271 12895 0,'0'0'1152'0,"0"0"-928"15,-2-5-224-15,0 1 0 0,0 2 4480 0,1-3 832 16,0 0 192-16,2-2 16 0,-1 1-3488 0,0-1-704 16,0 0-144-16,2-1-32 0,-1 0-464 0,2-2-112 15,-1-1 0-15,1 1-16 0,1-1-320 0,1-1-64 16,-1 1-16-16,1-2 0 0,0 2-160 0,0 1 160 16,0-1-160-16,0 2 160 0,-1 2-160 0,1-1 0 0,-1 0 0 0,2 0 0 15,0 1-272-15,0 1-96 0,0 1-16 0,1 0 0 31,-1 2-576-31,0 1-112 0,-6 2-16 0,7-1-14912 0</inkml:trace>
  <inkml:trace contextRef="#ctx0" brushRef="#br0">22866 130 28095 0,'0'0'1248'0,"0"0"256"0,3 4-1200 0,0 0-304 16,-3-4 0-16,3 7 0 0,0 0 1888 0,0 1 320 15,1 0 64-15,0 0 16 0,-1 0-944 0,1 0-192 16,0 0-48-16,0 0 0 0,-1 0-656 0,2-1-128 16,2 2-16-16,0-1-16 0,-2 0-288 0,1 1 0 15,2-3 128-15,0 1-128 0,-3-1 0 0,2-1 0 16,2-1 0-16,-1 1 0 15,-2-1-560-15,1-3-64 0,-1 1-16 0,0 0 0 16,0-2-752-16,-6 0-144 0,5 0-48 0,-1 0-9040 16,-4 0-1792-16</inkml:trace>
  <inkml:trace contextRef="#ctx0" brushRef="#br0">22815 290 27359 0,'0'0'1216'0,"0"0"240"0,3-4-1168 0,0 0-288 0,1 0 0 0,-1-1 0 16,2-1 1616-16,0 1 272 0,2 1 48 0,1-1 16 16,0 0-912-16,0 0-176 0,1-1-32 0,1 0-16 15,1 0-528-15,0 0-96 0,-2 1-32 0,1-1 0 16,1 0-160-16,0-1 0 0,0 1 0 0,-1 0 0 16,-1 2-736-16,1-1-80 0,0 1-16 0,-1 2-15120 15</inkml:trace>
  <inkml:trace contextRef="#ctx0" brushRef="#br0">23134 234 7359 0,'0'0'320'0,"0"0"80"0,0 0-400 0,0 0 0 16,0 0 0-16,-1 5 0 0,-2 1 5424 0,0 0 992 0,0 0 208 0,1-1 32 16,0 3-4304-16,1-1-880 15,0 0-160-15,1-1-32 0,2 1-768 0,0-1-160 16,0-2-32-16,0 2 0 0,-2-6-320 0,0 0 0 16,0 0 0-16,0 0 0 15,5 3-1744-15,-1 0-272 0,-4-3-48 0</inkml:trace>
  <inkml:trace contextRef="#ctx0" brushRef="#br0">23180 120 12895 0,'0'0'576'0,"0"0"112"0,0 0-560 15,0 0-128-15,0 0 0 0,0 0 0 0,0 0 2272 0,0 0 416 16,0 0 96-16,0 0 16 0</inkml:trace>
  <inkml:trace contextRef="#ctx0" brushRef="#br0">23299 30 6447 0,'0'0'576'0,"0"0"-576"15,0 0 0-15,6 3 0 0,1-1 5296 0,1 2 944 16,-2-1 192-16,0 0 32 0,1 2-3616 0,0 1-736 16,-1 1-128-16,0 2-48 0,1 2-704 0,-1-2-144 15,-1 2-16-15,0 1-16 0,-1 1-320 0,-1 1-64 16,0-1-16-16,-2 2 0 0,-1 0-192 0,1-1-32 0,-2 0-16 0,0-1 0 15,0 2-128-15,-1-2-32 0,-2-1 0 0,0-2 0 16,-1 0-64-16,0-1-32 0,3 0 0 0,-1-2 0 16,-2 0-352-16,1-1-64 0,1-2 0 0,3-4-16 31,-2 4-2160-31,2-4-448 0,-4 3-64 0</inkml:trace>
  <inkml:trace contextRef="#ctx0" brushRef="#br0">20721 714 17503 0,'11'-1'1552'0,"5"-1"-1232"16,4 0-320-16,8-1 0 0,4 0 2944 0,4 2 544 15,5-2 96-15,1 1 32 0,1-1-1120 0,5 0-240 16,6 1-32-16,4 0-16 0,4 0-784 0,4 1-144 16,-2-2-48-16,5 1 0 0,3 2-560 0,4-2-112 15,1 1-32-15,2 0 0 0,2 0-256 0,2 1-48 16,5 0-16-16,-1 0 0 0,-4-3-208 0,3 1 176 16,4 3-176-16,-3 0 160 0,-4-1-160 0,-2 0 0 15,1 0 0-15,-4 3 128 0,-4-1-128 0,-6 1 0 0,-10-1 0 16,-5 0-176-16,-6 1 48 0,-4 0 0 0,-5 0 0 0,-3 2 0 15,-2-2 128-15,-3-1-128 16,-4 0 128-16,-1 0-128 0,-2 0 128 0,-2 1-128 0,-4-2 128 0,-1 0-128 16,-1-1-48-16,-4 1 0 0,0-1 0 0,-3 0 0 15,-2-1-144-15,-2 1-16 0,-4 0-16 0,0 0 0 32,0 0-1264-32,-5-2-256 0,-2-1-48 0,-2 1-9632 0,-1 0-1920 15</inkml:trace>
  <inkml:trace contextRef="#ctx0" brushRef="#br0">20842 972 7359 0,'0'0'656'0,"0"0"-528"16,0 0-128-16,0 0 0 0,0 0 4416 0,0 0 864 15,0 0 160-15,0 0 48 0,0 0-2960 0,4 0-592 16,-4 0-112-16,4 2-32 0,-4-2-304 0,2 5-64 16,0 2-16-16,-2 2 0 0,-1 1-304 0,0 1-64 15,0 2-16-15,0 3 0 0,1-1-304 0,-1 2-64 16,-1 0-16-16,1 1 0 0,0 1-208 0,0-1-48 16,0 2-16-16,-1-3 0 0,1 1-112 0,0 1 0 15,0-2-16-15,0 0 0 0,1-1-240 0,0-1 144 16,-1-2-144-16,1-1 128 0,-1-2-128 0,1 0 0 0,0-2 0 0,-1-1 0 15,0-1 0-15,0-1 0 16,1-5 0-16,0 0 0 0,0 0-256 0,0 0 32 16,0 0 0-16,0 0 0 15,0 0-416-15,0 0-64 0,0 0-32 0,0 0 0 16,4-5-1632-16,1-1-320 0,-2-1-64 0</inkml:trace>
  <inkml:trace contextRef="#ctx0" brushRef="#br0">21205 1088 7359 0,'0'0'656'0,"0"0"-528"16,0 0-128-16,0 0 0 0,0 0 4512 0,0 0 864 16,0 0 192-16,0 0 16 0,0 9-2960 0,-1-1-608 15,0 3-112-15,-1 1-32 0,0 2-736 0,0 0-160 16,1 1-16-16,-1 0-16 0,1 0-384 0,0 0-80 16,-1 0-16-16,1 1 0 0,1-1-208 0,0-1-64 15,0-1 0-15,1 0 0 0,0-1-192 0,0-3 0 16,-1-1 0-16,1-1 0 0,-1-2 0 0,0-5-208 15,0 0 16-15,0 0 0 16,0 0-2896-16,0 0-576 0</inkml:trace>
  <inkml:trace contextRef="#ctx0" brushRef="#br0">21075 1206 16575 0,'0'0'1472'16,"0"0"-1168"-16,0 0-304 0,0 0 0 15,0 0 3408-15,0 0 624 0,7-2 128 0,0 1 32 16,-1 0-2272-16,2 0-448 0,0 1-80 0,2 0-32 0,1 0-256 0,1 0-48 15,-1 0-16-15,2 2 0 0,0 1-416 0,-1-2-96 16,-1 3-16-16,1-2 0 0,2 1-320 0,-1 0-192 16,0-1 192-16,1 1-192 0,0-2 0 0,0 0 0 15,0-1 0-15,0-1 0 16,-1 0-2144-16,-1-1-336 0,0 0-64 0,-1 0-16 0</inkml:trace>
  <inkml:trace contextRef="#ctx0" brushRef="#br0">21554 1222 23263 0,'0'0'1024'0,"0"0"224"0,0 0-992 0,0 0-256 16,5 5 0-16,1-2 0 0,0 0 960 0,0 0 160 0,2-1 32 0,0-1 0 16,1 0-96-16,1-1-16 15,1 0 0-15,1-2 0 0,-1-1-608 0,3 1-128 0,-1-2-32 0,-1-1 0 16,0 0-96-16,0 0-32 0,-1 0 0 0,-3 0 0 16,1-1 128-16,-1 0 32 0,-2 0 0 0,-1 0 0 15,-1 0 80-15,0-2 0 0,-3 1 16 0,-1 1 0 16,-1-1 48-16,-1 3 16 0,-1-3 0 0,-3 1 0 15,-1 1 16-15,-1 1 0 0,-2 1 0 0,1 1 0 16,-3 1 96-16,-1 1 0 0,0 0 16 0,1 3 0 16,-2 1-64-16,-1 1-16 0,1 2 0 0,0 2 0 0,-2 0-112 0,4 1-16 15,0 3-16-15,1-1 0 0,0 3 32 0,2-1 16 16,-2 1 0-16,4 1 0 0,3-1-128 0,3-1-32 16,1 1 0-16,3-1 0 0,3 0-48 0,1-3-16 15,2 0 0-15,1-2 0 0,4 0 64 0,2-3 0 16,0 0 0-16,2-1 0 0,0-2-256 0,0-1 0 15,2-1 0-15,-2-1 0 0,1-1 192 0,-1-2-64 16,-1-1-128-16,-1 0 192 0,0-1-192 0,-2 1 0 16,-1-2 0-16,-3 0-160 0,-1-2 160 0,0 0-128 15,-3 1 128-15,0 0-128 0,-2 0-160 0,0 0-32 16,0 1 0-16,-3 1 0 16,0-3-1408-16,0 2-304 0,0 1-48 0,-1-1-10528 15,0 1-2096-15</inkml:trace>
  <inkml:trace contextRef="#ctx0" brushRef="#br0">21964 973 5519 0,'0'0'496'0,"0"0"-496"0,0 0 0 0,0 0 0 0,0 0 5824 0,3 6 1088 16,0-1 192-16,-3-5 64 0,4 6-4208 0,1-3-832 16,0 1-160-16,0-1-48 0,2 0-912 0,0-1-192 15,0 0-48-15,2 0 0 0,0-1-608 0,-1-1-160 16,1 1 0-16,0 0 0 0,0 0 0 0,0 0 0 16,-3 0 0-16,0 1 0 15,-1-1-1520-15,-5-1-336 0,4 2-64 0</inkml:trace>
  <inkml:trace contextRef="#ctx0" brushRef="#br0">22269 874 5519 0,'0'0'496'0,"0"0"-496"0,0 0 0 0,0 0 0 16,0 0 4960-16,0 0 896 0,0 0 176 0,0 0 48 15,0 0-3328-15,0 0-640 0,0 0-144 0,-1 6-32 0,0-1-896 0,0 2-176 16,1 0-32-16,0 0-16 16,1 0-448-16,0 0-96 0,1-1-16 0,0 1 0 0,-2 0-256 0,2-1 160 15,0 0-160-15,0-1 128 0,-2-5-128 0,3 6 0 16,0-2 0-16,-3-4-176 16,0 0 352-16,0 0 64 0,0 0 16 0,0 0 0 0,0 0-64 0,0 0 0 15,6 0 0-15,-6 0 0 0,7 0-48 0,-7 0-16 16,5-1 0-16,-5 1 0 0,0 0-128 0,6-2 0 15,-6 2 0-15,0 0 0 0,6 0 0 0,-6 0 128 16,0 0-128-16,0 0 128 0,0 0-128 0,3 5 0 16,1 0 0-16,-1 1 0 0,-3-6 0 0,4 7 0 15,0 1 0-15,1-3 0 0,-1 0 0 0,-4-5 128 16,5 5-128-16,1-2 128 0,-1 0-128 0,1-1 0 16,0 0 0-16,0 0 0 0,-6-2 192 0,8 0 0 15,-2-2 0-15,1 0 0 0,0-1 48 0,-1 0 16 16,1 0 0-16,-1-1 0 0,0 0-112 0,-1 0-16 15,-1-2 0-15,0 1 0 0,0 0 0 0,0 0 0 16,-1-1 0-16,-1 2 0 0,-2 4-128 0,1-5 128 16,0 0-128-16,-1 5 128 15,0-5-656-15,0 5-144 0,-2-4-32 0,2 4 0 16,-2-2-1952-16,2 2-400 0,0 0-80 0,0 0 0 0</inkml:trace>
  <inkml:trace contextRef="#ctx0" brushRef="#br0">22653 789 26367 0,'-3'1'1168'0,"2"-1"240"0,1 0-1120 0,0 0-288 16,0 0 0-16,0 0 0 0,0 0 2112 0,0 0 352 16,0 0 80-16,0 0 16 0,0 0-944 0,0 0-176 15,0 0-32-15,10 0-16 0,0 0-816 0,-2 0-176 0,-8 0-16 0,10 0-16 16,-1-1-240-16,0 1-128 0,-9 0 128 0,10 0-128 15,0 0 0-15,-1 0 0 0,-9 0 0 0,0 0 0 32,9 0-272-32,0 1-128 0,-9-1-32 0,0 0 0 15,0 0-2224-15,0 0-448 0</inkml:trace>
  <inkml:trace contextRef="#ctx0" brushRef="#br0">22691 796 20271 0,'0'0'1792'0,"0"0"-1424"16,0 0-368-16,-2 8 0 0,-1-1 3184 0,0 0 560 15,1 1 112-15,-1-1 32 0,0 0-1968 0,0 1-400 16,1 2-80-16,0-3-16 0,0 0-720 0,1 1-160 16,0-1-32-16,1 0 0 0,0-1-512 0,0 0 0 15,0-6 0-15,0 7 0 0,0-7 0 0,0 0 0 16,0 0-192-16,0 0 48 15,0 0-1840-15,0 0-352 0,0 0-80 0,4 3-16 0</inkml:trace>
  <inkml:trace contextRef="#ctx0" brushRef="#br0">22873 833 14735 0,'1'3'1312'0,"0"-1"-1056"15,-1 3-256-15,0-3 0 0,0-2 2752 0,-2 6 480 16,0 2 96-16,0 0 32 0,1 1-1792 0,-1 0-352 15,-1-1-80-15,2 3-16 0,0 0-352 0,-2-1-64 16,1 0 0-16,0 0-16 0,0-1-240 0,0 0-64 16,1-2 0-16,0 1 0 0,1-3 64 0,0-5 16 15,0 7 0-15,0-7 0 0,0 0-112 0,0 0-32 16,0 0 0-16,0 0 0 0,0 0 256 0,0 0 64 16,0 0 0-16,6 1 0 0,-6-1-320 0,7-1-64 15,0-3-16-15,-2 0 0 0,1-1-80 0,0 0-16 16,0 0 0-16,0 1 0 0,1-2-144 0,0 0 128 15,-1 0-128-15,2 2 128 0,1-1 0 0,-1 1 0 16,0 0 0-16,0 1 0 0,0 0 0 0,-1 2 0 16,-1 1 0-16,-1 0 0 0,1 1 208 0,-1 0 48 15,-1 3 0-15,-2 0 0 0,-2-4 48 0,1 7 16 16,-2 0 0-16,1 1 0 0,0 2-64 0,-1-1 0 16,-2 0 0-16,0 1 0 0,0 0-192 0,-1-1-64 0,3-2 0 0,0 1 0 15,1-1-128-15,2-2 0 0,3 0 0 0,-1 1 0 16,-4-6-272-16,0 0-96 0,5 4-16 0,-1-2 0 31,-4-2-2096-31,6 0-416 0,0-1-96 0,0-2-14368 0</inkml:trace>
  <inkml:trace contextRef="#ctx0" brushRef="#br0">23145 1055 9215 0,'1'-1'400'0,"-2"0"96"0,-2 0-496 0,2 0 0 16,0-2 0-16,0 1 0 0,1-2 4976 0,-1-1 896 16,0 1 176-16,1-1 32 0,2-1-3952 0,-2 0-784 15,1 0-176-15,2-2-16 0,-1 1-320 0,2-1-48 16,-2-3-16-16,1 2 0 0,1-2 0 0,0-2 0 16,1 1 0-16,-1 1 0 0,2-1-352 0,-1-1-80 15,2 1-16-15,-1 1 0 0,1-2-64 0,-1 2 0 16,1 0-16-16,0 3 0 0,-1 0-240 0,1 0 0 15,0-1 128-15,-1 1-128 0,2 2 0 0,-2 0 0 16,0 1 0-16,1 1 0 16,0 0-1088-16,-1 2-272 0,0 1-48 0,-1 2-10448 0,-5-1-2096 0</inkml:trace>
  <inkml:trace contextRef="#ctx0" brushRef="#br0">23389 876 29599 0,'0'0'1312'0,"0"0"272"0,-1 2-1264 0,0 0-320 16,1 3 0-16,-1-2 0 0,0 2 2144 0,1 0 368 16,1 2 80-16,2-1 16 0,1 2-1152 0,0-2-240 15,-3 1-32-15,3 1-16 0,-1 0-400 0,0-1-96 16,1 1-16-16,0-1 0 0,0 2-448 0,1-1-80 16,-2 0-128-16,1 0 176 0,2-1-176 0,0 0 0 15,-6-7 0-15,5 8 128 0,1-1-128 0,0-2-176 16,0 1 48-16,-2-2 0 15,-4-4-304-15,0 0-48 0,6 3-16 0,-1-1 0 16,-2-1-1184-16,-3-1-240 0,0 0-64 0,0 0-9792 16,0 0-1952-16</inkml:trace>
  <inkml:trace contextRef="#ctx0" brushRef="#br0">23277 1062 24639 0,'0'0'1088'0,"0"0"240"0,4-3-1072 0,1-1-256 0,2 2 0 0,2-3 0 16,-3-1 1984-16,3 0 352 0,3 0 64 16,1-2 16-16,0 1-752 0,2 1-128 0,-2-1-48 0,0 0 0 15,0-1-208-15,0 2-64 0,-1-2 0 0,-2 2 0 16,0-1-448-16,-1-1-112 0,-1 1-16 0,1-1 0 16,-2 0-400-16,2 1-96 0,0-2-16 0,0 1 0 15,-1-1 0-15,0 1-128 0,0 1 192 0,0 2-64 16,-1 0-496-16,0 1-96 0,-2 1-32 0,0 0 0 15,-1 2-2256-15,1 0-464 0</inkml:trace>
  <inkml:trace contextRef="#ctx0" brushRef="#br0">23620 988 10127 0,'0'0'896'0,"0"0"-704"15,0 0-192-15,0 0 0 0,1 4 4400 0,-1 0 848 0,0-4 160 0,0 0 32 16,0 4-3136-16,-1-1-624 16,1-3-128-16,0 0-16 0,0 0-528 0,-2 5-112 15,1 0 0-15,1 0-16 0,0-5-240 0,0 5-32 16,1 1-16-16,2-1 0 0,1 1-272 0,-1-1-48 16,0 0-16-16,2-1 0 0,-5-4-96 0,7 2-32 15,-1 1 0-15,0-2 0 16,0 0-512-16,0-2-96 0,0 0-32 0,0-3 0 15,-2 3-2624-15,1-2-544 0</inkml:trace>
  <inkml:trace contextRef="#ctx0" brushRef="#br0">23750 821 4607 0,'0'0'192'0,"0"0"64"0,-4 0-256 0,-2 0 0 0,-1 0 0 0,2 1 0 0,5-1 2432 0</inkml:trace>
  <inkml:trace contextRef="#ctx0" brushRef="#br0">23843 768 31839 0,'0'0'1408'0,"0"0"304"0,0 0-1376 0,0 0-336 16,8 1 0-16,-1 1 0 0,1-1 1472 0,-2 3 240 16,0 0 32-16,-1 1 16 0,0 0-288 0,2 3-48 15,-3 1-16-15,1 1 0 0,0 2-496 0,0 2-96 16,0 1-32-16,-1 3 0 0,-2-2-320 0,0 2-64 0,0-2-16 0,-1 1 0 16,1 0-144-16,-1-1-48 0,-1 1 0 0,0 0 0 15,-1-2-192-15,-1 0 176 0,-1-2-176 0,1-1 160 16,-2 1 48-16,0-2 16 0,-1-2 0 0,2 0 0 15,-2-1-48-15,1 0-16 0,-1-3 0 0,2-1 0 16,-1-1-160-16,4-3-144 0,-5 2 144 0,2-1-208 16,3-1-1792-16,-5 0-368 0,0-1-64 0</inkml:trace>
  <inkml:trace contextRef="#ctx0" brushRef="#br0">8156 11204 17503 0,'0'0'1552'0,"6"1"-1232"0,-1-2-320 0,2-4 0 16,1 0 2064-16,1-4 368 0,1 1 64 0,1-4 0 16,1-2-704-16,0-2-160 0,-1 0-32 0,1-3 0 15,1 0-608-15,1-3-128 0,0 0-32 0,2-3 0 16,2-1-384-16,-2-1-96 0,0-2-16 0,1 0 0 16,-2-5-336-16,2-1 144 0,-2 1-144 0,-2 0 0 15,0-3 160-15,-2 0-160 0,-2-2 128 0,1-2-128 16,-2-1 128-16,0 0-128 0,-1-1 0 0,-1 2 128 0,-2 3-128 0,0 3 128 15,-1 4-128-15,-1 4 128 0,-1 5-128 0,-1 5 0 16,-2 5 0-16,-2 7 0 0,-1 2 400 0,-2 6 0 16,-1 6 0-16,-2 5 0 0,-2 7 64 0,-1 5 16 15,-3 5 0-15,1 4 0 0,0 4-48 0,-2 2-16 16,0 0 0-16,2 3 0 0,1 1 192 0,2 2 32 16,3 0 16-16,1-1 0 0,2-8-208 0,4 2-64 15,3 1 0-15,3 1 0 0,3-4-240 0,2-3-144 16,2-3 160-16,3-2-160 0,3-4 0 0,0-2 0 15,1-4 0-15,-1-2 0 0,1-4 0 0,-1-4 0 16,-2-2-192-16,2-2 192 16,-1-2-1264-16,0-4-144 0,-1-4-16 0,-2-2-16 15,-1-3-1472-15,-1-2-288 0</inkml:trace>
  <inkml:trace contextRef="#ctx0" brushRef="#br0">8829 11072 8287 0,'0'0'736'0,"0"0"-592"0,-4 4-144 0,-1 0 0 16,5-4 4560-16,0 0 880 0,-5 0 192 0,5 0 16 15,-6 0-3200-15,1-2-640 0,1-1-128 0,2-3-16 16,-1 0-576-16,0-2-128 0,-1 0 0 0,1-2-16 16,0-2-144-16,2-1-32 0,-1-1 0 0,0-3 0 0,0-2-80 0,1-2-32 15,1-3 0-15,2-2 0 0,-1-4-256 0,2-3-48 16,-1 0-16-16,3-1 0 0,0 0-208 0,2-1-128 15,1 1 128-15,1 2-128 0,0 1 0 0,-1 1 0 16,1 2 0-16,0 2 128 0,0 0-128 0,0 3 176 16,-2-1-176-16,1 4 192 0,-2 1-192 0,2 4 0 15,-1-2 0-15,1 4-176 0,-3 3 176 0,2 3 0 16,0 0 0-16,-1 3 0 16,-6 4-1552-16,0 0-336 0,0 0-64 0,0 0-16000 0</inkml:trace>
  <inkml:trace contextRef="#ctx0" brushRef="#br0">9010 10806 20271 0,'0'0'896'0,"0"0"192"0,0-5-880 0,-1 0-208 0,1 0 0 0,0 0 0 15,0 1 2272-15,1-1 416 0,-1 5 64 0,0 0 32 16,0 0-1360-16,0 0-272 0,0 0-48 0,0 0-16 0,0 0-96 0,2 9-32 16,0 2 0-16,0 2 0 0,-1 2-336 0,2-1-80 15,-1 1-16-15,1 1 0 0,1-1-80 0,1 1-32 16,1-3 0-16,0-1 0 0,2 0-224 0,1-1-32 16,0-2-16-16,1-2 0 0,-1 0-144 0,1-2 0 15,1-1 0-15,1-2 128 0,-1-1-128 0,1-2 160 16,-1-1-160-16,-1-2 160 0,0-1-16 0,-2-1 0 15,2 0 0-15,-2 0 0 0,0-3-144 0,-1 0 160 16,-2-1-160-16,0 1 160 0,1 3-160 0,-2 1 0 16,-1 0 0-16,-3 5 128 0,5-4-128 0,0 1 0 15,-1 0 0-15,-4 3 0 0,6-1 0 0,-1 2 0 16,2 0 0-16,0 1 0 0,0 1 0 0,0 1 0 16,0-3 0-16,1 3 0 0,-2-2 0 0,2 1 0 15,0-1 0-15,-1-1 0 0,2 0 0 0,-1-1 0 16,2 0 0-16,-1 0 0 0,1-3 144 0,0-1-144 15,-1-1 160-15,1-2-160 0,0-2 256 0,0 0-32 16,-2-2-16-16,0-1 0 0,-1-2-208 0,-1 0 0 0,0 1 0 0,-1-2 0 16,-1-1 144-16,0 2-144 0,0-1 128 0,-2 1-128 15,0 1 0-15,-1 0 0 0,-1 0-144 0,-1 2 144 32,-1-1-1984-32,0 1-272 0,-1 0-64 0</inkml:trace>
  <inkml:trace contextRef="#ctx0" brushRef="#br0">9567 10271 29999 0,'0'0'1328'0,"0"0"272"0,0 0-1280 0,0 0-320 16,0 0 0-16,4 5 0 0,0 1 1504 0,1-1 224 15,0 2 64-15,3 1 0 0,1 4-576 0,2 0-96 16,0 2-32-16,2 1 0 0,2 2-512 0,-1 1-128 16,1 3 0-16,-1-1-16 0,-2 1-176 0,1 2-48 15,0 0 0-15,-2 0 0 0,-1 4-208 0,1 0 176 16,-1 3-176-16,-1 1 160 0,-2 1-160 0,-1 1 128 0,-1 1-128 0,-2-2 128 15,-2-1-128-15,-2-1 192 16,-1 0-192-16,-1-2 192 0,-1 0 128 0,0-3 16 16,-3-1 16-16,0-1 0 0,-1-3-32 0,2-1 0 15,0-2 0-15,1-4 0 0,1-2-176 0,-1-2-144 16,1-4 192-16,4-5-192 0,0 0-192 0,0 0-128 16,0 0-48-16,-1-5 0 15,1-4-2128-15,2 0-416 0,1-1-96 0,1 1-13952 0</inkml:trace>
  <inkml:trace contextRef="#ctx0" brushRef="#br0">10112 10702 18431 0,'0'0'816'0,"0"0"160"0,0 0-784 0,0 0-192 16,0 0 0-16,0 0 0 0,0 0 4416 0,0 0 848 15,0 0 176-15,0 0 16 0,0 0-3888 0,7 2-784 16,1-2-144-16,1 0-48 0,0 0-400 0,1 0-192 15,3-3 160-15,0 2-160 0,-1 1 0 0,1 0 0 16,0 1 0-16,-1 0 0 16,-2 1-1376-16,-1-2-368 0,-1 1-80 0</inkml:trace>
  <inkml:trace contextRef="#ctx0" brushRef="#br0">10087 10862 23039 0,'-9'7'1024'0,"9"-7"192"0,0 0-960 0,0 0-256 0,0 0 0 0,0 0 0 16,0 4 3968-16,0-4 768 0,3 5 128 0,2 0 48 0,2-3-3120 0,1 1-608 16,1-1-128-16,1 0-32 0,2 0-464 0,1-1-112 15,0 0 0-15,3-1-16 0,0 0-432 0,-1-1 0 16,1-1 0-16,-1-1-13568 16,0 0-2752-16</inkml:trace>
  <inkml:trace contextRef="#ctx0" brushRef="#br0">10620 10287 23951 0,'0'0'2128'0,"0"0"-1696"0,-4-2-432 0,4 2 0 16,0 0 2256-16,0 0 368 0,-4 2 80 0,0 3 16 15,1-1-784-15,1 3-144 0,0 4-48 0,1 3 0 16,1 4-448-16,1 5-80 0,1 3-32 0,2 1 0 16,0 0-288-16,1 2-64 0,-1 2-16 0,1 0 0 15,-1 1-256-15,-1 1-48 0,2 0-16 0,-1 1 0 16,0-2-208-16,0 1-32 0,-1-3-16 0,0-2 0 16,0-2-240-16,-1-3 176 0,-1-1-176 0,0-2 160 0,0 0-160 0,0-5 0 15,1 2 0-15,-1-2 128 0,-1-3-128 0,0-2 0 16,0-2 0-16,0-1-176 15,0-2-272-15,0-5-48 0,0 0-16 0,0 0 0 16,0 0-1872-16,0 0-384 0,-1-7-80 0,-1-2-9712 16,1-2-1952-16</inkml:trace>
  <inkml:trace contextRef="#ctx0" brushRef="#br0">10542 10321 29487 0,'0'0'1296'0,"-3"-4"288"0,0-2-1264 0,0-1-320 16,0 0 0-16,1 0 0 0,0-1 1632 0,1 1 272 15,1 1 48-15,0 1 16 0,0 5-400 0,0 0-80 16,3-4-16-16,2 3 0 0,0-2-688 0,3 3-144 16,5 0-16-16,3 1-16 0,1 1-176 0,4 1-48 0,1 1 0 0,4 1 0 15,-1 0-112-15,3 1-16 0,0 1-16 0,1 1 0 16,0 1-240-16,-2 4 176 0,-3-1-176 0,-1 1 160 15,-2 3-160-15,-2 0 0 0,-3 0 144 0,-3 1-144 16,-1 1 0-16,-3-1 144 0,-3 0-144 0,-3-1 0 16,-4 1 176-16,-2 0-176 0,-2-1 160 0,-2 1-160 15,-3-2 176-15,-1-1-176 0,-1 0 192 0,-4-1-192 16,-1-3 272-16,-2 0-48 0,-1-1-16 0,0-1 0 16,-1-3-48-16,2-1-16 0,1-1 0 0,2-2 0 15,0-1-144-15,2-1 0 0,4-1 0 0,1 0 0 16,1-1 0-16,1-1-144 0,3 1 0 0,2-3 0 15,1 2-1424-15,2 0-288 0,2 0-48 0,2 1-16 16,0 1-1184-16,2-1-240 0</inkml:trace>
  <inkml:trace contextRef="#ctx0" brushRef="#br0">11278 10926 19695 0,'-3'10'864'0,"3"-10"192"0,0 0-848 0,-1 6-208 16,-1-1 0-16,0 0 0 0,0 1 1824 0,0-2 320 15,0 0 64-15,2-4 16 0,-3 5-400 0,3-5-80 16,0 0-16-16,-4 2 0 0,4-2-256 0,0 0-48 16,-5 0-16-16,1-1 0 0,0-1-176 0,1-3-32 15,0 0-16-15,0-1 0 0,0-3-416 0,1-2-64 16,0-2-32-16,0 0 0 0,0-3-208 0,0-2-32 15,0-1-16-15,2-2 0 0,-1-2-16 0,1-1 0 16,1-1 0-16,0 0 0 0,0-2-112 0,1 0-32 16,1-2 0-16,2 1 0 0,1 0-96 0,1-1-32 15,-1 1 0-15,2 1 0 0,2-1-128 0,1 3 128 16,-1-3-128-16,-1 4 128 0,1 2-128 0,1 2 0 16,-1 0 0-16,-1 2 128 0,0 0-128 0,1 2 0 15,0 0 0-15,0 1 0 0,-1 2 0 0,1 1 0 0,-2 1 0 0,1 1 0 16,0 1 0-16,-1 1-144 0,0 2 0 0,0 0 0 31,-2 2-1072-31,0 2-192 0,-6 2-64 0,0 0 0 16,5 4-1488-16,-2 1-304 0</inkml:trace>
  <inkml:trace contextRef="#ctx0" brushRef="#br0">11539 10660 22111 0,'0'0'1968'0,"0"0"-1584"16,0 0-384-16,-3 4 0 0,-1 1 1792 0,0 1 288 15,-1 2 48-15,1 0 16 0,0 0-928 0,0 0-192 16,2 4-48-16,0-1 0 0,1 0-400 0,1 2-96 16,2-2-16-16,0 1 0 0,0-2-256 0,2 0-48 0,1 0-16 0,1-1 0 15,1-1-144-15,1-2 0 16,0 0 0-16,1-1 0 0,3-3 0 0,0 1 128 16,-1-3-128-16,-1-3 0 0,1-2 288 0,2-1-32 15,-2 1 0-15,-1-3 0 0,0-1 64 0,0-2 0 16,0-1 0-16,-2 1 0 0,-2-1-80 0,0-1-16 15,-1 2 0-15,-2 1 0 0,0-1-16 0,-1 2 0 0,-1 1 0 0,0 2 0 16,-1 2 32-16,0 4 0 0,0 0 0 0,0 0 0 16,0 0 400-16,0 0 64 0,0 0 32 0,0 0 0 15,0 0-352-15,1 7-80 0,0 1-16 0,1 2 0 16,1 2-288-16,1 1 0 0,1 1 0 0,-1 2 0 16,1 0 0-16,-1 1 0 0,1 2 0 0,0-2 0 0,0 0 160 0,0 1-160 15,-1 2 128-15,0-1-128 0,-2 2 256 0,0 0-48 16,-1-1 0-16,-1 2 0 0,-2 0-208 0,0 1 0 15,-1-1 0-15,-1 0 0 0,-1-1 128 0,0-1 64 16,-1-2 32-16,0-1 0 0,0-2 32 0,1-3 0 16,-3 1 0-16,0-3 0 0,-1-2-32 0,1-3 0 15,-2 0 0-15,0-3 0 0,-1-2-96 0,0-3 0 16,0-2-128-16,2-1 192 0,0-2-192 0,-1-2 0 16,0-3 0-16,2-1 0 0,0-3 0 0,1-1 0 15,2-1 0-15,1-2 0 0,1 1 0 0,2-1 0 16,1 2-144-16,1 0 144 0,2 2 0 0,1 3 0 15,3-1 0-15,0 1 0 0,-1 2 0 0,3 1 0 16,0 1 0-16,1 2 0 0,2 1 0 0,-1 1 0 0,2 1 0 16,0 1 0-16,-1 0-256 0,1 2 64 15,-1 1 0-15,1 0 0 0,-1 0-144 0,-1 0-32 16,1 1 0-16,0 0 0 16,-1 1-1360-16,0 0-256 0,0 1-64 0,-2-1-16096 0</inkml:trace>
  <inkml:trace contextRef="#ctx0" brushRef="#br0">11962 10890 29199 0,'0'0'1280'0,"0"0"288"0,0 0-1248 0,0 0-320 16,0 0 0-16,0 0 0 0,0 0 1472 0,0 0 224 15,7 0 48-15,-2 0 16 0,-5 0-224 0,5 1-64 16,0 2 0-16,-1 1 0 0,-1 2-448 0,0 1-80 16,-1 0-32-16,0 3 0 0,0-2-496 0,0 3-96 15,0 0-32-15,-1-1 0 0,-1 0-160 0,-1 1-128 16,0-2 144-16,0-2-144 0,0 0 0 0,1-1 0 16,-1 1 0-16,1-7 0 0,0 0-144 0,0 0-128 15,0 0-32-15,0 0 0 16,0 0-2192-16,0 0-432 0,0 0-80 0</inkml:trace>
  <inkml:trace contextRef="#ctx0" brushRef="#br0">12318 10305 11055 0,'0'0'976'0,"0"0"-784"0,0 0-192 0,0 0 0 16,0 0 3136-16,0 0 592 0,0 0 112 0,0 0 32 15,0 0-1472-15,0 0-288 0,1 9-64 0,0-1-16 16,-1 4-592-16,1 2-112 0,1 3-32 0,0 2 0 16,1 0-240-16,0 4-48 0,1 1-16 0,0 1 0 15,0 0-336-15,0 0-64 0,-1-1-16 0,0 2 0 16,1-1-224-16,-2 0-48 0,0-1-16 0,0 0 0 16,1-1-128-16,-1 0-32 0,-2-2 0 0,0 0 0 15,0 0-128-15,0-5 160 0,0 0-160 0,-1-2 160 16,1 0-160-16,-1-1 192 0,0 1-192 0,-1-5 192 15,-1 0-192-15,1-2 0 0,0 0-160 0,2-7 160 16,-3 3-416-16,3-3 16 0,0 0 0 0,0 0 0 16,0 0-608-16,0 0-112 0,0 0-32 0,0 0 0 15,0-6-1824-15,1-1-368 0</inkml:trace>
  <inkml:trace contextRef="#ctx0" brushRef="#br0">12568 10581 10127 0,'0'0'896'0,"0"0"-704"0,0 0-192 0,0 0 0 15,0 0 3584-15,0 0 672 0,0 0 144 0,0 0 16 16,0 0-2448-16,3 5-496 0,-3-5-112 0,4 7-16 16,0 2-48-16,2 1-16 0,1-1 0 0,0 2 0 0,1 0-288 15,0 0-64-15,2 2-16 0,1-1 0 16,0 1-240-16,0-1-48 0,1 1-16 0,1 0 0 0,0-1-160 0,-2 0-16 15,4 0-16-15,-1-1 0 0,-1-2-256 0,2 1-160 16,2-1 192-16,-3 0-192 0,1-3 128 0,-2 1-128 16,-1-2 0-16,0 0 0 0,-1-1 0 0,-1 1 0 15,-1-3-128-15,-1 1 128 16,-1-2-656-16,-1 0-48 0,-6-1 0 0,0 0 0 16,0 0-1168-16,0 0-240 0,0 0-64 0</inkml:trace>
  <inkml:trace contextRef="#ctx0" brushRef="#br0">12649 10913 23039 0,'0'0'2048'0,"0"0"-1648"16,0 0-400-16,0 0 0 0,2-5 2080 0,1-1 336 15,0-2 64-15,2 0 16 0,0 0-832 0,2-1-144 16,0-3-48-16,1-1 0 0,1-1-608 0,-1 0-128 0,2-1-32 0,2 0 0 15,-1-2-384-15,-1 2-96 16,1-1-16-16,1 0 0 0,0-2-208 0,-2 4 128 0,1 1-128 0,-1-1 0 16,0 2 0-16,-1 1 0 15,1 1 0-15,-1 2 0 16,-2 3-1584-16,1 0-352 0,-2 2-80 0</inkml:trace>
  <inkml:trace contextRef="#ctx0" brushRef="#br0">13001 10783 19743 0,'0'0'880'0,"0"0"176"0,0 0-848 0,0 0-208 16,0 0 0-16,0 6 0 0,0 0 1856 0,0 1 336 16,1 1 64-16,0 1 16 0,0-1-800 0,0 0-144 15,0 3-48-15,1-2 0 0,-1 0-480 0,1 0-96 16,-1-2-32-16,1 1 0 0,0-1-448 0,0-1-96 16,0 0 0-16,-2-6-128 15,0 0-576-15,0 0-240 0,0 0-32 0</inkml:trace>
  <inkml:trace contextRef="#ctx0" brushRef="#br0">13235 11003 7359 0,'0'0'656'0,"0"0"-528"0,0 0-128 0,0 0 0 0,0 0 5760 0,0 0 1136 15,0 0 208-15,0 0 64 16,0 0-4640-16,2-5-928 0,1 0-176 0,0 0-32 15,1-2-688-15,0 0-128 0,1 0-16 0,0 0-16 0,-1-2-320 0,1-1-64 16,0-1-16-16,1 0 0 16,-1 1-144-16,1-1 0 0,1-1 0 0,-1 0 128 0,-1 1-400 0,0-1-96 15,-1 0-16-15,1 1-11456 16,-2 2-2288-16</inkml:trace>
  <inkml:trace contextRef="#ctx0" brushRef="#br0">13420 10677 17503 0,'0'0'768'0,"0"0"176"0,2-5-752 0,0 0-192 16,0 0 0-16,-2 5 0 0,3-4 2816 0,-3 4 544 0,0 0 96 0,0 0 32 15,0 0-1952-15,0 0-384 16,0 0-64-16,5 4-32 0,-1 1-304 0,-1 2-64 0,0 2-16 0,0 1 0 16,-2 1-352-16,2 0-80 0,0 1-16 15,0 0 0-15,1 3-224 0,0-4 176 0,0 0-176 0,1-1 160 16,0 0-32-16,0-2-128 0,1-1 192 0,-2-2-64 16,1-1 0-16,0 0-128 0,-5-4 192 0,6 0-64 15,-6 0-128-15,6-4 0 0,0 1 0 0,0 0 0 16,-1-2 128-16,-2-1-128 0,1 0 128 0,0 0-128 15,1-2 144-15,1 2-144 0,-2-2 160 0,0 1-160 16,0 1 0-16,0 1 128 0,-1 1-128 0,-3 4 0 16,6-3 0-16,-2 1 0 0,1 1 0 0,1 1 0 15,1 1 0-15,0 1 0 0,0 1 0 0,0 1 0 16,0 1 0-16,0 0 0 0,1-1 0 0,1 0 0 0,0 0 0 0,-1-1 0 16,1-1 0-16,0 0 0 0,1 0 0 0,0-2 128 15,-4-2-128-15,1 0 192 0,0-1 128 0,0-1 0 16,-2-1 16-16,0-1 0 0,0 0 112 0,-1-1 0 15,-2-1 16-15,0 1 0 0,2-3-192 0,-1 1-32 16,-1 0-16-16,0 0 0 0,0-2-224 0,-1 1 128 16,-1 0-128-16,0 1 0 0,0 1 0 0,1-1 0 15,-2-1 0-15,2 0 0 16,-1 0-1472-16,1 1-272 0,0 0-64 0,0-1-15408 0</inkml:trace>
  <inkml:trace contextRef="#ctx0" brushRef="#br0">13927 10227 20271 0,'0'0'1792'0,"0"0"-1424"0,0 0-368 0,0 0 0 15,0 0 2576-15,0 0 448 0,0 0 96 0,6 5 16 0,-1 1-1360 0,2 2-272 16,1 1-48-16,1 0-16 16,1 3-384-16,2 4-80 0,1 1-16 0,0 2 0 15,0 4-352-15,1 1-80 0,1 2-16 0,-2 2 0 16,0-1-128-16,1-1-48 0,-3 3 0 0,-2-1 0 16,1 0-112-16,-2 1-32 0,-2-1 0 0,-1 2 0 15,-1 2-64-15,-2-1-128 0,-1-1 176 0,-1-1-176 0,0-2 240 0,-2-1-64 16,-2 0-16-16,1-3 0 0,-2-2-160 0,0-2 0 15,0-2 144-15,1-2-144 0,-1-2 0 0,0-1-128 16,0-3 0-16,0 0 0 16,0-4-2080-16,0-3-416 0,-1-1-64 0</inkml:trace>
  <inkml:trace contextRef="#ctx0" brushRef="#br0">14360 10472 14735 0,'0'0'1312'0,"0"0"-1056"16,0 0-256-16,0-6 0 0,0 1 2672 0,0-2 464 0,1 2 112 0,0 0 16 15,-1 5-1328-15,2-5-256 0,-2 5-48 0,0 0-16 16,0 0-224-16,0 0-48 0,0 0-16 0,6 3 0 15,-2 3-176-15,1 2-48 0,-1 3 0 0,0 2 0 16,-1 5-320-16,0 0-64 0,0 1-16 0,0 4 0 16,1-1-288-16,-1 0-64 0,0 0-16 0,1 1 0 15,0-3-144-15,-1 2-48 0,1-1 0 0,0 1 0 0,0-4-144 0,0 1 0 16,0-2 0-16,-2-2 0 0,0-1 128 0,1-3-128 16,0-3 0-16,0 0 128 15,-1-2-528-15,-2-6-112 0,0 0-32 0,0 0 0 16,0 0-1952-16,0 0-384 0,3-7-64 0</inkml:trace>
  <inkml:trace contextRef="#ctx0" brushRef="#br0">14333 10386 27647 0,'0'0'2448'0,"-4"1"-1952"16,0-1-496-16,4 0 0 0,0 0 1776 0,0 0 256 15,0 0 48-15,0 0 16 0,-1-3-784 0,1-2-160 16,1 0-16-16,2 0-16 0,1-1-432 0,3 1-96 16,1-1-16-16,3 0 0 0,3 2-240 0,1-3-48 15,2 1-16-15,2 2 0 0,1 3-272 0,-1-1 128 0,1 2-128 0,0 2 0 16,-2 2 128-16,-1 2-128 0,-3 2 0 0,-1 1 0 16,0 3 176-16,-1 4-176 0,-3-1 160 0,-2 3-160 15,-3-4 176-15,-1 1-176 0,-2 2 192 0,-2 0-192 16,-3-1 192-16,0 1-64 0,-2 0 0 0,1-2-128 15,-5 4 176-15,0-3-176 0,1-1 160 0,-1-2-160 16,-1-3 128-16,0-1-128 0,-1-2 0 0,2-1 144 16,1-4-144-16,1 1 0 0,1-3 0 0,7 0 0 0,-4-2-176 0,4 2-112 15,0 0-32-15,0 0 0 16,0-5-2016-16,0 5-416 0,4-5-64 0</inkml:trace>
  <inkml:trace contextRef="#ctx0" brushRef="#br0">14939 10870 21183 0,'0'0'1888'0,"0"0"-1504"16,0 0-384-16,0 0 0 0,0 0 2560 0,-5-5 432 15,-1 0 80-15,1-1 32 0,0-2-1104 0,1-1-208 16,0 0-64-16,1 0 0 0,0-5-512 0,0 0-96 15,2-3-32-15,-1-1 0 0,1 0-384 0,2-3-96 16,0-1-16-16,0-3 0 0,2 0-144 0,1-3-16 16,1 3-16-16,0-3 0 0,1-1-144 0,-1-2-16 0,0-1-16 0,1 0 0 15,0 1-48-15,-1 1 0 16,0-3 0-16,1 3 0 0,2-4-16 0,-1 4-16 0,-1 2 0 0,1 4 0 16,-3 2-160-16,4 3 0 0,1 2 144 0,1 0-144 15,-1 1 0-15,0 1 0 0,0 1 0 0,0 1 0 16,0 2 0-16,0 3 0 0,-1 0 0 0,1 4 0 31,-1 2-496-31,-1 1-112 0,-7 1-32 0,6 3 0 16,-1 3-2336-16,-2 2-480 0,-3 12-80 0,-4 0-32 0</inkml:trace>
  <inkml:trace contextRef="#ctx0" brushRef="#br0">15170 10475 21999 0,'0'0'960'0,"0"5"224"0,-3 1-944 0,1 1-240 15,2 2 0-15,-3 0 0 0,0 0 1280 0,0 2 192 16,1 2 64-16,-1 4 0 0,0-1-432 0,2 1-80 15,1-2 0-15,1 0-16 0,0-1-560 0,2-2-128 16,0-2 0-16,2 0-16 0,1-2-112 0,1-2-32 16,1-2 0-16,1-1 0 0,1-2 32 0,-1-2 0 15,1-1 0-15,0-3 0 0,1-2 48 0,-2-2 16 16,-1-1 0-16,0 1 0 0,0-2-96 0,-1 0-16 16,0-1 0-16,-1 2 0 0,-2-1 16 0,1 2 0 0,0 0 0 0,-2 2 0 15,-1 1 160-15,-1 1 48 0,-1 5 0 0,0 0 0 16,0 0 336-16,0 0 64 0,0 0 0 15,0 0 16-15,0 0-432 0,0 0-96 0,2 5 0 0,1 1-16 16,2 2-112-16,0 2-128 0,1 0 176 0,0 1-176 16,-2 2 208-16,2 1-64 0,-2 0-16 0,1 0 0 15,0 2 192-15,0 1 48 0,0 0 0 0,0 2 0 16,0-1-32-16,-3 1 0 0,1-1 0 0,-1 1 0 0,-1-1-112 0,-1-1-32 16,-1-1 0-16,-1 0 0 0,-1-1-192 0,0-1 176 15,-1-1-176-15,0-2 160 0,-1-1-160 0,-1-2 128 16,1-2-128-16,-2-2 128 0,-1 0 16 0,0-2 0 15,-1-2 0-15,0 0 0 0,-1-3 0 0,1-1 0 16,1 0 0-16,1-1 0 0,1-1-144 0,0-2 160 16,1-2-160-16,0 1 160 0,1-3-160 0,0-1 0 15,2 0 0-15,0-2 0 0,1 1 0 0,1 0 0 16,1 1 0-16,1-1 0 0,0 2 0 0,3 0 0 16,-2 1 0-16,3 2 0 0,2-1-144 0,1 1 144 15,1 1 0-15,1 1 0 0,0 2-256 0,2 1 64 16,-2 0 16-16,1 1 0 15,0 0-1472-15,-1 1-288 0,-2-1-64 0,0 2-16208 0</inkml:trace>
  <inkml:trace contextRef="#ctx0" brushRef="#br0">15474 10803 34207 0,'0'0'1520'0,"0"0"304"0,0 0-1456 0,0 0-368 0,0 0 0 0,0 0 0 16,1-5 1104-16,1 0 160 0,1 0 16 0,2 0 16 15,1 1-608-15,2-1-128 0,2 0-32 0,0 0 0 16,2 0-336-16,0 1-64 0,-1 1 0 0,0 1-128 16,1 1 128-16,-1 1-128 0,0 1 0 0,0 0 0 15,-2 2 144-15,0-1-144 0,-3 2 0 0,-2 1 144 16,0 1 80-16,-2 1 16 0,-2 1 0 0,-1 0 0 0,1 1 272 0,-3 2 48 15,-2-1 16-15,-1-2 0 0,-1 2-64 0,0 0 0 16,1 0 0-16,2-1 0 0,-2-1-48 0,0 0-16 16,0-1 0-16,1 0 0 0,0-1-96 0,1-1-32 15,1-1 0-15,3-4 0 0,0 0-160 0,0 0-32 16,0 0-128-16,0 0 192 0,3 5-192 0,1-1 0 16,1-1 0-16,1 0 0 0,0 0 0 0,1 1 0 15,0-2 0-15,3 0 0 0,1-1 0 0,1 0 0 16,-1 0 0-16,2-1 0 0,0 0 0 0,0 0 0 15,-2 1 0-15,2 0 0 0,-2-1 0 0,-1 0 0 16,-2 0 0-16,1-4 0 16,-1-6-512-16,-2 5 0 0,-1 6 0 0,-5-1 0 15,6-1-1936-15,-1-4-384 0,0-1-80 0</inkml:trace>
  <inkml:trace contextRef="#ctx0" brushRef="#br0">15863 10338 22111 0,'0'0'1968'0,"0"0"-1584"0,0 0-384 0,0 0 0 15,0 0 2224-15,0-5 352 0,0 5 80 0,0 0 16 16,0 0-1136-16,0 0-208 0,6 0-48 0,-1 2-16 15,0 3-176-15,1 2-48 0,0 4 0 0,0 3 0 16,-1 2-208-16,0 4-32 0,0 2-16 0,-2 0 0 0,0 1-112 0,-1 0-32 16,-1 1 0-16,0 2 0 0,0 1-160 0,0-2-32 15,-2 0-16-15,0 1 0 0,-1-2-176 0,0 0-16 16,0-1-16-16,1-1 0 0,0 0-224 0,1-2 144 16,-1-4-144-16,0 1 128 0,1-3-128 0,0-1 0 15,0-4 0-15,0-2 0 16,1 0-928-16,-1-7-160 0,0 0-48 0,0 0 0 15,0 0-1840-15,2-8-368 0</inkml:trace>
  <inkml:trace contextRef="#ctx0" brushRef="#br0">16093 10605 15663 0,'0'0'1392'0,"0"0"-1120"0,0 0-272 0,0 0 0 0,0 0 3472 0,0 0 640 15,0 0 128-15,0 0 32 0,0 0-1936 16,0 0-384-16,0 0-80 0,7 3-16 0,-2-1-512 0,1 2-128 15,1 3 0-15,1 1-16 0,0 0-512 0,0 0-112 16,1 0 0-16,0 2-16 0,3 2-224 0,-1 1-32 16,-1-1-16-16,2 0 0 0,0 0-288 0,-3-1 0 15,1-2 0-15,0 1 0 0,-1 0 0 0,-1-3 0 16,-1 0 0-16,1 1 0 0,-1 0-144 0,-1-2 16 16,-1-3 0-16,-5-3 0 15,0 0-464-15,0 0-96 0,0 0-16 0,0 0 0 16,0 0-960-16,0 0-208 0,0 0-48 0</inkml:trace>
  <inkml:trace contextRef="#ctx0" brushRef="#br0">16130 10847 15663 0,'0'0'1392'15,"0"0"-1120"-15,0 0-272 0,-4 0 0 0,4 0 4032 0,-3-4 736 16,1 0 160-16,2 4 16 0,0-5-2768 0,2-1-544 15,2 2-112-15,1-5-32 0,-1 0-480 0,2-1-112 0,1 0 0 0,1-2-16 16,0-1-336-16,0 1-64 16,-1 1-16-16,1 0 0 0,1-3-272 0,0 1-48 0,-1 1-16 0,1-1 0 15,2 0-128-15,-2 1 0 0,0 2 0 0,0-1 128 16,-2 2-128-16,2 1-272 0,-1 1 64 0,0 1 16 16,-1 1-2208-1,0 1-432-15,-1 2-96 0</inkml:trace>
  <inkml:trace contextRef="#ctx0" brushRef="#br0">16396 10740 33855 0,'0'0'1504'0,"0"0"304"0,0 0-1440 0,0 0-368 15,-1-3 0-15,1 3 0 0,3-7 1040 0,-1 4 144 16,-2 3 32-16,5-5 0 0,1 1-528 0,1 1-112 15,1 0 0-15,0 1-16 0,0 0-384 0,-2 1-176 16,1 1 160-16,0 0-160 0,-1 1 0 0,0-1 128 16,-6 0-128-16,0 0 0 0,0 0 0 0,4 4 176 0,-1 0-176 0,0 2 160 15,-4-1 96-15,-1 1 32 16,-1 1 0-16,-1 1 0 0,-1-1 128 0,0 2 32 16,0-1 0-16,0 0 0 0,-1-1 64 0,1 1 32 15,2 0 0-15,1-1 0 0,0-1-96 0,1 0 0 16,0-1-16-16,1-5 0 0,0 0-176 0,0 0-48 0,2 8 0 0,0 0 0 15,1-2-64-15,-1 0-16 0,1-1 0 16,1-1 0-16,1-1-128 0,1-1 0 0,-1-2 0 16,2 0 0-16,2 1 0 0,-1-2 0 0,1-1 0 0,1-1 0 15,1 0 0-15,-1 0-272 0,2 0 64 0,-1 0 16 32,0-1-256-32,-1 2-64 0,-1-1 0 0,0 1 0 15,0 0-1440-15,0 1-288 0,-2 1-64 0</inkml:trace>
  <inkml:trace contextRef="#ctx0" brushRef="#br0">16743 10925 29823 0,'0'0'1328'0,"0"0"272"0,0 0-1280 0,4-5-320 0,-1 0 0 0,-1 1 0 16,1-1 2048-16,0-2 336 0,0 1 80 0,0-1 16 16,0-1-1072-16,0 1-224 0,0-2-32 0,0 0-16 15,0-1-752-15,1 1-160 0,5 1-32 0,-1-2 0 16,-7 0-192-16,0 1-128 0,-1 0 128 0,0 3-12928 15,-1-3-2480-15</inkml:trace>
  <inkml:trace contextRef="#ctx0" brushRef="#br0">17016 10520 15663 0,'0'0'688'0,"0"0"144"0,0 0-656 0,0 0-176 0,0 0 0 0,0 0 0 16,0 0 4352-16,0 0 848 0,0 0 176 0,0 0 16 0,0 0-2688 0,0 0-528 15,-2 6-128-15,0 1 0 16,0 0-912-16,2 1-176 0,-1 2-48 0,1-1 0 0,0 1-464 0,1 0-112 16,-1-1-16-16,1 2 0 0,0-1-176 0,1-2-144 15,-1 2 192-15,1-4-192 0,1 0 0 0,1-2 0 16,-4-4 0-16,6 3 0 0,-1 0 0 0,2-3 0 16,1-1 0-16,0-2 0 0,-2 0 128 0,1-2-128 15,-1-3 0-15,1 2 0 0,-1 0 0 0,0 0 0 16,-2 1 0-16,-1 0 0 0,-3 5 128 0,0 0-128 15,3-3 0-15,-3 3 0 0,0 0 128 0,0 0-128 16,0 0 0-16,0 0 0 0,0 0 0 0,0 0 0 16,3 6 128-16,-1 2-128 0,0 2 160 0,0 1-32 15,1-1 0-15,0 2 0 0,0-1-128 0,1-1 0 16,1-1 0-16,2-2 128 0,-1-1-128 0,2-1 0 16,0-1 0-16,0-1 0 0,1-1 192 0,-1 0-32 0,-1-2-16 0,2 0 0 15,-2-2 272-15,1 0 48 0,-1 0 16 0,1-1 0 16,-2-1-32-16,1-1 0 0,1 0 0 0,-1-2 0 15,1-2-224-15,-1 0-48 0,-1-1-16 0,0-1 0 16,1 0-160-16,1-1 0 16,-2-1 0-16,0 1 128 0,1-1-128 0,-2 1 0 15,1-2 0-15,0 2 0 16,-2-2-960-16,-1 1-128 0,0 2-32 0,-1 0 0 16,-2 2-2144-16,-1 1-416 0</inkml:trace>
  <inkml:trace contextRef="#ctx0" brushRef="#br0">17451 10108 19343 0,'0'0'1728'0,"0"0"-1392"16,0 0-336-16,0 0 0 0,0 0 3088 0,0 0 560 0,0 0 96 16,0 0 32-16,0 0-1904 0,0 0-368 15,6 2-80-15,2 2-16 0,1 1 16 0,2 1 0 16,2 4 0-16,0 0 0 0,2 3-368 0,0 1-80 16,-1 4-16-16,0 2 0 0,0 2-224 0,-1 2-48 0,1 5-16 0,-2 1 0 15,-2 3-352-15,-2 3-80 0,0-3-16 0,-3 0 0 16,0 0-224-16,-3 0 144 0,-2-1-144 15,0 0 128-15,-2 0-128 0,-1-1 0 16,-1 0 144-16,0-1-144 0,-2-1 0 0,0-3-128 16,1-2 0-16,-1-1 0 0,-1-3-160 0,1-2-32 15,-1 0 0-15,1-2 0 16,-1-2-1360-16,2-2-288 0,-1-2-48 0,-1-2-11168 0,0-1-2224 0</inkml:trace>
  <inkml:trace contextRef="#ctx0" brushRef="#br0">18009 10710 41007 0,'0'0'896'0,"-4"4"192"0,1-2 48 0,3-2 16 0,-3 3-928 0,3-3-224 0,0 0 0 0,0 0 0 15,0 0 1152-15,0 0 192 0,0 0 48 0,0 0 0 0,0 0-880 0,0 0-160 16,0 0-32-16,0 0-16 0,0 0-304 0,0 0 0 16,0 0 0-16,0 0 0 15,0 0-1808-15,5-3-368 0,0-1-80 0</inkml:trace>
  <inkml:trace contextRef="#ctx0" brushRef="#br0">18229 10662 6447 0,'0'0'576'0,"0"0"-576"15,0 0 0-15,0 0 0 0,0 0 7248 0,0 0 1344 16,0 0 272-16,0 0 48 0,0 0-5840 0,0 0-1184 15,0 0-224-15,0 0-64 0,0 0-864 0,0 0-176 16,0 0-48-16,0 0 0 0,0 0-512 0,0 0 0 16,0 0-192-16,6-2-13440 15,-6 2-2672-15</inkml:trace>
  <inkml:trace contextRef="#ctx0" brushRef="#br0">18410 10702 9215 0,'0'0'816'0,"0"0"-656"0,0 0-160 0,0 0 0 15,0 0 5920-15,0 0 1152 0,0 0 224 0,0 0 64 16,0 0-4656-16,0 0-912 0,0 0-192 0,0 0-48 16,0 0-800-16,0 0-176 0,0 0-16 0,6-1-16 0,-6 1-544 15,6-1 0-15,-1 0 0 0,1-1 0 16,0 0-2128-16,-1 2-544 16</inkml:trace>
  <inkml:trace contextRef="#ctx0" brushRef="#br0">18037 10692 23039 0,'0'0'2048'0,"0"0"-1648"0,0 0-400 0,0 0 0 15,0 0 2816-15,0 0 464 16,0 0 112-16,-5-1 0 0,0 0-1280 0,1 0-256 0,4 1-48 0,0 0-16 15,0 0-688-15,-5-1-144 0,0 1-16 0,5 0-16 16,0 0-336-16,0 0-64 0,0 0-16 16,0 0 0-16,0 0-288 0,0 0-64 0,0 0-16 0,0 0 0 15,0 0-144-15,0 0 0 0,0 0 0 0,0 0 0 16,0 0-2432-16,0 0-432 0</inkml:trace>
  <inkml:trace contextRef="#ctx0" brushRef="#br0">19014 10265 18431 0,'0'0'816'0,"0"0"160"0,0 0-784 0,0 0-192 16,-4 4 0-16,4-4 0 0,-4 5 4192 0,1 1 800 16,1 2 144-16,1 0 48 0,1 0-2944 0,0 3-576 15,1 2-112-15,1 2-16 0,0 0-528 0,0 2-112 16,0 0 0-16,1 2-16 0,0 1-384 0,0-1-80 0,-1 2-16 0,0-4 0 16,0 2-224-16,0 0-48 15,0 1-128-15,0-2 192 0,-1 1-192 0,0 0 0 16,0-2 128-16,-1 0-128 0,0-2 0 0,0 1 0 0,-1-3 0 0,0 0 0 15,0-1-192-15,0 0-48 0,1-1 0 0,-1-2 0 32,0-3-400-32,1-6-64 0,0 0-32 0,0 0 0 15,0 0-1552-15,0 0-304 0,0 0-64 0,1-5-8800 0,0-4-1776 0</inkml:trace>
  <inkml:trace contextRef="#ctx0" brushRef="#br0">19020 10284 21183 0,'0'0'944'0,"-6"-2"192"0,-2-4-912 0,1 1-224 15,2-1 0-15,-1 0 0 0,1 2 3024 0,2-3 560 16,0 1 128-16,1 1 0 0,1-2-2448 0,3 1-496 16,0-1-112-16,1 1-16 0,1 2-512 0,1-1-128 15,0 0 0-15,0 0 0 0,2 0 0 0,1 1-144 16,1 1 144-16,1 1-160 0,0-1 160 0,1 1 0 15,2 1 0-15,0 1-128 0,-2 0 272 0,3 2 64 16,0 1 16-16,-1 1 0 0,0 1 288 0,-1 1 64 16,-1 2 16-16,-2-1 0 0,0 1 112 0,-1 1 32 15,-2 2 0-15,-1 2 0 0,-2-1-48 0,-2 2-16 16,-1 1 0-16,-1 0 0 0,0 2-176 0,-3 1-48 16,-2-1 0-16,-1 2 0 0,0-2-192 0,-1 0-32 0,0-1-16 0,-3-2 0 15,1-1-208-15,1 1 176 0,0-5-176 0,2 0 160 16,0-3-160-16,1-1 0 15,0-2 0-15,1-1 0 0,1-3-144 0,0 0-64 0,0-3-16 0,1 0 0 32,1-1-1184-32,1 0-224 0,1 0-48 0,1 1-16 15,1-1-1040-15,0 0-208 0,2 0-32 0</inkml:trace>
  <inkml:trace contextRef="#ctx0" brushRef="#br0">19434 10695 17503 0,'0'0'1552'0,"0"0"-1232"15,0 0-320-15,0 0 0 0,0 0 3504 0,0 0 640 16,0 0 128-16,-3-4 16 0,-1-1-2128 0,0-1-432 16,0-1-96-16,1-1-16 0,0-2-592 0,0 0-112 15,0 0-16-15,1-4-16 0,0 0-304 0,0-2-64 0,0 0-16 0,1-1 0 16,1-4-32-16,1 2 0 16,1-1 0-16,0-2 0 0,1-1-144 0,1 0-16 15,1-1-16-15,1 0 0 0,0 0-128 0,0 2-32 0,1 0 0 0,1 1 0 16,1 0-128-16,0 2 0 15,0 1 144-15,0 1-144 0,0 2 0 0,0 1 128 16,0 2-128-16,1-1 0 0,-1 2 0 0,2 3 0 16,1-2 0-16,-2 3 0 0,-1 2 0 0,1 1-320 0,-1 1 64 0,0 1 16 31,-1 1-2768-31,-2 1-544 0</inkml:trace>
  <inkml:trace contextRef="#ctx0" brushRef="#br0">19599 10518 4607 0,'-1'5'400'0,"1"2"-400"15,1 1 0-15,0 2 0 0,1-2 4768 0,1 0 864 16,1 0 192-16,0 0 16 0,2 0-4128 0,0-1-832 16,1-1-176-16,1-1-16 0,1-1-176 0,0 0-48 15,0-1 0-15,1-1 0 0,0-1-128 0,1-1-16 16,-2-1-16-16,1-1 0 0,-2-1 208 0,0-1 32 16,1 1 16-16,-2-2 0 0,0-1 48 0,0 0 16 15,-1-3 0-15,0 1 0 0,0 0-288 0,-2 1-48 16,-1-2-16-16,1 1 0 0,-2 1-272 0,-1 0 160 15,-2 0-160-15,0 3 128 0,1 4 128 0,0 0 32 16,-1-4 0-16,1 4 0 0,0 0 320 0,0 0 64 0,0 0 16 0,0 0 0 16,0 0-384-16,0 8-80 0,0 0-16 0,2 2 0 15,1 2-80-15,1 1 0 0,1 1-128 0,-1 2 192 16,0 0 128-16,0 3 32 0,-1 1 0 0,0-1 0 16,1 1 144-16,-1 0 16 0,0 1 16 0,0-1 0 15,-1 1-160-15,0-2-48 0,1 0 0 0,-1-1 0 16,-1-2-112-16,0 0-16 0,0 0-16 0,-1-3 0 0,-1 0-176 0,0-1 128 15,-1-2-128-15,0 0 128 0,0-1-128 0,-2 0 128 16,0-1-128-16,0-2 128 0,-2-1-128 0,-1-1 192 16,1-2-192-16,-2-1 192 0,-1-1-192 0,1-2 128 15,-1-3-128-15,1-1 128 0,-1 1-128 0,1-4 0 16,1-1 0-16,2 0 0 0,-1-2 0 0,3 0 0 16,1-5 0-16,2 3 0 0,1 4 0 0,2-2 128 15,0-2-128-15,1 1 0 0,1-1 0 0,1 0 0 16,1 1 0-16,1 0 0 0,-1 0 0 0,1 2 0 15,-1 2 0-15,2-1 0 0,-1 5 0 0,0-2 0 16,0 1 0-16,1 1 0 0,-1 0 0 0,1 1-192 16,-2-2 32-16,1 2 16 15,0 1-1168-15,-2 0-224 0,0 1-64 0,1-1-11248 16,1 1-2256-16</inkml:trace>
  <inkml:trace contextRef="#ctx0" brushRef="#br0">20068 10640 4607 0,'0'0'192'0,"0"0"64"0,0 0-256 0,0 0 0 15,0 0 0-15,0 0 0 0,0 0 6352 0,0 0 1232 16,0 0 240-16,0 0 48 0,0 0-4656 0,0 0-928 16,0 0-192-16,0 0-48 0,0 0-512 0,0 0-128 15,3 6 0-15,-1-1-16 0,-1 2-768 0,0 0-160 16,-1 1-16-16,1 0-16 0,-1-1-240 0,0 0-32 15,0 2-16-15,0-2 0 0,0 0-144 0,0 2 128 16,1-3-128-16,-1 0 128 0,0 0-128 0,0-6 0 16,-1 6 0-16,1-6 128 0,0 0-128 0,0 0 0 15,0 5 0-15,0-5 0 0,0 0 0 0,0 0 0 0,0 0 0 0,0 0 0 16,0 0 224-16,0 0-32 0,5-4-16 0,1-1 0 16,0-1 128-16,0 0 16 15,0-2 16-15,1 0 0 0,0 1-80 0,-1-1-32 16,0 0 0-16,1 1 0 0,-1-1-48 0,2 1-16 15,-1 1 0-15,0 1 0 0,0 1-16 0,0 1 0 16,-2 1 0-16,0 2 0 0,0 0 48 0,2 3 16 16,-2-1 0-16,0 1 0 0,-1 2 96 0,1 1 16 15,-2 1 0-15,0 1 0 0,-1-1-96 0,1 0-16 0,0 2 0 0,-1 0 0 16,0-1-208-16,0 1 176 0,0-3-176 16,0 1 160-16,0-1-160 0,0-1 0 15,-2-5 0-15,0 0 0 16,0 0-688-16,0 0-160 0,0 0-48 0,5-2 0 15,0-5-2384-15,0 0-496 0</inkml:trace>
  <inkml:trace contextRef="#ctx0" brushRef="#br0">20388 10242 16575 0,'0'0'1472'0,"2"-5"-1168"16,1-3-304-16,-1 1 0 0,-1 0 2688 0,0 2 496 15,1 0 80-15,0 0 32 0,-2 5-848 0,0 0-160 16,2-5-48-16,-2 5 0 0,0 0-336 0,0 0-80 16,0 0-16-16,4 0 0 0,1 1-448 0,0 5-80 15,1 4-32-15,-1 3 0 0,-1 4-400 0,2 1-80 16,-2 4 0-16,1-1-16 0,-1 5-304 0,2 0-64 16,-1 1-16-16,0-1 0 0,0-1-144 0,1 0-32 15,-2-1 0-15,0 0 0 0,0-2-192 0,-2 0 144 16,1-1-144-16,0 0 128 0,-2-1-128 0,-1-2 0 15,1 0 0-15,-2-3 128 0,0-1-128 0,0-3 0 16,-1-2 0-16,1 0 0 0,-1-2-448 0,1-1 48 16,1-6 0-16,0 0 0 15,0 0-848-15,0 0-160 0,0 0-48 0,0 0 0 16,3-5-832-16,2 0-160 0,1 0-48 0,2 0-15328 0</inkml:trace>
  <inkml:trace contextRef="#ctx0" brushRef="#br0">20686 10488 13823 0,'0'0'1216'0,"0"0"-960"0,0 0-256 0,0 0 0 15,0 0 4800-15,0 0 896 0,0 0 192 0,0 0 48 16,0 0-3376-16,0 0-688 0,0 0-128 0,0 0-16 16,0 0-432-16,3 5-80 0,3 1 0 0,1 1-16 15,0 1-480-15,1 0-80 0,2 1-32 0,3 2 0 0,1 0-304 0,1 0-64 16,2 1-16-16,0-1 0 0,2 0-224 0,2-1 128 15,0 0-128-15,1 0 0 0,-3-1 0 0,1-1 128 16,-3-1-128-16,-1 0 0 0,-1 1 0 0,-5-3 0 16,0-2 0-16,-4 1 0 15,-1-1-512-15,-5-3 0 0,0 0 0 0,-4 5 0 16,-2-1-2112-16,-2 0-400 0,-4-4-96 0</inkml:trace>
  <inkml:trace contextRef="#ctx0" brushRef="#br0">20685 10712 19343 0,'0'0'848'0,"0"0"192"0,0 0-832 0,0 0-208 0,4-5 0 0,1-2 0 16,1 0 3008-16,1-1 576 15,-2-2 96-15,3 0 32 0,1-1-1792 0,0 2-368 16,2-3-64-16,0 0-16 0,2 0-448 0,0 1-80 0,0-1-32 0,-1 1 0 16,1 1-400-16,-1 1-64 0,-1-1-32 0,0 0 0 15,0 0-288-15,0 2-128 0,-1 0 128 0,0 0-128 16,0 1 0-16,0 1 128 0,-2 0-128 0,-1 1 0 15,0 2-912-15,-1 1-272 0,0 1-48 0,-1 0-16688 16</inkml:trace>
  <inkml:trace contextRef="#ctx0" brushRef="#br0">21078 10619 10127 0,'0'0'448'0,"0"0"96"0,0 0-544 0,0 0 0 15,0 0 0-15,0 0 0 0,0 0 5440 0,0 0 960 16,2-5 208-16,-2 5 48 0,3-4-4240 0,-3 4-848 16,0 0-160-16,0 0-48 0,0 0-336 0,0 0-80 15,6 7-16-15,-1-1 0 0,-1 2-224 0,0 1-64 16,0 1 0-16,-1-1 0 0,0 1-272 0,0 1-64 0,0 0-16 0,-1-1 0 16,0 0 0-16,0 1 0 15,0-3 0-15,-1 0 0 0,1-2-32 0,0-1-16 0,-2-5 0 0,0 0 0 16,0 0-64-16,0 0-16 0,0 0 0 0,0 0 0 15,0 0-32-15,0 0 0 0,0 0 0 0,0 0 0 16,5-5 48-16,0-1 0 0,0-2 0 0,0 0 0 16,0-3-176-16,1 1 0 0,2 0 144 0,1 0-144 15,1-2 0-15,-1 0 0 0,1 2 0 0,1 0 0 16,0 0 0-16,-1 2 0 0,-3 2 0 0,1 2 0 16,1 2 0-16,-2 0 0 0,-1 1 0 0,-1 2 0 15,-5-1 128-15,3 2-128 0,0 3 160 0,1 0-160 16,0 2 256-16,-1 1-32 0,-2 0-16 0,0 0 0 15,1-1-16-15,-1 1 0 0,-1 1 0 0,0-1 0 16,0-1-192-16,1-1 128 0,0-2-128 0,-1-4 0 16,2 7 0-16,-2-7 0 0,1 4 0 0,-1-4 0 15,0 0 0-15,0 0-256 0,0 0 16 0,0 0 16 16,0 0-512-16,5 0-96 0,0-2-32 0,0 0 0 16,-1 2-1472-16,1-3-288 0,-5 3-64 0,6-2-9728 15,-1-2-1952-15</inkml:trace>
  <inkml:trace contextRef="#ctx0" brushRef="#br0">21493 10757 33343 0,'0'0'1472'0,"0"0"320"0,0 0-1440 0,0 0-352 0,0 0 0 0,0 0 0 15,3-3 1792-15,0-3 304 0,0 0 48 0,0 1 16 16,2-3-784-16,1 1-160 16,0-3-16-16,-1 2-16 0,0-1-640 0,0-1-128 15,0-1-32-15,0 0 0 0,0 0-384 0,1 2 128 0,0-1-128 0,0 0 0 16,-2 0-752 0,1 2-224-16,-1 0-48 0,0 1-12240 0,-1-1-2448 0</inkml:trace>
  <inkml:trace contextRef="#ctx0" brushRef="#br0">21755 10454 4607 0,'0'0'400'0,"0"0"-400"16,0 0 0-16,0 0 0 0,0 0 6944 0,2-4 1312 15,-2 4 256-15,0 0 48 0,0 0-5680 0,0 0-1120 16,0 0-224-16,3 6-64 0,-1 0-432 0,-1 3-80 15,1-2-32-15,-1 4 0 0,0 1-432 0,0 1-96 16,0-2-16-16,2 1 0 0,0 1-208 0,-1-1-48 16,0-3-128-16,2 1 192 0,0-1-192 0,1-2 0 0,1-1 0 0,0-2 0 15,0 1 0-15,0-4 128 0,2-1-128 0,-1-1 0 16,0-1 0-16,0-1 128 0,-1 0-128 0,0-2 0 16,0 0 160-16,0-1-160 0,0-2 160 0,0 0-160 15,0 1 128-15,0 1-128 16,1-2 0-16,-1 1 144 0,0 1-144 0,0 2 0 0,-1 1 0 0,0 2 0 15,0-2 0-15,1 2 0 0,-6 1 0 0,0 0 0 16,5 4 128-16,0-2-128 0,-5-2 192 0,7 4-64 0,-2 0 64 16,1 1 16-16,0 0 0 0,1 0 0 15,-1-1 0-15,0-1 0 0,1-1 0 0,0 0 0 0,0 0 0 16,0-1 0-16,1 0 0 0,-3-1 0 0,2 0-32 0,0-1-16 16,0-1 0-16,0-1 0 0,-1 1 32 0,1-1 16 15,-1-1 0-15,1-1 0 0,0-2-48 0,1-1-16 16,0-1 0-16,0 0 0 0,0-1-144 0,-1-3 0 15,-1-1 144-15,-1 1-144 0,0-2 0 0,-1 1 0 16,-2-1 0-16,-1-1 0 16,0 0-1040-16,-1 2-176 0,-1 0-48 0,0 2 0 15,0 0-1808-15,0 2-384 0</inkml:trace>
  <inkml:trace contextRef="#ctx0" brushRef="#br0">22277 10007 37087 0,'0'0'1648'0,"0"0"336"0,0 0-1600 0,0 0-384 0,0 0 0 0,0 0 0 16,4 5 1696-16,1 0 256 0,1 0 48 0,0 1 16 15,2 1-416-15,1 0-96 0,2 2-16 0,1 1 0 16,-1 1-624-16,2 0-128 0,0 2-32 0,-1 2 0 16,0 1-224-16,-1 3-48 0,-1 2-16 0,-2 1 0 15,-3 1-160-15,0 3-16 0,-1 1-16 0,-1 3 0 16,-2 0-96-16,-1 0-128 0,-2 1 176 0,-1-2-176 0,-1-2 256 0,-1 2-64 15,0-5-16-15,-2 1 0 16,1-1-176-16,-1-2-144 0,0 0 144 0,-1-2-208 0,1-1 208 0,0-3 0 16,-1-2 0-16,1-1-144 0,-2 0-48 0,1-3-16 15,1-3 0-15,1-1 0 16,0 0-240-16,1-3-32 0,5-3-16 0,-6 0 0 16,6 0-1232-16,-5-4-240 0,0-1-48 0,1 1-12320 15,1-1-2448-15</inkml:trace>
  <inkml:trace contextRef="#ctx0" brushRef="#br0">10056 12303 18431 0,'0'0'816'0,"0"0"160"0,0 0-784 0,0 0-192 16,0 0 0-16,0 0 0 0,0 0 4480 0,4 5 832 16,2 0 192-16,2-2 16 0,1 1-3568 0,1 0-720 0,0-2-144 0,0 1-16 15,2-1-240-15,1 0-64 16,1-1 0-16,0 0 0 0,2 0-448 0,0 0-112 16,1-1-16-16,-1 0 0 0,1 0-192 0,0 0 0 15,-1-1 0-15,0 0 0 16,-2-1-944-16,-2 1-224 0,-1-1-48 0,-3 1-11568 15,-2 0-2304-15</inkml:trace>
  <inkml:trace contextRef="#ctx0" brushRef="#br0">10066 12544 38239 0,'0'0'1696'0,"0"0"352"0,0 0-1648 0,0 0-400 0,0 0 0 0,0 0 0 15,5 4 1104-15,1-1 144 0,1-1 32 0,2-1 0 16,0-1-96-16,0-1-16 0,2-1 0 0,1 0 0 15,1 0-608-15,1-1-128 0,-1 0-32 0,2 0 0 0,0 0-400 0,2 0 0 16,0 0-144-16,1-2 144 16,0 1-784-16,0 0-48 0,2 0-16 0,1 0-12912 15,2 0-2592-15</inkml:trace>
  <inkml:trace contextRef="#ctx0" brushRef="#br0">10878 11873 15663 0,'0'0'1392'0,"0"0"-1120"0,-8 5-272 0,2-2 0 15,0 0 4112-15,6-3 768 0,-4 5 160 0,4-5 16 0,-3 6-2640 0,3 0-544 16,2-1-96-16,3 1-32 0,1 0-448 0,3-1-80 16,4-1-32-16,-1-2 0 0,3 1-224 0,3-2-32 15,1 0-16-15,5-1 0 0,2-1-288 0,3 0-64 16,4-1-16-16,1 0 0 0,3 1-224 0,1-2-64 15,1-1 0-15,1 1 0 0,-1 0-128 0,-2 0-128 16,0 2 144-16,0-2-144 0,0 2 0 0,-1 0 0 16,-1 1 0-16,-3 0 0 0,-2 0 0 0,0 0 0 15,-5 0 0-15,-3 0 0 16,-2 1-448-16,-2 0-48 0,-5 0 0 0,-2 1 0 16,-3-2-1456-16,-2 0-288 0,0-2-64 0,-6 2-10816 15,0 0-2144-15</inkml:trace>
  <inkml:trace contextRef="#ctx0" brushRef="#br0">11038 11887 28383 0,'0'0'1264'0,"0"0"256"0,0 0-1216 0,-4 5-304 0,4-5 0 0,-3 6 0 15,0 1 1568-15,2 1 256 0,0 1 48 0,1 1 16 0,-1 1-272 0,1 3-48 16,0 2-16-16,2 3 0 16,-2-1-416-16,1 1-96 0,0 2-16 0,0 3 0 0,-1 2-112 0,0 2-16 15,-1 1-16-15,0 3 0 0,1 0-128 0,-1-2-32 16,-1 2 0-16,-1 1 0 0,0-1-208 0,0-1-64 15,-2 0 0-15,1-3 0 0,1-2-192 0,0 2-32 16,0-4-16-16,0 1 0 0,0-2-208 0,1-1 0 16,0-2 128-16,0-3-128 0,0-2 0 0,0-2 0 15,-1-1 0-15,1-1 0 0,-1-4 0 0,0 0 128 16,-1-2-128-16,1 0 0 0,3-5 0 0,0 0-208 16,0 0 32-16,0 0 16 15,-6-4-416-15,6 4-64 0,-3-5-32 0,1-2 0 16,1 1-1520-16,2-4-304 0,1 0-64 0,2-1-10656 15,1 0-2128-15</inkml:trace>
  <inkml:trace contextRef="#ctx0" brushRef="#br0">11459 11943 16575 0,'0'0'1472'0,"0"0"-1168"16,-1 6-304-16,0 2 0 0,0 1 3824 0,0 1 704 16,-1 2 144-16,1 2 16 0,-2 1-2448 0,0 2-480 15,0 1-96-15,0 0-32 0,0 3-352 0,0 1-64 16,-1 2 0-16,0 0-16 0,0 0-368 0,0 0-64 15,1 0 0-15,-1-1-16 0,0 1-224 0,1 0-32 16,1-1-16-16,1 1 0 0,1-3-272 0,2-1-48 16,-1-2-16-16,2-1 0 0,2-2-144 0,-1-1 0 15,-1 0 0-15,0-1 0 0,-1-1 0 0,1-1 0 0,-1 0 144 0,0 1-144 32,0-3-1808-32,0-1-432 0,0 0-96 0,-1 0-10720 15,-1-1-2160-15</inkml:trace>
  <inkml:trace contextRef="#ctx0" brushRef="#br0">10908 13185 26367 0,'0'0'1168'0,"0"0"240"0,0 0-1120 0,0 0-288 16,0 0 0-16,0 0 0 0,0 0 1488 0,0 0 240 16,0 0 64-16,0 0 0 0,0 0-576 0,-1 4-96 15,-2 0-32-15,0 1 0 0,-1 1-448 0,1 1-80 16,-1 2-32-16,0 1 0 0,-1 1 112 0,2 2 0 16,0 1 16-16,0-1 0 0,1 0-16 0,1-1 0 15,1 0 0-15,1 0 0 0,0-2-160 0,1 0-32 16,1-2-16-16,0 1 0 0,0-3-160 0,3 1-16 15,0-2-16-15,-1 0 0 0,1-2-240 0,0 0 176 0,1 0-176 0,0-3 160 16,0-3-160-16,0-1 0 0,-1-2 0 0,3-1 0 31,0-3-688-31,0-2-160 0,-1-1-48 0,1-3-12192 0,0-2-2448 0</inkml:trace>
  <inkml:trace contextRef="#ctx0" brushRef="#br0">10909 12986 36735 0,'0'0'1632'0,"0"0"336"0,0 0-1584 0,0 0-384 0,0 0 0 0,0 0 0 0,0 0 880 0,0 0 80 16,0 0 32-16,0 0 0 0,0 0-544 0,8 3-96 16,-1-1-32-16,2-2 0 0,-1 0-320 0,3 0 128 15,1-3-128-15,1 2 0 16,-2 0-1104-16,3 1-304 0,0-2-48 0</inkml:trace>
  <inkml:trace contextRef="#ctx0" brushRef="#br0">11069 13206 16575 0,'0'0'1472'0,"0"0"-1168"15,0 0-304-15,-2 5 0 0,2-5 5504 0,1 6 1056 0,2-1 208 0,0 0 32 16,3-2-4496-16,1 0-912 16,2-1-176-16,1 0-48 0,1-1-512 0,3 0-96 0,0-1-32 0,2 0 0 15,0 0-272-15,1-1-64 0,-1 0-16 16,0 0 0-16,0 0-176 0,-3-2 0 0,2 1-160 0,-2 0 160 31,-1-1-2752-31,0-1-464 0</inkml:trace>
  <inkml:trace contextRef="#ctx0" brushRef="#br0">11204 13267 22111 0,'-9'7'1968'0,"9"-7"-1584"16,-5 2-384-16,5-2 0 0,-4 1 3584 0,4-1 640 16,0 0 128-16,0 0 32 0,0 0-2592 0,0 0-512 15,6 4-96-15,1 0-32 0,2-1-672 0,1-1-144 16,1 0-16-16,1 0-16 0,0-1-304 0,3 0 0 15,-1-1 0-15,-2 0 0 16,0-1-800-16,-1 1-272 0,0-1-48 0,-1 1-10992 16,0-3-2208-16</inkml:trace>
  <inkml:trace contextRef="#ctx0" brushRef="#br0">11601 13100 11055 0,'0'0'976'0,"0"0"-784"16,0 0-192-16,0 0 0 0,0 0 5888 0,0 0 1120 15,0 0 224-15,0 0 64 0,0 0-4544 0,1 7-912 0,-1 0-176 0,0 1-48 16,0 3-720-16,-1 0-160 15,0 2-32-15,1 0 0 0,-1 1-256 0,0 1-48 0,0-2-16 0,0 2 0 16,0 1-128-16,0-2-48 0,0 1 0 0,0 0 0 16,-1-2-208-16,1 0 128 0,-1-1-128 0,1-1 0 15,0-2 0-15,1-1-160 0,-1-1 0 0,1-2 0 16,0-5-1856-16,0 0-368 0,0 0-80 0,0 0-16128 16</inkml:trace>
  <inkml:trace contextRef="#ctx0" brushRef="#br0">11140 11564 32831 0,'0'0'720'0,"0"0"160"0,0 0 16 0,0 0 16 0,0 0-720 0,0 0-192 15,0 0 0-15,0 0 0 0,0 0 1344 0,0 0 256 16,-1 6 32-16,0 0 16 0,0 2-560 0,0 1-128 15,-1 0 0-15,0 1-16 0,0-1-496 0,0 1-80 16,1 0-32-16,0 0 0 0,0 1 128 0,1-4 32 16,0 1 0-16,1-1 0 0,1-2-240 0,-2-5-32 15,3 5-16-15,-3-5 0 0,0 0 80 0,0 0 16 16,5 2 0-16,-5-2 0 0,6-2-304 0,0-2 0 16,0-2 0-16,-1-1 0 0,-1-1 384 0,1 2 0 15,-1-2 16-15,0-1 0 0,-1-1-48 0,0 0-16 16,0 1 0-16,2-3 0 0,-1 0-96 0,1-1-32 15,-1 1 0-15,2-1 0 0,1 0-208 0,3 1 0 0,1 0 128 0,0 1-128 16,1 1 0-16,1 0 0 0,-2 3 0 0,-1 1 0 16,0 2 0-16,-1 1 0 0,-1 2 0 0,0 2 0 15,-1 2 0-15,0 2 128 0,-1 1-128 0,-1 1 0 16,-1 2 304-16,-1 3-48 0,0 1 0 0,-1 0 0 16,0 2-48-16,-1 0-16 0,-1-1 0 0,0 1 0 15,0-1-48-15,0-1-16 0,1 0 0 0,0-3 0 16,-1-1-128-16,2 0 0 0,0-3 0 0,1 2-176 15,-3-8 176-15,3 5 0 0,-3-5-144 0,7 4 144 16,1-3-1312-16,-1-1-192 0,0-2-32 0,1-1-20192 16</inkml:trace>
  <inkml:trace contextRef="#ctx0" brushRef="#br0">12005 12162 12895 0,'0'0'1152'16,"2"-5"-928"-16,-1 0-224 0,1 1 0 15,1 0 3200-15,-3 4 576 0,0 0 128 0,0 0 32 16,0 0-1360-16,0 0-272 0,0 0-48 0,0 0-16 0,0 0-544 0,5 4-112 16,-1 2-32-16,0 4 0 0,0 2-304 0,0 3-64 15,0 2-16-15,-1 3 0 16,1 1-496-16,0 2-96 0,1 0-32 0,-2 2 0 0,0 0-240 0,0-2-48 15,-1-1-16-15,0 0 0 0,0-1-48 0,0 0-16 16,0-2 0-16,0 0 0 0,-1-2-176 0,1-1 0 16,1-2 144-16,-1-2-144 0,-1 0 0 0,-1-1 128 15,0-3-128-15,1-1 0 0,0 0 0 0,0 0 0 16,-1-7 0-16,0 0 0 0,0 0 0 0,0 0-240 16,0 0 48-16,0 0 0 15,0 0-1600-15,-3-3-320 0,-1-2-64 0,0-1-10736 16,0-1-2128-16</inkml:trace>
  <inkml:trace contextRef="#ctx0" brushRef="#br0">11972 12139 14735 0,'0'0'640'0,"-3"-5"160"0,0-1-640 0,0-1-160 0,0-1 0 0,2-1 0 15,2 1 3952-15,1-1 752 0,1-1 160 0,1 0 16 16,2 1-2896-16,1 0-592 0,3 0-112 0,-1 0-32 15,1 0-336-15,2 3-64 0,1 0-16 0,-1 1 0 16,2 1-256-16,0 2-64 0,-1 2-16 0,2 2 0 16,0 2-208-16,-1 3-32 0,0 1-16 0,1 2 0 15,-1 2-80-15,2 1-16 0,-2 1 0 0,-2 2 0 16,0 1-16-16,-2 0 0 0,-1 3 0 0,-2-2 0 16,-3 3 48-16,0-1 0 0,-2 0 0 0,-1-2 0 15,-2 0 144-15,-2-2 16 0,0-1 16 0,-2-2 0 16,-3 0 96-16,1-1 32 0,-2-5 0 0,0 0 0 15,0-2-96-15,-1-1-32 0,1-2 0 0,-1 0 0 0,0-1-192 0,1-1-32 16,0-3-128-16,2 0 192 16,-2-2-192-16,1 1 0 0,1-1 0 0,0 1 0 0,1 1 0 0,1 0 0 15,5 3 0-15,0 0-160 16,0 0-928-16,0 0-192 0,1-5-48 0,-1 5 0 16,5-3-1040-16,1-1-224 0,-1 1-32 0</inkml:trace>
  <inkml:trace contextRef="#ctx0" brushRef="#br0">12563 12592 11967 0,'0'0'1072'0,"0"0"-864"15,0 0-208-15,0 0 0 0,0 0 4400 0,0 0 832 16,-5-2 160-16,5 2 48 0,-5-2-2976 0,1-1-592 16,1-1-112-16,1 0-32 0,-2 1-352 0,1-3-80 15,2-1-16-15,-1-1 0 0,-1-1-288 0,1 0-64 16,0-2-16-16,1-3 0 0,0 1-336 0,0-4-64 16,1-1 0-16,2-1-16 0,-1-2-32 0,1-1 0 15,0-3 0-15,1 1 0 0,1-1-176 0,0 1-32 16,0-1-16-16,2 1 0 0,-1 2-240 0,2 0 144 15,0 2-144-15,1 0 128 0,0 1-128 0,1 3 160 16,0-2-160-16,0 3 160 0,1-1-160 0,1 0 0 16,0 0 0-16,0 0 128 0,0 0-128 0,0 2 0 15,0-1 0-15,-1 1 0 0,-1 3 0 0,1 0 0 16,-1 0 0-16,-1 3 0 0,0 0-128 0,-3 3-64 16,-1 1-16-16,-4 4 0 15,0 0-464-15,0 0-96 0,0 0 0 0,0 0-16 16,0 0-2160-16,-1 7-416 0,-2 3-96 0,0-1 0 0</inkml:trace>
  <inkml:trace contextRef="#ctx0" brushRef="#br0">12858 12288 12895 0,'0'0'1152'0,"0"0"-928"16,-4 0-224-16,0 2 0 0,0-2 3904 0,0 1 720 16,-1-1 160-16,0 2 16 0,1 2-2912 0,-1 1-592 15,0 1-112-15,1 1-32 0,0 1-576 0,2 0-128 16,0 2-32-16,2 1 0 0,1 0-208 0,1-1-32 15,1 0-16-15,1 0 0 0,1-1-160 0,1 0 0 16,-1-2 0-16,2 0 0 0,1 0 128 0,1-2-128 16,1-2 128-16,0-1-128 0,-1-1 128 0,1-1-128 15,0-1 128-15,-1-2-128 0,-2 1 160 0,1-3-160 0,-1-3 192 0,0-1-192 16,-1 1 192-16,-1-2-192 16,-2 0 192-16,1 0-192 0,-1 1 224 0,-2 0-64 15,0 1-16-15,-2 2 0 0,1-2 64 0,-1 2 16 16,0 1 0-16,-1 2 0 0,2 3 288 0,0 0 64 15,-4-2 16-15,4 2 0 0,0 0-144 0,0 0-16 0,-3 3-16 0,1 3 0 16,2 2-288-16,1 1-128 16,1 2 0-16,2 1 128 0,0 2-128 0,0 2 0 15,2-1 0-15,0 2 0 0,0 0 0 0,1 1 0 0,0 2 0 0,1-2 128 16,-2 3 48-16,1 0 0 16,0 2 0-16,-1-1 0 0,-1 2 32 0,-1-2 16 0,-1 1 0 0,-1-2 0 0,-1 2 32 0,-2-1 0 15,-1 0 0-15,-1 0 0 0,-1-1 0 0,-2-1 16 16,-1-4 0-16,-1 1 0 0,0-5 0 0,0 1 0 15,-1-3 0-15,0-2 0 0,-1-1-16 0,1-3-16 16,-1-2 0-16,0-1 0 0,0-2-96 0,-1-1-16 16,1-4 0-16,0-1 0 0,2-1 16 0,0-1 0 15,1 0 0-15,2 1 0 0,1-4-16 0,0-1-128 16,2-2 192-16,2 0-64 0,0-1-128 0,3-1 0 16,3-1 144-16,-1-1-144 0,3 1 0 0,1-1 0 15,1 0 0-15,0 0 0 0,-1 1 0 0,2 3 0 16,-1-1 0-16,1 2 0 0,-1 2 0 0,2 0 0 15,0 3 0-15,0-1 0 0,-2-1 0 0,2 1 0 16,0 1 0-16,0 1 0 0,-2 0 0 0,-1 2 0 16,0 0 0-16,-1 2 0 0,-2 1 0 0,-1 0 0 15,-5 3 0-15,0 0 0 0,0 0 0 0,0 0 0 16,0 0-176-16,0 0 176 16,0 0-512-16,0 0-16 0,-5-1 0 0,0 1 0 15,0 0-1920-15,0 0-384 0,0 0-80 0,5 0-15232 0</inkml:trace>
  <inkml:trace contextRef="#ctx0" brushRef="#br0">13300 12501 14735 0,'1'-9'1312'0,"-1"9"-1056"16,0 0-256-16,0 0 0 0,0 0 3088 0,0 0 560 15,0 0 128-15,0 0 0 0,0 0-1392 0,-3 5-272 16,0 2-64-16,0 1-16 0,1-1-704 0,0 1-144 0,0 1-32 0,0 1 0 15,0 0-448-15,0-1-112 16,1 1-16-16,0 0 0 0,1-2-304 0,1 1-64 16,1 0-16-16,1-3 0 0,0 0-192 0,0-1 0 15,-3-5 0-15,0 0 0 0,6 3 0 0,-6-3 0 16,7-1 0-16,-1-1 0 16,0-3-576-16,-1-1-128 0,1-2 0 0,0-2-11472 0,-1-1-2288 15</inkml:trace>
  <inkml:trace contextRef="#ctx0" brushRef="#br0">13289 12366 11967 0,'0'0'1072'0,"-5"2"-864"15,-1-2-208-15,1 0 0 0,1 0 3472 0,4 0 656 16,0 0 128-16,0 0 32 0,0 0-3392 0,0 0-656 16,0 0-240-16,0 0-12160 15</inkml:trace>
  <inkml:trace contextRef="#ctx0" brushRef="#br0">13616 12053 31503 0,'0'0'1392'0,"0"0"288"0,0 0-1344 0,0 0-336 0,-3-4 0 0,3 4 0 15,0 0 1920-15,0 0 304 0,0 0 64 0,0 0 16 16,0 0-896-16,-4 5-192 0,1 1-16 0,0 5-16 15,0 3-608-15,0 3-128 0,0 1-32 0,1 4 0 16,0 2-16-16,0 1 0 0,0 2 0 0,1 1 0 16,-1 1-144-16,1 0-48 0,0-1 0 0,0 1 0 0,1-2-208 0,-2-2 0 15,-1 0 0-15,0-3 0 0,-2-2 128 0,2-1-128 16,-1-2 0-16,1-1 0 0,-1-2 0 0,1-3 0 16,1-1 0-16,0-2 0 15,2-8-832-15,0 0-256 0,0 0-48 0,0 0-16 16,0 0-1312-16,6-5-272 0,0-1-48 0</inkml:trace>
  <inkml:trace contextRef="#ctx0" brushRef="#br0">13764 12314 15663 0,'0'0'1392'0,"0"0"-1120"0,0 0-272 0,2-5 0 15,0-1 3152-15,0 0 576 0,-1-1 112 0,1 2 32 16,-1-1-1456-16,0 1-304 0,1 0-48 0,-2 5-16 15,1-5-320-15,-1 5-80 0,0 0-16 0,0 0 0 0,0 0-416 0,0 0-64 16,0 0-32-16,0 0 0 16,5 3-288-16,0 1-64 0,1 2-16 0,0 2 0 0,-1 1-224 15,2 3-32-15,1 1-16 0,0 0 0 0,-1 2-256 0,1 0-48 16,-1 0-16-16,2-1 0 0,1 1-160 16,1-2 0-16,-1 0 0 0,1-1 0 0,0-1 0 0,0-2 0 15,-1 1 0-15,1-2 0 0,-1-1 0 0,-1-1 0 16,0-1 0-16,-2-1 0 0,0 1 0 0,0-2 0 15,-1 0 0-15,-1-1-176 16,-5-2-272-16,0 0-48 0,4-1-16 0,-4 1 0 16,0 0-1184-16,3-4-240 0,-1-2-48 0,0 0-16 15,-2-2-1184-15,-1 1-224 0</inkml:trace>
  <inkml:trace contextRef="#ctx0" brushRef="#br0">13776 12537 17503 0,'0'0'1552'0,"0"0"-1232"16,0 0-320-16,0 0 0 0,0 0 3040 0,0 0 544 0,0 0 128 0,0 0 0 16,1-4-2048-16,2 0-432 0,2-1-80 0,1 0 0 15,2-2 432-15,0 1 80 16,2 0 32-16,0-1 0 0,5-3-528 0,0 0-96 16,0 1-32-16,0-1 0 0,-2 0-352 0,0 0-80 0,0 0-16 0,0-1 0 15,-1 0-368-15,0 0-80 0,-1 0-16 0,-1 1 0 16,2 1-128-16,-1-1 0 0,-1 1 0 0,-1 0 0 15,-2 1 0-15,0 3 0 0,-1 0-224 0,-1 1 80 16,0 1-2464 0,-5 3-480-16,0 0-112 0</inkml:trace>
  <inkml:trace contextRef="#ctx0" brushRef="#br0">14173 12466 17503 0,'0'0'1552'0,"0"0"-1232"15,0 0-320-15,0 0 0 0,0 0 3312 0,0 4 592 16,-1 3 128-16,0-1 32 0,0 0-1760 0,0 2-336 15,0-2-80-15,0 3-16 0,0 0-704 0,-1 3-144 16,0 1-16-16,1-2-16 0,1-1-608 0,0-1-112 0,1 0-16 0,0-2-16 16,0 1-240-16,1-2 0 15,-2-6 0-15,0 0 0 0,0 0-288 0,0 0-48 16,0 0-16-16,6 1 0 16,-6-1-2080-16,0 0-432 0,6-5-80 0</inkml:trace>
  <inkml:trace contextRef="#ctx0" brushRef="#br0">14198 12343 11967 0,'0'0'528'0,"0"0"112"0,0 0-512 0,0 0-128 0,0 0 0 0,-6 2 0 0,0-1 5488 16,6-1 1056-16,0 0 224 0,0 0 32 0,-5 4-4912 0,5-4-992 16,0 0-192-16,0 0-32 15,0 0-1248-15,0 0-240 0,0 0-48 16</inkml:trace>
  <inkml:trace contextRef="#ctx0" brushRef="#br0">14395 12624 32015 0,'0'0'1408'0,"0"0"320"0,4-4-1392 0,-1 0-336 0,0-1 0 0,0 0 0 16,0-2 1808-16,0 2 304 0,0-1 48 0,0 2 16 0,0-4-960 0,1 1-192 15,2 0-48-15,0-1 0 0,-1 0-624 0,1 1-128 16,0-1-32-16,-1 1 0 0,-2-2-192 0,1 2 0 16,0 0-144-16,-1 1 144 15,0 0-2592-15,-1 1-416 0</inkml:trace>
  <inkml:trace contextRef="#ctx0" brushRef="#br0">14642 12203 11967 0,'4'-10'1072'0,"-2"6"-864"0,1-2-208 0,0-1 0 16,-1 0 3472-16,0 0 656 0,0 1 128 0,-1 1 32 15,-1 5-1600-15,0 0-304 0,0 0-64 0,0 0-16 16,0 0-576-16,0 0-112 0,0 0-16 0,2 10-16 16,-1 0-688-16,0 2-144 0,-1 3-32 0,0 0 0 15,0 3-144-15,0-2-48 0,1 1 0 0,1 0 0 16,0 0-240-16,1-1-48 0,1-2-16 0,0 0 0 16,-1-1-224-16,2 0 128 0,0-4-128 0,0 0 0 15,0-3 144-15,-1 0-144 0,0-1 128 0,-4-5-128 0,0 0 160 0,6 3-160 16,-6-3 192-16,7-1-192 0,-2 1 192 0,1-4-192 15,0 0 192-15,-1-1-192 0,0-1 144 0,1 0-144 16,0 0 0-16,-1 0 144 0,0 1-144 0,0 0 0 16,0 2 0-16,0 0 128 0,-5 3-128 0,0 0 0 15,0 0 0-15,0 0 0 0,3 5 0 0,0 2 0 16,-1 1 144-16,-1 2-144 0,0-2 0 0,1 2 128 16,0 0-128-16,1-2 0 0,1 1 0 0,0-2 128 15,1 1-128-15,1-3 0 0,0 0 0 0,1-1 0 16,0-3 0-16,0 1 128 0,0-2 16 0,1-3 16 15,1 0 0-15,1-2 0 0,-2-1 128 0,1-2 32 0,0-2 0 0,2-1 0 16,-1 0-64-16,1-4-16 16,-3 0 0-16,2-3 0 0,-1-2-240 0,0 1 0 15,0-3 128-15,0 2-128 0,0-2 0 0,-1 2 0 16,-1-1 0-16,0 3 0 0,-2 0-176 0,-1 1-16 0,-1 4-16 16,-1-1 0-1,-1 2-1232-15,0 2-240 0,-1 2-48 0,0 1-16 16,0 1-1472-16,-1 1-304 0</inkml:trace>
  <inkml:trace contextRef="#ctx0" brushRef="#br0">15181 11772 12895 0,'0'0'1152'0,"0"0"-928"16,0 0-224-16,0 0 0 0,0 0 5680 0,0 0 1088 15,2 6 208-15,1 0 64 0,1 1-4608 0,2 0-928 16,3 3-176-16,0 0-48 0,3 0-304 0,2 2-64 15,0 1-16-15,2 3 0 0,1 2-352 0,-2 5-80 0,2-1-16 0,-2 2 0 16,-3 1-80-16,-1 3-32 0,-1 0 0 0,-1 2 0 16,-3 1-160-16,-2 0-48 0,-1 1 0 0,-1 0 0 15,-2 1-128-15,-2 1 128 0,0-1-128 0,-1 0 128 16,-2 1-128-16,-3-2 0 0,-3-1 144 16,0-2-144-16,1-3 0 0,0-2 128 15,-2-2-128-15,1-2 0 0,1-3 0 0,1-2 128 16,-2-3-128-16,2-1 0 0,0-2 0 0,2-1-208 0,0-4 16 0,0-1 16 31,0-2-1136-31,2-1-224 0,1 0-64 0,0-2-18736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00:51:46.30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9322 11962 13823 0,'0'0'608'0,"0"0"128"0,0 0-592 0,0 0-144 0,0 0 0 0,0 0 0 0,0 0 2544 0,0 0 464 16,-3 5 112-16,3-5 16 0,0 0-1712 0,0 0-336 16,0 0-64-16,0 0 0 0,0 0-176 0,0 0-16 15,0 0-16-15,0 0 0 0,-2 4-240 0,2-4-64 16,0 0 0-16,0 0 0 0,0 0 32 0,0 0 0 15,0 0 0-15,0 0 0 0,3-4 32 0,0-1 0 16,0-2 0-16,1-1 0 0,1-1-80 0,1 0-16 16,0 0 0-16,1-1 0 0,1-3-144 0,2 1-16 15,0 0-16-15,1-2 0 0,0 0-32 0,2-2 0 16,1 0 0-16,-1 0 0 0,1 1 48 0,0-1 0 16,0 1 0-16,2 0 0 0,2-2-192 0,-1 2-128 15,2-1 144-15,-1-1-144 0,-1 0 352 0,2-2-32 16,0 1 0-16,1-4 0 0,-4 2 0 0,2-3 0 0,2 2 0 0,0-2 0 15,3-2 16-15,1-1 0 0,1 0 0 0,2 0 0 16,-2 0-64-16,4 1-16 16,-1-1 0-16,1-1 0 0,1-2-64 0,-1 0 0 0,-1-1-16 0,1 0 0 15,-1 2 64-15,2-1 16 0,2-3 0 0,1 1 0 16,0 0-64-16,2 0-16 0,1 0 0 0,2 0 0 16,-1-2-48-16,-1-2 0 0,-1 0 0 0,1 0 0 15,1 0 48-15,1-1 0 0,1-2 0 0,2-1 0 16,0 1 16-16,2-2 0 0,1-1 0 0,0-2 0 15,-1-1-64-15,2 0-128 0,2-1 192 0,0 1-64 16,1-2-128-16,1 1 128 0,0 1-128 0,0 0 128 16,-2-3-128-16,1 2 0 0,1 0 0 0,0 0 128 15,1-1-128-15,0 1 0 0,0 3 0 0,1 0 0 0,-3-1 0 0,1 0 0 16,-1 0 0-16,-1 0 0 0,2 0 0 0,-2 1 160 16,0 1-160-16,-1 1 160 0,-1 2-160 0,-2-2 192 15,-3 0-192-15,1 1 192 0,0-2-192 0,1 1 192 16,0 1-192-16,0-2 192 0,1 2-192 0,0-1 192 15,0 2-192-15,0 0 192 0,0-4-192 0,1 2 160 16,1-2-160-16,1-1 160 0,1 1-160 0,0 0 0 16,1 4 0-16,0-1 0 0,-1 1 176 0,1-1-48 15,1-1-128-15,1-3 192 0,0 1-16 0,2 0-16 16,0 0 0-16,0 0 0 0,0 1-160 0,-1 1 192 16,0-1-192-16,0 2 192 0,0-1-192 0,0 0 0 15,-2 0 0-15,0 0 128 0,-1 1-128 0,-2 2 0 16,1 1 0-16,-1 1 0 0,0 0 0 0,-1 2 0 15,0-1 0-15,-1-1 0 0,-1 1 0 0,0 0 0 16,1 1 128-16,-1-1-128 0,-1 0 0 0,0 1 0 16,1 0 0-16,-2 2 0 0,-1 0 0 0,-1 1 0 0,0-2 0 15,0 1 0-15,2-1 0 0,-1 0 0 0,0-3 0 0,0 2 0 16,1 1 0-16,-1 0 0 0,1-1 0 0,-1 2 0 16,0 1 0-16,-1 1 0 0,-2 0 128 0,0 0-128 15,0 0 0-15,0 1 0 0,2 0 0 0,-1-2 0 16,-1 1 0-16,-1 1 0 0,0-1 0 0,0 1 0 15,-2-1 0-15,-1 1 0 0,1 1 0 16,-1 1 0-16,0 0 0 0,-1 0 0 0,0 1 0 0,0-1 0 16,-1 0 0-16,-1 0 0 0,0 1 0 0,0-2 0 0,-2 1 0 0,-1-1 0 15,0 2 0-15,-2 0 0 0,1 0 0 0,-2 3 0 16,0-1 128-16,-2 1-128 0,1 1 0 0,-1 3 0 16,0 0 0-16,-2 0 0 0,0 1 0 0,-3 0 0 15,-1 1 0-15,-2 4 0 0,-2-1 0 0,0 1 0 16,-1 0 128-16,0 1-128 0,-3 1 0 0,0 0 0 15,0 2 0-15,1 0 0 0,1 0 0 0,-2-1 0 16,1 1 0-16,0 0 0 0,0 1 0 0,1 0 0 16,-1-1 0-16,0 2 0 0,0-1 0 0,-1 2 0 15,-1-2 0-15,0 3 0 0,-1-3 0 0,-1 3 0 16,-2-1 0-16,0 1 0 16,0 0-624-16,-3 4-96 0,0-4-32 0,0 4 0 15,0 0-1936-15,0 0-400 0</inkml:trace>
  <inkml:trace contextRef="#ctx0" brushRef="#br0" timeOffset="1372.203">16339 5532 23327 0,'0'0'1024'0,"0"0"224"16,1-5-992-16,-1 0-256 0,0 0 0 0,0 0 0 0,0-1 1904 0,0 1 336 15,0-3 64-15,0 1 0 0,-1 0-432 0,1 2-80 16,0-3-32-16,0 2 0 0,1 2-288 0,0-1-64 16,0 1-16-16,-1 4 0 0,0 0-288 0,0 0-48 15,0 0-16-15,0 0 0 0,0 0-320 0,2 8-64 16,0 1-16-16,0 4 0 0,0 2-176 0,0 0-32 15,0 3-16-15,1 0 0 0,1 0-160 0,0 0-16 16,1-2-16-16,1 1 0 0,0 0-224 0,2-2 144 16,0-1-144-16,0-1 128 0,1-4-128 0,1 0 0 15,0 0 0-15,-1-4 128 0,0 0-128 0,1-3 160 16,-1-1-160-16,1-2 160 0,-1-1-32 0,2-3 0 16,-2 0 0-16,0-4 0 0,0 0 0 0,-1 0 0 15,-1-4 0-15,0 0 0 0,-1 0-128 0,0 0 0 16,-1 0 144-16,0 2-144 0,-1 2 0 0,1 0 0 15,-1 0 0-15,0 2 0 0,-1 2 0 0,-3 5 0 16,0 0 0-16,0 0 128 0,0 0-128 0,6 5 0 16,-1 2 0-16,0 1 0 0,0 1 128 0,1-1-128 15,1 1 128-15,1 0-128 0,0-1 144 0,0 0-144 0,1-2 192 0,-1 0-192 16,1-1 256-16,1-1-48 0,0-1-16 0,-1-2 0 16,1-2 64-16,0-1 16 0,1-2 0 0,0-1 0 15,-1-1-16-15,2-1 0 0,-2-3 0 0,1-1 0 16,-1-3-32-16,1 1-16 0,-1-1 0 0,0 0 0 15,0-3-80-15,-2 0-128 0,-2 1 176 0,0 0-176 16,1 0 128-16,-2 2-128 0,-2 1 0 0,-1-1 0 16,1 2 128-16,-3 3-128 0,0 2 0 0,0-1 0 15,0 1 0-15,0 2 0 0,0 5-208 0,0 0 80 16,0 0-576 0,0 0-96-16,-2-3-32 0,2 3 0 0,-5 0-928 15,0 0-192-15,0 0-32 0,-1 3-20144 0</inkml:trace>
  <inkml:trace contextRef="#ctx0" brushRef="#br0" timeOffset="2908.528">14999 6993 11967 0,'0'0'1072'0,"0"0"-864"16,0 0-208-16,0 0 0 0,0 0 2432 0,0 0 432 15,0 0 80-15,0 0 32 0,0 0-1328 0,0 0-272 16,0-5-48-16,0 5-16 0,-1-5 64 0,1 5 16 16,0-5 0-16,0 5 0 0,0-5-432 0,0 5-64 15,0 0-32-15,0 0 0 0,0 0 96 0,0 0 0 16,2-4 16-16,-2 4 0 0,0 0 0 0,0 0 0 16,0 0 0-16,0 0 0 0,5 1-80 0,1 2-32 0,0 1 0 0,0 1 0 15,1 2-128-15,0 1-32 0,0 0 0 0,0 2 0 16,1 0-80-16,1 1-32 0,-1-1 0 0,0 1 0 15,2 0-96-15,1 0-32 0,0-1 0 0,1 0 0 16,0 1-160-16,1-3-48 0,-1 1 0 0,1-2 0 16,-1 1-128-16,1 1-128 0,-2-3 192 0,0 2-192 15,0-3 144-15,-1 0-144 0,-3 0 0 0,2 0 144 16,-1-1-144-16,-1-1 0 0,-1 2 0 0,0-4 0 16,-6-1 0-16,0 0 0 0,0 0 128 0,0 0-128 15,4 1-128-15,-4-1-64 0,0 0-16 0,0 0 0 16,0 0-1072-1,0 0-192-15,0 0-64 0,0 0 0 0,0 0-1280 0,0 0-272 16,0 0-48-16</inkml:trace>
  <inkml:trace contextRef="#ctx0" brushRef="#br0" timeOffset="3728.619">15143 7351 6447 0,'0'0'272'0,"0"0"80"16,0 0-352-16,0 0 0 0,3-4 0 0,-1-1 0 0,0 0 3824 0,-2 5 688 15,3-5 144-15,0 0 16 0,0 1-2656 0,-3 4-544 16,0 0-96-16,5-2-32 0,-1-2 208 0,0 3 48 16,-4 1 0-16,5-2 0 0,1 2-160 0,-1 2-32 15,0-2 0-15,0 2 0 0,1-1-464 0,1 1-112 16,1-1 0-16,1 1-16 0,0 1-368 0,2-1-80 16,-1-1-16-16,1 0 0 0,0 0-208 0,2 0-144 15,-1-2 192-15,1 0-192 0,0 0 160 0,-2 0-160 16,0-1 128-16,0 1-128 0,-1-2 128 0,0 1-128 0,-3 0 128 0,2 0-128 15,0 1 192-15,-1 1-64 16,-2-2 0-16,-6 2 0 0,6-2 48 0,0 1 0 16,-6 1 0-16,0 0 0 0,5-2 48 0,-5 2 16 15,0 0 0-15,0 0 0 0,4-4 144 0,-4 4 48 0,3-5 0 0,-1-1 0 16,-1-1-48-16,-1-1 0 16,1 0 0-16,0-1 0 0,0-1-128 0,0-2-16 0,-1-1-16 0,0 1 0 15,0-1-96-15,-1 0-128 0,-2-1 176 0,0 2-176 16,0 0 176-16,0-2-176 0,-2 3 160 0,1 0-160 15,1-2 128-15,-1 1-128 0,0 2 0 0,0 1 144 16,1 1-144-16,0 1 0 0,0 1 0 0,1 1 0 16,2 5 0-16,-1-4 0 0,1-1 0 0,0 5 0 0,0-3 0 0,0 3-272 15,0 0 64-15,0 0 16 16,0 0-1264-16,0 0-240 0,0 0-48 0,0 0-11952 16,0 0-2400-16</inkml:trace>
  <inkml:trace contextRef="#ctx0" brushRef="#br0" timeOffset="4366.639">15804 7285 15663 0,'0'0'1392'0,"0"0"-1120"16,0 0-272-16,0 0 0 0,-6 1 3312 0,-1 2 592 16,1-1 128-16,-2 2 32 0,-2 0-1504 0,-3 1-320 15,-1 0-48-15,1 3-16 0,-2 1-480 0,-1-2-96 16,1 0-32-16,0 0 0 0,1-1-608 0,4 0-128 15,0 0-32-15,1 0 0 0,2-1-384 0,2 0-80 16,5-5-16-16,-2 4 0 0,2 2-176 0,3-2-144 16,2 1 192-16,3-1-192 0,3 0 0 0,0 1 0 15,0-2 0-15,1 1 0 0,2 1 0 0,-1 1 0 16,1-1 0-16,-1-1 0 0,-1 1 0 0,-2 2 0 16,0 0 0-16,-2 0 0 0,-2 0 128 0,-1 1-128 15,-1-2 0-15,-2 2 0 0,-1 1 128 0,-2 0-128 16,-1-1 144-16,-2-1-144 0,-1 2 272 0,-2 0-32 15,-2 0-16-15,-2-1 0 0,0-1 96 0,-1 1 0 0,0-2 16 0,0-1 0 16,1-1-192-16,-1 0-144 16,0-1 192-16,2-1-192 0,3-2 0 0,0 0 0 15,0-1 0-15,2 0 0 16,5 1-432-16,0 0-32 0,-3-4-16 0,3 4 0 16,0 0-1600-16,3-6-320 0,2 0-64 0,3 0-10544 0,3 0-2112 0</inkml:trace>
  <inkml:trace contextRef="#ctx0" brushRef="#br0" timeOffset="4649.88">16093 7386 11967 0,'10'-9'1072'0,"-6"5"-864"0,-1 0-208 0,0-1 0 0,1-1 3808 0,-1 1 720 16,-1-2 144-16,1 1 16 0,-3 6-1920 0,1-5-384 15,-1 5-80-15,0 0 0 0,-5-3-640 0,-1 1-112 16,-1 1-16-16,-1 3-16 0,-1 2-496 0,0 2-112 15,-3 0-16-15,-1 0 0 0,0 2-272 0,0 2-64 16,0 0-16-16,0 0 0 0,1 0-32 0,2 2-16 16,2-3 0-16,2 2 0 0,1-2-192 0,3 0-48 15,0 0 0-15,3 0 0 0,2-1-256 0,2-3 0 16,2 0 0-16,1-1 0 0,2-2 0 0,1 0 0 16,3-2 0-16,1-2 0 15,0 0-720-15,3-2-112 0,2-1 0 0,-2 0-16 16,1-1-2240-16,-1-1-448 0,15-8-96 0,-11 6-16 0</inkml:trace>
  <inkml:trace contextRef="#ctx0" brushRef="#br0" timeOffset="4967.499">16305 7376 9215 0,'0'0'816'0,"5"-5"-656"0,-2 0-160 0,2 0 0 16,-1 0 4144-16,0 0 784 0,-1 0 176 0,0 1 16 15,-3 4-2640-15,0 0-544 16,0 0-96-16,0 0-32 0,0 0-96 0,0 0-32 0,-3-3 0 0,3 3 0 15,-6-1-400-15,-1 2-96 0,0 2-16 0,-1 1 0 16,0 0-352-16,0 3-80 0,-2 2-16 0,2 1 0 16,1 0-112-16,0 0-32 0,0 2 0 0,2 0 0 15,2 0-160-15,1-2-32 0,1 1-16 0,2-1 0 16,2 0-368-16,2-2 144 0,2-2-144 0,1 0 0 0,-1-2 0 0,3-1 0 16,2-1 0-16,1-1 0 0,0-2 0 0,1-1 0 15,-1-1 0-15,0-1 0 0,-2-2 0 0,2 0 0 16,-3 0 0-16,-1-1-144 0,-3-1 16 0,0 0 0 15,-2 0 0-15,0 1 0 0,-3-1 128 0,-1-1-128 16,-2 0 128-16,-1 1-128 0,0-1-160 0,-1 2-32 16,-1-1 0-16,1 0 0 15,-1 0-1456-15,0 0-288 0,1 2-64 0,0-2-10960 16,0 1-2192-16</inkml:trace>
  <inkml:trace contextRef="#ctx0" brushRef="#br0" timeOffset="5318.05">16547 7316 34783 0,'0'0'768'0,"-1"5"144"0,1-5 48 0,0 6 16 0,1 1-784 0,0 0-192 0,-1 1 0 0,1-3 0 16,0 2 1120-16,0 0 176 0,0 1 48 0,1-1 0 16,1 1-512-16,0-1-112 0,-3-7-16 0,4 5 0 15,-1 0-208-15,0 0-48 0,0 0-16 0,-3-5 0 16,0 0 176-16,0 0 32 15,0 0 16-15,0 0 0 0,0 0-128 0,0 0-16 0,3 4-16 0,-3-4 0 16,0 0 80-16,0 0 0 0,0 0 16 0,5-2 0 16,-5 2-96-16,5-5-32 0,0-2 0 0,0-1 0 0,0 0-176 0,0-1-32 15,-1-1-16-15,2 0 0 0,1 0-240 0,1 1 144 16,-1-3-144-16,0 1 128 0,2 2-128 16,-1 1 0-16,0-1 0 0,-1 1 0 0,-1 2 0 0,0 1 0 15,-1 0 0-15,1 2 0 0,0 1-288 0,-6 2 64 16,6 0 16-16,-6 0 0 15,8 1-400-15,-2 1-80 0,-6-2-16 0,7 3 0 16,-1 1-1376-16,0 0-288 0,-1 0-48 0,-1 1-10720 16,0 1-2160-16</inkml:trace>
  <inkml:trace contextRef="#ctx0" brushRef="#br0" timeOffset="5684.437">16802 7367 4607 0,'0'0'192'0,"0"0"64"0,6 0-256 0,0 0 0 15,0-1 0-15,1 0 0 0,0 0 5920 0,-1 0 1136 16,1-2 240-16,2 1 32 0,0 1-4544 0,0-1-912 15,-1 0-176-15,-2-2-32 0,1 2-576 0,1-1-128 16,1-1 0-16,-1 0-16 0,-2-2-416 0,1 0-80 16,1 0 0-16,-1 0-16 0,-2 0-256 0,1 0-48 15,-1 0-128-15,-1-3 192 0,-1 2-64 0,-1 0-128 16,-1 0 176-16,-1 2-176 0,-2-1 224 0,0 1-64 0,-3 1-16 0,0 1 0 16,5 3 144-16,-6-1 32 15,-2 2 0-15,0 1 0 0,-1 0 288 0,0 2 64 16,-3 1 16-16,1 2 0 0,0 0-144 0,1 1-32 0,-2 1 0 15,1 1 0-15,1 0 64 0,1 2 16 0,1-1 0 0,1 1 0 16,1 1-80-16,2-1 0 0,1 0-16 0,4 1 0 16,2-2-144-16,3 1-32 0,2-2 0 0,3 0 0 15,2-2-144-15,2-1-48 0,2-3 0 0,1-2 0 16,1-1-128-16,-1-1 160 0,0-2-160 0,0-1 160 0,-1-2-160 0,-1 0 0 16,-2-2 0-16,0 1 0 0,-1 0 0 0,-1-1-144 15,-3 1 144-15,0-1-160 0,-1 1-48 0,-2 2-16 16,-3-1 0-16,-3 5 0 15,3-4-272-15,-3 4-48 0,0-5-16 0,-2 1 0 16,0 0-1680-16,2 4-352 0,-4-4-64 0,0 1-10944 16,-1 2-2192-16</inkml:trace>
  <inkml:trace contextRef="#ctx0" brushRef="#br0" timeOffset="6334.719">17251 7381 11055 0,'0'0'480'0,"0"0"112"0,0 0-464 0,0 0-128 15,0 0 0-15,0 0 0 0,-5 1 5872 0,5-1 1152 16,-5 0 224-16,1-1 48 0,0-1-4352 0,0-1-864 16,4 3-176-16,-3-5-48 0,1-1-720 0,0 0-160 15,0 0-16-15,1-3-16 0,1-2-368 0,0 0-64 0,0 0 0 0,0-2-16 16,1 0-176-16,0-2-48 0,0 0 0 0,0-1 0 16,1 1-272-16,1-1 160 0,0-1-160 0,0 1 128 15,2 2-128-15,1 1 0 0,1-1 0 16,0 3 0-16,0 1 0 0,1 0 0 0,-2 0 0 0,2 2 0 15,2 1-208-15,0-1 16 0,0 2 16 0,0 2 0 16,0-1-960 0,0 0-192-16,0 3-32 0,-1 1-16 0,0 1-1200 0,-1 1-240 15,-1 1-64-15,-2-1-14128 0</inkml:trace>
  <inkml:trace contextRef="#ctx0" brushRef="#br0" timeOffset="6555.021">17392 7198 7359 0,'0'0'656'0,"0"0"-528"16,0 0-128-16,0 0 0 0,0 0 5616 0,4 7 1088 16,0 0 208-16,0-1 64 0,0 0-3760 0,0 1-736 15,1 0-160-15,1 0-16 0,1 0-752 0,0 0-144 16,1-2-16-16,1 1-16 0,0-1-672 0,1 0-144 16,-1 0-32-16,1 0 0 0,-1 1-352 0,1 0-176 15,-1-3 160-15,-1 3-160 0,0-1 0 0,-1-2 0 16,1 0 0-16,-1 1 0 0,0 0 0 0,-2-1-128 15,1 0-16-15,0-1 0 16,-6-2-1216-16,6 1-240 0,-6-1-64 0,0 0 0 16,0 0-1408-16,0 0-272 0</inkml:trace>
  <inkml:trace contextRef="#ctx0" brushRef="#br0" timeOffset="6745.06">17405 7357 33407 0,'0'0'1472'0,"0"0"320"0,0 0-1440 0,5-4-352 0,-2-5 0 0,2 1 0 16,1 1 1888-16,0 0 304 0,0-2 64 0,1 2 16 0,1 0-800 0,-1 0-176 16,0-1-16-16,2 0-16 15,1 0-752-15,-1 1-160 0,-2-1-32 0,2 0 0 16,-1 0-320-16,1 0 0 0,0 0 0 0,-1 1 128 16,0 0-1488-16,0-3-304 0,-1 1-48 0,-1 1-17600 15</inkml:trace>
  <inkml:trace contextRef="#ctx0" brushRef="#br0" timeOffset="7001.252">17698 7001 10127 0,'0'0'896'0,"0"0"-704"16,0 0-192-16,0 0 0 0,0 0 6784 0,0 0 1344 16,-3 6 256-16,3-6 48 0,-1 6-5360 0,3 1-1056 15,1 1-224-15,3-1-32 0,0 0-976 0,1 2-192 16,2 0-32-16,0 2-16 0,1 2-112 0,1-1-32 15,-3 2 0-15,1 0 0 0,-1 1-208 0,-1 2-64 16,0 0 0-16,-1 1 0 0,0 0-128 0,-1-1 0 16,0 1 0-16,-2-1 0 0,0-2 0 0,-1 1 0 0,-2 0 0 0,-1-1 0 15,1-2 0-15,-2 0 0 0,-1-2 0 0,0 0 0 16,-1 0-448-16,-1-2 48 0,1-1 0 0,-3-2 0 31,-1-1-1968-31,-1-1-400 0,-1-1-80 0</inkml:trace>
  <inkml:trace contextRef="#ctx0" brushRef="#br0" timeOffset="11122.542">18007 7044 29023 0,'0'0'1280'0,"0"0"272"0,0 0-1232 0,0 0-320 15,0 0 0-15,0 0 0 0,0 0 2144 0,0 0 368 16,0 0 80-16,0 0 16 0,5 6-1072 0,0-1-192 15,0 0-64-15,0 0 0 0,0 1-464 0,1 1-112 16,1-2 0-16,2-1-16 0,-1 1-416 0,1 1-80 16,0-1 0-16,0 0-16 0,0 0-176 0,2 0 0 15,-2-1 0-15,2 0 0 0,-2-2 0 0,2-1 0 16,-1 2 0-16,-2 0 0 16,1-1-336-16,-1 0-160 0,0 1-16 0,-1 0-16 15,-2 1-2608-15,0-1-512 0</inkml:trace>
  <inkml:trace contextRef="#ctx0" brushRef="#br0" timeOffset="11315.386">18087 7337 8287 0,'0'0'736'0,"0"0"-592"16,-3-3-144-16,3 3 0 0,0 0 4704 0,0-5 912 0,2-2 176 0,1 1 32 16,1-2-3184-16,1 2-640 0,0-2-128 0,0 0-16 15,2-1-464-15,-1 1-96 16,2 0-16-16,-1 1 0 0,0-1-640 0,0 1-128 0,0 0-16 0,-1 1-16 15,0 0-320-15,0 1-160 0,0 0 160 0,0 0-160 16,0 0 0-16,-1 2-160 0,-1-2 0 0,-2 1-12352 16,-2 4-2464-16</inkml:trace>
  <inkml:trace contextRef="#ctx0" brushRef="#br0" timeOffset="11788.958">18545 7010 28911 0,'0'0'1280'0,"0"0"256"0,-3-4-1216 0,0 0-320 0,-1 2 0 0,0-1 0 16,-1 0 1376-16,0 1 224 0,-3 1 32 0,2 2 16 16,-2 0-432-16,0 2-96 15,-1 1-16-15,-1 3 0 0,0 0-592 0,0 3-128 0,-1 2-32 0,1 2 0 16,0 0 80-16,1 2 16 0,2-1 0 16,1 1 0-16,2 0 208 0,2-1 48 0,2-1 16 0,1 0 0 15,3-2-208-15,3 0-64 0,1-1 0 0,2-2 0 16,2-3-128-16,2 0-16 0,3-1-16 0,-1-1 0 15,1-2-48-15,0-2-16 0,0-2 0 0,0 1 0 0,-2-6-32 0,2 0-16 16,-3-1 0-16,-2-2 0 0,0-2-176 0,0-1 160 16,-2 1-160-16,-2-1 160 0,-1-2-160 0,-1 2 128 15,-2-1-128-15,-2-1 128 0,-1 3-128 0,-2-2 0 16,-3 2 144-16,-2 1-144 0,-2 2 0 0,-1 1 128 16,-2 2-128-16,-1-1 0 0,-3 4 0 0,0 1 0 15,-3 1-160-15,0 1 160 16,-1 0-1088-16,1 1-128 0,0 1 0 0,1 0-12528 15,3-1-2496-15</inkml:trace>
  <inkml:trace contextRef="#ctx0" brushRef="#br0" timeOffset="13172.988">14087 10614 33343 0,'0'0'736'0,"-6"-1"160"0,-3 0 16 0,-1-2 16 0,-2 1-736 0,-1-4-192 0,-3-3 0 0,3 0 0 16,-1-1 1248-16,0 0 224 0,1-3 32 0,-2 0 16 0,-1-1-720 0,1-1-144 16,-2-4-16-16,2-1-16 15,0-4-288-15,1 0-48 0,1-2-16 0,2-2 0 0,0-2-128 0,3-4-16 16,3-1-128-16,1-1 192 0,4 0-192 0,3-1 0 15,2-2 0-15,3-1 0 0,2 0 0 0,3 1 128 16,3 2-128-16,3 2 0 0,0 1 336 0,4 2-16 16,4 4-16-16,1 3 0 0,3 2 16 0,-1 1 0 15,0 3 0-15,3 2 0 0,1 2-128 0,1 1-32 16,3 3 0-16,1 3 0 0,2 1-160 0,3 2 0 16,3 4 0-16,-1 1 0 0,-2 3 0 0,3 4 0 15,0 2 128-15,0 5-128 0,0 4 0 0,0 3 0 16,0 5 0-16,-3 3 0 0,-5 3 0 0,-5 5 0 15,-4 5 0-15,-5-1 0 0,-5 2 0 0,-5 1 0 16,-4 0 0-16,-5 1 0 0,-5 0 0 0,-2 1 160 0,-5-1-160 0,-3-4 160 16,-3 1 160-16,-5-4 48 0,-4-2 0 0,-4-2 0 15,-4-3 400-15,-3-2 64 0,-3-3 32 0,-2-1 0 16,-2-1-208-16,-1-3-32 16,0-3-16-16,-2-2 0 0,-2-3-336 0,0-2-64 0,0-3-16 0,0-2 0 15,0-3-192-15,3-2 0 0,1-3 0 0,4-1 0 16,3-4-160-16,3 0-32 0,2-2 0 0,3 1 0 31,2-2-1040-31,6 0-224 0,3-1-32 0,4 2-13136 0,3-1-2624 0</inkml:trace>
  <inkml:trace contextRef="#ctx0" brushRef="#br0" timeOffset="14860.867">15137 10632 6447 0,'0'0'576'0,"0"0"-576"0,0 0 0 0,0 0 0 15,0 0 2736-15,0 0 432 0,0 0 96 0,0 0 0 16,0 0-1984-16,0 0-416 16,0 8-80-16,0-8-16 0,0 0 208 0,0 0 48 15,0 0 0-15,0 0 0 0,0 0 0 0,0 0 16 16,0 0 0-16,0 0 0 0,0 0 112 0,0 0 32 15,0 0 0-15,0 0 0 0,0 0-224 0,0 0-64 16,0 0 0-16,-2-4 0 0,0-1-416 0,-2 0-96 0,1-1 0 0,-1 0-16 16,1-1-240-16,-2 0-128 0,0-2 160 0,1 0-160 15,-1 0 128-15,1 0-128 16,0 1 0-16,0 0 0 0,0-2 0 0,0 2 0 16,1-1 0-16,0 2 0 0,1-1 0 0,0 1 0 0,0 1 0 0,1 1 0 0,1 0 0 0,0 5 0 15,1-5 0-15,-1 5 0 0,3-4 0 0,2 1 0 16,-1-1 0-16,2 1 0 0,3 0 0 0,2 0 0 15,1 1 0-15,0 0 0 0,2-1 0 0,2 1 0 16,1-2 128-16,2 0-128 0,0 1 192 0,0-2-64 16,0 2-128-16,-1-1 192 0,1 0-192 0,-3 0 144 15,-1 0-144-15,-2 1 128 0,-2 1-128 0,-1 1 128 16,-2 0-128-16,-1 0 128 16,-7 1-2096-16,0 0-416 0,0 0-96 0</inkml:trace>
  <inkml:trace contextRef="#ctx0" brushRef="#br0" timeOffset="15241.34">15157 10486 21023 0,'0'0'928'0,"0"0"192"0,0 0-896 0,0 0-224 0,3 7 0 0,0 0 0 16,-1-1 1856-16,0 2 320 0,2 0 64 0,1 2 0 15,0-1-560-15,2 3-112 0,2-2-32 0,3 3 0 16,-1 1-480-16,3 0-96 0,1 0-32 0,3 1 0 15,1 1-448-15,0-2-96 0,1 0 0 0,0-1-16 16,2-1-240-16,0 0-128 0,3 1 128 0,0-3-128 16,2-2 0-16,-2 1 0 0,0-1 0 0,-2-1 128 15,0-1 0-15,1-1 0 0,-3-1 0 0,-1-1 0 16,-2-1-576-16,-4 0-128 0,0-2 0 0,-4 0-16656 16</inkml:trace>
  <inkml:trace contextRef="#ctx0" brushRef="#br0" timeOffset="15875.541">15890 10665 11967 0,'0'0'528'0,"0"0"112"0,0 0-512 0,0 0-128 15,0 0 0-15,0 0 0 0,0 0 3584 0,0 0 672 16,0 0 144-16,2 8 16 0,-1 0-2272 0,0 0-464 16,0-1-80-16,1 2-32 0,0 1-336 0,1 2-64 15,-1 0-16-15,0 3 0 0,1 0-256 0,-1 0-48 16,0 1-16-16,-1 1 0 0,1-1-256 0,-1 2-64 15,0-3-16-15,-1 0 0 0,0 0-288 0,0 0-48 0,1-1-16 0,-1 1 0 16,0 1-144-16,0-4 0 0,0 1 0 16,0 0 128-16,0-2-128 0,0 0 0 0,0 0 0 0,1-4 0 15,0-1-192-15,-1-6-112 0,0 0-16 0,0 0-16 32,0 0-624-32,0 0-128 0,0 0-32 0,3-7 0 15,0-1-1488-15,0-4-288 0</inkml:trace>
  <inkml:trace contextRef="#ctx0" brushRef="#br0" timeOffset="16209.208">15851 10605 22111 0,'0'0'976'0,"0"0"208"0,-6-1-944 0,1 0-240 16,5 1 0-16,0 0 0 0,0 0 2624 0,0 0 464 15,0 0 112-15,0 0 0 0,0 0-1888 0,0 0-384 16,0 0-80-16,6 0-16 0,1 0-384 0,2 0-96 15,2 0-16-15,1 1 0 0,0 2-144 0,1-2-48 16,2 1 0-16,0 1 0 0,0 1-144 0,0 1 0 16,1 0 144-16,0 1-144 0,-1 1 0 0,-1 1 144 15,0 0-144-15,-4 3 0 0,0-3 192 0,-1 3-192 16,-3 0 192-16,-2 3-192 0,-1 2 304 0,-3-2-48 16,-2 2-16-16,-2 1 0 0,0 0 192 0,-2-2 32 15,-3 0 16-15,-1-2 0 0,0 0-96 0,-2-1 0 16,0-2-16-16,0-1 0 0,1-2-64 0,-1-1-16 15,1-1 0-15,1-2 0 0,0-1-288 0,1-1 160 0,1-2-160 16,1 1 128-16,0-3-128 0,2 0-192 16,3 0 32-16,1-1 16 15,2-1-1328-15,1 0-256 0,1 2-48 0,3 1-10112 0,1-1-2016 0</inkml:trace>
  <inkml:trace contextRef="#ctx0" brushRef="#br0" timeOffset="16475.889">16184 11011 21183 0,'0'0'1888'0,"0"0"-1504"0,0 0-384 0,-3 2 0 0,0 0 2656 0,-1-2 464 15,-1-2 80-15,0 0 32 0,0-1-1216 0,0-1-240 16,1 0-48-16,0-3-16 0,-1-4-528 0,1 0-96 16,1 0-32-16,1-2 0 0,0-1-368 0,0-2-80 15,1 2-16-15,2-2 0 0,0 0-208 0,0-2-64 16,1 0 0-16,0 2 0 0,0-2-192 0,2 1-128 15,1 1 128-15,0 2-128 0,0-1 0 0,1 3 0 16,0-1 0-16,2 1 0 0,-1 2 0 0,2 1 0 16,-1 0 0-16,1 2 0 0,0-3-304 0,0 4-16 0,2 0-16 0,-1 2 0 31,0 1-2032-31,-1 1-416 0,-2 2-80 0</inkml:trace>
  <inkml:trace contextRef="#ctx0" brushRef="#br0" timeOffset="17080.38">16331 10861 8287 0,'0'0'736'0,"0"0"-592"0,0 0-144 0,1 6 0 15,-1-6 4608-15,0 6 880 0,0 1 176 0,1 1 32 16,0 0-3616-16,1 0-736 0,0-1-128 0,1-1-48 15,1 2-432-15,1 0-96 0,-1-3 0 0,2 1-16 16,1 0-416-16,1 0-80 0,1-3 0 0,0-1-128 16,0 2 128-16,1-3-128 0,1-1 0 0,0-1 0 15,-2-1 0-15,2-1 0 0,-3 0 128 0,0-2-128 0,-1-1 0 0,0 0 160 16,-2 0-160-16,0 0 128 0,-2-2 0 0,0 2-128 16,1-2 192-16,-2 1-64 0,-1 1 0 0,-1 0-128 15,0 2 192-15,0 4-64 0,-4-5 176 0,1 1 16 16,3 4 16-16,0 0 0 0,-5-1 320 0,0 2 64 15,5-1 16-15,0 0 0 0,-4 4-192 0,4-4-32 16,-2 5-16-16,1 1 0 0,1 2-352 0,2 1-144 16,0-1 128-16,3 1-128 0,1 1 0 0,2 1 0 15,0 1 128-15,1-1-128 0,-1 2 0 0,1 2 0 16,0-1 144-16,-1 2-144 0,-1 1 128 0,0-1-128 0,-2 1 128 0,0-1-128 16,-1 1 128-16,-2 0-128 15,1-1 128-15,-1 1-128 0,-2-1 128 0,0-2-128 16,0-1 160-16,-1-1-160 0,-1-2 224 0,-1 0-48 15,0-1-16-15,-1-3 0 0,-1 0 96 0,0-4 32 16,-1 1 0-16,-1-3 0 0,-1 0-16 0,-1-3 0 16,0 1 0-16,-1-3 0 0,0-1-144 0,1-1-128 15,0-1 192-15,2 0-192 0,-1-2 0 0,2 0 0 0,1 0 0 0,1 0 0 16,2 0 128-16,2-1-128 0,1 0 0 0,2 0 0 16,1 1 0-16,2 0 0 0,0-3 0 0,1 0 0 15,2 2 0-15,1-1 0 0,1 1 0 0,0 1 0 16,-1 1 0-16,1 1 0 0,-1 0 0 15,0 1 0-15,-1 1 0 0,1 1 208 0,0 1-64 0,-1-1-16 0,0 0-128 0,-1 1-224 16,-1-1 48-16,1 1 16 16,-1 1-592-16,-7 3-112 0,0 0-32 0,0 0 0 15,0 0-1776-15,0 0-352 0,0 0-80 0</inkml:trace>
  <inkml:trace contextRef="#ctx0" brushRef="#br0" timeOffset="17952.152">16779 10853 28447 0,'0'0'1264'0,"0"0"256"0,0 0-1216 0,6 2-304 0,-1 0 0 0,-1-1 0 0,1 0 1376 0,0 1 224 16,1 1 32-16,0-1 16 0,1-1-768 0,0 1-160 15,1-2-16-15,-1 1-16 0,0-1-528 0,1 0-160 16,-1-1 0-16,1 1 0 0,0-2 0 0,-1 1 0 16,-2-1 0-16,-1 0 0 15,1 0-2704-15,-5 2-448 0</inkml:trace>
  <inkml:trace contextRef="#ctx0" brushRef="#br0" timeOffset="18126.816">16820 10918 11055 0,'-9'1'976'0,"4"1"-784"16,-1 1-192-16,0-1 0 0,1 0 3728 0,0 1 704 0,0 1 144 0,1 0 32 15,4-4-2160-15,0 0-416 0,0 0-96 0,0 0-16 16,0 0-960-16,0 0-192 0,0 0-32 0,6 3-16 16,3 0-336-16,-2-1-64 0,1-1 0 0,1 0-16 15,1-1-160-15,1 0-16 0,-1-1-128 0,1 0 192 16,0-1-192-16,1-1 0 0,-3 0-144 0,1-1 144 31,0 0-1984-31,-1 1-320 0,-1 1-48 0</inkml:trace>
  <inkml:trace contextRef="#ctx0" brushRef="#br0" timeOffset="18478.49">17107 10793 5519 0,'0'0'496'0,"0"0"-496"15,0 0 0-15,1 6 0 0,0 0 5312 0,0 0 976 16,1 0 192-16,0 1 48 0,-1 0-3520 0,0 3-688 15,0-2-144-15,1 1-16 0,-1 0-816 0,0 0-144 16,0 2-48-16,0-1 0 0,0-1-640 0,0 0-128 16,0-1-16-16,-1 2-16 0,0-2-352 0,-1 1 144 0,0-1-144 0,0-1 0 31,0 0-288-31,-1-1-160 0,0-1-48 0,2-5-11744 16,-4 3-2352-16</inkml:trace>
  <inkml:trace contextRef="#ctx0" brushRef="#br0" timeOffset="18646.347">17011 10897 15663 0,'0'0'1392'0,"0"0"-1120"0,0 0-272 0,0 0 0 16,0 0 3456-16,0 0 624 0,4-3 128 0,2 1 16 0,-6 2-1904 0,8-2-384 15,0 1-80-15,1 0 0 0,-1 1-752 0,-1 1-144 16,2 0-16-16,0 0-16 16,0 0-544-16,0 1-128 0,-1 0 0 0,0 0-16 15,1-1-240-15,-1 1 128 0,0-2-128 0,0 1 0 16,-2-1-1728-16,1 0-448 15,0-1-96-15</inkml:trace>
  <inkml:trace contextRef="#ctx0" brushRef="#br0" timeOffset="18914.524">17363 10745 20271 0,'0'0'896'0,"0"0"192"0,0 0-880 0,0 0-208 15,0 0 0-15,0 0 0 0,-1-4 3744 0,1 4 704 16,0 0 144-16,0 0 16 0,0 0-2560 0,0 0-528 16,0 0-112-16,0 0 0 0,3 6-464 0,-2 2-96 15,1 2-16-15,-1 2 0 0,0 2-320 0,0 0-80 16,0 1-16-16,0 0 0 0,-1 1-160 0,-1 0-16 16,0-2-16-16,-1 1 0 0,0 0-224 0,1-2 176 0,0 1-176 15,0-3 160-15,0 0-160 0,0 0 0 0,0-1 0 16,0-2 0-16,1-1 0 0,0-1-256 0,0-6 48 15,0 0 0 1,0 0-2176-16,3 4-432 0,-3-4-96 0</inkml:trace>
  <inkml:trace contextRef="#ctx0" brushRef="#br0" timeOffset="19461.063">17583 10663 30399 0,'0'0'1344'0,"0"0"288"0,0 0-1312 0,0 0-320 0,0 0 0 0,0 0 0 16,0 0 2224-16,0 0 368 0,0 0 80 0,-2 5 16 15,-1 0-992-15,0 2-192 0,0 1-32 0,1 1-16 16,0 3-688-16,1 2-128 0,0 2-16 0,0 0-16 16,0 2 32-16,2 0 0 0,-1 2 0 15,1-2 0-15,0 1-512 0,0-1-128 0,-1-1 0 0,0 1 0 16,0-3 0-16,0 2-208 0,-1-1 48 0,1-2 16 0,-1 1 144 0,0 0 192 15,-2-5-32-15,1 2-16 0,0-4-144 0,0 0-224 16,1-1 48-16,0-2 16 16,1-5-736-16,0 0-160 0,0 0-32 0,0 0 0 15,0 0-1712-15,0 0-336 0,-2-5-80 0</inkml:trace>
  <inkml:trace contextRef="#ctx0" brushRef="#br0" timeOffset="19797.665">17727 10838 31215 0,'0'0'1376'0,"0"0"288"0,0 0-1328 0,0 0-336 0,0 0 0 0,0 0 0 15,0 0 1968-15,0 0 320 0,3 6 64 0,0 1 16 16,0-2-976-16,1 2-192 0,1 1-48 0,0-1 0 16,1-1-448-16,0 2-80 0,1 1-32 0,2-2 0 15,0 0-336-15,0 0-80 0,0 2-16 0,0-1 0 16,0 0-160-16,1 1 0 0,0-3 0 0,-2 2 0 16,2-1 0-16,-1-1 0 0,-2-1 128 0,1 0-128 15,-1 0 0-15,0-2 0 0,0-1 0 0,-7-2 0 0,6 0-176 0,-6 0-16 16,0 0 0-16,0 0 0 15,0 0-1120-15,0 0-224 0,0 0-64 16,0 0-11056-16,0 0-2208 0</inkml:trace>
  <inkml:trace contextRef="#ctx0" brushRef="#br0" timeOffset="20020.528">17765 11028 13823 0,'0'0'1216'0,"0"0"-960"16,0 0-256-16,0 0 0 0,0 0 4192 0,0 0 800 15,0 0 144-15,6-3 48 0,-1 0-2880 0,1 1-576 0,0-3-128 0,0 1 0 16,0-1-384-16,0 0-64 16,1-3 0-16,1 0-16 0,0 0-384 0,0 1-80 15,5-1-16-15,-2 2 0 0,-5-3-192 0,1 0-32 16,-1 1-16-16,0 0 0 0,0 1-128 0,-1 1-32 0,0-1 0 0,0 0 0 16,1-1-256-16,1 1 0 15,-1 0 0-15,0 1 0 16,0-1-1744-16,-2 1-464 0,1 1-96 0,-5 5-16320 0</inkml:trace>
  <inkml:trace contextRef="#ctx0" brushRef="#br0" timeOffset="20233.405">18021 11126 37487 0,'0'0'1664'0,"0"0"336"0,0 0-1600 0,0 0-400 0,4-6 0 0,-2-1 0 0,2-1 1136 0,1-1 144 16,0 0 16-16,1-1 16 0,0 0-480 0,1 0-80 16,0 0-32-16,-1 2 0 0,0-1-512 0,2 0-208 15,-1-2 176-15,0 2-176 0,0 1 0 0,-1-2-128 16,-2 1-16-16,2 1-13136 16,-3 1-2624-16</inkml:trace>
  <inkml:trace contextRef="#ctx0" brushRef="#br0" timeOffset="20678.15">18211 10863 16575 0,'0'0'1472'0,"0"0"-1168"16,0 0-304-16,0 0 0 0,0 0 4480 0,0 0 848 15,0 0 176-15,0 0 16 0,0 0-3472 0,0 0-704 16,2 7-144-16,1-1-32 0,-1-1-432 0,2 2-96 15,-1 1 0-15,0 0-16 0,0-1-368 0,1-1-80 0,-1 0-16 16,0 0 0-16,0-2 0 0,-3-4 0 16,0 0 0-16,0 0 0 0,4 3-160 0,-4-3 160 0,6 2-160 0,0-4 160 15,-1-1-160-15,2-2 0 0,0-1 0 0,0-1 0 16,0 0 0-16,-1 0 0 0,-1-2 0 16,0 1 0-16,0 2 0 0,0 1 0 0,-1 1 0 15,-4 4 0-15,4-5 0 0,-4 5 0 0,0 0 0 0,0 0 0 0,0 0 0 0,5 5 0 16,-1 0 128-16,1 4-128 0,-1-1 0 0,0 2 0 15,-1 0 0-15,0 0 0 0,0 2 272 0,1-3-16 16,1 0-16-16,1-1 0 0,0-2-64 0,2 0-16 16,-1-2 0-16,1-2 0 0,0-1-160 0,0-2 0 15,0-2 0-15,2 0 0 0,-2-1 128 0,0 0 80 16,0 0 32-16,-1-1 0 0,0-1 16 0,-1-1 16 16,0-1 0-16,-1 0 0 0,-1-1-272 0,0 1 160 15,-1-1-160-15,0 0 128 0,0-1-128 0,0 1 0 16,0-2 0-16,0 0-176 15,0 1-448-15,1-2-80 0,-1 1-32 0,1-1 0 16,0 0-2128-16,1 2-416 0,-1-1-96 0</inkml:trace>
  <inkml:trace contextRef="#ctx0" brushRef="#br0" timeOffset="20945.045">18619 10640 15663 0,'0'0'688'0,"0"0"144"0,-4 0-656 0,4 0-176 0,-5 0 0 0,5 0 0 16,0 0 4672-16,0 0 912 0,0 0 176 0,0 0 48 16,0 0-3760-16,6 5-768 0,0-2-128 0,0 2-48 15,1 2-208-15,1 1-64 0,-1 1 0 0,1 2 0 16,0 0-336-16,0 3-80 0,-1 2-16 0,-1 1 0 16,1 3-144-16,0 0-16 0,-1-1-16 0,-1 0 0 15,-1-2-224-15,0 1 176 0,-1-2-176 0,0 1 160 0,-2 0-160 16,-1-2 0-16,0 1 144 0,-1 0-144 0,-2-4-144 15,0 1-112-15,-1-1 0 0,0-3-16 16,-1-2-784-16,0 0-160 0,0-1-16 0,-1-2-11440 16,0 0-2272-16</inkml:trace>
  <inkml:trace contextRef="#ctx0" brushRef="#br0" timeOffset="22079.98">18901 10697 13823 0,'0'0'1216'0,"0"0"-960"16,0 0-256-16,0 0 0 0,-4-1 4304 0,4 1 816 0,0 0 176 0,0 0 16 15,0 0-2896-15,0 0-592 0,0 0-112 0,2 8-32 16,0-2-400-16,1 1-64 0,0 0-32 0,3 1 0 16,1-3-416-16,2 1-64 0,0 0-32 0,2 1 0 15,-1-1-192-15,0 0-32 0,0 0-16 0,0 0 0 16,-1-2-432-16,0 1 128 0,0 0-128 0,-1 0 0 15,-1 0 0-15,0 0 0 0,-1-3 128 0,1 1-128 16,-7-3 0-16,6 5-144 0,0-3 144 0,-6-2-208 16,0 0-1648-16,5 6-336 0,-5-6-64 0,3 5-16384 15</inkml:trace>
  <inkml:trace contextRef="#ctx0" brushRef="#br0" timeOffset="22279.213">18946 10988 11967 0,'0'0'1072'0,"0"0"-864"16,0 0-208-16,0 0 0 0,0 0 4400 0,0 0 832 16,0 0 160-16,4-7 48 0,-1 1-3264 0,2 1-640 15,0-3-128-15,1 3-16 0,1-1-256 0,1-1-48 16,-1 1-16-16,0-2 0 0,1 0-368 0,0 1-64 16,-1 1 0-16,0-1-16 0,0 0-336 0,-2 1-64 15,1 1-16-15,0 0 0 0,-2 0-208 0,1 2 0 16,-5 3 0-16,0 0 0 15,0 0-2400-15,0 0-480 0</inkml:trace>
  <inkml:trace contextRef="#ctx0" brushRef="#br0" timeOffset="22713.1">19417 10696 15663 0,'0'0'1392'0,"0"0"-1120"16,3-3-272-16,-1-1 0 0,0-1 3264 0,-2 5 576 15,0 0 128-15,0 0 32 0,-1-5-1952 0,1 5-384 16,0 0-64-16,-5 2-32 0,-1 1-512 0,0 1-96 16,-3 1-32-16,0 2 0 0,-1 4-400 0,-1 2-80 15,-2 1 0-15,2 2-16 0,-1 2 80 0,1 1 32 16,0-1 0-16,3 0 0 0,1 1 48 0,3-2 16 15,0-2 0-15,4 0 0 0,3-1-192 0,2-2-32 16,2-1-16-16,1-1 0 0,2-1-176 0,2-2-16 16,2-3-16-16,-1-1 0 0,1-1-32 0,1-4 0 15,-2 0 0-15,1-1 0 0,0-3-128 0,-2-1 192 16,-1 0-192-16,1-3 192 0,-1-1-192 0,-2 1 0 16,1-2 144-16,-2 0-144 0,-4-2 128 0,0-2-128 15,-1 0 128-15,0 0-128 0,-2-1 144 0,-1 0-144 16,-2 1 192-16,-2 0-192 0,-3 1 160 0,-1 3-160 15,0 1 128-15,0 1-128 0,-2 2 0 0,0 4 128 16,1-2-128-16,-1 2 0 0,1 2 0 0,0 2 0 16,1 1 0-16,0 1-176 15,1 1-1152-15,2 0-224 0,5-3-48 0,0 0-16 16,0 5-1984-16,1 2-400 0</inkml:trace>
  <inkml:trace contextRef="#ctx0" brushRef="#br0" timeOffset="22876.897">19658 10907 21183 0,'0'0'944'0,"0"0"192"0,0 0-912 0,0 0-224 0,0 0 0 0,0 0 0 0,0 0 4224 0,-4-1 784 16,4 1 176-16,0 0 16 0,0 0-4032 0,0-4-800 16,0-2-176-16,1 0-16 15,2-1-1472-15,1 0-304 0</inkml:trace>
  <inkml:trace contextRef="#ctx0" brushRef="#br0" timeOffset="23312.921">19916 10645 20271 0,'0'0'1792'0,"0"0"-1424"15,0 0-368-15,0 0 0 0,4-3 2608 0,1 1 448 16,0-1 80-16,-5 3 32 0,0 0-1568 0,0 0-304 16,4-2-64-16,-4 2-16 0,0 0-496 0,0 0-96 15,0 0-32-15,0 0 0 0,0 0-64 0,0 0-16 0,0 0 0 0,-7 0 0 16,-2 2 256-16,-2 1 64 16,0 2 0-16,0 0 0 0,1-1 304 0,-1 1 64 15,1 1 16-15,2 1 0 0,0-2-208 0,1 0-48 0,7-5 0 0,-3 5 0 16,3-5-432-16,-2 8-80 0,2-3-32 0,1 2 0 15,1 0-416-15,2 1 128 16,2 0-128-16,1 0 0 0,1-1 0 0,1 2 0 0,1 1 0 0,0-2 0 0,1 2 0 0,-2-3 0 16,-1 2 0-16,0 0 0 0,-1 0 0 0,-1 0 0 15,-1-2 0-15,-2 2 0 0,-2-2 128 0,-2 1-128 16,-1-1 128-16,-4 1-128 0,-3-1 384 0,-2 1 0 16,-2 0 0-16,-3 1 0 0,1-1 16 0,-1-4 0 15,-2 1 0-15,1-1 0 0,1-2-240 0,1 0-160 16,1-2 192-16,4 0-192 0,1-3 0 0,2 1 0 15,3-1 0-15,2-1 0 16,1 0-944-16,3-1-144 0,2 0-16 0,3-1-16 16,1 0-1152-16,3 1-224 0,2 0-64 0</inkml:trace>
  <inkml:trace contextRef="#ctx0" brushRef="#br0" timeOffset="24147.848">18346 11467 12895 0,'0'0'1152'0,"0"0"-928"0,0 0-224 0,0 0 0 0,0 0 2448 0,2-5 448 16,-1-1 96-16,0 0 16 16,0-1-1568-16,0 2-304 0,-1-3-64 0,1 1-16 15,0-1-32-15,0 1 0 0,-1 0 0 0,-1 1 0 16,0 0 192-16,-1 1 48 0,-1 0 0 0,-1 4 0 16,-2-2 192-16,0 3 32 0,-2 3 16 0,-1 2 0 0,0-1-592 0,-1 4-112 15,-1 2-32-15,0 2 0 0,-1 4-384 0,0-3-64 16,3 4-32-16,-1 2 0 0,1 0 32 0,2 2 16 15,1 0 0-15,3 0 0 0,1-3-144 0,3-1-16 16,1-2-16-16,3-2 0 0,1 0-160 0,4-2 0 16,0-3 0-16,0-3 0 0,3-1 0 0,2-1 0 15,0-3 0-15,2-2 0 0,0 0 0 0,-2-1 0 16,0 1 0-16,-1-6 0 16,-2 0-416-16,0-2-16 0,-1-1 0 0,-1 0 0 15,-1-1-1856-15,-1-1-368 0,1-1-80 0,-1 1-16 16,-1-2-512-16,-1 2-96 0,-1 2-32 0</inkml:trace>
  <inkml:trace contextRef="#ctx0" brushRef="#br0" timeOffset="24650.234">18483 11483 7359 0,'0'0'656'0,"0"0"-528"16,0 0-128-16,0 0 0 0,-4 1 3344 0,-1 0 640 16,1-1 128-16,1 1 32 0,-1-1-1344 0,0 1-272 15,4-1-48-15,-4 0-16 0,-2 0-528 0,0 1-96 16,0 0-32-16,0 0 0 0,-1 1-656 0,1-1-144 16,-3 1-32-16,1 0 0 0,0-4-480 0,1 2-112 15,0 0 0-15,1 0-16 0,1-1-368 0,1-1 0 16,0-1 0-16,3 0 0 15,1 3-1760-15,1-5-368 0,1 0-80 0</inkml:trace>
  <inkml:trace contextRef="#ctx0" brushRef="#br0" timeOffset="25219.615">18668 11497 9215 0,'0'0'400'0,"0"0"96"0,0 0-496 0,0 0 0 16,0 0 0-16,0 0 0 0,-3-2 4144 0,3 2 720 15,-6-1 160-15,0 2 32 0,0 1-2848 0,1-1-560 16,5-1-112-16,-6 4-32 0,-1 2-384 0,2 1-80 15,-1 3-16-15,0-2 0 0,1 4-128 0,0 0-48 0,2 0 0 0,-1-1 0 16,3 1-320-16,1-1-64 0,2-2-16 0,1-1 0 16,2 0-304-16,1-2-144 15,1-1 128-15,2-2-128 0,2-1 0 0,0-1 0 16,3-2 0-16,0-1 0 0,-1-1 0 0,1-2 0 0,-1-1 0 0,1-1 0 0,-2-1 0 0,-1-1 0 16,-2 0 0-16,-2 0 0 0,-2 0 0 0,-3 1 160 15,-2-1-160-15,-1 1 160 0,-4 0 160 0,-1 0 48 16,-2 2 0-16,-1-2 0 0,-2 2 16 0,0 1 0 15,-1 0 0-15,0 0 0 0,-1 1-208 0,2 2-48 16,0 0 0-16,0 2 0 0,1 0-128 0,3 1 0 16,1-1 0-16,6 0 0 0,0 0-192 0,0 0-112 15,0 0-16-15,0 0-16 16,0 0-2400-16,0 0-464 0</inkml:trace>
  <inkml:trace contextRef="#ctx0" brushRef="#br0" timeOffset="25547.989">18917 11483 35359 0,'-12'4'1568'0,"5"-2"320"0,-2 1-1504 0,0-1-384 16,0 1 0-16,1 2 0 0,-1 1 1408 0,0 1 224 0,-1-1 32 0,2 3 16 16,1-3-688-16,2 3-144 15,1 0-16-15,2 0-16 0,2-1-592 0,1 0-224 16,2 0 176-16,3 0-176 0,1 0 0 0,2 1 0 0,1-4 0 0,3 0 0 15,2 1 0-15,1-3 0 0,0 0 0 16,0-2 0-16,2-2 0 0,-3-1 0 0,0-2 0 0,-2 0 0 16,-2-1 0-16,-2 0 0 0,0-1 0 0,-3-2 0 15,-1-2 0-15,-2 1 128 0,-1 0-128 0,-2-1 192 16,-1 0 192-16,0 0 16 0,-3-1 16 0,-1 2 0 16,-2 2-160-16,-2-3-16 0,1 2-16 0,-2-2 0 15,-1 2-224-15,0 0 0 0,0 0 0 0,0 1 0 16,1 0 0-16,0 1-336 0,0 2 48 0,2 0 16 31,2 0-1696-31,2 1-336 0,4 3-64 0,0 0-15808 0</inkml:trace>
  <inkml:trace contextRef="#ctx0" brushRef="#br0" timeOffset="25964.898">19275 11329 12895 0,'0'0'1152'0,"0"0"-928"15,0 0-224-15,0 0 0 0,4 5 5552 0,-1-1 1056 16,-3-4 224-16,4 5 32 0,0 3-4320 0,0-3-880 16,0 3-160-16,-1 1-32 0,-1 2-464 0,-1 0-96 15,2 0-16-15,2 2 0 0,-1 1-480 0,0-2-96 16,1 0-32-16,-1 1 0 0,1-3-160 0,0 0-128 16,1 0 144-16,-3-1-144 0,1-1 0 0,-1 0 0 15,0-2 0-15,1-3 0 0,-4-3 0 0,0 0 0 16,0 0 0-16,0 0 0 0,0 0 144 0,0 0-144 15,-5 0 128-15,-1 0-128 0,-1-1 128 0,-3 0-128 16,-2 0 128-16,-2 0-128 0,0-2 128 0,-3 2-128 0,0 1 0 16,-1 1 128-16,0 0-128 0,2 1 0 0,-2 0 0 0,3 2 128 15,2 0 64-15,1 3 16 0,1-2 0 0,3 2 0 16,3 0 288-16,1 2 48 0,2-4 16 0,0 4 0 16,1-1-144-16,3 2-32 0,2 0 0 0,1-1 0 15,1 0-64-15,4 0 0 0,2-1-16 0,2-1 0 16,1-3-176-16,3 1-128 0,0-1 144 0,3 0-144 15,0-3 0-15,-1 1 0 0,-1-2 0 0,-2-1 0 16,-1-1 0-16,-2-1 0 0,1-1 0 0,-3 1-160 16,-2-1-400-16,-2-1-80 0,-1 0 0 0,0 0-16 15,-2-1-1712-15,-1 1-352 0,0 0-64 0,-1 0-17120 16</inkml:trace>
  <inkml:trace contextRef="#ctx0" brushRef="#br0" timeOffset="26175.735">19583 11575 13823 0,'0'0'1216'0,"0"0"-960"16,0 0-256-16,0 0 0 0,0 0 6016 0,0 0 1168 0,-1 5 240 0,1-5 32 16,-2 5-4912-16,2-5-992 15,0 0-192-15,-2 5-32 0,2-5-704 0,0 0-144 0,0 0-32 0,0 0 0 16,0 0-448-16,0 0 0 15,0 0 0-15,0 0 0 16,0 0-2032-16,2-4-288 0,0-2-64 0,0 1-16032 0</inkml:trace>
  <inkml:trace contextRef="#ctx0" brushRef="#br0" timeOffset="26432.569">19618 11470 13823 0,'0'0'608'0,"0"0"128"0,0 0-592 0,0 0-144 0,0 0 0 0,0 0 0 0,0 0 5808 0,0 0 1120 15,0 0 240-15,0 0 32 0,0 0-4288 0,0 0-864 16,1-5-160-16,-1-4-32 0,0-1-688 0,1 0-128 16,-1-3-16-16,0 0-16 0,-1-2-448 0,0 0-96 15,-1 1-16-15,0 2 0 0,-1-1-224 0,1 1-48 16,-1 1-16-16,0 2 0 0,1-1-160 0,1 2 0 15,0-2-192-15,1 1 192 16,2 1-1664-16,1-1-224 0,1 0-32 0,-1 0-12288 16,1-1-2464-16</inkml:trace>
  <inkml:trace contextRef="#ctx0" brushRef="#br0" timeOffset="28286.085">12232 7150 11055 0,'0'0'976'0,"-5"2"-784"16,-2 2-192-16,2 0 0 0,-2 1 512 0,1 0 64 15</inkml:trace>
  <inkml:trace contextRef="#ctx0" brushRef="#br0" timeOffset="29017.319">11937 7334 17503 0,'-9'6'1552'0,"4"-4"-1232"15,-2-2-320-15,0-1 0 0,1-2 2288 0,-1-1 400 16,0-2 64-16,1-1 32 0,0-1-1632 0,0-1-320 16,0-1-64-16,2-4 0 0,0 0-224 0,2-3-32 15,1-1-16-15,1 0 0 0,1-2-256 0,2 1-48 16,1-1-16-16,0 0 0 0,2 1 336 0,2-2 80 15,1 1 16-15,1 1 0 0,1-1 192 0,2 0 32 0,2 2 16 16,2-1 0-16,4-1-288 0,3 3-64 16,2-3-16-16,0 3 0 0,2-4-288 0,1 3-48 0,1 2-16 0,3 1 0 15,3 3-128-15,1 3 0 0,2 1 0 0,2 4 0 16,1 3 0-16,-1 3 0 0,-2 2 0 0,0 4-176 16,-2 2 176-16,-2 3 128 0,-2 4-128 0,-2 1 176 15,-2 2-176-15,-3 2-272 0,-3 3 64 0,-4 1 16 16,-2 1 192-16,-5 1 0 0,-3 2-160 0,-3-1 160 15,-4-1 0-15,-4 0 0 0,-4 2 0 0,-3-4 0 16,-2 0 672-16,-4-2 48 0,-5-3 16 0,-1 1 0 16,-4-3 528-16,-1-1 96 0,0-4 32 0,-5 0 0 15,-5-4-512-15,-2-1-112 0,-3-1 0 0,0-5-16 16,-1-1-432-16,2-2-96 0,2 0-16 0,1-4 0 16,5 0-208-16,1-2 0 0,1-1 0 0,1 0 0 15,4-2-512-15,1 0-32 0,4 0-16 0,3-1 0 16,4-1-2192-16,3 1-448 0</inkml:trace>
  <inkml:trace contextRef="#ctx0" brushRef="#br0" timeOffset="30468.571">12935 6285 4607 0,'0'0'192'0,"0"0"64"0,0 0-256 0,0 0 0 16,0 0 0-16,0 0 0 0,0 0 4064 0,1-5 768 15,-1 5 160-15,0 0 16 0,0 0-3312 0,0 0-672 16,1-6-128-16,-1 6-16 0,0 0-16 0,0 0 0 16,0 0 0-16,0 0 0 0,0 0 224 0,-3 4 32 15,-3 3 16-15,-1 2 0 0,-2 2-400 0,-1 2-80 16,-2 0-16-16,0 2 0 0,0 2-112 0,-2 1-16 0,-2 0-16 0,2 2 0 15,-1-2-48-15,1 2-16 0,2-1 0 0,0 1 0 16,0-3-272-16,1-1-160 0,2-1 192 0,0-2-192 16,0 0 128-16,0 0-128 0,2-3 0 0,4-1 0 15,-1-1-288-15,1-2-112 0,0-1-32 0,3-5-10880 16,0 0-2176-16</inkml:trace>
  <inkml:trace contextRef="#ctx0" brushRef="#br0" timeOffset="31886.503">12659 6405 22463 0,'0'0'992'0,"-3"2"208"0,-2 2-960 0,-1 1-240 15,0 1 0-15,1 0 0 0,1 3 896 0,0 1 128 16,0 2 16-16,2-2 16 0,2 0-48 0,1 2-16 15,0-2 0-15,2-1 0 0,2-1-496 0,2 0-112 16,1 0 0-16,2-1-16 0,1-2 32 0,0 0 16 16,0 0 0-16,1-4 0 0,-2 3-48 0,2-2-16 15,0-1 0-15,-1 0 0 0,2 0-144 0,-1-1-16 16,-1 0-16-16,-1-1 0 0,-1 0-176 0,0-1 160 16,-1 0-160-16,-1-1 160 0,0 0-160 0,-2 0 0 0,1-4 0 0,-1 0-10320 31,0 0-2064-31</inkml:trace>
  <inkml:trace contextRef="#ctx0" brushRef="#br0" timeOffset="32809.582">13142 5565 20207 0,'0'0'896'0,"0"0"192"0,0 0-880 0,0 0-208 0,0 0 0 0,0 0 0 16,0 0 1040-16,0 0 176 0,0 0 16 0,1 7 16 15,0 0-64-15,1 0-16 0,1 2 0 0,0 2 0 16,1 2-256-16,1 0-48 0,1-1-16 0,1 2 0 16,0 1-400-16,0-2-96 0,1 0-16 0,0 0 0 15,-1 0-208-15,0-2-128 0,1 0 128 0,-2 0-128 31,1-4-368-31,-1 1-144 0,0-1-16 0,-1-1-16 0,-1-1 1248 0,-1-1 256 0,-3-4 64 0,0 0 0 32,0 0-1360-32,0 0-272 0,0 0-48 0,0 0-9344 0,0 0-1872 0</inkml:trace>
  <inkml:trace contextRef="#ctx0" brushRef="#br0" timeOffset="33157.595">13162 5504 11055 0,'0'0'976'0,"0"0"-784"15,0 0-192-15,0 0 0 0,0 0 3840 0,0 0 736 16,0-4 144-16,0 4 16 0,0 0-2736 0,2-3-544 16,1-1-112-16,3 1-32 0,0 0-752 0,1 1-160 15,2 1-16-15,2 1-16 0,-1 1-368 0,1 0 144 16,1 0-144-16,1 1 0 0,0 1 128 0,-1 2-128 15,0-1 0-15,-1 1 0 0,-2 2 224 0,-2 1-64 16,0 1-16-16,-1 0 0 0,-2-1 128 0,-2 2 32 16,-2-1 0-16,-2 1 0 0,-1 0 128 0,-2-1 16 0,-2 0 16 0,0 0 0 15,-2 0 64-15,-1-1 16 0,0-2 0 0,0 1 0 16,-1-2-544-16,1-2 0 0,2 0 0 0,0-1 0 16,1 0 0-16,2-1 0 0,0-1-160 0,5 0 160 15,0 0-432-15,0 0 48 0,3-5 0 0,2 1 0 31,0 2-1536-31,4-2-288 0,2 1-64 0</inkml:trace>
  <inkml:trace contextRef="#ctx0" brushRef="#br0" timeOffset="33470.589">13395 5657 26783 0,'0'0'1184'0,"-3"4"240"0,3-4-1136 0,-2 6-288 16,-1 0 0-16,1-1 0 0,0 1 1104 0,1 0 176 15,1-6 16-15,1 8 16 0,-2-3-480 0,2 1-80 16,1 0-32-16,1-1 0 0,0 0-336 0,-3-5-64 16,0 0 0-16,3 3-16 0,-3-3 80 0,0 0 32 15,0 0 0-15,5 3 0 0,0-2 48 0,-5-1 16 16,0 0 0-16,0 0 0 0,4-5 48 0,0-1 16 16,-1-2 0-16,0-2 0 0,0 0 32 0,0-1 16 15,0 0 0-15,0-2 0 0,-1 0-192 0,1 0-32 16,0 2-16-16,1-1 0 0,0 0-192 0,-1 2-32 0,2 0-128 0,0 1 192 15,1 2-192-15,0-1 0 0,-1 2 128 0,0 3-128 16,0-1 0-16,0 2 0 16,-1 1 0-16,-4 1 0 15,6-1-1328-15,-6 1-208 0,7 2-32 0,-1 1-10576 16,-1 0-2112-16</inkml:trace>
  <inkml:trace contextRef="#ctx0" brushRef="#br0" timeOffset="33787.621">13729 5673 17503 0,'0'0'1552'0,"0"0"-1232"16,0 0-320-16,-5 3 0 0,5-3 2368 0,-6 1 432 15,0-2 80-15,0 1 0 0,1-2-704 0,0-1-160 16,0-1-32-16,0-1 0 0,0-2-784 0,2-2-176 15,0-1-16-15,1-1-16 0,0-2-304 0,1-1-64 16,0 0-16-16,0-3 0 0,1-1 32 0,0 1 16 16,0-2 0-16,1 1 0 0,0-1-144 0,1 0-48 15,0 1 0-15,1-1 0 0,1 1-272 0,1-1-48 16,0 1-16-16,1 0 0 0,1 0-128 0,0 2 0 16,-1-1 0-16,2 2 128 0,0 2-128 0,-1 0 0 15,0 1 0-15,0 3 0 0,-2 1-256 0,1 2 0 16,-2 2 16-16,-4 4 0 15,0 0-2640-15,0 0-512 0,0 0-128 0</inkml:trace>
  <inkml:trace contextRef="#ctx0" brushRef="#br0" timeOffset="34337.954">13812 5437 25567 0,'0'0'560'0,"-2"6"112"0,2-6 32 0,-2 7 16 0,1-1-576 0,1 2-144 0,3 0 0 0,0 0 0 16,0-1 576-16,1 0 64 0,2-1 32 0,0-2 0 15,1 0-336-15,0-1-64 0,2-1-16 0,0-1 0 16,1-1 0-16,-1-1 0 0,0-1 0 0,0-1 0 16,-1-1 240-16,0 0 32 0,-1-2 16 0,-1-1 0 0,-2 0-208 0,1 1-32 15,-1-2-16-15,-1 1 0 0,-1 1 112 0,0-1 32 16,-1 0 0-16,0 0 0 0,0 0-128 0,-1 1-32 15,0 1 0-15,0 1 0 0,-1-1 0 0,1 5 0 16,0 0 0-16,0 0 0 0,0 0 240 0,0 0 32 16,0 0 16-16,0 0 0 0,0 0-304 0,2 7-48 15,1 0-16-15,0 2 0 0,2 1-192 0,0 1 0 16,1 0 0-16,0 1 0 0,2 1 0 0,0 0 0 16,1-1 0-16,1 2 0 0,-2-2 0 0,1-1 0 15,-1 0 0-15,0 0 0 0,0 0 128 0,-1-1-128 16,-3 0 0-16,1 1 0 0,-1-1 0 0,-1 0 128 15,-2 0-128-15,-2 2 0 0,-2-1 288 0,-2 1 16 16,0-2 0-16,-2 3 0 0,-3-1-128 0,-2-1-32 0,-2 0 0 0,2-1 0 16,0 0-144-16,2-5 160 15,1 0-160-15,2-4 160 0,-1-2-160 0,2-2 0 16,1-2 144-16,2-2-144 0,0-2 0 0,1-2 0 0,0-1 0 0,1-1 0 16,0-4 0-16,1 2 0 0,1-4 0 0,1 2 0 15,0 3 0-15,1-3 0 0,-1 2 0 0,2 2 0 16,1 1 0-16,1 0 0 0,-2 2 0 0,1 0 0 15,1 2 0-15,2-1 0 0,0 2 0 0,0 0-128 16,1 3 128-16,-1-3-208 0,1 1 80 0,1 1 128 16,1 0-1680-16,-1 1-224 0,-2 0-32 0,0 2-14208 15</inkml:trace>
  <inkml:trace contextRef="#ctx0" brushRef="#br0" timeOffset="34510.68">14149 5360 26255 0,'0'0'1152'0,"3"-4"256"0,-3 4-1120 0,4-5-288 16,2 0 0-16,0 0 0 0,0 0 848 0,0 0 112 16,0 1 32-16,1 0 0 0,-1 0-608 0,2 1-112 15,0 0-16-15,-1 1-16 0,0 1-240 0,-1 1-240 16,-6 0 48-16</inkml:trace>
  <inkml:trace contextRef="#ctx0" brushRef="#br0" timeOffset="34687.988">14190 5460 27359 0,'0'0'1216'0,"0"0"240"0,0 0-1168 0,0 0-288 0,0 0 0 0,0 0 0 16,0 0 1600-16,0 0 256 0,6 2 48 0,0 0 16 15,1-2-944-15,1-3-176 0,0 1-32 0,1-2-16 16,-1-1-448-16,2 0-96 0,0-2-16 0,1 1 0 15,0-3-192-15,-2 2 0 0,1 1 0 0,-1 1 0 32,-1 0-2496-32,-1-1-384 0</inkml:trace>
  <inkml:trace contextRef="#ctx0" brushRef="#br0" timeOffset="42388.508">14496 5166 11967 0,'0'0'1072'0,"0"0"-864"0,0 0-208 0,0 0 0 16,0 0 2992-16,0 0 544 0,-2-5 112 0,2 5 32 15,0 0-1440-15,0 0-304 0,0 0-48 0,0 0-16 16,0 0-496-16,0 0-96 16,1 6-32-16,0 1 0 0,1 1-432 0,0 2-96 0,1-1-16 0,-1 2 0 15,1 0-384-15,1 0-96 0,1 0-16 0,0 0 0 0,1-1-208 0,0 0 0 16,-2-1 128-16,0-1-128 16,1 0 0-16,-2-1 0 0,-1-1 0 0,1-1 0 31,0 0-544-31,-3-5-96 0,0 0-32 0,0 0-10720 0,0 0-2128 0</inkml:trace>
  <inkml:trace contextRef="#ctx0" brushRef="#br0" timeOffset="42577.426">14448 5277 19343 0,'0'0'848'0,"0"0"192"16,0 0-832-16,0 0-208 0,0 0 0 0,6-3 0 0,0-1 2752 0,-2 0 496 15,1 1 96-15,0-2 32 0,1 2-1712 0,0 1-352 16,0-3-64-16,1 1-16 0,-1 1-720 0,0 0-160 15,2 1-32-15,0-3 0 0,-1 2-320 0,2-1 0 16,-3 0 0-16,1 0 128 0,0 0-128 0,0 0-240 16,0 0 64-16,0 0 16 15,1-1-2176-15,-1 1-432 0,0-1-96 0</inkml:trace>
  <inkml:trace contextRef="#ctx0" brushRef="#br0" timeOffset="43209.818">14741 4954 26367 0,'0'0'1168'0,"0"0"240"0,0 0-1120 0,0 0-288 16,0 0 0-16,0 0 0 0,0 0 1888 0,0 0 320 0,0 0 64 0,0 0 16 15,4 9-736-15,-1-1-144 0,1-1-16 0,0 3-16 16,0 2-208-16,1 1-32 0,-1-1-16 0,0 3 0 16,0-1-320-16,0 0-64 0,0 2-16 0,0 1 0 15,-1-1-416-15,1 1-96 0,1-1-16 0,-1 1 0 16,0-1-192-16,-1-1 0 0,-2-2 0 0,2 2 0 15,2-4 0-15,-1 0 0 0,-1-1 0 0,0-3 0 0,-1-1-304 0,-2-6-48 16,0 0-16-16,0 0 0 16,0 0-1216-1,5-2-240-15,-1-4-48 0,-1-4-16464 0</inkml:trace>
  <inkml:trace contextRef="#ctx0" brushRef="#br0" timeOffset="44398.14">14968 4847 5519 0,'0'0'496'0,"0"0"-496"0,0 0 0 0,0 0 0 16,0 0 1744-16,0 0 256 16,0 0 48-16,0 0 16 0,0 0-320 0,0 0-64 0,0 0-16 0,0 0 0 15,0 0 208-15,0 0 48 0,0 0 0 0,0 0 0 16,4 6-192-16,-1 1-16 0,0 1-16 0,1 2 0 0,-1 0-288 0,-1 2-64 15,1 1-16-15,1 1 0 0,-1 1-320 16,0-1-64-16,0 2-16 0,0 0 0 16,-1 1-416-16,1-1-64 0,-1 1-32 0,2-2 0 15,1-1-272-15,-2 0-144 0,0-2 160 0,0-1-160 16,-1-2 0-16,1 0 128 0,0-1-128 0,-1-2 0 16,-2-6 0-16,2 6 0 0,-2-6 0 0,0 0 0 15,0 0-832 1,0 0-64-16,0 0-16 0,0 0-7024 15,0 0-1408-15,0 0-288 0</inkml:trace>
  <inkml:trace contextRef="#ctx0" brushRef="#br0" timeOffset="44694.558">15097 4939 6447 0,'0'0'576'0,"0"0"-576"0,0 0 0 0,0 0 0 16,0 0 4768-16,0 0 848 0,0 0 160 0,0 0 48 16,0 0-3072-16,5 3-624 0,1-1-112 15,-1 2-32-15,0 1-448 0,0 0-112 16,2 0-16-16,0 2 0 0,0-1-448 0,2 2-112 16,-1 0-16-16,0-1 0 0,1 1-400 0,1 0-96 0,0-3-16 15,1 1 0-15,0 1-320 0,1-1 144 16,-1 0-144-16,0 1 0 0,-1-2 128 0,0-2-128 0,0-1 0 0,-2 1 0 15,-1 0 0-15,1-1-144 0,-2 0 16 0,-1 0 0 32,0-2-672-32,-5 0-128 0,0 0-32 0,0 0 0 15,0 0-2384-15,0 0-496 0</inkml:trace>
  <inkml:trace contextRef="#ctx0" brushRef="#br0" timeOffset="44897.536">15137 5146 10127 0,'0'0'896'0,"0"0"-704"15,0 0-192-15,0-5 0 0,0-1 4608 0,1 0 880 16,0 0 176-16,2-1 32 0,-1 0-3136 0,0 1-624 16,0-2-128-16,1 0-16 0,1 0-576 0,1-3-96 15,0 1-32-15,1 0 0 0,0 0-512 0,1-1-128 16,-1 1 0-16,0 0-16 0,-1-2-272 0,1 1-160 16,-1 1 192-16,2 1-192 0,-1-2 0 0,0 2 0 15,-1 1 0-15,1 0 0 16,-1 1-880-16,0 0-272 0,-2 0-64 0,2 1-10752 15,-1 0-2160-15</inkml:trace>
  <inkml:trace contextRef="#ctx0" brushRef="#br0" timeOffset="45460.247">15419 5137 24127 0,'0'0'1072'0,"0"0"208"0,0 0-1024 0,3-6-256 0,-1-1 0 0,1 0 0 16,-1-1 1856-16,2 0 320 0,0-1 64 0,0 1 16 15,0-3-912-15,0 1-176 0,0 0-32 0,0 0-16 16,-1 0-320-16,-1 1-64 0,0 1-16 0,0 1 0 16,-1 0-352-16,0-1-80 0,0 2-16 0,-1 0 0 31,0 0-1088-31,-1 1-208 0,0 0-64 0</inkml:trace>
  <inkml:trace contextRef="#ctx0" brushRef="#br0" timeOffset="45929.448">15524 4821 25791 0,'0'0'2304'16,"0"0"-1856"-16,0 0-448 0,0 0 0 0,0 0 2400 0,0 0 384 15,0 0 80-15,0 0 16 0,0 0-1408 0,3 5-288 16,0 1-48-16,0 0-16 0,1-1-688 0,1 2-144 15,0 0-32-15,0 0 0 0,1-1-256 0,0 0 0 16,1 1 0-16,0-4 0 0,1 2 0 0,0-1 0 16,0-2 0-16,-1-1 0 0,3-1 0 0,-1-1 0 15,0-1 0-15,-1 1 0 0,-2-2 144 0,0-1-144 16,1 0 0-16,0-3 144 0,-3 2-144 0,0-1 128 16,0-1-128-16,1 0 128 0,-1 1 64 0,-1 1 0 0,1-1 0 0,0 1 0 15,-1 1 0-15,-3 4 0 16,0 0 0-16,0 0 0 0,0 0 48 0,0 0 16 0,0 0 0 0,4 3 0 15,0 1 0-15,2 0 0 0,0 0 0 0,0-1 0 16,-1 1-256-16,1-1 0 0,1 0 0 0,1-1 0 0,-2-1 0 16,0 0 128-16,-6-1-128 0,6 1 0 15,-6-1 128-15,6-1-128 0,-1-1 176 0,0-2-176 0,-1-1 304 16,0-1-48-16,0 0-16 0,-1-2 0 16,0 0-32-16,0-1 0 0,-1-1 0 0,0 2 0 15,0-4-208-15,-1 1 144 0,-1-1-144 0,1 1 128 16,0-1-128-16,-1 0-176 0,-1 1 48 0,1 2 0 15,-1 0-1536-15,0 1-288 0,0 0-64 0,-1 1-16688 16</inkml:trace>
  <inkml:trace contextRef="#ctx0" brushRef="#br0" timeOffset="46229.911">15849 4537 29775 0,'0'0'1312'0,"0"0"288"0,0 0-1280 0,0 0-320 16,0 0 0-16,0 0 0 0,7 3 1408 0,-1-1 240 0,1 0 32 0,0 1 16 15,1 2-544-15,1 0-128 16,1 0 0-16,0 1-16 0,0 1-512 0,1 2-112 16,0 0 0-16,0 2-16 0,0 0-240 0,0 0-128 0,-1 2 160 0,1-1-160 15,-3 1 288-15,1 0-32 0,-1 4-16 16,-2-3 0-16,0-1 176 0,-3 2 32 15,-1-3 16-15,0 1 0 0,-1 1 80 0,-1-1 16 0,-1-2 0 0,0 0 0 16,-2-2-192-16,0 0-48 0,0-2 0 0,0 0 0 16,-1-2-192-16,0-1-128 0,4-4 128 0,0 0-128 15,0 0 0-15,-4-1-320 0,-1-4 64 0,1 0 16 32,1-1-2416-32,1-2-480 0,3 0-112 0</inkml:trace>
  <inkml:trace contextRef="#ctx0" brushRef="#br0" timeOffset="46474.646">16178 4677 16575 0,'0'0'736'0,"0"0"160"0,0 0-720 0,5-4-176 15,0-1 0-15,0 1 0 0,0-2 3328 0,0 0 624 16,0-1 128-16,1 1 16 0,1-3-1664 0,0 0-320 15,0 1-80-15,2-2-16 0,1 0-928 0,-1 1-176 16,-1 1-32-16,1-1-16 0,1 0-544 0,0 0-96 16,-1 0-32-16,-2 2 0 0,1 1-192 0,0 0 0 15,-1 0 0-15,-2 2 0 16,-5 4-1024-16,0 0-240 0,0 0-48 0,0 0-10464 16,0 0-2112-16</inkml:trace>
  <inkml:trace contextRef="#ctx0" brushRef="#br0" timeOffset="46696.874">16208 4671 8287 0,'0'0'736'0,"0"0"-592"0,-4 5-144 0,0-1 0 15,4-4 6288-15,-4 4 1232 0,4-4 240 0,0 0 48 0,0 0-4736 0,0 0-944 16,1 6-192-16,1-1-32 0,2-1-848 0,1 1-160 16,1-2-48-16,1 0 0 15,-1 1-400-15,2 1-64 0,1 0-32 0,-1 0 0 16,1 2-192-16,-2-2-32 0,0 2-128 0,0-2 192 0,0 0-192 15,0 0 0-15,-1 0 128 0,-1 1-128 0,-1-1 0 0,1 0-256 16,-5-5 48-16,4 5 16 16,-4-5-1408-16,0 0-288 0,0 0-48 0,0 0-10928 15,0 0-2192-15</inkml:trace>
  <inkml:trace contextRef="#ctx0" brushRef="#br0" timeOffset="47130.167">16610 4503 15663 0,'0'0'1392'0,"0"0"-1120"16,0 0-272-16,0 0 0 0,0 0 3840 0,0 0 720 15,-2-4 144-15,2 4 32 0,-3-2-2368 0,3 2-480 16,0 0-96-16,-5-2 0 0,0 1-784 0,0 2-160 0,0 1-16 0,-1 3-16 15,1-2-368-15,-1 3-80 16,0 1-16-16,0 1 0 0,1 0-32 0,0 2 0 0,1 1 0 0,1 0 0 16,1 0 112-16,1 1 16 15,1 0 0-15,1-1 0 0,2-2-112 0,1 1-16 0,1-2 0 16,2-1 0-16,1-1-192 0,1-1-128 0,-1-1 128 0,2-2-128 16,0-2 0-16,1-1 128 0,-1-1-128 0,1 0 0 0,-1-2 0 0,-1-1 144 15,1-2-144-15,-2 0 0 0,0-1 128 0,-1 2-128 16,-1-2 0-16,0 0 0 0,-1-1 176 0,-1 0-176 15,-2 1 160-15,-1 0-160 0,0-1 128 0,-1-3-128 16,-1 2 0-16,-1 0 144 0,0-2-144 0,-2 1 0 16,1 1 0-16,0 0 128 0,-1 0-128 0,0 1 0 15,-2 1 0-15,0 2 0 0,0 1-192 0,0 3-32 16,1 0 0-16,-1 1 0 16,0 1-1120-16,6 0-208 0,-5 4-48 0,1 0-16 15,1 1-1712-15,2 0-320 0</inkml:trace>
  <inkml:trace contextRef="#ctx0" brushRef="#br0" timeOffset="47292.055">16811 4592 37263 0,'0'0'816'0,"0"0"160"0,0 0 48 0,0 0 32 0,0 0-848 0,0 0-208 15,0 0 0-15,0 0 0 0,0 0 736 0,0 0 96 0,-3-5 32 0,0 2 0 16,2-2-864-16,1 0 0 0,2 0 0 0,0 0-128 31,1 0-2496-31,1 0-480 0</inkml:trace>
  <inkml:trace contextRef="#ctx0" brushRef="#br0" timeOffset="47780.708">17033 4381 31503 0,'0'0'1392'0,"0"0"288"0,0 0-1344 0,0 0-336 0,0 0 0 0,0 0 0 0,0 0 1408 0,-4-1 192 16,4 1 64-16,0 0 0 0,0 0-864 0,0 0-160 15,-3-2-48-15,3 2 0 0,0 0-592 0,0 0 0 16,0 0 0-16,0 0 0 0,0 0 0 0,0 0 0 16,0 0 0-16,0 0 0 0,0 0 128 0,0 0 0 15,0 0 0-15,0 0 0 0,0 0 288 0,0 0 64 16,0 0 16-16,0 0 0 0,0 0 400 0,0 0 96 15,0 0 16-15,0 0 0 0,0 0-240 0,-2 5-32 16,0 1-16-16,0 0 0 0,0 0-144 0,0 1-16 16,0 1-16-16,1 0 0 0,-1-1-160 0,0 1-16 15,2-1-16-15,-1 0 0 0,1 0-352 0,0-2 144 0,0-5-144 16,1 6 0-16,-1-6 0 0,3 4 0 0,-3-4 0 0,0 0-192 31,0 0-192-31,0 0-16 0,0 0-16 0,0 0 0 0,0 0 112 0,0 0 32 16,-1 6 0-16,-1-1 0 0,-1-1 272 0,0 1 0 15,3-5 0-15,-4 7 0 0,1-2 304 0,1 2 64 16,1 0 16-16,1-1 0 0,0-6-96 0,2 6-16 0,0 1 0 0,1 0 0 16,0 0-272-16,0 1 160 15,0-2-160-15,1 1 128 0,-2-2-128 0,1 1-224 0,-1 0 48 0,-1 1 16 0,1-1-128 0,-1 1-32 16,-2-2 0-16,0 1 0 16,-1 2-80-16,0 0-32 0,0-2 0 0,0 1 0 15,-1 1-208-15,-2-1-64 0,-1 0 0 0,-2 0 0 16,-2 1-1808-16,-1-1-368 0,0-1-80 0,-3-1-14240 15</inkml:trace>
  <inkml:trace contextRef="#ctx0" brushRef="#br0" timeOffset="48230.874">17017 4392 15663 0,'0'0'1392'0,"0"0"-1120"0,0 0-272 0,0 0 0 0,0 0 4320 0,0 0 800 16,7-1 176-16,0 0 16 0,2 0-2240 0,0 0-464 16,0-1-96-16,3 0-16 0,0-1-1152 0,0 0-256 15,1 0-32-15,1 1-16 0,0-3-784 0,-2 1-256 16,-1 0 160-16,-1 0-14272 16,-3 1-2848-16</inkml:trace>
  <inkml:trace contextRef="#ctx0" brushRef="#br1" timeOffset="55735.587">10918 5775 11919 0,'0'0'512'0,"0"0"128"0,0 0-512 0,0 0-128 16,0 0 0-16,0 0 0 0,2 6 128 0,0 0 0 15,0 2 0-15,1-3 0 0,0 0-128 0,-1 0 0 16,0 3 0-16,0-1 0 0,1 1 0 0,0 0 0 16,1 1 0-16,-1-2 128 0,-1 2 160 0,1 2 32 15,1-2 0-15,0 0 0 0,0 0 0 0,0-1 16 16,1 1 0-16,0 0 0 0,-1 1-64 0,0-1-16 16,0 1 0-16,1-2 0 0,0 0-32 0,0 0-16 0,0 0 0 0,1 0 0 15,-1 2 0-15,-1 0 0 16,1 0 0-16,0-1 0 0,-1-1 48 0,2 2 0 0,-1-2 0 0,0 1 0 15,0-1-64-15,1 2-16 16,-2 0 0-16,1 0 0 0,-1-1-32 0,1 0 0 0,0 2 0 0,0 0 0 16,0-2 112-16,0 1 0 0,-1-2 16 0,1 2 0 15,-1 1-32-15,3-1-16 0,0 2 176 16,0 0-240-16,0 0-160 0,-1-2 192 0,0 2-192 16,1-2 128-16,1 0-128 0,-1-1 0 0,0 2 0 15,-1 1 0-15,1 1 0 0,0-1 128 0,0 1-128 16,-1-1 0-16,0 0 0 0,0 0 0 0,0 1 0 15,0 0 0-15,-1 0 0 0,1 1 128 0,0-1-128 16,0-2 0-16,1 1 0 0,-1 0 128 0,-1 2-128 16,0 1 0-16,-1 0 0 0,1 1 0 0,0 0 0 15,0 0 176-15,0 0-32 0,-1 2 0 0,0-2 0 16,0 1 112-16,1 1 0 0,-2 0 16 0,3 3 0 0,0 0-272 16,-1-4 0-16,0 0 0 0,0-2 240 15,0 1-16-15,0-2 0 0,1-1 0 0,-2 1-224 16,1 0 144-16,0 0-144 0,1 2 128 0,1-1-128 15,-1-2 0-15,0 1 0 0,0 0 0 0,-2 1 0 16,1-2 0-16,1 1 0 0,0 1 0 0,0-1 128 16,0 2-128-16,2 4 0 0,-1 2 0 15,0-3 0-15,-1-1 0 0,0 2 0 0,1-1 0 16,0-3 0-16,-1 1 0 0,-1 0 0 0,1 0 128 16,1-1-128-16,1 5 0 0,0-1 0 0,-1-4 0 15,0 1 0-15,1 0 240 0,0-2-48 0,1 0 0 0,-1-1 0 16,-1 2-192-16,-1-2 128 15,1 0-128-15,1 6 0 0,1-1 0 0,-2-1 0 0,2 3 0 16,-1 1 0-16,0-3 0 0,0 0 0 16,1 2 240-16,0-2-48 0,-2 0-16 0,1 4 0 15,0 1-176-15,-1-5 0 0,0 0 0 16,-1-1 384-16,0 0 64 0,-1-1 0 0,0-2 0 0,1 1-272 0,-1 0-48 16,-1-2-128-16,1 2 192 0,-1-3-192 0,1 1 0 15,-1-1 0-15,1 2 0 16,0-1 0-16,1 2 0 0,0 0 0 0,0 0 0 15,0 2 128-15,1-1-128 0,-1 2 0 0,1 2 0 16,0-1 0-16,0 2 0 0,0-3 0 0,0 2 0 16,-1-2 0-16,1 1 128 0,0-3-128 0,-1 3 0 15,0 0 192-15,1 2 0 0,0 0 0 0,-1-1 0 0,1 2 0 0,1 1 0 16,1-1 0-16,-1 2 0 0,0-1-48 0,-1-1-16 16,2 0 0-16,0 1 0 0,0-2 32 0,-1-1 0 15,-1-1 0-15,1 1 0 0,-1-1-160 0,1 0 0 16,-1-1 144-16,0 2-144 0,-2-3 0 0,1-1 144 15,0 2-144-15,1-2 0 0,-1 0 208 0,0 0-64 16,1-2-16-16,-1 2 0 0,1 2-128 0,0-1 192 16,0 0-192-16,0 1 192 0,1 1-192 0,-2 0 0 15,1 1 144-15,0-1-144 0,0 2 0 0,0-1 144 16,1 3-144-16,-1-2 0 0,1 0 0 0,0-1 0 16,0 1 0-16,-1 0 0 0,0-2 160 0,-1-1-160 0,0 0 128 0,0 1-128 15,0-2 0-15,0 1 0 16,0-1 0-16,1 1 0 0,0-1 0 0,-1 1 0 15,1 0 0-15,0-2 128 0,0 1-128 0,0 0 0 0,1 1 0 16,-1-1 0-16,1 1 0 0,0 1 128 16,1 0-128-16,0 2 128 0,0 1-128 0,1 2 192 0,1-3-192 0,0 3 192 15,-1-1-192-15,1 0 0 0,0 1 144 0,1-2-144 16,-3 1 0-16,0-2 144 0,1-1-144 0,-2-1 0 16,0 1 0-16,0-1 0 0,-1-2 0 0,0 1 0 15,0-2 0-15,-1 1 0 0,0 0 0 0,1 1 0 0,-2-3 128 0,1 1-128 16,0 1 0-16,1 0 0 0,0 2 0 0,0 2 0 15,1-2 0-15,-2 2 0 0,1 0 0 0,1 1 0 16,1-1 0-16,0 1 0 0,-1 1 128 0,1-1-128 16,0 0 0-16,-1-1 0 0,1 1 0 0,-2-3 0 15,-1 1 0-15,1-2 0 0,-1-2 0 0,0 0 0 16,-1 0 0-16,0 2 0 0,0-1 0 0,0-1 0 16,0 0 0-16,3 6 0 0,0-1 0 0,-1-2 0 15,0 1 0-15,1-3 0 0,-1-1 0 0,0 2 0 16,0 0 128-16,1 0-128 0,1-2 0 15,-2 1 0-15,0 0 0 0,0-1 0 0,0-2 0 0,0 0 0 16,2 1 0-16,-2-1 0 0,-1 0 0 0,0-1 0 16,0 0 0-16,0-1 0 0,-1-1 0 0,1 1 0 15,-1-2 0-15,0 0 0 0,1 1 0 0,0 2 0 16,0 0 0-16,1-1 0 0,1 2 0 0,0 0 0 16,-3-1 0-16,2 2 0 0,0 0 128 0,0 1-128 15,-2 2 0-15,0-3 0 0,2 0 0 0,-1 1 0 16,-2-1 0-16,0 1 0 0,0-3 0 0,1 2 0 0,-1-1 0 0,0-1 0 15,0 0 128-15,1 0-128 16,-1 1 0-16,-1 0 0 0,1 0 0 0,1-1 0 16,1 0 0-16,0 2 0 0,-1-1 128 0,0 2-128 15,0-3 0-15,0 0 0 0,0 1 0 0,3 0 0 0,-1-1 0 0,0 2 0 16,1 2 0-16,0 0 0 0,-1-3 0 0,2 1 0 0,-2 0 0 16,0 0 0-16,-1-2 0 0,-1 1 0 15,-1-1 0-15,-1-2 0 0,1-2 0 0,0 1 0 16,0-1 0-16,1 1 0 0,-1-1 0 0,0 0 0 0,-1 0 0 0,1 0 0 15,-1-1 0-15,1 0 0 0,0 2 0 0,2-1 0 16,3 3 0-16,1-1 0 0,-2 2 0 0,1 2 0 16,-2-4 0-16,2 3 0 0,0-2 0 0,-2 1 0 15,-1-1 0-15,0 0 0 0,-1-2 0 0,-1-1 0 16,-2-2 0-16,-2-8 0 0,2 8 128 0,-2-8-128 16,0 0 0-16,0 0 0 0,0 0 0 0,0 0 0 15,0 0 0-15,0 8 0 0,0-8 0 0,0 0 0 16,0 0 0-16,0 0 0 0,0 0 0 0,1 8 0 15,-1-8 0-15,0 0 0 0,0 0 0 0,0 0 0 16,0 0 0-16,0 0 0 0,0 0 0 0,0 0 0 16,0 0 0-16,0 0 0 0,0 0 0 0,0 0 0 15,0 0-160-15,-4-8 160 0,-1-2 0 0,1-1 0 16,-4-2-144-16,-1 0 144 0,-1-2 0 0,1 1 0 0,-2 2 0 0,0-3 0 16,1-1 0-16,1 1 0 15,0 0 0-15,3 2 0 0,-2 1-128 0,1 1 128 0,2 1 0 0,0 0 0 16,0 0 0-16,1 3 0 15,0-1 0-15,4 8 0 0,-4-9 0 0,1 1 0 16,-1 1 0-16,4 7 0 0,-5-7 0 0,0-1 0 16,0 0 0-16,-1-2 0 0,-1-1 0 0,1 0 0 15,-2-3 0-15,0 0 0 0,0-2 0 0,-2-2 0 0,-1-2 0 0,-1-3 0 16,0-1 0-16,-1-3 0 0,1 0-128 0,-1 1 128 16,2-1 0-16,0 3 0 0,3 1 0 0,1 4 0 0,1 1 0 0,2 4 0 15,0 5 0-15,2 1 0 0,0 1 0 0,2 7 0 16,-3-8 0-16,0 1 0 0,1 0 0 0,0 2 0 15,-1-3 0-15,-1 1 0 0,0-1 0 0,-1-1 0 16,-1-1 0-16,-1 0 0 0,0-3 0 0,-1-2 0 16,1-1 0-16,-1-2 0 0,-2-1 0 0,-1-1 0 15,0-1 0-15,0 1 144 0,-1-1-144 0,3 2 0 16,0-2 144-16,4 4-144 16,-1 1 176-16,2 1-48 0,1 2 0 0,1 1 0 0,0 1 0 0,1 3-128 15,1 8 192-15,-2-6-64 0,0-2-128 0,1 0 192 16,0 1-192-16,-1-2 192 0,0 1-192 0,-1 0 0 15,0-2 144-15,-1-1-144 0,0-1 160 0,-2 0-32 16,-1-2-128-16,-1-1 192 0,1 1-192 0,0-1 0 16,0-1 0-16,3 3 0 0,-2 1 0 0,1-2 0 15,1 1 0-15,0 4 0 0,1 0 0 0,0-1 0 16,1 0 0-16,0 1 0 0,-1-2 0 0,2 4 0 16,0-1 0-16,-1 0 0 0,-1 1 0 0,0-2 0 0,0-1 0 0,-1-3 0 15,0 1 0-15,-1 0 0 0,0-1 0 0,0-2 0 16,0 3 0-16,0-4 0 0,-1-1 0 0,1 1 0 15,-1-2 0-15,0 0 0 16,0-3 0-16,1 3 0 0,0 0 0 0,1 0 0 0,0 2 0 0,0 0 0 16,2 1 0-16,-1 1 0 15,0-1 0-15,0 1 0 0,0 3 0 0,0-2 0 0,0 1 0 0,0 1 0 16,0 0 0-16,0-1 0 16,-1 1 0-16,0-2 0 0,-1-1 0 0,2 0 0 0,-1 0 0 15,-1 0 0-15,-1-3 128 0,0 0-128 0,0-2 0 0,0-1 0 0,-1-1 0 16,0-2 0-16,-2 0 0 0,0-2 0 0,0 1 0 0,-1-1 0 15,1-2 0-15,-1 1 0 0,0-2 0 0,1 1 0 16,0 1 0-16,1 0 0 0,0 2 0 0,1 1 0 16,0 0 0-16,1 2 0 0,0 2 0 0,2 1 0 15,-1 1 0-15,1 1 0 0,0 1 0 0,0 0 128 16,0 1-128-16,-2-1 0 0,1 0 0 0,-1-2 0 16,1-1 0-16,-2-1 0 0,-1-2 0 0,1 0 0 15,0-5 0-15,-2 1 0 0,1 0 0 0,-2-2 0 16,-1-2 0-16,0 0 0 0,1 0 0 0,0 0 0 15,0 0 0-15,0 0 0 0,1 0 0 0,1 0 0 16,-1 0 0-16,-1 4 0 0,1-2 0 0,1 3 0 16,2 0 0-16,-1 2 0 0,0-1 0 0,1 3 0 15,0-1 0-15,-1 3 0 0,0-3 0 0,2 2 0 16,-1-1 0-16,-1-1 0 0,0 1 0 0,-1-2 0 16,-1-1 0-16,0-1 0 0,-1-3 0 0,0 0 0 15,-2-2 0-15,3 0 0 0,-2-1 0 0,0 0 0 0,0 2 0 0,1 1 0 16,1 1 0-16,-1 0 0 15,-1 2 0-15,2-1 0 0,0 1 0 0,0-1 0 16,0 1 0-16,0-1 0 0,1 0 0 0,1 0 0 16,-2 1 0-16,0-1 0 0,0 0 0 0,-1 2 0 0,3-3 0 0,-1 2 0 15,0 0 0-15,0 2 0 0,0-2 0 0,1 4 0 16,0-1 0-16,0 3 0 16,0-2 0-16,-1 1 0 0,-2 0 0 0,2-1 0 0,-2 1 0 15,0-1 0-15,0 0 0 0,0-2 0 0,2 2 0 0,-1-1 0 16,0 0 0-16,-1-1 0 0,1 0 0 0,0 0 0 15,-2 1 0-15,1 0 0 0,0 2 0 0,1-3 0 16,-1 1 0-16,-1-1 0 0,1 0 0 0,1-1 0 16,1 2 0-16,-1 0 0 0,-2 0 0 0,2 1 0 15,0-1 0-15,1 1 0 0,-2-3 0 16,1 3 0-16,0-1 0 0,0 1 0 0,2-1 0 0,-2 2 0 16,0 1 240-16,1-1-48 0,0-1-16 0,0-1 0 15,-3-2-176-15,2-1 160 0,0 0-160 0,0 0 160 0,1-2-160 0,-1 1 128 16,0-2-128-16,1 1 128 0,0-1 0 0,2 0 0 15,0 1 0-15,0 2 0 0,0 2-128 0,0 1 0 16,0 1 0-16,0-2 0 0,1 2 160 0,-1-1 0 16,1 1 0-16,0-1 0 0,-2 0-32 0,1-1-128 15,0 1 192-15,0-2-64 0,1 2-128 0,-1-2 128 16,0 1-128-16,-1-1 128 0,-2 1 32 0,0-1 0 16,1 0 0-16,-2 0 0 0,1 4-160 0,0 0 128 15,1 1-128-15,1-1 128 0,-1-1 0 0,-1 1 0 0,3 3 0 0,0 0 0 16,0 1 32-16,0 1 0 15,0-1 0-15,0 1 0 0,1 1-16 0,0-1 0 16,-1 2 0-16,0-4 0 0,1 0-144 0,1 2 0 0,1-4 0 0,-2 2 128 16,1-2-128-16,1 0 0 0,0 0 144 0,0-2-144 15,-1 1 0-15,0-1 0 0,-2-2 0 0,1 2 0 16,-1-1 0-16,1 2 0 0,-2 1 0 0,0 3-18528 16</inkml:trace>
  <inkml:trace contextRef="#ctx0" brushRef="#br1" timeOffset="57154.203">10922 5163 25279 0,'0'0'1120'0,"0"0"224"0,-1-5-1072 0,1 0-272 16,0 5 0-16,0 0 0 0,0 0 1824 0,0 0 304 0,0 0 64 0,0 0 16 15,0 0-480-15,0 0-112 16,3 7-16-16,-1 2 0 0,1 2-736 0,0 1-160 16,0 2-16-16,-1 0-16 0,1 0-416 0,1-1-64 15,0 0-32-15,1 0 0 0,1-3-160 0,1 0 160 0,1-1-160 0,1-2 160 16,-1-2-160-16,1-1 192 0,1-2-192 0,0-1 192 15,0-1 64-15,0-1 0 0,-1-1 16 0,2-6 0 16,-2 0-272-16,-4 1 0 0,1 0 0 16,-2 1 640-16,-1 2 80 0,-3 4 16 0,0 0 0 0,2-5-368 0,-2 5-80 15,1-5-16-15,-1 5 0 16,0 0-80-16,0 0-32 0,0 0 0 0,0 0 0 16,0 0-160-16,0 0 0 0,5-2 0 0,0 2 128 15,0 0-128-15,1 0 0 0,0 0 0 0,3-1 0 0,-1-1 0 0,1-1 0 16,1 1 0-16,0-3 0 0,2 0 0 0,-1 0 0 15,-1 0 0-15,-1 1 0 0,2-2 176 0,-1 0-48 16,-1 0-128-16,-1 0 192 0,-2-1-64 0,0 0 0 16,1 2-128-16,-1-2 192 0,-1-1-192 0,0-2 176 15,0-3-176-15,-1 2 160 0,-1-2-160 0,-2 1 0 16,0 1 144-16,-1-2-144 0,-1-1 0 0,1-1 144 16,-3 1-144-16,0 1 0 0,1 1 0 0,-2 3 0 15,-2 0 0-15,1 1 0 16,0 1-832-16,0-1-208 0,0 2-48 0,0 2-16 15,2 0-1952-15,-1 1-384 0</inkml:trace>
  <inkml:trace contextRef="#ctx0" brushRef="#br1" timeOffset="57525.517">11436 4826 23039 0,'0'0'1024'0,"0"0"192"0,0 0-960 0,0 0-256 15,0 0 0-15,0 0 0 0,0 0 3456 0,0 0 656 16,5-3 128-16,0-5 32 0,0-1-2224 0,0-1-448 16,1 0-96-16,-1-4-16 0,0 1-752 0,0 0-160 0,1-2-16 0,-1-2-16 15,0 2-416-15,0-1-128 0,-2-1 0 0,-1 4-20288 16</inkml:trace>
  <inkml:trace contextRef="#ctx0" brushRef="#br1" timeOffset="61307.075">11090 6273 8111 0,'0'0'352'0,"0"0"96"0,0 0-448 0,0 0 0 16,0 0 0-16,0 0 0 0,0 0 0 0,0 0 0 15,0 0 0-15,0 0 0 0,0 0 128 0,0 0-128 16,6-1 128-16,-6 1-128 0,0 0 1104 0,0 0 144 16,5-2 32-16,-5 2 0 0,0 0 128 0,0 0 16 15,0 0 16-15,0 0 0 0,5 0-288 0,-5 0-64 16,5-2-16-16,-5 2 0 0,4-1-16 0,-4 1 0 0,0 0 0 0,0 0 0 16,0 0 272-16,0 0 48 0,0 0 16 15,0 0 0-15,0 0-112 0,0 0-32 0,-3 7 0 0,-2 1 0 16,-2 0-320-16,-2 0-64 0,-1 2-16 0,-1 1 0 15,-1 0-112-15,-3 0-32 0,-1 2 0 16,-1-1 0-16,0 1-48 0,1 0-16 0,-1 2 0 0,0-2 0 16,2-1-64-16,-2 0-32 0,1 0 0 0,-1-1 0 15,2-1-304-15,1 0-64 0,0-1-16 0,1-1 0 16,2-1-160-16,1-2 0 0,0-1 144 0,1 0-144 0,1 0 0 0,2-3 0 16,1 0 0-16,5-1 128 0,-5 1-128 0,0-1 0 15,5 0 0-15,-5 0 0 0,5 0 0 0,0 0 0 16,0 0 0-16,0 0-192 15,-4-3-192-15,4 3-64 0,-3-4 0 0,3 4 0 16,-2-3-1232-16,2 3-256 0,-2-3-48 0,2 3-9888 16,0 0-1968-16</inkml:trace>
  <inkml:trace contextRef="#ctx0" brushRef="#br1" timeOffset="61809.731">10722 6380 14735 0,'0'0'1312'0,"0"0"-1056"16,0 0-256-16,0 0 0 0,0 0 2688 0,5 0 496 15,-5 0 80-15,5 1 32 16,-5-1-1760-16,3 4-336 0,-3-4-80 0,1 8-16 0,0 3-304 0,-1 0-64 15,-1 0-16-15,-1 2 0 0,-1 0-336 0,-1 1-64 16,0 0 0-16,0 0-16 0,-1-1 0 0,1-1 0 16,1 0 0-16,0 0 0 0,-1-1 16 0,1-1 16 15,3 0 0-15,0-1 0 0,0-2-16 0,1-1 0 16,0-1 0-16,-1-5 0 0,3 5 64 0,-3-5 0 16,4 4 0-16,1-1 0 0,1-1 48 0,-1-1 16 15,3-1 0-15,-1-1 0 0,-1 1-112 0,1 0-16 16,1-2 0-16,-1 1 0 0,2-1-192 0,0 2-128 15,1-2 160-15,-1 4-160 0,-1-2 0 0,1 0 128 16,-1 0-128-16,2 1 0 16,0 0-2192-16,0 2-496 0,1-3-80 0</inkml:trace>
  <inkml:trace contextRef="#ctx0" brushRef="#br1" timeOffset="64057.914">9709 6143 5519 0,'0'0'240'0,"0"0"64"0,0 0-304 0,0 0 0 16,0 0 0-16,0 0 0 0,0 0 4080 0,0 0 752 0,0 0 160 0,0 0 16 15,0 0-2768-15,0 0-576 16,2-4-96-16,-2 4-32 0,0 0-208 0,0 0-48 0,0 0-16 0,0 0 0 16,0 0-112-16,0 0 0 0,-3-1-16 0,-1 1 0 15,-1 2-224-15,-1 3-32 0,-1 1-16 0,-1 1 0 16,-1 0-240-16,2 3-48 0,-1-2-16 0,1 1 0 16,1 0-256-16,2 0-48 0,3 1-16 0,3-2 0 15,0-1-240-15,2-3 0 0,0 1 0 0,2-1 0 16,2-2 0-16,-1 0 0 0,0 0 0 0,0 1 0 15,0-1 0-15,0 1 0 0,0-3 0 0,-1 1 0 0,1 1 0 16,-7-2-160-16,0 0 160 0,6 3-192 0,-6-3 192 16,4 5 144-16,-4-5-16 0,2 7-128 0,-2-1 176 0,-1 1-176 15,-1 0 160-15,-2 1-160 0,-2 1 192 0,0 1-64 16,0-3-128-16,-2-1 192 0,-1 0-192 0,0 0 0 16,0-1 128-16,2-1-128 0,-1 0 0 0,0-1 0 15,2-1 0-15,0 0 0 0,0-1 0 0,1 0-208 16,1 0 32-16,4-1 16 15,0 0-1184-15,0 0-224 0,0 0-48 0,0 0-16 16,3-3-672-16,3-1-144 0,1 1-32 0,1 1-11984 0</inkml:trace>
  <inkml:trace contextRef="#ctx0" brushRef="#br1" timeOffset="64297.806">9905 6143 10127 0,'0'0'896'0,"0"0"-704"16,0 0-192-16,0 0 0 0,0 0 3920 0,0 0 752 16,0 0 160-16,0 0 32 0,-5 5-2400 0,1-2-480 0,0 0-80 0,-1 1-32 15,-1 0-656-15,-2 2-144 0,0 1-32 0,0 1 0 0,-1 1-400 0,1 2-96 16,2-1-16-16,0 2 0 16,0 0-272-16,2 0-48 0,1-1-16 0,1 0 0 15,1-2-64-15,3 1-128 0,1-4 176 0,1 1-176 16,2-1 0-16,1-1 0 0,0-1 0 15,2 0 0-15,0-2-176 0,0 1 16 0,0-3 0 0,-2 0-11872 16,1-2-2368-16</inkml:trace>
  <inkml:trace contextRef="#ctx0" brushRef="#br1" timeOffset="64675.713">10103 6129 11967 0,'0'0'528'0,"0"0"112"0,0 0-512 0,0 0-128 15,0 0 0-15,0 0 0 0,0 0 3584 0,0 0 672 16,0 0 144-16,0 0 16 0,0 0-2096 0,0 0-416 16,-5-1-96-16,-1 2-16 0,-1 1-512 0,0 1-128 15,-1 1 0-15,0 1-16 0,-1 2-192 0,0 1-48 16,-1 0 0-16,1 1 0 0,1 0-416 0,2 1-96 15,-1 0 0-15,1 0-16 0,1-1-128 0,2 0-32 0,2-1 0 0,2 0 0 16,1-3-208-16,1 0 0 16,1-1 0-16,2-1 0 0,2 0 0 0,0-2 0 0,1-1 0 0,1-1 0 15,1 0 0-15,-1-3-128 0,0-1 128 0,-2-1 0 16,0 0 0-16,-2-1 0 0,-1-1 0 0,-1 0 0 16,-2 0 0-16,0 0 0 0,-1 1 0 0,-1-1 0 15,-1 1 0-15,0 2 0 0,-1-3 0 0,0 1 0 16,-1 1 0-16,0 1 0 0,-1 2 0 0,4 3 0 15,-5-3-1520-15,5 3-240 0,0 0-48 0,0 0-16 16,0 0-864-16,0 0-192 0,0 0-16 0</inkml:trace>
  <inkml:trace contextRef="#ctx0" brushRef="#br1" timeOffset="64856.58">10151 6190 6447 0,'0'0'576'0,"0"0"-576"16,0 0 0-16,0 0 0 0,0 0 3968 0,0 0 672 15,0 0 144-15,0 0 16 0,0 0-1904 0,0 0-384 16,0 0-80-16,0 0 0 0,0 0-688 0,0 0-128 15,0 0-16-15,0 0-16 0,0 0-928 0,1-6-176 16,0 0-32-16,0-1-16 0,0 1-432 0,1 0 0 16,0-1 128-16,1 1-128 0,1 0 0 0,-1 1 0 15,0 0 0-15,1 1 0 0,2 1-432 0,0 0 48 16,-6 3 0-16,4-3 0 16,2 0-2432-16,0 0-464 0</inkml:trace>
  <inkml:trace contextRef="#ctx0" brushRef="#br1" timeOffset="65225.703">10290 6154 26655 0,'0'0'1184'0,"0"0"240"0,0 0-1136 0,0 0-288 0,0 0 0 0,0 0 0 15,0 0 1584-15,0 0 256 0,0 0 48 0,0 0 16 16,0 0-1024-16,0 0-208 0,0 0-32 16,0 0-16-16,0 0-480 0,5 1-144 0,1-1 0 0,1 0 0 15,-1 0 0-15,0 0 0 0,-1-1 0 16,1 1 0-16,1 0 0 0,-1 0 0 0,0-1 0 0,0 0 0 15,0 0 128-15,-1 0-128 0,2-1 0 0,0-3 0 16,0 0 0-16,-1 1 0 0,1-1 0 16,-2 0 0-16,0 1 0 0,-2-2 0 0,0 1 0 0,0 0 0 0,0 0 0 15,-2-1 0-15,-1 1 0 0,0 0 0 0,0 5 128 16,-4-5-128-16,0 2 0 0,4 3 192 0,-6 1-192 16,-2 1 192-16,-1 3-192 0,-1 0 384 0,-1 0-16 15,1 2-16-15,-1 1 0 0,0 0 288 0,0 0 48 16,2 2 16-16,0 0 0 0,1-1-320 0,1-1-64 15,0 1-16-15,2 1 0 0,0-3-112 0,4 1-32 16,0 0 0-16,2-2 0 0,0 0-160 0,3 0 0 0,1-1 144 0,2-1-144 16,1-2 0-16,2-1-128 15,0-1 0-15,4-1 0 16,1-1-512-16,0-1-112 0,2 1-16 0,0-2-16960 0</inkml:trace>
  <inkml:trace contextRef="#ctx0" brushRef="#br1" timeOffset="65440.873">10529 6264 11055 0,'0'0'976'0,"-2"-6"-784"0,0 0-192 0,0 0 0 16,0-2 4160-16,0 0 800 16,0 0 160-16,2-1 16 0,-1 1-2944 0,1-2-592 15,0-2-112-15,0 0-16 0,0 1-624 0,0-3-112 0,1-2-32 0,0 2 0 16,0 0-432-16,1 0-80 0,0 1-32 0,1 2 0 15,-1 1-160-15,0 2 0 0,0-1 0 0,1 3 0 0,0 4 0 0,-3 2-176 16,0 0 48-16,5-4 0 16,-5 4-1952-16,4-1-384 0,-4 1-80 0</inkml:trace>
  <inkml:trace contextRef="#ctx0" brushRef="#br1" timeOffset="65657.486">10604 6065 16575 0,'0'0'736'0,"0"0"160"15,0 0-720-15,0 0-176 0,5 4 0 0,0 1 0 0,-2 1 3456 0,2 0 672 16,1 0 128-16,0 1 32 0,1 0-2944 0,1 0-576 16,0 0-112-16,0-1-16 0,0 1-480 0,-1 0-160 15,2-1 0-15,0 0 144 0,-1 0-144 0,2-2-224 0,-3 0 48 0,1 0 16 31,-1-1-720-31,-1-1-144 0,-1-2-16 0,-5 0-12960 0</inkml:trace>
  <inkml:trace contextRef="#ctx0" brushRef="#br1" timeOffset="65826.49">10617 6203 28559 0,'0'0'1264'0,"0"0"272"0,0 0-1232 0,0-5-304 0,0-1 0 0,1 1 0 16,1 0 1280-16,1 0 208 0,1 0 48 0,0-1 0 0,1 1-752 0,2-2-144 15,0-1-16-15,1 0-16 0,1 0-400 0,0-1-80 16,0 0 0-16,0-1-128 16,0 0-784-1,0 1-272-15,-1-2-48 0,0 1-14080 0</inkml:trace>
  <inkml:trace contextRef="#ctx0" brushRef="#br1" timeOffset="66075.936">10780 5964 21183 0,'0'0'944'0,"0"0"192"0,0 0-912 0,-6 1-224 15,1 0 0-15,5-1 0 0,0 0 3808 0,0 0 720 16,0 0 144-16,0 0 16 0,0 0-2960 0,0 0-576 16,5 3-128-16,2-2-32 0,2 0-672 0,0 2-144 15,0-2-32-15,2 1 0 0,1 1-144 0,-1 1 128 16,-1 0-128-16,1 1 128 0,-2 3-128 0,-1-1 0 16,0 2 144-16,-1 1-144 0,-3-2 192 0,-1 3-16 15,-2-1-16-15,0 0 0 0,-2 0 48 0,-1 2 16 16,-2 1 0-16,0-1 0 0,-1-3-80 0,-3 1-16 15,1-1 0-15,-1 0 0 0,0-2-128 0,1-2 0 16,0 0 0-16,1-1 0 16,1 0-1024-16,5-4-224 0,0 0-48 0,-6 2-11088 15,1-2-2208-15</inkml:trace>
  <inkml:trace contextRef="#ctx0" brushRef="#br1" timeOffset="66808.395">9705 6535 9215 0,'0'0'400'0,"0"0"96"0,0 0-496 0,0 0 0 16,0 0 0-16,0 0 0 0,0 0 5776 0,0 0 1072 15,4 3 192-15,2 0 64 0,0 0-4544 0,0 0-896 16,1 1-176-16,1-2-32 0,0 1-624 0,0-1-112 16,3 0-16-16,-1 1-16 0,-2 0-400 0,0 0-80 15,1-1-16-15,0 1 0 0,0-2-192 0,0 2 128 16,-1-2-128-16,-1 1 0 0,0 0 0 0,0-2 0 15,0 2 0-15,-1 1 0 16,0-2-560-16,-6-1-48 0,0 0-16 0,0 0 0 16,1 6-2464-16,-2 0-496 0</inkml:trace>
  <inkml:trace contextRef="#ctx0" brushRef="#br1" timeOffset="67013.291">9749 6784 25215 0,'0'0'1120'0,"0"0"224"0,3-6-1072 16,0 2-272-16,-1-1 0 0,1-1 0 0,2 0 1952 0,-1-1 336 0,0 0 64 0,0 1 16 0,0 1-688 0,-1-1-128 16,1 1-16-16,-2 0-16 0,0-1-816 0,0 1-144 15,0 2-48-15,2-2 0 16,0 1-336-16,0 0-176 0,0 1 160 0,0 0-160 16,0 0 0-16,0 0 0 0,-4 3 0 0,6-2 0 15,1-2-1376-15,-2 1-160 16,1 0-48-16,0 0-15120 0</inkml:trace>
  <inkml:trace contextRef="#ctx0" brushRef="#br1" timeOffset="67477.956">10114 6546 11967 0,'0'0'1072'0,"0"0"-864"0,0 0-208 0,5-3 0 16,-5 3 3328-16,5-3 640 0,0 0 112 0,-5 3 16 16,0 0-1856-16,0 0-368 0,4-4-80 0,-4 4 0 15,0 0-416-15,0 0-80 16,0 0-16-16,0 0 0 0,0 0-208 0,0 0-48 15,0 0-16-15,0 0 0 0,0 0-304 0,0 0-48 16,-4 6-16-16,1 2 0 0,0 1-192 0,1-1-32 0,-2 4-16 0,1 0 0 16,1 1-48-16,0 1-16 0,1 0 0 0,1 0 0 0,1-4-160 0,2 2-48 15,2-2 0-15,1-1 0 16,1-2-128-16,2 0 160 0,1-2-160 0,2-1 160 16,0-3 16-16,1-1 0 0,0-1 0 0,2-4 0 15,1-4-48-15,-2 1 0 0,-1-2 0 0,0-3 0 0,-2 0-128 0,-1 0 160 16,0-1-160-16,-3-1 160 0,-1 1-160 0,-2 0 128 15,-2 0-128-15,-2 1 128 0,-1-1 0 0,-2 0-128 16,-2 2 192-16,-1 1-64 0,-1-1-128 0,-1 3 192 16,0 2-192-16,0 1 192 0,-3 1-192 0,0 2 0 15,0-1 144-15,1 3-144 16,0 2-720-16,0-1-224 0,0 1-32 0,0 0-20096 0</inkml:trace>
  <inkml:trace contextRef="#ctx0" brushRef="#br1" timeOffset="70164.208">13134 10426 20271 0,'-9'3'1792'0,"9"-3"-1424"16,-6 0-368-16,-1 2 0 0,-2 0 1616 0,1 0 256 16,-2-2 48-16,0 0 16 0,-1 0-400 0,1 0-96 15,0-1-16-15,-1 0 0 0,0-1-272 0,-1 0-48 0,3-3-16 16,-1-1 0-16,0-1-64 0,1-2-32 16,1-3 0-16,1-1 0 0,-1-4-576 0,1-1-112 15,2-7-32-15,0 0 0 0,0-7-112 0,1 0-32 16,1-1 0-16,3-3 0 0,0-1 128 0,0-2 32 0,0 0 0 0,3 0 0 15,1 2-32-15,2 1 0 0,1 2 0 0,1 2 0 16,1 4-32-16,0 4-16 0,1 2 0 0,2 2 0 16,2 3 0-16,2 1 0 0,3 2 0 0,1 1 0 15,2 1-16-15,2 2-16 0,5 2 0 0,0 4 0 16,2-1-176-16,1 2 160 0,0 4-160 0,0 3 160 16,0 3-160-16,2 1 0 0,1 3 0 0,0 1 0 15,-2 2 0-15,2 4 0 0,-2 2 0 0,-2 2 0 16,-3 1 0-16,-2-1 0 0,-4 4 0 0,-2 1 0 15,-4 1 0-15,-2 3 0 0,-5 0 0 0,-4 0 0 16,-4 0 144-16,-4 1-144 0,-3-1 160 0,-3 0-160 0,-1 1 352 0,-3-2-32 16,-5 0 0-16,-1 2 0 0,-2-5 176 0,-1 1 16 15,-2 0 16-15,-2-2 0 0,-3-1-96 0,0-1-32 16,2-4 0-16,-1-1 0 0,2-2-224 0,-1-4-48 16,1-1-128-16,1-3 192 0,0-2-192 0,3-3 0 15,-2-2 0-15,3-2 0 0,1-4-240 0,3-2-32 16,0-2-16-16,2-2 0 15,1-5-1376-15,2-2-256 0,2-5-64 0,1 0-18176 0</inkml:trace>
  <inkml:trace contextRef="#ctx0" brushRef="#br1" timeOffset="74749.563">13849 9169 9215 0,'0'0'816'0,"5"-5"-656"0,-1-1-160 0,0 1 0 15,-1-1 2304-15,0 0 448 0,-1 1 64 0,-2 5 32 16,0 0-464-16,0 0-80 0,0 0-32 0,0 0 0 16,0 0-80-16,-7 2-16 0,-2 1 0 0,0 2 0 15,-2 3-704-15,-2 1-160 0,-2 3-32 0,2 2 0 16,-3 0-304-16,-2 2-64 0,-1 1-16 0,-3 2 0 15,0 1-176-15,0-1-32 0,0 2-16 0,0 0 0 16,2 0-192-16,1 1-32 0,2 1-16 0,2-1 0 0,1 0-240 0,4-2-64 16,0 0 0-16,2-1 0 0,1-2-128 0,2-1 0 15,1-3 0-15,2-1 0 0,2-2 0 0,1-2 0 16,1-2 0-16,-2-6 0 16,0 0-1056-16,0 0-192 0,6-1-32 0,-1-4-16 15,-2 0-1904-15,0-2-384 0</inkml:trace>
  <inkml:trace contextRef="#ctx0" brushRef="#br1" timeOffset="75216.301">13369 9504 11055 0,'0'0'976'0,"0"0"-784"0,0 0-192 0,0 0 0 16,3-5 2688-16,0 0 480 0,-1 0 96 0,-2 5 32 15,3-4-1376-15,0 0-256 0,0-1-64 0,1 1-16 16,0 1-448-16,-4 3-96 0,5-3-16 0,-5 3 0 0,0 0-16 0,5 0-16 15,1 1 0-15,-6-1 0 0,0 0-32 0,5 7 0 16,-1 1 0-16,-2 1 0 0,-2 1-160 0,0 1-32 16,0 3-16-16,0-1 0 0,-1 1-288 0,1-1-48 15,1 2-16-15,1-2 0 0,0 1-208 0,1-2-64 16,1-1 0-16,0-2 0 0,1 0-128 0,0-1 0 16,0-2 0-16,1-1 0 0,0 0 0 0,1-4 0 15,0 0 0-15,0-1 0 0,0-2 0 0,0-1 128 16,2-2-128-16,0-1 0 0,0-1 128 0,1 0-128 15,0-2 128-15,1 1-128 0,1-1 128 0,0 0-128 16,0 2 0-16,0-1 128 0,1 3-128 0,-3 1 0 16,0 1 0-16,-1 2 128 0,-1 1-128 0,-2 2-272 15,-1 1 64-15,-1 1-12912 16,1 0-2560-16</inkml:trace>
  <inkml:trace contextRef="#ctx0" brushRef="#br1" timeOffset="77034.493">13958 8530 18431 0,'0'0'1632'0,"0"0"-1312"0,0 0-320 0,0 0 0 15,0 0 1936-15,0 0 320 0,0 0 64 0,0 0 16 0,0 0-688 0,0 0-144 16,0 0-32-16,2 6 0 0,2 0-192 0,0 2-32 15,1 1-16-15,-1 2 0 0,0 1 176 0,1 1 16 16,-1 3 16-16,0 1 0 0,-1 2-480 0,0 0-80 16,1 0-32-16,-1 2 0 0,0-2-464 0,0 3-112 15,-1-3-16-15,1 1 0 0,0-2-256 0,2 0 160 16,-1-3-160-16,0-2 128 0,0-1-128 0,0-2 0 16,-1-1 0-16,0-1 0 0,0-3-208 0,-1 0-32 15,-2-5 0-15,0 0 0 16,0 0-1616-16,0 0-320 0,2-6-64 0,-2 0-9744 15,-1-1-1968-15</inkml:trace>
  <inkml:trace contextRef="#ctx0" brushRef="#br1" timeOffset="77351.221">13959 8557 11967 0,'0'0'1072'0,"-2"-6"-864"15,1-1-208-15,-1 1 0 0,1 0 3088 0,1-2 576 16,0 1 112-16,1-2 32 0,1 1-1584 0,1 1-320 15,1 0-64-15,1-1-16 0,1 2-928 0,-1-1-176 16,2 1-32-16,0 1-16 0,0 2-112 0,2 2-32 16,-1 1 0-16,-1 0 0 0,0 3 48 0,1 2 0 0,2 1 0 0,-1 2 0 15,-1 0-80-15,1 2-16 16,-1 0 0-16,0 2 0 0,1 0-176 0,-2 0-48 16,-2-1 0-16,-1 2 0 0,-1 0-48 0,-1 0-16 15,-2-2 0-15,-1 1 0 0,-2 0 144 0,-1-1 32 0,0 0 0 16,-2-1 0-16,-2 1 16 0,1-4 16 0,-2 1 0 15,0-1 0-15,2-1-192 0,-1-1-32 0,0-1-16 0,1-3 0 16,0 0-160-16,2-1 0 0,0 0 144 0,5 0-144 0,0 0-160 0,0 0-96 16,0 0-32-16,0 0 0 15,0 0-704-15,5-2-144 0,2 0-16 0,0 1-16 16,2 0-2224-16,1 1-432 0</inkml:trace>
  <inkml:trace contextRef="#ctx0" brushRef="#br1" timeOffset="77650.997">14186 8699 21183 0,'0'0'1888'0,"0"0"-1504"16,0 0-384-16,-2 4 0 0,1-1 2400 0,-1 2 416 15,2-2 64-15,0 1 32 0,0 1-1488 0,0 0-288 16,0 0-64-16,2 1-16 0,0 2-480 0,0-1-112 16,-1-1-16-16,1 1 0 0,1 0-128 0,-2-1-16 15,-1 0-16-15,1-1 0 0,1 0 176 0,-2-5 48 16,0 0 0-16,0 0 0 0,0 0-32 0,0 0 0 15,0 0 0-15,0 0 0 0,0 0-32 0,0 0-16 16,0 0 0-16,0 0 0 0,0-6-16 0,0 1 0 16,2-2 0-16,-1-1 0 0,-2-1-144 0,2 1-16 15,1-1-16-15,0 0 0 0,-1-1-48 0,0 1 0 0,0 1 0 0,1-1 0 16,0 0-48-16,0 1-16 0,0 0 0 16,0 3 0-16,1-3-128 0,0 2 0 0,0 0 0 0,1 0 0 15,1 0 0-15,1 1 0 16,-1 1 0-16,1 2 0 0,0-1-1232 0,1 0-288 0,1 0-48 0,0 1-17632 15</inkml:trace>
  <inkml:trace contextRef="#ctx0" brushRef="#br1" timeOffset="77936.716">14506 8758 22111 0,'0'0'976'0,"0"0"208"0,-5 0-944 0,0 0-240 0,0 0 0 0,5 0 0 0,-6-1 3664 0,1-2 688 16,0 0 144-16,1-3 32 0,0 1-2576 0,1-2-512 16,1-2-96-16,1-1-32 0,-1-3-544 0,2-1-96 15,1-2-32-15,1 0 0 0,-1-2-224 0,1 1-48 16,2-1-16-16,0 0 0 0,-1 1-160 0,0 0-16 16,0 2-16-16,1 0 0 0,1-1-160 0,-1 2 0 15,0 0 0-15,1 0 128 0,-1 2-128 0,2 0 0 0,-1 1 0 0,0 0 0 16,1 2 0-16,0 0 0 15,0 0 0-15,0 1 0 0,-2 2 0 0,2-1-304 16,0 2 48-16,0 2 16 16,-1-1-2672-16,1 2-544 0</inkml:trace>
  <inkml:trace contextRef="#ctx0" brushRef="#br1" timeOffset="78502.009">14607 8566 16575 0,'0'0'1472'0,"0"0"-1168"0,0 0-304 0,-3 5 0 0,1 1 2560 0,-1-1 448 15,1-1 80-15,0 2 32 0,1 0-1568 0,0 0-304 16,1 0-64-16,1 0-16 0,0 1-560 0,1-1-112 16,1 2-32-16,1-1 0 0,2-1-240 0,1 0-48 15,0-1-16-15,1 0 0 0,-1-1-160 0,2-1 0 16,0-3 144-16,1 0-144 0,0 0 128 0,0-2-128 15,0 0 128-15,0-3-128 0,-1-2 208 0,0 0-16 16,-1-1-16-16,-1 0 0 0,0 0 0 0,-1-1 0 16,-1 1 0-16,0-1 0 0,-1 2-32 0,-2 0 0 15,-1 1 0-15,0 0 0 0,-1 1 48 0,0 5 0 16,0 0 0-16,0 0 0 0,0 0 304 0,0 0 64 16,0 0 16-16,0 0 0 0,-2 3-160 0,-1 2-32 15,1 1 0-15,1 1 0 0,1 1-256 0,2 1-128 16,1 1 0-16,0 0 128 0,2 2-128 0,2 1 0 0,2 1 0 0,0-1 0 15,0 1 0-15,0 1 0 0,-1 0 0 0,0 0 0 16,-1 1 0-16,0-1 0 16,0 1 0-16,-3 0 0 0,0-1 0 0,-1 0 0 15,-2-1 0-15,0-2 0 0,-3 1 0 0,0-1 0 0,-1-1 0 0,-2 0 128 16,0-2-128-16,-2-2 160 0,0-1-160 0,0-2 160 16,-3-2-160-16,1-1 160 0,-1-1-160 0,0-1 160 15,0-1-160-15,1-1 0 16,2-1 144-16,-1-1-144 0,-1-1 128 0,2-2-128 0,0 0 128 0,3 1-128 15,1-2 0-15,1-1 128 0,2 0-128 0,1-1 0 16,1 1 0-16,1-2 0 0,1 0 0 0,1 0 0 16,1 2 0-16,1-4 0 0,1 1 0 0,0 3 128 0,2-1-128 0,0 1 0 15,-1 0 0-15,1 1 0 0,-1 1-160 0,1-1 160 16,0 1-192-16,-1 0 192 16,-2 1-624-16,-1 1-16 0,1 2 0 15,-1 0-11296-15,-1 0-2272 0</inkml:trace>
  <inkml:trace contextRef="#ctx0" brushRef="#br1" timeOffset="78697.814">14949 8564 21183 0,'0'0'1888'0,"0"0"-1504"16,0 0-384-16,0 0 0 0,0 0 2960 0,0 0 528 15,0 0 96-15,4 5 32 0,-4-5-2384 0,6 4-464 16,-1 0-112-16,2-3-16 0,1 0-448 0,1-1-192 16,-1-1 128-16,1 0-128 15,1-1-1536-15,-2 1-400 0</inkml:trace>
  <inkml:trace contextRef="#ctx0" brushRef="#br1" timeOffset="78854.006">14994 8650 22111 0,'0'0'1968'0,"0"0"-1584"0,0 0-384 0,0 0 0 0,0 0 2400 0,0 0 400 16,0 0 80-16,0 0 0 16,0 0-1408-16,7-1-304 0,0-1-48 0,1 1-16 0,-1-2-624 0,1 1-128 15,-1-1-32-15,1 1 0 0,0-2-320 0,0 2 0 16,0 1-160-16,-1-1-16496 16</inkml:trace>
  <inkml:trace contextRef="#ctx0" brushRef="#br1" timeOffset="79091.927">15266 8465 31327 0,'0'0'1392'0,"0"0"272"0,0 0-1328 0,0 0-336 15,0 0 0-15,0 0 0 0,0 0 1392 0,0 0 208 16,2 7 32-16,0-2 16 0,0 1-768 0,0 1-160 15,0 0-16-15,0 2-16 0,-1 0-368 0,0 1-80 16,1 0-16-16,0-1 0 0,0 1-224 0,-1 1 128 16,-1 1-128-16,0-3 0 0,0 1 0 0,-1-1-288 15,-1 0 32-15,0-3 16 16,0 0-2480-16,0-2-496 0</inkml:trace>
  <inkml:trace contextRef="#ctx0" brushRef="#br1" timeOffset="79269.102">15200 8560 31727 0,'0'0'1408'0,"0"0"288"0,0 0-1360 0,0 0-336 0,0 0 0 0,0 0 0 16,9-1 1600-16,-1 1 240 0,1-2 48 0,1 1 16 0,0-1-800 0,0 2-144 15,1-2-48-15,0 1 0 0,0 1-496 0,-1-1-96 16,1 0-32-16,0 1 0 0,-1-2-288 0,-1 1 0 16,-1-1 128-16,0 0-128 15,-1 0-560-15,1 0-160 0,-2 1-48 0,1-2-11520 16,-2-1-2304-16</inkml:trace>
  <inkml:trace contextRef="#ctx0" brushRef="#br1" timeOffset="79518.752">15459 8359 21183 0,'0'0'944'0,"0"0"192"0,0 0-912 0,0 0-224 16,0 0 0-16,0 0 0 0,0 0 3536 0,0 0 672 15,0 0 128-15,0 0 16 0,0 0-2368 0,0 0-496 16,1 5-80-16,0 3-32 0,0 2-496 0,0 2-112 16,-1 1 0-16,0 3-16 0,0 1-304 0,0 0-48 15,-2 0-16-15,1 1 0 0,1-2-192 0,0 1-32 16,-1-1-16-16,0 2 0 0,1-3-144 0,1-1 0 16,-1 0 144-16,1-1-144 0,0-2 0 0,1-1 0 0,1 0-192 0,0-5 64 31,1-1-1552-31,-4-4-304 0,0 0-64 0,5-1-16448 0</inkml:trace>
  <inkml:trace contextRef="#ctx0" brushRef="#br1" timeOffset="79776.843">15506 8831 27519 0,'0'0'1216'0,"0"0"256"0,4-3-1168 0,1 0-304 15,0-2 0-15,2-2 0 0,-1-1 1840 0,1-1 304 16,1-2 64-16,1 0 16 0,-2 0-800 0,0 0-144 16,0-2-48-16,-1 0 0 0,1 1-752 0,-1 0-160 15,-1 0-16-15,-1 1-16 0,-1 1-288 0,0 0 0 0,0 1-128 0,-2 0-11984 31,-1 0-2400-31</inkml:trace>
  <inkml:trace contextRef="#ctx0" brushRef="#br1" timeOffset="80720.03">15546 8826 8287 0,'0'0'736'0,"0"0"-592"0,0 0-144 0,1-5 0 16,1 0 3024-16,0 0 576 15,0-1 112-15,0 1 32 0,2-1-1824 0,-1 0-352 16,1-2-80-16,0 1-16 0,0 0 48 0,0 1 0 16,0 0 0-16,-1 1 0 0,0 0 16 0,0 0 16 0,-1-1 0 0,2-1 0 15,-1 0-16-15,-1 0-16 16,0-2 0-16,-1-1 0 0,1-1-496 0,0 0-112 16,-1 0-16-16,1-2 0 0,0-2-400 0,-1 2-96 15,0-5-16-15,1 1 0 0,0 0-240 0,1-1-144 0,-1-3 160 0,-1-1-160 16,0-1 0-16,0-2 0 0,0 0 0 0,1 0 0 15,1 0 0-15,1-1 0 0,0 0 0 0,1 2 0 16,1 1 0-16,0 3 0 0,1 1 0 0,-1 3 0 16,-1 1-128-16,0 2-32 0,-2 2 0 0,0 4 0 31,-1 3-1008-31,-2 4-208 0,0 0-32 0,0 0-11904 0,0 0-2384 0</inkml:trace>
  <inkml:trace contextRef="#ctx0" brushRef="#br1" timeOffset="81168.701">15782 8451 8287 0,'0'0'736'0,"0"0"-592"0,1 6-144 0,1 0 0 15,0-1 5232-15,1 1 1008 0,1 1 208 0,0 2 32 16,0-3-3888-16,0 3-784 0,1 0-144 0,1 0-48 16,1 0-784-16,-1-2-176 0,1 3-16 0,0-2-16 15,1 0-368-15,0 0-80 0,0 1-16 0,-1-3 0 0,1 2-160 0,0 0 0 16,-1-3 0-16,0 0 0 0,-1 0 0 0,-2-1-144 15,-4-4 0-15,4 3-11744 16,-4-3-2336-16</inkml:trace>
  <inkml:trace contextRef="#ctx0" brushRef="#br1" timeOffset="81368.862">15787 8664 12895 0,'0'0'1152'0,"0"0"-928"16,0 0-224-16,-2-5 0 0,2 0 4432 0,0 0 848 15,0-1 160-15,1 0 48 0,1-1-2752 0,1 1-560 16,0-2-96-16,2 1-32 0,1-2-752 0,1 1-144 16,1-1-48-16,0 3 0 0,2-3-512 0,-1 0-96 15,1 0-32-15,0 0 0 0,-1 1-464 0,2 0 0 16,0 0 0-16,-1 1 0 16,-2 1-672-16,0 1-128 0,-1 1-32 0,-1 3-12160 15,-6 1-2448-15</inkml:trace>
  <inkml:trace contextRef="#ctx0" brushRef="#br1" timeOffset="81553.255">15994 8689 31503 0,'0'0'1392'0,"0"0"288"0,0 0-1344 0,1-5-336 0,0-1 0 0,1-1 0 15,1 1 1328-15,-1-2 192 0,2 0 32 0,1 0 16 0,1 0-960 16,1 1-192-16,1-2-32 0,0 1-16 0,0-2-368 0,0 1-240 15,0 1 48-15,0-3-16720 16</inkml:trace>
  <inkml:trace contextRef="#ctx0" brushRef="#br1" timeOffset="81905.285">16173 8446 5519 0,'0'0'496'0,"0"0"-496"16,0 0 0-16,0 0 0 0,-3 4 6400 0,2 1 1168 15,1-5 240-15,0 7 64 0,0-1-5312 0,2 1-1040 16,-2 0-224-16,1 1-32 0,1-3-624 0,0 2-128 16,0 1-32-16,-1 0 0 0,2-1-480 0,0 0 0 15,0-1 0-15,-1-1-160 0,-2-5 160 0,4 6 0 16,-4-6 0-16,0 0 0 0,0 0 0 0,0 0 128 16,7 0-128-16,-7 0 128 0,0 0 64 0,8 0 32 0,-8 0 0 0,6-2 0 15,0-1-96-15,-6 3 0 16,4-4-128-16,-4 4 192 0,7-2-192 0,-7 2 0 15,0 0 0-15,8-2 0 0,-1 1 0 0,-7 1 0 16,0 0 0-16,8 0 0 0,-1 0 0 0,-7 0 128 0,6 0-128 0,1 0 0 16,-7 0 0-16,8-1 144 0,0 0-144 0,-1 0 128 15,0-1 160-15,-1 0 32 0,0-1 0 0,2 0 0 16,-1-2-48-16,0-1 0 0,-1 0 0 0,0 0 0 16,-1 1-144-16,0-1-128 0,0-1 144 0,-1-1-144 15,0 0 0-15,0 0 0 0,0 1 0 0,-1-1 0 16,-1 1-464-16,-1-2-144 0,-2 1-32 15,-1 2-12016-15,0-1-2400 0</inkml:trace>
  <inkml:trace contextRef="#ctx0" brushRef="#br1" timeOffset="82207.421">16423 8190 18431 0,'0'0'1632'0,"0"0"-1312"16,0 0-320-16,0 0 0 0,0 0 3664 0,0 0 672 15,0 0 128-15,8 1 16 0,-1 1-2432 0,1 1-512 16,1 0-80-16,1 1-32 0,1 2-560 0,1 0-112 16,0 1-32-16,0 1 0 0,1 1-368 0,-2 3-80 15,0 3-16-15,0-2 0 0,-1 2-128 0,-3 2-128 16,0-2 192-16,-1 4-192 0,-1-1 176 0,-2 2-176 15,0 0 160-15,-1-3-160 0,-2 1 128 0,0-2-128 16,-1 0 0-16,0-1 144 0,-1-1-144 0,-1-1 0 0,0-1 0 0,1-2 128 16,-1-2-128-16,0-1-144 0,-1-2 144 0,4-5-13120 15,0 0-2512-15</inkml:trace>
  <inkml:trace contextRef="#ctx0" brushRef="#br1" timeOffset="83005.404">16789 8371 34383 0,'0'0'1520'0,"0"0"320"0,0 0-1472 0,0 0-368 0,0 0 0 0,5-1 0 15,1-1 1424-15,2 0 224 16,2-1 32-16,2 0 16 0,2-2-480 0,2-1-80 16,0 0-32-16,1-1 0 0,0 1-592 0,-1-1-128 15,0 1-32-15,-2 0 0 0,0 0-224 0,-3 0-128 16,0 0 128-16,-1 1-128 0,-1 1 0 0,-3 1 0 0,-1 1-192 0,-5 2 64 31,0 0-2016-31,0 0-400 0,0 0-80 0,0 0-14976 0</inkml:trace>
  <inkml:trace contextRef="#ctx0" brushRef="#br1" timeOffset="83182.744">16842 8381 15663 0,'0'0'1392'0,"-5"4"-1120"0,-1-2-272 0,1 1 0 15,1 1 3840-15,1 0 720 0,3-4 144 0,-3 5 32 16,3-5-2208-16,0 6-432 0,1 1-96 0,2 0-16 0,1 0-832 0,2 0-192 16,2 0-16-16,0-1-16 15,3 1-416-15,-1 0-96 0,0-1-16 0,0 0 0 16,2 0-240-16,-1 0-160 0,-1 0 192 0,0-1-192 0,0-1 128 0,-1 1-128 15,-1-1 0-15,-1 1 0 16,0-3-800-16,-1 1-224 0,-1-1-32 0,0-1-11648 16,-5-1-2336-16</inkml:trace>
  <inkml:trace contextRef="#ctx0" brushRef="#br1" timeOffset="83838.799">17404 8337 32543 0,'0'0'1440'0,"0"0"288"0,0 0-1376 0,0 0-352 16,0 0 0-16,0 0 0 0,0 0 1584 0,0 0 240 0,-3-4 48 0,-1 0 16 15,-1 2-784-15,0 0-144 0,-1 2-48 0,0 0 0 16,-1 3-464-16,0 2-112 15,-1 2-16-15,0 2 0 0,0 2-128 0,1 1-16 16,0 2-16-16,3 0 0 0,0 0 0 0,2 2 0 16,1-3 0-16,1 1 0 0,2-2-32 0,1 0 0 0,2 0 0 0,1-2 0 15,0-1 48-15,1-1 0 0,2-1 0 16,1-2 0-16,-1-2-48 0,2-2 0 0,0-2 0 0,1-2 0 16,-1-2 0-16,3 0-128 0,1-4 192 0,-2 0-64 15,-3-1-128-15,0-1 0 0,0-2 144 0,-2 0-144 16,-3 1 0-16,0-1 0 0,-2-1 0 0,-1 0 128 15,-3 1-128-15,0 2 0 0,-1-1 0 0,-3 3 0 16,-1-1 0-16,-3 2-128 0,0 2 0 0,-1 1 0 31,-1 0-336-31,2 3-64 0,1-1-16 0,0 3 0 0,1-2-1728 0,1 2-352 0,6 0-64 0</inkml:trace>
  <inkml:trace contextRef="#ctx0" brushRef="#br1" timeOffset="83997.077">17586 8473 18431 0,'0'0'816'0,"0"0"160"16,-3 6-784-16,0-2-192 0,3-4 0 0,-3 4 0 0,3-4 4976 0,0 0 944 15,0 0 192-15,0 0 32 0,0 0-4368 0,0 0-880 16,0 0-192-16,4-5-16 0,1-1-688 0,1-1-256 16,4 0 16-16,1-3-12368 15,1 1-2464-15</inkml:trace>
  <inkml:trace contextRef="#ctx0" brushRef="#br1" timeOffset="84327.528">17843 8274 33919 0,'0'0'1504'0,"0"0"304"0,-6 3-1440 0,-2 0-368 0,0 0 0 0,0 0 0 15,-1 1 1680-15,0 0 272 0,0 0 48 0,2 0 16 16,-1 0-736-16,2-1-160 0,2-1-32 15,4-2 0-15,0 0-656 0,0 0-144 0,0 0-32 0,1 5 0 16,1-1-256-16,4 1 0 16,0-3 0-16,2 1 0 0,0 0-128 0,1 0 128 15,-1 0 0-15,2 1-144 0,1-1 144 0,0 0 176 0,-2 2-48 0,0 1 0 0,-1 0-128 0,-1 3 0 16,-1-2-160-16,-1 2 160 0,-2 0 0 0,-2 1 0 16,-2 1 176-16,-1 0-48 0,-2 0 192 0,-1-1 32 15,-1 1 16-15,-1 0 0 0,-1-1 208 0,0-1 64 16,0 1 0-16,-1-1 0 0,-1 0-208 0,1-2-48 15,0-1 0-15,-1-2 0 0,0 0-256 0,0-1-128 16,1 0 0-16,1 0 128 0,-1-1-304 0,1 0-64 16,1-1-16-16,0-1 0 15,1 0-1888-15,1 0-384 0,-1 0-80 0</inkml:trace>
  <inkml:trace contextRef="#ctx0" brushRef="#br1" timeOffset="85123.556">15769 8978 10127 0,'0'0'896'0,"0"0"-704"15,0 0-192-15,1-3 0 0,0-2 4512 0,1-1 864 16,0-1 192-16,0 1 16 0,0 0-2944 0,0 1-592 15,-1-1-112-15,-1 6-16 0,0 0-480 0,0 0-96 16,0 0 0-16,0 0-16 0,0 0-496 0,0 0-112 16,0 0-16-16,5 6 0 0,-2 2-288 0,1 3-64 15,0 2-16-15,-1-1 0 0,-1 3-144 0,1 1-16 0,-2 0-16 0,2-1 0 16,0 0 0-16,0 0 0 0,-1-2 0 0,0 0 0 16,0-2 16-16,-1 0 0 15,-1-2 0-15,1-1 0 0,0-2 160 0,-1-6 48 16,0 5 0-16,0-5 0 0,0 0 32 0,0 0 16 0,0 0 0 0,0 0 0 15,0 0-112-15,0 0 0 0,0 0-16 0,0 0 0 16,0 0-304-16,4-5 128 0,2-1-128 0,1-2 0 16,2-1 0-16,1 0 0 0,1 0 0 0,2 0 0 15,1 0 0-15,1 2 0 0,0-1 0 0,1 2 0 0,-2 2 0 0,2 1 0 16,-2 2 0-16,-1 1 0 16,-1 1 0-16,0 2 0 0,-2 0 0 0,-1 0 0 15,-3 4 0-15,1-1 0 0,-3 1 0 0,-2 0 0 0,-1 1 0 0,0-2 0 16,-3 3 128-16,-2 0-128 0,-2 0 0 0,-1 0 160 15,0 0-160-15,-2 0 128 0,-1 0-128 0,-1-2 160 16,0 0-160-16,0-1 160 0,0-1-160 0,0-1 0 16,1 0 0-16,1-1 0 0,0-1 0 0,1 0 0 15,1-1 0-15,1-2 0 0,3-1-160 0,3 2-64 16,0-6-16-16,1 1 0 16,3-3-1344-16,2 0-272 0,2-1-48 0,2 0-16 15,2-1-1504-15,1 2-304 0,2 1-64 0</inkml:trace>
  <inkml:trace contextRef="#ctx0" brushRef="#br1" timeOffset="85472.959">16251 9013 32479 0,'0'0'1440'0,"0"0"288"0,-4 2-1376 0,0 0-352 0,-1 0 0 0,0 1 0 16,0-1 1808-16,-1 2 304 16,1 1 48-16,-1 1 16 0,1 1-896 0,0 1-192 15,0 1-16-15,1-1-16 0,0 2-528 0,1-2-96 0,1 1-32 0,1-1 0 16,1-1-240-16,1 1-160 0,1-2 192 0,2 0-192 15,1-2 0-15,1 0 0 0,1-4 0 0,2 0 0 16,0-3 0-16,2-1 0 0,-1-3 0 16,0 0 0-16,0 0 0 0,-1-2 0 0,1-1 0 0,-2-1 0 15,1-2 128-15,-1 2-128 0,-2-1 0 0,0 1 0 0,-2 2 0 0,-1 2 0 16,-1 1 0-16,0 1 0 0,-2 5 128 0,0 0-128 16,0 0 0-16,0 0 0 0,0 0 0 0,0 0 128 15,-2 8-128-15,1-1 0 16,0 3 0-16,1 1 0 0,1 0 0 0,1-1 0 0,0 1 0 0,2 0 0 15,2-1 0-15,1-1 0 0,-1-1 0 0,2 0 0 16,2-2 0-16,0-1 0 0,2-2-192 0,-1-2 0 16,2-2 0-16,0 0 0 15,-2-4-1728-15,3-1-320 0,-2-1-80 16,0-2-15520-16</inkml:trace>
  <inkml:trace contextRef="#ctx0" brushRef="#br1" timeOffset="85823.379">16632 8872 33919 0,'0'0'1504'0,"0"0"304"0,0 0-1440 0,0 6-368 16,-1 2 0-16,1-2 0 0,0 1 1856 0,1 1 288 15,0 0 64-15,1 1 16 0,-1 1-896 0,2 0-176 16,0 1-48-16,1 1 0 0,0-2-608 0,2-1-128 16,0 1-32-16,0-1 0 0,-1 0-336 0,0-1 144 0,0-2-144 0,1 0 0 15,-1-1 128-15,0-1-128 0,-5-4 0 0,0 0 0 16,0 0 128-16,0 0-128 15,0 0 0-15,0 0 0 0,0 0 192 0,0 0-192 16,-5-1 192-16,-2 0-192 0,-2 0 176 0,-1 0-176 16,-1 1 160-16,-1 2-160 0,-2 0 0 0,0 2 128 0,0 0-128 0,0 2 0 15,0 0 0-15,3 0 144 0,-1 1-144 0,3 1 128 0,0 1 176 0,3-1 16 16,0 0 16-16,2-2 0 0,3 2-16 0,1-1-16 16,2 0 0-16,2 0 0 0,2 0-304 0,2-2 160 15,4 0-160-15,1-1 128 16,0-1-128-16,2-3 0 0,2 0 0 0,0 0 0 0,2-3 0 0,0 1 0 15,0-1 0-15,0 0 0 0,-1-1-256 0,0-2-96 16,-2 0-16-16,-1-1 0 16,-1-1-2192-16,-2 0-448 0,-3 0-96 15</inkml:trace>
  <inkml:trace contextRef="#ctx0" brushRef="#br1" timeOffset="86009.923">16918 9071 11055 0,'0'0'976'16,"0"0"-784"-16,0 0-192 0,0 0 0 0,0 0 4368 0,0 0 832 15,0 0 176-15,0 0 16 0,0 0-3520 0,0 0-704 16,0 0-144-16,0 0-16 0,0 0-528 0,0 0-96 16,0 0-32-16,0 0 0 0,0 0-352 0,0 0 0 15,0 0 0-15,0 0 0 16,0 0-2000-16,0 0-432 0</inkml:trace>
  <inkml:trace contextRef="#ctx0" brushRef="#br1" timeOffset="86307.692">16969 8975 20271 0,'0'0'1792'0,"0"0"-1424"15,0 0-368-15,0 0 0 0,-3-3 3664 0,1-2 672 16,1-2 128-16,0 1 16 0,1-1-2000 0,0-1-416 16,0 0-80-16,-1-2 0 0,0-2-768 0,0 0-160 15,0 1-32-15,0-2 0 0,0 0-272 0,0 1-64 16,-1 1-16-16,0 0 0 0,0 1-400 0,0 2-80 15,0 1 0-15,0 1-16 0,-1 0-176 0,1 2 0 16,2 4 0-16,-3-2 0 16,-1-1-1824-16,4 3-240 0,0 0-48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14:44.72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11703 12149 5519 0,'0'0'240'0,"3"-5"64"0,-4 0-304 0,2-2 0 16,0 1 0-16,0 1 0 0,-2 0 6336 0,1 1 1200 0,0 0 240 0,0 4 48 15,0 0-4480-15,0 0-896 0,0-4-176 0,0 4-32 16,0 0-912-16,0 0-176 0,0 0-48 0,0 0 0 16,0 0-576-16,0 0-112 0,5 3-32 0,0 2 0 0,1 2 0 15,-1 1 0-15,-1 2 0 0,1 1 0 0,0 0-16 0,0 2-16 16,0 1 0-16,1-1 0 0,0 1-48 0,1 0-16 15,0-1 0-15,2 1 0 0,0-2-80 0,2-1-16 16,1-2 0-16,2 0 0 0,3-1-48 0,1-1-16 16,2-1 0-16,1 1 0 0,1-4 64 0,0 1 0 15,1-1 0-15,0 0 0 0,1-1 32 0,-1 0 16 16,2 0 0-16,0 1 0 0,1-2-48 0,1 1 0 16,1 0 0-16,3-1 0 0,1 1 32 0,2 0 0 15,0-1 0-15,3 0 0 0,-3 0-48 0,0 0-16 16,1 0 0-16,0 0 0 0,2-2 32 0,1 0 16 15,1 0 0-15,1-1 0 0,1 0 16 0,0-1 0 16,0 0 0-16,1 0 0 0,-1-2-224 0,1-2 176 16,1 1-176-16,1 2 160 0,2-3-160 0,-1 1 0 15,-1-1 0-15,0 1 128 0,-3 2-128 0,0 1 192 16,-2-2-192-16,-1 1 192 0,1 1-192 0,-1-1 0 16,1 0 0-16,-1 1 0 0,-1 0 0 0,-1 2 0 15,-1-2 0-15,0 1 0 0,-1 2 0 0,0-2 0 0,1 2 0 0,-1 0 0 16,0 0 0-16,2 0 0 15,2 2 0-15,0-2 128 0,1 2-128 0,-1-1 0 16,1 1 0-16,0-2-176 0,1 1 176 0,2-1 0 16,1 0 0-16,3-1 0 0,2 1 0 0,0-2 0 15,-1 0 128-15,-3 1-128 0,-1-1 0 0,-2 1 0 0,-2-1 0 0,-5 2 0 16,-3 0 0-16,-6 1 0 0,-4 0 0 0,-6 2 0 16,-2-2 0-16,-2 1 0 0,-4 0 0 0,-1-2-128 0,-6 0 128 0,0 0 0 15,0 0 0-15,0 0 0 0,0 0-224 16,-4-2 32-16,0 1 16 0,-4 0 0 15,-2 0-1104 1,-1 1-240-16,-2-2-32 0,1 1-14416 0,-2 1-2880 0</inkml:trace>
  <inkml:trace contextRef="#ctx0" brushRef="#br0" timeOffset="883.587">14635 12253 27647 0,'0'0'2448'0,"0"0"-1952"15,0 0-496-15,0 0 0 0,0 0 2960 0,6 3 496 16,0 2 112-16,2-1 16 0,2 0-2064 0,1 0-416 16,1-1-80-16,3-1 0 0,1 0-496 0,2-2-80 15,1 1-32-15,1 0 0 0,0 2-176 0,0-2-48 16,1 3 0-16,-1-3 0 0,0 2 16 0,-1 1 0 15,-3 0 0-15,1 2 0 0,-2-1-64 0,-2 1-16 16,-1-1 0-16,-2 2 0 0,-2 0 0 0,-1 0-128 16,1 1 192-16,-1 0-64 0,-2-1 80 0,1 2 16 15,1-3 0-15,0 0 0 0,1-1-48 0,2-2-16 16,1-2 0-16,3-2 0 0,1-3-160 0,3-2 0 0,0-2 144 0,3-2-144 16,-1-2 0-16,2-2 128 15,0-1-128-15,1 1 0 0,1 0 128 0,2 0-128 16,-1 1 128-16,3-1-128 0,1-1 240 0,2 2-32 15,2-1 0-15,2 1 0 0,1 1 64 0,0 0 16 16,0 1 0-16,-1 3 0 0,1-1-96 0,-1 3-32 0,-2-1 0 16,0 2 0-16,0-1-160 0,-1 2 0 15,0 1 144-15,0 1-144 0,0 1 0 0,-2 1 0 0,-2 2 0 0,0 1 128 16,-2 1 16-16,-1 1 16 0,-1 0 0 16,0 2 0-16,0-3 32 0,-2 2 16 0,1 1 0 15,1-2 0-15,1 2-32 0,1 0-16 0,3 0 0 0,1-1 0 16,0 1 0-16,0 1 0 0,2 0 0 0,-3 0 0 15,-1-1 16-15,2 0 0 0,-2 1 0 0,0-1 0 0,1 0-176 0,1-1 160 16,2-1-160-16,4-2 160 0,2 0-32 0,0-1-128 16,1-2 192-16,1 1-64 0,-1-1 0 0,0-1-128 15,0-3 192-15,4-1-64 0,2-2 0 0,3-1 0 16,4-1 0-16,-2-1 0 0,0 0 48 0,-1-2 0 16,0-1 0-16,1 0 0 0,2-2-176 0,1 1 128 15,0 1-128-15,-2-1 128 0,-6 0-128 0,-3 0 192 16,-6 1-192-16,-2-1 192 0,-4-1-192 0,-5 0-144 15,-5-1 144-15,0 0-208 16,-4-1-704-16,-5 0-144 0,-3 1-32 0,-4 0-15424 16,-5 1-3072-16</inkml:trace>
  <inkml:trace contextRef="#ctx0" brushRef="#br0" timeOffset="7021.613">18174 12139 6447 0,'0'0'272'0,"4"-7"80"0,-2 0-352 0,1 0 0 0,-2 1 0 0,1 0 0 15,0 0 4464-15,0 0 816 0,-1 1 160 16,0 0 48-16,-1 5-3184 0,1-5-624 0,0 0-128 16,-1 5-16-16,0 0-160 0,0 0-32 0,1-4 0 0,-1 4 0 15,0 0-576-15,0 0-112 0,0 0-16 0,0 0-16 16,0 0-256-16,0 0-48 0,0 0-16 0,0 0 0 15,0 0-48-15,0 0 0 0,2 7 0 0,0 0 0 16,0 1-256-16,-1 0 160 0,-1-1-160 0,1 2 128 16,1-1-128-16,0 2 0 0,0-3 0 0,1 0 0 15,1 1 0-15,0-1 0 0,0-2 0 0,1 1 0 16,0-1 0-16,1-1 0 0,0 0 0 0,1 0 0 0,2-2 0 0,1 0 192 16,0-1-192-16,1 1 192 0,3-2 0 0,1 0 0 15,-1-2 0-15,3 1 0 0,2 0 48 0,1 0 16 16,2 1 0-16,1 0 0 0,0 0-48 0,-1 0 0 15,3 0 0-15,-2 0 0 0,1-1-80 0,-1 0 0 16,0 0-128-16,3 0 192 0,1 0 48 0,2-1 0 16,0 0 0-16,0 0 0 0,2 0 16 0,-1 0 16 15,0 0 0-15,2 0 0 0,-3 0-80 0,0 1 0 16,-1 1-16-16,-1-2 0 0,1 1-48 0,1 0-128 16,1 0 192-16,2-1-64 0,2 1 80 0,1 0 16 15,0 1 0-15,-1 0 0 0,0 0 32 0,0 0 0 16,-2-1 0-16,0 1 0 0,0-2 0 0,3 0 16 15,0 0 0-15,1 0 0 0,2 0-32 0,0 0-16 16,1 1 0-16,0 1 0 0,-1-2 0 0,-3 0 0 0,-1 0 0 0,0 0 0 16,1 1-80-16,2 1-16 0,0-2 0 15,1 1 0-15,1 0 0 0,-1 1 0 0,-4 0 0 0,-1 1 0 16,-2-1 0-16,-3 1-128 0,0 1 192 0,-2-2-64 16,0 2-128-16,0 1 160 0,0-2-160 0,2 1 160 15,0 0-160-15,0 1 0 0,2 0 0 0,-1 0 128 16,-1 0-128-16,1 2 0 0,-2-3 0 0,0 1 0 15,-3 0 128-15,0 0-128 0,-1 0 0 0,1 0 128 16,0 1-128-16,-2 0 160 0,-1-1-160 0,-2 1 160 16,0 2-160-16,-2 1 160 0,-3 0-160 0,0 1 160 15,-2 2-160-15,-2-3 192 0,-1 3-192 0,-1 0 192 16,0 1-192-16,-1 0 160 0,0-1-160 0,-2 1 160 0,2-1-160 0,-1-1 0 16,0 1 0-16,1 0 128 0,0-1-128 0,0-1 0 15,-3-2 0-15,2 1 0 0,0 0 0 0,-1-1 0 16,0 0 0-16,-1 0 0 0,0-3 0 0,0 0 0 15,-4-3 0-15,6 4 0 0,-6-4 0 0,5 0 0 16,0 0 128-16,1 0-128 0,0-3 0 0,3-1 0 16,-1-1 0-16,0-1 0 0,2-1 0 0,0-1 128 15,1-1-128-15,1 2 0 0,1-2 0 0,2 0 0 16,1-1 128-16,0 1-128 0,2 3 0 0,0-3 0 16,2 2 0-16,-2 1 0 0,1 0 0 0,-1 2 0 15,-1 0 0-15,1 2 0 0,0 0 0 0,0 0 0 16,0 2 0-16,-2-1 0 0,2 0 0 0,-2 0 0 15,1-1 0-15,1 0 0 0,0 0 0 0,1 0 0 16,-1 0 0-16,3 2 0 0,1-3 0 0,2 1 0 0,0 2 0 0,4 0 0 16,1 0 0-16,1 0 0 15,1 0 0-15,-1 0 0 0,-1 0 0 0,1 1 128 16,-2-1-128-16,1 1 0 0,0 2 128 0,0-3-128 0,-1 1 0 0,2 0 128 16,-2-1-128-16,0 1 0 0,2 1 144 0,-2 0-144 15,-1 0 128-15,-1 1-128 0,-2 1 160 16,0 0-160-16,-3 3 160 0,1-2-160 0,0 1 160 0,0 1-160 15,-1-2 128-15,2 0-128 0,0 1 0 0,1-1 144 16,-1 1-144-16,3-1 0 0,1 0 0 0,2-2 0 16,2 0 0-16,0 0 0 0,-1 0 0 0,1-1 0 15,-3-1 128-15,0-1-128 0,2 0 0 0,-2-1 128 16,1 0-128-16,1 0 0 0,-2-1 144 0,1-1-144 0,2 1 0 0,0 0 144 16,1 0-144-16,-1 1 0 0,-3-1 128 0,1-1-128 15,0 0 0-15,-2-1 0 0,-1-2 128 16,2 2-128-16,-1-3 0 0,0 0 0 0,-1-1 0 0,0-1 0 15,0-1 0-15,-2 0 0 0,1-2 0 0,-4 0 0 16,-2 0 0-16,4-6-144 0,-8 1-80 0,-7 2-16 16,-5-2 0-16,-4 1 0 15,-5 0-1712-15,-5-1-352 0,-6 1-64 0</inkml:trace>
  <inkml:trace contextRef="#ctx0" brushRef="#br1">9531 1389 16575 0,'-1'2'1472'0,"0"-1"-1168"0,1-1-304 0,0 0 0 16,0 0 2400-16,0 0 416 0,9-5 96 0,1-4 16 16,2-1-1264-16,2 0-256 0,1-7-64 0,3-1 0 15,-1-3-528-15,3-1-112 0,-1-2-32 0,0-2 0 16,0-2-336-16,1 0-64 0,2-4-16 0,-1-1 0 15,2 1-256-15,-1-1 160 0,0-2-160 0,-2 0 128 16,-1 1-128-16,-3-2 0 0,1 1 144 0,-1 2-144 16,-3 1 128-16,-1 1-128 0,-3 2 128 0,-3 3-128 15,-3 3 128-15,-3 5-128 0,-3 4 128 0,-2 4-128 16,-2 1 400-16,-1 4 16 0,-1 4 0 0,-3 10 0 0,-2 5-416 16,-2 4 0-16,2 5 0 15,-1 6 1168-15,1 2 160 0,2 2 16 0,1 16 16 0,3 1-1088 16,1-7-272-16,3-1 0 0,2-1 416 0,2-2 32 15,2-1 0-15,2-3 0 0,2-3-448 0,3 0 0 16,2-3 0-16,0-4 0 0,1-4 0 0,0-3 0 16,1-1 0-16,1-3 0 15,2-3-368-15,0-3-48 0,-1-3-16 0,1-1-12368 16,-1-4-2464-16</inkml:trace>
  <inkml:trace contextRef="#ctx0" brushRef="#br1">10151 1137 11967 0,'0'0'528'0,"0"0"112"0,0 0-512 0,0 0-128 0,0 0 0 0,0 0 0 16,0 0 3648-16,-4 5 704 0,2 0 144 0,-2 2 32 15,-1 1-3216-15,0 2-640 0,0 1-128 0,1 0-32 16,0 1-176-16,0 1-32 0,1 1-16 0,1-1 0 16,3 0 160-16,0 1 16 0,0-2 16 0,3 1 0 15,2-1-304-15,1-2-176 0,0 1 192 0,3-2-192 16,2-1 256-16,2-3-64 0,0 0-16 0,0-4 0 16,2-2 16-16,0-2 0 0,-1-1 0 0,2-3 0 0,-1-2-192 15,-3-1 0-15,-1 1 0 16,-2-5 208-16,-3 0 16 0,-3 0 0 0,1-1 0 15,-3 1-48-15,-2-1-16 0,-1 1 0 0,-5-1 0 0,0 0-160 16,0 3 0-16,-1 0 0 16,0 2 160-16,-1 2 0 0,-1 3 0 0,-4 1 0 31,2 3-480-31,3 1-80 0</inkml:trace>
  <inkml:trace contextRef="#ctx0" brushRef="#br1">10505 1098 21183 0,'0'0'1888'0,"0"0"-1504"0,-5 1-384 0,1-1 0 0,4 0 2544 0,-7-1 432 0,-1 1 96 0,1 0 0 16,1 0-1024-16,-1 2-224 0,0 1-32 0,0 1-16 16,1-1-1200-16,1 2-224 0,-1 1-48 0,0 2-16 15,1 1-288-15,0 0 0 0,2 2-208 0,0 0 80 16,1 0 128-16,2-1 0 0,0 1 0 0,2-1 0 15,1-2 0-15,0 2 0 16,2-5 0-16,2 1-128 0,1-2 0 0,1-1 0 0,1-2 0 0,-1 0 0 16,1-1-128-16,-1-1-32 0,0-2 0 0,-1-1 0 15,-1-1 16-15,1 0 0 0,-2 0 0 0,1-2 0 0,0-1 272 0,-1-1-192 16,-3-1 192-16,0 1-160 0,0 0 160 0,0-1 0 16,-1 1 0-16,-1 0 0 0,-1 0 0 0,0 1 0 15,-1 1 0-15,0 0 0 0,-2 1 0 0,1 1 0 16,2 5 128-16,0 0-128 0,-4-2 304 0,4 2-16 15,-4 0 0-15,4 0 0 0,-6 2 32 0,1 3 0 16,2-2 0-16,0 4 0 0,0 2 0 0,0 1 16 16,0 0 0-16,2 3 0 0,0 1-208 0,1 0-128 15,1 1 160-15,1 2-160 0,0 0 144 0,1 3-144 16,-1 1 128-16,1 0-128 0,1-1 0 0,0 0 128 16,-1 2-128-16,0-1 0 0,0 1 0 0,-1-1 128 15,-1 2-128-15,0-2 0 0,0 1 320 0,-1-1-32 0,-3 1 0 16,2-3 0-16,-2 0 96 0,0-3 0 15,0 0 16-15,-1-1 0 0,-1-3 16 0,-1 0 0 16,0-3 0-16,0-1 0 0,-1-2-96 0,-1-2-32 0,0 1 0 0,-2-2 0 16,0-2-160-16,0-1-128 0,0-2 192 0,0-1-192 15,0-1 128-15,1-2-128 0,1-1 0 0,0-2 0 16,2-1-144-16,1-2-96 0,1 0-16 0,2-3 0 31,2-1-1232-31,2 0-256 0,1 0-48 0,2 0-16 16,2-1-1008-16,2 0-192 0</inkml:trace>
  <inkml:trace contextRef="#ctx0" brushRef="#br1">10690 1317 12895 0,'0'0'576'0,"0"0"112"0,2 4-560 0,-2-4-128 0,4 4 0 0,-1 1 0 0,-1 1 3616 0,0 1 688 15,0-2 144-15,-2-5 32 0,0 0-2672 0,0 0-528 16,0 0-96-16,0 0-32 15,0 0-256-15,0 0-64 0,0 0-16 0,0 0 0 0,4-5 64 0,-1-2 16 16,-1-2 0-16,0-1 0 0,-1-2-160 0,0 0-32 16,0-4 0-16,0 1 0 0,1-2-128 0,1 1-48 15,0-4 0-15,0-1 0 0,0 0-128 0,2 0-16 16,0-2-16-16,1 0 0 0,0 1-128 0,0-2-32 16,0 0 0-16,1 0 0 0,1-1-80 0,0 2-128 15,-1 0 176-15,1 1-176 0,0-1 128 0,3 3-128 16,0 3 0-16,0 1 0 0,-2 1 0 0,1 2 0 15,0 0 0-15,1 6 0 16,-3 0-1616-16,2 4-240 0,0 2-32 0,-2 3-16688 0</inkml:trace>
  <inkml:trace contextRef="#ctx0" brushRef="#br1">11102 1074 6447 0,'0'0'576'0,"0"0"-576"0,0 0 0 0,0-5 0 16,-1 0 4992-16,-1-2 896 0,-1 3 192 0,-1 1 16 16,-1-1-3456-16,-1 2-688 0,-1 1-144 0,-4 2-16 15,-1 2-1440-15,-1 1-352 0,1 2 0 16,-1 4 1728-16,1 2 256 0,-1 1 64 0,2 1 16 0,-1 1-1120 0,2 2-240 15,1 0-32-15,2 2-16 0,2-4-272 0,0 2-64 16,2 0-16-16,2-2 0 0,3-3-304 0,1 0 128 16,1-2-128-16,1-2 0 0,0 0 0 0,1-2 0 15,2-2 0-15,2-3 0 0,1-2 0 0,0-3 0 16,0-1 0-16,0-2 0 0,0-1 0 0,-2 0 0 16,1-2 0-16,-1-3 0 0,-1 1 0 0,-1 1 0 15,0-1 0-15,-1 1 0 0,-1 0 0 0,-1 4 128 16,0-1 0-16,-1 3-128 0,-1 1 0 0,-2 4 0 15,0 0-192-15,0 0 48 0,0 0 144 0,0 0 0 0,2 7 0 0,1 3 0 16,0-2 0-16,1 3 0 16,0 0 160-16,0 1-160 0,2-2 128 0,0 1-128 0,0-1 0 0,1-1 0 15,1-3 0-15,1-1 0 0,-1-3 0 0,2 0 0 16,-1-1 0-16,0-2 0 0,-1-2 0 0,2-6 0 16,0-2 0-16,0 0 0 0,0-1-20384 15</inkml:trace>
  <inkml:trace contextRef="#ctx0" brushRef="#br1">11347 827 11967 0,'0'0'1072'0,"0"0"-864"0,0 0-208 0,0 0 0 16,0 0 4736-16,0 0 896 0,-1 6 176 0,1 1 32 0,0 2-3536 0,0 3-704 15,0 3-128-15,1-1-48 16,1 4-528-16,0 1-128 0,-1 2 0 0,0-2-16 15,0 0-224-15,0 1-32 0,0 1-16 0,0-1 0 16,-1 0-80-16,1 1-16 0,0-2 0 0,-1 0 0 0,0-2-96 0,1-1-32 16,0-1 0-16,0-4 0 0,-1-2 64 0,1 0 16 15,0-1 0-15,0-2 0 0,-1-6-48 0,0 0-16 16,0 0 0-16,0 0 0 0,0 0 16 0,0 0 0 16,2-6 0-16,1-1 0 0,1-1-160 0,1-3-128 15,0 0 192-15,2-3-192 0,1 0 0 0,2 0 0 16,1-1 0-16,0 1 0 0,1 1 0 0,2 1 0 15,1 2 0-15,3 1 0 0,-1 1 0 0,-1 1 0 16,1 2 0-16,-1 3 0 0,-2 2 176 0,1 3-176 16,-2 3 160-16,-2 1-160 0,-2 0 0 0,-1 4 0 0,-1 2 0 0,-2 1-160 15,-3 2 432-15,0 2 96 16,-2-1 16-16,-2 1 0 0,-1 1-128 0,-2-2 0 0,-1 2-16 0,-2-3 0 16,-2 0 64-16,0 1 16 15,1-4 0-15,-1 1 0 0,-1-1 112 0,-1-1 16 0,1 0 16 0,-2-3 0 16,0-3-464-16,1-2 128 0,-1-2-128 0,1 0 0 15,0-1 0-15,2-2 144 0,-1-2-144 0,2-8 128 16,0-2-128-16,1 0 0 0,2 0 0 16,0-2-512-16,3 0-128 0,1 1-16 0,1-1-16 31,1-1-1264-31,1 2-256 0,1 0-48 0,1 1-16 16,-1 3-944-16,2-3-192 0,0 1-48 0</inkml:trace>
  <inkml:trace contextRef="#ctx0" brushRef="#br1">11754 722 21183 0,'0'0'1888'0,"0"0"-1504"16,0 0-384-16,0 0 0 0,-1 7 4448 0,1-1 816 15,2 3 176-15,0 1 16 0,0 3-3200 0,0 2-640 16,1-1-128-16,1 4-16 0,2 1-832 0,-1-1-176 15,1 2-16-15,2-1-16 0,1 2-288 0,0 0-144 16,0 1 160-16,-1-1-160 0,0 0 128 0,1-1-128 16,-3 3 0-16,-1-1 0 0,-2 1 128 0,-2-1-128 15,-1 1 0-15,-1-1 144 0,-1 1-16 0,-1-1 0 0,-1-3 0 0,-1-1 0 16,-1-1 32-16,0-1 0 16,1-2 0-16,-1-1 0 0,0-1-160 0,-1-4 0 15,1-3 0-15,1-2 0 16,5-3-624-16,0 0-208 0,-4-3-32 0,3-8-8592 15,2-3-1712-15,2-2-352 0</inkml:trace>
  <inkml:trace contextRef="#ctx0" brushRef="#br1">12006 1037 22111 0,'0'0'1968'0,"0"0"-1584"0,0 0-384 0,5 4 0 16,0-2 3264-16,2 1 576 0,1 1 128 0,1-3 0 15,2 1-1728-15,3-1-336 0,0 1-80 0,-1-1-16 0,1 1-864 0,1-2-176 16,-1 1-48-16,2 0 0 0,-1 0-512 0,-2 1-208 16,2-1 176-16,-1 0-176 15,-2-2-1024-15,-2 0-320 0,-1-1-48 0,-1 1-11344 16,-8 1-2256-16</inkml:trace>
  <inkml:trace contextRef="#ctx0" brushRef="#br1">12140 1122 35471 0,'0'0'1568'0,"-4"4"336"0,-1 0-1520 0,1 0-384 16,0 0 0-16,4-4 0 0,0 0 1952 0,0 0 320 16,0 0 64-16,3 4 16 0,0 1-944 0,2-1-192 15,1-1-48-15,1-1 0 0,1-2-784 0,0-1-176 16,1 0-16-16,-1-1-16 16,3-1-752-16,1 0-160 0,0-1-32 0,-1 0-20144 0</inkml:trace>
  <inkml:trace contextRef="#ctx0" brushRef="#br1">12700 1194 23087 0,'0'0'1024'16,"0"0"208"-16,0 0-976 0,0 0-256 0,1 7 0 0,0-1 0 15,-1-6 1280-15,4 5 192 0,-4-5 64 0,6 3 0 16,1-2-112-16,1-1-16 0,1-2 0 0,2-1 0 15,3-2-16-15,2-3-16 0,-2-2 0 0,3-1 0 16,2-4-448-16,0-1-96 0,1-4 0 0,-2 0-16 0,0 1-432 0,0-1-96 16,-2 0-16-16,1-3 0 0,-1-1-272 0,0-2 160 15,-1 0-160-15,-3 0 128 0,-1-1-128 0,-1 1 0 16,-2-2 0-16,-2 3 0 0,-2-2 144 0,-2 2-144 16,-2 5 160-16,-1 1-160 0,-1 1 0 0,-2 4 0 15,-2 2 0-15,-2 5 0 0,-1 2 0 0,0 0 0 16,1 5 0-16,-2 3 144 0,-1 4 0 0,1 1 0 15,0 3 0-15,-2 11 0 0,-1 4-144 16,2-1 0-16,1 2 0 0,0 4 448 0,1-1 48 16,1 1 16-16,3 7 0 0,2 2-512 15,1-8 0-15,2-2 0 0,2-2 224 0,2-2-48 16,2-2-16-16,1-1 0 0,1-3-160 0,0-3 0 16,0-1 0-16,1-4 0 15,1-2-832-15,2-2-128 0,0-3-48 0,0-3-12048 0,0-4-2400 0</inkml:trace>
  <inkml:trace contextRef="#ctx0" brushRef="#br1">13250 1016 11967 0,'0'0'528'0,"0"0"112"0,0 0-512 0,0 0-128 0,0 0 0 0,0 0 0 16,0 0 4560-16,0 0 880 0,0 0 192 0,-5 0 16 15,-1 3-3408-15,0 2-704 0,0 0-128 0,-2 2-16 16,-1 1-784-16,0 2-160 0,0 1-16 0,1 2-16 16,-1 1-160-16,1-1-16 0,0 2-16 0,2 2 0 15,0-2 96-15,2 2 32 0,2-4 0 0,3 1 0 0,2-1-352 16,1-2 0-16,0-2 0 0,3-2 192 0,2-1-48 16,3-2 0-16,-2-3 0 0,1-3-16 0,1-2 0 15,1-2 0-15,-1 0 0 0,0-3 32 0,0-2 0 16,-1-2 0-16,0-1 0 0,-1-1-160 0,-1 0 0 15,-2 1 144-15,-2 0-144 0,-3 0 0 0,0 2 0 16,-2 1 0-16,-2-2 128 0,-1 1-128 0,-3 2 0 16,-1 0 0-16,-1 2 128 0,-2 3-128 0,0 3 0 15,1-1 0-15,-1 1 0 16,0 0-336-16,1 1-96 0,1 2-16 0,1 1 0 16,1-1-1952-16,6-1-400 0,0 0-80 0</inkml:trace>
  <inkml:trace contextRef="#ctx0" brushRef="#br1">13481 1027 30399 0,'0'0'1344'0,"0"0"288"0,-6-3-1312 0,0 1-320 0,1-1 0 0,0 1 0 16,-1 1 1344-16,1 1 192 0,-1 1 32 0,1 0 16 15,-1 0-720-15,0 2-144 0,0-2-16 0,0 3-16 16,0 1-432-16,2 2-96 0,-1 1-16 0,1-1 0 15,0 1-144-15,2 1 0 0,0-1 0 0,1 1 128 0,1 0-128 0,1-1 0 16,2 1 0-16,1-1 0 16,1-1-176-16,1-1 176 0,0-1-128 0,1-2 128 0,-1 0 0 0,0-1-160 15,0-3 160-15,0 0 0 16,0-1 0-16,-1 0 0 0,0 0 0 0,-1-1 0 0,0-3 0 0,-1 0 0 16,-1 1 0-16,-1 0 0 0,0 0 0 0,-1 5 0 15,0 0 0-15,-2-4 0 0,0 0 0 0,2 4 0 16,-3-3 144-16,3 3-144 15,0 0 192-15,0 0-32 0,-4 2-16 0,1 2 0 0,1 2-144 16,1 0 0-16,1 2 0 0,1 2 320 0,1 1 16 16,0 2 16-16,2 2 0 0,0-3-208 0,0 4-144 15,0 1 192-15,1 2-192 0,-1 2 208 0,0 1-64 16,-1 2-16-16,0-2 0 0,-2 0 144 0,-1-2 32 16,0 0 0-16,-1 0 0 0,-1 3 128 0,0-1 16 0,-1 0 16 15,-1-2 0-15,-1 0 0 0,-1-1 0 16,-1-2 0-16,0 0 0 0,0-3-32 0,0 0-16 0,-2-2 0 0,-1-2 0 15,-1-2-64-15,1-2-16 0,2-2 0 0,-1-2 0 16,-1 0-176-16,1-4-32 0,0 0-128 0,2-3 192 16,-1-1-192-16,1-1 0 0,0-2 0 0,2-1 0 15,-1 1 0-15,2-3-240 0,3-1 48 0,0-1 16 32,2 1-1168-32,0 1-224 0,2-3-48 0,2 0-16 15,1 0-1024-15,1 0-208 0,-1-1-32 0</inkml:trace>
  <inkml:trace contextRef="#ctx0" brushRef="#br1">13713 1239 20271 0,'0'0'1792'0,"0"0"-1424"0,-3 5-368 0,-1-1 0 0,4-4 3136 0,-5 3 544 15,0-1 112-15,5-2 32 0,0 0-1952 0,-5 1-384 16,5-1-80-16,-5-1 0 0,1-1-576 0,1-1-96 15,1-2-32-15,0 0 0 0,1-3-256 0,1 0-64 16,0-3-16-16,1-2 0 0,1-1-48 0,1-1-16 16,0-3 0-16,1 0 0 0,0-1 0 0,1-2 0 15,0-1 0-15,0 1 0 0,1-2-112 0,0 1 0 16,1-3-16-16,1 1 0 0,0-1-176 0,-1 2 0 16,2 0 144-16,0 1-144 0,2 0 0 0,0 2 0 15,0 0 0-15,1 1 0 0,1 3 0 0,0 1 0 16,0 4 0-16,1 0 0 0,-1-2 0 0,-1 3-256 15,-1 1 32-15,0 1 16 16,-1 2-2016-16,-1 3-400 0,-2 3-64 0</inkml:trace>
  <inkml:trace contextRef="#ctx0" brushRef="#br1">14139 943 14735 0,'0'0'640'0,"0"0"160"0,0 0-640 0,0 0-160 0,0 0 0 0,-4-3 0 0,-1-1 3696 0,-1 3 704 15,-1 1 144-15,-1 0 16 0,-3 3-2384 0,0 2-496 16,-1 1-80-16,-1 1-32 0,-3 1-384 0,-1 1-80 15,0 2-16-15,-1 2 0 0,3 1-288 0,2 2-64 16,0 2-16-16,2-2 0 0,2 1-224 0,1-1-48 16,2-1-16-16,2 0 0 0,2-1-432 0,1-1 128 15,2-2-128-15,2-1 0 0,2-2 0 0,2-3 0 16,0-4 0-16,3-1 0 0,2-2 0 0,2-3 0 16,2-5 0-16,0-2 0 0,-1 1 0 0,-1-1 0 0,1-1 0 0,-1-1 0 15,-2 1-128-15,0-1 128 0,-2 1-160 0,-1 0 160 16,-2 1 0-16,1 0 0 15,-2 1 0-15,-1 2 0 0,-1 0 0 0,-1 3 0 0,-1 1 0 0,-2 5 0 16,3-6 0-16,-3 6 0 0,0 0 0 0,0 0 0 16,0 0 272-16,-1 6 0 0,0 0 0 0,0 3 0 15,0-3 96-15,1 3 16 0,0 1 0 0,1 1 0 16,0 2-176-16,1-1-16 0,0 1-16 0,0 0 0 16,1-2-176-16,1 0 0 0,0-2 144 0,1 0-144 15,1-1 0-15,0-2 0 0,-1 0 0 0,2-2 0 16,1-1 0-16,-1-1 0 0,0-2 0 0,0-2 0 15,-2-2-192-15,0-2-96 0,0-1-32 0,0 2 0 16,0-3-1696-16,-1 2-352 0,0 0-64 16,0 0-9952-16,-1-1-2000 0</inkml:trace>
  <inkml:trace contextRef="#ctx0" brushRef="#br1">14333 709 10127 0,'-2'-10'896'0,"2"10"-704"16,0-6-192-16,0-2 0 0,-1-2 2304 0,1-1 448 15,-1 1 64-15,1 1 32 0,0 1-688 0,0 1-144 16,0 0-32-16,0 1 0 0,1 2-96 0,-1 4-32 16,1-5 0-16,-1 5 0 0,0 0-352 0,0 0-80 15,0 0-16-15,6 4 0 0,0 0-384 0,3 2-64 16,-1 2-32-16,1 2 0 0,-2 2-352 0,3-1-80 0,1 3-16 0,2 1 0 15,-2 0-96-15,0 4 0 16,-1 1-16-16,1 2 0 0,-2 0-128 0,0 2-32 0,-1 1 0 0,-1 0 0 16,0-2 48-16,-3 1 0 0,-2 0 0 0,-1 1 0 15,-2-2 0-15,-2 2 16 0,-1-1 0 16,0-2 0-16,-3 0 96 0,-1-1 16 0,0-2 0 16,1 0 0-16,-2-3-96 0,0-1-16 0,0-1 0 15,2-3 0-15,0-1-144 0,1-4-128 0,1-1 192 0,0-2-192 16,1-1 0-16,4-2 0 0,0 0 0 0,0 0 0 15,-2-5-144-15,0-1-144 0,2-2-32 0,2-1 0 16,1 1-1360 0,2-1-288-16,1 1-48 0,1 0-16 0,-2 0-784 0,3 2-176 0,-1 1-16 0</inkml:trace>
  <inkml:trace contextRef="#ctx0" brushRef="#br1">14760 853 18431 0,'0'0'816'0,"0"0"160"0,0 0-784 0,0 0-192 16,0 5 0-16,-1 2 0 0,0 2 3856 0,1-1 736 0,0 2 144 0,0 2 16 15,0 3-2960-15,1 1-576 16,0-1-128-16,0 1-32 0,0-2-608 0,1 1-112 0,2 0-16 0,-3 0-16 16,1 2-304-16,1 0 0 15,0 2 128-15,0 0-128 0,-1-2 0 0,-1-3 0 0,0-2 0 32,0-4-2112-32,-1-1-464 0,-2-1-112 0,2-6-12656 0</inkml:trace>
  <inkml:trace contextRef="#ctx0" brushRef="#br1">14713 1033 20271 0,'0'0'896'0,"-3"-5"192"16,-2-1-880-16,2 0-208 0,1 0 0 0,1 2 0 0,1 4 4128 0,0 0 784 16,0 0 144-16,3-5 48 15,1 0-2992-15,2 1-576 0,-1 2-128 0,1 0-32 16,-1 0-560-16,2 2-112 0,0 0-32 0,2 0 0 16,1-1-480-16,0 1-192 0,2 1 128 0,1 1-128 15,-1 1 0-15,0 1 0 0,1 1 0 0,1-3 0 16,0 1-1616-16,1 0-368 0,0 1-64 0,-2-1-16416 15</inkml:trace>
  <inkml:trace contextRef="#ctx0" brushRef="#br1">15076 1179 11967 0,'0'0'1072'0,"0"0"-864"15,0 0-208-15,0 0 0 0,6-4 4576 0,0 0 864 16,1-2 192-16,1 1 16 0,0 0-3472 0,1-1-688 16,-1-1-144-16,3 0-16 0,1-3-688 0,1-1-128 0,1-1-16 0,1 2-16 15,1-4-256-15,2 0-48 16,-2 0-16-16,-1-3 0 0,1-3-160 0,1-1 128 16,-3-3-128-16,0 1 128 0,-1-3-128 0,-2-1 0 15,0-1 144-15,-1-2-144 0,-1 0 0 0,0-1 144 16,-2 2-144-16,-1 1 0 0,0 3 160 0,-1 3-160 0,-1 2 128 0,-1 5-128 15,-1 3 496-15,-1 4 16 0,-3 4 0 0,2 4 0 16,0 0 16-16,-7 2 16 0,-1 3 0 0,-1 7 0 16,1 4-128-16,-5 4-32 0,-2 4 0 0,1 1 0 15,-3 2 0-15,-1 3 0 0,1 1 0 0,1 1 0 16,-1 2 96-16,3-2 16 0,0-1 0 0,4-1 0 16,2-4-208-16,4-1-32 0,0 0-16 0,2-2 0 0,2 1-240 0,3-3 0 15,0-1 0-15,1-3 0 0,0-2-192 0,2-2-96 16,1-2-16-16,0-3 0 15,1-1-1184-15,-1-4-240 0,0-1-64 0,0-1 0 16,0-1-864-16,1-3-176 0,1-3-48 0</inkml:trace>
  <inkml:trace contextRef="#ctx0" brushRef="#br1">15525 982 19343 0,'0'0'848'0,"0"0"192"0,0 0-832 0,-4 3-208 16,0 2 0-16,1-2 0 0,-1 0 3456 0,0 1 640 16,0 1 128-16,0-1 16 0,0 0-2560 0,0 2-512 15,-1 2-96-15,0-2-32 0,0 2-432 0,1 1-96 0,-2-2 0 0,0 3-16 16,-1 0-112-16,0 2-32 0,0 0 0 0,1 1 0 16,2-1 32-16,0 0 16 0,1-1 0 0,1 0 0 15,0-1-160-15,2-1-48 16,2-1 0-16,1 1 0 0,2-4-192 0,0 1 0 0,2-1 128 0,2-1-128 15,1-1 0-15,1-1 0 0,-1-1 128 0,1-2-128 16,1-2 0-16,-1-1-192 0,0-2 48 0,-1-1 0 16,0-1 0-16,-1-1 0 0,-1-1 0 0,0-2 0 0,0 1-16 0,-3-2 0 15,-1-1 0-15,-1 1 0 0,-1 0 160 16,-2 2 0-16,-2 0 0 0,1 0 0 0,-2 0 0 0,-1 0 0 16,-2 2 0-16,-1 0 0 0,0 2 0 0,1 1 0 15,-2 2 0-15,0 1 0 0,1-2 0 16,0 2 0-16,1 1 0 0,6 2 0 15,0 0-432-15,0 0-96 16,0 0-32-16,0 0 0 0,0 0-2240 0,5 5-448 0</inkml:trace>
  <inkml:trace contextRef="#ctx0" brushRef="#br1">15765 1038 14735 0,'0'0'1312'0,"-5"-1"-1056"15,-1-1-256-15,0 1 0 0,0 0 4016 0,1 1 736 16,-1 0 160-16,1 1 16 0,-2 0-2832 0,1 0-576 16,0 0-112-16,1 2-32 0,0 1-816 0,1 2-176 0,-1 0-16 0,1 2-16 15,1-2-352-15,0 2 0 16,1 1 0-16,1 0 0 0,1-1 0 0,1 2 0 0,2-2 0 16,2 0 0-16,3-1 0 0,-1-4 0 0,1-1-160 0,1 0 160 31,1 0-448-31,-1-2 32 0,-1 0 0 0,0-2 0 15,-1-2-64-15,-1-2-16 0,1-1 0 0,-1 1 0 0,-1-1 320 0,-2 0 176 0,1 0-192 0,-1 1 192 16,0-1 0-16,-1-2 0 0,-1 1 160 0,-1 2-32 0,0-1 640 0,-1 3 144 16,-1-1 32-16,0 1 0 15,0-1 192-15,2 5 32 0,-2-4 16 0,2 4 0 0,0 0-448 16,0 0-96-16,0 0 0 0,0 0-16 0,0 0-432 0,2 8-192 16,0 1 160-16,1 0-160 15,1 2 0-15,0 2 0 0,-1 2 0 0,1 4 0 16,0 0 0-16,0 1 0 0,0 3 0 0,-1 2 0 0,-3 2 0 15,0 1 0-15,0-1 0 0,-3 1 0 0,-1-5 0 0,-1 0 0 16,-1 0 0-16,0-1 0 0,-2 1 176 0,-1-2 32 16,1 0 16-16,-2-3 0 0,1-4 352 0,-1 0 64 15,0 0 0-15,2-6 16 0,-2 1-176 0,2-4-32 16,0-2-16-16,2-3 0 0,0-3-224 0,0-2-32 16,-1-2-16-16,1-1 0 0,0-1-160 0,1-1 0 15,-1-1 0-15,0-1 0 16,1 0-1024-16,-1-1-176 0,0 0-32 0,-1 1-19968 0</inkml:trace>
  <inkml:trace contextRef="#ctx0" brushRef="#br1">16153 1179 26255 0,'0'0'1152'0,"-6"-3"256"0,0 1-1120 0,-1-1-288 15,0-1 0-15,0 0 0 0,-1 0 1840 0,1-1 304 16,0-1 64-16,1 0 16 0,2-5-640 0,0-1-128 15,0-1-32-15,2-1 0 0,3-2-528 0,1-1-96 16,1-3-32-16,2 0 0 0,1 1-272 0,2-1-64 16,2 0-16-16,0-2 0 0,0 2-240 0,-1-2-48 15,0 3-128-15,1 1 192 0,1 2-192 0,-2 0 0 16,0 0 128-16,1 1-128 0,0 4 0 0,0 1-128 16,-1 1 128-16,0 0-208 15,-1 2-1504-15,0 2-288 0,-2 1-64 0,-6 4-15312 0</inkml:trace>
  <inkml:trace contextRef="#ctx0" brushRef="#br1">16391 821 15663 0,'0'0'1392'0,"0"0"-1120"15,-4 5-272-15,0 1 0 0,1 0 3408 0,0 4 624 0,0 0 128 0,0 2 32 16,1 0-2304-16,0 2-464 15,-1 1-80-15,1 0-32 0,1 1-688 0,0 0-144 0,0-1-32 0,0 2 0 16,1-2-160-16,-1 2-32 16,1-1-16-16,-1-1 0 0,0-3 80 0,1 0 32 0,0-1 0 15,0-1 0-15,0-2-48 0,0 0-16 0,1-2 0 0,-1-6 0 16,0 0 0-16,0 0 0 0,0 0 0 0,0 0 0 16,0 0 112-16,3-4 32 0,0-1 0 0,1-1 0 15,0-1-176-15,1 1-16 0,1-3-16 0,1 0 0 16,0-1-224-16,1 1 0 0,2 2 128 0,1-1-128 15,1 1 0-15,0 1 0 0,2-1 0 0,1 1 0 0,-2 2 0 0,1 1 0 16,-1 1 0-16,-1 2 0 0,-3 0 0 0,0 0 0 16,-1 3 0-16,-1 1 0 0,-2 3 0 0,-1 2 0 15,-1 1 128-15,-2 0-128 0,0 1 192 0,-2 0-16 16,0 1 0-16,-2 1 0 0,-1 1 96 0,-1-2 32 16,-2 0 0-16,0-2 0 0,-1 0-48 0,0-1-16 15,0-2 0-15,-1-1 0 0,-1 0-112 0,2-2 0 16,-1-3-128-16,2 0 192 0,-1-2-192 0,0 0 0 15,-1-3 128-15,2-2-128 0,2-2-272 0,2-1-112 16,-1-2 0-16,2 1-16 16,2-3-2432-16,2 1-496 0,2 0-80 0</inkml:trace>
  <inkml:trace contextRef="#ctx0" brushRef="#br1">16692 771 18431 0,'0'0'1632'0,"0"0"-1312"0,0 0-320 0,0 0 0 16,1 7 4016-16,0 1 720 0,0 0 160 0,1 3 32 16,2 0-2544-16,0 1-496 0,1 0-96 0,3 2-32 15,3 1-1184-15,1 1-256 0,1-2-32 0,4 1-16 16,4-3-272-16,-1 2 0 0,3-1 0 0,-3 1 0 16,1 1 0-16,-4 1 0 0,0-2 0 0,-2 3 0 0,-4-1 0 0,-1 0 0 15,-4 0 128-15,-2 2-128 16,-3 1 592-16,-3-1 64 0,-2 1 16 0,-3-1 0 15,-2 0-208-15,0 1-32 0,-4-4-16 0,0-1 0 0,0 0-288 0,2-2-128 16,-3-2 0-16,2-7 128 16,3-2-2240-16,3-3-464 15</inkml:trace>
  <inkml:trace contextRef="#ctx0" brushRef="#br0">13537 12580 16575 0,'0'0'1472'0,"0"0"-1168"15,0 0-304-15,0 0 0 0,0 0 2928 0,0 0 528 16,0 0 96-16,0 0 32 0,0 0-1744 0,0 0-352 16,0 0-64-16,0 0-16 0,0 0-160 0,1 6-32 0,0-1-16 0,1 2 0 15,0 2-176-15,1 0-16 16,0-2-16-16,1 3 0 0,-1 0 16 0,0 3 0 16,-1 2 0-16,0-1 0 0,-1 4-224 0,-1 1-32 15,-1 1-16-15,0 1 0 0,0-2-480 0,-1 2-80 0,-1-1-32 0,0 0 0 16,0-3-144-16,2 1 0 0,-1-1 144 0,0-2-144 15,0-1 0-15,1-1 0 0,0-3 0 0,1-1 128 16,0-1-128-16,0-3-192 0,0-5 64 0,0 0 0 16,0 0-1104-1,0 0-224-15,0 0-32 0,1-8-16 0,-1-2-1552 0,1-1-304 16</inkml:trace>
  <inkml:trace contextRef="#ctx0" brushRef="#br0">13520 12585 16575 0,'0'0'1472'0,"0"0"-1168"15,-2-5-304-15,0 0 0 0,1 1 3840 0,1 0 704 16,1-1 128-16,0 0 48 0,0 0-2336 0,1 0-464 16,1 1-80-16,-3 4-32 0,4-3-464 0,0 0-112 15,-4 3-16-15,5-3 0 0,0 2-640 0,1 1-128 16,0 0-16-16,1 1-16 0,0 0-288 0,2 0-128 15,0 0 128-15,1 1-128 0,2 1 0 0,0-1 0 16,-1 1 0-16,1 1 0 0,2-1 0 0,-2 2 0 16,0 0 0-16,-1 2 0 0,-1 1 304 0,-3 1-32 15,-2 0 0-15,-1 3 0 0,-2 1-272 0,-1-1 0 0,-3 1-208 0,-1 1 80 16,0 1 272-16,-3-1 64 16,-1 0 16-16,0 0 0 0,-2-1-32 0,0 0 0 15,1-1 0-15,-1-2 0 0,-1-1-192 0,0-1 176 16,0-1-176-16,2-2 160 0,0-3-160 0,0 0 0 15,0-2 144-15,1-1-144 0,1-1 0 0,2 1 0 0,-1-3 0 0,1 1 0 32,1 0-576-32,1-2-48 0,2 5 0 0,0-4 0 0,0 0-2112 15,0 4-416-15,4-4-96 0</inkml:trace>
  <inkml:trace contextRef="#ctx0" brushRef="#br0">13842 12758 10127 0,'0'0'896'0,"0"0"-704"0,0 0-192 0,0 0 0 0,0 0 4496 0,0 0 880 16,0 0 160-16,0 0 32 0,-4 0-3392 0,-2 0-672 15,0 0-144-15,-1 3-16 0,0 0 160 0,0 3 32 16,0 2 16-16,-1 1 0 0,1 2-800 0,-1 0-176 16,-1 2-16-16,3 0-16 0,1 0 64 0,1-1 16 15,-1 1 0-15,2-1 0 0,2-1-240 0,3-3-32 16,0 0-16-16,2-1 0 0,1-1-192 0,1-2-144 15,3-1 192-15,1-2-192 0,1-1 192 0,1-1-64 16,2-4 0-16,2 0-128 0,-2-1 192 0,2-1-192 16,-1-1 192-16,-1 0-192 0,0-1 144 0,-1-1-144 15,-1-1 0-15,-2 0 144 0,-1 2-144 0,-2-1 128 16,-2 1-128-16,-2 2 128 0,-3-2-128 0,-1 3 128 16,-2 0-128-16,-2 2 128 0,-2-1 0 0,-1 1-128 0,0 1 192 0,-2-1-64 15,-1 2-128-15,0 1 0 0,0-1 0 0,3 1-176 31,0 1-464-31,2 0-112 0,2-1-16 0,4 1 0 16,0 0-1760-16,0 0-352 0,0 0-80 0,0 0-14128 0</inkml:trace>
  <inkml:trace contextRef="#ctx0" brushRef="#br0">14172 12728 5519 0,'0'0'496'0,"0"0"-496"0,0 0 0 0,0 0 0 0,0 0 6592 0,-6 2 1232 16,-2 0 240-16,-1 1 64 0,-2 0-4928 0,-3 0-960 15,-1 1-208-15,-1 1-48 0,-1 1-704 0,2 1-128 16,-1-3-48-16,2 3 0 0,3-1-448 0,0 0-80 16,2-1-32-16,2 0 0 0,2-1-320 0,5-4-64 15,0 0-16-15,0 0 0 0,4 5-144 0,2-2 0 16,3 1 0-16,3 1 0 0,0-2 0 0,3 1 0 16,0-1 0-16,-1 1 0 0,2 0 0 0,-1 1 0 15,-3 0 0-15,1 1 0 0,-3-1 0 0,-1 2 0 16,-4 0 0-16,0 1 0 0,-1 0 0 0,-2 0 0 15,-2-1 0-15,-1 2 0 0,-1 0 192 0,-2 0 0 16,-1 0 0-16,0-2 0 0,-3 0 80 0,-1-1 32 16,-1-1 0-16,-1-1 0 0,1-1-160 0,-1-1-16 15,1-1-128-15,1-1 192 0,-1-1-192 0,1-1 0 0,0-3 0 0,2 0 0 16,1 0-176-16,2 0-128 16,1-1-16-16,2 1-16 15,2-1-1264-15,3 1-240 0,3 0-48 0,2 0-16 16,2 0-1136-16,1 2-224 0,2-2-64 0</inkml:trace>
  <inkml:trace contextRef="#ctx0" brushRef="#br0">14827 12726 10127 0,'0'0'896'0,"-1"6"-704"15,0 1-192-15,2 0 0 0,0 0 4064 0,2-1 784 16,1 0 144-16,2 0 48 0,0 0-2368 0,0-1-480 16,-1-1-80-16,2 0-32 0,0-3-720 0,2 1-144 0,0 0-16 0,1-2-16 15,-1 0-464-15,0 0-80 16,0-3-32-16,0 1 0 0,-1-1-272 0,0-1-48 0,-1 1-16 0,-1-2 0 16,-1 0-48-16,0 0-16 15,-1 3 0-15,0-3 0 0,-2 0-48 0,-2-1-16 16,-1 1 0-16,0 0 0 0,-1 0-16 0,-2 1 0 15,-2 1 0-15,0-1 0 0,-2 2 192 0,-2 0 16 0,-1 1 16 0,-1 1 0 16,-1 0 64-16,0 2 16 0,-2 0 0 0,0 1 0 16,1 1 80-16,0 1 0 0,1 1 16 0,0 1 0 15,3 1-80-15,1 0-32 0,1-1 0 0,2 1 0 16,1 1-208-16,3 1-32 0,2-1-16 0,2 0 0 0,2 1-160 0,3 0 0 16,2 0 0-16,3-1 0 0,1-1 0 0,3 0 0 15,1-2 0-15,1 0 0 16,3-1 0-16,-2-1 0 0,0-2 0 0,-2-1 0 15,1 0-784 1,-2 0-96-16,-2 0-16 0,-1-2 0 0,0 1-1216 0,-1-1-256 0,-3-2-64 0,0 0 0 16,-1-2-896-16,-3 0-176 0</inkml:trace>
  <inkml:trace contextRef="#ctx0" brushRef="#br0">15116 12735 15663 0,'0'0'1392'0,"0"0"-1120"15,0 0-272-15,0 0 0 0,0 0 3360 0,0 0 608 16,5 3 128-16,-2 1 32 0,1 1-1536 0,1 1-304 15,0 0-64-15,0 0-16 0,0 2-832 0,0 0-160 16,0 1-48-16,1 0 0 0,-1 0-544 0,1 0-112 16,1-2-32-16,0 1 0 0,0 0-336 0,1-3-144 15,-1 0 128-15,2-1-128 0,0 0 128 0,1 0-128 16,-2-1 0-16,-2-1 128 0,0 0-128 0,0 1 0 0,-2-2 0 0,-4-1 0 16,0 0-128-16,0 0-128 15,0 0 0-15,0 0-16 16,-6 4-2304-16,-1 1-464 0,-1-2-96 0</inkml:trace>
  <inkml:trace contextRef="#ctx0" brushRef="#br0">15077 12956 14735 0,'0'0'1312'0,"0"0"-1056"0,0 0-256 0,0 0 0 15,0 0 3936-15,3-5 736 0,1-1 128 0,2 0 48 16,0-1-2448-16,1 0-480 0,1-1-112 0,2 0-16 16,0 1-544-16,1 0-112 0,1-1-32 0,-1 0 0 0,2 1-400 0,0-1-64 15,1 1-32-15,-1 0 0 0,2-1-384 0,-1 0-80 16,0 0-16-16,2 0 0 0,1-1-128 0,-3 2 0 15,1 1-192-15,0 0 192 16,-2-3-2576 0,0 2-400-16,0 1-80 0</inkml:trace>
  <inkml:trace contextRef="#ctx0" brushRef="#br0">15524 12726 18431 0,'0'0'816'0,"0"0"160"0,0 0-784 0,0 0-192 0,0 0 0 0,0 0 0 0,-4-1 4064 0,1-2 768 15,3 3 160-15,0 0 16 0,-6-1-2864 0,1 1-576 16,-1 1-112-16,1 2-32 0,0 2-672 0,-1 0-144 16,-2 0-32-16,1 3 0 0,-2 2-192 0,1-1-32 15,-1 2-16-15,1 1 0 0,2-2-96 0,0 2-32 16,0 0 0-16,2 0 0 0,0 0-208 0,2-3 144 0,2 1-144 0,2-3 128 16,0 1-128-16,2-3 0 0,1 0 0 0,1-1 0 15,0-3 0-15,2 1 0 16,1-2 0-16,0-2 0 0,0 1 0 0,0-2 0 15,1-1 0-15,-1-1 128 0,1-1 32 0,0 0 0 16,-2-2 0-16,1 1 0 0,-1 1-160 0,-1 0-176 16,-2 1 48-16,0-1 0 0,-1 1 128 0,-4 5 0 0,0 0 0 0,0 0 0 15,0 0 0-15,0 0 0 0,0 0 0 0,0 6 0 16,0 2 0-16,0 1 0 0,0-1 0 0,2 2 128 16,1 0-128-16,2 0 176 0,0-1-176 0,1 1 192 15,0 0-192-15,1-1 0 0,0 0 0 0,1-4 0 16,2 0 0-16,1-2-144 0,1-2 144 0,-2 0-208 15,0-3-448-15,0-1-96 0,-1-1-16 0,-1 0 0 16,0-2-1792-16,-1 0-352 0,-1-3-80 0,-1 1-13328 16</inkml:trace>
  <inkml:trace contextRef="#ctx0" brushRef="#br0">15752 12741 31967 0,'0'0'1408'0,"-3"5"304"0,0 2-1376 0,-1-2-336 0,0 1 0 0,2 0 0 15,-1 2 2240-15,0 1 368 16,0 0 80-16,1 0 0 0,0-1-1328 0,2 1-272 16,-1 1-48-16,0 0-16 0,1 0-624 0,0-1-128 15,0 2-16-15,1-1-16 0,1-2-112 0,0-1 0 16,0 0-128-16,0 0 192 0,0-1-64 0,1 0-128 16,0-1 176-16,-3-5-176 0,0 0 320 0,3 5-64 0,1-1 0 0,-4-4 0 15,0 0 32-15,0 0 0 0,6-3 0 0,0-1 0 16,0-2-48-16,1-1-16 0,-1-1 0 0,0-1 0 15,1-2-224-15,1-1 128 16,0-1-128-16,1 0 0 0,0-1 0 0,-1 1 128 16,0 1-128-16,1 0 0 0,0 2 0 0,-1 0 0 15,-2 2 0-15,0 3 0 0,-2 2 0 0,-4 3 0 0,0 0 0 0,0 0 0 16,0 0 224-16,5 3 0 0,-1 3 0 0,-1 2 0 16,-2 1 128-16,0 2 32 15,-1 0 0-15,-1-1 0 0,-1 1-192 0,1 1-16 0,1-2-16 0,-1 2 0 0,-1-2-160 0,1 0 160 16,0-1-160-16,0-1 160 0,-1 0-160 0,1-1 0 15,0 1 0-15,0-3 0 0,1-5 128 0,0 0-128 16,0 0 0-16,0 0 128 0,0 0-128 0,0 0 192 16,0 0-192-16,0 0 192 0,0 0-192 0,3-5 192 15,1-4-192-15,1 0 192 0,1-1-192 0,1-1 0 16,0 0 0-16,-1 1 128 0,2-2-128 0,0 4 0 16,-1-1 0-16,0 2 0 0,0 1 0 0,-1 0 0 15,0 1 0-15,0 1 0 0,-1 1-144 0,1 1 144 16,0 1 0-16,-1 1 0 0,-5 0 0 0,6 2 0 15,-1 1 0-15,0 2 0 0,-1 1 0 0,-1 1 0 16,0 1 0-16,1 2 0 0,-2-3 0 0,0 3 0 16,-1 1 0-16,0 0 0 0,-1 0 0 0,0-2 0 15,0 0 0-15,1-1 0 0,0 0-368 0,1 0-16 16,0-4 0-16,2 0 0 16,1-1-1760-16,0-1-352 0,2-2-80 0,0-2-16 15,2-2-1024-15,0 0-208 0,0-3-32 0</inkml:trace>
  <inkml:trace contextRef="#ctx0" brushRef="#br0">16175 12787 26543 0,'0'0'1168'0,"2"-4"256"0,-1-2-1136 0,0 1-288 0,-1 5 0 0,1-4 0 16,-1 4 2368-16,0 0 400 0,0 0 96 0,0 0 16 15,0 0-832-15,0 0-144 0,4 3-48 0,-1 3 0 16,-1 2-704-16,-1 0-160 0,0 3-32 0,0 2 0 16,-1 1-192-16,-1 2-64 0,-1 0 0 0,1 3 0 15,0 1-192-15,1 2-64 0,-2-1 0 0,1 3 0 16,-1-2-256-16,2 1-64 0,-1-3-128 0,0 2 192 15,0-4-192-15,1 1 0 0,2-1 0 0,0-6 0 16,1 0-256-16,0-1-80 0,1-1-32 0,1-4 0 16,-5-6-1824-1,5 3-368-15,2-5-80 0,0-1-10672 0,-1-1-2112 0</inkml:trace>
  <inkml:trace contextRef="#ctx0" brushRef="#br0">16216 12882 14735 0,'-3'-5'1312'0,"0"0"-1056"15,0-2-256-15,0 1 0 0,-1-1 4896 0,1 2 928 16,0-1 176-16,1 0 32 0,1 0-3408 0,1 0-672 16,0 0-144-16,1 1-16 0,1-1-640 0,1 0-128 15,1 1-32-15,1 0 0 0,2-2-320 0,1 2-64 16,-1 0-16-16,3 1 0 0,0 0-208 0,1 2-64 16,-1 0 0-16,2 1 0 0,0 1-80 0,-1 3-32 15,-1-2 0-15,-1 3 0 0,0 0 16 0,-1 4 0 16,0-1 0-16,-3 2 0 0,-1 0-96 0,-1 0-128 0,-2 1 176 0,-1 1-176 15,-2 0 256-15,-1-1-48 16,-2 1-16-16,-2-1 0 0,-2-1-48 0,0 1-16 0,0-2 0 0,0 0 0 16,-1-1-128-16,0 1 0 0,0-3 144 0,1 0-144 15,2-3 0-15,1-1-160 0,0-2 16 0,1-1 0 32,1-2-432-32,2-2-96 0,0-2-16 0,2-2 0 15,2-2-1696-15,1 0-352 0,1-1-64 0</inkml:trace>
  <inkml:trace contextRef="#ctx0" brushRef="#br0">16493 12613 40543 0,'0'0'896'0,"0"0"176"0,-2 6 32 0,1 1 48 0,2 0-928 0,-1 0-224 16,-1 0 0-16,0 2 0 0,-1 2 1600 0,1 1 288 15,-2 2 48-15,1 2 16 0,0 0-768 0,-1 2-160 16,0 2-16-16,0-3-16 0,0 2-240 0,0-1-48 15,0-1-16-15,1 0 0 0,1-1-688 0,2-1-352 16,-1-3 32-16,1-1 16 0,1 2 64 0,1-3 16 16,1-1 0-16,0-4 0 15,0 0-1072-15,1-1-224 0,-1-2-32 0,2-2-16 16,0-2-1376-16,1-2-256 0,-1-1-64 0,0 0-16 16,-1-4 1024-16,0 2 208 0,-2 0 32 0,0 2 16 15,0-2 464-15,-1 2 112 0,-2 5 16 0,3-3 0 0,-3 3 2192 0,5-3 448 16,-5 3 96-16,0 0 16 0,0 0 1152 0,6-2 256 15,1 1 32-15,0 0 16 0,1 1-976 0,-2 1-192 0,1-2-32 0,0 0-16 16,1 0-800-16,0 0-144 0,1-1-48 0,0 0 0 16,0-1-336-16,1-1-80 0,0 0-16 0,-1 0 0 15,0-2-160-15,0 1 128 0,-1 1-128 0,-1-1 128 16,0 0 48-16,-1-2 0 16,0 0 0-16,-1 0 0 0,0 0 32 0,-1 1 16 0,-1-2 0 0,-1 0 0 15,0 0-16-15,-2 1 0 0,-2 0 0 0,-1 3 0 0,-1 0 304 0,-1 2 64 16,0-1 16-16,-3 4 0 0,-1 1-80 0,-2 3 0 15,-1 1-16-15,0 3 0 0,1 3-48 0,0 0 0 16,0 1 0-16,2 3 0 0,1-2-192 0,3 0-64 16,0 1 0-16,2-1 0 0,1-1-192 0,2 0 128 15,3 0-128-15,2-3 0 0,1-1 0 0,1 0 0 16,3-2 0-16,3 0 0 16,2-4-896-16,3-1-128 0,0-2-32 0,0-2 0 15,2-3-1616-15,-1-1-320 0,0-1-64 0,0-1-16160 16</inkml:trace>
  <inkml:trace contextRef="#ctx0" brushRef="#br0">16959 12743 15663 0,'-4'-2'1392'0,"-1"0"-1120"15,-1-1-272-15,-2 0 0 0,-2 2 5088 0,-1 1 960 16,-2 1 192-16,-1 1 32 0,1 1-3072 0,-1-1-608 0,1 2-128 0,3 0-32 16,2 1-1232-16,2-3-256 15,2 3-48-15,4-5-16 0,0 0-544 0,6 6-96 16,1 1-32-16,2 0 0 0,3 0-208 0,0 1 144 15,0-2-144-15,-1 1 128 0,2 3-128 0,-1 2 0 0,0-1 0 0,-2 0-176 16,-3 2 336-16,0 1 64 16,-1 1 16-16,-1 0 0 0,-2 1 112 0,-1-1 32 0,-3-1 0 0,0 1 0 15,-3-4 0-15,-1 0 16 0,0-2 0 0,-1 0 0 16,-2-2-192-16,0-2-32 0,0-1-16 16,0-3 0-1,-3-2-816-15,1 0-176 0,1-4-16 0,1 0-15008 0,1-2-2992 0</inkml:trace>
  <inkml:trace contextRef="#ctx0" brushRef="#br0">19879 12930 5519 0,'0'0'240'0,"0"0"64"0,0 0-304 0,0 0 0 0,0 0 0 0,0 7 0 0,0-3 5152 0,1 2 976 15,0 0 192-15,0 0 32 0,0 0-3984 0,-1-6-816 16,1 6-144-16,-1-6-48 0,4 4-464 16,0-1-112-16,-4-3-16 0,0 0 0 0,6-1 32 0,0-2 0 15,-3-2 0-15,1-2 0 0,1-2 96 0,-1-2 32 16,0 1 0-16,0-5 0 0,0-1-464 0,0 0-80 15,-1-2-32-15,-1-3 0 0,-1-2-224 0,-1 1-128 16,-1-1 160-16,0 3-160 0,0-1 128 0,0 3-128 16,-1 2 0-16,0 0 144 0,0 3-144 0,0 1 0 15,0 2 0-15,0 1 128 0,0 4-128 0,0 0 0 16,2 5 0-16,0 0 128 0,0 0-128 0,0 0 0 16,0 0 0-16,2 10 0 0,1-1-144 0,2 3 144 15,-1 0 0-15,3 3 0 0,0 2 0 0,3 0 0 16,-1 0 0-16,2 1 0 0,0-1 0 0,1 1-128 15,-1-5 128-15,4 1 0 0,0-4 0 0,-1 0 0 16,2 0 0-16,-1-3 0 0,-1-1 0 0,0-2 0 16,0-1 0-16,-1-5 0 0,-1-1 288 0,0-4 64 0,0-1 16 0,-3-2 0 15,-1-4 144-15,-1-2 48 16,-1-1 0-16,0-2 0 0,-2 1-224 0,-2-3-32 0,-1 1-16 0,-1-1 0 16,0 1-160-16,-2 1-128 0,0 0 192 0,-1 4-192 15,0 0 128-15,-2 3-128 0,-1 3 0 0,0 2 0 16,2 2-176-16,0 1-144 0,4 4-16 0,0 0-16 31,0 0-1920-31,0 0-384 0,-3 6-80 0,2 1-15648 0</inkml:trace>
  <inkml:trace contextRef="#ctx0" brushRef="#br0">20323 12813 33231 0,'0'0'1472'0,"0"0"304"0,0 0-1424 0,0 0-352 0,0 0 0 0,0 0 0 0,6-1 992 0,-1 1 128 16,0-3 32-16,2 2 0 0,1-2-352 0,-1-1-64 16,1-2-16-16,1 1 0 0,1-5-384 0,0 1-80 15,-1 1 0-15,1-2-16 0,-1 1-240 0,-2 0 128 16,-2 0-128-16,-1 2 0 0,0 0 128 0,-3 1-128 16,-2-2 0-16,-2 3 144 0,-2 0-16 0,-2 2 0 15,-1 2 0-15,-2 2 0 0,-1 1 208 0,-2 4 48 16,-2 0 0-16,1 4 0 0,1 1 32 0,-1 4 16 15,0-2 0-15,2 3 0 0,1 0-192 0,2 1-48 16,1-2 0-16,2 0 0 0,4 0-192 0,0-2 144 16,3 0-144-16,1-1 128 0,2-1-128 0,1-3 0 15,2-2 0-15,2 0 0 0,1-1-160 0,1-1 160 16,3-1 0-16,1-2-144 16,1-1-1120-16,6-3-208 0,-2-2-64 0,1-2 0 15,1-3-848-15,0-2-176 0,-1-2-48 0</inkml:trace>
  <inkml:trace contextRef="#ctx0" brushRef="#br0">20618 12746 11055 0,'0'0'976'0,"0"0"-784"0,0 0-192 0,0 0 0 0,0 0 4544 0,-5 2 880 15,5-2 160-15,-5 5 48 0,-1-3-3040 0,1 3-608 16,1-1-112-16,0 2-16 0,-1 0-1088 0,1 1-192 16,1 0-64-16,0 0 0 0,1 0-336 0,0-1-176 15,1 1 160-15,1-2-160 0,2 1 0 0,0 0 0 16,-2-6 0-16,4 6 0 0,0-3-192 0,3 0-64 15,-1-2-32-15,0 0 0 16,1-2-304-16,0-1-64 0,-1-1-16 0,-1-1 0 16,1 0-32-16,0-1 0 0,-1-1 0 0,0 0 0 0,-2-1 384 0,-1 1 80 15,-1-1 16-15,0 0 0 0,-1 0 224 0,0 2 240 16,-1 0-48-16,1 5-16 0,-4-4 624 0,0 1 128 16,4 3 32-16,-5-1 0 0,-1 1 128 0,6 0 16 15,-6 3 16-15,2 1 0 0,0 1-368 0,1 3-80 16,2 0-16-16,1 2 0 0,2-1-512 0,1 3-144 15,0 1 0-15,1 1 0 0,1 0 0 0,-1-1 0 16,1 1 0-16,0 1 0 0,0 1 0 0,-2 2 0 16,1 1 0-16,0 3 0 0,-1 0 0 0,-1 7 0 15,0 1 0-15,-1-4 0 0,-2-1 0 0,0-1 0 16,0-2 0-16,-2-4 176 0,-1-5 288 0,-1 0 64 0,1 3 16 0,-2-1 0 16,-1-2 128-16,0-3 32 0,-1-2 0 0,-1-1 0 15,0-2-144-15,-1-3-32 16,0-6 0-16,0 1 0 0,-1-2-320 0,0-1-64 0,0-4-16 0,0-2 0 15,-2-1-128-15,2-2 0 0,1-1-192 0,3-2 192 32,0-1-672-32,1-1-16 0,3 0 0 0,2 1 0 0,1 0-2208 0,2 4-448 0,3 1-96 0</inkml:trace>
  <inkml:trace contextRef="#ctx0" brushRef="#br0">21055 12809 18431 0,'0'0'1632'0,"0"0"-1312"0,0 0-320 0,3 5 0 16,-3-5 3872-16,2 8 704 15,2-2 144-15,0 1 16 0,1-2-2832 0,1-2-576 16,-6-3-112-16,9 2-32 0,1-1-496 0,-1-1-112 0,0-1 0 0,1-1-16 15,-1-1-352-15,-1-2-64 0,1 0-16 0,-1-1 0 16,-1-1-128-16,0 0 160 0,-1 1-160 0,-1-1 160 16,-2 0 32-16,-2-1 0 0,-1 1 0 0,-1 0 0 15,-2 2 0-15,-1-2 0 0,-1 1 0 0,-1 2 0 16,-1 1-192-16,0 0 128 0,2 0-128 0,-3 2 128 16,-2 1 288-16,0 1 48 0,1 1 16 0,1 1 0 15,-1 1 48-15,0 1 16 0,1 0 0 0,2 2 0 16,-1-2-144-16,2 3-16 0,1 1-16 0,1-1 0 0,0 2-112 0,2-1-32 15,2 1 0-15,1 0 0 16,2 0-224-16,1 0 0 0,0-1 128 0,3 0-128 0,1-1 0 0,2 0 0 16,0-1 0-16,0-3 0 0,1 0-192 0,1-1 32 15,1-3 0-15,1 0 0 16,2 0-400-16,-2-4-80 0,1-1 0 0,0-2-16 16,0-1-1920-16,-1-2-384 0,-1-2-80 0,-1 0-9056 15,0-1-1824-15</inkml:trace>
  <inkml:trace contextRef="#ctx0" brushRef="#br0">21389 12706 16575 0,'0'0'1472'0,"0"0"-1168"16,0 0-304-16,0 0 0 0,0 0 3232 0,0 0 592 16,-2 7 112-16,2 1 32 0,2 1-1888 0,0 1-368 15,1 0-80-15,2 1-16 0,2-1-752 0,0 2-160 16,-1 0-16-16,2-1-16 0,-1 0 16 0,0 0 0 0,0-2 0 0,0 0 0 16,0 0-288-16,0-1-48 15,0-1-16-15,0 0 0 0,0-1-336 0,-1-1 144 16,-1-1-144-16,-5-4 0 0,0 0 128 0,0 0-128 0,4 3 0 0,-4-3 0 31,0 0-1152-31,0 0-304 0,0 0-48 0,0 0-16 16,0 0-1808-16,0 0-384 0</inkml:trace>
  <inkml:trace contextRef="#ctx0" brushRef="#br0">21359 12909 13823 0,'-11'0'608'0,"11"0"128"16,-6 1-592-16,1-1-144 0,0-3 0 0,1 2 0 0,4 1 4864 0,0 0 928 15,2-6 192-15,2 1 32 0,1-1-4064 0,2 0-816 16,1 0-176-16,2-1-16 15,0 1-96-15,3 0-16 0,2 0 0 0,-1 0 0 0,-1 0-304 0,2-1-64 16,0 0-16-16,0 1 0 0,1 0-320 0,0 0-128 16,-1-2 0-16,2 0 144 15,-3-1-480-15,3 3-112 0,-1 0 0 0,-2 0-16 16,-1 0-2928-16,1 0-592 0</inkml:trace>
  <inkml:trace contextRef="#ctx0" brushRef="#br0">21751 12723 11055 0,'0'0'480'0,"0"0"112"0,-5 0-464 0,0-1-128 16,0 0 0-16,0 1 0 0,-1 0 5200 0,1 0 1024 0,-1 1 208 0,-1 0 32 16,-1 1-4096-16,0-1-816 15,0 3-160-15,1-2-48 0,-1 3-448 0,0 1-80 16,-1 2-32-16,2 1 0 0,0-1-192 0,1 4-32 16,0-1-16-16,1 1 0 0,2-1-304 0,0 0-64 15,2-1-16-15,1 0 0 0,2-1-160 0,1-1 0 16,1-2 0-16,1 0 0 0,2 0 0 0,0-3 0 15,1-3 0-15,2-1 0 0,0-4 0 0,1 0 0 16,-1 0 0-16,0-2 0 0,0 0 0 0,-1 0 0 0,-1-1 0 16,0 0 0-16,-1 0 0 0,-1 0 0 0,0 1 0 0,0 0 0 0,-2 2 0 0,0 1 0 15,-4 4 0-15,0 0 0 0,0 0 224 0,0 0-32 16,0 0-16-16,5 6 0 0,0 1 80 0,-1 1 0 16,0 2 16-16,0-2 0 0,1-1-272 0,2 1 0 15,-1-1 0-15,-1 2 0 0,1-1-256 0,0-2-128 16,1-1 0-16,-1-2-16 15,0-2-624 1,0 0-128-16,0-2-32 0,-1-1 0 0,1-1-336 0,1-2-64 0,-2-2-16 0,1 0 0 16,0 0-128-16,-1 0-48 0,-1-1 0 0,1 0 0 15,-1 0-304-15,1-2-64 0,0 1-16 0,-1 1-8304 16</inkml:trace>
  <inkml:trace contextRef="#ctx0" brushRef="#br0">21947 12731 21711 0,'0'0'960'0,"0"0"192"0,0 0-912 0,0 0-240 15,0 0 0-15,0 0 0 0,0 0 2400 0,0 0 432 16,0 0 96-16,0 0 16 0,0 0-864 0,-1 7-160 0,-1 0-48 0,2 1 0 15,-2-1-624-15,1 1-128 0,-2 1-32 16,1 0 0-16,0 0-384 0,2 0-96 0,-2-1-16 0,1-1 0 16,1 2-176-16,0-1-32 15,1-1-16-15,-1 0 0 0,1-3-64 0,-1-4-16 16,1 6 0-16,-1-6 0 0,0 0 32 0,0 0 16 0,0 0 0 0,0 0 0 16,0 0 0-16,0 0 0 0,5-1 0 0,0-2 0 15,-1-1-176-15,1-3-32 16,0-2-128-16,2 0 192 0,1-1-192 0,0-1 0 15,-1 0 0-15,0-1 0 0,2 1 0 0,0 2 0 0,-1-1 0 0,1 0 0 16,-1 2 0-16,1 3 0 0,-1 0 0 0,0 1 0 16,-1 3 0-16,-1 0 0 0,-1 1 0 0,-5 0 0 15,4 2 0-15,-1 3 192 0,1 0-48 0,-2 2-16 16,-1 2-128-16,-1 0 0 0,-1 0-192 0,-1 1 192 16,0 1 0-16,0-1 0 0,0-1 0 0,1-2 0 0,0 0 0 0,0 0 0 15,1 0 0-15,0 0 0 0,0-2 0 0,0-5 0 16,0 0 0-16,0 0 0 0,0 0 0 0,0 0 128 15,0 0-128-15,0 0 0 0,5-2 144 0,1-1-144 16,-1 0 160-16,1-2-160 0,1-1 0 0,1 0 0 16,1-1 0-16,1 0 0 0,-1-2 0 0,2 0 0 15,-2 1 0-15,1 0 0 0,1 1 0 0,-2 2 0 16,1 0 0-16,-3 1-160 0,1 2 160 0,0 1 0 16,-3 1 0-16,0 2 0 0,0 1 0 0,-2 2 0 15,0 1 0-15,-1 1 0 0,0 3 0 0,-1 0 176 16,0 1-176-16,-1 0 192 0,0 4-192 0,0-3 128 15,0-1-128-15,0-2 128 0,0 1-128 0,0 0 0 16,0-1 0-16,1-2 0 16,0 1-384-16,-1-8-64 0,2 5-16 0,-2-5 0 15,5 2-816-15,0-2-144 0,-5 0-48 0,7-2 0 16,0-3-272-16,0 0-64 0,-1-2-16 0,-1-2 0 16,1-1 400-16,-1 0 80 0,0 0 0 0,0 2 16 0,0-3 848 0,-1 0 160 15,-1 0 48-15,1 2 0 0,0-1 272 0,-1 0 0 0,2 0 0 0,-1 1 0 16,-1 0 256-16,0 1 48 0,1 0 16 0,0 1 0 15,0 0 352-15,-2 2 80 0,1 2 16 0,-3 3 0 16,0 0 224-16,0 0 48 0,0 0 16 0,0 0 0 16,0 0 112-16,5 4 32 0,-2 2 0 0,-1 3 0 15,-1 2-368-15,-1 1-64 0,-1 1 0 0,-2 2-16 16,1 2-384-16,-2-1-80 0,1 2-16 0,-1-1 0 16,0 2-64-16,-1 0-16 0,-1-2 0 0,1 1 0 15,1-3-192-15,2 1 0 0,0-2 0 0,3-1 0 0,0-3 0 0,1-1-240 16,1-2 32-16,-3-7 0 15,0 0-2224-15,0 0-448 16,6 2-96-16,1-2-15264 0</inkml:trace>
  <inkml:trace contextRef="#ctx0" brushRef="#br0">22428 12764 13823 0,'0'0'608'0,"-4"-3"128"0,-1 0-592 0,0-2-144 16,-1 0 0-16,2 0 0 0,0 0 5792 0,1-1 1120 0,3 6 240 0,0-4 32 15,0-1-4688-15,2 2-928 0,0-1-192 0,3 0-32 16,1-1-656-16,3 1-128 16,-1 0-32-16,3 0 0 0,1 2-272 0,0-1-64 0,-1 1-16 0,1 1 0 15,-1 1-176-15,1 1 0 0,-2 1 0 0,0 1 0 16,-1 2 192-16,-2 0-32 16,-1 0-16-16,0 2 0 0,-3 0 192 0,-2 2 48 15,-1 1 0-15,-1 2 0 0,-3-1-64 0,-1 0-16 16,-2 1 0-16,-1 0 0 0,-2-2-64 0,0 1-16 0,0-1 0 15,-1 0 0-15,0-3-224 0,1-1 176 16,1 0-176-16,0-1 160 0,1-2-160 0,1-2-224 16,0 0 48-16,1 0 16 15,6-1-1440-15,0 0-304 0,0-7-48 0,0-2-16 16,3 0-1712-16,2-2-352 0</inkml:trace>
  <inkml:trace contextRef="#ctx0" brushRef="#br0">22695 12614 34959 0,'0'0'1536'0,"0"0"336"0,0 0-1488 0,0 0-384 16,0 0 0-16,0 0 0 0,0 0 2320 0,-1 5 400 16,1 3 80-16,-1 0 16 0,0 2-1344 0,-2 1-272 15,0-1-48-15,0 1-16 0,0 1-560 0,0 2-96 16,0-1-32-16,1-1 0 0,1 1-272 0,1 0-176 16,0-1 192-16,1 0-192 0,1 0 0 0,2-3-176 15,-1 0 0-15,1-2 0 16,1 0-1008-16,-1-3-208 0,2 0-32 0,1-2-16 15,0-2 144-15,0-2 16 0,0-1 16 0,0-1 0 16,-3-1-352-16,2-1-80 0,-2 0-16 0,0-1 0 16,-2-1 176-16,0 2 16 0,0 1 16 0,-2 5 0 15,0 0 576-15,0 0 112 0,1-5 32 0,-1 5 0 0,0 0 1376 0,0 0 288 16,0 0 48-16,5-3 16 0,0 0 320 0,-5 3 64 16,5-3 16-16,1 1 0 0,0 1-144 0,1 1-32 0,0-2 0 0,2 1 0 15,-1 0-624-15,0 0-128 16,2 1-32-16,0-3 0 0,0 1 224 0,0 0 32 0,-1-1 16 0,1 0 0 15,-2 0-656-15,1 0 0 0,1-1 0 0,-2 0 0 16,1-1 192-16,-1 0 64 0,-1 0 16 16,-1-2 0-16,0 1-112 0,-2-1-32 0,0 1 0 0,-1 1 0 15,0-1-128-15,-2 3 0 0,-1-2 0 0,0 5 0 16,-3-5 576-16,-1 1 48 0,-2 3 0 0,-1 1 0 16,-3 2 16-16,-1 1 0 0,-1 2 0 0,1 0 0 15,-2 3-112-15,0 2-16 0,1 1 0 0,1 0 0 16,2-1-160-16,2 1-32 0,2 0-16 0,2 0 0 0,2-1-304 15,2 1 0-15,2-1 0 0,2-1 0 0,2-2-272 16,3-1-64-16,1-1-16 0,2-3 0 16,2 1-1376-1,1-3-288-15,2-2-48 0,2 0-16 0,-4 1-480 0,2-4-112 0,-1-2-16 0,1 1-13536 16</inkml:trace>
  <inkml:trace contextRef="#ctx0" brushRef="#br0">23145 12694 29487 0,'0'0'1296'0,"0"0"288"0,0 0-1264 0,-6-3-320 15,0 0 0-15,0 1 0 0,0 0 2192 0,-1 2 384 16,0-1 80-16,0 1 16 0,2 0-576 0,5 0-112 16,0 0-32-16,0 0 0 0,0 0-1504 0,0 0-288 0,0 0-160 0,-2 5 160 15,2 1 32-15,4 1 0 16,1 0 0-16,1 1 0 0,2 1-192 0,0 1 0 16,1 0 0-16,-2 1 0 0,2 1 0 0,-1 2 256 15,0 0 0-15,-2 0-16 0,-2 1 368 0,-1 0 80 16,-3-3 16-16,-1 1 0 0,-1-1 96 0,-3 0 32 15,-1-1 0-15,-2 0 0 0,-1-1-224 0,0-1-32 16,-1-2-16-16,0-3 0 0,-2-1-48 0,0-1-16 0,0-2 0 0,-1-1 0 31,1-1-1600-31,1-1-320 0,2-3-64 0,0-1-14544 0,1 0-2912 0</inkml:trace>
  <inkml:trace contextRef="#ctx0" brushRef="#br0">14506 13469 18079 0,'0'0'800'0,"0"0"160"0,10 0-768 0,-2 0-192 15,-8 0 0-15,9-1 0 0,-1 1 1136 0,0 0 176 16,0-1 32-16,1-1 16 0,1 1 448 0,1-3 96 16,1 1 16-16,2-1 0 0,0-2-304 0,0 2-48 15,2 2-16-15,2-3 0 0,0 0-624 0,0-3-128 16,1-2-32-16,1 1 0 0,-1-1-320 0,1 1-64 0,-1 1 0 0,-1 0-16 15,0 0-208-15,-3 0-32 16,0-1-128-16,-2 1 192 0,-1-2-192 0,-3 1 0 0,1 0 128 0,-2-1-128 16,-3 2 0-16,0-2 144 0,-1 1-144 0,-1 1 128 15,-1-1-128-15,-2 1 0 0,-2-1 0 0,0 2 0 32,0-2-384-32,0 1-64 0,-1 0-16 0,0 3 0 0,3 5-528 15,0 0-96-15,0 0-32 0,-6-2-14912 0</inkml:trace>
  <inkml:trace contextRef="#ctx0" brushRef="#br0">14769 13223 11055 0,'0'0'480'0,"0"0"112"0,0 0-464 0,0 0-128 15,0 0 0-15,0 0 0 0,8-3 3200 0,0 1 640 16,0 0 112-16,1-1 16 0,1-2-1936 0,0 1-400 16,3 1-80-16,1-2-16 0,0-1-576 0,1 0-112 15,-1 1-16-15,-1 1-16 0,0-1-496 0,-1 1-80 16,0-1-32-16,-3 3 0 0,0 0-16 0,-2 1 0 16,-7 1 0-16,8 2 0 0,-1 1 0 0,-1 2-16 15,-6-5 0-15,4 10 0 0,1 1 32 0,0 0 16 16,-1-2 0-16,1 1 0 0,1 1-224 0,-1-1 144 15,0-1-144-15,1-1 128 0,-1-1-128 0,1 0 0 16,0 0 144-16,2-3-144 0,0-1 0 0,1-1 0 16,-1 0 0-16</inkml:trace>
  <inkml:trace contextRef="#ctx0" brushRef="#br0">7637 13247 6447 0,'0'0'576'0,"0"0"-576"16,0 0 0-16,0 0 0 0,0 0 3744 0,0 0 640 15,0 0 128-15,0 0 32 0,-4-2-2432 0,4 2-464 16,0 0-112-16,0 0 0 0,-5-3-336 0,5 3-64 16,0 0-16-16,0 0 0 0,-2 6-416 0,0 0-96 15,1 2-16-15,0 2 0 0,1 3 32 0,0-1 0 16,0 3 0-16,0 2 0 0,1 0-208 0,-1 1-32 15,-2 0-16-15,2 1 0 0,-1 1-208 0,-1-2-32 16,-2 2-128-16,1-2 192 0,2 1-192 0,0-1 128 0,-1-2-128 0,1-2 0 16,3-1 0-16,-1-2 128 15,0-1-128-15,1-3 0 16,0 0-384-16,1-1-112 0,-3-6-16 0,0 0-16 16,0 0-1600-16,0 0-320 0,5-1-64 0,-1-2-11296 0</inkml:trace>
  <inkml:trace contextRef="#ctx0" brushRef="#br0">7550 13285 7359 0,'-5'-11'320'0,"5"11"80"0,-4-6-400 0,1 0 0 0,1-1 0 0,1 0 0 0,1 0 3888 0,2-1 688 16,0 0 144-16,2-3 16 0,1 1-2896 0,1-1-592 15,1-2-112-15,2 1-32 16,1 0-272-16,1 0-64 0,0 1-16 0,1 2 0 15,1 1-432-15,-2 3-64 0,0 0-32 0,0 0 0 0,-1 3-224 0,-1 2 144 16,-2 2-144-16,1 1 128 0,0 1-128 0,0 0 0 16,0 0 0-16,-2 4 128 0,0 3-128 0,1 1 0 15,-1 0 0-15,0 1 0 0,-2 2 0 0,-1 1 0 16,0-4 0-16,-2 3 0 0,-3-2 128 0,-1 1-128 16,-1-1 0-16,-1 0 128 0,-2-1 288 0,-1 0 48 15,1 0 16-15,-1 0 0 0,-2-1 192 0,-1 0 32 16,-1-2 16-16,1-1 0 0,-2 0-336 0,1-2-64 0,3-1 0 0,-1-1-16 15,1-1-304-15,1 0 160 16,1-3-160-16,1 0 128 0,6 0-128 0,0 0-256 16,-4-2 64-16,4 2 16 15,0 0-2624-15,3-4-528 0</inkml:trace>
  <inkml:trace contextRef="#ctx0" brushRef="#br0">7776 13484 11967 0,'5'2'1072'0,"1"-1"-864"0,1 0-208 0,3-1 0 16,0-1 1968-16,2 0 336 0,1-1 80 0,0-2 16 15,0-1-1232-15,2 0-240 0,2 2-48 0,-2-3-16 16,0-1-352-16,1 0-80 0,-4 1-16 0,1-3 0 0,-2 1-96 0,-3 2-32 15,-3-1 0-15,1 2 0 0,-2 0-16 0,-2 0 0 16,-3 0 0-16,1 5 0 0,-6-4 304 0,-1 1 64 16,-1 1 16-16,-3 2 0 0,-2 1 208 0,1 1 32 15,-2 1 16-15,0 3 0 0,1 1-176 0,1 2-32 16,-2 1-16-16,1 1 0 0,1 0-112 0,1 1-32 16,1 2 0-16,1 0 0 0,3 3-176 0,2-2-48 15,3 1 0-15,1 0 0 0,1-2-192 0,4-1-128 16,2-1 160-16,3-2-160 0,2-2 0 0,-1-1 0 15,2-4 0-15,4-1 0 0,1-2 0 0,1-3 0 0,0 1 0 0,0-3 0 32,2-1-608-32,-3-1-64 0,1-2-16 0,-3-1-10320 0,0-2-2080 0</inkml:trace>
  <inkml:trace contextRef="#ctx0" brushRef="#br0">8180 13503 19231 0,'0'0'848'0,"0"0"176"0,-4 1-816 0,4-1-208 15,-4-1 0-15,4 1 0 0,0 0 928 0,-3-4 144 0,0-1 16 0,3 5 16 16,2-5-176-16,-1 0-32 0,-1-1-16 0,1-1 0 16,1 1-16-16,0 0 0 0,0-2 0 0,0 2 0 15,0 2 128-15,0-1 32 0,-2 5 0 0,0 0 0 16,0 0-48-16,0 0 0 0,0 0 0 0,0 0 0 15,0 0-240-15,0 0-48 0,1 9-16 0,0 2 0 16,-1 1-288-16,0 1-48 0,0 2-16 0,1 1 0 16,0 0-176-16,0-1-144 0,-1 0 192 0,1-2-192 0,1-1 240 0,0-1-64 15,0-2-16-15,0 0 0 0,0 0 64 0,0-2 16 16,0-2 0-16,1 0 0 0,0 0-32 0,-3-5 0 16,0 0 0-16,0 0 0 0,4 0 128 0,0-2 32 15,1-1 0-15,-1-2 0 0,-2-2 16 0,0 0 0 16,0-2 0-16,0 2 0 0,0-2-192 0,1-2-48 15,-1 1 0-15,1-3 0 0,1 1-144 0,1-1 0 16,-2 1 0-16,3-2 128 0,0-1-128 0,0 3 0 0,-1 2 0 0,1 3 0 16,0 1 0-16,-1 3 0 15,-2 1 0-15,-3 2 0 0,5 3 0 0,-1 1 0 16,-1 1 0-16,1 1 0 0,-1 4 0 0,-1 1 0 16,-1 2 144-16,-1-1-144 0,0 2 176 0,0 1-48 15,0-2 0-15,0 1 0 0,1 0-128 0,-1-3 0 16,0 0 0-16,1-3 128 0,1 0-128 0,1-1 0 15,1-1 0-15,1-2 0 0,-5-4 0 0,6 1-224 16,1-2 32-16,1-2 0 16,0-2-720-16,0-2-144 0,1-2-32 0,-1-2 0 15,2-1-1472-15,0-1-320 0,-1-2-48 0,1 3-7840 0,-1 0-1584 0</inkml:trace>
  <inkml:trace contextRef="#ctx0" brushRef="#br0">8501 13473 8287 0,'0'0'368'0,"0"0"80"0,0 0-448 0,0 0 0 0,0 0 0 0,0 0 0 15,0 0 4736-15,-2-3 848 0,2 3 176 0,0 0 48 16,0 0-3520-16,-5-1-704 0,5 1-144 0,-5 1-32 16,0-1-544-16,1 2-112 0,4-2-32 0,-5 6 0 0,1 0-400 15,0 2-64-15,1 2-32 0,1 1 0 16,0 0-224-16,0 2 176 0,0 1-176 0,3-2 160 16,0 3-160-16,1-3 0 0,0-2 0 0,1 1 0 0,2-1 128 0,-1-2-128 15,1-2 0-15,0-1 128 16,1-1-128-16,-6-4 0 0,0 0 0 0,8-1 0 0,-1-1 128 0,1-3-128 15,-2-2 128-15,0-2-128 0,-1-1 176 0,0-2-48 16,1-1-128-16,-1 1 192 0,-3-2-192 0,1 2 128 16,0 0-128-16,-1 2 0 0,-1 1 0 0,-1 3 0 15,1 0 0-15,-1 2 0 0,0 4 0 0,0 0 0 16,0 0 0-16,0 0 0 0,0 0 0 0,0 8 0 16,-1-1 0-16,2 3 0 0,2 1 0 0,0 0 0 15,1-2 0-15,0 0 0 0,0 2 0 0,0-1 0 0,1-1 0 0,1-2 0 16,0 1 0-16,0-1 304 15,-1-2-48-15,2-2 0 16,0 0-816-16,0-2-160 0,0-3-48 0,0-2-10544 16,-1-2-2112-16</inkml:trace>
  <inkml:trace contextRef="#ctx0" brushRef="#br0">8742 13225 17503 0,'-3'5'1552'0,"0"1"-1232"0,-2 2-320 0,1 0 0 0,1 2 3536 0,1-1 656 16,0 1 128-16,1 1 32 0,0 0-2832 0,2 1-560 16,0 1-128-16,0 0 0 15,1 1-352-15,1 3-64 0,0-3-16 0,0 4 0 16,0-1-160-16,0 1-48 0,1 2 0 0,0-2 0 0,0 2-192 0,2 1 128 16,-1-3-128-16,0 0 0 0,0-3 0 0,0-1 0 15,0-4 0-15,0-2 0 16,0 1-512-16,0-4-192 0,0-1-32 0,1-2-16 15,0-1-1808-15,0-4-352 0,0-1-80 0</inkml:trace>
  <inkml:trace contextRef="#ctx0" brushRef="#br0">8879 13497 12895 0,'0'0'576'0,"0"0"112"0,0 0-560 0,0 0-128 16,0 0 0-16,0 0 0 0,0 0 3904 0,-4 5 768 15,0-1 128-15,2 1 48 0,0 0-3184 0,1 2-624 16,0-2-128-16,1 0-16 0,1 2-608 0,1 1-112 15,0-2-32-15,-1-1 0 0,2 1-144 0,0-1 0 0,-3-5 0 0,0 0 0 32,0 0-1472-32,5 1-368 0,-5-1-80 0</inkml:trace>
  <inkml:trace contextRef="#ctx0" brushRef="#br0">8897 13446 25567 0,'0'0'1136'0,"0"0"224"0,0 0-1088 0,0 0-272 0,-4 2 0 0,4-2 0 16,0 0 1168-16,0 0 176 0,0 0 48 0,0 0 0 0,0 0-752 16,3-6-128-16,1 0-48 0,2-3 0 15,1 2-464-15,0-1-320 0,4 0 64 0,0 0 0 0,1 1 256 0,-2 1 0 16,2 2 0-16,-1 2 0 0,-1 0 0 0,-1 4-128 16,-1 0 128-16,-1 2 0 0,-1 2-160 15,-1 1 160-15,-1 1-128 0,-2 2 128 0,0 2 240 0,-2 0 128 16,-1 1 16-16,0 1 16 0,-1 0 432 0,0 3 96 15,-1-1 16-15,0 0 0 0,0 2-64 0,0-4-16 16,1 0 0-16,0 0 0 0,0-3-320 0,1 0-64 16,1-3-16-16,0 0 0 0,1-1-288 0,-1-7-176 15,2 5 192-15,-2-5-192 0,0 0 0 0,6 3 0 16,0-1 0-16,1-2 0 0,0-3 128 0,-1 1-128 0,0-2 0 0,1-1 0 16,1-1 0-16,0 0-192 15,-2 0 0-15,-1 0 0 16,1-2-608-16,0-1-112 0,-1 0-32 0,0 1 0 15,-1 0-512-15,1 1-96 0,-2-1-32 0,0 2 0 16,-1 2 224-16,-2 4 32 0,2-5 16 0,-2 5 0 16,0 0 688-16,0 0 144 0,0 0 32 0,0 0 0 0,3-3 320 0,2 1 128 15,-5 2 0-15,7-2-144 0,1 2 144 0,0 2 0 0,1 0 0 0,-1 0 0 16,2 0 512-16,0 1 16 16,1 1 16-16,1-1 0 0,-1-1-16 0,1-1 0 15,0 0 0-15,-1 0 0 0,0 1-16 0,0-2 0 16,-1-2 0-16,0 0 0 0,-1 1 16 0,0-3 0 0,-1-1 0 0,-2 0 0 15,1 1-352-15,-2-3-176 0,0 1 160 0,0 1-160 16,0-1 272-16,-3-1-32 0,-2 1-16 0,-1-1 0 0,-1 2-64 0,-1 0-16 16,-1-1 0-16,-2 0 0 0,2 0-144 0,-2 1 192 15,0 1-192-15,-2 2 192 0,0 1 224 0,0 2 48 16,1 2 16-16,-1 0 0 0,0 1 288 0,-1 3 48 16,1 1 16-16,1 2 0 0,2 1-32 0,1 2 0 15,2-1 0-15,2 2 0 0,2 2-208 0,3-3-32 16,0 2-16-16,3 0 0 0,2-2-176 15,1 0-48-15,0-2 0 0,0-1 0 0,4-2-144 0,1-1-48 16,0-1 0-16,1-2 0 0,-2 0-128 0,3-4 0 16,0 0 0-16,-2-3 128 0,1 1-128 0,-2-3 0 15,-3 0-160-15,-1-1 160 16,-1-2-1696-16,-2-1-240 0,-1 0-48 0,-3-1-16192 0</inkml:trace>
  <inkml:trace contextRef="#ctx0" brushRef="#br0">9845 13424 22463 0,'0'0'992'0,"0"0"208"0,0 0-960 0,0 0-240 16,0 0 0-16,0 0 0 0,0 0 1920 0,0 0 320 0,0 0 80 0,0 0 16 15,0 0-624-15,0 0-128 16,0 0-32-16,0 0 0 0,1 5-752 0,1 2-160 15,0 1-16-15,1 1-16 0,1 2-96 0,0-1-32 16,1 2 0-16,-1-2 0 0,0 3-176 0,0-2-48 0,0 1 0 0,0 0 0 16,1 0-112-16,1-4-16 0,0 2-128 0,0-1 192 15,1-3-64-15,0 0-128 16,-2-2 176-16,2-2-176 0,1 0 176 0,1 0-176 0,0-2 160 0,-1 0-160 0,-2-4 176 16,2 1-176-16,-1-3 192 0,0-1-192 0,0 0 208 0,-1-2-64 15,-2 0-16-15,-1 1 0 0,2-1 16 0,-1 0 0 16,-1 1 0-16,0 2 0 0,-1 1-144 0,-2 5 160 15,0 0-160-15,0 0 160 0,0 0 32 0,0 0 0 16,0 0 0-16,0 0 0 0,0 0-64 0,0 0 0 16,4 4 0-16,1 1 0 0,-5-5-128 0,6 6 192 15,1 1-192-15,0-1 192 0,0-1-192 0,0 0 0 16,0-1 144-16,0 0-144 0,1-1 160 0,-1-1-32 16,0-1-128-16,2-1 192 0,0-1-16 0,-1 0-16 15,0-2 0-15,0 0 0 0,2 0-32 0,-1-2 0 16,0-2 0-16,-1 0 0 0,-2-1 0 0,1 0-128 15,-1 0 192-15,0 1-64 0,-1-3 48 0,0 1 0 16,-1-2 0-16,-1 2 0 0,-1-1-48 0,-1 0-128 16,-1-1 192-16,0 1-64 0,0-1-128 0,-1 0 128 15,0 1-128-15,-1 1 128 0,-1 1-128 0,0 0 0 16,0 2 0-16,0 0 0 16,-1 0-1568-16,1 2-288 0,0 1-64 0,3 3-11344 15,-3-2-2272-15</inkml:trace>
  <inkml:trace contextRef="#ctx0" brushRef="#br0">10702 13388 21135 0,'0'0'928'0,"0"0"208"0,0 0-912 0,0 0-224 15,0 0 0-15,0 0 0 0,0 0 1904 0,0 0 336 0,0 0 64 0,0 0 0 16,0 0-400-16,0 0-96 16,0 0-16-16,0 0 0 0,-4 6-656 0,0 1-144 15,1 2-32-15,0 1 0 0,1-1-512 0,1 3-128 0,1-3 0 0,1 1-16 16,1-2-304-16,1 1 0 0,1 0 0 0,0 1 0 15,1-2 0-15,0-2 0 0,1-2 0 0,0 1 0 16,0-1 0-16,0-1 0 0,0-1 0 0,-1-2 0 16,0 0 0-16,0 0 0 0,1-3 0 0,-2 1 0 15,0-2 0-15,0 0 0 0,-1 0 128 0,0-1-128 16,0 0 0-16,-1 0 0 0,1-2 0 0,-1 2 0 16,-2 5 0-16,0 0 0 0,2-5 128 0,0 1-128 15,-2 4 0-15,0 0 0 0,0 0 0 0,4-2 0 16,-4 2 0-16,5-1 0 0,0 0 0 0,0 1 0 15,0 2 0-15,0 1 160 0,1 2-32 0,1 0 0 16,-1 1 16-16,0 2 0 0,-1-1 0 0,-1-1 0 0,1 2 48 0,0-1 16 16,-1-1 0-16,2 0 0 0,0 0 48 0,1-1 16 15,-2-2 0-15,0-1 0 0,1-2-272 0,0 0 0 16,-1-4-176-16,1 0 176 0,0-2 0 0,0-1 272 16,-1-2-16-16,-1-1-16 0,-1 0 16 0,2-2 0 15,0 0 0-15,-1 0 0 0,0 1-256 0,-1-1 128 16,0-1-128-16,0 2 0 0,-2-2 0 0,1 2 0 15,0 2 0-15,-1 1 0 0,0 1-208 0,0 0-144 16,-2 2-32-16,1 0 0 16,0 5-2496-16,0 0-496 0,-4-11-96 0,4 11-32 0</inkml:trace>
  <inkml:trace contextRef="#ctx0" brushRef="#br0">11049 13542 20271 0,'0'0'896'0,"5"-4"192"0,-1-1-880 0,2 0-208 0,1-3 0 0,1 1 0 16,0-2 4416-16,2-2 848 16,2-1 176-16,2-3 16 0,0-1-3216 0,2-1-640 15,-2 1-128-15,2-2-16 0,1 0-800 0,-3 1-144 16,1 0-48-16,-1 0 0 0,-1-1-336 0,0 0-128 15,0 0 0-15,-3 1 144 0,-1 2-144 0,0 1-192 0,-2-1 32 0,-1 3-13680 16,-1 0-2736-16</inkml:trace>
  <inkml:trace contextRef="#ctx0" brushRef="#br0">8244 13937 17503 0,'0'0'1552'16,"0"0"-1232"-16,-5 4-320 0,-1-1 0 0,0-2 2640 0,0 2 480 16,-1 1 80-16,-1 2 32 0,-2 1-1488 0,-1 0-288 15,0 1-64-15,2 1-16 0,-4 1-160 0,1 1-16 16,1-1-16-16,3 1 0 0,1-2-32 0,1 1-16 16,1-1 0-16,2-2 0 0,3-7-720 0,0 0-144 15,0 0-16-15,4 5-16 0,1 2-240 0,1-4 0 16,1-1 0-16,0-2 0 0,2 1 0 0,1-1 128 15,1 3 0-15,-1 0 16 0,0-1-144 0,0 0 192 16,-2 1-192-16,0 1 192 0,-3 1-192 0,0 1 192 16,-2 1-192-16,-2 0 192 0,-1-1 16 0,-2 2 16 15,-2 1 0-15,0 1 0 0,-2 1-80 0,0-3-16 16,-1 3 0-16,-1-1 0 0,-2 0 64 0,2-2 0 16,-1-1 0-16,1-1 0 0,1-1-192 0,1-1 160 15,0-2-160-15,1-2 160 0,5 0-160 0,-3-4 0 16,0-3-192-16,2 1 192 15,2 1-1488-15,2-1-176 0,-1-2-48 0,2 0 0 16,1 0-1168-16,1 0-224 0</inkml:trace>
  <inkml:trace contextRef="#ctx0" brushRef="#br0">8406 13971 5519 0,'0'0'496'0,"0"0"-496"0,0 0 0 0,0 0 0 15,0 0 5440-15,4 5 1008 0,0 0 192 0,-1 0 32 16,-3-5-4112-16,2 7-816 0,-1 0-160 0,0 1-48 16,0 0-448-16,-1 2-112 0,-1 0-16 0,1-1 0 15,0 1-256-15,0-2-48 0,-2 2-16 0,0-2 0 16,1-1-64-16,0 0-32 0,0 0 0 0,1-1 0 16,1 1-176-16,-1-7-48 0,0 0 0 0,0 0 0 15,0 0-128-15,0 0-16 0,0 0-16 0,0 0 0 0,8 0 0 0,-1 0 0 16,-7 0 0-16,5-2 0 0,1-1 96 0,0-2 32 15,0-2 0-15,-1 0 0 0,0 1-80 0,1-1-16 16,-1-1 0-16,1-1 0 0,-1 0-192 0,2 0 144 16,1 1-144-16,0-1 128 0,-1 1-128 0,0-1 0 15,2 3 0-15,-1 1 0 0,0 1 0 0,0 1 0 16,-1 3 0-16,0 0 0 0,0 1 0 0,-1 3 0 16,0-1 0-16,-1 3 0 0,0 2 176 0,-1-1-48 15,-2 2-128-15,-1 2 192 0,0 1 64 0,-1 0 16 16,-2 2 0-16,0-4 0 0,-1 0 16 0,1 2 0 0,0-3 0 0,0 0 0 15,0-2-144-15,1 0-16 16,0-2-128-16,0 0 192 0,1-5-192 0,0 0 0 16,0 0 128-16,0 0-128 0,0 0 0 0,0 0 0 15,0 0 0-15,6-5 0 0,0-2 0 0,0-1 0 0,2 0 0 0,2-1 0 16,1-5 0-16,1 1 0 0,-1 1 0 0,2 0 0 16,-2 3 0-16,1 0 0 0,-2 1 0 0,2 1 0 15,0 0 0-15,0 1 0 0,-2 1 0 0,0 2 0 16,0 2 0-16,-2 1-128 0,-2 0 128 0,1 4 0 15,0-2 0-15,-2 2 0 0,-1 1 0 0,-1 1 0 16,1 2 0-16,-2 1 0 0,0 2 0 0,-1 0 0 16,-2 0 0-16,0-1 0 0,0 1 0 0,-1 0 0 15,-1-1 0-15,0 0 0 0,2 0 0 0,-1-1-160 0,-1-2-192 0,2 0-32 16,1-2-16-16,0-5 0 16,0 0-1184-16,0 0-224 0,0 0-48 0,7-3-16 15,0-1-816-15,1 0-144 0,0-1-48 0</inkml:trace>
  <inkml:trace contextRef="#ctx0" brushRef="#br0">8989 14024 14735 0,'0'-5'1312'0,"0"5"-1056"16,0 0-256-16,0 0 0 0,-5 2 4384 0,0 0 816 15,0 0 176-15,-1 1 16 0,0 1-2896 0,1-2-592 16,-1-3-112-16,0 5-32 0,0 4-608 0,0 2-128 15,0-2-32-15,2 2 0 0,-1 0-512 0,1-1-96 16,0 0-32-16,1 0 0 0,0 0-160 0,3-1-16 0,-1-3-16 0,1-5 0 16,2 5-160-16,-2-5 0 15,5 5 0-15,-1-4 0 0,2 0 0 0,1-3 0 16,0-3 0-16,0 0 0 0,0 1 0 0,1 1 0 16,-1-2-144-16,0-2 144 0,0-1 0 0,-1-2 0 0,1 2 0 0,0 0 0 15,-1 0-128-15,0 1 128 0,0 0 0 0,0 2 0 16,0 3-160-16,-6 2 160 0,5 0-128 0,-5 0 128 15,5 2 0-15,-1 2 0 0,-1 1 0 0,-1 2 0 16,0 3 0-16,0-3 0 0,0 1 0 0,1 0 0 16,0 1 0-16,0-2 0 0,0 1 0 0,0-3-128 0,2 0 128 0,-1-1 0 15,-4-4 0-15,6 4 0 0,0-2-144 0,-1 0 0 16,1-2 0-16,0-3 0 16,0-2-1280-16,1-1-256 15,0 0-48-15,0-3-10496 0,0-2-2080 0</inkml:trace>
  <inkml:trace contextRef="#ctx0" brushRef="#br0">9258 13915 31839 0,'0'0'1408'0,"0"0"304"0,0 0-1376 0,0 0-336 16,0 0 0-16,0 0 0 0,-3 6 1376 0,1 0 208 16,1 0 32-16,0 2 16 0,1-1-512 0,-1 1-96 15,1 0-32-15,0 2 0 0,-1 0-496 0,1 2-112 16,0-2 0-16,0 2-16 0,-1 1-208 0,-1-2-32 15,0 0-128-15,0 1 192 0,0 1-192 0,0-4 144 16,0 0-144-16,1 0 128 0,1-2-272 0,0-1-64 16,0-6-16-16,0 0 0 15,0 0-1600-15,5-2-320 0,0-3-64 0,1-3-9040 16,0-3-1808-16</inkml:trace>
  <inkml:trace contextRef="#ctx0" brushRef="#br0">9341 13849 26495 0,'0'0'1168'0,"0"0"240"0,0 0-1120 0,0 0-288 0,0 0 0 0,0 0 0 16,0 0 1664-16,0 0 256 0,1 7 64 0,0 1 16 16,0 0-560-16,0 4-112 0,0 3-32 0,-2-1 0 15,1 4-400-15,0-1-96 0,-1 0-16 0,0 6 0 16,-1-2-272-16,0 1-48 0,0-3-16 0,-1 0 0 16,0-3-144-16,1 1-48 0,0-1 0 0,1-2 0 15,0-1-256-15,0-2 0 0,0-2 0 0,2-2 0 16,-1-7 0-16,0 0-176 0,0 0 176 0,0 0-12944 15,0 0-2496-15</inkml:trace>
  <inkml:trace contextRef="#ctx0" brushRef="#br0">10396 13902 11967 0,'0'0'1072'0,"0"0"-864"16,0 0-208-16,0 0 0 0,-5 0 3440 0,0 0 640 15,0 2 128-15,-2 1 16 0,0-1-2096 0,-2 3-416 16,-1 1-96-16,-1 1-16 0,-1 2-832 0,-1-2-160 15,-1 2-32-15,0-1-16 0,0 1 16 0,3-2 16 16,0-1 0-16,1 1 0 0,1 0 160 0,1-1 16 0,1-1 16 0,2 1 0 16,2-1-272-16,1 0-48 0,0-3-16 0,2-2 0 15,0 0-128-15,3 4-48 0,1 1 0 0,1-2 0 16,0-2 16-16,2 0 0 0,1 0 0 16,0-1 0-16,1 1-160 0,0 0-128 0,0 2 144 0,1 2-144 15,-3 0 256-15,1 0-32 0,-1-2-16 0,-1 1 0 16,-2 2-208-16,0-1 0 0,-3 1 128 0,-1-2-128 15,-1 2 128-15,-2-1 0 0,-1 1-128 0,0-1 192 0,-1 0-64 0,-1-1 0 16,-2 0-128-16,1-1 192 0,-2 0-192 16,-1 0 176-16,1-1-176 0,1 1 160 0,1-3-160 0,0 1 0 15,0 0 0-15,1-1-176 0,-1-1 176 0,2 0 128 16,0 2-128-16,5-1 176 16,-4-1-176-16,4 1-256 0,0 0 64 0,0 0 16 15,0 0-2480-15,0 0-496 0,0 0-112 0</inkml:trace>
  <inkml:trace contextRef="#ctx0" brushRef="#br0">10542 14055 11055 0,'0'0'480'0,"0"0"112"0,0 0-464 0,0 0-128 16,0 6 0-16,0 1 0 0,-2-1 4432 0,0 1 880 15,-1 0 160-15,-1 0 32 0,0 0-3744 0,0 1-752 0,0-3-160 0,0 1-16 16,1-1-512-16,3-5-80 16,0 0-32-16,-3 4 0 0,3-4-208 0,0 0 0 0,0 0-192 0,0 0 192 31,0 0-1824-31,0 0-256 0</inkml:trace>
  <inkml:trace contextRef="#ctx0" brushRef="#br0">10585 13890 17503 0,'-4'2'1552'0,"-2"-1"-1232"0,-1 0-320 0,1 0 0 0,0-1 3648 0,0 0 688 15,1 1 128-15,5-1 16 0,0 0-3152 0,0 0-640 16,-4-1-128-16,4 1-32 0,0 0-528 0,0 0-192 16,0 0 0-16,4-4-15440 15</inkml:trace>
  <inkml:trace contextRef="#ctx0" brushRef="#br0">10716 13907 29311 0,'0'0'1296'0,"0"0"272"0,-4 3-1248 0,-1 0-320 16,1 1 0-16,-1 0 0 0,0 1 1280 0,1 0 208 16,0 0 48-16,1 0 0 0,0 1-768 0,0 0-160 15,2 1-32-15,-1 1 0 0,0-1-400 0,0 2-176 16,1-1 128-16,0-1-128 0,1 0 0 0,0 0 0 15,1 0 0-15,1-2 0 0,-2-5 0 0,3 4 0 0,-3-4 0 0,3 3 0 16,-3-3 0-16,0 0 0 16,0 0 0-16,0 0 0 0,6 0 128 0,-1-2-128 15,-5 2 192-15,5-5-64 0,-2 0 0 0,0 0 0 0,0-1 0 0,0 1 0 16,0 2-128-16,-3 3 0 0,3-4 0 0,-3 4 0 16,0 0 0-16,0 0 128 0,0 0-128 0,0 0 0 15,0 0 192-15,0 0-64 0,3 4 0 0,0 1 0 16,0 2 112-16,-1-1 16 0,1 3 0 0,0-2 0 15,1 0-256-15,1 1 144 0,-1 0-144 0,2 2 128 16,-1 0-128-16,0-1 0 0,-1 0 0 0,-1 0 0 16,0 1 144-16,0-1 0 0,-2 0 0 0,1 1 0 15,-2 1 272-15,-1 0 48 0,-1-1 16 0,-1 2 0 16,0 3 32-16,-1-3 16 0,-1-1 0 0,-1 2 0 16,-1-1-160-16,0-1-48 0,-1 0 0 0,1-2 0 0,1-1-144 0,0-2-48 15,0-1 0-15,0-2 0 0,0-1-128 0,0-2 192 16,0-2-192-16,2-2 192 0,-1-1-192 0,0-2 0 15,1-1 0-15,-1-2 0 0,2-1-352 0,1-2 0 16,1 0 0-16,1 0 0 16,-1 2-1440-16,2-2-304 0,1 1-48 0,1 1-9728 15,0 2-1952-15</inkml:trace>
  <inkml:trace contextRef="#ctx0" brushRef="#br0">10880 13977 30575 0,'0'0'1344'0,"0"0"304"0,0 0-1328 0,0 0-320 0,0 0 0 0,0 0 0 15,2 5 1440-15,0 1 224 0,0-1 32 0,0 0 16 16,0 2-480-16,1 1-80 16,-1-1-32-16,-2 1 0 0,1-2-656 0,0 0-128 0,0 1-16 0,0 1-16 15,0-3-112-15,0 2 0 0,0-1-16 16,0-1 0-16,-1-5 96 0,0 5 32 0,1-1 0 0,-1-4 0 15,0 0 16-15,0 0 16 0,0 0 0 0,0 0 0 16,0 0-96-16,0 0-32 0,0 0 0 0,4-4 0 16,-1-3-32-16,0 0-16 0,0 0 0 0,0 0 0 0,0 2-160 0,1-2 192 15,-1 0-192-15,2-1 192 0,-1 0-192 0,2 1 128 16,0-2-128-16,-1 2 128 0,2-1-128 0,0 0 0 16,-1 1 0-16,-1 2 128 0,0 2 0 0,-5 3 0 15,0 0 0-15,7-1 0 0,0 2 128 0,-2 1 0 16,-5-2 16-16,3 6 0 0,0 1-16 0,0 0 0 15,0 1 0-15,-1 0 0 0,0 2-80 0,-2-1-32 16,1 0 0-16,0-1 0 0,0 2-144 0,0-1 128 16,0 0-128-16,0-1 128 0,-1-1-128 0,0-1 128 15,1 0-128-15,-1-6 128 0,1 5-128 0,-1-5 0 16,0 0 144-16,0 0-144 0,0 0 0 0,0 0 128 16,0 0-128-16,0 0 0 0,0 0 128 0,5-2-128 15,0-1 128-15,0-1-128 0,0-2 0 0,0 1 0 16,0-4 0-16,1-1 0 0,0 0 0 0,-1 0 144 15,1 1-144-15,1 0 0 0,-1-1 0 0,0 0 0 0,0 3 0 0,0 3 0 16,-1-1 0-16,1 1 0 16,-1 2 0-16,0 1 0 0,0 0 0 0,-5 1 0 15,5 2 0-15,-1 0 0 0,0 1 0 0,0 2 0 0,-1 0 0 0,0-1 0 16,-1 3 144-16,0 0-144 0,0 0 0 0,0 1 144 16,-1 0-144-16,0 0 0 0,1-2 0 0,-1 1 128 15,-1 0-128-15,0-1 0 0,0-6 0 0,1 5 128 16,-1-5-128-16,0 0 0 0,0 0-160 0,5 3 160 31,0-2-640-31,2-3-48 0,1-2 0 0,-1-2 0 0,2-3-1792 0,0 0-352 0,2-1-80 0,-1 1-16 31,-1-1 224-31,1 3 32 0,1-1 16 0,-1 2 0 0,-3 2 1216 0,1-1 240 0,-1 1 48 0,-1 3 16 16,0-1 256-16,-6 2 48 0,5-1 16 0,-5 1 0 0,0 0 1088 0,0 0 224 16,0 0 32-16,0 0 16 0,0 0 960 0,0 0 192 15,0 0 32-15,5 3 16 0,-5-3 16 16,0 0 0-16,0 0 0 0,0 0 0 0,0 0-560 0,0 0-112 15,0 5-32-15,-2 0 0 0,-1-1-464 0,0 1-80 16,-1 1-32-16,-1 1 0 0,0-2 32 0,1 2 16 16,-1 0 0-16,1-1 0 0,-1 1-144 0,2 1-16 15,0 1-16-15,1-1 0 0,0 0 32 0,1-4 0 16,2 2 0-16,1 1 0 0,1 0-224 0,1 1-32 16,1-3-128-16,1 0 192 0,1-2-192 0,0 1 144 15,0-2-144-15,0 1 128 0,-1-3-128 0,1 1 0 16,0-1 0-16,1-1 0 0,0-1 0 0,-1-1 0 15,0-1 0-15,-1-1 0 0,1-1 0 0,-2 0-176 16,-1 0 48-16,-1-1 0 0,-1-1-48 0,-1 2 0 16,-1 2 0-16,0-1 0 0,-2-3 176 0,0 0 0 0,-1 1-144 0,0 0 144 15,-1 0-192-15,0 0 48 16,1 1 0-16,-1-1 0 16,1-1-448-16,0 1-96 0,1 1-16 0,1 1 0 15,1-1-2816-15,0 1-560 0</inkml:trace>
  <inkml:trace contextRef="#ctx0" brushRef="#br0">11491 13986 9215 0,'0'0'816'0,"0"0"-656"0,-3 3-160 0,0 2 0 0,0-1 5568 0,1 1 1072 16,0 0 208-16,0 1 64 0,0 0-4368 0,0 2-880 15,0-3-160-15,1 2-32 0,1 3-960 0,-1 0-192 16,1-1-48-16,2 0 0 0,-2-3-272 0,1 0-304 15,1 2 64-15,1-1 16 16,-3-7-960-16,4 3-192 0,-4-3-32 0,6 2-16 16,-1-5-1104-16,0-1-224 0</inkml:trace>
  <inkml:trace contextRef="#ctx0" brushRef="#br0">11510 13830 26655 0,'0'0'1184'0,"0"0"240"0,0 0-1136 0,0 0-288 0,-4 0 0 0,4 0 0 16,0 0 352-16,0 0 16 15,0 0 0-15</inkml:trace>
  <inkml:trace contextRef="#ctx0" brushRef="#br0">11757 13757 31391 0,'0'0'1392'0,"0"0"272"0,0 0-1328 0,0 0-336 0,2 7 0 0,1 1 0 15,1-1 1664-15,-1 3 272 0,-1-1 48 0,1 2 16 16,-1 1-848-16,-1 1-192 0,1-1-16 0,0-2-16 0,0 2-352 0,0 1-80 16,0 0-16-16,0-1 0 15,-1-2-96-15,0 0-32 0,1 0 0 0,-1-1 0 16,0-2-48-16,0-1-16 0,-1-6 0 0,0 0 0 15,0 0 32-15,0 0 16 0,0 0 0 0,-5 1 0 0,-1 0 32 0,0-2 0 16,-1 0 0-16,-1 1 0 0,-1-2-240 0,-1 2-128 16,-3-1 160-16,0 1-160 0,0 1 0 0,-1 1 128 15,1 3-128-15,-1-2 0 0,2 2 192 0,2 0 0 16,0 0 0-16,2 0 0 0,3 1 160 0,2-1 32 16,2 2 0-16,1 2 0 0,2-1-256 0,2 2-128 15,1-1 160-15,1-3-160 0,1-1 176 0,0 0-176 16,4 0 192-16,1-1-192 0,1 0 128 0,-1 0-128 15,1-3 0-15,-1-1 0 0,-1 1 0 0,-1-1 0 16,1-2 0-16,0 0 0 0,-1-1 0 0,-1 0-272 16,-1 1 48-16,-1-1 16 15,-1-1-1392-15,1 1-256 0,-1 1-64 0,-1 1-11984 0,0 1-2400 0</inkml:trace>
  <inkml:trace contextRef="#ctx0" brushRef="#br0">11951 14064 31503 0,'0'0'1392'0,"0"0"288"0,-2 4-1344 0,2-4-336 0,0 0 0 0,0 0 0 16,-3 3 1984-16,1 1 320 0,0 1 64 0,2-5 0 15,0 0-832-15,0 0-160 0,0 0-32 0,0 0-16 16,0 0-448-16,0 0-96 0,0 0-16 0,-3-2 0 16,0-1 64-16,-1-1 16 0,1-1 0 0,1 0 0 15,0-3-464-15,0 0-80 0,0-2-32 0,1-1 0 16,0-3 144-16,1 0 32 0,1-4 0 0,2-6 0 0,1 1-192 15,3-1-16-15,1-1-16 0,1 2 0 0,0 1-224 0,0 6 144 16,1 3-144-16,0-1 128 0,1 0-128 0,0 2 0 16,-1 1 0-16,1-1 0 0,0 2 0 0,2 0 0 15,-2-2 0-15,-1 3 0 0,-2 3-192 0,0 0-32 16,-1 2 0-16,-1 0 0 16,0 1-1616-16,-2 2-320 0,-4 1-64 0,0 0-19280 0</inkml:trace>
  <inkml:trace contextRef="#ctx0" brushRef="#br0">12158 13947 6447 0,'0'0'576'0,"0"0"-576"16,0 0 0-16,0 0 0 0,1-4 4192 0,-1 4 736 16,0 0 128-16,0 0 48 0,0 0-2832 0,0 0-560 15,0 0-112-15,0 0-32 0,0 0-144 0,0 0-16 16,1 9-16-16,0-1 0 0,-1-3-320 0,0 3-64 15,1 3-16-15,-1 1 0 0,0-3-96 0,0 0-32 16,0-3 0-16,1 2 0 0,0 6-352 0,1-1-80 16,-1-4-16-16,1 0 0 0,1-3-272 0,-1-1-144 15,-2-5 160-15,5 3-160 0,1 1 128 0,0-2-128 16,-6-2 0-16,5-2 0 0,1-2 144 0,1 0-144 16,-1-3 128-16,0 0-128 0,0-1 192 0,0 0-64 15,0 0 0-15,0 0 0 0,-1-3 48 0,0 1 0 0,0 1 0 0,-2-1 0 16,0 4 32-16,0-2 16 15,-1 4 0-15,1 1 0 0,-3 3 80 0,0 0 16 16,0 0 0-16,0 0 0 0,0 0-128 0,6 5 0 16,0 0-16-16,0 1 0 0,0 1-176 0,0 1 0 0,1-1 144 0,1 2-144 15,-1-3 0-15,2 0 0 0,-1-2 0 0,0-2 128 16,2 2-128-16,0-2 0 0,1 1 0 0,-1-3 0 16,0-4 0-16,1 3 0 0,-1 1 128 0,0-2-128 15,-1-4 208-15,0 2-16 0,1 4-16 0,-2-1 0 16,-1-3 32-16,0-1 16 0,0 0 0 0,-1-3 0 15,0-1-96-15,-2 1-128 0,0-1 176 0,-1 1-176 16,-1 0 160-16,0 0-160 0,-1 0 128 0,-1 2-128 0,0 1 0 0,0-2 128 16,0 2-128-16,0 5 0 0,-1-3 0 0,1 3-192 15,0 0 0-15,0 0 16 16,0 0-1488 0,0 0-288-16,0 0-64 0,0 0-11552 0,0 0-2304 0</inkml:trace>
  <inkml:trace contextRef="#ctx0" brushRef="#br0">12589 13688 19343 0,'0'0'848'0,"0"0"192"0,0 0-832 0,0 0-208 0,0 0 0 0,0 0 0 15,0 0 3872-15,0 0 736 0,0 0 128 0,0 0 48 16,0 0-2512-16,4 4-496 0,0 1-112 0,2-3 0 16,1 1-1024-16,-1-1-192 15,0 0-32-15,1-1-16 0,1 0 176 0,0 0 16 0,0-1 16 0,0 0 0 16,1 0-768-16,0-1-160 0,0 0-16 0,-1 0-16 15,-2 0 352-15,-1 0 0 0,0 0 0 0,-5 1 0 32,5 0-1680-32,-5 0-224 0,0 0-32 0,0 0-10160 0,0 0-2048 0</inkml:trace>
  <inkml:trace contextRef="#ctx0" brushRef="#br0">12675 13698 21183 0,'0'0'944'0,"0"0"192"0,-6 4-912 0,1 0-224 16,0 0 0-16,1 0 0 0,-1 0 3136 0,1 0 592 16,0 1 112-16,1 0 32 0,-1 0-2320 0,1 1-464 15,0 0-80-15,1 2-32 0,0-3-272 0,0 1-64 16,1 1-16-16,0-2 0 0,1 2-304 0,-1 0-64 16,0-1-16-16,1 0 0 0,0 0-240 0,1 0 0 15,-1-6 0-15,0 0 0 0,0 0 0 0,0 5 0 16,0-5 0-16,0 0 0 15,0 0-1536-15,0 0-192 0,0 0-32 0,0 0-16 16,0 0-1120-16,0 0-240 0</inkml:trace>
  <inkml:trace contextRef="#ctx0" brushRef="#br0">12818 13766 31679 0,'0'0'1408'0,"0"0"272"0,0 0-1344 15,0 0-336-15,-3-1 0 0,0 0 0 0,3 1 1456 0,0 0 208 16,-4 1 64-16,4-1 0 0,-4 4-480 0,2 1-96 15,0 0 0-15,0 3-16 0,2 0-640 0,0 2-128 16,1 2-32-16,1-5 0 16,-1 3-208-16,0 1-128 0,0 1 160 0,0-1-160 0,-1 0 192 0,1 1-48 0,0 2-16 0,0-2 0 15,-1 0 128-15,1 0 32 0,0-3 0 0,0-1 0 16,0 2-64-16,0-4-16 16,-1-6 0-16,0 0 0 0,-1 7 80 0,1-7 16 15,0 0 0-15,0 0 0 0,0 0 80 0,0 0 0 0,0 0 16 0,0 0 0 16,4-5-192-16,2-3-32 0,-2-1-16 0,1 0 0 15,-1-2-160-15,1 1 128 0,0 1-128 0,0 0 128 16,1 2-128-16,0-1 0 0,0 2 0 0,0 1 0 16,-2 3 0-16,2 1 0 0,-2 1 0 0,0 2 0 15,0 1 0-15,0 3 0 0,0 0 0 0,0 2 0 16,0 3 0-16,0 2 0 0,-2-2-128 0,0 1 128 16,-2 0 0-16,1-1 128 0,0 0 0 0,-1-1 0 15,-1 1-128-15,1-2 192 0,0-9-192 0,1 7 192 0,-1 4-192 0,0-2 0 16,0-1 0-16,1-1 0 0,-1-1 0 0,0-1 0 15,0 2 0-15,0-7 0 0,0 0 0 0,0 0 0 16,0 0-160-16,0 0 160 16,5-9-1104-16,1 4-128 0,0 3-32 0,0-3 0 15,0-4-1248-15,1 2-256 0,-1 5-48 0</inkml:trace>
  <inkml:trace contextRef="#ctx0" brushRef="#br0">13078 14050 32479 0,'-3'12'1440'0,"3"-12"288"0,0 0-1376 0,0 0-352 15,-4-1 0-15,0-1 0 0,1 0 1664 0,0-2 256 16,0 1 48-16,1-2 16 0,0-2-576 0,1-1-96 16,0-1-32-16,1-1 0 0,0-2-656 0,2 0-144 0,0-3-32 0,1 1 0 15,1-3-192-15,0 2-64 0,1-3 0 0,0 3 0 16,0 0-48-16,0 4-16 0,0 2 0 0,-1 1 0 15,1 2-128-15,0 1 0 16,0-1 0-16,0 3 0 0,-1 0-128 0,1 0-64 16,0 1-16-16,-5 2 0 0,5 1-2608 15,0 1-528-15,0-1-112 0</inkml:trace>
  <inkml:trace contextRef="#ctx0" brushRef="#br0">13180 13878 20271 0,'0'0'1792'0,"0"0"-1424"16,0 0-368-16,0 0 0 0,0 0 2672 0,0 0 464 15,0 0 80-15,0 0 32 0,4 0-1520 0,0 3-288 16,1 0-64-16,0 3-16 0,2 1-256 0,-1 2-48 16,1 0-16-16,2 2 0 0,-2 1-576 0,3 2-112 15,1 0-32-15,-1 0 0 0,0-1-192 0,0-1-128 16,0-1 128-16,0 1-128 0,-1-4 0 0,-2-1 0 15,0 0 0-15,1-1 128 0,-1 0-128 0,0 0-160 16,-1-1 160-16,-1-2-208 16,2 0-1664-16,-2 1-336 0,-5-4-64 0,0 0-13952 0</inkml:trace>
  <inkml:trace contextRef="#ctx0" brushRef="#br0">13212 14088 29487 0,'-6'-7'1296'0,"6"7"288"0,0 0-1264 0,0 0-320 0,-3-2 0 0,3 2 0 16,0 0 1568-16,0 0 256 0,0 0 48 0,0 0 16 16,0 0-512-16,0 0-96 0,0 0-32 0,5-6 0 15,1 0-464-15,1 0-80 0,0 0-32 0,1-1 0 16,0 0-160-16,0 1-48 0,0-1 0 0,1-1 0 16,0 1-272-16,1-3-64 0,0 3-128 0,0-3 192 0,0 1-192 0,-1 0 0 15,-1-3 0-15,0 3-160 16,0-1-1440-16,-1 0-272 0,-3 3-64 0,2 0-16128 15</inkml:trace>
  <inkml:trace contextRef="#ctx0" brushRef="#br0">13432 13794 10127 0,'0'0'448'0,"0"0"96"0,0 0-544 0,0 0 0 16,0 0 0-16,0 0 0 0,0 0 6096 0,0 0 1120 15,0 0 208-15,0 0 64 0,0 0-4976 0,0 0-976 0,0 0-208 0,5 6-48 16,1 2-368-16,-1-1-80 0,-2-1 0 0,1 1-16 16,1 2-304-16,0 1-48 15,0 0-16-15,0-1 0 0,0 3-256 0,0 1-48 16,-1 0-16-16,-1 0 0 0,1 1-128 0,0 0-144 16,-1-1 144-16,0 4-208 0,-2-1 208 0,-1-3 208 15,-1 1-32-15,1 0-16 0,-2-4-160 0,-1 0 128 16,0-1-128-16,0-1 128 0,-1-2-128 0,1-1 0 15,3-5 0-15,0 0 0 0,-5 3-352 0,5-3 48 0,0 0 16 0,-4-4 0 32,1-1-1552-32,1-3-304 0,1-1-64 0,0 2-10064 0,1 0-2000 0</inkml:trace>
  <inkml:trace contextRef="#ctx0" brushRef="#br0">13604 13690 33855 0,'0'0'1504'0,"0"0"304"0,0 0-1440 0,0 0-368 16,0 0 0-16,0 0 0 0,8 2 1248 0,0 1 176 15,0 0 48-15,1 1 0 0,1 0-256 0,0 2-64 16,0 2 0-16,1-1 0 0,0 2-640 0,0 2-128 16,-2 2-16-16,-1 1-16 0,0 1 32 0,0 0 0 15,-3 2 0-15,-1 1 0 0,-1 2-128 0,-2 2-32 0,0 1 0 0,-2-1 0 16,0-1 64-16,-3 1 16 16,0 0 0-16,-1-5 0 0,0 0-80 0,1-4-16 0,1-1 0 0,-1-2 0 15,0-1-208-15,1 0 0 0,0-2 0 0,0-1 0 16,0-1-192-16,0 0-128 0,3-5-16 0,0 0-13872 15,0 0-2784-15</inkml:trace>
  <inkml:trace contextRef="#ctx0" brushRef="#br0">21821 13275 21135 0,'0'0'928'0,"0"0"208"0,0 0-912 0,0 0-224 16,0 0 0-16,0 0 0 0,5-3 1664 0,0 0 272 15,-1-2 64-15,1 3 16 0,-1-2-592 0,1-1-112 16,-1 1-32-16,0 1 0 0,1-3-320 0,-1 1-64 16,2 0 0-16,1 0-16 0,-3-2-368 0,2 1-80 15,0 0-16-15,-1 1 0 0,0-1-160 0,2-2-48 16,0 0 0-16,0 0 0 0,0 0-208 0,0 1 144 16,0-2-144-16,0 0 128 0,1 0-128 0,-1-1 0 15,0 2 144-15,-1-1-144 0,-1 1 0 0,-1 2 144 16,-1 1-144-16,0 0 0 0,-3 5 128 0,0 0-128 0,2-5 0 0,-2 5 0 15,0 0 0-15,0 0 0 16,0 0 0-16,0 0 0 0,0 0-192 0,0 0-32 0,0 0-16 0,0 0 0 16,0 0 64-16,0 0 16 15,0 0 0-15,0 0 0 0,0 0-96 0,0 0 0 16,0 0-16-16,0 0 0 0,4 5 144 0,-4-5 128 16,0 0-192-16,5 3 192 0,-5-3-224 0,0 0 64 0,0 0 16 0,7 2 0 31,-1 0-320-31,-6-2-64 0,0 0-16 0,0 0 0 15,6-2-224-15,-6 2-32 0,0 0-16 0,0 0 0 16,0 0-1104-16,0 0-208 0,0 0-48 0,0 0-16 0</inkml:trace>
  <inkml:trace contextRef="#ctx0" brushRef="#br0">22014 13059 7359 0,'0'0'320'0,"0"0"80"0,0 0-400 0,0 0 0 0,0 0 0 0,0 0 0 16,0 0 4688-16,0 0 864 16,0 0 160-16,1 8 48 0,0-1-3888 0,1 0-768 15,0 1-144-15,1 1-48 0,0-1-288 0,1 0-64 16,-1 0-16-16,2 1 0 0,0 0-336 0,1-1-64 16,1 0-16-16,0-1 0 0,1 1-128 0,-1 0 128 15,1-2-128-15,1 2 128 0,3-1-128 0,0-1 0 0,-1-1 0 16,1 0 0-1,0-1-640-15,-2-1-48 0,1-1-16 0</inkml:trace>
  <inkml:trace contextRef="#ctx0" brushRef="#br0">21999 13135 17855 0,'0'0'784'0,"0"0"176"0,0 0-768 15,0 0-192-15,0 0 0 0,0 0 0 0,0 0 960 0,0 0 176 16,0 0 16-16,0 0 16 0,0 0-64 0,5 6-16 15,-1 0 0-15,-1 3 0 0,0 1 80 0,0 2 16 16,-1 3 0-16,-1-2 0 0,-1 3-208 0,-1 1-32 16,-1 1-16-16,-2 0 0 0,-2 1-144 0,-1-1-16 0,0 1-16 0,1-1 0 15,-2 0 64-15,1-2 16 16,1 0 0-16,0-2 0 0,-1-1-336 0,0-3-64 0,1 0-16 0,1-1 0 16,0 0-240-16,1-4-48 0,1 0-128 0,1-1 192 15,2-4-192-15,0 0 0 0,0 0 0 0,0 0 0 31,0 0-1456-31,0 0-336 0,0 0-64 0</inkml:trace>
  <inkml:trace contextRef="#ctx0" brushRef="#br0">17537 13594 11055 0,'0'0'976'0,"0"0"-784"0,0 0-192 0,0 0 0 0,0 0 1920 0,0 0 320 16,0 0 80-16,0 0 16 15,0 0-1056-15,0 0-224 0,0 0-32 0,0 0-16 0,0 0 144 0,0 0 48 16,0 0 0-16,0 0 0 0,2 7 176 0,-1 2 32 15,0-1 16-15,0 3 0 16,-1 1-160-16,0 1-48 0,0 3 0 0,-1 0 0 0,0 0-720 0,0-1-160 16,0 0-16-16,0 1-16 0,0 1-304 0,-1-2 160 15,0 0-160-15,1 0 128 0,0-4-128 16,0 1 0-16,0-1 144 0,1-1-144 0,1-2 0 0,-1-2 144 16,0 0-144-16,0-6 0 0,0 0 0 0,0 0-192 15,0 0 0-15,0 0-11136 16,0 0-2208-16</inkml:trace>
  <inkml:trace contextRef="#ctx0" brushRef="#br0">17574 13562 11967 0,'0'0'528'0,"0"0"112"0,-4-2-512 0,4 2-128 0,0 0 0 0,0 0 0 16,0 0 4480-16,0 0 880 15,0 0 160-15,0 0 48 0,0 0-3776 0,0 0-736 16,0 0-160-16,0 0-16 0,6-1-384 0,1 0-80 0,0 0-16 0,2 1 0 16,1 1-256-16,1 0-144 15,0 1 160-15,3 1-160 0,0 2 0 0,-1 0 128 0,-3 1-128 0,1 2 0 16,-2-2 0-16,-1 2 0 0,-1 2 0 0,-3 1 0 16,-2 2 128-16,-1-2 0 0,-3 2-128 0,-1-2 192 15,0 2-16-15,-2 0-16 0,-2-1 0 0,-2-1 0 0,-1-1 64 0,-1-1 16 16,1 0 0-16,1 0 0 0,0-4-48 0,1 0-16 15,0-1 0-15,2-1 0 0,1-1-176 0,0-2 192 16,1-1-192-16,4 1 192 0,-3-3-192 0,2-2 0 16,0 0 0-16,2-2 0 15,2 1-896-15,1 0-48 0,1 0-16 0,1 1-10176 16,0-1-2048-16</inkml:trace>
  <inkml:trace contextRef="#ctx0" brushRef="#br0">17802 13735 10127 0,'0'0'896'0,"0"0"-704"0,0 0-192 0,0 0 0 16,0 0 3984-16,0 0 768 0,0 0 160 0,0 0 16 15,0 0-3328-15,0 0-656 0,4-1-144 0,2-2-32 16,0 0-288-16,1 0-64 0,0-2-16 0,0 0 0 16,0-1-192-16,-2 0-32 0,2 0-16 0,0-1 0 15,0 1 96-15,-2-1 0 0,0 0 16 0,0-1 0 16,-2 1-64-16,-2 0-16 0,0-1 0 0,-1 1 0 15,-2 0 64-15,0 2 0 0,-2 1 0 0,-1 2 0 0,-1 0 368 0,-1 4 80 16,-1 0 0-16,0 3 16 0,0 1-160 0,-1 2-48 16,0 1 0-16,1 2 0 0,1 0-208 0,1 1-48 15,0-1-16-15,1 1 0 0,2 0-64 0,3 0-16 16,0-1 0-16,2 0 0 0,2 0-160 0,0-1 0 16,2-3 0-16,-1 1 0 0,2-1 0 0,2-1 0 15,1-1 0-15,1-2 0 0,0 0-160 0,3-2-16 16,0-1 0-16,0-1 0 15,1-2-2128-15,0-1-416 0</inkml:trace>
  <inkml:trace contextRef="#ctx0" brushRef="#br0">18035 13662 20271 0,'0'0'1792'0,"0"0"-1424"0,0 0-368 0,0 0 0 16,-1 6 2384-16,-1-1 416 15,0 1 80-15,0 0 0 0,1 1-1744 0,1-1-368 16,-2 2-64-16,1 0 0 0,1 0-256 0,0 0-32 0,-1-1-16 0,1 1 0 16,0-1-64-16,1 0-16 15,0 0 0-15,0 0 0 0,0-1-64 0,0-1-32 0,1 0 0 0,-2-5 0 16,0 0-224-16,0 0 176 0,4 3-176 0,-4-3 160 16,0 0 288-16,5-1 64 15,1-1 16-15,-1 0 0 0,0-3-16 0,0-1-16 0,1 0 0 0,-1-2 0 16,1 0-272-16,2-1-48 0,-1-1-16 0,0 1 0 15,0-1-160-15,1 0 0 0,-1 1 0 0,1 0 0 16,-1 2 0-16,2 1 0 0,-2-2 0 0,0 3 0 0,-2 1 0 0,0 1 0 16,-5 3 0-16,0 0 0 0,6 1 144 0,-6-1-144 15,5 4 160-15,-2 1-160 0,-1 2 400 0,1 0-16 16,-2 0 0-16,0 0 0 0,-1 2-112 0,0-1-16 16,-1 0-16-16,1-1 0 0,-1 0-112 0,1-1-128 15,-1 0 176-15,1 0-176 0,0 1 128 0,0-7-128 16,0 0 0-16,0 0 0 0,3 5-160 0,-3-5-144 0,0 0-16 0,6 2-16 31,-1-1-1840-31,0-1-384 0,2-1-64 0,0-1-8512 0,1-2-1728 0</inkml:trace>
  <inkml:trace contextRef="#ctx0" brushRef="#br0">18351 13636 7359 0,'0'0'656'0,"0"0"-528"16,-4 0-128-16,-1 2 0 0,-1-2 4608 0,1 2 896 0,-2 1 192 0,0 1 16 15,-2 2-3360-15,0 1-688 16,1 0-128-16,0 2-16 0,0 1-672 0,0 1-128 16,1-2-16-16,2 1-16 0,-1-1-304 0,2 0-64 0,1-1-16 0,1 2 0 15,1-2-112-15,2-1-32 0,-1-7 0 0,0 0 0 16,4 5-160-16,0-1 0 0,2-3 0 0,1-1 128 16,1-1 0-16,0-1 0 0,0-3 0 0,0 0 0 15,2-1-128-15,-1 0 0 0,-1-3 0 0,1 0 0 16,-1 0 0-16,0 0-192 0,-1 0 0 0,-1 1 16 0,0 1-80 0,-1-1-32 15,-3 0 0-15,1 2 0 0,-1 1 288 0,-1 1-160 16,-1 4 160-16,0 0-128 0,0 0 128 0,0 0 0 16,0 0 128-16,0 0-128 0,-4 4 320 0,0-1 0 15,1 4 0-15,1-1 0 0,0 1-128 0,1 2-16 16,1 0-16-16,1 0 0 0,1 1-160 0,1-3 0 16,0 1 144-16,1 0-144 0,0 1 0 0,0-3 0 15,2 0 0-15,0-1 0 0,1-3 0 0,1 1 0 16,-1-3 0-16,1 0 128 15,2 0-576-15,0-3-128 0,1 1 0 0,0-1-10480 16,-1-2-2080-16</inkml:trace>
  <inkml:trace contextRef="#ctx0" brushRef="#br0">18587 13533 23039 0,'0'0'2048'0,"0"0"-1648"16,0 0-400-16,0 0 0 0,-3 6 2608 0,1 1 432 15,0-2 96-15,1 1 0 0,0 2-1856 0,0 1-384 16,0 0-80-16,1 1-16 0,0 0-288 0,0 2-64 16,2 1-16-16,-2 0 0 0,0-1-192 0,0 1-48 15,0 2 0-15,1-2 0 0,-1 1-192 0,0 0 144 16,0-1-144-16,1-1 128 0,1-1-128 0,1-1 0 0,-2-2 0 16,3-2 0-1,1 1-576-15,0-4-160 0,-5-3-32 0,5 2-10544 0,2 0-2112 0</inkml:trace>
  <inkml:trace contextRef="#ctx0" brushRef="#br0">18689 13681 11967 0,'0'0'528'0,"0"0"112"0,0 0-512 0,0 0-128 0,0 0 0 0,0 0 0 0,-1 5 4384 0,0-1 848 16,0 1 160-16,0 2 48 0,0-2-4000 0,1 1-800 15,0 1-144-15,0-2-48 0,0 1-256 0,0-1-64 16,1 0-128-16,-1 0 192 15,1 1-992-15,-1-6-208 0,0 0-32 0,0 0-12832 0</inkml:trace>
  <inkml:trace contextRef="#ctx0" brushRef="#br0">18713 13617 17503 0,'0'0'1552'0,"0"0"-1232"16,0 0-320-16,0 0 0 0,0 0 3328 0,0 0 592 15,-1-5 128-15,1 5 32 0,0 0-3200 0,2-5-640 16,2 0-240-16,1 3 176 0,1 0-176 0,0 0 0 0,2 0 0 0,1 1 0 16,0 1-256-16,1 0 0 0,-1 1 16 0,1 1 0 15,1 0-80-15,-2 0-32 0,-1-1 0 0,-1 3 0 16,1-2 352-16,0 2-144 0,-2 1 144 0,1-1 0 16,-3 1-128-16,0 1 128 0,-2 1 0 0,-1-2 0 15,-2 1 352-15,0 1 176 0,-2 0 48 0,-1 1 0 16,0 0 448-16,-2 0 112 0,-1-1 16 0,0 1 0 15,1 0-128-15,0 0-32 0,1-1 0 0,1-1 0 0,1-1-304 0,1 1-64 16,1 0-16-16,1 0 0 0,0-6-416 16,0 0-192-16,0 0 160 0,7 4-160 0,0 0 0 0,2-2 128 15,0-1-128-15,1 0 0 0,0-2 0 0,1 0-240 16,0 0 48-16,0 0 16 16,-1-1-1344-16,-1 1-272 0,-1 0-48 0,0 0-9376 15,-1 2-1888-15</inkml:trace>
  <inkml:trace contextRef="#ctx0" brushRef="#br0">18997 13771 9215 0,'0'0'816'0,"5"-2"-656"15,0 0-160-15,1 0 0 0,0-1 3328 0,0 0 624 16,0 1 128-16,0-2 16 0,-1-1-2624 0,1 0-512 0,0 2-128 0,1-2 0 16,-2 0-336-16,1 0-64 15,-1 0-16-15,0-2 0 0,-1-1-144 0,1 1-16 16,-1-1-16-16,0 3 0 0,-1-1-80 0,-1 0-16 15,-1 0 0-15,-1 1 0 0,0 5 400 0,0 0 80 0,-4-5 16 0,0 2 0 16,-1 1 576-16,-1 2 128 16,0 2 32-16,-1 2 0 0,-1 1-320 0,0 2-64 15,1 0-16-15,0 3 0 0,1-2-272 0,0 2-64 16,1 1-16-16,2 0 0 0,0-1-176 0,1 1-48 0,2 0 0 16,1-1 0-16,2-2-208 0,1 0-32 0,1 1-16 0,1-2 0 15,2 0 16-15,2-1 0 0,1-3 0 0,1 0 0 16,0-2-32-16,2 0 0 0,-1-1 0 0,0-1 0 0,0-1-128 0,-1-3 0 15,0 1-192-15,-1-1 192 16,0 0-1952-16,-1 0-272 0,-1 0-48 0,-2-1-15664 16</inkml:trace>
  <inkml:trace contextRef="#ctx0" brushRef="#br0">19403 13646 17503 0,'0'0'1552'0,"0"0"-1232"16,0 0-320-16,0 0 0 0,0 0 3728 0,0 0 688 15,0 0 144-15,0 0 32 0,0 0-2768 0,-1 7-544 16,1 0-128-16,0-1 0 0,1 0-448 0,1 0-96 16,1 0-16-16,0-1 0 0,0 1-352 0,2 1-80 15,-1-3-16-15,1-1 0 0,0 1-144 0,-1 0 0 16,1 0 0-16,0 0 128 0,-5-4-128 0,6 1 0 15,-6-1 144-15,7 1-144 0,-1 2 128 0,0-3-128 16,-6 0 128-16,0 0-128 0,6-4 128 0,-2 1-128 16,0 0 160-16,-4 3-160 0,0 0 0 0,0 0 0 15,5-3 0-15,-5 3 0 0,6-2 0 0,-6 2 0 16,6 0 0-16,-1 1 0 0,-5-1 0 0,0 0 0 0,8 2 0 0,-1 0 0 16,-7-2 0-16,5 1 0 0,2 0 0 0,0 0 0 15,0-2 0-15,1 1 0 0,0-1 0 0,-2 0 144 16,2 1 112-16,0-2 32 0,0-1 0 0,0 1 0 15,-1 1 0-15,-1-2 0 0,1-1 0 0,0-1 0 0,-2 0-64 16,1 0-16-16,-1 2 0 0,-1-1 0 16,-4 4-48-16,4-5-16 0,-1-1 0 0,0 0 0 0,0 1-144 0,1-1 0 15,0 0 0-15,0 0 128 0,0-1-128 0,0-1-176 16,-1-2 48-16,1 2 0 0,2-1-208 0,-1 2-48 16,0-2 0-16,-1 2 0 15,2 0-1248-15,-2 2-256 0,-2-2-48 0,0 4-15344 16</inkml:trace>
  <inkml:trace contextRef="#ctx0" brushRef="#br0">20206 13635 17503 0,'0'0'1552'0,"0"0"-1232"15,0 0-320-15,0 0 0 0,-3-2 3216 0,3 2 592 16,0 0 112-16,0 0 32 0,-5 1-1696 0,0 3-336 15,1 2-64-15,0 0 0 0,2 2-832 0,0 1-176 16,0 1-16-16,1 0-16 0,1-2-496 0,1 2-80 16,1 0-32-16,1 0 0 0,-1-3-48 0,2-1-16 15,1 0 0-15,0 0 0 0,2-1 64 0,1-2 16 16,0 1 0-16,-1-4 0 0,2 0-16 0,0 0 0 16,1-4 0-16,0 1 0 0,-2 0-48 0,1-4-16 15,-1 2 0-15,0-1 0 0,-1 0-144 0,0-1 192 0,-2 0-192 0,-1 1 192 16,-1 0-192-16,0 2 0 15,-3 4 0-15,0 0 0 0,0 0 0 0,0 0 0 16,0 0 0-16,2 5 0 0,0 1 0 0,-1 1 0 16,0 0 0-16,0 1 0 0,-1-1 0 0,2 1 0 15,1 0 0-15,1 0 0 0,1-1 0 0,1 0 0 16,0-2 0-16,2 0 0 0,0-1 0 0,1 0 0 16,1-3 0-16,-1 0 0 0,1-1 256 0,0-1-16 0,0 0-16 0,1-3 0 15,-1 0 176-15,0 0 48 0,0-2 0 16,0 0 0-16,-1-2-16 0,1 0 0 0,1-1 0 0,-1-1 0 15,-1 1-176-15,0-1-48 0,0 1 0 0,0-1 0 16,-1 0-208-16,0 0 0 0,-1 0 128 0,0 1-128 16,-1 1 0-16,0 2 0 0,0 0 0 0,-1 2 0 15,-5 4-832 1,0 0-96-16,0 0-32 0,4 4 0 0,-1 1-1568 16,0 0-320-16,0 2-64 0,0 3-14752 0</inkml:trace>
  <inkml:trace contextRef="#ctx0" brushRef="#br0">20717 13819 16575 0,'0'0'736'0,"0"0"160"0,0 0-720 0,0 0-176 0,0 0 0 0,0 0 0 0,0 0 5504 0,0 0 1056 15,2-6 224-15,2-1 32 0,-1-1-4352 0,1-1-864 16,0-3-192-16,1 0-16 0,2-1-560 0,0-1-128 16,1 1 0-16,2-4-16 0,1 2-224 0,0 0-32 15,-1-2-16-15,2 0 0 0,-1-2-176 0,0 0-48 16,-1 1 0-16,1 0 0 0,-1 2-192 0,-1 0 0 15,-1 1 0-15,-3 3 0 16,-1 0-832-16,-1 0-192 0,-2 4-64 0,-1 2 0 16,0 1-2432-16,-2 3-512 0,-6-5-80 0,8 7-32 0</inkml:trace>
  <inkml:trace contextRef="#ctx0" brushRef="#br0">21429 13505 26207 0,'0'0'1152'0,"0"0"256"0,0 0-1136 0,0 0-272 0,0-5 0 0,1-1 0 16,1 1 1504-16,0 0 240 16,0 1 48-16,-2 4 16 0,3-5-400 0,-3 5-96 0,0 0-16 15,0 0 0-15,0 0-80 0,0 0 0 0,0 0-16 0,4 7 0 16,-1 2-112-16,-1 2-32 0,-2 1 0 0,0 3 0 15,-1 2-448-15,0 0-96 0,-1 1 0 0,-1 1-16 16,-1-2-288-16,0 0-48 0,1-1-16 0,0 0 0 0,0-1-144 0,0-2 160 16,1-1-160-16,0 0 160 0,1-2-160 0,1-2 0 15,0-1 0-15,0-1 0 0,0-6 0 0,0 6 0 16,-1-1 0-16,1-5 0 0,0 0-144 0,0 0-112 16,0 0-32-16,0 0 0 15,5-1-1344-15,1-1-272 0,0-1-48 0,0 1-16 16,0-3-336-16,2 0-80 0,-1-1-16 0,1 1-8032 15,1-1-1600-15</inkml:trace>
  <inkml:trace contextRef="#ctx0" brushRef="#br0">21709 13628 6447 0,'0'0'272'0,"1"-3"80"0,-1 3-352 0,0 0 0 16,-1-3 0-16,-1 0 0 0,-1 1 6832 0,0 1 1296 15,-2 0 256-15,-2 1 48 0,-2 0-5680 0,0 2-1152 16,-1 2-208-16,0 1-48 0,-2 0-704 0,2 2-144 0,-1-1-32 0,0 2 0 15,0 1-96-15,3 1-32 0,1 0 0 0,1-1 0 16,-1 1-208-16,3 0-128 0,2 0 160 0,1-3-160 16,1 0 0-16,2 0 0 0,1-1 0 15,3-1 0-15,1 0 0 0,2-3 0 0,0 1 0 0,2-3 0 16,1-2 0-16,-1 0 0 0,-1-1 0 0,2 0 0 16,0-1 0-16,0 0-128 0,-1-1 128 0,0 0 0 15,0-1-240-15,-1 0 64 0,-3-1 16 0,-1 0 0 16,-2 1-32-16,0-1-16 0,0 1 0 0,0 2 0 15,-3 0 208-15,-1 4-176 0,0 0 176 0,0 0-160 16,0 0 160-16,0 0 0 0,0 0 0 0,0 0 0 0,0 0 0 0,-2 5 176 16,0-1-176-16,1 3 192 0,2-2-192 0,0 1 0 15,1 0 0-15,1 1 0 0,0 0 0 0,2-1 0 16,0-2 0-16,1 1 0 0,0 0 0 0,3-1 0 16,0-1 0-16,1-1 0 0,0 0 0 0,1-1 0 15,-1-2 0-15,0-1 0 0,-1 0 0 0,-1-1 0 16,0 0 0-16,0-1 0 0,-1-1 0 0,-1 0 0 15,-1 0 0-15,-2 0 0 0,0-2 0 0,-1 2 0 16,0-1 0-16,-1 1 0 0,0 0 160 0,-1 0-160 16,0 5 192-16,0 0-192 0,0 0 176 0,0 0-176 15,0-5 160-15,0 5-160 0,0 0 0 0,0 0 0 16,1-5 0-16,0 0 0 0,-1 5 0 0,3-5 0 0,0 0 0 0,0 1 0 16,2-1 0-16,1 0 0 15,0 0 0-15,0 0 0 0,-1 0 0 0,2-2 0 0,1 0 0 0,1 1 0 16,0 0 0-16,0 1 0 0,0 1-208 0,0 1 64 31,0 2-576-31,0 0-112 0,-2 1-32 0,0 2 0 16,0-1-384-16,0 3-80 0,0-2-16 0,0 2 0 15,-1 1-80-15,-1 0-32 0,0-1 0 0,0 0 0 0,0 0 112 0,1 1 32 0,0-2 0 16,0 0 0-16,0-1 752 0,-1 0 160 0,1-2 16 0,0 0 16 16,-1 0 368-16,-5 0 128 0,5-2 0 0,-5 2 0 0,4-1 640 0,-4 1 112 15,0 0 16-15,0 0 16 0,0 0 416 0,0 0 80 16,0 0 0-16,0 0 16 0,0 0-320 0,0 0-64 15,-5 2-16-15,0 1 0 0,0 0-352 0,0 1-80 16,0 0-16-16,1 1 0 0,2 0-304 0,0 0-64 16,0 0-16-16,1 1 0 0,1-6-192 0,0 0 0 15,1 6 0-15,1 0 0 0,1-1 0 0,0-1 0 16,2-1 0-16,1-1 0 0,1 0 0 0,1-1 0 16,-1-1 0-16,0-1 0 0,0-1-128 0,2-1 128 15,-1-1 0-15,0 0 0 0,-1 0 0 0,0-1-128 16,-2 0 128-16,0 1 0 0,0-1 0 0,-1 1 0 15,1-3 0-15,-2 2 0 0,-1 0 0 0,-1 0 0 16,-1 1 0-16,0 4 0 0,0 0 176 0,0 0 32 16,0 0 16-16,0 0 0 0,0 0 224 0,0 0 64 15,-5 2 0-15,1 2 0 0,0 2-192 0,0 1-48 16,0 2 0-16,1 2 0 0,1 0-272 0,2 1 0 16,-1 0 0-16,1 0 0 0,1 1 128 0,0 1-128 15,1-2 0-15,0 1 0 0,1 1 0 0,0 0 0 16,-1-1 0-16,1 1 0 0,-1-1 0 0,1-2 160 15,-2 0-160-15,-1 0 128 0,-2 0 256 0,0-3 64 0,-1-1 0 0,-1 0 0 16,0 0 192-16,-2-1 32 0,0-1 16 0,-1-1 0 16,0 0-304-16,0-2-64 0,0-2-16 0,1-1 0 15,0-2-304-15,2-1 128 0,-2-1-128 0,1 0 0 16,2-3 0-16,-1 1 0 0,-1-1 0 0,3 0-144 31,2-3-832-31,2 1-176 0,1 0-16 0,2 1-16 16,1-2-2048-16,1 1-416 0</inkml:trace>
  <inkml:trace contextRef="#ctx0" brushRef="#br0">22365 13723 17503 0,'0'0'1552'0,"7"-1"-1232"16,-1-1-320-16,1-2 0 0,1 1 3088 0,2-1 560 15,0 0 128-15,1 1 0 0,0-2-1872 0,0 1-384 16,0-1-80-16,1 0-16 0,-1-1-704 0,1-1-144 15,-1 0-16-15,-1-1-16 0,-1 0-352 0,0 0-64 16,-2-1 0-16,-1 1-128 0,-2 1 208 0,-2 2-64 16,-2-2-16-16,-1 4 0 0,-2 0 320 0,-1 1 48 15,-1 2 16-15,-2 1 0 0,-1 2 192 0,-1 0 64 16,-1 3 0-16,1 2 0 0,-1 1-288 0,1 1-48 0,2-1-16 0,1 1 0 16,2 2 32-16,1 0 16 0,1 0 0 0,3 0 0 15,3 1-160-15,3-1-48 16,1-1 0-16,3 0 0 0,3-2-32 0,3-2-16 15,1 0 0-15,2-3 0 0,0 0-16 0,1 0-16 0,-2-4 0 16,0 0 0-16,-2-3-176 0,0 1 0 0,-2-2 0 0,-3-1 128 16,-1-1-128-16,-1 0-272 0,-3 0 64 0,-1 0 16 31,-2-1-2912-31,-2 2-576 0,-3-6-112 0,1 11-14000 0</inkml:trace>
  <inkml:trace contextRef="#ctx0" brushRef="#br0">19555 14029 27119 0,'0'0'1200'0,"0"0"256"0,0 0-1168 0,0 0-288 0,-4-1 0 0,0 1 0 16,-1 1 1408-16,0 0 240 0,-1-1 32 0,0 0 16 16,-1 1-288-16,1 1-64 0,1 2-16 0,-2-1 0 15,1-3-368-15,-1 5-80 0,7-5-16 16,0 0 0-16,0 0-288 0,0 0-64 0,0 0-16 0,0 0 0 16,-2 5-208-16,1 0-32 0,2 0-16 0,2 0 0 15,2 0-240-15,2-1 144 0,0 0-144 0,6 2 128 16,0 0-128-16,1 0 0 0,-1-1 0 0,-2 0 0 15,0-1 0-15,-2 1 0 0,-1-2 0 0,-2 2 0 0,-6-5 0 0,3 6 128 16,-3-6-128-16,0 8 0 0,-3-1 320 0,0-1 0 16,-2-1-16-16,-4 2 0 0,-1 1 128 0,-1-4 16 15,-1 1 16-15,4-1 0 0,-2 0-80 0,0-1-32 16,0 0 0-16,0 1 0 0,1-3-128 0,1 0-32 16,0-2 0-16,-1 0 0 0,1-1-192 0,8 2 128 15,0 0-128-15,0 0 0 0,-5-6 0 0,5 6 0 16,-1-7-128-16,1 7 128 15,4-7-640-15,1 3-32 0,2-1 0 0,1 2 0 16,2 0-2304-16,0 0-464 0,1-1-80 0</inkml:trace>
  <inkml:trace contextRef="#ctx0" brushRef="#br0">19825 14111 12895 0,'0'0'576'0,"0"0"112"0,0 0-560 0,0 0-128 15,0 0 0-15,0 0 0 0,3 8 4144 0,-3-8 784 0,0 0 176 0,0 0 16 16,3 9-3280-16,-3-4-672 16,0-5-128-16,2 9-16 0,-2-9-128 0,1 5-32 0,-1-5 0 0,2 6 0 15,-2-6-416-15,0 0-64 16,3 6-32-16,-3-6 0 0,0 0-352 0,0 0 144 0,0 0-144 0,0 0 0 31,0 0-1536-31,10 0-400 0,-10 0-96 0</inkml:trace>
  <inkml:trace contextRef="#ctx0" brushRef="#br0">19831 14003 33519 0,'0'0'1472'0,"0"0"320"0,-6 2-1424 0,0 1-368 0,-1-1 0 0,7-2 0 0,0 0 1056 0,0 0 144 16,0 0 16-16,0 0 16 0,0 0-896 0,0 0-176 16,4 11-32-16,0-6-128 15,-4-5-256 1,10 6-144-16,-1 1-48 0,-2-5-10640 0,1-2-2144 0</inkml:trace>
  <inkml:trace contextRef="#ctx0" brushRef="#br0">20065 14003 13823 0,'0'0'608'0,"1"-4"128"0,-1 4-592 0,0 0-144 0,0 0 0 0,0 0 0 16,0-3 4416-16,0 3 864 15,0 0 160-15,0 0 48 0,0 0-3408 0,-5 1-672 16,0 2-144-16,1 2-32 0,-3 1-544 0,1 1-112 15,-1-1-32-15,1 1 0 0,0 0-288 0,0 0-64 16,1 1-16-16,0 4 0 0,1 1-176 0,2-7 160 0,0-2-160 0,2-4 160 16,0 6-160-16,1-1 0 15,0 1 0-15,-1-6 0 0,4 5 0 0,-4-5 0 16,0 0 0-16,6 1 0 0,1-1 0 0,0-1 0 0,-1 1 0 0,1-4 0 16,0 0 0-16,0-1 128 0,-2 0-128 0,0 0 192 15,-1 1-192-15,-1 0 128 0,-3 4-128 0,0 0 128 16,0 0 192-16,0 0 16 0,-2-4 16 0,2 4 0 15,-4-2 256-15,4 2 48 0,-5 0 16 0,5 0 0 16,0 0-288-16,-3 5-48 0,2 0-16 0,0 4 0 16,3 1-320-16,0-4 0 0,2 1 0 0,2-1 0 15,1 1 0-15,1 2 0 0,1-2 0 0,0 0 0 16,2 1 0-16,-2 0 0 0,-1-1 0 0,-1 2 0 0,1 0 0 0,-4-1 0 16,-2 1 0-16,-1-1 0 0,1-1 0 0,-3 0 0 15,-3 1 0-15,0 0 0 0,-2 0 0 0,-2 0 0 16,-1 1 128-16,-1-1-128 0,-1-1 208 0,1 0-16 15,0-3-16-15,0 1 0 0,-1-2-48 0,2 0-128 16,1-1 192-16,2-2-64 0,1 0-128 0,2-3 0 16,1 0 0-16,3-4 0 15,1 3-384-15,2-1-96 0,0-4-32 0,1 1 0 16,2 1-2320-16,0 1-480 0,1-1-80 0</inkml:trace>
  <inkml:trace contextRef="#ctx0" brushRef="#br0">20283 14088 29487 0,'-1'-8'1296'0,"1"8"288"0,1-4-1264 0,-1 4-320 0,0 0 0 0,0 0 0 15,3-6 1568-15,-1 1 256 0,-2 5 48 0,0 0 16 16,0 0-544-16,0 0-128 0,0 0 0 0,0 0-16 15,0 0-656-15,0 0-128 0,0 8-32 0,0-2 0 0,0 2-192 0,-1 0-64 16,-2 2 0-16,2-3 0 16,0 1-128-16,0 0 128 0,-1-2-128 0,1 2 128 15,0-3-128-15,1 1 160 0,0-6-160 0,0 8 160 0,0-8-160 0,0 0 128 16,0 0-128-16,0 0 128 0,0 0 16 0,0 0 0 16,0 0 0-16,0 0 0 0,5-3 192 0,0-1 48 15,0-1 0-15,1-1 0 16,0 0-128-16,-1-3 0 0,1 1-16 0,-1-1 0 0,2 0-240 15,1 0 176-15,0 0-176 0,-1 3 160 0,0-2-160 0,-1 2 0 16,1 0 144-16,0 3-144 0,-1-1 128 0,0 3-128 16,-6 1 128-16,0 0-128 0,6 0 128 0,-6 0-128 15,5 2 160-15,0 4-160 0,0 3 160 0,-3-3-160 16,-2-6 160-16,2 7-160 0,-1 1 192 0,0 0-48 16,-1-1-16-16,0 0 0 0,0 1 32 0,-1-1 0 15,0-3 0-15,1-4 0 0,-1 6-32 0,0 1-128 16,1-7 192-16,-1 5-64 0,1-5 0 0,0 0 0 15,0 0 0-15,0 0 0 0,0 0-128 0,0 0 160 16,0 0-160-16,0 0 160 0,6 0-160 0,1-2 192 16,1-1-192-16,2-1 192 0,-2-2-192 0,2 0 0 15,1-2 0-15,1 1 128 0,-1-1-128 0,2 0 0 16,-1 0 0-16,-1 1 0 0,-1 2 0 0,0-1 0 16,-2-1 0-16,0 3 0 0,-2 3 0 0,-1 2 0 0,-1-3 0 0,-4 2 0 15,0 0 0-15,2 4 0 0,-1 1 0 0,-1 3 0 16,-2 2 0-16,1-1 128 0,-1 1-128 0,-1-1 0 15,0-1 128-15,2 0-128 0,-1-1 0 0,0 1 128 16,0 1-128-16,1-2 0 0,1 0 0 0,0-1 0 16,0-6 0-16,2 4 0 0,1 0-160 0,1-2 160 15,-4-2-416-15,6 0 16 0,1-2 0 0,0 0 0 16,0-1-944 0,0 0-192-16,1-1-48 0,0 2 0 0,-1-2-720 15,0 0-128-15,0-1-48 0,0 1-14064 0</inkml:trace>
  <inkml:trace contextRef="#ctx0" brushRef="#br0">20756 14084 7359 0,'0'0'656'0,"0"0"-528"15,0 0-128-15,-3 3 0 0,-1 1 6272 0,0 0 1232 16,-1-2 240-16,0 1 64 0,0 2-4944 0,1 0-992 0,-1-4-192 0,1 3-32 16,0 1-592-16,1-1-112 15,3-4-32-15,-3 4 0 0,3-4-400 0,-1 6-96 16,1-6-16-16,1 8 0 0,2-3-272 0,0 1-128 0,3 0 0 0,0 0 128 15,0-1-128-15,2-3 0 0,0 2 0 0,1-1 0 16,-2-1 0-16,3-1 0 16,0-1-128-16,0 0 128 0,-2-1-192 0,0 0 16 15,-1-2 16-15,0 0 0 0,-2 1 32 0,-1 0 0 0,-4 2 0 0,2-5 0 16,-1-2 128-16,-2 2 0 0,-1 0 0 0,-2-1 0 16,-1 1 0-16,0 1 0 0,-1-1 0 0,0-2 0 15,0 1 128-15,1-1-128 0,0 2 128 0,1 1-128 16,1 1 0-16,3 3 0 0,-1-5 0 0,2 1-128 15,-1 4-128-15,0 0 0 0,5-3-16 0,0 2 0 32,-5 1-2144-32,7 0-416 0,-1 0-96 0</inkml:trace>
  <inkml:trace contextRef="#ctx0" brushRef="#br0">20972 14074 7359 0,'1'-11'320'0,"-1"11"80"0,-1-5-400 15,1 5 0-15,0 0 0 0,0 0 0 0,-1-3 6992 0,1 3 1328 16,0 0 256-16,0 0 48 0,0 0-6064 0,0 0-1200 16,0 0-240-16,0 0-48 0,0 5-464 0,1 2-96 15,-1 0 0-15,-1 2-16 0,0-2-304 0,2 2-64 16,-1-1-128-16,0 0 192 0,1-1-192 0,1-1 0 16,0 0 0-16,0-1 0 15,-2-5-256-15,3 4-160 0,-3-4-32 0,4 2 0 16,1 0-1872-16,-1-2-384 0,0-4-80 0</inkml:trace>
  <inkml:trace contextRef="#ctx0" brushRef="#br0">21076 13919 11055 0,'0'0'480'0,"-5"0"112"0,-1 0-464 0,3 2-128 0,-2-2 0 0,0 2 0 15,0 1 6736-15,5-3 1328 0,0 0 272 0,0 0 48 16,0 0-6336-16,0 0-1280 0,0 0-256 0,0 0-64 31,0 0-1168-31,0 0-240 0,5-3-64 0,1 1-11072 0,0-1-2208 0</inkml:trace>
  <inkml:trace contextRef="#ctx0" brushRef="#br0">21217 13885 25343 0,'0'0'1120'0,"0"0"224"0,0 0-1072 0,0 0-272 0,0 0 0 0,6 3 0 0,0 2 2048 0,0-1 336 15,-1 0 80-15,1 0 16 0,1-1-896 0,0 2-176 16,-1 1-48-16,0 2 0 0,-1 1-400 0,0-1-64 16,-1 1-32-16,0 1 0 0,-1 0-352 0,0 0-80 15,1 0-16-15,-1 0 0 0,0 0-96 0,0-3 0 16,0-1-16-16,0 0 0 0,-1 0-176 0,-2-6-128 16,0 0 144-16,0 0-144 0,0 0 208 0,0 0-48 0,0 0-16 0,-6 1 0 15,0-1 112-15,-2 0 32 16,-1-1 0-16,0 0 0 0,-2-1-80 0,-1 0-16 15,-1 1 0-15,0 1 0 0,-1 2-16 0,0 0-16 0,2-1 0 0,0 1 0 16,1-1 32-16,3 4 16 0,1 0 0 0,3 0 0 16,1 1-32-16,2 2-16 15,1 2 0-15,3-1 0 0,1 1-160 0,1 0 0 0,3-1 0 0,1 0 0 16,3 0 0-16,1 0 0 16,0-1 144-16,2-2-144 0,0 1 0 0,1-4 0 0,1-1 0 0,-2-1 128 15,1-1-128-15,-2 0 0 0,-2-3-176 0,0 0 176 31,-1-1-496-31,-1 0 0 0,-2 0 0 0,-1 0 0 16,-1-1-1712-16,0 1-352 0,0 2-64 0,1-2-9856 0,-7 4-1968 0</inkml:trace>
  <inkml:trace contextRef="#ctx0" brushRef="#br0">21615 14132 25567 0,'0'0'1136'0,"0"0"224"0,0 0-1088 0,0 0-272 16,0 0 0-16,0 0 0 0,0 0 1296 0,0 0 208 16,0 0 32-16,0 0 16 0,0 0 96 0,0 0 16 15,0 0 0-15,0 0 0 0,0 0 0 0,0 0 0 16,0 0 0-16,0 0 0 0,-4 0-448 0,-1-4-96 16,1 1-16-16,0-2 0 0,1 0-288 0,2-3-64 15,0 0-16-15,1-1 0 0,0 0-352 0,2-1-80 16,0 1-16-16,0-1 0 0,1-2-112 0,0 1-32 15,0-2 0-15,1 1 0 0,1 2-144 0,0-2 0 16,-1-1 144-16,3-2-144 0,-1 2 0 0,1 0 0 16,0 2 0-16,0 2 0 0,0 2 0 0,0 1 0 15,-1 1 0-15,-2 2 0 0,1 2-336 0,-5 1-48 16,0 0 0-16,6 3 0 16,0 1-1856-16,-1 0-368 0,-5-4-80 0,4 7-16832 0</inkml:trace>
  <inkml:trace contextRef="#ctx0" brushRef="#br0">21778 14056 25855 0,'0'0'1152'0,"0"0"224"0,0 0-1104 0,0 0-272 0,3-4 0 0,-3 4 0 0,0 0 1984 0,0 0 352 16,0 0 64-16,0 0 16 0,0 0-896 0,0 0-176 15,7 3-48-15,-2-1 0 0,-2 3-272 0,0 0-64 16,0 1-16-16,0 0 0 0,0 0-112 0,0 1 0 15,-1 0-16-15,1 0 0 0,1 0-336 0,-1-1-64 16,1-1-16-16,0 0 0 0,-4-5-160 0,5 4-48 16,0-2 0-16,-5-2 0 0,6 2 32 0,0-1 0 15,-2-2 0-15,2-1 0 0,-1-1-80 0,0 0-16 16,0 0 0-16,-1-1 0 0,0-1-128 0,0 0 0 16,0-1 144-16,0 1-144 0,-1 1 0 0,0 1 0 15,-3 3 0-15,0 0 128 0,0 0-128 0,0 0 0 16,0 0 0-16,5 2 0 0,-5-2 0 0,6 5 0 15,-1 0 0-15,0 1 0 0,0-1 0 0,0 0 0 16,0-1 0-16,0-1 0 0,0 0 0 0,0 0 0 16,-5-3 0-16,5 2 128 0,-5-2 128 0,6 0 16 15,-1 0 16-15,0 0 0 0,0-4 112 0,-1 1 32 0,-1 0 0 0,1-2 0 16,0 0-128-16,0-1-32 16,0 0 0-16,-1-3 0 0,0 0-272 0,0 1 128 0,0-1-128 0,0 0 0 15,-1-1 0-15,0-1-144 16,0 2-16-16,-1 1 0 15,1-2-1120-15,0 1-208 0,0 1-48 0,0 1-16 16,0-1-1872-16,-1 1-368 0,2-7-80 0,2 6-16 0</inkml:trace>
  <inkml:trace contextRef="#ctx0" brushRef="#br0">22100 13921 19343 0,'0'0'1728'0,"0"0"-1392"0,0 0-336 0,0 0 0 0,7 1 2560 0,-1-1 448 15,-1 0 96-15,0 0 16 0,2 0-992 0,1 0-192 16,1 1-32-16,1-1-16 0,0 0-608 0,1 0-128 16,0 1-32-16,0 1 0 0,-2-1-800 0,1 0-144 15,0 0-48-15,-1 1 0 0,-2-1-128 0,1 0 0 16,-4 0 0-16,1 1 0 15,-5-2-448-15,4 0-112 0,-4 0-16 0,0 0-11472 16,0 0-2288-16</inkml:trace>
  <inkml:trace contextRef="#ctx0" brushRef="#br0">22219 13943 6447 0,'0'0'272'0,"0"0"80"0,0 0-352 0,0 0 0 0,0 0 0 0,-2 5 0 16,2-5 6848-16,0 0 1312 0,-1 5 256 0,0 2 48 15,1-2-5584-15,0 0-1104 0,0-5-240 16,1 6-32-16,0 1-816 0,1-1-176 0,-1-1-16 0,0 0-16 16,-1 1-256-16,1 2-48 0,-2-2-16 0,0 1 0 15,-1-1-32-15,0 0 0 0,-2 1 0 0,-1 1 0 32,-1 2-1280-32,3-5-272 0,3-5-48 0,-3 5-11008 0,-1-2-2176 0</inkml:trace>
  <inkml:trace contextRef="#ctx0" brushRef="#br0">22471 13893 8287 0,'0'0'368'0,"0"0"80"0,0 0-448 0,0 0 0 0,0 0 0 0,0 0 0 16,-4 2 2432-16,4-2 384 0,0 0 96 0,-3 4 16 16,0-1-1424-16,0 2-288 0,1-1-48 15,0 3-16-15,1 1 0 0,0 0 0 0,0 0 0 0,1 2 0 16,1-1 192-16,-1 2 48 0,1-2 0 0,0 2 0 16,0 0-128-16,0 1-32 0,0 1 0 0,0-2 0 15,1 1-208-15,-1 0-64 0,-1-1 0 0,1 2 0 16,1-2-288-16,1-1-64 0,-1-1-16 0,1-2 0 15,-2-2-224-15,1-1-48 0,-2-4-16 0,0 0 0 16,0 0 32-16,0 0 16 0,6 0 0 0,-1-1 0 0,0-3-48 0,0 0-16 16,0-2 0-16,-1 0 0 0,-1-1-160 0,0 0-128 15,-1-1 192-15,1 2-192 0,-1 0 224 0,2-3-64 16,0 1-16-16,1 0 0 0,1 0-144 0,1 1 0 16,0 0 0-16,1 1 0 0,-2 2 0 0,1 1 0 15,0 1 0-15,1 1 0 0,-2 1-128 0,0 3 128 16,0 0 0-16,-2 2 0 0,1 1 0 0,0 2-144 15,0 0 144-15,-2 1 0 0,-1 0 0 0,0 1 0 16,0 1 0-16,-2-2 0 0,-1 0 256 0,-1 1-64 16,-1-3 0-16,1 1 0 0,-1 0 48 0,0-1 0 15,-1-1 0-15,1-1 0 0,1 0-240 0,2-5 128 16,0 0-128-16,0 0 0 0,0 0 0 0,0 0 0 16,3 5-176-16,-3-5 176 15,5 4-1408-15,-1-3-176 0,-4-1-16 0,7 0-16 16,1 0-1520-16,1-1-288 0</inkml:trace>
  <inkml:trace contextRef="#ctx0" brushRef="#br0">22766 14162 31151 0,'0'0'1376'0,"0"0"288"0,0 0-1328 0,0 0-336 0,0 0 0 0,0 0 0 15,-6-5 1808-15,6 5 304 0,-4-5 48 0,1 1 16 0,1-1-736 0,0 0-144 16,0 0-16-16,1 0-16 0,1 0-560 0,0-2-128 15,0-1 0-15,0 0-16 0,0-1-224 0,1 1-32 16,0-1-16-16,1-1 0 0,0-1-96 0,1-2-32 16,0 1 0-16,0-1 0 0,0-1-160 0,0 1 0 15,2-1 0-15,1 0 128 0,0 3-128 0,1 0 0 16,1 1 0-16,-1 1 0 0,-1 2 0 0,0 3 0 16,0 0 0-16,-2 1 0 0,-4 3-272 0,0 0 64 15,0 0 16-15,5 4 0 16,-1 0-1968-16,0 2-384 0,-4-6-80 0</inkml:trace>
  <inkml:trace contextRef="#ctx0" brushRef="#br0">22874 14005 11967 0,'0'0'1072'0,"0"0"-864"0,0 0-208 0,0 0 0 16,5-3 4928-16,-1 0 928 0,1 0 192 0,1 3 32 15,1-2-3392-15,1 2-704 16,1 2-128-16,0-1-16 0,-1 2-752 0,1 2-160 16,0 1-32-16,0 2 0 0,-1 1-304 0,0-2-64 0,1 1-16 0,0 1 0 15,-1 0-208-15,2 1-48 0,-1 0-16 0,0-2 0 16,0 2-240-16,-2-1-160 0,0 0 32 0,1-1 0 31,-2-1-1440-31,-1-1-288 0,1 0-48 0,-3-1-16 16,-2 1-1152-16,0-2-224 0,-3 3-48 0,2-7-16 0</inkml:trace>
  <inkml:trace contextRef="#ctx0" brushRef="#br0">22938 14161 18431 0,'0'0'1632'0,"0"-4"-1312"15,1-1-320-15,1 0 0 0,-2 0 3136 0,2 0 544 16,1-2 112-16,1 2 32 0,0-2-1264 0,-1 0-256 16,1 1-64-16,0-2 0 0,1 1-512 0,0 1-128 15,-1 0 0-15,2-2-16 0,0 1-1072 0,1-1-224 16,-1-1-32-16,2 2-16 0,-1 1-240 0,1-1 0 15,0-1 0-15,-1-2 0 16,-1 3-1376-16,1 2-160 0,-1-4-48 0,0 2-11280 16,0 0-2272-16</inkml:trace>
  <inkml:trace contextRef="#ctx0" brushRef="#br0">23159 13866 19343 0,'0'0'1728'0,"0"0"-1392"15,0 0-336-15,0 0 0 0,0 0 4112 0,0 0 752 16,0 0 160-16,0 0 32 0,0 0-3120 0,4 6-608 16,2 1-128-16,1 0-32 0,-1 0-400 0,2 0-96 15,1 1-16-15,1 1 0 0,0 1-480 0,-2 1-176 0,1 1 0 0,1 1 144 16,-2-2-144-16,0 2 0 0,-2 1 0 0,0 0 128 16,-2 0-128-16,0 0 192 0,-2 0-192 0,-1 2 192 15,-1-5-192-15,-1 2 128 0,1 0-128 16,-2-2 128-16,-2 0-128 0,0-1 160 0,0-1-160 0,-1 0 160 0,1-1-160 0,-1-2 0 15,-1 1 0-15,1-2 0 16,0-2-432-16,5-3-16 16,0 0 0-16,0 0 0 0,0 0-1808 0,0 0-368 15,0 0-80-15,0 0-13936 0</inkml:trace>
  <inkml:trace contextRef="#ctx0" brushRef="#br0">23415 13884 29487 0,'0'0'1296'0,"0"0"288"0,0 0-1264 0,5 5-320 15,0 0 0-15,1 1 0 0,0 0 1696 0,0 0 288 16,1 2 48-16,0 3 16 0,0 0-576 0,-1 0-96 15,1 2-32-15,-2 1 0 0,-1 2-624 0,0 1-128 16,0-2-16-16,0-2-16 0,0 3-256 0,0 0-48 16,-2-2-16-16,0-1 0 0,-1 2-112 0,-1-2 0 15,0-1-128-15,0 0 192 0,-2 1-192 0,-1-4 0 0,0 0 0 0,0 0 0 16,-1 1 0-16,0-4 0 0,-1 1 0 16,1 0 0-16,-2 0-240 0,0-2-80 0,0-1-32 0,-1-1 0 31,-2 1-1504-31,1-2-288 0,-1 0-64 0,0-1-16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00:55:06.20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17557 8131 11967 0,'0'0'528'0,"4"-4"112"0,-4 4-512 0,3-5-128 16,0 2 0-16,-3 3 0 0,4-4 3696 0,-4 4 704 15,0 0 144-15,5 2 16 0,1 2-1984 0,-2 2-400 16,-1 2-64-16,0 1-32 0,1 3-304 0,-1 1-64 15,-1 2-16-15,0 2 0 0,0 3-416 0,0-1-64 16,-2 2-32-16,0-1 0 0,-1 3-416 0,0 0-64 16,0 1-32-16,-1 0 0 0,0-2-352 0,0 0-80 15,0-1-16-15,0-2 0 0,0 0-224 0,0-2 0 0,0 0 0 0,1-1 0 16,0-1 0-16,-1-1-128 0,1-3-16 0,0-2 0 31,1-2-400-31,1-1-80 0,-1-6-16 0,0 0 0 16,0 0-1584-16,4-1-320 0,1-5-64 0,1-2-15552 0</inkml:trace>
  <inkml:trace contextRef="#ctx0" brushRef="#br0" timeOffset="370.841">18024 8098 9215 0,'0'0'816'0,"0"0"-656"0,0 0-160 0,0 0 0 15,0 0 5120-15,0 0 1008 0,0 0 192 0,0 0 32 0,-6 4-3392 0,-2 3-672 16,-1 1-144-16,-3 3-32 0,-1 3-896 16,-3 3-192-16,0 3-48 0,0 2 0 15,-1 2-208-15,1 0-32 0,2 1-16 0,1 1 0 16,2-1-144-16,4 1-16 0,1-2-16 0,2-1 0 16,2-2-224-16,3 0-32 0,1-4-16 0,3-1 0 15,1-2-96-15,2-2-32 0,2-3 0 0,2 0 0 0,1-3-144 0,3-1 192 16,2-3-192-16,2-2 192 0,1-2-192 0,0-3 0 15,2-1 144-15,-2-3-144 0,1-2 0 0,-3-1 0 16,0-3 0-16,-2-2 128 0,-3 0-128 0,0-4 0 0,-1 0 0 0,-4-2 0 16,0 0 0-16,-3-2 0 0,-2 0 0 0,-1 0 0 15,-1 0 0-15,-1 1 0 0,-3 1 0 0,-1 2 128 16,-2 1-128-16,0 3 0 16,-3 2 0-16,0 2 0 0,-3 2-192 0,-3 3-16 15,0 1 0-15,1 2 0 16,-2 3-1008-16,2 0-192 0,2 2-32 0,1 2-16 15,1 0-1744-15,2 1-336 0</inkml:trace>
  <inkml:trace contextRef="#ctx0" brushRef="#br0" timeOffset="828.558">18305 7911 34271 0,'0'0'1520'0,"0"0"304"0,0 0-1456 0,0 0-368 15,0 0 0-15,0 0 0 0,0 0 1520 0,0 0 224 16,0 0 48-16,5 3 16 0,1 0-592 0,0 0-112 16,0-1-16-16,1 0-16 0,-1-1-672 0,1 0-128 0,0-1-16 0,1 0-16 15,0 0-240-15,0-1 0 16,-2 0 0-16,3 0 0 16,-1 0-1552-16,-1-1-304 0,-1 0-64 0,0 0-16352 0</inkml:trace>
  <inkml:trace contextRef="#ctx0" brushRef="#br0" timeOffset="5755.784">18731 7753 7359 0,'0'0'656'15,"0"0"-528"-15,0 0-128 0,4-5 0 0,-1 1 4224 0,0 0 832 16,1-1 144-16,-1 0 48 15,0 1-2672-15,-3 4-528 0,0 0-96 0,2-4-32 0,-2 4-464 0,0 0-112 16,0 0 0-16,0 0-16 16,0 0-240-16,-6 2-64 0,-1 0 0 0,0 4 0 0,1 3-416 15,-2 2-96-15,-1 4 0 0,-1 3-16 0,0 0-320 0,1 3-176 16,-1-1 192-16,2 1-192 0,0-1 240 0,2 1-64 16,2-2-16-16,2 1 0 0,1 0-32 0,1-4 0 15,1-1 0-15,0-1 0 0,3-2-128 0,1-2 0 16,1-1 0-16,0-2 128 0,1-2-128 0,0-2 0 15,0 0 0-15,0-3 0 0,0 0 0 0,0-2 0 16,1-2 128-16,-1-3-128 0,0 0 0 0,-1-2 192 16,0-1-192-16,-1-1 192 0,-1-2-192 0,-1 1 0 15,-1 0 144-15,-2 3-144 0,-1-3 0 0,-1 2 128 16,-2 1-128-16,-1 0 0 0,-1 2 0 0,0 1 144 0,1 1-144 0,-1 1 0 16,-2 2 128-16,-1 0-128 0,-1 1 0 0,1 2 0 15,-1 1-144-15,2 2-96 0,-1-2-16 0,2 2 0 31,0 0-1152-31,2-1-224 0,5-3-48 0,0 0-10624 0,0 0-2128 0</inkml:trace>
  <inkml:trace contextRef="#ctx0" brushRef="#br0" timeOffset="6430.843">18913 8241 30239 0,'0'0'1344'0,"0"0"256"0,0 0-1280 0,0 0-320 0,0 0 0 0,0 0 0 0,0 0 1536 0,0 0 256 15,0 0 32-15,6 1 16 0,3 0-288 0,0-2-48 16,2-1-16-16,0-1 0 0,3-1-448 0,0 0-80 16,-1-3-32-16,2 0 0 0,1-1-304 0,0 0-64 15,2-1-16-15,0 0 0 0,-3 2-192 0,2-1-32 16,-2 2-16-16,0 1 0 0,0 0-304 0,-1 1 160 15,-1 0-160-15,0 2 128 0,-1-1-128 0,-2 0 0 16,0 2 0-16,-1 0 0 0,-2 0-144 0,-1 0-112 16,-6 1-32-16,0 0 0 15,0 0-1904-15,0 0-384 0,0 0-80 0,0 0-9920 16,0 0-1984-16</inkml:trace>
  <inkml:trace contextRef="#ctx0" brushRef="#br0" timeOffset="6721.867">18919 8211 31967 0,'0'0'1408'0,"0"0"304"0,0 0-1376 0,0 0-336 16,0 0 0-16,0 0 0 0,0 0 1600 0,0 0 240 0,5-3 48 0,0 1 16 16,1-1-240-16,1 3-64 15,1 0 0-15,0 3 0 0,3-1-496 0,-1 1-96 16,0 0-32-16,0 1 0 0,1 2-256 0,0-1-48 15,0 1-16-15,0 1 0 0,1 0-208 0,1 0-32 16,0 1-16-16,-1-1 0 0,-1-2-224 0,0 2-48 0,1-2-128 0,0 1 192 0,1 0-192 16,-2-1 0-16,-1-1 128 0,1-1-128 15,-1 1 0-15,-1 0 0 0,-1 1 0 0,-2-2 0 0,1 0 0 0,-1 0-128 16,-6-3-16-16,0 0 0 16,0 0-1104-16,5 4-224 0,-5-4-32 0,0 0-16 15,3 6-1872-15,-2 0-384 0</inkml:trace>
  <inkml:trace contextRef="#ctx0" brushRef="#br0" timeOffset="8208.706">19742 7932 22111 0,'0'0'1968'0,"0"0"-1584"16,0 0-384-16,0 0 0 0,0 0 2592 0,0 0 432 0,-2 5 96 0,0 2 16 16,0 2-1008-16,0 2-192 15,1 1-32-15,0 4-16 0,1 2-896 0,1 1-176 0,1 2-48 0,0 0 0 16,0 1-192-16,0 0-32 15,-1 0-16-15,0-1 0 0,1 1-80 0,1-1 0 16,0-1-16-16,1 0 0 0,-2 0-256 0,-1-3-48 0,0 2-128 0,-1 0 192 16,0-2-192-16,0 1 0 0,1-3 0 0,-1 0 0 0,0-1-304 0,0-2-48 15,0-1-16-15,0-1 0 16,-1-2-1376-16,1-2-288 0,0-6-48 0,0 0-16 16,0 0-784-16,0 0-144 0,0 0-48 0</inkml:trace>
  <inkml:trace contextRef="#ctx0" brushRef="#br0" timeOffset="11575.409">20177 8087 7359 0,'0'0'656'0,"0"0"-528"0,-2-7-128 0,0-1 0 0,1 0 5216 0,0 0 1008 15,-1 0 208-15,0 0 32 0,-1 0-3792 0,-1 3-768 16,0-3-160-16,-1 3-16 0,-2 1-640 0,1 0-112 16,-3 1-16-16,0 1-16 0,-3 2-160 0,0 3-16 15,0 1-16-15,-3 3 0 0,-1 5-48 0,-1 4 0 16,-1 0 0-16,0 2 0 0,1 2-240 0,2 2-48 15,4 1-16-15,1 1 0 0,0 2-64 0,4 0-16 16,3-1 0-16,2-1 0 0,2-3-64 0,5 0-32 16,4-1 0-16,4-1 0 0,3-4-224 0,4-1 176 15,2-3-176-15,3-2 160 0,1-3 32 0,2-5 0 16,0-2 0-16,-2-2 0 0,0-3 0 0,-2-1 0 16,-2-2 0-16,-1-2 0 0,-4 0-192 0,-1-2 160 0,-2-1-160 0,-3 1 160 15,-3-3-160-15,-4-1 128 16,-2-2-128-16,-3 0 128 0,-3 0-128 0,-4-1 192 15,-1 1-192-15,-4 1 192 0,-1-1-192 0,1 2 128 16,-1 1-128-16,-2 0 128 0,-1 2-128 0,0 1 192 16,-1 1-192-16,0 2 192 0,1 1-192 0,1 1-272 0,0 1 64 0,1 1 16 31,1 1-784-31,3 1-160 0,3 1-16 0,1 2-16 16,2-1-2368-16,4 2-480 0</inkml:trace>
  <inkml:trace contextRef="#ctx0" brushRef="#br0" timeOffset="12112.389">20475 7833 5519 0,'0'0'240'0,"0"0"64"0,0 0-304 0,0 0 0 0,0 0 0 0,0 0 0 0,0 0 6528 0,1 6 1264 16,-1-6 240-16,2 5 48 0,-2-5-5392 0,5 4-1072 15,1-1-208-15,0 0-64 0,3 0-736 0,-1-1-160 16,0-2-16-16,1 0-16 0,1 0-288 0,1-1-128 16,-1 1 0-16,0-1 128 15,0-1-800 1,-1 1-160-16,-1 0-48 0,-1 1-16544 0</inkml:trace>
  <inkml:trace contextRef="#ctx0" brushRef="#br0" timeOffset="12697.827">20750 7729 11055 0,'0'0'976'0,"0"0"-784"16,0 0-192-16,0 0 0 0,0 0 4384 0,4-4 832 16,-4 4 160-16,4-3 48 0,-4 3-2704 0,5-2-544 15,-5 2-96-15,6-1-32 0,-1 0-736 0,1 1-160 0,1 1-16 0,0-1-16 16,-1 0-528-16,1 0-96 0,1-1-32 0,0 1 0 15,1 0-320-15,1 0-144 0,0 0 128 0,0 0-128 16,1 0 0-16,1-1 0 0,-3 0 0 0,1-1 0 0,0 0 0 0,-1 1 0 16,-2-1 0-16,-1 0 0 0,-1 1 0 0,-5 1 0 15,0 0 0-15,0 0 0 0,0 0 0 0,0 0 0 16,0 0 0-16,-5-5 0 0,-2 3 128 0,-2 0-128 16,-2 2 128-16,0-2-128 0,0 2 384 0,-2 2-16 15,0-2 0-15,-1 2 0 0,-1-1 144 0,1 1 48 16,0 2 0-16,2-2 0 0,0 2-176 0,1 0-48 15,1 0 0-15,2 0 0 0,2 1-208 0,1-2-128 16,2 1 128-16,3-4-128 0,0 0 0 0,2 6 0 16,2-2 0-16,2 2 0 0,1 0 0 0,2 0 0 15,0 0 0-15,1 0 0 0,0-1 0 0,-1 1 0 16,1 0 0-16,-1 0 0 0,0 1 0 0,-2 1 0 16,-2-1 0-16,-2 1 0 0,-1-1 0 0,0 2 0 15,-2 0 0-15,-2 0 0 0,-2 0 0 0,0-1 192 16,-1 1-64-16,-1-1 0 0,-2 0 32 0,-1 0 16 15,-1 0 0-15,0-1 0 0,-1 1-176 0,0-1 0 16,0-1 0-16,3 0 128 0,1-1-128 0,0 0 0 0,-1-2 0 0,1 1 0 16,1-3-256-16,2 1-16 15,4-2-16-15,0 0 0 16,0 0-1200-16,0 0-240 0,0 0-64 0,0 0 0 16,0 0-1584-16,0 0-320 0</inkml:trace>
  <inkml:trace contextRef="#ctx0" brushRef="#br0" timeOffset="13026.971">20987 8164 12895 0,'0'0'1152'0,"0"0"-928"15,0 0-224-15,0 0 0 0,0 0 4992 0,0 0 960 16,0 0 192-16,5-4 48 0,2 0-3536 0,1 0-704 16,0-1-144-16,1 0-16 0,2 0-288 0,2-3-48 15,2-1-16-15,1 1 0 0,1 0-560 0,2 1-112 16,2-1-32-16,-1 1 0 0,2-1-352 0,-2 1-64 16,1 1 0-16,0 1-16 0,-1 1-176 0,0 0-128 15,-1 0 144-15,-2 0-144 0,-2 0 0 0,0 1 128 0,0 2-128 0,-1-3 0 16,-2 3 0-16,-1-2-208 15,-1 1 32-15,-2 0 16 16,-1 0-1376-16,-2 1-288 0,-5 1-48 0,0 0-11888 0,0 0-2384 0</inkml:trace>
  <inkml:trace contextRef="#ctx0" brushRef="#br0" timeOffset="13312.967">21037 8125 26719 0,'0'0'2368'0,"0"0"-1888"0,0 0-480 0,0 0 0 16,0 0 2816-16,0 0 480 0,0 0 96 0,0 0 0 15,0 0-1296-15,0 0-272 0,7 3-48 0,1 1-16 16,1 1-496-16,0 0-112 0,1-1 0 0,1 3-16 16,0 1 16-16,0 1 0 0,0 0 0 0,1 1 0 0,0 2-768 0,0-1-160 15,2 1-32-15,0-1 0 0,0 1-48 0,1 0-16 16,-2-1 0-16,0-2 0 0,0 0-128 0,0-1 0 15,0 0 0-15,-2-1 0 0,-1-1 0 0,1-2-144 16,-2 2 0-16,-2-2 0 16,-1-1-336-16,-1-1-64 0,1 0-16 0,-6-2 0 15,0 0-1168-15,0 0-224 0,0 0-48 0,0 0-12272 16,2-5-2432-16</inkml:trace>
  <inkml:trace contextRef="#ctx0" brushRef="#br0" timeOffset="13643.38">21792 7919 20271 0,'0'0'1792'0,"0"0"-1424"0,0 0-368 0,0 0 0 16,0 0 4032-16,2 6 752 0,0 2 144 0,-1 2 16 15,-1 2-2576-15,0 1-512 0,-1 3-96 0,0 1-32 16,-2 0-736-16,-1 2-160 16,0 0-16-16,-1 2-16 0,0-1-400 0,-1 0-80 0,2 1 0 0,-1-1-16 0,1 1-304 0,0-4 128 15,0 2-128-15,1-1 0 0,1-2 0 0,2-1 0 16,0-4 0-16,2 0 0 15,1-2-944-15,1-3-240 0,0-1-48 0,1-2-12368 16,2-1-2464-16</inkml:trace>
  <inkml:trace contextRef="#ctx0" brushRef="#br0" timeOffset="14010.754">22054 8057 11055 0,'0'0'976'0,"0"0"-784"15,-3-3-192-15,1 0 0 0,2 3 6192 0,-4-1 1184 16,-1-2 240-16,-2 3 64 0,1 3-4640 0,-4 1-928 16,-2 2-176-16,-1 4-32 0,0 3-816 0,-1 2-144 15,0 1-48-15,1 1 0 0,0 2-208 0,3 2-48 16,0 0-16-16,5 2 0 0,1-2-288 0,3 0-48 16,3-2-16-16,1 0 0 0,2-2-272 0,5-2 128 15,1-1-128-15,4 0 0 0,2-5 0 0,4-1 0 0,0-3 0 0,3-2 0 16,0-3 0-16,1-2 0 15,0-3 0-15,-3-2 0 0,-1 0 0 0,0-3 240 16,-3 0-48-16,-1-1-16 0,-3-1-176 0,-2-1-256 0,0-2 64 0,-3 0 16 16,-2-2 176-16,-3 0 0 0,0 0 0 0,0-1 0 15,-3 0 0-15,-1 1 144 0,-2-3-144 0,-1 3 0 0,-1-1 160 0,-1 2-160 16,-3 0 128-16,-1-1-128 0,-2 3 0 0,-1 0 0 16,-1 1-192-16,-2 2 192 15,0 2-448-15,1 1 16 0,-2 2 16 16,3-1 0-1,4 2-1056-15,0 1-224 0,-1 0-32 0,4 1-12224 0,3 2-2432 0</inkml:trace>
  <inkml:trace contextRef="#ctx0" brushRef="#br0" timeOffset="14280.777">22387 7808 35935 0,'0'0'1600'0,"0"0"320"0,0 0-1536 0,8 0-384 16,-1-1 0-16,2 0 0 0,1 0 1984 0,0 1 320 15,2-1 64-15,1 0 0 0,0 1-1088 0,-1 0-208 0,1 0-48 0,2 0-16 16,-3 0-672-16,0 0-128 0,0 0-16 0,-2 0-16 15,-2 0-176-15,2 1 0 0,-2 1 0 0,-1-1 0 32,-1 0-2032-32,-1 0-336 0,0 1-64 0</inkml:trace>
  <inkml:trace contextRef="#ctx0" brushRef="#br0" timeOffset="14643.693">22767 7699 18431 0,'0'0'1632'0,"0"0"-1312"16,0 0-320-16,0 0 0 0,0 0 4272 0,0 0 784 15,-2-2 144-15,2 2 48 0,0 0-3104 0,0 0-608 16,0 0-128-16,0 0-32 0,0 0-480 0,0 0-112 16,0 0-16-16,-1 4 0 0,0 3-496 0,0 0-96 15,1 0-32-15,0 1 0 0,-1 1 48 0,1-2 16 16,0 1 0-16,0 0 0 0,-1 0-208 0,1-1 144 15,1 0-144-15,0-2 128 0,0 1 32 0,2-1 0 0,0-1 0 0,-1 0 0 16,-2-4 144-16,0 0 16 16,5 3 16-16,1-1 0 0,1 1 80 0,1-3 16 15,1 1 0-15,1 0 0 0,0-1-80 0,1 1-16 16,0 1 0-16,0-2 0 0,0 0-144 0,1 1-16 16,0 1-16-16,0 0 0 0,0-1-160 0,-1 1 0 15,0-1 0-15,0 0 0 0,-1-1 0 0,0 0 0 16,-1 0 0-16,0-1 0 15,-1 0-336-15,-2 0-112 0,0-1 0 0,-6 2-16 16,5-3-1936-16,-5 3-384 0,4-4-80 0,-1 1-16464 0</inkml:trace>
  <inkml:trace contextRef="#ctx0" brushRef="#br0" timeOffset="14853.228">23050 7606 37087 0,'0'0'1648'0,"-2"8"336"0,-1 1-1600 0,1 3-384 0,0 1 0 0,-1 3 0 0,1 1 2064 0,-2 1 336 16,0-1 64-16,0 2 16 0,1-1-944 0,-1 3-176 16,1-2-32-16,1 2-16 0,0 0-704 0,2 1-144 15,-1-2-16-15,0-2-16 0,1 2-64 0,-1-3-16 16,1 1 0-16,0-1 0 16,-1-1-736-16,1 1-128 0,2-3-48 0,-2 1 0 15,-1-1-1360-15,0-2-288 0,-1 0-48 0,0 0-16 0</inkml:trace>
  <inkml:trace contextRef="#ctx0" brushRef="#br0" timeOffset="15844.557">21734 9228 7359 0,'0'0'656'0,"0"0"-528"16,0 0-128-16,0 0 0 0,6-8 3904 0,-1 2 768 15,-2-1 128-15,1 0 48 0,1 0-2432 0,1-1-496 16,0 1-80-16,3-3-32 0,-3-1-528 0,1 0-96 16,0-1-32-16,1-1 0 0,-1 1-352 0,-1 1-80 15,1-1-16-15,2-6 0 0,0 2-160 0,0 0-32 16,-2 2-16-16,-2 3 0 0,0 1-64 0,-1 0-16 0,1-1 0 0,0 4 0 16,-2 1 16-16,0-1 0 0,-3 7 0 0,0 0 0 15,0 0 0-15,0 0 0 16,0 0 0-16,0 0 0 0,5 3-112 0,2 3 0 15,-1 1-16-15,-1-2 0 0,0 3-64 0,0 0-16 0,-1 1 0 0,1-1 0 16,0 0-96-16,1-1-128 0,0 1 176 0,5 4-176 16,0-4 0-16,1-1 0 0,-1-2 0 0,1 0 0 15,0-1 128-15,-1 0-128 0,-1 0 0 0,1-3 0 16,1 1-208-16,-3-2-112 0,-9 0 0 0,7-1-16 16,-7 1-2656-16,0 0-528 0,0 0-96 0</inkml:trace>
  <inkml:trace contextRef="#ctx0" brushRef="#br0" timeOffset="16091.388">21892 9077 17503 0,'0'0'1552'0,"0"0"-1232"15,0 0-320-15,0 0 0 0,0 0 3104 0,0 0 560 16,0 0 112-16,0 0 32 0,0 0-1632 0,-3 9-336 15,0 0-64-15,1 5-16 0,1 0-144 0,-1 5-16 16,0 0-16-16,1 4 0 0,1 1-688 0,0 1-128 16,0-2-16-16,1 4-16 0,0-5-464 0,1 3-80 15,0-1-32-15,1-5 0 0,-1 0-160 0,0 2 0 0,0 0 144 0,2 7-144 16,-1-4-144-16,-1-8-112 16,0 0 0-16,0 8-16 15,-2-5-2672-15,-1-2-512 0</inkml:trace>
  <inkml:trace contextRef="#ctx0" brushRef="#br0" timeOffset="16584.871">21117 9874 10127 0,'0'0'448'0,"0"0"96"0,0 0-544 0,0 0 0 16,0 0 0-16,1 6 0 0,-1 3 5760 0,1 2 1024 16,0 1 224-16,-1 5 32 0,-2 3-4304 0,-1 3-880 15,-1-1-160-15,1 2-32 0,-2 0-672 0,0 0-128 16,0 0-32-16,0-1 0 0,1 0-384 0,0 1-64 15,1-2-32-15,0 1 0 0,0-5-352 0,1 1 144 16,0-2-144-16,0-1 0 0,2-1 0 0,-1-2 0 0,1-1 0 0,0-2 0 16,0-3-256-16,0-7-96 15,0 0-32-15,0 0 0 16,0 0-1744-16,0 0-368 0,3-5-64 0,2-3 0 16,0-2 208-16,1-2 48 0,1-1 16 0,1 0-11072 0</inkml:trace>
  <inkml:trace contextRef="#ctx0" brushRef="#br0" timeOffset="16934.946">21334 10095 5519 0,'0'0'496'0,"0"0"-496"0,0 0 0 0,0 0 0 15,0 0 5008-15,0 0 912 0,0 0 176 0,-6 3 48 0,0-1-3872 0,-2 1-768 16,0 2-160-16,0 0-16 0,0 0-496 0,2 1-80 16,-2 2-32-16,1 1 0 0,1 1-272 0,1 0-64 15,1-2-16-15,1 2 0 0,1 0-240 0,2 1-128 16,1-2 160-16,2 0-160 0,1 1 0 0,2-1 0 15,0-2 0-15,3-1 0 0,0-1 0 0,1-1 0 16,1-3 0-16,0 0 0 0,-1-2 0 0,2-2 0 16,-1 1 0-16,0-5 0 0,-1 0-224 0,1-1-32 15,-2-1-16-15,0-1 0 0,-1-1 16 0,-1-2 16 16,-2 1 0-16,1 0 0 0,-1-1 240 0,-1 1-192 16,-1 2 192-16,-2 2-192 0,-1 1 192 0,-1 1 0 15,-1 1 0-15,2 5 0 0,0 0 576 0,-5-1 16 16,0 0 0-16,0 4 0 0,1 4 96 0,-1-1 16 15,-1 0 0-15,0 4 0 0,1 0-384 0,1 2-64 16,1-1 0-16,1 2-16 0,3 1-240 0,-1-2 0 16,1 0 0-16,1 1 0 0,1-3 0 0,1 1 0 0,1-2 0 0,1 0 0 31,0-1-1232-31,0-2-192 0,1-2-48 0</inkml:trace>
  <inkml:trace contextRef="#ctx0" brushRef="#br0" timeOffset="17246.017">21584 10085 23039 0,'0'0'2048'0,"-4"2"-1648"0,-2 1-400 0,0 0 0 15,-1 1 2576-15,2 2 432 0,0-1 96 0,2 2 16 16,-1 1-1648-16,0 1-320 0,1 2-64 0,1 0 0 0,0 0-704 0,2 1-144 16,0 0-32-16,2 0 0 15,1-2-208-15,1-1 0 0,0 1 128 0,1-1-128 0,1-1 0 0,0-2 0 16,-1-2 0-16,1 3 0 0,0-5 0 0,-1 0 0 15,-5-2 0-15,6 0 144 0,-6 0 144 0,5-3 32 16,-1-2 0-16,0 0 0 0,0-2 64 0,-1-1 0 16,0-2 16-16,0 0 0 0,0 0-80 0,0 0 0 15,1-2-16-15,1 1 0 0,-2 1-304 0,0 0 128 16,2 0-128-16,1 0 0 0,0 0 0 0,1 2 0 16,0 0 0-16,0 1 0 0,-1 0 0 0,1 1 0 15,1 0-192-15,-1 2 48 16,0 2-1712-16,0-1-352 0,-1 1-64 0,0 2-14336 0</inkml:trace>
  <inkml:trace contextRef="#ctx0" brushRef="#br0" timeOffset="17695.495">21866 10093 30399 0,'0'0'1344'0,"0"0"288"0,0 0-1312 0,0 0-320 0,0 0 0 0,-5 2 0 15,0 0 1600-15,1 1 256 0,-1 0 64 0,-1 2 0 16,1 1-944-16,-1 2-176 0,0 0-32 0,0 2-16 15,0 0-448-15,2 1-96 0,0 0-16 0,0 0 0 16,1 1-192-16,0 0 0 0,1-2 0 0,1 0 0 16,3 0 0-16,1-1 0 0,1-2 0 0,2-1 0 15,-1-3 0-15,0 0-160 0,1-1 160 0,0-3-128 16,0-1-32-16,1-3 0 0,1 1 0 0,-1-1 0 16,-2-3 16-16,2 0 0 0,-1 1 0 0,0-2 0 0,0 2 144 0,-2 1 0 15,0 1 0-15,-1 0 0 0,-1 0 0 0,-2 5 0 16,0 0 0-16,0 0 0 0,0 0 0 0,0 0 0 15,-5 1 192-15,-1 3-64 0,1-1 176 0,1 4 32 16,0 1 16-16,0 3 0 0,0 2-112 0,1 1-32 16,0 0 0-16,1 3 0 0,0 0-208 0,1 0 144 15,1 4-144-15,0-1 128 0,0 2-128 0,0 0 0 16,0 1 0-16,0-1 128 0,-1 1 0 0,-1-1 0 16,1 0 0-16,-1-2 0 0,-1 1 240 0,-1 0 32 15,0-1 16-15,-1-2 0 0,0 0-32 0,-1 0 0 16,-1-4 0-16,1 0 0 0,-1-4-128 0,0-2-16 15,0 1-16-15,-1-4 0 0,-1 0-48 0,0-3-16 16,-1-1 0-16,-1-2 0 0,0-1-160 0,0-3 0 16,1-2 0-16,1 0 128 15,1-5-944-15,1-1-192 0,1-3-32 0,3 0-16 16,2-2-1264-16,3 0-256 0,0-3-48 0</inkml:trace>
  <inkml:trace contextRef="#ctx0" brushRef="#br0" timeOffset="18012.624">22027 10206 28559 0,'0'0'1264'0,"-4"4"272"0,0-1-1232 0,2 2-304 15,2-5 0-15,0 6 0 0,0-6 2384 0,3 6 432 16,-3-6 64-16,5 5 32 0,2-2-1792 0,0-1-352 16,2-1-80-16,2-1-16 0,2-1-448 0,1-1-96 15,3-1 0-15,-1 0-128 0,0-4 128 0,1 1-128 16,-1-1 0-16,-1 0 0 0,0-1 0 0,-3-1 0 15,-1-1 0-15,-1 0 0 0,-1 1 0 0,-2-1 0 16,-1 1 0-16,-3-1-144 0,-1 2 144 0,-1 1 0 16,-2 1 0-16,-1 2 0 0,-1 2 0 0,-3 2 0 15,-2 1 144-15,-2 3-144 0,-2 2 512 0,0 1-16 16,-4 0 0-16,0 3 0 0,0 2 16 0,-1 1 16 16,2 1 0-16,3 0 0 0,-1 2-176 0,2 0-32 15,4 0-16-15,2 0 0 0,2-3-304 0,1 1 0 16,4 0 0-16,1-3 0 0,5-1-176 0,3-1-80 15,3-3-32-15,2-1 0 16,4-2-2656-16,-1-3-544 0</inkml:trace>
  <inkml:trace contextRef="#ctx0" brushRef="#br0" timeOffset="18315.916">22512 10033 14735 0,'-19'-2'1312'0,"10"2"-1056"0,-3-2-256 0,-4 1 0 16,-3 1 5568-16,1 1 1040 0,-1 1 224 0,1 1 32 15,-2 0-4048-15,2 2-832 0,2 1-144 16,2-1-48-16,3 0-912 0,4-1-192 0,1 1-48 0,4 0 0 16,2-5-480-16,5 6-160 0,2-1 0 0,6 0 0 15,3 0 0-15,3-1 0 0,3 0 0 0,2 1 0 16,3 2-128-16,1-1 128 0,-3 0-208 0,10 6 80 16,-6 1-272-16,-6 1-48 0,-6-1-16 0,-2-1 0 0,-5 0 176 0,-5 0 32 15,-2 2 16-15,-4-4 0 0,-3-1 240 0,0 1 0 16,-5 2 0-16,-2 0 0 0,-3 0 192 0,-1-3 48 15,-3 1 0-15,0-1 0 0,-4 0 80 0,1-1 32 16,1-2 0-16,0 0 0 0,1-2-224 0,1-2-128 16,4-1 160-16,1-2-160 0,2-2-160 0,3-2-128 15,3 0-32-15,4-6 0 16,3-1-2896-16,3-3-592 0</inkml:trace>
  <inkml:trace contextRef="#ctx0" brushRef="#br0" timeOffset="18512.204">22821 9852 26719 0,'-8'12'1184'0,"5"-5"240"0,-2 3-1136 0,0 2-288 0,0 1 0 0,0 3 0 16,0 3 3792-16,1 2 704 16,-3 2 144-16,1 0 32 0,0 1-3024 0,0-1-608 15,0 0-112-15,0-1-32 0,-1 1-544 0,2-1-112 16,-1 0-32-16,1-1 0 0,1 0-208 0,1-2 0 0,0-1 0 0,0-4 0 31,0-2-2512-31,0-2-496 0</inkml:trace>
  <inkml:trace contextRef="#ctx0" brushRef="#br0" timeOffset="18660.757">22690 10105 33167 0,'0'0'2944'0,"11"0"-2352"0,4 0-464 0,3 0-128 0,5-1 2496 0,3 0 496 16,2 1 80-16,12 0 32 0,-2-3-1680 0,-4 2-336 15,-2 1-64-15,-7 1 0 0,-4-2-752 0,-1-1-144 16,-5 0-128-16,-2-1 192 16,-2 1-1984-16,-2-3-400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21:07.39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7680 771 20271 0,'-9'-2'1792'0,"9"2"-1424"0,0 0-368 0,0 0 0 16,-5-2 1952-16,5 2 320 0,-3-4 64 0,3 4 16 15,-1-5-928-15,2 0-176 0,1-1-32 0,3 1-16 16,3-1-784-16,1 0-160 0,3 0-16 0,1 0-16 15,1-1-224-15,1 2 144 0,3 2-144 0,-1 2 128 0,0 1-128 0,0 0 160 16,-2 2-160-16,-1 2 160 0,-2 1 16 0,-3 3 0 16,-1 3 0-16,-3 1 0 0,-3 0 400 0,-2 3 96 15,-2 3 16-15,-3-2 0 0,-1 1 112 0,-2-1 32 16,-3 1 0-16,-1-1 0 0,-1-2-80 0,0-1-16 16,3-3 0-16,-1 0 0 0,1-4-80 0,1 0-16 15,2-1 0-15,1-3 0 0,1 1-192 0,5-3-32 16,0 0-16-16,0 0 0 0,0 0-224 0,0 0-48 15,0 0-128-15,0 0 192 0,7 3-192 0,2 2 0 0,-1 1 0 0,3 0 0 16,1 1 0-16,0 0 0 0,-1 2 0 0,0 1 0 16,0 0 0-16,-1 1 128 0,-1 3-128 0,-1 1 0 15,-2-1 0-15,-1 2 0 16,-2 3 0-16,-1-2 0 0,-3 1 224 0,-5 6 160 0,-3 1 352 16,-1-4-80-16,-4 0-16 0,-3-3 0 0,0-1 0 15,-1-2-240-15,0-3-48 0,2-2-16 0,0-2 0 16,1-1-208-16,1-3-128 0,1-3 160 0,3-2-160 15,2-2 0-15,1-2 0 0,0-2 0 0,3-1 0 32,3-1-640-32,1 0-240 0,1-1-32 0,3 0-16 15,3 1-1440-15,2 1-272 0</inkml:trace>
  <inkml:trace contextRef="#ctx0" brushRef="#br0" timeOffset="133.603">8123 1182 18431 0,'-8'0'816'0,"8"0"160"0,0 0-784 0,-5 0-192 0,0-1 0 0,1-1 0 16,0-1 2064-16,2-4 368 0,1-7 80 0</inkml:trace>
  <inkml:trace contextRef="#ctx0" brushRef="#br0" timeOffset="343.328">8100 773 23951 0,'0'0'2128'0,"0"0"-1696"0,0 0-432 0,0 0 0 16,0 0 2080-16,0 0 336 0,0-6 64 0,1 0 16 15,2-4-1536-15,3 1-320 0,2-2-48 0,2-1-16 16,3-1-400-16,1 2-176 0,0-1 128 0,1 3-15744 16</inkml:trace>
  <inkml:trace contextRef="#ctx0" brushRef="#br0" timeOffset="765.86">8342 777 30399 0,'0'0'1344'0,"0"0"288"0,0 0-1312 0,0 0-320 16,0 0 0-16,0 0 0 0,0 0 1392 0,2-5 208 0,0-1 32 0,2 1 16 15,2-4-880-15,2 2-160 16,1-2-32-16,2 2-16 0,0-2-368 0,2 2-64 16,0 1 0-16,-1 2-128 0,1 3 144 0,-1-1-144 15,-2 4 0-15,-1-2 144 0,1 4-144 0,-2 1 0 0,-2 4 0 0,-1 2 0 16,-2 2 0-16,-1 2 256 0,-3 3-32 0,-3 0-16 16,-1 3 512-16,-2-1 112 0,0 2 0 0,-1 0 16 15,0-2 192-15,-1 1 48 0,-1-2 0 0,1-2 0 16,-1-1-352-16,4-1-64 0,-1-1-16 0,2-2 0 15,2 1-256-15,1-4-48 0,2-2-16 0,2 0 0 16,3-2-336-16,1-1 128 0,2-2-128 16,1-1 0-16,1-1 0 0,2-2 0 0,0-3 0 0,3 0 0 15,2-3 0-15,4-2 0 0,5-5-160 16,-2 3 160-16,-3-2 0 0,-3 0-22240 16</inkml:trace>
  <inkml:trace contextRef="#ctx0" brushRef="#br0" timeOffset="1183.502">8793 666 28559 0,'0'0'1264'0,"-5"-3"272"0,0-2-1232 0,2 1-304 0,0-1 0 0,1 0 0 0,2 0 3072 0,0 5 576 15,3-5 96-15,1 0 32 0,2 0-2608 0,3 0-512 16,2 0-96-16,2 2-32 0,0-1-400 0,1 0-128 0,1 1 0 0,-1 1 0 15,1 1 0-15,-1 0 0 16,0 0 0-16,0 2 0 0,-2 2 0 0,-3 1 0 0,-3 1 0 0,-1 1 0 16,-2 0 0-16,-3 3 160 15,-3 1-160-15,-2 3 128 0,-1 0 368 0,-3 3 64 0,-3 1 16 0,0-1 0 16,2 1 272-16,-1-1 64 0,0 0 16 0,2-2 0 16,2-2-352-16,3-6-64 0,0 1 0 0,4-7-16 15,3 5-352-15,1-2-144 0,4 0 128 0,2 0-128 16,1 0 0-16,2 1 0 0,2 0 0 0,2 1 0 15,-1 0 0-15,2 2 0 0,-1 2 0 0,-1 0 0 16,1 2 0-16,-2 1 0 0,-4-1 0 0,0 3 0 16,-3-1 0-16,-4 1 0 0,-3 0 0 0,-4 0 0 15,-4 0 240-15,-4-1-48 0,-3-2 0 0,-4 0 0 16,-3 0 416-16,0-1 80 0,-3-2 16 0,1-1 0 16,0-4-352-16,2-2-64 0,-1 0-16 0,2-2 0 15,1-2-768-15,4-3-144 16,1-1-48-16,0-2-23504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10T17:48:19.305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11806 9915 41 0,'-32'0'20'0,"16"-5"-11"16,13 3 21-16,1-3-28 0,-1-4 0 15,3-3 0-15,3 0 0 16,5 1-3-16,8-1 0 16,5 3 3-16,3-3 0 15,-1 7-2-15,-1 5 1 16,-4 12 0 0,-5 2 0-16,-2 0 0 15,-6 7 0-15,-5-7-1 16,-5-4 0-16,-6 1 1 15,-7-1 0-15,-1-1-1 16,1-2 1-16,-1-4-1 16,6-3 1-16,2-5 0 0,3-2 0 15,6-2-1 1,7-3 1-16,6-2-1 16,5 0 1-16,-1 2-1 15,4 2 0-15,-3 6 0 16,0 1 1-16,-3 8 0 15,-2 0 0-15,-6 4 0 16,0 3 0-16,-5 2 1 16,-3 2 0-16,-2-1-1 0,-3-4 0 15,0-1 1-15,-2-3 0 16,-1-5 0-16,3-4 0 16,0-8 0-16,6-6 0 15,2-3 0-15,5-4 1 16,0-6-2-16,3 1 0 0,0 7-1 31,0 5 1-31,0 1-1 16,0 6 0-16,-3-3 0 15,3 5 0-15,-3 10 0 16,1 6 1-16,-1 5-1 16,-2 3 1-16,2-1-1 15,-5 8 0-15,0-10 0 0,-5 0 1 16,-1 2-1-16,1 3 1 0,-8-7-1 15,-3 2 1-15,0-5-1 16,-2-4 1-16,-1-5-1 16,3-7 1-16,6-2-1 15,2-3 0-15,8-2 0 16,5-5 1-16,3 2-1 16,0-1 1-16,2-1-1 0,4 2 1 15,-1 6-1-15,0 1 0 16,0 5 0-16,-2 8 1 15,-3 1-1-15,0 8 0 16,-3-2 0-16,-5 4 1 16,0 7 0-16,-5-2 0 15,-3 2-1 1,-3-5 1-16,1-2-1 16,-6-2 1-16,3-7-2 15,-3-3 1-15,2-6 0 16,1-3 0-16,5-5 0 15,6-2 0-15,2-3 0 0,5-2 1 16,6 1-1-16,7-8 0 16,1 7 0-16,-4 0 1 0,1 7-2 15,0 8 1-15,0 4 0 16,0 4 0-16,-5 8 0 16,-4 5 1-16,-7 1-1 15,-2 6 1-15,-3-1 0 16,-11 3 0-16,-3-5 0 15,-2-6 0 1,0-1 0-16,2-7 0 16,3-5 1-16,3-7 0 15,5-2-1-15,6-7 0 16,7-5-3-16,5 1 0 16,6-4-5-16,3-3 1 15,-1 6-5-15,1 5 1 0,-1 9-3 16,1 3 1-16,-6 2-6 15,-2 2 1-15,2 5 1 16,-2-9 0-16</inkml:trace>
  <inkml:trace contextRef="#ctx0" brushRef="#br0" timeOffset="2235.087">12099 9598 18 0,'-5'4'9'0,"-3"-1"1"0,8-3 10 16,-2 0-16-16,-1 0 1 0,0 0 3 15,1-3 1-15,-4-1-11 16,4-3 0-16,-1 2 7 15,3-2 0-15,3-5-3 16,2-2 1-16,3 0-3 16,2 0 1-16,4-3-1 15,-1 3 0-15,0 2 0 16,3 5 0-16,0 3 0 0,0 4 1 16,-6 0 0-16,-2 7 1 15,-8 2-1-15,-2 3 0 0,-4 0 0 16,-2-1 0-16,-2-1 0 15,-3-1 0-15,-1-2 0 16,1-2 1-16,3-3-1 16,2 1 1-16,0-8-1 15,5-4 1-15,3-3-2 32,5-2 0-32,1 0 0 0,2-1 0 15,0 1 0-15,-1 3 0 16,1 4 0-16,0 2 0 15,3 5 0-15,-3 7 0 16,2 2 0-16,-2 5 1 16,-2 3 0-16,-4-3 0 15,-2 2-1-15,-2 3 1 0,-4 2-1 16,-2-2 1-16,-2-2-1 16,-1-1 1-16,-2-9 0 15,0-4 0-15,2-8 0 16,3-5 0-16,3-6 0 0,2 0 0 15,3-3 0-15,3 0 0 32,2 0 0-32,3 3 0 15,3 1 0-15,2 6 0 0,6 0-1 16,-1 2 1-16,1 4-1 16,-4 6 1-16,1 4-1 15,-8 4 0-15,-5 4 0 16,-6-1 1-16,-5 4-1 15,-2 1 1-15,-3 0-1 0,-1-2 1 16,-2-6-1-16,3-1 1 16,3-8-1-16,2-7 0 15,2-6 0-15,4 6 1 16,2-4-1 0,5-6 1-16,0 1-1 15,3 0 0-15,0 2 0 0,0 3 0 16,0 7 0-1,-8 2 1-15,0 4 0 16,-3 1 1-16,-2 2-1 16,-3 0 1-16,-2 0-1 15,-1-2 1-15,0 0-2 16,4-1 1 0,1-6-5-16,4-5 0 0,4-7-9 15,4 0 1-15,1-3-7 16,4-2 1-16</inkml:trace>
  <inkml:trace contextRef="#ctx0" brushRef="#br0" timeOffset="3236.19">12488 9250 22 0,'-10'7'11'0,"-6"-3"0"16,11-1 7 0,-1-1-14-16,-2 0 1 15,0 1 2-15,0-3 1 16,3 0-9-16,3-5 1 15,-1 0 6-15,0-4 0 16,3-1-2-16,3-1 0 16,2-1-2-16,6 0 0 15,-1 0-2-15,4 3 1 0,-1 2-1 16,0 5 0-16,0 2 0 16,-2 2 0-16,-3 5 0 15,-3 2 0-15,-5 3 1 16,-3 2 0-16,-2 0-1 0,-3 1 1 15,-2-4 0-15,-1-4 1 16,0 0-1-16,-2-2 0 16,3-3 0-16,-1-4 1 15,3-3-1-15,3-4 0 0,2-3-1 16,3 0 0-16,3 1 0 16,2-1 0-16,0 3 0 15,3 2 0-15,3 2 0 16,0 0 1-16,-1 5-1 15,3 2 1-15,-2 3-1 32,-3 2 0-32,-3 3 0 0,-5 1 1 15,-2 3-1-15,-4 1 0 16,-2-8 1-16,-2 0 0 16,-1-3 0-16,1 3 1 0,-1-2-1 15,0-7 1-15,3-5-1 16,3-7 0-16,2-3-1 15,6-2 0-15,2 1-1 16,3 3 1-16,0 4 0 16,3 4 0-16,-1 0 0 15,1 4 1-15,0 1-1 0,-1 4 1 16,-2 3 0 0,-3 4 0-16,-5 3 0 15,-2 2 1-15,-3 0-1 16,-3 0 0-16,-3-2 0 15,-2 0 0-15,0-3 0 16,-3-2 0-16,2-4 0 16,1-6 0-16,3-4 0 15,2-2 0-15,2-3 0 16,4-4 0-16,-1 2-2 16,0 2 1-16,1 0-6 0,2 3 1 15,0-3-10-15,2 3 1 16,9 1-5-16,2-3 0 0</inkml:trace>
  <inkml:trace contextRef="#ctx0" brushRef="#br0" timeOffset="4269.719">12798 8904 34 0,'-11'-3'17'0,"3"-6"-9"16,6 4 25-16,2 3-31 0,0 0 0 15,0 2 1-15,-3-5 0 16,3-2-4-16,3-3 0 16,2 1 3-16,3-3 0 0,3 1-1 15,2 1 0-15,-3 3-1 16,1 0 0-16,-3 7 0 15,-3 2 1-15,-5 5-1 16,0 5 1-16,-2-2 0 16,-4-1 1-16,-2 5 1 15,0-2 0-15,0 0 0 0,0-1 0 16,3-4 0-16,0-4 0 16,0-3-1-16,-1-5 0 15,4 0-1-15,-1-2 0 0,3-4-2 16,3-1 1-16,2-2-1 15,0 2 1-15,3 0 0 32,0 3 0-32,0 2-1 15,0 4 1-15,0 3 0 0,0 5 1 16,-3 2 0-16,-2 3 0 16,-6 1 0-16,-2-1 0 15,0-1 0-15,-3 1 1 16,0-1-1-16,0-2 1 15,0 0-1-15,3-5 0 0,-1-4-1 16,1 0 1-16,2-8-1 16,3-1 1-16,3-4-2 15,2 1 1-15,1 0 0 16,1 5 0-16,1-1 0 16,3 6 0-16,0 4 0 15,-1 2 1 1,-2 5-1-16,0 3 1 15,-5 4-1-15,-3-5 1 16,-6 3 0-16,-2 2 0 0,1 0 0 16,-4-5 1-16,0 1 0 15,1-5 1-15,2-5-1 16,0 0 0-16,0-5 0 16,0 0 0-16,0 0-1 0,0 1 1 15,0-1-2-15,6-2 1 16,2 0-5-16,2-3 0 15,4 3-7 1,-1-2 1-16,3-3-9 16,5 1 0-16,8 1-2 15,3-6 0-15</inkml:trace>
  <inkml:trace contextRef="#ctx0" brushRef="#br0" timeOffset="5146.373">13189 8584 23 0,'-2'14'11'0,"-6"-12"-1"0,5 1 16 16,-2-1-22-16,0-2 1 15,-3 0 2-15,0-5 0 16,0-2-9-16,0 0 1 16,3-4 5-16,2-4 1 31,3 1-3-31,5-2 1 0,3-1-1 15,3 3 0-15,-3-2-1 16,0 6 0-16,2 3 1 16,-2 5 0-16,0 0-1 15,0 4 1-15,-3 3-1 16,1 2 1-16,-4 2-1 16,-4 5 1-16,-1-4-1 0,0 1 1 15,-2-3-1-15,-3 1 1 0,-2-2 0 16,2-7 0-16,0 0 0 15,0-5 0-15,2-4-1 16,4-5 0-16,2 2-1 16,5-2 1-16,0-3-2 31,1 3 1-31,-1 0-1 0,3 2 1 16,0 5-1-16,2 3 1 15,1 4 0-15,-3 4 0 16,0 3 0-16,-5 3 1 15,-3 6 0-15,-3 3 0 16,-2 5 0-16,-1-3 1 0,1-5 0 16,0-2 0-16,-3-2-1 15,0-7 1-15,0-3-1 16,3-2 0-16,-1-7 0 16,4-2 0-16,-1-5-1 15,6-3 0-15,2 1 0 16,-2-1 0-16,2 1-1 15,0 2 1-15,3 2 0 0,0 3 0 16,0 4 0-16,-3 5 0 0,1 5 1 16,-4-1 0-16,-4 6 0 31,-4 1 1-31,1 6-1 16,0-1 0-16,-3 1 0 15,0-5 0-15,0-5-1 16,3-3 0-16,-1-8 0 0,1-3 1 15,2-5-6-15,3-2 0 16,0-5-7-16,3-2 1 31,13-10-9-31,0 8 0 16</inkml:trace>
  <inkml:trace contextRef="#ctx0" brushRef="#br0" timeOffset="5845.069">13578 8229 23 0,'-8'-5'11'0,"1"10"6"16,4-8 4-16,-2 3-17 0,-1-2 0 16,-2 2 5-16,0-2 0 15,1-3-10-15,-1 3 0 0,2-3 6 16,4-2 1-16,4 0-2 16,6-2 0-16,3-3-3 31,2 0 0-31,-2 0 0 15,2 0 0-15,0 3 0 16,0 4 0-16,-2 5 1 16,-3 3 0-16,0 1 1 0,-6 3 0 15,-2 3 0-15,-5-1 1 16,0 3 0-16,-6 0 0 16,-2-3-1-16,0-2 0 15,-3-4-2-15,3-3 1 0,-1-5-1 16,1-2 0-16,5 0-1 15,8-3 1-15,3 1-2 16,8-3 1-16,2 3-1 16,0-1 1-16,-2 6-1 15,-1-1 1-15,1 5-1 16,-1 2 1-16,-2 5 0 16,-2 3 0-1,-4 2 1-15,-2-1 0 16,-2 3-1-16,-4 1 1 0,-2 1 1 15,-2-7 0 1,-4-2-1-16,1-2 1 0,3-2-1 16,2-8 1-16,2-5-1 15,4-1 0-15,-1-3 0 16,1-3 0-16,-1 3-5 16,-2-2 1-16,2 1-6 0,-2 1 0 15,2 0-7-15,3 2 0 16,8 5-5-16,3 0 0 15</inkml:trace>
  <inkml:trace contextRef="#ctx0" brushRef="#br0" timeOffset="6511.637">13851 7940 22 0,'-8'7'11'0,"3"0"1"15,2-7 10-15,0 2-17 16,-2-2 1-16,-3 0 3 0,3-2 1 15,0-3-13-15,2 0 1 16,3-2 7-16,0 3 1 16,5-4-3-1,1 1 0-15,4 3-2 16,3-3 1-16,1 4 0 0,-1 3 0 16,-3 0-1-1,-2 0 0-15,0 5 0 16,-5 2 0-16,-6 0 1 15,-5 3 0-15,0 1 0 16,-2-1 1-16,-1-3-1 16,-2-3 0-16,2-1-1 0,-2-3 1 15,5-3-2-15,3-1 1 16,2-3-1-16,6-3 0 16,2 1 0-16,3-1 0 15,5 6 0-15,1 1 1 0,2 1-1 16,-3 0 1-16,0 2-1 15,-2 0 1-15,-3 2 0 16,-6 3 0-16,-2 2 1 16,-5 2 0-16,-3 1 0 0,-3-3 0 15,-2 0 1-15,3-3 0 16,-4-1-1-16,4-1 0 16,-1-4-1-16,1-3 0 15,2-2-1-15,2-2 1 16,1-1-4-16,2 3 1 15,1 0-7 1,2 0 1-16,0-5-8 16,2 1 1-16,6 1-5 15,6-9 0-15</inkml:trace>
  <inkml:trace contextRef="#ctx0" brushRef="#br0" timeOffset="7599.027">14097 7655 28 0,'-11'16'14'0,"3"-18"-5"15,6 2 18-15,-1 0-23 16,-2-2 1-16,2-1 4 15,-2 1 0-15,0 0-10 16,-1-5 0-16,4 0 7 16,-1 2 0-16,3-2-2 15,5 0 0-15,3-3-3 16,6 1 1-16,1 2-2 16,4 2 0-16,-1 0 0 15,-2 10 0-15,-2 0 1 0,-6 0 0 16,-6 4 1-16,-4 3 1 15,-6 0 0-15,-3-1 1 16,-2 1 0-16,-3-5 0 16,0 0-1-16,3-4 1 15,0-3-3-15,2-8 1 16,3-3-2 0,3 1 1-16,2-1-2 0,3-1 1 0,5-2-1 15,1 4 1-15,2-2-1 31,5 8 1-31,0 4 0 16,3 2 0-16,0 5 0 0,0-2 1 16,-3 2-1-16,-2 2 1 15,-4 5 0-15,-1 3 0 16,-6-5-1-16,-6 2 1 16,-4-5 0-16,-6-2 1 15,-3-2-1-15,1-5 0 0,-1-5-1 16,4-6 1-16,1-1-1 15,4-2 1-15,2-3-2 16,3 1 0-16,2 2 1 16,3-3 0-16,3 8-1 0,4 2 0 15,7 4 0-15,2 6 1 16,-1 4 0-16,1 4 0 16,0 4 0-16,0-1 0 15,-5 5 1-15,-3 2 0 0,-8 0 0 16,-6 0 0-16,-2-2 0 31,-5-5 1-31,-3-2 0 16,0-5 0-16,0-5-1 15,1-2 0-15,4-9 0 16,0-5 0-16,4-5-1 0,1-2 0 16,1-1 0-16,5 1 0 15,5 0 0-15,3 5 0 16,3 4-1-16,5 2 0 15,-1 8 1-15,1 9 0 16,0 0 0-16,-3 0 0 0,-5 10 0 31,-5-1 1-31,-6 1 1 0,-5-1 0 16,-2-2 0-16,-3-2 1 16,2-5-1-16,-2-2 0 15,2-5-3-15,3-3 1 16,6-1-13-16,4-1 1 15,12 0-12-15,1 5 0 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00:55:45.79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16661 10395 13823 0,'0'0'608'0,"0"0"128"0,0 0-592 0,0 0-144 0,0 0 0 0,0 0 0 0,0 0 2064 0,0 0 384 16,0 0 80-16,0 0 16 0,0 0-1392 0,0 0-288 15,0 0-48-15,5-1-16 0,0-3 64 0,1 0 16 16,0-3 0-16,2-2 0 15,-1-1 176-15,1-1 32 0,1 0 16 0,0-2 0 0,0-1-352 0,2-2-80 16,-2-2-16-16,1 0 0 0,0-2-432 0,2 0-96 16,-3 1 0-16,2-1-128 0,1 3 144 0,-2-1-144 15,-1 1 0-15,-1 2 144 0,-1 1-144 0,0 1 0 16,0 3 0-16,-2-2 128 0,-2 3-128 0,0 2 0 16,1-2 0-16,-2 4 0 0,-1 0 0 0,-1 5 0 15,0 0 128-15,0 0-128 0,0 0 0 0,4 2 192 16,1 2-192-16,-1 3 192 0,1 4 272 0,1-1 64 15,0 3 16-15,2 1 0 0,-2 1-176 0,1 3-48 0,0-1 0 0,1 2 0 16,0-1-128-16,-1 1-16 16,-1-1-16-16,1 1 0 0,0-1-160 0,0-2 0 0,0-1 0 0,0 0 128 15,-1-2-128-15,-2 1 0 0,0-2 0 0,0-1 0 32,0 0-448-32,-1-2-112 0,-1-2-16 0,-2-7-11008 0,0 0-2208 0</inkml:trace>
  <inkml:trace contextRef="#ctx0" brushRef="#br0" timeOffset="172.271">16760 10278 16575 0,'0'0'1472'0,"0"0"-1168"0,0 0-304 0,0 0 0 0,0 0 3520 0,0 0 640 16,8 4 128-16,1-3 16 0,1 1-2464 0,1 0-496 16,2-2-112-16,3 0-16 0,-2-2-704 0,2 1-128 15,0 0-48-15,-1 0 0 0,2-3-336 0,1 1 0 16,-4 0 0-16,1-1 128 0,-1 0-128 0,-2-1-160 15,1 1 160-15,-1-2-16784 16</inkml:trace>
  <inkml:trace contextRef="#ctx0" brushRef="#br0" timeOffset="401.483">17146 10066 31503 0,'0'0'1392'0,"-3"2"288"0,-2 1-1344 0,1 2-336 16,0-2 0-16,0 3 0 0,1 1 1360 0,0 2 208 0,0 1 32 0,0 2 16 16,0 0-528-16,0 2-96 15,0 1-32-15,1 0 0 0,1 2-480 0,0-1-96 0,0 0-32 0,0 1 0 16,1-1-224-16,1-1-128 16,0-1 128-16,0-3-128 0,1 0 0 0,1-1 0 0,0-2 0 0,0-2-192 31,0 0-1136-31,-3-6-224 0,6 0-48 0,1-2-16 15,1-2-720-15,1-2-144 0,0 0-16 0</inkml:trace>
  <inkml:trace contextRef="#ctx0" brushRef="#br0" timeOffset="1017.17">17332 10167 18431 0,'0'0'1632'0,"0"0"-1312"0,0 0-320 0,0 0 0 16,0 0 3200-16,0 0 576 0,-5-4 128 0,0 1 0 15,-1 1-1600-15,-1 1-336 0,0 1-64 0,1 1-16 0,-1 0-592 0,0 1-112 16,1 0-32-16,0 1 0 0,6-3-416 15,-4 3-96-15,1 1 0 0,3-4-16 0,1 6-352 0,0-1-64 16,1 0-16-16,2 1 0 0,0-1-192 0,1 0 128 16,1-1-128-16,0 0 0 0,1 1 0 0,1 0 0 15,-2 0 0-15,0 1 0 0,-2 0 0 0,1 0 128 16,0 1-128-16,-2 0 0 0,-1 2 0 0,-2 0 0 16,-1 0 128-16,0-1-128 0,-2 1 0 0,-2 2 144 15,-1 0-144-15,-3 0 128 0,-1-1-128 0,-2 0 0 16,-1-1 144-16,2-1-144 0,-1-1 0 0,0-1 0 15,2-3 0-15,0 0 128 0,1-2-320 0,2-1-48 16,1-2-16-16,3-2 0 16,2 0-752-16,1-4-144 0,2 1-48 0,3-4 0 15,3 0-992-15,3 2-208 0,1 0-32 0,2 1-16 16,1 1 928-16,2-1 192 0,0 1 48 0,1 0 0 16,-2-1-80-16,1 2-16 0,-2 0 0 0,-1 0 0 15,-1 1 432-15,0 1 96 0,-2 2 16 0,1-3 0 0,-1 2 640 0,0 0 192 0,-2 0 0 0,0 0 0 16,-1-1 704-16,0 0 256 0,0 1 48 0,-1-1 16 15,-4 1 768-15,-3 3 176 0,0 0 16 0,0 0 16 16,0 0-320-16,0 0-64 0,0 0-16 0,0 0 0 16,-3-2-528-16,-1 1-112 0,-1 1-32 0,-1 2 0 15,-1 2-256-15,0 1-48 0,-1 0-16 0,1 2 0 16,1 1-224-16,0-1-32 0,1 0-16 0,2 1 0 16,1 1-160-16,1 0-48 0,0-2 0 0,1-1 0 15,2 2-128-15,0-2 128 0,2 0-128 0,2 0 128 0,1-2-128 0,-1 0 0 16,1-2 0-16,1-1 0 0,1-1 0 0,0-2 0 15,0-1 0-15,1-1 0 0,0-1 0 0,0-2 0 16,-1-1 0-16,-2-2 0 0,0 1 128 0,-1-1-128 16,-1 0 128-16,-1 0-128 0,1 2 144 0,-3-1-144 15,-2 1 160-15,-1 1-160 0,-1 1 176 0,-2 0-176 16,-1 1 192-16,-1 2-192 0,-1 0 128 0,0 0-128 16,-1 1 0-16,-1 2 0 15,2-2-896-15,0 2-272 0,1 2-64 0,2-2-11536 16,4 0-2304-16</inkml:trace>
  <inkml:trace contextRef="#ctx0" brushRef="#br0" timeOffset="1416.393">18223 10205 28735 0,'0'0'1280'0,"0"0"256"0,0 0-1232 0,0 0-304 0,0 0 0 0,0 0 0 0,-5-3 1744 0,1 2 304 16,-2 0 48-16,1 1 16 0,-1 2-752 0,-1 1-144 16,-2-1-16-16,-1 2-16 0,-1 0-416 0,1 3-64 15,-2-1-32-15,2 3 0 0,-1 1-176 0,2 0-48 16,-1 1 0-16,1 0 0 0,2-1-256 0,1 0-48 16,2 1-16-16,3 0 0 0,0-1-128 0,2-1 0 15,3-1 0-15,2 0 0 0,1-1-176 0,2-1 48 16,2-3 0-16,1-1 0 15,4-2-1424-15,1-2-288 0,-2-3-48 0,2-1-10160 16,-1-3-2032-16</inkml:trace>
  <inkml:trace contextRef="#ctx0" brushRef="#br0" timeOffset="1800.146">18434 10230 16575 0,'0'0'736'0,"0"0"160"0,0 0-720 0,0 0-176 16,-3-3 0-16,0 0 0 0,-1 1 4096 0,0-1 768 15,-1 1 176-15,-1 1 16 0,-2-1-2848 0,0 2-576 0,-1 1-112 0,0 1-32 16,-3 1-416-16,2 2-96 16,0 2-16-16,1-1 0 0,-1 1-400 0,2 1-96 0,2-1-16 0,1 2 0 15,-1 1-320-15,3-1-128 0,2 0 0 0,1-2 144 16,1 1-144-16,1 0 0 0,1-1 0 0,1-1 0 16,1 0 128-16,3-2 80 0,1-1 32 0,1-1 0 15,1-1-640 1,1-1-128-16,0-1-32 0,-1-3 0 15,2 0-112-15,-2-2-32 0,-1-1 0 0,-1 0 0 0,1 1 112 0,-1-3 16 0,0 2 0 0,-1-1 0 0,-2 1 304 0,1 0 64 16,-3 2 16-16,-1 0 0 0,-3 5 192 0,0 0 0 16,0 0 0-16,0 0 0 0,0 0 416 0,0 0 32 15,-3 6 0-15,0 1 0 0,-1 1 64 0,1 1 0 16,1-2 16-16,0 1 0 0,1 0-272 0,1 0-64 16,1 0-16-16,2-1 0 0,2 0-176 0,0-2 0 15,0-1 0-15,1-1 0 0,2-2-320 0,0-1 0 16,-1-2 0-16,2-1 0 15,-1-1-1328-15,-1 0-256 0,0-1-48 0,-1 0-14688 0</inkml:trace>
  <inkml:trace contextRef="#ctx0" brushRef="#br0" timeOffset="2021.587">18669 10049 22111 0,'0'0'1968'0,"0"0"-1584"0,0 0-384 0,0 0 0 15,0 0 3008-15,0 0 528 0,-5 7 112 0,1 0 0 16,0 1-1584-16,0 1-320 0,-1 1-64 0,1 3-16 16,0-1-688-16,0 1-144 15,1 2-16-15,-1 1-16 0,0 0-368 0,1 1-80 0,0 0-16 0,0-1 0 0,1 1-336 0,0-2 144 16,0-1-144-16,2-1 0 16,-1-1 0-16,1-1 0 0,1-2 0 0,1-1 0 15,-2-8-1424-15,0 0-192 0,0 0-48 16,6-2 0-16,0-1-1184 0,1-4-240 0</inkml:trace>
  <inkml:trace contextRef="#ctx0" brushRef="#br0" timeOffset="2251.165">18784 9972 27647 0,'0'0'1216'0,"0"0"256"0,0 0-1168 0,0 0-304 16,0 0 0-16,0 0 0 0,0 0 2192 0,0 0 384 15,4 4 80-15,0 3 16 0,0 1-944 0,-2 3-192 16,-2 1-48-16,0 1 0 0,-1 0-640 0,0 2-128 15,-1 2-16-15,0-1-16 0,0 1-176 0,0 1-16 16,-1 1-16-16,-1 2 0 0,-1-1-240 0,1 2-48 16,-1-4-16-16,1 1 0 0,-2-2-176 0,2 0 0 15,1-1 0-15,1-4 0 16,1 0-352-16,2-1-96 0,1-2-32 0,1-2 0 16,0-3-1968-16,-3-4-400 0,0 0-80 0,7 0-8848 15,0-1-1792-15</inkml:trace>
  <inkml:trace contextRef="#ctx0" brushRef="#br0" timeOffset="2601.577">18924 10212 32015 0,'0'0'1408'0,"0"0"320"0,0 0-1392 0,1 5-336 0,-1 0 0 0,2 0 0 16,0 0 1616-16,1-2 256 0,-1 1 48 0,0 0 16 0,1 1-1104 0,0-2-208 16,1 1-48-16,1-3-16 15,0 2-352-15,1-3-64 0,2 0-16 0,-1 0 0 16,1-2-128-16,0 0 0 0,-1 0 0 0,0-2 128 15,-1-1-128-15,-1 0 0 0,0 1 0 0,-1-2 128 0,0 0-128 0,-1 0 0 16,-1 0 0-16,0 1 0 0,-1-1 128 0,-1 1-128 16,-1-3 0-16,0 2 128 0,-1 0-128 0,0 0 160 15,-1 2-160-15,0 0 160 0,-1 2-160 0,-1 1 160 16,-1 1-160-16,-1 2 160 0,-1 1 288 0,1 1 64 16,-4 3 16-16,0 2 0 0,1 1 80 0,0 2 16 15,-1-1 0-15,1 2 0 0,1 1-112 0,1-1 0 16,3 0-16-16,2 0 0 0,2-1-224 0,3-1-32 15,2 0-16-15,1-1 0 0,3-1-224 0,2-1 0 16,2-3 0-16,1-1 0 0,3-2-208 0,-1-2-48 16,-1-3 0-16,2-2 0 15,1-2-1616-15,-2-2-336 0,3-1-64 0,-1-1-16 16,-3-2-1200-16,2-1-240 0</inkml:trace>
  <inkml:trace contextRef="#ctx0" brushRef="#br0" timeOffset="2968.457">19371 10031 23487 0,'0'0'1040'0,"3"-4"224"0,1 3-1008 0,-4 1-256 0,0 0 0 0,0 0 0 16,0 0 2560-16,0 0 480 0,0 0 96 0,-2 5 0 16,0 1-848-16,0 5-176 0,-2 0-48 0,0 2 0 15,-1 0-736-15,1 3-160 16,2 1-16-16,0 0-16 0,0-1-560 0,1 0-128 0,0-1 0 0,3 0-16 0,0-1-272 0,1 2-160 16,0-3 192-16,1 0-192 15,1-2 0-15,0 0 0 0,-1-2 0 0,0-1 0 16,0-4 0-16,-1-1 0 0,-3-3 0 0,0 0 0 15,0 0 160-15,0 0-160 0,0 0 128 0,0 0-128 0,0 0 176 0,0 0-48 16,0 0-128-16,1-6 192 0,-3-2-192 0,-1 0 0 16,-1 0 128-16,0 1-128 0,-3 0 0 0,-1 0 0 15,0 1 0-15,-1 1 0 0,-2 1 0 0,-2 3 0 16,-1 1 0-16,1 1 0 0,-3 3 160 0,2 0-160 16,1 2 160-16,1 0-160 0,-1 1 320 0,4 2-48 15,0 1 0-15,1 1 0 0,4 0 320 0,2 2 64 16,2-2 16-16,2 1 0 0,5 0-112 0,3 0-32 15,1 1 0-15,6-3 0 0,3-4-224 0,2-1-48 16,1-1-16-16,1-4 0 0,-1-2-240 0,0-2 0 16,-2-2 0-16,-1-2 0 15,-3-2-560-15,-2-1-144 0,-1-1-48 0,-2-1 0 16,-3 0-1680-16,-2 0-352 0</inkml:trace>
  <inkml:trace contextRef="#ctx0" brushRef="#br0" timeOffset="3719.264">20008 9971 11055 0,'0'0'480'0,"0"0"112"0,5-8-464 0,-1 1-128 0,0-2 0 0,-4 9 0 16,5-7 4576-16,-1-1 896 0,-4 8 176 0,5-6 48 0,-5 6-2912 0,0 0-576 15,0 0-112-15,0 0-32 0,0 0-624 0,0 0-128 16,6 3-32-16,-1 3 0 0,-3 4-336 0,1 2-80 16,-2 4-16-16,-1 1 0 0,-1 4-256 0,-1 0-48 15,0 0-16-15,0 3 0 0,-1-2-208 0,0 1-64 16,0 0 0-16,-1 0 0 0,2 1-256 0,0-2 128 15,0 1-128-15,1-3 0 0,1-1 0 0,1-2 0 16,0-1 0-16,1-4 0 0,1-2-208 0,0-3-112 16,1-2 0-16,-4-5-16 15,7-3-1392-15,-1-3-288 0,1-4-48 0,2-3-11024 16,2-1-2208-16</inkml:trace>
  <inkml:trace contextRef="#ctx0" brushRef="#br0" timeOffset="4068.812">20177 10166 20271 0,'0'0'1792'0,"0"0"-1424"0,0 0-368 0,0 0 0 16,5 3 2416-16,-2 1 400 0,-3-4 96 0,6 4 16 16,0-3-1072-16,1 1-192 0,-1-1-64 0,2 0 0 15,0 0-496-15,-1 1-96 0,2-1-32 0,-1 0 0 16,2 0-512-16,1 0-96 0,0-1-32 0,0 0 0 16,1 0-208-16,-1-1-128 0,-1-1 160 0,0 0-160 15,0-1 128-15,-1-1-128 0,-2-1 0 0,0 0 0 16,-1 1 160-16,-1-3-160 0,-2 1 160 0,-2 1-160 15,-2-4 160-15,-1 1-160 0,-3 1 160 0,-1 0-160 16,-1 1 144-16,0-1-144 0,-3 1 128 0,-1 2-128 16,-2 1 144-16,0 1-144 0,0 2 160 0,0 2-160 15,1 2 368-15,-1 2-32 0,2 2 0 0,-1 4 0 16,1-4 48-16,-1 4 16 0,1 1 0 0,1 1 0 0,3-1-80 0,1 2-32 16,1 0 0-16,2-1 0 0,1 1-288 0,4-2 160 15,0 1-160-15,3-3 128 0,2-2-128 0,1 0 0 16,2-3 0-16,2-1 0 0,2-2-192 0,1-1 0 15,3-4-16-15,1-1 0 16,2-1-1424-16,0 0-288 0,1-3-48 0,-2 0-16 16,0 0-1488-16,-1 0-304 0</inkml:trace>
  <inkml:trace contextRef="#ctx0" brushRef="#br0" timeOffset="4405.043">20558 10190 12895 0,'0'0'1152'0,"0"0"-928"15,0 0-224-15,0 0 0 0,0 0 2736 0,-2-5 496 0,0 0 96 0,2 5 32 16,-5-3-1120-16,0-1-240 0,-1 1-32 0,1 2-16 15,-2 2-400-15,-1 2-80 16,-2 1 0-16,0 1-16 0,0 1-432 0,-1 2-64 0,1 1-32 0,1-2 0 16,1 3-336-16,2 0-64 15,0 0-16-15,2 0 0 0,1 0-320 0,2 0-64 0,1 0 0 0,2-2-128 16,1 1 0-16,1-2 0 0,3-1 0 0,0 1 0 16,3-2 0-16,1-3 0 0,1-1 0 0,-1-2 0 15,1-1 0-15,2-3 0 16,-1 0 0-16,-2-2 0 0,1-1-256 0,0-2 32 0,-3-1 16 0,0 1 0 15,-1 1-176-15,-1 0-48 16,-2 1 0-16,-1 3 0 0,-2 0 272 0,-2 5 160 0,0 0-192 0,0 0 192 0,0 0 0 0,0 0 0 16,-5 0 0-16,0 1 144 0,0 3 80 0,1 0 16 15,0 2 0-15,2 0 0 0,0 0-96 0,1 1-16 16,2 0 0-16,1-1 0 0,2-1-128 0,0 0 0 16,0 0 0-16,1-1 0 0,-5-4-160 0,7 1-64 15,0 0-16-15,-2-1 0 16,3-1-2256-16,0-1-464 0,-1-2-96 0,0-2-11968 15</inkml:trace>
  <inkml:trace contextRef="#ctx0" brushRef="#br0" timeOffset="4689.391">20739 10151 15663 0,'0'0'1392'0,"0"0"-1120"15,1-5-272-15,-1 5 0 0,0 0 3056 0,0 0 544 16,0 0 112-16,0 0 32 0,0 0-1616 0,0 0-320 0,0 0-64 0,0 0-16 16,-4 6-992-16,2 1-208 15,-1 1-32-15,1 0-16 0,1 2-320 0,-1 1-160 16,0 1 160-16,0-1-160 0,1 2 128 0,0-1-128 15,-1-1 0-15,2 0 144 0,0-1-144 0,-1 1 192 0,1-3-192 0,1-1 192 16,1 0 80-16,0-1 32 0,-2-6 0 0,0 0 0 16,0 0-16-16,0 0 0 15,6 2 0-15,1-3 0 0,0-1 160 0,0-3 16 16,0-3 16-16,0 1 0 0,1-2 48 0,-1-1 16 16,0-1 0-16,0 2 0 0,0-2-224 0,-1 1-64 0,2 1 0 0,-2-1 0 0,0 1-128 0,0 0-128 15,0 0 192-15,-1 1-192 0,-1 0 128 0,0 2-128 16,0-2 0-16,1 1 0 0,-1 1 0 0,0 1 0 15,0 0 0-15,0 1 0 16,0 1-1536-16,0 1-224 0,1 1-32 0,-5 1-10432 16,0 0-2064-16</inkml:trace>
  <inkml:trace contextRef="#ctx0" brushRef="#br0" timeOffset="4986.989">20912 10288 29199 0,'0'0'1280'0,"0"0"288"0,0 0-1248 0,0 0-320 16,0 0 0-16,0 0 0 0,0 0 1552 0,0 0 256 15,0 0 48-15,0 0 16 0,0 0-624 0,0 0-128 16,0 0-32-16,5-3 0 0,1-2-208 0,0-2-48 16,0-1-16-16,2-1 0 0,1 1-384 0,1-3-80 15,1 1-16-15,-1-3 0 0,1 2-208 0,-1-2-128 16,0 0 160-16,-1 1-160 0,0 1 0 0,0 2 128 16,0 0-128-16,-1 2 0 0,-2 1 0 0,0 2 0 15,0 3 0-15,-6 1 0 0,0 0 0 0,7 1 0 0,-1 3 128 0,-2 1-128 16,0 3 416-16,-1 1 32 15,-2 2 16-15,0 0 0 0,-1 1-336 0,-1 2-128 16,-1 0 0-16,0 1 0 0,0-2 0 0,0 1 0 16,0-1 0-16,0 0 0 0,-1-3-576 0,2-1-64 0,1-2-16 0,1-1 0 31,-1-6-1088-31,0 0-224 0,0 0-32 0,8 0-16 16,0-2-992-16,-1-2-208 0</inkml:trace>
  <inkml:trace contextRef="#ctx0" brushRef="#br0" timeOffset="5143.861">21228 10165 12895 0,'0'0'1152'0,"0"0"-928"0,-2 5-224 0,-1 2 0 0,0-2 3712 0,0 1 704 16,1 1 144-16,0 0 32 0,-1 1-2528 0,1-1-496 15,0 0-96-15,0 1-32 0,1-1-800 0,0 0-176 16,0-1-16-16,1-6-16 0,0 0-432 0,0 0 128 16,0 0-128-16,0 0 0 0,0 0 0 0,5 1-144 15,0-3 0-15,1-2 0 16,1-2-2016-16,-1-2-400 0,0-2-64 0</inkml:trace>
  <inkml:trace contextRef="#ctx0" brushRef="#br0" timeOffset="5286.542">21269 10048 11967 0,'0'0'528'0,"0"0"112"0,0 0-512 0,0 0-128 16,0 0 0-16,0 0 0 0,0 0 3776 0,0 0 736 0,0 0 144 0,0 0 16 15,0 0-3648-15,-1 7-752 16,1 1-144-16,0 1-128 15,1-1-240-15,0 2-144 0,0 3-48 0</inkml:trace>
  <inkml:trace contextRef="#ctx0" brushRef="#br0" timeOffset="5553.992">21297 10264 17503 0,'0'0'1552'0,"0"0"-1232"16,0 0-320-16,0 0 0 0,0 0 3200 0,0 0 592 0,0 0 112 0,0 0 32 16,0 0-1696-16,0 0-320 0,4 0-80 0,1-3-16 15,0-1-688-15,0 0-144 0,1-2-32 0,0-1 0 0,-1 0-576 16,3 1-128-16,-1-2-32 0,1 0 0 15,0 2-224-15,1-3 0 0,0 0 0 0,0 1 0 16,0 1 0-16,-1 1 0 0,-1 0 0 0,-1 1 0 16,-1 1 0-16,0 2 0 0,-5 2 0 0,0 0 0 15,0 0 0-15,4 5-128 0,-2 1 128 0,-1 1 0 0,-1 1 0 0,-1 2 0 16,0 1 0-16,0 0 0 16,-1-2 0-16,0 2 0 0,-1 1 0 0,1 0 144 0,0-2-144 0,2 0 0 15,-1-2 0-15,1 0 0 0,1-1-224 0,0-2-80 16,-1-5-16-16,4 5 0 15,-4-5-1536-15,6 2-320 0,0-3-64 0,1 0-16 16,0-2-304-16,-2 0-64 0,3-3-16 0,0-3-9504 16</inkml:trace>
  <inkml:trace contextRef="#ctx0" brushRef="#br0" timeOffset="5954.034">21572 10140 21535 0,'9'-12'960'0,"-5"7"192"0,-1 0-928 0,0 0-224 16,-3 5 0-16,0 0 0 0,0 0 2400 0,0 0 432 0,0 0 96 0,0 0 16 15,-2 5-1200-15,-2 0-224 0,-2 1-48 0,1 3-16 16,0 1-880-16,0 1-192 0,-1-1-16 0,1 2-16 15,0 0-208-15,1 0-144 16,0-2 192-16,1 2-192 0,0-2 128 0,1 0-128 0,0-2 0 0,1 1 0 16,0-1 0-16,1-1 0 0,0-1 0 0,0-6 0 15,0 0 0-15,0 0 0 16,2 5 0-16,-2-5 0 0,0 0 0 0,0 0 0 0,0 0 0 0,0 0 0 16,0 0 0-16,0 0 208 15,0 0-16-15,0 0 0 0,0 0 64 0,5-5 16 16,0 0 0-16,0 1 0 0,0 1-272 0,1 1 0 15,-6 2 0-15,7-1 0 0,-1 1 0 0,0 1 0 16,-1 2 0-16,0 2 0 0,-1 3 128 0,-1 0-128 16,0 4 0-16,-1 2 0 0,-2 2 0 0,0 1 0 0,-1 3 0 0,0 0 0 0,-1-3 144 0,1 2-144 15,-2 0 0-15,-1 3 144 0,0-3 48 0,-1 2 16 16,-1 0 0-16,1 1 0 0,-2 4 368 0,-1 0 80 16,0-3 16-16,-2-1 0 0,-2-3 128 0,1-1 32 15,2-2 0-15,-2 0 0 0,0-2-192 0,2-1-48 16,0-1 0-16,1-5 0 0,0-1-272 0,0-2-64 15,1-2-16-15,2-3 0 0,-1-2-240 0,3-5 0 16,0-3 0-16,1-3-160 16,2-2-1312-16,0-3-272 0,2-3-48 0,1-3-18560 0</inkml:trace>
  <inkml:trace contextRef="#ctx0" brushRef="#br0" timeOffset="6737.197">22205 10209 11967 0,'0'0'1072'0,"0"0"-864"0,1-8-208 0,-1 0 0 15,-1 0 2128-15,1 0 384 16,0-2 80-16,0 3 16 0,-1-1-816 0,1 1-176 0,-1-2-16 0,1 2-16 16,0 0-240-16,0 1-32 0,0 6-16 0,0 0 0 15,0 0 16-15,0 0 0 0,0 0 0 0,0 0 0 16,0 0-32-16,0 0 0 0,-6 4 0 0,1 3 0 15,1 4-576-15,0 2-128 0,-1 2-32 0,1-1 0 16,1 1-96-16,1-3 0 0,-1 0-16 0,0 1 0 16,1-1-224-16,-1 0-32 0,0 1-16 0,2-2 0 15,1-2-160-15,0-2 0 0,0-2 0 0,0-5 128 0,0 0-128 0,0 0 0 16,0 0 0-16,7 4 0 0,-7-4 0 0,0 0 0 16,9-6 0-16,0-1 0 0,-1-2 128 0,-2 0-128 15,0-1 192-15,0-2-64 0,-2-1 128 0,1 1 32 16,0 0 0-16,0 2 0 0,0-4-144 0,0 3-16 15,1 0-128-15,0 3 192 0,-1-1-192 0,1 2 0 16,2-2 0-16,1 2 0 0,-1 1 0 0,3 1 0 16,0 0 0-16,0 0 0 0,-1 1 0 0,0 1 0 15,-2 1 0-15,0 0 0 0,-8 2-160 0,9 3-80 16,-9-3-16-16,7 6 0 16,-7-6-2208-16,6 9-448 0,-1-1-96 0</inkml:trace>
  <inkml:trace contextRef="#ctx0" brushRef="#br0" timeOffset="7137.773">22457 10172 17503 0,'0'0'1552'0,"0"0"-1232"15,-1-7-320-15,1 7 0 0,-1-8 3312 0,1 8 592 16,-5-6 128-16,5 6 32 0,-7-4-2000 0,0 3-400 16,0 1-64-16,-1 2-32 0,-1 1-720 0,-1 3-144 15,-1 2-16-15,0 2-16 0,-2 2-400 0,1 3-80 16,1 1 0-16,3 1-16 0,0-2-176 0,4-5 0 0,2 2 0 0,1 0 0 15,2-1 0-15,2-2 0 16,2-1-128-16,2-1 128 0,1-1 0 0,3-2 0 0,1-1-144 16,2-2 144-16,-1-2 0 0,1-3 0 0,0-2 0 0,6-6 0 15,0 1 0-15,-2-1 0 0,0-3 0 0,-2 0 0 16,-4 0 0-16,-1 0 128 0,-2 0-128 0,0 3 0 16,-2-2 128-16,-1 3-128 0,-2 2 0 0,-1 1 0 0,-1 2 128 0,-2 6-128 15,0 0 0-15,0 0 144 0,0 0 48 0,0 0 0 16,0 0 0-16,0 0 0 0,0 0 224 0,-6 6 48 15,0 2 16-15,3 0 0 0,1 1-272 0,2 0-48 16,-1 0-16-16,1 1 0 0,1-1-144 0,0 3 0 16,1-3 0-16,1 1 0 0,-2-2 0 0,0 1 0 15,1 0 0-15,-2-9 0 0,4 10 0 0,-4-10 0 16,6 5 0-16,-6-5 0 0,8 3-192 0,0-3-128 16,-1-3-32-16,0-2 0 15,2-4-1936-15,0-1-384 0,0-2-80 0,-1 0-13504 0</inkml:trace>
  <inkml:trace contextRef="#ctx0" brushRef="#br0" timeOffset="7323.21">22798 9946 8287 0,'6'-12'736'0,"-2"7"-592"15,-4 5-144-15,0 0 0 0,0 0 4800 0,0 0 944 16,0 0 176-16,0 0 32 0,0 0-2800 0,1 12-560 16,-3 3-112-16,-1 4-32 0,0 1-912 0,-2 4-192 15,-2-1-48-15,-1 2 0 0,0-2-592 0,-1 1-112 16,0 2-16-16,1 0-16 0,1 0-320 0,1-1-64 15,-2 1-16-15,4-9 0 0,0 2-160 0,0 0 0 0,0-1 0 0,0 0 0 16,1-1-208-16,2-3-128 0,1-2-32 0,0-2 0 31,0-4-2304-31,0-6-464 0,0 0-80 0</inkml:trace>
  <inkml:trace contextRef="#ctx0" brushRef="#br0" timeOffset="7754.831">22705 10205 32015 0,'0'0'1408'0,"0"0"320"0,0 0-1392 0,0 0-336 0,-6 2 0 0,6-2 0 0,0 0 1632 0,0 0 256 16,0 0 48-16,0 0 16 0,0 0-1120 0,0 0-208 16,0 0-48-16,9 4-16 0,0 1-320 0,1-1-64 15,0-1-16-15,2-1 0 0,0 0-160 0,3 1 0 16,0 1 0-16,1-1 0 0,1-2 0 0,0 1 0 16,-1-1 0-16,0 1 0 0,3 1 0 0,0 0 0 15,-4 0 0-15,1 0 0 0,-4 1-128 0,-1-1 128 16,-2 0 0-16,0 1 0 0,-4-1 0 0,-5-3 0 15,6 2 0-15,-6-2 0 0,0 0 0 0,0 0 0 16,5 0 0-16,-5 0 0 0,0 0 176 0,3-5 48 16,-1 0 16-16,-1-2 0 0,-2 1 16 0,0-1 16 15,-1 0 0-15,0-2 0 0,-2 1-112 0,0 1-32 16,-2 1 0-16,-1 1 0 0,0 1 64 0,0 2 16 16,-2 2 0-16,-2 1 0 0,0 2 304 0,0 2 64 15,1 1 16-15,0 3 0 0,1 3-176 0,2 1-32 16,1-2-16-16,3 3 0 0,2 1-32 0,3 0 0 15,2 1 0-15,3 0 0 0,1-1-16 0,5 2-16 0,2-1 0 0,1-1 0 16,0 1-80-16,3-4-16 0,1-2 0 0,-1 0 0 16,0-2-48-16,-1-1-16 0,0-3 0 0,-1-2 0 15,0-2-144-15,1-3 0 0,-2-2 0 0,2-4 128 0,0-3-128 0,-3-2-224 16,1-4 48-16,-1-1 16 16,-1-4-1360-16,0 0-272 0,-3-1-48 15,-2 0-19008-15</inkml:trace>
  <inkml:trace contextRef="#ctx0" brushRef="#br0" timeOffset="11407.816">13216 7197 8287 0,'0'0'736'0,"0"0"-592"16,0 0-144-16,0 0 0 0,4 0 4288 0,1 0 816 15,0 0 160-15,0-2 48 0,-5 2-2640 0,6-2-528 16,0 0-96-16,0 1-32 16,-1-2-576-16,-1 0-112 0,0-1-32 0,1 0 0 15,-2 1-400-15,1-2-64 0,-1-1-32 0,1 1 0 16,1 0-432-16,1 1-96 0,-2-2-16 0,0 1 0 15,-1 2-256-15,-3 3 0 0,5-3 128 0,-5 3-128 0,0 0 0 0,0 0 0 16,0 0 0-16,0 0 0 0,0 0 176 0,4 2-176 16,1 2 160-16,0-1-160 0,0 2 192 0,0 1-64 15,1-2-128-15,1 1 192 0,-1 0-192 0,0 0 0 16,2-3 128-16,-1 0-128 0,0 0 0 0,1 1 0 16,0-2 0-16,-1 0 0 0,2 0 176 0,-2 0-176 15,-1-1 192-15,-6 0-192 0,7 0 0 0,-1-1-144 16,-6 1-16-16,5-2 0 15,-2-1-2768-15,-3 3-544 0</inkml:trace>
  <inkml:trace contextRef="#ctx0" brushRef="#br0" timeOffset="11858.052">13373 7177 16575 0,'0'0'1472'0,"0"0"-1168"0,0 0-304 0,0 0 0 0,0 0 3264 0,0 0 608 15,0 0 112-15,-4 4 32 0,4-4-1904 0,-2 5-384 16,0-1-80-16,0 3-16 0,0-1-272 0,1 2-48 16,1-1-16-16,0 4 0 0,0-1-272 0,0 1-64 15,-1 0-16-15,1 0 0 0,0 1-480 0,1 1-80 16,-1-1-32-16,1 1 0 0,0 0-192 0,0 1-32 15,0-1-128-15,0 1 192 0,0-2-192 0,0 1 0 16,1 0 0-16,-1 0 0 0,0 0 0 0,-1-1 0 0,0-1 0 0,0-1 0 16,0-2-192-16,1 1-96 15,1-3-16-15,-2 0 0 16,0-6-1360-16,0 0-256 0,0 0-64 0,0 0-16272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29:42.96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15818 10991 30863 0,'0'0'1360'0,"0"0"304"0,-5 0-1344 0,0 0-320 16,5 0 0-16,0 0 0 0,0 0 1920 0,0 0 320 16,0 0 64-16,0 0 16 0,6 2-784 0,6-2-176 15,5 0-16-15,9 0-16 0,6-4-368 0,6 0-64 16,4-2 0-16,9-1-16 0,5 0-32 0,10 0 0 16,10-1 0-16,5 0 0 0,3 0-208 0,7 2-64 0,-9-1 0 0,7 2 0 15,4 0 80-15,6 0 16 16,4 0 0-16,5 1 0 0,4 1-112 0,-2 1-32 15,-2 0 0-15,98-1 0 0,-38 2-320 0,-34 1-64 16,-26 0-16-16,-12 0 0 0,-8 0-128 0,-5-1 0 16,-2 0 144-16,-32 0-144 0,-3-1 0 0,-1-1 0 15,-3 0 0-15,-3 1 128 0,-5-1-128 0,-2 0 0 16,-5 1 0-16,-5 0 0 0,-3 1 0 0,-5 0 0 0,-6 0 0 0,-2 0 0 16,-6 1 0-16,0 0 0 0,0 0 0 15,-3-4 0 1,-1 0-704-16,0-1-128 0,-1 0 0 0,-3-5-16 15,-1 1-1728-15,0 1-352 0,0-2-64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31:55.49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10332 13098 6447 0,'0'0'576'0,"0"0"-576"0,0 0 0 0,0 0 0 15,0 0 4496-15,0 0 800 0,0 0 144 0,1 5 48 16,-1-5-2720-16,0 0-528 0,0 0-128 0,0 0 0 16,0 0-720-16,0 0-144 0,0 0-32 0,0 0 0 15,5 0-176-15,-1-2-32 0,0-2-16 0,0-1 0 16,-1-1-112-16,1-1-32 0,0 0 0 0,1-1 0 15,-2-2-80-15,0 0 0 0,1 0-16 0,0 0 0 16,0 0-176-16,-1-2-16 0,0-1-16 0,0 2 0 16,-1-1-96-16,0 1-32 0,1-1 0 15,0 2 0-15,0-1-96 0,0 0 0 0,-1-1-16 0,0 0 0 0,1-2-64 16,0 0-16-16,1 0 0 0,-1-1 0 16,0-2 0-16,0 0 0 0,0-2 0 0,0 0 0 0,0-1 48 0,0 1 16 15,0-1 0-15,1 0 0 0,0 2-32 0,-1-2-16 16,1 3 0-16,0-1 0 0,0 1-48 0,-1 2 0 15,-1 0 0-15,0 4 0 0,1 0-64 0,0-1 0 16,0 1-128-16,0-2 192 0,0 1-192 0,1-1 144 16,-1-2-144-16,1 0 128 0,1-3-128 0,1-2 128 15,1-3-128-15,2-7 128 0,0-1-128 0,0 1 0 16,2 2 144-16,0 3-144 0,-1 3 0 0,0 1 144 16,1 3-144-16,0 0 0 0,-2 5 192 0,0 1-64 0,-1-1 0 0,1 0-128 15,1 0 128-15,0-1-128 0,-1-3 0 0,1 0 0 16,0-3 0-16,0 0 128 15,0-3-128-15,1 1 0 0,0-3 144 0,0 2-144 16,-1 0 0-16,0 2 144 0,1 1-144 0,0 2 0 0,0 1 144 0,2-6-144 16,-2 7 0-16,1 1 128 0,0 1-128 0,0 0 0 15,0-1 144-15,2 1-144 0,-2 1 192 0,0-1-192 16,1 0 0-16,0-2 0 0,-1 0 0 0,1 0 0 16,1-3 0-16,-1 1 0 0,0 0 0 0,1-1 0 15,0 1 128-15,1 0-128 0,1 2 0 0,-1-1 144 16,0 2-144-16,1-2 0 0,-1 2 0 0,2 1 0 15,-1 1 0-15,2-2 0 0,0 0 0 0,-1 1 0 0,-1 3 0 0,0 0 0 16,-5 3 0-16,1 0 0 0,0 0 0 0,1 2 0 16,-1-1 0-16,2 0 0 0,-1-2 0 0,-1 2 0 15,3 1 0-15,0 1 0 0,0 0 0 0,2-2 0 16,0 1 0-16,0-1 0 0,2 1 0 0,-1 0 0 16,2 1 0-16,-1-3 0 0,6-1 0 0,-1-1 0 15,-1 1 0-15,-2 1 0 0,0-1 0 0,0-1 0 16,3-1 0-16,-1 2 0 0,-2-1 0 0,0 2 0 15,1 0 0-15,-2 0 0 0,0 1 0 0,0 0 0 16,-2 2 0-16,1 0 0 0,-2 0 0 0,1 2 0 16,-1 0 0-16,-2 1 0 0,0 0 0 0,-1 0 0 15,0 0 0-15,-1 1 0 0,-1 0 0 0,0 0 0 16,0-1 0-16,1 0 0 0,-1-1 0 0,1 1 0 16,0 0 0-16,1 1 0 0,-2-2 0 0,2 1 0 15,-1 0 0-15,-1 1 0 0,1 0 0 0,0 1 0 16,0 0 0-16,-1 0 0 0,-1-1 0 0,1 1 0 15,0-1 0-15,-1 1 0 0,0 0 0 0,1 1 0 16,0 0 0-16,2 0 0 0,0-1 0 0,0 1 0 0,-1 0 0 0,1 1 0 16,-1 0 0-16,-1 0 0 0,2-1 0 0,-1 0 0 15,-1 2 0-15,-1-2 0 0,0 3 0 0,1-2 0 16,-2 1 0-16,1 1 0 0,0 0 0 0,-1 1 0 16,-1-2 0-16,1 2 0 0,0 0 0 0,1 0 0 15,0 0 0-15,0 0 0 0,1-1 0 0,0 1 0 16,-1 0 0-16,-1 1 0 0,3-1 0 0,0-1 0 15,-2 0 0-15,1 1 0 0,0-1 0 0,0 0 0 16,1 0 0-16,1 1 0 0,1 0 0 0,-2 0 0 16,1 0 0-16,0 0-128 0,-4-2 128 0,1 2 0 15,0 0 0-15,1 0 0 0,-2 1 0 0,0 0 128 0,0-1-128 0,0 0 0 16,-1 0 0-16,-2-1 0 0,1 1 0 0,1 1 0 16,0-1 0-16,-1-1 0 0,0 3 0 0,-1-2 0 15,2 0 0-15,0-2 0 0,-1 2 0 0,0 1 0 16,0-1 0-16,0 1 0 0,-1-1 0 0,2 0 0 15,0-1 0-15,-1 2 0 0,0-2 0 0,0 1 0 16,-1-2 0-16,1 2 0 0,0 0 0 0,0 0 0 16,0 1 0-16,0-1 0 0,-1 2 0 0,0-1 0 15,0 0 0-15,-2 1 0 0,2 3 0 0,1-3 0 16,1 1 0-16,0-1 0 0,0 1 0 0,1 0 0 16,0 0 0-16,0 1 0 0,1-2 0 0,-2 3 0 15,0 0 0-15,1-1 0 0,-1 1 0 0,-1-1 0 16,0 2 0-16,0 0 0 0,1 1 0 0,-1-1 0 15,1 3 0-15,-3-2 0 0,1 0 0 0,1 1 0 16,-2-1 0-16,1 0 0 0,-1-1 0 0,0 0 0 16,-1-2 0-16,2-2 0 0,-1 2 0 0,0-1 0 0,0 1 0 0,1 0 0 15,1 0 0-15,-2 0 0 0,1-1 0 0,1 3 0 16,0 0 0-16,0 1 0 0,0 0 0 16,1 1 0-16,-1-1 0 0,0-1 0 0,-1-1 0 0,0 1 0 15,-2 0 0-15,1 1 0 16,1 0 0-16,1-1 0 0,0 1 0 0,-1-2 0 0,-1 3 0 0,0 1 0 15,0-6 0-15,0 1 0 0,0 1 0 0,1 0 0 16,-1 0 0-16,1 0 0 0,0-1 0 0,1 2 0 0,0-1 0 0,0 0 0 16,1-1 0-16,-3 1 0 0,1 0 0 0,0-1 0 15,0 0 0-15,0-1 0 0,0 1 0 0,-1 0 0 16,-2 0 0-16,2-1 0 0,0 1 0 0,1 1 0 16,-2-1 0-16,1 3 0 0,1-1 0 0,-2-1 0 15,0 0 0-15,0 0 0 0,1 0 0 0,-1-2 0 16,0 1 0-16,0 0 0 0,-1-1 0 0,0 1 0 15,1-1 0-15,-2 1 0 0,1 1 0 0,0-1 0 16,1 0 0-16,-2 0 0 0,0 1 0 0,0 1 0 16,1 1 0-16,0-1 0 0,0 1 0 0,0 0 0 15,-1-1 0-15,-1-1 0 0,2 0 0 0,0 0 0 16,0 1 0-16,0-4 0 0,1 3 0 0,-1-2 0 16,-1 0 0-16,1-1 0 0,0 0 0 0,0 0 0 15,-1-2 0-15,-1 1 0 0,2-1 0 0,0 0 0 0,0 0 0 16,0 0 0-16,-2 0 0 0,1 0 0 0,0-2 0 0,1 3 0 15,0 1 0-15,0-2 0 16,0-1 0-16,-4-4 0 0,3 5 0 0,2 0 0 16,-1 0 0-16,0-1 0 0,-4-4 0 0,4 5 0 15,-1 2 0-15,1-2 0 0,0 1 0 0,0 1 0 0,0 0 0 0,1 0 0 16,-2 1 0-16,0 2 0 0,0 2 0 0,0 1 0 16,0-1 0-16,0 3 0 0,0 3 0 15,0-1 0-15,1 1 0 0,0-2 0 0,-2 1 0 0,1-2 0 16,1-2 0-16,1 3 0 0,-1-2 0 0,1-2 0 15,1-1 0-15,1-1 0 0,0-2 0 0,-2-1 0 16,1-3 0-16,-1 1 0 0,1 0 0 0,0 0 0 16,0 0 0-16,0 1 0 0,1 1 0 0,-1 0 0 15,-1-2 0-15,-1 1 0 0,1 0 0 0,-1 0 0 0,0-1 0 0,1 0 0 16,-2 1 0-16,0-1 0 0,-1 0 0 0,0 0 0 16,0 0 0-16,0 1 0 0,-2-6 0 0,3 5 0 15,-3-5 0-15,0 0 0 0,2 5 0 0,-2-5 0 16,0 0 0-16,0 0 0 0,0 0 0 0,2 3 0 15,-2-3 0-15,0 0 0 16,0 0-560-16,0 0-96 0,-3 5-32 0,-1-2 0 16,-1 0-2256-16,-3-2-448 0,0 1-80 0,0-4-18144 0</inkml:trace>
  <inkml:trace contextRef="#ctx0" brushRef="#br1" timeOffset="7083.034">10555 12237 11055 0,'0'0'976'0,"0"0"-784"16,0 0-192-16,0 0 0 0,0 0 2800 0,0 0 512 16,0 0 96-16,0 0 32 0,0 0-1648 0,0 0-320 15,0 0-64-15,0 0 0 0,0 0-64 0,0 0-16 16,0 0 0-16,0 0 0 0,0 0-256 0,0 0-48 15,0 0-16-15,0 0 0 0,0 0-144 0,0 0-32 16,0 0 0-16,0 0 0 0,0 0-64 0,0 0 0 16,-5 1-16-16,5-1 0 0,0 0-128 0,0 0-32 15,-5-2 0-15,2-2 0 0,0 0 64 0,2-1 16 0,0 0 0 0,-1 0 0 16,0 0-192-16,0 1-32 0,1-1-16 0,1 5 0 16,-2-6-304-16,0 2-128 0,2 4 0 0,-1-5 128 15,1 5 48-15,-2-5 0 0,2 5 0 16,0 0 0-16,-1-5-176 0,1 5 0 15,0 0 0-15,0 0 0 0,0 0 0 0,0 0 0 16,0-5 0-16,0 5 0 0,0 0 0 0,0 0 0 0,0 0 0 0,0 0 0 16,0 0 0-16,0 0 0 0,0 0 0 0,0 0 0 15,0 0 0-15,0 0 0 0,0 0 0 0,0 0 128 16,0 0-128-16,0 0 0 0,0 0 0 0,0 0 128 16,0 0-128-16,0 5 0 0,0-5 0 0,0 0 0 15,0 0 0-15,-1 5 0 0,1-5 0 0,0 0 0 0,0 0 0 0,0 0 0 16,0 0 144-16,0 0-144 0,0 0 304 0,0 0-16 15,0 0 0-15,0 0 0 0,0 0 32 0,0 0 0 16,-5-3 0-16,5 3 0 0,-5-4-144 0,1 0-32 16,1 0 0-16,3 4 0 0,-1-5-144 0,1 0 0 15,0-1 0-15,1 2 128 0,1-3-128 0,2 1 0 16,1 0 0-16,1 0 0 0,0 0 0 0,0 1 0 16,0 1 0-16,-1 0 0 0,1 0 0 0,1 1 0 15,1 2 0-15,-2 0 0 0,1 1 0 0,0 1 0 16,-2 1 0-16,0 1 128 0,-5-3-128 0,3 6 160 15,-3-6-160-15,3 6 160 0,-1 1-160 0,-1 1 160 16,-2 0-160-16,-1 1 160 0,0-2-160 0,-1 1 0 16,-2-1 144-16,1 1-144 0,-1-2 0 0,0 0 0 0,-1 0 0 0,1-2 128 15,0-1-128-15,-1 0 128 16,0-1-128-16,0 0 128 0,1-4 0 0,0 0 0 16,0 1 0-16,1-3 0 0,-2 1 0 0,1-1 16 0,1-1 0 0,2 0 0 15,-1-1 48-15,1 1 0 0,1-2 0 0,2 0 0 16,-1 2-32-16,1-1 0 15,0 0 0-15,1 1 0 0,1 0-160 0,-3 5 192 0,5-5-192 0,1 1 192 16,1 0-192-16,0 0 0 16,-2 0 0-16,1 2 128 0,4 0-128 0,-1 1 0 0,0 0 0 0,0 1 0 15,-1 1 0-15,0 0 0 0,-1 0 0 0,0 1 0 16,-2 1 0-16,0-1 0 0,-5-2 0 0,3 5 0 16,-2 1 128-16,-1 1-128 0,-2 1 0 0,-2-1 128 15,-1 1-128-15,-1 1 0 0,-1 0 0 0,0 0 128 16,-1-2-128-16,0 0 0 0,-1-1 0 0,0 1 128 15,0-3-128-15,0 0 0 0,0-1 0 0,1-2 0 16,0-1 128-16,0-1-128 0,1-2 128 0,1-1-128 0,0 0 0 0,1-1 128 16,1-1-128-16,2-1 0 0,0-1 0 0,1 0 0 15,1 0 128-15,1 0-128 0,2 0 0 0,0 0 0 16,0 0 0-16,1 1 0 0,0 1 0 0,0-2 0 16,2 3 0-16,0 1 0 0,1 1 0 0,1 1 0 15,0 0 0-15,0 1 0 0,-2 1 0 0,4 1 128 16,1 0-128-16,0 1 0 0,-4 1 0 0,2 0 0 15,-1-1 0-15,0-1 0 0,-2 1 0 0,-6-2 0 16,0 0 128-16,0 0-128 0,0 0 0 0,0 0 192 16,0 0-192-16,-1 5 192 0,1-5 48 0,-7 3 16 15,-3 0 0-15,-1-1 0 0,2 0-192 0,0 0-64 16,-2 0 0-16,2 0 0 0,1-2 0 0,2 0 0 16,0-1 0-16,6 1 0 0,-4-3 0 0,4 3 0 15,-1-6-160-15,1 0 160 16,1-2-1840-16,4-2-272 0,2-1-64 0</inkml:trace>
  <inkml:trace contextRef="#ctx0" brushRef="#br1" timeOffset="20520.149">13368 11729 16575 0,'0'0'1472'0,"0"0"-1168"16,0 0-304-16,0 0 0 0,0 0 3584 0,-5 2 672 15,-1 0 128-15,1 1 32 0,0-3-1696 0,0 1-336 16,0-1-64-16,5 0-16 0,-5 0-800 0,5 0-160 15,0 0-48-15,0 0 0 0,-5-3-384 0,5 3-80 16,-2-3 0-16,2 3-16 0,-1-4-128 0,0 0-32 16,1 2 0-16,0-3 0 0,0 0-16 0,2 1-16 15,1-2 0-15,0 1 0 0,0 0-160 0,1 0-16 16,0 0-16-16,1 1 0 0,-1 0-160 0,1 2-16 16,-1-2-16-16,1 3 0 0,0-2-240 0,0 3 176 15,0 0-176-15,0 0 160 0,-5 0-160 0,5 3 0 16,-5-3 0-16,4 5 128 0,-4-5-128 0,2 7 192 15,-1 0-192-15,-2 0 192 0,-2 0-192 0,-1 0 160 0,-1-2-160 0,0 1 160 16,-1-1 112-16,0 0 32 16,0-1 0-16,0-1 0 0,-1-1-96 0,0-1-16 0,1 0 0 0,-1-1 0 15,-1 0-32-15,2-1-16 0,-1-2 0 0,1 0 0 16,1-1-144-16,1-1 0 0,2-1 144 0,0-1-144 16,1 0 0-16,1-1 0 0,0-2 0 0,2 0 128 15,0 2-96-15,2-2-32 0,-1 0 0 0,1 0 0 16,0 1 0-16,0 1 0 15,0 2 0-15,-1 0 0 0,0 1 0 0,1 2 0 0,1 1 0 0,-5 2 0 16,5 1 0-16,0 2 0 0,0 1 0 0,0 1 0 16,1 2 0-16,-2-2 0 0,-2 3 0 0,1 1 0 15,0 0 0-15,-1 0 0 0,-2-2 0 0,0 2 0 0,0 0 0 0,-1-1 0 16,-1-1 0-16,-1 0 0 0,0 0 0 0,-1-1 0 16,-1-1 0-16,-1-1 0 0,0-1 0 0,0 0 0 15,0-2 0-15,0 0 0 0,1-2 0 0,1-1 0 16,4 2 0-16,-4-5 0 0,0 0 0 0,1-2 0 15,2 1 0-15,-1 0 0 0,0-2 0 0,1 1 0 16,1 0 0-16,1 1 0 0,0-1 0 0,1 2 0 16,0-2 0-16,1 1 0 0,1 1 0 0,1-2 0 0,0 2 0 0,2 0 0 15,1 1 0-15,-1 2 0 16,0 0 0-16,-1 0 0 0,1 0 0 0,0 2 0 16,0 0 0-16,-7 0 0 0,7 2 0 0,-1 0 0 15,-6-2 0-15,4 6 0 0,-2 0 0 0,-2 2 0 16,-1-2 0-16,-3 1 0 0,0 0 0 0,-2 0 0 15,0-1 0-15,-2 0 0 0,0-1 0 0,0 0 0 16,0-1 0-16,1-1 0 0,-1-1 0 0,1 0 0 0,2-2 0 16,-1-3 0-16,1-1-192 0,2-2 32 0,2-3 0 0,3-5-17200 31,4-4-3440-31</inkml:trace>
  <inkml:trace contextRef="#ctx0" brushRef="#br1" timeOffset="32398.447">10571 12117 16575 0,'-5'11'1472'0,"2"-5"-1168"0,3-6-304 0,-4 5 0 0,-1-2 1984 0,1 1 320 16,4-4 80-16,0 0 16 0,0 0-1152 0,0 0-224 15,0 0-64-15,0 0 0 0,0 0-448 0,0 0-80 16,5 1-32-16,1-1 0 0,1-2 320 0,-1 1 64 16,1-2 16-16,1 1 0 0,0-1 640 0,0 1 128 15,0-2 32-15,1 2 0 16,-2 0-128-16,1 0 0 0,0 1-16 0,-1 0 0 0,0 1-560 0,0 0-128 15,1 0 0-15,-1 1-16 0,2 0-256 0,2 0-48 16,0-1-16-16,1 0 0 0,3 0-176 0,0-1-48 16,1 0 0-16,2-1 0 0,1-1-16 0,1-1 0 15,1-1 0-15,0 0 0 0,3-2 176 0,-1 0 16 16,1 1 16-16,2-2 0 0,0 1-144 0,1 1-16 16,-2 1-16-16,1 0 0 0,-1-1-48 0,-1 1-16 15,0 1 0-15,-1 0 0 0,-1 1-32 0,-1 1-128 16,3-2 192-16,-1 1-64 0,2 0-128 0,1-1 160 15,1-1-160-15,2 0 160 0,1-1-160 0,2 0 160 16,2 0-160-16,0-4 160 0,-2 1-32 0,-1-1 0 16,1-1 0-16,-2 1 0 0,-1 0 32 0,1 1 0 15,-2-1 0-15,0 2 0 0,0-1-160 0,-2 1 160 16,1 3-160-16,-1-3 160 0,-1 2-160 0,0 1 0 0,-1 0 0 0,-1 1 0 16,-2-1 0-16,1 0 0 0,-3 2 128 0,1 0-128 15,-1 0 0-15,1-1 0 0,-2 0 0 0,1 1 0 16,2 1 0-16,-1-2 0 0,1 0 0 0,-2 0 0 15,1 0 144-15,-1-1-144 0,0 1 160 0,2-1-160 16,-1 0 208-16,0-1-48 0,-2 0-16 0,1 1 0 16,-1 0-144-16,0 2 160 0,-1-2-160 0,-1 2 160 15,-1 0-160-15,-1 1 128 0,0 0-128 0,0 0 128 16,-1 1-128-16,0 0 128 0,2 0-128 0,0 0 128 16,-3 1-128-16,2 0 0 0,1-1 144 0,0 1-144 0,2 0 0 0,-1-2 0 15,0 1 0-15,2 0 0 0,1 0 208 0,-1-1-16 16,1 0-16-16,-1 1 0 0,1-3-176 0,-1 1-144 15,2 0 144-15,-2 0-208 0,-2 0 208 0,1 0 0 16,-3 2 0-16,0-1 160 0,1-1-160 0,-1 1 128 16,-2 0-128-16,1 1 128 0,-1 0-128 0,-1 0 0 15,0 1 144-15,0-3-144 0,1 2 192 0,0 0-16 16,1 0-16-16,0 1 0 0,-1-1-160 0,-1 1-144 16,3-1 144-16,0 1-208 0,0 0 208 0,0 0 0 15,0 0 0-15,-1 0 0 0,0 0 0 0,-1 0 0 16,0 0 0-16,-3 1 0 0,0-1 0 0,0 0 0 15,-1 0 0-15,-1 0 0 0,-1 0 0 0,1-1 0 0,-2 0 0 16,0 0 0-16,-5 1 0 0,4-2 0 16,-4 2 0-16,0 0 0 15,0 0-240-15,0 0-144 0,0 0-48 0,0 0 0 16,-5-1-1280-16,-1 1-256 0,-2 2-48 0,2 1-21024 0</inkml:trace>
  <inkml:trace contextRef="#ctx0" brushRef="#br1" timeOffset="34126.315">13223 11712 11967 0,'0'0'528'0,"0"0"112"0,0 0-512 0,-4 0-128 15,-1 0 0-15,5 0 0 0,0 0 4800 0,0 0 912 16,-5 1 192-16,5-1 48 0,-5 1-3328 0,5-1-672 16,-5 0-128-16,5 0-32 0,0 0-512 0,0 0-128 15,-4-1 0-15,4 1-16 0,0 0-240 0,0 0-32 16,-5-2-16-16,5 2 0 0,-4-2-464 0,4 2-80 0,0 0-32 0,0 0 0 15,0 0-80-15,0 0-32 0,0 0 0 0,1-4 0 16,1-1-160-16,1 1 0 16,1 0 0-16,1 0 0 0,1 0 0 0,0 1 0 15,1 0 0-15,-1 1 0 0,-2-1 0 0,1 2 0 16,0 0 0-16,0 1 0 0,-5 0 0 0,5 0 0 16,1 1 0-16,-6-1 0 0,0 0 0 0,0 0 0 15,0 0 0-15,2 6 0 0,-1 0 0 0,-2 0 0 16,-1-1 0-16,0 1 0 0,-1 0 256 0,-1-1-16 0,-1 0-16 0,-1-1 0 15,0 1 240-15,1-2 48 0,-2 0 16 0,0 1 0 16,0-3 64-16,1 0 16 16,1-1 0-16,1-1 0 0,-1 0-240 0,2-3-48 15,0 1-16-15,3 3 0 0,-3-5-160 0,2 0-16 0,1 0-128 0,1-1 192 16,1 2-192-16,0-3 0 0,1 2 0 0,-1 1 0 16,1 0 0-16,-3 4-160 0,0 0 32 0,5-2 0 0,-5 2 128 0,0 0 0 15,5 0 0-15,-5 0-128 0,0 0 128 0,0 0 0 16,5 3 0-16,-5-3 0 0,4 5 0 0,-4-5 0 15,0 0-128-15,0 0 128 16,0 0-592-16,4 4-48 0,-4-4 0 0,5 1 0 16,-5-1-1024-16,0 0-224 0,0 0-32 0,6-1-12320 15,-6 1-2464-15</inkml:trace>
  <inkml:trace contextRef="#ctx0" brushRef="#br1" timeOffset="34568.644">12898 11714 17503 0,'-10'3'1552'0,"-3"1"-1232"16,-2-1-320-16,0 1 0 0,0 0 2304 0,0 0 416 15,2 0 80-15,-1 0 16 0,1-1-2304 0,0 0-512 16,1-2 0-16</inkml:trace>
  <inkml:trace contextRef="#ctx0" brushRef="#br1" timeOffset="35343.456">13297 11662 6447 0,'0'0'576'15,"0"0"-576"-15,0 0 0 0,-4 1 0 0,0-1 5776 0,0 0 1056 16,1 0 208-16,-1 0 32 0,0 1-4272 0,1-1-864 15,-2 0-160-15,-1 2-48 0,-1-2-192 0,0 0-64 16,-1 0 0-16,0 0 0 0,0 0-624 0,-2 1-128 16,-2 0-16-16,-1 0-16 0,-1 1 96 0,-4-2 32 15,0 1 0-15,-4 0 0 0,0-1-112 0,-3 0 0 0,2 0-16 0,-3 0 0 16,0 0-208-16,-3-1-32 16,0 0-16-16,-2 1 0 0,-3-3-176 0,-4 1-48 0,-3 0 0 15,-2 1 0-15,-1 0-208 0,2-1 144 16,1 2-144-16,1 0 128 0,1 0-128 0,0 2 0 0,-2-2 144 0,0 1-144 15,0-1 208-15,-1 0-16 0,1 0-16 0,1-1 0 16,1-1-16-16,1 0 0 0,2 0 0 0,-2 0 0 16,-1-3-160-16,-2 0 192 0,-2-3-192 0,1 0 192 15,-1 0-192-15,3 1 0 0,2 1 0 0,0-2 0 16,2 1 0-16,2 2 0 0,0 2 128 0,0-2-128 16,-2 2 0-16,1 2 0 0,-1 1 0 0,2 2 0 15,-2 0 0-15,4 1 0 0,3 1 0 0,2 0 0 16,1 0 0-16,4 0 0 0,1 0 0 0,2-2 0 15,3 1 0-15,1-3 0 0,2 0 0 0,1 0 0 16,0-3 0-16,1 0 0 0,1 0 0 0,0-1 0 16,0 0 0-16,0 0 0 0,0-1 0 0,1 1 0 0,-1 2-224 0,-1-3 80 15,1 2 16-15,1 0 0 16,-2 1-256-16,1 1-32 0,0 2-16 0,-1 0 0 16,3 1-784-16,0 0-176 0,-1 1-16 0,3 0-16 15,0-1-384-15,2 2-80 0,1-2-16 0,1 1 0 16,2-3-1296-16,0 0-256 0</inkml:trace>
  <inkml:trace contextRef="#ctx0" brushRef="#br1" timeOffset="35859.143">10997 11668 23951 0,'-13'3'1056'0,"9"-5"224"0,-3 0-1024 0,1-2-256 15,0 0 0-15,0-3 0 0,1 0 2672 0,1-2 464 16,1 0 112-16,0 0 16 0,2-1-1856 0,1-1-384 16,1-2-64-16,2 2 0 0,3-1-336 0,1 0-64 15,0-1-16-15,2 2 0 0,2-2-256 0,2 1-48 16,1 1-16-16,-1 3 0 0,0-1-224 0,1 2 128 16,0 2-128-16,-1 0 0 0,1 2 128 0,-2 2-128 15,-2 2 0-15,-2 2 0 16,0 0 176-16,-3 2-176 0,-2 2 192 0,-2-1-192 0,-1 2 544 0,-3 0 0 15,-2 2 0-15,-2 0 0 0,-1-1 208 0,-2 1 32 16,-2-1 16-16,0 0 0 0,0-1-64 0,-2 0-16 16,0-1 0-16,0-2 0 0,1-1-112 0,0-1-32 15,0-1 0-15,3-1 0 0,1-2-240 0,2-1-48 16,0 0-16-16,2-1 0 0,1-1-272 0,2 0 0 16,0-2 128-16,3 0-128 0,2 0 0 0,1 0 0 15,0 0 0-15,2 0 0 0,0 1 0 0,2-2 0 16,1 2-160-16,1 0 160 15,-1 1-416-15,1 1-16 0,0 0 0 0,0 2 0 16,1 0-2288-16,0 1-464 0,-1 1-80 0</inkml:trace>
  <inkml:trace contextRef="#ctx0" brushRef="#br1" timeOffset="36414.829">11221 11490 27983 0,'0'0'1232'0,"0"0"272"0,0 0-1200 0,6 0-304 0,1-2 0 0,2 1 0 16,1-2 1536-16,3 0 240 15,2-1 48-15,2 0 16 0,3 1-448 0,3-2-96 16,7-2-16-16,3 0 0 0,3-1-336 0,2 3-80 15,3-4-16-15,1 2 0 0,2-2 32 0,3 1 0 16,3 1 0-16,3 0 0 0,5-1-320 0,-2 0-64 0,0 2-16 0,0 1 0 16,1 0-240-16,2 1-48 0,5 1-16 0,-2 0 0 15,-1 0-48-15,-1-1 0 0,-4 0 0 0,0 1 0 16,1 0-128-16,-2 0 0 0,0 0 0 0,-4 0 0 16,-5-1 0-16,-2 0 192 0,-5 0-192 0,-4 0 192 15,-3-1-192-15,-4 0 0 0,-4-1 0 0,0-1 128 16,-2-1 128-16,-1 0 32 0,-4 1 0 0,-3 0 0 0,-2-2-512 0,-3 2-96 15,-2 1-32-15,-3 0 0 0,-3 2 64 0,-1 4 16 16,-3-4 0-16,-3 2 0 16,-2 1-1328-16,0 2-272 0,-2 1-48 0,1 2-11008 15,1 0-2176-15</inkml:trace>
  <inkml:trace contextRef="#ctx0" brushRef="#br1" timeOffset="36769.253">12973 11271 30287 0,'0'0'1344'0,"0"0"272"0,0 0-1296 0,-6 0-320 0,1-1 0 0,-2-1 0 16,0 1 2096-16,0 1 336 15,-2-1 80-15,1 1 16 0,-1 0-624 0,-1 0-128 16,1 0-32-16,0 0 0 0,2 0-736 0,1-1-160 15,6 1-16-15,0 0-16 0,0 0-496 0,0 0-80 0,0 0-32 0,0 0 0 16,5-1-208-16,5-2 0 0,1 1 0 0,1 2 0 16,0-2 0-16,2 1 0 0,1 0 0 0,-1 1 0 15,1 1 0-15,-1 0-128 0,-2 2 128 0,-4 1 0 16,1-2 0-16,-3 1 0 0,-6-3 0 0,0 0 0 16,1 7 0-16,-4 0 0 0,-6 1 128 0,-2-2-128 15,0 0 512-15,-2 0 16 0,-1-2 0 0,1 1 0 16,-2 0 0-16,0-3 0 0,1 1 0 0,0-2 0 15,2-1-320-15,2-1-64 0,1 0-16 0,1-1 0 16,2 0-128-16,2-3-144 0,0 0 144 0,2 1-208 31,2-4-1072-31,2 0-224 0,2 1-32 0,2-1-16 0,2 1-1664 0,0 1-336 0</inkml:trace>
  <inkml:trace contextRef="#ctx0" brushRef="#br1" timeOffset="37150.401">12978 11306 28959 0,'0'0'1280'0,"0"0"272"0,0 0-1232 0,0 0-320 15,0 0 0-15,0 0 0 0,0 0 1232 0,0 0 192 16,0 0 48-16,0 0 0 0,0 0-320 0,0 0-48 15,-6 3-16-15,-1-3 0 0,0 1 64 0,-3 0 0 16,-2-1 0-16,-2 2 0 0,0-2 0 0,-5 1 16 16,-2 0 0-16,-3-1 0 0,-3 1-208 0,-4-1-64 15,-6-1 0-15,-1 0 0 0,-2 0-96 0,-3-2-32 16,-2 0 0-16,-4-1 0 0,-6-1-576 0,-5 0-192 0,-6 1 0 0,1 1 0 16,0-2 464-16,0 0-16 0,-2 2 0 15,1 1 0-15,0 1-448 0,3 1-192 0,5 0 16 0,3 0 0 16,4 0 480-16,4 0 80 0,1 0 32 0,4 0 0 15,3-1-416-15,8 0 0 0,5 0 0 0,5-2 0 16,7-2 0-16,4 0 0 0,4-3 0 0,5 0-176 16,5-1-272-1,5 0-64-15,2-1-16 0,4-1 0 0,2 0-1200 0,1 2-256 0,3-1-32 0,-2 3-16 16,0-2-1104-16,-1 3-208 0,-1 1-48 0</inkml:trace>
  <inkml:trace contextRef="#ctx0" brushRef="#br1" timeOffset="37629.079">11422 11216 20271 0,'0'0'1792'0,"0"0"-1424"0,-4 2-368 0,-1-1 0 16,-1 2 2832-16,6-3 496 0,0 0 112 0,0 0 16 15,0 0-1616-15,0 0-320 0,1-6-64 0,-1 6-16 16,2-6-640-16,2 1-128 0,1 0-32 0,0 1 0 15,2 0-288-15,0 1-64 0,0 0-16 0,0 1 0 16,-1 1-144-16,0 1-128 0,-1 0 144 0,1 1-144 16,0 0 128-16,-6-1-128 0,5 2 0 0,0 0 144 15,0-1-144-15,0 0 0 0,1-1 0 0,-6 0 0 16,0 0 0-16,0 0 0 0,0 0 128 0,0 0-128 16,0 0 352-16,0 0 32 0,0 0 16 0,-6 1 0 0,-1 1 192 0,-1 0 48 15,-1 1 0-15,0 0 0 0,0 1-192 0,-1 0-48 16,1 0 0-16,1 0 0 0,0 0-144 0,3-2-48 15,-1 1 0-15,2 1 0 0,4-4-208 0,0 0 0 16,0 0 0-16,0 0 0 16,0 0-1152-16,7 0-320 0,1-2-64 0,2-1-11664 15,1-1-2352-15</inkml:trace>
  <inkml:trace contextRef="#ctx0" brushRef="#br1" timeOffset="37950.966">11493 11188 13823 0,'-9'9'608'0,"5"-5"128"0,-1 0-592 0,1 0-144 16,0 0 0-16,4-4 0 0,0 0 4576 0,0 0 880 16,2 6 176-16,2-2 48 0,2-1-3264 0,4-2-656 0,1 1-128 0,2-3-32 15,3-1-448-15,3-1-112 0,0-2-16 0,2-1 0 16,0-1-320-16,2-1-64 16,0-1 0-16,3 0-16 0,0-2-192 0,3 1-48 0,4 1 0 0,2 0 0 15,3 2-96-15,1 0-32 0,0 0 0 0,2 2 0 16,-1 3-256-16,2-2 160 0,2 1-160 15,2 1 128-15,0 0-128 0,-1 2 0 0,-1 1 0 0,-4 0 0 16,-2-1 0-16,-5 1 0 0,-3 2 0 0,-2-1 0 16,-4 2 0-16,-4 0 0 0,-2-1 0 0,-2 0-176 0,-3-1 32 0,-1 0 0 15,-4-1 0-15,-1 0 0 0,0-1 144 0,-7 0 0 16,0 0 0-16,5-3 0 0,-2-1 0 0,-3 4-128 16,3-5 128-16,0 0 0 15,-2 0-448-15,-1 5-16 0,1-5 0 0,-1 5 0 16,0 0-1792-16,0 0-368 0,0 0-64 0,0 0-15008 15</inkml:trace>
  <inkml:trace contextRef="#ctx0" brushRef="#br1" timeOffset="38383.346">12581 11085 26255 0,'0'0'1152'0,"-4"2"256"0,0 1-1120 0,-1-2-288 0,1 1 0 0,0 0 0 15,-2 0 1952-15,-1-1 336 0,0-1 64 0,-1 0 16 16,0 0-368-16,0 0-64 0,-1 1-16 0,-1 0 0 15,-1-1-576-15,2 0-112 0,-2 0-16 0,2 0-16 16,1-1-608-16,3 1-112 0,5 0-32 0,0 0 0 16,0 0-320-16,0 0-128 0,3-6 0 0,3 1 0 15,2 0 0-15,2 2 0 0,0-2 0 0,2 1-160 16,1 1-192-16,0 0-32 0,-2-1-16 0,1 2 0 31,-2 0-384-31,-1 2-80 0,-2-2-16 0,-7 2 0 0,0 0 240 0,0 0 64 0,0 0 0 0,0 0 0 0,-3 3 576 0,-2 1 256 16,-2 0 0-16,-3 0-16 0,-2 1 400 0,0 0 64 15,-1 0 32-15,0-2 0 0,-1 1-352 0,0 0-80 16,2 0-16-16,0-1 0 0,3-1-416 0,0 0-96 16,1-2-16-16,2 0 0 15,6 0-2048-15,0 0-400 0,0 0-96 0</inkml:trace>
  <inkml:trace contextRef="#ctx0" brushRef="#br1" timeOffset="38716.948">12453 11038 8287 0,'0'0'368'0,"0"0"80"0,0 0-448 0,6 1 0 15,-6-1 0-15,0 0 0 0,0 0 3984 0,0 0 720 0,0 0 144 0,-2 5 16 16,-2-1-1680-16,-3 1-352 0,-3 0-64 0,-1 0-16 0,-4 0-528 0,-3 2-112 16,-3-2-32-16,-3-2 0 0,-2 0-784 15,-1-1-144-15,-2 0-48 0,1-2 0 0,2-3-528 0,-1-1-96 16,1-1-32-16,0-1 0 0,2-2-240 0,1 1-48 16,2-3-16-16,1 3 0 0,3-1-144 15,1 2 0-15,1 1 0 0,3 1 0 0,2 0 0 16,2 2-192-16,2 1 64 0,2 2 128 15,4-1-2048-15,-2 6-272 0,4 2-64 0</inkml:trace>
  <inkml:trace contextRef="#ctx0" brushRef="#br1" timeOffset="39076.839">12062 10938 21183 0,'0'0'1888'0,"0"0"-1504"0,0 0-384 0,0 0 0 15,0 0 3040-15,0 0 544 0,0 0 96 0,0 0 32 16,0 0-1120-16,0 0-224 0,0 0-32 0,0 0-16 16,0 0-1136-16,0 6-224 0,0 1-64 0,0-1 0 0,0-1-640 0,0-5-128 15,3 8-128-15,0-4 192 16,-3-4-192-16,0 0 0 0,6 2 0 0,0-1 0 16,-6-1-304-16,6 0 16 0,1-1 0 0,0-1 0 15,0-2-592-15,-2-1-112 0,-1 0-32 0,0 1 0 16,-1-2-1376-16,-3 6-288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8:50:27.51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9381 12497 10127 0,'0'0'896'0,"0"0"-704"0,0 0-192 0,0 0 0 16,0 0 6080-16,-4-4 1168 0,-2 1 240 0,1 0 64 0,2-1-4608 0,0 0-928 15,-1-1-176-15,0 0-48 0,-1 0-1040 0,1-3-224 16,0 2-32-16,1-2-16 16,1 0-480-16,0-1 128 0,0 0-128 0,1 3 0 15,1-3-592-15,1 1-176 0,1 1-16 0,0 0-18672 16</inkml:trace>
  <inkml:trace contextRef="#ctx0" brushRef="#br0" timeOffset="454.35">9525 12481 21183 0,'0'0'1888'0,"0"0"-1504"15,-3 0-384-15,-1 0 0 0,-1 0 2752 0,1 0 464 16,0 0 112-16,0-1 0 0,1 0-2000 0,0-1-416 16,3 2-80-16,0 0 0 0,-3-4-832 0,2 0 0 15,2-1 0-15,0 1 0 16,0 0-2080-16,-1 4-368 0</inkml:trace>
  <inkml:trace contextRef="#ctx0" brushRef="#br0" timeOffset="889.482">9493 12449 21183 0,'0'0'1888'0,"0"0"-1504"15,-5-2-384-15,1 0 0 0,0 0 2816 0,0-1 512 16,4 3 80-16,-3-3 32 0,1-2-1840 0,1-2-352 16,1 0-80-16,1-1-16 0,1-2-816 0,2-3-160 15,1-2-48-15,0 1 0 0,3-3-128 0,1 0 0 16,0 1-160-16,1-2 160 15,0 1-1552-15,1 2-224 0,-1 2-32 0</inkml:trace>
  <inkml:trace contextRef="#ctx0" brushRef="#br0" timeOffset="1317.932">9869 12487 21183 0,'0'0'944'0,"0"0"192"0,0 0-912 0,0 0-224 15,-4 0 0-15,0 0 0 0,-1 0 3232 0,-1 1 608 16,-1-1 112-16,1 1 16 0,-2 2-2496 0,-1-2-496 16,-1 3-96-16,-1-1-32 0,2 0-224 0,-1 3-48 15,0 0-16-15,0 1 0 0,1 1 272 0,0 0 48 16,0 0 16-16,-1 4 0 0,1-1-432 0,3-1-80 15,1-1 0-15,1-2-16 0,2-1-64 0,2 0-16 16,0-6 0-16,3 6 0 0,1-2-288 0,1 0 0 16,2-1 0-16,1 0 0 0,-1-1 128 0,1 1-128 15,2 0 0-15,-1 2 0 0,1 0 176 0,-1 1-176 16,-1 0 160-16,-1 3-160 0,-1-1 192 0,0 2-64 16,-2 1-128-16,-1 2 192 0,-1 0 16 0,-2 2 0 15,-3 2 0-15,0-1 0 0,-1 0 64 0,-1 0 16 16,-1-2 0-16,-1 0 0 0,0-2-128 0,0-1-32 15,-1-3 0-15,1-1 0 0,2-2-128 0,1 0 0 16,4-5 0-16,0 0 0 0,-5 0-128 0,5 0-128 0,-2-7 0 0,1-1-16 31,0-2-1968-31,2-1-384 0,1-2-64 0,0 0-16096 0</inkml:trace>
  <inkml:trace contextRef="#ctx0" brushRef="#br0" timeOffset="1902.818">9929 12658 26207 0,'0'0'1152'0,"7"-3"256"0,1-1-1136 0,0 0-272 0,1-2 0 0,0 1 0 16,-1 0 1568-16,1 0 256 0,0 0 48 0,1 0 16 16,0 0-928-16,0 0-192 0,-1-1-48 0,0 0 0 15,-1 0-352-15,-1 2-80 0,0-1-16 0,-1 0 0 16,0-1-96-16,-1 1-32 0,-1 0 0 0,-2 0 0 0,-2 5-16 0,0-5 0 16,-1 1 0-16,1 4 0 0,-3-4 224 0,-2 1 32 15,-2 2 16-15,0 1 0 0,0 1 464 0,-2 1 96 16,0 2 0-16,-1 2 16 0,0 3-112 0,1 2-32 15,-2 1 0-15,1 1 0 0,1 4-192 0,2 0-64 16,3 0 0-16,1 1 0 0,3-1-288 0,3 1-64 16,1-1-16-16,3-2 0 0,1-1-208 0,2 0 0 15,2-5 0-15,0 0 0 0,2-2-240 0,1-2-32 16,0-3-16-16,1-2 0 16,-1-3-1184-16,0-2-224 0,0-2-48 0,0-2-16 15,1-2-576-15,-1-3-112 0,-3-1-32 0,-3 0 0 16,1-3 1088-16,-2 1 224 0,-1 2 32 0,-2-2 16 15,-1 3 544-15,-1 1 128 0,-1 0 0 0,-2 2 16 0,-1 3 944 0,-1 2 176 16,-1 2 32-16,3 4 16 0,-6 4 928 0,1 1 192 16,-1 3 48-16,1 4 0 0,0 1-608 0,2 1-112 0,1-2-32 0,0 1 0 15,1 0-624-15,2-2-128 0,2-1-16 0,0-1-16 16,0-1-368-16,2-1 0 0,1-2 0 0,1-2 0 16,1 0 0-16,-2-3 0 0,3-4 128 0,0 0-128 15,0-3 320-15,1-3-16 0,0-4 0 0,1-1 0 16,1-4 80-16,-1 0 32 0,-1-2 0 0,1 0 0 15,-1 5-160-15,-1 0-16 0,0 1-16 0,-1 3 0 0,0 0 32 16,-1 2 16-16,-1 2 0 0,-1 3 0 16,0 0 240-16,0 3 64 0,-5 2 0 0,2 2 0 0,0 3-32 0,0 2 0 15,1 3 0-15,-1 3 0 0,-1 1-224 0,0 1-32 16,0 1-16-16,0 0 0 0,0 2-128 0,0 0-16 16,0 1-128-16,2-1 192 0,0-3-192 0,0 2 0 15,0-3 0-15,1-1 0 0,0-2 0 0,0 0-240 16,-1-2 48-16,2-2 16 15,1-2-1680-15,0-3-320 0,1-2-80 0,0-1-17968 0</inkml:trace>
  <inkml:trace contextRef="#ctx0" brushRef="#br0" timeOffset="2102.951">10615 12390 39167 0,'0'0'864'0,"0"0"176"0,0 0 48 0,0 0 0 0,0 0-880 0,0 0-208 16,0 0 0-16,0 0 0 0,0 0 1552 0,0 0 272 15,-1 8 48-15,1 1 16 0,1-1-1232 0,0 4-240 16,0 1-48-16,0 1-16 0,0-1-352 0,0 2 0 16,-1 1 0-16,1 0-128 0,-1 2 128 0,0 1 0 0,1 1 0 0,-1 0 0 31,0 2-1232-31,0-2-224 0,0-3-32 0,0-1-16 16,0-4 240-16,0-1 48 0,-1-2 16 0,1-9-10400 15,0 0-2096-15</inkml:trace>
  <inkml:trace contextRef="#ctx0" brushRef="#br0" timeOffset="2794.846">10554 12645 20271 0,'0'0'1792'0,"0"0"-1424"0,0 0-368 0,-2 6 0 16,2-6 3904-16,0 0 720 0,0 0 144 0,1 5 32 16,-1-5-2720-16,7 5-544 0,-1-3-96 0,2 1-32 0,1-3-864 0,1-2-176 15,2 0-48-15,1-1 0 16,0-1-320-16,2 0 128 0,2-1-128 0,-2 0 0 0,1-2 0 0,0 2 0 16,-1 0 0-16,0 0 0 0,-1 0 0 0,0 0 0 15,-1 0 0-15,0-1-192 0,-2 0-16 0,-2 2-16 16,2 0 0-16,-2-3 0 0,-1 1 224 0,0 0 0 15,-4 0-160-15,1 0 160 0,-1 0 0 0,0 1 0 16,-3-1 0-16,-1 0 128 0,0 0-128 0,0-1 0 16,-2 2 0-16,0 1 0 0,2 4 176 0,0 0 48 15,-6-2 16-15,0 2 0 0,1 1 160 0,0 2 48 16,1 3 0-16,1 2 0 0,-2-1-112 0,1 3-16 16,0 1 0-16,2 2 0 0,1 1-128 0,1-1-16 15,1 1-16-15,1 0 0 0,0-1-160 0,1 1 0 16,1-2 0-16,2-2 128 0,0-3-128 0,2-1 0 15,-1-3 0-15,2-2 0 0,1-2 0 0,0-2 0 16,-2-2-128-16,1 0 128 0,0-3 0 0,-1-1 0 16,-1-2 0-16,1 0 0 0,0 0 0 0,1-3 288 15,-1-1-48-15,0 2-16 0,3 0 16 0,-2 2 0 16,0-1 0-16,0 3 0 0,-2 0-112 0,1 2-128 0,-2 2 176 0,1 0-176 16,-1 2 256-16,-6 3-48 0,0 0-16 0,0 0 0 15,5 3 64-15,0 2 0 0,-1 0 0 0,0 0 0 16,-1 2-256-16,-1 1 144 0,0-1-144 0,-1 3 128 15,0-1-128-15,1 1 0 0,-1-1 0 0,2-1 0 16,1 1 0-16,0-1 0 0,0-1-224 0,1-3 80 16,1-1-432-16,1-2-64 0,2-1-32 15,1-2 0-15,0-1-928 0,0-2-192 0,1-2-48 0,1-1 0 16,0-1-512-16,0 0-96 0,0-1-32 0,1 0 0 16,0 0-464-16,-1 0-80 0,-2-2-32 0,1 3 0 15,-3 1 2000-15,0 1 400 0,0 0 80 0,-2 1 0 0,-1-1 2256 0,-2 2 448 16,-1 1 96-16,-2 4 16 0,0 0 832 0,-1-5 192 15,1 5 16-15,-3-4 16 0,-1 1-1072 0,1-1-224 16,-2 3-32-16,-1-2-16 0,0 3-704 0,0 0-144 16,0 0-16-16,-1 3-16 0,0 0-320 0,1 2-64 15,-1 2-16-15,1 1 0 0,1 2-272 0,1-2-48 16,1 3-16-16,3 0 0 0,1 1-336 0,2 0 144 16,2-1-144-16,3 0 0 0,0 0 0 0,1-4-304 15,3-3 48-15,2-1 0 16,0-2-1120-16,0-2-224 0,0-2-32 0,0-1-16 15,-2-3-400-15,1-1-96 0,-1-1-16 0,-2 0 0 16,1 0 480-16,-2-1 80 0,-2 0 32 0,0 0-14352 0</inkml:trace>
  <inkml:trace contextRef="#ctx0" brushRef="#br0" timeOffset="3151.95">11434 12453 23951 0,'0'8'1056'0,"1"-3"224"0,-1 1-1024 0,1 1-256 15,1 1 0-15,1 0 0 0,2-1 4624 0,1 0 880 0,1 0 160 0,1 1 32 16,0-3-3920-16,2 0-800 0,0-1-144 0,1-1-48 16,-1-1-512-16,1-1-96 0,-1-1-32 0,1 0 0 15,-2 0-144-15,1-1 0 0,0 0 0 0,-1-2 0 16,-2 0 0-16,0-1 0 0,-3 1 0 0,0-2 0 16,-1-3 0-16,0 1 0 0,-1-1 0 0,-1 1 0 15,-1-2 0-15,-1-1-144 0,-1-1 144 0,0 1 0 16,-2-1-128-16,0 0 128 0,0 0 0 0,-1 2 0 0,-1 0 0 0,0 2 0 15,0 3 0-15,0 2 0 0,-1 3 0 0,0 3 0 16,0 3 0-16,-2 2 0 0,1 2 0 0,0 4 144 16,1-1-144-16,0 1 192 0,2 2 304 0,-1 0 64 15,2 2 16-15,2-1 0 0,2 1-80 0,2-1-16 16,2-1 0-16,2 0 0 0,0-2-320 0,3-3-160 16,1-1 160-16,2-3-160 0,1-1 0 0,2-5 0 15,1-2-128-15,-1-4 128 16,3-3-1312-16,0-2-160 0,-1-2-16 0,2-3-16 15,-3-2-1296-15,0 0-256 0,0-2-48 0,-3 1-14336 0</inkml:trace>
  <inkml:trace contextRef="#ctx0" brushRef="#br0" timeOffset="3363.59">11878 12169 8287 0,'-2'9'736'0,"0"2"-592"15,0 1-144-15,1 1 0 0,0 0 4704 0,2-1 912 0,2 0 176 0,1 0 32 16,1-3-4336-16,1-1-864 0,0 0-176 0,1-1-48 16,-1-2-400-16,2-1 0 0,2-2 0 0,0-3 0 15,1-2 176-15,0-3 0 0,3-5 0 0,2-2 0 16,-1-4 160-16,0-1 48 0,0-1 0 0,-2-1 0 16,3 1-384-16,-2-1 144 0,-1 0-144 0,-1 0-9664 15,-1 2-1984-15</inkml:trace>
  <inkml:trace contextRef="#ctx0" brushRef="#br0" timeOffset="3531.64">12141 12285 46079 0,'0'0'1024'0,"5"-5"192"0,-1-2 64 0,1-2 0 0,2-1-1024 0,2-2-256 16,0-1 0-16,2-3 0 0,1-1 304 0,0 1 16 15,-3-1 0-15,3 0 0 16,-1 0-2368-16,-2-1-480 0</inkml:trace>
  <inkml:trace contextRef="#ctx0" brushRef="#br0" timeOffset="24267.68">13675 10874 15663 0,'0'0'1392'0,"0"0"-1120"0,0 0-272 0,0 0 0 16,0 0 2128-16,0 0 368 0,-2 4 80 0,2-4 16 15,0 0-800-15,0 0-176 0,0 0-16 0,0 0-16 16,0 0-288-16,0 0-48 0,0 0-16 0,0 0 0 16,0 0-128-16,0 0-16 0,0 0-16 0,-1-3 0 0,-1-1 208 0,0 0 64 15,0-1 0-15,-1-2 0 0,0-1-400 16,-1-2-80-16,-1-1-16 0,-1-6 0 0,1-5-512 0,1 0-96 16,-1-2-32-16,0 0 0 0,2 2-208 0,0-1 0 15,0 1 128-15,0 2-128 0,0 2 0 0,1 7 0 16,0 0 0-16,-1 1 0 0,-1 0 0 0,1 3 0 15,0 0 0-15,0 0 0 0,0 0 0 0,1 1 0 16,1 1 0-16,0 0 0 0,1 0 0 0,1 1 0 16,4 0 0-16,1-1 0 0,2 0-144 0,1 0 144 15,2 0 0-15,4-2-144 0,2-1 144 0,-1 2 0 16,0 0 0-16,1 1-128 0,-1 1 128 0,0 1 0 16,-2 1 0-16,-3 1 0 0,2 1 0 0,-3 0 0 15,0 1 0-15,-1 0 0 0,-1 0 0 0,1 1-128 16,-1 0 0-16,-1 1 0 15,-2 2-2368-15,-1-2-448 0,-4-3-112 0</inkml:trace>
  <inkml:trace contextRef="#ctx0" brushRef="#br0" timeOffset="24429.17">13698 10675 15663 0,'0'0'1392'0,"0"0"-1120"0,0 0-272 0,0 0 0 16,5-3 3888-16,0 1 720 0,0 0 128 0,1-1 48 15,0 0-3008-15,2 0-608 0,0 1-112 0,2 0-32 16,-2-1-704-16,4 1-128 0,1 0-48 0,1 1 0 16,0 0-1168-16,1 0-256 0</inkml:trace>
  <inkml:trace contextRef="#ctx0" brushRef="#br0" timeOffset="25067.942">13900 10682 22111 0,'0'0'1968'0,"0"0"-1584"0,-3 5-384 0,1 0 0 0,2-5 3056 0,0 0 528 16,2 4 96-16,1 1 32 0,-3-5-2272 0,7 4-448 15,1-2-96-15,3-1 0 0,0-1-576 0,2-1-96 16,1 0-32-16,0-1 0 0,2-1-192 0,0-1 128 16,-1 2-128-16,1-4 0 0,0 0 0 0,-2 0 0 15,0 1 0-15,-1-2 0 0,-2 1 0 0,-3 1 128 16,1 0-128-16,-3 1 0 0,-2-1 192 0,-4 5-16 15,2-5 0-15,-2 5 0 0,0 0-176 0,-4-4 0 16,-2 2 0-16,-2 2 0 0,-1 2 272 0,0 2 128 16,-1 1 32-16,0 1 0 0,-2 2 176 0,2 3 32 15,-1 1 16-15,1 2 0 0,0 1-240 0,2 2-48 16,3-1-16-16,1 1 0 0,2-2-224 0,2 0-128 16,3-2 160-16,1 0-160 0,1-1 0 0,3-3 0 0,0-1 0 0,2-1 0 15,2-2-176-15,1-2-80 0,2-2 0 0,1-2-16 31,-2 0-560-31,0-3-128 0,0-1 0 0,-1 0-16 16,-1-4-1504-16,1 1-288 0,0-2-64 0,-1-2-16 16,-1 1 1344-16,0-1 272 0,-1-1 48 0,0 1 16 15,-1-2-16-15,-1 3 0 0,-2-1 0 0,-1 1 0 0,0 0 720 0,-2 0 144 0,0 0 16 0,-1 1 16 16,-2 1 816-16,-1 3 176 0,-2-1 16 0,0 2 16 16,0 1 688-16,-1 1 144 0,-1 0 32 0,-1 2 0 15,0 2-304-15,0 1-48 0,0 1-16 0,0 2 0 0,1 2-400 0,-1 1-96 16,0 0-16-16,1 2 0 0,-1 1-112 0,3 0-32 15,2 0 0-15,1 0 0 0,0 0-288 0,2 0-64 16,2-2-16-16,1 1 0 0,1-3-208 0,0 0 0 16,2-2 0-16,1-1 0 0,1-2 0 0,1-2 0 15,0-1 0-15,-1-2 0 0,0-1-144 0,0-2 144 16,1-2-208-16,-2-1 80 16,0 0-512-16,-1-1-80 0,0 0-32 0,-1 1 0 15,1 1-416-15,-4 3-96 0,-4 5-16 0,0 0 0 0,4 4 864 0,-1 3 160 16,-2 3 48-16,1 2 0 0,-2 1 816 0,0 1 160 15,0 1 48-15,0-1 0 0,0 0 16 0,1 0 0 0,1-3 0 0,0-1 0 16,1-1-528-16,0-1-112 16,1-2 0-16,1-1-16 0,1-2-176 0,-1-3-256 0,1-2 64 15,0-2-16304-15</inkml:trace>
  <inkml:trace contextRef="#ctx0" brushRef="#br0" timeOffset="25283.386">14593 10471 5519 0,'0'0'496'0,"0"0"-496"0,0 0 0 0,0 0 0 16,0 0 6656-16,0 0 1216 0,0 0 256 0,1 6 64 15,-1 1-5248-15,1 2-1056 0,0-3-208 0,-1 2-32 16,0 2-736-16,0 1-144 0,0 3-16 0,-1 2-16 0,0 1-448 0,0 1-96 16,-3 2 0-16,1 2-16 0,1-2-352 0,-1 2-64 15,-1-3-16-15,1 1 0 16,0-2-496-16,1-3-96 0,-1 0-32 0,0-3 0 15,1-2-256-15,0-2-48 0,0-2-16 0,2-6 0 16,0 0-1168-16,0 0-224 0</inkml:trace>
  <inkml:trace contextRef="#ctx0" brushRef="#br0" timeOffset="25788.078">14568 10708 16575 0,'0'0'736'0,"0"0"160"0,0 0-720 0,6-1-176 16,0-1 0-16,1 1 0 0,0-3 3648 0,2 1 704 15,-1 1 144-15,1-2 32 0,0 0-2896 0,2-3-576 16,2-1-112-16,0-2-32 0,0 1-640 0,-1 1-128 15,-1-2-16-15,0 0-128 0,-2 2 128 0,-1 0-128 16,1 1 0-16,-2 1 0 0,-1 1 288 0,-1 2-48 16,-5 3-16-16,0 0 0 0,0 0 432 0,2 5 96 15,-2 2 16-15,-2 1 0 0,-1 4-80 0,0 3-16 0,0-1 0 0,1 2 0 16,0 2-304-16,1 0-64 0,1 1-16 0,1-1 0 16,1-2-288-16,2-3 0 15,2 0 0-15,1-4 0 0,1-2 0 0,3-2 0 16,1-1 0-16,1-3 0 0,-1-3 0 0,0-2 0 15,1-3 0-15,-1-2 0 0,-1-1 0 0,1-2 0 16,-2-2 0-16,0 1 0 0,-1-2 0 0,0 0 0 0,-1 1 0 0,-1 0 0 16,-1 1 0-16,-1 2 0 0,-2 3 0 15,0-1 0-15,0 1 144 0,-1 2-16 0,-2 6-128 0,2-5 192 0,-2 5 128 0,0 0 32 16,0 0 0-16,0 0 0 0,0 0-160 0,0 0-48 16,0 0 0-16,5 1 0 15,-5-1-144-15,0 0 0 0,6 2 0 0,0 1 128 0,0 0-128 0,1-1 0 16,-1 0 0-16,1-1 0 0,0-1-240 0,2-1 80 15,-1 0 16-15,1-1 0 0,-1 0-48 0,1-1 0 16,0-2 0-16,0 0 0 0,0 0 192 0,-1 1 0 16,1-2-144-16,0 0 144 0,0-2 0 0,-1 1-144 15,-2 0 144-15,1 1 0 0,0 1-272 0,0 0 48 16,0 0 16-16,-1 0 0 16,-1 2-176-16,-2 0-48 0,1 1 0 0,-4 2 0 15,0 0-192-15,0 0-32 0,0 0-16 0,1 6 0 0,-1-6 352 0,1 7 80 16,-2 0 16-16,0 0 0 0,0-1 224 0,0 1 0 15,0-2 0-15,1-5-144 0,-1 5 144 0,1-5-208 16,0 0 80-16,-2 5-16960 0</inkml:trace>
  <inkml:trace contextRef="#ctx0" brushRef="#br0" timeOffset="26085.024">15270 10638 27647 0,'0'0'2448'0,"0"0"-1952"15,2 7-496-15,0-2 0 0,-2-5 3504 0,3 5 592 0,0 2 128 0,2-2 32 16,-1-3-2144-16,2 1-448 0,-1-3-64 0,2 0-32 15,2-4-816-15,-1 0-176 0,1-1-16 0,-1-1-16 16,1 1-352-16,-1-2-64 0,0-2 0 16,0 0-128-16,0-1 128 0,-1 2-128 0,-1-2 0 0,1 1 0 15,-1 0 0-15,-2 1 0 0,0 2 0 0,-1 1 0 16,-2 0 0-16,-1 5 0 0,0-5 0 0,0 5 0 16,-1-5 0-16,-1 2 0 0,-2 1 0 0,-1 1 0 15,-1 1 0-15,0 1 0 0,-1 2 0 0,1 2 0 16,-1 2 160-16,0 2-32 0,1 1 0 0,2 1 0 15,0 1 224-15,2 0 32 0,1 1 16 0,2 2 0 16,1-2-208-16,1 1-32 0,1 1-16 0,1-1 0 0,2 0-144 0,0 0 0 16,-1-1 0-16,2-4 0 15,-1-1-1344-15,3-3-160 0,2-3-32 0,0-3-13312 16,0-3-2688-16</inkml:trace>
  <inkml:trace contextRef="#ctx0" brushRef="#br0" timeOffset="26335.385">15694 10467 22111 0,'-1'-5'1968'0,"0"0"-1584"15,-1 0-384-15,0-1 0 0,-1 0 5376 0,1 1 1008 16,-1 1 192-16,3 4 32 0,-5-2-3872 0,1-2-784 16,-2 3-160-16,-1 2-16 0,0 3-800 0,2-2-144 15,-2 1-48-15,3 2 0 0,2 2-384 0,1 0-80 16,2 1 0-16,2-1-16 0,1 1-304 0,3 1 0 16,-2-1 128-16,2 2-128 0,0 1 0 0,0 0 0 15,0 2 0-15,1 2 0 0,-3-2 128 0,-1 3-128 16,0 1 0-16,-1-1 0 0,-1 2 0 0,0 0 0 15,-3-1 0-15,-1 2 0 0,-2-2 144 0,-1 1-144 16,0-1 0-16,-3-2 144 0,-1-1-144 0,-2-2 0 16,-1-1 0-16,0-4 0 15,-3-2-640-15,0-3-96 0,0-2-32 0,-4-4 0 16,0-3-1808-16,-4-4-368 0,0-2-80 0</inkml:trace>
  <inkml:trace contextRef="#ctx0" brushRef="#br0" timeOffset="26614.668">13605 11144 38239 0,'22'-7'1696'0,"-7"5"352"0,6-2-1648 0,7-2-400 16,6-1 0-16,9 1 0 0,7-2 1984 0,6 1 304 16,3 1 64-16,5 0 16 0,4-1-320 0,7-1-48 15,4-1-16-15,4 0 0 0,0 1-944 0,5-2-192 16,6-2-32-16,0 0-16 0,-5 2-480 0,5 0-112 16,4 1-16-16,-6 2 0 0,-5 1-192 0,-5 3 0 15,-5 0 0-15,-6 4-17072 0,-7 3-3344 0</inkml:trace>
  <inkml:trace contextRef="#ctx0" brushRef="#br0" timeOffset="27427.926">14084 11334 35759 0,'0'0'1584'0,"0"0"336"0,0 0-1536 0,0 0-384 16,0 0 0-16,0 0 0 0,0 0 1984 0,0 7 336 16,-1 3 64-16,1 0 16 0,-1 4-1072 0,0 4-224 15,1 1-32-15,0 3-16 0,0 0-560 0,0 2-112 16,0 0-32-16,0 2 0 0,0-2-192 0,0-1-32 0,0 0-128 0,1-3 192 15,0-1-192-15,1-1 0 0,1-2 0 0,0-1 0 32,0-2-1216-32,1-3-304 0,2 0-48 0,0-4-12256 0,1-2-2464 0</inkml:trace>
  <inkml:trace contextRef="#ctx0" brushRef="#br0" timeOffset="27599.016">14258 11395 30399 0,'0'0'2704'0,"-1"5"-2160"0,-1 0-544 0,0 2 0 0,0 1 2944 0,1 2 464 16,-1 3 112-16,1-1 0 0,-1 3-1664 0,1 2-352 16,0 0-64-16,1 4-16 15,0-3-912-15,-1 3-192 0,0-1-48 0,1 0 0 0,0-2-272 0,-1-3 0 16,0-1 0-16,0-1 0 16,2 0-2176-16,-3-1-400 0,-2 0-80 0</inkml:trace>
  <inkml:trace contextRef="#ctx0" brushRef="#br0" timeOffset="27777.035">13963 11629 21183 0,'0'0'944'0,"4"-3"192"0,-1-2-912 0,1 1-224 16,1-5 0-16,2 1 0 0,2-2 5248 0,1 0 992 16,1 2 208-16,3-4 32 0,2 1-4304 0,1 2-848 15,0 1-176-15,1 2-48 0,-1 0-704 0,1 1-144 0,0 1-16 0,-1 1-16 31,2 1-688-31,-2 1-144 0,-1 1-32 0,-3 1-13600 16,-3 0-2720-16</inkml:trace>
  <inkml:trace contextRef="#ctx0" brushRef="#br0" timeOffset="27963.254">14077 11688 39967 0,'0'0'1776'0,"0"0"352"0,0 0-1696 0,0 0-432 0,0 0 0 0,0 0 0 16,0 0 1600-16,8 1 256 0,0-1 32 0,1 0 16 15,0-1-640-15,3 0-128 0,2-1-32 0,1 0 0 0,1-1-560 0,1 0-112 16,2 0-32-16,1 0 0 0,5-2-256 0,1 1-144 16,-2-2 160-16,0 0-160 15,-3 0-672-15,0-3-224 0,-1 1-64 0,-2 0 0 16,-2 1-2240 0,-2 0-464-16</inkml:trace>
  <inkml:trace contextRef="#ctx0" brushRef="#br0" timeOffset="28722.867">14674 11509 23039 0,'0'0'2048'0,"0"0"-1648"15,-5-3-400-15,1 0 0 0,-1 0 3648 0,-2 1 656 16,-3 1 128-16,1-1 32 0,-1 2-2288 0,0 2-448 15,-1 2-80-15,0 1-32 0,0 1-1040 0,-1 3-224 16,-1 1-32-16,1 2-16 0,0 2 64 0,0 0 16 16,0-1 0-16,5 1 0 0,-1 0-128 0,2-1 0 15,3-1-16-15,1 0 0 0,1-2-240 0,2-2 144 0,3 1-144 16,0-3 128-16,2-1-128 0,0-2 0 0,0-2 0 0,4 0 0 16,-1-2-144-16,1-1 144 0,1-1 0 0,-1-1 0 15,3-1-256-15,-1-1 64 0,-2-1 16 0,3-2 0 16,0-2 16-16,-4 1 0 0,-1 0 0 0,-2 3 0 15,0-2-112-15,-1 2-32 0,-2 2 0 0,-3 5 0 16,0 0 304-16,0 0 0 0,0 0 176 0,0 0-176 0,0 6 384 0,2 0-48 16,1 1 0-16,0 0 0 0,0 2 96 0,1 0 16 15,0 0 0-15,2 0 0 0,1-1-320 0,1 0-128 16,1-1 0-16,2-1 128 0,-1-2-128 0,2-1 0 16,0-2 0-16,0-1-176 15,-1-1-336-15,2-3-64 0,-2-1 0 0,0-2-16 16,-2-2-1472-16,0-1-304 0,-1-3-48 0,-1-1-16 15,1-1-688-15,-1-2-144 0,-3 1-16 0,1 0-16 16,0 2-544-16,0 0-128 0,-2 1 0 0,0 1-16 0,0-1 3472 0,0 3 688 16,-2 1 144-16,0 2 16 0,-1 2 2752 0,0 5 560 15,0 0 96-15,0 0 32 0,0 0-704 0,0 0-128 16,-4 7-16-16,1 2-16 0,1-1-1296 0,0 2-256 16,0 2-48-16,1 1-16 0,1-2-592 0,0 2-112 15,0 0-16-15,1-1-16 0,0-1-272 0,1-1-48 16,0-1-16-16,2-1 0 0,2-3-224 0,-1 0 128 15,0-2-128-15,1-1 0 0,1-2 128 0,0-2-128 16,0-1 0-16,0-2 0 0,-1 0 160 0,0-5-160 16,1-1 160-16,0 0-160 0,0 1 0 0,0-2 0 15,0 1 0-15,-2 2 0 0,-1 2 0 0,0 2 0 0,-4 5 0 0,0 0 0 16,0 0-224-16,0 0 64 16,3 7 16-16,-1 2 0 0,-1 2 144 0,0 0-128 0,-1-1 128 15,1 1-128-15,1-2 128 0,0 0 0 0,1 0 0 16,2-5 0-16,2 0 0 0,0-2 0 0,-2-1 0 0,2-1 0 15,1-2 0-15,1-2 0 0,0-1 0 0,1-3 128 16,-1-2 64-16,2 0 32 0,0-3 0 0,0 2 0 16,-1-2-224-16,2-2 0 0,1 1 128 0,-2 0-128 15,-1 0 0-15,1 3-160 0,-2-1 32 0,0 2 0 16,-1 0-1088-16,0 2-224 0,-1 2-32 16,1 1-16-16,-2-2-1200 0,-1 3-224 0,-1 1-48 0</inkml:trace>
  <inkml:trace contextRef="#ctx0" brushRef="#br0" timeOffset="29046.513">15262 11479 33231 0,'0'0'720'0,"0"0"160"0,0 0 16 0,0 0 64 0,4 1-768 0,1 0-192 15,1 0 0-15,-1-1 0 0,0 0 1232 0,0 0 224 16,1 0 32-16,0 0 16 0,1-1-896 0,2-1-176 16,1-2-48-16,0-1 0 0,-1 0-384 0,1-4 0 15,1 1 0-15,-1 1 0 0,-1-1 0 0,1-2-144 16,-2 1 144-16,0 0 0 15,-2 1-768-15,-1 0-32 0,-2-1-16 0,-2 2 0 0,0 2 624 0,-2-1 192 16,0 1 0-16,-2 2-160 0,-1 1 288 0,-2 1 48 16,-1 1 16-16,-1 1 0 0,1 1 640 0,-2 1 128 15,0 3 16-15,-1 2 16 0,1 4 32 0,-2-2 0 0,1 2 0 0,0 3 0 16,0 1-400-16,1 0-80 16,1 2-16-16,3-1 0 0,2 0-352 0,0 0-176 15,1-1 160-15,2 0-160 0,2-1 160 0,2-3-160 0,1-1 160 0,3-2-160 31,1-2-1296-31,3-2-368 0,-1-5-64 0,1 0 0 16,2-5-672-16,1-2-128 0,-1-4-32 0</inkml:trace>
  <inkml:trace contextRef="#ctx0" brushRef="#br0" timeOffset="29320.331">15583 11360 28671 0,'0'0'1280'0,"-3"-3"256"16,-1 1-1232-16,0-1-304 0,-1 0 0 0,-1 0 0 15,0 1 2256-15,-2 2 400 0,-2 2 80 0,0 0 16 0,0 2-1024 0,2 0-192 16,-1 2-32-16,0 0-16 0,3 0-720 0,1 0-128 15,1 1-48-15,3-1 0 0,0 0-144 0,4 0-48 16,2-1 0-16,2 1 0 0,1 0-400 0,1 1 0 16,1 0 0-16,-1 0 0 0,2-1 0 0,-1 1 0 15,1 2 0-15,-2-2 0 0,0 2 0 0,-1-1 0 16,-1 1 0-16,-2 0 0 0,-2 0 0 0,-1 1 0 16,-1 0 0-16,-3 1 0 0,-3 0 544 0,-2 0 80 15,-2 0 16-15,-3 1 0 0,-1-1-512 0,-3 0-128 16,-3-1 0-16,2 0 0 0,-2 0 0 0,3-3 128 15,0 0-128-15,2-2 128 0,3-2-128 0,1-2 0 16,4 0 0-16,1-2 0 16,5 1-1104-16,-3-4-144 0,2-2-32 0,3-2 0 15,3-2-1168-15,3-1-240 0,1 0-64 0,-1-1-14608 0</inkml:trace>
  <inkml:trace contextRef="#ctx0" brushRef="#br0" timeOffset="29614.029">15715 11417 28671 0,'0'0'1280'0,"5"-3"256"0,-1-1-1232 0,0 0-304 0,-4 4 0 0,0 0 0 16,0 0 1936-16,0 0 336 0,0 0 64 0,0 0 16 16,0 0-384-16,0 0-80 0,-6 6-16 0,0 3 0 15,-1 1-720-15,-1 2-160 0,0 3-32 0,-1 0 0 16,1 0-352-16,1 1-80 0,0 1-16 0,3-2 0 16,1-1-256-16,2-1-64 0,2-1-16 0,2-2 0 15,3-1-176-15,2-2 0 0,-1-1 0 0,2-4 0 16,-1-1-240-16,2-2 32 0,1-1 0 0,-1-4 0 0,-1-2-16 0,-1-1 0 15,-1 0 0-15,-1-5 0 0,-1 0 224 16,0-1 0-16,-1 0-160 0,-1-1 160 0,-1 1 0 0,0-1 0 16,-2 1 0-16,1 1 0 0,0 1-256 0,-1 1 64 15,0 1 0-15,0 3 16 16,-1 0-464-16,1 2-112 0,0 6-16 0,0 0 0 16,0 0-2448-16,0 0-496 0,0 0-112 0</inkml:trace>
  <inkml:trace contextRef="#ctx0" brushRef="#br0" timeOffset="30157.255">15826 11539 18431 0,'0'0'1632'0,"1"6"-1312"16,-1 1-320-16,0-7 0 0,0 0 4832 0,0 0 896 16,0 0 176-16,0 0 48 0,0 0-3072 0,0 0-592 0,0 0-128 0,0 0-32 15,8-5-960-15,0-3-192 0,0-1-32 0,0-1-16 16,0-3-544-16,1 1-96 0,2 0-32 0,2-1 0 16,1-2-256-16,-1 3 0 0,0-2 128 0,0 3-128 15,-2 1 0-15,0 2 0 0,-1 3 0 0,-1 1 0 16,-2 1-144-16,-2 1 144 0,1 1-128 0,-6 1 128 15,0 0 0-15,4 3 0 0,-4-3 0 0,1 6 0 16,-1 0 0-16,-1 4 0 0,-1-1 0 0,0 2 128 0,-1 2-128 0,1-3 0 16,-1 2 128-16,1-1-128 0,2-1 0 15,0-1 0-15,0-1 0 0,2-1 0 0,0-1 0 0,1-1 0 16,-3-5 0-16,5 4 0 0,0-2 0 0,0-1 0 16,-5-1 0-16,6-3 0 0,0-1 0 0,1-1 0 15,-3 0 0-15,1 0-128 0,0-1 128 0,1 1 0 16,-2 0 0-16,1 2 0 0,0-1 0 0,1 1 0 15,0 0 0-15,-1 1 0 0,1 0 0 0,3 1 0 16,0 0 0-16,0 0-128 0,0 1-32 0,1-2 0 16,2 1 0-16,-1 0 0 0,-2 0 160 0,1 1-208 15,1-2 80-15,0 0 128 0,1-1-128 0,-1 0 128 16,0 0 0-16,0 0 0 0,-2-1 0 0,0 2 0 16,0-3 0-16,0 0 0 0,-1 0 0 0,0 1 0 15,-2-1 0-15,1 0 0 0,-2 1 0 0,1-1 0 16,-2 0 0-16,-1 0 0 0,-1-1 0 0,-1 1 0 15,-1-1 0-15,-2 1 128 0,-1 0-128 0,-1 1 160 0,-1 1-160 0,-1 1 160 16,-1 1 16-16,0 2 0 16,-1 1 0-16,-1 2 0 0,0 1 176 0,1 1 32 15,1 3 16-15,3 0 0 0,1 0 128 0,2 2 32 16,4 1 0-16,2 0 0 0,2-1-352 0,5 1-64 16,5 1-16-16,3-1 0 0,4-3 16 0,0 0 0 0,2-2 0 0,-2-2 0 15,-2-1-144-15,-1-2 0 0,-2 1 0 16,-2-3 0-16,-2 1 0 0,-1-1 0 0,-5-1 0 0,0 1-176 15,-2-3-1504-15,0 1-304 0,-2-3-64 0</inkml:trace>
  <inkml:trace contextRef="#ctx0" brushRef="#br0" timeOffset="30739.647">13997 12119 34383 0,'0'0'1520'0,"0"0"320"0,0 0-1472 0,4-3-368 15,0-4 0-15,-1 5 0 0,-3 2 1776 0,4 5 272 16,-1 2 64-16,1 4 16 0,-2 3-784 0,1 0-144 16,-1 5-48-16,1 7 0 0,-1 3-784 0,0-1-176 15,0-1-16-15,-1 0-16 0,0-3-160 0,0-6 0 16,1-2 0-16,0-2 0 0,0 0 0 0,1-4-272 16,0-2 32-16,2-2 16 15,1-2-2208-15,2-4-432 0,1-4-80 0</inkml:trace>
  <inkml:trace contextRef="#ctx0" brushRef="#br0" timeOffset="30901.223">14225 12053 23039 0,'0'0'1024'0,"1"5"192"0,-2 0-960 0,1 3-256 16,2 1 0-16,1 1 0 0,0 1 4272 0,1 0 800 16,0 2 176-16,1 2 16 0,0 2-3456 0,1 2-688 15,1-1-144-15,-1 2-16 0,0 2-672 0,0-2-128 0,-2 2-32 0,0-1 0 16,0 0-128-16,-2-3-224 15,-1-1 48-15,-1-2-13328 16,-2-1-2688-16</inkml:trace>
  <inkml:trace contextRef="#ctx0" brushRef="#br0" timeOffset="31061.6">13995 12268 25791 0,'-5'-1'2304'0,"5"1"-1856"16,-5-2-448-16,5 2 0 0,0 0 4256 0,0 0 752 15,5-6 160-15,2 1 16 0,3-1-3152 0,2 0-640 16,0 0-128-16,4 1-32 0,1 0-592 0,0-2-128 15,1 2-32-15,0 0 0 0,0 1-336 0,0 0-144 16,-2 1 128-16,3-2-128 16,-1 2-768-16,1-1-256 0,-2-1-32 0,-2 1-13392 15,-1 0-2672-15</inkml:trace>
  <inkml:trace contextRef="#ctx0" brushRef="#br0" timeOffset="31232.148">14062 12432 28559 0,'0'0'2544'0,"0"0"-2032"16,0 0-512-16,4 2 0 0,4 1 3328 0,1-3 576 16,2-3 128-16,2 1 0 0,-1-2-2176 0,3 0-448 15,1-1-96-15,0 0-16 0,1 1-688 0,2-3-144 16,1 0-16-16,1-1-16 0,2 0-432 0,-1 0 0 0,1-2 0 0,-1 0 0 31,2-1-2464-31,-2 1-576 0</inkml:trace>
  <inkml:trace contextRef="#ctx0" brushRef="#br0" timeOffset="31705.731">14676 12192 15663 0,'4'-11'1392'0,"-4"11"-1120"15,1-5-272-15,1 0 0 0,-1 0 3296 0,-1 0 608 16,0 5 112-16,-2-5 16 0,-2 1-1632 0,0 1-336 16,-2 2-64-16,-2-1-16 0,-3 1-640 0,0 2-128 15,0 1-16-15,0 1-16 0,-2 2-464 0,0 3-80 16,-1 1-32-16,1 2 0 0,-1 0 96 0,1 3 32 16,0 3 0-16,0-3 0 0,4 4-272 0,0 0-48 15,2 1-16-15,3 1 0 0,0-1-224 0,2 0-48 16,1-3-128-16,3 0 192 0,2-1-192 0,2-5 0 15,1-3 0-15,3-2 0 0,2-3-400 0,2-5 16 16,0-4 16-16,1-2 0 16,2-7-144-16,1-1-48 0,-1-3 0 0,0 0 0 15,-2 2 16-15,-2-1 0 0,-1 1 0 0,-1 0 0 0,-3 1 320 0,0 3 64 16,-1 0 16-16,-2 3 0 0,-1 1 320 0,-1 4 64 16,-1 0 16-16,-2 6 0 0,0 0 496 0,0 0 96 15,0 0 32-15,0 0 0 0,-2 5-176 0,0 2-16 0,-1 1-16 0,0 2 0 16,0 2-224-16,1 1-32 0,1-3-16 0,0 2 0 15,0-2-400-15,1 0 128 0,0-2-128 0,1 0 0 16,1-1 0-16,0 0 0 0,1-1 0 0,-3-6-176 16,4 4-864-1,2-2-176-15,0-2-48 0,1-1 0 0,3 0-960 0,1-4-192 0,0 0-32 0,1-1-15344 16</inkml:trace>
  <inkml:trace contextRef="#ctx0" brushRef="#br0" timeOffset="32255.893">14916 12142 35471 0,'0'0'1568'0,"0"0"336"0,0 5-1520 0,-1-1-384 16,1-4 0-16,0 6 0 0,0-6 1600 0,0 6 240 15,0-6 48-15,1 6 16 0,-1-6-832 0,0 0-176 16,4 4-16-16,-4-4-16 0,0 0-496 0,0 0-112 0,6 1 0 0,-1-1-16 16,-5 0-48-16,6-1-16 15,-6 1 0-15,5-2 0 0,-2-2-176 0,-3 4 0 0,3-4 0 0,-3 4 0 16,0 0 0-16,0 0-192 15,0 0 64-15,0 0 128 0,0 0-240 0,0 0 80 0,0 0 16 0,0 0 0 16,0 0-32-16,0 0 0 0,3 6 0 0,1-1 0 16,-4-5 176-16,5 5-160 0,0 0 160 0,0 1-160 15,1-2 160-15,-2 1 0 0,0 0 0 0,1-1 0 16,0 0 128-16,0 0-128 0,0 1 160 0,1-3-160 16,-6-2 128-16,9 3-128 0,-1-3 0 0,-1 0 0 15,0-3 0-15,-1 1 0 0,0-3 0 0,-1 0 0 16,0-2 128-16,-1 1 64 0,-1-2 32 0,0 0 0 0,-1-1 0 15,-1 0 0-15,-2 0 0 0,1 0 0 0,0-1 96 0,-1 1 0 16,0 0 16-16,-1 2 0 0,0 0-80 0,-2 2 0 16,0 2-16-16,4 3 0 0,-5 0-96 0,1 1-16 15,-1 1 0-15,1 2 0 0,2 0-128 0,1 1 0 16,0 0 0-16,1-5 0 0,3 6 0 0,1-1-272 16,1-1 32-16,1-1 16 15,1-1-816-15,1 0-176 0,-1-2-16 0,3-2-16 16,1 1-1728-16,-1 0-352 0</inkml:trace>
  <inkml:trace contextRef="#ctx0" brushRef="#br0" timeOffset="32558.424">15320 12200 30527 0,'0'0'1344'0,"0"0"288"0,0 0-1312 0,0 0-320 15,0 0 0-15,0-5 0 0,0 0 2416 0,0 0 400 0,-1-1 96 16,1-1 16-16,0-2-1024 0,0-1-208 0,0-1-32 0,-1-1-16 15,0-1-640-15,0 0-128 16,0-1-32-16,-1-1 0 0,0-1-368 0,0-1-80 0,0-1-16 0,0-1 0 16,0-1-256-16,1 1-128 0,1 0 0 0,0 0 128 15,0 1-128-15,1 0 160 0,-1 4-160 0,1-1 160 16,1 3-288-16,0 2-64 0,-1 2-16 0,1 1 0 31,0 2-176-31,-2 5-48 0,0 0 0 0,5-3 0 0,0 3-272 0,1 0-48 0,1 0-16 0,-1 1 0 16,1 1-80-16,1 1-32 0,0 0 0 0,0 0 0 15,-2 1 0-15,1 1 0 0,0 1 0 0,0-1 0 16,-3 2 144-16,0 1 32 0,-1 1 0 0,-2 0 0 16,-1 0-64-16,-2 2-16 0,-1 1 0 0</inkml:trace>
  <inkml:trace contextRef="#ctx0" brushRef="#br0" timeOffset="32717.563">15236 12136 5519 0,'0'0'496'0,"6"0"-496"0,-1-1 0 0,1 1 0 0,-1 0 6560 0,2-1 1216 16,1-2 240-16,2 0 48 0,0-1-5056 0,0 0-1008 16,1 0-208-16,1 0-32 0,0-1-1120 0,-1 2-240 15,-1-1-32-15,0 1-16 0,0 0-352 0,-1 0-192 16,0 1 32-16,-1 0 0 16,0 1-2832-16,0 0-560 0</inkml:trace>
  <inkml:trace contextRef="#ctx0" brushRef="#br0" timeOffset="33073.97">15617 11998 23951 0,'0'0'1056'0,"0"0"224"0,0 0-1024 0,-3 4-256 0,-2-1 0 0,1 1 0 16,1 0 4240-16,-1 0 800 0,-1 1 144 0,-1 2 48 15,0-1-3504-15,1 2-704 0,0 1-144 0,0-1-32 16,1 1-592-16,1 1-112 0,0 0-16 0,2 0-128 0,1-1 0 0,1 1 0 15,1-1 0-15,2-1 0 0,3-2 0 0,1-2 0 16,1-1 0-16,2-3-192 16,0-1-208-16,1-2-48 0,-1-2 0 0,0-3 0 0,-1 0 48 0,-1 1 0 15,-1-3 0-15,0 2 0 0,-3-1 272 0,0 1 128 16,0 1-128-16,-2-2 128 0,0 2 0 0,-1 1 0 16,1 1 0-16,-3 5 176 0,0 0 112 0,0 0 32 15,0 0 0-15,0 0 0 0,0 0 240 0,0 0 48 16,1 5 16-16,1 2 0 0,0-1-240 0,1 3-32 15,0-2-16-15,0 1 0 0,0 1-336 0,1-1 0 16,0-1 0-16,0 0 0 0,0 0 0 0,1-2-256 16,2-1 32-16,0-1 16 15,-7-3-1520-15,7-2-288 0,1-1-64 0,-1-3-10528 16,-1-2-2096-16</inkml:trace>
  <inkml:trace contextRef="#ctx0" brushRef="#br0" timeOffset="33236.468">15881 11834 19343 0,'0'0'1728'0,"0"0"-1392"0,0 0-336 0,0 0 0 16,0 0 4768-16,-4 3 880 0,-1 2 176 0,2 3 48 16,-2 2-3088-16,1 3-608 0,0 2-128 0,1 3-32 15,0 1-1248-15,1 0-240 0,0 2-48 0,1-1-16 16,1 0-464-16,1-1 0 0,1-1 0 0,2-1 0 16,1-1-1568-1,0-2-304-15,0-2-64 0,0-2-18032 0</inkml:trace>
  <inkml:trace contextRef="#ctx0" brushRef="#br0" timeOffset="33754.242">15455 12596 29487 0,'0'0'2624'0,"-4"0"-2112"15,4 0-512-15,0 0 0 0,-6-2 3952 0,6 2 672 16,0 0 144-16,0 0 32 0,0 0-2944 0,0 0-592 16,0 0-112-16,0 0-32 0,0 0-1120 0,0 0-336 15,0 0-16-15,2-4-14496 16,-2 4-2880-16</inkml:trace>
  <inkml:trace contextRef="#ctx0" brushRef="#br0" timeOffset="33892.42">15455 12787 35871 0,'0'0'1600'0,"0"0"320"0,0 0-1536 0,0 0-384 15,0 0 0-15,0 0 0 0,0 0 1040 0,0 0 144 0,0 0 32 0,0 0 0 31,0 0-1728-31,0 0-320 0,0 0-80 0</inkml:trace>
  <inkml:trace contextRef="#ctx0" brushRef="#br0" timeOffset="34039.178">15508 12945 38815 0,'-4'10'1728'0,"4"-10"336"0,-3 5-1648 0,1 0-416 0,2-5 0 0,0 0 0 16,0 0 1328-16,0 0 176 0,2 4 32 0,-2-4 16 15,5 4-1104-15,0-2-240 0,1-1-32 0,-2-1-13424 16,-4 0-2688-16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32:50.04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10360 13415 22111 0,'0'0'1968'0,"0"0"-1584"16,-5 2-384-16,5-2 0 0,0 0 2624 0,0 0 448 15,-3-5 96-15,0 2 16 0,1-2-1520 0,0 0-288 0,1-2-64 0,1-1-16 16,1-1-336-16,1-2-64 0,0-1 0 0,1-1-16 16,1-2-48-16,0-3-16 0,1-1 0 0,0-3 0 15,1-1-112-15,0-3-32 0,-1-2 0 0,2-3 0 16,0-3-32-16,0 1-16 16,-2 0 0-16,1 2 0 0,0 1-160 0,0 1-16 0,0 1-16 0,-1-2 0 15,0-2-112-15,1-3 0 0,0-2-16 0,3-3 0 16,0 0-64-16,1 1-16 0,0 2 0 0,0 0 0 15,1 0 0-15,3-3 0 0,1-2 0 0,2-2 0 16,2 0 64-16,0-1 16 0,2 3 0 0,-4 9 0 16,2 1-48-16,0 0 0 0,1 2 0 0,0-4 0 15,-1-1-112-15,3-3-16 0,-2-5-128 0,3 1 192 16,0 0-192-16,3 3 128 0,0 4-128 0,8-8 0 0,-6 12 160 0,1 1-160 16,1 0 160-16,0-6-160 0,1-1 192 0,-2-3-64 15,0 0-128-15,1 2 192 0,-1 2-64 0,1 2-128 16,2 2 176-16,1 2-176 0,-1 2 144 0,3-2-144 15,2 3 0-15,-1-3 144 0,0 5-144 0,8-9 0 16,-5 4 0-16,-2 3 0 0,-2 5 0 0,0 1 0 16,-2 2 0-16,-2 3 0 0,0 3 0 0,-2 2 128 15,-2 3-128-15,2-1 0 0,-1 2 144 0,0 2-144 16,-1 1 160-16,-2 1-160 0,0 0 256 0,-1 2-64 16,-1 1 0-16,1 1 0 0,1 0-192 0,2 2 0 15,0-1 0-15,2 0 0 0,2-1 0 0,1 2 0 0,1 0 0 0,1 0 0 16,-1 0 128-16,1 2 0 15,-3 1-128-15,2-1 192 0,-3 4-192 0,1 1 144 16,2 0-144-16,1 1 128 0,0 0-128 0,1 3 0 16,1 2 0-16,-1-1 0 0,0 3 0 0,-3 0 0 0,-2-1 128 0,1-1-80 15,-4 0-48-15,-1 0 0 0,1 0 0 0,-2-2 0 16,1 3 0-16,-1 1 0 0,-1 0 0 0,0 2 0 16,-1-3 0-16,1 4 0 0,-1 1 0 15,2 1 0-15,-3-2 0 0,1 2 0 0,-4 1 0 0,1 2 0 16,-3-2 0-16,1 1 0 0,-2-3 0 0,-1 1 0 15,0-3 0-15,0 3 0 0,-1-1 0 0,0 4 0 16,-1 2 0-16,0 1 0 0,0 3 0 0,0 4 0 16,0 0 0-16,0 1 0 0,0-1 0 0,2-4 0 15,-1 1-208-15,1-1 16 0,0 0 0 0,-1 0 0 0,1 2 320 0,1 0 64 16,0 1 0-16,0 0 16 0,0 0-144 0,-2-2-64 16,1-1 0-16,-1-3 0 0,0-1 0 0,-1-2 0 15,0 2 0-15,-3-1 0 0,0 2 0 0,0 2 0 16,-2 1 0-16,1 1 0 0,-3 1 0 0,1 0 0 15,-1-2 0-15,1-1 0 0,-1-3 0 0,1-1 0 16,-1-2 0-16,0 0 0 0,0-1 0 0,0 1 0 16,-1 0 0-16,0-1 0 0,-1-1 0 0,1-1 0 15,-2 1 0-15,0-5 0 0,-1-2 0 0,-1-1-160 16,0-2 160-16,-1-3-192 16,0 0-1424-16,0-4-304 0,0-6-48 0,0 0-22096 0</inkml:trace>
  <inkml:trace contextRef="#ctx0" brushRef="#br1" timeOffset="2946.474">10988 11770 22111 0,'0'0'1968'0,"-4"2"-1584"15,-1 0-384-15,0 0 0 0,-1-1 3840 0,1 1 704 16,5-2 128-16,-6 2 16 0,0-2-2400 0,6 0-496 16,0 0-80-16,0 0-32 0,-6 0-624 0,6 0-128 15,0 0-32-15,-4-3 0 0,4 3-192 0,-3-4-32 16,3 4-16-16,-2-4 0 0,2 4 240 0,-1-5 32 16,-1-1 16-16,3 0 0 0,0 0-336 0,1 0-64 15,0-2-16-15,1 1 0 0,0-3-320 0,1 1-64 16,2 1-16-16,1-3 0 0,0 2-128 0,1 1 0 15,-1 1 0-15,3 3 128 0,-1 0-128 0,0 2 0 16,1 1 144-16,-1 1-144 0,1 1 128 0,-1 2-128 16,0 2 160-16,-1-1-160 0,-3 4 192 0,-1 0-64 15,-2 0-128-15,-2 1 192 0,-2-1-32 0,-2 2-16 16,0 0 0-16,-2 0 0 0,-4 3 64 0,-1-2 16 16,-1 0 0-16,1-1 0 0,-1-1-224 0,0-3 128 15,1-2-128-15,1-2 0 0,0-2 0 0,1-1 0 0,0-3 0 0,4 1 0 16,0-1 0-16,0-4-208 15,1-1 16-15,2 0 0 0,2 0 192 0,1 0 0 16,2-2 0-16,2 1 0 0,1 0 0 0,1 1 0 0,3 1 0 0,-1 0 0 16,1 1 0-16,0 2 0 0,0 2 0 0,1-1 0 15,0 3 128-15,-1-1 64 0,0 4 0 0,0-2 16 16,-1 1-144-16,0 1-64 0,-3 0 0 0,0 1 0 16,-2 1 0-16,-1 0 0 0,-2 1 0 0,-2 2 0 15,-2-1 0-15,-2-1 0 0,0-1 0 0,-2 0 0 16,-1-1 0-16,0 0 0 0,0 0 0 0,0-1 0 15,0 0 0-15,1-2 0 0,-2-2 0 0,0 0 0 16,0-2 0-16,2-1 0 0,1-1 0 0,1-1 0 16,0-3-3136-16,-1-2-640 0</inkml:trace>
  <inkml:trace contextRef="#ctx0" brushRef="#br1" timeOffset="6790.029">11062 11766 10127 0,'0'0'896'0,"0"0"-704"16,0 0-192-16,0 0 0 0,0 0 3296 0,0 0 624 16,5-2 128-16,-1 1 32 0,1 1-1600 0,-5 0-320 15,0 0-64-15,5-4-16 0,1 3-288 0,-1-1-64 16,-5 2-16-16,5-1 0 0,0 0-368 0,1 0-80 16,-1 1-16-16,-1-2 0 0,2 2-320 0,0 0-64 15,0 2-16-15,0-2 0 0,1 0-288 0,-1 1-64 16,-1 0-16-16,2 2 0 0,1-2-96 0,-1 3 0 15,-1-3-16-15,1 2 0 0,0-1-48 0,-2 0 0 16,1 0 0-16,0 0 0 0,1 0-48 0,-1 0-16 16,0 0 0-16,0-2 0 0,-1 0 64 0,1 0 16 0,1 0 0 0,-1 0 0 15,-6 0 96-15,6 0 16 0,-1 0 0 16,-5 0 0-16,5 0 0 0,-5 0 0 0,0 0 0 0,0 0 0 16,0 0-144-16,0 0-32 0,0 0 0 15,0 0 0-15,0 0-144 0,0 0-128 0,0 0 192 0,0 0-192 16,0 0 0-16,0 0 0 0,0 0 0 15,0 0 0-15,0 0 0 0,0 0 0 0,0 0 0 0,0 0 0 16,0 0 0-16,0 0 0 0,0 0 0 0,0 0 0 16,0 0 160-16,0 0-160 0,0 0 128 0,0 0-128 0,6 0 176 0,-6 0-48 15,0 0-128-15,4 2 192 0,-4-2-192 16,6 3 144-16,-6-3-144 0,6 1 128 0,-6-1 96 0,7 4 16 16,-1-3 0-16,0 1 0 0,-6-2-240 0,0 0 0 15,7 2 0-15,-7-2 0 0,0 0 0 0,5 2 0 16,-5-2 0-16,6 2 0 0,-6-2 0 0,6 3 0 15,-6-3 0-15,6 2 0 0,-6-2 128 0,0 0-128 16,6 3 0-16,-6-3 0 0,7 3 128 0,-1-1-128 16,-6-2 0-16,6 2 144 0,1-1-144 0,0 1 0 15,0-2 0-15,0 1 0 0,-1-1 0 0,1 0 0 16,-2-1 0-16,2 1 48 0,1-2-48 0,1 0 0 16,0 1 0-16,0-2 0 0,2 1 0 0,0 2 0 15,-1-2 0-15,0 2 0 0,-1 0 0 0,0 2 0 16,0-2 0-16,1 2 0 0,-2 1 0 0,0-2 0 15,1 3 0-15,0-1 0 0,-1 0 0 0,1 0 0 16,-2 0 0-16,1 0 0 0,1 0 0 0,0 0 0 16,0-1 0-16,0 2 0 0,2-2 0 0,0 2 0 15,1-1 0-15,-1 0 0 0,1 0 0 0,1 0 0 0,0 2 0 0,-1-2 0 16,1 1 0-16,-2 0 0 16,0 0 0-16,1-1 0 0,-1 1 0 0,-1-1 0 15,-1-1 0-15,1 0 0 0,-1 1 0 0,1-2 0 16,0 1 0-16,-2 0 0 0,1 0 0 0,-1 1 0 0,0-2 0 0,-1 0 0 15,0 0 0-15,-2 0 0 0,1 0 0 0,0 0 0 16,0-1 0-16,-1 0 0 0,1 1 0 0,-1-1 0 16,0 0 0-16,-5 0 0 0,4-1 0 0,1 0 0 0,-5 1 0 15,0 0 0-15,0 0 0 0,4-3 0 0,-4 3 0 0,0 0 0 16,0 0 0-16,0 0 0 0,0 0 0 0,0 0 0 16,-2-4 0-16,2 4 0 0,-5-3 0 0,1-1 0 15,-2 1 0-15,-1 0 0 0,-1 0-320 0,0 1-48 16,0-1-16-16,1-1 0 15,2 0-2400-15,1-2-480 0,2 1-112 0</inkml:trace>
  <inkml:trace contextRef="#ctx0" brushRef="#br1" timeOffset="8290.994">13757 12825 42447 0,'0'0'928'0,"-3"3"192"0,-2 0 32 0,-1-2 64 0,-2-3-976 0,0-1-240 0,-1-2 0 0,1 0 0 0,-1 3 1664 0,0 0 304 15,1 1 48-15,0-1 16 16,1 0-1008-16,3 0-208 0,0-2-48 0,1-1 0 0,3-2-416 0,1-1-96 15,0-1 0-15,2-1-16 16,1-3 16-16,1 1 0 0,1 0 0 0,1 1 0 16,1 0 32-16,0 1 16 0,1 1 0 0,-1 2 0 0,1 2-112 0,0 1 0 15,-1 2-16-15,0 2 0 0,-2 1-176 0,1 2 0 16,-1 2 144-16,0 0-144 0,-2 3 0 0,1 2 128 16,-2 1-128-16,-1 1 0 0,-2 3 256 0,-2 1-32 15,-1-1 0-15,-1 2 0 0,-2-3-16 0,-2-1 0 16,-2 1 0-16,0-2 0 0,-2 0 48 0,-1-4 16 15,1 1 0-15,-2-2 0 0,1-1-272 0,2-2 0 16,1-1 0-16,1-1 0 0,2-2 0 0,2-2 0 16,-1-2 0-16,1-2 0 0,2-2 0 0,1-1-192 15,1 0 0-15,2-2 0 0,1-3 320 0,2 0 64 16,2-1 0-16,0-1 16 0,1 0-208 0,1 2 0 16,1 1 0-16,-2 1 0 0,1 3 0 0,-1 1 0 15,1 2 0-15,-1 2 0 0,0 3 0 0,-1-1 0 0,1 4 0 16,-1-1 0-1,0 1-368-15,-1 2-64 0,0 1-16 0,-1 0 0 0,0 0 720 0,-2 2 144 16,-2 1 32-16,0 0 0 0,0 2-448 0,-2-2 0 0,-1 0 128 0,-1 1-80 16,-1-1-48-16,-1 1 0 0,-1-3 0 0,0 0 0 15,0-1 0-15,2 0 0 0,-3 0 0 0,0-2 0 16,0-1 0-16,1-1 0 0,0-1 0 0,2 0 0 0,-1 0 0 0,1-1 0 16,0-1 0-16,1 0 0 15,4 2 0-15,-2-6 0 0,0-2 0 0,0-1 0 16,2-3-512-16,0-1-32 0,1-1-16 0,-1-1 0 15,0 0-2944-15,-2 1-592 0</inkml:trace>
  <inkml:trace contextRef="#ctx0" brushRef="#br1" timeOffset="9096.139">11687 11887 20271 0,'0'0'1792'0,"0"0"-1424"15,0 0-368-15,0 0 0 0,0 0 2832 0,0 0 496 16,0 0 112-16,0 0 16 0,0 0-1872 0,4-4-368 16,2 1-80-16,1-1-16 0,1 1-64 0,3 0-16 15,0 1 0-15,5-1 0 0,1 1 48 0,1 0 0 16,2 1 0-16,2 1 0 0,2 1-192 0,0 1-16 15,2 0-16-15,-1 2 0 0,1 1-224 0,-1 1-32 16,1 0-16-16,1 2 0 0,0 3-144 0,-4-2-16 16,1 3-16-16,2 0 0 0,3 1-96 0,0 1 0 15,4-3-16-15,2 1 0 0,0 0-96 0,-1-1-16 16,-1-1 0-16,1 1 0 0,0 0 32 0,0 0 0 16,0-1 0-16,-1 0 0 0,1 0 0 0,-1 0 0 15,-1 0 0-15,2 2 0 0,-2 1-48 0,-3 2-16 16,1-2 0-16,-2 3 0 0,-2 2-160 0,7 4 160 15,-1 1-160-15,-8-5 160 0,2 3-160 0,-1 0 0 0,0 2 0 16,1-2 0-16,-1-1 144 0,1-2-144 0,-1 0 160 0,0 0-160 16,-1-2 0-16,-1 0 128 15,-2-2-128-15,-2 1 0 0,0-2 0 0,-2-1 0 16,-1 0 0-16,4 2 0 0,-2-1 0 0,1-1 0 0,-1 0 0 0,-1 0 0 16,1 0 0-16,0 0 0 0,1 0 0 0,0-2 0 0,-1 0 384 0,-2-3 0 15,0 2-16-15,2-1 0 0,1-1-608 16,-1-1-112-16,1-1-32 0,-2-1 0 0,1 0 384 0,3 1 0 15,-2-1 0-15,-2 0 0 0,-2 0 0 0,-2-1 0 16,-2 0 0-16,0 0 0 0,-4 0-160 0,-1 0 160 16,-1-1-208-16,0 0 80 15,-5-2-1840-15,0 0-352 0,0 0-80 0</inkml:trace>
  <inkml:trace contextRef="#ctx0" brushRef="#br1" timeOffset="13948.943">13604 12895 19343 0,'0'0'1728'0,"-6"1"-1392"15,0 2-336-15,0 0 0 0,0-1 2848 0,2 0 496 0,-1-1 112 0,5-1 0 16,0 0-1552-16,0 0-320 0,0 0-64 0,-5-1-16 16,1 0-464-16,4 1-80 0,-4-1-32 0,0-2 0 15,-1 1-128-15,0 2-32 0,-1-2 0 0,-1 1 0 16,0 1 112-16,-2 0 16 0,-1 0 0 0,-2 0 0 16,-1 0-176-16,-6 1-16 0,-1 1-16 0,-2 1 0 15,0 0-192-15,-1 1-48 0,-3 0 0 0,-3 1 0 16,-1 0-192-16,-2 1-32 0,-4 2-16 0,-1-3 0 15,-4 2 32-15,0 1 0 0,-1 1 0 0,-2 0 0 16,-1 0 16-16,-2-1 0 0,-2 1 0 0,-2 0 0 0,-2 0 0 16,0 0 16-16,0-3 0 0,1 2 0 0,1-1-32 0,-3 0-16 15,-4 2 0-15,1-1 0 0,0 0-224 0,0 0 128 16,2 0-128-16,1 1 0 0,-1-1 192 0,0-1-48 16,-1 1-16-16,0 1 0 0,1-2-128 0,2 0 0 15,3 0 0-15,0-1 0 0,2 1 128 0,0-1 0 16,-3-1 0-16,2-1 0 0,1 0 0 0,2 0 0 15,4 0 0-15,0 0 0 0,2-3-128 0,0 2 0 16,-1 0 144-16,-1 1-144 0,0 2 0 0,0-1 0 16,0 0 0-16,1 2 128 0,1 0-128 0,2 1 0 15,0-1 0-15,0 3 128 0,1 1-128 0,-1 1 0 16,0-2 0-16,1 1 128 0,3 1-128 0,1-1 0 16,-1 0 128-16,3 0-128 0,2 0 0 0,2 1 0 15,1-1 0-15,2 1 0 0,0-1 0 0,2 0 0 0,-2-1 0 0,3-1 0 16,-1 1 0-16,3-1 0 0,0-2 0 0,2 1 0 31,2-1-384-31,3-1-128 0,2-1-48 0,2 0 0 16,4-2-1200-16,4-3-240 0,0 0-48 0,0 0-13056 15,0 0-2624-15</inkml:trace>
  <inkml:trace contextRef="#ctx0" brushRef="#br1" timeOffset="14328.778">10279 13460 43999 0,'-3'-3'960'0,"-1"-3"208"0,1-2 48 0,0-1 16 0,1-1-976 0,1-1-256 15,0-1 0-15,2 0 0 0,2 0 576 0,2 0 64 16,0 1 0-16,1 1 16 0,2 0-384 0,2 1-80 16,1 1 0-16,1 1-16 0,1 2-176 0,0 2 0 15,-1 1 0-15,1 4 128 0,-1 2-128 0,-1 2 0 16,-1 1 144-16,-3 3-144 0,0 1 320 0,-1 3 0 16,-3 1 0-16,-3 0 0 0,-3 3 512 0,-2 1 112 15,-4-1 16-15,-1 2 0 0,-4-3 0 0,-1 1 16 16,-1-1 0-16,-2-4 0 0,0-2-352 0,1-3-80 0,0-2-16 0,2-3 0 15,0-3-288-15,4-3-64 0,2-2-16 0,3-3 0 16,3-3-160-16,4-3 0 0,2-6-160 0,3-1 160 16,7-2-1856-1,3 2-288-15,1 0-48 0</inkml:trace>
  <inkml:trace contextRef="#ctx0" brushRef="#br1" timeOffset="40793.127">10436 13367 29135 0,'2'-11'1280'0,"-2"11"288"0,0 0-1248 0,0 0-320 16,0 0 0-16,1 5 0 0,-1 2 208 0,-1 2-16 16,0 0 0-16,0 4 0 0,2 2 768 0,0 2 128 15,2 4 48-15,2 2 0 0,3 5 992 0,2-3 208 16,6-1 32-16,5-3 16 0,7-2-1168 0,8-3-256 16,9-1-32-16,32 5-16 0,0-6-320 0,7-1-64 15,5-1-16-15,6-1 0 0,8 0-288 0,10 0-64 16,9 0-16-16,4 0 0 0,2 1-16 0,7 1 0 0,6 1 0 0,5 1 0 15,4 4 224-15,-2 0 32 16,-7 1 16-16,-2 2 0 0,-3 3 128 0,1 2 32 16,1 2 0-16,-10-2 0 0,-8-3-96 0,-5-2-16 15,-5-2 0-15,-8-1 0 0,-7 0-288 0,-5-4-160 0,-4 2 160 0,-9-2-160 16,-9 0 0-16,-8 0 0 16,-8-1 0-16,-8-1 0 0,-7 0 0 0,-9 0 0 15,-5-2 0-15,-8-1 0 0,-7-3-320 0,-5 2-48 16,-7 0-16-16,-5-1 0 15,-7 0-80-15,-7 1-32 0,-4-4 0 0,-5 1 0 16,-3-1-1264-16,-8 1-256 0,-8 2-48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41:59.510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19577 12311 23615 0,'0'0'1040'0,"0"0"224"0,0 0-1008 0,0 0-256 16,0 0 0-16,0 0 0 0,0 0 1040 0,0 0 176 16,4-2 16-16,1 1 16 0,1-3-144 0,0 1-16 15,0 0-16-15,0 0 0 0,-2 0 144 0,1 1 16 16,2-2 16-16,-1 1 0 0,-6 3 224 0,5-2 32 16,0 0 16-16,0 0 0 0,-5 2-480 0,0 0-80 0,0 0-32 0,4-4 0 15,0 1-480-15,-1-2-112 16,1 0-16-16,1-1 0 0,2 0-128 0,-1 0-48 15,0 0 0-15,1 1 0 0,-1-2 0 0,-2 2 0 16,1 1 0-16,0 0 0 0,-1 1 112 0,0 0 0 0,0 1 16 0,-4 2 0 16,4-3 0-16,-4 3 0 0,5-2 0 0,0-1 0 15,-1 1-64-15,1-1-16 0,0 0 0 0,-1 0 0 16,0-2-192-16,1 2 144 0,0-2-144 0,0 0 128 16,1 0-128-16,-1 0 0 0,1-1 144 0,0 1-144 15,0-1 144-15,-1 1-144 0,0-2 192 0,-1 3-192 16,1 0 256-16,-1 1-64 0,0-2-16 0,1 1 0 0,0 1 80 15,-1-1 0-15,2 1 16 0,-1 0 0 0,-5 3-80 0,4-3 0 16,0 1-16-16,-4 2 0 0,4-4-176 0,0 1 192 16,0 0-192-16,0 0 192 0,1-1-192 0,0 0 0 15,1 0 0-15,-1 0 0 0,0-3 0 0,1 1 0 16,0-3 0-16,0 1 0 0,2-1 0 0,0 1 0 16,0-1 0-16,0 0 0 0,0-1 0 0,1 0 0 15,1 1 0-15,-1 0 0 0,-1 0 0 0,-1 0 0 16,1 0 0-16,0 1 0 0,-1 0 0 0,1 1 0 15,-2 0 0-15,1-1 0 0,-1 1 0 0,2 1 0 16,-2 0 128-16,0-2-128 0,1 0 0 0,-1 1 0 16,-1 0 0-16,1 2 0 0,1-1 0 0,-1 0 0 15,-1 0 0-15,2-1 0 0,-1 2 0 0,-1 0 0 16,0 1 0-16,1 0 0 0,-1 0 128 0,1-1-128 16,-1 0 0-16,2-1 128 0,-1 0-128 0,0 1 0 15,-1 0 0-15,2-1 128 0,-1 1-128 0,0-1 0 16,-1 1 0-16,0 0 0 0,0 0 128 0,0 1-128 15,-2 0 0-15,3 0 128 0,-2 0-128 0,1 1 128 0,-1 1-128 0,1 0 128 16,0-2-128-16,0 1 0 16,1 0 0-16,0-2 128 0,1 1-128 0,-1 0 0 0,2-1 144 15,-1 1-144-15,0-1 0 0,-2 1 128 0,3-1-128 0,0-1 0 16,1 0 128-16,0-1-128 0,0 0 128 0,1-1-128 16,0 1 0-16,0-3 144 0,1 0-144 0,-2 0 0 15,0 0 144-15,0 1-144 0,-1-1 0 0,1 1 144 16,-2 0-144-16,1 0 160 0,-1 1-160 0,1 0 160 15,0-2-160-15,-2 3 128 0,-1 1-128 0,3 0 128 0,-2 0-128 0,0 0 0 16,0 0 0-16,0 0 128 0,1 0-128 0,0-2 0 16,1 1 0-16,0-1 0 0,0-3 0 0,1 1 0 15,-2 0 0-15,0 2 0 0,0-2 0 0,0 0 0 16,0 2 0-16,0 1 0 0,0 0 0 0,-1 1 0 16,0 1 0-16,1 0 0 0,-1 0 128 0,1 0-128 15,-1 2 128-15,0-2-128 0,-1 2 128 0,1-1-128 16,-2 2 128-16,2-1-128 0,0-1 0 0,-1 0 0 15,1 0 128-15,1 1-128 0,-1-2 0 0,1 0 0 16,1-2 0-16,1 1 0 0,0 0 0 0,0-1 0 16,1-1 0-16,0 1 0 0,0 0 0 0,0 0 0 0,-1 1 0 0,0-1 0 15,1 0 0-15,-1 1 128 0,-1 0-128 0,0 0 0 16,1 1 128-16,-1 1-128 16,1-1 0-16,0 0 128 0,-2 0-128 0,1 0 0 15,-1 0 0-15,1 0 0 0,-1 0 0 0,0-2 0 16,0 2 128-16,1-1-128 0,0 0 0 0,0 0 0 15,-1-1 0-15,0 0 0 0,1 0 0 0,0 1 0 0,0-1 0 16,2-4 0-16,-1 1 0 0,-1 1 0 0,1 1 0 0,0-1 0 16,0 2 0-16,-1 1 0 0,0-2 144 0,0 1-144 15,0 1 0-15,1 0 128 0,-1-2-128 0,0 1 0 16,-1 1 0-16,0 0 0 0,2 0 0 0,0 0 128 16,0 0-128-16,1 0 0 0,1 0 0 0,0 0 0 15,0-1 0-15,0 1 0 0,1 0 0 0,0 1 128 16,-1-3-128-16,1 1 0 0,0 0 0 0,-1 1 0 15,0-1 0-15,-1 0 0 0,-1 0 0 0,1 1 0 16,-2 1 0-16,-1-2 0 0,1 0 128 0,-1 1-128 16,0-1 0-16,1 0 144 0,1-1-144 0,-3 0 0 15,1 0 128-15,1 2-128 0,-1-3 0 0,0 1 0 16,0 0 128-16,0 0-128 0,1 0 0 0,0 0 0 0,-1 2 128 0,2-2-128 16,0 0 0-16,-1 1 0 0,1-2 0 0,0 3 0 15,-1-1 128-15,2 0-128 0,-1 0 0 0,0 1 0 16,0-3 0-16,1 2 0 0,-1-3 0 0,3 1 0 15,0 0 0-15,1 0 0 0,-1 1 0 0,2-1 0 16,0 0 0-16,0 1 0 0,0-2 0 0,0 3 0 16,-1-1 0-16,0 1 0 0,-1 0 128 0,1-1-128 15,-3 2 0-15,1 1 0 0,-1-2 0 0,0 0 0 16,0 0 128-16,-1 0-128 0,-1 1 0 0,1-1 0 16,2 0 0-16,-2-1 0 0,0 0 0 0,1 0 0 15,1-2 0-15,0 1 0 0,1-3 128 0,1 1-128 0,0 0 0 0,-2 1 0 16,3 0 128-16,1 0-128 15,-2-1 0-15,1 2 0 0,1-3 128 0,-1 1-128 16,0 1 144-16,0 0-16 0,-1 1-128 0,0 1 0 0,-1-2 0 0,0 2 0 16,1-1 0-16,0-2 0 0,-2 1 0 15,0 1 0-15,0 0 0 0,0 1 0 0,-1 0 0 0,0-1 0 16,-2 0 0-16,2 1 0 0,-1 1 0 0,1-1 0 16,0 0 0-16,-1 0 0 0,1 0 0 0,1 0 0 15,-2 1 0-15,1-2 0 0,1 1 0 0,0 0 0 16,0 0 0-16,-1 0 0 0,2-2 0 0,0 0 0 15,-1 1 0-15,-1 0 0 0,3 2 0 0,1-1 0 16,0-2 0-16,-1-1 0 0,3 0 0 0,-1 1 0 0,1 0 0 0,0-1 0 16,0-1 0-16,0 1 0 0,1 0 0 0,-3-2 0 15,-1 1 0-15,0 1 0 0,-1-1 0 0,0-2 0 16,-1 2 0-16,1 0 0 0,-1 1 0 0,2 1 0 16,-2 1 0-16,1-1 0 0,-1 0 0 0,3-1 0 15,-1 1 0-15,-1 1 0 0,1-1 0 0,1 1 0 16,-2 0 0-16,-1 1 0 0,2 0 0 0,1 0 0 15,-1-1 0-15,1 0 0 0,0 0 0 0,-1 0 0 16,2-1 0-16,-2 0 0 0,-1 0 0 0,-1 1 0 16,1-3 0-16,1 1 0 0,-1-1 0 0,-1 2 0 15,0 0 0-15,0-2 0 0,-1 1 0 0,0-1 0 0,0 1 0 16,1 0 0-16,-1-1 0 0,1 2 0 0,0-1 0 0,0 0 0 16,0 0 0-16,0 1 0 15,0 0 0-15,0 0 0 0,0 0 0 0,-1-1 0 16,1 2 0-16,0 0 0 0,0 0 0 0,-1-1 0 0,-1 2 0 0,0 0 0 15,0 0 0-15,1 1 0 16,-1 0 0-16,1 0 0 0,-1 1 0 0,0 2 0 16,-1-1 0-16,-1 0 0 0,2 0 0 0,-1 1 0 0,0 0 0 0,0 0 0 15,-1 0 0-15,1 1 0 0,0-2 0 0,2 3 0 16,-1-2 0-16,-2 0 0 0,0 0 0 0,1 0 0 16,0 0 0-16,-1-1 0 0,1 1 0 0,-2-1 0 15,-1 0 0-15,1 1-240 0,-2 0 80 0,0-1 16 16,0 0 144-16,1 1 0 0,-1-1 0 0,0 1 0 0,0 0 0 0,-1 0 0 15,-1 0 0-15,0 1 0 16,0 0 0-16,-2 3 176 0,3-4-48 0,-3 4 0 0,0 0-128 0,0 0 0 16,-5-5 0-16,1 1-176 15,-2 0-2768-15,-5 0-576 0,-5 1-96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43:11.29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22117 5882 18431 0,'0'0'1632'0,"0"0"-1312"0,0 0-320 0,0 0 0 15,0 0 3200-15,0 0 560 0,0 0 112 0,0 0 32 16,0 0-2064-16,0 0-416 0,0 0-80 0,0 0 0 16,0 0-368-16,0 0-64 0,0 0-16 0,5 0 0 15,-5 0-96-15,0 0-32 0,5-3 0 0,-5 3 0 16,0 0-96-16,0 0-32 0,0 0 0 0,0 0 0 0,0 0 0 0,0 0 0 15,0 0 0-15,0 0 0 0,0 0-64 0,0 0 0 16,0 0-16-16,-4-4 0 0,0 1-48 0,-2 3-16 16,0-2 0-16,-1 1 0 0,0 0-176 0,-2 1-16 15,1-1-16-15,-1 1 0 0,0 0-48 0,0 0-16 16,-2 0 0-16,2 0 0 0,-1-1-32 0,0 0 0 16,-1 0 0-16,2 0 0 0,2-1 0 0,-2 0 0 15,-1-1 0-15,0 1 0 0,1-1 0 0,-1 0-16 16,0 0 0-16,0 0 0 0,0-1-16 0,2 0 0 15,-1 0 0-15,0-1 0 0,1 0-32 0,0 2 0 16,0-2 0-16,-1 1 0 0,0-1-128 0,0 0 192 0,1 2-192 0,0-2 192 16,-2 1-192-16,0 0 128 15,-1 0-128-15,-1 0 128 0,-1-1-128 0,-1 1 128 16,-1-1-128-16,0-1 128 0,-1 0-128 0,-1 1 128 16,-1-1-128-16,0 1 128 0,0-1-128 0,1 0 0 15,2 0 144-15,-3 0-144 0,0-2 0 0,2 1 144 0,-1 0-144 0,1 1 0 16,1-1 144-16,0 1-144 0,0 0 0 0,2 1 144 15,1 0-144-15,-1 0 192 16,2 0-192-16,-1 2 192 0,0-3-192 0,1 3 0 16,1-2 0-16,1 0 0 0,-3 0 128 0,1 0 0 15,1 2 0-15,-2-2 0 0,0 1-128 0,-1-1 0 0,0 1 0 0,-2 1 0 16,1-2 0-16,1 0-176 0,-1-1 48 0,1 1 0 16,1 2 128-16,1-2 0 0,1-2 0 0,0 2 0 15,0-1 0-15,2 0 0 0,-1 0 0 0,-1 0 0 0,2 0 0 0,0 1 0 16,0 0 0-16,-1 1 0 0,0-2 0 15,0 0 0-15,0 0 0 0,2 0 0 16,-1 1 0-16,1 0 0 0,-1 0 0 0,0 0 0 16,0 0 0-16,2-1 0 0,-1 0 0 0,1 0 0 0,0 1 0 0,1 0 0 15,-2-1 0-15,1 1 0 0,1 0 0 0,-1-1 0 16,1 0 0-16,0 0 0 0,0 0 0 0,1 1 0 16,0 0 0-16,0 0 0 0,0 0 0 15,1-1 0-15,1 0 0 0,-1 1 0 0,-1-1 0 0,1 1 0 16,-1 0 0-16,0 0 0 0,1 1 0 0,-1 1 0 15,0-2 0-15,0-1 0 0,-1 1 0 0,0 1 0 16,0-1 0-16,1 2 0 0,0-2 0 0,0 1 0 16,0 0 0-16,0 0 0 0,1-1 0 0,-1 0 0 15,1 0 128-15,1 0-128 0,1-1 0 0,0 1 0 16,-1-1 0-16,1 2 0 0,0-2 0 0,0 1 0 16,-1 0 0-16,1 0-128 0,0-1 128 0,0 1 0 15,0-1 0-15,0 1 0 0,0-1 0 0,0 0 176 16,-1 1-48-16,1 0 0 0,0-1-128 0,0 0 0 15,0-1 0-15,1 0-176 0,0 0 176 0,-1 0-128 0,1 1 128 0,0-1-128 16,0 1 128-16,0 1 0 0,0-2 0 0,1 1 0 16,0 0 0-16,0 1 0 15,0-2 0-15,0 1 0 0,1 1 0 0,0-1 0 16,-1 1 0-16,1 0 0 0,1 0 0 0,-1 0 0 16,1-1 128-16,1 1-128 0,0-2 128 0,0 2-128 15,-1 0 128-15,1 0-128 0,1 0 0 0,0-2 0 0,0 1 0 0,0 1 0 16,0 0 0-16,2 1 0 0,-1-1 0 0,0 0 0 15,0 0 0-15,1 0-128 0,0-1 0 0,0 1 0 16,0-1 128-16,1 1 0 0,1 0 0 0,1-1 0 16,-1 0 0-16,2 0 0 0,0 1 0 0,1-2 0 15,-2 2 0-15,1 1 0 0,-1 3 0 0,-1-3 0 16,-2 3 0-16,-2-1 176 0,-5 2-48 0,0 0 0 16,0 0-1200-16,0 0-240 0,0 0-48 0,0 0-15280 15,-2 5-3040-15</inkml:trace>
  <inkml:trace contextRef="#ctx0" brushRef="#br1" timeOffset="16428.118">23619 11848 27119 0,'0'0'1200'0,"0"0"256"0,-4 2-1168 0,-1-1-288 16,0 0 0-16,5-1 0 0,-8 1 1856 0,2-1 304 15,6 0 64-15,-6 0 16 0,6 0-736 0,0 0-144 0,-7-2-16 0,7 2-16 16,-6-3-496-16,6 3-112 0,-7-3-16 0,0 0 0 16,1 0-192-16,6 3-32 0,-7-5-16 0,1 1 0 15,-2 1 32-15,2 0 0 0,-1 2 0 0,-1-2 0 16,0 1 16-16,0 2 0 0,0-3 0 0,2 2 0 16,-2 0-128-16,0 1 0 0,-1-3-16 0,0 1 0 15,1 0-48-15,0-1-16 0,0 0 0 0,0 0 0 16,0 1-128-16,0-1-32 0,0-1 0 0,-2 0 0 0,-2-1-144 0,-1 1 128 15,1 0-128-15,-2 0 128 0,-1 0-128 0,-1 1 0 16,-1-1 0-16,0 1 128 0,-2 0-128 0,0-1 0 16,1 1 0-16,-4 0 0 0,1-1 144 0,0 1-144 15,1 1 160-15,0 0-160 0,1 0 240 0,-1 1-48 16,1 1-16-16,8 0 0 0,-3 0 0 0,-2 0 0 16,-2 0 0-16,-1 0 0 0,0 0-176 0,-2-2 128 15,0 1-128-15,0 0 128 0,0 1-128 0,0-1 0 16,2 1 0-16,0-2 0 0,3 0 0 0,2 0 0 15,-1-1 0-15,1 0 0 0,2 0 0 0,0-1 0 16,0 1 0-16,0-1 0 0,2 0 0 0,-1-1 0 16,0 0 0-16,0 1 0 0,1 0 0 0,-1 0 0 0,-1 1 0 0,2-1 0 15,1 0 0-15,0 0 160 16,-1 0-160-16,0 0 160 0,1-1-160 0,0 0 0 16,-2 0 144-16,0 0-144 0,0 1 0 0,0 0 128 0,-3-2-128 15,1 1 0-15,0-1 144 0,1 1-144 16,-1-1 192-16,-1 1-192 0,2 0 192 0,-1 2-192 0,1-1 192 0,-1-1-192 15,0 1 128-15,0 0-128 0,0 1 0 0,1-2 0 16,0 1 0-16,-1 0 0 0,2 0 0 0,-1 0 0 16,0 0 0-16,1 2 0 0,1-2 0 0,0 0 0 15,-1 0 0-15,1-1 0 0,0-1 0 0,1 0 0 16,0 0 0-16,0 0 0 0,-2 1 0 0,0 0 0 16,-2 0 0-16,-1 1 0 0,-1-1 0 0,1 1 0 15,-2-1 0-15,0 1 0 0,-2 1 0 0,0 0 0 0,0 0 0 0,1 1 0 16,2-1 0-16,-1 0 0 0,1 1 0 15,0-3 0-15,2 1 0 0,0 0 0 0,1 1 0 0,2-1 0 16,-1 1 0-16,0-2 0 0,1 1 0 0,2 1 0 16,-2-2 0-16,0 0 0 0,0 0 0 0,0 0 0 15,1 0 0-15,0 1 0 0,0-1 0 0,-1 1 0 16,0 0 0-16,-1 1 0 0,0-1 128 0,-1 1-128 16,0-2 0-16,0 1 0 0,-2 0 0 0,1 1 128 15,0-1-128-15,0 1 0 0,0-2 128 0,0 2-128 16,-1-1 0-16,0 2 0 0,2-5 0 0,-1 3 0 15,0 1 0-15,1 0 0 0,1-1 0 0,-1 0 0 16,-1-1 0-16,2 0 0 0,1 0 128 0,0 2-128 16,0-1 0-16,2 1 0 0,0-2 0 0,-1 0 0 15,0 1 0-15,1-1 0 0,1 1 0 0,-1-1 0 16,1 0 0-16,-1 1 0 0,0-3 0 0,1 2 0 16,1 0 0-16,-1-1 0 0,1 1 0 0,-1-2 0 15,-1 1 0-15,0 0 0 0,-1-1 0 0,0 1 0 16,1-3 0-16,-1 1 0 0,0 0 0 0,-2 1 0 0,2-2 0 0,-1 0 0 15,-2 0 0-15,1 0 0 0,1 1 0 16,-1 0 0-16,-1-1 0 0,1 1 0 0,0-1 0 0,1 3 0 16,1-2 0-16,0 0 0 0,2 0 0 0,0 1 0 15,-2-2 0-15,0 2 0 0,-1 1 0 0,2-2 0 16,0 1 128-16,2 0-128 0,-1 1 0 0,0-1 0 16,0-1 0-16,1 0 0 0,0 0 0 0,1 0 0 15,-1 0 0-15,1 1 0 0,0-3 0 0,1-2 0 16,0 1 0-16,-1 2 0 0,0-4 0 0,0 1 0 15,0-2 0-15,3 3 0 0,-2-3 0 0,1 1 0 0,0 1 0 0,0 0 0 16,0 0 0-16,1 0 0 0,0 1 0 0,0 0 0 16,0 1 0-16,0 0 0 0,1 1 0 0,0-2 0 15,0 2 0-15,1-1 0 0,0 0 0 0,1 2 0 16,0-1 0-16,0 0 0 0,0-1 0 0,0 0 0 16,1 2 0-16,1-1 0 0,-1-1 0 15,1 2 0-15,1 0 0 0,0 2 0 0,-1-3 0 0,1 1 0 16,-2 0 0-16,2 0 0 0,-1 1 0 0,0 0 0 15,1-1 0-15,0 1 0 0,-1-1 128 0,1 0-128 16,1 1 0-16,0 0 0 0,1-3 128 0,0 1-128 16,0 0 0-16,2 0 0 0,0-1 0 0,0 0 0 15,2 0 0-15,-2 1 0 0,-1 1 0 0,2-2 0 16,1-1 0-16,1 1 0 0,1 2 0 0,1-2 0 16,-1-1 0-16,0 1 0 0,1 0 0 0,0 0 0 15,-1 0 0-15,1-1 0 0,0 0 0 0,0 2 0 0,-1 0 0 0,0 0 0 16,0 0 0-16,-1 0 0 0,-1 1 0 0,0 1 0 15,0-2 0-15,0 1 0 0,-1 2 0 0,1-3 0 16,0 4 0-16,0-3 0 0,0 2 0 0,0 0 0 16,0-2 0-16,1 1 0 0,-1 1 0 0,1 0 0 15,2 0 0-15,-2 0 0 0,1-1 0 0,-1 0 0 16,1 0 0-16,2 1 0 0,-1 0 0 0,2 0 0 16,0-1 128-16,-1 2-128 0,1-2 0 0,0 2 0 15,-1 0 0-15,2 2 0 0,-2-1 0 0,-1 1 0 0,1-2 0 0,1 2 0 16,-3 1 0-16,1-2 0 15,1 1 0-15,-2 0 0 0,0-1 0 0,0 0 0 0,2 0 0 0,-2 0 0 16,1 0 0-16,1 0 0 0,0-1 0 0,-1 1 0 16,1 2 0-16,0-2 0 0,-2 1 0 0,2 1 0 15,1-1 0-15,-1 1 0 0,0 1 0 0,1-2 0 16,-1 1 0-16,1 1 0 0,0 0 576 0,-1 1 0 16,0 0 0-16,1 0 0 0,-2 0-576 0,0 0-176 15,-1-1 0-15,0 0 0 0,-2 0 176 0,0 0 176 16,1 0-48-16,-1-1 0 0,-2 0-128 0,3 1 0 15,-1-3 0-15,0 0 128 0,-1 2 128 0,0-2 0 16,1 0 16-16,1 0 0 0,0 0-416 0,-1 0-96 16,2-1-16-16,0 3 0 0,0-1 256 0,-2 1 256 15,2 0-48-15,-1 0-16 0,-1-1-48 0,-1 2-16 16,-1 0 0-16,2 0 0 0,0 0-128 0,1 1 128 16,-1-1-128-16,1 1 128 0,1 0-128 0,1 0 128 15,0 0-128-15,1-1 128 0,1 1-128 0,-2-2 0 16,1 1 0-16,-1 0 0 0,0 0 0 0,-1-2 0 15,0 1 0-15,-1 0-176 0,-2 0 176 0,2 1 0 0,-2-2 0 16,1 1 0-16,-2 0 0 0,0 0 0 16,1 0 128-16,-1 2-128 0,-1-1 0 0,0 0 0 0,0-1 0 0,0 0 128 15,0 0-128-15,-1 1 0 0,0 0 0 0,0 0 0 16,2-1 0-16,-2 0 0 0,1 1 0 0,0-2 0 16,0 1 0-16,0-1 0 0,1 1 0 0,-1 0 32 15,-1-1-32-15,1 0 0 0,1 0 0 0,0 1 0 16,1-2 0-16,0 2 0 0,1-1 0 0,0 1 0 15,0 0 0-15,0 0 0 0,0-1 0 0,1 0 0 16,0-1 0-16,-1 2 0 0,2-1 0 0,-1 1 0 0,0-1 0 0,0 1 0 16,0-2 0-16,0 1 0 0,-2-1 0 0,0 2 0 15,-1-1 0-15,2 0 0 0,-2 0 0 0,1 0 0 16,-1 1 0-16,-1 0 0 0,2-1 0 0,-1 0 0 16,-1 1 0-16,0 0 0 0,1 0 0 0,-1 0 0 15,1 0 0-15,0-1 0 0,0 1 0 0,2 0 0 16,-1 0 0-16,0 1 0 0,0-1 0 0,0 0 0 15,2-1 0-15,-2 1 0 0,-1-1 0 0,0 1 0 16,2 0 0-16,-1 0 0 0,1 0 0 0,1 0 0 16,0 0 0-16,0 0 0 0,-1-1 0 0,1 1 0 15,0-1 0-15,1 1 0 0,0 0 0 0,1 0 0 16,-1 0 0-16,-1 0 0 0,2 0 0 0,-1-1 0 16,-1 0 0-16,-1 1 0 0,0 0 0 0,-1 0 0 15,0-1 0-15,-1 1 0 0,-1 1 0 0,1-2 0 16,1 1 0-16,-1 1 0 0,0 0 0 0,0 0 0 15,0-1 0-15,0 1 0 0,1 0 0 0,0 0 0 16,0-1 0-16,1 0 0 0,1 1 0 0,0-2 0 0,1 1 0 0,-1 2 0 16,1-2 0-16,1 2 0 0,-3-2 0 0,1 2 0 15,1-2 0-15,1 1 0 0,-1 0 0 0,0 1 0 16,-1 0 0-16,1 0 0 0,-2-1 0 0,0 0 0 16,-1 0 0-16,0 0 0 0,0 0 0 0,-3 0 0 15,0 1 0-15,-6 0 0 0,0 0 0 0,0 0 0 16,0 0 0-16,0 0 0 0,-4-2 0 0,-2 2 0 15,-3 1-624-15,-2 0-112 0,0 1-32 16,-2 0 0-16,0 0-3040 0,-2 3-608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2:44:42.031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23580 11690 24127 0,'0'0'1072'0,"-5"5"208"16,0-3-1024-16,0 1-256 0,0 1 0 0,5-4 0 16,-5 3 1552-16,5-3 256 0,0 0 48 0,0 0 16 15,0 0-784-15,0 0-176 0,0 0-16 0,0 0-16 16,0 0-192-16,0 0-48 0,0 0 0 0,0 0 0 0,0 0 304 0,8 2 48 15,-8-2 16-15,0 0 0 0,0 0 64 0,0 0 16 16,0 0 0-16,0 0 0 0,0 0-224 0,0 0-32 16,0 0-16-16,0 0 0 0,-5-4-288 0,5 4-48 15,-6-5-16-15,6 5 0 0,0 0-256 0,-4-8-48 16,1 0-16-16,1 1 0 0,2 7-144 0,-1-9 0 16,0 3 0-16,1 6 128 0,0-10-128 0,-1 2 0 15,1 8 0-15,-2-8 0 0,-2 1 0 0,1 1 0 16,3 6 128-16,-5-6-128 0,-3 2 128 0,0 3-128 15,0-3 192-15,0 3-64 0,8 1 128 0,-9-4 0 16,-1 1 16-16,2 1 0 0,0-1-112 0,0 1-32 16,8 2 0-16,-9-3 0 0,2 0-128 0,-1 2 128 15,0-1-128-15,3-1 128 0,-1 1 16 0,-2-2 0 16,2 2 0-16,-1-1 0 0,-3 0 128 0,0 1 32 0,-2 0 0 0,2 0 0 16,-3-1-160-16,1 0-16 0,1 0-128 15,1 0 192-15,-2 1-192 0,-1-2 0 0,2 0 0 0,0 1-160 16,0 1 160-16,-1 0 0 0,1 1 0 15,0 1 0-15,1-1 0 0,0 1 0 0,-1 0 0 0,-1 0 0 16,-1 0 0-16,0 1 0 0,4 0 0 0,-3 1 128 16,0-1-128-16,1 1 128 0,1-1-128 0,1 0 128 15,0-1-128-15,-1 0 0 0,0 1 0 0,1-1 128 16,-2 0-128-16,-6 1 128 0,2 0-128 0,4 0 128 16,-2 0 0-16,-1 2 0 0,-2-2 0 0,-1 1 0 0,1 1-128 0,-8 1 0 15,2-2 0-15,2 1 128 0,1 0-128 0,6-1 128 16,0 0-128-16,-5 2 128 15,-1-2-128-15,7 0 128 0,1 0-128 0,-6 0 128 16,2 1-128-16,6-3 128 0,1 0-128 0,-6 1 128 0,2-1-128 16,4 0 0-16,1-1 0 0,-2 1 128 0,-1-2-128 0,0 0 0 15,0 1 0-15,0-2 0 0,-1 2 0 0,0-1 0 16,-1 0 0-16,0 0 0 0,-2 0 0 0,0 0 0 16,-1 0 0-16,-1 1 0 0,0 0 0 0,0-1 0 15,-2 1 0-15,2 0 0 0,0 1 0 0,-1-2 0 16,-1 1 0-16,0 1 0 0,2 0 0 0,-1 0 0 15,0 0 0-15,2 0 0 0,0-1 0 0,1 1 0 16,1 0 0-16,-1 1 0 0,1-2 0 0,0 0 0 16,2 1 0-16,-2-2 0 0,0 1 0 0,0-1 0 15,-1 0 0-15,-1 0 0 0,0-1 0 0,0 1 0 16,0 0 0-16,1 1 0 0,-2-1 0 0,1 0 0 0,-1 2 0 0,2-1 0 16,1 1 0-16,1 0 0 0,-2-2 0 0,0 1 0 15,1 0 0-15,1 0 0 16,-2 1 0-16,1-2 0 0,2 1 0 0,0-1 0 0,1 0 0 0,1 0 0 15,-1-1 0-15,-1-1 0 0,1 0 0 0,0 0 0 16,0 0 0-16,0 2 0 0,-1 0 0 0,-1 1 0 16,-1-2 0-16,0 1 0 0,-1 1 0 0,-2 0 0 15,1 0 0-15,-1 1 0 0,1 1 0 0,-2 0 0 16,2 0 0-16,1 1 0 0,-1 1 0 0,2-2 0 16,1 0 0-16,3 0 0 0,0 1 0 0,1-2 0 15,1-2 0-15,0 1 0 0,1 0 0 0,0 0 0 16,1-2 0-16,0 2 0 0,0-1 0 0,0-2-128 15,1-1 128-15,1 1 0 0,0 1 0 0,1-2 0 0,-1 0 0 0,2 0-128 16,0-1 128-16,1 1 0 0,0 0 0 0,0-1 0 16,0 1 0-16,1-1-128 0,0 0 128 0,1 1 0 15,0 0 0-15,0 0-128 0,-2 0 128 0,0 0-128 16,0 0 128-16,1 2-128 0,0-4 128 0,0 4 0 16,1-2 0-16,-1 0-128 0,1 1 128 0,0-1 0 15,-2 5-144-15,3-5 144 0,0 0 0 0,0 0-144 16,0 0 144-16,0 1 0 0,1-1 0 0,-1 1-128 15,-3 4 128-15,4-6 0 0,-4 6 0 0,3-4 0 16,2 2 0-16,-5 2 0 0,7-7 0 0,-2 4 0 16,0 0 0-16,3 0 0 0,0-1 0 0,-8 4 0 0,8-3 0 0,1-1 0 15,1 3 0-15,-3-2-128 16,0 1 128-16,0 0 0 0,2 0 0 0,1 0 0 16,-1 0 0-16,5 0 0 0,-2-2 0 0,-3 2 0 15,2 1 0-15,-1 1 0 0,-1-3 0 0,2 1 0 0,-1 0 0 0,0 1 0 16,-2 0 0-16,3 0 0 0,-2 0 0 0,1 0 0 15,0 1 0-15,0-1-128 0,-1 0 128 0,0 1 0 16,1-1 0-16,-1 0 0 0,2 0-128 0,4-2 128 16,-1 0 0-16,-5 0 0 0,4 1-128 0,0 0 128 15,-2 0 0-15,1 1-128 0,1-2 128 0,1 3 0 16,-1-1-128-16,6 1 128 0,-3-4 0 0,-6 4 0 16,1 1-128-16,5 2 128 0,-3-2 0 0,-4 0 0 15,1 2 0-15,0-1 0 0,0 0 0 0,0 0 144 0,0-1-144 0,0 1 0 16,-1-2 0-16,0 0 0 15,2 1 0-15,-1-1-144 0,0 0 144 0,0 0-208 0,0 0 208 0,1 0 0 16,-1 0 0-16,2 0 0 16,-2 0 0-16,1 0 0 0,0-1 0 0,0 1 0 0,-2 0 0 0,1 0 0 15,1 0 0-15,-1 0 0 0,-2 1 0 0,0-1 0 16,1 0 0-16,-1 0 0 0,1 0 0 0,0-1 0 16,-1 1 0-16,1 0 160 0,0 0-160 0,-1-2 0 15,-1 1-160-15,-1 0 160 0,1 0 0 0,1 1 0 16,0-2 0-16,0 1 0 0,0-1-128 0,-2 2 128 15,3-2 0-15,-1 1-144 0,1 1 144 0,-1 0 0 16,-1 0 0-16,1 0 128 0,0 1-128 0,-1 1 0 16,0-2 0-16,1 0 0 0,-2 1 0 0,1 0 0 15,-1 0 0-15,1-1 0 0,0 0 0 0,0 0 0 16,-1 0 0-16,-1 0 0 0,1 0 0 0,0 0 0 16,1 0 0-16,-1 2 0 0,0-2 0 0,0 0 0 15,0 0 0-15,-2 0 0 0,1 0 0 0,0 0 0 16,0 0 0-16,1-2 0 0,0 0 0 0,0 1 0 0,1 1 0 0,-1 0 0 15,1-2 0-15,-1 0 0 0,1 0 0 0,1 0 0 16,1 0 0-16,-2 1 0 0,1 0 0 0,0 0 0 16,-8 1 0-16,8-1 0 0,-1 0 0 0,0 0 0 15,-1 0 0-15,1 0 0 0,0 1 0 0,0 0 0 16,-1-1 0-16,-6 1 0 0,6 0 0 0,-1 1 0 16,1 0 0-16,1-1 0 0,-7 0 0 0,7 1 0 0,0 0 0 0,0 0 0 15,0 0 0-15,0 0 0 16,1 0 0-16,0 0 0 0,0 0 0 0,-1 0 0 15,0 1 0-15,-2 0 0 0,1-1 0 0,0 2 0 0,-1-3 0 0,0 1 0 16,1 1 0-16,-1 0 0 0,-5-2 0 16,5 0 144-16,-1 1-144 0,1 0 160 0,-5-1-160 0,6 0 0 15,1 0 0-15,-2 0 0 0,0 0 0 0,0 0 0 16,0 0 0-16,-5 0 0 0,5 0 0 0,-1 0 0 16,3-1-144-16,-2 1 144 0,0 0 0 0,0 0 0 15,-5 0 0-15,6 0 0 0,-6 0 0 0,7 0 0 16,-1 0 0-16,0 0 0 0,-1 0 0 0,0 0 128 15,-5 0-128-15,6-1 192 0,0-1-192 0,-1 1 0 16,-5 1 0-16,6-1 0 0,-1-2 0 0,0 2 0 16,0-3 0-16,0 2 0 0,0-1 0 0,0 0 0 15,-5 3 0-15,5-3 0 0,0 1 0 0,0 0 0 16,0 0-192-16,0 0 192 0,0 1 0 0,0-2 0 16,1 2 0-16,0 0 0 0,-1 1 0 0,-5 0 0 15,6-3 0-15,-1 2 0 0,1-1 0 0,-1 1 0 0,1 0 0 0,0 0 0 16,1 0 0-16,0 0 0 15,-1 0 0-15,-2-1 0 0,2 1 0 0,0 1 0 16,0-1 0-16,0 1 0 0,-6 0 0 0,6 0 0 16,-6 0 0-16,5-1 0 0,-5 1 0 0,0 0 0 15,5 0 0-15,-5 0 0 0,0 0 0 0,5-3 0 0,-5 3 0 0,0 0 0 0,5-2 0 16,-1-1 0-16,-4 3 0 0,5-4 0 16,0 1 0-16,0-2 0 0,-1 1 0 0,0 0 144 15,0 0-144-15,-1-1 0 0,1 0-160 0,-1 2 160 0,1-2 0 16,-1 1 0-16,0-1 0 0,-1 1 0 0,0 0 0 0,0-1 0 15,0 0 0-15,0 1 0 0,-2 4 0 0,2-5 0 16,-1 1 0-16,1-1 0 0,1 0 0 0,-3 5 0 16,1-5 0-16,0 0 0 0,0 0 0 0,0 0 0 15,-1 0-128-15,0 0 128 0,0 1 0 0,0 4 0 16,0-6 0-16,1 1 0 0,0 0 0 0,0 0 0 16,-1 0 0-16,0 5 0 0,1-5 0 0,-1 5 0 15,-1-4 0-15,1 4 0 0,0 0 0 0,0 0 0 16,-2-4 0-16,2 4 0 0,-2-3 0 0,0 0 0 15,-1-1 0-15,-1 1 0 0,0 0 0 0,0 0 0 16,0 0 0-16,0 0 0 0,-1 0 0 0,0 0 0 16,-1 0 0-16,-1-2 0 0,0 0 0 0,0 2 0 15,-1-1 0-15,-1 0 0 0,2 0 0 0,-1 0 0 16,0 1 0-16,1-2 0 0,-1 1 0 0,0-1 0 16,0 1 0-16,0 1 0 0,1 1 0 0,-1 0 0 15,0 0 0-15,0 0 0 0,-1 0 0 0,0 1 0 16,0 1 0-16,-1 0 0 0,1-2 0 0,0 1 0 15,0 0 0-15,1 0 0 0,0 1-144 0,1 0 144 16,0-2-128-16,0 1 128 0,0 0-256 0,0 1 48 0,0 0 0 0,0 0 0 16,2 0 32-16,-3 0 16 0,0 0 0 0,0 1 0 15,-1 2 160-15,1-2 0 0,-2 1-144 0,-1 0 144 16,0 1 0-16,0 0 0 0,-1 0 0 0,-1-2 0 16,1 1 0-16,2 0 0 0,-1 0 0 0,1 0 0 0,0 0 0 0,0 0 0 15,2-2 0-15,0 1 0 0,0 0 0 0,1-1 0 16,0 0 0-16,0-1 0 0,0 0 0 0,0 1 0 15,0-2 0-15,1 1 0 0,2 0 0 0,-1 0 0 16,-1 0 0-16,0 1 0 0,-2 2 0 0,0 0 0 16,0 0 0-16,0 1 0 0,-1 0 0 0,-1 1 0 15,0-1 0-15,0 0 0 0,0 1 0 0,2-1 0 16,-1 0 0-16,-4 1 0 0,1-2 0 0,6-1 0 16,-1 0 0-16,-4 2 0 0,2-3 0 0,3 0 0 15,-1 0 0-15,-2 0 0 0,0 0 0 0,0-2 0 16,-2 1 0-16,3-1 0 0,-1 2 0 0,-5-1 0 15,0-1 0-15,2 1 0 0,-2 1 0 0,4-2 0 16,-1 1 128-16,1 0-128 0,-2 1 0 0,-1-1 0 16,1 0 0-16,1 0 0 0,0 1 128 0,-6-1-128 15,2 1 128-15,5 0-128 0,0 0 0 0,-5-1 128 16,2 0-128-16,5 0 0 0,-1 0 0 0,0 0 0 16,1-1 128-16,-4 0-128 0,1-1 0 0,1 1 0 15,1 1 0-15,1 1 0 0,-1 0 0 0,3 0 0 16,-1 0 0-16,-4 0 0 0,2 0 0 0,0 0 0 0,0 0 0 0,3 0 0 15,0 0 0-15,-1 0 0 0,0 0 0 0,-3-3 0 16,2 1 0-16,0-1 0 0,-1-1 0 0,2 1 128 16,-1 1-128-16,2 1 0 0,-2-1 0 0,-3 0 0 15,1-1 0-15,-1 1 0 0,-2 0 0 16,5 2 0-16,-1-1 0 0,0 1 0 0,-2 0 128 0,-3 0-128 16,2 0 0-16,5 0 0 0,0 0 0 0,-3 0 0 15,1 0 0-15,1 0 0 0,2 0 0 0,6 0 0 16,-8-1 0-16,8 1 0 0,-5-1 0 0,5 1 0 15,-8-4 0-15,4 2 0 0,0-1 0 0,0 0 0 16,0-1 0-16,-1-2 0 0,-1 0 0 0,1 2 0 0,-1-1 0 0,0 0 0 16,0 0 0-16,0 2 0 0,6 3 0 15,-5-4 0-15,0 1 0 0,-2 0 0 0,2-2 0 16,5 5 0-16,-7-3 0 0,7 3 0 0,-5-5 0 0,1 2 0 16,4 3 0-16,0 0 0 0,-5-6 0 0,1 1 0 15,4 5 0-15,0 0 0 0,-3-10 0 0,0 3 0 16,1 1 0-16,0-2 0 0,1 2 0 0,0-1 0 15,0 1 0-15,0-2 0 0,0 0 0 0,2 2 0 16,-3 1 0-16,2-5 0 0,0 0-128 0,2 2 128 16,-1 0 0-16,0 2 0 0,0 0 0 0,1-3 0 0,0 1 0 15,0 0 0-15,0 1 0 0,-1 1 0 16,1 0 0-16,0 1 0 0,0 0 0 0,1-2 0 16,0 0 0-16,0 0 0 0,1 0 0 0,-1 1 0 15,2 0 0-15,-1 1 0 0,0 0 0 0,-1 0 0 16,2 0 0-16,-1-1 0 0,1 1 0 0,0 1 0 0,1 0 0 0,1 1 0 15,-1-4-128-15,-1 4 128 16,1-1 0-16,2 0 0 0,0 1 0 0,-2 1 0 16,1-1 0-16,4 1 0 0,-3-2 0 0,-1 2 0 0,1 0 0 0,3-1 0 15,1 1 0-15,-4 0 0 0,2-1 0 0,4-1 0 16,0 2 0-16,-5 1 0 0,2-1 0 0,5-2 0 16,-3 1 0-16,-3 1 0 0,1 1 0 0,4-2 0 15,-4 1-128-15,-3 1 128 0,1 0 0 0,5 1 0 16,-4-1 0-16,-3 0 0 0,1-1 0 0,4 0 0 15,-1 2 0-15,-4-1 0 0,3-1 0 0,-1 1 0 0,0-2 0 16,1 2 0-16,-1 0 0 0,1-1 0 0,0 1 0 0,1 0 0 16,-1 0 0-16,1 1 0 0,1 0 0 0,-1 0 0 15,-2 0 0-15,0 0 0 0,2 0 0 0,0 0 0 16,0 0 0-16,1 1 0 16,0 0 0-16,1 0 0 0,-2 1 0 0,2-1 0 0,0 1 0 0,0 0 0 15,0-2 0-15,0 1 0 0,0 1 0 0,-1-1 0 16,1 0 0-16,-1 1 0 0,-1 0 0 0,-2-1 0 15,2 0 0-15,-1 1 0 0,-1 0 0 0,-1 0 0 16,1-1 0-16,1 1 0 0,-2 0 0 0,1 0 0 16,-2-1 0-16,2 1 0 0,0 0 0 0,0 0 0 15,1 0 0-15,-2 0 0 0,2 0 0 0,-1 1 0 16,-1-1 0-16,1 1 0 0,-1-1 0 0,1 0 0 16,0 0 0-16,-2-1 0 0,-1 2 0 0,1-1 0 0,-1 0 0 0,2 0 0 15,0 0 0-15,1 0 0 0,0-2 0 16,0-1 0-16,1 2 0 0,1-1 0 15,1 0 0-15,-1 1 0 0,0 0 0 0,1 0 0 16,0 0 0-16,-1 0 0 0,0 2 0 0,0-1 0 16,-1 0 0-16,-2-1 0 0,0 1 0 0,0 0 0 0,-1 0 0 0,-1 1 0 15,1-2 0-15,-1 0 0 0,0 0 0 0,1 1 0 16,-1-2 0-16,2 1 0 0,-1 0 0 0,0-1 0 16,-1-1 0-16,1 0 0 0,-1 1 0 0,1-1 0 15,0 1 0-15,-1 0 0 0,0-1 0 0,-1 0 0 16,1 0 0-16,-6 1 0 0,6 1 128 0,-1-1-128 15,-5 0 0-15,6 1 0 0,0 0 0 0,-6-1 0 16,0 0 0-16,6 1 0 0,1 0 0 0,-1 1 0 16,1 0 0-16,-1-1 0 0,0 0 0 0,0-1 0 15,-6 0 0-15,6 0 0 0,-6 0 0 0,6 0 0 16,-1-1 0-16,0 0 0 0,1 1 0 0,0-1 0 0,1 0 0 0,0 0 0 16,-1 0 0-16,0 0 0 0,2-1 176 15,-1 0-48-15,0 1-128 0,0-1 192 0,0 0-192 0,-1 1 0 16,0-3 0-16,0 1 0 0,-1 0 0 0,0 0 0 15,0-1 0-15,1 0 0 0,0-1 0 0,-1 1 144 16,0 1-144-16,1-1 128 0,1-1-128 0,0 1 0 16,0 0 0-16,0 0 128 0,0-1-128 0,0 0 0 15,0 0 0-15,0 1 0 0,-1 0 0 0,-1 1 0 16,1-2 0-16,-2 1 0 0,-1 1 0 0,1-1 0 16,-1-1 0-16,0 0 0 0,-1 0 0 0,0 1 0 15,0-1 0-15,0-1 0 0,1 0 0 0,-2 0 0 16,-1 0 0-16,0 0 0 0,0 1 0 0,1-1 0 15,-1 1 0-15,1 2 0 0,0-2 0 0,0 0 0 16,0 0 0-16,0-1 0 0,-1 0 0 0,1 0 0 0,-1 1 0 16,0 1 0-16,0 0 0 0,0 0 0 0,0 0 0 0,0 4 0 15,0 0 0-15,-1-5 0 0,0 1 0 0,-1 2 0 16,0-2 0-16,0 0 0 0,-1 0 0 0,0 1 0 16,0 0 0-16,0 1 0 0,0-2 0 0,-1-1 0 15,1 0 0-15,1 2 0 0,-2-3 0 0,0 1 0 16,0 1 0-16,-1 1 0 0,-1-2 0 0,0 1 0 15,-1 0 0-15,-1 1 0 0,0 0 0 0,-2 1 0 16,0 0 0-16,0 1 0 0,1-1 0 0,-1 2 0 16,0 0 128-16,0 0-128 0,1 0 0 0,2 0 128 0,-1 0-128 0,0 0 0 15,-1-1 0-15,0-1 0 0,1 1 0 0,-1 0 0 16,1 0 0-16,-1 1 0 0,-2-2 0 0,1 1 0 16,-1-1 0-16,-1 2 0 0,0 0 0 0,1 0 0 15,-1 0 128-15,1 0-128 0,0 0 0 0,2 0 0 16,-2 0 0-16,1 0 0 0,1 0 0 0,1 0 0 15,-2 0 0-15,1 0 0 0,0 0 0 0,0 0 0 16,1 0 0-16,-1 0 0 0,-1-2 0 0,-1 1 0 16,0 0 0-16,1 0 0 0,-2 1 0 0,0-2 0 15,-1 1 0-15,-1-1 0 0,0 2 0 0,0 0 0 0,-3 1 0 0,1 1 0 16,3 1 0-16,-3 1 0 16,0-2 0-16,2 1 0 0,-1 0 0 0,1 1 0 15,1-1 0-15,0 0 0 0,0 0 0 0,2 0 0 16,0-1 0-16,0 0 0 0,0-2 0 0,-4 1 0 15,3-1 0-15,4 0 0 0,-1 1 0 0,0-1 0 16,0 0 0-16,-7-1 0 0,0 0 0 0,1-1 0 16,-2-1 0-16,0 2 0 0,-2 0 0 0,1 0 0 0,0 1 0 15,5 0 0-15,-2 0 0 0,2-1 0 0,0 2 0 0,-1 0 0 16,0 0 0-16,-1 0 0 0,1 0 0 0,0 0 0 16,1 0 0-16,-1-1 0 0,1 0 0 0,1 0 0 15,-1 0 0-15,-5-1 0 0,3 0 0 0,1 0 0 16,0 0 0-16,1 0 0 0,-2 0 0 0,-1 0 0 15,0 0 0-15,-2 1 0 0,0 0 0 0,-2 0 0 16,-1-1 0-16,0 1 0 0,0 0 0 0,3-1 0 16,1 1 0-16,0 0 0 0,0 0 0 0,1 0 0 0,1-1 0 15,5 1 0-15,-1-1 0 0,0 0 0 0,0 0 0 0,-1-1 160 16,0 2-32-16,-2-3-128 0,-1 1 0 16,1-2 0-16,1 1-160 0,5 1 160 15,-1-1 0-15,-5-1 0 0,-1 0 144 0,1 1-16 16,-2-1-128-16,1 1-128 0,-2 1 128 0,-1-2-192 0,0 1 192 0,-2 0 0 15,2-1 128-15,0 1-128 0,1 0 0 0,2 0 0 16,1 0 0-16,1 1-192 0,1-3 192 0,-1 2 0 16,-1-1 0-16,2-1 0 0,-1 0 0 0,4 2 0 15,-1-1 0-15,0 1 0 0,0-2 0 0,-5-2 0 16,1 2 128-16,3 0-128 0,1 0 0 0,1 0 0 16,0-2 0-16,0 2-128 0,0 0 128 0,1-1 0 15,-2 0 0-15,1-1 0 0,-1 0 0 0,1 1 0 16,-2 0 0-16,2 1 0 0,0-3 0 0,1 2 0 15,0-1 0-15,2-1 0 0,0 1 0 0,0 2 0 16,1 0 0-16,1 1 0 0,-1-1 0 0,2 1 0 0,1-3 0 0,0 2 0 16,-1-1 0-16,3 1 0 0,1 0 0 0,0-2-128 15,0 0 128-15,1 2 0 0,-2 5 0 0,5-7-128 16,1 2 128-16,1-1 0 0,1-1 0 0,1 1 0 16,1-3 0-16,1 3 0 0,1-1 0 15,1 0-128-15,0-1 128 0,2 1 0 0,-1-1 0 0,-3 4 0 16,0-2 0-16,2-1 0 0,0 0 0 0,0 1 0 15,2 1 0-15,1-2 0 0,-1 2 0 0,2-1 0 16,1 1 0-16,-1 0 0 0,0 1 0 0,0-1-128 16,1 1 128-16,2 0 0 0,0 0 0 0,2 0 0 15,-2 1 0-15,1 0 0 0,0 0 0 0,-1 1 0 0,-3-3 0 16,0 3 0-16,0-1 0 0,0 1 0 16,0-1 0-16,-2 1 0 0,1 0 0 0,1-1 0 15,-1 0 0-15,3 0 0 0,1 0 0 0,1 1 0 0,0 1 0 0,2-1 0 16,0 1 0-16,2 1 0 0,0 0 0 0,1 0 0 15,-2 0 0-15,1 0 0 0,-4 0 0 0,0 0 0 16,-3 1 0-16,2-1 0 0,-2 0 0 0,1 0 0 16,0-1 0-16,-1 1 0 0,1-2 0 0,-1 1 0 15,0 0 0-15,0 0 0 0,1 1 0 0,0 0 0 16,1-2 0-16,1 2 0 0,0 0 0 0,1 0 0 16,-1-1 0-16,0 2 0 0,-3-1 0 0,1 0 0 0,-2-1 0 15,1 0 128-15,-2 0-128 0,-2 1 0 16,1 0 0-16,0 0 0 0,-1 0 0 0,2 0 0 15,0 0 0-15,0 1 0 0,0 1 0 0,0 0-128 16,-2 0 128-16,2-1 0 0,1 1 0 0,0-2 0 16,2 1 0-16,-1 0 0 0,1-1 0 0,0 0 0 0,1 0 0 0,-1 0 0 15,0 0 0-15,-1 0 0 16,-3-1 0-16,0 0 0 0,-1 1 0 0,-1 0 0 16,2 1 0-16,-2-1 0 0,-2 0 0 0,2 0 0 15,0 0 0-15,0 0 0 0,-2 0 0 0,2 0 0 16,1 0 0-16,-1 0 0 0,1-1 0 0,0 1 0 0,0 0 0 0,2 1 0 15,0-1 0-15,0 1 0 0,1 0 0 0,0 0 0 16,-1-1 0-16,1 1 0 0,0 0 0 0,-1 0 0 16,0-1 0-16,0 0 0 0,-1-1 0 0,0 0 0 0,-1 1 0 0,1 0 0 15,-1-1 0-15,-2 1 128 0,2-1-128 16,0 1 0-16,0-2 0 0,-1 1 0 0,2 1 0 0,0-2 0 16,-1 1 0-16,3 0 0 0,0 0 0 0,3 0 0 15,1 1 0-15,1 0 0 0,2 1 0 0,1-1 0 16,0 0 0-16,-1 1 0 0,-3 0 0 0,0 0 0 15,-2-1 0-15,0 2 0 0,0-2 0 0,-1 0 0 16,0 0 0-16,-2 0 0 0,0 0 0 0,0 0 0 16,-1 0 0-16,-1 0 0 0,-2-2 0 0,-3 1 0 15,0-1 0-15,-2 1 128 16,-1 0-720-16,-6 1-144 0,0 0-32 0,0 0 0 16,0 0-3920-16,-8-3-800 0</inkml:trace>
  <inkml:trace contextRef="#ctx0" brushRef="#br0" timeOffset="1493.28">20037 9792 15663 0,'0'0'1392'0,"0"0"-1120"15,0 0-272-15,6-2 0 0,0 1 2720 0,-1-1 480 16,1 0 112-16,0-1 16 0,1 0-1776 0,0 0-336 15,1 0-80-15,0 0-16 0,0 1-288 0,-1 0-64 16,-1 1-16-16,0-1 0 0,1 4-208 0,-1-2-32 16,-6 0-16-16,5 3 0 0,0-1-240 0,-1 3-32 15,-1 0-16-15,0 2 0 0,0 0-80 0,1 1-128 16,-2 0 176-16,0 1-176 0,1-1 128 0,0 1-128 16,0 2 0-16,0-3 0 0,1 1 0 0,-2 1 0 15,1 0 0-15,0-1 0 0,1 0 160 0,-1 1-32 16,-1 0 0-16,0 2 0 0,1-3 352 0,0 1 64 15,0 1 16-15,0 1 0 0,-1 1-560 0,0-3 0 16,0 2 0-16,0 0 0 0,-1 0 192 0,0-1 0 16,1 1-16-16,-1-2 0 0,0 0 16 0,-1-1 0 15,0 0 0-15,1 0 0 0,0 1-48 0,0-1 0 0,0 0 0 0,0 1 0 16,0-1-144-16,1 0 160 0,-1-2-160 0,1 2 160 16,0 0-160-16,0 0 0 15,0 1 0-15,0-3 0 0,1 1 0 0,-1 0 0 16,0 1 0-16,0-1 0 0,0 2 0 0,0-3 0 15,-2 3 128-15,0 1-128 0,0 0 0 0,-1-1 160 16,0 1-160-16,-1 1 160 0,0 0-160 0,-1 0 0 0,1-1 0 16,1 2 0-16,1-1 0 0,-1-1 0 15,1-1 0-15,0 0 0 0,0 1 0 0,0-4 0 0,0 2 0 0,0 0 0 16,0 0 0-16,0 0 0 0,0-2 0 0,0 2 0 0,0-2 192 0,0 2-64 16,-1 0 0-16,0-1 0 0,0 2-128 0,0 0 0 15,-1 0-192-15,1 2 192 0,0 0 0 0,0-1 0 16,0 0 0-16,1 0 0 0,0 0 0 0,0 0 0 15,0-1 0-15,0 0 0 0,1-2 0 0,1 1 0 16,0-2 0-16,0 0 192 0,0 1-192 0,0-2-176 16,1 1 48-16,0 0 0 0,-2 0 128 0,1 1 176 15,-1 0-48-15,0 0 0 0,0 1-128 0,0 1 0 16,0-1 0-16,-1 2 0 0,0-1 0 0,0 0 0 16,0 0 0-16,0 0 0 0,-2-2 0 0,2 1 0 15,-1 1 0-15,1-2 0 0,0 0 0 0,0 0 0 16,0 0 0-16,0-1 0 0,0 0 0 0,0 0 0 15,0 0 0-15,0-1 0 0,0 0 0 0,-1 1 0 0,0 1 0 0,0 0 0 16,0 0 0-16,0 1 0 16,0-1 0-16,0 1 0 0,-1 1 0 0,1 0 0 15,0-1 0-15,0 2 0 0,0-1 0 0,1-1 0 16,0 0 0-16,1 0 0 0,-1-2 0 0,0 2 0 16,1 0 0-16,0-1 0 0,0-1 0 0,0 2 0 15,-1 0-192-15,0 0 192 0,0 1 0 0,0 0 0 0,0-1 0 0,0 1 0 16,-1 0 0-16,0 0 0 0,0 0 0 0,0 1 0 15,0-2 0-15,0 2 0 0,-1-2 0 0,0 1 0 16,1-1 0-16,0 1 0 0,0 0 0 0,0-1 0 16,1 1 0-16,0 0 0 0,-1 1 0 0,1 0 0 15,0-1 0-15,-1 1 0 0,0 1 0 0,0-3 0 16,0 1 0-16,0 3 0 0,-1-3 0 0,1 0 0 16,-1 3 0-16,-1-1 0 0,0 0 0 0,0-1 0 0,-1 0 0 15,0 0 0-15,0 0 0 0,1-2 0 0,-2 0 256 0,1 0-16 16,-1 0-16-16,1 1 0 0,0 1 32 0,0 0 0 15,-1-3 0-15,0 0 0 16,1-1-112-16,0-1-16 0,-1 2 0 0,-1 0 0 0,-1 0-128 0,0 0 0 16,-1-1 0-16,0 0 128 0,-4 1-128 0,2-1-272 15,-2-2 64-15,0-1-13008 16,1-2-2592-16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00:56:41.82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11600 6933 7359 0,'13'-8'320'0,"-7"4"80"0,0-1-400 0,0 2 0 0,0-1 0 0,-1-1 0 16,-3 1 5696-16,-2 4 1072 0,0 0 208 0,0 0 32 16,-1-5-3856-16,-5 2-768 0,-3 0-144 0,-3 2-48 15,-3 2-736-15,-1 1-160 0,-4 1-16 0,1 2-16 0,-3 2-304 0,1 1-64 16,-2 1-16-16,2 2 0 0,0 0-176 0,2 0-48 15,3 1 0-15,2 1 0 0,3-2-208 0,2-1-64 16,2-1 0-16,4 0 0 0,3-1-128 0,4-1-16 16,1-1-16-16,5 1 0 0,3 0-224 0,5-2 0 15,2 0 0-15,4-1 0 0,1 0 176 0,3 1-176 16,0 0 192-16,-2-1-192 0,-1 3 160 0,-2 0-160 16,-1 0 128-16,-4 2-128 0,-2 3 128 0,-1 1-128 15,-5 0 128-15,-2 2-128 0,-2 0 240 0,-4 2-48 16,-3-1 0-16,-3 1 0 0,-4 0 112 0,-2-1 16 15,-4 1 0-15,-3-2 0 0,-1-2-112 0,-3 0-16 0,-1-2 0 0,-2 1 0 16,0-4-192-16,-1 1 176 16,2-2-176-16,-1 1 160 0,1-3-160 0,2 0 0 15,3-2 0-15,1 1 0 0,4-2 0 0,1-1-144 0,3-2 144 0,2-1-208 32,3-1-784-32,4 3-160 0,1-6-16 0,2-2-16 15,3-1-672-15,2 0-144 0,4 0-32 0,2 1 0 16,3 0-1648-16,-1 0-336 0</inkml:trace>
  <inkml:trace contextRef="#ctx0" brushRef="#br0" timeOffset="401.08">11963 7217 11055 0,'6'-5'976'0,"3"0"-784"16,-1 1-192-16,0-1 0 0,-2 0 4416 0,-1 0 832 16,-2 1 160-16,0 0 32 0,-3 4-2624 0,0 0-544 15,-6-4-96-15,-2 2-32 0,-1 0-640 0,-2 3-128 16,-3 0-32-16,0 4 0 0,-3 2-448 0,-1 2-80 15,-1 3-32-15,0-1 0 0,3 5-128 0,0-2-16 16,1 0-16-16,2 3 0 0,1 0-224 0,3-1-32 16,0 0-16-16,3 0 0 0,3-3-96 0,2 1-32 15,2-1 0-15,3-3 0 0,2-1-224 0,4-1 0 16,3-3 128-16,2-2-128 0,3-3 0 0,3-2 0 16,0-2 0-16,2-5 0 0,2-2 0 0,-1-1 0 15,1-3 0-15,-3-1 0 0,-1 1-304 0,-1-1 48 16,-3-1 16-16,-1-1 0 0,-4 0-80 0,-2 1-32 15,-2 0 0-15,-1 2 0 0,-2 3 160 0,-2 2 48 16,-2 0 0-16,-2 4 0 0,0 0 144 0,1 6 0 16,0 0 0-16,-5-1 128 0,0 2 80 0,1 1 32 15,0 2 0-15,1 2 0 0,0 2-48 0,2 1-16 16,0 1 0-16,1 2 0 0,2-1-176 0,1 2 0 0,1-1 0 0,1-1 0 16,0 0 0-16,1 1 0 0,0-3 0 0,0-1 0 15,2 2-256-15,0-4-16 0,1 0-16 0,1-2 0 31,-1-2-2064-31,1-2-400 0,2-2-96 0,0-2-15744 0</inkml:trace>
  <inkml:trace contextRef="#ctx0" brushRef="#br0" timeOffset="933.838">12364 7120 7359 0,'0'0'656'0,"0"0"-528"0,-4 2-128 0,0 1 0 0,0 1 7296 0,1-1 1408 15,3-3 304-15,-2 6 48 16,-1 1-6160-16,1 1-1232 0,0 0-240 0,1 1-48 15,1 0-736-15,0 2-128 0,0-1-48 0,1 2 0 16,0 0-208-16,0 0-32 0,1 0-16 0,0-1 0 0,-1-2-64 0,0 0-16 16,1-1 0-16,1-2 0 0,0-1-128 0,0-1 0 15,-3-4 0-15,5 4 128 0,-5-4-128 0,5 0 192 16,0-2-192-16,0 0 192 0,-1 0-16 0,2-2 0 16,-3-4 0-16,2-1 0 0,0-2 16 0,0 0 0 15,2-2 0-15,0 0 0 0,0 1-192 0,0-2 0 16,0 0 144-16,1 1-144 0,0 2 0 0,1-1 0 15,0-1 0-15,-1 2 128 0,2 0-128 0,-1 3 0 16,0-1 0-16,0 3 0 0,-2 2 0 0,0 2 0 16,-1 2 0-16,-1 2 0 0,1 2 160 0,-2 3 16 15,0 1 0-15,-1 0 0 0,0 2 128 0,-1 1 16 16,-1 2 16-16,0 2 0 0,0 1-80 0,0 1 0 16,-1 0-16-16,0 0 0 0,-1-2-64 0,0-1-16 0,1-1 0 0,0 0 0 15,0-4-160-15,1-2 0 0,1 0 144 0,1-1-144 16,-3-6 0-16,0 0 0 0,0 0 0 0,5 0 0 15,1-2 0-15,1-2 0 0,1-2 0 0,2-2 0 16,-1-4 0-16,0-2 0 0,-2-1 0 0,2-1 0 16,0-1 0-16,-1 2 0 0,-1-1 0 0,1 2 0 15,0 0 0-15,-1 1 0 0,-1 3 0 0,-3 0-128 16,1 4 128-16,0 1 0 0,-4 5 0 0,0 0 0 0,0 0 0 0,0 0 0 16,0 0 0-16,0 0 0 0,3 8 0 0,-1 0 0 15,-1 3 0-15,0-1 0 0,0 3 0 0,0-1 0 16,0 2 0-16,0-2 0 0,1 0 0 0,0 1 0 15,0-3 0-15,0 1 0 0,1-2 0 0,1-1-160 16,0-1 160-16,0-2 0 16,2-2-528-16,1-1 0 0,0-4 0 0,1-1 0 15,0-2-1936-15,0-3-384 0,1-2-80 0</inkml:trace>
  <inkml:trace contextRef="#ctx0" brushRef="#br0" timeOffset="1318.44">12954 7175 21183 0,'0'0'1888'0,"0"0"-1504"16,0 0-384-16,0 0 0 0,1 5 4800 0,2 0 880 16,0 0 176-16,1 0 32 0,2-1-3728 0,1 0-752 15,1 0-160-15,1-1-32 0,1-1-640 0,0-1-128 16,2 0-16-16,-1-1-16 0,-1-1-416 0,-2-1 0 16,3-1-192-16,-1-1 192 0,-1 0 0 0,-1-1 288 0,0-2-32 0,0 0 0 15,-1 0-256-15,-1-1 0 0,-2 0 128 0,-1 0-128 16,-2-3 0-16,-2 1 160 15,-1 1-160-15,-2-1 128 0,-2 0-128 0,-2 0 160 16,-2 3-160-16,-1-2 160 0,-2 3-16 0,-2 3 0 16,0 3 0-16,-1 4 0 0,-1 3 320 0,1 2 64 0,0 2 16 0,1 3 0 15,2 2 0-15,1 1 0 0,3 5 0 0,2-1 0 16,3 3-32-16,3 0-16 0,1 2 0 0,3-1 0 16,3-1-176-16,2 0-16 0,2-3-16 0,3 1 0 15,2-4-96-15,4 1-32 0,3-4 0 0,4-3 0 0,2-4-16 0,0-2 0 16,3-2 0-16,0-6 0 0,-2-2-144 0,0-2 0 15,-3 0-160-15,-1-3 160 0,-5-4-128 0,-1 0 128 16,-4 1 0-16,-1-2-144 16,-4-2-496-16,-2 2-112 0,-2-4-16 0,-1-1 0 15,-2 1-2160-15,-3-2-432 0</inkml:trace>
  <inkml:trace contextRef="#ctx0" brushRef="#br0" timeOffset="2052.868">14221 7171 23375 0,'0'0'1024'0,"8"-3"240"0,1 0-1008 0,-2-2-256 15,2 0 0-15,-1 1 0 0,1-2 1424 0,0 1 240 16,-3-1 64-16,1 1 0 0,-1 1-320 0,-1-1-64 16,-2 1-16-16,-3 4 0 0,0 0-32 0,0 0 0 15,-2-3 0-15,-3 1 0 0,-3 2-48 0,0 2-16 16,-2 3 0-16,-3 1 0 0,-2 1-480 0,0 4-112 16,-2 1 0-16,0 1-16 0,0 0-48 0,-1 2 0 15,0 1 0-15,2-1 0 0,1 1-176 0,4-1-32 16,0-4-16-16,4 0 0 0,2-1-128 0,3-3-32 0,3-1 0 0,3-2 0 15,4 1-192-15,3-5 0 0,3 0 0 0,2-4 0 16,1-1 0-16,2-3 0 0,4-2 0 0,-1-2 0 16,0 0 0-16,-1-2 0 0,1-1 0 0,-3 1 0 15,0 2 0-15,-4 2 0 16,-1 2 0-16,-3 2 0 0,-2 4 0 0,-2 0 0 0,-7 2 0 0,4 4 0 16,-2 2 0-16,-2 2 0 0,0 1 0 0,0 3 0 15,-1-1 0-15,1 1 0 0,1 1 160 0,1-4-32 0,1 1 0 0,2 0 16 16,2-2 0-16,3-1 0 0,3-1-144 0,1-2 0 15,3 1 0-15,0-5 0 16,3 0 0-16,0-3-144 0,1 0 144 0,0-2-160 16,-2-1-1184-16,2 1-224 0,0-5-48 0,-2 0-12272 15,-1 1-2432-15</inkml:trace>
  <inkml:trace contextRef="#ctx0" brushRef="#br0" timeOffset="2356.742">14822 7128 7359 0,'0'0'320'0,"-4"-3"80"0,-1 0-400 0,-3-1 0 16,-3 1 0-16,1-1 0 0,0 3 7712 0,0-2 1456 15,-2 1 304-15,-1 0 48 0,0 1-6320 0,2-1-1280 16,-1 1-240-16,-1 1-48 0,1 0-800 0,-2 1-176 16,1 0-16-16,1 3-16 0,2-2-64 0,1 2-16 15,2 1 0-15,1 0 0 0,6-5-224 0,0 0-64 16,-1 5 0-16,4-1 0 0,4 1-256 0,4-1 0 16,-1-1 0-16,5-2 0 0,2 1 0 0,1 2 0 15,2-1 0-15,-2 0 0 0,0 1 0 0,-1 2 0 0,-3-1 0 0,-1 1 0 16,-1 2 0-16,-1 1 0 0,-5 1 0 15,-1-1 0-15,-2 0 240 0,-1 1-64 0,-1 0-16 16,-3-1 0-16,-2 0 192 0,-2-2 32 0,-1 1 16 0,-3-1 0 16,-1-1-80-16,-2 1 0 0,0-4-16 0,-2 0 0 15,-1 0-160-15,2-2-16 0,-1-1-128 0,1-1 192 16,0-1-192-16,2-1 0 0,0-1 0 0,1 0 0 16,2-2-928-16,0-1-288 0,2-1-48 0,1-1-14640 15,1-2-2928-15</inkml:trace>
  <inkml:trace contextRef="#ctx0" brushRef="#br0" timeOffset="2901.947">15707 6911 22111 0,'0'0'976'0,"0"0"208"0,-1-2-944 0,0-3-240 0,1-2 0 0,2 1 0 0,-1 1 3120 0,1 0 576 16,-2 5 112-16,0 0 32 0,2-4-1584 0,-2 4-304 15,0 0-64-15,0 0-16 16,0 0-432-16,0 0-96 0,3 7 0 0,0 3-16 16,0 3-352-16,-1 2-64 0,0 4-16 0,-1-1 0 15,-2 4-224-15,0 1-48 0,1 3-16 0,-2-1 0 0,0 1-304 0,0-1-64 16,0 0-16-16,0 0 0 0,0-2-224 0,0 0 128 16,0-4-128-16,0 0 0 0,1-2 0 0,1-3 0 15,2-1 0-15,0-3 0 16,0-5-816-16,2-1-96 0,-4-4-32 0,8-1 0 15,0-2-944-15,0-2-192 0,1-5-32 0,0-2-16 16,-1-2-1424-16,-1-2-288 0</inkml:trace>
  <inkml:trace contextRef="#ctx0" brushRef="#br0" timeOffset="3318.807">15760 6936 5519 0,'-10'-17'496'0,"6"11"-496"16,-2 2 0-16,1-1 0 0,-2 0 6160 0,0-2 1136 0,-1 1 240 0,1 1 32 15,0 0-4128-15,1 0-832 16,3-1-176-16,0 2-16 0,2 0-816 0,2-1-176 15,2-2-16-15,1 0-16 0,4-1-800 0,2 0-144 16,2 3-48-16,1-3 0 0,3 0-64 0,2 1-16 16,1 2 0-16,2 1 0 0,0 1-64 0,1 2-32 15,1 1 0-15,1 3 0 0,-2 0-16 0,1 4 0 16,-3 0 0-16,0 2 0 0,-2 1 16 0,-2 1 0 0,-2 2 0 0,-3 1 0 16,-3-1 16-16,-3 2 0 0,-3 0 0 0,-3 0 0 15,-4 0 16-15,-2 1 16 0,-2 0 0 0,-3-1 0 16,-2 1 48-16,0-3 0 0,-2 3 0 0,0-3 0 15,1-2 0-15,0 0 16 0,1-1 0 0,1-2 0 16,0-1-80-16,1-3 0 0,1 0-16 0,2-1 0 16,2-1-240-16,2 0 176 0,5-2-176 0,0 0 160 15,0 0-160-15,0 0 0 0,5 3 0 0,2 1 0 0,0 1 0 0,3-2 0 16,2 1 0-16,2 1 0 0,1 0 0 0,2 0 0 16,-1 1 0-16,-1 3 0 0,1-2 0 0,-1 4 0 15,-2-3 0-15,1 1 0 0,0 1 0 0,-3 0 0 16,-1-1 0-16,0 0 0 0,-3 2 0 0,-1-1 0 15,-2-1 0-15,1-1 0 0,1-2 0 0,-2 0-224 16,-4-6 48-16,4 3 16 16,1-1-1040-16,-5-2-208 0,5-2-32 0,0-1-16 15,0-3-912-15,0-1-192 0,1-3-48 0,0 0-17440 0</inkml:trace>
  <inkml:trace contextRef="#ctx0" brushRef="#br0" timeOffset="3486.218">16241 7131 17503 0,'0'0'1552'0,"0"0"-1232"0,0 0-320 0,0 0 0 15,0 0 3984-15,0 0 752 16,0 0 128-16,0 0 48 0,0 0-2688 0,0 0-544 16,0 0-96-16,0 0-32 0,0 0-400 0,6 3-64 15,-1 1-32-15,0 2 0 0,-1 2-528 0,0-2-96 0,-2 2-32 0,0 0 0 16,0-1-400-16,1 0 0 0,0-1 0 0,0-1 0 31,-3-5-1776-31,0 0-432 0,0 0-96 0,0 0-15824 0</inkml:trace>
  <inkml:trace contextRef="#ctx0" brushRef="#br0" timeOffset="3651.245">16291 6865 22111 0,'0'0'1968'0,"-8"3"-1584"16,0 1-384-16,-1 0 0 0,2-1 3968 0,1 0 720 16,6-3 144-16,-5 4 32 0,5-4-3264 0,0 0-656 15,0 0-128-15,0 0-32 0,0 0-608 0,3 4-176 16,2-1 0-16,2-1 0 15,0-1-1600-15,3-2-384 0,2-1-64 0,2 0-14768 16</inkml:trace>
  <inkml:trace contextRef="#ctx0" brushRef="#br0" timeOffset="4036.274">16579 6791 23039 0,'0'0'2048'0,"0"0"-1648"16,0 0-400-16,0 0 0 0,0 0 3712 0,0 0 672 15,0 0 128-15,0 0 32 0,0 0-2112 0,4 3-400 16,-2 3-96-16,0 1-16 0,0 3-784 0,0-1-176 15,2 5-16-15,-2 1-16 0,0 1-352 0,0 0-80 0,1 1-16 0,-1 0 0 16,1 3-192-16,-1-3-32 16,0 2-16-16,2 0 0 0,-1-2-240 0,1 1 144 15,1-3-144-15,0-1 128 0,1-3-128 0,0-2 0 0,-1-2 0 0,-1 0 0 16,-1-1 0-16,-3-6 0 0,0 0 0 0,0 0 0 16,0 0 0-16,0 0 0 0,0 0 0 0,-6 0 0 15,-2-1 0-15,-1-1 0 0,-2-1 0 0,0 0 0 16,-4 0 0-16,1 2 0 0,-1-1 0 0,-1 1 0 15,0 1 0-15,1 1 0 0,-1 1 0 0,0 0 0 16,0 2 0-16,2 1 0 0,2 2 0 0,2-2 0 16,1 2 240-16,2 0-48 0,1 0 0 0,3 1 0 15,1 2 112-15,3-1 16 0,1 1 0 0,3 1 0 0,1-1-320 0,3 1 160 16,1 0-160-16,2-2 128 0,1 0-128 0,4-2 128 16,0-3-128-16,2-2 128 0,0-2-128 0,1-3 0 15,0-1 0-15,0-2 0 0,-1-4 0 0,-1 1-224 16,1-3 48-16,-1 0 16 15,0 0-1120-15,-2-2-240 0,1 1-32 0,-2-2-16 16,-2 3-2208-16,-2-2-432 0</inkml:trace>
  <inkml:trace contextRef="#ctx0" brushRef="#br0" timeOffset="4552.972">16923 7044 11967 0,'0'0'1072'0,"0"0"-864"16,0 0-208-16,5 1 0 0,-5-1 4752 0,0 0 912 15,7-1 176-15,-7 1 48 0,5-2-3392 0,-5 2-688 16,0 0-128-16,0 0-16 0,0 0-512 0,0 0-80 0,0 0-32 16,0 0 0-16,0 0-320 0,-4 3-64 0,-2 2-16 0,-1 1 0 15,-3 1-240-15,0 1-48 0,-2 1-16 16,1 1 0-16,-2 2 48 0,1 1 0 0,0-1 0 0,1-2 0 16,2 4-48-16,2-2 0 0,2-1 0 0,1 0 0 15,3-1-144-15,3-1-16 0,2-1-16 16,1-3 0-16,2-1-160 0,3-1 0 0,0-2 0 0,3-2 0 15,-1-1 0-15,1-2 0 0,-2-1 0 0,1-1 0 16,-1-3-144-16,0 0 144 0,-1-1 0 0,0 1 0 0,-1 1 0 0,0-2-128 16,-3 0 128-16,0-2 0 0,-1 2 0 0,0 0 0 15,-3-1 0-15,-1 2 0 0,0 2 0 0,-1 0 0 16,-1 0 0-16,0 2 0 0,1 5 240 0,0 0-48 16,-5-2-16-16,5 2 0 0,0 0 192 0,-5 2 32 15,0 2 16-15,1 2 0 0,2 3-224 0,0 0-32 16,0 4-16-16,1 0 0 0,0 3-144 0,1 2 0 15,1 1 144-15,1 1-144 0,0 3 128 0,1 1-128 16,-1 0 160-16,0 1-160 0,1-1 256 0,-1 0-32 16,-1 0-16-16,-1 2 0 0,-1 0 64 0,-1 0 16 15,-1 0 0-15,1 1 0 0,0 1-80 0,-1-3-16 16,-4 1 0-16,0 0 0 0,0-2-16 0,-1-3-16 0,-1-3 0 0,1-1 0 16,-1-2-160-16,-1-3 160 15,-2-1-160-15,3-2 160 0,-1-2-160 0,1-4 0 0,-1-1 0 0,1-5 128 16,1-2-128-16,-1-3 0 0,0-4-192 0,1-3 192 31,1-5-992-31,1-2-80 0,0-3-16 0,2-1 0 16,0-2-976-16,4 0-208 0,1 0-32 0,2-1-18352 0</inkml:trace>
  <inkml:trace contextRef="#ctx0" brushRef="#br0" timeOffset="4937.416">17061 7170 16575 0,'0'0'1472'0,"8"2"-1168"0,0 0-304 0,2 0 0 16,1 1 3248-16,-1 0 592 0,3 0 112 0,0 0 16 16,0-1-1984-16,0 0-384 0,1-1-96 0,-1 0-16 15,-1 0-592-15,1-1-112 0,0-1-16 0,-2 0-16 16,-1 0-176-16,-1-1-48 0,-1-1 0 0,0 0 0 16,-2 0 16-16,-3-1 0 0,0 0 0 0,-1-1 0 0,-2-1 32 0,0 0 0 15,1 1 0-15,-2-2 0 0,-2 0 0 0,-1 0 16 16,-1 1 0-16,-1-1 0 0,0 0 48 0,0 0 16 15,-2 2 0-15,1 1 0 0,0 1 16 0,-1 3 0 16,0 2 0-16,-1 2 0 0,-1 1-32 0,0 3 0 16,0 2 0-16,1 1 0 0,0 2-256 0,1 2-64 15,2 0-16-15,1 2 0 0,1 1-160 0,3-1-16 16,1 1-128-16,3-1 192 0,0-2-192 0,3-1 0 16,4-2 128-16,3-2-128 0,2 1 0 0,0-3 176 15,1-2-176-15,1-2 160 0,-1-1-160 0,1-2 0 16,-1-2 0-16,-1-2 0 0,-1 0 0 0,-2-2 0 15,1-1 0-15,-2 0 0 0,-1-3 0 0,-1 0 0 0,-1-2 0 0,0 0 0 32,-2 1-896-32,-1 0-176 0,1-2-16 0,-2 2-16 15,0 1-2400-15,-2 3-464 0</inkml:trace>
  <inkml:trace contextRef="#ctx0" brushRef="#br0" timeOffset="5106.014">17512 7308 21183 0,'0'0'1888'0,"0"0"-1504"0,0 0-384 0,0 6 0 16,0-1 3840-16,0-5 688 0,0 0 144 0,1 7 16 15,-1-7-2704-15,0 0-560 0,0 0-96 0,0 0-32 16,0 0-912-16,0 0-192 0,0 0-48 0,0 0 0 16,0 0-2992-16,0 0-608 15,1-14-112-15,6 6-16 0</inkml:trace>
  <inkml:trace contextRef="#ctx0" brushRef="#br0" timeOffset="5404.244">17517 7138 21183 0,'0'0'944'0,"0"0"192"0,0 0-912 0,0 0-224 15,0 0 0-15,0 0 0 0,0 0 4240 0,0 0 816 0,1-5 144 0,0-1 48 16,0-3-2672-16,1-2-528 0,1-3-96 0,2 0-32 16,-1-3-320-16,0-1-64 0,0-1 0 0,-2-1-16 15,0 1-688-15,-1-1-144 0,0 1-32 0,-2-1 0 16,-1 2-288-16,-1-3-64 0,1 2-16 0,-1 2 0 15,-2-1-672 1,0 3-144-16,0 1-32 0,-2 3-15648 0,-2-1-3136 0</inkml:trace>
  <inkml:trace contextRef="#ctx0" brushRef="#br0" timeOffset="8272.885">11245 11422 17503 0,'0'0'1552'0,"0"0"-1232"0,0 0-320 0,0 0 0 16,0 0 3184-16,0 0 576 0,0 0 112 0,0 0 32 15,-4-3-1856-15,1-2-384 0,1-2-64 0,1 0 0 16,1-2-832-16,1-2-144 0,-2 0-48 0,-1 0 0 16,0 1 80-16,-2 0 16 0,-1 0 0 0,-2 2 0 15,-2 1 64-15,-1 3 16 0,-4 0 0 0,-2 4 0 16,0 2-48-16,-3 4-16 0,-1 2 0 0,-2 5 0 15,-1 4-96-15,-2 3-16 0,1 6 0 0,1 2 0 0,2 3-16 0,2 3-16 16,4 4 0-16,4-2 0 0,2-2-160 0,4-3-16 16,3-1-16-16,4-3 0 0,4-3-224 0,4-1-128 15,2-3 160-15,5-1-160 0,4-2 160 0,1-4-160 16,3-2 160-16,1-1-160 0,1-5 128 0,1-1-128 16,-1-2 0-16,-1-1 144 0,0-3-144 0,-3 0 0 15,1-2 0-15,-4 0 0 16,-2-3-832-16,-2 1-240 0,-4-2-48 0,-1 0-16 15,-2-2-1808-15,-1 0-384 0,-2 0-64 0</inkml:trace>
  <inkml:trace contextRef="#ctx0" brushRef="#br0" timeOffset="8622.453">11468 11558 18431 0,'0'0'1632'0,"0"0"-1312"16,0 0-320-16,0 0 0 0,0 0 4128 0,0 0 752 15,-1 7 160-15,-1 0 16 0,0 0-2464 0,0 3-496 0,-1 0-112 0,1 3 0 16,0-2-1152-16,0 3-240 0,0 0-32 16,1 1-16-16,0-1-240 0,1 1-48 15,0-2-16-15,1 2 0 0,0-1-240 0,1 0 176 0,1-2-176 16,0 0 160-16,1-1-32 0,-1-2-128 0,-1-2 192 0,1 0-64 16,0-1 112-16,-3-6 16 0,0 0 0 0,0 0 0 15,0 0 112-15,0 0 16 0,5 0 16 0,0-2 0 16,-2-2 80-16,0-2 16 0,0-1 0 0,0 0 0 15,-1-1-176-15,2-2-48 0,-1 0 0 0,1 0 0 16,0 0-128-16,1 0-16 0,0 0-128 0,2-2 192 16,0 2-192-16,1-1 0 0,0-1 128 0,1 2-128 0,0-1 0 0,1 1 0 15,1 0 0-15,-2 0 0 0,1 2 0 0,0-1 0 16,0 2 0-16,-1 1 0 0,-2 1-240 0,2 1-80 16,1 2-32-16,-1-1 0 15,0 1-2240-15,-1 2-448 0,0 1-96 0,0 1-16672 0</inkml:trace>
  <inkml:trace contextRef="#ctx0" brushRef="#br0" timeOffset="8940.023">11839 11617 9215 0,'0'0'816'0,"0"0"-656"15,0 0-160-15,0 0 0 0,0 0 4784 0,0 0 912 16,0 0 192-16,0 0 48 0,0 0-3056 0,0 0-624 16,0 0-112-16,0 0-32 0,-4 0-656 0,-2 2-144 15,0 1-32-15,1 3 0 0,-2 1-640 0,0 2-144 16,-1 1-32-16,1 2 0 0,0-1-32 0,1 2-16 15,1 1 0-15,0-2 0 0,0 3 32 0,2 0 0 16,1-2 0-16,1 1 0 0,1 0-16 0,1-1 0 16,1 0 0-16,2-3 0 0,2 0-224 0,1-2-32 15,1 1-16-15,2-4 0 0,1-1-160 0,0-2 128 0,1-1-128 0,2-2 128 16,2-3 0-16,-2-2-128 0,0-2 192 0,0 0-64 16,-1-3-128-16,0 0 128 15,-1-3-128-15,-2 1 128 0,-2-1-128 0,0 0 0 0,-1 1 0 16,-3-1 0-16,-2 0 0 0,-2 2 0 0,-3 1 0 0,0-2 0 15,-3 1 0-15,-1 2-192 0,-1-1 64 0,-1 2 128 16,-1 1-320-16,0 1 48 0,-1 2 16 0,1 0 0 16,-1 0-336-16,1 1-64 0,2 0-16 0,2 1 0 15,2 0-2032-15,4 3-416 0,0 0-80 0,0 0-14368 0</inkml:trace>
  <inkml:trace contextRef="#ctx0" brushRef="#br0" timeOffset="9290.692">12207 11548 6447 0,'0'0'576'0,"0"0"-576"16,0 0 0-16,0 0 0 0,0 0 6800 0,0 0 1264 16,0 0 240-16,-4 5 48 0,-1-1-4720 0,-1-2-944 15,-1 1-192-15,-1 0-48 0,0 1-1152 0,-2 0-224 16,-1-1-48-16,-2 2-16 0,-1 1-432 0,0 1-64 0,-1 1-32 0,2 2 0 16,0-3-112-16,0 2-32 15,1-1 0-15,3 0 0 0,2-1-144 0,1 1-48 16,3-1 0-16,3-1 0 0,3 0-144 0,3 0 0 15,4-1 0-15,0 0 0 0,3 0 0 0,2 0 0 16,0-3-144-16,2 0 144 0,0 0 256 0,-2 1 96 0,0 0 32 0,-1 2 0 16,-2-2-384-16,-1 2 0 15,-2 2 0-15,-2 1 0 0,-2 1-208 0,-2 2-112 0,-3 0-32 0,-1 1 0 16,-3 0 352-16,-2 2 0 0,-1-1 0 0,-2 0 128 16,-1-1 0-16,0 0 0 0,1-1 0 0,-2-2 0 15,-1-2 32-15,1 0 0 0,1-1 0 0,-1-2 0 16,0-1-160-16,2-2 0 0,2-2 0 0,1-2 0 15,1-1-624-15,2-2-208 0,2-3-32 0,3 0-16 16,3-2-1456-16,4-3-288 0,1 1-64 0,3 1-10656 16,1-1-2128-16</inkml:trace>
  <inkml:trace contextRef="#ctx0" brushRef="#br0" timeOffset="9623.273">12549 11515 20271 0,'0'0'1792'0,"0"0"-1424"15,0 0-368-15,-5-4 0 0,-2 2 4240 0,-2 1 784 16,-1 1 160-16,-3 2 16 0,-3 1-2432 0,-1 1-480 16,-4 1-112-16,2 3 0 0,-2-2-880 0,2 3-160 15,-1 0-48-15,2 1 0 0,2 1-320 0,1-2-64 16,3-1 0-16,4 1-16 0,0 0-384 0,5 0-80 16,3-1-16-16,2 0 0 0,5-1-208 0,2 0 0 15,3-1 0-15,3 1 0 0,2-3 0 0,3 1 0 0,0-2 0 0,1 3 0 16,-1-1 0-16,-2 0 0 15,1 1 0-15,-5 0 0 0,-1-1 0 0,-3 2 0 16,-2 1 0-16,-3 1 0 0,-3 0 128 0,-2 1 0 16,-2 0-128-16,-5 2 192 0,-3 0 176 0,-3 0 16 15,-2 2 16-15,-2 0 0 0,-4 0-160 0,0-2-48 0,-3 0 0 0,1-1 0 16,0-4-192-16,0-2 128 0,0-1-128 0,2-2 0 16,1-3 208-16,2-2-48 15,2-3-16-15,3-4 0 16,0-2-2608-16,2-4-528 0,2 0-96 0</inkml:trace>
  <inkml:trace contextRef="#ctx0" brushRef="#br0" timeOffset="10359.072">13005 11613 20271 0,'0'0'1792'0,"1"-4"-1424"0,1-3-368 0,-1 0 0 16,0 1 2720-16,1 1 480 0,1-2 80 0,0 2 32 0,-1-1-1136 0,0 2-208 15,0 1-48-15,-2 3-16 0,0 0-496 0,0 0-112 16,3 6-16-16,-1 5 0 0,0 4-496 0,-1 2-96 16,0 0-32-16,0 2 0 0,-1 0-384 0,1-1-80 15,1 1 0-15,0-1-16 0,1 0-176 0,1-3 128 16,0-1-128-16,1-1 128 0,1-2 0 0,2-3-128 16,2-2 192-16,-1-1-64 0,-1-4 128 0,2-2 0 15,1-3 16-15,2-3 0 0,-1-2 48 0,2-3 16 16,1-1 0-16,-1-2 0 0,0-1 16 0,0 0 0 15,-2 1 0-15,-1-2 0 0,0 0-144 0,-1 0-16 16,0-1-16-16,-3 3 0 0,1-1-176 0,-1 1 160 0,0 4-160 0,-2-1 160 16,-1 2-160-16,-1 2 0 0,0 1 0 0,1 1 0 15,-1 2 0-15,1 1 0 0,-4 3-224 0,5-3 80 32,-5 3-1392-32,7 0-256 0,0 0-64 0,1 3-16 15,0-2-576-15,0 3-112 0,0 0-32 0,1 1 0 0,-1 1-464 0,2 1-80 16,0-2-32-16</inkml:trace>
  <inkml:trace contextRef="#ctx0" brushRef="#br0" timeOffset="10774.187">13547 11623 23327 0,'0'0'1024'16,"0"0"224"-16,0 0-992 0,5 3-256 0,-5-3 0 0,0 0 0 0,0 0 1792 15,0 0 320-15,0 0 64 0,0 0 16 16,0 0-528-16,0 0-96 0,0 0-32 0,-1-5 0 16,-2 1-416-16,-1-1-96 0,0 0 0 0,-1 2-16 15,-4 0-112-15,-1 2 0 0,-1 1-16 0,-1 2 0 0,-1 1-144 0,-3 1-32 16,0 2 0-16,2 0 0 0,0 3-176 0,1 1-32 15,2 1-16-15,1 1 0 0,2-1-176 0,2 1-48 16,2 1 0-16,1-2 0 0,1 2-256 0,3 0 0 16,1-1 0-16,2-2 0 0,1 0 0 0,2-1 0 15,1-2 0-15,3-2 0 0,2-2 0 0,2-2 0 16,2-3 0-16,-1-2 0 0,1-2 0 0,0-5 0 16,1-1 0-16,1-1 0 0,-3-3 0 0,0 0 0 15,-1-1-128-15,-2-1 128 0,0 0 0 0,-3-1 0 16,-2 0 0-16,-3 2 0 0,0 1 0 0,-2 3 0 15,-1 3 0-15,-1 1 0 0,-1 2 0 0,0 7 0 0,0 0 0 0,0 0 0 16,-5 2 0-16,2 4 128 0,0 3 0 0,0 3-128 16,0 0 336-16,0 4-32 15,1-2-16-15,1 4 0 0,2-1-288 0,1 0 0 0,2 0 0 0,-1-1 0 16,1-1 0-16,1 0 0 0,2-2 0 0,-1-1 0 16,0 0 0-16,1-1-144 0,0-2 16 0,2-3 0 15,1-2 128-15,0-1 0 0,-1-4 160 0,-1-2-160 31,1-2-1552-31,-2-1-416 0,1-4-80 0,0-2-11456 0,-1-1-2288 0</inkml:trace>
  <inkml:trace contextRef="#ctx0" brushRef="#br0" timeOffset="12098.626">13900 11659 36863 0,'0'0'816'0,"0"0"160"0</inkml:trace>
  <inkml:trace contextRef="#ctx0" brushRef="#br0" timeOffset="12757.815">13933 11365 31215 0,'0'0'1376'0,"0"0"288"0,-2 4-1328 0,2-4-336 0,-3 5 0 0,0 0 0 0,0 2 1856 0,0 0 288 16,0 0 64-16,0 3 16 0,-1 2-880 0,2 4-192 15,-1-2-16-15,0 4-16 0,0 1-368 0,1 3-80 16,-1 1-16-16,0 2 0 0,1 1-192 0,0-1-32 16,-1-1-16-16,1-1 0 0,0-1-224 0,0 1-64 15,1-2 0-15,1-1 0 0,0-4-128 0,1-1 0 16,1-2 0-16,0-3 0 0,0-1 0 0,1-2 0 16,0-2 0-16,-3-5 0 0,0 0-368 0,0 0 0 15,0 0 0-15,0 0 0 16,0 0-1488-16,0-5-288 0,-1-3-64 0,-1 0-16080 0</inkml:trace>
  <inkml:trace contextRef="#ctx0" brushRef="#br0" timeOffset="13022.578">14158 11674 38703 0,'0'0'848'0,"0"0"176"0,0 0 48 0,0 0 16 0,0 0-880 0,0 0-208 0,-4 4 0 0,1 0 0 15,-1 1 528-15,1 2 64 0,0-1 16 0,0 1 0 16,1-1-480-16,0 2-128 0,0-2 0 0,2 1 0 15,0-1-1536 1,1 0-320-16,-1-6-64 0,1 5-14320 0</inkml:trace>
  <inkml:trace contextRef="#ctx0" brushRef="#br0" timeOffset="13193.254">14174 11541 18431 0,'0'0'1632'0,"-4"6"-1312"15,-2-1-320-15,1-2 0 0,0 0 3760 0,5-3 672 16,0 0 144-16,0 0 32 0,0 0-3456 0,0 0-704 16,0 0-128-16,0 0-16 15,0 0-640-15,2-5-128 0,2-1-32 0,1-1-15040 0</inkml:trace>
  <inkml:trace contextRef="#ctx0" brushRef="#br0" timeOffset="13559.841">14374 11333 28671 0,'0'0'1280'0,"0"0"256"0,0 0-1232 0,0 0-304 0,0 0 0 0,2 8 0 16,0-2 1984-16,0 2 352 0,0 3 64 0,1 2 16 15,0 2-752-15,1 1-160 0,1 2-32 0,0-1 0 16,1 3-496-16,0-1-96 0,0 0-32 0,2 1 0 16,-2-1-416-16,1 1-96 0,0-2-16 0,0 0 0 15,-1-3-320-15,0-2 144 0,0 1-144 0,0-3 0 16,-2 0 128-16,0-4-128 0,0 0 0 0,-1 0 0 15,-1-2 0-15,-2-5 0 0,0 0 0 0,0 0 0 16,0 0 0-16,0 0 0 0,0 0 0 0,-6-1 0 16,-1-2 0-16,-1-1-144 0,-2 0 144 0,0-1-192 15,-2-2 32-15,-1 3 0 0,0 0 0 0,0 1 0 0,-1 1 160 0,1 3 0 16,2 0 0-16,0 2-128 0,1 1 128 0,-1 0 0 16,3 3 0-16,0 0 0 0,1 1 0 0,1 2 176 15,1 1-48-15,1 0 0 0,3 0 128 0,1 1 0 16,2 0 16-16,2 1 0 0,1 0-272 0,2-1 160 15,1-2-160-15,1-1 128 0,2-1-128 0,2-1 0 16,1-2 0-16,1-2 0 0,4-2-176 0,-1-2 48 16,1-2 0-16,2-3 0 15,0-2-2000-15,1-2-400 0,-3-1-80 0</inkml:trace>
  <inkml:trace contextRef="#ctx0" brushRef="#br0" timeOffset="13910.362">14772 11615 21183 0,'0'0'944'0,"0"0"192"0,-4 2-912 0,-1 0-224 0,-1-1 0 0,0 1 0 16,-1 0 4352-16,-1 1 832 0,-1 0 176 0,0 1 16 15,-1 1-3312-15,-1 1-656 0,0 1-144 0,2 1-32 16,-2 0-672-16,1 1-144 0,1 1-32 0,1 0 0 16,2-1-192-16,0-1-32 0,2 1-16 0,2-1 0 15,1-1-144-15,2 0 0 0,3-1 0 0,2-2 0 16,0-1 0-16,3-2 0 0,1-2-192 0,0-1 192 15,2-1-256-15,-1-2 64 0,3-2 0 0,-1-1 16 16,-2-1-352-16,1-1-80 16,-1 1-16-16,-1 0 0 0,-1 1-16 0,-3 2 0 0,0 1 0 0,-1 2 0 0,-5 3 432 0,0 0 80 15,0 0 128-15,0 0-208 0,0 0 208 0,1 6 160 16,-1 2-32-16,0 3 0 0,-1-2 256 0,1 2 32 16,2 1 16-16,-1-2 0 0,1 0-176 0,1 2-16 15,1-3-16-15,2 0 0 0,3-3-224 0,0-1 0 16,2-2-192-16,2-1 192 0,-1-2-336 0,2-1 32 15,1-1 16-15,-1-3 0 16,0-2-1632-16,0-1-336 0,-2-1-64 0,-2-1-14208 0</inkml:trace>
  <inkml:trace contextRef="#ctx0" brushRef="#br0" timeOffset="14113.456">15013 11462 20271 0,'0'0'1792'0,"0"0"-1424"16,0 0-368-16,0 0 0 0,-2-5 2912 0,2 5 512 15,0 0 96-15,0 0 32 0,0 0-1408 0,0 0-288 16,0 0-48-16,-1 9-16 0,1 2-720 0,0 0-160 0,0 2-16 0,1 2-16 16,0 0-352-16,1 3-64 15,-1 0-16-15,0-1 0 0,0 1-224 0,0-1-48 0,0-1-16 0,0 0 0 16,-1-3-160-16,0 0 0 0,0-1 0 0,-1-1 0 31,0-3-1152-31,0 0-272 0,6-1-48 0,-1-2-16 16,-7-1-1392-16,-2 0-256 0</inkml:trace>
  <inkml:trace contextRef="#ctx0" brushRef="#br0" timeOffset="14374.276">14968 11627 17503 0,'0'0'1552'0,"0"0"-1232"16,0 0-320-16,0 0 0 0,0 0 3584 0,0 0 672 15,0 0 128-15,4 5 32 0,-4-5-2176 0,7 4-416 16,0-1-96-16,-1 0 0 0,2 0-768 0,2-1-160 16,-1 0-32-16,2 0 0 0,-1-2-480 0,3 0-96 15,-1-1-32-15,2 0 0 0,1-1-160 0,1-1 0 16,-1-1 0-16,0 0 0 0,-1 0-160 0,-2 0-112 15,0 0-32-15,0 0 0 16,-2 2-400-16,-2 1-64 0,-3-1-32 0,0 4 0 16,-5-2 256-16,4 2 48 0,-2 4 16 0,-1 1 0 0,-3 1 224 0,-1 2 64 15,0 0 0-15,-1 1 0 0,0-1 192 0,0 1 0 0,0 1 0 0,1-2 0 16,1-1 144-16,0-1-16 16,0-1-128-16,1-1 192 0,1-6-192 0,0 6 144 15,0-6-144-15,0 0 128 16,0 0-832-16,0 0-160 0,0 0-32 0,0 0-14784 0</inkml:trace>
  <inkml:trace contextRef="#ctx0" brushRef="#br0" timeOffset="14548.002">15262 11471 34607 0,'-13'4'1536'0,"7"-2"320"15,-1 1-1488-15,1-1-368 0,0 0 0 0,0 0 0 0,0-1 896 0,3 1 128 16,3-2 0-16,0 0 16 15,0 0-736-15,0 0-160 0,0 0-16 0,6 4-128 16,4-2-192-16,2 0-160 0,2 0-32 0,2 0 0 16,0 0-2048-16,1 0-400 15</inkml:trace>
  <inkml:trace contextRef="#ctx0" brushRef="#br0" timeOffset="14826.858">15492 11571 22111 0,'0'0'1968'0,"-2"5"-1584"15,-2 1-384-15,-1 1 0 0,-2 1 3616 0,1 2 640 16,-2-2 128-16,-1 0 32 0,0 1-2288 0,-1 0-448 15,1 0-80-15,-1 0-32 0,0-1-688 0,1 2-144 16,1 0-32-16,2 0 0 0,-2 0-256 0,1 1-48 16,2-1-16-16,0 1 0 0,1 0-208 0,2-2-48 15,2 0-128-15,1-2 192 0,2-1-192 0,1-1 0 16,2-3 0-16,1-1 0 0,2-2 0 0,0-1 0 16,0-3 0-16,2-3 0 0,1 1 0 0,-1-1 0 15,1-2 0-15,-2 0 0 0,0-1 0 0,0 0 0 0,-3 1 0 0,0-1 0 16,-1-1 0-16,-1 0 0 0,-3 1 0 0,0-1 0 15,-1 1 0-15,-2 1 0 0,-1 1-160 0,0 0 160 16,-1 1-208-16,0 1 32 16,-1 2 16-16,0 1 0 15,1 0-1440-15,3 4-304 0,0 0-48 0,0 0-16 16,0 0-864-16,0 0-176 0,0 0-48 0,0 0-11680 0</inkml:trace>
  <inkml:trace contextRef="#ctx0" brushRef="#br0" timeOffset="15112.543">15570 11617 15663 0,'2'5'1392'0,"-2"2"-1120"0,0 3-272 0,0-2 0 15,-1 1 4032-15,0-1 768 0,0 2 128 0,0 0 48 16,0 0-2816-16,0 0-560 0,1-1-128 0,0 0 0 0,1 0-800 0,0-2-160 16,0 0-16-16,1-1-16 0,2-2-192 0,-4-4-32 15,0 0-16-15,5 3 0 0,0-3 224 0,1-2 48 16,0 0 16-16,0-1 0 0,0-2 112 0,1-2 32 16,0-1 0-16,0-1 0 0,0-1-64 0,2 0-16 15,-2-2 0-15,3-1 0 0,2-1-176 0,0 1-32 16,1-1-16-16,1-1 0 0,0 1-176 0,0 1-16 15,0 1-16-15,0 3 0 0,-1 1 144 0,1 2 16 16,-1 2 16-16,0 2 0 0,-1 2 112 0,0 4 32 16,-2 0 0-16,-1 4 0 0,-3 2-32 0,1 1-16 15,-1 2 0-15,-1 1 0 0,-1-1-240 0,-1 1-32 16,0-1-16-16,-1-1 0 0,0 0-144 0,0-1 0 16,0-2 0-16,0-2-176 15,0 0-1552-15,0-1-320 0,-2-6-64 0,0 0-20016 0</inkml:trace>
  <inkml:trace contextRef="#ctx0" brushRef="#br0" timeOffset="17479.024">10945 12492 16575 0,'0'0'1472'0,"0"0"-1168"16,0 0-304-16,0 0 0 0,0 0 3872 0,0 0 720 16,-1-5 144-16,1 5 16 0,0 0-2288 0,-3 6-464 15,1 3-80-15,0 5-32 16,-1 3-832-16,1 3-160 0,0 6-48 0,2-1 0 0,-2 4-544 0,2 0-112 15,1 2-32-15,1-2 0 0,1 0-160 16,1-3 0-16,0 0 0 0,2-4 128 0,1-2-128 0,2-4 0 16,2-2 0-16,0-2 0 15,2-3 496-15,0-1 16 0,-1-2 0 0,-1-1 0 0,-1-1 144 0,0-1 48 16,-2-2 0-16,-1-1 0 0,-2-1 16 0,-5 1 16 16,4-2 0-16,-4 2 0 0,3-5-16 0,-1 0 0 15,-1-1 0-15,1-2 0 0,1 1-320 0,-2-3-64 16,0-2-16-16,1-3 0 0,1-2-160 0,1-3-32 0,3-2-128 0,0-3 192 15,0 0-192-15,2-1 0 16,0 0 0-16,0 2 0 0,1 1 0 0,-1 2 128 16,1 1-128-16,-1 4 0 0,-1 1 0 0,-1 3 0 0,-1 3-144 0,0 2 144 31,1 2-912-31,0 1-96 0,0 2-16 0,2 2 0 16,-1 1-896-16,2 1-192 0,0 1-48 0,1 2-11856 0,-1 3-2368 0</inkml:trace>
  <inkml:trace contextRef="#ctx0" brushRef="#br0" timeOffset="17895.837">11490 12815 8287 0,'0'0'368'0,"0"0"80"0,5 4-448 0,-5-4 0 0,5 4 0 0,-5-4 0 0,0 0 3840 0,6 0 704 16,-1-1 128-16,-2-2 16 16,0-1-2432-16,0 1-480 0,-1-2-112 0,0 0 0 15,-1 0-144-15,0 0-32 0,-2 0 0 0,1 5 0 0,-4-4-80 0,-1 1-32 16,0 1 0-16,0 1 0 0,-2 2-368 0,-2 1-80 15,-1 3-16-15,-1 0 0 0,0 2-336 0,-1 2-80 16,-1 2-16-16,2 0 0 0,-1 1-160 0,2 0-16 16,1 1-16-16,1-1 0 0,3 0-64 0,1-2-16 15,1 1 0-15,2-2 0 0,1-1-208 0,2-2 0 16,1-1 0-16,2-2 0 0,4 0 0 0,1-2 0 16,-1-2 0-16,2-1 0 0,1 0 0 0,2-1 0 15,1-2 0-15,-1-3 0 0,2 0 0 0,1-2 0 16,-2 0 0-16,2-1 0 0,-1 0 0 0,-1-1 0 15,-1 0 0-15,-2 2 0 0,-3-1 0 0,-1 4 0 0,-2-2 0 0,-1 4 0 16,0 3 0-16,-5 2 0 0,0 0 0 0,0 0 0 16,0 0 0-16,0 0 0 15,0 6 0-15,0 1 0 0,0 1 0 0,2 1 0 16,-1 0 0-16,1-1 0 0,1 1 0 0,1-1 0 16,1 0 0-16,1-1 0 0,1-1-144 0,1-1 144 0,0-2 0 0,1-1-144 15,0-2-128-15,0-2-32 0,0-1 0 0,0-2 0 31,0-2-1344-31,0-2-272 0,1-3-48 0,-1-1-10704 0,1-3-2160 0</inkml:trace>
  <inkml:trace contextRef="#ctx0" brushRef="#br0" timeOffset="18092.94">11866 12469 22111 0,'0'0'1968'0,"0"0"-1584"0,-3 4-384 0,-1 1 0 15,0 0 3072-15,0 1 544 0,1 2 96 0,-1-2 32 0,0 3-1712 0,1 1-352 16,0 2-64-16,0 1-16 0,0 2-384 0,0 2-64 15,2 1-32-15,-1 2 0 0,0 1-416 0,0 0-96 16,1 0-16-16,-1 2 0 0,0-1-368 0,1 0-80 16,1-2-16-16,0 0 0 0,0-1-128 0,1-3 0 15,0 0 0-15,1-2-176 16,1-1-1072-16,0-1-224 0,1-4-32 0,1-1-16 16,1-3-1360-16,0-1-256 0</inkml:trace>
  <inkml:trace contextRef="#ctx0" brushRef="#br0" timeOffset="18253.741">12056 12766 21183 0,'0'0'944'0,"0"0"192"0,-3 6-912 0,0 2-224 15,-1-1 0-15,0 2 0 0,2 0 4336 0,-2 0 816 16,0 2 160-16,1-1 48 0,-1 0-3504 0,1-1-688 16,0 1-144-16,2 0-16 0,-1 0-720 0,1-1-144 15,1-2-16-15,1 0-128 0,0-1 0 0,-1-6 0 0,9 2 0 16,1-1-144-1,-10-1-2000-15,7-6-400 0,0-5-80 0</inkml:trace>
  <inkml:trace contextRef="#ctx0" brushRef="#br0" timeOffset="18418.542">12123 12494 21183 0,'0'0'1888'15,"-7"5"-1504"-15,0-1-384 0,0 0 0 0,1 0 3264 0,6-4 592 16,-4 5 112-16,4-5 32 0,0 0-3008 0,0 5-608 15,2 0-112-15,3-1-16 0,3-1-416 0,0-1-80 16,1 0-16-16,0-1-10384 16,3-1-2096-16</inkml:trace>
  <inkml:trace contextRef="#ctx0" brushRef="#br0" timeOffset="18748.986">12365 12517 15663 0,'0'0'1392'0,"3"7"-1120"15,0-1-272-15,-1 1 0 0,0 2 4688 0,0-1 880 16,-1 2 192-16,0 1 16 0,0 2-2960 0,-1-1-576 15,0 2-128-15,1 0-32 0,1-1-960 0,0 1-192 16,1 2-32-16,1-4-16 0,0 3-544 0,1-3-96 16,1-1-32-16,0 0 0 0,1 0-208 0,0-1 128 15,0-3-128-15,0-1 0 0,-1 1 0 0,-1 0 0 16,0-2 0-16,-2-2 0 0,-3-3 0 0,0 0 0 16,0 0 0-16,0 0 0 0,0 0 0 0,0 0 0 15,0 0 0-15,-6 2 0 0,-3-1 0 0,0 0 0 16,-4-1 0-16,0 0 0 0,-1 0 0 0,1 1 0 0,-2 1 0 15,0-1 0-15,1 2 0 0,-1 1 0 0,2 1 128 0,2 0-128 16,-1 2 368-16,3 0-32 0,0 0 0 0,3 1 0 16,1 0-48-16,0 0-16 0,3 2 0 0,2 0 0 15,2-1-128-15,1 0-16 0,2 2-128 0,3-2 192 16,2 0-192-16,2-1 0 0,1 0 0 0,3-3 0 16,1-2-256-16,2-2 16 0,2-1 0 0,1-2 0 15,2-3-1632-15,0-1-336 16,0-4-64-16,-2-3-16 0,0-1-1424 0,-3 2-272 0</inkml:trace>
  <inkml:trace contextRef="#ctx0" brushRef="#br0" timeOffset="19096.488">12702 12742 32879 0,'0'0'720'0,"0"0"160"0,0 0 16 0,0 0 32 0,0 0-736 0,0 0-192 16,-3 1 0-16,-1 0 0 0,-1 0 1680 0,0 1 304 16,-1 1 64-16,0 0 16 0,-1-1-352 0,-1 2-80 15,0 1-16-15,-1 1 0 0,-1 2-944 0,1 1-192 16,0 0-32-16,2 1-16 0,0-2-48 0,1 2 0 15,0 0 0-15,2 1 0 0,1 0-384 0,3 0 0 16,0 0 128-16,1-1-128 0,2-2 192 0,1 0 16 16,2-1 0-16,1-2 0 0,1-1-464 0,0-2-80 15,1-1-32-15,1-2 0 0,0-1 96 0,0-2 16 16,2-3 0-16,0-2 0 16,-1 1-304-16,-1-2-48 0,-2-3-16 0,0 1 0 0,-1 1 272 0,-1 0 48 0,-1 1 16 0,-1 0 0 15,-2 2 288-15,-1 0 0 16,-2 1 0-16,0 2 0 0,1 5 352 0,0 0 80 0,0 0 16 0,-5 5 0 15,0 2 256-15,1 1 64 16,0 2 16-16,2 0 0 0,1 0-384 0,1 0-80 0,1 0 0 0,3 0-16 16,2 0-304-16,1-3 0 0,0 1 0 0,2-3 0 31,1 0-320-31,1-1-80 0,2-1-16 0,-1-1 0 0,0-2-1584 0,2-1-320 0,-2-2-64 0,0-2-10512 16,-1-3-2096-16</inkml:trace>
  <inkml:trace contextRef="#ctx0" brushRef="#br0" timeOffset="19307.503">13000 12478 15663 0,'0'0'688'0,"0"0"144"0,0 0-656 0,0 0-176 16,0 0 0-16,0 6 0 0,-1 2 5984 0,1 2 1168 16,0 3 224-16,1 3 48 0,-1 1-4944 0,0 3-1008 15,0 3-192-15,0 2-32 0,0-2-384 0,0 4-80 16,2-2-16-16,-1 2 0 0,0-1-432 0,0-1-80 15,-1 1-32-15,0-4 0 0,0-1-224 0,0-1 0 16,0-1 0-16,0-1 0 16,0-2-656-16,0 0-240 0,-1-4-32 0,0-2-16 15,0 0-1856-15,0-3-368 0,0-2-80 0</inkml:trace>
  <inkml:trace contextRef="#ctx0" brushRef="#br0" timeOffset="19619.896">12950 12823 17503 0,'0'0'768'0,"0"0"176"0,0 0-752 0,0 0-192 15,0 0 0-15,0 0 0 0,0 0 6016 0,5-1 1152 0,0 1 256 0,0 0 32 16,2 0-4832-16,2 0-960 0,-1 0-192 0,1 0-32 16,1 0-768-16,1 0-160 0,-1-2-16 15,1 1-16-15,1-1-352 0,-1-1-128 0,1-1 0 0,1 2 144 16,-1-1-144-16,0 1 0 0,0 0-192 0,0 0 192 31,-2 1-1344-31,1-1-160 0,0 1-32 0,-1-3 0 16,-2 1-1616-16,1 0-336 0,1 0-64 0,1 1-16 0,-1 0 1264 15,-2 0 240-15,1 1 48 0,-2 1 16 0,0 0 816 0,-2 1 160 0,-1 0 48 0,0 2 0 16,-4-3 2048-16,2 5 400 0,-2 2 96 0,2 1 16 0,-2-1 864 0,0 0 176 16,-2 1 48-16,2 2 0 0,0 0-816 0,-1 0-176 15,1-2-16-15,-1 1-16 0,0-1-640 0,0-1-128 16,1 0-32-16,0-1 0 0,1 1-592 0,-1-2-112 16,1-1-16-16,-1-4-128 0,0 0 0 0,0 0 0 15,0 0 0-15,0 0-144 16,0 0-2080-16,0 0-400 0,4-4-96 0</inkml:trace>
  <inkml:trace contextRef="#ctx0" brushRef="#br0" timeOffset="19769.401">13359 12572 35007 0,'-8'7'1552'0,"4"-4"320"0,-1 1-1488 0,0-1-384 16,2 1 0-16,3-4 0 0,-2 6 272 0,2-6-16 15,5 7 0-15,2-2-16064 0</inkml:trace>
  <inkml:trace contextRef="#ctx0" brushRef="#br0" timeOffset="20063.874">13551 12725 36975 0,'-4'5'816'0,"-1"1"160"0,-1 1 48 0,0 1 0 0,-2 1-816 0,0 0-208 0,-1 2 0 0,0 1 0 15,1 1 1552-15,0-1 272 0,2-1 48 0,0 1 16 16,0 0-720-16,1 0-144 0,1-1-16 0,4 0-16 0,1-1-464 0,1-1-80 16,1 0-32-16,1-1 0 15,2-2-416-15,2 0 0 0,1-2 128 0,-1-1-128 16,1-1-576-16,0-1-160 16,-1-2-32-16,0-1 0 0,0 0 608 0,-2-2 160 0,1-2 0 0,-1-1 0 0,-2-1 560 0,0-1 176 15,-1 0 32-15,-2 0 16 0,-3-3-592 0,-1-1-192 16,-1 1 0-16,-1-2 0 15,-2 0-544-15,-1 0-224 0,-1 1-32 0,-1 1-16 0,0 1 1504 0,0 2 288 16,1-1 64-16,2 1 16 16,1 2-1888-16,1 1-368 0,0 1-80 0,5 5-12720 15,0 0-2544-15</inkml:trace>
  <inkml:trace contextRef="#ctx0" brushRef="#br0" timeOffset="20415.377">13727 12785 11967 0,'0'0'1072'0,"-3"5"-864"0,-1 0-208 0,0 0 0 16,1 2 4928-16,1 0 928 0,-1 2 192 0,1 0 32 15,2 0-4288-15,0 2-880 0,1 0-160 0,1-1-48 16,1-1-416-16,0-3-96 0,2 0 0 0,1-1-16 16,1 1-176-16,1-2 128 0,-3-1-128 0,0 0 128 15,0-1 48-15,-5-2 0 0,5-2 0 0,1-1 0 16,0 0 96-16,0-4 32 0,0 1 0 0,-1-2 0 15,-1 0 528-15,0 0 96 0,-1 0 32 0,1 1 0 0,0 1-432 0,0 0-80 16,0-2 0-16,2 1-16 0,-1-1 112 0,1 0 32 16,1 0 0-16,-1-1 0 0,1 0-176 15,1 1-16-15,0 1-16 0,0 1 0 0,1 3 0 0,-1 2 0 16,1-1 0-16,0 4 0 0,-1-1 112 0,-1 3 32 16,1 4 0-16,1 2 0 0,-1 1-192 0,0 1-16 15,0 2-16-15,-1 3 0 0,-3-2-16 0,0 2 0 16,0 0 0-16,-1-2 0 0,0 0-272 0,0-1 0 15,0-3 0-15,0-1-144 0,0-3-32 0,-3-7 0 16,4 4 0-16,-4-4 0 16,0 0-2928-16,5-5-592 0</inkml:trace>
  <inkml:trace contextRef="#ctx0" brushRef="#br0" timeOffset="21114.725">14889 12661 29775 0,'0'0'1312'0,"0"0"288"0,0 0-1280 0,0 0-320 15,0 0 0-15,0 0 0 0,-3-5 1424 0,0 2 240 16,-2 1 32-16,0 1 16 0,-4 1-304 0,0 3-64 16,-3 1-16-16,0 2 0 0,1 0-416 0,1 2-80 15,-1 2 0-15,2 2-16 0,1 0-256 0,3 0-48 0,2 1-16 0,4 0 0 16,2 1-336-16,4-4-160 0,2 3 160 16,3-2-160-16,1-3 0 0,3-1 0 0,0 0 0 0,0-1 0 15,2-1 0-15,-2-1 0 0,-1 0 0 0,-1 0 0 16,-2 1 0-16,-3 0 0 0,-1 2 0 0,-2 1 0 15,-2 2 0-15,-2-1 176 0,-3 1-176 0,-1 1 160 0,-2 2 96 16,-4 0 32-16,-3 0 0 0,-1 0 0 0,-3 0-288 16,0-1 0-16,1-3 0 0,-2 0 0 0,0-2 128 0,2-2-128 15,1-2 0-15,1-1 0 16,3-5 192-16,1-2-64 0,2-4 0 0,2-2-128 16,2-4-1248-16,3-1-352 15,1-1-80-15,4 1-16 0,4-4-1248 0,0 3-240 0</inkml:trace>
  <inkml:trace contextRef="#ctx0" brushRef="#br0" timeOffset="21415.314">15060 12818 21183 0,'0'0'944'0,"0"0"192"0,0 0-912 0,7 4-224 16,2-3 0-16,-1 0 0 0,2 1 2800 0,1-2 512 16,0 0 96-16,1-2 32 0,0 0-1888 0,1-3-368 15,0 1-80-15,4-1-16 0,1-4-624 0,0-2-128 16,-1-1-16-16,0-1-16 0,2-2-160 0,-2 0-16 15,-2 1-128-15,-1-1 192 0,-3 0-192 0,-3 2 144 16,-3-2-144-16,-3 3 128 0,-3 1-128 0,-2 4 160 0,-3 1-160 0,-5 3 160 16,-3 2 352-16,-3 4 64 15,-4 3 0-15,-1 2 16 0,-1 5 576 0,0 3 112 0,-2 1 32 0,2 4 0 16,0 1-400-16,3 2-80 0,2 0 0 0,3 0-16 16,4-3-320-16,3 1-64 15,3-3-16-15,4 2 0 0,3-4-224 0,5 0-64 0,4-1 0 16,2-3 0-16,5-1-256 0,2-3-64 0,4-3-16 0,2-2 0 15,4-3-640-15,0-3-128 0,0-4-32 0,0-2 0 16,-3-3-2384-16,-1-2-464 0</inkml:trace>
  <inkml:trace contextRef="#ctx0" brushRef="#br0" timeOffset="21586.259">15583 12474 31327 0,'-6'5'2784'0,"-1"1"-2224"16,1 1-560-16,1 1 0 0,-1 3 3296 0,0 3 544 15,0 2 128-15,1 2 0 0,0 4-2240 0,1 1-464 16,-1 2-96-16,1 0-16 0,1 2-576 0,0 2-128 16,-1-1-32-16,1-1 0 0,1-1-416 0,0-2 128 15,0 1-128-15,-1-4 0 16,0 1-880-16,-2-1-256 0,0-3-48 0,-1-1-20480 0</inkml:trace>
  <inkml:trace contextRef="#ctx0" brushRef="#br0" timeOffset="21723.666">15387 12758 42495 0,'0'0'1888'0,"0"0"384"0,4-5-1824 0,3 1-448 0,2 0 0 0,3 1 0 16,1 0 1424-16,5 0 192 15,3 0 48-15,1 1 0 0,3 1-528 0,1-2-112 16,-1 1 0-16,2 2-16 0,-3-2-608 0,1 2-112 16,-4-1-32-16,1 0 0 15,-2 0-960-15,-1-2-208 0,-2-1-48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8:52:04.03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14600 7308 39743 0,'0'0'1760'0,"0"0"352"0,0 0-1680 0,0 0-432 0,0 0 0 0,0 0 0 0,0 0 1696 0,0 0 256 15,0 0 48-15,0 0 16 0,1 6-1040 0,3-2-208 16,4-1-32-16,1-2-16 0,2-1-576 0,1-1-144 16,2-1 0-16,1 0 0 0,-1 1-128 0,1-3-64 15,-1 1-16-15,-2 2 0 16,0 1-1408-16,-1 0-288 0,-4 0-48 0,-2 1-11344 15,-5-1-2256-15</inkml:trace>
  <inkml:trace contextRef="#ctx0" brushRef="#br0" timeOffset="149.602">14622 7492 35359 0,'0'0'1568'0,"0"0"320"0,0 0-1504 0,5 3-384 15,-5-3 0-15,6 1 0 0,0 0 1728 0,1 0 288 16,1-1 48-16,3 2 16 0,0-4-992 0,0 1-208 15,1-1-48-15,2 0 0 0,-1 0-640 0,1 1-192 16,1-2 0-16,-1 0 128 16,-2 1-2336-16,1 1-464 0</inkml:trace>
  <inkml:trace contextRef="#ctx0" brushRef="#br0" timeOffset="1803.325">15340 6955 7359 0,'0'0'656'0,"0"0"-528"16,0 0-128-16,0 0 0 0,0 0 3920 0,0 0 752 15,0 0 160-15,0 0 32 0,0 0-2000 0,0 0-400 16,0 0-80-16,0 0-16 0,0 0-480 0,0 0-96 15,0 0-32-15,0 0 0 0,0 0-464 0,0 0-80 16,0 0-32-16,0 0 0 0,5-3-288 0,0 0-64 16,0 0-16-16,1 0 0 0,2 1-224 0,1-1-32 15,-1 2-16-15,4 0 0 0,2-2-208 0,1 1-32 16,-1-1-16-16,1 1 0 0,2 1-288 0,1 0 160 16,-1 0-160-16,-1 0 128 0,1 0-128 0,1 0 0 0,-3 1 0 15,1 0 0-15,-2-1-288 0,-2 0-32 0,1 0-16 0,-3 1 0 31,-2 0-560-31,-2 1-128 0,0-1 0 0,-6 0-16 16,0 0-1568-16,0 0-304 0,0 0-64 0</inkml:trace>
  <inkml:trace contextRef="#ctx0" brushRef="#br0" timeOffset="2125.477">15339 6979 22111 0,'0'0'1968'0,"-4"-4"-1584"16,-1 2-384-16,1-2 0 0,0 0 2544 0,4 4 416 16,0 0 96-16,-3-4 16 0,1 1-1344 0,2 3-272 15,0 0-48-15,0 0-16 0,0 0-368 0,5-4-64 16,0 3 0-16,1 2-16 0,1 1 32 0,-1 2 16 15,2 0 0-15,0 2 0 0,0 0-112 0,0 2-32 16,-1 1 0-16,1 1 0 0,0 3-416 0,1 1-96 16,-2 0-16-16,2 2 0 0,0-3-192 0,0 1-128 15,-1-1 128-15,1 2-128 0,-1-2 0 0,1-1 0 16,1 0 0-16,0-1 0 0,0 0-144 0,-1-1-112 16,1 0 0-16,0-1-16 15,-1 0-1248-15,0-2-240 0,-3 0-48 0,1 1-16 16,-1-2-1344-16,-2 1-272 0</inkml:trace>
  <inkml:trace contextRef="#ctx0" brushRef="#br0" timeOffset="2380.665">15358 7551 11055 0,'0'0'480'0,"4"-4"112"0,0-3-464 0,2-1-128 16,0 0 0-16,1-3 0 0,2-1 6928 0,1-1 1376 15,0 0 272-15,1 1 48 0,-2-2-5520 0,0 1-1104 16,1-2-208-16,0 2-64 0,0 0-880 0,-1 2-176 16,1-2-32-16,-1 2-16 0,0 1-416 0,-2 2-80 15,0-1 0-15,-1 2-128 0,-1-2 0 0,-1 1-224 16,-1 2 16-16,0 2 0 15,-3 4-2096-15,0 0-432 0,0 0-80 0,0 0-16704 0</inkml:trace>
  <inkml:trace contextRef="#ctx0" brushRef="#br0" timeOffset="2593.46">15371 7513 6447 0,'0'0'576'0,"-2"7"-576"0,-1-2 0 0,3-5 0 16,-2 5 7056-16,2-5 1312 0,0 6 256 0,0-6 48 15,3 5-5440-15,2-1-1088 0,1-1-224 0,1 0-32 16,0-1-768-16,2 0-160 0,1 0-16 0,1 1-16 16,-1-3-416-16,1 2-96 0,0-1-16 0,0 0 0 15,0 0-272-15,1 0-128 0,1-1 128 0,0 0-128 16,-1 0 0-16,1-1-224 0,0-1 32 0,-1-1 0 31,1 0-2192-31,0 1-432 0,-1-2-96 0,-1 1-15840 0</inkml:trace>
  <inkml:trace contextRef="#ctx0" brushRef="#br0" timeOffset="2838.12">15736 7417 29135 0,'0'0'1280'0,"0"0"288"0,-2-4-1248 0,1-1-320 15,0 1 0-15,0 0 0 0,1 4 2368 0,0 0 400 16,-2-4 96-16,2 4 16 0,0 0-1104 0,0 0-224 15,0 0-32-15,0 0-16 0,-5 4-768 0,0 2-160 16,0 1-16-16,1 0-16 0,-1 2-384 0,1 0-160 16,1 2 128-16,-1 0-128 0,1 0 0 0,-1-1 0 0,1 1 0 0,0-1 0 15,0-1 0-15,1 0 0 16,0-2 0-16,0 0 0 16,0-1-1232-16,1 0-128 0,1-6-32 0,0 0-11664 15,0 0-2320-15</inkml:trace>
  <inkml:trace contextRef="#ctx0" brushRef="#br0" timeOffset="3209.559">15754 6934 4607 0,'0'0'400'0,"0"0"-400"16,-1-5 0-16,1 5 0 0,1-5 7040 0,-1 5 1344 15,0 0 256-15,0-5 48 0,0 5-5456 0,0 0-1088 16,0 0-224-16,0 0-32 0,0 0-752 0,0 0-160 16,2 6-16-16,0 1-16 0,-1 2-272 0,0-1-48 15,0 1-16-15,-1 1 0 0,-1 3-288 0,1 0-48 16,-1-1-16-16,1 0 0 0,-1-1-256 0,0-1 0 16,-1-3 0-16,1 2-14592 15,0-3-2880-15</inkml:trace>
  <inkml:trace contextRef="#ctx0" brushRef="#br0" timeOffset="3758.23">15953 7339 26719 0,'0'0'2368'0,"0"0"-1888"0,0 0-480 0,0 0 0 16,0 0 3472-16,0 0 608 0,0 0 112 0,0 0 32 15,0 0-2416-15,0 0-464 0,0 0-112 0,0 0-16 16,0 0-960-16,0 0-256 0,0 0 0 0,0 0 0 15,0 0-2640-15,0 0-624 0</inkml:trace>
  <inkml:trace contextRef="#ctx0" brushRef="#br0" timeOffset="4012.161">15907 7525 17503 0,'-1'8'1552'0,"1"-4"-1232"0,-1 0-320 0,1 1 0 0,1-1 4608 0,0 1 848 15,0 1 176-15,1 0 48 0,0 0-3120 0,0 3-640 16,-1 0-112-16,2 1-16 0,0 0-848 0,0 0-176 16,-1 2-16-16,2 2-16 0,-1-3-592 0,0 2-144 15,0-1 0-15,-1 0 0 0,-1-1 0 0,0 0 0 16,-2-1-192-16,-1-1 192 0,0-1-176 0,-1-1 176 16,-1-1-128-16,-1-1 128 0,-2-1-272 0,1-3 16 15,-1-4 16-15,-1 1 0 16,-1 2-304-16,-1-1-64 0,0-2-16 0,0-2 0 15,1-2-576-15,0 1-112 0,1-2-32 0,1 0-16560 0</inkml:trace>
  <inkml:trace contextRef="#ctx0" brushRef="#br0" timeOffset="4202.368">16184 7440 23039 0,'0'0'2048'0,"0"0"-1648"16,0 0-400-16,6-4 0 0,-1 0 2944 0,1 1 512 15,0 0 112-15,0 0 16 0,-1 0-2880 0,-5 3-560 16,0 0-144-16,0 0-15936 16</inkml:trace>
  <inkml:trace contextRef="#ctx0" brushRef="#br0" timeOffset="4335.615">16129 7593 40079 0,'0'0'880'0,"0"0"176"0,0 0 32 0,0 0 64 0,0 0-928 0,0 0-224 16,5 2 0-16,2-1 0 0,2-2 192 0,1-1-16 16,0-1 0-16,0 0-12160 15,1-2-2432-15</inkml:trace>
  <inkml:trace contextRef="#ctx0" brushRef="#br0" timeOffset="4662.522">16544 7419 38015 0,'0'0'1680'0,"0"0"352"0,0 0-1632 0,-5-2-400 0,0 2 0 0,0 0 0 15,-2 1 1776-15,1 0 272 0,0 1 48 0,-1 1 16 16,-2 2-1232-16,0 2-240 0,-1 0-64 0,0 3 0 15,0 2-352-15,1 1-80 0,0-1-16 0,1 2 0 16,0 1-128-16,2-1 0 0,0 0 0 0,3 0 128 0,3-2-128 0,2 0 0 16,2-1 0-16,3-2 0 0,2-2 0 0,2-3 0 15,0-1 0-15,3-3 0 0,2-2-160 0,-1-1 160 16,1-1 0-16,0-3-144 0,-1-1 144 0,-2 0 0 16,-1-1 0-16,-3 0 0 0,-1-2 0 0,-2 0 0 15,-1 0 128-15,-2 2-128 0,-3-2 176 0,-1 0-48 16,-1 1 0-16,-2-2 0 0,-1 2 64 0,-3 0 16 15,1 0 0-15,-3 2 0 0,-1 1-208 0,0 2 0 16,2-1 0-16,-2 0 0 16,0-1-1472-16,0 1-400 0,0-2-80 0</inkml:trace>
  <inkml:trace contextRef="#ctx0" brushRef="#br0" timeOffset="5043.509">16109 6737 25791 0,'0'0'2304'0,"0"0"-1856"0,-5 1-448 0,1 1 0 0,4-2 3200 0,-4 5 528 0,0 2 112 0,2-1 32 0,-1 3-1696 0,1 1-320 16,0 3-80-16,1 3-16 0,0 0-1040 0,1 3-208 15,0 0-32-15,1-1-16 0,0 0-288 0,1-1-176 16,1-3 192-16,0 0-192 16,2-2-512-16,2-1-192 0,0-2-64 0,1-5 0 15,1-2-2176-15,-1-3-448 0</inkml:trace>
  <inkml:trace contextRef="#ctx0" brushRef="#br0" timeOffset="5336.097">16103 6682 23039 0,'-1'-4'2048'0,"-1"-2"-1648"16,0 0-400-16,1 0 0 0,1 0 3536 0,1 1 624 0,-1 5 128 0,4-4 32 15,1-2-2352-15,1 1-480 16,2 0-80-16,2 3-32 0,1 2-704 0,3 1-144 0,2 2-16 0,2 1-16 16,5 0-224-16,-1 1-32 0,0 1-16 0,0 4 0 15,1 3-224-15,-2 1 0 0,-1 1 0 0,-4 1 0 16,-2 0 0-16,-4 2 0 15,-3 0 0-15,-4 1 0 0,-3-1 592 0,-4 1 32 0,-4-1 0 0,-3-2 0 16,-4 0 240-16,1-1 48 0,-3-2 16 0,0-2 0 16,-3-1-144-16,1-2-16 0,2-2-16 0,1-1 0 0,3-3-752 15,0-1-192-15,1-2 0 0,3-3-16 16,1-2-912-16,4-2-176 0,0-2-48 0,3 1-13760 16,3-4-2768-16</inkml:trace>
  <inkml:trace contextRef="#ctx0" brushRef="#br0" timeOffset="6203.07">17139 7173 30063 0,'0'0'1328'0,"-2"0"272"0,2 0-1280 0,0 0-320 15,0 0 0-15,0 0 0 0,-2-2 2016 0,2 2 336 16,-4 0 64-16,4 0 16 0,-2 3-896 0,0-1-160 16,2 2-32-16,0 3-16 0,-2 1-688 0,2 1-144 15,0 2-32-15,1-2 0 0,-1 2-192 0,2 0-32 0,0 1-16 0,1-3 0 16,1 0-224-16,1-1 144 0,-1-1-144 0,2-2 128 16,0 0-128-16,0-2 0 0,0-1 0 0,1 0 0 15,-1-2 0-15,1-1 0 0,-1 1 144 0,1-2-144 16,-1 0 128-16,1-2-128 0,-1-1 128 0,0 0-128 15,-1 0 0-15,-1 1 128 0,1 2-128 0,-1-1 0 16,-4 3 0-16,5-1 0 0,-5 1 0 0,5 3 128 16,0 2-128-16,0 2 0 0,2-1 0 0,-2 1 0 0,0-1 0 15,1 2 0-15,1-2 0 0,2 0 0 0,-1 0 0 0,1-1 0 16,0 0 0-16,2-4 0 0,-1 0 0 0,1-1 0 16,-1-2 0-16,1-2 128 0,-1-2 96 0,2-1 32 15,-1-2 0-15,1-1 0 0,-2 0 96 0,1-2 32 16,-1-2 0-16,0 1 0 0,-3-4-112 0,-1 0-16 15,1 0 0-15,-1-1 0 0,-2 0-80 0,0 0-32 16,-2-1 0-16,-1 2 0 0,-1 0-144 0,-1 3 0 16,-1 0 0-16,-1 2 0 0,0 2-256 0,2 1 64 15,-1 3 0-15,0 1 16 16,-1 2-1072-16,3 3-224 0,-6 1-32 0,1 3-12384 16,1-1-2464-16</inkml:trace>
  <inkml:trace contextRef="#ctx0" brushRef="#br0" timeOffset="6440.915">17629 7262 30399 0,'0'0'2704'0,"0"0"-2160"16,0 0-544-16,-4 0 0 0,0-1 2528 0,4 1 400 16,0 0 80-16,0 0 0 15,-3-1-2048-15,3 1-432 0,0 0-80 0,0 0-12928 16,0 0-2608-16</inkml:trace>
  <inkml:trace contextRef="#ctx0" brushRef="#br0" timeOffset="6704.679">17627 7443 15663 0,'0'0'688'0,"0"0"144"0,-2 6-656 0,1 1-176 16,2 0 0-16,0 1 0 0,0 0 5664 0,1-1 1104 16,0 2 208-16,1 0 64 0,-1 0-4944 0,1 1-992 15,-1-1-192-15,0 0-32 0,0 0-560 0,-1 1-96 16,-2-1-32-16,0 1 0 0,-1 0-192 0,-2 0 128 15,-1 1-128-15,0-4 0 0,-3 2 160 0,0-1-160 16,-2-2 160-16,0-1-160 0,0-1 144 0,-3-1-144 16,0-1 128-16,0 0-128 0,1-3 208 0,-2-2-32 15,1-1-16-15,1-1 0 16,0-1-1568-16,1-4-304 0,3 0-64 0,3 0-16912 0</inkml:trace>
  <inkml:trace contextRef="#ctx0" brushRef="#br0" timeOffset="7954.702">17159 6931 18431 0,'0'0'816'0,"0"0"160"0,0 0-784 0,0 0-192 15,0 0 0-15,0 0 0 0,6-5 4736 0,0 1 912 16,0 0 176-16,1-1 48 0,-1 1-3248 0,0-1-640 16,2-3-128-16,0 0-16 0,0-1-944 0,1-2-176 15,0 0-32-15,1-2-16 0,0 0-448 0,1 1-96 0,-2-2 0 0,-1 1-128 16,0 1 128-16,0 4-128 16,-1 1 0-16,-1 1 0 0,-2 1 0 0,0 3 0 15,-4 2 0-15,0 0 0 0,0 0 128 0,4 2-128 16,0 2 0-16,0 1 0 0,0 1 0 0,0 1 0 15,2-1 0-15,-1 1 0 0,-1 1 0 0,0-1 0 16,0 1 0-16,1-3 0 0,0-2 0 0,1-1 0 16,0-1 0-16,1 0 0 15,0-1-2176-15,-1-2-320 0</inkml:trace>
  <inkml:trace contextRef="#ctx0" brushRef="#br0" timeOffset="9356.362">17943 6852 23951 0,'0'0'2128'0,"0"0"-1696"16,-3-5-432-16,1 0 0 0,2 0 3264 0,0 5 560 0,0 0 112 0,0 0 32 16,0 0-1872-16,0 0-368 0,0 0-80 0,0 0-16 15,0 0-976-15,5 2-192 0,0 3-32 0,1 2-16 16,-1 2-208-16,1 2-32 0,1 1-16 0,0 4 0 16,-3-2 32-16,1 1 0 0,0 1 0 0,0 0 0 15,-2 2 0-15,0 1 16 0,0-1 0 0,-1 2 0 16,-1 0 96-16,0 0 16 0,-1-3 0 0,0 1 0 0,0-1 0 15,-1-2 0-15,0-1 0 0,0 0 0 0,1-3-112 0,0 0-16 16,-1-1 0-16,1-3 0 0,2-1-64 0,-2-6-128 16,0 0 176-16,0 0-176 0,0 0 160 0,0 0-160 15,6 0 128-15,0-3-128 0,0-2 144 0,1-3-144 16,1-2 160-16,0-2-160 0,1 0 160 0,0-3-160 16,1-2 160-16,0 2-160 0,0-1 128 0,-1 2-128 15,-1 4 0-15,0 0 144 0,0 2-144 0,0 3 0 16,-1 0 144-16,-2 5-144 0,-5 0 192 0,5 3-16 15,-2 4-16-15,1 3 0 0,-1 3 112 0,0-1 32 16,-1 4 0-16,0 2 0 0,-1 1-48 0,0-1-16 16,0 0 0-16,1 0 0 0,0-2-240 0,0 0 144 15,0-3-144-15,1-1 128 0,0-2-128 0,1-2 0 16,0-1 0-16,0-2 0 0,-4-5 0 0,0 0-224 16,4-2 32-16,2-1 0 15,0-2-1280-15,-1-2-256 0,0-2-64 0,-1 0 0 16,1-2-1984-16,-2 2-416 0</inkml:trace>
  <inkml:trace contextRef="#ctx0" brushRef="#br0" timeOffset="9502.91">18382 7120 17503 0,'-8'7'1552'0,"3"-5"-1232"0,-2 0-320 0,0 1 0 15,0 0 5168-15,0 0 976 0,1 0 192 0,2-1 32 16,0 1-4240-16,4-3-848 0,0 0-160 0,0 0-32 15,0 0-1952-15,0 0-384 0,8 0-80 0</inkml:trace>
  <inkml:trace contextRef="#ctx0" brushRef="#br0" timeOffset="9790.167">18377 7376 39967 0,'-11'7'1776'0,"7"-3"352"0,-1 1-1696 0,1 1-432 15,1 0 0-15,2 3 0 0,1-3 1472 0,2 1 192 16,0 0 64-16,2 0 0 0,1-1-1024 0,2 1-192 16,1 1-32-16,-1 0-16 0,1 0-336 0,0 0-128 15,0 2 0-15,-1-2 0 0,1 2 128 0,-4 0-128 16,-1-1 0-16,-1 1 0 0,-1 0 144 0,-1 1-144 16,-3-1 128-16,-2 1-128 0,-2 0 176 0,-2-1-48 15,-2-1-128-15,-1 0 192 0,-3-1 256 0,-1-1 32 0,0-1 16 0,0-1 0 16,-1-2-192-16,2-1-48 15,1-1 0-15,2-2 0 0,3-3-256 0,2-1 0 16,3-2 0-16,1-2 0 16,1-3-1104-16,4 0-176 0,3-4-48 0,1 0 0 15,3 0-1888-15,1-1-384 0</inkml:trace>
  <inkml:trace contextRef="#ctx0" brushRef="#br0" timeOffset="10081.997">18638 7231 34783 0,'0'0'1536'0,"0"0"320"0,0 6-1472 0,0 0-384 16,0-6 0-16,0 6 0 0,0 0 1744 0,0-6 288 15,2 5 48-15,-2-5 16 0,0 0-1008 0,0 0-192 16,0 0-32-16,0 0-16 0,0 0-272 0,0 0-48 16,0 0-16-16,3-6 0 0,0-2 48 0,-1-2 0 15,-1-2 0-15,0-2 0 0,0-3-80 0,0-1-16 16,-1-1 0-16,0-3 0 0,0-1-144 0,0-1-16 15,0-1-16-15,1 3 0 0,0 1-288 0,1 2 160 16,0 0-160-16,2 1 128 0,1 1-128 0,1 0 0 16,0 1 0-16,0 3 0 15,0 2-416-15,2 1-160 0,1 2-48 0,1 0 0 16,1 1-2080-16,-1 2-432 0</inkml:trace>
  <inkml:trace contextRef="#ctx0" brushRef="#br0" timeOffset="10310.996">18889 7052 14735 0,'0'0'1312'0,"0"0"-1056"0,0 0-256 0,0 0 0 0,0 0 5952 0,0 0 1152 0,0 0 208 0,3 5 48 16,0 1-4512-16,0 1-912 0,1 1-176 0,1 1-32 15,3 0-944-15,0 2-176 0,2-1-32 0,1 1-16 16,1-2-368-16,1 2-192 0,1-2 192 0,-2 1-192 15,3-1 0-15,0 1 0 0,-1-1 0 0,-1 0 0 16,1-2 0-16,-1-1-224 0,-4 1 16 0,1-2 0 16,-2 0-400-16,-2 0-80 0,-6-5-16 0,1 5 0 15,-2 0-1872-15,-3 1-384 0,-2 0-80 0,-2 0-8912 16,-3 1-1776-16</inkml:trace>
  <inkml:trace contextRef="#ctx0" brushRef="#br0" timeOffset="10444.51">18898 7306 21183 0,'-5'-2'1888'0,"-2"-2"-1504"16,-1-2-384-16,0-3 0 0,2 0 3200 0,3 0 576 15,0 0 128-15,2-2 0 0,2-2-1568 0,3 0-320 16,0 1-64-16,2 0-16 0,1-1-640 0,1 1-128 16,2-1-16-16,0-1-16 0,0 0-640 0,3 1-128 15,1 0-32-15,0-2 0 0,1 3-336 0,0 0 0 16,-1 1 0-16,0-2-21152 0</inkml:trace>
  <inkml:trace contextRef="#ctx0" brushRef="#br0" timeOffset="10716.549">19199 6838 33167 0,'0'0'2944'0,"0"0"-2352"0,0 0-464 16,0 0-128-16,0 0 2848 0,0 0 544 0,7-2 128 0,1 2 0 15,1 2-1952-15,2 2-400 0,3 1-80 0,-1 2 0 16,2 2-416-16,-1 1-80 0,1 3-16 0,-1 1 0 15,-2-1-176-15,0 5-32 0,-3-1-16 0,0 3 0 16,0 1-32-16,-3 2 0 0,-3 2 0 0,-1 0 0 0,-1 2-112 0,-3 1-16 16,-2-2-16-16,-2 1 0 15,0 0 144-15,-2-4 48 0,-1 0 0 0,-1-5 0 0,1-2-368 0,1-3 0 16,-1-3 0-16,1-2 0 16,2 0-656-16,2-5-160 0,4-3-16 0,0 0-15296 15,2-8-3072-15</inkml:trace>
  <inkml:trace contextRef="#ctx0" brushRef="#br0" timeOffset="53583.651">19828 6936 28095 0,'0'0'1248'0,"0"0"256"0,0 0-1200 0,0 0-304 16,0 0 0-16,0 0 0 0,0 0 1984 0,0 0 320 15,0 0 80-15,0 0 16 0,0 0-336 0,0 0-64 0,5-3-16 0,1 1 0 16,1 2-720-16,0-2-160 0,0 2-16 0,1 0-16 16,-1-1-544-16,1 2-96 0,2 1-32 0,0-2 0 15,-2 1-272-15,-1 0-128 0,1 0 0 0,1 1 128 16,0-1-128-16,-1 1-224 0,0 0 48 0,-1-1 16 16,0 0-2496-16,-7-1-496 0,0 0-112 15</inkml:trace>
  <inkml:trace contextRef="#ctx0" brushRef="#br0" timeOffset="53754.662">19796 7132 17503 0,'0'0'1552'0,"0"0"-1232"15,0 0-320-15,0 0 0 0,6 0 4912 0,1-1 912 16,1 0 192-16,2 0 48 0,0-3-3328 0,2 0-672 16,1 0-128-16,0 0-16 0,0-1-1024 0,0 2-208 15,-1-2-48-15,-1 1 0 0,1 1-448 0,1 1-192 16,-1 0 128-16,-1 0-128 15,-2 2-1296-15,1 1-352 0,-1 1-64 0</inkml:trace>
  <inkml:trace contextRef="#ctx0" brushRef="#br0" timeOffset="56039.512">20404 6958 20495 0,'0'0'896'0,"0"0"208"0,0 0-880 0,0 0-224 15,0-5 0-15,1 1 0 0,0-1 1648 0,0-1 272 16,-1-1 64-16,1 1 16 0,0 1-288 0,1 0-64 15,0-1-16-15,-1 2 0 0,-1 4-288 0,2-5-48 16,-2 5-16-16,3-4 0 0,0-1-64 0,-3 5-32 16,0 0 0-16,0 0 0 0,0 0-192 0,0 0-32 15,0 0-16-15,0 0 0 0,0 0-304 0,2 8-64 16,0 0-16-16,0 1 0 0,-1 1-256 0,1 1-48 16,1 0-16-16,0 0 0 0,2 3-240 0,0 1 128 15,0-3-128-15,2 1 0 0,2-1 0 0,0-1 0 16,2-2 0-16,-1 1 0 0,-1-2 0 0,1-2 0 15,0-1 0-15,-1-1 0 0,-1-3 0 0,0-1 0 16,1-1 0-16,-2-2 0 0,1-2 224 0,-2-1-48 16,0-1-16-16,1-2 0 0,-2-1 16 0,0 0 0 15,0-3 0-15,0 2 0 0,-2 1-176 0,-1 0 128 0,0 1-128 16,0 2 128-16,-2 0-128 0,0 7 0 16,0 0 0-16,0 0 128 0,0 0-128 0,0 0 0 0,0 9 0 0,2 3 128 15,-1 3-128-15,1 1 192 0,0 2-192 0,1-1 192 16,1 1-192-16,1-1 0 0,1-2 0 0,1 0 0 15,1-1 0-15,0-2 0 0,1-1 128 0,2-4-128 16,1 1 0-16,-2-3 160 0,0-4-160 0,2-1 160 16,0-3 176-16,0-2 48 0,0-3 0 0,0 0 0 0,-1-4 64 0,-2 1 0 15,-1-3 16-15,-1-2 0 16,-2 0-160-16,-1-4-48 0,-1 3 0 0,-2-1 0 0,-1 0-112 0,-1 1-16 16,-1-1-128-16,-1 1 192 0,-1 0-192 0,-1-2 0 15,1 1 128-15,0 0-128 0,1 1 0 0,0-1 0 16,1 1 0-16,1 5 0 0,-1 0-192 0,0 2 32 15,0 2 0-15,1 2 0 16,-1 2-896-16,2 4-176 0,0 0-48 0,0 0 0 16,0 0-1360-16,0 0-288 0,0 0-48 0</inkml:trace>
  <inkml:trace contextRef="#ctx0" brushRef="#br0" timeOffset="56972.1">20579 6578 26207 0,'0'0'1152'0,"0"0"256"0,0 0-1136 0,0 0-272 16,0 0 0-16,0 0 0 0,0 0 2272 0,0-6 400 16,0 6 80-16,0 0 0 0,0-4-704 0,0-1-160 15,0-1-32-15,1 1 0 0,0-2-864 0,2 0-176 16,0 0-48-16,1-1 0 0,1-2-416 0,1-2-96 16,1-1 0-16,0 1-16 0,-1 2-240 0,0-1 128 15,0 1-128-15,0-1 0 0,-1 2 0 0,-1 2 0 16,1 0 0-16,0 2 0 0,-1 1 0 0,-4 4 0 15,0 0 0-15,0 0 0 0,0 0 192 0,0 0-48 16,5 5-16-16,-2 2 0 0,0-2 176 0,0 1 16 16,-1 0 16-16,1 2 0 0,-1 1-208 0,1-1-128 15,0 0 128-15,0-3-128 0,0 3 0 0,0 1 0 16,0-2 0-16,0 1 128 0,-3-8-128 0,6 4 0 0,-6-4-128 0,6 3 128 31,0 0-2080-31,-6-3-336 0,6-1-64 0,1-2-16528 0</inkml:trace>
  <inkml:trace contextRef="#ctx0" brushRef="#br0" timeOffset="57451.974">21009 6243 7359 0,'0'0'320'0,"0"0"80"0,0 0-400 0,0 0 0 0,0 0 0 0,0 0 0 15,0 0 7824-15,5-4 1488 0,1 1 288 0,0 0 64 16,-1 1-6384-16,0 1-1280 0,0-2-256 0,1 2-48 15,0 1-992-15,1 0-208 0,0 0-48 0,1 0 0 16,-1 0-320-16,2 0-128 16,2 0 0-16,-1 1 144 0,1 2-144 0,0-1 0 0,-1 1 0 0,0-1 0 15,1-2-800-15,0-1-144 0,1 0-16 0,-2 1-16 16,0 0-1984-16,-3 0-400 0,0 0-80 0,-1-2-16 16</inkml:trace>
  <inkml:trace contextRef="#ctx0" brushRef="#br0" timeOffset="57666.638">21101 6225 38591 0,'0'0'1712'0,"-3"5"336"0,-1 0-1632 0,-1 0-416 16,0 3 0-16,0 1 0 0,0 4 2224 0,0 2 352 15,0 0 80-15,1 2 16 0,1-2-1136 0,-1 0-208 16,1 2-48-16,1 0-16 0,0-1-720 0,1 1-144 15,1 0-16-15,1-4-16 0,0-1-368 0,1-2 0 16,0-3 0-16,0 1 128 16,0 2-992-16,0-4-192 0,0-1-32 0,-2-5-14288 15,0 0-2864-15</inkml:trace>
  <inkml:trace contextRef="#ctx0" brushRef="#br0" timeOffset="58942.477">21457 6592 11967 0,'0'0'1072'16,"0"0"-864"-16,0 0-208 0,0 0 0 16,1-4 5392-16,-1-1 1040 0,0 0 208 0,0 5 32 15,1-6-3728-15,0 1-768 0,-1 0-128 0,0 5-48 0,0 0-768 0,0 0-144 16,0 0-48-16,0 0 0 0,0 0-336 0,3 8-64 15,-1 2 0-15,0 3-16 0,0 2-176 0,-1 4-48 16,0 2 0-16,-1 2 0 0,-1 0-256 0,0 2-144 16,1 0 160-16,1 1-160 0,-1-1 144 0,0 1-144 15,0-3 128-15,0-3-128 0,0-3 0 0,1-1 0 16,0-2 0-16,0-1 0 0,0-1 0 0,0-2 128 16,0-2-128-16,1-1 0 0,-2-7 256 0,0 0-48 15,0 0 0-15,0 0 0 0,0 0 144 0,0 0 32 16,3-5 0-16,1 1 0 0,0-4-112 0,1-2-16 15,0-3 0-15,1 1 0 0,2-4-256 0,-1-1 128 16,0 0-128-16,0-1 0 0,1 0 128 0,-1 2-128 16,2-1 0-16,1 3 0 0,0 1 0 0,0 2 0 15,-2 1 0-15,1 3 0 0,0 4 0 0,-2 1 0 16,-1 3 0-16,-1 2 0 0,-1 0 0 0,1 4 0 16,0 2 0-16,-2 5 0 0,0-2 240 0,-1 4-64 15,0 1-16-15,-1 0 0 0,0 1-16 0,0-1 0 0,-1 0 0 16,1-1 0-16,-2 0-144 0,1-2 0 0,0 1 0 0,0-2 0 15,-1 0 0-15,1-1 0 0,0-3 0 0,0-1 0 16,1-2 0-16,0 0 0 0,-1-6 0 0,0 0 0 16,0 0-240-16,0 0 32 0,5-5 0 0,-1 1 0 31,0-2-1264-31,0-1-256 0,-1 1-64 0,1-2 0 16,1-2-1872-16,-2 0-384 0</inkml:trace>
  <inkml:trace contextRef="#ctx0" brushRef="#br0" timeOffset="59315.393">21893 6971 4607 0,'0'0'400'0,"0"0"-400"16,0 0 0-16,0 0 0 0,0 0 7088 0,-3-3 1328 15,-1-1 272-15,0 0 48 0,1 0-5424 0,0 0-1088 16,0-1-224-16,1-4-32 0,0-2-736 0,1-1-144 16,0-1-16-16,0-2-16 0,1-1-416 0,0-1-64 15,0-4-32-15,1 2 0 0,0 0-32 0,1 1-16 16,0-1 0-16,1-1 0 0,1-1-128 0,0 1-32 0,0 1 0 0,0 0 0 15,2 0-160-15,0-1-48 0,1 1 0 0,1 3 0 16,0 1-128-16,1 1 0 0,0 1 0 0,-1 0 0 16,3 1 0-16,0 0-176 0,1 2 48 0,-2 2 0 31,0 3-1312-31,0 2-256 0,-1 2-48 0,-1 1-12576 0,0 1-2512 0</inkml:trace>
  <inkml:trace contextRef="#ctx0" brushRef="#br0" timeOffset="59602.132">22042 6698 25791 0,'0'0'2304'0,"0"0"-1856"16,3-4-448-16,-3 4 0 0,5-3 3872 0,0 1 672 15,-5 2 144-15,6 0 32 0,0 2-2656 0,2 1-528 16,-2 1-96-16,2 2-32 0,2 3-704 0,0 3-128 15,1-3-48-15,0 3 0 0,0 1-272 0,1 0-48 16,-2 0-16-16,1 2 0 0,0 0-192 0,0 0 0 16,0-1 128-16,0 0-128 0,-1-3 0 0,0-1 0 15,-1-2 0-15,-1 0 0 0,1 1 0 0,-1-4 0 16,-1 1-128-16,-1-1 128 16,0-2-576-16,-6-3 0 0,0 0 0 0,0 0 0 15,0 0-1312-15,0 0-272 0,0 0-48 0,0 0-10736 16,-6 1-2160-16</inkml:trace>
  <inkml:trace contextRef="#ctx0" brushRef="#br0" timeOffset="59783.816">22077 6961 42911 0,'0'0'1904'0,"0"0"384"0,4-6-1840 0,1-1-448 0,1-3 0 0,1 0 0 16,2 0 2048-16,0-1 304 0,0-4 64 0,0 0 16 15,1 0-1152-15,1-1-240 0,-2-2-32 0,2 2-16 16,-2-2-544-16,2 1-128 0,-1 2 0 0,-1 0-16 15,0 2-304-15,2-1-144 0,-2 1 16 0,0-2 0 16,0 1-1216-16,1 1-224 0,0-3-48 0,0 5-21584 16</inkml:trace>
  <inkml:trace contextRef="#ctx0" brushRef="#br0" timeOffset="60051.066">22380 6423 47519 0,'0'0'1040'0,"0"0"224"0,0 0 32 0,0 0 48 0,0 0-1088 0,8-3-256 16,2 8 0-16,2 1 0 0,3 0 976 0,3 1 144 15,6 1 32-15,-1 1 0 0,2-1-640 0,-2 4-112 16,0-1-16-16,-2 2-16 0,1 1-240 0,-3 4-128 16,-3 2 128-16,-2 2-128 0,-2 1 192 0,-1 3-48 15,-3 1 0-15,-2 4 0 0,-3-2 176 0,-3 1 16 16,-1 0 16-16,-3-1 0 0,-3 1-32 0,-1-1-16 15,-1-3 0-15,-3-2 0 0,0-1-128 0,0-5-32 16,0 1 0-16,1-1 0 0,1-4-144 0,0-1 0 0,0-3 0 0,1-3 0 31,1-3-944-31,1-3-208 0,1-1-64 0,1-1-14832 0,1-1-2960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8:47:00.18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206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8888 12895 29487 0,'0'0'1296'0</inkml:trace>
  <inkml:trace contextRef="#ctx0" brushRef="#br0" timeOffset="112204.66">16642 3906 14735 0,'0'0'1312'16,"0"0"-1056"-16,0 0-256 0,0 0 0 0,0 0 2160 0,0 0 368 15,0 0 80-15,0 0 16 0,0 0-1104 0,0 0-224 16,0 0-32-16,0 0-16 16,0 0-320-16,0 0-64 0,0 0-16 0,0 0 0 15,0 0-112-15,0 0-32 0,6 2 0 0,-6-2 0 0,5 3-64 0,-5-3 0 16,5 2-16-16,-1 1 0 0,2-3 16 0,0 0 0 16,0 1 0-16,1 0 0 0,0 0 160 0,2 0 32 15,-2 0 16-15,1 0 0 0,-1-1 16 0,1 1 0 16,2-1 0-16,-2 0 0 0,1 0-288 0,1 0-64 15,1 0-16-15,0 0 0 0,0-1-192 0,3-1-48 16,-1-1 0-16,-1 2 0 0,2 1-32 0,-2-2-16 16,0-1 0-16,0 1 0 0,0 1-32 0,0 0-16 15,-2 0 0-15,1 1 0 0,0-2 0 0,2 2 0 16,-2 2 0-16,1-2 0 0,-1-2 0 0,1 2 0 16,-1 0 0-16,2 0 0 0,0 0-160 0,0 0 192 15,-1 0-192-15,2-1 192 0,1 0-192 0,0 0 192 0,1 1-192 0,1-2 192 16,-1 4-192-16,3-2 160 15,-1 0-160-15,0 0 160 0,0 0 0 0,-1 0 0 16,-1 0 0-16,-1 0 0 0,0 0 32 0,0 0 16 16,-2 0 0-16,2 0 0 0,-2 0-80 0,-1 0 0 15,1 0-128-15,-1 0 192 0,0 0-192 0,-1 1 144 0,1-1-144 0,1 0 128 16,0-1-128-16,-1 1 0 16,2 0 144-16,0-2-144 0,0 1 0 0,1-1 0 0,0 0 0 0,-1 0 128 15,2 1-128-15,0-1 0 0,-1 0 128 0,2 0-128 16,-1 1 144-16,-2 0-144 0,0 1 192 0,1 0-192 15,-3 0 224-15,0 0-64 0,-1 0-16 0,0 0 0 16,0 0 48-16,0 0 16 0,0 0 0 0,-1 0 0 0,1 0-208 0,1 0 0 16,0-2 128-16,-1 1-128 0,0 1 0 0,0-1 0 15,1 0 128-15,0-2-128 0,1 2 0 0,0 0 128 16,0 1-128-16,-1-2 0 0,3 0 128 0,-1 0-128 16,-1 0 0-16,0 0 0 0,1 1 208 0,-2 0-48 15,1 1-16-15,0 0 0 0,0-1-144 0,0 1 128 16,0 1-128-16,-1-1 128 0,-1 0-128 0,0 0 0 15,0 0-160-15,1 1 160 0,-1-2 0 0,1 0 0 16,0 0 0-16,0 0 0 0,-1 0 0 0,1 0 0 16,0-2 0-16,1 1 0 0,-1 2 0 0,0-2 0 15,1 1 0-15,-1 0 0 0,1 0 0 0,0-1 128 0,-1 1-128 0,-1 0 0 16,2 0 160-16,0-3-160 16,-2 2 128-16,1 0-128 0,1 0 0 0,0 1 0 15,0 1 0-15,0 0-176 0,0-2 176 0,-1 2 0 16,0 0 0-16,2 0 0 0,-1 0 0 0,-2-1 0 15,1 0 0-15,-2 0 0 0,0 1 0 0,-1-1 0 16,1 1 0-16,-1 0 0 0,-1 0 176 0,0 0 64 0,-1 0 16 16,0 0 0-16,0 0-112 0,1 1-16 0,-1 0 0 0,0-1 0 15,-1-1-128-15,1 1-176 0,1 1 48 0,0-1 0 16,-2-2 128-16,2 0 176 0,0 2-48 0,1 2 0 16,0-2-128-16,0 1 0 0,0 1 144 0,-3-1-144 15,1 1 176-15,0 0-48 0,0 2 0 0,0 1 0 16,-1-2-128-16,1 1 0 0,-2 0 0 0,1 0 0 15,0-3 0-15,0 1 0 0,-6-2 0 0,6 2 0 0,-6-2 176 16,6 1-48-16,0-2-128 0,-1 1 192 0,1 0-192 0,0 0-128 16,0-1 128-16,1-1-208 15,1 0-48-15,0 2 0 0,-1-2 0 0,1 1 0 16,0-1-256-16,-1 2-48 0,0-2-16 0,0 1 0 16,-3 0-448-16,1 0-112 0,-5 1-16 0,0 0 0 15,0 0-1632-15,0 0-336 0</inkml:trace>
  <inkml:trace contextRef="#ctx0" brushRef="#br0" timeOffset="-195482.746">8663 12837 6447 0,'0'0'576'0,"0"0"-576"0,1 8 0 0,-1-2 0 16,-1-2 720-16</inkml:trace>
  <inkml:trace contextRef="#ctx0" brushRef="#br0" timeOffset="-194368.704">8561 12935 19343 0,'0'0'848'0,"0"0"192"0,0 0-832 0,0 0-208 0,0 0 0 0,0 0 0 15,0 0 3328-15,0 0 608 0,0 0 128 0,0 0 32 16,0 0-2240-16,0 0-432 0,0 0-80 0,4-2-32 16,-4 2-160-16,5-1-48 0,0 1 0 0,0 0 0 15,0 0-80-15,-5 0-32 0,6 0 0 0,-6 0 0 16,6 1-208-16,-6-1-32 0,6 4-16 0,-2-3 0 15,-4-1-176-15,6 1-48 0,0-1 0 0,0 0 0 16,-1 1-160-16,1-1-32 0,0-2-16 0,1 1 0 16,-2 1-32-16,2-2 0 0,0 1 0 0,1 1 0 0,1 0-16 0,-1 1-16 15,-1 1 0-15,1-2 0 0,-2 1-48 0,0 0 0 16,2 0 0-16,-1 0 0 0,-2 1-48 0,3 0-16 16,-1 0 0-16,-1 0 0 0,0-1-128 0,1 0 128 15,-1 0-128-15,-1-1 128 0,2 0-128 0,-1 0 128 16,0-1-128-16,0 0 128 0,1 0-128 0,0 0 160 15,-2 1-160-15,2 0 160 0,-1-1-32 0,0 1-128 16,-6 0 192-16,6 0-64 0,0 0 32 0,0-1 0 16,-6 1 0-16,6-1 0 0,1 1-32 0,-1 0 0 15,-6 0 0-15,7-1 0 0,0-1 128 0,-1 1 0 16,0-1 16-16,-6 2 0 0,5-2-272 0,2-1 0 16,-1 1 0-16,0 0 0 0,-6 2 0 0,7-2 0 15,0 1-192-15,0-2 192 0,-1 2 0 0,1 0 0 16,-1 0 0-16,1 0 0 0,0 0 0 0,0 0 0 0,-1 0 0 15,0 1 0-15,1-1 0 0,0 1 0 0,1-1 0 16,-1 0 0-16,-1 0 0 0,0 0 0 0,1 0 0 16,0 0 0-16,0 0 0 0,0 1 0 0,0 0 0 0,-1 0 0 15,3 0 128-15,-2 0-128 0,0 1 0 0,1 0 0 16,-1 0 160-16,-1 0-160 0,1 1 128 0,1 0-128 16,-2 1 144-16,0 0-144 0,1-1 160 0,-1 1-160 15,0 1 128-15,1-3-128 0,1 0 0 0,0 0 0 16,-1 1 0-16,1-2 128 0,0 1-128 0,0 0 0 0,-1-1 0 0,1 0 0 15,0 0 0-15,0 0 0 0,-1-1 0 0,1 0 0 16,0-1 0-16,0 1 0 0,-1 0 0 0,0 1 0 16,0-1 0-16,1 1 0 0,0-2 0 0,-1 1 128 15,-7 1-128-15,7-1 0 0,0 1 0 0,0 0 0 16,0 0 0-16,-1 0 0 0,-1 0 0 0,1 0 0 16,0 0 0-16,-6 0 128 0,0 0-128 0,7 0 0 15,-1 0 0-15,0 0 0 0,0 0 0 0,-1 0 0 16,1-1 0-16,0 1 0 0,0-2 0 0,-6 2 0 15,5-1 0-15,-5 1 0 0,6-1 0 0,-6 1 0 16,6-1 0-16,-6 1 0 0,0 0 0 0,0 0 0 16,0 0 0-16,0 0 0 0,0 0 0 0,0 0 0 15,0 0 0-15,0 0 0 0,0 0 0 0,0 0 0 16,0 0 0-16,0 0 0 0,0 0 0 0,0 0 0 16,0 0 0-16,0 0 0 0,0 0 0 0,0 0 0 15,0 0 0-15,0 0 0 0,-5-3 0 0,0 0 0 16,1-1 0-16,-2 1 0 15,0-2-448-15,-1 1-96 0,0 0-16 0,-2 0 0 16,0 1-1424-16,-1 1-272 0,-1-1-64 0</inkml:trace>
  <inkml:trace contextRef="#ctx0" brushRef="#br0" timeOffset="-193391.343">9097 12979 22111 0,'0'0'1968'0,"0"0"-1584"16,0 0-384-16,2-3 0 0,0-1 2576 0,1 1 432 15,0-2 96-15,1 1 16 0,1 0-1200 0,0 0-224 16,1 0-48-16,2-1-16 0,1 1-592 0,-1 0-112 15,0 1-32-15,1-1 0 0,-2 3-112 0,-1-2-16 16,0 2-16-16,1 0 0 0,0 0 112 0,0 0 32 16,-1 1 0-16,1 1 0 0,0-1-64 0,0 0-16 15,0 0 0-15,1 0 0 0,1 0-192 0,-2 0-48 16,0 0 0-16,1-1 0 0,1 0-192 0,1 1-64 16,-1 0 0-16,1 0 0 0,-1-1-96 0,1 1-32 15,1 0 0-15,-2 0 0 0,1 0-32 0,0 0-16 16,1 0 0-16,-1 1 0 0,2 0-144 0,0 0 160 15,-1 0-160-15,0 0 160 0,0 1-160 0,1 0 0 0,-1-1 144 16,1 0-144-16,-1 0 0 0,1 1 0 0,-1-1 0 0,1 0 128 16,0 0-128-16,0 1 128 15,0-4-128-15,-2 1 128 0,1 0-128 0,1 0 176 0,-1 1-176 0,-1-2 192 16,1 1-192-16,0-1 160 0,-1 0-160 0,-1 0 160 16,1 1-160-16,0 0 192 0,-1 0-192 0,0 0 192 15,-1 0-192-15,2 0 160 0,0 0-160 0,0 1 160 16,-2 0-160-16,2 0 160 0,0 0-160 0,0 0 160 15,1-1-160-15,-2 1 0 0,2 0 144 0,1 0-144 16,1 0 128-16,-1 0-128 0,1 0 128 0,2 0-128 16,-1-1 0-16,1 0 128 0,0 0-128 0,-2 0 0 15,2 0 0-15,1 0 128 0,-3-1-128 0,2 1 0 0,-2 0 0 16,-1 0 0-16,1 1 0 0,0 0 128 0,0-2-128 0,0 2 128 16,-1 0-128-16,0 0 128 15,-2 0-96-15,1 2-32 0,0-2 0 0,0 0 0 0,-1 1 0 0,0 0 0 16,2-1 0-16,-1 1 0 0,-2 1 0 0,0-2 0 15,2 1 0-15,1-1 0 0,1 0 0 0,1 0 0 16,0 0 0-16,1 0 0 0,0 0 0 0,0-1 0 16,-1 1 0-16,0-2 0 0,0 2 0 0,-1 0 0 15,-2-1 0-15,1 1 0 0,-2 0 0 0,0 0 0 16,-2 0 0-16,0 1 0 0,0 1 0 0,-1-2 0 16,-1 1 0-16,1 0 0 0,-1 0 0 0,0 0 0 15,-1 0 0-15,1 0 0 0,0 0 0 0,0 1 0 16,0-1 0-16,1 1 0 0,-1 0 0 0,2-1 0 15,-1 0 0-15,0 1 0 0,-1-2 0 0,0 0 0 16,1 1 0-16,1 0 0 0,-1 0 0 0,0 1 0 0,1-2 0 0,0 1 0 16,-1 0 0-16,0 0 0 0,-7-1 0 0,6 2 0 15,-6-2 0-15,8 0 0 0,0 1 0 0,0-1 0 16,-3 0 0-16,2 0 0 0,0 0 0 0,0 0 0 16,0 0 0-16,1 0 0 0,-1 0 0 0,1-1 0 15,0 1 0-15,0-2 0 0,0 2 0 0,0 0 0 16,-1 0 0-16,0 2 0 0,-1-2 0 0,0 1 0 15,1 0 0-15,-1 1 0 0,-1-1 0 0,-1 1 0 16,1 0 0-16,0 0 0 0,0 0 0 0,1 0 0 0,-6-2 0 0,5 1 0 16,-5-1 0-16,5 1 0 0,-5-1 0 15,5 0 0-15,-5 0 0 0,4-2 0 0,-4 2 0 0,3-3 0 16,0-1 0-16,-1 0 0 16,0 1-768-16,0-2-112 0,0 0-16 0,0 1 0 15,-2 4-3712-15,3-5-736 0</inkml:trace>
  <inkml:trace contextRef="#ctx0" brushRef="#br0" timeOffset="-192600.811">10767 12899 37263 0,'0'0'816'0,"0"0"160"0,0 0 48 0,-3 2 32 0,3-2-848 0,0 0-208 0,0 0 0 0,0 0 0 15,0 0 1216-15,0 0 192 0,2 6 32 0,-2-6 16 16,5 5-368-16,0-1-80 0,1-1-16 0,1-1 0 15,2 0-464-15,-1 0-80 0,0 0-32 0,1-2 0 16,2 1 160-16,-1 0 48 0,-2-1 0 0,2 1 0 0,1-1-208 0,0 2-32 16,0-2-16-16,0 0 0 15,-1 0 48-15,1 0 16 0,0 0 0 0,-1 0 0 0,-1 1-48 0,2 0 0 16,1 0 0-16,-2 1 0 0,0-2-16 16,0 1-16-16,0 0 0 0,-1 1 0 0,0-1 0 0,1 1 0 15,0 0 0-15,0 0 0 0,0-1-160 0,1 1-16 16,-1-1-16-16,0 0 0 0,0 0-32 0,0 0 0 15,-1 0 0-15,1 0 0 0,1-1-128 0,-1 2 192 16,0-2-192-16,2 1 192 0,-2 0-192 0,1 0 128 16,0 1-128-16,1-2 128 0,-2 0-128 0,0 0 0 15,2 0 0-15,0 0 0 0,0 0 128 0,0 0-128 16,2 0 128-16,-1 0-128 0,-1-2 128 0,2 1-128 16,0-1 128-16,-1 2-128 0,0-2 0 0,1 1 0 15,0-1 0-15,0 1 0 0,2-1 0 0,-2 1 160 16,1 0-160-16,0 1 160 0,0 0-112 0,-1 0-48 15,-2 1 0-15,0-1 0 0,-1 0 0 0,2 0 0 16,-1 0 0-16,-1 1 0 0,0-1 0 0,0 1-128 16,0-1 128-16,0 1-160 0,-1-1 160 0,2 0 0 0,-1-1 160 0,1 0-32 15,1 0-128-15,0 0 0 0,0 0 0 0,-1 1 0 16,0-1 0-16,1 0-128 0,0 0 128 0,-1-1-160 16,1 1 160-16,-2 0 0 0,-2 1 0 0,1-1 0 15,-1 0 0-15,-1 1 0 0,1 0 0 0,-1 0 0 16,2 0 0-16,0 0 0 0,0 0 0 0,0 0 0 15,0 0 0-15,1 0 0 0,1-1 0 0,0 0 0 16,-1 1 0-16,1-2 0 0,1 0 0 0,-2 1 0 16,1-2 0-16,-1 2 0 0,1 0 0 0,-3-2 0 0,1 1 0 15,1 0 0-15,-1 1 0 0,-1 0 0 0,0 0 0 0,0 0 0 16,1 0 0-16,0 0 0 0,-1 0 0 0,0 1 0 16,2-1 128-16,-2 1-128 0,0 0 0 0,-2-1 0 15,1 1 0-15,0 0-128 0,-1 0 128 0,0 0 0 16,-7 0 0-16,6 0 0 0,-1 0 0 0,-5 0 0 15,0 0 160-15,0 0-32 0,0 0-320 0,0 0-16 16,-4-2-16-16,-1 0 0 16,-1 0-3808-16,-2-1-752 0</inkml:trace>
  <inkml:trace contextRef="#ctx0" brushRef="#br0" timeOffset="-191032.906">12436 12949 13823 0,'0'0'1216'0,"-2"-2"-960"15,-4-1-256-15,1 1 0 0,-1 1 2400 0,-1 0 432 0,-1 1 96 0,0 0 16 16,1 0-1792-16,-1 1-368 0,-1 0-64 0,1 2-16 16,0 0-192-16,2 0-64 0,-3 0 0 0,2-1 0 15,1-1-128-15,-1 1-16 0,2-2-16 0,1 0 0 16,0 0-288-16,1-2 0 15,0 1 0-15,3 1 0 0,-2-3-416 0,2 3 16 0,0 0 0 0,0 0 0 16,-2-4 144-16,2 4 48 0,-1-4 0 0,1 4 0 16,-3-3 496-16,0 2 96 0,-2 0 32 0,1 1 0 15,0 0 512-15,-1 1 96 0,0-1 32 0,-1 1 0 16,0 0-288-16,1 0-64 0,1 0-16 0,-1 0 0 16,-2 0-48-16,2 1-16 0,5-2 0 0,-5 1 0 0,1-1-112 0,4 0 0 15,0 0-16-15,0 0 0 0,-3 0 256 0,3 0 48 16,0 0 16-16,0 0 0 0,0 0 0 0,0 0 0 15,0 0 0-15,5-1 0 0,2 0 96 0,1 1 32 16,1 0 0-16,1 1 0 0,0 0-112 0,3 0-32 16,1 0 0-16,0 0 0 0,2 0-208 0,0 1-32 15,1 1-16-15,1-1 0 0,1-1 0 0,-1 1 0 16,3-2 0-16,-1 0 0 0,4 0-176 0,-1 0-48 16,3 0 0-16,0 0 0 0,1 0-32 0,3 0-16 15,0 0 0-15,1 0 0 0,1 0-96 0,-3 0-32 16,0 0 0-16,0 3 0 0,-4-1-16 0,0 0 0 15,-1 0 0-15,0 1 0 0,-1 0 16 0,0 0 0 16,0-1 0-16,-1 1 0 0,1 1-144 0,0-2 128 16,2 1-128-16,0-1 128 0,-1 0-80 0,2-1-48 15,-1-1 0-15,-1-1 0 0,-1 0 0 0,1 0 0 16,-3-1 0-16,3 0 0 0,-3 0 0 0,3 1 0 0,-2-2 0 0,2 1 0 16,-1 0 0-16,1 1 0 0,-3-1 0 0,2 1 0 15,0-1 0-15,1 0 0 0,-1 1 0 0,-1 0 0 16,1 0 0-16,-3 1 0 0,1-1 0 0,-2 0 0 15,-2 0 0-15,1 1 0 0,-3 0 0 0,1 0 0 16,-1 0 0-16,-1 0 0 0,2 0 0 0,0 0 0 16,0 0 0-16,1-1 0 0,0 1 0 0,-1-2 0 15,1 1 0-15,-2 0 0 0,1 0 0 0,1 1 0 16,-1-2 0-16,1 1 0 0,-1 1 0 0,-1 0 0 16,0 0 0-16,-1 0 0 0,-1 0 0 0,-1 0 0 0,-2 0 0 0,0 0 0 15,-1 0 0-15,0 0 0 0,-1 0 0 0,-1 0 0 16,0 0 0-16,1 0 0 0,-2 0 0 0,2 0 0 15,1 0 0-15,1 0 0 0,-1 0 0 0,-1-1 0 16,2 0 0-16,1 1 0 0,-1-2 0 0,-1 1 0 16,2-1 0-16,1 1 0 0,-1 0 0 0,-1 0 0 15,0-1 0-15,0 1 0 0,0 0 0 0,0 0 0 16,-2 0 0-16,1 0 0 0,0 0 0 0,1 0 0 16,-2 0 0-16,1 1 0 0,1-1 0 0,0 0 0 15,0-1 0-15,0 2 0 0,0-3 0 0,0 2 0 16,0 0 0-16,0 1 0 0,-1-2 0 0,0 1 0 15,1 0 0-15,-1 0 0 0,-1 1 0 0,-2 0 0 16,2-2 0-16,-1 2 0 0,-1 0 0 0,0 0 0 16,0 0 0-16,-1 0 0 0,-2 0 0 0,-3 0 0 15,5 2 0-15,-1-2 0 0,-4 0 0 0,0 0 0 16,5 2 0-16,-5-2 0 0,5 1 0 0,0 1 0 0,-5-2 0 0,0 0 0 16,0 0 0-16,5 0 0 15,-5 0 0-15,5 1 0 0,0 0 0 0,-1 0 0 0,-4-1 0 0,5 0 0 16,-5 0 0-16,6 0 0 0,-1 0 0 0,1-1 0 15,-1-1 0-15,1 2 0 0,0 0 0 0,-1 0 0 16,-5 0 0-16,5 0 0 0,0 0 0 0,0 0 0 16,-5 0 0-16,6 0 0 0,-1 0 0 0,0 0 0 15,0 0 0-15,0 0 0 0,-1 0 0 0,2 0 0 16,0 0 0-16,0 0 0 0,-6 0 0 0,7 0 0 0,0-2 0 0,0 1 0 16,-1 0 0-16,1 1 0 0,0-1 0 0,0 1 0 15,-1 0 0-15,1 0 0 0,-1 0 0 0,0 0 0 16,0 0 0-16,1 0 0 0,0 0 0 0,0 0 0 15,0-2 0-15,-1 2 0 0,2 0 0 0,-1 0 0 16,1 0 0-16,0 0 0 0,0 0 0 0,-1 0 0 16,1-1 0-16,1 0 0 0,1 0 0 0,-1 0 0 15,-2 0 0-15,1 0 0 0,-1-1 0 0,0 1 0 16,-1-1 0-16,-1 1 0 0,-5 1 0 0,0 0 0 16,0 0 0-16,0 0 0 15,-2-4-352-15,-3 0-64 0,-3 1-16 0,-4 1-16784 16,-1 1-3344-16</inkml:trace>
  <inkml:trace contextRef="#ctx0" brushRef="#br0" timeOffset="-190421.93">14939 12962 15663 0,'0'0'1392'0,"0"0"-1120"15,3-3-272-15,0-3 0 0,-1 1 4480 0,2 0 848 16,2 2 176-16,2 0 16 0,2 0-2368 0,2 1-464 16,3-1-112-16,3 1-16 0,0 2-896 0,3 0-192 15,1 0-48-15,2 0 0 0,-1 2-736 0,0 1-160 0,-2-1-16 16,0 2-16-16,-3-1-352 0,1 2-144 0,0-1 128 0,-2 0-128 31,2 1-2512-31,0-3-592 0</inkml:trace>
  <inkml:trace contextRef="#ctx0" brushRef="#br0" timeOffset="-188596.807">17192 12925 6447 0,'0'0'576'0,"0"0"-576"0,0 0 0 0,-1-5 0 16,1 0 4016-16,-1 0 688 0,1 1 144 0,0 4 16 16,0-5-2848-16,0 5-576 0,0 0-112 0,0 0-32 15,0 0-544-15,0 0-112 0,-1-5-32 0,1 5 0 16,0 0-192-16,0 0-32 0,0 0-16 0,0 0 0 15,0 0-32-15,0 0 0 0,0 0 0 0,0 0 0 0,-1 5 224 0,0 1 32 16,-1 1 16-16,1 2 0 0,-1 1 0 0,0 0 0 16,0 2 0-16,0 2 0 0,1-2-160 0,-1 1-16 15,-1 1-16-15,1 0 0 0,0-2-256 0,1 0-160 16,-1-1 192-16,1-1-192 0,0-2 128 0,0 0-128 16,0-1 0-16,0-1 0 0,0-1 128 0,1-5-128 15,0 0 0-15,0 0 0 0,0 0 0 0,0 0 0 16,0 0 0-16,0 0 0 0,-2-7 0 0,0 1 0 15,1-3 0-15,0 1 0 0,0-2 0 0,0 0 0 16,1-4 0-16,0 2 0 0,0-1 0 0,0 0 0 16,0 0 0-16,0 2 0 0,0 0 0 0,1-1-224 15,-1 2 64-15,1 3 16 0,0 0 16 0,0 0 0 16,0 0 0-16,0 2 0 0,-1 5 128 0,0 0-160 16,0 0 160-16,0 0-160 0,0 0 160 0,0 0 0 15,0 0 0-15,0 0 128 0,-6 3 128 0,1 2 48 16,-1 2 0-16,0 1 0 0,0 1-16 0,1 1 0 15,1 1 0-15,1 0 0 0,0-1-160 0,2-1-128 16,1 1 192-16,1-1-192 0,1 0 0 0,1-1 0 0,0-3 0 0,1 1 0 31,0-1-1280-31,0-1-272 0,-4-4-48 0</inkml:trace>
  <inkml:trace contextRef="#ctx0" brushRef="#br0" timeOffset="-185029.089">17082 10491 17503 0,'0'0'1552'0,"0"0"-1232"16,0 0-320-16,-4 2 0 0,4-2 2880 0,0 0 528 15,0 0 112-15,0 0 0 0,0 0-1856 0,0 0-368 16,-1-5-80-16,1-2 0 0,1 1-512 0,1-1-80 16,0 0-32-16,0 2 0 0,1-3 288 0,-1 2 48 15,0 0 16-15,0 1 0 0,0 1 240 0,-2 4 48 16,1-5 16-16,-1 5 0 0,2-5-176 0,-2 5-48 16,2-5 0-16,-2 5 0 0,0 0-352 0,0 0-80 0,3-3-16 0,-3 3 0 15,5-2-256-15,1 2-64 0,-6 0-16 0,5 1 0 16,0 2-240-16,-5-3 144 15,4 2-144-15,-1 2 128 0,1 0-128 0,-4-4 0 0,0 0 144 0,2 8-144 16,-1-3 128-16,-1 2-128 0,-1 0 160 0,-1-1-160 16,-1 1 272-16,-1-2-32 0,0 1-16 0,0-2 0 15,-1 0 96-15,0 0 32 0,0 0 0 0,1-3 0 16,-1 0-48-16,5-1-16 0,0 0 0 0,0 0 0 0,-5-1-64 0,5 1-16 16,0 0 0-16,-4-1 0 15,1-4-208-15,2 0 176 0,0 1-176 0,0-1 160 0,0-1-160 0,1 0 0 16,0 0 0-16,2 0 0 0,1 0 0 0,0 1 128 15,1 1-128-15,1 0 0 0,0 1 0 0,1 1 128 16,0 0-128-16,0 1 0 0,1 1 0 0,0 0 0 16,1 0 128-16,0 1-128 0,0 1 0 0,0 1 0 15,-1 2 0-15,0-1 0 0,-2-1 0 0,0 3 128 16,-3 1-128-16,1 0 0 0,-2 0 0 0,-1 1 128 16,-2-4-128-16,-1 2 0 0,1 1 128 0,-3-2-128 15,-2 1 128-15,0-1-128 0,-1 0 256 0,-1-1-16 16,0-1-16-16,-1 0 0 0,0-2-16 0,1 0 0 15,0-1 0-15,2 0 0 0,-1 0-48 0,1-1-16 0,0-1 0 0,1-2 0 16,0-1-144-16,2 0 0 16,1 0 0-16,2 0-176 0,0 0 176 0,1 0 0 15,1 0 0-15,0 1 128 0,2 0-128 0,1 0 0 0,0 0 0 0,1 0-128 16,1 1 128-16,2 0 0 16,0 0 128-16,1 1-32 0,2 0-96 0,2 0 0 15,1 0 0-15,-1 1 0 0,1 1 0 0,-1 0 0 0,-1 1 0 16,-1 2 0-16,0 1 0 0,-3 0 0 0,-3 1 0 0,-1 0 0 15,-2 0 0-15,-2 1 0 0,-2-1 0 0,-1 2 0 16,-4 0 0-16,-2-1 0 0,-2-1 0 0,-1 0 0 16,-1 2 0-16,-1-3 0 0,-1-3 0 0,2 1 0 15,0 0 0-15,2-1 0 0,2-1 0 0,2-1 0 16,0-1 0-16,1 0 0 0,0-1 0 0,3-1 0 16,1 0 0-16,2-2 0 0,2 0 0 0,2-4 0 15,0 0-2112-15,3-1-384 0,3-2-64 0</inkml:trace>
  <inkml:trace contextRef="#ctx0" brushRef="#br1" timeOffset="-176795.726">8694 12900 4607 0,'0'0'400'0,"0"0"-400"16,0 0 0-16,-3 4 0 0,-1-1 2016 0,4-3 320 15,-4 3 64-15</inkml:trace>
  <inkml:trace contextRef="#ctx0" brushRef="#br1" timeOffset="-176539.634">8698 12912 11231 0,'0'0'496'0,"0"0"96"0,0 0-464 0,0 0-128 0,0 0 0 0,0 0 0 15,0 0 0-15,0 0 0 0,0 0 0 16,0 0 0-16,0 0 0 0,0 0 0 0,0 0 0 16,0 0 0-16,0 0 1936 0,0 0 368 0,0 0 80 0,0 0 16 15,0 0-544-15,0 0-96 0,0 0-32 0,7 2 0 16,1-1-448-16,0 0-80 0,1 0-32 0,4-1 0 15,1-2-16-15,0 0 0 0,0-1 0 0,2 0 0 16,1-2-416-16,1-1-96 0,1 1 0 0,1-2-16 0,2 0-128 16,2-3-32-16,2 1 0 0,3 1 0 0,3-2-272 15,2 1-48-15,-2 1-16 0,1 2 0 0,0 1-128 0,1 1 128 16,-4 1-128-16,0 0-11472 16,-4 1-2384-16</inkml:trace>
  <inkml:trace contextRef="#ctx0" brushRef="#br1" timeOffset="-175071.074">8752 12877 12895 0,'0'0'576'0,"8"0"112"0,3-3-560 0,0 1-128 0,3-1 0 0,3 1 0 16,2-2 1472-16,2-1 256 0,0-2 48 0,4 1 16 15,0-4-640-15,4 1-112 0,1 0-16 0,3 1-16 16,4 1 336-16,3 0 80 0,2 2 16 0,2-3 0 16,0 0-112-16,2 0-32 0,0 1 0 0,2-1 0 15,1 0-416-15,3 2-96 0,3 1-16 0,0 0 0 16,-1 0-448-16,1 1-112 0,-1-2-16 0,2 1 0 15,-1 1-192-15,1-1 128 0,-2 2-128 0,-2-1 0 16,-3 0 128-16,-4-1-128 0,-2 0 0 0,-6 2 0 0,-4 0 0 0,-4 1 0 16,-2 1 0-16,-7 1-10752 15,-4 3-2240-15</inkml:trace>
  <inkml:trace contextRef="#ctx0" brushRef="#br1" timeOffset="-174636.055">9027 12809 16575 0,'7'-2'1472'0,"4"-3"-1168"0,3-2-304 0,5-1 0 15,2-1 1360-15,5 1 224 0,2 1 32 0,2-1 16 16,1 1-272-16,3-2-48 0,4 0-16 0,3-2 0 15,3-1 48-15,5 3 0 0,5 0 0 0,2 3 0 16,-1 0-256-16,4 1-32 0,3-1-16 0,1 1 0 0,3-1-464 0,0 2-112 16,2 1-16-16,2 0 0 0,-1-2-208 0,0 1-48 15,-2 1-16-15,-1 0 0 0,-3 0-176 0,0-1 128 16,-1-1-128-16,-3 0 128 0,-1 0 0 0,-1 1-128 16,-1 1 192-16,-1 1-64 0,-2-1-128 0,0 0 0 15,-5-1 144-15,-4 2-144 0,-6 0 0 0,-4 1 0 16,-3-1 0-16,-3 1 0 15,-5 0-1856-15,-3 0-432 0</inkml:trace>
  <inkml:trace contextRef="#ctx0" brushRef="#br1" timeOffset="-174212.153">10076 12635 12895 0,'25'-2'1152'0,"4"-2"-928"0,4 0-224 0,4-2 0 15,3 0 1024-15,5 0 144 0,4 1 48 0,2 1 0 16,1 0 32-16,1-1 16 0,0 0 0 0,4 0 0 16,4 0 320-16,2 1 64 0,4 0 16 0,2 0 0 15,3 0-464-15,3 0-96 0,3 1-16 0,0-2 0 0,-1 2-608 0,1-1-128 16,1-2-32-16,0 2 0 0,1 2-128 0,0-1-48 16,-1-2 0-16,-2 0 0 0,-2-1-144 0,-1 1 0 15,-2 0 0-15,-4-1 0 0,-5 1 0 0,-4-3 0 16,-4 1 0-16,-4 2 0 0,-3 2-176 0,-6 0 176 15,-6 1-128-15,-6 0 128 0,-4 1-240 0,-3 0 48 16,-6 0 0-16,-4 0-14288 16</inkml:trace>
  <inkml:trace contextRef="#ctx0" brushRef="#br1" timeOffset="-173821.701">11433 12525 14735 0,'7'-3'1312'0,"5"0"-1056"0,3-1-256 0,6 0 0 16,4-1 1968-16,5 1 336 0,1 2 64 0,3-1 0 15,3 0-992-15,5-2-208 0,2 0-32 0,3-1-16 16,4-2-80-16,3 2-16 0,3 1 0 0,1 0 0 16,1 0-192-16,2-1-32 0,-1-2-16 0,6 2 0 15,3 4-32-15,0-3-16 0,-3-1 0 0,2 0 0 16,0-2-224-16,3 2-64 0,-1 1 0 0,0 0 0 16,0-1-160-16,-1 0-32 0,-1 0-16 0,2-1 0 15,3 2-240-15,0 0 0 0,-2-1 128 0,-1 1-128 0,-3 2 256 0,0 1 16 16,1 2 0-16,-3 0 0 0,-3-1-272 0,-4 0 128 15,-3 0-128-15,-6 1 0 0,-4-1 128 0,-6 1-128 16,-5 0 0-16,-8 1 0 0,-5 0 0 0,-8-1 0 16,-5-1 0-16,-8 1 0 0,0 0-288 0,-7-4-16 15,-3 1 0-15,-5 2 0 16,-5 0-1216-16,-2-1-240 0,-4 2-48 0</inkml:trace>
  <inkml:trace contextRef="#ctx0" brushRef="#br1" timeOffset="-173412.66">13105 12372 13823 0,'26'-3'1216'0,"-8"2"-960"0,5 1-256 0,3 0 0 16,4-3 1952-16,4 0 352 0,0-2 64 0,4 0 0 15,2-2-480-15,3 0-96 0,1 0-32 0,3 1 0 16,3 4-608-16,2-1-112 0,-2-1-16 0,1-1-16 16,-1-2-560-16,2 0-96 0,-1 0-32 0,0 2 0 15,0 0 112-15,-2-1 16 0,-2-1 0 0,0 0 0 16,2 0 208-16,-2 0 48 0,-2 1 16 0,0 2 0 16,1-1-208-16,-2 0-64 0,-3 0 0 0,0 0 0 0,-1 1-320 15,1-1-128-15,-5 1 0 0,-3-1 144 0,-3 2-144 0,-1 1 0 16,-3-1 0-16,-2 1 0 15,0 0 0-15,-3 1 0 0,0 0 0 0,-1 0 0 0,-2-1 192 0,-1 0-32 16,-2 1-16-16,-1 0 0 0,-1 1-16 0,0 0 0 16,2-1 0-16,0 1 0 0,-2 0-128 0,1 0 0 15,-1 0 0-15,0-2 0 0,-3 0 128 0,0 1-128 16,-2-3 0-16,-8 4 128 0,7-4-128 0,-7 4 160 16,0 0-160-16,0 0 160 15,0 0-624-15,0 0-128 0,-7-2-32 0</inkml:trace>
  <inkml:trace contextRef="#ctx0" brushRef="#br1" timeOffset="-169392.905">17695 12935 31679 0,'0'0'1408'0,"0"0"272"0,0 0-1344 0,0 0-336 15,0 0 0-15,0 0 0 0,0 0 2048 0,0 0 320 16,0 0 80-16,0 0 16 0,0 0-736 0,0 0-128 16,0 0-48-16,0 0 0 0,0 0-544 0,4 6-112 15,-2 0-32-15,0 2 0 0,-1-1-416 0,0 1-64 16,0 0-32-16,1 0 0 0,-1-1-224 0,0 2-128 16,0-1 128-16,0 1-128 0,0-1 0 0,0 0 0 15,0 1 0-15,0 0 0 16,0 0-640-16,-1 0-160 0,-1-2-32 0,-1 3 0 15,-1-3-2480-15,-1 2-496 0</inkml:trace>
  <inkml:trace contextRef="#ctx0" brushRef="#br1" timeOffset="-154624.619">17745 10974 9215 0,'0'0'816'0,"0"0"-656"16,0 0-160-16,0 0 0 0,0 0 1808 0,0 0 336 16,-1 6 64-16,1-6 16 0,0 0-1712 0,0 0-352 15,0 0-160-15,0 0 160 0,0 0 96 0,0 0 0 16,0 0 16-16,0 0 0 0,0 0 832 0,0 0 176 15,0 0 16-15,0 0 16 0,0 0 592 0,0 0 112 0,0 0 32 0,-4 0 0 16,4 0-240-16,-4 1-32 16,4-1-16-16,0 0 0 0,0 0-80 0,0 0-16 0,0 0 0 0,0 0 0 15,-6-2-384-15,6 2-64 0,0 0-32 0,-5-3 0 16,2-1-352-16,0 0-64 0,3 4 0 0,-1-3-16 16,0-2-352-16,1 5-64 0,0-4-16 0,0-2 0 15,0 6-160-15,0 0-32 0,0 0-128 0,3-4 192 16,1 0-192-16,0 1 0 0,-4 3 0 0,6-1 0 15,0-1 0-15,0 1 0 0,-1 0 0 0,-5 1 0 16,6 1 0-16,-6-1 128 0,0 0-128 0,5 3 0 0,-5-3 0 0,0 0 0 16,4 4 128-16,-1 1-128 0,-3-5 0 0,1 7 144 15,-3-1-144-15,0-1 128 0,0 1 16 0,0 0 0 16,-2-1 0-16,0 1 0 0,1-1 48 0,-1-2 16 16,-1 1 0-16,0-1 0 0,5-3 32 0,-5 0 0 15,5 0 0-15,-6 0 0 0,0-3-48 0,2-1-16 16,1-1 0-16,-1 0 0 0,1-1-176 0,1 0 192 15,0 0-192-15,0 0 192 0,1 0-192 0,1 0 0 16,1 0 0-16,2 0 128 0,-1 1-128 0,1-2 0 16,0 2 0-16,1 0 0 0,0 1 0 0,1-1 0 15,0 1 0-15,1 0 0 0,1 1 0 0,0 0 0 16,0 1 0-16,0 0 0 0,0 0 0 0,1 1 0 16,-1 1 0-16,-1 1 0 0,-6-1 0 0,7 2 0 15,-2 1 0-15,-5-3 0 0,0 0 0 0,3 7 0 16,-2 0 144-16,-1 0-144 0,-2-1 128 0,-1 3-128 15,-1-1 160-15,-1 1-160 0,-1 0 192 0,-1-1-48 16,0 0-16-16,0 0 0 0,0-1 0 0,0-1-128 0,1-2 192 0,0-1-64 16,0-1 0-16,1-1-128 0,0-1 192 15,5 0-64-15,-5-2-128 0,2 1 128 0,-1-3-128 0,1 0 128 16,1-2-128-16,1 0 0 0,0 0 144 0,2 0-144 16,0 0 0-16,1 0 0 0,1 0 0 0,1 0 128 15,-1 0-128-15,2 1 0 0,0 0 0 0,1 1 0 16,0 0 0-16,1 1 0 0,0 1 0 0,-1 0 0 15,-6 2 0-15,5 0 0 0,0-2 0 0,-5 2 0 16,5 0 0-16,-5 0 0 0,5 2 0 0,-5-2 0 0,4 2 0 0,-1 1 0 16,-1 3 128-16,-1 0-128 0,-2 0 192 0,-2 1-16 15,0 0-16-15,-2 1 0 0,-1-1-32 0,-1 1-128 16,1 0 192-16,0-1-64 0,0 0-128 0,2-4 128 16,0 0-128-16,4-3 128 0,0 0-128 0,-3-1 0 15,3 1 0-15,-2-5 0 0,0 0-176 0,1-5-64 16,1 0-16-16,2-1 0 15,1-2-2032-15,0 2-400 0</inkml:trace>
  <inkml:trace contextRef="#ctx0" brushRef="#br2" timeOffset="-148255.004">8823 12817 33167 0,'-10'6'1472'0</inkml:trace>
  <inkml:trace contextRef="#ctx0" brushRef="#br2" timeOffset="-146317.301">8656 12918 12895 0,'-3'4'1152'0,"0"2"-928"16,-2 0-224-16,0 0 0 0,0-1 1712 0,0 1 288 16,0 2 64-16,0-3 16 0,0 0-608 0,1 0-128 15,0-1-32-15,4-4 0 0,0 0 224 0,0 0 64 16,0 0 0-16,0 0 0 0,0 0-384 0,0 0-64 16,0 0 0-16,0 0-16 0,0 0-240 0,0 0-64 15,0 0 0-15,0 0 0 0,4-5-352 0,1 1-80 16,1-1-16-16,1 0 0 0,1-1-32 0,2 1-16 15,-2-1 0-15,1 1 0 0,1-2 32 0,1 1 0 16,0 0 0-16,2 0 0 0,-1 0 144 0,-1-1 48 16,-1 1 0-16,1-1 0 0,-1 0 16 0,0 0 0 15,-1-1 0-15,-1 0 0 0,0 0-112 0,1-2-16 16,0 0 0-16,1 1 0 0,-2-1-160 0,2 2-32 16,0-1-16-16,0 0 0 0,-1 1-112 0,1 0-128 0,-2 0 176 0,1 0-176 15,1 1 160-15,-1 1-160 0,2 0 128 0,1 0-128 16,0 0 128-16,0-1-128 0,3-1 128 0,0 1-128 15,0-4 192-15,1 1-64 0,0 0 0 0,0-2 0 16,2-2 80-16,1 1 16 0,-1-1 0 0,0 0 0 16,-2 0-32-16,0-1 0 0,-1 0 0 0,1 3 0 15,-2 0-192-15,-1 0 176 0,2 1-176 0,-1 1 160 16,-2-1-160-16,0 1 0 0,1 1 144 0,1-1-144 16,-2 1 0-16,2-2 0 0,0 0 0 0,-1 0 0 0,1 1 0 0,0-2 144 15,0 0-144-15,0 1 0 0,2-1 192 0,-1 0-64 16,0-1 0-16,0 2-128 15,-1 0 192-15,1 0-192 0,1 0 192 0,-1 0-192 0,0 0 176 0,0 0-176 16,-2-2 160-16,2 2-160 0,1-1 144 0,-1 0-144 16,2 0 128-16,0 1-128 0,-1 0 128 0,1-2-128 15,0 0 0-15,-1 3 128 0,1-1-128 0,-1 0 160 16,2 0-160-16,1 2 160 0,-1 0-160 0,2-3 128 16,-3 1-128-16,0 2 128 0,0-4-128 0,-1 2 160 15,0 0-160-15,0 1 160 0,-1-2-160 0,-1 1 0 16,-1 0 0-16,-1 1 128 0,0-1-128 0,1 1 0 15,-3 0 0-15,2 0 0 0,0 1 128 0,1-1-128 16,-1 0 0-16,2 0 128 0,0 1-128 0,-1-2 160 16,0-1-160-16,0 1 160 0,1 1-160 0,2-1 0 15,0 0 144-15,-1 0-144 0,1 1 0 0,1 0 0 16,0 0 0-16,0 1 128 0,0-1-128 0,-1 0 0 0,0 1 0 16,-1 1 0-16,2 0 0 0,-2 0 0 0,-2 2 0 15,1-4 0-15,-1 1 0 0,1 0 0 0,-2 0 0 16,3 0 128-16,-1-2-128 0,-1-1 128 0,0-1-128 0,2 3 128 15,-1-3-128-15,1 1 0 0,0 0 128 0,-1 0-128 16,2 1 0-16,0-2 0 0,-2 4 0 0,2-3 128 16,0 0-128-16,-1 0 0 0,1 2 0 0,-1-1 0 15,-2 0 0-15,2 0 128 0,-1 1-128 0,1-1 0 16,-1 0 0-16,0 0 128 0,-2 2-128 0,1-1 0 16,0-1 128-16,-1 1-128 0,1 1 128 0,1 1-128 15,0-2 0-15,0 1 0 0,1 0 0 0,1 0 128 16,0 1-128-16,2-1 0 0,-1 0 0 0,2-1 128 0,0-1-128 15,2 1 0-15,0-3 0 0,-1 0 0 0,0 1 0 0,-1-1 144 16,0 1-144-16,-2-2 0 0,1 2 160 0,0-1-160 16,-3 0 128-16,0 1-128 0,-1 0 128 0,0-1-128 15,0 1 128-15,1 1-128 0,-2-1 128 0,2 0-128 16,1 1 128-16,-1 0-128 0,0 0 0 0,0-1 128 16,0 1-128-16,7-5 0 0,-3 2 0 0,0 2 128 15,-1-1-128-15,1 1 0 0,0 2 0 0,-1 1 0 16,0 0 128-16,-1 0-128 0,1 0 0 0,0 0 0 15,-2 0 0-15,0-1 128 0,-2 0-128 0,1 0 0 0,0-1 0 0,-1 0 128 16,2-1-128-16,1 0 0 0,-1 0 0 0,1-2 128 16,0 0-128-16,-1 0 0 15,1 2 0-15,-1-1 0 0,2 1 0 0,-1-1 128 0,-2 0-128 16,2-1 0-16,1 2 0 0,-2 0 0 0,0-1 128 0,-1 0-128 16,1 2 0-16,1 0 0 0,0-1 144 0,1 0-144 15,-1 0 0-15,0 0 128 16,0 0-128-16,-1 1 0 0,1 1 0 0,0-1 0 0,-2 0 0 0,1 1 128 15,1 2-128-15,-3-2 0 0,0-3 0 0,0 1 0 16,-1 2 0-16,1-1 0 0,-1 0 0 0,0 0 128 16,0 2-128-16,0-3 0 0,0 1 0 0,-2 1 0 15,4 2 0-15,-1-1 144 0,-2-1-144 0,1 0 0 0,0-2 128 16,1 2-128-16,3-4 0 0,-1 0 0 0,-1 0 128 0,1-1-128 16,0 2 0-16,1-1 0 0,1 1 0 0,0-2 0 15,0 2 0-15,0-1 0 0,-3-1 0 0,2 1 0 16,-1 5 128-16,1-1-48 0,-1 1-80 0,-1 0 0 15,-1 2 0-15,0-1 0 0,-2 0 0 0,2-1 0 16,0 0 0-16,-1 0 0 0,-2 1 0 0,2 0 0 16,-1-3 0-16,1 0 0 0,1 1 0 0,1-3 0 15,0 0 0-15,1-1 0 0,0 0 0 0,1-1 0 16,1 1 0-16,1-1 0 0,0 0 0 0,1-1 0 16,-1 1 0-16,2 0 0 0,-2 0 0 0,1 2 0 15,-2-1 0-15,1 1 0 0,-1 1 0 0,-1-1 0 16,2 1 0-16,-2 2 0 0,2 1 0 0,-1-1 0 15,-2 1 0-15,3-2 0 0,-2 1 0 0,0-3 0 16,0 1 0-16,1-1 0 0,0 0 0 0,0-1 0 16,1-1 0-16,0 2 0 0,2-4 0 0,-1 1 0 15,-2 3 0-15,2-1 0 0,-1 0 0 0,-1 1 0 16,-3-3 0-16,3 1 0 0,1 2 0 0,0-1 0 16,1 0 0-16,-2 1 0 0,0 1 0 0,1-2 0 0,-1 1 0 0,0 1 0 15,-2 1 0-15,2-1 0 0,0 2 0 0,-1 0 0 16,1 1 0-16,-1 0 0 0,2-1 0 0,-1 2 0 15,-2-2 0-15,1 1 0 0,-1-1 0 0,0 2 0 16,0 0 0-16,-2-1 0 0,-1-1 0 0,1 1 0 16,1 0 0-16,2 0 0 0,0-2 0 0,0-1 0 15,-1 0 0-15,1 1 0 0,0-3 0 0,0 0 0 16,-1 1 0-16,3-3 0 0,0-1 0 0,-1 1 0 16,1 1 0-16,0 0 0 0,0 1 0 0,-1 0 0 0,0 0 0 0,1 1 0 15,-2-1 0-15,-1 1 0 0,-3 2 0 0,0 0 0 16,-1 2 0-16,0 2 0 0,-1-2 0 0,1 1 0 15,1 1 0-15,-1-1 0 0,-1 1 0 0,1-1 0 16,1 0 0-16,-1 0 0 0,1 0 0 0,0-1 0 16,1 0 0-16,0 1 0 0,0-2 0 0,0 0 0 15,-1-1 0-15,1-1 0 0,2 1 0 0,-1-3 0 16,1 2 0-16,0 0 0 0,-1 2 0 0,0-1 0 16,0-2 0-16,-2 2 0 0,1 2 0 0,-1-2 0 15,-1 2 0-15,1-2 0 0,-1 1 0 0,0 1 0 16,-1-1 0-16,1 2 0 0,1 0 0 0,-1 2 0 15,1-2 0-15,-1 2 0 0,-1 1 0 0,-1 1 0 16,1-1 0-16,-1 0 0 0,0 0 0 0,0 1 0 16,0 0 0-16,1 0 0 0,-1-1 0 0,0 0 0 15,-2 0 0-15,4 0 0 0,0-1 0 0,1 0 0 16,-2 0 0-16,2-2 0 0,1 0 0 0,-1 0 0 16,1 0 0-16,0-3 0 0,-2 2 0 0,2-2 0 15,0-1 0-15,-4 2 0 0,0 1 0 0,3-3 0 0,1-1 0 0,0-2 0 16,2 0 0-16,0 1 0 0,-3 1 0 0,0 1 0 15,-1 0 0-15,-1 1 0 0,-5 1 0 0,0 1 0 16,-2 1 0-16,-1 1 0 0,-2 0 0 0,-2 1 0 16,-1 3 0-16,-3-1 0 0,-2-1 0 0,0 3 0 15,-4 1 0-15,-2 1 0 0,-2-1 0 0,-9 3 0 32,-1 2-1856-32,2 3-384 0,5 0-64 0</inkml:trace>
  <inkml:trace contextRef="#ctx0" brushRef="#br2" timeOffset="-144716.244">19616 12994 7359 0,'0'0'320'0,"0"0"80"0,-3 0-400 0,0 0 0 15,-2 0 0-15,0 0 0 0,-1 0 8000 0,-1 0 1504 0,1 0 304 0,0 0 64 16,-1 2-6784-16,2-2-1360 0,-2 0-256 0,2-2-64 16,1 0-512-16,0 1-112 15,1-3-16-15,3 4 0 0,-1-5-176 0,1-1-32 16,0 1-16-16,2-2 0 0,2-1-160 0,1 0-16 15,0 1-16-15,1-1 0 0,0 0-96 0,1 1 0 0,0 0-16 0,1 0 0 16,2 0-96-16,-1 2-16 0,-2 0 0 0,1 3 0 16,0-1-128-16,0 3 160 0,0 0-160 15,-1 0 160-15,-1 0-160 0,0 2 160 0,-1 1-160 0,0 0 160 16,-3 2-32-16,-1-1-128 0,1 1 192 0,-3 2-64 16,-1 0 64-16,-1 2 0 0,-2-1 0 0,-1 1 0 15,-2 1-64-15,0 1 0 0,-1 1 0 0,0-1 0 0,0 0 0 16,-1-1-128-16,1-2 192 0,0 0-64 0,1-2 16 0,0 0 0 15,1-2 0-15,2-1 0 0,0-1 32 0,0-1 0 16,0-2 0-16,2-1 0 0,0-2-128 0,1-1-48 16,0-1 0-16,2 1 0 0,0-5 0 0,1 1 0 15,-1 0 0-15,2-1 0 0,1 0 0 0,1 0 0 16,0 1 0-16,1 1 0 0,1 1 0 0,-1 2 0 16,2-3 0-16,1 3 0 0,2 0 0 0,0 1 0 15,0 0 0-15,3 2 0 0,-1-1 0 0,0 1 0 16,0 0 0-16,0 1 0 0,0 0 0 0,-2 1 0 15,-2 1 0-15,-1 2 0 0,-1-3 0 0,0 3 0 16,-2 1 0-16,-1 1 0 0,-2 0 0 0,-1 2 0 16,0 2 0-16,-3-3 0 0,-2 3 0 0,-1 0 0 15,-1 1 0-15,0 0 0 0,-2 0 0 0,-1-2 0 16,-1 0 0-16,-1-1 0 0,1-1 0 0,-1 0 0 16,-1-3 0-16,-1 0 0 0,2-2 0 0,0 0 0 15,1 0 0-15,0-3 0 0,2 0 0 0,1 0 0 16,2 0 0-16,0-1 0 0,2-2 0 0,1-2 0 0,0-1 0 15,3 0 0-15,1-2 0 0,1 0 0 0,3 0 0 0,2 0 0 16,2 0 0-16,2 1 0 0,0-1 0 0,3 1 0 16,1 2 0-16,0 0 0 0,1 0 0 0,-1 2 0 15,-2 1 0-15,1 1 0 0,-3 2 0 0,0 1 0 16,-4 1 0-16,-1 2 0 0,0 0 0 0,-2 2 0 16,-2 3 0-16,-1 2 0 0,-3 3 0 0,-2 1 0 15,-3 1 0-15,-2 2 0 0,-1-1 0 0,0 1 0 16,-3-1 0-16,1-3 0 0,0-2 0 0,0-4 0 0,1-1 0 0,1-2 0 15,3-3 0-15,1-4 0 0,1-5 0 0,3-5 0 16,1-3 0-16,1-3 0 16,2-2-1728-16,-1 2-320 0,-3-1-80 0</inkml:trace>
  <inkml:trace contextRef="#ctx0" brushRef="#br3" timeOffset="-134944.034">8818 12831 10127 0,'0'0'896'0,"0"0"-704"16,0 0-192-16,0 0 0 0,0 0 2304 0,0 0 448 0,2-5 64 0,1 1 32 16,0-1-1744-16,0 0-336 0,1-1-80 0,1-1-16 15,2-1-240-15,-1 0-48 16,0-1-16-16,0 0 0 0,1 0 80 0,0-1 0 16,2 0 16-16,0 1 0 0,0 1 80 0,1-1 16 0,1-1 0 0,0 0 0 15,2 0-240-15,0 1-64 16,2-1 0-16,1-1 0 0,0-1-48 0,1 0-16 0,-1 0 0 0,0-1 0 15,1 0-192-15,0 0 144 0,2-1-144 0,-1 1 128 16,-1 0-128-16,1-1 0 0,-2 0 144 0,3 0-144 16,-2-2 160-16,-1 0-32 0,-2 0-128 0,2-1 192 15,-1 0 64-15,2 0 0 0,-1 0 0 0,2 0 0 16,-1-1-256-16,-1 1 144 0,3 1-144 0,-1 0 128 0,1 0-128 0,-1 0 0 16,-1 0 0-16,1 2 0 0,0-1 0 0,1 0 0 15,0 2 0-15,-2-1 128 0,0 1-128 0,-1 0 0 16,0 0 0-16,0 0 0 0,-2 0 0 0,0 0 0 15,0-1 0-15,-1 0 0 0,-1 0 0 0,2-2 0 16,0-1 0-16,0 0 0 0,0-2 192 0,1 1-64 16,-1-2 0-16,3 1 0 0,0 2-128 0,-1-1 0 15,3 0 144-15,-2 0-144 0,-1 1 128 0,1 2-128 16,1-1 160-16,0 2-160 0,-2 2 144 0,0-1-144 16,-1 2 128-16,-1 1-128 0,1-2 160 0,-1 1-160 15,-2 1 192-15,1 1-192 0,-1 1 128 0,-1-2-128 16,-2-1 0-16,1 0 0 0,0 0 128 0,0-1-128 15,1-1 0-15,-1 1 0 0,0 0 0 0,0-2 0 16,2 1 128-16,0 1-128 0,0-2 144 0,1-1-16 16,0 2-128-16,2 0 192 0,0 0-192 0,-1 0 128 0,0-2-128 0,0 0 0 15,0 1 128-15,1-1-128 16,1-1 0-16,0 2 0 0,-1-1 0 0,0 0 0 0,-2 2 0 0,2 0 0 16,-3 2 0-16,1-1 0 0,-2 0 0 0,1-1 0 15,0 0 0-15,-1-1 128 0,1 1-128 0,0-1 0 16,4-4 0-16,-2 1 0 0,1 0 0 0,0 3 0 15,-1 0 0-15,0-1 0 0,1 1 0 16,0 0 0-16,0-2 0 0,1 2 0 0,-1-2 0 0,1-1 0 16,-1 2 0-16,1-1 0 0,1 0 128 0,-2 2-128 15,1-1 0-15,-1 2 0 0,-3 0 0 0,1 0 0 16,-1 2 128-16,0-2-128 0,1 2 0 0,0-1 0 16,-1-2 0-16,-1 1 0 0,0-1 0 0,0 0 0 15,2 1 0-15,-4-1 0 0,1-1 0 0,1 2 0 16,1 0 128-16,-1 0-128 0,2 0 0 0,0 2 144 15,-1-3-144-15,1 1 0 0,1 1 0 0,1-1 0 0,-1 0 0 0,1-2 0 16,-1 3 0-16,-1-2 0 0,3 2 0 0,-1 1 0 16,-1-1 0-16,1 2 0 0,-1 0 0 0,-1 2 0 15,0 1 0-15,-1-1 0 0,-1 1 0 0,-2 0 0 16,1 0 0-16,0 0 0 0,1 0 0 0,-2-2 0 16,0 1 0-16,0 0 0 0,1-4 0 0,0 2 0 15,0-4 0-15,1 0 0 0,-1 1 0 0,2-3 0 16,0 1 0-16,2 1 0 0,0 0 0 0,-1 1 0 15,2 2 0-15,0-1 0 0,-1 1 0 0,1 1 0 16,-1 0 0-16,-2 1 0 0,0 1 0 0,0-2 0 16,-1 2 0-16,-1-1 0 0,1 2 0 0,1-1 0 15,-1 1 0-15,-1 1 0 0,1-1 0 0,0 0 0 16,0 1 0-16,0-1 0 0,1-2 0 0,1-1 0 0,-1 1 0 16,-1 0 0-16,2 1 0 0,-1-1 0 0,-1 0 0 0,0-1 0 15,2 1 0-15,-2-1 0 0,0-1 0 0,-1 1 0 16,2 0 0-16,0 0 0 0,-1-1 0 0,2 1 0 15,0 0 384-15,1 0-16 0,-1 0 0 0,1-2 0 16,0 1 16-16,-1-1 16 0,1 2 0 0,0-2 0 16,-1 0-192-16,3 0-32 0,0-1-16 0,-1 0 0 15,0 0-160-15,2-2 0 0,-2 3 144 0,0-1-144 16,0 0 0-16,-1 0 0 0,1-1 0 0,0 2 128 0,-2-2-128 16,1 2 0-16,-1 2 0 0,-1-1 0 15,0 1 0-15,1 0 192 0,0-1-64 0,0 0 0 0,2-1 128 0,0 0 16 16,0 0 16-16,1-1 0 0,1 0-96 0,0 0 0 15,0-1-16-15,0 1 0 0,2-3-176 0,-1 3 0 16,1-1 0-16,-2 2 128 0,-2-1-128 0,1 1 0 16,0 0 0-16,-2 0 0 0,2 2 0 0,-2-2 0 15,-2 1 0-15,1 1 128 0,-1-1 0 0,0 1-128 16,-1-1 192-16,1 1-64 0,3 0 64 0,-1-1 16 16,1-1 0-16,1 0 0 0,0 1-208 0,1-1 144 15,0-1-144-15,2 2 128 0,-2 0-128 0,-1 0 0 16,2 0 0-16,0-1 0 0,1 0 0 0,0-2 0 15,-2 1 0-15,0 0 0 0,-1 1 224 0,1-2-32 16,-1 2-16-16,-1 0 0 0,-2 0 112 0,0 2 32 16,0-2 0-16,-1 2 0 0,-1 0 0 0,1 0 16 15,-2 0 0-15,2 0 0 0,0-2-112 0,0 0-32 16,0-1 0-16,1-1 0 0,1-1-192 0,0 2 144 16,1-3-144-16,-1 2 128 0,-1 0-128 0,1 1 0 0,0 1 0 15,0 0 128-15,0 2-128 0,0-1 0 0,-1 0 0 0,-1 1 0 16,1 1 0-16,-2-1 0 0,0-3 0 0,-1 0 0 15,2 2 0-15,2-1 192 0,-2-1-192 0,2-1 192 16,0 0-64-16,6-8-128 0,0 2 192 0,-2 2-64 16,0 1-128-16,0 0 160 0,-2 1-160 0,0 1 160 15,-1-1-160-15,-2 3 192 0,0 1-192 0,1 0 192 16,1 1 16-16,-1 1 16 0,0 1 0 0,-1-2 0 16,2 1-96-16,0 1-128 0,-1 0 176 0,1 1-176 0,-1 0 128 15,-2-1-128-15,0-1 0 0,2 1 0 0,0 0 128 0,0-1-128 16,0-1 0-16,1-1 0 0,0-1 192 0,1-1-192 15,0 0 192-15,1 1-192 0,1-4 256 0,-2 1-48 16,2 1-16-16,0-1 0 0,-1 0 64 0,2 1 0 16,0-3 0-16,1 2 0 0,0-2-48 0,0 0 0 15,-1 4 0-15,-1-3 0 0,0 0-208 0,0 2 176 16,-1 1-176-16,-1 0 160 0,-2 1-160 0,2-1 128 16,1 0-128-16,1-1 128 0,-1-3-128 0,2-1 160 15,2-2-160-15,1-2 160 0,2 0-16 0,2-3 0 16,3-3 0-16,1 0 0 0,1-3-144 0,-1 0 192 15,-1 2-192-15,-2 0 192 0,1 0-192 0,-3 0 0 16,-1-1 144-16,4-1-144 0,1-4 0 0,-9 13 0 16,1-4 0-16,3 0 128 0,1-2-128 0,0 1-256 15,-1 2 64-15,-2 3 0 16,0 0-2208-16,-2 3-448 0</inkml:trace>
  <inkml:trace contextRef="#ctx0" brushRef="#br3" timeOffset="-133559.159">20067 13048 32127 0,'0'0'1424'0,"-3"1"304"0,3-1-1392 0,-3 0-336 0,3 0 0 0,0 0 0 15,-4-1 1936-15,0 1 320 0,4 0 64 0,0 0 16 16,-1-2-928-16,1 2-176 0,-1-6-32 0,1 6-16 15,-1-7-448-15,2 2-96 0,0-2 0 0,0 0-16 0,1-2-96 0,0 1-16 16,1 0 0-16,0 3 0 0,-1-2-32 0,1 0-16 16,0 1 0-16,0 1 0 0,0-1-64 0,0 1-16 15,-3 5 0-15,4-4 0 0,-4 4-128 0,4-3-48 16,-4 3 0-16,5 0 0 0,-5 0-64 0,4 0-16 16,-4 0 0-16,0 0 0 0,0 0 0 0,4 4-128 15,-1 1 192-15,0 1-64 0,-3-6 0 0,1 8 0 16,-1-2 0-16,-1 2 0 0,-1-2-128 0,1 1 192 15,-2 1-192-15,-1 0 192 0,0-1-192 0,-1 0 192 16,0 0-192-16,0-3 192 0,0 0-48 0,0-1 0 16,0-1 0-16,5-2 0 0,-5 2 32 0,1-3 0 15,0 0 0-15,0-1 0 0,0-1 80 0,0-1 32 16,0 0 0-16,0 0 0 0,2-4-48 0,1 1-16 16,0 0 0-16,1 1 0 0,1-2-96 0,1 2-128 0,1-1 176 0,2 1-176 15,1-1 128-15,1 1-128 16,0 0 0-16,2 1 0 0,1 1 0 0,-1 0 0 15,1-1 0-15,-2 0 0 0,1 2 0 0,-1 1 0 0,0 1 0 0,-1 1 0 16,-1 0 0-16,-1 1 0 16,-5-1 0-16,0 0 0 0,4 6 0 0,0 1 0 0,-3 0 128 0,-2 2-128 15,-1 0 128-15,-2 1-128 0,-1 2 144 0,0-1-144 16,-1 0 192-16,-1-1-64 0,-2 0-128 0,0-3 192 16,0 1-192-16,1-1 0 0,-1-2 0 0,1 0 128 0,1-4-128 0,1-1 0 15,0-1 0-15,2-1 0 0,-2-1 0 0,2-1 0 16,1 0 0-16,2-1 0 0,0 0 0 0,2 0 0 15,1 1 0-15,1-1 0 0,1 0 0 0,1 0 0 16,-1 0 0-16,3 0 0 0,-1 0 0 0,0 2 0 16,-1-2 0-16,0 3 0 0,0 0 0 0,-5 2 0 15,0 0 0-15,5 0 0 16,-5 0-672-16,0 0-80 0,0 0-16 0,0 0-16224 16,0 0-3248-16</inkml:trace>
  <inkml:trace contextRef="#ctx0" brushRef="#br4" timeOffset="-127778.421">8638 12930 14735 0,'0'0'640'0,"0"0"160"0,0 0-640 0,0 0-160 15,0 0 0-15,0 0 0 0,0 0 2688 0,0 0 512 16,-1-5 112-16,1 5 16 0,1-6-1456 0,2 0-272 16,1 0-64-16,1-1-16 0,-1 1-592 0,2-1-112 15,0-1-32-15,1-1 0 0,1-2-112 0,1 0-32 16,-1-1 0-16,2-1 0 0,0 0 0 0,2 0 0 16,-2-3 0-16,0 0 0 0,-1 1-192 0,1-2-32 15,0 1-16-15,0-1 0 0,1-1-144 0,1 2-16 16,0-4-16-16,1 2 0 0,-2-1-48 0,1 0-16 15,-1 3 0-15,2-2 0 0,0 3-160 0,1-1 192 16,-1 0-192-16,1 1 192 0,0-2-64 0,0 0 0 16,2 1 0-16,0-1 0 0,-1-2 64 0,1 0 16 15,0 0 0-15,-1 0 0 0,2-2-64 0,-1 1-16 16,2-2 0-16,0 1 0 0,-2-1 0 0,2 1-128 16,-2 0 192-16,1 1-64 0,0 1 0 0,0 1-128 15,2-2 192-15,-2 0-64 0,-1 0 32 0,2-1 0 16,1 0 0-16,1-1 0 0,-1 1 0 0,1-1 0 0,0 3 0 0,0-4 0 15,1 1 0-15,-1-1 0 0,1 1 0 0,-1 0 0 16,1 1 0-16,-1 0 0 0,1 1 0 0,-1-1 0 16,1 1-16-16,0-2 0 0,-1 0 0 0,1-3 0 15,2 0-144-15,-1-2 192 0,1 1-192 0,0 0 192 16,1 1-192-16,-2-1 0 0,1 0 144 0,-2 3-144 16,1 0 144-16,-3 3-144 0,1 1 192 0,-1 1-192 15,-3 1 224-15,0 2-64 0,-1 1-16 0,1 0 0 16,-1 0-144-16,0 0 192 0,2-3-192 0,0-1 192 0,-1 1-192 0,2-3 0 15,-1-1 144-15,2-1-144 0,1 0 128 0,-1-1-128 16,1 1 160-16,0-2-160 0,1 1 176 16,-2 0-176-16,1 1 192 0,-1 0-192 0,2 3 0 0,-1 0 0 15,-3 2 0-15,0 2 0 0,-1-1 192 0,0 2-192 16,0-2 192-16,-2 2-192 0,1-2 192 0,1 0-192 16,-1-1 192-16,0 2-192 0,0-4 144 0,-1 3-144 15,0-2 0-15,1 1 144 0,-1 1-144 0,0-1 128 16,0 1-128-16,-1-1 128 0,2 1-128 0,0 0 192 15,-2 0-192-15,1-1 192 0,0 1-192 0,-1 0 192 16,1 1-192-16,0 2 192 0,1-1-192 0,0 0 160 16,0-3-160-16,-1 0 160 0,0 0-160 0,0-1 0 15,0-4 144-15,0 1-144 0,2-1 128 0,0 0-128 16,-2 0 128-16,2 1-128 0,1-1 128 0,-1 1-128 16,-2-2 128-16,1 2-128 0,1-2 0 0,1 3 144 15,0 1-144-15,1 1 0 0,-2 0 128 0,1 0-128 16,-1 1 0-16,-1-2 0 0,0 2 128 0,1 0-128 15,-2-2 0-15,0 1 0 0,-1 0 0 0,-1-1 0 0,1-1 128 16,1 2-128-16,-2-1 0 0,0 0 0 0,1 0 128 0,1 0-128 16,-3 1 0-16,3-1 160 0,0 1-160 15,0 0 128-15,-1 1-128 0,2 2 128 0,0-4-128 0,0 2 128 16,1-2-128-16,-1-1 128 0,1 0-128 16,0 0 128-16,0-3-128 0,1 1 0 0,0 0 144 0,-1-2-144 15,2 1 0-15,-1-2 0 0,1 2 0 16,-1 0 128-16,-2 2-128 0,2 0 0 0,-1 1 0 0,-1 1 0 15,0 2 0-15,1-2 0 0,-1 2 0 0,1-1 128 16,0-2-128-16,0 0 0 0,2-2 128 0,0 1-128 16,2 1 0-16,8-12 128 0,-1 3-128 0,-1 1 0 0,0 1 0 15,-1 2 144-15,-2 0-144 0,0 3 0 0,-2 0 128 0,-1 3-128 16,-3 0 0-16,-2-1 0 0,1 2 176 0,-2-1-176 16,0 1 160-16,-4 4-160 0,2-2 192 0,-2 0-64 15,1-2-128-15,0 1 192 0,1 0-192 0,4-9 176 16,-1 4-176-16,0 2 160 0,-1 2-160 0,2 0 128 15,0-1-128-15,1 0 128 0,1 0-128 0,0 0 0 16,1-1 0-16,0 3 0 0,-1-1 0 0,3 2 0 16,-1-3 128-16,-1-1-128 0,-4 0 0 0,2-1 0 15,-2 0 0-15,-1 1 0 0,0 1 0 0,0 1 0 16,-3 2 144-16,1 0-144 0,0 0 128 0,-1 2-128 16,-2 0 160-16,1 0-160 0,0 1 160 0,0 0-160 15,0 0 160-15,0 0-160 0,1 0 128 0,1 0-128 16,-1 0 0-16,-1 1 144 0,1-3-144 0,0 3 0 15,0 3 144-15,-1 0-144 0,2-2 0 0,0 0 0 16,-1 0 0-16,-1 0 128 0,3-2-128 0,-1 0 0 16,-1-1 128-16,-1 0-128 0,1 0 0 0,2 0 144 0,-3-1-144 0,2-1 0 15,-1-1 128-15,0-1-128 16,1 0 0-16,1 1 0 0,1-1 128 0,0 0-128 16,-1 0 0-16,2 1 0 0,0 1 0 0,-1-2 0 0,-1 0 0 0,1 2 0 15,-1 1 128-15,1 2-128 0,1-1 0 0,-6 4 0 16,1-1 128-16,1 0-128 0,0-4 0 0,1-1 0 15,2 1 0-15,1-2 0 0,-1 0 0 0,1 0 0 16,0-1 128-16,-1 0-128 0,0 0 0 0,-1 0 0 0,-1 2 0 0,-1-1 0 16,1 3 0-16,-2 2 0 0,0-1 0 0,0 2 0 15,0 2 0-15,0-3 0 0,-1 1 128 0,1 1-128 16,-3 0 0-16,1 3 80 0,-1 0-80 0,-2-1 0 16,-2 2 0-16,-1 1 0 0,-1 1-320 0,-1 4-16 15,-3-3 0-15,-6-1 0 16,-3 4-2592-16,-6 2-512 0</inkml:trace>
  <inkml:trace contextRef="#ctx0" brushRef="#br4" timeOffset="-126409.949">20492 12998 28335 0,'-9'6'1248'0,"5"-3"272"0,0-1-1216 0,0 1-304 16,0 0 0-16,0 1 0 0,0-2 2112 0,0 1 352 16,1-1 80-16,0 0 16 0,1 0-1088 0,2-2-192 15,0 0-64-15,0 0 0 0,0 0-160 0,0 0-32 16,-1-3-16-16,1 0 0 0,0-2-144 0,1 1-32 0,0-1 0 0,-1-1 0 16,2 0-48-16,0 0-16 0,0 0 0 0,2-1 0 15,0 0-304-15,0 0-64 16,2 1-16-16,0 1 0 0,0 0-208 0,0 1-48 15,-1 1-128-15,2 1 192 0,-1 0-192 0,0 1 0 16,0-1 128-16,-1 2-128 0,1 0 0 0,-1 2 0 16,-5-2 0-16,0 0 0 0,0 0 144 0,1 4-144 0,0 2 128 0,-2 0-128 15,0 0 256-15,-3 1-16 0,-2 1-16 0,0-1 0 16,-1 0 32-16,-2 1 16 0,-1 0 0 0,1-1 0 16,-1-1-16-16,-1 1-16 0,1-4 0 0,0 1 0 15,0-1-48-15,1-1-16 0,0-2 0 0,2-2 0 16,2-1-32-16,-1-1 0 0,1-3 0 0,2 1 0 15,0-1-16-15,2-1-128 0,0 0 192 0,1 0-64 16,1 0 0-16,1 0 0 0,0 1 0 0,2-2 0 16,1 0-128-16,0 2 160 0,2 0-160 0,1 2 160 0,0 1-160 0,0 0 0 15,1 1 0-15,-1 1 0 0,1 2 0 0,0 0 0 16,1 1 0-16,-1 1 0 0,-1 2 0 0,-1 1 0 16,-1 0 0-16,0 1 0 0,0 1 0 0,-2-1 0 15,-1 2 128-15,-1 2-128 0,-1-2 0 0,-1 2 0 16,-1-1 0-16,0 2 0 0,-2 1 0 0,-1-2 128 15,-1 0-128-15,-1 0 0 0,-1-1 128 0,0-2-128 16,-1-1 0-16,1-2 128 0,0-1-128 0,-1-2 0 16,-1-1 0-16,0-1 112 0,1 0-112 0,-1-3 0 15,-1-3 0-15,-1-1 0 0,3 1 0 0,1-2 0 16,0 1 0-16,4 0 0 0,2-1 0 0,3-1 0 16,2-1 0-16,3 1 0 0,1-1 0 0,3 0 0 15,1 0 0-15,3 2 0 0,-1 0 0 0,1 0 0 16,0 1 0-16,-3 2 0 0,-1 1 0 0,-1 2 0 15,0 1 0-15,-3 1 0 0,0 1 0 0,-2 0 0 16,-5 0 0-16,5 3 0 0,-5-3 0 0,1 6 0 16,-2 3 0-16,-2 1 0 0,-2 0 0 0,-2 0 0 0,0 1 0 0,-3 0 0 15,-2 0 0-15,2-4 0 0,0 0 0 0,0-2 0 16,-1-3 0-16,0-1 0 0,0-1 0 0,1-3 0 16,1-2 0-16,0-3 0 0,2-3 0 0,4 0 0 31,2-1-1360-31,1-4-272 0,2-7-48 0</inkml:trace>
  <inkml:trace contextRef="#ctx0" brushRef="#br5" timeOffset="-119998.935">8664 12795 19695 0,'0'0'432'0,"0"0"80"0,0 0 32 0,0 0 16 0,0 0-560 0,0 0 0 0,0 0 0 0,0 0 0 16,-4 1 912-16,4-1 80 0,0 0 16 0,-1 6 0 0,1-1-656 0,0 0-128 15,0-5-32-15,3 5 0 0,-3-5 192 0,4 5 16 16,-4-5 16-16,0 0 0 0,6 0 160 0,0-3 16 16,0-1 16-16,-1-3 0 0,0-2 368 0,-1-4 80 15,1-3 16-15,1-1 0 0,0-4-192 0,2 0-48 16,-1-3 0-16,1-1 0 0,-1-2-320 0,1 0-64 15,-2 6 0-15,2-3-16 0,-1-2 16 0,0-3 16 16,-1-2 0-16,1-2 0 0,0-1 48 0,0-3 0 16,1 0 0-16,1-9 0 0,-2 3-512 0,1 1 128 15,0 0-128-15,-1 0 0 0,-1 0 656 0,1-3 96 16,-1-1 16-16,1 0 0 0,0-2-768 0,1 2 0 16,-1 11 0-16,0-4 0 0,-2-2 0 0,1-2 272 15,0-2-48-15,1-1-16 0,1-1 48 0,0 0 0 16,-1 2 0-16,3-15 0 0,0 2 0 0,0 2 16 15,-1 1 0-15,0 3 0 0,1 0-80 0,0 3 0 16,-1 3-16-16,0 0 0 0,-1-1 32 0,1-1 16 16,0 0 0-16,0-1 0 0,0 2-16 0,0 1 0 0,-1 10 0 0,2-1 0 15,0-1-16-15,0-4-16 16,-2-2 0-16,2 1 0 0,-1-3-32 0,0 2 0 0,-1 0 0 0,4-10 0 16,-2 3-144-16,0 1 160 0,0 1-160 0,-1 2 160 15,2-2-32-15,-1 1 0 16,0 0 0-16,0 3 0 0,1 3 96 0,0-1 16 0,-2 0 0 0,0 0 0 15,1-1 32-15,0 0 16 0,1-1 0 0,-1 1 0 16,0 1-288-16,1 0 0 0,0 3 0 0,-1-2 0 16,0-1 0-16,1-1 0 0,0-3 0 0,0 1 0 15,0-2 0-15,0 2 0 0,0 4 0 0,-1-3 0 16,-1 0 0-16,0-1 192 0,1-1-48 0,1 1 0 0,0 0-16 0,-1 3-128 16,0 3 192-16,0 2-64 0,-1 0-128 0,-1 0 160 15,-1 0-160-15,1-1 160 0,1-1-160 0,1-2 0 16,0 0 0-16,1 0 128 0,2 1-128 0,0-1 0 15,-1-1 144-15,1-1-144 0,-1-2 0 0,0 0 128 16,-2-2-128-16,2 1 0 0,-1 2 128 0,0 5-128 16,-1 5 160-16,-1 4-160 0,0 1 176 0,0 4-176 15,-1 2 192-15,-2 4-192 0,1 0 176 0,-1 4-176 16,-2 0 160-16,1 2-160 0,0 1 224 0,-1 1-48 16,0 2-16-16,-1 1 0 0,0 2-160 0,0 1 0 15,-1 1-160-15,-1 1 160 16,0 0-752-16,-1 4-48 0,0 0-16 0,-4-2-22176 0</inkml:trace>
  <inkml:trace contextRef="#ctx0" brushRef="#br5" timeOffset="-117586.048">22731 11092 20271 0,'0'0'1792'0,"0"0"-1424"16,0 0-368-16,0 0 0 0,-5-1 4736 0,0 0 896 16,5 1 160-16,-5-2 32 0,0-1-3008 0,0 1-592 15,5 2-128-15,0 0-32 0,-4-3-880 0,4 3-176 16,-2-5-48-16,1-1 0 0,1 0-464 0,1 0-112 15,1-1 0-15,1 1-16 0,1-1-128 0,1 0-32 16,0 0 0-16,1 0 0 0,1 1 112 0,1-1 32 16,1 2 0-16,1-2 0 0,0 1-224 0,1 0-128 15,1 1 160-15,1 1-160 0,0 1 192 0,0 1-48 16,1 2-16-16,-1 0 0 0,-1 1-128 0,0 3 192 16,-2 0-192-16,3 5 192 0,-4 1-64 0,-3-4 0 15,-2 1 0-15,0 3 0 0,-3 0-128 0,-1 1 0 16,-1-1 144-16,-1 0-144 0,-1 0 208 0,-2 0-16 0,-1-1-16 0,-1-1 0 15,-2 0 48-15,0-1 16 0,-1-1 0 0,1-1 0 16,-1 0-240-16,-2-1 144 0,0-1-144 0,2 0 128 16,0-3-80-16,0 0-48 0,0 0 0 0,0-3 0 15,1-1 0-15,0 0 0 0,1 0 0 0,1-2 0 16,1 0 0-16,2 0 0 0,1-2 0 0,2 1 0 16,0 0 0-16,2-2 0 0,2 3 0 0,2-1 0 0,1-1 0 0,2 2 0 15,1 0 0-15,2 0 0 16,0-1 0-16,3 2 0 0,1 1 0 0,0 0 0 0,1 0 0 0,0 2 0 15,-2 0 0-15,1 2 0 0,-1 1 0 0,-2 2 0 16,-1 1 0-16,-2 2 0 0,-2 1 0 0,-1 1 0 16,-2 1 0-16,-2 1 0 0,-2-1 0 0,-1 2 0 15,-1 0 0-15,-4 0 0 0,-2 0 0 0,-2 1 0 16,-2-2 0-16,0-1 0 0,-2 0 0 0,0-1 0 16,0-1 0-16,-1-2 0 0,1-1 0 0,1-1 0 15,0-2 0-15,1-2 0 0,0-1 0 0,2-1 0 16,2-2 0-16,0-3 0 0,0 0 0 0,3-1 0 15,3 0 0-15,2-2 0 0,1-3 0 0,3 1 0 16,3-1 0-16,3 0 0 0,1 1 0 0,2 3 0 16,3 1 0-16,0 1 0 0,1 2 0 0,0 3 0 15,-2 1 0-15,0 2 0 0,-1 2 0 0,-2 2 0 16,0 1-160-16,-1 1 160 0,-1 1 0 0,-2 1 0 16,-3-1 0-16,-1 1 0 0,-1 0 0 0,-2 1 0 15,-2-3 0-15,-1 1 128 0,-1-1-128 0,-2 1-208 0,0-1 48 0,-3-1 16 16,-1-2 144-16,-1 0 0 15,-3-2 160-15,1-1-160 0,-2 0 144 0,0-2-144 16,0-2 128-16,0-1-16 0,1 1-112 0,3-2 0 0,0-1 0 0,2-1 0 16,1-2 0-16,1-1-160 0,1-1 160 0,1 1-17504 15,2 0-3392-15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9:03:35.81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12660 7548 4607 0,'0'0'400'0,"0"0"-400"15,0 0 0-15,-4 2 0 0,4-2 5984 0,-1 5 1120 16,-1 1 208-16,0 2 48 0,1 0-4432 0,1 3-896 15,0 3-176-15,1 0-48 0,1 3-448 0,1 1-80 16,-1 1-32-16,2 1 0 0,0-1-256 0,0 2-48 16,0 1-16-16,0 1 0 0,0 0-384 0,1 1-80 15,0-2-16-15,0 1 0 0,-1-1-256 0,0 0-48 16,1-2-16-16,-1 0 0 0,0-2-128 0,-1-1 0 16,1-2 0-16,-1-2 128 0,-1 0-128 0,0-2 0 15,-1-1 0-15,1-2 0 0,-3-1 0 0,0-2-224 16,1-5 48-16,0 0 16 15,0 0-1456-15,0 0-304 0,0 0-48 0,-4-7-16 16,1-1-1104-16,-1-3-240 0</inkml:trace>
  <inkml:trace contextRef="#ctx0" brushRef="#br0" timeOffset="416.384">12627 7607 7359 0,'0'0'656'0,"0"0"-528"15,-3-5-128-15,1 0 0 0,0 0 4480 0,1 0 848 16,0 0 176-16,2 0 48 0,-1-2-2864 0,1 2-576 16,1-2-128-16,1 0 0 0,1-1-704 0,1 1-144 15,0-1-32-15,1 3 0 0,2-2-512 0,1 1-96 16,2 1-32-16,2 1 0 0,1 1-160 0,0 1-48 15,4 1 0-15,-2 2 0 0,3 1 0 0,-1 2-16 16,-1 2 0-16,0 2 0 0,-1 1-96 0,0 1-16 16,0 3 0-16,-3 1 0 0,0 1-128 0,-2 1 192 15,-1 1-192-15,-3-1 192 0,0 1 128 0,-3-2 48 16,-3 1 0-16,-1-1 0 0,-1-2 368 0,-2 1 80 16,-2-1 16-16,-2 0 0 0,-3-1-256 0,-1 1-32 15,-1-2-16-15,-1 0 0 0,-1-1-48 0,0-1-16 16,-2-1 0-16,0-2 0 0,0-2-272 0,1-1-64 0,0-1-128 15,0-2 192-15,4-1-192 0,0-1 0 16,1 0 0-16,2-3 0 0,2 0 0 0,3 0 0 0,0 0-192 0,3-1 192 31,2 0-1344-31,0 1-144 0,1 1-48 0,3 0 0 16,2 1-1472-16,1 1-320 0,0 1-48 0</inkml:trace>
  <inkml:trace contextRef="#ctx0" brushRef="#br0" timeOffset="834.54">13077 7991 24591 0,'0'0'1088'0,"0"0"224"0,0 0-1056 0,-2 2-256 16,2-2 0-16,-2 2 0 0,2-2 1280 0,-3 3 192 16,3-3 32-16,0 0 16 0,-3 2-48 0,3-2-16 15,-4-2 0-15,0 2 0 0,4 0-16 0,-4-3 0 16,1-1 0-16,0-1 0 0,-1 0-192 0,1-3-32 16,-1 0-16-16,0-3 0 0,-1-2-448 0,1 0-96 15,0-1-16-15,0-2 0 0,1-1-176 0,1 1-32 16,-1-1-16-16,2-1 0 0,1 1-48 0,2 1-16 15,1-1 0-15,1 0 0 0,1 0-96 0,0 0-32 16,0-2 0-16,1 1 0 0,1 0-32 0,1-2-16 0,1 0 0 0,1 0 0 16,0 1-176-16,0-1 160 0,0 1-160 0,1-1 160 15,1 2-160-15,1 0 0 0,-3 1 0 0,1 3 0 16,0 1 0-16,-2 1 0 0,-1 4 0 0,0-1 0 16,-2 3 0-16,-1 1-144 0,-2 2 0 0,-3 3 0 31,0 0-1440-31,0 0-272 0,0 0-64 0,0 5-12080 0,-3 3-2400 0</inkml:trace>
  <inkml:trace contextRef="#ctx0" brushRef="#br0" timeOffset="2267.981">13346 7745 14735 0,'0'0'1312'0,"0"0"-1056"15,0 0-256-15,0 0 0 0,0 0 2928 0,0 0 528 16,0 0 96-16,0 0 32 0,0 0-1984 0,-4 2-384 16,-1 2-64-16,5-4-32 0,-4 5-240 0,1 0-48 15,0 0-16-15,1 0 0 0,0 2-400 0,2 0-80 16,0 1-16-16,0 0 0 0,0 0-32 0,1 1-16 16,2 0 0-16,0-1 0 0,0 0-16 0,0 0 0 15,1-1 0-15,-1 0 0 0,-3-7 0 0,4 6 0 16,1-1 0-16,0-1 0 0,-5-4-64 0,0 0 0 15,7 0-16-15,2-2 0 0,0 0 48 0,-2-3 16 0,0-1 0 0,1-1 0 16,0-1 16-16,-2 1 16 16,-1-2 0-16,0 2 0 0,0-1-96 0,-2 1-32 15,-2 0 0-15,1 1 0 0,-1 0 48 0,0 2 16 16,-1-1 0-16,-1 0 0 0,1 5 48 0,0 0 16 0,-1-5 0 0,1 5 0 16,-4-4-144-16,4 4-128 15,0 0 144-15,0 0-144 0,-5-1 304 0,5 1-48 0,0 0 0 0,0 0 0 16,-3 5 0-16,3 2 0 0,3 1 0 0,0-1 0 15,0 3-112-15,0 1-16 0,1 2-128 0,1 1 192 16,0 1-192-16,1 2 0 0,1-1 0 0,1 2 0 16,0-1 0-16,0 2 0 0,0-1 0 0,1-1 0 15,0 0 0-15,-2-1 0 0,-1 2 0 16,-1-3 0-16,-2 0 0 0,0 0 0 0,-2-1 0 0,-1-1 0 16,-1 2 0-16,0-2 128 0,-2-1-128 0,0 1 0 15,-2-1 0-15,-2 0 176 0,-1-1-176 0,-1 0 160 16,0-1 96-16,1-1 0 0,-1-1 16 0,0-2 0 0,-1-2-272 0,0-1 0 15,-1-2 0-15,0-2 0 0,0-1 128 0,1-2 112 16,2 0 16-16,1-2 16 0,1-1-144 0,1-1-128 16,1 0 144-16,2 0-144 0,1-2 128 0,1 1-128 15,1-2 0-15,1 0 144 0,1 0-144 0,1 1 0 16,0-3 0-16,3 1 0 0,1-2 320 0,0 1 16 16,1-1 16-16,0 1 0 0,0 1-496 0,0-1-112 15,-1 1 0-15,1 1-16 0,1 0 272 0,0 0-128 16,-1 0 128-16,1 2 0 0,1-3 0 0,-1 2 0 15,0 2 0-15,-1-2 0 0,0 2-304 0,-1-1 48 16,-1 0 16-16,2 0 0 16,-2 0-1632-16,1 1-336 0,1-1-64 0,-1 0-16672 0</inkml:trace>
  <inkml:trace contextRef="#ctx0" brushRef="#br0" timeOffset="2445.873">13705 7748 34383 0,'2'3'1520'0,"3"-2"320"0,-7 1-1472 0,2-2-368 0,0 0 0 0,0 0 0 16,0 0 2064-16,0 0 352 0,0 0 64 0,0 0 16 0,6 3-1568 0,2-2-304 15,-1 0-64-15,2 1-16 16,0-2-544-16,-1 0 0 0,2 0 0 0,-1-2 0 16,0 1-848-16,1 0-288 0,-3 0-48 0,-7 1-11520 15,8-2-2304-15</inkml:trace>
  <inkml:trace contextRef="#ctx0" brushRef="#br0" timeOffset="2634.739">13717 7893 8287 0,'0'0'736'0,"0"0"-592"16,0 0-144-16,0 0 0 0,0 0 6048 0,6 1 1184 16,-6-1 224-16,7 0 48 0,2 0-4560 0,-1 0-896 15,-2-1-192-15,1 0-48 0,2-1-1008 0,1 0-208 16,0 0-32-16,0 1-16 0,-1-3-544 0,1 1 0 15,1 1 0-15,-2-1 0 16,-1-1-880-16,1 0-224 0,0-1-48 0,0 0-17152 0</inkml:trace>
  <inkml:trace contextRef="#ctx0" brushRef="#br0" timeOffset="2986.732">14158 7535 6447 0,'0'0'576'0,"0"0"-576"15,0 0 0-15,0 0 0 0,0 0 5024 0,0 0 896 16,0 0 176-16,0 0 48 0,1 5-2944 0,-1 3-576 16,0 1-112-16,1 1-16 0,-1 0-704 0,0 3-144 15,0 0-32-15,1-1 0 0,-1 2-608 0,0 1-128 16,0-1-32-16,0 2 0 0,2-3-368 0,-1 1-80 16,-1-2-16-16,1 1 0 0,0-1-256 0,0-2-128 15,1 1 128-15,-1-1-128 0,0 0 0 0,0-2 0 16,0 0-224-16,-1 0 80 15,1 0-1536-15,-1-2-304 0,0-6-64 0,-2 6-10800 16,-1 0-2144-16</inkml:trace>
  <inkml:trace contextRef="#ctx0" brushRef="#br0" timeOffset="3184.236">14087 7722 7359 0,'0'0'656'0,"0"0"-528"0,0 0-128 0,0 0 0 16,0 0 6528-16,0 0 1264 0,0 0 256 0,0 0 48 15,0 0-4448-15,0 0-896 0,7-4-192 0,-1 1-16 16,-1 0-1024-16,0 1-208 0,2 1-32 0,1 1-16 16,0 0-624-16,1 1-112 0,0 0-16 0,-1 0-16 15,1 0-336-15,1 0-160 0,0 0 160 0,0 0-160 16,-1 0 0-16,1-1-192 0,1-1 16 0,-1 0 0 16,-1-1-2608-16,1-1-528 0,-2-1-96 0</inkml:trace>
  <inkml:trace contextRef="#ctx0" brushRef="#br0" timeOffset="3488.002">14506 7460 35135 0,'0'0'1552'0,"0"0"320"0,0 0-1488 0,0 0-384 16,0 0 0-16,0 0 0 0,0 0 2016 0,1 8 336 15,0 0 64-15,0 3 16 0,0 3-1008 0,-1 3-192 16,0 0-32-16,0 3-16 0,0 2-544 0,0-1-128 16,0 1 0-16,0 0-16 0,-1 0-208 0,0-3-32 0,0-1-16 0,0 0 0 15,0 0-240-15,1-2-208 16,-1 0 32-16,0-1 16 0,1-4-32 0,0 0 0 15,0-1 0-15,1-3 0 16,0-1-2720-16,-1-1-544 0</inkml:trace>
  <inkml:trace contextRef="#ctx0" brushRef="#br0" timeOffset="5480.55">15150 7307 29487 0,'0'0'1296'0,"0"0"288"0,0 0-1264 0,0 0-320 16,-1-5 0-16,0 0 0 0,1 5 2432 0,0 0 448 15,-2-3 64-15,2 3 32 0,0 0-944 0,0 0-192 16,0 0-48-16,0 0 0 0,-2 4-720 0,1 3-160 16,2 0-16-16,0 3-16 0,0 1-272 0,1 3-48 15,-1 2-16-15,1 5 0 0,0 3-128 0,1 4-32 16,-2 0 0-16,1 4 0 0,0 1-128 0,0 1-16 16,0-1-16-16,0-2 0 0,1-1-32 0,-1-3 0 15,0-2 0-15,0 0 0 0,0-1 16 0,1 0 0 16,-1-2 0-16,0 0 0 0,0-3-48 0,1-1-16 15,-2-1 0-15,0-2 0 0,0-2-144 0,1-1 160 16,-2-2-160-16,0-2 160 0,0-1-160 0,-1-1 0 0,1-6 0 16,0 0 0-16,-4 4 0 0,4-4 0 0,-5 1 128 0,-1-2-128 15,0 0 0-15,0-1-176 0,2-1 48 0,-1-1 0 32,0-1-352-32,1 0-64 0,1 0-16 0,1-1 0 15,0 2-896-15,2-1-176 0,0-1-32 0,1 1-16 0,0 0-736 0,1 0-144 16,0-1-16-16,1 0-16080 0</inkml:trace>
  <inkml:trace contextRef="#ctx0" brushRef="#br0" timeOffset="6120.317">15615 7568 7359 0,'0'0'656'0,"0"0"-528"16,0 0-128-16,0 0 0 0,0 0 4768 0,5-3 928 16,-5 3 176-16,4-3 32 0,-4 3-2928 0,0 0-592 15,5-1-112-15,0 1-32 0,0 1-320 0,0 1-80 16,0 2-16-16,0 0 0 0,0 2-672 0,1 3-144 15,-1-1-32-15,1 2 0 0,0-1-272 0,1 1-48 16,-1 1-16-16,1 1 0 0,0-1-336 0,0 0-80 16,1 0-16-16,1-1 0 0,-2 0-208 0,1-2 0 15,0 1 0-15,0 0 0 0,0 0 0 0,-1-1 128 16,-2-2-128-16,1 1 0 0,0 0 224 0,-1 0 0 16,0 0 0-16,0 0 0 15,-1-1-624-15,1 0-128 0,-1-1-32 0,-1 0 0 16,2 0-400-16,-5-5-96 0,0 0-16 0,5 3 0 15,-5-3-320-15,0 0-64 0,0 0-16 0,6-1 0 16,-6 1-752-16,5-2-144 0,-5 2-48 0</inkml:trace>
  <inkml:trace contextRef="#ctx0" brushRef="#br0" timeOffset="6351.296">15671 7823 17503 0,'0'0'768'0,"0"0"176"0,-1-5-752 0,1-1-192 0,0-1 0 0,2-1 0 16,1 0 4864-16,1 0 928 0,1-2 192 0,0 1 32 0,0-1-3376 0,1 2-672 15,0-2-144-15,0 0-32 0,0 0-672 0,1-1-144 16,0 1-16-16,0-1-16 0,1 1-384 0,-1 0-80 16,2 1-16-16,1-1 0 0,-1-1-320 0,1 0-144 15,0 2 128-15,0 0-128 0,0 0 0 0,-1 0 0 16,1 1-224-16,-2 0 80 15,0 0-2896-15,0 2-576 0</inkml:trace>
  <inkml:trace contextRef="#ctx0" brushRef="#br0" timeOffset="6543.109">16031 7524 21183 0,'0'0'944'0,"0"0"192"0,0 0-912 0,0 0-224 16,0 0 0-16,0 0 0 0,6 1 5184 0,-1 1 976 16,-1-1 208-16,2 1 32 0,0 0-4672 0,1-1-960 15,0 0-176-15,2 0-32 0,-1 0-560 0,-1 0 0 0,0 0-240 0,0 0-13392 16,0 0-2688-16</inkml:trace>
  <inkml:trace contextRef="#ctx0" brushRef="#br0" timeOffset="6721.059">16009 7647 27647 0,'-11'9'1216'0,"6"-6"256"0,-1 2-1168 0,1-2-304 0,-1 1 0 0,3 0 0 0,3-4 4528 0,-1 5 848 15,1-5 160-15,0 0 32 0,5 5-3776 0,0-1-768 16,1 0-160-16,2 0-32 0,1-3-592 0,2 1-240 16,1-1 176-16,-1-1-176 0,0 0 0 0,1 0-128 15,2-1-16-15,0-1 0 16,-1 1-2960-16,0-3-592 0</inkml:trace>
  <inkml:trace contextRef="#ctx0" brushRef="#br0" timeOffset="7159.215">16471 7447 23951 0,'0'0'2128'0,"0"0"-1696"16,0 0-432-16,-1-5 0 0,-1 0 4464 0,0 0 800 15,0-2 176-15,-1 0 16 0,0 2-3136 0,0-2-624 16,1 1-128-16,0 1-32 0,0 1-1040 0,0-1-224 16,1 0-32-16,1 0-16 15,0 5-736-15,3-5-128 0,1 0-48 0,1 2-13712 16,1 0-2736-16</inkml:trace>
  <inkml:trace contextRef="#ctx0" brushRef="#br0" timeOffset="7303.893">16541 7437 23951 0,'0'0'2128'0,"0"0"-1696"16,0 0-432-16,0 0 0 0,-4-3 3840 0,0 0 672 15,1-2 144-15,3 5 16 0,0-5-3360 0,0 5-672 16,1-6-144-16,2 2-19120 0</inkml:trace>
  <inkml:trace contextRef="#ctx0" brushRef="#br0" timeOffset="7477.861">16628 7697 21183 0,'0'0'1888'0,"0"0"-1504"16,-2 4-384-16,2-4 0 0,0 0 4096 0,0 0 736 15,0 0 160-15,0 0 16 0,0 0-3216 0,0 0-656 16,0 0-128-16,6-1-32 15,0-2-1664-15,1-2-336 0,1-1-64 0</inkml:trace>
  <inkml:trace contextRef="#ctx0" brushRef="#br0" timeOffset="7638.821">16764 7688 14735 0,'0'0'640'0,"-3"4"160"0,-1-1-640 0,4-3-160 16,0 0 0-16,0 0 0 0,0 0 5888 0,0 0 1152 15,0 0 240-15,0 0 32 0,0 0-5728 0,0 0-1152 16,7-2-240-16,1 1-32 16,0-1-2016-16,1 0-384 0,0-2-96 0</inkml:trace>
  <inkml:trace contextRef="#ctx0" brushRef="#br0" timeOffset="7763.041">16896 7695 6447 0,'0'0'272'0,"0"0"80"0,0 0-352 0,0 0 0 0,0 0 0 0,0 0 0 16,-2 6 7376-16,2-6 1408 0,0 0 288 0,1 5 48 15,-1-5-6480-15,3 3-1296 0,-3-3-256 0,0 0-48 16,4 1-784-16,0-1-256 0,0 0 128 0,1-1-19296 16</inkml:trace>
  <inkml:trace contextRef="#ctx0" brushRef="#br0" timeOffset="8018.426">17148 7398 40479 0,'0'0'1792'0,"4"-4"384"0,0 0-1744 0,-1-1-432 15,0 1 0-15,0-1 0 0,-1-2 2096 0,0 1 336 16,1 0 64-16,0 2 0 0,0 0-1664 0,0-1-320 16,-1 0-80-16,1 1-16 15,1 0-1952-15,-1 0-384 0,1-1-64 0</inkml:trace>
  <inkml:trace contextRef="#ctx0" brushRef="#br0" timeOffset="8165.67">17317 7350 29487 0,'0'0'2624'0,"0"0"-2112"0,0 0-512 0,0 0 0 0,0 0 2832 15,1-4 464-15,-1-2 96 0,2 0-14192 16,0 1-2832-16</inkml:trace>
  <inkml:trace contextRef="#ctx0" brushRef="#br0" timeOffset="9323.277">17605 7207 4607 0,'0'0'192'0,"0"0"64"0,0 0-256 0,0 0 0 16,0 0 0-16,0 0 0 0,2-5 1872 0,0 1 336 16,-2 4 64-16,3-4 16 0,0 0-1312 0,-3 4-256 15,2-3-48-15,2 0-16 0,-1 0 816 0,-3 3 176 16,3-2 16-16,-3 2 16 0,3-4 112 0,-3 4 32 16,0 0 0-16,2-2 0 0,-2 2-32 0,0 0-16 15,0 0 0-15,0 0 0 0,0 0-144 0,0 0-32 16,0 0 0-16,0 0 0 0,0 0-560 0,-2-3-112 15,2 3-32-15,0 0 0 0,0 0-400 0,0 0-96 16,0 0-16-16,0 0 0 0,0 0-256 0,0 0-128 16,0 0 0-16,0 0 128 0,0 0-128 0,0 0 0 15,0 0 0-15,0 0 0 0,0 0 0 0,3 5 0 16,1 0 0-16,1 2 0 0,-1 1 0 0,2 1 0 16,-2 1 144-16,1 1-16 0,2 2 128 0,-1 1 48 15,2 0 0-15,-1-1 0 0,1 2-176 0,-2-2-128 16,1 2 144-16,-1 2-144 0,0 1 128 0,-1 3-128 15,0-1 0-15,-2 3 0 0,0 1 128 0,-2 4-128 0,0-3 0 0,-3 2 144 16,-1-1-144-16,0 0 0 0,-2 0 0 0,-1-2 0 16,-2 0 240-16,-1-1 16 0,-3-2 0 0,-1-1 0 15,-1 0 224-15,-2-2 48 0,2 0 16 0,3-2 0 16,0-4-336-16,2 0-64 0,1-4-16 0,2-1 0 16,1-3-128-16,1-1-272 0,4-3 64 0,0 0 16 15,0 0-1696-15,0 0-336 0,0 0-64 0</inkml:trace>
  <inkml:trace contextRef="#ctx0" brushRef="#br0" timeOffset="56579.289">18486 7490 12895 0,'0'0'1152'0,"0"0"-928"15,0 0-224-15,0 0 0 0,0 0 3504 0,4-5 656 16,-1 1 128-16,0-1 16 0,0 0-2032 0,0-1-416 16,0 0-64-16,1 1-32 0,-2 1-400 0,1 0-80 15,0 0 0-15,-3 4-16 0,0 0-272 0,0 0-48 16,1-5-16-16,-1 5 0 0,0 0-80 0,0 0-16 16,-5-1 0-16,-1 2 0 0,-4 0-96 0,-3 5-32 15,-2 3 0-15,-2 2 0 0,-5 2 32 0,2 1 0 0,-2 4 0 0,2 0 0 16,1 3 0-16,3 0 0 0,0 2 0 0,3 0 0 15,3 0-256-15,5-3-48 0,2 1-16 0,3-2 0 0,2-2-272 16,2 0-144-16,3-1 160 0,3-1-160 0,3-2 0 0,2 0 0 16,4-5 0-16,1 0 0 0,0-2 0 15,3-3-160-15,-3-1 32 0,0-1 0 16,-1-2-272-16,-2-2-48 0,-1-1-16 0,-2-1 0 16,-2-1-1264-16,-1 1-256 0,-3-2-64 0,-1-1-12448 15,-1 0-2496-15</inkml:trace>
  <inkml:trace contextRef="#ctx0" brushRef="#br0" timeOffset="56738.411">18384 7661 22111 0,'-10'-4'1968'0,"5"2"-1584"15,-1 0-384-15,0-1 0 0,1 0 3392 0,1 0 576 0,1 1 128 0,3 2 32 16,0 0-1504-16,0 0-288 16,4-4-64-16,2 3-16 0,1 1-1008 0,2 0-208 15,1 0-32-15,2 1-16 0,1 1-464 0,1 1-80 16,2 1-32-16,0-2 0 0,0 1-288 0,0 0-128 15,0-1 0-15,1 1 128 16,0-1-1360-16,1-2-288 0,-2-1-48 0</inkml:trace>
  <inkml:trace contextRef="#ctx0" brushRef="#br0" timeOffset="57329.159">19065 7785 26719 0,'0'0'2368'0,"0"0"-1888"16,-5 4-480-16,-1-4 0 0,-1 2 3008 0,0 1 512 15,0 0 112-15,0 1 16 0,-2 0-1984 0,1 0-384 16,-2 0-64-16,1 1-32 0,0 0-672 0,-1 0-144 16,-1 1-32-16,2-1 0 0,1 2 128 0,0 0 32 15,2-3 0-15,0 1 0 0,1-1-320 0,5-4-176 16,0 0 192-16,-4 5-192 0,4-5 624 0,0 0 16 16,0 0 0-16,0 0 0 0,0 0-512 0,0 0-128 15,0 0 0-15,0 0 0 0,0 0 224 0,1-6-32 16,1 0 0-16,-1 0 0 0,0-3-32 0,0 0-16 15,1 0 0-15,0-1 0 0,-1-2-144 0,1 1 192 16,-1-2-192-16,0-1 192 0,0-1-192 0,0 2 0 16,1-4 0-16,-2-1 0 0,0-1 0 0,0-1 0 0,-1-2 128 15,-1-1-128-15,0 0 0 0,-1 1 0 0,0 1 0 0,-1 0 0 16,0 2 0-16,-1 1 0 0,0 0 0 0,-1 2 0 16,-1 2 0-16,2 3 0 0,0-1 0 0,1 1 0 15,0 2 0-15,0 1 0 0,1 2 0 0,1 1 0 16,1 1 0-16,1 4 0 0,1-4 0 0,-1 4 0 15,0 0 128-15,6-1-128 0,1-1 0 0,2 1 128 16,2-1 16-16,0 2 0 0,3-2 0 0,1 1 0 16,0 0 48-16,2 1 0 0,0-1 0 0,0 0 0 0,0 0-192 15,2 0 0-15,0 0 144 0,-1-1-144 0,-4 1 0 0,1 0 0 16,-1 0 0-16,-1 0 0 16,0-1-1120-16,-1 1-192 0,-2 1-32 0,-3-2-13552 15,0 2-2704-15</inkml:trace>
  <inkml:trace contextRef="#ctx0" brushRef="#br0" timeOffset="57913.21">19495 7422 27071 0,'0'0'1200'0,"0"0"240"0,0 0-1152 0,0 0-288 0,2-5 0 0,-2 5 0 16,-1-4 2256-16,1 4 400 0,0 0 80 0,-5-3 16 15,-1 2-1024-15,0 2-192 0,0 3-32 0,-1 1-16 16,-2 3-496-16,-1 2-96 0,-1 4-32 0,0 3 0 16,-3 0-272-16,2 4-48 0,0 3-16 0,1 1 0 15,0 0 80-15,2 1 16 0,3-3 0 0,2 0 0 0,1-3-176 0,3 0-48 16,0-2 0-16,3 1 0 0,2-4-176 15,2-1-32-15,1-1-16 0,4 0 0 0,0-4-16 0,1-2 0 16,3-1 0-16,0-1 0 0,2-5-160 0,0 0 128 16,-1-4-128-16,0-1 128 0,1-2-128 0,1 1 0 15,-1-4 144-15,-1 0-144 0,0-1 256 0,-2-2 0 16,-3 0-16-16,0-3 0 0,0-1 64 0,-3-2 16 16,-3-2 0-16,0 1 0 0,-1-2-64 0,-3 1 0 15,-3-2 0-15,-1 2 0 0,-2-1-80 0,-1 2-32 16,-1 0 0-16,-2 0 0 0,-1 2-144 0,-1 3 0 15,-1 0 0-15,2 2 128 0,-1 2-128 0,0 1 0 16,0 1 0-16,2 2-176 16,1 0-304-16,1 3-64 0,-1 2-16 0,3 1 0 15,4 1-1552-15,0 0-304 0,0 0-64 0,2 6-12000 0,2 1-2416 0</inkml:trace>
  <inkml:trace contextRef="#ctx0" brushRef="#br0" timeOffset="58102.91">19737 7793 44575 0,'0'0'1984'0,"0"0"384"0,0 0-1888 0,0 0-480 15,6 2 0-15,-6-2 0 0,4-1 1760 16,1 0 256-16,0-3 48 0,1-1 16 0,1-1-1088 0,1-1-224 16,1-1-32-16,-1-1-16 0,1 0-528 0,1-1-192 15,0-1 0-15,-2 1 144 16,0-1-624-16,0 1-128 0,-2-1-32 0,0-1 0 15,-1 0-2080-15,1 1-416 0,-1-4-96 0</inkml:trace>
  <inkml:trace contextRef="#ctx0" brushRef="#br0" timeOffset="58373.876">20122 7436 19343 0,'0'0'848'0,"0"0"192"0,3-5-832 0,-1-1-208 16,-2 6 0-16,0 0 0 0,3-3 6128 0,-3 3 1168 15,0 0 256-15,0 0 32 0,0 0-4800 0,3 7-960 16,-1 1-192-16,-1 3-32 0,0 2-656 0,0 1-128 0,-2 1-32 0,0 3 0 16,0 1-176-16,-1 2-32 0,-1 0-16 15,1-1 0-15,0 1-560 0,0-2-224 0,-1-1 16 16,1-1 0-16,-1-2 32 0,2-3 16 15,2-2 0-15,0 0 0 16,1-2-1184-16,1-1-256 0,1-1-32 0,1-3-16 0,1-2-1744 0,-1-2-368 0,3-3-64 0</inkml:trace>
  <inkml:trace contextRef="#ctx0" brushRef="#br0" timeOffset="58814.259">20426 7284 7359 0,'0'0'656'0,"0"0"-528"16,0 0-128-16,0 0 0 0,0 0 8064 0,4-5 1600 16,1 0 304-16,2 0 64 0,0 2-7024 0,4-1-1392 15,2 1-272-15,2 1-64 0,0-1-912 0,0 1-176 16,0 2-48-16,-1-2 0 0,2 1-144 0,-1 1 0 16,-1 0 0-16,1 0 0 0,-2 3 0 0,-2-3 0 15,0 2 0-15,-1 1 0 0,0-2 176 0,-3 2-48 16,-1 0-128-16,-1 2 192 0,-1-1 352 0,-1 1 64 15,-1 3 16-15,-1 0 0 0,-1-1 144 0,0 1 48 16,-2 1 0-16,-1 2 0 0,1 2-176 0,0 2-16 0,0 1-16 16,1 3 0-16,0 2-336 0,0 2-64 15,2 1-16-15,-1 3 0 0,1 2-192 0,1-1 144 16,-1 0-144-16,0 1 128 0,1-3-128 0,0 0 128 16,0-3-128-16,0-1 128 0,-1-3-128 0,0 0-176 0,1-2 48 0,-1 0 0 15,-1 0 128-15,0-4 0 0,-2 0 0 0,-1 0 0 16,-1-2 192-16,-3 0 80 0,0-3 16 0,-1 0 0 15,-2-1-48-15,-1-1-16 0,-2-2 0 0,-1 1 0 16,-1-2-224-16,-3 0 0 0,0 1 0 0,0-2 0 16,1-1 0-16,1-1 0 0,2-1 0 0,4 0 64 15,2 0-64-15,3-1 0 0,2-1 0 0,3 3 0 16,2-5-2000-16,2-1-400 0,5-6-80 16,-9 12-16-16</inkml:trace>
  <inkml:trace contextRef="#ctx0" brushRef="#br1" timeOffset="125346.321">392 6241 11055 0,'0'0'976'0,"0"0"-784"0,0 0-192 0,0 0 0 16,0 0 4896-16,0 0 928 0,0 0 192 0,0 5 48 15,-1 2-3104-15,0 4-608 16,1 3-128-16,1 2-32 0,0 3-912 0,1 3-192 15,0 1-48-15,1 2 0 0,0 1-464 0,1-2-80 0,-1-1-32 0,2-1 0 16,-1 1-272-16,1-3-64 0,0 1-128 0,0-2 192 16,0-1-192-16,0 0 0 0,-1-2 128 0,0 2-128 0,0-2 0 15,-1 2-240-15,0-3 48 0,-1-3 16 0,1 1 352 0,0 0 64 16,-1-3 16-16,0-2 0 0,1 0-256 0,1 0-240 16,-1-3 48-16,1 0 16 15,-4-5-2080-15,0 0-432 0,5-2-64 0</inkml:trace>
  <inkml:trace contextRef="#ctx0" brushRef="#br1" timeOffset="125711.114">390 6260 21183 0,'0'0'1888'0,"0"0"-1504"0,-5-1-384 0,-1 1 0 0,1-2 2688 0,0 0 448 16,5 2 112-16,-5-3 16 0,5 3-1568 0,-3-4-304 16,-1-2-64-16,2 0-16 0,1 1-704 0,1 0-144 15,0-1-16-15,2 0-16 0,2-1-176 0,1 1-48 16,0-1 0-16,1-1 0 0,3-1-16 0,2 2-16 16,3-1 0-16,-1 5 0 0,4-1-176 0,3 0 160 0,0 1-160 0,2 0 160 15,-1 3-32-15,0 3 0 0,-2-1 0 16,5 5 0-16,-4 1 192 0,-3 3 48 0,-3 3 0 0,-4 1 0 15,-4 2 192-15,-2 3 32 0,-4 2 16 0,-3 2 0 16,-3 0 96-16,-3-1 32 0,-2 0 0 0,-2 0 0 16,-1 0-160-16,-1-2-48 0,-2-4 0 0,1-4 0 15,1-1-272-15,-2-2-48 0,1 0-16 0,0-3 0 16,0-3-192-16,3-1 128 0,0-3-128 0,-1-2 0 0,2-1-176 0,3-2-128 16,0-3-16-16,4-1-16 15,2-1-1424-15,2-2-288 0,2 1-48 0</inkml:trace>
  <inkml:trace contextRef="#ctx0" brushRef="#br1" timeOffset="126011.698">792 6641 25855 0,'0'0'1152'0,"0"0"224"0,0 0-1104 16,0 0-272-16,0 0 0 0,-6 2 0 0,-1-2 2000 0,0-3 352 15,1-1 64-15,0 0 16 0,1-1-848 0,2-1-176 0,-1 0-16 16,0-4-16-16,0-1-544 0,0 0-96 0,-1-3-32 0,1 1 0 16,3-5-304-16,1 1-64 15,-2-1-16-15,-1 0 0 0,0-1-160 0,1-1-32 0,0 0-128 0,2 1 192 16,-2-1-192-16,2 2 0 0,1-1 128 0,1 2-128 15,1 1 0-15,1 1 0 0,0 1 0 0,0 0 0 16,0 2 0-16,1 2-160 0,2 3 32 0</inkml:trace>
  <inkml:trace contextRef="#ctx0" brushRef="#br1" timeOffset="126638.874">858 6428 6447 0,'0'0'576'0,"0"0"-576"0,-1 5 0 0,0 1 0 0,1 0 4320 0,0 1 752 16,1 2 160-16,-1-1 16 0,-1 2-3200 0,2 0-656 15,1 0-128-15,0 1-32 0,-1 0-512 0,2 1-96 16,2-4-32-16,0 2 0 0,2-1-208 0,0 0-32 16,0 0-16-16,0-4 0 0,1 0-96 0,1-3-32 15,0-2 0-15,0-1 0 0,0 0 48 0,1-3 0 16,-2-2 0-16,0-2 0 0,-1-1 80 0,-1 1 32 16,-2-2 0-16,0-2 0 0,-1-1-176 0,-1 1-48 15,0-1 0-15,-1 0 0 0,0 2-144 0,-1 1 160 16,0-2-160-16,-1 3 160 0,-1 2-160 0,0 1 0 15,1 1 0-15,1 5 0 0,0 0 0 0,0 0 0 0,0 0 0 0,0 0 128 16,0 0-128-16,-2 5 160 0,1 1-160 0,2 2 160 16,1 0 16-16,0 1 0 0,0 1 0 0,2 1 0 0,2 3 160 15,1 1 48-15,2-1 0 0,-1 1 0 0,1 1 0 0,1-2 0 16,-1 4 0-16,1-1 0 16,-2 1-192-16,0 2-48 0,-1-4 0 0,0 3 0 0,0 1 32 15,-1 0 0-15,-3 0 0 0,1-1 0 0,-2-2 144 16,0-1 48-16,-1 1 0 0,-2-1 0 0,-2-3 80 0,0 0 32 15,-1-1 0-15,-2-2 0 0,0 0 32 0,-2-4 0 16,-2 0 0-16,0-2 0 0,-1-2-208 0,0-3-48 16,-1-2 0-16,1-1 0 0,-2-3-96 0,0-1-32 15,-2-3 0-15,4 0 0 0,0-1-128 0,2-1 0 16,2 1 0-16,2-2 0 0,2 2 0 0,2 2 0 16,1-2 0-16,2 0 0 0,1-3 0 0,3 3 0 15,1-4 0-15,1 1 0 0,1 1 0 0,1-3 0 16,1 2 0-16,1 2 0 0,1 0-160 0,-1 1 160 15,0 1-208-15,1 0 80 16,-2 1-384-16,-1 0-80 0,1 2-16 0,-2 1 0 16,-2-2-1888-16,0 0-384 0,-1 2-80 0</inkml:trace>
  <inkml:trace contextRef="#ctx0" brushRef="#br1" timeOffset="126925.02">1102 6211 13823 0,'0'0'608'0,"0"0"128"16,0 0-592-16,0 0-144 0,0 0 0 0,0 0 0 0,0 0 4368 0,0 0 848 15,0 0 160-15,5 3 48 0,-1 2-3280 0,0 3-656 16,-1 2-128-16,1 1-16 0,1 0-528 15,0 4-112-15,0 2 0 0,-1 1-16 0,1 3-368 0,-1 0-64 16,1 1 0-16,0-1-16 0,-1 0-240 0,-1-3 144 16,2-1-144-16,0 0 128 0,-1-1-128 0,1 0 0 15,0-2 0-15,-1-2 0 16,-2-3-432-16,1-2-112 0,-1-2-32 0,-2-5-11424 16,3 5-2288-16</inkml:trace>
  <inkml:trace contextRef="#ctx0" brushRef="#br1" timeOffset="127168.022">1237 6243 26719 0,'0'0'2368'0,"-2"5"-1888"15,2 0-480-15,0 2 0 0,-1 2 2704 0,2 2 448 16,2 1 96-16,2 0 16 0,2 1-1888 0,1-1-368 0,2 0-80 0,2 1-16 15,1 0-528-15,1 1-96 0,2-2-32 0,0 0 0 16,-2-1-256-16,2-1 128 0,0 0-128 0,-1-1 0 16,2-1 0-16,-3 0 0 0,0-2 0 0,-2 0-144 15,-1-1-416-15,-3 2-80 0,-1 1 0 0,-2 0-16 16,-1-3-1536-16,-2 0-304 0,-2-5-64 0</inkml:trace>
  <inkml:trace contextRef="#ctx0" brushRef="#br1" timeOffset="127350.205">1303 6557 19343 0,'0'0'1728'0,"2"-6"-1392"16,1-3-336-16,1 0 0 0,0-3 3936 0,1 2 720 15,1-2 144-15,1-2 16 0,0-2-2400 0,-2 1-496 16,1-1-80-16,0 1-32 0,3-1-1024 0,-2-1-208 16,-1 2-32-16,1-2-16 0,1 0-336 0,0 1-64 15,-1-1 0-15,1 2-128 16,-2 0-512-16,-1 1-192 0,-2 2-64 0,1-1-18704 15</inkml:trace>
  <inkml:trace contextRef="#ctx0" brushRef="#br1" timeOffset="127656.768">1401 6034 28559 0,'0'0'2544'0,"0"0"-2032"0,0 5-512 0,1 2 0 15,2-2 3024-15,2 2 512 16,1 0 112-16,3 1 0 0,0 2-2064 0,3 0-432 0,2 1-64 0,1 1-32 16,1-5-528-16,2 3-96 0,-1 0-32 0,0 2 0 15,-1 0-224-15,-2 3-48 0,0 1-128 0,-1 0 192 16,-3 1-192-16,0 1 0 0,0 1 128 0,-3 3-128 16,-3-4 0-16,-1 3 176 0,0 0-176 0,-4 1 160 15,-2-1-32-15,0 2 0 0,-1-3 0 0,0-3 0 16,-2-1 32-16,0-4 0 0,0-1 0 0,0-1 0 0,1-1-160 0,1-4 0 15,0-1 0-15,4-4 0 16,-5-2-896-16,2-4-224 0,2-2-32 0,2-2-16 16,2-3-1776-16,1 1-336 0</inkml:trace>
  <inkml:trace contextRef="#ctx0" brushRef="#br1" timeOffset="127915.898">1823 6145 8287 0,'0'0'368'0,"0"0"80"0,0 0-448 0,0 0 0 0,0 0 0 0,0 0 0 15,0 0 7440-15,0 0 1408 16,4 3 288-16,0 0 48 0,2-2-6304 0,0-2-1280 16,1 0-240-16,1 0-48 0,3 0-864 0,-3 1-192 0,1-3-16 0,1 1-16 31,0-3-704-31,0 1-144 0,0-1-16 0,-1 0-12864 0,-1 1-2560 0</inkml:trace>
  <inkml:trace contextRef="#ctx0" brushRef="#br1" timeOffset="128065.201">1850 6235 24879 0,'-3'8'2208'16,"0"1"-1760"-16,0-2-448 0,2 1 0 0,2-2 4640 0,3 0 848 16,1 0 160-16,2-3 48 0,1 0-3568 0,2 0-704 15,1-3-144-15,2 0-16 0,3 0-880 0,-2-1-160 16,1-1-32-16,0-1-16 16,0-2-1728-16,0-1-352 0</inkml:trace>
  <inkml:trace contextRef="#ctx0" brushRef="#br1" timeOffset="130334.141">2199 6098 12895 0,'0'0'1152'0,"0"0"-928"16,0 0-224-16,0 0 0 0,0 0 1696 0,0 0 288 15,0 0 64-15,7-3 16 0,1-1-1616 0,0 1-320 16,-1-2-128-16,3-2 0 0,1 1 288 0,0-2-48 16,-2-2-16-16,1 0 0 0,0-1 608 0,-1 1 112 15,-2-2 16-15,0-1 16 0,-1 1 368 0,-1-1 64 16,-1-1 0-16,-1 1 16 0,-1 1-16 0,-1-1-16 16,0 1 0-16,-2 1 0 0,-2-1-336 0,0 0-64 15,2 0-16-15,-2 2 0 0,0-3-432 0,0 1-96 16,0-1 0-16,0 1-16 0,1-1-176 0,-1 1-16 15,0 2-16-15,0-2 0 0,0-2-16 0,0 1 0 0,-1 1 0 16,0-1 0-16,-1 0-16 0,0 1 0 16,0-1 0-16,1 0 0 0,0 1-32 0,0 0-16 15,0-2 0-15,0 0 0 0,0 0-144 0,1-1 0 0,0-1 0 0,1 0 128 16,-1-1-128-16,0 0 0 0,0 1 0 0,-1-1 0 16,1 1 0-16,1 0 0 15,-2 0 0-15,0 1 0 0,0 0 192 0,-1 0-64 0,-1-2 0 0,0 0 0 16,-1 1-128-16,0 2 0 0,0-3 0 0,-1 1 0 15,0 0 0-15,1-2 0 0,0 0-224 0,0-1 80 16,1 0 144-16,0-2 176 0,-1 0-48 0,2 0 0 16,0 0-128-16,0 2 0 0,-1 0 0 0,1 3 0 15,1 1 0-15,0 0-176 0,-2 2 176 0,2 1-128 0,1 2 128 0,1 0 0 16,-1 1 0-16,-1 1 0 0,1 0 0 0,2 2 0 16,0-1 0-16,1 1 0 0,0 1-192 0,2 1-48 15,1-1-16-15,-3 5-18688 16</inkml:trace>
  <inkml:trace contextRef="#ctx0" brushRef="#br1" timeOffset="130993.26">2312 6074 26255 0,'0'0'576'0,"3"-4"112"0,-3 4 16 0,0 0 64 0,0 0-624 0,0 0-144 0,0-4 0 0,0 4 0 0,0 0 1680 0,0 0 304 15,0 0 64-15,0 0 16 0,0 0-896 0,0 0-176 16,0 0-32-16,6 0-16 0,-6 0-320 0,6 3-64 15,1 0-16-15,-1 1 0 0,-1 3-160 0,1-1-16 16,-1 2-16-16,1 2 0 0,-1 0-176 0,0 3-48 16,0 1 0-16,0 1 0 0,0 1-128 0,-1 1 0 15,-1 1 0-15,0 3 128 0,-1 0 128 0,0 3 0 16,-2 0 16-16,1 1 0 0,0-1 192 0,0 1 48 16,-1 1 0-16,-1 1 0 0,0 1-48 0,0 1 0 15,-1 0 0-15,1 0 0 0,-2 1-288 0,0 3-176 16,0 3 192-16,0-1-192 0,0-1 128 0,2-2-128 15,2 0 0-15,1-3 0 0,1-2 0 0,1-1 0 16,1-3 0-16,0 0 0 0,1 0 0 0,0-1 0 16,2-3 0-16,1 2 0 0,0-1 0 0,0 1 0 15,3-2 0-15,0 1 0 0,-1 0 0 0,1-2 0 16,1-3 0-16,0-1 0 0,-1 1 0 0,0-4 0 16,0-1 0-16,0-3 0 0,-1-1 0 0,2-2 0 15,-1-1-128-15,0-2 128 0,-2-3 0 0,2-2 0 16,-1-1 0-16,-1-1 0 0,-3-3-224 0,0-3 48 0,1-1 16 0,-2-1-13216 15,-1-1-2656-15</inkml:trace>
  <inkml:trace contextRef="#ctx0" brushRef="#br1" timeOffset="131539.161">2399 4932 19343 0,'0'0'848'0,"2"5"192"0,-1 1-832 0,1-1-208 0,-2-5 0 0,3 9 0 0,0 4 3136 16,1 1 576-16,1 4 112 0,2 0 16 0,2 5-2320 0,-1 0-480 15,-2 2-80-15,3 1-32 0,1 1-336 0,0 0-64 16,-1-2-16-16,-1 2 0 0,1-1-320 0,-1 0-192 15,0-3 192-15,0-1-192 0,-1-3 128 0,1 0-128 16,-1-3 0-16,0-1 0 0,-1-2 0 0,0-3 0 16,-2-1 0-16,-1-2 0 15,0-3-224-15,-3-4-160 0,0 0-16 0,0 0-10864 16,0-6-2176-16</inkml:trace>
  <inkml:trace contextRef="#ctx0" brushRef="#br1" timeOffset="131876.076">2424 4978 13823 0,'0'0'608'0,"-2"-4"128"0,-3 0-592 0,1 0-144 16,0 0 0-16,0 0 0 0,0-2 4288 0,2 0 832 16,1 0 176-16,0 1 16 0,1 5-3424 0,0-5-688 0,1 1-144 15,1-1-32-15,3 0-640 0,1 0-128 0,1 0-16 0,2 0-16 16,3 1-224-16,0 0 128 0,1 0-128 0,2 1 0 15,0 1 0-15,1 2 0 0,1 0 0 0,-2 1 0 16,-1 4 128-16,-1 2-128 0,-3 2 0 0,0 1 0 16,-3 2 192-16,-2 2-64 0,-2-1-128 0,-1 3 192 15,-2-1 320-15,-2 3 64 0,-1 0 16 0,-2 3 0 16,-1-3-32-16,-1 0-16 0,-1-1 0 0,-1-2 0 16,1-4-240-16,-1 0-48 0,0-2-16 0,1-3 0 0,1-1-240 0,0-1 144 15,1-2-144-15,1-2 128 0,1-2-128 0,0-2 0 16,0-1 0-16,3-2 0 15,3-1-1104-15,1 0-256 0,-1-1-48 0,1-1-16448 16</inkml:trace>
  <inkml:trace contextRef="#ctx0" brushRef="#br1" timeOffset="132416.666">2852 5353 6447 0,'0'0'576'0,"0"0"-576"0,0 0 0 0,0 0 0 15,0 0 5952-15,-5-2 1072 0,0-1 208 0,1 0 64 16,0-2-4160-16,-1-1-816 0,-1-1-160 0,1-1-48 16,-1-2-960-16,-1-1-192 0,-1-1-32 0,1-1-16 0,0-2-336 0,-1-1-80 15,1 0-16-15,1-2 0 0,-1 0-64 0,3-1-16 16,0-1 0-16,1 1 0 0,-1-1-96 0,2 2-32 16,0-1 0-16,2 2 0 0,0-1-128 0,1 0-16 15,1 1-128-15,0 0 192 0,0 1-192 0,2-1 0 16,-1 1 128-16,0 2-128 0,2-1 0 0,1 2 0 15,0 0 0-15,1 2 0 0,0 0 0 0,0 1 0 16,-3 3 0-16,2 1 0 16,1 1-2048-16,0 2-320 0,-7 3-48 0</inkml:trace>
  <inkml:trace contextRef="#ctx0" brushRef="#br1" timeOffset="133072.246">3005 5082 12895 0,'0'0'1152'0,"-2"5"-928"16,-1 0-224-16,0 1 0 0,0 2 3600 0,1 2 688 15,2-2 128-15,0 2 16 0,0 0-2320 0,1-1-480 16,1 1-96-16,1 0 0 0,1-1-848 0,1-1-176 16,0-2-16-16,1 1-16 0,2-2-352 0,1-3-128 15,1-1 0-15,1-1 144 0,-1-2-144 0,1-2 0 16,0-2 0-16,-1-1 0 0,-3 0 0 0,1-2 0 15,-2-1 0-15,-1 0 0 0,-1 0 128 0,-1 0-128 16,-1-1 0-16,-2 2 128 0,-1-1-128 0,0 3 0 16,-2 0 144-16,0 1-144 0,-1 1 384 0,1 0 16 15,-2 1 0-15,0 1 0 0,0 1 272 0,5 2 48 16,-5-1 16-16,0 2 0 0,0 0-272 0,5-1-48 16,-3 3-16-16,3-3 0 0,-1 5-240 0,3 1-160 15,2 2 192-15,1 1-192 0,1 0 0 0,0 2 0 16,3 1 0-16,0 1 0 0,1-1 0 0,0 3 0 0,0 0 0 0,1 0 0 15,0 2 0-15,0 1 0 0,-3-1 0 0,2 2 0 16,-2-1 128-16,0 1-128 0,-1-1 0 0,0 0 0 16,-2-1 0-16,-1 1 0 0,-1 2 0 0,1-3 0 15,0 3 0-15,-2-3 0 0,-2 0 0 0,0-1 0 16,0-2 128-16,-1-1-128 0,-3-1 0 0,1-2 0 16,-1-2 128-16,0-3-128 0,-1-2 0 0,0-2 0 0,-2-3 160 0,1-3-160 15,-1-1 128-15,0-2-128 0,-1-4 176 16,2-1-48-16,1 0-128 0,-1-1 192 0,-1-1 0 15,1 1-16-15,1 0 0 0,1 1 0 0,-1 1 0 0,1 0 0 16,1 1 0-16,0 1 0 0,1 0-176 0,1 1 160 16,2-1-160-16,0 0 160 0,2 0-160 0,0 1 0 15,2-1 0-15,2 1 0 0,2-1 0 0,1-1 0 16,0 0 0-16,0-1 0 0,2 0 0 0,-1 2 0 16,0-4 0-16,-2 2 0 15,-2 1-1136-15,1 2-208 0,-1-1-32 0</inkml:trace>
  <inkml:trace contextRef="#ctx0" brushRef="#br1" timeOffset="134585.972">3374 5021 31791 0,'0'0'1408'0,"0"0"288"0,0 0-1360 0,0 0-336 0,0 0 0 0,0 0 0 0,6-2 1216 0,0 0 192 16,0 1 16-16,1-1 16 0,1-1-992 0,-1-1-208 16,1 0-48-16,0 0 0 15,0-1-656-15,1 1-144 0,0 1-32 0,-3 1-15456 16</inkml:trace>
  <inkml:trace contextRef="#ctx0" brushRef="#br1" timeOffset="134767.914">3384 5145 16575 0,'-6'8'736'0,"4"-4"160"0,0 0-720 0,2-4-176 16,0 0 0-16,0 0 0 0,0 0 4928 0,0 0 960 16,0 0 192-16,0 0 48 0,6-1-4096 0,0-1-816 15,0-1-176-15,1 0-16 0,2-1-736 0,0 1-144 16,1-1-16-16,0 0-128 15,1 0-464-15,-1 0-208 0,0 0-32 0,0 0-17552 0</inkml:trace>
  <inkml:trace contextRef="#ctx0" brushRef="#br1" timeOffset="134957.296">3627 4879 10127 0,'0'0'896'0,"0"0"-704"0,0 0-192 0,0 0 0 16,0 0 6464-16,0 0 1248 0,0 0 256 0,0 0 48 16,0 0-5392-16,0 0-1072 0,0 0-208 0,2 7-64 0,0 2-848 0,0 1-176 15,2 1-48-15,0 1 0 0,0 0-208 0,0 2 0 16,0 0 128-16,0 0-128 0,-2 2-160 0,1 2-80 16,1 0-16-16,-1 0 0 15,-1-1-1792-15,0 0-352 0,0 0-80 0,-1-2-14400 16</inkml:trace>
  <inkml:trace contextRef="#ctx0" brushRef="#br1" timeOffset="135128.13">3615 5013 22111 0,'0'0'976'0,"0"0"208"0,-4-1-944 0,4 1-240 16,-4-3 0-16,4 3 0 0,-4-3 4160 0,4 3 768 15,0 0 176-15,0 0 16 0,2-6-3392 0,2 1-672 16,1-1-144-16,1 1-16 0,0 0-656 0,2 1-240 15,2 1 176-15,1-1-176 0,0 1 0 0,-1-2 0 16,4 1 0-16,0-1 0 16,0 0-2432-16,-2-1-592 0</inkml:trace>
  <inkml:trace contextRef="#ctx0" brushRef="#br1" timeOffset="135338.332">3850 4761 34959 0,'0'0'1536'0,"0"0"336"0,0 0-1488 0,0 0-384 0,0 0 0 0,-2 7 0 0,1-1 1808 0,0 2 304 16,1 2 48-16,1 0 16 0,1 3-1168 15,0 1-240-15,0-1-32 0,1 2-16 0,0 1-400 16,1-1-64-16,0 2-32 0,0-2 0 0,-1 0-224 0,1 0 0 16,0 0 128-16,1-4-128 0,1 2 0 0,-1 0-256 15,0-4 48-15,0-1 16 16,-1-2-2352-16,0-1-464 0,0-1-80 0</inkml:trace>
  <inkml:trace contextRef="#ctx0" brushRef="#br1" timeOffset="135999.087">4085 4576 20271 0,'0'0'1792'0,"0"0"-1424"16,0 0-368-16,0 0 0 0,0 0 3952 0,-4 0 720 16,4 0 128-16,0 0 48 0,-4 5-2736 0,2 1-528 15,1 0-112-15,0 2-32 0,1 3-736 0,0-1-160 0,1 5-32 0,1 2 0 16,1 1-320-16,0 2-64 16,-2 1 0-16,2 2-128 0,2-1 352 0,-1 0-32 0,-2 0-16 0,1 0 0 15,2-3-432-15,-1-1-96 0,-1-1-16 0,0-2 0 16,-1-1 240-16,1-2 0 0,-1-3 0 0,1 0 0 31,-1-4-960-31,-2-5-80 0,0 0-32 0,0 0 0 0,0 0-2000 0,0 0-416 0</inkml:trace>
  <inkml:trace contextRef="#ctx0" brushRef="#br1" timeOffset="136267.933">4236 4629 11967 0,'0'0'1072'0,"0"0"-864"16,0 0-208-16,0 0 0 0,0 0 5680 0,2 5 1088 15,2 2 208-15,0 1 64 0,0-2-4384 0,3 2-864 16,0 0-192-16,2 2-16 0,2 0-944 0,1 1-176 16,0 0-32-16,1 2-16 0,0-2-416 0,-1 0 128 15,1-1-128-15,1 0 0 0,-1-1 0 0,0 0 0 16,-1-2 128-16,0-1-128 0,-1 0 0 0,0-1 0 15,-1-1 0-15,-1 0 0 16,-2 1-416-16,0-3-160 0,-1 1-48 0,-6-3 0 0,0 0 432 0,0 0 192 16,0 0-160-16,0 0 160 15,0 0-2528-15,0 0-416 0</inkml:trace>
  <inkml:trace contextRef="#ctx0" brushRef="#br1" timeOffset="136446.114">4342 4937 33167 0,'0'0'720'0,"0"0"160"0,-1-7 16 0,0 2 64 0,-1-2-768 0,2-1-192 0,0-5 0 0,1 0 0 16,1 0 1792-16,0-2 336 0,1-1 64 0,1 0 16 15,1-1-1264-15,0 1-256 0,0-4-48 0,0 2-16 0,1 1-224 16,-1 0-32-16,2 2-16 0,-1-2 0 0,0 1-576 0,0 2-112 16,1 1-32-16,0-2-19104 15</inkml:trace>
  <inkml:trace contextRef="#ctx0" brushRef="#br1" timeOffset="136749.441">4466 4338 21183 0,'0'0'1888'0,"0"0"-1504"15,-4 0-384-15,4 0 0 0,0 0 4208 0,-6 3 768 16,1 0 144-16,1 1 48 0,2 1-2864 0,1 0-560 15,2 1-112-15,4 1-32 0,0 0-1040 0,5 0-224 16,1 0-32-16,4 1-16 0,1 2-288 0,2 0 0 16,2 3 0-16,1-2 0 0,1 1 0 0,-1 2 0 15,0 1 0-15,-4-1 0 0,-1 1 0 0,0 1 0 16,-4-1 0-16,-1 2 0 0,-2-2 176 0,-4 3-176 0,0 2 160 0,-4 0-160 16,-3 2 400-16,-1 0-16 0,-2 3 0 0,-2-3 0 15,-1 0-16-15,-1-2-16 0,1-1 0 0,-1-3 0 16,0-1-224-16,1-3-128 0,1-3 160 0,2-3-160 15,-2-3 0-15,3-1-160 0,4-2 0 0,-2-5 0 16,1-3-2288 0,1-1-464-16,1-3-96 0</inkml:trace>
  <inkml:trace contextRef="#ctx0" brushRef="#br1" timeOffset="137802.43">3322 5865 17503 0,'0'0'1552'0,"0"0"-1232"15,0 7-320-15,0 1 0 0,-1 0 3424 0,1 1 624 16,0 0 128-16,0 1 32 0,1 0-2544 0,0 1-512 16,0-3-112-16,2 1-16 0,-1-1-736 0,1-1-160 15,-1-2-128-15,-2-5 192 0,0 0-192 0,0 0 0 16,0 0 0-16,0 0 0 16,0 0-1648-16,2-7-256 0</inkml:trace>
  <inkml:trace contextRef="#ctx0" brushRef="#br1" timeOffset="137955.055">3229 5760 19343 0,'0'0'848'0,"0"0"192"0,0 0-832 0,0 0-208 0,0 0 0 0,0 0 0 16,0 0 2432-16,0 0 448 0,0 0 96 0,0 0 16 16,0 0-2432-16,7 3-560 0,-2-2 0 0,1 0-13312 15</inkml:trace>
  <inkml:trace contextRef="#ctx0" brushRef="#br1" timeOffset="138231.792">3538 5899 14735 0,'0'0'640'0,"0"0"160"0,0 0-640 0,0 0-160 16,0 0 0-16,0 0 0 0,0 0 3968 0,0 0 768 16,0 0 160-16,0 0 32 0,0 0-2768 0,1-5-560 15,-1-1-96-15,-1 0-32 0,0-3-672 0,-1 1-144 16,0-1-16-16,-1 0-16 0,-1-2-352 0,-1 0-64 15,0-1-16-15,-1 1 0 0,0-1-192 0,1-2 0 16,-1 2 0-16,0-1 0 0,0 0 128 0,1 1-128 16,0 1 0-16,0-1 0 0,0 2 288 0,1 1-32 15,1 1-16-15,1 1 0 0,0-1 112 0,1 1 32 16,-1 1 0-16,3 1 0 0,1 0-176 0,1 0-16 16,1 2-16-16,3-1 0 0,1-1-176 0,1 1 0 0,1 0 0 0,0 2 0 15,1-2 0-15,-1 3 0 0,0 1 0 0,0 1 0 31,-2 1-320-31,0 2-80 0,1 1-32 0,-2 1-12272 0,-2 0-2464 0</inkml:trace>
  <inkml:trace contextRef="#ctx0" brushRef="#br1" timeOffset="138385.698">3430 5882 25791 0,'0'0'2304'0,"0"0"-1856"0,0 0-448 0,6-3 0 0,2-1 2752 0,1 1 448 16,1-3 80-16,1 1 32 0,1-1-1584 0,1 1-304 15,1 0-64-15,0-2-16 0,-1 1-976 0,1 1-208 16,2-3-32-16,0 2-128 16,-2 0-640-16,1 0-224 0,1 0-48 0</inkml:trace>
  <inkml:trace contextRef="#ctx0" brushRef="#br1" timeOffset="139147.971">4035 5538 27231 0,'0'0'1216'0,"0"0"240"0,0 0-1168 0,0 0-288 0,-2-5 0 0,2 5 0 16,-1-4 1584-16,1 4 256 0,0 0 48 0,0 0 16 15,0 0-720-15,0 0-144 0,-2 5-16 0,0 3-16 16,2 1-608-16,0 1-112 0,0 2-32 0,0 0 0 0,2 0-256 0,1 2 128 16,1-3-128-16,0 0 0 0,0 1 0 0,1-2 0 15,1-1 0-15,0-2 0 0,0-2 0 0,-1-1 0 16,-5-4 0-16,7 1 0 0,1-2-128 0,0-1 128 16,0 0 0-16,-1-5-144 0,-1 0 144 0,0-1 0 15,-1-1 0-15,-1 0 0 0,0 1 0 0,-1-1 144 16,0-1-144-16,0 1 160 0,-1 0 64 0,1 2 16 15,-1-1 0-15,1 2 0 0,-1 0-240 0,-2 6-192 16,3-3 48-16,-3 3 0 0,0 0 144 0,6 1 0 16,0 3 0-16,0 2 0 0,0 2 0 0,1 0 0 15,2 3 0-15,-2 1 128 0,2 2 0 0,0-1 16 16,0 2 0-16,0 0 0 0,0 0 112 0,-1 0 32 16,-1 0 0-16,0-1 0 0,0 2-32 0,-2 0 0 15,-2-1 0-15,0 1 0 0,-1 0-16 0,-1-2-16 16,-1 1 0-16,0 0 0 0,-2-2 64 0,0 1 16 15,-2-1 0-15,0-2 0 0,-1-2-96 0,0-1-16 0,-1-1 0 0,0-4 0 16,-1-2-64-16,0-2 0 0,-1-2-128 0,-1-2 192 16,-1-3-32-16,0 0-16 0,0-2 0 0,-1 0 0 15,1-1-144-15,0 0 128 0,2 1-128 0,2-1 128 16,0 0 0-16,2 0-128 0,2 0 192 0,1-1-64 16,0 1-128-16,3-3 0 0,2 1 144 0,3-2-144 15,0-1 0-15,2 1 0 0,1-1 0 0,2 0 128 16,0 0-128-16,2 0 0 0,-1-1 0 0,1 0 0 15,-2-1 0-15,3 2 0 0,-2-1 0 0,-1 1 0 0,1 2-256 0,-2 0-64 16,-1 2 0-16,0 3-16 16,-1 0-3024-16,-1 1-608 0</inkml:trace>
  <inkml:trace contextRef="#ctx0" brushRef="#br1" timeOffset="139300.338">4392 5439 19343 0,'0'0'1728'0,"0"0"-1392"16,0 0-336-16,0 0 0 0,6-2 4528 0,-1 0 832 16,0 1 160-16,1 0 48 0,0 0-3584 0,0-2-720 15,1 1-144-15,-1 0-32 0,1 0-896 0,0 0-192 16,0 1 0-16,-7 1 0 16,7 0-1504-16,-7 0-272 0,0 0-48 0</inkml:trace>
  <inkml:trace contextRef="#ctx0" brushRef="#br1" timeOffset="139448.223">4434 5531 41471 0,'0'0'912'0,"-3"7"192"0,-1-1 48 0,1-1 0 0,0 0-928 0,3-5-224 15,0 0 0-15,0 0 0 0,0 0 1280 0,3 4 224 0,-3-4 32 0,8 1 16 16,0-2-1248-16,1-1-304 0,-1-1 0 0,2-1 0 16,-2 1-688-1,2-1-144-15,0-1-48 0,1 0-12512 0,-2-1-2512 0</inkml:trace>
  <inkml:trace contextRef="#ctx0" brushRef="#br1" timeOffset="139707.43">4758 5255 17503 0,'0'0'1552'0,"0"0"-1232"15,2-5-320-15,-2 5 0 0,0 0 4560 0,0 0 864 16,0 0 160-16,0 0 48 0,0 0-3136 0,0 0-608 16,0 0-128-16,5 6-32 0,-1 2-768 0,0 1-176 15,-1 0-16-15,-1 2-16 0,1 0-496 0,0 1-80 16,1-1-32-16,-1 2 0 0,0 0-144 0,0 0 0 16,0-2 0-16,0 1 0 15,-1 0-608-15,1-2-208 0,0-2-32 0,-1 0-16 16,0-1-1952-16,-1-1-384 0</inkml:trace>
  <inkml:trace contextRef="#ctx0" brushRef="#br1" timeOffset="139867.293">4715 5388 25791 0,'0'0'1152'0,"0"0"224"0,0 0-1104 0,0 0-272 0,0 0 0 0,0 0 0 16,0 0 4816-16,0 0 912 0,5 2 176 0,0 0 48 15,2-2-4288-15,0-1-832 0,2-2-192 0,0-1-16 16,1 0-480-16,0-1-144 0,1-1 0 0,1 0 0 15,1-2-1216-15,-1 0-336 0,0-2-80 0,-1 0-18736 16</inkml:trace>
  <inkml:trace contextRef="#ctx0" brushRef="#br1" timeOffset="140052.402">5023 5126 24879 0,'0'0'1088'0,"0"0"256"0,0 0-1088 0,0 0-256 15,0 0 0-15,1 10 0 0,0 1 5088 0,-1 2 960 16,-1 3 192-16,1 0 32 0,0 2-4176 0,1 0-848 16,0 0-160-16,-1 1-48 0,1 1-720 0,1-1-128 15,0 0-48-15,0-4 0 0,1 2-352 0,0-3-80 16,-1-1-16-16,3-2 0 16,1-1-2048-16,0-1-400 0,-1-3-96 0</inkml:trace>
  <inkml:trace contextRef="#ctx0" brushRef="#br1" timeOffset="141956.56">2831 6884 15663 0,'0'0'1392'0,"0"0"-1120"0,0 0-272 0,0 0 0 0,0 0 3808 0,0 0 704 16,0 0 144-16,0 0 16 0,0 0-2032 0,0 7-400 16,1 1-96-16,1 2-16 0,0 0-640 0,1 3-128 15,0 1-16-15,2 1-16 0,2 2-416 0,1 2-80 16,1-1 0-16,1 3-16 0,-1-2-368 0,1 2-80 15,0-1-16-15,1 1 0 0,-1-1-352 0,1 1 0 16,0-2 0-16,-1-1 0 0,-2-2 0 0,-1-2 0 16,1-1 0-16,1-1-128 15,-3-1-816-15,0-3-144 0,-1-2-48 0,-1-3 0 16,1-3-1808-16,-5 0-352 0</inkml:trace>
  <inkml:trace contextRef="#ctx0" brushRef="#br1" timeOffset="142226.073">2883 6909 21183 0,'-11'-2'944'0,"6"2"192"0,0-1-912 0,0 0-224 16,1-2 0-16,0 0 0 0,-1-2 4288 0,2 0 832 16,2-1 144-16,1 0 48 0,0 0-3664 0,3-1-736 0,2-1-144 0,1 1-16 15,1-2-560-15,2 1-192 0,4 0 144 0,3 3-144 16,3 0 0-16,-1 3 0 15,0 0 0-15,-1 4 0 0,0 3 0 0,0-1 0 0,-3 4 0 16,-1 2 0-16,-2 1 0 0,-2 2 0 0,-2 1 0 0,-3 1 0 16,-3 0 0-16,-2-1 0 0,-1 2 144 0,-1 0-16 15,-4-1 384-15,-2-1 96 0,-1 1 16 0,-1-1 0 0,1 0-256 0,-1-1-48 16,0-3-16-16,1-1 0 0,1-3-160 0,0-1-16 16,2-1-128-16,1-2 192 15,1-3-192-15,5 1-128 0,-2-5 128 0,2 0-208 16,2-1-1360-16,2 0-272 0,3-1-48 0,2 1-10800 15,0-1-2160-15</inkml:trace>
  <inkml:trace contextRef="#ctx0" brushRef="#br1" timeOffset="142473.732">3240 7137 16575 0,'0'0'1472'0,"0"0"-1168"15,0 0-304-15,0 0 0 0,0 0 4816 0,-2 3 912 16,2-3 176-16,0 0 48 0,-4 2-3136 0,-1-5-608 15,0-2-128-15,0 0-32 0,0-3-960 0,1-2-208 16,-1-2-48-16,-1 0 0 0,1-3-448 0,1-1-112 16,0 0-16-16,1-1 0 0,0 0-256 0,1 0 0 15,-1-3 128-15,2 1-128 0,1 0 0 0,1-2 0 16,-1 2 0-16,2-1 0 0,0 1 0 0,1 1 0 0,1 2 0 0,1 0 0 16,-2 1 0-16,3 2-256 0,1 1 80 0,0 0 16 31,-1 3-1392-31,0 3-288 0,2 3-48 0,-1 1-11424 0,0 0-2272 0</inkml:trace>
  <inkml:trace contextRef="#ctx0" brushRef="#br1" timeOffset="143027.687">3454 6904 18431 0,'0'0'816'0,"0"0"160"0,-6 0-784 0,0 2-192 16,-1 1 0-16,2-3 0 0,5 0 5024 0,-5 4 960 15,0 0 192-15,2 1 32 0,1 0-4128 0,1 1-832 16,1-6-160-16,0 8-48 0,1 0-720 0,1 1-128 16,1-1-48-16,1 1 0 0,2 0-144 0,1 0 0 15,3-2 0-15,-1-1 0 0,1 0 0 0,2 0 0 16,1-4 0-16,0-1 0 0,-1-4 0 0,-1 0 0 16,0-1 0-16,-1-1 0 0,-1-1-192 0,-1-1 192 15,-1-1-192-15,-2 0 192 0,0-1 0 0,-1 1 0 16,-2 1 0-16,0 1 0 0,-2 0 0 0,1-2 0 15,0 2 0-15,-1 6 0 0,-1-5 0 0,1 5 0 16,0 0 0-16,0 0 0 0,-3-3 0 0,3 3 128 16,0 0 0-16,0 0 0 0,0 0 96 0,-3 5 16 0,0 2 0 15,2 0 0-15,2 2-48 0,1 0 0 16,0 1 0-16,2 2 0 0,0 2-64 0,1 0-128 16,0 1 176-16,1 1-176 0,0 0 176 0,1 1-176 0,1-2 160 0,-2 1-160 15,2 1 160-15,0-2-160 0,0 2 160 0,-1-2-160 16,-3 0 208-16,1 2-48 0,1-2-16 0,-2-2 0 15,-4 1 80-15,-1 0 16 0,1-1 0 0,-2-1 0 16,-2 0-64-16,0-1-16 0,0-3 0 0,-2 1 0 16,0 0-160-16,-1 0 0 0,-1-1 0 0,-1-3 128 15,-1-1-128-15,-1-2 0 0,0-2 0 0,2-1 0 16,1 0 0-16,1-3 0 0,0 0 0 0,1-2 0 0,1-2 0 16,2-2 0-16,1 0-144 0,0-2 144 0,1-1 0 0,1-2 0 15,1 1 0-15,2-5 0 0,0 0 0 16,1 2 0-16,1-4 0 0,1 1 0 0,-1-1 0 0,2 2 0 15,1 0 0-15,0 2 0 0,-1-1 0 0,0 1 0 16,1 2 0-16,0 0 0 0,-2 0 0 0,1 3 0 16,0 1-176-16,1 2 176 15,-2-1-2048-15,2 1-304 0,-2 1-48 0</inkml:trace>
  <inkml:trace contextRef="#ctx0" brushRef="#br1" timeOffset="143204.547">3800 6799 35007 0,'0'0'1552'0,"0"0"320"0,0 0-1488 0,0 0-384 15,0 0 0-15,0 0 0 0,0 0 2288 0,7-2 384 16,-2 1 80-16,2 1 0 0,-1 0-1664 0,1 0-320 16,0 0-80-16,1 0-16 0,-1-1-672 0,1 1 0 15,0 0 0-15,-1 1 0 16,-1-1-3200-16,-6 0-576 0</inkml:trace>
  <inkml:trace contextRef="#ctx0" brushRef="#br1" timeOffset="143357.272">3805 6956 19343 0,'0'0'1728'0,"0"0"-1392"0,0 0-336 0,0 0 0 16,2 7 5072-16,-2-7 944 0,0 0 192 0,5 1 48 16,1 1-3680-16,1 0-720 0,2-5-160 0,2 1-32 0,-2 0-1024 15,3-1-224-15,-1-1-32 0,1 0-16 16,0-1-368-16,0 1 0 0,-1-3 0 0,1 0 0 15,-3-1-2432-15,1 0-464 0</inkml:trace>
  <inkml:trace contextRef="#ctx0" brushRef="#br1" timeOffset="143552.145">4087 6774 42159 0,'0'0'1856'0,"0"0"400"0,0 0-1808 0,0 0-448 16,7 1 0-16,-2 1 0 0,-5-2 1216 0,6 0 128 0,4 0 48 0,-1 0 0 15,0 0-896-15,1-2-176 0,0-1-48 0,-1-1 0 32,2-1-1568-32,0 0-320 0,0-1-64 0</inkml:trace>
  <inkml:trace contextRef="#ctx0" brushRef="#br1" timeOffset="143772.097">4322 6533 23039 0,'0'0'2048'0,"0"0"-1648"0,0 0-400 0,0 0 0 0,0 0 4240 0,0 0 768 0,0 0 160 0,0 0 16 0,0 0-2592 0,2 7-528 15,-1 0-96-15,1 2-32 16,1 1-848-16,0 3-192 0,0 3-16 0,0 0-16 0,-1 2-464 0,0 1-80 15,0 3-32-15,2 0 0 0,-1 1-288 0,1-3 0 16,0-1 0-16,1-2 0 16,2-4-1792-16,1-1-272 0,0-3-48 0,0-2-19200 15</inkml:trace>
  <inkml:trace contextRef="#ctx0" brushRef="#br1" timeOffset="144063.398">4578 6420 23951 0,'0'0'2128'0,"0"0"-1696"0,2 5-432 0,1 3 0 16,1 1 4576-16,0 1 832 0,0 0 160 0,-1 2 48 16,-1 5-3072-16,0 0-624 0,0-1-112 0,1 0-16 15,-1 0-912-15,0-1-176 0,0 2-48 0,0 0 0 16,0-1-464-16,0 1-192 0,1-2 176 0,0-1-176 31,0-3-1856-31,1-3-448 0,0-5-112 0</inkml:trace>
  <inkml:trace contextRef="#ctx0" brushRef="#br1" timeOffset="145175.34">4545 6338 4607 0,'0'0'400'0,"0"0"-400"15,-4-2 0-15,0-2 0 0,-1-1 6368 0,2 0 1184 16,1-2 256-16,0 1 32 0,0-1-4608 0,0 1-928 16,2 6-176-16,-1-4-32 0,-1-1-672 0,2 5-128 15,0 0-16-15,0 0-16 0,0 0-432 0,6 3-96 16,0 1-16-16,2 3 0 0,-1 4-144 0,1 1-48 16,0 3 0-16,1 4 0 0,-1 2-240 0,-1 1-48 15,0 2-16-15,0-1 0 0,-1 0-224 0,1 0 144 16,-1-1-144-16,0 1 128 0,-2 0-128 0,0 1-256 15,0 0 64-15,-1-1 16 0,0-1 304 0,-1 0 48 0,2-2 16 0,-1-4 0 16,0-2-192-16,-1-4 0 16,0-1-192-16,0-3 192 15,1-1-1152-15,-3-5-128 0,0 0 0 0,0 0-16 16,0 0-1136-16,0 0-240 0,0 0-32 0</inkml:trace>
  <inkml:trace contextRef="#ctx0" brushRef="#br1" timeOffset="145472.719">4835 6405 13823 0,'0'0'1216'0,"0"0"-960"16,-3-5-256-16,1 0 0 0,0 0 3840 0,2 5 736 15,0 0 144-15,0 0 16 0,0 0-2272 0,0 0-464 16,0 0-80-16,0 0-32 0,0 0-768 0,7 5-160 16,0 1-16-16,1 2-16 0,1 1-544 0,0 0-96 15,3 1-32-15,1 1 0 0,1 0-256 0,0-1 160 16,1 0-160-16,1 0 128 0,-2 0-128 0,1 0 0 16,-2-1 0-16,-1 1 0 0,0-5 128 0,0 0-128 15,-2-2 0-15,-2 1 128 0,-2 0-320 0,-2-1-64 16,-4-3 0-16,0 0-12160 15,0 0-2432-15</inkml:trace>
  <inkml:trace contextRef="#ctx0" brushRef="#br1" timeOffset="145622.435">4860 6592 11967 0,'3'-4'1072'0,"0"-4"-864"0,1-1-208 0,1-1 0 15,1 0 5120-15,1-3 992 0,1 0 192 0,2 0 32 16,0-3-4144-16,2-1-832 0,0 0-160 0,0-2-48 15,2-1-752-15,0 1-144 0,-1-3-48 0,-2 3 0 16,1-2-208-16,0 2 0 0,-3-1 0 0</inkml:trace>
  <inkml:trace contextRef="#ctx0" brushRef="#br1" timeOffset="145876.038">5109 6052 35711 0,'0'0'1584'0,"0"0"320"0,0 0-1520 0,0 0-384 16,0 0 0-16,4 4 0 0,1 2 1840 0,2 1 288 16,0-1 64-16,0 3 16 0,1 0-960 0,1 1-192 15,3 0-32-15,-1 1-16 0,2 3-576 0,1 0-112 0,-1 0-32 0,1 2 0 16,-1 0-288-16,0-1 0 0,-1 3 128 0,1 0-128 16,-1 3 368-16,-3 1 16 15,-2 1 0-15,0 0 0 16,-1 1-656-16,-2-1-128 0,-3 1-32 0,-3-2 0 0,-3 0 256 0,-1 0 176 15,-1-1-208-15,0-4 80 16,-2-2-1344-16,0-2-272 0,0-2-48 0</inkml:trace>
  <inkml:trace contextRef="#ctx0" brushRef="#br1" timeOffset="146637.349">3647 7759 4607 0,'0'0'400'0,"0"0"-400"16,0 0 0-16,0 5 0 0,0-5 4880 0,-1 6 896 15,1-6 176-15,0 7 48 0,-1 0-3200 0,1 0-640 16,0 1-128-16,0 1-32 0,0 1-928 0,0 0-192 15,0-3-48-15,1 2 0 0,1 0-544 0,0-4-112 16,-2-5-32-16,0 0 0 0,5 3-144 0,-5-3-224 0,0 0 48 0,5-4-16080 16</inkml:trace>
  <inkml:trace contextRef="#ctx0" brushRef="#br1" timeOffset="146793.02">3678 7644 23039 0,'0'0'1024'0,"-5"-1"192"0,-2 0-960 0,0 1-256 0,0-2 0 0,1 0 0 16,2-2 2816-16,0 0 512 0,1-1 96 0,1 0 32 15,2 0-2592-15,0 5-512 0,2-4-96 0,2-1-10896 16,1 1-2176-16</inkml:trace>
  <inkml:trace contextRef="#ctx0" brushRef="#br1" timeOffset="147076.425">3951 7785 34431 0,'0'0'1536'0,"0"0"304"0,0 0-1472 0,0 0-368 15,-5 2 0-15,5-2 0 0,0 0 1600 0,-5-2 256 16,1-1 64-16,-2-2 0 0,-1-1-1040 0,0-2-208 16,-1-1-32-16,0-1-16 0,1-3-368 0,-2-2-80 15,-1-1-16-15,-1-1 0 0,1-2-160 0,1-1 0 16,-2 0 0-16,1 2 128 0,0 0-128 0,1 2 0 15,-2 2 0-15,2 1 0 0,1 1 0 0,1 2 0 16,1 0 0-16,2 1 0 0,1 2 128 0,2 1-128 16,2 0 128-16,2 1-128 0,1 0 128 0,4 0-128 15,2 0 128-15,2 1-128 0,0-1 0 0,1 1 0 16,2 1 0-16,2 1 0 0,-1 0 0 0,2 3 0 0,-4 2 0 0,0 1 0 31,-2 1-848-31,-2 0-256 0,-1 3-48 0,0 1-11424 0,-3 1-2272 0</inkml:trace>
  <inkml:trace contextRef="#ctx0" brushRef="#br1" timeOffset="147211.098">3808 7727 35183 0,'0'0'1552'0,"0"0"336"0,0 0-1504 0,0 0-384 0,0 0 0 0,0 0 0 0,5-2 1280 0,1 1 176 16,3-3 32-16,3 0 16 0,2-3-928 0,3 0-176 16,1 0-32-16,-1-1-16 0,0 0-352 0,1-2 0 15,1-1 0-15,-1 2-18624 16</inkml:trace>
  <inkml:trace contextRef="#ctx0" brushRef="#br1" timeOffset="147910.219">4343 7445 30239 0,'0'0'1344'0,"0"0"256"0,0 0-1280 0,0 0-320 0,0 0 0 0,0 0 0 16,0 0 1472-16,0 0 208 0,-3 4 48 0,1 3 16 16,1 0-880-16,1 3-176 0,1-2-48 0,0 4 0 15,0 1-480-15,1 1-160 0,1-2 0 0,1 1 0 0,2 0 144 0,0-2-144 16,0-2 0-16,1 0 144 0,-1-2-144 0,2-1 0 16,0-1 0-16,0-3 0 0,-1-1-128 0,-1-2 128 15,0-1-160-15,-1-3 160 0,1-4 0 0,0-2 0 16,0 0 0-16,-1-3 0 0,-1-2 0 0,1 1 0 15,0-1 128-15,-2 0-128 0,1 1 0 0,0 1 0 16,-2-2 0-16,0 5 0 0,-1 0 0 0,0 3 0 16,0 1 0-16,-1 2 0 0,0 5 128 0,0 0-128 15,0 0 0-15,0 0 0 0,0 0 0 0,0 0 0 16,6 3 128-16,2 2-128 0,2 3 128 0,0 3-128 16,0 0 192-16,1 4-192 0,1 0 208 0,0 2-64 15,1-1-16-15,0 3 0 0,-2 0 128 0,-2 2 0 16,1 1 16-16,-1-1 0 0,-1 0 80 0,-1 1 16 15,-3-2 0-15,0 2 0 0,-2-2-32 0,-1 1 0 0,-2-4 0 0,-1-1 0 16,0 1-192-16,-1-2-144 0,0 0 192 0,-2-1-192 16,0-3 160-16,-1 0-160 15,-1-2 128-15,-1-2-128 0,0-2 304 0,1-5-32 16,-2 0 0-16,1-4 0 0,0-2 0 0,0-2 0 16,0-2 0-16,1 0 0 0,0-2-80 0,2-1-32 0,1-1 0 0,2 0 0 15,2-2-32-15,0-1 0 16,3-1 0-16,1-2 0 0,2 0-128 0,1 0 160 0,0-1-160 0,3 1 160 15,1 0-160-15,1 1 0 0,-1 2 0 0,1 2 0 16,1-1 0-16,0 2 0 0,-1-1 0 0,2 3 0 31,-1 0-1936-31,-2 3-272 0,1-1-48 0,1 0-16464 0</inkml:trace>
  <inkml:trace contextRef="#ctx0" brushRef="#br1" timeOffset="148031.172">4802 7396 12895 0,'0'0'576'16,"0"0"112"-16,0 0-560 0,0 0-128 0,0 0 0 0,0 0 0 0,0 0 5248 0,0 0 1008 15,0 0 208-15,0 0 32 0,1-4-4640 0,3 0-944 16,1 0-176-16,0 1-32 0,0-2-704 0,1 0 0 16,0-1-128-16,1 2-11328 15,0 1-2240-15</inkml:trace>
  <inkml:trace contextRef="#ctx0" brushRef="#br1" timeOffset="148177.457">4850 7484 32367 0,'-6'12'1424'0,"4"-7"304"0,0 0-1376 0,1 1-352 15,1-6 0-15,-1 6 0 0,1-6 2272 0,0 0 384 16,3 5 80-16,2-3 16 0,2-2-1280 0,1 0-240 16,0-2-48-16,2 0-16 0,-1-1-720 0,1-1-160 15,1-2-32-15,0-2 0 0,0-1-256 0,-1 0 0 16,-1 0-176-16,-1-1-13824 16,0 0-2768-16</inkml:trace>
  <inkml:trace contextRef="#ctx0" brushRef="#br1" timeOffset="148321.373">5079 7398 37663 0,'0'0'1664'0,"0"0"352"0,0 0-1616 0,6-4-400 0,0 3 0 0,1-1 0 16,0 1 1376-16,1-1 192 0,1-1 32 0,1 1 16 16,1 1-1200-16,1-2-240 0,0-2-48 0,0-1-13088 15,1-1-2608-15</inkml:trace>
  <inkml:trace contextRef="#ctx0" brushRef="#br1" timeOffset="148508.263">5369 7088 14735 0,'0'0'640'0,"0"0"160"0,0 0-640 0,0 0-160 16,0 0 0-16,0 0 0 0,0 0 7168 0,0 0 1392 15,1 8 272-15,0 4 64 0,0 1-6032 0,1 3-1216 16,0 0-240-16,1 3-64 0,0 1-736 0,1 2-160 15,1-1-16-15,0-1-16 0,1-1-416 0,0-1 0 16,0-3 128-16,1-1-128 16,-1-2-1424-16,0-1-320 0,-1-6-64 0</inkml:trace>
  <inkml:trace contextRef="#ctx0" brushRef="#br0" timeOffset="178765.362">9563 901 10127 0,'0'0'896'0,"0"0"-704"0,-3 7-192 0,1-2 0 15,2-5 6032-15,0 0 1184 0,-1 7 224 0,1 1 48 16,3 2-4224-16,0 3-864 0,0 1-160 0,1 1-48 15,-1 2-848-15,0 2-160 0,3 3-32 0,0 2-16 16,0 3-288-16,1 0-48 0,0 3-16 0,0 0 0 16,0 0-352-16,1 0-80 0,1 0-16 0,-1-5 0 15,-1 0-192-15,0-1-144 0,-2-1 192 0,0 0-192 16,-1-2 128-16,-1 0-128 0,-2 1 0 0,0 0 0 16,-1-2 0-16,-1-1 0 0,-2 0-240 0,0-3 80 31,1-1-480-31,-1-2-112 0,-1-3-16 0,0-8 0 15,0-8-1168-15,0-4-240 0</inkml:trace>
  <inkml:trace contextRef="#ctx0" brushRef="#br0" timeOffset="179115.892">9601 903 33743 0,'-14'-4'1488'0,"8"2"320"0,-1-1-1440 16,-1-1-368-16,-1-1 0 0,1 0 0 0,1 1 1536 0,1-4 224 0,1 0 48 0,3 1 16 15,1-2-720-15,2 0-144 0,1 0-16 0,4-3-16 16,2 1-352-16,3-2-80 0,2 1-16 0,1 0 0 16,3 0-32-16,1 2 0 0,0 0 0 0,2 1 0 15,0 2-96-15,1 2-32 0,-2 3 0 0,2 2 0 16,-1 1-160-16,1 6-32 0,-2 4-128 0,0 3 192 15,-2 3-16-15,-3 2-16 0,0 4 0 0,-2 2 0 16,-3 2-160-16,-3 0 192 0,-3 1-192 0,-1-3 192 16,-2 1-192-16,-3-1 128 0,-3-1-128 0,-1 1 128 15,-3 0 32-15,-3 2 0 0,-1-5 0 0,-6 6 0 16,-2-2-160-16,2-4 0 0,0-4 0 16,3-2 464-16,0-2 64 0,0-4 16 0,4-3 0 0,-1-3-544 0,2-2 0 15,3-4 0-15,2-1 0 0,1-3 0 0,3 0-272 16,0 0 16-16,3-2 16 15,2-1-1104-15,3 0-240 0,2 1-32 0,2 0-12624 16,0 1-2528-16</inkml:trace>
  <inkml:trace contextRef="#ctx0" brushRef="#br0" timeOffset="179432.982">10101 1420 11055 0,'0'0'976'0,"1"7"-784"15,0 1-192-15,0-2 0 0,0 0 5200 0,1-1 1008 16,-1 1 192-16,-1-6 32 0,0 0-3392 0,0 0-672 0,0 0-144 0,0 0-32 16,-2-5-1744-16,-1 1-448 0,0-4 0 15,-3-2 2848-15,-2-2 480 0,-1 0 112 0,0-2 16 16,0-2-2208-16,0-1-432 0,-1-3-96 0,-1-8-16 16,1-3-560-16,4 4-144 0,0-1 0 15,2-1 272-15,1 1 32 0,2 1 0 0,3 1 0 16,1 3-304-16,2 0 0 0,1 3 0 0,1-3 0 15,2 1 0-15,2-4 0 0,1 2 0 0,0-1 0 16,1 0 0-16,1 0 0 0,-1 1 0 0,3 1 0 16,0 0-144-16,-2 3-48 0,0 3 0 0,-1 2 0 15,-1 2-240 1,-3 2-48-16,0 2-16 0,-2 4 0 0,0 3-1376 0,-1 3-288 0,-6-1-48 0,5 7-12960 16,-2 2-2576-16</inkml:trace>
  <inkml:trace contextRef="#ctx0" brushRef="#br0" timeOffset="180301.962">10444 1158 7359 0,'0'-11'656'0,"0"7"-528"0,0 0-128 0,1-1 0 16,-1-1 5248-16,-1 1 1024 0,0 1 208 0,1 4 48 0,0 0-3376 16,0 0-656-16,0 0-144 0,0 0-32 15,-5 5-880-15,1 4-176 0,1 1-48 0,-1 4 0 0,1 3-528 0,0-1-112 16,1 5-32-16,1-2 0 0,3 1-96 0,0 1 0 15,1-4-16-15,1-1 0 0,1-2-112 0,1-1-32 16,1-1 0-16,1-2 0 0,2-3-48 0,0-3-16 16,0 0 0-16,1-3 0 15,-1-3 48-15,0-2 16 0,1-1 0 0,3-5 0 0,-1-1-288 16,-3 0 0-16,0 1 0 0,-1-6 304 0,-2 1 0 16,0 1 0-16,-1-6 0 0,-1 2-304 15,-2 1 0-15,0 2 0 0,-1 2 128 0,-1 2-128 16,0 1 192-16,-1 1-192 0,0 2 176 0,0 0-176 15,1 3 160-15,-1 4-160 0,0 0 160 0,0 0-160 16,0 0 160-16,4 4-160 0,1 3 128 0,-1 3-128 0,1 3 0 0,1 2 144 16,0 3-144-16,1 2 128 0,0 1-128 0,1 3 128 15,0 0 16-15,1 0 0 0,1 1 0 0,-1-1 0 16,-1-1-16-16,-1 2 0 0,1 0 0 0,-2 1 0 16,-1 1-128-16,0 1 128 0,0-1-128 0,-2 6 128 15,-2-2-128-15,-1-7 0 0,-1-1 0 16,-1-4 192-16,-2-1 16 0,-2-2 0 0,-1-2 0 15,-2-4 48-15,-1-2 16 0,-3-2 0 0,-2-2 0 16,-1-3-112-16,-3-2-32 0,-3-2 0 0,0-2 0 16,0-3-128-16,2-3 0 0,0-2 0 0,5-1 0 15,3-3 0-15,2-1 0 0,1-3 0 0,5-2 0 16,3-3 0-16,3 1 0 0,1 0 0 0,5 0 0 16,0-2 192-16,3 4 48 0,2-1 16 0,2 1 0 0,1 2-96 0,0-1-16 15,2 1 0-15,2 0 0 0,-1-1 32 0,2 2 0 16,-2-2 0-16,1 2 0 0,-2 0-176 0,0 1 0 15,-1-1 0-15,-4 4 128 0,0 1-128 0,-2 2 0 16,-1 2 0-16,-3 3 0 0,0 0 0 0,-1 1 0 16,-1 2-224-16,-1 1 80 15,-4 4-1008-15,0 0-208 0,0 0-48 0,0 0 0 16,0 0-1408-16,0 0-304 0,0 0-48 0</inkml:trace>
  <inkml:trace contextRef="#ctx0" brushRef="#br0" timeOffset="180801.816">11229 947 10879 0,'0'0'480'0,"0"0"96"0,0 0-448 0,0 0-128 0,0 0 0 0,0 0 0 16,0 0 1088-16,0 0 192 16,0 0 32-16</inkml:trace>
  <inkml:trace contextRef="#ctx0" brushRef="#br0" timeOffset="181488.41">11108 1044 30063 0,'0'0'1328'0,"0"0"272"0,0 0-1280 0,0 0-320 15,0 0 0-15,0 0 0 0,0 0 2656 0,0 0 464 16,5-3 80-16,0 0 32 0,2 0-768 0,2 0-160 16,0-2-16-16,2 2-16 0,-1 2-1376 0,2 0-256 15,1 1-64-15,-1 0-16 0,-1-4-384 0,1 2-176 16,-1 1 160-16,-1 1-160 15,-1 1-960-15,0 2-272 0,0 0-64 0,0 0-20592 0</inkml:trace>
  <inkml:trace contextRef="#ctx0" brushRef="#br0" timeOffset="181655.183">11095 1256 23039 0,'-9'6'2048'0,"9"-6"-1648"0,-4 4-400 0,4-4 0 16,0 0 5232-16,0 0 960 0,0 0 192 0,0 0 32 15,0 0-3984-15,6 5-784 16,2-1-176-16,3-1-16 0,-1-1-976 0,3-1-192 0,1-1-32 0,1-1-16 16,0-3-240-16,1 1-192 15,-1-2 48-15,3-1 0 16,-1-2-3008-16,-1 0-608 0</inkml:trace>
  <inkml:trace contextRef="#ctx0" brushRef="#br0" timeOffset="182148.044">11650 935 13823 0,'-3'-10'608'0,"3"10"128"0,0 0-592 0,0 0-144 0,0 0 0 0,0 0 0 15,0 0 6224-15,0 0 1216 0,0 0 240 0,0 0 64 16,0 10-4864-16,2 0-960 0,-1 2-192 0,0 1-32 16,-1 3-640-16,0 1-128 0,0 0-32 0,0 3 0 15,0-1-352-15,1 4-80 0,0-3-16 0,0 3 0 16,0 0-288-16,0 0-160 0,0-3 160 0,1 0-160 15,0-2 0-15,0-3 0 0,-1 0-176 0,0-3 176 16,0-4-1168 0,-1-2-112-16,0-6-32 0,0 0 0 0,0 0-1552 0,0 0-304 0,-5-4-64 0,-1-2-14752 15</inkml:trace>
  <inkml:trace contextRef="#ctx0" brushRef="#br0" timeOffset="182296.637">11573 1138 29951 0,'0'0'1328'0,"0"-5"272"0,-1 0-1280 0,0-1-320 15,0 0 0-15,1 1 0 0,0 5 2944 0,-1-5 544 16,0 0 96-16,1 5 32 0,0 0-1376 0,0 0-288 15,0 0-48-15,0 0-16 0,5-3-1088 0,1 0-224 16,1 1-32-16,1 1-16 0,1 1-368 0,2 0-160 16,0 0 128-16,3-3-128 0,2-2 0 0,1-1 0 15,0-1-224-15,5-3-10000 16,0 0-2000-16,0-2-384 0</inkml:trace>
  <inkml:trace contextRef="#ctx0" brushRef="#br0" timeOffset="182523.506">11960 810 23951 0,'0'0'2128'0,"-1"-5"-1696"16,-1 0-432-16,2 5 0 0,0 0 4640 0,0 0 848 0,0 0 160 0,0 0 48 0,0 0-3024 0,1 5-608 16,0 3-112-16,1 5-32 0,0 0-864 0,0 6-176 15,2-1-48-15,-1 3 0 16,-1 4-240-16,0-1-48 0,0-1-16 0,1 3 0 15,-1-2-400-15,0 3-128 0,0 0 0 0,1-1 0 16,0 1 0-16,1-2 0 0,0-4 0 0,1-3 0 16,0-2-1600-16,1-5-416 0,-1-1-96 0,0-4-13312 15,-1-1-2656-15</inkml:trace>
  <inkml:trace contextRef="#ctx0" brushRef="#br0" timeOffset="183488.101">12542 566 38015 0,'0'0'1680'0,"-4"-3"352"0,-1 0-1632 0,5 3-400 16,0 0 0-16,-5 0 0 0,5 0 1584 0,0 0 224 16,-5 6 48-16,2 2 16 0,2 3-848 0,1 4-192 15,0 4-16-15,0 5-16 0,1 3-304 0,1 5-64 16,0 5-16-16,0-1 0 0,2 3-96 0,1 0-32 15,1-3 0-15,0-1 0 0,-1-1-128 0,1-1-32 16,0 3 0-16,-2-3 0 0,1 3-128 0,0-2 192 16,-1-1-192-16,0 0 192 0,-2-3-192 0,0-2 0 15,0-1 144-15,-1-2-144 0,-2-4-208 0,0 0-112 16,-1-4-32-16,0-1 0 0,0-3 544 0,-1-2 128 16,-1-3 0-16,1-1 16 15,1-1-768-15,2-6-144 0,-5 3-48 0,5-3 0 16,-3-7-1520-16,0-2-304 0,0-1-64 0,1-4-16672 0</inkml:trace>
  <inkml:trace contextRef="#ctx0" brushRef="#br0" timeOffset="183745.817">12870 831 35071 0,'0'0'1552'0,"-3"3"320"0,3-3-1488 0,-3 6-384 0,2 2 0 0,2 0 0 16,2 2 1936-16,2 1 320 0,0-1 64 0,3 3 16 15,2 2-912-15,2 0-176 0,0 1-32 0,1-1-16 16,3-2-624-16,1 1-128 0,2 0-32 0,1 0 0 0,1 2-224 0,1 0-64 16,-1-2 0-16,0 1 0 0,-2 0-128 0,0-1 0 15,-1 0 0-15,-2 1 0 0,-2-1 0 0,-3 1-272 16,-2 0 64-16,-3-1 16 15,-3 2-1920-15,-1-1-368 0,-4-1-80 0,-3-1-16672 16</inkml:trace>
  <inkml:trace contextRef="#ctx0" brushRef="#br0" timeOffset="183944.895">12888 1245 22111 0,'-5'2'1968'0,"-2"0"-1584"15,0 0-384-15,0-1 0 0,2 0 4608 0,5-1 832 16,-6-1 160-16,6 1 32 0,-3-5-3040 0,3-1-608 15,0-1-128-15,5-7-32 0,3-3-1456 0,1 0-368 0,2 1 0 16,3-2 544-16,1 0 32 16,0-1 16-16,3 0 0 0,2-2-592 0,1 0 0 0,2 1 0 0,0 0 0 31,0 1-896-31,1-2-240 0,-2-1-48 0,0-1-16 16,-1 2-1664-16,-1-2-336 0,-2 2-64 0</inkml:trace>
  <inkml:trace contextRef="#ctx0" brushRef="#br0" timeOffset="184236.405">13233 593 4607 0,'0'0'400'0,"-2"-5"-400"0,-1-1 0 0,1 2 0 16,-1 1 6864-16,3 3 1296 0,0 0 256 0,0 0 48 15,-4-1-4720-15,4 1-944 0,0 0-192 0,0 0-48 16,0 0-1328-16,0 0-272 0,0 0-48 0,6 6-16 0,-1 1-496 0,3 2-96 16,3 0-32-16,2 0 0 15,1 2-144-15,4 2-128 0,0 1 144 0,9 4-144 0,1 4 0 16,-3-2 0-16,-1 3 0 0,-1-1 304 0,-2 2-48 15,-1 1 0-15,-3 0 0 0,-2-1 48 0,-3 1 0 16,-3-2 0-16,-4 0 0 0,-3 1 176 0,-2 0 32 16,-4 0 16-16,-1 0 0 0,-4-1 16 0,-2 2 0 15,-3 2 0-15,0-1 0 0,-2-2-224 0,0 0-64 16,1-3 0-16,0-2 0 0,1-3-256 0,3-4 160 16,1-2-160-16,2-3 128 0,3-6-128 0,5-1-256 15,-2-4 64-15,3-3 16 16,1-1-912-16,3-1-176 0,2-3-32 0,2 1-16 15,1-3-800-15,1 2-176 0,2-2-16 0,0 0-17840 0</inkml:trace>
  <inkml:trace contextRef="#ctx0" brushRef="#br0" timeOffset="189829.642">14144 790 35935 0,'-6'15'1600'0,"3"-7"320"0,0 1-1536 0,-1 3-384 0,0 2 0 0,1 4 0 16,0 2 1152-16,0 2 144 0,1-1 48 0,0 2 0 15,0-2-688-15,2 1-128 0,0-1-16 0,0 0-16 16,2-3-304-16,1 0-48 0,-1-1-16 0,1-3 0 16,0-2 0-16,0-1 0 0,0-1 0 0,0-1 0 15,-1-4-1136-15,-2-5-224 0,0 0-48 0,0 0-16768 0</inkml:trace>
  <inkml:trace contextRef="#ctx0" brushRef="#br0" timeOffset="189993.455">14022 1002 40719 0,'0'0'896'0,"0"0"176"0,0 0 32 0,0 0 48 0,2-6-912 0,-2 6-240 16,5-1 0-16,1-1 0 0,0-3 1568 0,3 2 272 15,-1 0 48-15,1 1 16 0,1-1-832 0,2 1-176 0,0-1-16 0,0 3-16 16,1 0-544-16,1 1-128 15,0-1 0-15,3 0-16 0,1-1-464 0,0 1-96 16,1-3 0-16,-1 0-14592 0,2-3-2896 0</inkml:trace>
  <inkml:trace contextRef="#ctx0" brushRef="#br0" timeOffset="190492.24">14696 585 7359 0,'0'0'320'0,"0"0"80"0,-2 0-400 0,2 0 0 16,-2 2 0-16,2-2 0 0,0 0 7072 0,0 5 1328 15,-1 1 272-15,2 3 48 0,-1-1-5616 0,1 5-1120 0,1 3-240 0,0 3-32 16,-1 5-752-16,0 2-160 16,0 3-32-16,1 1 0 0,-1 10-384 0,0-1-64 0,-1-1-32 0,-2-3 0 15,1-2-288-15,0-2 160 0,0 0-160 0,0 1 128 16,-1-1-128-16,1-1 0 0,0-2 0 0,1-3 0 16,0-3-240-16,1-1-80 0,1-3 0 0,0-6-16 31,0-2-2288-31,-1-4-448 0,-1-6-80 0</inkml:trace>
  <inkml:trace contextRef="#ctx0" brushRef="#br0" timeOffset="190798.536">14722 656 25791 0,'-8'-7'2304'0,"4"5"-1856"0,0-3-448 0,-1 1 0 0,0 0 2976 0,1 0 496 16,0-1 112-16,0-1 0 0,2-1-1776 0,1-1-352 15,1-1-80-15,3-3-16 0,2 0-784 0,2 1-144 16,2-1-48-16,2 1 0 0,2 2-240 0,3 2-144 16,3-1 160-16,-1 3-160 0,2 3 0 0,-2 4 0 15,2 3 0-15,-3 5 0 0,-1-1 208 0,-1 4-48 16,-2 2-16-16,-2 0 0 0,-4 2 48 0,-2 1 16 16,-2 1 0-16,-2 4 0 0,-3 0 192 0,-1 2 48 15,-3 0 0-15,-2 1 0 0,-2 7 160 0,-4-1 32 16,-1-5 16-16,0-2 0 0,-2-2-208 0,-1 1-32 15,1-4-16-15,0-5 0 0,2-2-208 0,2-6-64 16,0 0 0-16,0-4 0 0,4-5-128 0,1-2-224 16,2-3 48-16,3 1 16 15,1-3-1888-15,4-1-368 0,3-2-80 0,2 3-18048 0</inkml:trace>
  <inkml:trace contextRef="#ctx0" brushRef="#br0" timeOffset="191560.114">15136 1174 18431 0,'0'0'816'0,"0"0"160"0,0 0-784 0,0 0-192 16,0 0 0-16,0 0 0 15,0 0 4576-15,0 0 864 0,0 0 192 0,-4-4 16 0,0-1-3280 0,0-1-640 16,0 0-144-16,-1-1-32 0,-2 1-656 0,1-1-144 16,0-1-32-16,0-2 0 0,-1-2-144 0,2 1-16 15,2-4-16-15,-1 0 0 0,-1-1-64 0,-1-3-16 16,2-2 0-16,0-2 0 0,0 1-208 0,1-3-64 16,2-1 0-16,1-1 0 0,0 2-16 0,1-2-16 15,2 2 0-15,0 0 0 0,1 0-160 0,2 4 0 16,1 1 144-16,2 2-144 0,0 1 0 0,2 1 0 15,2 2 0-15,0 1 0 0,1 1 0 0,1 1 0 16,-2 3 0-16,3-1 0 0,-1-1 0 0,-1 0-192 16,1 4 32-16,-2 2 0 15,-2-1-2048-15,-1 3-416 0,1 0-64 0</inkml:trace>
  <inkml:trace contextRef="#ctx0" brushRef="#br0" timeOffset="192142.628">15362 922 23039 0,'0'0'2048'0,"0"0"-1648"0,0 0-400 0,0 0 0 16,0 0 2752-16,0 0 448 0,0 0 112 0,0 0 16 0,4 4-1728 0,-1 2-320 15,0 2-80-15,-1-1-16 0,0 2-720 0,0 1-144 16,0 0-16-16,1 1-16 0,-1 0-288 0,0 1 160 16,1 0-160-16,0 0 128 0,1-3-128 0,1 0 0 15,-1-1 0-15,1 0 0 0,0-1 0 0,1 0 0 16,1-1 0-16,-2-2 0 0,1-2 0 0,0-1 0 16,-6-1 0-16,8-2 0 0,-1-2 0 0,0-2 128 15,-1-2-128-15,0 0 192 0,0 1-48 0,0-1 0 16,-1-2 0-16,-1 0 0 0,0-3-144 0,-1 3 160 15,-1 1-160-15,-1-1 160 0,-1 2-160 0,-1 1 0 16,-1 0 0-16,-1 3 128 0,3 4 64 0,-4-1 16 16,-1 1 0-16,5 0 0 0,0 0 80 0,0 0 16 0,-3 4 0 0,2 1 0 15,1 0-48-15,2 2-16 16,2 0 0-16,2 2 0 0,2-2-240 0,0 2 176 0,2 3-176 16,-1 2 160-16,0 0 32 0,0 2 16 15,-1 2 0-15,0 2 0 0,-1 2-32 0,0 2-16 16,-3 1 0-16,-1 0 0 0,0 0-160 0,-2 2 0 15,-2-2 144-15,-1 0-144 0,-1-3 0 0,0-1 128 0,-3-3-128 0,-1 1 0 16,-1 0 0-16,1-2 128 0,-2 0-128 0,0-4 0 0,-1 0 128 16,0-6-128-16,2-2 160 0,0-2-160 15,0-2 480-15,1-3 0 0,1-3 0 0,0-2 0 16,0-2-48-16,2 0-16 0,0 0 0 0,1-4 0 16,0-3-96-16,2 0 0 0,3-1-16 0,1-4 0 15,-1-2-304-15,2-1 160 0,1-2-160 0,4 2 128 16,0 0-128-16,1 0 0 0,0 0 0 0,-1 3 0 0,2 1 0 0,1 4 0 15,0 2 0-15,0 0 0 0,1 3 0 0,0 1-224 16,0 1 80-16,1 2 16 16,1 3-1152-16,-2-1-240 0,0 1-32 15,1 1-19456-15</inkml:trace>
  <inkml:trace contextRef="#ctx0" brushRef="#br0" timeOffset="192325.919">15823 967 40543 0,'0'0'1792'0,"0"0"384"0,0 0-1744 0,0 0-432 15,0 0 0-15,0 0 0 0,7-4 1520 0,0 1 208 0,0 0 64 0,0 0 0 16,1 0-1440-16,1 1-352 0,-1 1 0 0,1 0 0 31,0-1-640-31,0 0-208 0,-1 0-48 0,-3 1-19088 0</inkml:trace>
  <inkml:trace contextRef="#ctx0" brushRef="#br0" timeOffset="192475.269">15854 1079 24879 0,'0'0'2208'0,"0"0"-1760"0,-4 4-448 0,4-4 0 0,0 0 4272 0,0 0 768 16,0 0 144-16,0 0 48 0,7 0-3312 16,1 1-672-16,-1 0-128 0,3-1-32 15,1-2-672-15,1-1-144 0,0 0-16 0,2 0-16 16,0 1-240-16,0 0-208 0,0 0 32 0,0-1-14096 15,0-2-2832-15</inkml:trace>
  <inkml:trace contextRef="#ctx0" brushRef="#br0" timeOffset="192689.919">16217 890 16575 0,'0'0'1472'0,"0"0"-1168"0,0 0-304 0,0 0 0 16,-2 5 7104-16,2-5 1344 16,0 0 288-16,1 5 48 0,1 1-6048 0,1-1-1216 0,0 0-240 0,3-2-64 15,1 0-768-15,1-1-144 16,1 0-48-16,-1-1 0 0,0-1-256 0,1 0 0 16,1-1-176-16,0-1 176 15,0-1-2336-15,0-2-352 0,1-1-80 0</inkml:trace>
  <inkml:trace contextRef="#ctx0" brushRef="#br0" timeOffset="192973.982">16596 630 22111 0,'0'0'1968'15,"0"0"-1584"-15,0 0-384 0,0 0 0 16,0 0 5008-16,0 0 928 0,1 7 176 0,-1 1 32 0,0 0-3552 0,-1 2-720 16,1 3-144-16,-2 4-16 0,0 3-720 0,0 3-144 15,-1 2-16-15,0 1-16 0,-1 3-368 0,1-2-80 16,0-1-16-16,2 0 0 0,-1 0-192 0,0-2-32 16,0-2-128-16,0-2 192 0,2-2-192 0,0-4 0 15,1-1 0-15,1-2 0 16,0-1-768-16,1-2-112 0,-2 1-16 0,2-4 0 15,-3-5-1520-15,0 0-304 0,0 0-64 0</inkml:trace>
  <inkml:trace contextRef="#ctx0" brushRef="#br0" timeOffset="193860.269">17065 457 23039 0,'0'0'1024'0,"0"0"192"0,0 0-960 0,0 0-256 16,-2 3 0-16,1 2 0 0,0 0 3552 0,1 3 672 15,0 0 128-15,1 3 16 0,-1 3-2128 0,1 2-416 16,0 2-96-16,0 2 0 0,-1-1-816 0,1 7-144 16,-1 1-48-16,0 5 0 0,0 1-336 0,-1 4-80 15,1-3-16-15,0 2 0 0,0-2-112 0,1 0-32 16,0-3 0-16,0-4 0 0,1-2-144 0,0 0 0 16,0-1 0-16,0-3 0 0,0 0 0 0,0-3 0 15,0 0 0-15,0-2 0 0,0 0-256 0,-1-3 32 16,0-3 0-16,0-1 0 15,-1-2-1440-15,0-1-304 0,0-6-48 0,0 0-11040 0,0 0-2224 0</inkml:trace>
  <inkml:trace contextRef="#ctx0" brushRef="#br0" timeOffset="194126.998">17342 735 22111 0,'0'0'1968'0,"0"0"-1584"16,-4 4-384-16,1 1 0 0,0-1 4384 0,2 4 800 15,2 3 144-15,1 2 48 0,0 0-3152 0,2 4-624 16,1 0-128-16,1 0-32 0,2 2-928 0,-1-2-192 16,2 2-48-16,0-2 0 0,2-2-272 0,1 0 0 15,0-1 128-15,1-1-128 0,0 1 0 0,1-1 0 16,1-4 0-16,0 0 0 0,-2 0-240 0,1-1 0 15,-2-1 0-15,-1 1 0 16,-3-4-1552-16,-2 2-320 0,-3-1-64 0,-2 1-16432 0</inkml:trace>
  <inkml:trace contextRef="#ctx0" brushRef="#br0" timeOffset="194290.614">17314 1071 23039 0,'0'0'2048'0,"2"-7"-1648"16,0-2-400-16,1 2 0 0,0-1 3296 0,2 0 576 0,3-4 112 0,1 1 32 15,1-2-1664-15,0-2-336 0,0 0-64 0,1-1-16 16,0 1-1104-16,1-1-240 0,1 0-32 0,1-2-16 16,0 2-368-16,0 0-176 0,0-2 160 15,2 4-160 1,-1-3-432-16,0 2-176 0,-2 0-32 0,-2 2-12800 0,0-2-2560 0</inkml:trace>
  <inkml:trace contextRef="#ctx0" brushRef="#br0" timeOffset="194585.909">17650 461 38591 0,'-10'0'1712'0,"10"0"336"0,0 0-1632 0,0 0-416 15,0 0 0-15,0 0 0 0,0 0 1456 0,0 0 208 16,0 0 32-16,5 7 16 0,1 0-816 0,1 2-176 16,1 3-16-16,1 2-16 0,1 2-192 0,3 1-48 15,0 2 0-15,0-1 0 0,2 2-64 0,-1 1 0 16,-1 2-16-16,2 2 0 0,0 4-192 0,-3 0-48 15,1 1 0-15,-1 2 0 0,-2-2-128 0,-3 0 192 16,-3-1-192-16,-2 1 192 0,-3-2 64 0,-2 1 0 16,-2-2 16-16,-2 0 0 0,-2 0-96 0,-1-1-32 15,0 0 0-15,1-4 0 0,-3 0-144 0,1-6 0 16,1-2 0-16,2-5 128 0,0-4-128 0,2-5-144 16,0-3 144-16,3-5-208 15,1-4-1200-15,3-2-224 0,2-1-48 0,2-2-16 16,3-1-1776-16,1 1-368 0</inkml:trace>
  <inkml:trace contextRef="#ctx0" brushRef="#br0" timeOffset="194793.176">18147 778 30399 0,'0'0'2704'0,"0"0"-2160"0,-4 3-544 0,4-3 0 15,0 0 3056-15,0 0 496 0,0 0 96 0,8 2 32 16,1-2-2016-16,2 0-384 0,1-1-96 0,0 0-16 0,1 1-720 16,2 0-160-16,-1 0-32 0,-1 0 0 0,-1 0-256 0,-1 1 0 15,-1 0-128-15,-2 1 128 16,-1 2-3056-16,-7-4-512 0</inkml:trace>
  <inkml:trace contextRef="#ctx0" brushRef="#br0" timeOffset="194936.212">18206 893 26719 0,'-9'10'2368'0,"4"-5"-1888"0,-2 1-480 0,1 0 0 0,-2-2 3744 0,1 1 656 0,2-1 128 0,1 0 16 0,4-4-2272 0,-2 6-464 16,0 0-80-16,2-6-32 0,3 4-1056 0,2 0-224 15,3-1-32-15,1 0-16 0,2 0-368 0,1-2 0 16,1 0 0-16,4-2 0 16,1-1-2384-16,0-3-400 0</inkml:trace>
  <inkml:trace contextRef="#ctx0" brushRef="#br0" timeOffset="195136.25">18833 566 33167 0,'-10'2'1472'0,"6"-1"304"0,-3-1-1424 0,-1 1-352 0,0 1 0 0,1 2 0 16,1 0 4880-16,0 3 912 0,1 2 176 0,-1 3 48 15,1 1-4224-15,1 6-832 0,0 4-160 0,1 6-32 16,-1 3-496-16,2 3-80 0,1 2-32 0,0 1 0 0,1 0-160 0,0-2 0 15,0-4 0-15,0-2 128 16,2 0-512-16,2-3-128 0,1-1 0 0,1-3-16432 16,0-2-3280-16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9:10:43.59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17913 5087 14735 0,'0'0'1312'0,"1"-3"-1056"15,-1 0-256-15,1-1 0 0,0 1 2880 0,-1 3 512 16,1-3 96-16,-1 3 32 0,0 0-1088 0,0 0-224 16,0 0-32-16,0 0-16 0,6 3-576 0,-1 4-112 15,0 3-32-15,-1 3 0 0,-2 2-304 0,0 1-64 16,0 1-16-16,0 3 0 0,-1 0-448 0,0 1-96 16,1 0 0-16,0 0-16 0,-1 1-320 0,0 3-176 15,0-2 192-15,0-1-192 0,1-2 128 0,0-3-128 16,0 0 0-16,0-3 0 0,1-1 0 0,0-2 0 15,-1-1 0-15,1-3 0 16,0-1-1200-16,0-1-240 0,-3-5-48 0,0 0-16 16,0 0-1728-16,0 0-352 0</inkml:trace>
  <inkml:trace contextRef="#ctx0" brushRef="#br0" timeOffset="313.2">17954 5024 15663 0,'0'0'688'0,"-4"-3"144"0,0 1-656 0,1-1-176 0,-1 0 0 0,4 3 0 0,-1-5 4032 0,1 5 784 16,2-6 160-16,2 1 16 0,2 0-3440 0,0-1-688 16,1 1-144-16,2 0-16 0,1 1-416 0,1-1-80 15,4 3-16-15,2-3 0 0,-2 2-192 0,0 1 144 16,-1 1-144-16,0 2 128 0,-1 1-128 0,0 1 0 15,-2 2 144-15,0 0-144 0,-1-1 240 0,-1 2-32 16,-2 2 0-16,-4 1 0 0,-1 1 112 0,-2 2 0 16,-2 1 16-16,-2 2 0 0,-2-1 128 0,-5 1 32 15,-1 2 0-15,0-1 0 0,-2 1 48 0,-1-1 16 16,-1-2 0-16,-1 1 0 0,1-4-240 0,2-1-32 16,1-1-16-16,1-2 0 0,1-3-272 0,2-1 0 15,2-1 128-15,2 0-128 0,5-2 0 0,0 0 0 16,0 0 0-16,0 0-144 15,0 0-2592-15,5-3-512 0</inkml:trace>
  <inkml:trace contextRef="#ctx0" brushRef="#br0" timeOffset="633.911">18255 5455 20271 0,'0'0'1792'0,"0"0"-1424"0,0 0-368 16,-5 1 0-16,5-1 3696 0,-3-1 656 0,-1-1 144 0,0-2 32 0,0-2-2576 0,0-2-512 15,1-1-96-15,0-1-32 16,0 0-736-16,0-2-160 0,0 0-32 0,2-1 0 16,-1 0 64-16,0-2 0 0,0 1 0 0,0-2 0 15,2-2-16-15,-1 1 0 0,0-1 0 0,1-1 0 0,1 2-240 0,1-1-64 16,1 2 0-16,1-1 0 0,1 0-128 0,1 2 0 15,1-1 0-15,2 1 0 0,0 2 0 16,2 0 0-16,1 1 0 0,1 1 0 0,1-1 0 0,1 2 0 16,1-1 0-16,-1 4 0 15,0 0-768-15,-1 2-144 0,-2 1-32 0,2 3-12192 16,-2-2-2448-16</inkml:trace>
  <inkml:trace contextRef="#ctx0" brushRef="#br0" timeOffset="1295.031">18538 5217 23375 0,'0'0'1024'0,"0"0"240"0,0 0-1008 0,0 0-256 0,0 0 0 0,0 0 0 16,0 0 1776-16,0 0 304 0,-3 5 64 0,-2 4 16 15,0 0-816-15,-1 4-144 0,-1 2-48 0,1 0 0 16,-1 2-336-16,1 1-80 0,1-3-16 0,2 2 0 0,2-3-144 0,2-1-48 16,1 0 0-16,2-1 0 0,1-2-256 0,2-2-48 15,1-1-16-15,0-2 0 0,1-3-80 0,1-3-128 16,0-2 176-16,-1-3-176 0,1-1 208 0,0 0-64 15,-2-5-16-15,1 1 0 0,-1-1-128 0,-1 1 128 16,0-2-128-16,-1 0 128 0,-1-1-128 0,-1 0 0 16,0 0 0-16,-1 1 0 0,-1 2 0 0,0 0 0 15,-1-1 128-15,1 2-128 0,-1 2 0 0,0 0 160 16,-1 2-160-16,0 1 160 0,0 5-32 0,0 0 0 16,0 0 0-16,0 0 0 0,-2 6 48 0,1 3 0 15,1 0 0-15,0 4 0 0,0 2 80 0,1 1 0 16,-1-1 16-16,3 1 0 0,0 0 64 0,1 2 16 15,0 1 0-15,0-1 0 0,1 2-144 0,-1 1-16 16,0 3-16-16,-1-1 0 0,0 1-48 0,-1-1 0 16,-1 1 0-16,-1-1 0 0,-1 1 48 0,-1-1 0 15,-2-1 0-15,-1 1 0 0,-2-1-48 0,-1 0-128 16,0-2 192-16,1-2-64 0,-2 0-128 0,0-2 0 16,0-1 144-16,-1-1-144 0,2-3 0 0,-1-3 128 0,0-1-128 15,2-5 0-15,-1-1 192 0,2-4-48 0,0-2 0 16,0-5 0-16,2 0 80 0,0-2 16 0,2-1 0 0,2 0 0 15,0-2 16-15,2-1 0 0,2 0 0 0,2-2 0 16,0-1-16-16,1-1 0 0,2-1 0 0,2 1 0 16,1-3-112-16,0 0-128 0,2-1 176 0,1 2-176 15,-1 0 128-15,2 2-128 0,-1 0 0 0,-1 2 0 16,1 1 0-16,1 1 0 0,-2 2 0 0,1 0 0 16,0 1 0-16,-2 2-272 0,-1-1 48 0,-1 2 16 15,-2 2-1456-15,-3 1-272 0,-1 1-64 16,-2 0-18464-16</inkml:trace>
  <inkml:trace contextRef="#ctx0" brushRef="#br0" timeOffset="2958.364">19003 5226 23039 0,'0'0'2048'0,"0"0"-1648"16,0 0-400-16,0 0 0 0,0 0 2816 0,0 0 464 15,0 0 112-15,0 0 0 0,6 1-1760 0,0-1-352 16,0 0-80-16,0 0-16 0,-6 0-864 0,7-1-160 15,-1 1-32-15,1-2-128 16,-7 2-1760-16,0 0-464 0,6 0-80 0</inkml:trace>
  <inkml:trace contextRef="#ctx0" brushRef="#br0" timeOffset="3104.021">18981 5347 22111 0,'0'0'1968'0,"0"0"-1584"15,0 0-384-15,0 0 0 0,0 0 3776 0,0 0 688 16,0 0 128-16,0 0 16 0,0 0-2368 0,0 0-496 15,6 0-80-15,1 0-32 0,-1-1-1040 0,2 0-208 0,1-1-32 16,0 0-16-16,-1 0-336 0,0 1 0 0,2 0 0 0,-1 0 0 31,-1 0-2624-31,0 2-480 0</inkml:trace>
  <inkml:trace contextRef="#ctx0" brushRef="#br0" timeOffset="3360.296">19335 5164 21183 0,'0'0'1888'0,"0"0"-1504"16,2-4-384-16,1-1 0 0,0 0 3648 0,0 1 672 16,-3 4 128-16,0 0 32 0,0 0-2496 0,0 0-512 15,0 0-80-15,3 5-32 0,0 3-704 0,-2 2-144 16,-1 3-16-16,-1 1-16 0,-1 3-304 0,-1 1-176 15,1 0 192-15,-1 1-192 0,0-4 128 0,0 2-128 16,1-1 0-16,1-2 0 0,1 1-208 0,0-3-112 16,1-1 0-16,-1 0-16 15,0-1-2240-15,-2-1-448 0</inkml:trace>
  <inkml:trace contextRef="#ctx0" brushRef="#br0" timeOffset="3539.377">19262 5291 29487 0,'0'0'2624'0,"-4"1"-2112"16,4-1-512-16,0 0 0 0,0 0 4080 0,0 0 704 0,0 0 144 0,0 0 16 16,5 1-2704-16,2 1-560 0,1-2-96 15,1 1-32-15,2 0-832 0,-1-1-160 0,1 0-48 16,1 1 0-16,1 0-384 0,-1 1-128 0,1-1 0 0,0 0 0 31,-1-1-448-31,1-1-208 0,0-1-48 0,-1 0 0 16,0-1-2432-16,1-1-512 0</inkml:trace>
  <inkml:trace contextRef="#ctx0" brushRef="#br0" timeOffset="3757.097">19668 4988 19343 0,'0'0'1728'0,"0"0"-1392"0,0 0-336 0,0 0 0 0,0 0 6208 0,0 0 1184 15,-2 5 224-15,0 1 64 0,0 2-4896 0,1 1-976 16,0 4-192-16,1 1-32 0,0 2-752 0,0 1-128 15,1 2-48-15,1 0 0 0,-2 1-400 0,1 0-64 16,-1 3-32-16,0-2 0 0,-1 1-160 0,0-1 0 16,0-2 0-16,0-1 0 15,1-3-720-15,0 0-176 0,0 0-48 0,0-5 0 16,0 0-1408-16,1-2-272 0,0-3-64 0,-1-5-17808 0</inkml:trace>
  <inkml:trace contextRef="#ctx0" brushRef="#br0" timeOffset="4272.932">20040 4908 23039 0,'0'0'2048'0,"0"0"-1648"16,0 0-400-16,0 0 0 0,0 0 3872 0,0 0 688 15,0 0 144-15,0 0 32 0,0 0-2240 0,0 7-432 16,-2 1-80-16,0 2-32 0,-1 2-784 0,1 3-144 15,-1-1-48-15,0 6 0 0,0 3-336 0,0 3-64 16,1-1 0-16,-1 2-16 0,0-1-336 0,1 0-64 16,1-1-16-16,-1 1 0 0,1-3-144 0,1-1 0 15,0-1 0-15,1-4 128 0,0-1-128 0,0-2 0 16,1-2 0-16,0-3 0 16,-1-1-992-16,1-2-80 0,-2-6-16 0,0 0 0 15,0 0-2064-15,0 0-432 0</inkml:trace>
  <inkml:trace contextRef="#ctx0" brushRef="#br0" timeOffset="5519.144">20353 5089 15663 0,'0'0'688'0,"0"0"144"0,0 0-656 0,0 0-176 0,-2 3 0 0,1 1 0 15,1 1 6000-15,1 0 1168 0,2 3 224 0,1 0 48 16,1 1-4816-16,2 1-976 0,1 1-192 0,1 0-48 15,1 0-768-15,1 1-144 0,2 0-48 16,2-1 0-16,-1-1-320 0,1 0-128 0,0-1 0 0,-1 0 144 16,-1-1-144-16,-1 0 0 0,0-2 0 0,-3 1 0 15,-1-3-128-15,-1 1-64 0,-2 0-16 0,-2 0 0 16,-3-5-1424-16,0 4-288 16,0-4-48-16,-4 6-11232 0,-3-1-2256 0</inkml:trace>
  <inkml:trace contextRef="#ctx0" brushRef="#br0" timeOffset="5713.295">20342 5341 29487 0,'0'0'1296'0,"0"0"288"0,0 0-1264 0,0 0-320 16,0 0 0-16,0 0 0 0,-2-4 2224 0,2 4 384 15,2-4 80-15,1-1 0 0,2 0-992 0,1-2-208 16,1-1-32-16,2 0-16 0,3-1-480 0,0-1-112 16,0 0-16-16,1-2 0 0,2-1-400 0,-1 0-96 15,3-1-16-15,-1-2 0 0,-1 1-128 0,0-2-48 16,0-2 0-16,-1 1 0 0,-1 0-144 0,-1 0 0 15,0 0 0-15,-3 1 0 16,-1 2-1648-16,-1 1-304 0,-2 4-64 0,-2 0-17744 0</inkml:trace>
  <inkml:trace contextRef="#ctx0" brushRef="#br0" timeOffset="6053.026">20692 4807 23039 0,'0'0'2048'0,"0"0"-1648"0,0 0-400 0,0 0 0 16,0 0 3936-16,0 0 704 0,0 0 144 0,4 6 16 0,0-1-2560 0,1 1-512 16,0 3-96-16,1 0-32 0,3 1-608 0,2 2-128 15,2 2-32-15,1-1 0 0,1 2-352 0,1 0-80 16,0-1-16-16,1 2 0 0,-1 0-192 0,-2 0-64 15,1 3 0-15,-3 0 0 0,-2 3-128 0,-2 0 0 16,-1 2 144-16,-2-2-144 0,-1 0 0 0,-2 0 144 16,-2 0-144-16,1-1 0 0,-3-2 0 0,0 0 0 15,-2-2 0-15,-1-2 0 0,0-3 0 0,0-2 0 16,-1-3 0-16,2 0 0 0,-3-2 0 0,0-1 0 16,0-1-240-16,0-1 80 15,-1-2-960-15,1 0-192 0,2 0-32 0,0-2-16 16,1 0-1728-16,0 1-352 0</inkml:trace>
  <inkml:trace contextRef="#ctx0" brushRef="#br0" timeOffset="7188.246">21315 4932 19343 0,'0'0'848'0,"0"0"192"0,0 0-832 0,0 0-208 0,0 0 0 0,0 0 0 0,0 0 4576 0,0 0 864 16,4 2 192-16,1 1 16 0,-1 2-2896 0,2-2-576 16,0 2-112-16,0 0-16 0,1 0-992 0,1 2-192 15,0 0-32-15,-1-1-16 0,1 1-400 0,1 0-80 16,0 1-16-16,1 0 0 0,-2-1-320 0,0 1 144 16,-1 1-144-16,0-1 0 15,-1-1-240-15,0 1-144 0,-1-1-48 0,-1 2 0 16,-1 2-1872-16,0-2-368 0,-1 1-80 0,-1-1-10320 15,-1 2-2080-15</inkml:trace>
  <inkml:trace contextRef="#ctx0" brushRef="#br0" timeOffset="7379.026">21293 5325 23039 0,'0'0'1024'0,"0"0"192"0,0 0-960 0,0 0-256 0,0 0 0 0,5-2 0 16,1-3 4960-16,1-2 944 0,2-1 192 0,-1 0 48 15,1-1-3728-15,1 1-752 0,1-2-128 0,-1-2-48 16,-1 1-864-16,1 2-176 0,0-3-48 0,0 1 0 16,0 1-400-16,-1-1 0 0,0 2 128 0,0 2-128 31,-1-3-1200-31,-1 2-272 0,-2 1-48 0,-3 0-20048 0</inkml:trace>
  <inkml:trace contextRef="#ctx0" brushRef="#br0" timeOffset="7684.023">21854 4716 21183 0,'0'0'1888'0,"0"0"-1504"16,0 0-384-16,0 0 0 0,0 0 2752 0,0 7 464 15,0 1 112-15,0 1 0 0,0 0-1136 0,-1 1-224 16,1 2-48-16,0 1-16 0,1 0-672 0,-2 3-128 16,0-1-16-16,1 0-16 0,-1 1-176 0,0 0-48 15,1-1 0-15,-1 1 0 0,-1-1-672 0,1-2-176 0,1 1 0 0,0-1 0 31,0-2-1088-31,2 0-256 0,-1-1-64 0</inkml:trace>
  <inkml:trace contextRef="#ctx0" brushRef="#br0" timeOffset="7934.982">21892 5343 34031 0,'0'0'1504'0,"0"0"320"0,6-5-1456 0,0-1-368 16,3-2 0-16,1 0 0 0,1-3 2032 0,-1-2 336 15,0-1 64-15,2-3 0 0,1-1-1152 0,0-1-256 16,1-2-32-16,0-1-16 0,0-2-640 0,1 0-128 16,0-1-16-16,-1 2-16 0,1-1-176 0,-1 2 0 15,-1-1 0-15,0 4 0 16,-2-1-832-16,0 3-160 0,-2 0-32 0,0 2-12272 15,-1 2-2448-15</inkml:trace>
  <inkml:trace contextRef="#ctx0" brushRef="#br0" timeOffset="8338.174">22172 5192 43487 0,'0'0'1920'0,"-3"6"400"0,0-1-1856 0,3-5-464 0,0 0 0 0,0 0 0 15,0 0 1296-15,0 0 176 0,0 0 16 0,6-2 16 16,1-1-672-16,2-1-128 0,3-1-16 0,-1-1-16 16,2-1-544-16,2 2-128 0,0 0 0 0,2-2 0 15,0 1-128-15,0 1-64 0,1 2-16 0,-2 2 0 32,-4-2-192-32,-1 4-48 0,-1 1 0 0,-2 1 0 0,-3 1 288 0,-2 2 160 0,-2 3-192 0,-2 1 192 0,-3 1 144 0,-1 2 144 15,-1 2 32-15,-2 1 0 16,-2 0-64-16,-1 1 0 0,-1-1 0 0,0 0 0 0,1-1-64 15,-1-1-32-15,2 0 0 0,0-1 0 0,1-1 352 0,0-1 80 16,2 0 16-16,0 0 0 0,3-2-272 0,0-1-48 16,2-2-16-16,1 0 0 0,2 0 320 0,1-1 64 15,2-2 16-15,2 1 0 0,1-2-672 0,2-1 0 16,2 0 0-16,3-1 0 0,2-1 0 0,3 0 128 16,1-1 0-16,3 0 0 0,1 0-128 0,1 0 160 15,0 1-160-15,0-2 160 0,-2 1-160 0,-1 0-176 16,-3 1 48-16,-2 1 0 0,-3-1 128 0,-2 1 0 15,-3 0 128-15,-1 1-128 16,-3 0-1536-16,-5-1-384 0,0 0-80 0,0 0-16 0</inkml:trace>
  <inkml:trace contextRef="#ctx0" brushRef="#br0" timeOffset="19830.499">17839 8686 19343 0,'0'0'848'0,"0"0"192"0,-2-4-832 0,2 4-208 0,-3-4 0 0,3 4 0 16,0 0 3520-16,0 0 672 0,0 0 128 0,0 0 32 0,0 0-2304 0,6 0-464 15,0 1-96-15,-1 3-16 0,1 2-320 0,0 2-80 16,-1 2-16-16,0 2 0 0,1 4-352 0,-2 1-64 16,0 2 0-16,-1 3-16 15,-1-3-352-15,0 2-64 0,-2-1-16 0,0 2 0 0,-1-3-192 0,-1 2 0 16,-1-1 128-16,0-1-128 0,1-1 0 0,1-4 0 16,0 0 0-16,0-3 0 0,0-2-320 0,0-3-48 15,1-6-16-15,0 0-13344 16,0 0-2672-16</inkml:trace>
  <inkml:trace contextRef="#ctx0" brushRef="#br0" timeOffset="20097.672">17874 8552 26719 0,'-10'-3'2368'0,"10"3"-1888"16,-5-3-480-16,5 3 0 0,0 0 2528 0,0 0 416 15,0 0 64-15,3-4 32 0,2 0-1616 0,2 2-320 16,3-1-64-16,2 2-16 0,4 1-672 0,1 0-144 16,-2 0-16-16,1 1-16 0,2 1-176 0,-2 0 128 15,0 0-128-15,-2 2 128 0,-1 2-128 0,-2 0 0 16,-3 2 0-16,-1 2 128 0,-4 1-128 0,-2 3 192 0,-5 2-192 0,-3-2 192 16,-3 4-48-16,-2 0 0 0,-1-1 0 0,-1 1 0 15,-4-2 288-15,1 0 48 0,-2-1 16 0,2-3 0 16,-1-1-16-16,2-1 0 0,1-3 0 0,2 0 0 15,1-5-336-15,2 0-144 0,3-1 128 0,2-1-128 16,5 0-720-16,0 0-240 0,0 0-32 0,0 0-16 16,0 0-1808-16,7-3-384 0</inkml:trace>
  <inkml:trace contextRef="#ctx0" brushRef="#br0" timeOffset="20799.987">18287 9038 9215 0,'0'0'816'0,"0"0"-656"15,0 0-160-15,0 0 0 0,2-5 4224 0,-2 5 832 16,0-6 144-16,0 1 48 0,0 1-2160 0,-1-1-416 16,-1-1-96-16,0 0-16 0,-1 1-720 0,1-1-160 0,0-1-16 0,0 1-16 15,0-1-624-15,0-1-128 16,-1-3-32-16,1 0 0 0,1 1-224 0,1-4-64 15,1-2 0-15,2-1 0 0,0-3-128 0,1-3-48 16,1-4 0-16,2 0 0 0,0-2-144 0,2 0-48 16,0 2 0-16,1 2 0 0,-1 4-208 0,0 3 144 15,-2 4-144-15,0 2 128 0,0 2-128 0,0 3 0 0,-1 1 0 0,-1 2 0 16,1 2-144-16,1 2-64 0,-1 2-16 0,-1 2 0 31,0 1-2144-31,1 1-416 0,0-1-96 0</inkml:trace>
  <inkml:trace contextRef="#ctx0" brushRef="#br0" timeOffset="21456.595">18638 8763 26783 0,'0'0'1184'0,"0"0"240"0,0 0-1136 0,0 0-288 16,0 0 0-16,0 0 0 0,0 0 2176 0,0 0 384 15,-2 7 80-15,-1 1 16 0,0 2-1056 0,-1 0-224 16,0 2-32-16,1 1-16 0,1 2-816 0,-1 0-176 15,0 0-16-15,1 0-16 0,1-1-304 0,1 1 0 16,3-2 128-16,0-1-128 0,1-1 0 0,1-2 0 16,1-1 0-16,2-1 0 0,0-2 0 0,2-2 0 0,1-1 0 0,0-2 0 15,-1-1 0-15,-1-2 0 0,1-2 0 0,0-1 0 16,1-1 0-16,-3-1 0 0,0-1 0 0,0 0 0 16,-2 1 176-16,-1-1-32 0,-1 0 0 0,-1 1 0 15,-1 0 64-15,-1 1 16 0,-1 0 0 0,0 2 0 16,0 5-32-16,0 0 0 0,0 0 0 0,0 0 0 15,0 0-48-15,0 0-16 0,0 0 0 0,3 7 0 0,0-1-128 16,2 1 0-16,1 2 0 0,0 1 0 0,1-1 0 0,0 2 0 16,1 0 128-16,-3 4-128 0,1 2 128 0,0 0 0 15,-2 3 0-15,0-1 0 0,-1 1-128 0,0 0 128 16,-1 1-128-16,-1 0 128 0,0-2-128 0,-1 0 128 16,-1-2-128-16,0 0 128 0,-1-2 0 0,-1-1 0 15,-2-2 0-15,-2-2 0 0,-1-2 192 0,-1 0 16 16,-2-2 16-16,-2-1 0 0,-2-1-80 0,1-2-16 15,-1-2 0-15,1-1 0 0,3-2-64 0,-1-2-32 16,0 0 0-16,1-2 0 0,4 0 48 0,1-1 16 16,1-2 0-16,2-3 0 0,2 0-224 0,2-1 144 15,2-1-144-15,2-1 128 0,2 0-128 0,1-2 192 16,2 0-192-16,2-1 192 0,3 1-192 0,1-1 0 16,2 1 0-16,0 1 128 0,2 0-128 0,0 3 0 15,-1 0 0-15,0 0 0 0,-3 1 0 0,0 1 0 16,-1 0 0-16,-3 1 0 15,0 0-768-15,0 2-176 0,-2 0-32 0,-2 1-13424 16,1 0-2672-16</inkml:trace>
  <inkml:trace contextRef="#ctx0" brushRef="#br0" timeOffset="21646.74">19068 8783 17503 0,'0'0'768'0,"0"0"176"0,0 0-752 0,0 0-192 0,0 0 0 0,0 0 0 16,4 5 5856-16,0 0 1136 0,1-1 240 0,1-2 32 15,1-1-5472-15,3-2-1088 0,2 0-208 0,0 0-48 0,2 0-448 0,2 0-144 16,-3-1 0-16,1 0 0 16,1 0-2416-16,-3 1-496 0</inkml:trace>
  <inkml:trace contextRef="#ctx0" brushRef="#br0" timeOffset="22061.223">19106 8962 45039 0,'0'0'992'0,"0"0"208"0,0 0 32 0,0 0 32 0,0 0-1008 0,0 0-256 0,0 0 0 0,0 0 0 0,7 0 1024 0,1 0 176 16,0 1 16-16,3 0 16 0,2 0-800 0,2 1-176 15,-1-2-16-15,3 1-16 0,-1 0-224 0,3 0-160 16,-2 1 32-16,-1-2-14704 15,-1 0-2928-15</inkml:trace>
  <inkml:trace contextRef="#ctx0" brushRef="#br0" timeOffset="23104.687">19594 8828 20271 0,'0'0'1792'0,"0"0"-1424"0,0 0-368 0,0 0 0 16,0 0 4976-16,0 0 912 0,0 0 192 0,6 0 48 15,-1-1-3312-15,1 1-640 0,2-1-144 0,0 1-32 16,0-1-752-16,2 1-160 0,-1 0-16 0,-1 1-16 15,1 0-544-15,-1 0-128 0,2 0 0 0,-2 1-16 16,-1-1-368-16,0 0 0 0,1 0 0 0,2-1 0 31,-1-1-2160-31,0-1-336 0,1-1-80 0</inkml:trace>
  <inkml:trace contextRef="#ctx0" brushRef="#br0" timeOffset="23405.24">20038 8572 41183 0,'0'0'1824'0,"0"0"368"0,0 0-1744 0,0 0-448 15,0 0 0-15,0 0 0 0,0 7 2256 0,-1 0 368 16,-2 4 80-16,-1 4 16 0,-2 2-1328 0,-1 4-272 16,-2 0-48-16,1 4-16 0,-1-1-640 0,0 2-128 15,1-1-32-15,1 0 0 0,2-1-256 0,0-1 0 16,0-3 0-16,3-1 0 16,1-4-1360-16,2 0-176 0,1-5-48 0,0-1 0 15,2-3-2128-15,1-2-416 0,-5-4-96 0</inkml:trace>
  <inkml:trace contextRef="#ctx0" brushRef="#br0" timeOffset="24734.55">20401 8415 17503 0,'0'0'1552'0,"0"0"-1232"0,4-3-320 0,1 1 0 16,1 1 4176-16,0 0 784 0,-1 2 160 0,1 2 16 16,0 0-2416-16,1 4-480 0,-3 2-112 0,1 2-16 15,0 1-640-15,0 3-144 0,-2 2-32 0,-1 1 0 16,-1 3-448-16,0 3-80 0,-2 2-32 0,0 3 0 16,-1-1-368-16,2 2-80 0,-1-2-16 0,0 0 0 15,0 0-272-15,1-2 0 0,-2 0 128 0,0-4-128 16,1-1 0-16,-1-2 0 0,0 1 0 0,0-5 0 15,0 0-384-15,0-2 32 0,0-1 0 0,0-2 0 16,0-1-976-16,1-1-192 0,0-3-32 0,1-5-16 16,0 0-1744-16,0 0-336 0</inkml:trace>
  <inkml:trace contextRef="#ctx0" brushRef="#br0" timeOffset="25041.916">20678 8661 13823 0,'0'0'1216'0,"0"0"-960"0,0 0-256 0,0 0 0 15,0 0 5552-15,0 0 1056 0,0 0 224 0,5 3 32 16,0 0-4192-16,2 0-848 16,1 2-160-16,0 1-48 0,-1 2-832 0,3 0-160 0,2 1-48 0,1-1 0 15,1 1-320-15,2 1-80 0,1-1-16 0,-3 1 0 16,0-1-160-16,1 2 0 0,-3 0 0 0,1-1 0 16,-2-1-1184-16,-1-1-224 0,-2 0-32 0,-2 0-16 15,0 0-1376-15,-4 1-288 0</inkml:trace>
  <inkml:trace contextRef="#ctx0" brushRef="#br0" timeOffset="25222.288">20728 8875 14735 0,'0'0'1312'0,"0"0"-1056"16,3-5-256-16,1-1 0 0,1-1 4624 0,2-1 880 15,2 2 160-15,-1-5 32 0,2-1-3200 0,1-1-640 16,0-1-128-16,0-2-16 0,3 0-1088 0,0 0-224 15,0-1-32-15,2-2-16 0,-1 0-352 0,0 2 128 16,-1 0-128-16,-1 2 0 16,-1 0-1408-16,-1 1-336 0,0 3-80 0</inkml:trace>
  <inkml:trace contextRef="#ctx0" brushRef="#br0" timeOffset="25501.875">21029 8403 11055 0,'0'0'976'0,"0"0"-784"16,0 0-192-16,4 4 0 0,0 1 6544 0,2 1 1264 0,1 3 256 0,0 1 64 15,1 0-5440-15,2 2-1072 16,1 2-208-16,0 1-64 0,0-1-592 0,-1 2-128 0,3 1-32 0,-1 2 0 16,-2 1-272-16,1 2-48 0,-2 2-16 0,-1 0 0 15,-1 2-256-15,-1 0 128 0,-3-2-128 0,0 1 0 16,-2-2 0-16,-1-1 0 0,-1-4 0 0,-1 0 0 15,0-1-128-15,-1-4 128 0,-2-1-208 0,0 0 80 16,-1-3 128-16,-1-1 0 0,-1-1 0 0,1-2 0 16,1-2-224-16,-1-2 32 0,0-2 16 0,1-1 0 15,1 1-2512-15,1-3-512 0,1-2-112 0</inkml:trace>
  <inkml:trace contextRef="#ctx0" brushRef="#br0" timeOffset="26341.225">21756 8514 7359 0,'0'0'656'16,"0"0"-528"-16,0 0-128 0,0 0 0 0,0 0 7216 0,0 0 1408 15,0 0 272-15,0 0 64 0,0 0-4896 0,0 0-992 16,4 6-192-16,-1-1-32 0,0 0-1696 0,0 1-352 16,2-1-64-16,0 1-16 0,2 1-320 0,0-2-64 15,2 1-16-15,1 0 0 0,-1 0-192 0,2-1-128 16,1-1 128-16,-1 0-128 15,0 0-256-15,0 0-128 0,0-1-32 0,0 0 0 16,-2 0-1424-16,0 1-272 0,-2 0-64 0,-2 1-12032 16,-3 1-2384-16</inkml:trace>
  <inkml:trace contextRef="#ctx0" brushRef="#br0" timeOffset="26525.099">21781 8843 14735 0,'0'0'1312'0,"0"0"-1056"16,0 0-256-16,1-6 0 0,2 0 6288 0,1 0 1200 16,2-2 256-16,0-1 32 0,0 0-4640 0,0-1-912 15,2 0-192-15,0-1-48 0,1 1-1248 0,1-1-256 16,-1 2-48-16,0-1-16 0,0-1-416 0,1 3 0 0,0 0 0 0,-2 1 0 31,2 0-2592-31,-1-1-496 0</inkml:trace>
  <inkml:trace contextRef="#ctx0" brushRef="#br0" timeOffset="26930.922">22473 8333 11967 0,'0'0'1072'0,"0"0"-864"16,0 0-208-16,0 0 0 0,-4 2 6912 0,4-2 1328 15,-3 4 272-15,1 2 48 0,-1 2-5888 0,1 0-1184 16,0 1-224-16,0 2-48 0,0 1-1008 0,1 1-208 0,-1-1 0 0,1 1 0 16,-1-1 128-16,0-1 64 0,0 2 16 0,0-2 0 15,0 1-208-15,0-3-256 0,-1 1 48 0,0-1 16 31,2 0-2288-31,0 0-448 0</inkml:trace>
  <inkml:trace contextRef="#ctx0" brushRef="#br0" timeOffset="27119.272">22502 8783 11055 0,'0'0'480'0,"5"-5"112"0,1-3-464 0,-1-1-128 0,2 0 0 0,1-3 0 0,1-2 7360 0,-1-1 1472 15,1-2 272-15,0-1 64 0,2 1-6560 0,0-1-1328 16,-1 0-256-16,1 0-48 0,2 0-784 0,-2 1-192 16,1 1 0-16,-1-1 0 15,-1 0-2944-15,1 1-592 0,8-13-112 0,-3 12-32 0</inkml:trace>
  <inkml:trace contextRef="#ctx0" brushRef="#br0" timeOffset="27494.137">22736 8609 27647 0,'0'0'2448'0,"0"0"-1952"0,0 0-496 0,0 0 0 15,6-5 4384-15,0 1 784 0,1 1 144 0,1-2 48 16,0 0-3312-16,2 0-640 0,1 1-144 0,3-1-32 16,1 0-816-16,-1 1-160 0,1 1-48 0,-1 1 0 15,-2 0-208-15,1 1-160 0,-3 1 32 0,0 1 0 16,-2 1-128-16,-2 1-32 0,0 1 0 0,-3 1 0 15,-1 2 144-15,-4 1 144 0,-1 1-208 0,-4 1 80 16,-2 2 256-16,-1 0 64 0,-3 1 16 0,-1 1 0 16,1 0 464-16,-2 0 96 0,0 1 0 0,4 0 16 0,1-1 112 15,0-1 32-15,3 2 0 0,1-2 0 16,3 1-544-16,2-3-128 0,1-1 0 0,3 1-16 0,4-1-48 0,3-1 0 16,4-2 0-16,1-1 0 0,2 0-192 0,1-1 0 15,1-2 0-15,0-1-160 0,-2 0 160 0,1-1-208 16,-3 0 80-16,-2-2 128 0,-1-1-272 0,1-1 64 15,-3-1 16-15,1 0 0 16,-2-2-832-16,-1 2-144 0,-1-4-48 0,-1 1 0 16,0 1-1520-16,-1 0-304 0,0-7-64 0,-5 13-16 0</inkml:trace>
  <inkml:trace contextRef="#ctx0" brushRef="#br0" timeOffset="29737.436">18992 9702 10127 0,'0'0'448'0,"0"0"96"0,0 0-544 0,0 0 0 16,0 0 0-16,0 0 0 0,0-4 2624 0,0 4 432 15,0 0 80-15,0 0 0 0,0 0-1872 0,0 0-384 16,0 0-80-16,0 0-16 0,0 0-112 0,0 0-32 16,0 0 0-16,0 0 0 0,0 0 176 0,0 0 16 15,0 0 16-15,4 2 0 0,0-1 112 0,2 0 0 16,0 0 16-16,1 1 0 0,0-2-256 0,1-2-48 16,-1 0-16-16,2-1 0 0,2 0-288 0,1-3-64 0,-1 0-16 0,1 1 0 15,1-3-160-15,0-1-128 0,-2 0 192 16,1-1-192-16,-1 1 160 0,-1-2-160 0,-3 0 128 0,0 0-128 15,-1 1 176-15,-1-1-48 0,-2 1-128 0,-2 2 192 16,-1 2 96-16,-2 1 16 0,-3 0 0 0,-1 1 0 16,-2 1 336-16,0 1 80 0,-4 1 16 0,0 2 0 15,-1 2-160-15,0 2-16 0,-3 2-16 0,0 3 0 16,1 2-16-16,0 2 0 0,1 2 0 0,1 0 0 16,0 1 112-16,1-1 0 0,3 2 16 0,-1-1 0 15,2 1-272-15,3 0-48 0,2-1-16 0,2 1 0 0,3-2-320 16,2 0 128-16,1 0-128 0,1 0 0 0,2-1 0 0,-1 0 0 15,3-4 0-15,-1 0 0 0,2-1-272 0,1-3-80 16,3-1-16-16,1-1 0 16,-2-5-1856-16,3 0-368 0,1-2-80 0,-2-2-15696 15</inkml:trace>
  <inkml:trace contextRef="#ctx0" brushRef="#br0" timeOffset="30179.924">19418 9611 12895 0,'0'0'1152'0,"0"0"-928"15,2-6-224-15,-1 1 0 0,-1 5 3232 0,0 0 608 16,0 0 112-16,0 0 16 0,0 0-1920 0,-6 1-400 16,-1 1-80-16,0 3-16 0,-1 1-832 0,1 1-160 0,-1 1-48 15,0 1 0-15,-1 1 128 0,0 1 32 16,2 0 0-16,0 1 0 0,1-1 16 0,1 1 0 0,1 0 0 0,2-1 0 15,1 0-240-15,2-1-32 0,2-1-16 0,2-1 0 16,1-2-400-16,1 0 0 0,0-2 0 0,1-2 0 16,1-2 0-16,0-1 0 0,0-3 0 0,0-2 0 15,0 0-432-15,0-1 48 0,-1-4 0 0,1 1 0 16,-2-1-352-16,0 2-64 0,-2-1-16 0,0 1 0 16,-1 1 320-16,-2 1 64 0,0 2 16 0,-1 0 0 15,-1 5 544-15,0 0 96 0,-3-1 32 0,-2 2 0 16,0 2 720-16,-1 1 160 0,0 1 16 0,1 3 16 15,-1 2-336-15,0-1-64 0,0 2 0 0,-1 1-16 0,0 1-352 0,1 2-64 16,1-3-16-16,-1 3 0 0,2 0-64 0,0-1-32 16,1 1 0-16,1 1 0 0,2-3-32 0,3 1 0 15,0-2 0-15,1-1 0 0,1-2-192 0,1 0 0 16,-1-2 0-16,2 0 0 0,1-4 0 0,-1 0 0 16,2-1-192-16,0-2 192 15,-1-1-1760-15,0-1-240 0,0-3-48 0,0 0-10080 16,0-1-2016-16</inkml:trace>
  <inkml:trace contextRef="#ctx0" brushRef="#br0" timeOffset="30554.038">19660 9648 8287 0,'0'0'368'0,"5"-3"80"0,-5 3-448 0,4-3 0 0,-1 1 0 0,-3 2 0 15,0 0 6016-15,0 0 1104 0,0 0 240 0,0 0 32 16,0 0-4544-16,0 0-912 0,0 0-176 0,-2 5-32 15,-1 2-816-15,0 1-144 16,-2 0-48-16,1 2 0 0,-1-2-480 0,0 2-112 16,0 1 0-16,1 0-128 0,1 0 128 0,1 1-128 0,-1 0 0 0,2 0 0 15,1-2 0-15,2 0 0 0,1-1 0 0,1-2 0 16,2-1-208-16,2-3 0 0,1-2 0 0,3-2 0 31,2-4-224-31,-1-2-32 0,-1-2-16 0,1-1 0 16,0 0-144-16,-2-1-16 0,0-1-16 0,0 0 0 0,-2 1 48 15,-1 0 16-15,-2 1 0 0,1 1 0 0,-1 0 384 0,-1 3 80 0,-1 1 128 0,-4 5-208 16,0 0 208-16,0 0 208 0,0 0-32 0,0 0-16 16,0 0 528-16,0 6 96 0,-1 1 32 0,0 2 0 15,-2 1-208-15,2-1-32 0,0 0-16 0,0 0 0 0,-1 1-304 0,1 1-48 16,1-1-16-16,1-1 0 0,0 1-192 0,1-2 0 16,1-1 0-16,1-2 0 15,-4-5-896-15,7 2-240 0,-1-2-32 0,1-2-16 16,2-2-1424-16,-1-1-272 0</inkml:trace>
  <inkml:trace contextRef="#ctx0" brushRef="#br0" timeOffset="30696.108">19960 9712 29823 0,'0'0'1328'0,"0"0"272"0,-2 7-1280 0,0-2-320 15,2-5 0-15,-2 5 0 0,0 0 1728 0,2-5 272 16,0 0 64-16,0 0 16 0,0 5-1440 0,0-5-272 15,0 0-64-15,0 0-11536 0,0 0-2304 0</inkml:trace>
  <inkml:trace contextRef="#ctx0" brushRef="#br0" timeOffset="30832.052">20013 9547 20271 0,'-9'3'896'0,"4"-3"192"0,-3 1-880 0,1 1-208 0,-1-2 0 0,2 1 0 16,1 0 5104-16,2-1 976 0,3 0 192 0,0 0 32 0,0 0-4976 0,0 0-1008 15,0 0-192-15,0 0-12912 16,0 0-2576-16</inkml:trace>
  <inkml:trace contextRef="#ctx0" brushRef="#br0" timeOffset="31081.211">20113 9676 25791 0,'-2'10'2304'0,"-2"2"-1856"16,0 1-448-16,1 1 0 0,1-1 3696 0,1 2 640 15,1 0 128-15,1-1 16 0,1-1-2544 0,1 0-512 16,2-2-96-16,1-2-32 0,1-1-528 0,0-2-128 16,1-1 0-16,0-3-16 0,1-3-48 0,0-2-16 15,-1-3 0-15,1-1 0 0,-1-1 32 0,2-2 16 16,-2-1 0-16,-1 0 0 0,0-2-224 0,0 1-64 16,-1 0 0-16,1-3 0 0,-1 1-320 0,0 0 128 15,-1 0-128-15,0 0 0 0,0 0 0 0,0 0-240 16,-2 0 48-16,0 2 0 15,-2 0-1792-15,1 2-336 0,-1 0-80 0,-3 5-16 0</inkml:trace>
  <inkml:trace contextRef="#ctx0" brushRef="#br0" timeOffset="31817.243">17780 10506 21183 0,'0'0'1888'0,"0"0"-1504"15,0 0-384-15,0 0 0 0,-6 0 3888 0,6 0 704 16,-5 4 144-16,2 2 16 0,0-2-2608 0,2 6-528 16,0 2-96-16,1 4-32 0,1-1-816 0,1 6-160 15,0 2-48-15,0 3 0 0,0 1-128 0,1 2-16 16,-1 0-16-16,0-1 0 0,0-1-112 0,0-8-32 16,0 0 0-16,0-2 0 0,0 0-160 0,0-2 0 0,-2-2 144 0,2-1-144 15,-1-1 0-15,1-4 0 0,0-2 0 0,-2-5 0 31,0 0-1712-31,0 0-256 0,4-7-48 0,-1-3-16864 0</inkml:trace>
  <inkml:trace contextRef="#ctx0" brushRef="#br0" timeOffset="32125.397">17799 10426 13823 0,'-3'-3'1216'0,"0"-1"-960"0,0-2-256 0,1 0 0 0,-1 1 4928 0,1-1 928 15,2 0 192-15,-1 1 32 0,1-3-3648 0,1 1-752 16,1 1-144-16,3 1-16 0,1 1-816 0,2 2-176 16,0 1-16-16,4 0-16 0,1 1-336 0,1 1-160 15,2 1 160-15,1 2-160 0,0 1 0 0,2 2 0 16,-2 2 0-16,-2 0 0 0,-1 2 144 0,-3 1-144 16,-5-4 128-16,1 2-128 0,-3 0 176 0,-3 2-48 15,-2 1-128-15,-3 0 192 0,-2 1 304 0,-2 1 48 16,-4-1 16-16,-2-1 0 0,-3 5 96 0,-2-3 32 15,0-1 0-15,3-2 0 0,0-2-336 0,2-3-64 16,1-1-16-16,2-2 0 0,1-3-272 0,3-2 128 16,2-1-128-16,1-1 0 15,1-1-512-15,2 0-224 0,2-1-32 0,2 1-16 16,1 0-2288-16,0 1-464 0</inkml:trace>
  <inkml:trace contextRef="#ctx0" brushRef="#br0" timeOffset="34076.02">18240 10846 14735 0,'0'0'1312'0,"0"0"-1056"0,-5 5-256 0,-1-3 0 0,0 0 4480 0,0 1 832 15,1 0 160-15,5-3 32 0,-5 2-3008 0,5-2-592 16,0 0-128-16,0 0-32 0,-5-1-656 0,5 1-144 15,-5-5-32-15,2-1 0 0,0-2-320 0,1-2-64 16,1 1-16-16,2-6 0 0,0-2 64 0,0-1 0 16,0-2 0-16,1-2 0 0,1-3 16 0,1 0 16 15,-1-1 0-15,1 1 0 0,1 1-208 0,0 0-32 16,0 3-16-16,0 0 0 0,0 1-192 0,0 3-32 16,1 1-128-16,-1 0 192 0,2 1-192 0,0 0 0 15,1 2 128-15,0 0-128 0,-1 0 0 0,0 1 0 16,2 2 0-16,0 0-160 15,0 2-1552-15,0 1-304 0,-2 2-64 0</inkml:trace>
  <inkml:trace contextRef="#ctx0" brushRef="#br0" timeOffset="34674.849">18519 10567 26719 0,'0'0'2368'0,"0"0"-1888"0,0 0-480 0,0 0 0 16,0 0 2688-16,0 0 448 0,0 0 96 0,0 0 16 16,-3 4-1840-16,1 1-352 0,2 1-80 0,0 2-16 0,0-1-624 0,1 2-128 15,0-1-16-15,1 1-16 0,0-1-176 0,2 1 0 16,0-2 0-16,1-1 0 0,1 0 0 0,1-1 0 15,-1-2 0-15,0-1 0 0,2-2 0 0,1-1 0 16,-1-2 0-16,0 0 0 0,-1-2 0 0,-1-1 0 16,-1 0 0-16,0-2 0 0,-1 0 0 0,0 0 0 15,-2 1 128-15,0 0-128 0,0 2 128 0,-1 0-128 16,-1 5 0-16,0 0 128 0,0 0-128 0,0 0 160 16,0 0-160-16,0 0 160 0,0 0 96 0,0 0 0 15,-2 6 16-15,0 1 0 0,0 2-272 0,2 2 0 16,1 1 0-16,1 1 0 0,1 1 0 0,0 1 0 15,1 0 0-15,-1 2 0 0,1 0 0 0,0-1 0 16,1 1 0-16,0 0 0 0,-2-1 0 0,0 0 128 16,0-2-128-16,-1 0 160 0,-1-1 48 0,-1 0 16 15,-1-3 0-15,-1 1 0 0,-1 0 16 0,-1 0 0 16,-1-1 0-16,-2 1 0 0,0 1-112 0,-2 0-128 16,-1-3 176-16,1 1-176 0,-1-2 160 0,1-1-160 15,0-2 128-15,0-1-128 0,2-1 0 0,7-3 0 0,-5-2 0 0,2-3 0 16,1-2 0-16,2-1 0 0,2-2 0 0,1-1 0 15,1 0 0-15,1 0 0 0,1-3 0 0,1 2 0 16,-1-1 192-16,1-1-64 0,-1 0 0 0,2-1 0 16,-1 0-128-16,1 0 192 0,1 1-192 0,-1 0 192 15,2 0-192-15,-1 3 0 0,1-1 0 0,-1 1 0 16,-2 0 0-16,1 2 0 0,1-1 0 0,1 1 0 16,0-1-128-16,-2 4-64 0,2-3-16 0,0 1 0 15,0-1-2352-15,-1 0-480 0</inkml:trace>
  <inkml:trace contextRef="#ctx0" brushRef="#br0" timeOffset="34853.532">18911 10585 42207 0,'0'0'1872'0,"0"0"384"0,0 0-1808 0,0 0-448 16,0 0 0-16,0 0 0 0,0 0 1248 0,8 1 160 15,0 1 16-15,0 0 16 0,0-1-944 0,0 0-192 16,1 0-48-16,0 0 0 16,0-1-832-16,-1 1-160 0,0 0-32 0,-2 0-13088 15,0 0-2608-15</inkml:trace>
  <inkml:trace contextRef="#ctx0" brushRef="#br0" timeOffset="35016.994">18910 10718 21183 0,'-8'10'944'0,"3"-6"192"0,-1 1-912 0,0-2-224 0,1 1 0 0,5-4 0 15,0 0 5744-15,0 0 1104 0,0 0 208 0,6 4 48 16,0-1-4960-16,1 0-992 0,1-3-208 16,0-2-48-16,3 0-576 0,0-1-128 0,1 0-32 0,0 0 0 15,1 0-304-15,-1-2-64 0,-1 0-16 0,0 0 0 16,0 1-2544-16,-1 0-512 16,0-1-112-16</inkml:trace>
  <inkml:trace contextRef="#ctx0" brushRef="#br0" timeOffset="35308.45">19330 10532 40079 0,'0'0'880'0,"0"0"176"0,3-5 32 0,0 0 64 0,0 2-928 0,0 0-224 15,-3 3 0-15,4-5 0 0,-4 5 1008 0,4-2 144 16,1 1 48-16,-5 1 0 0,0 0-368 0,5 5-80 16,-2 2-16-16,-1 1 0 0,0 2-336 0,-2 1-64 15,0 1-16-15,-1 2 0 0,-2 1 128 0,1 2 0 16,-1 0 16-16,0 2 0 0,0 0-464 0,0 2 0 16,1-3 0-16,0 1 0 0,1-1 0 0,1-2 0 15,0-2 0-15,1-2 0 16,-1-3-400-16,1-2-176 0,-1-7-48 0,0 0 0 15,0 0-2464-15,0 0-496 0</inkml:trace>
  <inkml:trace contextRef="#ctx0" brushRef="#br0" timeOffset="35486.366">19294 10601 40319 0,'0'0'1792'0,"-5"0"352"0,5 0-1712 0,0 0-432 0,0 0 0 0,0 0 0 15,0 0 1760-15,0 0 272 0,8 1 48 0,-1 0 16 0,1 1-1088 0,1-1-224 16,1 0-32-16,1-1-16 15,-3 2-496-15,2-1-112 0,-1 1 0 0,1-2-128 0,0 0 0 0,0 0 0 16,-1 0 0-16,0 0 0 16,0-3-1280-16,0 1-304 0,-2 0-64 0,1-2-19280 15</inkml:trace>
  <inkml:trace contextRef="#ctx0" brushRef="#br0" timeOffset="35697.338">19666 10431 49759 0,'0'0'1088'0,"0"0"240"0,0 0 32 0,-2 8 48 0,0 1-1136 0,0 0-272 15,-1 1 0-15,1 0 0 0,0 1 880 0,-1 1 112 16,0 1 32-16,0 0 0 0,1 2-768 0,0 2-256 16,0-4 144-16,1 3-144 0,0-1 0 0,0 0 0 15,0-3 0-15,1 0 0 0,1-2 0 0,0 1 0 16,0-4 0-16,0 1 0 15,0-4-2080-15,-1-4-448 0,0 0-96 0,0 0-18560 0</inkml:trace>
  <inkml:trace contextRef="#ctx0" brushRef="#br0" timeOffset="36342.399">20151 10376 28735 0,'0'0'1280'0,"0"0"256"0,0 0-1232 0,2-4-304 0,-2-1 0 0,0 5 0 16,0 0 2944-16,0 0 512 0,0 0 128 0,0 0 0 0,0 0-1296 0,0 0-272 15,0 0-48-15,-1 8-16 16,0 2-752-16,0 0-160 0,0 1-16 0,0 2-16 0,1 1-336 0,-1 0-64 16,0 0-16-16,0 0 0 0,0-1-208 0,-1 1-32 15,0 0-16-15,1 0 0 0,-2-1-144 0,0 2-48 16,0-1 0-16,0 1 0 0,1-1-144 0,1-1 0 16,-2 1 0-16,1-1 0 0,0-3 0 0,0 1 0 15,0-3 0-15,2-1-176 16,0-7-1040-16,0 0-224 0,0 0-32 0,0 0-16 15,0 0-992-15,6-3-192 0,-1-1-32 0</inkml:trace>
  <inkml:trace contextRef="#ctx0" brushRef="#br0" timeOffset="37076.407">20620 10563 11055 0,'0'0'976'0,"-3"-3"-784"0,-1-3-192 0,0 0 0 16,0-2 4560-16,1 1 880 0,1 0 160 0,0 0 32 15,1 0-3616-15,0 0-736 0,0 1-128 0,1 1-48 16,0 1 208-16,0 4 32 0,0 0 16 0,0 0 0 15,0 0-16-15,0 0 0 0,7 3 0 0,0 2 0 16,0 2-192-16,1 2-64 0,0 2 0 0,1-1 0 0,1 3-352 0,1-2-80 16,1 1-16-16,2 2 0 15,-1-2-368-15,1-1-80 0,2 0 0 0,1-1-16 0,-2-1-176 0,1-1 0 16,-1-1 0-16,-2 0 128 0,-1 0-128 0,-2-1 0 16,-2 0 0-16,-1-2 0 15,-3-1-1056-15,-4-3-144 0,0 0-16 0,0 0-16 16,-4 1-2240-16,-3-1-448 0</inkml:trace>
  <inkml:trace contextRef="#ctx0" brushRef="#br0" timeOffset="37233.214">20555 10754 12895 0,'-9'7'576'0,"9"-7"112"0,0 0-560 0,0 0-128 16,0 0 0-16,0 0 0 0,0 0 6544 0,5-6 1280 0,1-2 256 0,2 0 48 16,2-2-5248-16,1-1-1072 15,1-1-208-15,2 1-32 0,0-4-496 0,2 2-112 16,1-3 0-16,-2 2-16 0,1-1-464 0,1 1-96 15,-1 1 0-15,2 0-16 0,-2-1-240 0,0 2-128 16,0 0 160-16,-2 0-160 16,0 0-704-16,-2 0-256 0,-1 0-32 0,-2-1-16 15,-1 1-2128-15,-1-3-448 0</inkml:trace>
  <inkml:trace contextRef="#ctx0" brushRef="#br0" timeOffset="37543.566">21044 10202 27647 0,'0'0'2448'0,"0"0"-1952"15,0 0-496-15,0 0 0 0,0 0 3472 0,0 0 608 16,0 0 112-16,6 6 32 0,0 1-2528 0,1 2-496 16,-1 2-112-16,2 2 0 0,1 1-544 0,0 2-96 15,1 1-32-15,-2 0 0 0,1 3-240 0,1 0-48 16,0 0-128-16,0 0 192 0,-1 0-16 0,1-1-16 15,0-2 0-15,-1 1 0 0,-2-3 32 0,0 2 16 16,-2 1 0-16,-2-4 0 0,-2 2 160 0,-2 1 16 16,-3 0 16-16,-2 2 0 0,-1-1-128 0,-3 1-16 15,-1 0-16-15,0-1 0 0,0-1-240 0,2-3 0 16,0-1 0-16,1-3 0 16,1-4-864-16,2-2-160 0,5-4-48 0,0 0 0 15,0-5-672-15,3-3-144 0,2-3-32 0,1 0 0 16,1-3-784-16,3-1-176 0</inkml:trace>
  <inkml:trace contextRef="#ctx0" brushRef="#br0" timeOffset="37840.959">21480 10429 20271 0,'0'0'1792'0,"0"0"-1424"0,0 0-368 0,6 1 0 0,-1-1 4400 0,3 0 800 15,0 0 176-15,1-1 16 0,0 1-2864 0,1-2-576 16,1 0-112-16,-1 0-32 0,2 0-544 0,0 0-112 16,0 0-32-16,0-1 0 0,1 0-784 0,0-1-144 15,0 0-48-15,-1 0 0 0,0 0-144 0,1 0 0 16,-3 0 0-16,0 2 0 15,-2-1-800-15,-1 0-240 0,1 1-48 0,-3 1-16 16,0 0-1552-16,-5 1-304 0,0 0-64 0,0 0-14768 16</inkml:trace>
  <inkml:trace contextRef="#ctx0" brushRef="#br0" timeOffset="38092.867">21496 10495 7359 0,'0'0'656'0,"-5"4"-528"15,-2 0-128-15,2-1 0 0,-1 0 6464 0,6-3 1248 16,-5 3 256-16,5-3 48 0,0 0-4304 0,0 0-880 15,0 0-160-15,0 0-48 0,0 0-1168 0,0 0-240 16,6 2-64-16,1 0 0 0,2-1-288 0,1 0-64 16,0 0-16-16,2 0 0 0,-1 2-176 0,0 1-32 15,2 0-16-15,1 1 0 0,0 0-144 0,-1 2-32 0,1-1 0 0,0 1 0 16,0-1-128-16,-1 2-48 0,-1-2 0 0,1 1 0 16,-3-1-208-16,0 0 176 0,0-1-176 0,-2-1 160 15,0 1-288-15,-2-1-64 0,1-1-16 0,-2-1 0 31,1-1-1184-31,-2 0-224 0,0-1-48 0,-4 0-16 0,4-2-736 0,-4 2-144 16,4-4-16-16,-1 2-17200 0</inkml:trace>
  <inkml:trace contextRef="#ctx0" brushRef="#br0" timeOffset="38403.676">22193 10195 22111 0,'0'0'1968'0,"0"0"-1584"15,0 0-384-15,0 0 0 0,0 0 5312 0,0 0 992 16,0 0 192-16,-4 2 32 0,0 3-4016 0,1 1-800 16,0 0-176-16,0 3-16 0,1 1-864 0,1 2-160 15,1 0-48-15,-1 1 0 0,0 0-304 0,0 0-144 16,0 0 128-16,1-1-128 0,1 1 0 0,1-1-224 0,0-3 32 0,2 0 0 31,1-1-2016-31,1-1-400 0,0-1-80 0</inkml:trace>
  <inkml:trace contextRef="#ctx0" brushRef="#br0" timeOffset="38628.579">22212 10632 19343 0,'0'0'848'0,"0"0"192"0,0 0-832 0,2-4-208 15,3-2 0-15,0-1 0 0,1-1 6016 0,2-3 1168 16,1-3 240-16,0-1 32 0,1-1-4960 0,2-2-1008 15,2-1-192-15,0-2-32 0,1-4-752 0,2 0-128 16,0 0-48-16,1-2 0 0,1 1-336 0,2 1 144 16,-2-1-144-16,-1 4 0 15,-2 1-448-15,-2 5-192 0,0-1-32 0,-1 3-16 16,-3 3-2640-16,-2 4-512 0</inkml:trace>
  <inkml:trace contextRef="#ctx0" brushRef="#br0" timeOffset="38994.378">22438 10489 20271 0,'0'0'1792'0,"0"0"-1424"16,0 0-368-16,0 0 0 0,1 5 5744 0,-1-5 1072 15,5 5 224-15,2-2 32 0,1-2-4512 0,3-1-896 16,0-2-176-16,4-1-32 0,0-1-784 0,1 0-160 16,0-1-16-16,-1 1-16 0,-1 0-336 0,2 1-144 0,-2 0 128 0,0-1-128 15,-1 3 0-15,-2 1 0 0,-1 0 0 16,-1 0 0-16,-1 2 0 0,-3 2 0 0,0 0 0 0,-3 2 0 15,-3 2 128-15,-1 2-128 0,-3 0 0 0,-1 1 128 16,-3 3 208-16,1 1 48 0,-3 0 0 0,1 2 0 16,-2 1 304-16,2 0 64 0,1 0 16 0,1-1 0 15,1 2-256-15,3-2-64 0,1-2 0 0,3 1 0 16,1-1-448-16,4-2 128 0,0-1-128 0,2-1 0 16,3 0 0-16,0-5 0 0,2 1 0 0,2-1 128 15,-1-1-128-15,2-2 0 0,3-2 0 0,-1-1 0 0,2-1 0 16,0-1 0-16,0-1 0 0,1 0 0 0,0-2 0 0,-1-2 0 15,-2 0 0-15,0-3 0 16,0 0-960-16,-4-1-192 0,-1 0-48 0,-2 1 0 16,-2-1-2368-16,-1-1-464 0,10-17-112 0,-11 10-16 0</inkml:trace>
  <inkml:trace contextRef="#ctx0" brushRef="#br0" timeOffset="48484.574">17793 12192 22111 0,'0'0'1968'0,"0"0"-1584"0,0 0-384 0,1 4 0 16,-1 3 3072-16,0 3 544 0,0 4 96 0,0 2 32 16,0 6-1696-16,0 1-320 0,-1 3-80 0,1 0-16 15,-1 0-736-15,1-1-128 0,1 0-48 0,-1 1 0 16,0-4-176-16,1-4-32 0,1 0-16 0,0 1 0 15,1 1-128-15,1-2-32 0,-1 0 0 0,1-3 0 16,0 1-528-16,1-1-128 0,0-2 0 0,-1-1-16 16,-2-3-1328-16,0-2-272 0,-2-7-48 15,0 0-16400-15</inkml:trace>
  <inkml:trace contextRef="#ctx0" brushRef="#br0" timeOffset="48783.489">17787 12330 30863 0,'0'0'1360'0,"-1"-5"304"0,0-1-1344 0,1 0-320 16,1-3 0-16,2 0 0 0,1-1 1456 0,1 1 208 15,1-2 64-15,1 0 0 0,2-1-512 0,2 2-112 16,2 0-16-16,0 0 0 0,2 1-416 0,1 2-96 16,-1 2 0-16,1 1-16 0,-1 1-272 0,1 2-48 15,0 1-16-15,-1 1 0 0,-3 1-80 0,1 2-16 0,-2 1 0 0,-2 3 0 16,-3 2-128-16,-4 3 0 15,-4 1 0-15,-1 4 0 0,-3 2 224 0,-4 0-32 0,-3 3-16 0,-1 1 0 16,0-1 400-16,-2-2 64 16,-2 0 32-16,1-6 0 0,0 0-384 0,3-1-80 0,1-3-16 15,2-1 0-15,2-2-192 0,2-1 0 16,2-2-144-16,2-1 144 16,3-4-1648-16,0 0-224 0,0 0-48 0,0 0-16 15,8-2-944-15,0-3-192 0</inkml:trace>
  <inkml:trace contextRef="#ctx0" brushRef="#br0" timeOffset="49017.166">18190 12620 37151 0,'0'0'1648'0,"0"0"336"0,-6 1-1600 0,-2-1-384 0,0-2 0 0,1-1 0 0,0-1 1952 0,-1-1 304 15,0-2 64-15,1-3 16 0,2-1-992 0,0-4-192 16,0 0-32-16,3 0-16 0,2-2-640 0,0 0-128 15,1-3-16-15,3-1-16 0,2 0-304 0,1-1 128 16,0 0-128-16,3 0 0 0,0 2 0 0,-1 0-352 16,1 1 48-16,0 0 16 0,0 2 432 0,1 0 96 15,1 1 16-15,0 3 0 16,2-3-1344-16,0 2-272 0,0 1-48 0,1 2-19712 0</inkml:trace>
  <inkml:trace contextRef="#ctx0" brushRef="#br0" timeOffset="49702.443">18507 12411 26943 0,'0'0'1200'0,"1"-4"240"0,0-1-1152 0,0 0-288 15,1 1 0-15,-2 4 0 0,0 0 1712 0,0 0 272 16,0 0 64-16,0 0 16 0,0 0-896 0,0 0-176 15,0 0-32-15,1 8-16 0,-1 1-576 0,1 0-112 16,0 1-32-16,1 1 0 0,0 1-224 0,1-2 0 16,1 0 0-16,2-1 0 0,0 0 0 0,1-1 0 15,0-3 0-15,0 0 0 0,2-2 0 0,-1 0-160 16,0-3 160-16,-1 0-128 0,0-4 128 0,-1 1 0 16,-1-2 0-16,0 1 0 0,-1-2 0 0,-2 1 0 15,0 0 0-15,0 0 128 0,-1 0 320 0,-1 5 64 16,-1-5 0-16,1 5 16 0,0 0 32 0,0 0 0 15,0 0 0-15,0 0 0 0,0 0-128 0,0 0-32 16,0 0 0-16,-2 6 0 0,3 1-256 0,1 1-144 16,1 1 160-16,0-1-160 0,0 1 0 0,2 1 0 15,0 1 0-15,1 0 0 0,1 2 0 0,1 2 0 16,-1-2 0-16,1 1 0 0,-2 1 0 0,-1-1 0 16,0 0 0-16,-2 3 0 0,-1-2 144 0,-1 0-144 0,-1 2 128 0,-2 0-128 15,-2 0 192-15,-2 0-64 0,-1-2 0 0,-3 1 0 16,0-2-128-16,0-1 128 0,0-4-128 0,0-1 128 15,-1-2-128-15,1-1 0 0,-1-2 0 0,3-1 128 16,-2-4-128-16,0-1 0 0,1-2 0 0,0-1 0 16,3-1 0-16,-1 0 0 0,1 0 0 0,2 0 0 15,2-2 0-15,0-1 0 0,2-2-144 0,1 0 144 16,3-3 0-16,2-1 0 0,2 0 0 0,1-2 0 0,4 0 0 0,2 1 0 16,0-2 0-16,2 2 0 0,2-2 0 0,0 1 0 15,2 2 0-15,-2 0 0 0,3 2 0 0,-3 0 0 16,-1 1 0-16,-1 1 0 15,-3 1-768-15,0 0-208 0,-1 0-48 0,-5 1-17936 16</inkml:trace>
  <inkml:trace contextRef="#ctx0" brushRef="#br0" timeOffset="49902.126">18954 12439 32255 0,'0'0'2864'0,"0"0"-2288"16,0 0-576-16,0 0 0 0,0 0 3008 0,0 0 512 15,0 0 80-15,6 3 32 0,0-2-2320 0,1 0-464 0,1-2-80 16,0 0-32-16,-1 1-528 0,2-2-208 0,-2 0 176 0,1 1-176 31,-8 1-2640-31,8 0-624 0</inkml:trace>
  <inkml:trace contextRef="#ctx0" brushRef="#br0" timeOffset="50060.932">18989 12544 28559 0,'0'0'1264'0,"-3"4"272"0,-1 0-1232 0,4-4-304 0,0 0 0 0,0 0 0 16,0 0 4016-16,6 1 736 0,-1-1 160 0,1 1 16 0,2-1-3712 0,1 0-736 16,1-1-160-16,0-1-16 0,1 0-304 15,1-1-176-15,2 1 32 0,0-2-13808 16,-1-1-2768-16</inkml:trace>
  <inkml:trace contextRef="#ctx0" brushRef="#br0" timeOffset="50264.077">19394 12308 43775 0,'0'0'1936'0,"0"0"400"0,0 0-1872 0,0 0-464 15,-1 5 0-15,0 0 0 0,0 1 1344 0,1 1 160 16,0 2 32-16,0 2 16 0,0 1-1024 0,0 0-208 16,0 5-32-16,0 1-16 0,0-4-272 0,0 2-192 15,0 0 16-15,0-1 16 16,0 1-1056-16,0-3-224 0,0-2-32 0,0 0-16 16,-1-1-1632-16,0-2-320 0</inkml:trace>
  <inkml:trace contextRef="#ctx0" brushRef="#br0" timeOffset="50428.726">19304 12464 30399 0,'0'0'2704'16,"0"0"-2160"-16,0 0-544 0,0 0 0 0,0 0 4000 0,0 0 688 15,5 2 144-15,0-1 32 0,1-1-2928 0,0 0-576 16,0 2-112-16,2-2-32 0,-1 2-624 0,0-1-128 16,1-1-16-16,1 0-16 0,1 0-432 0,0-1 0 15,-1 0 0-15,1 0 0 16,0-4-1504-16,0 0-384 0,-1 0-80 0</inkml:trace>
  <inkml:trace contextRef="#ctx0" brushRef="#br0" timeOffset="50680.479">19760 12191 27647 0,'0'0'2448'0,"0"0"-1952"16,0 0-496-16,0 0 0 0,0 0 3792 0,0 0 672 16,0 0 128-16,3 5 16 0,0 3-2544 0,-1 1-512 15,0 1-96-15,-1 3-32 0,0 0-736 0,-1 3-160 16,0 0-16-16,-1 3-16 0,-2 1-304 0,0 0-48 16,1-1-16-16,-1 1 0 0,0 1-128 0,0-4 0 15,0 1 0-15,1-2 0 0,0-3-848 0,1 0-208 16,1-1-32-16,0-2-16 15,0-3-1728-15,1 1-352 0,-1-8-64 0</inkml:trace>
  <inkml:trace contextRef="#ctx0" brushRef="#br0" timeOffset="51186.234">20211 12122 25791 0,'0'0'1152'0,"0"0"224"0,0 0-1104 0,0 0-272 0,0 0 0 0,0 0 0 16,0 0 5152-16,0 0 976 0,-5 3 192 0,0 3 32 15,1 3-4000-15,0 2-816 0,-1 4-144 0,2 2-48 16,0 4-656-16,-1 4-144 0,-1 2-32 0,1 2 0 16,0 1-304-16,1 0-64 0,0-3-16 0,1-2 0 0,2-1-128 0,0-1 0 15,0-3 0-15,0-1 0 0,1-2 0 16,0 0-176-16,-1-2 48 0,1-3 0 16,0 0-304-16,0-2-48 0,1-2-16 0,-1-2 0 15,-1-6-1104-15,0 0-208 0,0 0-48 0,0 0-12912 16,0 0-2576-16</inkml:trace>
  <inkml:trace contextRef="#ctx0" brushRef="#br0" timeOffset="51678.272">20590 12285 35471 0,'0'0'1568'0,"0"0"336"0,0 0-1520 0,0 0-384 15,4 6 0-15,0 2 0 0,0 1 2512 0,1 1 432 16,1 0 96-16,1 2 16 0,-2 1-1296 0,2 0-256 16,1-1-48-16,0 1-16 0,0 1-752 0,2-4-160 15,-1 2-16-15,2-2-16 0,1-2-496 0,0-1 128 16,-1-2-128-16,2 2 0 0,-2-4 0 0,0 0-208 16,0-1 32-16,-1-1 16 15,-3-1-400-15,0 0-80 0,-7 0 0 0,0 0-16 16,0 0-1472-16,0 0-304 0,0 0-48 0,0 0-17488 0</inkml:trace>
  <inkml:trace contextRef="#ctx0" brushRef="#br0" timeOffset="51847.564">20554 12544 37663 0,'-5'-8'1664'0,"5"8"352"0,-1-6-1616 0,1 0-400 15,0-2 0-15,1-1 0 0,0 1 2368 0,1-2 384 0,2 0 64 0,0 0 32 16,2-2-1568-16,1 1-304 0,2-1-64 0,2-1-16 15,1 2-624-15,2-4-128 16,1 2-16-16,2-1-128 16,1 1-448-16,1-1-208 0,0 0-48 0,0 1-14144 0,1-1-2816 0</inkml:trace>
  <inkml:trace contextRef="#ctx0" brushRef="#br0" timeOffset="52120.49">20894 12103 37775 0,'0'0'1664'0,"0"0"368"0,0 0-1632 0,5-4-400 16,1 0 0-16,1 1 0 0,0 2 1984 0,2 0 304 16,-1 2 64-16,3 1 16 0,-1 2-784 0,2 1-160 15,-1 1-16-15,2 2-16 0,-1 2-608 0,0 3-112 16,-2-2-32-16,1 5 0 0,-2 2-384 0,0 1-64 16,-2 4-32-16,-2-2 0 0,-1 2-160 0,-1 1 0 15,-2 2 0-15,0-1 0 0,-2 2 0 0,-2-3 0 16,0-2 0-16,-3 0 0 0,0-1 0 0,-2-1 0 15,-3-1 0-15,0-2 128 0,1-1 32 0,0-3 0 16,1-2 0-16,3-3 0 0,0-3-336 0,6-5-64 16,0 0-16-16,0 0 0 15,1-7-2032-15,3-3-400 0,3-1-96 0,2-2-18400 0</inkml:trace>
  <inkml:trace contextRef="#ctx0" brushRef="#br0" timeOffset="52463.289">21338 12267 37663 0,'0'0'1664'0,"0"0"352"0,0 0-1616 0,0 0-400 0,0 0 0 0,0 0 0 0,0 0 2160 0,3-4 336 16,1 0 80-16,2 0 16 0,2 2-1248 0,2-2-256 16,-1 0-64-16,2 1 0 0,1 0-448 0,0 1-112 15,0 1-16-15,0 1 0 0,0 0-256 0,0 0-48 16,2 0-16-16,-1 0 0 0,0 0-128 0,-2 1-272 15,0 1 64-15,-2 0 16 16,-1 1-1696-16,-1 0-336 0,-3 0-64 0,-4-3-16 0</inkml:trace>
  <inkml:trace contextRef="#ctx0" brushRef="#br0" timeOffset="52613.289">21361 12435 48831 0,'0'0'1088'0,"0"0"208"0,0 0 48 0,0 0 16 0,0 0-1088 0,6 2-272 0,-1-2 0 0,2 0 0 15,2-2 832-15,1 0 96 0,2-1 32 0,0 0 0 16,3-2-576-16,0 0-96 0,0 0-32 0,1 1 0 31,0-2-1584-31,-1 1-320 0,17-2-64 0,-10-1-16 0</inkml:trace>
  <inkml:trace contextRef="#ctx0" brushRef="#br0" timeOffset="53185.06">21934 12001 38127 0,'0'0'1680'0,"2"5"368"0,-1 2-1648 0,0-1-400 15,1 2 0-15,-1 1 0 0,0 2 1648 0,-1-1 240 16,0 2 48-16,0 0 16 0,1 0-800 0,-1 1-176 16,-1 0-16-16,-1 2-16 0,0-1-592 0,0-1-112 15,-1 2-32-15,0-3 0 16,0-1-880-16,0 0-176 0,1-2-48 0,1-2-20112 0</inkml:trace>
  <inkml:trace contextRef="#ctx0" brushRef="#br0" timeOffset="53382.054">21915 12413 24879 0,'0'0'2208'0,"0"0"-1760"16,0 0-448-16,3-3 0 0,0-2 4368 0,0-3 800 15,0-1 144-15,1-1 48 0,1 0-3056 0,1-5-624 16,0-1-112-16,2-2-32 0,3-4-976 0,0 0-208 0,1-3-32 16,1 1-16-16,0-3-304 0,0 4 0 15,0-1-128-15,-1 6 128 16,0 1-1824-16,1 4-272 0,1 0-48 0,-1 3-18144 0</inkml:trace>
  <inkml:trace contextRef="#ctx0" brushRef="#br0" timeOffset="53738.655">22174 12373 41119 0,'-9'11'1824'0,"7"-6"368"0,-2 1-1744 0,0 0-448 16,0-1 0-16,4-5 0 0,0 0 2240 0,0 0 352 16,0 0 80-16,0 0 16 0,4-6-1680 0,2-2-336 15,1-2-64-15,1 0-16 0,1-1-320 0,2 0-64 16,1 1-16-16,0-2 0 0,0 3 0 0,1 0-16 16,0 1 0-16,1 1 0 0,0 2-176 0,-2 0 0 15,-1 2-160-15,-1 2 160 0,-1 1 0 0,-2 2 0 16,-7-2-128-16,2 7 128 0,-4 0 0 0,-3 4 0 15,-3 2 0-15,-2 1 0 0,-3 3 0 0,0 0 160 16,-1 2-160-16,-2 0 192 0,1-1-64 0,0 1 0 16,0-1 0-16,3 0 0 0,2-1 368 0,2-2 64 15,1 2 16-15,3-3 0 0,3-1-320 0,4 0-48 16,1 0-16-16,3-3 0 0,2 0-192 0,4-1 0 16,2-1 0-16,4-2 0 0,1-1 256 0,4-2 0 15,0-2 0-15,0-1 0 0,1-1-256 0,1 0 0 16,-1-1 0-16,-1-1 0 0,0-1 0 0,-3 0 0 15,-1 1 0-15,-3-2 0 16,-4 2-608-16,-1-1-160 0,-4 0-48 0,-3 1 0 16,-5 3-1232-16,0 0-256 0,-5-4-64 0,0-1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9:15:06.48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12475 1107 13823 0,'0'0'1216'0,"0"0"-960"15,0 0-256-15,4-4 0 0,-3-1 2896 0,-1 5 544 16,0 0 96-16,0 0 32 0,0 0-1680 0,0 0-336 16,0 0-64-16,-4 0-16 0,-4 3-576 0,-1 1-128 15,0 2-32-15,-2 2 0 0,-2 1-32 0,-1 2-16 16,0 1 0-16,2 0 0 0,-1 1 208 0,2-1 32 15,1 1 16-15,4-3 0 0,1-1-192 0,3-2-48 16,2-1 0-16,3-1 0 0,2-1-480 0,2 0-96 16,3-1-128-16,2-2 176 0,2-1-48 0,-1 0-128 15,1 0 192-15,1 1-64 0,-1 0-128 0,1 3 0 0,-1-1 0 0,-2 4 0 16,0 0 0-16,-1 1 0 16,-2 2 0-16,-3 1 0 0,-1 0 0 0,-1 1 0 0,-2 2 0 15,-2 0 0-15,-3-2 432 0,-1 3 48 0,-1-2 16 0,-2 1 0 16,-4 0 112-16,0 0 32 15,-1-1 0-15,1-2 0 0,0 0-192 0,0-1-16 16,1-3-16-16,2-1 0 0,0-3-240 0,2 0-48 0,0-2-128 0,6-1 192 16,-3-4-192-16,2 0-128 0,2-3 128 0,2 0-208 31,2-1-1264-31,0 1-240 0,1 0-48 0,2 0-11808 0,-1-2-2352 0</inkml:trace>
  <inkml:trace contextRef="#ctx0" brushRef="#br0" timeOffset="202.672">12693 1303 36047 0,'0'0'1600'0,"-2"5"320"0,-2-1-1536 0,0 0-384 16,-1-2 0-16,1 3 0 0,0 1 1584 0,1 1 224 15,0 0 48-15,0-2 16 0,3-5-1184 0,-2 5-240 16,1 0-64-16,1-5 0 0,0 0-384 0,0 0 0 15,0 0 0-15,0 0 0 16,0 0-1952-16,0 0-320 0,0 0-64 0</inkml:trace>
  <inkml:trace contextRef="#ctx0" brushRef="#br0" timeOffset="339.919">12713 1074 29663 0,'0'0'1312'0,"0"0"272"0,0 0-1264 0,0 0-320 0,0 0 0 0,0 0 0 16,0 0 336-16,0 0 16 0,0 0 0 0,6 4-13888 16</inkml:trace>
  <inkml:trace contextRef="#ctx0" brushRef="#br0" timeOffset="804.064">12879 1197 22111 0,'-7'9'976'0,"3"-4"208"0,-2 1-944 0,2 1-240 0,-1 0 0 0,0 1 0 16,0 1 3744-16,1 0 704 0,1 0 144 0,1-1 16 16,0-2-3184-16,3 0-640 0,-1-6-128 0,2 7-16 15,1-2-512-15,1 0-128 0,1-2 0 0,1-1 0 0,1-1 0 0,1-2 0 16,0-1 0-16,1-2-128 0,1-2-48 0,0-1 0 16,-1-2 0-16,-1 0 0 15,0-1-240 1,1-1-48-16,5 0-16 0,-2 1 0 0,-6-2 144 0,-2 1 16 0,-1-1 16 0,-1 3 0 0,-1 0 304 0,0 2 0 15,-1-1 0-15,0 3 0 0,-3 2 496 0,0 1 48 16,0 0 16-16,-1 4 0 0,-2-1 400 0,0 3 64 16,0 1 32-16,0 3 0 0,1 0-576 0,0 1-112 15,0 3-32-15,2 1 0 0,0 1-32 0,2 0-16 16,1 3 0-16,1 0 0 0,2 0-64 0,0 1-16 16,0-1 0-16,1 1 0 0,0 0 64 0,1-1 16 15,0 2 0-15,0-1 0 0,0 2-112 0,-1-2-32 0,-1 3 0 16,1 0 0-16,0 1-144 0,0 0 160 15,-1-1-160-15,-2 1 160 0,-1-5-160 0,0 3 192 16,-1-4-192-16,-1 2 192 0,-1-2-192 0,-1-1 160 0,-1 2-160 0,0-4 160 16,-1-3-160-16,0-1 0 0,0-2 144 0,0-1-144 15,-1 0 128-15,0-2-128 0,1-3 160 0,0 0-160 16,-2 0 128-16,1-2-128 0,0-1 0 0,1-2 0 16,2-3 0-16,-1 0 0 0,0-2 0 0,1-2 0 15,2-3-624 1,1-3-16-16,2 0 0 0,1-2 0 0,2-3-1952 0,1 2-400 15,2-2-80-15</inkml:trace>
  <inkml:trace contextRef="#ctx0" brushRef="#br0" timeOffset="1345.989">13067 1230 20271 0,'0'0'1792'0,"0"0"-1424"16,0 0-368-16,0 0 0 0,1 4 3632 0,0 2 656 15,1 1 128-15,0 2 16 0,0-2-2464 0,1 2-496 16,-1-2-112-16,1 2-16 0,0 1-624 0,0 0-128 16,-1 0-16-16,0 0-16 0,1-1-176 0,-2-1-16 15,1-2-16-15,0 1 0 0,2-1-128 0,-1 0-32 16,-1-1 0-16,-2-5 0 0,0 0-16 0,0 0-16 16,5 0 0-16,0-2 0 0,0-2 16 0,0-2 0 15,2 1 0-15,-2-5 0 0,1 0-48 0,0-1 0 16,2 0 0-16,-1-4 0 0,1 0-128 0,-1 2 0 15,0-1 0-15,0 1 128 0,0 1-128 0,-2 2 0 16,-1 1 0-16,0 1 0 0,1 2 0 0,-2 1 0 0,-1 2 0 0,-2 3 0 16,0 0 0-16,0 0 0 0,4 3 0 0,0 2 128 15,-2 1 0-15,-1 2 0 16,0 2 0-16,0 0 0 0,-1 1 16 0,0 0 0 16,0 0 0-16,0 0 0 0,0 0-16 0,0 0-128 0,1 0 192 0,0-3-64 15,0-1-128-15,0-1 0 0,0-1 0 0,1 0 128 0,-2-5-128 16,2 6 0-16,-2-6 144 0,0 0-144 0,0 0 0 0,5-4 128 15,0-1-128-15,1-2 0 16,0-1 0-16,-1 0 128 0,1-1-128 0,0-1 0 16,0-4 0-16,0 3 128 0,0-1-128 0,1 0 0 15,-2 1 0-15,2 2 0 0,-1-1 0 0,0 3 0 0,0 1 0 16,-2 2 0-16,-4 4 0 0,0 0 0 0,0 0 0 0,5 4 0 16,-2 3 0-16,-1 1 0 0,-1 1 176 0,-1 1-48 15,-1 2 0-15,1 2 0 0,-1-2-128 0,1 1 192 16,0 0-192-16,0-1 192 0,1-5-192 0,1 0 0 15,0-1 0-15,2-1 0 16,1-1-560-16,1-1-144 0,-6-3-16 0,9-2-16 16,1-3-1952-16,0-2-384 0,1-2-64 0</inkml:trace>
  <inkml:trace contextRef="#ctx0" brushRef="#br0" timeOffset="1639.341">13592 1152 34095 0,'0'0'1504'0,"0"0"320"0,0 0-1456 0,0 0-368 15,-2 5 0-15,-2 0 0 0,0-1 2112 0,1 1 368 16,-2 3 64-16,1-1 16 0,-1 4-1536 0,0 1-288 16,0 1-64-16,1 0-16 0,0 2-432 0,2 1-96 15,0-2 0-15,2 1-128 0,2 1 0 0,2-2 0 0,1-1 0 0,2-3 0 16,1-2 0-16,2-2 0 0,1-3 0 0,1 0 0 16,0-2 0-16,-1-2 0 0,1-2 0 0,1 0 0 15,-1-1 0-15,-2-3 0 0,0-1 0 0,-1-1 0 16,-2-2 192-16,-2 2-192 0,0-3 192 0,-2 1-192 15,-2 0 256-15,0 2-64 0,-2-1-16 0,0 1 0 16,-2 0-16-16,-2 2 0 0,-2 1 0 0,-2 2 0 16,1-1-160-16,-2 2 0 0,0 2 144 0,-1 1-144 0,-1 2 0 0,1 0 0 15,1 0-160-15,1 1 160 16,1 0-1472-16,3-3-192 0,5 0-48 0,0 0-11328 16,0 0-2256-16</inkml:trace>
  <inkml:trace contextRef="#ctx0" brushRef="#br0" timeOffset="1798.903">13784 1226 23039 0,'0'0'2048'0,"0"0"-1648"15,0 0-400-15,-1 5 0 0,0 2 4048 0,1-1 736 16,0 2 144-16,0 1 16 0,0 1-3136 0,1 0-624 16,-1 2-128-16,0-2-32 0,0-1-768 0,0-1-256 15,1 0 128-15,0 0-128 16,1 0-1776-16,0-2-400 0,-2-6-96 0</inkml:trace>
  <inkml:trace contextRef="#ctx0" brushRef="#br0" timeOffset="1932.629">13811 1027 23039 0,'-10'5'2048'0,"10"-5"-1648"0,-6 1-400 0,0 0 0 15,0-1 3536-15,6 0 624 0,0 0 128 0,0 0 32 16,0 0-2896-16,0 0-576 0,0 0-112 0,5 1-18592 15</inkml:trace>
  <inkml:trace contextRef="#ctx0" brushRef="#br0" timeOffset="2315.675">14125 963 28559 0,'0'0'2544'0,"0"0"-2032"16,0 0-512-16,-2 4 0 0,1 2 3760 0,1 0 656 15,1 1 128-15,1 2 16 0,1-2-2560 0,1 2-512 16,0 2-96-16,0 1-32 0,0 0-848 0,0 1-160 16,-1 3-32-16,-1 1-16 0,1 0-304 0,0 0 0 15,0 1 128-15,0 0-128 0,1-1 0 0,-1-2 0 16,0-1 0-16,0-1 0 0,-1-4 0 0,1 0 0 16,0-2 0-16,-1-1 0 0,-2-6 0 0,0 0 0 15,0 0-144-15,0 0 144 0,0 0-240 0,0 0 48 16,-4-2 0-16,-1-2 0 0,-1-1 192 0,-1 0-192 15,-1 0 192-15,-1 3-192 0,-2-3 192 0,-1 2 0 16,-1 2 0-16,1 3 0 0,-2 3 0 0,1 2 208 0,0 3-16 0,0 3 0 16,1 2 480-16,2 1 96 15,2-1 0-15,3 0 16 0,3-2-112 0,2 1-32 16,2-1 0-16,3-3 0 0,2 2-384 0,3-1-96 0,3-1-16 0,1-3 0 16,1-3-144-16,3-2 0 15,0-2 0-15,2-2 0 0,-1-2 0 0,-1 0-256 16,2-3 48-16,-2-1 0 15,-1-1-1088-15,-1 0-224 0,-3 0-32 0,1-2-16 16,-2-1-1728-16,-3 0-352 0,0 1-64 0</inkml:trace>
  <inkml:trace contextRef="#ctx0" brushRef="#br0" timeOffset="2616.466">14480 1312 23951 0,'0'0'2128'0,"0"0"-1696"15,-2 5-432-15,-1 0 0 0,0 1 4608 0,-1 0 848 16,1-1 176-16,3-5 16 0,0 0-3280 0,0 0-672 16,-4-2-128-16,-1-1-32 0,0-1-896 0,1-1-176 15,0-2-32-15,0-2-16 0,0-4-224 0,0-2-64 16,-1 0 0-16,1-3 0 0,1 0-128 0,1-3 192 16,-1-2-192-16,1 1 192 0,1 0-64 0,1-1-128 15,0 1 192-15,3 1-64 0,1 1 16 0,3 2 0 16,0 0 0-16,0 3 0 0,1 0 256 0,1 1 48 15,-2 3 16-15,3-1 0 0,-1 0-160 0,1 1-48 16,0 2 0-16,0 1 0 0,2-1-256 0,-1 2 0 16,0 2 0-16,2-1 0 0,0 2 0 15,-2 2 0-15,-1 2 0 16,-3 1-3872-16,1 3-832 0</inkml:trace>
  <inkml:trace contextRef="#ctx0" brushRef="#br0" timeOffset="3014.562">14700 1109 21183 0,'0'0'1888'0,"2"-4"-1504"0,1-1-384 0,2 2 0 16,2-2 3904-16,0 1 720 0,0 0 144 0,2 0 32 15,1-1-2496-15,0 1-512 0,0 1-80 0,2 1-32 16,0 1-1136-16,0 1-224 0,-1 1-64 0,-1 1 0 0,0 0-256 0,-1 0 0 15,-1 1 0-15,-2 2 0 0,-2 2 160 0,0-1-160 16,-2 0 128-16,-2 2-128 0,-1 4 672 0,-4-1 48 16,-2 1 16-16,-1 1 0 0,-2 2 272 0,-2 1 48 15,-1 0 16-15,0 1 0 0,-1-1-176 0,1 1-16 16,1-1-16-16,1-2 0 0,2 0-192 0,3-1-32 16,3-2-16-16,3-1 0 0,2-2-624 0,3-2 0 15,1-1 0-15,2 0-192 0,2 0 192 0,-1-2 0 16,2 0 0-16,0-1 0 0,-1-2 0 0,0 0 0 15,1 0 0-15,-1 1 0 0,-1 0 0 0,0 0 0 16,0-1 0-16,0 0 0 0,-1-1 0 0,1-1 0 16,-1 1 0-16,0-2 0 0,1 1-256 0,0-1 0 0,0-1-16 0,1-1 0 31,-3-1-944-31,0 0-176 0,1 0-32 0,-1 0-16 16,0-2-1632-16,0-2-320 0,-2 1-64 0</inkml:trace>
  <inkml:trace contextRef="#ctx0" brushRef="#br0" timeOffset="3288.388">15065 892 22111 0,'-12'2'976'0,"12"-2"208"0,0 0-944 0,0 0-240 0,0 0 0 0,0 0 0 0,0 0 5904 0,2 5 1136 15,2 2 240-15,1 1 32 0,0 0-4960 0,3 3-1008 16,0 1-192-16,4 2-32 0,2-1-608 15,2 3-112-15,3 1-16 0,0-2-16 0,3 2-176 0,-2 1-48 16,-1 2 0-16,0 1 0 0,-4 2-144 0,-2 0-272 16,-1-2 64-16,-3 2 16 0,-3-1-48 0,-2 0 0 15,-3-1 0-15,-2 1 0 0,-3-2 240 0,-3 1 256 16,-4-2-48-16,-3-1-16 0,-1-3 320 0,-2-1 64 16,-1-1 16-16,1-2 0 0,-1-2-128 0,2-1-16 15,2-2-16-15,1-4 0 16,4-4-2592-16,2-4-512 0</inkml:trace>
  <inkml:trace contextRef="#ctx0" brushRef="#br0" timeOffset="3998.357">15676 1035 44639 0,'0'0'976'0,"0"0"208"0,0 0 32 0,0 0 48 0,8-2-1008 0,1 1-256 0,-1-2 0 0,2-1 0 0,3 1 752 0,1 0 96 16,1 0 32-16,-1 1 0 0,1 1-688 0,-1 1-192 15,3 0 0-15,-3 2 0 16,-1 0-2048-16,-4 1-464 0</inkml:trace>
  <inkml:trace contextRef="#ctx0" brushRef="#br0" timeOffset="4140.05">15675 1231 42783 0,'-22'13'1904'0,"14"-7"384"0,-3 1-1840 16,2 0-448-16,1 0 0 0,3-2 0 0,5-5 1728 0,0 0 256 16,5 5 64-16,4-1 0 0,4-1-1152 0,2-3-208 15,6 0-48-15,0 0-16 0,4-3-432 0,0 0-192 16,5-1 160-16,0 0-160 16,1-3-1712-16,2 1-432 0</inkml:trace>
  <inkml:trace contextRef="#ctx0" brushRef="#br0" timeOffset="4810.015">17687 210 26719 0,'0'0'2368'0,"0"0"-1888"0,-5 2-480 0,0 0 0 0,2 1 2896 0,-1 0 496 16,-1 1 80-16,1 2 32 0,2 3-1392 0,0 1-288 15,1 3-48-15,0 3-16 0,0 2-992 0,0 2-208 16,1 5-48-16,1-1 0 0,-1 0-272 0,0 0-64 16,0 0-16-16,1-3 0 0,0-1-160 0,1-3 0 15,0 1 0-15,1-4 0 0,1-4 0 0,0-1 0 16,-1-2 0-16,0 0 0 15,2-4-2832-15,-5-3-448 0</inkml:trace>
  <inkml:trace contextRef="#ctx0" brushRef="#br0" timeOffset="5339.697">16744 837 27231 0,'0'0'1216'0,"0"0"240"0,6 3-1168 0,2-2-288 16,1 1 0-16,5-2 0 0,3 0 1984 0,4 0 320 16,0 0 80-16,5-2 16 0,0 1-432 0,4 0-96 15,2 0-16-15,6-1 0 0,5 0-512 0,6 0-96 16,4-2-32-16,1 2 0 0,-1-2-496 0,5 1-96 15,4 0-32-15,4-3 0 0,3 0-336 0,2 0-80 16,-3 1-16-16,2 1 0 0,1-2-160 0,0 2 0 16,0 0 0-16,-7 2 0 0,-4 1 0 0,-4 2 0 15,-1 2 0-15,-5 0 0 0,-3 2-192 0,-3 1 0 16,-4 2-16-16,-3 0 0 0,-7 0 16 0,-3 1 16 0,-5-1 0 16,-3-2 0-16,-3 0 176 0,-2-1 0 0,-2-3 0 0,-2 1 0 15,-1-2 0-15,0-1 0 16,-3-1 0-16,-1-1 0 0,-2 0 128 0,1-1-128 15,-4 3 128-15,2-5-128 0,-2 5 0 0,0-5 0 0,-1 1 0 0,1 4 0 32,-4-5-2656-32,-1 2-544 0</inkml:trace>
  <inkml:trace contextRef="#ctx0" brushRef="#br0" timeOffset="6052.932">16978 1160 16575 0,'0'0'736'0,"0"0"160"0,0 0-720 0,0 0-176 15,0 0 0-15,0 0 0 0,0 0 4992 0,-2 5 960 16,1 2 192-16,0 4 32 0,0 2-4336 0,1 2-880 16,0 1-160-16,1 1-32 0,0 2-256 0,0 0-32 0,0 0-16 0,0 0 0 15,0 1-128-15,-1 0-16 16,0-2-16-16,0 0 0 0,-1-2-80 0,1 0-16 16,-1 1 0-16,1-2 0 0,-1 0-208 0,0 0 144 15,0-3-144-15,0 0 128 0,0-1-128 0,1-1 0 16,0-3 0-16,0 0 0 15,0-7-2560-15,0 0-480 0</inkml:trace>
  <inkml:trace contextRef="#ctx0" brushRef="#br0" timeOffset="6323.271">17219 1245 5519 0,'0'0'240'0,"0"0"64"0,0 0-304 0,0 0 0 0,0 0 0 0,4 7 0 16,-1 2 4928-16,0 1 912 0,0-1 192 0,-1 4 48 0,0 2-3264 0,0 0-640 16,-1 2-128-16,0 1-16 0,0-4-784 0,1 2-160 15,-2-1-16-15,1-1-16 0,1 1-368 0,-1 0-80 16,0-2-16-16,0 1 0 0,0 0-400 0,1-2-192 15,-2 1 160-15,0-2-160 16,-1-2-2096-16,-1-3-512 0</inkml:trace>
  <inkml:trace contextRef="#ctx0" brushRef="#br0" timeOffset="6476.436">17181 1415 20271 0,'3'-3'1792'16,"2"-2"-1424"-16,2 2-368 0,2-1 0 0,2-1 4480 0,1 0 816 15,-1 0 160-15,3 1 48 0,-2 0-3360 0,0 2-672 16,0-2-128-16,2 1-16 0,0 0-992 0,-1 0-192 0,1 1-144 0,1 0 192 31,-2 0-1360-31,2 1-272 0,-1-1-48 0</inkml:trace>
  <inkml:trace contextRef="#ctx0" brushRef="#br0" timeOffset="6908.815">17503 1401 11967 0,'0'0'1072'0,"8"3"-864"0,0 0-208 0,2 0 0 15,1 2 4032-15,1-1 768 0,3 0 160 0,0-1 32 16,1-2-3504-16,3 1-688 0,-2-1-144 0,2-1-16 0,-1-2-448 0,-1-1-64 16,2-1-128-16,-3 0 176 0,-1-3-176 0,-2 2 0 15,-2-1 0-15,-3-1 128 0,-1-2-128 0,-2 1 0 16,-2-3 0-16,-2 2 0 0,-1 0 0 0,-2 0 0 15,-2 0 160-15,-2-1-160 0,0 1 1104 0,-2 0 112 16,-3 0 32-16,0 3 0 0,-1 2 288 0,1 2 64 16,-3 1 16-16,-1 3 0 0,1 1-496 0,-2 3-96 15,0 3-32-15,1-1 0 0,0 2-272 0,1-1-48 16,1 2-16-16,0 2 0 0,2 0-272 0,2 2-48 16,2 0-16-16,4 0 0 0,0-1-48 0,4 1-16 15,2-1 0-15,2 3 0 0,3-1-128 0,2 0-128 16,3 0 144-16,2-1-144 0,2-3 128 0,1 0-128 15,-1-1 0-15,3-2 0 0,-3-1 0 0,1-4 128 16,-1-3-128-16,-1-1 0 0,0-1 0 0,-1-3 0 16,1-1 0-16,-1-2 0 0,-3-3 0 0,1-1 128 0,0-1-128 0,-1 0 0 15,-3 0 0-15,1 0 0 0,-2 1 0 0,-1-1 0 16,-1 1 0-16,-1-1-192 0,-1 2 16 0,-3 1 0 16,1 1-1552-16,-1 1-320 15,-1 1-64-15,0 0-11776 0,-1 1-2368 0</inkml:trace>
  <inkml:trace contextRef="#ctx0" brushRef="#br0" timeOffset="7253.264">17931 1169 39391 0,'0'0'1744'0,"0"0"368"0,0 0-1696 0,0 0-416 15,0 0 0-15,0 0 0 0,0 0 1936 0,4 5 304 0,-1 0 64 0,2-1 16 16,1-1-1408-16,0 0-272 16,1 0-64-16,2 1-16 0,1-3-416 0,-1 0-144 0,2-1 0 0,0 0 144 15,0 0-336-15,1-1-64 0,-1 0 0 0,0-1-16 32,1 0-2624-32,-2-1-528 0,0 0-96 0</inkml:trace>
  <inkml:trace contextRef="#ctx0" brushRef="#br0" timeOffset="7724.855">18242 1042 36911 0,'0'0'1632'0,"0"0"352"0,0 0-1600 0,0 0-384 16,0 0 0-16,0 0 0 0,0 0 1552 0,0 0 240 15,1-5 32-15,3 1 16 0,2 1-1392 0,2 1-256 16,1 1-64-16,1-1-128 0,1 0 160 0,1 1-160 16,1-2 128-16,1 2-128 0,-2 1 0 0,1 1 0 15,-1 2 0-15,-2-2 0 0,-1 0 256 0,-1 0-48 16,-1 1 0-16,-3 1 0 0,-2 1 560 0,-1 2 96 16,-3 1 32-16,-2 0 0 0,-3-1-16 0,-2 2 0 15,-1 1 0-15,-3 3 0 0,-2 0-256 0,1 3-48 16,0 1-16-16,0 0 0 0,0 1-160 0,2-1-16 15,-1-1-16-15,2 0 0 0,2-1-160 0,3-1-16 16,2-2-16-16,1 1 0 0,3-2-32 0,2-1 0 0,2 0 0 16,1-2 0-16,0-2-144 0,4-1 0 0,1-1 0 15,1 1 0-15,-1 0 0 0,0 0 0 0,3-1 0 16,1 0 0-16,-1-2 0 0,1 0 0 0,0-1 128 16,1 0-128-16,-1 1 0 0,0 0 0 0,-1-1 0 0,-1-1 0 15,-1-1 0-15,-1 0 0 0,0 0 128 0,-3 0-128 16,-1 1 0-16,1 1 0 0,-3-2 0 0,0 1 0 15,1-2-256-15,-5 3-16 0,2-4-16 0,-2 4 0 16,1-5-1456-16,-1 5-304 0,-1-6-48 0,1 0-12912 16,-3-1-2592-16</inkml:trace>
  <inkml:trace contextRef="#ctx0" brushRef="#br0" timeOffset="7910.986">18256 1132 25791 0,'0'0'2304'0,"0"0"-1856"16,0 0-448-16,0 0 0 0,6 0 4048 0,-6 0 720 16,6 0 144-16,-1 1 16 0,-5-1-2368 0,5 2-464 15,-5-2-112-15,7 3 0 0,0 1-944 0,3-3-176 16,2 2-32-16,5-1-16 0,1 1-560 0,4-3-128 16,3-3 0-16,0 1-128 15,1-2-336-15,-1-3-176 0,2 1-48 0,-4 1-22896 0</inkml:trace>
  <inkml:trace contextRef="#ctx0" brushRef="#br0" timeOffset="49995.492">10366 6802 28159 0,'0'0'1248'0,"0"0"256"0,0 8-1200 0,0 1-304 0,0 0 0 0,1 2 0 16,-1 1 1456-16,1 1 224 0,0 0 48 0,1 0 16 15,1-1-768-15,0-1-144 0,0 1-48 0,1-1 0 16,0-1-464-16,0-2-112 0,0 1-16 0,1-2 0 0,-1 1-192 0,1 0 128 16,-2-1-128-16,0-3 0 0,2 0 0 0,-5-4 0 15,0 0 0-15,0 0-11264 16,0 0-2256-16</inkml:trace>
  <inkml:trace contextRef="#ctx0" brushRef="#br0" timeOffset="50656.399">9985 7274 30063 0,'0'0'1328'0,"0"0"272"0,0 0-1280 0,8 1-320 16,-1-1 0-16,2 0 0 0,-1 0 2000 0,2 1 336 15,1-1 64-15,3 0 16 0,1 0-304 0,3 0-48 0,0 0-16 0,5 0 0 16,2-2-1296-16,6 0-272 0,2-1-48 0,3 0-16 16,2-3 96-16,0 0 0 0,-1-1 16 0,-1 0 0 15,-1-1-384-15,1 1-144 16,1 0 0-16,-1 1 144 0,-1 1-144 0,-2 0 0 15,-1 0 0-15,-2 3 0 0,-5 0-192 0,-3 2 0 16,-1 0-16-16,-3 2 0 16,-3 2-224-16,-2 0-32 0,-3 0-16 0,-1-1 0 15,-4 0-224-15,-5-3-64 0,0 0 0 0,0 0 0 16,0 0-2064-16,0 0-432 0,0 0-64 0</inkml:trace>
  <inkml:trace contextRef="#ctx0" brushRef="#br0" timeOffset="51438.718">9952 7532 11967 0,'0'0'1072'0,"0"0"-864"16,0 0-208-16,0 0 0 0,0 0 3904 0,0 0 720 0,0 0 160 0,0 0 16 15,0 0-2432-15,0 0-512 0,4 5-80 0,-1 1-32 16,0 2-528-16,0 1-96 16,-1 0-32-16,0 4 0 0,-1 0-448 0,0 2-80 0,2-1-32 0,-1 1 0 15,-1 0-272-15,0 0-64 0,0-2-16 0,0 2 0 16,-1-4-176-16,1 2 0 16,-2 0 144-16,1-2-144 0,0 0 0 0,0-1 0 0,0-2 0 0,0 2 128 15,-1-4-128-15,1 1 0 0,0-1-128 0,0-6 128 16,0 0-400-16,1 5 0 0,-1-5 0 0,0 0 0 15,0 0-1712-15,0 0-320 0,0 0-80 16</inkml:trace>
  <inkml:trace contextRef="#ctx0" brushRef="#br0" timeOffset="52456.94">10178 7592 12895 0,'0'0'1152'0,"0"0"-928"15,0 0-224-15,0 0 0 0,0 0 4160 0,0 8 768 16,0 0 176-16,-1-1 16 0,1 1-2816 0,0 0-576 0,2 1-128 0,-1 0 0 16,0-1-768-16,2 2-160 15,-1 0-32-15,1 0 0 0,-1 0-192 0,0-3-32 16,0 1-16-16,0 1 0 0,7-1-208 0,-2 1-32 0,-7-2-16 0,1 1 0 15,-2 0-144-15,1-2 0 0,-1 0-160 0,1 0 160 32,0-1-1968-32,-2 0-288 0,0-3-64 0</inkml:trace>
  <inkml:trace contextRef="#ctx0" brushRef="#br0" timeOffset="52646.751">10144 7708 3679 0,'0'0'320'0,"0"0"-320"0,0 0 0 0,0 0 0 16,0 0 6704-16,0 0 1264 0,0 0 256 0,0 0 48 16,0 0-4976-16,4-2-992 0,-4 2-208 0,6-3-48 0,2 1-1088 0,1 2-240 15,0 0-32-15,1 0-16 0,0 0-672 0,2 0 0 16,1 0 0-16,0 0 0 16,0 0-848-16,0 0-208 0,-1 0-32 0,-2-1-17024 15</inkml:trace>
  <inkml:trace contextRef="#ctx0" brushRef="#br0" timeOffset="53501.308">10434 7669 20495 0,'0'0'896'0,"0"0"208"0,0 0-880 0,0 0-224 16,0 0 0-16,0 0 0 0,5-4 1168 0,-5 4 192 0,5 0 48 0,0 0 0 15,-5 0-464-15,6-1-96 0,0 1-16 0,-1-2 0 16,-5 2-112-16,6-2-16 16,-1 0-16-16,-5 2 0 0,6-1 160 0,-6 1 48 15,0 0 0-15,5-1 0 0,-5 1-192 0,0 0-48 0,5-3 0 0,-5 3 0 16,4-5-192-16,-1 1-32 0,0 0-16 0,-3 4 0 16,2-6-256-16,-1 1-160 0,0 0 192 15,0 0-192-15,-1 0 192 0,-1 1-64 0,1 4 0 0,-1-5-128 16,-1-1 320-16,2 6-32 0,-4-4-16 0,1 1 0 15,-1 0 0-15,0 2 0 0,-1 1 0 0,0 1 0 16,-1 1 112-16,-1 2 32 0,0 2 0 0,1 1 0 0,-2 1 96 0,0 2 0 16,-1 1 16-16,1 2 0 15,0-1-16-15,1 1-16 0,0 0 0 0,2 0 0 16,1 0-48-16,2 0 0 0,1-1 0 0,2 0 0 16,3-2-176-16,2 1-32 0,1-3-16 0,1 1 0 0,3-1 144 0,0 0 16 15,1-1 16-15,0-2 0 0,2-1-624 0,1-1-128 16,-1-1-32-16,0-2 0 0,1 0 384 0,-1-2 0 15,1 0 0-15,-2-1 0 0,0-2 0 0,-4 0 0 16,0 0 0-16,-2 0 0 0,-2 0-272 0,-2 0 16 16,-1 1 0-16,-1-1 0 15,-3 0-1408-15,1 0-256 0,-1 1-64 0,-1-1-10912 16,-1-2-2176-16</inkml:trace>
  <inkml:trace contextRef="#ctx0" brushRef="#br0" timeOffset="54013.028">10555 7493 28159 0,'0'0'1248'0,"0"0"256"0,0 0-1200 0,0 0-304 15,0 0 0-15,0 0 0 0,0 0 2656 0,0 0 480 0,0 0 80 0,0 0 32 16,0 0-1376-16,0 0-272 16,5 4-48-16,1-1-16 0,-6-3-912 0,8 1-192 15,1-1-48-15,-1-1 0 0,-1-1-384 0,1 0 0 0,0 1 0 0,1-3 0 32,0 1-784-32,0 0-240 0,-1 0-64 0,0 2-12112 0,-1 1-2432 0</inkml:trace>
  <inkml:trace contextRef="#ctx0" brushRef="#br0" timeOffset="54443.494">10786 7445 40479 0,'0'0'896'0,"0"0"176"0,0 0 32 0,0 0 48 0,0 0-928 0,0 0-224 16,10 2 0-16,-10-2 0 0,0 0 1120 0,4 4 176 16,2-2 48-16,-1 0 0 0,2-1-1344 0,1-1 0 0,0-1-192 0,1-1 0 15,-1-1 192-15,1-1 0 0,0 0 0 0,-1 0 0 16,1 2 0-16,-2-2-192 0,-2 0 16 0,0 2 16 15,-5 2 160-15,0 0 0 0</inkml:trace>
  <inkml:trace contextRef="#ctx0" brushRef="#br0" timeOffset="55278.488">11004 7422 7359 0,'0'0'656'16,"0"0"-528"-16,0 0-128 0,0 0 0 0,0 0 5056 0,3-5 960 15,-1-1 208-15,0 0 48 0,0 1-3984 0,1 0-800 16,0-1-144-16,2-1-48 0,0 1-784 0,2-2-144 16,0 0-48-16,0 1 0 0,0 3-320 0,1-1 144 15,-1 0-144-15,1 1 0 0,-1 0 240 0,0 2-64 16,0 0-16-16,1 1 0 0,-2 1 96 0,1 0 32 16,0 1 0-16,1 2 0 0,-1 2-32 0,0 2-16 15,0 0 0-15,0-1 0 0,0 1-16 0,0 2 0 16,2-1 0-16,-1 0 0 0,-1-2-224 0,3 0 128 15,-1 0-128-15,1 0 0 0,-1 0 128 0,-1-1-128 16,1-2 0-16,-1-1 0 0,-1-2 0 0,1-1 0 16,-1 0 0-16,-1-2 0 0,1-2 0 0,-1-1 128 15,-1-2-128-15,0 1 0 0,-1 1 0 0,-1-1 128 16,-1 0-128-16,0-1 0 0,-1 0 128 0,-1 1-128 16,-1-2 0-16,0 1 0 0,-2 1 320 0,0 2-48 15,-2 0 0-15,-1 2 0 0,0-2 304 0,-1 3 48 0,1 4 16 0,-1-2 0 16,-2 2-32-16,1 1 0 0,0 2 0 0,0 0 0 15,1-1-224-15,0 3-64 0,-1 1 0 0,1 0 0 16,-1-1-128-16,0 2-16 16,1 0-16-16,-3 1 0 0,1 0 16 0,0 1 0 0,0 1 0 0,1 0 0 15,-2-1 16-15,1 0 0 0,1-2 0 0,-1-2 0 16,3-3-48-16,-1-1 0 0,-1-2 0 0,1-1 0 16,0-1-144-16,-1-2-144 0,2-1 144 0,-2-1-208 15,1-1-2912-15,0 0-576 0</inkml:trace>
  <inkml:trace contextRef="#ctx0" brushRef="#br0" timeOffset="60176.654">11636 7160 33919 0,'0'0'1504'0,"0"0"304"0,0 0-1440 0,0 0-368 16,5-4 0-16,0 0 0 0,4 1 2112 0,1-3 368 16,1 0 64-16,1 0 16 0,2 2-1088 0,2 0-224 15,-1 1-32-15,1-1-16 0,-1 3-960 0,-1 1-240 16,1 0 0-16,-1 2 0 15,-3 1-1504-15,-2-1-352 0</inkml:trace>
  <inkml:trace contextRef="#ctx0" brushRef="#br0" timeOffset="60351.96">11673 7295 30399 0,'0'0'2704'0,"-5"3"-2160"0,-1-1-544 0,6-2 0 0,0 0 4080 0,0 0 704 16,0 0 144-16,0 0 16 0,1 5-3200 0,3-1-640 15,2 0-128-15,1 0-16 0,1 0-704 0,3-3-256 16,1 0 176-16,2-1-176 16,-1 0-672-16,4 0-224 0,1-2-64 0,1-2-13856 15,1 0-2784-15</inkml:trace>
  <inkml:trace contextRef="#ctx0" brushRef="#br0" timeOffset="60848.189">12432 6772 11967 0,'0'0'1072'0,"0"0"-864"15,0 0-208-15,0 0 0 0,0 0 4144 0,1 5 784 16,0 2 144-16,1-1 48 0,-1 2-2368 0,1 2-480 16,-1 1-96-16,1 0 0 0,2 0-784 0,-2 2-160 15,0 1-16-15,-1 0-16 0,1-1-496 0,0 1-80 16,2-1-32-16,-1 1 0 0,0-3-288 0,0 0-64 15,0 1-16-15,0 0 0 0,0 0-224 0,0-2 0 16,-2 1 128-16,1-1-128 0,0-1 0 0,1-1-288 16,-2 0 64-16,0 0-13152 15,0-1-2640-15</inkml:trace>
  <inkml:trace contextRef="#ctx0" brushRef="#br0" timeOffset="61155.189">12110 7155 20271 0,'0'0'1792'16,"0"0"-1424"-16,0 0-368 0,0 0 0 0,0 0 3216 0,0 0 576 16,0 0 112-16,0 0 32 0,6 2-1952 0,1-1-400 15,0-1-80-15,4 0-16 0,1 0-816 0,3-1-160 16,0 0-48-16,3 0 0 0,-1 0 176 0,3 1 16 15,1 0 16-15,0 0 0 0,2 0 96 0,-1 0 32 16,0 0 0-16,0 0 0 0,-1-1-272 0,-1 1-48 16,2 0-16-16,-3 0 0 0,2-1-320 0,-2 1-144 15,1 0 128-15,-2 0-128 0,0 1 0 0,-1 0 0 16,1 0 0-16,-2 1 0 16,-3 1-1792-16,-2 0-256 0,-1 0-32 0,0 1-11008 15,-2 0-2208-15</inkml:trace>
  <inkml:trace contextRef="#ctx0" brushRef="#br0" timeOffset="61778.716">11967 7481 10127 0,'0'0'896'0,"0"0"-704"0,0 0-192 0,0 0 0 16,0 0 5120-16,0 0 976 0,0 0 208 0,1 6 32 15,-1 2-3088-15,0-1-624 0,0 2-128 0,0 1-32 16,1 1-1120-16,-1-1-240 0,0 1-32 0,1 1-16 16,0 1-544-16,1 1-128 0,-1 0 0 0,0-1-16 15,0 0-368-15,0 0 0 0,0-1 0 0,0 0 128 16,-1-2-128-16,1-2-128 0,0 0 128 0,1-2-192 16,-1 0-1424-16,-1-6-304 0,0 0-48 0,0 0-16800 15</inkml:trace>
  <inkml:trace contextRef="#ctx0" brushRef="#br0" timeOffset="61976.437">12153 7541 20271 0,'-2'5'1792'0,"-1"2"-1424"15,0 3-368-15,1 0 0 0,-2 4 4208 0,1-1 768 16,0 1 144-16,1 1 48 0,-1 0-3328 0,1-1-672 15,-1 0-128-15,3 0-16 0,0 0-688 0,0-2-128 16,1 0-16-16,2-2-16 0,-2 1-176 0,1-2-192 16,0 0 32-16,1 0 16 15,0-1-2672-15,0-2-544 0</inkml:trace>
  <inkml:trace contextRef="#ctx0" brushRef="#br0" timeOffset="62128.128">12128 7676 28559 0,'0'0'2544'0,"0"0"-2032"0,0 0-512 0,0 0 0 16,0 0 3328-16,0 0 576 0,0 0 128 0,0 0 0 15,0 0-2816-15,5 0-560 0,1 0-112 0,3-1-32 32,2 0-1152-32,2-1-256 0,1-1-32 0</inkml:trace>
  <inkml:trace contextRef="#ctx0" brushRef="#br0" timeOffset="62523.789">12316 7697 36863 0,'0'0'1632'0,"0"0"336"0,0 0-1584 0,4 4-384 16,0-1 0-16,3 1 0 0,2-1 864 0,0-1 96 15,3 0 0-15,1-1 16 0,1 0-656 0,1-1-144 16,0-1-32-16,1-1 0 0,-2-1-144 0,2 0 0 15,-2-1 0-15,-2 0 0 0,1-1 0 0,-3-1-144 16,-2 0 144-16,-2-1-160 0,-1 0 160 0,0 0-128 16,-4 1 128-16,-1-1-128 0,-1 1 384 0,-1 0 64 15,-2 0 32-15,-2 1 0 0,0 1 400 0,-1 1 80 16,0 0 0-16,-1 1 16 0,-1 2-144 0,1 0-16 16,-2 0-16-16,1 1 0 0,-1 3-144 0,0-1-16 15,0 2-16-15,1 2 0 0,1 1 32 0,0 1 16 0,-1 0 0 0,4 2 0 16,0 1-144-16,2 0-16 15,1-1-16-15,2 1 0 0,1-1-224 0,2 0-144 16,1 0 192-16,2-1-192 0,2 0 0 0,2-1 0 16,1 0 0-16,0-4 0 0,2 1 0 0,1-1 0 15,-1-2 0-15,0-3 0 16,2-2-384-16,0-2-48 0,-2-1 0 0,1-1 0 16,0 0-1216-16,-2-2-240 0,0-2-48 0,0 0-16 15,-1 0-976-15,-3 1-192 0,-1 0-32 0</inkml:trace>
  <inkml:trace contextRef="#ctx0" brushRef="#br0" timeOffset="63029.789">12671 7528 7359 0,'0'0'656'0,"0"0"-528"15,0 0-128-15,0 0 0 0,-4 1 5376 0,4-1 1024 16,-4-2 224-16,1 0 32 0,1-2-3712 0,1-1-768 16,0-1-128-16,1-2-48 0,1-1-736 0,1-2-160 15,-1 2-16-15,2-3-16 0,0 2-864 0,1 0-208 16,0 2 0-16,1 0 0 0,-1 2 0 0,0 1-192 16,0 1 48-16,-4 4 0 0,5-2 448 0,-1 0 80 15,0 1 32-15,1 2 0 0,1 1-416 0,0 3 0 16,0-1 0-16,1 2 0 0,0-1 0 0,-1 1 192 15,2 0-64-15,0 2 0 0,1 2-128 0,1-3 0 16,-2 1 0-16,3-3 0 0,-1-1 0 0,1-1 192 16,0-1-192-16,1-2 192 0,1-1-192 0,-1-1 0 15,-2-1-192-15,1-2 192 0,1-1-224 0,-2 0 80 0,-3 0 16 0,0-1 0 16,0 0 128-16,-3 0-160 0,-1 1 160 0,-1-2-160 16,-1 1 160-16,-1 1 0 0,-2 1 0 0,2 5 128 15,-4-4 128-15,0 1 48 0,-3-2 0 0,0 3 0 16,0 0 176-16,-2 2 32 0,1 0 16 0,-2 1 0 0,0 1-96 15,-2 0-32-15,-1 2 0 0,-1 2 0 0,0 0 0 0,-2 2 0 16,-1 2 0-16,2 0 0 0,-2 3-144 0,2 0-16 16,0 0-16-16,1 0 0 0,2-2-224 0,5 0 144 15,-2-3-144-15,3-1 128 0,2-2-128 0,0-3 0 16,4-2 0-16,0 0-176 16,0 0-1280-16,-1-6-256 0,0-2-48 0,-1-2-18640 15</inkml:trace>
  <inkml:trace contextRef="#ctx0" brushRef="#br0" timeOffset="77257.999">13360 7213 25791 0,'0'0'2304'0,"0"0"-1856"16,0 0-448-16,0 0 0 0,0 0 2576 0,5 0 432 15,-5 0 64-15,7 0 32 0,2 0-2256 0,1 0-448 16,0 1-80-16,-2 0-17040 0</inkml:trace>
  <inkml:trace contextRef="#ctx0" brushRef="#br0" timeOffset="77444.909">13380 7344 45327 0,'0'0'992'0,"0"0"208"0,0 0 32 0,-2 5 48 0,0 1-1024 0,1 1-256 0,0 0 0 0,2 0 0 15,2-2 432-15,1-1 16 0,2 1 16 0,2-1 0 16,0 0-464-16,2-2 0 0,3 1 0 0,1-3-13824 31,-1 0-2880-31</inkml:trace>
  <inkml:trace contextRef="#ctx0" brushRef="#br0" timeOffset="78309.72">14231 7102 10127 0,'0'0'448'0,"0"0"96"0,0 0-544 0,0-6 0 16,-1 0 0-16,-1 1 0 0,-1 0 5504 0,0 1 976 16,3 4 208-16,-6-2 32 0,-3 2-3920 0,-1 4-800 15,1 1-144-15,-4 1-48 0,-2 4-736 0,1 3-160 16,-3 2-16-16,0 2-16 0,1 4 16 0,1 3 16 16,0 2 0-16,3-1 0 0,1 1-64 0,3 2-16 0,3-3 0 0,3 2 0 15,2-2-320-15,4 2-80 0,3-3-16 0,4-2 0 16,2-1-416-16,2-4 128 0,4-1-128 0,0-2 0 15,3-5 0-15,2-3 0 0,3-5 0 0,-1-2 0 16,0-2 128-16,1-5-128 0,-1-3 0 0,-1-3 128 16,-3-2-128-16,-1-1 0 0,-4-4 0 0,0 2 0 15,-4 0 288-15,-4-1 80 0,-1-2 16 0,-2-1 0 16,-2-5 32-16,-2 1 16 0,-2 0 0 0,-1-1 0 16,-2 1-176-16,-1 1-16 0,-3 3-16 0,-2 1 0 0,-2 1-224 0,-2 3 128 15,-3 1-128-15,0 3 0 16,-4 3-800-16,1 4-256 15,-3 2-48-15,2 1-22656 0</inkml:trace>
  <inkml:trace contextRef="#ctx0" brushRef="#br0" timeOffset="96722.268">10438 12195 27359 0,'0'0'1216'0,"0"0"240"0,0 0-1168 0,0 0-288 16,0 0 0-16,0 0 0 0,0 0 2192 0,0 0 384 15,0 0 80-15,0 0 16 0,0 0-1040 0,0 0-208 16,0 0-32-16,0 9-16 0,0 0-496 0,0 0-112 16,1 2 0-16,-1 1-16 0,0 1-128 0,0 1-32 15,1 2 0-15,0 2 0 0,0 0-288 0,0 5-64 16,0-2-16-16,0-3 0 0,2 1-224 0,-2-4 0 16,0 2 0-16,0-3 0 0,0-1 0 0,0 0 0 15,0-1-208-15,-1-1 64 16,0-2-480-16,0 1-80 0,0-3-32 0,0 0 0 15,0-7-1888-15,0 0-384 0,1 5-80 0</inkml:trace>
  <inkml:trace contextRef="#ctx0" brushRef="#br0" timeOffset="97054.893">10072 12652 33231 0,'0'0'1472'0,"0"0"304"0,0 0-1424 0,6 3-352 15,-1 0 0-15,1 0 0 0,3-1 1664 0,1 1 256 16,3-3 48-16,2 1 16 0,2-1-720 0,4-1-144 16,2-1-32-16,5 0 0 0,1 1-448 0,2-3-80 15,3-1-32-15,-2 0 0 0,0 1-320 0,-1-1-64 16,0 0-16-16,-1 1 0 0,0 0-128 0,0-1 0 16,-3 1 0-16,-1-1 0 15,0 2-368-15,-3 1-96 0,-2-1-32 0,-4 1 0 16,-2 1-2032-16,-2 0-416 0,-2 0-64 0,-4 1-8464 15,-2 0-1696-15</inkml:trace>
  <inkml:trace contextRef="#ctx0" brushRef="#br0" timeOffset="97707.176">10070 12852 30575 0,'0'0'1344'0,"0"0"304"0,0 0-1328 0,0 0-320 0,0 0 0 0,0 0 0 0,0 5 1664 0,0 2 272 15,0 1 48-15,0 2 16 16,0-2-752-16,1 1-160 0,-1 2-16 0,0 2-16 0,-1 1-368 0,0 1-80 16,1 2-16-16,-1-2 0 0,-1 3-240 0,0 0-48 15,2-1-16-15,-1 2 0 0,0-2-288 0,1-2 0 16,1-1 128-16,0 0-128 0,0-5-192 0,1 0-80 15,1 0-32-15,1-4 0 16,-4-5-1824-16,0 0-368 0,0 0-80 0,6 0-14288 0</inkml:trace>
  <inkml:trace contextRef="#ctx0" brushRef="#br0" timeOffset="97905.961">10235 12943 19343 0,'0'0'848'0,"0"7"192"0,-3 0-832 0,1 1-208 0,0 0 0 0,0 2 0 15,0 1 3152-15,1 1 592 0,1 1 112 0,-1-3 32 16,1 1-2672-16,0 0-544 0,1 0-96 0,0-1-32 16,0-1-544-16,1 0 0 0,-1-1 0 0,1 0-10400 15,0-3-2112-15</inkml:trace>
  <inkml:trace contextRef="#ctx0" brushRef="#br0" timeOffset="98073.231">10202 13056 24879 0,'0'0'2208'0,"7"-3"-1760"15,0-1-448-15,2 1 0 0,0-2 2672 0,0 2 448 16,1 0 80-16,2 0 32 0,2-1-2160 0,-2 0-432 15,2 0-96-15,2 0-16 16,-2 0-1632-16,2 0-336 0</inkml:trace>
  <inkml:trace contextRef="#ctx0" brushRef="#br0" timeOffset="98507.868">10497 13032 17503 0,'0'0'1552'0,"0"0"-1232"0,4 3-320 0,1 0 0 15,-5-3 2752-15,6 2 480 0,2-1 96 0,1 0 32 16,1-1-2000-16,0-1-400 0,1-1-64 0,1-1-32 16,0-1-576-16,-2 0-112 0,2 0-32 0,-1-1 0 15,-2-2 0-15,-1 0 0 0,0-1 0 0,-1 2 0 16,-1-1 288-16,-1 1 48 0,-3-1 16 0,-1 0 0 15,-1 0 224-15,-2-1 48 0,-2 0 16 0,0 2 0 16,-1 0-16-16,-2 1-16 0,-1 1 0 0,1 1 0 0,-1 1-16 0,-2 1 0 16,-2 1 0-16,2 1 0 0,-1 2-160 0,0 1-16 15,-1 1-16-15,3 3 0 0,-2 1 112 0,1 3 32 16,0 1 0-16,0 1 0 0,2 1-176 0,1 3-16 16,1-1-16-16,2 2 0 0,2 0-192 0,2-1-32 15,1 1-16-15,3-2 0 0,2 1-240 0,2-3 144 16,0-2-144-16,3-1 128 0,1-2-128 0,3 0 0 15,2-4 0-15,0 0 0 0,0-1 0 0,2-2 0 16,0-1 0-16,-1-4 0 0,0-1 0 0,-2-2 0 16,-1-1 0-16,-1 1 0 0,-3-3 0 0,-1-1 0 15,-2-2-144-15,-1 0 144 16,-2 1-528-16,0-1-48 0,-3 0-16 0,-1-1 0 16,-1 3-2320-16,-1 0-464 0,-1 0-80 0</inkml:trace>
  <inkml:trace contextRef="#ctx0" brushRef="#br0" timeOffset="99007.85">10745 12842 30687 0,'0'0'1360'0,"0"0"288"0,0 0-1328 0,0 0-320 16,0 0 0-16,0 0 0 0,0 0 1840 0,5 3 288 16,1-3 64-16,0 1 16 0,-1-1-1072 0,1 0-224 15,1 0-32-15,-1 0-16 0,1-1-576 0,-1 1-112 16,0-2-32-16,-1 1 0 16,0 1-1200-16,1 0-240 0,-1-1-48 0</inkml:trace>
  <inkml:trace contextRef="#ctx0" brushRef="#br0" timeOffset="100049.838">10958 12813 26495 0,'0'0'1168'0,"0"0"240"0,0 0-1120 0,0 0-288 15,0 0 0-15,0 0 0 0,0 0 1920 0,0 0 320 16,-2-4 64-16,-1 1 0 0,1-2-1104 0,1 0-240 16,2-1-32-16,0 1-16 0,1-3-512 0,1 1-96 0,1 1-32 15,0 0 0-15,0-2-272 0,2 1 0 0,1 1 128 0,0 0-128 16,2 0 0-16,-2 0 0 0,-2 2 0 0,1 1 0 15,0 0 128-15,-6 3-128 0,5-1 0 0,1 3 0 16,0 2 0-16,0 1 128 0,0-1-128 0,1 3 0 16,0 1 288-16,-1 0-48 0,1 1-16 0,0-1 0 15,1-1-16-15,1 0 0 0,0 1 0 0,0-2 0 16,2-1-208-16,-1-1 0 0,0-1 0 0,1-1 0 16,0-1 0-16,-1-1 0 0,0-1 0 0,-1-1 0 0,-2 0 0 0,2-2 0 15,-2-2 0-15,-1 0 0 0,0-3 0 0,-1 1 128 16,-2 0-128-16,0-1 0 0,-1 0 0 0,-1 0 0 15,-2 1 128-15,0 0-128 0,-1 0 0 0,0 2 128 16,-3-1-128-16,0 4 0 0,-2-2 144 0,-1 3-144 16,-2 2 128-16,0 2-128 0,-2 1 416 0,-1 2 0 15,-3 3 0-15,1 2 0 0,-3 1 128 0,1 3 32 16,-2 1 0-16,0-2 0 0,1 1-128 0,0 0-32 16,4-1 0-16,1-2 0 0,1-1-224 0,2-2-32 15,4-2-16-15,-1-1 0 0,2-1-272 0,1-1-64 16,4-3-16-16,0 0-13680 15,0 0-2752-15</inkml:trace>
  <inkml:trace contextRef="#ctx0" brushRef="#br0" timeOffset="105924.291">11429 12620 14735 0,'0'0'1312'0,"0"0"-1056"16,0 0-256-16,0 0 0 0,0 0 4288 0,0 0 784 15,6-2 176-15,1 0 16 0,2-2-2768 0,2 0-576 16,1 0-96-16,2 0-32 0,-1 1-640 0,-1 1-144 16,1 0-32-16,-2 1 0 0,-1 0-592 0,-1 1-112 15,-1 0-16-15,-1 1-16 16,0 1-656-16,-3 1-128 0,-4-3-32 0,0 0-18656 0</inkml:trace>
  <inkml:trace contextRef="#ctx0" brushRef="#br0" timeOffset="106078.789">11512 12777 47279 0,'0'0'1040'0,"0"0"224"0,0 0 32 0,0 0 32 0,7 5-1072 0,-7-5-256 0,7 3 0 0,0-1 0 0,1 1 640 0,1-1 80 16,-1-1 16-16,3 1 0 0,2-2-576 0,-1 1-160 15,0-1 0-15,0 0-14752 16,0-1-3008-16</inkml:trace>
  <inkml:trace contextRef="#ctx0" brushRef="#br0" timeOffset="107145.311">12417 12136 16575 0,'0'0'1472'0,"2"-4"-1168"16,-1-1-304-16,0 0 0 0,0 1 3200 0,0 0 592 15,0 1 112-15,-1 3 32 0,0 0-1536 0,0 0-304 16,0 0-64-16,0 0-16 0,0 0-752 0,0 0-160 15,0 0-16-15,-1 5-16 0,1 2-336 0,0 4-64 0,1-1-16 0,0 1 0 16,0 3-448-16,0 1-80 0,0 1-128 0,1 2 176 16,0 0-176-16,0 1 0 0,0-1 0 0,0-1 0 15,0-2 0-15,0 0 0 0,-1-2 0 0,1 0 0 32,0-2-464-32,0-2-80 0,0-3-16 0,0-1-12304 0,-2-5-2448 0</inkml:trace>
  <inkml:trace contextRef="#ctx0" brushRef="#br0" timeOffset="107505.332">11957 12519 35247 0,'0'0'768'0,"0"0"176"0,0 0 16 0,7 0 32 0,1 0-800 0,2 0-192 16,1 0 0-16,0 0 0 0,2 0 1632 0,3 0 288 15,1 1 48-15,2-1 16 0,0 0-800 0,4 0-160 16,2 1-16-16,4-1-16 0,5-1-512 0,2 0-96 15,3-1-32-15,1-1 0 0,1-1-208 0,-1 0-144 0,1-1 192 16,-1 1-192-16,0-1 0 0,0 1 0 0,-1 0 0 0,-2 1 0 31,-3 0-1792-31,-2 1-320 0,-5 1-64 0,-2 1-16 0,-3 0-912 0,-5 0-176 0,-1 0-48 16,-5 1-10896-16</inkml:trace>
  <inkml:trace contextRef="#ctx0" brushRef="#br0" timeOffset="109013.818">11929 12792 11055 0,'0'0'976'0,"0"0"-784"16,0 0-192-16,0 0 0 0,0 0 4320 0,0 0 816 15,0 0 176-15,0 0 16 0,0 0-2960 0,-4 3-576 16,1 1-128-16,1 1-32 0,1 0-480 0,0 3-112 15,0 2-16-15,1 3 0 0,0-1-496 0,0 1-96 16,0 1-32-16,-1 2 0 0,0 0-128 0,-1 2-16 16,0 0-16-16,-1 2 0 0,1-1-240 0,0 1 128 0,0-1-128 0,1-2 0 15,0-1 0-15,1-1 0 16,1-3 0-16,0 0 0 16,0-2-1280-16,0-1-320 0,0-3-48 0,-1 0-15472 0</inkml:trace>
  <inkml:trace contextRef="#ctx0" brushRef="#br0" timeOffset="109374.06">12112 12877 18431 0,'0'0'1632'0,"-5"3"-1312"15,0 1-320-15,1 1 0 0,0-1 3712 0,1 0 656 16,1 3 144-16,1-1 32 0,0 1-2720 0,0 1-544 15,0 2-96-15,0 0-32 0,1 1-704 0,0 2-160 16,1-1-32-16,-1 0 0 0,1 2-256 0,0 0 0 16,0-1 0-16,1 0 0 0,0-1-160 0,0-2-32 0,0-3-16 0,0 0 0 31,1-2-560-31,-3-5-128 0,0 0 0 0,0 0-10128 0,0 0-2032 0</inkml:trace>
  <inkml:trace contextRef="#ctx0" brushRef="#br0" timeOffset="109545.038">12020 12973 11967 0,'0'0'1072'0,"0"0"-864"0,7-2-208 0,0 0 0 0,0 0 5040 0,1-1 960 15,1 0 192-15,-1 1 32 0,2-1-3008 0,-2 3-592 16,1 0-128-16,-1 1-32 0,0 1-1536 0,1-1-304 16,0 0-64-16,-2 0-16 0,0 1-544 0,1-2 0 15,1 0 0-15,-1 0 0 16,-8 0-2048-16,7-4-528 0,1 0-112 0</inkml:trace>
  <inkml:trace contextRef="#ctx0" brushRef="#br0" timeOffset="109814.133">12400 12753 20271 0,'0'0'1792'0,"-1"-4"-1424"16,0 0-368-16,0 0 0 0,-1-1 3808 0,0 1 688 0,2 0 144 0,-1 1 32 16,1 3-2368-16,0 0-448 15,0 0-112-15,0 0-16 0,0 0-800 0,0 0-160 0,0 0-48 0,4 2 0 16,0 4-336-16,-1 2-80 0,-1 1-16 0,-1 2 0 16,0 0-160-16,-1 2-128 0,-1-1 144 0,0-1-144 15,-1 1 0-15,0-1 128 0,0 0-128 0,1-1 0 31,0-2-384-31,1 0-112 0,0-1-16 0,1 0-16 0,0-2-2656 0,-1 2-528 0</inkml:trace>
  <inkml:trace contextRef="#ctx0" brushRef="#br0" timeOffset="110368.326">12487 13180 38127 0,'0'0'1680'0,"0"0"368"0,0 0-1648 0,0 0-400 0,3-5 0 0,0-2 0 0,1-1 1984 0,2-2 304 16,1-2 64-16,1-1 16 0,-1-1-1072 0,3-2-208 15,3-6-32-15,1 2-16 0,-1 0-640 0,0 2-128 16,1 0-16-16,-1 3-16 0,0 0-240 0,-1 0 0 16,-1 1 0-16,-1-1 0 15,1-1-640-15,0 1-192 0,-1 0-16 0,-3-1-13824 16,-2 2-2768-16</inkml:trace>
  <inkml:trace contextRef="#ctx0" brushRef="#br0" timeOffset="110799.8">12749 13040 41183 0,'0'0'896'0,"0"0"192"0,0 0 48 0,0 0 16 0,3 6-912 0,-3-6-240 0,4 2 0 0,1 1 0 15,0-3 1152-15,1 1 176 0,0-1 32 0,1-1 16 16,1-1-1088-16,0-1-288 0,0 0 0 0,1 0 0 15,1 0 288-15,-3 0-32 0,1 0-16 0,0 0 0 16,1 1-240-16,-1 0 0 0,-1-3 128 0,-2 1-128 16,1 0-144-16,-1 0-80 0,-1 0-16 0,-1 0 0 15,-1-1 240-15,-1 0 0 0,-1 0 0 0,1 1 0 0,-2-2 192 0,-1 1-32 16,-1 1 0-16,3 4 0 0,-4-3-160 0,-2 0 0 16,-1 1 0-16,1 2 0 0,-1 2 192 0,-1-1 16 15,-1 1 0-15,1 2 0 16,-3 1 320-16,0 2 64 0,-1 1 16 0,0 3 0 0,0 1-288 0,0 3-48 15,0-1-16-15,2 4 0 0,3-1 384 0,0 2 64 16,2 1 0-16,2-1 16 0,2 1-720 0,1-1-256 16,2 1 0-16,2-3 0 0,2-1 256 0,2-3 0 15,2-2 0-15,3-3 0 0,2-1-144 0,0-2 144 16,3-3 0-16,-2-2-144 0,1-2 144 0,1-2-160 16,-2-2 160-16,0-3-160 0,-1-1-176 0,-3-2-48 15,-1-1 0-15,-1 0 0 16,-1-1-1536-16,-2-1-320 0,-2 1-64 0,-2 0-17888 0</inkml:trace>
  <inkml:trace contextRef="#ctx0" brushRef="#br0" timeOffset="111515.951">13031 12938 11967 0,'0'0'528'0,"-4"2"112"0,1-1-512 0,3-1-128 16,-4 0 0-16,0 1 0 0,0-1 4672 0,4 0 896 15,0 0 176-15,0 0 32 0,-2-3-3760 0,2-2-752 16,1-1-160-16,2-1-16 0,2 0-496 0,0 0-80 0,0 0-32 0,0 1 0 16,1-1-208-16,1 2-32 15,0-2-16-15,0 2 0 0,1 2-32 0,-1 0-16 16,0 3 0-16,0 1 0 0,-1 1 208 0,0 1 64 15,0 1 0-15,-1 1 0 0,0 1-64 0,-1 0-16 16,0 0 0-16,1 1 0 0,0-1-112 0,0 1 0 0,1-1-16 0,1-1 0 16,2-1-240-16,0-1 144 0,1-1-144 15,1-2 128-15,0 0-128 0,0-2 0 0,1 0 0 0,-3-1 0 16,1 0 0-16,-1-2 0 0,1 0 0 0,-3-1 0 0,-1 0-176 0,-1 0 176 16,0 0-128-16,-2 0 128 0,-2 1-128 0,-1-2 128 15,-1 2-128-15,-2 0 128 0,-2 1 0 0,-1 1 0 16,0 1 0-16,-1 0 128 0,-2 0 48 0,-1 2 16 15,-2 1 0-15,-1 1 0 0,-3 0 384 0,-2 1 96 16,1 1 16-16,-1 2 0 0,1 1-64 0,-2-1-16 16,2 3 0-16,3-2 0 0,2 1-320 0,2 0-64 15,2-1-16-15,3-1 0 0,0 0-208 0,3-1-160 16,2-5 32-16,0 0 0 16,0 0-2544-16,0 0-496 0</inkml:trace>
  <inkml:trace contextRef="#ctx0" brushRef="#br0" timeOffset="124085.387">13720 12437 8287 0,'0'0'736'0,"5"-2"-592"16,0-1-144-16,0 0 0 0,1 2 6400 0,-1 1 1264 16,1-1 240-16,0 1 48 0,0 1-4448 0,-1 1-896 0,1 2-176 0,0 1-48 15,1 3-1248-15,-1 0-256 16,1 1-48-16,-1-1-16 0,0 1-624 0,-1 0-192 0,2-1 128 0,0-1-128 15,-1 0-128-15,0 0-96 0,0-1-16 0,0-1 0 32,0-1-2416-32,1 0-480 0,-1-1-112 0</inkml:trace>
  <inkml:trace contextRef="#ctx0" brushRef="#br0" timeOffset="124265.42">13761 12648 20271 0,'0'0'1792'0,"-4"3"-1424"0,-1 0-368 0,5-3 0 15,0 0 3760-15,0 0 672 0,0 0 144 0,0 0 32 16,0 0-2160-16,0 0-416 0,0 0-96 0,4-2-16 16,0-1-1264-16,3 1-256 0,1 0-48 0,2 0-16 0,3 2-336 0,-2-2 0 15,0 1 0-15,0 1 128 16,2 0-1536-16,-1 1-288 0,1 2-64 0</inkml:trace>
  <inkml:trace contextRef="#ctx0" brushRef="#br0" timeOffset="124590.2">14459 12148 31327 0,'0'0'2784'0,"0"0"-2224"0,0 0-560 0,-4 5 0 16,1 3 3408-16,0 2 576 0,0-2 112 0,0 5 32 16,2 2-2480-16,-1 4-496 0,0-1-112 0,0 3-16 15,1-1-704-15,1 3-128 0,1-4-48 0,1 2 0 16,1-1-144-16,0-3 0 0,1-1 0 0,1-2 0 15,0-2-368-15,-1-1-48 0,1-1-16 0,0-2 0 16,-1 0-1440-16,-1-3-304 0,-1 0-48 0,-2-5-17216 16</inkml:trace>
  <inkml:trace contextRef="#ctx0" brushRef="#br0" timeOffset="124809.167">14235 12584 41343 0,'0'0'1840'0,"0"0"368"0,-6 0-1760 0,1 2-448 15,1 0 0-15,4-2 0 0,0 0 624 0,0 0 32 16,0 0 16-16,5 4 0 0,2-1-672 0,2-1 0 16,1-1 0-16,3 0 0 0,3-1 0 0,1-1-192 15,3-1 32-15,0 0 16 0,2 0-48 0,0 0 0 16,0 0 0-16,-2-1 0 0,-1-1 192 0,-1 2 0 0,-5-1 0 0,0 1-12672 15,-5 0-2416-15</inkml:trace>
  <inkml:trace contextRef="#ctx0" brushRef="#br0" timeOffset="125450.065">14366 12657 21183 0,'0'0'1888'0,"7"2"-1504"16,-1 0-384-16,1 0 0 0,0 1 5104 0,0-2 944 16,0 0 192-16,2 0 32 0,-2 1-3904 0,1-2-768 15,0 0-176-15,2-2-16 0,0 0-720 0,0-1-144 16,0 0-32-16,0-2 0 0,1 1-512 0,-1 0-192 15,2 0 0-15,-1 1 0 16,-1 0-2464-16,-2 0-480 0</inkml:trace>
  <inkml:trace contextRef="#ctx0" brushRef="#br0" timeOffset="125713.474">14413 12806 12895 0,'0'0'1152'0,"-2"4"-928"0,0 3-224 0,-1-1 0 16,1 1 6288-16,0 1 1216 0,-1 2 240 0,0 0 64 15,0 4-4672-15,-1 3-944 0,0 0-176 0,1 4-32 16,0 0-1088-16,1 3-224 0,1 0-32 0,1 2-16 0,0-1-464 0,1 1-160 15,0-2 0-15,1-2 144 16,0-1-1040-16,0-2-192 0,-1-5-64 0,0-3-20144 16</inkml:trace>
  <inkml:trace contextRef="#ctx0" brushRef="#br0" timeOffset="140860.122">10382 9566 12383 0,'0'0'544'0,"0"0"112"0,0 0-528 0,0 0-128 16,0 0 0-16,0 0 0 0,3-5 1600 0,-3 5 304 15,3-5 48-15,0 2 16 0,-3 3 80 0,3-4 32 16,-3 4 0-16,0 0 0 0,0 0-352 0,0 0-80 16,0 0-16-16,3 5 0 0,-1 2-48 0,-1 2-16 15,-1 2 0-15,0 0 0 0,0 0-416 0,0 2-64 16,-1 1-32-16,0 3 0 0,0-1-512 0,1 0-96 15,0 0-32-15,1 0 0 0,0-1-272 0,0-1-144 16,1 1 160-16,-1-2-160 0,0 1 0 0,-1-2 0 16,-1 0 0-16,1-2 0 15,0 1-1504-15,1-2-400 0,0-3-80 0</inkml:trace>
  <inkml:trace contextRef="#ctx0" brushRef="#br0" timeOffset="141611.712">10029 10035 31215 0,'0'0'1376'0,"8"1"288"0,0-2-1328 0,2 1-336 16,-1 1 0-16,2 0 0 0,2-1 2224 0,1 0 368 15,-1-1 80-15,5 1 16 0,1 0-1184 0,3 0-224 16,2-1-64-16,4 1 0 0,1-1-608 0,2 0-128 16,3 0-32-16,-2 0 0 0,-1-1-304 0,2 0-144 15,0 1 128-15,0-2-128 0,-2 1 128 0,3-1-128 16,2 1 128-16,-1 2-128 0,-2-2 0 0,-1 1-224 15,0 1 32-15,-3 0 0 16,-2-1-624-16,0 0-112 0,-3 1-32 0,-1 0 0 16,-3 0-1632-16,-2 0-336 0,-3 1-64 0,-1 0-8000 15,0-1-1600-15</inkml:trace>
  <inkml:trace contextRef="#ctx0" brushRef="#br0" timeOffset="142486.785">10098 10222 23199 0,'0'0'512'0,"0"0"96"0,0 0 32 0,0 0 16 0,0 0-528 0,0 0-128 16,0 0 0-16,0 0 0 0,0 0 1664 0,0 0 320 16,0 0 48-16,3 8 16 0,0 3-384 0,-1 0-64 15,-2-1 0-15,0 2-16 0,0 1-368 0,-1 1-80 16,0 2-16-16,0 1 0 0,1 0-304 0,-2 1-64 15,0-2-16-15,0 0 0 0,-1 1-336 0,1-2-64 16,0-4-16-16,1 1 0 0,-1-2-320 0,1-1 144 16,1-1-144-16,0 0 0 0,-1-1-176 0,1 0-144 15,0-7-16-15,0 0-16 16,0 0-2592-16,0 0-512 0</inkml:trace>
  <inkml:trace contextRef="#ctx0" brushRef="#br0" timeOffset="143783.169">10370 10294 6447 0,'0'0'576'0,"0"0"-576"16,0 0 0-16,0 0 0 0,0 0 4288 0,0 0 768 15,0 0 128-15,0 0 48 0,0 0-2464 0,0 0-480 0,0 0-112 0,5 5 0 16,-2 0-480-16,-1 3-96 0,-2 2 0 0,1 1-16 16,0 0-688-16,0 1-144 0,0 1-32 0,0 0 0 15,0-2-400-15,1 0-64 0,1-1-32 0,0 0 0 16,1-3-224-16,-2 1 0 0,0-1 0 0,-1 0 0 16,-1-1-144-16,0 1-128 0,-1-2-32 0,-1-1-12016 15,-2 0-2400-15</inkml:trace>
  <inkml:trace contextRef="#ctx0" brushRef="#br0" timeOffset="143947.193">10366 10418 16575 0,'0'0'736'0,"0"0"160"0,0 0-720 0,0 0-176 16,2-4 0-16,-2 4 0 0,4-3 5120 0,-4 3 1008 15,5-4 192-15,1 1 32 0,0 1-4336 0,0 1-864 16,0-1-192-16,2 2-16 0,-2-1-688 0,2 1-256 15,1 0 176-15,0-1-176 16,1-1-2160-16,-1 1-528 0</inkml:trace>
  <inkml:trace contextRef="#ctx0" brushRef="#br0" timeOffset="144411.97">10587 10416 17503 0,'0'0'1552'0,"0"0"-1232"0,0 0-320 0,3 5 0 16,3 0 3648-16,-1 0 688 0,1-1 128 0,1 1 16 16,0-1-2496-16,2-1-496 0,0-2-96 0,1-1-32 15,1-1-832-15,1 0-160 0,-2-1-48 0,2-1 0 16,1 0-320-16,-2-2 0 0,-1 1 0 0,-1-1 128 0,-1-1-128 0,0 0 0 15,0 0 128-15,-3-3-128 0,1 1 128 0,-2 1-128 16,-1-1 160-16,-2-2-160 0,0 1 224 0,-2 1-48 16,-1 3-16-16,-1-2 0 0,-2 1 160 0,-1 1 48 15,0 1 0-15,-2 3 0 0,-2-1 80 0,-1 4 32 16,0-1 0-16,-1 3 0 0,-2 2 128 0,-1 1 32 16,2 2 0-16,-1 1 0 0,1 3-320 0,1 2-64 15,0-3-16-15,0 3 0 0,4 1 320 0,2-1 64 16,1 1 16-16,2-1 0 0,1 0-256 0,2-2-64 15,3-1 0-15,3 0 0 0,0-1-176 0,3 1-144 16,2-2 192-16,2-3-192 0,1 1 128 0,2-1-128 16,1-1 0-16,0-2 0 0,2-2 0 0,-2-1 0 15,2-1 0-15,-2-1 0 0,-3-1 0 0,1-2 0 16,-2 0 0-16,-2-1 0 0,-2-2 0 0,0 0-304 16,-1 2 64-16,-3-2 16 15,0 0-1696-15,-3-1-320 0,1 0-80 0,0 0-17616 0</inkml:trace>
  <inkml:trace contextRef="#ctx0" brushRef="#br0" timeOffset="144831.108">10890 10224 27407 0,'0'0'1216'0,"0"0"256"0,0 0-1184 0,0 0-288 0,0 0 0 0,0 0 0 16,0 0 2256-16,0 0 400 16,0 0 80-16,0 0 16 0,5 3-976 0,1-1-192 15,-6-2-48-15,6 3 0 0,0-2-720 0,0 0-160 16,-6-1-16-16,7 3-16 0,0-2-432 0,-1 1-192 15,-6-2 160-15,5 2-160 16,-5-2-1088-16,6 2-304 0,-6-2-64 0,0 0-17232 0</inkml:trace>
  <inkml:trace contextRef="#ctx0" brushRef="#br0" timeOffset="145306.145">11264 10073 31967 0,'0'0'704'0,"0"0"128"0,0 0 48 0,0 0 16 0,0 0-704 0,0 0-192 15,0 0 0-15,0 0 0 0,0-5 896 0,0 5 160 16,0 0 32-16,0 0 0 0,-3-4-576 0,3 4-96 16,0 0-32-16,0 0 0 0,-6 1 64 0,0 1 0 15,0 1 0-15,-2 3 0 0,-2 1 256 0,0 4 64 0,0 0 16 0,1 2 0 16,-1-2 112-16,2 3 0 16,0 1 16-16,1 1 0 0,3 1-208 0,2-1-64 0,2-1 0 0,2-3 0 15,3-1-384-15,3-3-96 16,3-4-16-16,2 0 0 0,0-3-144 0,1-2 0 0,0-3 0 0,0-1 0 15,2-2-128-15,-1-1-64 16,-2-2-16-16,0 0 0 0,-1 0 208 0,-2-1 0 0,-2 1 0 0,-2 1 0 16,-1-1 0-16,-2 0 0 0,-1 0 0 0,-2 1 0 15,-2 1 176-15,-1 1-176 0,-1 2 160 0,-1-3-160 16,0 1 384-16,-2 1 0 0,-1 1-16 0,-1 0 0 0,0 3-144 0,1-3-32 16,2 1 0-16,-2-1 0 0,1 0-192 15,2 0-160-15,1 2 32 0,0-2-14480 16,2 0-2896-16</inkml:trace>
  <inkml:trace contextRef="#ctx0" brushRef="#br0" timeOffset="152182.865">11679 9869 30863 0,'0'0'1360'0,"0"0"304"0,-4 5-1344 0,0-2-320 0,4-3 0 0,0 0 0 15,0 0 2272-15,0 0 384 0,0 0 80 0,1 7 16 16,-1-7-1008-16,5 4-192 0,1 0-32 0,-1 0-16 16,1-1-624-16,1 0-128 0,1 1-32 0,0-2 0 15,0 1-432-15,-1-2-96 0,0 2 0 0,0 0-16 16,1 0-176-16,-1-1-256 0,-7-2 64 0,8 1-14336 15,-1 0-2880-15</inkml:trace>
  <inkml:trace contextRef="#ctx0" brushRef="#br0" timeOffset="152335.362">11682 10040 36287 0,'-9'5'1600'0,"9"-5"336"0,0 0-1552 0,0 0-384 15,0 0 0-15,0 0 0 0,0 0 2000 0,0 0 320 16,6 0 64-16,1 0 16 0,-1 1-1248 0,2-1-240 15,1 0-48-15,0 0-16 0,0 0-592 0,-1 0-128 16,1 0-128-16,0-1 176 16,0 1-1248-16,0 0-240 0,-1 0-48 0</inkml:trace>
  <inkml:trace contextRef="#ctx0" brushRef="#br0" timeOffset="153147.646">12612 9462 26719 0,'0'0'2368'0,"0"0"-1888"16,0 0-480-16,-2 4 0 0,2-4 3888 0,-5 7 672 15,-1 1 144-15,1 2 32 0,1 1-2800 0,1 1-544 16,-1 2-112-16,2 1-32 0,2 0-736 0,2-1-160 16,0 1-32-16,3-1 0 0,0 0-320 0,1-1 0 15,1-1 0-15,-1-2 128 0,1 0-128 0,1-2 0 16,1-1 0-16,1-1-128 16,-1-2-352-16,0 0-64 0,-1 0-16 0,-1-1 0 15,-2 1-1984-15,-5-4-400 0,0 0-64 0</inkml:trace>
  <inkml:trace contextRef="#ctx0" brushRef="#br0" timeOffset="153484.225">12225 9829 39503 0,'0'0'1744'0,"0"0"368"0,0 0-1680 0,0 0-432 0,0 0 0 0,0 0 0 0,0 0 1536 0,6 3 240 16,-1-1 32-16,3 0 16 0,3 1-832 0,2 0-160 16,3-1-48-16,3 1 0 0,0-2-272 0,4 1-64 15,-2 0-16-15,3-2 0 0,0 1-240 0,-1-1-64 16,3 0 0-16,-2 1 0 0,2 0-128 0,-1 0 0 16,2-1 0-16,-2 0 0 0,-1 0 0 0,1 0 0 15,-2 0-160-15,1 0 160 0,-5 0-400 0,0 0 16 16,-3 1 0-16,-2 0 0 15,-1-1-256-15,-1 1-32 0,-4 1-16 0,-2 0 0 16,-1-1 0-16,-5-1 0 0,0 0 0 0,0 0 0 16,0 0-1232-16,-1 5-240 0,-3 0-48 0,-1 0-15264 0</inkml:trace>
  <inkml:trace contextRef="#ctx0" brushRef="#br0" timeOffset="153887.659">12104 10146 36575 0,'0'0'800'0,"0"0"160"0,0 0 48 0,0 0 16 0,0 0-816 16,0 0-208-16,0 0 0 0,0 0 0 0,0 0 1424 0,0 0 240 15,0 0 64-15,0 6 0 0,1 2-672 0,-1 1-128 16,0 2-32-16,0 2 0 0,0 2-448 0,0 0-80 15,0 2-32-15,-1-1 0 0,0 2 48 0,0 0 0 16,1 0 0-16,0 0 0 0,0 0-208 0,0-1-48 16,0 0 0-16,0-2 0 0,0 1-128 0,1-3 0 15,-1-2 0-15,0-1 0 16,1-1-368-16,0-1-144 0,0-2-48 0,-1-6 0 16,3 5-2128-16,-3-5-448 0,0 0-64 0</inkml:trace>
  <inkml:trace contextRef="#ctx0" brushRef="#br0" timeOffset="154256.377">12444 10157 36687 0,'0'0'800'0,"0"0"160"0,0 0 48 0,0 0 32 0,0 0-832 0,0 0-208 0,0 0 0 0,2 6 0 0,-1-1 1520 0,0 2 256 15,-1 1 48-15,1 2 16 0,0 2-816 0,0 0-144 16,0 3-48-16,0-1 0 0,-1 1-400 0,1 1-96 16,0 0-16-16,0 0 0 0,-1-1-320 0,1-1 0 15,0-1 0-15,1 1 0 16,-1-2-320-16,0-2-128 0,0-2-16 0,-1-2-16 16,0-1-2432-16,0-5-480 0</inkml:trace>
  <inkml:trace contextRef="#ctx0" brushRef="#br0" timeOffset="154419.688">12365 10290 33519 0,'0'0'1472'0,"0"0"320"0,0 0-1424 0,7 0-368 0,-1-1 0 0,1 1 0 16,0 0 2096-16,-1 0 336 0,2 0 80 0,0 0 16 16,1 1-1568-16,0-1-304 0,-1 0-64 0,3 0-16 15,0-1-576-15,3 0 0 0,-1 0-192 0,1-3-19552 16</inkml:trace>
  <inkml:trace contextRef="#ctx0" brushRef="#br0" timeOffset="154589.294">12785 10138 42447 0,'0'0'1872'0,"-1"7"400"0,-1 1-1824 0,0 2-448 15,-1 0 0-15,0 4 0 0,-1 4 1776 0,0-3 256 16,0 3 48-16,0-1 16 0,1 2-1248 0,1 0-240 15,1-1-48-15,1 2-16 16,-1-4-1104-16,2 0-208 0,1 0-64 0,0-5-14064 16,1 1-2816-16</inkml:trace>
  <inkml:trace contextRef="#ctx0" brushRef="#br0" timeOffset="157190.044">13386 9810 29487 0,'0'0'2624'16,"0"0"-2112"-16,0 0-512 0,0 0 0 0,0 0 2048 0,0 0 288 16,0 0 64-16,0 0 16 15,8 1-1616-15,1-1-320 0,-1 0-64 0,1 0-16 0,1 1-272 16,2 0-128-16,-2-1 0 0,1 1 128 15,-1-1-2240-15,0 1-464 0</inkml:trace>
  <inkml:trace contextRef="#ctx0" brushRef="#br0" timeOffset="157338.635">13364 9989 21183 0,'0'0'1888'0,"0"0"-1504"15,0 0-384-15,0 0 0 0,0 0 4144 0,0 0 752 16,0 0 160-16,8 1 16 0,2-2-3024 0,0-1-624 15,-1 0-112-15,1 0-32 0,3-1-816 0,0 0-160 16,0 0-48-16,1 0 0 16,0 0-1232-16,0 1-256 0,2-2-48 0</inkml:trace>
  <inkml:trace contextRef="#ctx0" brushRef="#br0" timeOffset="157605.49">14182 9550 27647 0,'0'0'1216'0,"0"0"256"0,0 0-1168 0,1-4-304 0,-1 4 0 0,0 0 0 0,0 0 3184 0,0 0 576 15,0 0 112-15,0 0 32 0,1 7-2176 0,-1 2-416 16,-1 3-96-16,0 3 0 0,-1 1-704 0,0 1-128 15,0-1-16-15,1 1-16 0,0 1-192 0,1-4-32 16,0 2-128-16,1 0 192 0,1-2-192 0,0 1-288 16,1-1 64-16,0-1 16 15,1 0-2704-15,0-1-544 0</inkml:trace>
  <inkml:trace contextRef="#ctx0" brushRef="#br0" timeOffset="157783.005">14047 9956 19343 0,'0'0'1728'0,"0"0"-1392"15,6 0-336-15,2 1 0 0,2 1 3520 0,1 0 624 16,0-1 128-16,1 1 16 0,-1 0-2320 0,2-2-480 16,0 1-80-16,0-1-32 0,0 1-1104 0,2-1-272 15,-1 0 0-15,1-1-11728 16,-1 0-2416-16</inkml:trace>
  <inkml:trace contextRef="#ctx0" brushRef="#br0" timeOffset="158205.146">14067 10196 30399 0,'0'0'2704'0,"-5"-1"-2160"0,0-1-544 0,5 2 0 0,-3-4 3264 0,2-1 560 16,1 0 96-16,2-1 32 0,1 0-2224 0,2-1-448 15,1-1-96-15,4 1-16 0,0 0-656 0,2 1-144 16,1 1-32-16,2 1 0 0,2 1-208 0,-1 1-128 16,2 2 128-16,-1 0-128 0,2 0 0 0,0 0 0 15,0 3 0-15,-1 1 0 0,-1 3 0 0,-1 2 0 16,-2 1 0-16,-4 2 128 0,-2 2-128 0,-2 1 144 16,-3 2-144-16,-4 1 160 0,-3 1-32 0,-4 0 0 15,-2 3 0-15,-3-2 0 0,-1 3 112 0,0-2 16 16,-3 0 0-16,0-3 0 0,2 0-64 0,1-3 0 15,2-3 0-15,2-1 0 0,2-1 16 0,2-4 0 16,2 0 0-16,4-6 0 0,0 0 80 0,0 0 16 16,0 0 0-16,8 1 0 0,2-2-144 0,1-1-32 15,1-1 0-15,3 1 0 0,1-2 96 0,4 0 16 16,1 1 0-16,3 0 0 0,0 0 80 0,1 1 32 16,-1 0 0-16,-1 1 0 0,-1 1-352 0,1 0 128 15,-2 0-128-15,0 0 0 0,-2 1 0 0,-1 0-208 16,-2 0 16-16,0 1 16 0,-1 0 176 0,-1 0 0 15,0 0-144-15,-1 1 144 16,-2 0-1088-16,-4-2-128 0,-7-1-48 0,5 4-14704 0,-5-4-2944 16</inkml:trace>
  <inkml:trace contextRef="#ctx0" brushRef="#br0" timeOffset="161476.039">21020 11311 6447 0,'0'0'576'0,"0"0"-576"16,0 0 0-16,0 0 0 0,0 0 4208 0,0 0 720 15,0 0 160-15,0 0 32 0,0 0-2064 0,0 0-416 16,0 0-80-16,0 0 0 0,0 0-656 0,0 0-128 16,0 0-32-16,0 0 0 0,0 0-464 0,-2 4-80 15,0 1-32-15,1 0 0 0,-1 0-432 0,1 1-96 16,1 2 0-16,-1 1-16 0,1-1-304 0,-1 5-48 16,1 1-16-16,1-1 0 0,-1 0-256 0,1 1 160 15,0-2-160-15,1 0 128 0,0 1-128 0,0-2 0 16,0 0 0-16,0-1 0 0,0-2 0 0,0-1 0 15,0-2 0-15,-2-5 0 0,0 0 0 0,0 0 0 16,0 0 0-16,0 0 0 0,0 0 160 0,0 0-160 16,0 0 192-16,0-7-192 0,-1 0 192 0,0-2-192 15,0 0 192-15,0-2-192 0,-1-1 128 0,0 0-128 16,1 2 0-16,1-1 0 0,0 0 128 0,0 1-128 0,0 2 0 0,0 0 0 16,0 1 0-16,0 0 0 0,0 3 0 0,0-1 0 15,0 5 0-15,1-5 0 0,-1 5 0 0,0 0 0 16,0 0 0-16,0 0 0 0,0 0 0 0,0 0 0 15,0 0 0-15,0 0 0 0,0 0 0 0,0 0 0 16,-3 4 160-16,0 1-160 0,0 1 128 0,0 2-128 16,0 0 288-16,0 0-32 0,1 1 0 0,1 0 0 15,0 0-80-15,1-1-32 0,2-1 0 0,-1-1 0 16,0-1-144-16,-1-5 0 0,2 5 0 0,-2-5 0 0,0 0 0 0,0 0 0 16,0 0 0-16,0 0 0 0,0 0 0 0,0 0 0 15,4-4 0-15,-4 4 0 0,1-6 0 0,-1 0 0 16,-1 1 0-16,1 5 0 0,-2-5 0 0,2 5 0 15,0 0-192-15,0 0 192 16,-3-2-1440-16,3 2-160 0,0 0-48 0,0 0 0 16,0 0-992-16,2-5-208 0,1 0-32 0,1 0-8512 15,1 1-1680-15</inkml:trace>
  <inkml:trace contextRef="#ctx0" brushRef="#br0" timeOffset="162139.807">21029 11284 22111 0,'0'0'1968'0,"0"0"-1584"0,0 0-384 0,0 0 0 16,0 0 3904-16,0 0 688 0,0 0 144 0,0 0 16 16,0 0-2320-16,0 0-480 0,-4-3-96 0,4 3 0 15,0 0-1184-15,0 0-224 0,0 0-64 0,0 0 0 16,0 0-384-16,0 0 0 0,-1-4 0 0,1 4-176 16,0 0-2960-16,0 0-576 0</inkml:trace>
  <inkml:trace contextRef="#ctx0" brushRef="#br0" timeOffset="162307.557">21034 11214 21183 0,'0'0'944'0,"0"0"192"0,0 0-912 0,0 0-224 16,-5 1 0-16,5-1 0 0,0 0 3456 0,0 0 656 15,0 0 128-15,0 0 32 0,0 0-2976 0,0 0-592 0,0 0-112 0,0 0-16 31,0 0-2112-31,0 0-400 0</inkml:trace>
  <inkml:trace contextRef="#ctx0" brushRef="#br0" timeOffset="162462.531">21043 11148 32831 0,'0'0'1456'0,"0"0"288"0,0 0-1392 0,0 0-352 0,-5 1 0 0,5-1 0 15,-4 0 1600-15,4 0 256 0,-3-3 64 0,3 3 0 16,-1-4-1664-16,1 1-256 0,1-3-176 0,1 1-17360 16</inkml:trace>
  <inkml:trace contextRef="#ctx0" brushRef="#br0" timeOffset="162623.342">21040 11013 25791 0,'0'0'2304'0,"0"0"-1856"16,-5 0-448-16,0-1 0 0,5 1 2816 0,0 0 448 16,0 0 112-16,-3-5 16 0,1 1-2432 0,2 0-496 15,1-1-80-15,1 0-11856 16,1 0-2368-16</inkml:trace>
  <inkml:trace contextRef="#ctx0" brushRef="#br0" timeOffset="162771.174">21033 10883 37151 0,'0'0'1648'0,"0"0"336"0,0 0-1600 0,0 0-384 16,0 0 0-16,0 0 0 0,0 0 832 0,0 0 96 16,0 0 16-16,0-5 0 15,0-2-1328-15,1 2-272 0,1-2-48 0</inkml:trace>
  <inkml:trace contextRef="#ctx0" brushRef="#br0" timeOffset="162940.379">21049 10770 25791 0,'0'0'2304'0,"0"0"-1856"0,0 0-448 0,-6 0 0 16,0-1 3728-16,6 1 656 0,-5-2 128 0,5 2 32 15,-3-3-3088-15,1-2-624 0,1-3-112 0,2 1-16 16,0 0-1408-16,3-3-256 15,0 0-64-15,0 1-17792 0</inkml:trace>
  <inkml:trace contextRef="#ctx0" brushRef="#br0" timeOffset="163083.129">21059 10583 15663 0,'0'0'1392'0,"-5"0"-1120"15,-1 0-272-15,6 0 0 0,-7 0 5328 0,7 0 1008 16,-6 0 208-16,6 0 48 0,0 0-4256 0,0 0-848 15,-3-3-160-15,1-2-48 0,2-2-1024 0,1 2-256 16,2-2 0-16,0 0-12992 16,1 0-2640-16</inkml:trace>
  <inkml:trace contextRef="#ctx0" brushRef="#br0" timeOffset="163240.322">21044 10472 37375 0,'0'0'1664'0,"-4"0"320"0,-1-1-1584 0,5 1-400 0,-6-2 0 0,2 0 0 16,4 2 1216-16,-3-4 144 0,2-1 48 0,1-2 0 16,1-1-1088-16,1-1-320 0,1-1 128 0,1-1-12720 15,0 1-2544-15</inkml:trace>
  <inkml:trace contextRef="#ctx0" brushRef="#br0" timeOffset="163382.99">21042 10293 24879 0,'0'0'2208'0,"0"0"-1760"16,0 0-448-16,0 0 0 0,-5-1 3296 0,5 1 576 16,-6-2 112-16,6 2 32 0,-3-5-2416 0,1 0-496 15,3-1-80-15,1-1-32 16,0 0-1328-16,2 0-272 0,0-2-48 0,0 0-17744 16</inkml:trace>
  <inkml:trace contextRef="#ctx0" brushRef="#br0" timeOffset="163540.348">21045 10143 13823 0,'0'0'1216'0,"0"0"-960"15,-6 2-256-15,0-2 0 0,6 0 5648 0,-6-2 1088 16,6 2 224-16,0 0 32 0,-3-3-4752 0,3 3-944 16,-1-7-192-16,2 0-32 0,1 0-928 0,1-1-144 15,1 0 0-15,1-3-12736 16,0 0-2432-16</inkml:trace>
  <inkml:trace contextRef="#ctx0" brushRef="#br0" timeOffset="163672.203">21048 9975 9215 0,'0'0'400'0,"0"0"96"0,-6-1-496 0,1-1 0 0,5 2 0 0,-3-4 0 16,-1 0 5472-16,2 1 992 0,1-2 208 0,1-2 48 15,1 1-4928-15,1-1-960 0,0 0-208 0,1 0-48 16,0-1-1984-16,0 1-416 0</inkml:trace>
  <inkml:trace contextRef="#ctx0" brushRef="#br0" timeOffset="163817.733">21044 9794 10127 0,'0'0'896'0,"0"0"-704"16,0 0-192-16,0 0 0 0,0 0 3984 0,0 0 768 15,0 0 160-15,-1-4 16 0,0-1-3088 0,0 0-624 16,1-1-128-16,1 2-32 15,0-1-1360-15,0 0-272 0</inkml:trace>
  <inkml:trace contextRef="#ctx0" brushRef="#br0" timeOffset="163941.088">21061 9688 30239 0,'0'0'1344'0,"-3"-1"256"0,3 1-1280 0,-4-3-320 16,1 0 0-16,1-2 0 0,1 0 1120 0,1-1 160 15,1-2 16-15,0-1 16 16,1 1-1504-16,1-3-320 0,0 0-48 0</inkml:trace>
  <inkml:trace contextRef="#ctx0" brushRef="#br0" timeOffset="164092.593">21021 9505 10127 0,'-8'-3'896'0,"8"3"-704"0,0 0-192 0,-4-5 0 15,1-1 4608-15,1-1 896 0,2-1 192 0,2 0 16 0,1 0-4208 0,1-1-848 16,0-1-160-16,0 0-9872 16,1 0-1968-16</inkml:trace>
  <inkml:trace contextRef="#ctx0" brushRef="#br0" timeOffset="164222.632">21032 9340 25743 0,'0'0'1136'0,"0"0"240"0,0 0-1104 0,0-5-272 16,1 0 0-16,1 0 0 0,1-2 128 0,0 1-128 16,0 0 192-16,0 0-192 0</inkml:trace>
  <inkml:trace contextRef="#ctx0" brushRef="#br0" timeOffset="164359.248">21046 9215 19343 0,'0'0'1728'0,"0"0"-1392"15,0 0-336-15,-6 0 0 0,-1-1 2752 0,2 0 464 0,1-2 112 0,4 3 0 16,-2-4-1808-16,1-1-368 0,1 0-80 0,1-2-16 16,1 0-1056-16,1-1 0 0,0 0-256 0,0 0 64 15</inkml:trace>
  <inkml:trace contextRef="#ctx0" brushRef="#br0" timeOffset="164461.509">21045 9102 11055 0,'0'0'480'0,"0"0"112"0,-1-5-464 0,1-1-128 16,0 1 0-16,0-2 0 0</inkml:trace>
  <inkml:trace contextRef="#ctx0" brushRef="#br0" timeOffset="165419.949">21020 9027 24127 0,'0'0'1072'0,"0"0"208"0,0 0-1024 0,0 0-256 0,0 0 0 0,0 0 0 16,-3 5 1888-16,3-5 320 0,0 0 64 0,0 0 16 15,0 0-496-15,0 0-112 0,-5-1-16 0,5 1 0 16,-4-5-448-16,1 1-112 0,0-1-16 0,0-1 0 16,0 0-128-16,0 1-48 0,1-1 0 0,0 1 0 15,0-2-272-15,1 2-64 0,0 0-16 0,1-2 0 16,1 1-224-16,1 0-32 0,1 0-16 0,1 0 0 15,0 0-288-15,2 1 0 0,1-2 0 0,1 1 0 16,-1 1 0-16,2 0 0 0,0 0 0 0,-1 2 0 0,0 1 0 16,-1 1 0-16,1 1 0 0,-1 0 0 0,0 2 0 0,-7-2 0 15,5 5 0-15,-1 1 0 0,-3 1 0 0,-1 1 0 16,-2 1 0-16,-1 0 0 0,-2 2 128 0,-1 1-128 16,-1-1 0-16,0-1 0 0,1 1 208 0,-1-1-64 15,1 0-16-15,0-4 0 0,1 2 96 0,0-4 16 16,-1 0 0-16,1-2 0 0,5-2 0 0,-4 0 0 15,-1-2 0-15,1-1 0 0,1-1 48 0,-1 0 16 16,0-2 0-16,1 1 0 0,0-4 0 0,0 1 0 0,2 0 0 0,-1-1 0 16,0 1-64-16,0 0-16 15,1-2 0-15,1 3 0 0,1-1-80 0,0 0-16 0,0 1 0 0,1-1 0 16,1 1-128-16,1 0 0 16,2 0 0-16,1 0 0 0,1 2 0 0,-1 0 0 0,1 1 0 0,1 2 0 15,-1-1 0-15,1 2 0 16,-1 0 0-16,1 1 0 0,0 1 0 0,-1 1 0 15,0 1 0-15,-1 1 0 0,-2 1 144 0,-1 0-144 0,-4-5 160 0,1 7-160 16,-3 1 144-16,-1 0-144 0,-1 1 128 0,-3 0-128 16,-1 0 128-16,0 1-128 0,-1-1 128 0,-1 0-128 15,1 0 160-15,0-2-160 0,-2 0 192 0,0-1-192 16,1 0 272-16,-1-2-48 0,0-1-16 0,2-2 0 16,-1 0-208-16,0-2 0 0,1-2 0 0,1 0 0 15,0-2 320-15,1-1-16 0,2-1-16 0,0 0 0 16,1 0-288-16,1-2 0 0,2 0 128 0,1 0-128 15,1 0 192-15,1 2 0 0,0-4-16 0,1 1 0 0,1 0-176 0,1 3 0 16,-1 1 0-16,1 0 0 0,1 1 0 0,1 1 0 16,0 1 0-16,1 1 0 0,-1 0 0 0,1 1 0 15,2 0 0-15,0 1 0 0,0 2 0 0,-1 0 0 16,1 2 0-16,0-1 0 0,-2-1 0 0,0 3 0 16,-2 0-144-16,0 0 144 0,-1 1 0 0,-2 1 0 15,-4 0 0-15,0 2 0 0,-2 2 0 0,-2-2 0 16,-1 1 0-16,-3 0 0 0,-1-1 0 0,0 0 0 15,-1-2 0-15,1 0 0 0,-1-2 256 0,0-1-32 16,1-2-16-16,1-1 0 0,-1-2-208 0,1-1 0 16,1-1 128-16,1-2-64 0,1-1-240 0,1 0-16 15,0 1-16-15,2-2 0 0,2 1 208 0,1-1 0 0,1 0 0 0,2 1 0 16,2 0 0-16,1 1 0 16,2-1 0-16,1 0 0 15,1 0-1840-15,2 0-320 0,0 1-64 0,1-1-21408 0</inkml:trace>
  <inkml:trace contextRef="#ctx0" brushRef="#br1" timeOffset="180042.149">19833 11397 23039 0,'0'0'1024'0,"0"0"192"0,-3 2-960 0,-2-1-256 16,5-1 0-16,-5 5 0 0,0-3 4432 0,0 1 848 15,5-3 160-15,-4 3 48 0,4-3-3888 0,0 0-784 0,0 0-160 0,0 0-16 16,0 0-640-16,0 0 0 0,0 0 0 0,0 0 0 31,0 0-1664-31,5-3-256 0,-1-2-64 0,1 0 0 16,-3 0-912-16,0 0-192 0</inkml:trace>
  <inkml:trace contextRef="#ctx0" brushRef="#br1" timeOffset="180188.343">19828 11341 17503 0,'0'0'1552'0,"0"0"-1232"0,0 0-320 0,0 0 0 0,0 0 3104 0,0 0 560 16,0 0 112-16,-5-2 32 0,5 2-1856 0,0 0-368 15,-5-1-80-15,5 1-16 0,0 0-1056 0,0 0-224 16,-5-3-32-16,2 0-16 15,1-1-1664-15,2 4-336 0</inkml:trace>
  <inkml:trace contextRef="#ctx0" brushRef="#br1" timeOffset="180323.547">19830 11283 23039 0,'0'0'1024'0,"-5"3"192"0,-1-1-960 0,1-1-256 15,0 1 0-15,0-2 0 0,5 0 4224 0,0 0 816 16,0 0 144-16,0 0 48 0,0 0-3904 0,0 0-784 15,0 0-160-15,0 0-16 16,1-5-2704-16,0 0-544 0</inkml:trace>
  <inkml:trace contextRef="#ctx0" brushRef="#br1" timeOffset="180471.438">19831 11255 13823 0,'0'0'608'0,"0"0"128"0,-6 2-592 0,-1 0-144 15,0-2 0-15,1 0 0 0,6 0 5200 0,0 0 1008 0,-5-2 208 0,5 2 48 16,-1-5-5264-16,1 0-1056 0,2-1-144 0,1 1-16416 16</inkml:trace>
  <inkml:trace contextRef="#ctx0" brushRef="#br1" timeOffset="180581.63">19824 11189 22975 0,'0'0'1024'0,"0"0"192"0,0 0-960 0,0 0-256 16,0 0 0-16,0 0 0 15,0 0 1088-15,0 0 192 0,0 0 16 0,0 0 16 0,0 0-1120 0,0 0-192 16,0 0 0-16,0 0-12304 16</inkml:trace>
  <inkml:trace contextRef="#ctx0" brushRef="#br1" timeOffset="180716.577">19824 11123 16575 0,'0'0'736'0,"0"0"160"0,0 0-720 0,0 0-176 16,-5-2 0-16,5 2 0 0,0 0 3888 0,0 0 736 16,-4-4 160-16,4 4-12592 15,0 0-2528-15</inkml:trace>
  <inkml:trace contextRef="#ctx0" brushRef="#br1" timeOffset="180861.278">19802 11102 25791 0,'0'0'2304'0,"-5"0"-1856"0,1-1-448 0,4 1 0 16,-4-3 2608-16,4 3 416 0,-1-6 96 0,2 1 16 31,1-1-3408-31,2 0-688 0,0 0-128 0</inkml:trace>
  <inkml:trace contextRef="#ctx0" brushRef="#br1" timeOffset="181006.446">19822 11017 29775 0,'0'0'1312'0,"-5"0"288"0,0-1-1280 0,0 0-320 0,1 1 0 0,0-2 0 0,4 2 1344 0,-3-2 192 15,3 2 64-15,0 0 0 0,0 0-1152 0,0 0-208 16,0 0-48-16,0 0-10832 16,0 0-2160-16</inkml:trace>
  <inkml:trace contextRef="#ctx0" brushRef="#br1" timeOffset="181158.322">19774 10988 10127 0,'0'0'896'0,"0"0"-704"16,0 0-192-16,0 0 0 0,0 0 3808 0,0 0 736 16,0 0 128-16,3-3 48 0,1-1-3696 0,0 2-720 15,-1-1-160-15,-3 3-12304 0</inkml:trace>
  <inkml:trace contextRef="#ctx0" brushRef="#br1" timeOffset="181971.693">19758 10948 11967 0,'0'0'528'0,"0"0"112"0,0 0-512 0,0 0-128 0,0 0 0 0,0 0 0 16,0 0 4096-16,-2-3 768 0,2 3 176 0,0-4 16 15,0 1-3328-15,-1-2-688 0,2 0-128 16,0-1-16-16,0 0 64 0,0 2 0 0,0 0 16 0,0-1 0 16,0 0-16-16,0 0-16 0,0 0 0 0,0 0 0 15,0 0-240-15,0 0-32 0,1 1-16 0,0-3 0 16,0 2-368-16,0-1-80 0,0 1-16 0,1 1 0 15,0 0-192-15,-3 4 0 0,4-3 128 0,-1 1-128 16,-3 2 0-16,0 0 0 0,5 0 0 0,-5 0 0 0,6 3 0 0,-1 2 0 16,-5-5 0-16,4 5 0 0,-4-5 0 0,3 6 0 15,-1 1 0-15,-1 0 0 0,-2 0 128 0,0-1-128 16,-1 1 0-16,-1 0 144 0,-2-1-144 0,0 1 0 16,0-1 0-16,0-2 0 0,1 0 272 0,-1-1-16 15,0-1-16-15,0-1 0 0,0 1 352 0,5-2 80 16,-5-2 16-16,0 0 0 0,0-1-176 0,2-1-48 15,2 0 0-15,0-2 0 0,-1 0-208 0,2-1-32 16,0 0-16-16,2 0 0 0,0 0-208 0,1 3 0 16,1-3 0-16,0 2 0 0,0 0 0 0,1 1 0 15,1 2 0-15,0-1 0 0,1 2 0 0,-1 1 0 16,0 1 0-16,0 2-160 0,-6-3-16 0,6 3 0 16,-2 1 0-16,0 1 0 0,-1 0-32 0,-1 1-16 15,-1-2 0-15,-1 2 0 0,0-6 224 0,-1 6 0 16,-1 0 0-16,0 0-144 0,-1-1 144 0,-1-1 0 15,-2-1 0-15,0-1 0 0,-1-1 144 0,1-1-144 16,1-1 192-16,-2 1-192 0,0-3 0 0,1 1 0 0,1-3 0 0,0-3-21424 16</inkml:trace>
  <inkml:trace contextRef="#ctx0" brushRef="#br1" timeOffset="192550.294">10301 8656 17503 0,'0'0'1552'0,"0"0"-1232"16,0 0-320-16,0 0 0 0,0 0 4112 0,2-9 768 0,1 1 160 0,-1-1 16 16,1 3-2352-16,0-2-464 0,1 1-112 0,-1 0-16 15,1 1-1040-15,2-1-224 0,-1 2-32 0,2 1-16 16,1 1-544-16,0 0-128 0,0 2 0 0,1 2-128 16,0 2 0-16,0 2 0 0,0 1 0 0,-1 5 0 15,-1 1 176-15,-1 2-176 0,-1 3 160 0,1 1-160 16,1 0 320-16,0 2-48 0,-1-1 0 0,1 2 0 15,0-2 240-15,2-2 32 0,0-2 16 0,0-2 0 16,-2 0 16-16,2-3 0 0,1-2 0 0,-1-1 0 0,-1-3-160 0,0-2-32 16,2-2 0-16,-1-2 0 0,0-2-208 0,0-1-48 15,-2-2-128-15,2-1 192 0,-1-4-192 0,-1 1 0 16,-1-2 128-16,-1 0-128 0,0 0 0 0,0-2-240 16,0 0 48-16,-2 1 16 15,1-1-1104-15,-1 1-208 0,-2 2-48 0,0 3-16 16,-2 2-880-16,-1 3-160 0,-2 2-32 0</inkml:trace>
  <inkml:trace contextRef="#ctx0" brushRef="#br1" timeOffset="192874.179">10300 9026 15663 0,'-7'7'688'0,"3"-4"144"16,-1-1-656-16,0 0-176 0,-1-1 0 0,1-1 0 0,5 0 6560 0,0 0 1280 15,-3-3 256-15,3 3 48 0,0-5-5328 0,3 0-1088 16,1 0-192-16,2 1-64 0,1-1-800 0,4 0-160 0,3 1-48 0,0 0 0 16,2-1-128-16,2 1-16 0,-2 1-16 15,2 0 0-15,-2 1-112 0,1 1 0 0,-1 0-16 0,-1 2 0 16,1 0-176-16,-3 1 160 0,0 1-160 0,-3 0 160 16,-1 1-160-16,0 1 0 0,-3 0 144 0,-1 2-144 15,0 2 128-15,-3-2-128 0,-1 2 160 0,1 0-160 16,-1 0 128-16,0 0-128 0,0-4 0 0,-1-5 144 15,4 6-144-15,0-4 0 0,-4-2 0 0,8-2 0 16,2-2 0-16,1-2 0 0,1-1-176 0,2-2 176 0,0 0 0 0,1 0 0 16,2 0 0-16,-1 3 0 0,-3-3-128 0,-1 1 128 15,-3 2-128-15,-1-1 128 16,-3 1-2384-16,-1 3-400 0</inkml:trace>
  <inkml:trace contextRef="#ctx0" brushRef="#br1" timeOffset="194084.178">11480 8669 34431 0,'2'29'768'0,"-2"-29"144"0,2-7 48 0,0-1 0 0,0-1-768 0,-1 2-192 15,0-3 0-15,1 2 0 0,0 0 1136 0,0-1 192 16,0 2 32-16,-1-1 16 0,0 1-464 0,0 1-80 16,0 2-32-16,-1 4 0 0,0 0-16 0,-4 0 0 15,-2 2 0-15,-1 5 0 0,-3 3-224 0,0 4-48 0,-3 5-16 0,0 3 0 16,0 5-160-16,2 0-16 16,-1 5-16-16,2 1 0 0,2-1 80 0,3-3 32 15,2-1 0-15,3-3 0 0,2-1-32 0,4-3-16 0,3 0 0 0,3-4 0 16,4-1-128-16,1-3-32 15,3-4 0-15,0-2 0 0,3-3-48 0,-1-3-16 0,3-3 0 0,-3-2 0 16,0-4-144-16,-1 0 192 0,1-2-192 0,-4-1 192 16,-1-2-192-16,-3 1 160 0,-4-3-160 0,-1-1 160 15,-2-1-160-15,-2-2 160 0,-4 0-160 0,-2-2 160 16,-2-1-32-16,-4-1-128 0,-4 1 192 0,0 0-64 0,-3 2 0 0,-2 0 0 16,-1 2 0-16,-2 3 0 0,-1 1-128 0,-1 1 128 15,0 3-128-15,2 0 128 0,0 1-128 0,3 1 160 16,1 1-160-16,2 1 160 0,4 2-416 0,3 1-96 15,3 0-16-15,3 3 0 16,0 0-2304-16,9 1-464 0,1 2-80 0</inkml:trace>
  <inkml:trace contextRef="#ctx0" brushRef="#br1" timeOffset="194238.289">11850 8982 33167 0,'-6'3'2944'0,"-2"1"-2352"0,0-1-464 0,0 1-128 15,-1 0 3328-15,1-1 656 16,1-1 128-16,1-1 32 0,1-1-2784 0,5 0-544 0,0 0-112 0,-2-4-32 31,1-2-1376-31,2 0-288 0,1-1-48 0,2 0-13296 16,2-2-2640-16</inkml:trace>
  <inkml:trace contextRef="#ctx0" brushRef="#br1" timeOffset="194499.349">12073 8554 41919 0,'-9'-5'1856'0,"9"5"384"0,0 0-1792 0,0 0-448 0,0 0 0 0,0 0 0 0,0 0 1728 0,0 0 240 16,-5 2 48-16,2 4 16 0,3 2-1168 0,-1 4-224 15,1 0-64-15,0 6 0 0,0 1-368 0,1 4-80 16,0 1 0-16,0 4-128 0,0-1 160 0,1 2-160 15,1-1 128-15,0-1-128 0,-1 0 0 0,1-3 0 16,0 0 0-16,1-4 0 0,0-1 0 0,-1-2-272 16,1 0 32-16,1-3 16 15,1-3-1792-15,0-1-352 0,0-2-80 0,0-3-17824 0</inkml:trace>
  <inkml:trace contextRef="#ctx0" brushRef="#br1" timeOffset="194911.316">12237 8745 5519 0,'-8'-6'240'0,"4"2"64"0,-2-2-304 0,2-2 0 16,0-2 0-16,0 0 0 0,1-3 9584 0,2 0 1856 15,2 2 368-15,3-3 80 0,2 0-8768 0,2 1-1760 0,5 0-336 0,5 0-80 16,3 2-640-16,3 2-128 0,2-1-32 0,0 4 0 16,1 2-144-16,-2 3 0 0,-1 2 144 0,-1 3-144 15,-1 2 0-15,-3 2 128 0,-1-1-128 0,-3 4 0 16,-3 2 128-16,-1 3-128 0,-3 1 160 0,-3 2-160 15,-3 1 512-15,-3 3 16 0,-2 0 0 0,-3 2 0 16,-3 0 64-16,-1 1 16 0,-2-1 0 0,-2-3 0 16,-1 1-160-16,0-3-48 0,-3 0 0 0,1 0 0 15,-2-2-176-15,-1 1-32 0,1-4-16 0,0 2 0 16,1-3-128-16,2-1-48 0,3-3 0 0,3-1 0 0,3-2 0 0,2-3 0 16,5-4 0-16,0 0 0 0,0 0 0 0,8-1 0 15,4-2 0-15,4 0 0 0,2-4 0 0,4 1 0 16,0-1 0-16,2 1 0 0,0 1 0 0,3 1 0 15,-1 1 0-15,1 1 0 0,0 1 0 0,-2 1 0 16,0 1 0-16,-2 1 0 0,1 1 0 0,-2 1 0 16,1 0 0-16,-5 1 0 0,-1-1 0 0,-1 1 0 15,-5 0 0-15,0 0 0 0,-1 0 0 0,0-1 0 16,-4 0 0-16,0-1 0 0,0-1 0 0,-6-2 0 16,0 0 0-16,0 0 0 0,0 0-224 0,0 0-32 15,0 0-16-15,0 0-17040 16,-4-3-3408-16</inkml:trace>
  <inkml:trace contextRef="#ctx0" brushRef="#br2" timeOffset="212542.592">22299 11373 26207 0,'-5'2'1152'16,"5"-2"256"-16,-4 1-1136 0,4-1-272 0,0 0 0 0,0 0 0 0,0 0 1248 0,0 0 192 15,0 0 32-15,0 0 16 0,0 0-656 0,0 0-144 16,0 0-32-16,0 0 0 0,0 0-272 0,0 0-64 16,0 0-16-16,0 0 0 0,0 0-304 0,0 0 160 15,0 0-160-15,3-8-15552 16</inkml:trace>
  <inkml:trace contextRef="#ctx0" brushRef="#br2" timeOffset="212714.132">22292 11222 13823 0,'0'0'1216'0,"0"0"-960"0,0 0-256 0,0 0 0 16,-6-2 4816-16,6 2 928 15,0 0 176-15,0 0 32 0,-6-3-4560 0,6 3-928 16,-2-5-176-16,0 0-16224 0</inkml:trace>
  <inkml:trace contextRef="#ctx0" brushRef="#br2" timeOffset="212856.724">22293 11110 23039 0,'0'0'2048'0,"0"0"-1648"0,-4-3-400 0,0-2 0 16,0 1 2912-16,0 0 496 0,2 0 112 0,0-1 0 16,0 0-2496-16,2-4-512 0,-1 2-112 0,1 0-16672 15</inkml:trace>
  <inkml:trace contextRef="#ctx0" brushRef="#br2" timeOffset="212997.726">22315 10938 23951 0,'0'0'2128'0,"-4"-2"-1696"16,-2 1-432-16,0 0 0 0,1 0 3232 0,0-3 560 16,5 4 112-16,-3-3 32 0,0-2-2864 0,1-1-576 15,2 0-112-15,0-2-17680 16</inkml:trace>
  <inkml:trace contextRef="#ctx0" brushRef="#br2" timeOffset="213143.985">22309 10765 26719 0,'0'0'1184'0,"-6"-1"240"0,0 1-1136 0,0-3-288 15,2 1 0-15,4 2 0 0,-5-4 3120 0,2 0 560 0,1-1 112 16,1 0 32-16,1 1-2992 0,0-3-608 16,2 0-224-16,0 0-11952 15,1-1-2496-15</inkml:trace>
  <inkml:trace contextRef="#ctx0" brushRef="#br2" timeOffset="213281.141">22317 10585 19343 0,'0'0'848'0,"-6"-2"192"15,-1 0-832-15,1 1-208 0,1-4 0 0,0 3 0 16,5 2 4336-16,-6-2 816 0,2-1 160 0,1-1 48 0,2 1-4080 16,0 0-832-16,0-2-144 0,2 1-11904 15,0-1-2384-15</inkml:trace>
  <inkml:trace contextRef="#ctx0" brushRef="#br2" timeOffset="213440.249">22298 10421 23039 0,'0'0'2048'0,"-4"1"-1648"16,4-1-400-16,-6-1 0 0,6 1 3872 0,0 0 688 0,-5-3 144 0,2-1 32 15,1-1-3008-15,1-2-576 16,1-1-128-16,2 0-32 15,1-3-1424-15,1 0-272 0,1-1-64 0,-1 2-17856 0</inkml:trace>
  <inkml:trace contextRef="#ctx0" brushRef="#br2" timeOffset="213564.036">22292 10198 9215 0,'0'0'816'0,"0"0"-656"0,-3-3-160 0,0-2 0 16,1 0 4848-16,1 0 928 0,0 0 192 0,1 5 48 15,1-3-5648-15,-1 3-1136 0</inkml:trace>
  <inkml:trace contextRef="#ctx0" brushRef="#br2" timeOffset="213697.982">22289 10072 20271 0,'0'0'1792'0,"-5"4"-1424"16,-1-3-368-16,0 0 0 0,6-1 2944 0,-5 1 512 15,5-1 96-15,0 0 32 0,0 0-2752 0,0 0-560 16,-1-5-96-16</inkml:trace>
  <inkml:trace contextRef="#ctx0" brushRef="#br2" timeOffset="213856.15">22271 9911 16575 0,'0'0'1472'0,"0"0"-1168"15,0 0-304-15,0 0 0 0,0 0 4352 0,0 0 800 16,-1-4 160-16,0-1 48 0,0-2-3760 0,2 0-768 16,1-1-128-16,2-3-48 15,0 0-1488-15,-1 3-320 0,1 0-48 0</inkml:trace>
  <inkml:trace contextRef="#ctx0" brushRef="#br2" timeOffset="214000.372">22279 9729 25791 0,'0'0'1152'0,"0"0"224"0,0 0-1104 0,-2-3-272 0,-1-2 0 0,1-2 0 15,1 0 2384-15,2 2 432 0,0 0 64 0,3-3 32 16,1 1-3776-16,-2 3-752 0</inkml:trace>
  <inkml:trace contextRef="#ctx0" brushRef="#br2" timeOffset="214162.482">22258 9489 11055 0,'0'0'976'0,"0"0"-784"16,-1-6-192-16,1-2 0 0,2 0 3712 0,0 3 688 16,0 0 144-16,3-6 16 0,1 1-3536 0,0 1-704 15,0 1-128-15,-1 1-12576 0</inkml:trace>
  <inkml:trace contextRef="#ctx0" brushRef="#br2" timeOffset="214312.125">22278 9283 23951 0,'0'0'2128'0,"0"0"-1696"16,0 0-432-16,0 0 0 0,-2-7 1584 0,3-1 224 0,2 0 48 0,0 0-10080 15,1 1-2016-15</inkml:trace>
  <inkml:trace contextRef="#ctx0" brushRef="#br2" timeOffset="214465.3">22278 9102 29599 0,'0'0'1312'0,"0"0"272"0,0 0-1264 16,-1-4-320-16,1-2 0 0,1 0 0 0,1-1 272 0,2-2 0 16</inkml:trace>
  <inkml:trace contextRef="#ctx0" brushRef="#br2" timeOffset="214626.726">22274 8900 30751 0,'0'0'1360'0,"0"0"288"0,0 0-1328 0,-3-6-320 15,1 0 0-15,2 6 0 0,0-6 608 0,2-3 48 16,0 0 16-16,0 3-15008 0</inkml:trace>
  <inkml:trace contextRef="#ctx0" brushRef="#br2" timeOffset="-214715.265">22266 8756 12895 0,'0'0'576'0,"0"0"112"0,-4-3-560 0,0 1-128 0,4 2 0 0,-3-3 0 16,1-2 5248-16,2 0 1008 0,0 0 208 0,0-4 32 16,0 9-4960-16,1-6-1008 0,1-1-192 0,2-3-32 15,0-1-1376-15,0 2-272 0,-1 1-48 0</inkml:trace>
  <inkml:trace contextRef="#ctx0" brushRef="#br2" timeOffset="-214571.138">22248 8587 26831 0,'0'0'1184'0,"0"0"256"0,-1-7-1152 0,0 2-288 15,0-1 0-15,1-1 0 0,0 7 880 0,1-5 112 16,1-1 32-16,0 0-13984 0</inkml:trace>
  <inkml:trace contextRef="#ctx0" brushRef="#br2" timeOffset="-214398.193">22193 8386 20271 0,'0'0'896'0,"-7"-1"192"0,0-2-880 0,7 3-208 0,-4-4 0 0,2-1 0 15,1 0 3344-15,1-2 624 0,2-1 128 0,1-2 32 16,2-1-3072-16,1 0-608 0,0 1-128 0,0-3-32 31,0 3-1392-31,-1-2-288 0,0 2-48 0</inkml:trace>
  <inkml:trace contextRef="#ctx0" brushRef="#br2" timeOffset="-214236.875">22183 8138 21359 0,'0'0'944'0,"0"0"208"0,1-7-928 0,-1 7-224 16,2-6 0-16,0 1 0 0,-1 0 608 0,1 0 80 16,-2 5 16-16,2-5 0 0,0 0-704 0,0 2 0 15,0-2 0-15,0 0 0 0,1 0 0 0,0 0 0 16,-1-1 0-16,1 0 0 0</inkml:trace>
  <inkml:trace contextRef="#ctx0" brushRef="#br2" timeOffset="-214088.614">22210 7963 20271 0,'0'0'896'0,"0"0"192"0,-3-5-880 0,0 1-208 15,1-1 0-15,0-1 0 0,0-2 3440 0,1-2 640 16,1 2 128-16,3 1 16 0,-1-2-3024 0,1-1-624 16,1 0-112-16,1 0-11248 15,0-1-2256-15</inkml:trace>
  <inkml:trace contextRef="#ctx0" brushRef="#br2" timeOffset="-213953.231">22179 7711 30239 0,'0'0'1344'0,"0"0"256"0,-4-2-1280 0,4 2-320 0,-3-3 0 0,1-1 0 16,1 0 576-16,2-1 64 0,0 0 0 0,1-1 0 0,0 0-640 0,1-1 0 15,1-1 0-15,-1 2 0 16</inkml:trace>
  <inkml:trace contextRef="#ctx0" brushRef="#br2" timeOffset="-213796.447">22173 7485 20271 0,'0'0'1792'0,"0"0"-1424"15,0 0-368-15,-1-4 0 0,1-3 2112 0,2 1 336 16,0-3 80-16,2 2 16 0,1 0-1792 0,0 0-368 15,0 1-64-15,0-1-9216 16,0 0-1840-16</inkml:trace>
  <inkml:trace contextRef="#ctx0" brushRef="#br2" timeOffset="-213662.766">22212 7349 21183 0,'0'0'1888'0,"0"0"-1504"15,0 0-384-15,0 0 0 0,0 0 1904 0,0 0 304 0,1-4 64 0,1-2 16 16,1 0-1648-16,0 0-320 0,0 0-64 0</inkml:trace>
  <inkml:trace contextRef="#ctx0" brushRef="#br2" timeOffset="-212721.403">22194 7152 23039 0,'0'0'2048'0,"0"0"-1648"16,0 0-400-16,0 0 0 0,0-4 1456 0,1-2 208 15,1 1 32-15,0 0 16 0,0 0-1072 0,0-1-192 16,0 0-64-16,-1 1 0 0,-1 0-208 0,-1 0-48 0,0 0-128 0,-2-1 192 16,0 2-192-16,3 4 0 15,0 0 0-15,0 0 0 0,0 0 0 0,0 0 0 0,-3-4 0 0,3 4 0 16,0 0 144-16,0 0-144 0,0 0 128 0,0 0-128 16,0 0 0-16,0 0 0 0,0 0 0 0,0 0 0 15,6 2 0-15,1-2 0 0,-1 2 0 0,3 0 0 16,-1-2 0-16,0 0 0 0,0 1 0 0,-1 1 128 15,1 0-128-15,-1 0 0 0,-7-2 0 0,6 2 0 16,-6-2 176-16,0 0 0 0,0 0 0 0,0 0 0 0,0 0 656 0,-2 5 144 16,-1 1 32-16,-2-1 0 0,-1 0-176 0,-1 0-48 15,-3-1 0-15,1 0 0 0,-2-1-224 0,0 1-48 16,0-2-16-16,0 1 0 0,1-3-112 0,2 1-32 16,1-1 0-16,2-1 0 0,0-1 128 0,5 2 32 15,-2-3 0-15,1-2 0 0,0 1-96 0,2-1-16 16,2 0 0-16,1 0 0 0,1-1-48 0,0 0-16 15,3-1 0-15,0 1 0 0,1 1-160 0,0 0-48 16,0-2 0-16,1 2 0 0,1 2-128 0,-1 0 0 16,0 0 0-16,-1 2 0 0,0 0 0 0,0 2 0 15,-1 1 0-15,-2 2 0 0,-2 1 128 0,0 0-128 16,-1 2 0-16,-2-1 128 0,-3 1 16 0,-1 1 0 16,-1 0 0-16,-2-1 0 0,-2 0 176 0,-1 0 48 15,-1-2 0-15,0 0 0 0,-2 0 144 0,1 0 16 16,-1-3 16-16,1-1 0 0,0-1 16 0,1-1 0 15,2-1 0-15,1-2 0 0,0 1-160 0,3-1-16 16,0-1-16-16,2 1 0 0,1-2-160 0,1 0-16 0,2 0-16 16,1-2 0-16,1-1-176 0,1 0 160 0,1 0-160 0,1 0 160 15,2 0-160-15,1 1 0 0,-1 0 0 0,2 2 0 16,1 0 0-16,0 1 0 0,-1 0 0 0,0 3 0 16,-1 0 0-16,-2 4-144 0,-1-1 0 0,-7-1 0 15,0 0 144-15,1 5-128 0,-2 1 128 0,-3 2-128 16,-3-1 128-16,-1 3 0 0,-2-1 0 0,0 1 0 15,-3-1 208-15,1-2-16 0,0-1-16 0,2-1 0 16,0 0-48-16,2-1-128 0,1-4 192 0,7 0-64 16,0 0-128-16,-2-4 160 0,2-3-160 0,2-1 160 0,1 0-160 0,3-6 0 15,0 0 0-15,1-1 0 16,1 1-288-16,2-1-144 0,1 1-16 0,1-1-16 16,-1 1-2672-16,0 4-512 0</inkml:trace>
  <inkml:trace contextRef="#ctx0" brushRef="#br2" timeOffset="-208758.706">10168 11389 13823 0,'0'0'1216'0,"2"-6"-960"0,-2-2-256 0,1 1 0 15,1-1 4032-15,0 1 752 0,1-3 144 0,1 0 48 16,0 0-2640-16,1 0-528 0,-1 1-96 0,2 0-32 0,1 1-848 0,2 2-160 15,-2 2-32-15,1 1-16 0,-1 1-272 0,1 2-48 16,1 3-16-16,-1 3 0 0,0-1 80 0,-1 3 16 16,3 1 0-16,-1-1 0 0,0 2 0 0,0 0 16 15,0 0 0-15,1 1 0 0,1-2 112 0,1 1 32 16,-3-2 0-16,3 0 0 0,-2-1-96 0,0-1-32 16,2-1 0-16,-2-2 0 0,0-1-64 0,1-1-16 15,0-2 0-15,-2 1 0 0,1-3-192 0,0-1-144 16,0-1 192-16,-2-2-192 0,0-1 128 0,0-2-128 15,0 0 0-15,-2 2 0 0,-2 0 0 0,0 0 0 16,0 1-240-16,-3 1 80 16,-1 6-1856-16,0 0-368 0,0 0-80 0,-5 0-16608 0</inkml:trace>
  <inkml:trace contextRef="#ctx0" brushRef="#br2" timeOffset="-208477.478">10243 11683 40319 0,'0'0'896'0,"0"0"176"0,0 0 32 0,0 0 16 0,0 0-896 0,0 0-224 0,0 0 0 0,0 0 0 16,5-3 1312-16,0 0 224 0,0 0 32 0,2 0 16 15,1-2-720-15,0 2-144 0,3-2-16 0,0 0-16 16,4-1-368-16,-2 3-80 0,1-2-16 0,1 3 0 16,-3 1-224-16,0 1 128 0,-2 1-128 0,-2 1 0 15,1 0 128-15,-3 1-128 0,0 0 0 0,1 1 0 0,-2 1 128 0,0 1-128 16,0-2 0-16,-1 2 144 0,0 1-144 0,-1-1 0 15,2-1 0-15,0 0 128 0,1-1-128 0,1-1 0 16,0-1 0-16,1-1 0 0,-1-1 0 0,1-1 0 16,1-1 0-16,1 0 0 0,-1-1 0 0,1 0 0 15,2-2 128-15,0 0-128 16,-1 0-384-16,-2-1-96 0,2-1-32 0,0 0-13984 16,-1-1-2800-16</inkml:trace>
  <inkml:trace contextRef="#ctx0" brushRef="#br2" timeOffset="-207894.135">11369 11237 35583 0,'0'0'1584'16,"-5"1"320"-16,-3 0-1520 0,-1 1-384 0,-1 3 0 0,1 1 0 0,-4-1 1536 0,0 2 224 15,-2 1 48-15,0 3 16 0,-2 2-608 0,1 1-112 16,-1 1-16-16,3 2-16 0,0 0-176 0,2 4-48 16,2 1 0-16,3 1 0 0,3-2-272 0,3 1-48 15,5-1-16-15,2-1 0 0,4-2-368 0,2-2-144 16,1-2 0-16,5-2 144 0,1-2-144 0,0-4 0 15,1 0 0-15,-1-3 0 0,1-2 0 0,1-3 0 16,3-2 0-16,0-4 0 0,0-1 0 0,-2-3 0 16,0-1 0-16,-3-3 0 0,-1 1 0 0,-3-2 0 15,-4 1 0-15,0-1 0 0,-4 0 0 0,-2 2 0 16,-3 0 0-16,-2 1 128 0,-2 0 192 0,-3 1 16 16,-1 0 16-16,-3 2 0 0,-3-1-48 0,0 1-16 15,-2 0 0-15,0 2 0 0,2 0-288 0,-3 1 0 16,-1 0 128-16,3 0-128 0,1 0 0 0,1 2 0 15,0 1 0-15,4-2 0 16,1 2-1120-16,3 0-176 0,1 1-48 0,2 4 0 16,0 0-1728-16,0 0-368 0</inkml:trace>
  <inkml:trace contextRef="#ctx0" brushRef="#br2" timeOffset="-207730.461">11755 11508 11967 0,'0'0'1072'0,"-6"5"-864"0,-2-1-208 0,2 0 0 0,0 0 7520 0,6-4 1456 15,0 0 304-15,0 0 48 0,0 0-7104 0,0 0-1424 16,0 0-288-16,-1-5-48 16,2-2-2080-16,2 1-432 0,1-2-64 0</inkml:trace>
  <inkml:trace contextRef="#ctx0" brushRef="#br2" timeOffset="-207209.829">12182 11117 13823 0,'0'0'1216'0,"-5"0"-960"16,0-2-256-16,-2 2 0 0,-1 2 6448 0,-2 0 1232 0,-1 0 256 0,0 2 64 16,-1 1-5072-16,-2 0-1008 15,0 4-208-15,1 0-48 0,-1 2-880 0,1 2-176 0,3-3-32 0,1 2-16 16,2 1-320-16,4-2-64 0,4 2-16 0,4-3 0 16,1 0-160-16,3 0 0 0,3-1 0 0,2 2 128 15,1-3-128-15,-1 1 0 0,0-1-160 0,1 1 160 16,-4 0 0-16,-1 3 0 0,-1-2 0 0,-2 2 0 15,-1 1 0-15,-4 2 0 0,-3 0 0 0,-1 1 0 0,-2 1 0 16,-2-1 160-16,-1 0-160 0,-2 0 128 16,-1-1 64-16,-1-1 0 0,0 0 0 0,3-6 0 0,0-1-32 0,3-2 0 15,5-5 0-15,0 0 0 0,-5-3-160 0,3-4 160 16,1-1-160-16,3-2 160 0,0-4-160 0,2-2 0 16,2-1 0-16,3-1 0 0,1-1 0 0,1-3 0 15,-1 2 0-15,1-2 0 0,0 2 0 0,-1 0 0 16,0 2 0-16,-1 1 0 0,-1 0-320 0,0 2 16 15,-2 0 0-15,-2 1 0 0,0 2 48 0,-2 0 16 16,-2 2 0-16,0 0 0 0,-2-2 240 0,-2 4 0 16,-2 1 0-16,-2-2 0 0,-2 0 176 0,-1 1 80 15,0 2 0-15,-1-4 16 0,-2 2 112 0,1-2 32 16,0 0 0-16,1 1 0 0,2-2-288 0,4 1-128 16,-1 0 128-16,3 0-128 15,2 1-992-15,2 2-288 0,3 2-48 0,2 2-13744 16,2 2-2752-16</inkml:trace>
  <inkml:trace contextRef="#ctx0" brushRef="#br2" timeOffset="-206711.894">12637 11075 23039 0,'-4'0'2048'0,"-3"0"-1648"16,-2 0-400-16,0 2 0 0,-2 1 5072 0,-2 2 944 16,-1 0 176-16,-2 1 32 0,-2 1-3712 0,2 2-736 15,-2 0-160-15,2 2-16 0,3-1-784 0,2 2-160 16,0 1-16-16,3-2-16 0,3 0-496 0,3 1-128 16,3 0 0-16,4-2 0 0,2 1 256 0,3 0 0 15,2-1-16-15,1 1 0 0,1 0-432 0,-1-1-96 16,-1 0-16-16,-1 0 0 0,-1-1 160 0,-2 2 144 15,-1 3-208-15,-1-2 80 0,-3 1 128 0,-3 4-160 16,-3-3 160-16,-2 2-160 0,-2 1 352 0,-2 0 80 16,-4 2 16-16,-1-2 0 0,-3-1-288 0,0 0 0 0,0-4 0 0,1-3 0 15,2-3 0-15,3-3 0 16,1-4 0-16,1-4 0 0,3-3 0 0,4-5 0 0,2-4 128 16,4-1-128-16,4-4 0 0,4-1 0 15,1-3 0-15,1 1 0 0,3-2 0 0,1 1 0 0,0-1 0 0,0-1 0 16,-1 1 256-16,0 1-48 15,-1-1-16-15,1 2 0 0,-1 0-368 0,-3 2-80 16,-1 1 0-16,-2 3-16 0,-1 1 272 0,-3 3 0 16,-3 4 0-16,-1 1 0 0,-2 1 192 0,-1 2 64 15,-1 1 0-15,-3 1 0 0,-1 1 144 0,-2 0 48 0,-2 1 0 0,0 0 0 16,1 1-224-16,-1-2-32 0,0 1-16 0,-1 0 0 31,2 0-640-31,-1 0-128 0,0 1-32 0,1 0 0 16,1 1-2864-16,1 1-576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19:19:49.11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12269 1023 18431 0,'0'0'1632'0,"0"0"-1312"16,-4-1-320-16,0-3 0 0,0 0 2464 0,-2 1 416 16,-1 2 96-16,-1 1 16 0,-1 0-944 0,-1 1-192 15,1-1-48-15,-2 2 0 0,-1 1-480 0,2 0-112 16,2 0 0-16,0 2-16 0,0-2-304 0,2 1-48 15,2 0-16-15,4-4 0 0,-1 5-304 0,1-5-64 16,2 7-16-16,2-2 0 0,2 5-64 0,1 1 0 16,1 0-16-16,1 1 0 0,2 3-96 0,2 1-16 15,0 0 0-15,0 1 0 0,1 1-256 0,2-1 160 16,-2 2-160-16,0 0 128 0,-2 1-128 0,-1-2 0 16,0-2 0-16,-2 1 0 0,-2-1 0 0,-1 0 128 15,-4-2-128-15,-2-1 0 0,-3 1 384 0,-2 1 0 16,-3-2 0-16,-3 1 0 0,-1-1 208 0,-3 0 48 0,-3-1 0 0,0 0 0 15,-3-1-256-15,3-1-64 0,0-2 0 0,1-1 0 16,2-2-192-16,1-1-128 0,1-3 128 0,3-1-128 16,2-1 0-16,1-1 0 0,2-1 0 0,3-1 0 31,3 0-1120-31,2-3-192 0,1 1-32 0,2-1-16 0,3-1-1280 0,1 1-256 0,1 0-48 0</inkml:trace>
  <inkml:trace contextRef="#ctx0" brushRef="#br0" timeOffset="246.731">12554 1253 11055 0,'0'0'976'0,"0"0"-784"16,0 0-192-16,-3-4 0 0,3 4 2928 0,-5-1 528 15,0 1 128-15,-1 3 0 0,-1 2-1232 0,0 2-256 16,-1 2-48-16,-2 0-16 0,-1 3-528 0,1 0-96 15,0 3-32-15,-1-2 0 0,1 2-32 0,3-3-16 16,0-1 0-16,2 3 0 0,0 0-352 0,3 0-64 16,2 1-16-16,2-1 0 0,1-3-512 0,3 0-128 15,0-2 0-15,4-1-16 0,3-2-240 0,1-2 0 0,-1-2 0 0,2-1 0 32,1-1-1952-32,0-1-384 0,1-1-80 0</inkml:trace>
  <inkml:trace contextRef="#ctx0" brushRef="#br0" timeOffset="574.766">12778 1307 28095 0,'0'0'1248'0,"-4"4"256"0,0 1-1200 0,-1-1-304 0,0 3 0 0,-1 1 0 15,0 2 1120-15,1 1 160 0,-1 0 48 0,0 2 0 16,0-2-752-16,1 1-160 0,1-1-32 0,2 2 0 0,1 0-224 0,2-1-160 15,3-1 192-15,2-2-192 0,3-2 256 0,2-2-48 16,3-3-16-16,1-2 0 0,0-1 16 0,-1-2 0 16,1-2 0-16,0 0 0 0,-1-3-80 0,0 0 0 15,-2 1-128-15,-3-1 192 0,-2-1-192 0,-2 1 128 16,-3 1-128-16,-2-3 0 0,-3 0 576 0,-2 0 32 16,-2 0 0-16,1 1 0 0,-3 2-160 0,-1 0-48 15,-2 1 0-15,0 1 0 0,-2 0-240 0,1 1-160 16,1 1 192-16,2 1-192 0,0 2 0 0,2 1 0 15,2 0 0-15,6-1 0 16,0 0-1952-16,0 0-288 0,4 5-64 0</inkml:trace>
  <inkml:trace contextRef="#ctx0" brushRef="#br0" timeOffset="1048.089">12984 1462 16575 0,'0'0'736'0,"0"0"160"0,-4 0-720 0,-1 0-176 16,-1-2 0-16,1 0 0 0,-1-1 5504 0,1 0 1056 15,0 0 224-15,2-3 32 0,0-2-4704 0,2-1-928 0,1 0-192 0,2-1-32 16,1 0-704-16,2-1-256 0,1 0 176 0,1-2-176 16,2 1 0-16,1 0 0 15,1 1-208-15,2 1 64 16,-1-1-704-16,2 1-144 0,0 2-32 0,0 0 0 16,-1 2-480-16,-1 3-96 0,-2 1-32 0,0 1 0 15,-2 0 160-15,0 3 16 0,0 2 16 0,-3 0 0 0,-2 2 848 0,-1 2 160 0,-2 1 48 0,0 1 0 16,0 1 1408-16,1 1 272 0,0-1 64 0,1-2 16 0,1-2-112 0,1-2-32 15,2-1 0-15,2 2 0 0,0-1-720 0,1-2-128 16,0 0-48-16,3-1 0 0,-1-2-80 0,1-1-32 16,-1-1 0-16,2 0 0 0,0 0-224 0,-1 1 0 15,1-3-192-15,-2 0 192 0,-1-1 0 0,-2 0 0 16,-1-1 128-16,0-1-128 16,-1 1-384-16,-2-2-192 0,-2 1-16 0,-2 0-16 0,0 0 432 0,-2 0 176 15,-1 1-128-15,-3 1 128 0,-3 2 0 0,0 0 192 16,-3 2 0-16,0 3-16 0,-1 3 608 0,1 3 128 15,0 1 32-15,-2 0 0 0,0 1-48 0,0 1 0 16,1 1 0-16,1 0 0 0,2 2-240 0,2 0-48 16,1 0-16-16,3 0 0 0,3-2-224 0,3 0-48 15,2-2-16-15,4 0 0 0,2 0-304 0,2-1 128 16,3-3-128-16,2-3 0 0,1-1 0 0,2-2 0 16,1-2 0-16,1-1 0 0,-1-3 0 0,1 0 0 15,-2-1-192-15,2 1 48 16,-2-3-2144-16,0 2-416 0,-2 2-96 0,-2-1-9568 15,-1 1-1920-15</inkml:trace>
  <inkml:trace contextRef="#ctx0" brushRef="#br0" timeOffset="1381.081">13687 1484 30239 0,'0'0'1344'0,"-4"4"256"0,4-4-1280 0,0 0-320 16,-6 4 0-16,6-4 0 0,0 0 1792 0,0 0 304 15,0 0 48-15,0 0 16 0,-3-6-800 0,0-2-144 16,2-1-48-16,0-2 0 0,0 1-176 0,0-3-32 16,0 0-16-16,0-2 0 0,1 0-144 0,-1-2-32 15,0 0 0-15,0-6 0 0,0-1-176 0,0-3-32 16,1-1-16-16,0 1 0 0,1-4-288 0,1 3-64 15,0 1-16-15,1 3 0 0,1-2-176 0,1 2 0 16,0 3 0-16,2 1 0 0,1 2 0 0,1 3 0 16,-1-2 128-16,2 3-128 0,0 0 0 0,0 1 0 15,2 0 0-15,0 2 0 0,0 1 0 0,0 1 0 16,-2 1 0-16,1 2 0 16,-2 0-1328-16,0 2-192 0,-2 2-32 0,-7 2-19536 0</inkml:trace>
  <inkml:trace contextRef="#ctx0" brushRef="#br0" timeOffset="2082.21">13941 1238 19343 0,'0'0'848'0,"0"0"192"0,0 0-832 0,0 0-208 0,-4-2 0 0,4 2 0 16,-4 0 4224-16,4 0 784 0,0 0 176 0,0 0 16 0,0 0-3104 0,0 0-624 15,0 0-128-15,5 4-32 16,3 2-704-16,2 0-144 0,3 1-16 0,0 1-16 16,3 0-272-16,2 2-160 0,-1 0 192 0,2 2-192 0,-1 1 128 0,1-1-128 15,0 0 0-15,-2 0 0 0,-1-3 352 0,-1 1 16 16,2 0 0-16,-1-2 0 15,-1 2-912-15,0-4-176 0,-2 2-48 0,-3-2 0 16,0-1-48-16,-2 0-16 0,-2-1 0 0,-6-4 0 16,0 0-1360-16,0 0-288 0,-3 6-48 0</inkml:trace>
  <inkml:trace contextRef="#ctx0" brushRef="#br0" timeOffset="2252.057">13959 1494 20271 0,'0'0'1792'0,"-5"-3"-1424"16,0 0-368-16,1 0 0 0,4 3 3408 0,0 0 624 15,-2-5 112-15,2 0 16 0,3-1-1248 0,1-1-256 16,1 0-48-16,1 1-16 0,2 0-1056 0,0 0-192 0,1 0-64 0,2-1 0 16,0-2-704-16,0 0-160 15,-1-2-32-15,3 1 0 0,0 0-256 0,-1-2-128 16,2 2 128-16,0-5-128 16,0-1-704-16,-1 0-208 0,2-2-48 0,-2 1-13520 0,-1-1-2704 0</inkml:trace>
  <inkml:trace contextRef="#ctx0" brushRef="#br0" timeOffset="2516.082">14303 908 41183 0,'0'0'1824'0,"-5"-4"368"0,0 1-1744 0,0 0-448 16,5 3 0-16,0 0 0 0,0 0 1888 0,0 0 288 16,0 0 64-16,4 6 16 0,4 3-1456 0,4 0-288 15,4 0-64-15,2 3-16 0,4 3-304 0,-1 0-128 16,2 2 128-16,0-1-128 0,0 1 0 0,-2 3 0 15,1 1 128-15,-2 3-128 0,-2 2 0 0,-2 2 0 16,-2 2 0-16,-3 0 0 0,-3 1 0 0,-3-1 128 16,-5-2-128-16,-1 1 0 0,-3-3 0 0,-2-1 0 15,-3 0 0-15,-1-3 0 0,-2-2 0 0,1-3 0 16,0 0 0-16,-1-3 0 0,0-3 0 0,3-2 0 16,0-4 0-16,2-3 0 15,0-6-1648-15,0-4-400 0</inkml:trace>
  <inkml:trace contextRef="#ctx0" brushRef="#br0" timeOffset="3215.159">14850 1204 19343 0,'0'0'848'0,"-6"3"192"0,-1-1-832 0,1 0-208 15,1-1 0-15,5-1 0 0,0 0 5696 0,0 0 1104 16,0 0 224-16,8-1 32 0,2-4-4896 0,2 0-992 15,0 0-192-15,3 0-32 0,1 1-800 0,0 2-144 16,0 0 0-16,-2 0 0 16,2 0-928-16,1 2-96 0,0 0-32 0,-1 0-19216 0</inkml:trace>
  <inkml:trace contextRef="#ctx0" brushRef="#br0" timeOffset="3383.213">14866 1365 40607 0,'-9'5'1792'0,"9"-5"384"0,0 0-1744 0,0 0-432 16,0 0 0-16,0 0 0 0,2 5 1328 0,3 0 176 16,2 0 32-16,3-3 16 0,2-2-1360 0,0 0-192 15,3-1-192-15,1 0 48 16,-1-1-400-16,3 0-80 0,0-1-16 0,0 0-12496 0,0 0-2512 16</inkml:trace>
  <inkml:trace contextRef="#ctx0" brushRef="#br0" timeOffset="3833.692">15279 1152 17503 0,'0'0'1552'0,"0"0"-1232"16,-1-5-320-16,1 5 0 0,0 0 5360 0,0 0 1008 15,0 0 208-15,0 0 32 0,0 0-4240 0,0 6-864 16,1 3-160-16,0 3-48 0,1 0-880 0,0 3-176 15,0 0-48-15,0 2 0 0,0-1-192 0,1 1 0 16,1-1 128-16,-1 1-128 0,1 0 0 0,1-5 0 16,1-1 0-16,1-1 0 0,1-1 0 0,1-3 0 15,-2 0 0-15,3-4 0 0,1-3 0 0,2-2 0 16,0-2 0-16,1 0 0 0,0-5 0 0,0-3 0 16,0 0 0-16,-1 1 0 0,-1 0 0 0,0-1 0 15,-2 2 0-15,-1 1 0 0,-2 2 0 0,-2 2 0 16,-2 3 0-16,-3 3 0 0,0 0 0 0,0 0 0 15,-1 9 0-15,-1 2 0 0,0 1 0 0,-1 3 0 16,0 1 0-16,1-1 144 0,1-2 48 0,2 0 16 16,1-2 0-16,3 2 0 0,0-3 48 0,3 0 0 15,1-2 0-15,2-3 0 0,2-3 48 0,2-2 16 16,0-2 0-16,0-1 0 0,2-2 48 0,0-3 16 0,-2-3 0 0,1-2 0 16,-2 0-96-16,-2-3-16 0,0-2 0 15,-2-1 0-15,-1-3-128 0,-1 0-16 0,-3-2-128 0,0 1 192 16,-1-3-192-16,-2 1 128 0,-2 2-128 0,-1 0 0 15,-2 6 0-15,-2 2 0 0,0 2 0 16,-1 0 0 0,-1 1-1152-16,0 2-112 0,-1 3-16 0,2 2-16 0,-1-1-2352 0,2 2-480 0</inkml:trace>
  <inkml:trace contextRef="#ctx0" brushRef="#br0" timeOffset="4147.076">15832 687 42095 0,'0'0'928'0,"6"0"192"0,-6 0 32 0,8-1 32 0,1-2-944 15,1 0-240-15,1 2 0 0,2-2 0 0,1 1 992 0,0 2 160 16,2 0 16-16,0 0 16 0,-1-2-800 0,2 2-144 16,-1 0-48-16,-1 2 0 15,-1 1-880-15,-2 1-176 0,-1 0-32 0,-2 1-12496 16,0 0-2496-16</inkml:trace>
  <inkml:trace contextRef="#ctx0" brushRef="#br0" timeOffset="4352.138">15978 699 22111 0,'-11'5'976'0,"6"-2"208"0,-1 1-944 0,-2 1-240 0,0 2 0 0,0 4 0 0,0 0 5104 0,0 2 976 16,1 3 192-16,0 0 32 15,1 2-3936-15,2 0-800 0,-1-1-160 0,4 1-16 0,2-1-1392 0,3-1 0 16,1 0-224-16,3-4 16 16,2-2-544-16,0-1-96 0,1-3-32 0,1-1-20048 15</inkml:trace>
  <inkml:trace contextRef="#ctx0" brushRef="#br0" timeOffset="6001.576">16203 921 29423 0,'0'0'1296'0,"0"0"288"0,0 0-1264 0,0 0-320 0,0 0 0 0,0 0 0 16,0 0 2240-16,0 0 384 0,-2 7 64 0,1 3 32 15,0 2-1072-15,0 2-224 0,0 1-32 0,1 3-16 16,0 0-752-16,0 4-160 0,-1 2-16 0,1 3-16 16,0 1-288-16,0 0-144 0,1 0 160 0,0-2-160 0,1 0 0 0,1-3 0 15,0-1 0-15,0-3 0 0,0-3 0 0,1-2 0 16,1-3 0-16,-1-1 0 0,0-1 128 0,1-2-128 15,0-2 0-15,0-3 144 0,0-3 64 0,0-2 16 16,-1-5 0-16,0 1 0 0,0-4 96 0,0-1 32 16,0-5 0-16,1-2 0 0,0-2-192 0,1-3-32 15,0 0-128-15,1-1 192 0,-1 1-192 0,1 1 0 16,0 3 128-16,1 1-128 0,0 5 0 0,0 2 0 16,-1 2 0-16,-1 2 0 0,2 3 0 0,-1 4 128 15,0 1-128-15,-1 2 0 0,0 4 128 0,0 4 0 16,-2 3-128-16,-1 3 192 0,-1 5-16 0,1 1-16 15,-2 3 0-15,0-1 0 0,0 1-160 0,1-3 128 16,0-1-128-16,1-1 128 0,0 0-128 0,2-3 0 16,0-2 0-16,0-2 0 0,-1-3 0 0,1-1 0 0,-1-2 0 15,1-2 0 1,0-2-896-16,1-2-96 0,0-1-32 0,1-1 0 16,-1-4-1696-16,1 0-352 0</inkml:trace>
  <inkml:trace contextRef="#ctx0" brushRef="#br0" timeOffset="6233.643">16660 1354 35935 0,'-10'4'1600'0,"10"-4"320"0,-7-3-1536 0,1 1-384 0,0 2 0 0,1-4 0 15,0-1 1888-15,2-2 304 0,-1-2 64 0,1-1 16 16,0-4-1184-16,2-2-224 0,1 0-48 0,1-3-16 0,-1-1-368 0,2-2-80 15,1-3-16-15,0 1 0 0,-1-1-144 0,3 0-48 16,1 3 0-16,1 0 0 0,-1 4-144 0,1-2 0 16,0 2 0-16,0 2 128 0,2 0-128 0,1 3-176 15,1 0 48-15,2 1-14272 16,-2 1-2864-16</inkml:trace>
  <inkml:trace contextRef="#ctx0" brushRef="#br0" timeOffset="6479.018">16892 1062 32255 0,'0'0'2864'0,"0"0"-2288"16,-5 2-576-16,5-2 0 0,0 0 3552 0,0 7 608 16,0 0 112-16,2 2 16 0,2-2-2784 0,2 2-560 15,2 2-112-15,1-1-32 0,1 1-576 0,2 0-224 16,1 1 176-16,1 0-176 0,-1 0 0 0,2-1 0 15,0 2 0-15,0-3 0 16,1-1-576-16,-2-1-64 0,-3 1-16 0,-1-1 0 16,0-1-1488-16,-2 0-288 0,-3 0-64 0,-1-4-16 15,-4-3 272-15,-1 5 48 0,-3-1 16 0,-1 1 0 16,-3 1-640-16,-3 0-112 0</inkml:trace>
  <inkml:trace contextRef="#ctx0" brushRef="#br0" timeOffset="6610.099">16970 1340 17503 0,'-6'4'1552'0,"-3"0"-1232"0,0 1-320 0,0 0 0 15,-1-4 3936-15,3 1 736 0,1-1 128 0,6-1 48 16,0 0-2320-16,-1-4-464 0,0-4-80 0,3 1-32 15,2-3-800-15,2 0-176 0,0-1-16 0,2-2-16 0,1-1-336 0,1 0-64 16,0-3-16-16,1-1 0 0,2-1-384 0,1-1-144 16,0 2 0-16,2-3 144 31,-1 1-1232-31,-2 1-240 0,1 0-48 0,-1 3-18336 0</inkml:trace>
  <inkml:trace contextRef="#ctx0" brushRef="#br0" timeOffset="6869.386">17252 747 18431 0,'0'0'1632'0,"0"0"-1312"16,-3-3-320-16,3 3 0 0,0 0 6336 0,0 0 1216 15,0 0 224-15,0 0 48 0,4 3-5104 0,2 3-1024 16,2 2-208-16,3 3-32 0,0 1-736 0,2 2-144 16,1 2-16-16,2 1-16 0,0 1-368 0,2 1-176 15,-1 0 160-15,1 2-160 0,-1 0 0 0,-1 2 0 16,-2-2 0-16,-1 2 0 0,-1 0 0 0,-3 1 0 0,-4 2 0 0,-1 2 0 15,-3 1-288-15,-2 0 48 0,-2 1 16 0,-3-2 0 16,-3-1 64-16,-2-1 16 16,0-2 0-16,-1-1 0 0,-1-4 144 0,1-1 0 15,0-3 0-15,0-2 0 16,1-4-800-16,0-2-80 0,3-3-16 0,0-1-14112 16,2-1-2832-16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41:59.96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15716 5967 7359 0,'0'0'656'0,"0"0"-528"0,0-3-128 0,0 3 0 16,0 0 3520-16,0 0 688 0,0 0 128 0,0 0 16 15,0 0-1984-15,0 0-416 16,0 0-80-16,0 0-16 0,0 0-592 0,0 0-128 0,0 0-32 0,0 0 0 16,0 0-304-16,0 0-64 0,0 0-16 0,7 3 0 0,-2 0-144 0,1 1-48 15,-1-2 0-15,2 1 0 16,-1-2-80-16,1 1 0 0,1-1-16 0,-1 0 0 0,1 0-48 0,0-1-16 15,1 0 0-15,1-1 0 0,1 1 48 0,-1 0 16 16,3 0 0-16,1 0 0 0,-1 0 112 0,2 0 32 16,0 0 0-16,0 0 0 0,1 0-96 0,1 0-16 15,-1 0 0-15,1 1 0 16,0-1-96-16,0 1-32 0,0 0 0 0,-1 0 0 0,2 0-112 0,-1 1-32 16,-2-2 0-16,1 2 0 0,0 1-192 0,0-2 176 15,1 0-176-15,-1 0 160 0,1-1-160 0,1 0 0 16,-1-1 144-16,3 0-144 0,-1 0 176 0,2-1-48 15,-2 0 0-15,2 1 0 0,0 1 64 0,-1-2 16 16,0 0 0-16,0 0 0 0,-1 1 0 0,-1 0 0 16,1 0 0-16,-1 1 0 0,2-1-80 0,1 0 0 15,-4 0-128-15,3 1 192 0,-1 0-192 0,2 0 128 16,-1 0-128-16,3 1 0 0,1 0 128 0,3-1-128 0,0 0 0 0,2 0 0 16,2 0 128-16,0-1-128 15,-3 0 0-15,1-1 144 0,-1 0-16 0,2 1-128 0,-1-2 192 0,0 1-64 16,-1-1 48-16,1 1 0 0,0 0 0 0,0 0 0 15,0 1-32-15,-1 1 0 0,-1 0 0 0,-3 0 0 16,-2 2-144-16,1 1 192 0,-2 2-192 0,-2-2 192 16,1 2-192-16,-2 0 192 0,0-1-192 0,-1 1 192 15,1 0-192-15,2 0 192 0,0-3-192 0,0 2 192 16,-2 1-192-16,3 0 160 0,1 0-160 0,2-1 160 16,-1-1-32-16,2 1-128 0,-2 0 192 0,0-1-64 15,-1-1-128-15,-1 0 0 0,-2 0-192 0,2-1 192 16,-4 3 128-16,1-3 160 0,-1 0 32 0,0 2 0 15,0-3-192-15,-2 2-128 0,0 1 144 0,1-3-144 16,-1 0 128-16,1 1-128 0,0-1 0 0,0 1 144 0,1 0-144 0,-1-1 160 16,1 0-160-16,0 1 160 0,0 1-160 0,1 0 160 15,0-1-160-15,-2 0 160 0,0-1-160 0,-1 0 0 16,0 1-192-16,-1-1 192 0,0-2 0 0,1 1 0 16,0 1 0-16,-1-1 0 0,0-2-144 0,0 1 144 15,-1 0 0-15,-1 0 0 0,2 0 0 0,0 1 256 16,0-2-32-16,-1 2 0 0,-1 2-224 0,0-1 128 15,-1-2-128-15,1 3 0 0,0 1 0 0,-2 0 128 16,1-1-128-16,0 1 0 0,-1 0 0 0,-1-1 0 16,-2 1 0-16,1-1 0 0,-1-1 0 0,0 0 128 15,-1-1-128-15,0 1 0 0,-1 2 0 0,1-1 0 16,1-1 0-16,0 1 0 0,0 1 0 0,1 0 0 16,0-1 0-16,1 1 0 0,0 1-128 0,1-1 128 15,0 1 0-15,0-1 0 0,0-1 0 0,0-1 0 0,0 0 0 16,1 0 0-16,-2 2 0 0,0-2 0 15,0 0 0-15,0 0 0 0,-1 0 0 0,-1-2-128 16,1 0 128-16,-1 1 0 0,0-2-208 0,0 1 16 0,-2-2 0 16,0 3 0-16,1 0 0 0,0 0 0 0,0-1 0 0,0 1 0 15,-6 1 0-15,8 1 0 0,1 1 0 0,-2-1 0 16,1-1-160-16,0 1-32 0,2-1 0 0,0 2 0 16,1 2-32-1,2 0-16-15,0-2 0 0,-1 2 0 0,0 1 48 0,0 1 0 0,-2 0 0 0,-2-1 0 31,1 0-704-31,-1-3-128 0,-1 1-16 0,1 1-16 0,0 0-2128 0,-2-1-416 0</inkml:trace>
  <inkml:trace contextRef="#ctx0" brushRef="#br1" timeOffset="-188059.975">13231 2923 30687 0,'0'0'1360'0,"0"0"288"0,0 0-1328 0,0 0-320 16,0 0 0-16,0 0 0 0,4-4 2432 0,-4 4 432 0,0 0 80 0,0 0 0 15,6-1-944-15,0 0-192 0,1 0-32 0,1 1-16 16,1 1-656-16,2 0-128 0,1 0-16 0,1 0-16 16,-1-1-464-16,3 0-96 0,1 0 0 0,0 1-16 15,2 0-368-15,1 1 144 16,0 0-144-16,1 0 0 16,-1-1-1568-16,2-1-416 0,-2 0-96 0</inkml:trace>
  <inkml:trace contextRef="#ctx0" brushRef="#br1">15747 6039 17503 0,'0'0'1552'0,"0"0"-1232"0,6 0-320 15,1-1 0-15,1-1 2720 0,3 1 480 0,1 0 112 0,5 0 16 16,4 0-1104-16,4 0-224 0,3-1-32 0,3 2-16 16,5 0-496-16,1 0-112 0,1 1 0 0,2 1-16 15,1-1-288-15,4 1-48 0,3 1-16 0,27 2 0 16,-2-1-336-16,-6 0-64 0,-3-2 0 0,-18 1-16 0,5-1-224 0,9 1-32 16,7 0-16-16,0-1 0 0,1-2-16 0,4 0 0 15,7 0 0-15,1 0 0 0,0-1-112 0,1 1-32 16,0 1 0-16,2 1 0 0,3 1-128 0,-5 0 128 15,-6 2-128-15,1 2 128 0,0 1-128 0,-2 1 128 16,-1 0-128-16,-6-1 128 0,-5-2 16 0,-4 1 0 16,4 0 0-16,-2-1 0 0,-1-2-144 0,-1 0 0 15,-6-1 144-15,-4-1-144 0,-5-1 128 0,-3-1-128 16,-2 0 128-16,-4-1-128 0,-2-1 0 0,-1-2 0 16,-2 0 0-16,-2 1 128 0,-1 1-128 0,-4 1 0 15,-2-3-128-15,-1 0 128 0,-2-1 0 0,0 0-160 16,-1 0 160-16,-2 1 0 15,-1-1-928-15,-3 0-80 0,-2-3-16 0,-3 2-20320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hill climbing with tiny steps</a:t>
            </a:r>
          </a:p>
        </p:txBody>
      </p:sp>
    </p:spTree>
    <p:extLst>
      <p:ext uri="{BB962C8B-B14F-4D97-AF65-F5344CB8AC3E}">
        <p14:creationId xmlns:p14="http://schemas.microsoft.com/office/powerpoint/2010/main" val="3833282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bouncing back and forth up the hill</a:t>
            </a:r>
          </a:p>
        </p:txBody>
      </p:sp>
    </p:spTree>
    <p:extLst>
      <p:ext uri="{BB962C8B-B14F-4D97-AF65-F5344CB8AC3E}">
        <p14:creationId xmlns:p14="http://schemas.microsoft.com/office/powerpoint/2010/main" val="2462524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bouncing out of the hill</a:t>
            </a:r>
          </a:p>
        </p:txBody>
      </p:sp>
    </p:spTree>
    <p:extLst>
      <p:ext uri="{BB962C8B-B14F-4D97-AF65-F5344CB8AC3E}">
        <p14:creationId xmlns:p14="http://schemas.microsoft.com/office/powerpoint/2010/main" val="1324326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240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Circle coefficients and say they are getting larger </a:t>
            </a:r>
          </a:p>
          <a:p>
            <a:r>
              <a:rPr lang="en-US" dirty="0"/>
              <a:t>Point out that the decision boundary is getting a bit more whack</a:t>
            </a:r>
          </a:p>
        </p:txBody>
      </p:sp>
    </p:spTree>
    <p:extLst>
      <p:ext uri="{BB962C8B-B14F-4D97-AF65-F5344CB8AC3E}">
        <p14:creationId xmlns:p14="http://schemas.microsoft.com/office/powerpoint/2010/main" val="4204180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Point out coefficients are huge now! </a:t>
            </a:r>
          </a:p>
          <a:p>
            <a:r>
              <a:rPr lang="en-US" dirty="0"/>
              <a:t>Decision boundary doesn’t really make sense</a:t>
            </a:r>
          </a:p>
        </p:txBody>
      </p:sp>
    </p:spTree>
    <p:extLst>
      <p:ext uri="{BB962C8B-B14F-4D97-AF65-F5344CB8AC3E}">
        <p14:creationId xmlns:p14="http://schemas.microsoft.com/office/powerpoint/2010/main" val="2493274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for the same point, it gives a higher probability</a:t>
            </a:r>
          </a:p>
        </p:txBody>
      </p:sp>
    </p:spTree>
    <p:extLst>
      <p:ext uri="{BB962C8B-B14F-4D97-AF65-F5344CB8AC3E}">
        <p14:creationId xmlns:p14="http://schemas.microsoft.com/office/powerpoint/2010/main" val="1882632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 various lines</a:t>
            </a:r>
          </a:p>
        </p:txBody>
      </p:sp>
    </p:spTree>
    <p:extLst>
      <p:ext uri="{BB962C8B-B14F-4D97-AF65-F5344CB8AC3E}">
        <p14:creationId xmlns:p14="http://schemas.microsoft.com/office/powerpoint/2010/main" val="4111756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 points on graph</a:t>
            </a:r>
          </a:p>
        </p:txBody>
      </p:sp>
    </p:spTree>
    <p:extLst>
      <p:ext uri="{BB962C8B-B14F-4D97-AF65-F5344CB8AC3E}">
        <p14:creationId xmlns:p14="http://schemas.microsoft.com/office/powerpoint/2010/main" val="3029057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 where predictions change  on graph</a:t>
            </a:r>
          </a:p>
        </p:txBody>
      </p:sp>
    </p:spTree>
    <p:extLst>
      <p:ext uri="{BB962C8B-B14F-4D97-AF65-F5344CB8AC3E}">
        <p14:creationId xmlns:p14="http://schemas.microsoft.com/office/powerpoint/2010/main" val="1710038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943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P(y=+1|x,w ) = … and P(y=-1|x, w) at top</a:t>
            </a:r>
          </a:p>
          <a:p>
            <a:r>
              <a:rPr lang="en-US" dirty="0"/>
              <a:t>Write P(</a:t>
            </a:r>
            <a:r>
              <a:rPr lang="en-US" dirty="0" err="1"/>
              <a:t>y|x</a:t>
            </a:r>
            <a:r>
              <a:rPr lang="en-US" dirty="0"/>
              <a:t>, w) = piecewise next to it</a:t>
            </a:r>
          </a:p>
          <a:p>
            <a:r>
              <a:rPr lang="en-US" dirty="0"/>
              <a:t>Write ell(w) = P(y_1|x_1,w)P(y_2|x_2,w)…</a:t>
            </a:r>
          </a:p>
          <a:p>
            <a:r>
              <a:rPr lang="en-US" dirty="0"/>
              <a:t>Write product notation</a:t>
            </a:r>
          </a:p>
        </p:txBody>
      </p:sp>
    </p:spTree>
    <p:extLst>
      <p:ext uri="{BB962C8B-B14F-4D97-AF65-F5344CB8AC3E}">
        <p14:creationId xmlns:p14="http://schemas.microsoft.com/office/powerpoint/2010/main" val="1790476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underneath left that this penalizes being wrong on the positive examples (imagine if Score(x) was -\</a:t>
            </a:r>
            <a:r>
              <a:rPr lang="en-US" dirty="0" err="1"/>
              <a:t>infty</a:t>
            </a:r>
            <a:r>
              <a:rPr lang="en-US" dirty="0"/>
              <a:t>)</a:t>
            </a:r>
          </a:p>
          <a:p>
            <a:r>
              <a:rPr lang="en-US" dirty="0"/>
              <a:t>Write underneath right that this penalizes being wrong on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239968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205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181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615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38019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20392088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184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5776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056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9A53CD8C-2A1F-40D3-AF37-30D2F4AC941B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497884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229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17141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2B67C7AB-FDB9-4F82-A81D-B1896054F902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97D57209-5B97-48FA-8540-C5AFDD26B5DD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C5CD1A4D-742E-4196-B027-97A86EA0DE44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068587FD-F5D6-484D-9F13-5C5CD4C18ECE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D1C0EB45-AD10-48CA-B3BA-21D24B4B445B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ED4C505F-00D6-4165-9FD7-A425AC9C739D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6445BC82-EF40-4951-AB37-B8433BBCA194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80D5F298-421C-433E-A7F5-813F3FB4D68A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0C32534C-C993-4FA9-BED1-D647641F34E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F81821-1291-4DBC-929A-0A87854E8B64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87219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5502707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171633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0.pn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0.png"/><Relationship Id="rId7" Type="http://schemas.openxmlformats.org/officeDocument/2006/relationships/customXml" Target="../ink/ink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openxmlformats.org/officeDocument/2006/relationships/customXml" Target="../ink/ink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png"/><Relationship Id="rId3" Type="http://schemas.openxmlformats.org/officeDocument/2006/relationships/image" Target="../media/image350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0.png"/><Relationship Id="rId10" Type="http://schemas.openxmlformats.org/officeDocument/2006/relationships/image" Target="../media/image46.png"/><Relationship Id="rId4" Type="http://schemas.openxmlformats.org/officeDocument/2006/relationships/image" Target="../media/image360.png"/><Relationship Id="rId9" Type="http://schemas.openxmlformats.org/officeDocument/2006/relationships/customXml" Target="../ink/ink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customXml" Target="../ink/ink11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png"/><Relationship Id="rId4" Type="http://schemas.openxmlformats.org/officeDocument/2006/relationships/customXml" Target="../ink/ink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54.png"/><Relationship Id="rId11" Type="http://schemas.openxmlformats.org/officeDocument/2006/relationships/image" Target="../media/image58.png"/><Relationship Id="rId5" Type="http://schemas.openxmlformats.org/officeDocument/2006/relationships/image" Target="../media/image530.png"/><Relationship Id="rId10" Type="http://schemas.openxmlformats.org/officeDocument/2006/relationships/customXml" Target="../ink/ink14.xml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0.png"/><Relationship Id="rId4" Type="http://schemas.openxmlformats.org/officeDocument/2006/relationships/image" Target="../media/image3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emf"/><Relationship Id="rId4" Type="http://schemas.openxmlformats.org/officeDocument/2006/relationships/customXml" Target="../ink/ink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4.png"/><Relationship Id="rId4" Type="http://schemas.openxmlformats.org/officeDocument/2006/relationships/customXml" Target="../ink/ink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5" Type="http://schemas.openxmlformats.org/officeDocument/2006/relationships/customXml" Target="../ink/ink19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png"/><Relationship Id="rId5" Type="http://schemas.openxmlformats.org/officeDocument/2006/relationships/customXml" Target="../ink/ink20.xml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0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0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5" Type="http://schemas.openxmlformats.org/officeDocument/2006/relationships/customXml" Target="../ink/ink21.xml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2.xml"/><Relationship Id="rId5" Type="http://schemas.openxmlformats.org/officeDocument/2006/relationships/image" Target="../media/image78.png"/><Relationship Id="rId4" Type="http://schemas.openxmlformats.org/officeDocument/2006/relationships/image" Target="../media/image7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3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7.emf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0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10.png"/><Relationship Id="rId10" Type="http://schemas.openxmlformats.org/officeDocument/2006/relationships/customXml" Target="../ink/ink4.xml"/><Relationship Id="rId4" Type="http://schemas.openxmlformats.org/officeDocument/2006/relationships/image" Target="../media/image610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Logistic Regression</a:t>
            </a:r>
            <a:br>
              <a:rPr lang="en" sz="1800" dirty="0"/>
            </a:br>
            <a:br>
              <a:rPr lang="en" sz="1800" dirty="0"/>
            </a:br>
            <a:r>
              <a:rPr lang="en" sz="11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-US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April 14,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B67D4D8-6744-4C79-B780-8B2D3B9BBBED}"/>
                  </a:ext>
                </a:extLst>
              </p14:cNvPr>
              <p14:cNvContentPartPr/>
              <p14:nvPr/>
            </p14:nvContentPartPr>
            <p14:xfrm>
              <a:off x="2789640" y="3774240"/>
              <a:ext cx="360" cy="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B67D4D8-6744-4C79-B780-8B2D3B9BBBE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80280" y="376488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3A4E-5261-0947-9B85-57D202B51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Score Probabilities?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E6667D-1E61-E344-BD6E-72DDC841FB8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Idea: </a:t>
                </a:r>
                <a:r>
                  <a:rPr lang="en-US" dirty="0"/>
                  <a:t>Let’s try to relate the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to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=+1|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E6667D-1E61-E344-BD6E-72DDC841FB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AA042-1DDE-E94A-A322-0135CF8651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711B7DC9-9977-6B41-8A1F-6861C63D5EEF}"/>
              </a:ext>
            </a:extLst>
          </p:cNvPr>
          <p:cNvSpPr/>
          <p:nvPr/>
        </p:nvSpPr>
        <p:spPr>
          <a:xfrm>
            <a:off x="3125130" y="162283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184D721-9E2E-794F-8028-441F93424DDB}"/>
              </a:ext>
            </a:extLst>
          </p:cNvPr>
          <p:cNvSpPr/>
          <p:nvPr/>
        </p:nvSpPr>
        <p:spPr>
          <a:xfrm rot="10800000">
            <a:off x="3125131" y="162284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D9E252E4-5761-9946-BEB5-432D61FBC344}"/>
              </a:ext>
            </a:extLst>
          </p:cNvPr>
          <p:cNvSpPr/>
          <p:nvPr/>
        </p:nvSpPr>
        <p:spPr>
          <a:xfrm flipH="1">
            <a:off x="3082102" y="154541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B7E040E-E113-5B4F-B861-DA28E032DADF}"/>
                  </a:ext>
                </a:extLst>
              </p:cNvPr>
              <p:cNvSpPr/>
              <p:nvPr/>
            </p:nvSpPr>
            <p:spPr>
              <a:xfrm>
                <a:off x="3007091" y="374960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B7E040E-E113-5B4F-B861-DA28E032DA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091" y="3749604"/>
                <a:ext cx="2613815" cy="307777"/>
              </a:xfrm>
              <a:prstGeom prst="rect">
                <a:avLst/>
              </a:prstGeom>
              <a:blipFill>
                <a:blip r:embed="rId3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>
            <a:extLst>
              <a:ext uri="{FF2B5EF4-FFF2-40B4-BE49-F238E27FC236}">
                <a16:creationId xmlns:a16="http://schemas.microsoft.com/office/drawing/2014/main" id="{D5DA8354-61ED-BC47-AFEA-78245FEFC373}"/>
              </a:ext>
            </a:extLst>
          </p:cNvPr>
          <p:cNvSpPr/>
          <p:nvPr/>
        </p:nvSpPr>
        <p:spPr>
          <a:xfrm>
            <a:off x="3082102" y="191842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E4E4AC-0790-4C4C-B919-5E5FD067209C}"/>
              </a:ext>
            </a:extLst>
          </p:cNvPr>
          <p:cNvSpPr/>
          <p:nvPr/>
        </p:nvSpPr>
        <p:spPr>
          <a:xfrm>
            <a:off x="3470173" y="2555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B5D0C11-CF2D-364A-A801-689D02B8DE82}"/>
              </a:ext>
            </a:extLst>
          </p:cNvPr>
          <p:cNvSpPr/>
          <p:nvPr/>
        </p:nvSpPr>
        <p:spPr>
          <a:xfrm>
            <a:off x="3737385" y="255644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E08766-30FB-2349-8E2A-00F7034C77DD}"/>
              </a:ext>
            </a:extLst>
          </p:cNvPr>
          <p:cNvSpPr/>
          <p:nvPr/>
        </p:nvSpPr>
        <p:spPr>
          <a:xfrm>
            <a:off x="3737385" y="22067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F83B19F-3CCB-6144-B2FE-53182D54D969}"/>
              </a:ext>
            </a:extLst>
          </p:cNvPr>
          <p:cNvSpPr/>
          <p:nvPr/>
        </p:nvSpPr>
        <p:spPr>
          <a:xfrm>
            <a:off x="4132740" y="191815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5FE49C6-FE9A-774E-9FDC-D667E67910C3}"/>
              </a:ext>
            </a:extLst>
          </p:cNvPr>
          <p:cNvSpPr/>
          <p:nvPr/>
        </p:nvSpPr>
        <p:spPr>
          <a:xfrm>
            <a:off x="3737385" y="32779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D766D7-9CE9-0C42-ABBC-8B0DEA150552}"/>
              </a:ext>
            </a:extLst>
          </p:cNvPr>
          <p:cNvSpPr/>
          <p:nvPr/>
        </p:nvSpPr>
        <p:spPr>
          <a:xfrm>
            <a:off x="4474075" y="29663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EA9AF5B-A0A7-1844-A3D0-0C6CC71C5487}"/>
              </a:ext>
            </a:extLst>
          </p:cNvPr>
          <p:cNvSpPr/>
          <p:nvPr/>
        </p:nvSpPr>
        <p:spPr>
          <a:xfrm>
            <a:off x="4473542" y="3271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8301D94-7F59-D94E-B5E5-246829619A7A}"/>
              </a:ext>
            </a:extLst>
          </p:cNvPr>
          <p:cNvSpPr/>
          <p:nvPr/>
        </p:nvSpPr>
        <p:spPr>
          <a:xfrm>
            <a:off x="4132740" y="36403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1A5EAB7-E36A-8748-A2D2-D122F9CB8827}"/>
              </a:ext>
            </a:extLst>
          </p:cNvPr>
          <p:cNvSpPr/>
          <p:nvPr/>
        </p:nvSpPr>
        <p:spPr>
          <a:xfrm>
            <a:off x="4850576" y="29663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756F622-5130-4842-9BDF-E8E3C28C1254}"/>
              </a:ext>
            </a:extLst>
          </p:cNvPr>
          <p:cNvSpPr/>
          <p:nvPr/>
        </p:nvSpPr>
        <p:spPr>
          <a:xfrm>
            <a:off x="3737385" y="3271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E6089D3-1336-C143-AAFF-E0471EB155C4}"/>
              </a:ext>
            </a:extLst>
          </p:cNvPr>
          <p:cNvCxnSpPr>
            <a:cxnSpLocks/>
          </p:cNvCxnSpPr>
          <p:nvPr/>
        </p:nvCxnSpPr>
        <p:spPr>
          <a:xfrm flipV="1">
            <a:off x="3125132" y="162284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1B1A3E8-2211-5D40-B53F-6F3AD4606CE0}"/>
                  </a:ext>
                </a:extLst>
              </p:cNvPr>
              <p:cNvSpPr txBox="1"/>
              <p:nvPr/>
            </p:nvSpPr>
            <p:spPr>
              <a:xfrm rot="19050726">
                <a:off x="3187965" y="240496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1B1A3E8-2211-5D40-B53F-6F3AD4606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187965" y="2404968"/>
                <a:ext cx="2273315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111C7816-1468-8F42-80E9-379C32B2D58D}"/>
              </a:ext>
            </a:extLst>
          </p:cNvPr>
          <p:cNvSpPr/>
          <p:nvPr/>
        </p:nvSpPr>
        <p:spPr>
          <a:xfrm>
            <a:off x="2799448" y="1244343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B39C410-8C3D-8943-923A-ED3B0E2D5C10}"/>
              </a:ext>
            </a:extLst>
          </p:cNvPr>
          <p:cNvSpPr/>
          <p:nvPr/>
        </p:nvSpPr>
        <p:spPr>
          <a:xfrm>
            <a:off x="4926734" y="3761489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 Placeholder 2">
                <a:extLst>
                  <a:ext uri="{FF2B5EF4-FFF2-40B4-BE49-F238E27FC236}">
                    <a16:creationId xmlns:a16="http://schemas.microsoft.com/office/drawing/2014/main" id="{672F00FB-CE55-B54C-A242-066333C0C4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85829" y="1251022"/>
                <a:ext cx="2743457" cy="30459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is positive?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is negative?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is 0?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4" name="Text Placeholder 2">
                <a:extLst>
                  <a:ext uri="{FF2B5EF4-FFF2-40B4-BE49-F238E27FC236}">
                    <a16:creationId xmlns:a16="http://schemas.microsoft.com/office/drawing/2014/main" id="{672F00FB-CE55-B54C-A242-066333C0C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829" y="1251022"/>
                <a:ext cx="2743457" cy="3045935"/>
              </a:xfrm>
              <a:prstGeom prst="rect">
                <a:avLst/>
              </a:prstGeom>
              <a:blipFill>
                <a:blip r:embed="rId5"/>
                <a:stretch>
                  <a:fillRect b="-1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06C22AA0-F039-432E-86A7-55F4A3D37DA3}"/>
                  </a:ext>
                </a:extLst>
              </p14:cNvPr>
              <p14:cNvContentPartPr/>
              <p14:nvPr/>
            </p14:nvContentPartPr>
            <p14:xfrm>
              <a:off x="6393960" y="1697760"/>
              <a:ext cx="1908720" cy="29286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06C22AA0-F039-432E-86A7-55F4A3D37DA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84600" y="1688400"/>
                <a:ext cx="1927440" cy="294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5985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8888E-6A43-2F48-A580-A16A7EFB0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Score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543F2-9D01-D540-92A2-5D75A0FE7EB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DA1407D-4647-DF4E-9089-2A25AC142693}"/>
              </a:ext>
            </a:extLst>
          </p:cNvPr>
          <p:cNvCxnSpPr>
            <a:cxnSpLocks/>
          </p:cNvCxnSpPr>
          <p:nvPr/>
        </p:nvCxnSpPr>
        <p:spPr>
          <a:xfrm>
            <a:off x="3597216" y="879894"/>
            <a:ext cx="4563373" cy="0"/>
          </a:xfrm>
          <a:prstGeom prst="straightConnector1">
            <a:avLst/>
          </a:prstGeom>
          <a:ln w="28575">
            <a:solidFill>
              <a:srgbClr val="B57BA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20B50C9-D345-574D-896E-F04F20644487}"/>
                  </a:ext>
                </a:extLst>
              </p:cNvPr>
              <p:cNvSpPr/>
              <p:nvPr/>
            </p:nvSpPr>
            <p:spPr>
              <a:xfrm>
                <a:off x="4945890" y="483384"/>
                <a:ext cx="186602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20B50C9-D345-574D-896E-F04F206444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890" y="483384"/>
                <a:ext cx="1866024" cy="3077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BAE64FE-877E-CF4D-8AAF-45145A6EF7C8}"/>
                  </a:ext>
                </a:extLst>
              </p:cNvPr>
              <p:cNvSpPr/>
              <p:nvPr/>
            </p:nvSpPr>
            <p:spPr>
              <a:xfrm>
                <a:off x="3352671" y="953776"/>
                <a:ext cx="52129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BAE64FE-877E-CF4D-8AAF-45145A6EF7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671" y="953776"/>
                <a:ext cx="521297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B9A6088-26B7-8549-A194-56F6760505C2}"/>
                  </a:ext>
                </a:extLst>
              </p:cNvPr>
              <p:cNvSpPr/>
              <p:nvPr/>
            </p:nvSpPr>
            <p:spPr>
              <a:xfrm>
                <a:off x="7897561" y="956348"/>
                <a:ext cx="38664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B9A6088-26B7-8549-A194-56F6760505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7561" y="956348"/>
                <a:ext cx="386644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86E0A99-30D5-4341-B9FE-94B54F7579B4}"/>
                  </a:ext>
                </a:extLst>
              </p:cNvPr>
              <p:cNvSpPr/>
              <p:nvPr/>
            </p:nvSpPr>
            <p:spPr>
              <a:xfrm>
                <a:off x="5712029" y="953775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86E0A99-30D5-4341-B9FE-94B54F7579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2029" y="953775"/>
                <a:ext cx="333746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FC0A7EB-6623-0942-B2E6-32981EFD93F4}"/>
                  </a:ext>
                </a:extLst>
              </p:cNvPr>
              <p:cNvSpPr/>
              <p:nvPr/>
            </p:nvSpPr>
            <p:spPr>
              <a:xfrm>
                <a:off x="4349850" y="953775"/>
                <a:ext cx="85677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FC0A7EB-6623-0942-B2E6-32981EFD93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850" y="953775"/>
                <a:ext cx="856773" cy="307777"/>
              </a:xfrm>
              <a:prstGeom prst="rect">
                <a:avLst/>
              </a:prstGeom>
              <a:blipFill>
                <a:blip r:embed="rId6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8B937F4-6D7B-FC45-861B-8AB79989A270}"/>
                  </a:ext>
                </a:extLst>
              </p:cNvPr>
              <p:cNvSpPr/>
              <p:nvPr/>
            </p:nvSpPr>
            <p:spPr>
              <a:xfrm>
                <a:off x="6543281" y="954857"/>
                <a:ext cx="85677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8B937F4-6D7B-FC45-861B-8AB79989A2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3281" y="954857"/>
                <a:ext cx="856773" cy="307777"/>
              </a:xfrm>
              <a:prstGeom prst="rect">
                <a:avLst/>
              </a:prstGeom>
              <a:blipFill>
                <a:blip r:embed="rId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07557A83-E6A5-5A43-A7AD-52DF68A8E38A}"/>
              </a:ext>
            </a:extLst>
          </p:cNvPr>
          <p:cNvCxnSpPr/>
          <p:nvPr/>
        </p:nvCxnSpPr>
        <p:spPr>
          <a:xfrm>
            <a:off x="3629423" y="1327094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0D2C531F-F13E-B84A-8465-778C8A21130B}"/>
              </a:ext>
            </a:extLst>
          </p:cNvPr>
          <p:cNvCxnSpPr/>
          <p:nvPr/>
        </p:nvCxnSpPr>
        <p:spPr>
          <a:xfrm>
            <a:off x="5866250" y="1354316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0EEA869-9615-2743-A55F-13951BC154C3}"/>
              </a:ext>
            </a:extLst>
          </p:cNvPr>
          <p:cNvCxnSpPr/>
          <p:nvPr/>
        </p:nvCxnSpPr>
        <p:spPr>
          <a:xfrm>
            <a:off x="8084539" y="1354316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A6E88DB-DD77-D64B-9362-CE6D188FB5EF}"/>
                  </a:ext>
                </a:extLst>
              </p:cNvPr>
              <p:cNvSpPr/>
              <p:nvPr/>
            </p:nvSpPr>
            <p:spPr>
              <a:xfrm>
                <a:off x="3161817" y="2375584"/>
                <a:ext cx="9444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Very sure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A6E88DB-DD77-D64B-9362-CE6D188FB5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817" y="2375584"/>
                <a:ext cx="944489" cy="523220"/>
              </a:xfrm>
              <a:prstGeom prst="rect">
                <a:avLst/>
              </a:prstGeom>
              <a:blipFill>
                <a:blip r:embed="rId8"/>
                <a:stretch>
                  <a:fillRect l="-1333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6419D88F-A095-6C44-8729-705AEA92A6A3}"/>
                  </a:ext>
                </a:extLst>
              </p:cNvPr>
              <p:cNvSpPr/>
              <p:nvPr/>
            </p:nvSpPr>
            <p:spPr>
              <a:xfrm>
                <a:off x="4994024" y="2370994"/>
                <a:ext cx="17444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Not sure if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 </m:t>
                      </m:r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6419D88F-A095-6C44-8729-705AEA92A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024" y="2370994"/>
                <a:ext cx="1744452" cy="523220"/>
              </a:xfrm>
              <a:prstGeom prst="rect">
                <a:avLst/>
              </a:prstGeom>
              <a:blipFill>
                <a:blip r:embed="rId9"/>
                <a:stretch>
                  <a:fillRect t="-2381"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0DB74D1-D710-D24D-BE19-47E9A229B28E}"/>
                  </a:ext>
                </a:extLst>
              </p:cNvPr>
              <p:cNvSpPr/>
              <p:nvPr/>
            </p:nvSpPr>
            <p:spPr>
              <a:xfrm>
                <a:off x="7612295" y="2370994"/>
                <a:ext cx="9444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Very sure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 dirty="0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0DB74D1-D710-D24D-BE19-47E9A229B2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295" y="2370994"/>
                <a:ext cx="944489" cy="523220"/>
              </a:xfrm>
              <a:prstGeom prst="rect">
                <a:avLst/>
              </a:prstGeom>
              <a:blipFill>
                <a:blip r:embed="rId10"/>
                <a:stretch>
                  <a:fillRect t="-2381" r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9782AF40-C412-EA43-A754-B56F7103E949}"/>
              </a:ext>
            </a:extLst>
          </p:cNvPr>
          <p:cNvCxnSpPr>
            <a:cxnSpLocks/>
            <a:endCxn id="90" idx="0"/>
          </p:cNvCxnSpPr>
          <p:nvPr/>
        </p:nvCxnSpPr>
        <p:spPr>
          <a:xfrm>
            <a:off x="3629423" y="2971864"/>
            <a:ext cx="476883" cy="1079449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D81B5F04-EF79-594C-91FF-871253322F92}"/>
              </a:ext>
            </a:extLst>
          </p:cNvPr>
          <p:cNvCxnSpPr>
            <a:cxnSpLocks/>
            <a:endCxn id="92" idx="0"/>
          </p:cNvCxnSpPr>
          <p:nvPr/>
        </p:nvCxnSpPr>
        <p:spPr>
          <a:xfrm flipH="1">
            <a:off x="5865942" y="2999086"/>
            <a:ext cx="308" cy="1052227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DCB61CE-25E3-CD44-BFAF-23C36C6B17EF}"/>
              </a:ext>
            </a:extLst>
          </p:cNvPr>
          <p:cNvCxnSpPr>
            <a:cxnSpLocks/>
            <a:endCxn id="93" idx="0"/>
          </p:cNvCxnSpPr>
          <p:nvPr/>
        </p:nvCxnSpPr>
        <p:spPr>
          <a:xfrm flipH="1">
            <a:off x="7625578" y="2999086"/>
            <a:ext cx="458962" cy="1052260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F5D5075-E2C9-0E4A-811A-D5FDCCE06D1D}"/>
                  </a:ext>
                </a:extLst>
              </p:cNvPr>
              <p:cNvSpPr/>
              <p:nvPr/>
            </p:nvSpPr>
            <p:spPr>
              <a:xfrm>
                <a:off x="3274540" y="4051313"/>
                <a:ext cx="166353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F5D5075-E2C9-0E4A-811A-D5FDCCE06D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540" y="4051313"/>
                <a:ext cx="1663532" cy="313612"/>
              </a:xfrm>
              <a:prstGeom prst="rect">
                <a:avLst/>
              </a:prstGeom>
              <a:blipFill>
                <a:blip r:embed="rId11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FA0E40D-E7C3-D544-8CCF-AF1FBA128D37}"/>
                  </a:ext>
                </a:extLst>
              </p:cNvPr>
              <p:cNvSpPr/>
              <p:nvPr/>
            </p:nvSpPr>
            <p:spPr>
              <a:xfrm>
                <a:off x="4966048" y="4051313"/>
                <a:ext cx="1799788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=0.5</m:t>
                      </m:r>
                    </m:oMath>
                  </m:oMathPara>
                </a14:m>
                <a:endParaRPr lang="en-US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FA0E40D-E7C3-D544-8CCF-AF1FBA128D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6048" y="4051313"/>
                <a:ext cx="1799788" cy="313612"/>
              </a:xfrm>
              <a:prstGeom prst="rect">
                <a:avLst/>
              </a:prstGeom>
              <a:blipFill>
                <a:blip r:embed="rId12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00943AD-F65E-A04C-9190-F5F0A8814AB0}"/>
                  </a:ext>
                </a:extLst>
              </p:cNvPr>
              <p:cNvSpPr/>
              <p:nvPr/>
            </p:nvSpPr>
            <p:spPr>
              <a:xfrm>
                <a:off x="6793812" y="4051346"/>
                <a:ext cx="166353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00943AD-F65E-A04C-9190-F5F0A8814A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812" y="4051346"/>
                <a:ext cx="1663532" cy="313612"/>
              </a:xfrm>
              <a:prstGeom prst="rect">
                <a:avLst/>
              </a:prstGeom>
              <a:blipFill>
                <a:blip r:embed="rId13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F9454A9C-84ED-9046-96CE-32C2A0D0E353}"/>
              </a:ext>
            </a:extLst>
          </p:cNvPr>
          <p:cNvCxnSpPr>
            <a:cxnSpLocks/>
          </p:cNvCxnSpPr>
          <p:nvPr/>
        </p:nvCxnSpPr>
        <p:spPr>
          <a:xfrm>
            <a:off x="4093023" y="4527486"/>
            <a:ext cx="3519272" cy="33"/>
          </a:xfrm>
          <a:prstGeom prst="straightConnector1">
            <a:avLst/>
          </a:prstGeom>
          <a:ln w="28575">
            <a:solidFill>
              <a:schemeClr val="accent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77A59CC-8712-2644-B732-2E8692982A36}"/>
                  </a:ext>
                </a:extLst>
              </p:cNvPr>
              <p:cNvSpPr/>
              <p:nvPr/>
            </p:nvSpPr>
            <p:spPr>
              <a:xfrm>
                <a:off x="5232371" y="4633039"/>
                <a:ext cx="126714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=+1 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77A59CC-8712-2644-B732-2E8692982A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371" y="4633039"/>
                <a:ext cx="1267142" cy="313612"/>
              </a:xfrm>
              <a:prstGeom prst="rect">
                <a:avLst/>
              </a:prstGeom>
              <a:blipFill>
                <a:blip r:embed="rId14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68C8F43-CFCE-7E4A-B138-500EE7B00E96}"/>
                  </a:ext>
                </a:extLst>
              </p:cNvPr>
              <p:cNvSpPr/>
              <p:nvPr/>
            </p:nvSpPr>
            <p:spPr>
              <a:xfrm>
                <a:off x="3939433" y="4558253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68C8F43-CFCE-7E4A-B138-500EE7B00E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433" y="4558253"/>
                <a:ext cx="333745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A620AB2-AC88-0341-ABF1-0B6D22BA7368}"/>
                  </a:ext>
                </a:extLst>
              </p:cNvPr>
              <p:cNvSpPr/>
              <p:nvPr/>
            </p:nvSpPr>
            <p:spPr>
              <a:xfrm>
                <a:off x="7400054" y="4558253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A620AB2-AC88-0341-ABF1-0B6D22BA73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0054" y="4558253"/>
                <a:ext cx="333746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0423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90" grpId="0"/>
      <p:bldP spid="92" grpId="0"/>
      <p:bldP spid="93" grpId="0"/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B5629-D6DF-7E4F-9403-D129CC0C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F92F6F-B12A-BB4E-9ADF-D52D670C6CC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Use a function that takes numbers arbitrarily large/small and maps them between 0 and 1.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𝑠𝑖𝑔𝑚𝑜𝑖𝑑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𝑆𝑐𝑜𝑟𝑒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𝑆𝑐𝑜𝑟𝑒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F92F6F-B12A-BB4E-9ADF-D52D670C6C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D3CD2-191A-F84F-B502-F206119DB2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E13517B9-7287-C843-8272-745FC37F6B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4972018"/>
                  </p:ext>
                </p:extLst>
              </p:nvPr>
            </p:nvGraphicFramePr>
            <p:xfrm>
              <a:off x="2759318" y="1926018"/>
              <a:ext cx="2640818" cy="2896146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807922">
                      <a:extLst>
                        <a:ext uri="{9D8B030D-6E8A-4147-A177-3AD203B41FA5}">
                          <a16:colId xmlns:a16="http://schemas.microsoft.com/office/drawing/2014/main" val="699257331"/>
                        </a:ext>
                      </a:extLst>
                    </a:gridCol>
                    <a:gridCol w="1832896">
                      <a:extLst>
                        <a:ext uri="{9D8B030D-6E8A-4147-A177-3AD203B41FA5}">
                          <a16:colId xmlns:a16="http://schemas.microsoft.com/office/drawing/2014/main" val="3400756504"/>
                        </a:ext>
                      </a:extLst>
                    </a:gridCol>
                  </a:tblGrid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𝑆𝑐𝑜𝑟𝑒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𝑠𝑖𝑔𝑚𝑜𝑖𝑑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𝑆𝑐𝑜𝑟𝑒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1418926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−∞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768626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04689765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4651049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6061675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10668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E13517B9-7287-C843-8272-745FC37F6B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4972018"/>
                  </p:ext>
                </p:extLst>
              </p:nvPr>
            </p:nvGraphicFramePr>
            <p:xfrm>
              <a:off x="2759318" y="1926018"/>
              <a:ext cx="2640818" cy="2896146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807922">
                      <a:extLst>
                        <a:ext uri="{9D8B030D-6E8A-4147-A177-3AD203B41FA5}">
                          <a16:colId xmlns:a16="http://schemas.microsoft.com/office/drawing/2014/main" val="699257331"/>
                        </a:ext>
                      </a:extLst>
                    </a:gridCol>
                    <a:gridCol w="1832896">
                      <a:extLst>
                        <a:ext uri="{9D8B030D-6E8A-4147-A177-3AD203B41FA5}">
                          <a16:colId xmlns:a16="http://schemas.microsoft.com/office/drawing/2014/main" val="3400756504"/>
                        </a:ext>
                      </a:extLst>
                    </a:gridCol>
                  </a:tblGrid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r="-226563" b="-5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4828" b="-50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418926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100000" r="-226563" b="-4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768626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194872" r="-226563" b="-2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04689765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302632" r="-226563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4651049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402632" r="-22656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6061675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502632" r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10668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1C72B38-769A-5B40-95AA-62B69E12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443" y="2216623"/>
            <a:ext cx="3273502" cy="231493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4C84F9E-1DC1-483C-B923-1E547148BEFB}"/>
                  </a:ext>
                </a:extLst>
              </p14:cNvPr>
              <p14:cNvContentPartPr/>
              <p14:nvPr/>
            </p14:nvContentPartPr>
            <p14:xfrm>
              <a:off x="3582720" y="75600"/>
              <a:ext cx="4451760" cy="4701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4C84F9E-1DC1-483C-B923-1E547148BEF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73360" y="66240"/>
                <a:ext cx="4470480" cy="472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9542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𝑠𝑖𝑔𝑚𝑜𝑖𝑑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𝑆𝑐𝑜𝑟𝑒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Logistic Regression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Estimate class probability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𝑠𝑖𝑔𝑚𝑜𝑖𝑑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02A42A-01EB-794B-9D71-A8D18CAE53CA}"/>
              </a:ext>
            </a:extLst>
          </p:cNvPr>
          <p:cNvGrpSpPr/>
          <p:nvPr/>
        </p:nvGrpSpPr>
        <p:grpSpPr>
          <a:xfrm>
            <a:off x="5365655" y="2566000"/>
            <a:ext cx="3321170" cy="2331289"/>
            <a:chOff x="1110638" y="2011918"/>
            <a:chExt cx="6592078" cy="44812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791FF06-4178-C74F-B350-318D65A67B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885" b="10652"/>
            <a:stretch/>
          </p:blipFill>
          <p:spPr>
            <a:xfrm>
              <a:off x="1836731" y="2011918"/>
              <a:ext cx="5865985" cy="3938222"/>
            </a:xfrm>
            <a:prstGeom prst="rect">
              <a:avLst/>
            </a:prstGeom>
          </p:spPr>
        </p:pic>
        <p:pic>
          <p:nvPicPr>
            <p:cNvPr id="7" name="Picture 6" descr="latex-image-1.pdf">
              <a:extLst>
                <a:ext uri="{FF2B5EF4-FFF2-40B4-BE49-F238E27FC236}">
                  <a16:creationId xmlns:a16="http://schemas.microsoft.com/office/drawing/2014/main" id="{803D696D-2A33-0D43-B64F-21C76BA43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91451" y="3572854"/>
              <a:ext cx="1993008" cy="75463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" name="Picture 7" descr="latex-image-1.pdf">
              <a:extLst>
                <a:ext uri="{FF2B5EF4-FFF2-40B4-BE49-F238E27FC236}">
                  <a16:creationId xmlns:a16="http://schemas.microsoft.com/office/drawing/2014/main" id="{6C67348D-61A7-734F-A7B4-2D01CEFCE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8850" y="6074151"/>
              <a:ext cx="1217087" cy="418997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B939FDA2-DE79-47DB-9282-9D4BBCFCF9C7}"/>
                  </a:ext>
                </a:extLst>
              </p14:cNvPr>
              <p14:cNvContentPartPr/>
              <p14:nvPr/>
            </p14:nvContentPartPr>
            <p14:xfrm>
              <a:off x="4357440" y="241920"/>
              <a:ext cx="1940040" cy="3049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B939FDA2-DE79-47DB-9282-9D4BBCFCF9C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48080" y="232560"/>
                <a:ext cx="1958760" cy="32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DFFA0473-FB76-4AB9-9377-1CF20330A629}"/>
                  </a:ext>
                </a:extLst>
              </p14:cNvPr>
              <p14:cNvContentPartPr/>
              <p14:nvPr/>
            </p14:nvContentPartPr>
            <p14:xfrm>
              <a:off x="4763160" y="1049760"/>
              <a:ext cx="2048400" cy="116820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DFFA0473-FB76-4AB9-9377-1CF20330A62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53800" y="1040400"/>
                <a:ext cx="2067120" cy="118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929154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67825" y="2621254"/>
            <a:ext cx="1773241" cy="584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206029"/>
            <a:ext cx="5917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30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/>
              <p:nvPr/>
            </p:nvSpPr>
            <p:spPr>
              <a:xfrm>
                <a:off x="2384234" y="-31250"/>
                <a:ext cx="6294287" cy="7075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𝑷</m:t>
                          </m:r>
                        </m:e>
                      </m:acc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=+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e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𝒘</m:t>
                              </m:r>
                            </m:e>
                          </m:acc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𝒔𝒊𝒈𝒎𝒐𝒊𝒅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𝒘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𝑻</m:t>
                              </m:r>
                            </m:sup>
                          </m:sSup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𝒉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𝑻</m:t>
                                  </m:r>
                                </m:sup>
                              </m:s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234" y="-31250"/>
                <a:ext cx="6294287" cy="707566"/>
              </a:xfrm>
              <a:prstGeom prst="rect">
                <a:avLst/>
              </a:prstGeom>
              <a:blipFill>
                <a:blip r:embed="rId8"/>
                <a:stretch>
                  <a:fillRect b="-54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FABEE25-1529-4D38-8845-A9836F608242}"/>
                  </a:ext>
                </a:extLst>
              </p14:cNvPr>
              <p14:cNvContentPartPr/>
              <p14:nvPr/>
            </p14:nvContentPartPr>
            <p14:xfrm>
              <a:off x="6553440" y="601560"/>
              <a:ext cx="268200" cy="410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FABEE25-1529-4D38-8845-A9836F60824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44080" y="592200"/>
                <a:ext cx="286920" cy="42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292091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F84B14-2260-4D6F-A780-2F736754F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C00503A-D7FC-4DC4-AE15-1D7F163DE6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03BF32-F5C6-4C8D-B0AB-B06228EDF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6803177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D58088-8A95-4856-A084-4DF8FDB20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2EE81C-675A-46BD-BC4F-4909549BC7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Next two weeks:</a:t>
            </a:r>
          </a:p>
          <a:p>
            <a:r>
              <a:rPr lang="en-US" dirty="0"/>
              <a:t>Week 4: Fairness and societal impact of machine learning</a:t>
            </a:r>
          </a:p>
          <a:p>
            <a:pPr lvl="1"/>
            <a:r>
              <a:rPr lang="en-US" dirty="0"/>
              <a:t>No pre-lecture video for Week 4 </a:t>
            </a:r>
          </a:p>
          <a:p>
            <a:pPr lvl="1"/>
            <a:r>
              <a:rPr lang="en-US" dirty="0"/>
              <a:t>There will still be checkpoints posted on </a:t>
            </a:r>
            <a:r>
              <a:rPr lang="en-US" dirty="0" err="1"/>
              <a:t>EdStem</a:t>
            </a:r>
            <a:r>
              <a:rPr lang="en-US" dirty="0"/>
              <a:t> </a:t>
            </a:r>
          </a:p>
          <a:p>
            <a:r>
              <a:rPr lang="en-US" dirty="0"/>
              <a:t>Week 5: Other ML models for classification</a:t>
            </a:r>
          </a:p>
          <a:p>
            <a:pPr lvl="1"/>
            <a:r>
              <a:rPr lang="en-US" dirty="0"/>
              <a:t>Will be back to having pre-lecture videos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Assessments</a:t>
            </a:r>
          </a:p>
          <a:p>
            <a:r>
              <a:rPr lang="en-US" dirty="0"/>
              <a:t>Learning reflection 3 due this Friday</a:t>
            </a:r>
          </a:p>
          <a:p>
            <a:r>
              <a:rPr lang="en-US" dirty="0"/>
              <a:t>HW3 will be going out tonight, due next Tuesday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32E08-C1DA-4DB6-9E61-99DEFA1AEC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8780715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3F26BE-A16C-4628-B925-892D5C4F6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E7A64D-D511-4ED8-B383-D9B99EE22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Show logistic demo (see course website)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CF1923-62CD-4279-8E4F-0D93578278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5158951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17742-2106-754E-AAC0-184ABDB6E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Quality Metric = Likelihood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763D99-4AF5-964F-8E92-4FE915A248E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Want to compute the probability of seeing our dataset for every possible setting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  Find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 that makes data most likely! 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763D99-4AF5-964F-8E92-4FE915A248E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6BFC4-661B-904B-AF76-0F932C5D6D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4B1612E-80E9-7440-A471-A45942AA0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9211198"/>
                  </p:ext>
                </p:extLst>
              </p:nvPr>
            </p:nvGraphicFramePr>
            <p:xfrm>
              <a:off x="3090625" y="1538593"/>
              <a:ext cx="5596200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119240">
                      <a:extLst>
                        <a:ext uri="{9D8B030D-6E8A-4147-A177-3AD203B41FA5}">
                          <a16:colId xmlns:a16="http://schemas.microsoft.com/office/drawing/2014/main" val="1250502294"/>
                        </a:ext>
                      </a:extLst>
                    </a:gridCol>
                    <a:gridCol w="733071">
                      <a:extLst>
                        <a:ext uri="{9D8B030D-6E8A-4147-A177-3AD203B41FA5}">
                          <a16:colId xmlns:a16="http://schemas.microsoft.com/office/drawing/2014/main" val="3651429643"/>
                        </a:ext>
                      </a:extLst>
                    </a:gridCol>
                    <a:gridCol w="793630">
                      <a:extLst>
                        <a:ext uri="{9D8B030D-6E8A-4147-A177-3AD203B41FA5}">
                          <a16:colId xmlns:a16="http://schemas.microsoft.com/office/drawing/2014/main" val="2102139368"/>
                        </a:ext>
                      </a:extLst>
                    </a:gridCol>
                    <a:gridCol w="629728">
                      <a:extLst>
                        <a:ext uri="{9D8B030D-6E8A-4147-A177-3AD203B41FA5}">
                          <a16:colId xmlns:a16="http://schemas.microsoft.com/office/drawing/2014/main" val="3837499113"/>
                        </a:ext>
                      </a:extLst>
                    </a:gridCol>
                    <a:gridCol w="2320531">
                      <a:extLst>
                        <a:ext uri="{9D8B030D-6E8A-4147-A177-3AD203B41FA5}">
                          <a16:colId xmlns:a16="http://schemas.microsoft.com/office/drawing/2014/main" val="161907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Data Point</a:t>
                          </a:r>
                          <a:endParaRPr lang="en-US" dirty="0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Choose </a:t>
                          </a:r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 dirty="0"/>
                            <a:t> to maximize</a:t>
                          </a:r>
                          <a:endParaRPr lang="en-US" dirty="0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9495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=+1</m:t>
                                    </m:r>
                                  </m:e>
                                </m:d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0598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</m:e>
                                </m:d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1812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</m:e>
                                </m:d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52926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=+1</m:t>
                                    </m:r>
                                  </m:e>
                                </m:d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41934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4B1612E-80E9-7440-A471-A45942AA0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9211198"/>
                  </p:ext>
                </p:extLst>
              </p:nvPr>
            </p:nvGraphicFramePr>
            <p:xfrm>
              <a:off x="3090625" y="1538593"/>
              <a:ext cx="5596200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119240">
                      <a:extLst>
                        <a:ext uri="{9D8B030D-6E8A-4147-A177-3AD203B41FA5}">
                          <a16:colId xmlns:a16="http://schemas.microsoft.com/office/drawing/2014/main" val="1250502294"/>
                        </a:ext>
                      </a:extLst>
                    </a:gridCol>
                    <a:gridCol w="733071">
                      <a:extLst>
                        <a:ext uri="{9D8B030D-6E8A-4147-A177-3AD203B41FA5}">
                          <a16:colId xmlns:a16="http://schemas.microsoft.com/office/drawing/2014/main" val="3651429643"/>
                        </a:ext>
                      </a:extLst>
                    </a:gridCol>
                    <a:gridCol w="793630">
                      <a:extLst>
                        <a:ext uri="{9D8B030D-6E8A-4147-A177-3AD203B41FA5}">
                          <a16:colId xmlns:a16="http://schemas.microsoft.com/office/drawing/2014/main" val="2102139368"/>
                        </a:ext>
                      </a:extLst>
                    </a:gridCol>
                    <a:gridCol w="629728">
                      <a:extLst>
                        <a:ext uri="{9D8B030D-6E8A-4147-A177-3AD203B41FA5}">
                          <a16:colId xmlns:a16="http://schemas.microsoft.com/office/drawing/2014/main" val="3837499113"/>
                        </a:ext>
                      </a:extLst>
                    </a:gridCol>
                    <a:gridCol w="2320531">
                      <a:extLst>
                        <a:ext uri="{9D8B030D-6E8A-4147-A177-3AD203B41FA5}">
                          <a16:colId xmlns:a16="http://schemas.microsoft.com/office/drawing/2014/main" val="161907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Data Point</a:t>
                          </a:r>
                          <a:endParaRPr lang="en-US" dirty="0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6897" r="-510345" b="-4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6897" r="-369841" b="-4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6897" r="-366000" b="-4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6897" b="-4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9495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103333" r="-402273" b="-2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103333" r="-510345" b="-2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103333" r="-369841" b="-2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103333" r="-366000" b="-2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103333" b="-29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0598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210345" r="-402273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210345" r="-510345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210345" r="-369841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210345" r="-366000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210345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61812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300000" r="-402273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300000" r="-510345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300000" r="-369841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300000" r="-366000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300000" b="-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52926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413793" r="-402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413793" r="-5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413793" r="-369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413793" r="-36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4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419344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953C780-4AA4-4150-8E77-88C0D5889D82}"/>
                  </a:ext>
                </a:extLst>
              </p14:cNvPr>
              <p14:cNvContentPartPr/>
              <p14:nvPr/>
            </p14:nvContentPartPr>
            <p14:xfrm>
              <a:off x="125640" y="5400"/>
              <a:ext cx="8490600" cy="48186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953C780-4AA4-4150-8E77-88C0D5889D8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6280" y="-3960"/>
                <a:ext cx="8509320" cy="483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2684762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9487AF56-3CE2-E74D-88D3-3A69E1E9507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Learn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9487AF56-3CE2-E74D-88D3-3A69E1E950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9E0AC3-1A84-7944-8A39-3F7204B76FD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Now that we have our new model, we will talk about how to choose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to be the “best fit”. </a:t>
                </a:r>
              </a:p>
              <a:p>
                <a:r>
                  <a:rPr lang="en-US" dirty="0"/>
                  <a:t>The choice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 affects how likely seeing our dataset is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9E0AC3-1A84-7944-8A39-3F7204B76F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B73B2-ECBE-0E4A-9772-CC093142DA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656BD256-2F52-1246-B9B5-CC9EEA9DF195}"/>
              </a:ext>
            </a:extLst>
          </p:cNvPr>
          <p:cNvSpPr/>
          <p:nvPr/>
        </p:nvSpPr>
        <p:spPr>
          <a:xfrm flipH="1">
            <a:off x="3318580" y="212623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C35755-5580-A74C-A8FE-03359DA82884}"/>
                  </a:ext>
                </a:extLst>
              </p:cNvPr>
              <p:cNvSpPr/>
              <p:nvPr/>
            </p:nvSpPr>
            <p:spPr>
              <a:xfrm>
                <a:off x="3243569" y="433042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C35755-5580-A74C-A8FE-03359DA828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569" y="4330427"/>
                <a:ext cx="2613815" cy="307777"/>
              </a:xfrm>
              <a:prstGeom prst="rect">
                <a:avLst/>
              </a:prstGeom>
              <a:blipFill>
                <a:blip r:embed="rId4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A235F948-5E39-6047-BA0E-A1A9FC2D340B}"/>
              </a:ext>
            </a:extLst>
          </p:cNvPr>
          <p:cNvSpPr/>
          <p:nvPr/>
        </p:nvSpPr>
        <p:spPr>
          <a:xfrm>
            <a:off x="3318580" y="2499243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22F92-69EC-9F4D-AC33-78E5CF9EDDA1}"/>
              </a:ext>
            </a:extLst>
          </p:cNvPr>
          <p:cNvSpPr/>
          <p:nvPr/>
        </p:nvSpPr>
        <p:spPr>
          <a:xfrm>
            <a:off x="3706651" y="313624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866233-EB5C-E342-810E-8F031477826E}"/>
              </a:ext>
            </a:extLst>
          </p:cNvPr>
          <p:cNvSpPr/>
          <p:nvPr/>
        </p:nvSpPr>
        <p:spPr>
          <a:xfrm>
            <a:off x="3973863" y="313726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323432-ED4F-EC4A-AE2B-4EE2049C976C}"/>
              </a:ext>
            </a:extLst>
          </p:cNvPr>
          <p:cNvSpPr/>
          <p:nvPr/>
        </p:nvSpPr>
        <p:spPr>
          <a:xfrm>
            <a:off x="3973863" y="2787538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B73E9B-F926-EC41-B565-48FC54887594}"/>
              </a:ext>
            </a:extLst>
          </p:cNvPr>
          <p:cNvSpPr/>
          <p:nvPr/>
        </p:nvSpPr>
        <p:spPr>
          <a:xfrm>
            <a:off x="4369218" y="2498981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35E9C7F-DF1B-4042-8382-08340E9EE6FE}"/>
              </a:ext>
            </a:extLst>
          </p:cNvPr>
          <p:cNvSpPr/>
          <p:nvPr/>
        </p:nvSpPr>
        <p:spPr>
          <a:xfrm>
            <a:off x="4710553" y="354715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9D4B3ABC-1F8A-3E48-8D79-0B82FE003BFD}"/>
              </a:ext>
            </a:extLst>
          </p:cNvPr>
          <p:cNvSpPr/>
          <p:nvPr/>
        </p:nvSpPr>
        <p:spPr>
          <a:xfrm>
            <a:off x="4710020" y="3852244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D222386-F3EF-664F-B5F8-1C81E6252813}"/>
              </a:ext>
            </a:extLst>
          </p:cNvPr>
          <p:cNvSpPr/>
          <p:nvPr/>
        </p:nvSpPr>
        <p:spPr>
          <a:xfrm>
            <a:off x="4369218" y="4221192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860DE18-F672-7A42-9375-F400BB1BC805}"/>
              </a:ext>
            </a:extLst>
          </p:cNvPr>
          <p:cNvSpPr/>
          <p:nvPr/>
        </p:nvSpPr>
        <p:spPr>
          <a:xfrm>
            <a:off x="5087054" y="354715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007C4C43-2CD3-2445-8EE0-C3A077B2AB82}"/>
              </a:ext>
            </a:extLst>
          </p:cNvPr>
          <p:cNvSpPr/>
          <p:nvPr/>
        </p:nvSpPr>
        <p:spPr>
          <a:xfrm>
            <a:off x="3890607" y="3889261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5DA50A-BE31-9441-9142-9E316B57F55D}"/>
              </a:ext>
            </a:extLst>
          </p:cNvPr>
          <p:cNvSpPr/>
          <p:nvPr/>
        </p:nvSpPr>
        <p:spPr>
          <a:xfrm>
            <a:off x="3035926" y="182516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7CEEA21-C375-524A-A503-67419C9AAD0E}"/>
              </a:ext>
            </a:extLst>
          </p:cNvPr>
          <p:cNvSpPr/>
          <p:nvPr/>
        </p:nvSpPr>
        <p:spPr>
          <a:xfrm>
            <a:off x="5163212" y="4342312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A7E32C-8A57-594D-BF75-687C711F4BCB}"/>
                  </a:ext>
                </a:extLst>
              </p:cNvPr>
              <p:cNvSpPr txBox="1"/>
              <p:nvPr/>
            </p:nvSpPr>
            <p:spPr>
              <a:xfrm>
                <a:off x="6284340" y="1752804"/>
                <a:ext cx="2872068" cy="2252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∏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b="0" dirty="0"/>
              </a:p>
              <a:p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br>
                  <a:rPr lang="en-US" dirty="0"/>
                </a:br>
                <a:endParaRPr lang="en-US" dirty="0"/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A7E32C-8A57-594D-BF75-687C711F4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4340" y="1752804"/>
                <a:ext cx="2872068" cy="2252348"/>
              </a:xfrm>
              <a:prstGeom prst="rect">
                <a:avLst/>
              </a:prstGeom>
              <a:blipFill>
                <a:blip r:embed="rId5"/>
                <a:stretch>
                  <a:fillRect t="-29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2AF1300-ECA9-48DA-A6F4-B55CA69E7CE2}"/>
                  </a:ext>
                </a:extLst>
              </p14:cNvPr>
              <p14:cNvContentPartPr/>
              <p14:nvPr/>
            </p14:nvContentPartPr>
            <p14:xfrm>
              <a:off x="3354120" y="1567080"/>
              <a:ext cx="3825000" cy="2742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2AF1300-ECA9-48DA-A6F4-B55CA69E7CE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44760" y="1557720"/>
                <a:ext cx="3843720" cy="276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304587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B185FD-8DCF-D347-A281-92ADBFE9A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Classifier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2D82C-CE5D-F645-88A4-757E69477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 our example, we want to classify a restaurant review as positive or negative.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FE3F50-BEE7-6544-A9CF-0D5301C7AD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509A2-2548-E548-B32D-9FB5C89598B1}"/>
              </a:ext>
            </a:extLst>
          </p:cNvPr>
          <p:cNvSpPr/>
          <p:nvPr/>
        </p:nvSpPr>
        <p:spPr>
          <a:xfrm>
            <a:off x="3305930" y="2141810"/>
            <a:ext cx="1373646" cy="1371600"/>
          </a:xfrm>
          <a:prstGeom prst="rect">
            <a:avLst/>
          </a:prstGeom>
          <a:solidFill>
            <a:srgbClr val="B57BA6"/>
          </a:solidFill>
          <a:ln>
            <a:solidFill>
              <a:srgbClr val="95698A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Sentence from review</a:t>
            </a:r>
            <a:endParaRPr lang="en-US" i="1" dirty="0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D14B34-CE8B-754E-8DE9-5C95EB6D8732}"/>
              </a:ext>
            </a:extLst>
          </p:cNvPr>
          <p:cNvSpPr/>
          <p:nvPr/>
        </p:nvSpPr>
        <p:spPr>
          <a:xfrm>
            <a:off x="5489451" y="2566000"/>
            <a:ext cx="914400" cy="52322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Nunito Sans" pitchFamily="2" charset="77"/>
              </a:rPr>
              <a:t>Classifier Model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EF1BCF-3A06-6349-8A2B-411B01BE084B}"/>
              </a:ext>
            </a:extLst>
          </p:cNvPr>
          <p:cNvSpPr/>
          <p:nvPr/>
        </p:nvSpPr>
        <p:spPr>
          <a:xfrm>
            <a:off x="7229137" y="1942794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3CBE22-7FB0-6F4F-AF1E-9277636B2A6A}"/>
              </a:ext>
            </a:extLst>
          </p:cNvPr>
          <p:cNvSpPr/>
          <p:nvPr/>
        </p:nvSpPr>
        <p:spPr>
          <a:xfrm>
            <a:off x="7229137" y="339375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107DA51-7ACF-B04B-AD5F-88C507AA2249}"/>
              </a:ext>
            </a:extLst>
          </p:cNvPr>
          <p:cNvCxnSpPr>
            <a:stCxn id="9" idx="3"/>
          </p:cNvCxnSpPr>
          <p:nvPr/>
        </p:nvCxnSpPr>
        <p:spPr>
          <a:xfrm flipV="1">
            <a:off x="6403851" y="2141810"/>
            <a:ext cx="685438" cy="68580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2DDAD7-CCF8-424B-A13C-2498BC24C343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403851" y="2827610"/>
            <a:ext cx="722568" cy="621052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BFE3824-4019-414B-A59D-1BA529440B5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4679576" y="2827610"/>
            <a:ext cx="809875" cy="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F99E1A6-A33B-7D4C-8B97-82FC65FB74D8}"/>
              </a:ext>
            </a:extLst>
          </p:cNvPr>
          <p:cNvSpPr/>
          <p:nvPr/>
        </p:nvSpPr>
        <p:spPr>
          <a:xfrm>
            <a:off x="3589437" y="4044780"/>
            <a:ext cx="8066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8E66D3-3C80-6D4A-AAFC-F0F34955D95E}"/>
              </a:ext>
            </a:extLst>
          </p:cNvPr>
          <p:cNvSpPr/>
          <p:nvPr/>
        </p:nvSpPr>
        <p:spPr>
          <a:xfrm>
            <a:off x="6736866" y="4019760"/>
            <a:ext cx="1393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class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DC6E195-7F37-4840-9ED0-0F2817A9C55C}"/>
                  </a:ext>
                </a:extLst>
              </p14:cNvPr>
              <p14:cNvContentPartPr/>
              <p14:nvPr/>
            </p14:nvContentPartPr>
            <p14:xfrm>
              <a:off x="3358440" y="3752640"/>
              <a:ext cx="2605320" cy="919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DC6E195-7F37-4840-9ED0-0F2817A9C55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49080" y="3743280"/>
                <a:ext cx="2624040" cy="93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598300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E769F-B1EC-954A-B94E-392A57AD1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Likelihood Estimate (MLE)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33BA92-E99C-6043-9779-B2ABA43830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Find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 that maximizes the likelihood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 </m:t>
                          </m:r>
                          <m:func>
                            <m:func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dirty="0" smtClean="0">
                                      <a:latin typeface="Cambria Math" panose="02040503050406030204" pitchFamily="18" charset="0"/>
                                    </a:rPr>
                                    <m:t>argmax</m:t>
                                  </m:r>
                                </m:e>
                                <m:lim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lim>
                              </m:limLow>
                            </m:fName>
                            <m:e>
                              <m:nary>
                                <m:naryPr>
                                  <m:chr m:val="∏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|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maximize the log-likelihood which looks like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</m:fun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⁡(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d>
                                <m:dPr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))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Also commonly written by separating out positive/negative terms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35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sz="135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350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350" b="0" i="0" dirty="0" smtClean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=1:</m:t>
                              </m:r>
                              <m:sSub>
                                <m:sSubPr>
                                  <m:ctrl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m:rPr>
                                  <m:brk m:alnAt="23"/>
                                </m:r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+1 </m:t>
                              </m:r>
                            </m:sub>
                            <m:sup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func>
                                <m:funcPr>
                                  <m:ctrl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350" b="0" i="0" dirty="0" smtClean="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1+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𝑒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𝑤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𝑇</m:t>
                                                  </m:r>
                                                </m:sup>
                                              </m:sSup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=1:</m:t>
                                  </m:r>
                                  <m:sSub>
                                    <m:sSubPr>
                                      <m:ctrl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23"/>
                                        </m:r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23"/>
                                        </m:r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  <m:sup>
                                  <m: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func>
                                    <m:funcPr>
                                      <m:ctrl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350" b="0" i="0" dirty="0" smtClean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p>
                                                <m:sSupPr>
                                                  <m:ctrlP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𝑒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sSup>
                                                    <m:sSupPr>
                                                      <m:ctrlPr>
                                                        <a:rPr lang="en-US" sz="1350" b="0" i="1" dirty="0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sz="1350" b="0" i="1" dirty="0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𝑤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1350" b="0" i="1" dirty="0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𝑇</m:t>
                                                      </m:r>
                                                    </m:sup>
                                                  </m:sSup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(</m:t>
                                                  </m:r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)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1+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𝑒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sSup>
                                                    <m:sSupPr>
                                                      <m:ctrlPr>
                                                        <a:rPr lang="en-US" sz="1350" b="0" i="1" dirty="0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sz="1350" b="0" i="1" dirty="0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𝑤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1350" b="0" i="1" dirty="0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𝑇</m:t>
                                                      </m:r>
                                                    </m:sup>
                                                  </m:sSup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(</m:t>
                                                  </m:r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)</m:t>
                                                  </m:r>
                                                </m:sup>
                                              </m:sSup>
                                            </m:den>
                                          </m:f>
                                        </m:e>
                                      </m:d>
                                    </m:e>
                                  </m:func>
                                </m:e>
                              </m:nary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33BA92-E99C-6043-9779-B2ABA43830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8E35D-CD41-E845-BBD6-9952E63BF2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A8582E7-643F-4B1D-A46E-3427EEF4B252}"/>
                  </a:ext>
                </a:extLst>
              </p14:cNvPr>
              <p14:cNvContentPartPr/>
              <p14:nvPr/>
            </p14:nvContentPartPr>
            <p14:xfrm>
              <a:off x="2712600" y="218880"/>
              <a:ext cx="5751720" cy="49334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A8582E7-643F-4B1D-A46E-3427EEF4B25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03240" y="209520"/>
                <a:ext cx="5770440" cy="495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3759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8125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Which setting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en-US" b="1" dirty="0"/>
                  <a:t> should we use?</a:t>
                </a:r>
              </a:p>
              <a:p>
                <a:pPr marL="13970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81250"/>
                <a:ext cx="5596200" cy="3981000"/>
              </a:xfr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6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5BEF6C42-CDFE-FD4F-A168-7BD99F3108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54799" y="4149055"/>
            <a:ext cx="1504060" cy="846034"/>
          </a:xfrm>
          <a:prstGeom prst="rect">
            <a:avLst/>
          </a:prstGeom>
        </p:spPr>
      </p:pic>
      <p:sp>
        <p:nvSpPr>
          <p:cNvPr id="67" name="Left-Up Arrow 66">
            <a:extLst>
              <a:ext uri="{FF2B5EF4-FFF2-40B4-BE49-F238E27FC236}">
                <a16:creationId xmlns:a16="http://schemas.microsoft.com/office/drawing/2014/main" id="{F83F2D66-9D9C-6A40-8891-DA788E825115}"/>
              </a:ext>
            </a:extLst>
          </p:cNvPr>
          <p:cNvSpPr/>
          <p:nvPr/>
        </p:nvSpPr>
        <p:spPr>
          <a:xfrm flipH="1">
            <a:off x="3090625" y="1588401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0C674D1-D22F-5848-9498-5AC7F5583C2F}"/>
              </a:ext>
            </a:extLst>
          </p:cNvPr>
          <p:cNvSpPr/>
          <p:nvPr/>
        </p:nvSpPr>
        <p:spPr>
          <a:xfrm>
            <a:off x="3090625" y="196140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34FFCAA-1F8B-134F-A642-8DE11BD070EA}"/>
              </a:ext>
            </a:extLst>
          </p:cNvPr>
          <p:cNvSpPr/>
          <p:nvPr/>
        </p:nvSpPr>
        <p:spPr>
          <a:xfrm>
            <a:off x="3478696" y="259841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47355E3-A652-C74D-A555-F918E339A6E9}"/>
              </a:ext>
            </a:extLst>
          </p:cNvPr>
          <p:cNvSpPr/>
          <p:nvPr/>
        </p:nvSpPr>
        <p:spPr>
          <a:xfrm>
            <a:off x="3745908" y="259943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FCCB120-2D51-3944-A51B-FF9F73EB3732}"/>
              </a:ext>
            </a:extLst>
          </p:cNvPr>
          <p:cNvSpPr/>
          <p:nvPr/>
        </p:nvSpPr>
        <p:spPr>
          <a:xfrm>
            <a:off x="3745908" y="224970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0883BD5-AE3A-AF4E-B4D4-70D9F5EBBEB0}"/>
              </a:ext>
            </a:extLst>
          </p:cNvPr>
          <p:cNvSpPr/>
          <p:nvPr/>
        </p:nvSpPr>
        <p:spPr>
          <a:xfrm>
            <a:off x="4141263" y="1961147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ross 74">
            <a:extLst>
              <a:ext uri="{FF2B5EF4-FFF2-40B4-BE49-F238E27FC236}">
                <a16:creationId xmlns:a16="http://schemas.microsoft.com/office/drawing/2014/main" id="{596B9511-7565-5A45-B7D6-5B6C6C71996B}"/>
              </a:ext>
            </a:extLst>
          </p:cNvPr>
          <p:cNvSpPr/>
          <p:nvPr/>
        </p:nvSpPr>
        <p:spPr>
          <a:xfrm>
            <a:off x="4482598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ross 75">
            <a:extLst>
              <a:ext uri="{FF2B5EF4-FFF2-40B4-BE49-F238E27FC236}">
                <a16:creationId xmlns:a16="http://schemas.microsoft.com/office/drawing/2014/main" id="{6AE0454D-ACB0-FE4F-BFF7-DB9B97A96FC2}"/>
              </a:ext>
            </a:extLst>
          </p:cNvPr>
          <p:cNvSpPr/>
          <p:nvPr/>
        </p:nvSpPr>
        <p:spPr>
          <a:xfrm>
            <a:off x="4482065" y="3314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ross 78">
            <a:extLst>
              <a:ext uri="{FF2B5EF4-FFF2-40B4-BE49-F238E27FC236}">
                <a16:creationId xmlns:a16="http://schemas.microsoft.com/office/drawing/2014/main" id="{97FEA82C-F379-B54B-B792-3C33FCA7C259}"/>
              </a:ext>
            </a:extLst>
          </p:cNvPr>
          <p:cNvSpPr/>
          <p:nvPr/>
        </p:nvSpPr>
        <p:spPr>
          <a:xfrm>
            <a:off x="4141263" y="3683358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Cross 79">
            <a:extLst>
              <a:ext uri="{FF2B5EF4-FFF2-40B4-BE49-F238E27FC236}">
                <a16:creationId xmlns:a16="http://schemas.microsoft.com/office/drawing/2014/main" id="{3467523F-C1CC-254C-A8E7-2CEB6AF00FE5}"/>
              </a:ext>
            </a:extLst>
          </p:cNvPr>
          <p:cNvSpPr/>
          <p:nvPr/>
        </p:nvSpPr>
        <p:spPr>
          <a:xfrm>
            <a:off x="4859099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ross 80">
            <a:extLst>
              <a:ext uri="{FF2B5EF4-FFF2-40B4-BE49-F238E27FC236}">
                <a16:creationId xmlns:a16="http://schemas.microsoft.com/office/drawing/2014/main" id="{2AC424C0-A0E7-A546-84E9-AA3B0C2C4E17}"/>
              </a:ext>
            </a:extLst>
          </p:cNvPr>
          <p:cNvSpPr/>
          <p:nvPr/>
        </p:nvSpPr>
        <p:spPr>
          <a:xfrm>
            <a:off x="3662652" y="335142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61FED4-CA3C-4A47-AF52-FE9BAD1EEE97}"/>
              </a:ext>
            </a:extLst>
          </p:cNvPr>
          <p:cNvSpPr/>
          <p:nvPr/>
        </p:nvSpPr>
        <p:spPr>
          <a:xfrm>
            <a:off x="2807971" y="1287332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B8165CA-883C-584A-A672-0302066B2BCB}"/>
              </a:ext>
            </a:extLst>
          </p:cNvPr>
          <p:cNvSpPr/>
          <p:nvPr/>
        </p:nvSpPr>
        <p:spPr>
          <a:xfrm>
            <a:off x="4935257" y="3804478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7EFCE99-2469-B14E-9EBC-8EDA5921996F}"/>
              </a:ext>
            </a:extLst>
          </p:cNvPr>
          <p:cNvSpPr/>
          <p:nvPr/>
        </p:nvSpPr>
        <p:spPr>
          <a:xfrm>
            <a:off x="4482065" y="274302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A330749-81C4-2243-8A1D-028E3A65DE4E}"/>
              </a:ext>
            </a:extLst>
          </p:cNvPr>
          <p:cNvSpPr/>
          <p:nvPr/>
        </p:nvSpPr>
        <p:spPr>
          <a:xfrm>
            <a:off x="4088769" y="308235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ross 85">
            <a:extLst>
              <a:ext uri="{FF2B5EF4-FFF2-40B4-BE49-F238E27FC236}">
                <a16:creationId xmlns:a16="http://schemas.microsoft.com/office/drawing/2014/main" id="{0E9A49FF-E9F9-EF4C-8086-6F36BFDAF982}"/>
              </a:ext>
            </a:extLst>
          </p:cNvPr>
          <p:cNvSpPr/>
          <p:nvPr/>
        </p:nvSpPr>
        <p:spPr>
          <a:xfrm>
            <a:off x="5274242" y="2598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ross 86">
            <a:extLst>
              <a:ext uri="{FF2B5EF4-FFF2-40B4-BE49-F238E27FC236}">
                <a16:creationId xmlns:a16="http://schemas.microsoft.com/office/drawing/2014/main" id="{B13AE5A9-B231-BD47-8F75-E065879E20D0}"/>
              </a:ext>
            </a:extLst>
          </p:cNvPr>
          <p:cNvSpPr/>
          <p:nvPr/>
        </p:nvSpPr>
        <p:spPr>
          <a:xfrm>
            <a:off x="4111522" y="264413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0EDBA24-0B9E-E04D-8744-37633E945F1C}"/>
              </a:ext>
            </a:extLst>
          </p:cNvPr>
          <p:cNvCxnSpPr>
            <a:cxnSpLocks/>
          </p:cNvCxnSpPr>
          <p:nvPr/>
        </p:nvCxnSpPr>
        <p:spPr>
          <a:xfrm flipV="1">
            <a:off x="3138673" y="1745091"/>
            <a:ext cx="2619665" cy="2029707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CA13B13-73C6-5840-9D27-FAA9383F4F54}"/>
              </a:ext>
            </a:extLst>
          </p:cNvPr>
          <p:cNvCxnSpPr>
            <a:cxnSpLocks/>
          </p:cNvCxnSpPr>
          <p:nvPr/>
        </p:nvCxnSpPr>
        <p:spPr>
          <a:xfrm flipV="1">
            <a:off x="3138673" y="1586534"/>
            <a:ext cx="2135569" cy="1819316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7C6BF54-3E2A-D84C-B139-3641B2264466}"/>
              </a:ext>
            </a:extLst>
          </p:cNvPr>
          <p:cNvCxnSpPr>
            <a:cxnSpLocks/>
          </p:cNvCxnSpPr>
          <p:nvPr/>
        </p:nvCxnSpPr>
        <p:spPr>
          <a:xfrm flipV="1">
            <a:off x="3138673" y="2341144"/>
            <a:ext cx="2718711" cy="1126158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/>
              <p:nvPr/>
            </p:nvSpPr>
            <p:spPr>
              <a:xfrm>
                <a:off x="4180209" y="1238519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209" y="1238519"/>
                <a:ext cx="1434752" cy="3395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/>
              <p:nvPr/>
            </p:nvSpPr>
            <p:spPr>
              <a:xfrm>
                <a:off x="5758338" y="1439762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2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−6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338" y="1439762"/>
                <a:ext cx="1434752" cy="3395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/>
              <p:nvPr/>
            </p:nvSpPr>
            <p:spPr>
              <a:xfrm>
                <a:off x="5857384" y="2156546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3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−4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7384" y="2156546"/>
                <a:ext cx="1434752" cy="33951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3D8D5F2-AFC0-49F0-B2C0-A5EE3F7B8C54}"/>
                  </a:ext>
                </a:extLst>
              </p14:cNvPr>
              <p14:cNvContentPartPr/>
              <p14:nvPr/>
            </p14:nvContentPartPr>
            <p14:xfrm>
              <a:off x="6320520" y="2738160"/>
              <a:ext cx="1984680" cy="11203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3D8D5F2-AFC0-49F0-B2C0-A5EE3F7B8C5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311160" y="2728800"/>
                <a:ext cx="2003400" cy="113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4097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91" grpId="0"/>
      <p:bldP spid="92" grpId="0"/>
      <p:bldP spid="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C02EA-5D54-3141-821C-63F6AC454A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9CBE2-51E8-3B46-8F68-157B97B34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975" y="375250"/>
            <a:ext cx="4381500" cy="4381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63364A9-E8E8-4F2C-A16F-1FF5FBB78C93}"/>
                  </a:ext>
                </a:extLst>
              </p14:cNvPr>
              <p14:cNvContentPartPr/>
              <p14:nvPr/>
            </p14:nvContentPartPr>
            <p14:xfrm>
              <a:off x="2757960" y="214200"/>
              <a:ext cx="511560" cy="2577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63364A9-E8E8-4F2C-A16F-1FF5FBB78C9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48600" y="204840"/>
                <a:ext cx="530280" cy="27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74193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AD360-32A0-4C6B-99E3-68067754D0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ML Algorithm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FA74C7-51B2-461A-AF25-F5B03BCD7E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F7A5DA-A81A-4B6D-B818-70284FE00ED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6788463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67825" y="2621254"/>
            <a:ext cx="1773241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206029"/>
            <a:ext cx="5917" cy="65127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30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7997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1425104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93859F-14F3-2E46-8171-AE1CBC875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MLE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0FE36B0-AD4D-C24D-92DA-A957553E063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 closed-form solution, have to use an iterative method like gradient </a:t>
                </a:r>
                <a:r>
                  <a:rPr lang="en-US" b="1" dirty="0"/>
                  <a:t>ascent</a:t>
                </a:r>
                <a:r>
                  <a:rPr lang="en-US" dirty="0"/>
                  <a:t>!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∏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0FE36B0-AD4D-C24D-92DA-A957553E06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D0CCC4-5483-0641-AA80-C35DCFCCDE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 dirty="0"/>
          </a:p>
        </p:txBody>
      </p:sp>
      <p:pic>
        <p:nvPicPr>
          <p:cNvPr id="7" name="Picture 6" descr="Pasted image at 2016_01_12 10_15 AM.png">
            <a:extLst>
              <a:ext uri="{FF2B5EF4-FFF2-40B4-BE49-F238E27FC236}">
                <a16:creationId xmlns:a16="http://schemas.microsoft.com/office/drawing/2014/main" id="{7B325E83-7EEF-8343-8196-EA14DB123E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0"/>
          <a:stretch/>
        </p:blipFill>
        <p:spPr>
          <a:xfrm>
            <a:off x="2775843" y="2287559"/>
            <a:ext cx="4503042" cy="265909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4230000" y="2725200"/>
              <a:ext cx="873000" cy="86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21720" y="2713680"/>
                <a:ext cx="892440" cy="88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6624110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C3558-9FF6-CD4C-97AB-3C6B9608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Ascent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88D35DE-2AF3-0C4F-874D-BFD6F230D56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Gradient ascent is the same as gradient descent, but we go ”up the hill”.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just describing going up the hill step by step.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 controls how big of steps we take, and picking it is crucial for how well the model you learn does!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88D35DE-2AF3-0C4F-874D-BFD6F230D5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2487B-B9FD-8748-8918-FFCFF5E8E0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A19F4248-DE17-2D48-A79D-4F0DFCFF60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478398"/>
                <a:ext cx="5596200" cy="1523594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start at some (random) point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(0)</m:t>
                        </m:r>
                      </m:sup>
                    </m:sSup>
                  </m:oMath>
                </a14:m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b="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while we haven’t converged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←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ℓ(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   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A19F4248-DE17-2D48-A79D-4F0DFCFF6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478398"/>
                <a:ext cx="5596200" cy="15235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D004F98-FF5D-436C-B3D2-F4A0D8933F40}"/>
                  </a:ext>
                </a:extLst>
              </p14:cNvPr>
              <p14:cNvContentPartPr/>
              <p14:nvPr/>
            </p14:nvContentPartPr>
            <p14:xfrm>
              <a:off x="4757760" y="2567160"/>
              <a:ext cx="3619080" cy="13132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D004F98-FF5D-436C-B3D2-F4A0D8933F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48400" y="2557800"/>
                <a:ext cx="3637800" cy="133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1591320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4199D-8D64-A043-BEFD-4B7DACE82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D062C1-E6FF-5349-8F68-FCD141B2D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224814"/>
            <a:ext cx="5596200" cy="269387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FBA5408-24D5-4AA1-9001-345468EC16A9}"/>
                  </a:ext>
                </a:extLst>
              </p14:cNvPr>
              <p14:cNvContentPartPr/>
              <p14:nvPr/>
            </p14:nvContentPartPr>
            <p14:xfrm>
              <a:off x="5690880" y="3889440"/>
              <a:ext cx="1054800" cy="684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FBA5408-24D5-4AA1-9001-345468EC16A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81520" y="3880080"/>
                <a:ext cx="1073520" cy="8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96478357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Step-size too small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960F6C-EB54-4844-8835-A5644B1B2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1224813"/>
            <a:ext cx="5596200" cy="269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18929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about a larger step-size?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44090E-65AB-7142-B92F-66DDC41CD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1219063"/>
            <a:ext cx="5596201" cy="269387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B26139D-9A1D-437F-B49A-F80CEFAFC403}"/>
                  </a:ext>
                </a:extLst>
              </p14:cNvPr>
              <p14:cNvContentPartPr/>
              <p14:nvPr/>
            </p14:nvContentPartPr>
            <p14:xfrm>
              <a:off x="3719520" y="3937680"/>
              <a:ext cx="1327680" cy="779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B26139D-9A1D-437F-B49A-F80CEFAFC40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10160" y="3928320"/>
                <a:ext cx="1346400" cy="79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603828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2:</a:t>
            </a:r>
            <a:br>
              <a:rPr lang="en-US" sz="1700" dirty="0"/>
            </a:br>
            <a:r>
              <a:rPr lang="en-US" sz="1700" dirty="0"/>
              <a:t>Linear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</a:t>
                </a:r>
                <a:r>
                  <a:rPr lang="en-US" dirty="0">
                    <a:solidFill>
                      <a:schemeClr val="bg2">
                        <a:lumMod val="75000"/>
                      </a:schemeClr>
                    </a:solidFill>
                  </a:rPr>
                  <a:t>Use</a:t>
                </a:r>
                <a:r>
                  <a:rPr lang="en-US" dirty="0"/>
                  <a:t> labelled training data to learn a weight for each word. Use weights to score a sentence. </a:t>
                </a:r>
              </a:p>
              <a:p>
                <a:r>
                  <a:rPr lang="en-US" dirty="0"/>
                  <a:t>See last slide for example weights and scoring.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Linear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Compute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9820149-8EC4-49BD-853E-0E525ACB3EFF}"/>
                  </a:ext>
                </a:extLst>
              </p14:cNvPr>
              <p14:cNvContentPartPr/>
              <p14:nvPr/>
            </p14:nvContentPartPr>
            <p14:xfrm>
              <a:off x="5256000" y="2241000"/>
              <a:ext cx="2913840" cy="555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9820149-8EC4-49BD-853E-0E525ACB3EF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46640" y="2231640"/>
                <a:ext cx="2932560" cy="57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3964581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about a larger step-size?</a:t>
            </a:r>
          </a:p>
          <a:p>
            <a:pPr marL="139700" indent="0">
              <a:buNone/>
            </a:pPr>
            <a:r>
              <a:rPr lang="en-US" dirty="0"/>
              <a:t>	Can cause divergence!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0DCFA3-818C-4E41-91C2-24C26B201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1219063"/>
            <a:ext cx="5596200" cy="269387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79B34CB-4DAF-44E4-8EC8-D8181B478B4D}"/>
                  </a:ext>
                </a:extLst>
              </p14:cNvPr>
              <p14:cNvContentPartPr/>
              <p14:nvPr/>
            </p14:nvContentPartPr>
            <p14:xfrm>
              <a:off x="3682440" y="3979080"/>
              <a:ext cx="1464480" cy="11743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79B34CB-4DAF-44E4-8EC8-D8181B478B4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73080" y="3969720"/>
                <a:ext cx="1483200" cy="119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6203321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5210E17-B160-374C-A6AD-13E0890354A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5210E17-B160-374C-A6AD-13E089035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5C6D5A5-A094-9E4E-ACBB-B2549E3A98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Unfortunately, you have to do a lot of trial and error </a:t>
                </a:r>
                <a:r>
                  <a:rPr lang="en-US" dirty="0">
                    <a:sym typeface="Wingdings" pitchFamily="2" charset="2"/>
                  </a:rPr>
                  <a:t> </a:t>
                </a: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 dirty="0">
                    <a:sym typeface="Wingdings" pitchFamily="2" charset="2"/>
                  </a:rPr>
                  <a:t>Try several values (generally exponentially spaced)</a:t>
                </a:r>
              </a:p>
              <a:p>
                <a:r>
                  <a:rPr lang="en-US" dirty="0">
                    <a:sym typeface="Wingdings" pitchFamily="2" charset="2"/>
                  </a:rPr>
                  <a:t>Find one that is too small and one that is too large to narrow search range. Try values in between! </a:t>
                </a:r>
              </a:p>
              <a:p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 i="1" dirty="0">
                    <a:sym typeface="Wingdings" pitchFamily="2" charset="2"/>
                  </a:rPr>
                  <a:t>Advanced: </a:t>
                </a:r>
                <a:r>
                  <a:rPr lang="en-US" dirty="0">
                    <a:sym typeface="Wingdings" pitchFamily="2" charset="2"/>
                  </a:rPr>
                  <a:t>Divergence with large step sizes tends to happen at the end, close to the optimal point. You can use a decreasing step size to avoid this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𝜂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sym typeface="Wingdings" pitchFamily="2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i="1" dirty="0">
                  <a:sym typeface="Wingdings" pitchFamily="2" charset="2"/>
                </a:endParaRP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5C6D5A5-A094-9E4E-ACBB-B2549E3A98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D5AA1-CA69-D040-B7DF-139AE5513E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52138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CFD17-DB44-489B-91E6-01B96267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Search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FAE0EA7-4B83-4780-961C-719097086FE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have introduced yet another hyperparameter that you have to choose, that will affect which predictor is ultimately learned.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you want to tune both a Ridge penalty and a learning rate (step size for gradient descent), you will need to try all pairs of settings!</a:t>
                </a:r>
              </a:p>
              <a:p>
                <a:r>
                  <a:rPr lang="en-US" dirty="0"/>
                  <a:t>For example, suppose you wanted to try using a validation set to select the right settings out of: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  <a:sym typeface="Wingdings" pitchFamily="2" charset="2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itchFamily="2" charset="2"/>
                          </a:rPr>
                          <m:t>0.01, 0.1, 1, 10, 100</m:t>
                        </m:r>
                      </m:e>
                    </m:d>
                  </m:oMath>
                </a14:m>
                <a:endParaRPr lang="en-US" b="0" dirty="0">
                  <a:sym typeface="Wingdings" pitchFamily="2" charset="2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0.001, 0.01, 0.1, 1,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You will need to train 30 different models and evaluate each one!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FAE0EA7-4B83-4780-961C-719097086F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964EBB-502B-4909-A371-124E94EE84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40257839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91A7C2-51CB-9647-9662-5F1FBD877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EA810B-C3A1-E84B-BBD4-14E8611CFE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990" y="1306009"/>
            <a:ext cx="3612386" cy="251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40135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440448-1848-F647-9852-40FDE562A5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Overfitting - Classification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11F81B0-4A27-FF44-8D91-563704BA3E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BCF010-037F-B344-95B2-0CB81EF0D7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87791376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1E7CBB-BB1F-1040-95F5-00C985D85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More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DD43E40-768D-204C-A40A-CAC47999B5A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Like with regression, we can learn more complicated models by including more features or by including more complex features.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Instead of just using </a:t>
                </a:r>
              </a:p>
              <a:p>
                <a:pPr marL="139700" indent="0">
                  <a:buNone/>
                </a:pPr>
                <a:r>
                  <a:rPr lang="en-US" b="0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𝑎𝑤𝑓𝑢𝑙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We could use </a:t>
                </a:r>
              </a:p>
              <a:p>
                <a:pPr marL="139700" indent="0"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𝑎𝑤𝑓𝑢𝑙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𝑎𝑤𝑓𝑢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  …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DD43E40-768D-204C-A40A-CAC47999B5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7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9AC6F9-2D7A-704B-8BD7-F083806E9E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F9A2C-833E-2140-AEAC-50D645433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501" y="1769090"/>
            <a:ext cx="2772283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83783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=0.23+1.12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−1.07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35A519-6807-3D43-988C-0280EA8D5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4" y="1696285"/>
            <a:ext cx="5596201" cy="30535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252F4D-C8D6-9648-811F-759BDE897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306" y="1064504"/>
            <a:ext cx="2006720" cy="190861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26F8F60-C179-4D98-97FA-C89FBFFDDCE0}"/>
                  </a:ext>
                </a:extLst>
              </p14:cNvPr>
              <p14:cNvContentPartPr/>
              <p14:nvPr/>
            </p14:nvContentPartPr>
            <p14:xfrm>
              <a:off x="7047720" y="3302280"/>
              <a:ext cx="1378440" cy="11300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26F8F60-C179-4D98-97FA-C89FBFFDDCE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38360" y="3292920"/>
                <a:ext cx="1397160" cy="114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65636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8F7E73-785C-E84E-BAE8-7DA7DBD51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3" y="1277181"/>
            <a:ext cx="5596201" cy="34726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=1.68+1.39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−0.59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−0.17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−0.96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E4B3C5-0DF9-3B4F-8A94-1FAB308A43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087" y="1042340"/>
            <a:ext cx="1791979" cy="197117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82AE7DB-6815-484D-8402-5476ABD5C33B}"/>
                  </a:ext>
                </a:extLst>
              </p14:cNvPr>
              <p14:cNvContentPartPr/>
              <p14:nvPr/>
            </p14:nvContentPartPr>
            <p14:xfrm>
              <a:off x="7498080" y="1755360"/>
              <a:ext cx="1040400" cy="25120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82AE7DB-6815-484D-8402-5476ABD5C33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88720" y="1746000"/>
                <a:ext cx="1059120" cy="253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9780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AD8AD3-B141-DA43-A0AB-10A647DF5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4" y="2085857"/>
            <a:ext cx="5596201" cy="2654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C7C1AA-24CB-C640-A926-2A1A0FE5EA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188" y="1067185"/>
            <a:ext cx="1983596" cy="193851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144F210-6D8A-40AB-B081-D84C2F7E924F}"/>
                  </a:ext>
                </a:extLst>
              </p14:cNvPr>
              <p14:cNvContentPartPr/>
              <p14:nvPr/>
            </p14:nvContentPartPr>
            <p14:xfrm>
              <a:off x="7213320" y="3496680"/>
              <a:ext cx="1423800" cy="7189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144F210-6D8A-40AB-B081-D84C2F7E924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03960" y="3487320"/>
                <a:ext cx="1442520" cy="73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0506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2E0790-16BD-6741-BCF5-A527DA274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2085900"/>
            <a:ext cx="5596200" cy="265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0741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8369E-0784-504F-915A-99BB69800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if only two words had non-zero coefficients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025990"/>
                  </p:ext>
                </p:extLst>
              </p:nvPr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106897" r="-69149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200000" r="-69149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310345" r="-69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/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blipFill>
                <a:blip r:embed="rId3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980327" y="280986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980328" y="280987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3937299" y="273244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  <a:blipFill>
                <a:blip r:embed="rId5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3937299" y="310545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4325370" y="3742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4592582" y="374347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4592582" y="33937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987937" y="310518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4592582" y="44649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5329272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5328739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987937" y="482739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5705773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4592582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</p:cNvCxnSpPr>
          <p:nvPr/>
        </p:nvCxnSpPr>
        <p:spPr>
          <a:xfrm flipV="1">
            <a:off x="3980329" y="280987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5591F6FD-E3C0-0047-946C-FC83EE2B1E52}"/>
              </a:ext>
            </a:extLst>
          </p:cNvPr>
          <p:cNvSpPr/>
          <p:nvPr/>
        </p:nvSpPr>
        <p:spPr>
          <a:xfrm>
            <a:off x="3266574" y="263840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920D1B-1C66-0646-88FC-88D94104F225}"/>
              </a:ext>
            </a:extLst>
          </p:cNvPr>
          <p:cNvSpPr/>
          <p:nvPr/>
        </p:nvSpPr>
        <p:spPr>
          <a:xfrm>
            <a:off x="6476103" y="476044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214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4215C-F62D-E144-BE7B-669E9BFD6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Overfitting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44050-B57C-A94B-ADDA-CFBF1A9ED6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Just like with regression, we see a similar pattern with complexity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0DDA4-0A97-5446-ADCB-09074F6564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116379-5CF6-174F-82E0-8DE74F5E8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991" y="1525121"/>
            <a:ext cx="5596200" cy="28121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35756A-4C14-8A42-A16C-94F6CDD29B41}"/>
              </a:ext>
            </a:extLst>
          </p:cNvPr>
          <p:cNvSpPr/>
          <p:nvPr/>
        </p:nvSpPr>
        <p:spPr>
          <a:xfrm>
            <a:off x="3158991" y="4301119"/>
            <a:ext cx="1479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Low Complexity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C2A35B-4584-5B44-8F68-774E97ED9F50}"/>
              </a:ext>
            </a:extLst>
          </p:cNvPr>
          <p:cNvSpPr/>
          <p:nvPr/>
        </p:nvSpPr>
        <p:spPr>
          <a:xfrm>
            <a:off x="7275299" y="4304896"/>
            <a:ext cx="15199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High Complexity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24D61-B28C-084E-9A06-8DEB9863373A}"/>
              </a:ext>
            </a:extLst>
          </p:cNvPr>
          <p:cNvSpPr/>
          <p:nvPr/>
        </p:nvSpPr>
        <p:spPr>
          <a:xfrm>
            <a:off x="2608199" y="1044293"/>
            <a:ext cx="1290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Classification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A4060D-E961-9E40-AC19-3D510F2C9317}"/>
              </a:ext>
            </a:extLst>
          </p:cNvPr>
          <p:cNvSpPr/>
          <p:nvPr/>
        </p:nvSpPr>
        <p:spPr>
          <a:xfrm>
            <a:off x="8088584" y="1305903"/>
            <a:ext cx="598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True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F35C70-B1B7-4C44-8FF6-0C21FB027405}"/>
              </a:ext>
            </a:extLst>
          </p:cNvPr>
          <p:cNvSpPr/>
          <p:nvPr/>
        </p:nvSpPr>
        <p:spPr>
          <a:xfrm>
            <a:off x="8341452" y="3646955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Train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633799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3B8A5-1EFA-7147-9346-2FBA22917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86255E-6531-094D-AB10-EACDA30926E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Remember, we say the logistic function become “sharper” with larger coefficients.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does this mean for our predictions?</a:t>
                </a:r>
              </a:p>
              <a:p>
                <a:pPr marL="139700" indent="0">
                  <a:buNone/>
                </a:pPr>
                <a:r>
                  <a:rPr lang="en-US" dirty="0"/>
                  <a:t>    Because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getting larger in magnitude, the </a:t>
                </a:r>
                <a:br>
                  <a:rPr lang="en-US" dirty="0"/>
                </a:br>
                <a:r>
                  <a:rPr lang="en-US" dirty="0"/>
                  <a:t>    probabilities are closer to 0 or 1!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86255E-6531-094D-AB10-EACDA30926E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39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3C902-C798-1F4B-8260-D342995C37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B37FB8-75B3-9C42-8A0E-3E6282F21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399" y="1656272"/>
            <a:ext cx="2066294" cy="24578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1099B2-9DD4-4B4B-AD70-5E982B017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794" y="1656272"/>
            <a:ext cx="2013862" cy="24535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A6F530-409B-514C-98D6-E39482E35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7407" y="1656272"/>
            <a:ext cx="2062716" cy="245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93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E72B6-D830-7E40-910E-BB087E012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Plotting Probabilities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A99EA7-E0D6-4144-B015-65026E521A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B47BD-E31E-CB4A-AEC3-7A89F6F5B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686" y="837832"/>
            <a:ext cx="6002448" cy="41088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8E1333-112B-DE45-AE38-9D97982DFC6A}"/>
                  </a:ext>
                </a:extLst>
              </p:cNvPr>
              <p:cNvSpPr txBox="1"/>
              <p:nvPr/>
            </p:nvSpPr>
            <p:spPr>
              <a:xfrm>
                <a:off x="4572000" y="314050"/>
                <a:ext cx="2552943" cy="5229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8E1333-112B-DE45-AE38-9D97982DF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14050"/>
                <a:ext cx="2552943" cy="5229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0302541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D3191-F98A-434E-92B8-60F028331B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 dirty="0"/>
              <a:t>Regularization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7F406E-A474-414A-B186-40B5CAE024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BAF5A6-E68D-044D-8A67-479F1322B4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59975904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DDA0E-252D-564D-BAED-3A5A3303B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L2 Regularized Logistic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D0E1B6D-F2A4-044A-A18B-8D2E7CA3B9E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Just like in regression, can change our quality metric to avoid overfitting when training a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D0E1B6D-F2A4-044A-A18B-8D2E7CA3B9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E5E99-9D1D-4549-BD7B-0F153710BF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5D9898-2655-6743-96BB-3E4F51E27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884" y="1828851"/>
            <a:ext cx="64516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00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CBBD9-6E04-1B4C-AD67-A7AFF119C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5BE5780-470E-4141-AF52-76850D96AF8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Why do we subtract the L2 Norm?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</m:t>
                              </m:r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impact the complexity of the model?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How do we pick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5BE5780-470E-4141-AF52-76850D96AF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006D09-B4BF-6E40-ADD5-FDD4555008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21D5E05-C685-45EC-9AA9-F029B330AFD2}"/>
                  </a:ext>
                </a:extLst>
              </p14:cNvPr>
              <p14:cNvContentPartPr/>
              <p14:nvPr/>
            </p14:nvContentPartPr>
            <p14:xfrm>
              <a:off x="3928320" y="2441160"/>
              <a:ext cx="2389320" cy="2246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21D5E05-C685-45EC-9AA9-F029B330AFD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18960" y="2431800"/>
                <a:ext cx="2408040" cy="226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1783693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9A994-D37E-A045-B582-E246FDBB3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50" dirty="0"/>
              <a:t>Coefficient Path: </a:t>
            </a:r>
            <a:br>
              <a:rPr lang="en-US" sz="1950" dirty="0"/>
            </a:br>
            <a:r>
              <a:rPr lang="en-US" sz="1950" dirty="0"/>
              <a:t>L2 Penalty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58057-0617-604E-9B57-A63C7AC353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FBD8A-1A48-E245-9DCD-B3C96B9E09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1EC82B-8DA8-2B48-931A-FC36ABCFD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070" y="575500"/>
            <a:ext cx="6331310" cy="38556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619CDD-D89C-A747-8B93-4C697FE74458}"/>
                  </a:ext>
                </a:extLst>
              </p:cNvPr>
              <p:cNvSpPr/>
              <p:nvPr/>
            </p:nvSpPr>
            <p:spPr>
              <a:xfrm>
                <a:off x="2723070" y="246179"/>
                <a:ext cx="1275927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619CDD-D89C-A747-8B93-4C697FE744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3070" y="246179"/>
                <a:ext cx="1275927" cy="325089"/>
              </a:xfrm>
              <a:prstGeom prst="rect">
                <a:avLst/>
              </a:prstGeom>
              <a:blipFill>
                <a:blip r:embed="rId3"/>
                <a:stretch>
                  <a:fillRect l="-980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40D51A6-6850-6047-9DE2-1AC1479CB73A}"/>
                  </a:ext>
                </a:extLst>
              </p:cNvPr>
              <p:cNvSpPr/>
              <p:nvPr/>
            </p:nvSpPr>
            <p:spPr>
              <a:xfrm>
                <a:off x="5723519" y="4419036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40D51A6-6850-6047-9DE2-1AC1479CB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519" y="4419036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0708690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37D95-3D4A-8E45-B49B-A64CBFAA2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Penalties?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9096E9-3816-484F-A21D-DF35A25A00E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Could you use the L1 penalty instead? Absolutely!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</m:t>
                              </m:r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</a:t>
                </a:r>
                <a:r>
                  <a:rPr lang="en-US" b="1" dirty="0"/>
                  <a:t>L1 regularized logistic regression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It has the same properties as the LASSO</a:t>
                </a:r>
              </a:p>
              <a:p>
                <a:r>
                  <a:rPr lang="en-US" dirty="0"/>
                  <a:t>Increasing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decreases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The LASSO favors sparse solutions</a:t>
                </a:r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9096E9-3816-484F-A21D-DF35A25A00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BE8A7-5D2D-B644-955C-9269E4625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57050439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Details of the linear model for classification and how to train it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Minimizing error vs maximizing likelihood</a:t>
            </a:r>
          </a:p>
          <a:p>
            <a:r>
              <a:rPr lang="en-US" dirty="0"/>
              <a:t>Predict with probabilities</a:t>
            </a:r>
          </a:p>
          <a:p>
            <a:r>
              <a:rPr lang="en-US" dirty="0"/>
              <a:t>Using the logistic function to turn Score to probability</a:t>
            </a:r>
          </a:p>
          <a:p>
            <a:r>
              <a:rPr lang="en-US" dirty="0"/>
              <a:t>Logistic Regression</a:t>
            </a:r>
          </a:p>
          <a:p>
            <a:r>
              <a:rPr lang="en-US" dirty="0"/>
              <a:t>Gradient Ascent</a:t>
            </a:r>
          </a:p>
          <a:p>
            <a:r>
              <a:rPr lang="en-US" dirty="0"/>
              <a:t>Step size</a:t>
            </a:r>
          </a:p>
          <a:p>
            <a:r>
              <a:rPr lang="en-US" dirty="0"/>
              <a:t>Overfitting with logistic regression</a:t>
            </a:r>
          </a:p>
          <a:p>
            <a:pPr lvl="1"/>
            <a:r>
              <a:rPr lang="en-US" dirty="0"/>
              <a:t>Over-confident</a:t>
            </a:r>
          </a:p>
          <a:p>
            <a:pPr lvl="1"/>
            <a:r>
              <a:rPr lang="en-US" dirty="0"/>
              <a:t>Regularization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B581EAE-1536-8B49-8F99-AE4629073521}"/>
                  </a:ext>
                </a:extLst>
              </p:cNvPr>
              <p:cNvSpPr>
                <a:spLocks noGrp="1"/>
              </p:cNvSpPr>
              <p:nvPr>
                <p:ph type="ctrTitle"/>
              </p:nvPr>
            </p:nvSpPr>
            <p:spPr/>
            <p:txBody>
              <a:bodyPr/>
              <a:lstStyle/>
              <a:p>
                <a:r>
                  <a:rPr lang="en-US" dirty="0"/>
                  <a:t>Learning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B581EAE-1536-8B49-8F99-AE462907352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blipFill>
                <a:blip r:embed="rId2"/>
                <a:stretch>
                  <a:fillRect l="-4375" b="-2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C653B8EB-EC38-3642-A4BF-6C4E032F9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36C59-F456-7244-8335-E131804324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3869947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0D4E97A-2565-0C4D-9E1B-88CD7FCB6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the Same?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C853A05-ED32-D04D-B1C7-EF0C648E67F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21496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One idea is to just model the processing of finding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based on what we discussed in linear regression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𝕀</m:t>
                              </m:r>
                            </m:e>
                          </m:nary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{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≠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}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Will this work? </a:t>
                </a:r>
              </a:p>
              <a:p>
                <a:pPr marL="139700" indent="0">
                  <a:buNone/>
                </a:pPr>
                <a:r>
                  <a:rPr lang="en-US" dirty="0"/>
                  <a:t>Assume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r>
                  <a:rPr lang="en-US" dirty="0"/>
                  <a:t>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is its coefficient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is fixed.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C853A05-ED32-D04D-B1C7-EF0C648E67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21496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7FC85-2518-D340-A17E-F06F1E6AA0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B6B8DB1-A477-5641-975D-27F26D9D55C7}"/>
              </a:ext>
            </a:extLst>
          </p:cNvPr>
          <p:cNvSpPr/>
          <p:nvPr/>
        </p:nvSpPr>
        <p:spPr>
          <a:xfrm>
            <a:off x="3090624" y="2571744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6E3A9BD9-9D19-0143-810A-76EEB7AAD188}"/>
              </a:ext>
            </a:extLst>
          </p:cNvPr>
          <p:cNvSpPr/>
          <p:nvPr/>
        </p:nvSpPr>
        <p:spPr>
          <a:xfrm rot="10800000">
            <a:off x="3090625" y="2571750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Up Arrow 8">
            <a:extLst>
              <a:ext uri="{FF2B5EF4-FFF2-40B4-BE49-F238E27FC236}">
                <a16:creationId xmlns:a16="http://schemas.microsoft.com/office/drawing/2014/main" id="{BE2DC9F2-DD88-C44C-AAE7-C85913697B60}"/>
              </a:ext>
            </a:extLst>
          </p:cNvPr>
          <p:cNvSpPr/>
          <p:nvPr/>
        </p:nvSpPr>
        <p:spPr>
          <a:xfrm flipH="1">
            <a:off x="3047596" y="2494318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A1063AC-E4ED-D24E-9899-B32EA5AA635C}"/>
                  </a:ext>
                </a:extLst>
              </p:cNvPr>
              <p:cNvSpPr/>
              <p:nvPr/>
            </p:nvSpPr>
            <p:spPr>
              <a:xfrm>
                <a:off x="2972585" y="4698510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A1063AC-E4ED-D24E-9899-B32EA5AA63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2585" y="4698510"/>
                <a:ext cx="2613815" cy="307777"/>
              </a:xfrm>
              <a:prstGeom prst="rect">
                <a:avLst/>
              </a:prstGeom>
              <a:blipFill>
                <a:blip r:embed="rId4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al 10">
            <a:extLst>
              <a:ext uri="{FF2B5EF4-FFF2-40B4-BE49-F238E27FC236}">
                <a16:creationId xmlns:a16="http://schemas.microsoft.com/office/drawing/2014/main" id="{DA86550B-610B-0649-BC92-A36A2A8E6D93}"/>
              </a:ext>
            </a:extLst>
          </p:cNvPr>
          <p:cNvSpPr/>
          <p:nvPr/>
        </p:nvSpPr>
        <p:spPr>
          <a:xfrm>
            <a:off x="3047596" y="286732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EA86F3A-0CEF-F644-969B-565B7323C219}"/>
              </a:ext>
            </a:extLst>
          </p:cNvPr>
          <p:cNvSpPr/>
          <p:nvPr/>
        </p:nvSpPr>
        <p:spPr>
          <a:xfrm>
            <a:off x="3435667" y="35043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465C8CA-7A9E-E147-ABC8-FE7EFB70A2DA}"/>
              </a:ext>
            </a:extLst>
          </p:cNvPr>
          <p:cNvSpPr/>
          <p:nvPr/>
        </p:nvSpPr>
        <p:spPr>
          <a:xfrm>
            <a:off x="3702879" y="350534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2EBB0C-8EEB-644A-B5D3-3B5B050058E2}"/>
              </a:ext>
            </a:extLst>
          </p:cNvPr>
          <p:cNvSpPr/>
          <p:nvPr/>
        </p:nvSpPr>
        <p:spPr>
          <a:xfrm>
            <a:off x="3702879" y="31556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1CC575-E934-3A44-92F4-51F3359D5F80}"/>
              </a:ext>
            </a:extLst>
          </p:cNvPr>
          <p:cNvSpPr/>
          <p:nvPr/>
        </p:nvSpPr>
        <p:spPr>
          <a:xfrm>
            <a:off x="4098234" y="28670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3E49298-E694-7543-8983-46244B20A497}"/>
              </a:ext>
            </a:extLst>
          </p:cNvPr>
          <p:cNvSpPr/>
          <p:nvPr/>
        </p:nvSpPr>
        <p:spPr>
          <a:xfrm>
            <a:off x="3702879" y="42268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329549-4621-CF42-9BAC-69D58B9FAA2B}"/>
              </a:ext>
            </a:extLst>
          </p:cNvPr>
          <p:cNvSpPr/>
          <p:nvPr/>
        </p:nvSpPr>
        <p:spPr>
          <a:xfrm>
            <a:off x="4439569" y="39152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B11E6E-D9FF-C740-9EFC-BAB6DAF4AC7C}"/>
              </a:ext>
            </a:extLst>
          </p:cNvPr>
          <p:cNvSpPr/>
          <p:nvPr/>
        </p:nvSpPr>
        <p:spPr>
          <a:xfrm>
            <a:off x="4439036" y="42203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DC49DB3-55CE-A549-B4BA-BAC8B5DA93AA}"/>
              </a:ext>
            </a:extLst>
          </p:cNvPr>
          <p:cNvSpPr/>
          <p:nvPr/>
        </p:nvSpPr>
        <p:spPr>
          <a:xfrm>
            <a:off x="4098234" y="45892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D669BD-703C-6142-AB67-8FE5F65B312F}"/>
              </a:ext>
            </a:extLst>
          </p:cNvPr>
          <p:cNvSpPr/>
          <p:nvPr/>
        </p:nvSpPr>
        <p:spPr>
          <a:xfrm>
            <a:off x="4816070" y="39152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5D445B5-F42D-1149-BE8F-5A837E716CD7}"/>
              </a:ext>
            </a:extLst>
          </p:cNvPr>
          <p:cNvSpPr/>
          <p:nvPr/>
        </p:nvSpPr>
        <p:spPr>
          <a:xfrm>
            <a:off x="3702879" y="42203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1B7CF82-926A-4148-A7E0-9E5DE56BF64A}"/>
              </a:ext>
            </a:extLst>
          </p:cNvPr>
          <p:cNvCxnSpPr>
            <a:cxnSpLocks/>
          </p:cNvCxnSpPr>
          <p:nvPr/>
        </p:nvCxnSpPr>
        <p:spPr>
          <a:xfrm flipV="1">
            <a:off x="3090626" y="2571750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302749-23FF-1B4A-98C4-EF23163F510F}"/>
                  </a:ext>
                </a:extLst>
              </p:cNvPr>
              <p:cNvSpPr txBox="1"/>
              <p:nvPr/>
            </p:nvSpPr>
            <p:spPr>
              <a:xfrm rot="19050726">
                <a:off x="3153459" y="3353874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302749-23FF-1B4A-98C4-EF23163F5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153459" y="3353874"/>
                <a:ext cx="2273315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15EB095-52E9-E140-A0F2-D8680320AD0D}"/>
              </a:ext>
            </a:extLst>
          </p:cNvPr>
          <p:cNvSpPr/>
          <p:nvPr/>
        </p:nvSpPr>
        <p:spPr>
          <a:xfrm>
            <a:off x="2764942" y="219324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4E97DA-6CE9-014B-B3F6-B2698931EDB9}"/>
              </a:ext>
            </a:extLst>
          </p:cNvPr>
          <p:cNvSpPr/>
          <p:nvPr/>
        </p:nvSpPr>
        <p:spPr>
          <a:xfrm>
            <a:off x="4892228" y="4710395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26" name="Left-Up Arrow 25">
            <a:extLst>
              <a:ext uri="{FF2B5EF4-FFF2-40B4-BE49-F238E27FC236}">
                <a16:creationId xmlns:a16="http://schemas.microsoft.com/office/drawing/2014/main" id="{D98964C8-666B-DF46-8FBC-753CFB1517E3}"/>
              </a:ext>
            </a:extLst>
          </p:cNvPr>
          <p:cNvSpPr/>
          <p:nvPr/>
        </p:nvSpPr>
        <p:spPr>
          <a:xfrm flipH="1">
            <a:off x="6110404" y="2513437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0F77AD6-B615-D347-9B9C-F051F8BEC2CD}"/>
                  </a:ext>
                </a:extLst>
              </p:cNvPr>
              <p:cNvSpPr/>
              <p:nvPr/>
            </p:nvSpPr>
            <p:spPr>
              <a:xfrm>
                <a:off x="8576670" y="4512515"/>
                <a:ext cx="44005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0F77AD6-B615-D347-9B9C-F051F8BEC2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670" y="4512515"/>
                <a:ext cx="440056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75D79B9-F170-4845-B7E9-468A24E11DDA}"/>
                  </a:ext>
                </a:extLst>
              </p:cNvPr>
              <p:cNvSpPr/>
              <p:nvPr/>
            </p:nvSpPr>
            <p:spPr>
              <a:xfrm>
                <a:off x="5974541" y="4719457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75D79B9-F170-4845-B7E9-468A24E11D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4541" y="4719457"/>
                <a:ext cx="333745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EA8E2C3-8302-6543-9EC7-4BA7E41818EA}"/>
                  </a:ext>
                </a:extLst>
              </p:cNvPr>
              <p:cNvSpPr/>
              <p:nvPr/>
            </p:nvSpPr>
            <p:spPr>
              <a:xfrm>
                <a:off x="5822455" y="4544621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EA8E2C3-8302-6543-9EC7-4BA7E41818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455" y="4544621"/>
                <a:ext cx="333745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97FF9A3E-C212-874B-BC93-259E2364B71C}"/>
              </a:ext>
            </a:extLst>
          </p:cNvPr>
          <p:cNvSpPr/>
          <p:nvPr/>
        </p:nvSpPr>
        <p:spPr>
          <a:xfrm>
            <a:off x="5825284" y="2234796"/>
            <a:ext cx="5709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error</a:t>
            </a:r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1C1E265-E2C4-EE4C-90F1-989951F82316}"/>
              </a:ext>
            </a:extLst>
          </p:cNvPr>
          <p:cNvCxnSpPr>
            <a:cxnSpLocks/>
          </p:cNvCxnSpPr>
          <p:nvPr/>
        </p:nvCxnSpPr>
        <p:spPr>
          <a:xfrm>
            <a:off x="6148516" y="3759345"/>
            <a:ext cx="15208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E7ED00D-96E1-9843-9C9A-4D0E3BCB0D5E}"/>
              </a:ext>
            </a:extLst>
          </p:cNvPr>
          <p:cNvCxnSpPr>
            <a:cxnSpLocks/>
          </p:cNvCxnSpPr>
          <p:nvPr/>
        </p:nvCxnSpPr>
        <p:spPr>
          <a:xfrm>
            <a:off x="6289075" y="3747819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041F1AF-6CC4-E24E-8792-677F173427C7}"/>
              </a:ext>
            </a:extLst>
          </p:cNvPr>
          <p:cNvCxnSpPr>
            <a:cxnSpLocks/>
          </p:cNvCxnSpPr>
          <p:nvPr/>
        </p:nvCxnSpPr>
        <p:spPr>
          <a:xfrm>
            <a:off x="6273707" y="3954760"/>
            <a:ext cx="255800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66D0363-FE64-FC42-8F24-3F82C5CF69D0}"/>
              </a:ext>
            </a:extLst>
          </p:cNvPr>
          <p:cNvCxnSpPr>
            <a:cxnSpLocks/>
          </p:cNvCxnSpPr>
          <p:nvPr/>
        </p:nvCxnSpPr>
        <p:spPr>
          <a:xfrm>
            <a:off x="6515449" y="3940817"/>
            <a:ext cx="0" cy="34747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2EA56A4-6675-AC44-A28D-9C93A0F4035C}"/>
              </a:ext>
            </a:extLst>
          </p:cNvPr>
          <p:cNvCxnSpPr>
            <a:cxnSpLocks/>
          </p:cNvCxnSpPr>
          <p:nvPr/>
        </p:nvCxnSpPr>
        <p:spPr>
          <a:xfrm>
            <a:off x="6503923" y="4276763"/>
            <a:ext cx="153462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256783B-8BA1-0E46-8582-F7F42B9E9BCE}"/>
              </a:ext>
            </a:extLst>
          </p:cNvPr>
          <p:cNvCxnSpPr>
            <a:cxnSpLocks/>
          </p:cNvCxnSpPr>
          <p:nvPr/>
        </p:nvCxnSpPr>
        <p:spPr>
          <a:xfrm flipH="1">
            <a:off x="6657385" y="4263017"/>
            <a:ext cx="1523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CE8D815-DF75-B445-81BA-26038A1B1403}"/>
              </a:ext>
            </a:extLst>
          </p:cNvPr>
          <p:cNvCxnSpPr>
            <a:cxnSpLocks/>
          </p:cNvCxnSpPr>
          <p:nvPr/>
        </p:nvCxnSpPr>
        <p:spPr>
          <a:xfrm>
            <a:off x="6643026" y="4476806"/>
            <a:ext cx="289472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81642CD-065F-D94A-BED4-D71F9AA07272}"/>
              </a:ext>
            </a:extLst>
          </p:cNvPr>
          <p:cNvCxnSpPr>
            <a:cxnSpLocks/>
          </p:cNvCxnSpPr>
          <p:nvPr/>
        </p:nvCxnSpPr>
        <p:spPr>
          <a:xfrm>
            <a:off x="6920148" y="447680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4A96269-26F9-C844-939A-83778A1327E8}"/>
              </a:ext>
            </a:extLst>
          </p:cNvPr>
          <p:cNvCxnSpPr>
            <a:cxnSpLocks/>
          </p:cNvCxnSpPr>
          <p:nvPr/>
        </p:nvCxnSpPr>
        <p:spPr>
          <a:xfrm>
            <a:off x="6920148" y="4677930"/>
            <a:ext cx="614503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70839E9-157A-5046-B8AB-A550B8A5AD04}"/>
              </a:ext>
            </a:extLst>
          </p:cNvPr>
          <p:cNvCxnSpPr>
            <a:cxnSpLocks/>
          </p:cNvCxnSpPr>
          <p:nvPr/>
        </p:nvCxnSpPr>
        <p:spPr>
          <a:xfrm flipV="1">
            <a:off x="7523125" y="4344136"/>
            <a:ext cx="0" cy="34747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B1D8970-FED2-8842-8E1F-AEF658C6A26B}"/>
              </a:ext>
            </a:extLst>
          </p:cNvPr>
          <p:cNvCxnSpPr>
            <a:cxnSpLocks/>
          </p:cNvCxnSpPr>
          <p:nvPr/>
        </p:nvCxnSpPr>
        <p:spPr>
          <a:xfrm>
            <a:off x="7515442" y="4359504"/>
            <a:ext cx="300299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C7E2C49E-47F6-3D40-B881-3922AB03F015}"/>
              </a:ext>
            </a:extLst>
          </p:cNvPr>
          <p:cNvCxnSpPr>
            <a:cxnSpLocks/>
          </p:cNvCxnSpPr>
          <p:nvPr/>
        </p:nvCxnSpPr>
        <p:spPr>
          <a:xfrm flipV="1">
            <a:off x="7810422" y="4165559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62B85275-7AE4-4343-AAB8-B179F9F3C97D}"/>
              </a:ext>
            </a:extLst>
          </p:cNvPr>
          <p:cNvCxnSpPr>
            <a:cxnSpLocks/>
          </p:cNvCxnSpPr>
          <p:nvPr/>
        </p:nvCxnSpPr>
        <p:spPr>
          <a:xfrm flipH="1">
            <a:off x="7798897" y="4177084"/>
            <a:ext cx="23605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60B491B-9A19-2241-A481-D81AFA5AB1DF}"/>
              </a:ext>
            </a:extLst>
          </p:cNvPr>
          <p:cNvCxnSpPr>
            <a:cxnSpLocks/>
          </p:cNvCxnSpPr>
          <p:nvPr/>
        </p:nvCxnSpPr>
        <p:spPr>
          <a:xfrm>
            <a:off x="8027268" y="397545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53B62EE-500A-7D4E-BBFF-AB611C7B3422}"/>
              </a:ext>
            </a:extLst>
          </p:cNvPr>
          <p:cNvCxnSpPr>
            <a:cxnSpLocks/>
          </p:cNvCxnSpPr>
          <p:nvPr/>
        </p:nvCxnSpPr>
        <p:spPr>
          <a:xfrm>
            <a:off x="8015742" y="3986655"/>
            <a:ext cx="391905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2C459118-811C-DD43-851B-5160CA034A69}"/>
              </a:ext>
            </a:extLst>
          </p:cNvPr>
          <p:cNvCxnSpPr>
            <a:cxnSpLocks/>
          </p:cNvCxnSpPr>
          <p:nvPr/>
        </p:nvCxnSpPr>
        <p:spPr>
          <a:xfrm flipV="1">
            <a:off x="8393242" y="379303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FB8944AF-55AC-534C-990F-33BCBBDC7C7D}"/>
                  </a:ext>
                </a:extLst>
              </p:cNvPr>
              <p:cNvSpPr/>
              <p:nvPr/>
            </p:nvSpPr>
            <p:spPr>
              <a:xfrm>
                <a:off x="5822454" y="2787970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FB8944AF-55AC-534C-990F-33BCBBDC7C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454" y="2787970"/>
                <a:ext cx="333746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D034E65E-B9EB-8F45-BD2C-4FDED891C65B}"/>
              </a:ext>
            </a:extLst>
          </p:cNvPr>
          <p:cNvCxnSpPr>
            <a:cxnSpLocks/>
          </p:cNvCxnSpPr>
          <p:nvPr/>
        </p:nvCxnSpPr>
        <p:spPr>
          <a:xfrm>
            <a:off x="8393242" y="3793036"/>
            <a:ext cx="15208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E859FED-A4B8-4B8B-8908-6A1EF4FEBF11}"/>
                  </a:ext>
                </a:extLst>
              </p14:cNvPr>
              <p14:cNvContentPartPr/>
              <p14:nvPr/>
            </p14:nvContentPartPr>
            <p14:xfrm>
              <a:off x="3081960" y="1375920"/>
              <a:ext cx="5187240" cy="33418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E859FED-A4B8-4B8B-8908-6A1EF4FEBF1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072600" y="1366560"/>
                <a:ext cx="5205960" cy="336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05308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/>
      <p:bldP spid="3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74766-6DEB-0F40-9EAC-E14A0B05A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Minimizing Error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9AAA2-DA4C-CC43-BFE7-3FD7B3068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Minimizing classification error is totally the most intuitive thing to do given all we have learned from regression. However, it just doesn’t work in this case with classification.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aren’t able to use a method like gradient descent here because the function isn’t ”nice” (it’s not continuous, it’s not differentiable, etc.).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will use a stand-in for classification error that will allow us to use an optimization algorithm. But first, we have to change the problem we care about a bit.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Instead of caring about the classifications, let’s look at some probabilities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CA792-41E7-8C47-9B00-FE1750021A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75402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6EEA4-02AD-4048-BE8E-E7BB3B0BB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A7B354C-EAA7-0945-8229-5EDA79638C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Assume that there is some randomness in the world, and instead will try to model the probability of a positive/negative label.</a:t>
                </a:r>
              </a:p>
              <a:p>
                <a:pPr marL="139700" indent="0">
                  <a:buNone/>
                </a:pPr>
                <a:r>
                  <a:rPr lang="en-US" b="1" dirty="0"/>
                  <a:t>Examples:</a:t>
                </a:r>
              </a:p>
              <a:p>
                <a:pPr marL="139700" indent="0">
                  <a:buNone/>
                </a:pPr>
                <a:r>
                  <a:rPr lang="en-US" dirty="0"/>
                  <a:t>“The sushi &amp; everything else were awesome!”</a:t>
                </a:r>
              </a:p>
              <a:p>
                <a:r>
                  <a:rPr lang="en-US" dirty="0"/>
                  <a:t>Definite positive (+1)</a:t>
                </a:r>
              </a:p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=+1 │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=“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𝑇h𝑒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𝑠𝑢𝑠h𝑖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&amp;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𝑒𝑣𝑒𝑟𝑦𝑡h𝑖𝑛𝑔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𝑒𝑙𝑠𝑒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𝑤𝑒𝑟𝑒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𝑎𝑤𝑒𝑠𝑜𝑚𝑒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!”</m:t>
                        </m:r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=0.99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“The sushi was alright, the service was OK”</a:t>
                </a:r>
              </a:p>
              <a:p>
                <a:r>
                  <a:rPr lang="en-US" dirty="0"/>
                  <a:t>Not as sure</a:t>
                </a:r>
              </a:p>
              <a:p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=−1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│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=“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𝑇h𝑒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𝑠𝑢𝑠h𝑖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𝑎𝑙𝑟𝑖𝑔h𝑡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𝑡h𝑒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𝑠𝑒𝑟𝑣𝑖𝑐𝑒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𝑤𝑎𝑠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𝑜𝑘𝑎𝑦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!”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120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Use probability as the measurement of certainty</a:t>
                </a: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A7B354C-EAA7-0945-8229-5EDA79638C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84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468EB7-AD3C-394C-8377-15146A64458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A413D7C-B965-4608-B152-71C19B45A022}"/>
                  </a:ext>
                </a:extLst>
              </p14:cNvPr>
              <p14:cNvContentPartPr/>
              <p14:nvPr/>
            </p14:nvContentPartPr>
            <p14:xfrm>
              <a:off x="127440" y="164520"/>
              <a:ext cx="7323120" cy="2803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A413D7C-B965-4608-B152-71C19B45A02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080" y="155160"/>
                <a:ext cx="7341840" cy="282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796633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</a:t>
                </a:r>
                <a:r>
                  <a:rPr lang="en-US" dirty="0">
                    <a:solidFill>
                      <a:schemeClr val="bg2">
                        <a:lumMod val="75000"/>
                      </a:schemeClr>
                    </a:solidFill>
                  </a:rPr>
                  <a:t>Estimate probabilities</a:t>
                </a:r>
                <a:r>
                  <a:rPr lang="en-US" b="1" dirty="0">
                    <a:solidFill>
                      <a:schemeClr val="bg2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bg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and use those for prediction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Probability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Estimate class probability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=+1|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Notes</a:t>
                </a:r>
                <a:r>
                  <a:rPr lang="en-US" dirty="0"/>
                  <a:t>: </a:t>
                </a:r>
              </a:p>
              <a:p>
                <a:r>
                  <a:rPr lang="en-US" dirty="0"/>
                  <a:t>Estimating the probability improves </a:t>
                </a:r>
                <a:r>
                  <a:rPr lang="en-US" b="1" dirty="0"/>
                  <a:t>interpretability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4372301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7892</TotalTime>
  <Words>1943</Words>
  <Application>Microsoft Office PowerPoint</Application>
  <PresentationFormat>On-screen Show (16:9)</PresentationFormat>
  <Paragraphs>420</Paragraphs>
  <Slides>48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Georgia</vt:lpstr>
      <vt:lpstr>Arial</vt:lpstr>
      <vt:lpstr>Calibri</vt:lpstr>
      <vt:lpstr>Courier New</vt:lpstr>
      <vt:lpstr>Nunito Sans</vt:lpstr>
      <vt:lpstr>Wingdings</vt:lpstr>
      <vt:lpstr>Open Sans</vt:lpstr>
      <vt:lpstr>Cambria Math</vt:lpstr>
      <vt:lpstr>SlideMaster</vt:lpstr>
      <vt:lpstr>CSE/STAT 416 Logistic Regression  Hunter Schafer Paul G. Allen School of Computer Science &amp; Engineering University of Washington  April 14, 2021</vt:lpstr>
      <vt:lpstr>Sentiment Classifier</vt:lpstr>
      <vt:lpstr>Implementation 2: Linear Classifier</vt:lpstr>
      <vt:lpstr>Decision Boundary</vt:lpstr>
      <vt:lpstr>Learning w ̂</vt:lpstr>
      <vt:lpstr>All the Same?</vt:lpstr>
      <vt:lpstr>Minimizing Error</vt:lpstr>
      <vt:lpstr>Probabilities</vt:lpstr>
      <vt:lpstr>Probability Classifier</vt:lpstr>
      <vt:lpstr>Score Probabilities?</vt:lpstr>
      <vt:lpstr>Interpreting Score</vt:lpstr>
      <vt:lpstr>Logistic Function</vt:lpstr>
      <vt:lpstr>Logistic Regression Model</vt:lpstr>
      <vt:lpstr>PowerPoint Presentation</vt:lpstr>
      <vt:lpstr>Class Session</vt:lpstr>
      <vt:lpstr>Logistics</vt:lpstr>
      <vt:lpstr>Demo</vt:lpstr>
      <vt:lpstr>Quality Metric = Likelihood</vt:lpstr>
      <vt:lpstr>Learn w ̂</vt:lpstr>
      <vt:lpstr>Maximum Likelihood Estimate (MLE)</vt:lpstr>
      <vt:lpstr>1 min</vt:lpstr>
      <vt:lpstr>PowerPoint Presentation</vt:lpstr>
      <vt:lpstr>ML Algorithm</vt:lpstr>
      <vt:lpstr>PowerPoint Presentation</vt:lpstr>
      <vt:lpstr>Finding MLE</vt:lpstr>
      <vt:lpstr>Gradient Ascent</vt:lpstr>
      <vt:lpstr>Learning Curve </vt:lpstr>
      <vt:lpstr>Choosing η</vt:lpstr>
      <vt:lpstr>Choosing η</vt:lpstr>
      <vt:lpstr>Choosing η</vt:lpstr>
      <vt:lpstr>Choosing η</vt:lpstr>
      <vt:lpstr>Grid Search</vt:lpstr>
      <vt:lpstr>PowerPoint Presentation</vt:lpstr>
      <vt:lpstr>Overfitting - Classification</vt:lpstr>
      <vt:lpstr>More Features</vt:lpstr>
      <vt:lpstr>Decision Boundary</vt:lpstr>
      <vt:lpstr>Decision Boundary</vt:lpstr>
      <vt:lpstr>Decision Boundary</vt:lpstr>
      <vt:lpstr>Decision Boundary</vt:lpstr>
      <vt:lpstr>Overfitting</vt:lpstr>
      <vt:lpstr>Effects of Overfitting</vt:lpstr>
      <vt:lpstr>Plotting Probabilities</vt:lpstr>
      <vt:lpstr>Regularization</vt:lpstr>
      <vt:lpstr>L2 Regularized Logistic Regression</vt:lpstr>
      <vt:lpstr>Some Details</vt:lpstr>
      <vt:lpstr>Coefficient Path:  L2 Penalty </vt:lpstr>
      <vt:lpstr>Other Penalties?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266</cp:revision>
  <cp:lastPrinted>2019-07-08T15:45:50Z</cp:lastPrinted>
  <dcterms:modified xsi:type="dcterms:W3CDTF">2021-04-15T00:57:55Z</dcterms:modified>
</cp:coreProperties>
</file>