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notesSlides/notesSlide2.xml" ContentType="application/vnd.openxmlformats-officedocument.presentationml.notesSlide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notesSlides/notesSlide3.xml" ContentType="application/vnd.openxmlformats-officedocument.presentationml.notesSlide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notesSlides/notesSlide4.xml" ContentType="application/vnd.openxmlformats-officedocument.presentationml.notesSlide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notesSlides/notesSlide5.xml" ContentType="application/vnd.openxmlformats-officedocument.presentationml.notesSlide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notesSlides/notesSlide6.xml" ContentType="application/vnd.openxmlformats-officedocument.presentationml.notesSlide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notesSlides/notesSlide7.xml" ContentType="application/vnd.openxmlformats-officedocument.presentationml.notesSlide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notesSlides/notesSlide8.xml" ContentType="application/vnd.openxmlformats-officedocument.presentationml.notesSlide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226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notesSlides/notesSlide13.xml" ContentType="application/vnd.openxmlformats-officedocument.presentationml.notesSlide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notesSlides/notesSlide14.xml" ContentType="application/vnd.openxmlformats-officedocument.presentationml.notesSlide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notesSlides/notesSlide15.xml" ContentType="application/vnd.openxmlformats-officedocument.presentationml.notesSlide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notesSlides/notesSlide16.xml" ContentType="application/vnd.openxmlformats-officedocument.presentationml.notesSlide+xml"/>
  <Override PartName="/ppt/ink/ink319.xml" ContentType="application/inkml+xml"/>
  <Override PartName="/ppt/ink/ink320.xml" ContentType="application/inkml+xml"/>
  <Override PartName="/ppt/ink/ink321.xml" ContentType="application/inkml+xml"/>
  <Override PartName="/ppt/notesSlides/notesSlide17.xml" ContentType="application/vnd.openxmlformats-officedocument.presentationml.notesSlide+xml"/>
  <Override PartName="/ppt/ink/ink322.xml" ContentType="application/inkml+xml"/>
  <Override PartName="/ppt/ink/ink3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1"/>
  </p:sldMasterIdLst>
  <p:notesMasterIdLst>
    <p:notesMasterId r:id="rId47"/>
  </p:notesMasterIdLst>
  <p:handoutMasterIdLst>
    <p:handoutMasterId r:id="rId48"/>
  </p:handoutMasterIdLst>
  <p:sldIdLst>
    <p:sldId id="256" r:id="rId2"/>
    <p:sldId id="498" r:id="rId3"/>
    <p:sldId id="458" r:id="rId4"/>
    <p:sldId id="459" r:id="rId5"/>
    <p:sldId id="460" r:id="rId6"/>
    <p:sldId id="313" r:id="rId7"/>
    <p:sldId id="461" r:id="rId8"/>
    <p:sldId id="462" r:id="rId9"/>
    <p:sldId id="463" r:id="rId10"/>
    <p:sldId id="465" r:id="rId11"/>
    <p:sldId id="464" r:id="rId12"/>
    <p:sldId id="466" r:id="rId13"/>
    <p:sldId id="467" r:id="rId14"/>
    <p:sldId id="468" r:id="rId15"/>
    <p:sldId id="469" r:id="rId16"/>
    <p:sldId id="470" r:id="rId17"/>
    <p:sldId id="499" r:id="rId18"/>
    <p:sldId id="453" r:id="rId19"/>
    <p:sldId id="472" r:id="rId20"/>
    <p:sldId id="471" r:id="rId21"/>
    <p:sldId id="474" r:id="rId22"/>
    <p:sldId id="476" r:id="rId23"/>
    <p:sldId id="475" r:id="rId24"/>
    <p:sldId id="477" r:id="rId25"/>
    <p:sldId id="478" r:id="rId26"/>
    <p:sldId id="479" r:id="rId27"/>
    <p:sldId id="493" r:id="rId28"/>
    <p:sldId id="480" r:id="rId29"/>
    <p:sldId id="484" r:id="rId30"/>
    <p:sldId id="481" r:id="rId31"/>
    <p:sldId id="500" r:id="rId32"/>
    <p:sldId id="483" r:id="rId33"/>
    <p:sldId id="486" r:id="rId34"/>
    <p:sldId id="485" r:id="rId35"/>
    <p:sldId id="487" r:id="rId36"/>
    <p:sldId id="488" r:id="rId37"/>
    <p:sldId id="489" r:id="rId38"/>
    <p:sldId id="490" r:id="rId39"/>
    <p:sldId id="491" r:id="rId40"/>
    <p:sldId id="497" r:id="rId41"/>
    <p:sldId id="501" r:id="rId42"/>
    <p:sldId id="494" r:id="rId43"/>
    <p:sldId id="495" r:id="rId44"/>
    <p:sldId id="496" r:id="rId45"/>
    <p:sldId id="399" r:id="rId4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  <p:embeddedFont>
      <p:font typeface="Georgia" panose="02040502050405020303" pitchFamily="18" charset="0"/>
      <p:regular r:id="rId54"/>
      <p:bold r:id="rId55"/>
      <p:italic r:id="rId56"/>
      <p:boldItalic r:id="rId57"/>
    </p:embeddedFont>
    <p:embeddedFont>
      <p:font typeface="Nunito Sans" panose="020B0604020202020204" charset="0"/>
      <p:regular r:id="rId58"/>
      <p:bold r:id="rId59"/>
      <p:italic r:id="rId60"/>
      <p:boldItalic r:id="rId61"/>
    </p:embeddedFont>
    <p:embeddedFont>
      <p:font typeface="Open Sans" panose="020B060402020202020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7BA6"/>
    <a:srgbClr val="95698A"/>
    <a:srgbClr val="EFD9B0"/>
    <a:srgbClr val="6093C5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29" autoAdjust="0"/>
    <p:restoredTop sz="95359" autoAdjust="0"/>
  </p:normalViewPr>
  <p:slideViewPr>
    <p:cSldViewPr snapToGrid="0" snapToObjects="1">
      <p:cViewPr>
        <p:scale>
          <a:sx n="115" d="100"/>
          <a:sy n="115" d="100"/>
        </p:scale>
        <p:origin x="429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5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35.1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1 210 14799 0 0,'0'0'679'0'0,"0"0"-15"0"0,0 0-303 0 0,0 0 298 0 0,0 0 174 0 0,4 14 1538 0 0,11 77 310 0 0,-13-74-2574 0 0,1 1 1 0 0,0 0-1 0 0,1-1 0 0 0,0 1 1 0 0,2-1-1 0 0,0 0 0 0 0,1-1 1 0 0,1 0-1 0 0,0 0 0 0 0,1 0 1 0 0,1-1-1 0 0,1 0-107 0 0,-11-14 13 0 0,1 0 0 0 0,-1 0 0 0 0,1 0 0 0 0,0 0 0 0 0,0 0 0 0 0,-1 0 0 0 0,1 0 0 0 0,0 0 0 0 0,0 0 0 0 0,0 0 0 0 0,0-1 0 0 0,0 1 0 0 0,0 0 0 0 0,0-1 0 0 0,0 1 0 0 0,0-1 0 0 0,0 1 0 0 0,0-1 0 0 0,1 1 0 0 0,-1-1 0 0 0,0 0 0 0 0,0 0 0 0 0,0 0 0 0 0,1 1 0 0 0,-1-1 0 0 0,0 0 0 0 0,0-1 0 0 0,0 1 0 0 0,1 0 0 0 0,-1 0 0 0 0,0 0 0 0 0,0-1 0 0 0,0 1 0 0 0,1 0 0 0 0,-1-1 0 0 0,0 1 0 0 0,0-1 0 0 0,0 0 0 0 0,0 1 0 0 0,0-1 0 0 0,0 0 0 0 0,0 0 0 0 0,0 1 0 0 0,-1-1-1 0 0,1 0 1 0 0,0 0 0 0 0,0 0 0 0 0,-1 0 0 0 0,1 0 0 0 0,0-1-13 0 0,29-106 659 0 0,-18 46-415 0 0,-1 88-108 0 0,-9-14-108 0 0,0 0-1 0 0,1 0 1 0 0,1 0 0 0 0,0 0 0 0 0,1-1-1 0 0,0 1 1 0 0,0-1 0 0 0,2-1-1 0 0,-1 1 1 0 0,1-1 0 0 0,0 0-1 0 0,1-1 1 0 0,7 7-28 0 0,-14-15 15 0 0,0 0 0 0 0,0-1 0 0 0,0 1-1 0 0,0 0 1 0 0,0 0 0 0 0,1-1 0 0 0,-1 1 0 0 0,0-1 0 0 0,0 1-1 0 0,1-1 1 0 0,-1 0 0 0 0,0 1 0 0 0,1-1 0 0 0,-1 0-1 0 0,0 0 1 0 0,1 0 0 0 0,-1 0 0 0 0,0 0 0 0 0,1 0 0 0 0,-1 0-1 0 0,1-1 1 0 0,-1 1 0 0 0,0 0 0 0 0,1-1 0 0 0,-1 1 0 0 0,0-1-1 0 0,0 1 1 0 0,0-1 0 0 0,1 0 0 0 0,-1 1 0 0 0,0-1 0 0 0,0 0-1 0 0,0 0 1 0 0,0 0 0 0 0,0 0 0 0 0,0 0 0 0 0,0 0-1 0 0,0 0 1 0 0,-1 0 0 0 0,1 0 0 0 0,0-1-15 0 0,26-58 826 0 0,-24 50-764 0 0,7-22 39 0 0,-1-1 0 0 0,-2 0 0 0 0,-2-1 0 0 0,0 0 0 0 0,-3 0-1 0 0,0-18-100 0 0,-4 27-4 0 0,2 24-73 0 0,0 1-32 0 0,-6 20-877 0 0,9 8-6877 0 0,-1-10-503 0 0</inkml:trace>
  <inkml:trace contextRef="#ctx0" brushRef="#br0" timeOffset="413.108">515 424 8751 0 0,'-1'11'637'0'0,"11"9"7322"0"0,-7-19-7756 0 0,-1 1 0 0 0,0-1 0 0 0,1 0 0 0 0,-1 0-1 0 0,1 0 1 0 0,-1 0 0 0 0,1 0 0 0 0,-1-1 0 0 0,1 1 0 0 0,0-1 0 0 0,-1 1-1 0 0,1-1 1 0 0,0 0 0 0 0,0 0 0 0 0,-1-1 0 0 0,1 1 0 0 0,0 0-1 0 0,-1-1 1 0 0,1 0-203 0 0,2 0 88 0 0,-1 0 0 0 0,0 0 0 0 0,0-1 0 0 0,1 0 0 0 0,-2 0 0 0 0,1 0 0 0 0,0 0 0 0 0,0-1 0 0 0,-1 0 0 0 0,1 1-1 0 0,-1-1 1 0 0,0 0 0 0 0,1-1 0 0 0,-2 1 0 0 0,1 0 0 0 0,0-1 0 0 0,-1 0 0 0 0,1 0 0 0 0,-1 1 0 0 0,0-1 0 0 0,-1-1 0 0 0,1 1 0 0 0,-1 0-1 0 0,1 0 1 0 0,-1-1 0 0 0,0 1 0 0 0,-1 0 0 0 0,1-5-88 0 0,-1 8 33 0 0,0 0 1 0 0,0-1-1 0 0,0 1 0 0 0,-1 0 0 0 0,1 0 1 0 0,0-1-1 0 0,0 1 0 0 0,-1 0 0 0 0,1 0 1 0 0,-1 0-1 0 0,1 0 0 0 0,-1-1 1 0 0,0 1-1 0 0,1 0 0 0 0,-1 0 0 0 0,0 0 1 0 0,0 0-1 0 0,0 0 0 0 0,0 1 0 0 0,0-1 1 0 0,0 0-1 0 0,0 0 0 0 0,0 1 0 0 0,0-1 1 0 0,0 0-1 0 0,0 1 0 0 0,0-1 0 0 0,0 1 1 0 0,-1-1-1 0 0,1 1 0 0 0,0 0 1 0 0,0 0-1 0 0,-1-1 0 0 0,1 1 0 0 0,0 0 1 0 0,0 0-1 0 0,-1 0 0 0 0,1 0 0 0 0,0 1 1 0 0,0-1-1 0 0,-1 0 0 0 0,1 0 0 0 0,0 1 1 0 0,0-1-1 0 0,0 1 0 0 0,-1-1-33 0 0,-51 32 1050 0 0,49-29-995 0 0,1 0 0 0 0,0 0 0 0 0,0 1 0 0 0,0-1 0 0 0,0 1 0 0 0,1-1 0 0 0,0 1 0 0 0,-1 0 0 0 0,1 0 0 0 0,1 0 0 0 0,-1 0 0 0 0,1 0 0 0 0,-1 1 0 0 0,1-1 0 0 0,0 0 0 0 0,1 1 0 0 0,-1-1 0 0 0,1 0 0 0 0,0 1 0 0 0,0-1 0 0 0,0 1 0 0 0,0-1 0 0 0,1 1 0 0 0,0-1 0 0 0,0 0 0 0 0,0 1 0 0 0,0-1 0 0 0,1 0 0 0 0,0 0 0 0 0,0 0 0 0 0,0 0 0 0 0,0 0 0 0 0,1 0 0 0 0,-1-1 0 0 0,2 2-55 0 0,2 1 22 0 0,-1 0-1 0 0,2 0 1 0 0,-1-1 0 0 0,0 0-1 0 0,1 0 1 0 0,0-1-1 0 0,0 0 1 0 0,0 0-1 0 0,1-1 1 0 0,1 1-22 0 0,-6-3-54 0 0,0 1 0 0 0,0-1 0 0 0,0 0 0 0 0,0 0 0 0 0,0-1 0 0 0,0 1 0 0 0,0-1 0 0 0,1 0 0 0 0,-1 1 0 0 0,0-1 0 0 0,0-1 0 0 0,0 1 0 0 0,1 0 0 0 0,-1-1 0 0 0,0 0 0 0 0,0 0 0 0 0,0 0 0 0 0,0 0 0 0 0,0 0 0 0 0,0 0 0 0 0,0-1 0 0 0,0 1 0 0 0,-1-1 0 0 0,1 0 0 0 0,0 0 0 0 0,1-2 54 0 0,8-22-3158 0 0,-9 15 1295 0 0</inkml:trace>
  <inkml:trace contextRef="#ctx0" brushRef="#br0" timeOffset="641.88">777 175 17335 0 0,'0'0'795'0'0,"0"0"-18"0"0,1 12 1383 0 0,1 67 2595 0 0,8 39-3350 0 0,-4-56-1030 0 0,11 13-2106 0 0,-13-72-690 0 0,-4-2 482 0 0</inkml:trace>
  <inkml:trace contextRef="#ctx0" brushRef="#br0" timeOffset="958.529">1029 371 7831 0 0,'1'-1'603'0'0,"28"-25"11400"0"0,-24 19-10936 0 0,-5 7-547 0 0,0-8 1895 0 0,-6 10-2262 0 0,0 0-1 0 0,1 1 1 0 0,-1-1 0 0 0,1 1-1 0 0,-1 0 1 0 0,1 1-1 0 0,0-1 1 0 0,0 1-1 0 0,1 0 1 0 0,-1 0 0 0 0,1 1-1 0 0,0-1 1 0 0,0 1-1 0 0,0 0 1 0 0,1 0 0 0 0,0 0-1 0 0,0 1 1 0 0,-2 4-153 0 0,-5 5 236 0 0,4-9-165 0 0,1 0 1 0 0,0 1 0 0 0,1 0-1 0 0,-1 0 1 0 0,1 0 0 0 0,1 1-1 0 0,-1-1 1 0 0,1 1 0 0 0,1 0-1 0 0,-1 0 1 0 0,1 0 0 0 0,1 0-1 0 0,-1 0 1 0 0,1 0-1 0 0,1 0 1 0 0,0 1 0 0 0,0-1-1 0 0,0 0 1 0 0,2 7-72 0 0,-1-12-4 0 0,0-1 1 0 0,1 1-1 0 0,-1-1 0 0 0,0 0 0 0 0,1 1 1 0 0,-1-1-1 0 0,1 0 0 0 0,0 0 0 0 0,-1 0 0 0 0,1 0 1 0 0,0 0-1 0 0,0-1 0 0 0,1 1 0 0 0,-1-1 1 0 0,0 1-1 0 0,0-1 0 0 0,1 0 0 0 0,-1 0 1 0 0,1 0-1 0 0,-1 0 0 0 0,1 0 0 0 0,-1 0 1 0 0,1-1-1 0 0,0 1 0 0 0,-1-1 0 0 0,1 0 1 0 0,0 0-1 0 0,-1 0 0 0 0,1 0 0 0 0,0 0 1 0 0,-1-1-1 0 0,1 1 0 0 0,-1-1 0 0 0,1 1 1 0 0,0-1 3 0 0,87-38-1404 0 0,-46 11-1736 0 0,-17 10-4363 0 0,-11 8 313 0 0</inkml:trace>
  <inkml:trace contextRef="#ctx0" brushRef="#br0" timeOffset="1354.853">1279 456 12607 0 0,'0'0'579'0'0,"5"-17"210"0"0,2-20 6307 0 0,-9 34-3158 0 0,-12 8-3143 0 0,8 0-601 0 0,-1 1-1 0 0,0 1 0 0 0,1-1 0 0 0,0 1 0 0 0,1 0 0 0 0,0 0 0 0 0,0 1 0 0 0,0 0 0 0 0,1-1 0 0 0,0 2-193 0 0,0-2 50 0 0,2-1-1 0 0,-1 1 1 0 0,1 0-1 0 0,0 0 0 0 0,0 0 1 0 0,1 0-1 0 0,0 0 1 0 0,0 0-1 0 0,1 0 1 0 0,0 0-1 0 0,0 0 1 0 0,0 1-50 0 0,1-5 1 0 0,-1 0 0 0 0,0-1 0 0 0,1 1 0 0 0,0 0 0 0 0,0 0 0 0 0,0-1 0 0 0,0 1 0 0 0,0 0 0 0 0,0-1 0 0 0,0 1 0 0 0,1-1 0 0 0,0 1 0 0 0,-1-1-1 0 0,1 0 1 0 0,0 0 0 0 0,0 0 0 0 0,0 0 0 0 0,0 0 0 0 0,1 0 0 0 0,-1 0 0 0 0,0-1 0 0 0,1 1 0 0 0,-1-1 0 0 0,1 0 0 0 0,0 0 0 0 0,-1 0 0 0 0,1 0 0 0 0,0 0 0 0 0,0 0 0 0 0,-1-1 0 0 0,2 1-1 0 0,3-2 0 0 0,-1-1 0 0 0,1 1 0 0 0,0-1 0 0 0,-1 0 0 0 0,1-1 0 0 0,-1 1 0 0 0,0-1 0 0 0,0-1 0 0 0,0 1 0 0 0,0-1 0 0 0,0 0 0 0 0,-1 0 0 0 0,0-1 0 0 0,0 0 0 0 0,0 1 0 0 0,0-2 0 0 0,-1 1 0 0 0,0 0 0 0 0,0-1 0 0 0,0 0 0 0 0,-1 0 0 0 0,0 0 0 0 0,0-1 0 0 0,-1 1 0 0 0,2-4 0 0 0,-2 6 2 0 0,0 0 0 0 0,0-1 0 0 0,0 1 0 0 0,0-1 0 0 0,-1 0 0 0 0,1 1 0 0 0,-1-1 1 0 0,-1 0-1 0 0,1 0 0 0 0,-1 0 0 0 0,1 0 0 0 0,-2 0 0 0 0,1 0 0 0 0,0 0 0 0 0,-1 0 0 0 0,0 1 0 0 0,0-1 0 0 0,0 0 0 0 0,-1 0 0 0 0,0 1 0 0 0,1-1 0 0 0,-2 1 0 0 0,1-1 0 0 0,0 1 0 0 0,-1 0 1 0 0,0 0-1 0 0,0 0 0 0 0,0 0 0 0 0,-1 1 0 0 0,1-1 0 0 0,-1 1 0 0 0,0 0 0 0 0,1 0 0 0 0,-2 0 0 0 0,-1-1-2 0 0,2 3-78 0 0,1 0 1 0 0,0 0-1 0 0,0 0 1 0 0,-1 0-1 0 0,1 1 0 0 0,0 0 1 0 0,-1-1-1 0 0,1 1 1 0 0,0 1-1 0 0,-1-1 0 0 0,1 0 1 0 0,-1 1-1 0 0,1 0 1 0 0,0-1-1 0 0,0 1 0 0 0,-1 1 1 0 0,1-1-1 0 0,0 0 1 0 0,0 1-1 0 0,0 0 78 0 0,3-2-150 0 0,0 1 0 0 0,-1 0 0 0 0,1-1 0 0 0,0 1 0 0 0,0 0 1 0 0,0-1-1 0 0,0 1 0 0 0,0 0 0 0 0,0-1 0 0 0,0 1 0 0 0,1 0 0 0 0,-1-1 0 0 0,0 1 0 0 0,0 0 0 0 0,0-1 0 0 0,1 1 0 0 0,-1 0 0 0 0,0-1 0 0 0,1 1 0 0 0,-1-1 1 0 0,0 1-1 0 0,1-1 0 0 0,-1 1 0 0 0,1-1 0 0 0,-1 1 0 0 0,1-1 0 0 0,-1 1 0 0 0,1-1 0 0 0,-1 1 0 0 0,1-1 0 0 0,-1 0 0 0 0,1 1 0 0 0,0-1 0 0 0,-1 0 1 0 0,1 0-1 0 0,0 0 0 0 0,-1 1 0 0 0,1-1 0 0 0,0 0 0 0 0,0 0 150 0 0,32 7-5388 0 0,-24-6 3797 0 0</inkml:trace>
  <inkml:trace contextRef="#ctx0" brushRef="#br0" timeOffset="1929.752">1435 399 10679 0 0,'0'0'490'0'0,"1"-1"-9"0"0,3 0-310 0 0,0 0 89 0 0,-3 1 992 0 0,-1 0 430 0 0,0 0 81 0 0,0 0-66 0 0,0 0-349 0 0,0 0-150 0 0,0 0-29 0 0,0 0-93 0 0,0 0-360 0 0,0 0-158 0 0,0 0-28 0 0,11 13 847 0 0,9 70 122 0 0,-8-19-1025 0 0,-10-60-407 0 0,-1-4-40 0 0,0 0 0 0 0,0 0 0 0 0,-1 0 0 0 0,1 0 1 0 0,0 0-1 0 0,0-1 0 0 0,0 1 0 0 0,0 0 0 0 0,0 0 0 0 0,0-1 0 0 0,-1 1 0 0 0,1-1 0 0 0,0 1 0 0 0,0-1 1 0 0,-1 1-1 0 0,1-1 0 0 0,0 0 0 0 0,-1 1 0 0 0,1-1 0 0 0,0 0 0 0 0,-1 0 0 0 0,1 1 0 0 0,-1-1 0 0 0,1 0 0 0 0,-1 0 1 0 0,0 0-1 0 0,1 1 0 0 0,-1-1 0 0 0,0 0 0 0 0,1 0 0 0 0,-1 0-27 0 0,79-146 272 0 0,-49 114-243 0 0,-29 33-28 0 0,-1-1 0 0 0,1 1 0 0 0,-1-1 0 0 0,1 1 0 0 0,0 0-1 0 0,0 0 1 0 0,-1-1 0 0 0,1 1 0 0 0,0 0 0 0 0,0 0 0 0 0,-1 0-1 0 0,1 0 1 0 0,0 0 0 0 0,0 0 0 0 0,-1 0 0 0 0,1 0 0 0 0,0 0 0 0 0,0 0-1 0 0,-1 0 1 0 0,1 0 0 0 0,0 1 0 0 0,0-1 0 0 0,-1 0 0 0 0,1 1-1 0 0,0-1 1 0 0,-1 0 0 0 0,1 1 0 0 0,0-1 0 0 0,-1 1 0 0 0,1-1-1 0 0,-1 1 1 0 0,1-1 0 0 0,-1 1 0 0 0,1-1 0 0 0,-1 1 0 0 0,1 0-1 0 0,-1-1 1 0 0,0 1 0 0 0,1 0 0 0 0,-1-1 0 0 0,0 1 0 0 0,1 0-1 0 0,-1-1 1 0 0,0 1 0 0 0,0 0 0 0 0,0 0 0 0 0,0-1 0 0 0,1 1 0 0 0,-1 0-1 0 0,0 0 1 0 0,-1 0 0 0 0,1-1 0 0 0,0 1 0 0 0,0 0-1 0 0,-4 90 334 0 0,-3-31-159 0 0,8-45-175 0 0,13-18 0 0 0,60-103-157 0 0,-69 98 140 0 0,-2 4-2 0 0,0-1 0 0 0,0 1 0 0 0,0-1 0 0 0,0 1 0 0 0,1 0 0 0 0,-1 1 0 0 0,1-1 0 0 0,0 0 0 0 0,0 1 0 0 0,1 0 0 0 0,-1 0 0 0 0,1 0 0 0 0,-1 1 0 0 0,5-2 19 0 0,-7 5 2 0 0,0 0 0 0 0,1 0 0 0 0,-1 0 0 0 0,0 0 0 0 0,0 1-1 0 0,0-1 1 0 0,0 1 0 0 0,0-1 0 0 0,0 1 0 0 0,0 0 0 0 0,0-1 0 0 0,-1 1 0 0 0,1 0 0 0 0,-1 0 0 0 0,1 1 0 0 0,-1-1-1 0 0,0 0 1 0 0,0 0 0 0 0,0 1 0 0 0,0-1 0 0 0,0 0 0 0 0,0 1 0 0 0,-1-1 0 0 0,1 1 0 0 0,-1-1 0 0 0,0 1 0 0 0,0-1-1 0 0,0 1 1 0 0,0-1 0 0 0,0 1 0 0 0,0-1 0 0 0,-1 1 0 0 0,0 1-2 0 0,2 2 1 0 0,0 9 1 0 0,12 48-40 0 0,-12-63-81 0 0,0 1 0 0 0,0-1-1 0 0,0 0 1 0 0,1 1 0 0 0,-1-1 0 0 0,0 0 0 0 0,0 0 0 0 0,0 0-1 0 0,0 0 1 0 0,1 0 0 0 0,-1 0 0 0 0,0 0 0 0 0,0-1-1 0 0,0 1 1 0 0,0 0 0 0 0,1-1 0 0 0,-1 1 0 0 0,0-1-1 0 0,0 1 1 0 0,0-1 0 0 0,0 1 0 0 0,0-1 0 0 0,0 0-1 0 0,0 0 1 0 0,-1 1 0 0 0,1-1 0 0 0,0 0 119 0 0,0 0-25 0 0,24-20-5789 0 0,-19 16 1555 0 0,1-1-2853 0 0</inkml:trace>
  <inkml:trace contextRef="#ctx0" brushRef="#br0" timeOffset="2368.748">1986 396 2759 0 0,'0'0'712'0'0,"-4"9"12028"0"0,0-2-10309 0 0,3-4-2134 0 0,1-1-1 0 0,-1 1 1 0 0,0 0 0 0 0,1 0 0 0 0,0 0-1 0 0,0 0 1 0 0,0-1 0 0 0,0 1 0 0 0,0 0-1 0 0,0 0 1 0 0,1 0 0 0 0,-1-1 0 0 0,1 1-1 0 0,0 0 1 0 0,0 0 0 0 0,0-1 0 0 0,0 1 0 0 0,0-1-1 0 0,1 1 1 0 0,-1-1 0 0 0,1 1 0 0 0,0-1-1 0 0,-1 0 1 0 0,3 2-297 0 0,-2-2 24 0 0,0 0 1 0 0,1 0-1 0 0,-1 0 0 0 0,0 0 1 0 0,1-1-1 0 0,-1 1 0 0 0,1-1 1 0 0,-1 1-1 0 0,1-1 0 0 0,0 0 1 0 0,0 0-1 0 0,0 0 0 0 0,-1-1 0 0 0,1 1 1 0 0,0-1-1 0 0,0 1 0 0 0,0-1 1 0 0,0 0-1 0 0,0 0 0 0 0,0 0 1 0 0,0-1-1 0 0,0 1 0 0 0,0-1 1 0 0,0 1-1 0 0,-1-1 0 0 0,1 0 1 0 0,0 0-1 0 0,0 0 0 0 0,-1-1 1 0 0,1 1-1 0 0,-1-1 0 0 0,1 1 0 0 0,-1-1 1 0 0,1 0-1 0 0,0-1-24 0 0,1-1 21 0 0,-1 0-1 0 0,-1 0 0 0 0,1-1 1 0 0,0 1-1 0 0,-1 0 1 0 0,0-1-1 0 0,0 0 1 0 0,-1 1-1 0 0,1-1 1 0 0,-1 0-1 0 0,0 0 1 0 0,0 0-1 0 0,0 0 1 0 0,-1 0-1 0 0,0 0 0 0 0,0 0 1 0 0,0 0-1 0 0,-1 0 1 0 0,1 0-1 0 0,-1 0 1 0 0,-1 0-1 0 0,1 0 1 0 0,0 1-1 0 0,-1-1 1 0 0,0 0-1 0 0,-1-1-20 0 0,2 5 29 0 0,1 0 0 0 0,-1 0 0 0 0,1 0 0 0 0,-1 0 0 0 0,0 0 0 0 0,0 0 0 0 0,1 1 0 0 0,-1-1 0 0 0,0 0 0 0 0,0 0 0 0 0,0 0 0 0 0,0 1 0 0 0,0-1 0 0 0,0 0 0 0 0,0 1 0 0 0,0-1 0 0 0,0 1 0 0 0,-1 0 0 0 0,1-1 0 0 0,0 1 0 0 0,0 0 0 0 0,0-1 0 0 0,0 1 0 0 0,-1 0 0 0 0,1 0 0 0 0,0 0 0 0 0,0 0 0 0 0,0 0 0 0 0,-1 0 0 0 0,1 1 0 0 0,0-1-1 0 0,0 0 1 0 0,0 1 0 0 0,0-1 0 0 0,-1 1 0 0 0,1-1 0 0 0,0 1 0 0 0,0-1 0 0 0,0 1 0 0 0,0 0 0 0 0,0-1 0 0 0,0 1 0 0 0,0 0 0 0 0,0 0-29 0 0,-38 39 1273 0 0,33-32-1169 0 0,1 0 1 0 0,0 0-1 0 0,1 0 0 0 0,0 1 0 0 0,0-1 1 0 0,1 1-1 0 0,0 0 0 0 0,0 0 0 0 0,1 1 1 0 0,0-1-1 0 0,1 3-104 0 0,0-8 15 0 0,1 0 0 0 0,0 0 1 0 0,0 1-1 0 0,0-1 0 0 0,0 0 0 0 0,1 0 1 0 0,0 1-1 0 0,0-1 0 0 0,0 0 0 0 0,0 0 1 0 0,1 0-1 0 0,0 0 0 0 0,0 0 0 0 0,0 0 1 0 0,0-1-1 0 0,0 1 0 0 0,1-1 0 0 0,-1 1 1 0 0,1-1-1 0 0,0 0 0 0 0,0 0 0 0 0,0 0 1 0 0,1-1-1 0 0,-1 1 0 0 0,4 2-15 0 0,1-2-22 0 0,0-1 0 0 0,1 0 1 0 0,-1 0-1 0 0,0 0 0 0 0,1-1 0 0 0,-1 0 0 0 0,1-1 1 0 0,-1 1-1 0 0,1-2 0 0 0,0 1 0 0 0,-1-1 0 0 0,1-1 0 0 0,-1 0 1 0 0,0 0-1 0 0,0 0 0 0 0,0-1 0 0 0,0 0 0 0 0,0-1 1 0 0,0 0-1 0 0,-1 0 0 0 0,0-1 0 0 0,1 1 0 0 0,-2-2 0 0 0,1 1 1 0 0,1-3 21 0 0,12-15-621 0 0,-17 18-3159 0 0,-2-1-3808 0 0,-1 6-478 0 0</inkml:trace>
  <inkml:trace contextRef="#ctx0" brushRef="#br0" timeOffset="2663.568">2381 532 3679 0 0,'0'0'284'0'0,"0"0"339"0"0,0 0 2117 0 0,-1 2 1900 0 0,-4 0 13420 0 0,6-31-21344 0 0,0 23 750 0 0,1 1-6339 0 0</inkml:trace>
  <inkml:trace contextRef="#ctx0" brushRef="#br0" timeOffset="2997.59">2379 339 6911 0 0,'0'0'528'0'0,"0"0"26"0"0,0 0 1370 0 0,0 0 636 0 0,-2-3 3201 0 0,-5-11-2281 0 0,-4-103 3656 0 0,15-26-6093 0 0,0 111-1509 0 0,-6 7-2685 0 0,2 21 1702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08.81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45 279 6447 0 0,'0'0'298'0'0,"0"0"-10"0"0,-1-19 9113 0 0,-2-21-1814 0 0,0 2-3939 0 0,-22-77-713 0 0,21 105-2802 0 0,-5-45 70 0 0,10 54-399 0 0,-1 1-493 0 0,0 0-219 0 0,0 0-1777 0 0,0 0-6954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36.0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333 241 6447 0 0,'-13'2'688'0'0,"-50"11"8977"0"0,3 14-4542 0 0,31-8-3745 0 0,1 1 0 0 0,0 1 0 0 0,1 1 0 0 0,-15 18-1378 0 0,4 12 839 0 0,37-50-824 0 0,1-1 1 0 0,-1 0-1 0 0,1 1 0 0 0,-1-1 1 0 0,1 0-1 0 0,-1 1 0 0 0,1-1 1 0 0,0 1-1 0 0,0-1 0 0 0,0 0 1 0 0,0 1-1 0 0,0-1 1 0 0,0 1-1 0 0,0-1 0 0 0,0 1 1 0 0,0-1-1 0 0,1 1 0 0 0,-1-1 1 0 0,1 0-1 0 0,-1 1 0 0 0,1-1 1 0 0,-1 0-1 0 0,1 1 0 0 0,0-1 1 0 0,0 0-1 0 0,-1 0 0 0 0,1 0 1 0 0,0 0-1 0 0,0 0 0 0 0,0 0 1 0 0,0 0-1 0 0,1 0 0 0 0,-1 0 1 0 0,0 0-1 0 0,0 0 0 0 0,1-1 1 0 0,-1 1-1 0 0,0 0 0 0 0,1-1 1 0 0,-1 1-1 0 0,1-1-15 0 0,6 1-22 0 0,-1 0 0 0 0,1 0 0 0 0,0-1 0 0 0,0 0 0 0 0,0-1-1 0 0,-1 0 1 0 0,1 0 0 0 0,0 0 0 0 0,-1-1 0 0 0,1 0 0 0 0,-1-1 0 0 0,1 0 0 0 0,-1 0 0 0 0,0 0-1 0 0,0-1 1 0 0,-1 0 0 0 0,1 0 0 0 0,-1-1 0 0 0,5-5 22 0 0,-6 7-54 0 0,0-1 0 0 0,0-1 0 0 0,-1 1 0 0 0,0-1 0 0 0,1 0-1 0 0,-2 0 1 0 0,1 0 0 0 0,-1 0 0 0 0,0 0 0 0 0,0-1 0 0 0,0 0 0 0 0,-1 0 0 0 0,1 1 0 0 0,-2-1 0 0 0,1-1-1 0 0,-1 1 1 0 0,0 0 0 0 0,0 0 0 0 0,0 0 54 0 0,-1 4 80 0 0,0 2 17 0 0,-9 13 273 0 0,7-6-322 0 0,1 1 1 0 0,-1-1 0 0 0,2 1 0 0 0,-1-1-1 0 0,1 1 1 0 0,1 0 0 0 0,-1-1-1 0 0,1 1 1 0 0,0-1 0 0 0,1 0-1 0 0,0 1 1 0 0,0-1 0 0 0,0 0 0 0 0,1 0-1 0 0,0 0 1 0 0,1 0 0 0 0,-1-1-1 0 0,1 1 1 0 0,3 2-49 0 0,-6-7-66 0 0,0 1 0 0 0,1-1 0 0 0,-1 1 0 0 0,1-1 0 0 0,0 1 0 0 0,0-1 0 0 0,0 0 0 0 0,0 0-1 0 0,0 0 1 0 0,0 0 0 0 0,1 0 0 0 0,-1-1 0 0 0,1 1 0 0 0,-1-1 0 0 0,1 1 0 0 0,0-1 0 0 0,-1 0 0 0 0,1 0 0 0 0,0 0 0 0 0,0-1 0 0 0,0 1 0 0 0,0-1-1 0 0,0 1 1 0 0,-1-1 0 0 0,1 0 0 0 0,0 0 0 0 0,0 0 0 0 0,0 0 0 0 0,0-1 0 0 0,0 1 0 0 0,0-1 0 0 0,0 0 0 0 0,-1 0 0 0 0,1 0 0 0 0,0 0 0 0 0,0 0 0 0 0,-1-1-1 0 0,3-1 67 0 0,1-2-673 0 0,1 0 0 0 0,-1-1 0 0 0,-1 0 0 0 0,1 0 0 0 0,-1-1 0 0 0,0 0 0 0 0,0 0-1 0 0,-1 0 1 0 0,0 0 0 0 0,0 0 0 0 0,-1-1 0 0 0,0 0 0 0 0,1-3 673 0 0,5-13-6587 0 0</inkml:trace>
  <inkml:trace contextRef="#ctx0" brushRef="#br0" timeOffset="258.254">499 88 5983 0 0,'9'-21'468'0'0,"21"-42"2371"0"0,-26 60 5818 0 0,-1 6-4109 0 0,5 36-2207 0 0,-30 254 1499 0 0,20-261-3872 0 0,2-16-168 0 0,-1 1-1 0 0,-1-1 0 0 0,-1 0 1 0 0,0 0-1 0 0,-1 0 0 0 0,-5 13 201 0 0,1-14-2171 0 0,-1-8-5109 0 0,1-4-494 0 0</inkml:trace>
  <inkml:trace contextRef="#ctx0" brushRef="#br0" timeOffset="511.873">343 387 7831 0 0,'0'0'603'0'0,"0"-19"2268"0"0,18 4 6014 0 0,21 6-5393 0 0,-30 7-2752 0 0,85-11 2122 0 0,-57 9-2611 0 0,-1-2 1 0 0,0-1 0 0 0,0-2 0 0 0,0-1-252 0 0,2-3-1401 0 0,-23 6-138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34.19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0 161 9671 0 0,'3'-14'1032'0'0,"-3"8"82"0"0,2-5 4690 0 0,2 17-1788 0 0,21 255 1182 0 0,-24-254-5144 0 0,0 0 0 0 0,0 0 0 0 0,1-1 1 0 0,0 1-1 0 0,0-1 0 0 0,1 1 0 0 0,-1-1 0 0 0,1 0 0 0 0,1 0 0 0 0,-1 0 0 0 0,1 0 0 0 0,0 0 0 0 0,1-1 1 0 0,-1 0-1 0 0,1 0 0 0 0,0 0 0 0 0,0 0 0 0 0,0-1 0 0 0,2 1-54 0 0,-4-5 19 0 0,0-1-1 0 0,0 1 0 0 0,1 0 1 0 0,-1-1-1 0 0,0 0 1 0 0,0 0-1 0 0,0 0 1 0 0,0 0-1 0 0,0 0 1 0 0,0 0-1 0 0,-1-1 1 0 0,1 0-1 0 0,0 1 1 0 0,-1-1-1 0 0,1 0 0 0 0,-1 0 1 0 0,1 0-1 0 0,-1-1 1 0 0,0 1-1 0 0,0-1 1 0 0,0 1-1 0 0,0-1 1 0 0,-1 1-1 0 0,1-1 1 0 0,-1 0-1 0 0,2-2-18 0 0,68-180 176 0 0,-67 178-176 0 0,10 15 0 0 0,7 65-2 0 0,-21-65 7 0 0,1 0-1 0 0,1-1 1 0 0,-1 1 0 0 0,1-1 0 0 0,1 0-1 0 0,-1 1 1 0 0,1-1 0 0 0,1 0-1 0 0,-1 0 1 0 0,1-1 0 0 0,0 1 0 0 0,1-1-1 0 0,-1 0 1 0 0,2 1-5 0 0,-5-6 5 0 0,1 0 0 0 0,0 0 0 0 0,-1 1 0 0 0,1-1 0 0 0,0 0 1 0 0,0 0-1 0 0,0 0 0 0 0,0-1 0 0 0,0 1 0 0 0,0 0 0 0 0,0-1 0 0 0,0 1 0 0 0,0-1 0 0 0,0 0 0 0 0,0 0 0 0 0,0 0 0 0 0,0 0 1 0 0,0 0-1 0 0,0 0 0 0 0,0 0 0 0 0,0-1 0 0 0,0 1 0 0 0,0-1 0 0 0,0 1 0 0 0,0-1 0 0 0,0 0 0 0 0,0 0 0 0 0,0 0 0 0 0,0 0 1 0 0,-1 0-1 0 0,1 0 0 0 0,0 0 0 0 0,-1-1 0 0 0,1 1 0 0 0,0-2-5 0 0,48-59 163 0 0,-35 33-139 0 0,0 0-1 0 0,-2 0 0 0 0,-1-1 0 0 0,-1-1 0 0 0,-2 0 0 0 0,0-9-23 0 0,-8 37-21 0 0,0 0 0 0 0,0-1 0 0 0,-1 1 1 0 0,0 0-1 0 0,0-1 0 0 0,0 1 0 0 0,0-1 0 0 0,0 1 0 0 0,0 0 0 0 0,-1-1 0 0 0,0 1 0 0 0,0 0 1 0 0,0-1-1 0 0,0 1 0 0 0,0 0 0 0 0,-1 0 0 0 0,1 0 0 0 0,-1 0 21 0 0,-16 12-2753 0 0,11 7-11 0 0,6-7 817 0 0</inkml:trace>
  <inkml:trace contextRef="#ctx0" brushRef="#br0" timeOffset="595.459">693 290 8751 0 0,'0'0'674'0'0,"9"-7"-469"0"0,-6 4 4122 0 0,-7-25 5164 0 0,2 27-9365 0 0,1 0 1 0 0,-1 0-1 0 0,0 1 1 0 0,0-1-1 0 0,1 1 0 0 0,-1-1 1 0 0,0 1-1 0 0,0 0 1 0 0,0-1-1 0 0,1 1 1 0 0,-1 0-1 0 0,0 0 1 0 0,0 0-1 0 0,0 1 1 0 0,1-1-1 0 0,-1 0 1 0 0,0 1-1 0 0,0-1 1 0 0,1 1-1 0 0,-1 0 0 0 0,0-1 1 0 0,1 1-1 0 0,-2 1-126 0 0,-6 3 116 0 0,1 1 0 0 0,0 0 0 0 0,0 0 0 0 0,1 1 0 0 0,-1 0 0 0 0,1 1 0 0 0,1-1 0 0 0,0 1 0 0 0,0 0 0 0 0,0 1 0 0 0,1 0 0 0 0,0 0 0 0 0,1 0 0 0 0,0 0-1 0 0,0 1 1 0 0,1-1 0 0 0,0 1 0 0 0,1 0 0 0 0,0 0 0 0 0,1 0 0 0 0,-1 9-116 0 0,2-15 7 0 0,1 0 0 0 0,-1 0 0 0 0,0 0 0 0 0,1 0 0 0 0,0 0 0 0 0,0-1 0 0 0,0 1 0 0 0,1 0-1 0 0,-1-1 1 0 0,1 1 0 0 0,0-1 0 0 0,0 0 0 0 0,0 1 0 0 0,0-1 0 0 0,1 0 0 0 0,-1 0 0 0 0,1 0 0 0 0,0-1 0 0 0,0 1 0 0 0,0-1 0 0 0,0 1 0 0 0,0-1 0 0 0,0 0-1 0 0,1 0 1 0 0,-1 0 0 0 0,1-1 0 0 0,-1 1 0 0 0,1-1 0 0 0,0 0 0 0 0,3 1-7 0 0,0-1 10 0 0,1 0-1 0 0,-1 0 1 0 0,1 0-1 0 0,0-1 1 0 0,0 0 0 0 0,-1-1-1 0 0,1 0 1 0 0,0 0-1 0 0,-1 0 1 0 0,1-1 0 0 0,-1 0-1 0 0,0-1 1 0 0,1 0-1 0 0,-1 0 1 0 0,1-1-10 0 0,-1 1-36 0 0,-1-1 0 0 0,1 0 0 0 0,-1 0 0 0 0,0 0-1 0 0,0-1 1 0 0,0 0 0 0 0,-1 0 0 0 0,0-1 0 0 0,0 1 0 0 0,0-1 0 0 0,-1 0-1 0 0,1-1 1 0 0,-2 1 0 0 0,1-1 0 0 0,-1 1 0 0 0,0-1 0 0 0,0 0 0 0 0,0 0 0 0 0,-1-1-1 0 0,-1 1 1 0 0,1 0 0 0 0,-1-1 0 0 0,0 1 0 0 0,-1-1 0 0 0,0 1 0 0 0,0-1-1 0 0,0 1 1 0 0,-1-1 0 0 0,0 1 0 0 0,-2-8 36 0 0,-36-31-2121 0 0,8 14-1797 0 0,30 30 3683 0 0,0 1 0 0 0,1-1 0 0 0,-1 1-1 0 0,0-1 1 0 0,1 0 0 0 0,0 1-1 0 0,-1-1 1 0 0,1 0 0 0 0,0 1-1 0 0,0-1 1 0 0,0 0 0 0 0,0 0-1 0 0,0 1 1 0 0,0-1 0 0 0,0 0-1 0 0,1 1 1 0 0,-1-1 0 0 0,0 0-1 0 0,1 1 1 0 0,0-1 0 0 0,-1 0-1 0 0,1 1 1 0 0,0-1 0 0 0,0 1-1 0 0,0 0 1 0 0,0-1 0 0 0,0 1-1 0 0,0-1 1 0 0,0 1 0 0 0,1-1 235 0 0,0 0-158 0 0,0 1 0 0 0,-1-1 1 0 0,1 0-1 0 0,0 1 1 0 0,0-1-1 0 0,1 1 0 0 0,-1 0 1 0 0,0-1-1 0 0,0 1 0 0 0,1 0 1 0 0,-1 0-1 0 0,0 1 1 0 0,1-1-1 0 0,-1 0 0 0 0,1 1 1 0 0,-1 0-1 0 0,1-1 1 0 0,-1 1-1 0 0,3 0 158 0 0,-3 2 351 0 0,0-1 1 0 0,0 0-1 0 0,-1 1 0 0 0,1-1 1 0 0,-1 1-1 0 0,1 0 0 0 0,-1-1 1 0 0,0 1-1 0 0,1 0 0 0 0,-1 0 1 0 0,0 0-1 0 0,0 0 0 0 0,0 0 1 0 0,0 0-1 0 0,-1 0 0 0 0,1 0 1 0 0,-1 1-1 0 0,1-1 0 0 0,-1 0 1 0 0,0 2-352 0 0,11 99 6289 0 0,-4-25-4453 0 0,-5-58-1569 0 0,1 1-1 0 0,1 0 1 0 0,1-1 0 0 0,1 0 0 0 0,1 0 0 0 0,0 0 0 0 0,7 10-267 0 0,-5-19 138 0 0,-8-11-51 0 0,12-7 117 0 0,-6-2-161 0 0,0-1-1 0 0,-1 1 1 0 0,0-1 0 0 0,-1 0-1 0 0,0-1 1 0 0,0 1 0 0 0,-1-1-1 0 0,-1 0 1 0 0,0 0 0 0 0,2-11-43 0 0,48-219-451 0 0,-53 236-52 0 0,0 1 0 0 0,1-1 0 0 0,0 0 0 0 0,0 1-1 0 0,1-1 1 0 0,-1 0 0 0 0,1 1 0 0 0,0-1 0 0 0,0 1 0 0 0,1 0 0 0 0,-1 0-1 0 0,1 0 1 0 0,0 0 0 0 0,0-1 503 0 0,6-2-1764 0 0</inkml:trace>
  <inkml:trace contextRef="#ctx0" brushRef="#br0" timeOffset="964.696">1360 1 14975 0 0,'0'0'687'0'0,"0"0"-16"0"0,8 13-405 0 0,-6-3 572 0 0,0 1 1 0 0,0-1-1 0 0,-1 0 0 0 0,0 0 0 0 0,-1 1 0 0 0,0-1 0 0 0,0 0 0 0 0,-2 1 1 0 0,0 4-839 0 0,-2 37 2635 0 0,4-33-2449 0 0,1 1 0 0 0,0-1 1 0 0,2 1-1 0 0,0-1 1 0 0,1 0-1 0 0,1 0 0 0 0,1 0 1 0 0,1 0-1 0 0,3 5-186 0 0,-14-29 11 0 0,-1-1-1 0 0,0 1 1 0 0,0 0-1 0 0,-1 0 1 0 0,1 0-1 0 0,-1 1 1 0 0,0 0-1 0 0,0 0 1 0 0,0 1 0 0 0,-1-1-1 0 0,0 1 1 0 0,1 1-1 0 0,-1-1 1 0 0,0 1-1 0 0,0 0 1 0 0,0 1-1 0 0,0 0 1 0 0,-1 0 0 0 0,1 0-1 0 0,0 1 1 0 0,0 0-1 0 0,-1 1 1 0 0,1-1-1 0 0,0 1 1 0 0,0 1-1 0 0,0-1 1 0 0,0 1 0 0 0,0 1-1 0 0,0-1 1 0 0,1 1-1 0 0,-1 0 1 0 0,1 1-1 0 0,-1-1 1 0 0,1 1-1 0 0,-5 5-10 0 0,7-7 34 0 0,0 1-1 0 0,1 0 1 0 0,-1 1-1 0 0,1-1 0 0 0,0 0 1 0 0,0 1-1 0 0,0 0 0 0 0,0 0 1 0 0,0-1-1 0 0,1 2 0 0 0,0-1 1 0 0,0 0-1 0 0,0 0 1 0 0,0 1-1 0 0,1-1 0 0 0,0 1 1 0 0,0 0-1 0 0,0-1 0 0 0,0 1 1 0 0,1 0-1 0 0,-1-1 1 0 0,1 1-1 0 0,1 0 0 0 0,-1-1 1 0 0,1 1-1 0 0,-1 0 0 0 0,1-1 1 0 0,1 1-1 0 0,-1 0 1 0 0,1-1-1 0 0,-1 0 0 0 0,1 1 1 0 0,1-1-1 0 0,1 3-33 0 0,2-1-13 0 0,1 0 0 0 0,0-1 0 0 0,1 0 0 0 0,-1 0 0 0 0,1 0 0 0 0,0-1 0 0 0,0 0 0 0 0,0-1 0 0 0,1 0 0 0 0,-1 0 0 0 0,1-1 0 0 0,-1 0 0 0 0,1-1 0 0 0,0 1 0 0 0,0-2 0 0 0,0 1 0 0 0,0-1-1 0 0,0-1 1 0 0,3 0 13 0 0,4 0-615 0 0,0-2-1 0 0,0 0 1 0 0,0 0-1 0 0,-1-2 0 0 0,1 0 1 0 0,-1-1-1 0 0,0 0 0 0 0,-1-1 1 0 0,1-1-1 0 0,2-3 616 0 0,4-3-2041 0 0,-3-2-50 0 0</inkml:trace>
  <inkml:trace contextRef="#ctx0" brushRef="#br0" timeOffset="1253.591">1684 181 2759 0 0,'1'-16'-1136'0'0,"-5"4"3296"0"0,3 10-1505 0 0,0 1 0 0 0,1-1 1 0 0,-1 1-1 0 0,0 0 0 0 0,-1 0 0 0 0,1-1 0 0 0,0 1 0 0 0,0 0 0 0 0,0 0 1 0 0,-1 0-1 0 0,1 0 0 0 0,-1 1 0 0 0,1-1 0 0 0,0 0 0 0 0,-1 0 1 0 0,0 1-1 0 0,1-1 0 0 0,-1 1 0 0 0,1 0 0 0 0,-1-1 0 0 0,1 1 0 0 0,-1 0 1 0 0,-1 0-656 0 0,-18 2 2672 0 0,13 0-2092 0 0,0 1-1 0 0,1 0 1 0 0,-1 1-1 0 0,1 0 1 0 0,0 0-1 0 0,0 0 1 0 0,0 1-1 0 0,0 0 1 0 0,1 0-1 0 0,0 0 1 0 0,0 2-580 0 0,3-5 77 0 0,1 1 1 0 0,-1-1 0 0 0,1 1-1 0 0,0 0 1 0 0,0 0-1 0 0,0 0 1 0 0,0 0-1 0 0,0 0 1 0 0,1 1-1 0 0,-1-1 1 0 0,1 0-1 0 0,0 1 1 0 0,0-1 0 0 0,0 1-1 0 0,1-1 1 0 0,-1 1-1 0 0,1 0 1 0 0,0-1-1 0 0,0 1 1 0 0,0-1-1 0 0,0 1 1 0 0,1 0 0 0 0,-1-1-1 0 0,1 1 1 0 0,1 2-78 0 0,117 184 81 0 0,-118-187-70 0 0,-1 0 0 0 0,1 0 0 0 0,-1 0-1 0 0,0 1 1 0 0,0-1 0 0 0,0 0 0 0 0,0 0 0 0 0,0 0-1 0 0,-1 1 1 0 0,1-1 0 0 0,-1 0 0 0 0,0 0 0 0 0,0 0 0 0 0,0 0-1 0 0,0 0 1 0 0,-1 0 0 0 0,1 0 0 0 0,-1-1 0 0 0,1 1 0 0 0,-1 0-1 0 0,0-1 1 0 0,0 0 0 0 0,-1 1 0 0 0,1-1 0 0 0,0 0-1 0 0,-1 0 1 0 0,1 0 0 0 0,-1 0 0 0 0,0 0 0 0 0,1-1 0 0 0,-1 1-1 0 0,0-1 1 0 0,0 0 0 0 0,0 0 0 0 0,0 0 0 0 0,0 0 0 0 0,0-1-1 0 0,-1 1 1 0 0,1-1 0 0 0,0 1 0 0 0,0-1 0 0 0,0 0-1 0 0,0-1 1 0 0,-1 1 0 0 0,1 0 0 0 0,0-1 0 0 0,0 0 0 0 0,0 0-1 0 0,0 0 1 0 0,0 0 0 0 0,-2-1-11 0 0,2 1-182 0 0,1 0-1 0 0,0-1 1 0 0,-1 1 0 0 0,1 0 0 0 0,0-1-1 0 0,0 0 1 0 0,0 0 0 0 0,0 1-1 0 0,0-1 1 0 0,0 0 0 0 0,1 0 0 0 0,-1-1-1 0 0,1 1 1 0 0,-1 0 0 0 0,1-1-1 0 0,0 1 1 0 0,0 0 0 0 0,0-1-1 0 0,0 1 1 0 0,0-1 0 0 0,1 0 0 0 0,-1 1-1 0 0,1-1 1 0 0,-1 0 0 0 0,1 1-1 0 0,0-1 1 0 0,0 0 0 0 0,1 1 0 0 0,-1-1-1 0 0,0 0 1 0 0,1 1 0 0 0,-1-1-1 0 0,1 1 1 0 0,0-1 0 0 0,0 1-1 0 0,0-1 183 0 0,5-5-8789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43.8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48 120 10591 0 0,'0'0'819'0'0,"-12"9"1445"0"0,-2 26 6147 0 0,6 26-6057 0 0,3-17-1634 0 0,-4 61 1071 0 0,9-103-1598 0 0,0-2-1 0 0,0 0-8 0 0,0 0-35 0 0,0 0-18 0 0,2-1-65 0 0,1-1 0 0 0,-1 1 0 0 0,0 0 0 0 0,0-1 0 0 0,1 1 0 0 0,-1-1 0 0 0,0 0 0 0 0,-1 1 0 0 0,1-1 0 0 0,0 0 0 0 0,0 0 0 0 0,-1 0 0 0 0,1 0 0 0 0,-1-1 0 0 0,0 1 0 0 0,0 0 0 0 0,0-1 0 0 0,1-1-66 0 0,11-26 187 0 0,2 1 0 0 0,0 1 0 0 0,2 1 0 0 0,1 0 1 0 0,2 1-1 0 0,0 1 0 0 0,1 1 0 0 0,2 0 0 0 0,3-1-187 0 0,-22 23-44 0 0,0-1 0 0 0,0 0 0 0 0,0 1 0 0 0,0 0 0 0 0,0 0 0 0 0,0 0 0 0 0,0 0 0 0 0,1 1 0 0 0,-1-1 0 0 0,0 1 0 0 0,1 0 0 0 0,0 1 0 0 0,-1-1 0 0 0,1 1 0 0 0,0 0 44 0 0,43 11-5035 0 0,-35-5 3298 0 0</inkml:trace>
  <inkml:trace contextRef="#ctx0" brushRef="#br0" timeOffset="381.044">530 109 15575 0 0,'0'0'712'0'0,"3"-19"264"0"0,-3 18-825 0 0,0 0 0 0 0,0 0 0 0 0,0 0 0 0 0,0 0-1 0 0,0 1 1 0 0,0-1 0 0 0,0 0 0 0 0,0 0 0 0 0,-1 0 0 0 0,1 0-1 0 0,0 0 1 0 0,0 1 0 0 0,-1-1 0 0 0,1 0 0 0 0,0 0 0 0 0,-1 0 0 0 0,1 1-1 0 0,-1-1 1 0 0,1 0 0 0 0,-1 1 0 0 0,0-1 0 0 0,1 0 0 0 0,-1 1-1 0 0,0-1 1 0 0,1 1 0 0 0,-1-1 0 0 0,0 1 0 0 0,1-1 0 0 0,-1 1-1 0 0,0 0 1 0 0,0-1 0 0 0,0 1 0 0 0,0 0 0 0 0,1-1 0 0 0,-1 1-1 0 0,0 0 1 0 0,0 0 0 0 0,0 0 0 0 0,0 0 0 0 0,0 0 0 0 0,0 0-1 0 0,1 0 1 0 0,-1 0 0 0 0,0 0 0 0 0,0 1 0 0 0,0-1 0 0 0,0 0 0 0 0,1 0-1 0 0,-1 1 1 0 0,0-1 0 0 0,-1 1-151 0 0,-39 24 1759 0 0,32-17-1660 0 0,1 2 1 0 0,0-1-1 0 0,1 1 0 0 0,0 0 0 0 0,0 1 1 0 0,1-1-1 0 0,0 1 0 0 0,1 1 0 0 0,1-1 0 0 0,0 1 1 0 0,0-1-1 0 0,1 1 0 0 0,0 0 0 0 0,1 1 1 0 0,1-1-1 0 0,0 0 0 0 0,0 0 0 0 0,1 1 1 0 0,1-1-1 0 0,0 0 0 0 0,3 13-99 0 0,-4-23 0 0 0,1 0 0 0 0,0 0 0 0 0,-1 1 0 0 0,1-1 0 0 0,0 0 0 0 0,0 0 0 0 0,0 0 0 0 0,0 0 0 0 0,0 0 0 0 0,1 0 0 0 0,-1 0 0 0 0,0 0 0 0 0,1-1 0 0 0,0 1 0 0 0,-1 0 0 0 0,1-1 0 0 0,0 1 0 0 0,0-1 0 0 0,0 0 0 0 0,0 0 0 0 0,0 1 0 0 0,0-1 0 0 0,0-1 0 0 0,0 1 0 0 0,0 0 0 0 0,1 0 0 0 0,-1-1 0 0 0,0 1 0 0 0,1-1 0 0 0,-1 0 0 0 0,0 0 0 0 0,1 0 0 0 0,-1 0 0 0 0,0 0 0 0 0,1 0 0 0 0,-1-1 0 0 0,0 1 0 0 0,0-1 0 0 0,1 1 0 0 0,-1-1 0 0 0,0 0 0 0 0,0 0 0 0 0,0 0 0 0 0,0 0 0 0 0,0 0 0 0 0,1-1 0 0 0,14-12 7 0 0,-1-1 0 0 0,-1 0 0 0 0,0-1 0 0 0,-1 0 0 0 0,0-1 0 0 0,-2-1 0 0 0,0 0 0 0 0,6-14-7 0 0,13-16 8 0 0,-29 49-2 0 0,1 0-1 0 0,-1 0 1 0 0,0 0-1 0 0,0 0 1 0 0,0 0-1 0 0,0 1 1 0 0,0-1-1 0 0,0 1 1 0 0,0-1 0 0 0,-1 1-1 0 0,1 0 1 0 0,0 0-1 0 0,-1-1 1 0 0,1 1-1 0 0,-1 0 1 0 0,0 0-1 0 0,0 1 1 0 0,0-1 0 0 0,0 0-1 0 0,0 0 1 0 0,0 1-1 0 0,0-1 1 0 0,-1 2-6 0 0,1-3 0 0 0,58 75-3589 0 0,-59-76 1778 0 0</inkml:trace>
  <inkml:trace contextRef="#ctx0" brushRef="#br0" timeOffset="1116.896">876 157 4607 0 0,'0'0'208'0'0,"0"0"427"0"0,0 0 1665 0 0,0 0 725 0 0,0 0 146 0 0,-1 2 1006 0 0,-3 11-2295 0 0,-11 60 4010 0 0,17 39-3863 0 0,-1-110-1956 0 0,-1-2-4 0 0,0 0 18 0 0,14-12 69 0 0,-4-2-60 0 0,0-1 0 0 0,-1 0 0 0 0,-1 0 0 0 0,0-1 1 0 0,-1 0-1 0 0,2-8-96 0 0,6-13 208 0 0,-7 18-63 0 0,0-2-13 0 0,0 1 0 0 0,2 1 1 0 0,0 0-1 0 0,1 0 0 0 0,1 1 1 0 0,1 0-1 0 0,10-11-132 0 0,-21 29 16 0 0,0 0 0 0 0,-1 0 0 0 0,1 0-1 0 0,0 0 1 0 0,0 0 0 0 0,0 0 0 0 0,0 1 0 0 0,-1-1 0 0 0,1 1-1 0 0,0-1 1 0 0,0 1 0 0 0,-1-1 0 0 0,1 1 0 0 0,0 0 0 0 0,-1 0-1 0 0,1 0 1 0 0,-1 0 0 0 0,1 0 0 0 0,-1 0 0 0 0,0 1 0 0 0,1-1-1 0 0,-1 0 1 0 0,0 1 0 0 0,0-1 0 0 0,0 1 0 0 0,0-1 0 0 0,0 1-1 0 0,0-1 1 0 0,0 1 0 0 0,-1 0 0 0 0,1 0 0 0 0,0-1 0 0 0,-1 1-16 0 0,4 11 47 0 0,-1 0 0 0 0,0 0 0 0 0,-1 1-1 0 0,-1-1 1 0 0,0 1 0 0 0,-1-1 0 0 0,0 1 0 0 0,-1-1 0 0 0,0 0 0 0 0,-1 1 0 0 0,-1-1 0 0 0,-2 5-47 0 0,3-6 39 0 0,-22 110 527 0 0,24-120-513 0 0,0-2-14 0 0,0 0-98 0 0,10-19-73 0 0,15-40 132 0 0,-19 39 0 0 0,1 1 0 0 0,0 0 0 0 0,1 0 0 0 0,1 1 0 0 0,1 0 0 0 0,1 0 0 0 0,0 1 0 0 0,1 1 0 0 0,1 0 0 0 0,1 0 0 0 0,0 2 0 0 0,1-1 0 0 0,0 2 0 0 0,1 0 0 0 0,17-10 0 0 0,-32 22 0 0 0,1 0 1 0 0,0 1-1 0 0,0-1 0 0 0,0 0 1 0 0,0 1-1 0 0,0-1 0 0 0,0 1 1 0 0,0-1-1 0 0,0 1 0 0 0,0 0 1 0 0,0 0-1 0 0,0 0 0 0 0,0 0 1 0 0,0 0-1 0 0,0 1 0 0 0,0-1 1 0 0,0 0-1 0 0,0 1 1 0 0,0 0-1 0 0,-1-1 0 0 0,1 1 1 0 0,0 0-1 0 0,0 0 0 0 0,0 0 1 0 0,-1 0-1 0 0,1 0 0 0 0,0 1 1 0 0,-1-1-1 0 0,1 0 0 0 0,-1 1 1 0 0,0-1-1 0 0,1 1 0 0 0,-1-1 1 0 0,0 1-1 0 0,0 0 0 0 0,0 0 1 0 0,0-1-1 0 0,0 1 0 0 0,0 0 1 0 0,-1 0-1 0 0,1 0 0 0 0,-1 0 1 0 0,1 0-1 0 0,18 128 277 0 0,-9-39-129 0 0,19 42-323 0 0,-28-132 39 0 0,-1-1-260 0 0,0 0-109 0 0,0 0-27 0 0,5-4-1664 0 0,-1-3 392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42.41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46 10591 0 0,'0'-13'1134'0'0,"0"-3"-1208"0"0,1 8 1544 0 0,-1 1 3370 0 0,0 6-2778 0 0,0 1-739 0 0,0 0-331 0 0,0 0-62 0 0,0 0-76 0 0,7 20 687 0 0,9 49-652 0 0,-3 2 1 0 0,-3 0-1 0 0,-2 33-889 0 0,19 126 652 0 0,-25-214-492 0 0,-2-15-65 0 0,0-1 62 0 0,0 0 31 0 0,0 0 4 0 0,0 0 0 0 0,0 0 1 0 0,-4-7 206 0 0,2 3-371 0 0,1-1 0 0 0,-1 1-1 0 0,1 0 1 0 0,0 0 0 0 0,1 0 0 0 0,-1-1-1 0 0,0 1 1 0 0,1-1 0 0 0,0 1 0 0 0,0 0-1 0 0,1-1 1 0 0,-1 1 0 0 0,1 0-1 0 0,0-1 1 0 0,0 1 0 0 0,0 0 0 0 0,1 0-1 0 0,-1 0 1 0 0,1 0 0 0 0,0 0 0 0 0,0 0-1 0 0,0 0 1 0 0,1 1 0 0 0,0-1 0 0 0,-1 1-1 0 0,1 0 1 0 0,0 0 0 0 0,0 0 0 0 0,1 0-1 0 0,-1 0 1 0 0,2 0-28 0 0,5-5-2 0 0,0 1 0 0 0,0 1 0 0 0,1 0 0 0 0,0 0 0 0 0,0 1 0 0 0,0 1 0 0 0,0 0 0 0 0,1 0 0 0 0,0 1 0 0 0,11-1 2 0 0,-12 3 0 0 0,0 0 0 0 0,0 1 0 0 0,0 0 0 0 0,0 1 0 0 0,0 1 0 0 0,0 0 0 0 0,0 0 0 0 0,0 1 0 0 0,-1 0 0 0 0,1 1 0 0 0,-1 0 0 0 0,0 1 0 0 0,0 0 0 0 0,8 6 0 0 0,-12-8 6 0 0,0 1 0 0 0,-1 0 0 0 0,0 0 0 0 0,0 1 0 0 0,0-1 0 0 0,-1 1-1 0 0,0 0 1 0 0,1 1 0 0 0,-2-1 0 0 0,1 1 0 0 0,-1 0 0 0 0,1 0-1 0 0,-2 0 1 0 0,1 0 0 0 0,-1 0 0 0 0,0 0 0 0 0,0 1 0 0 0,0-1 0 0 0,-1 1-1 0 0,0 0 1 0 0,-1-1 0 0 0,1 1 0 0 0,-1 0 0 0 0,-1-1 0 0 0,0 3-6 0 0,0 0 22 0 0,0-1 1 0 0,-1 0-1 0 0,-1 1 1 0 0,1-1-1 0 0,-1 0 1 0 0,-1 0-1 0 0,1-1 1 0 0,-1 1-1 0 0,-1-1 1 0 0,0 0 0 0 0,0 0-1 0 0,0 0 1 0 0,0-1-1 0 0,-1 1 1 0 0,0-1-1 0 0,-1-1 1 0 0,1 1-1 0 0,-1-1 1 0 0,0 0-1 0 0,-1-1 1 0 0,1 0-1 0 0,-1 0 1 0 0,0 0-1 0 0,1-1 1 0 0,-2 0-1 0 0,1-1 1 0 0,0 0-1 0 0,0 0 1 0 0,-7 0-23 0 0,4-1 0 0 0,0 0 1 0 0,1-1-1 0 0,-1-1 0 0 0,0 0 1 0 0,0 0-1 0 0,0-1 0 0 0,1-1 1 0 0,-1 1-1 0 0,1-2 1 0 0,0 1-1 0 0,0-2 0 0 0,0 1 1 0 0,0-1-1 0 0,1-1 0 0 0,-7-5 0 0 0,14 10-101 0 0,0-1 0 0 0,0 0 0 0 0,0 0 0 0 0,0 0 0 0 0,0 0 0 0 0,1 0 0 0 0,-1 0 0 0 0,1 0 0 0 0,-1-1 0 0 0,1 1 0 0 0,0-1 0 0 0,0 1 0 0 0,0-1 0 0 0,0 1 0 0 0,0-1 0 0 0,1 1-1 0 0,-1-1 1 0 0,1 0 0 0 0,0-1 101 0 0,0 2-215 0 0,0 0 0 0 0,0 0 0 0 0,0 0 0 0 0,1 1 0 0 0,-1-1-1 0 0,1 0 1 0 0,-1 0 0 0 0,1 0 0 0 0,0 1 0 0 0,0-1 0 0 0,0 0 0 0 0,0 1-1 0 0,0-1 1 0 0,0 0 0 0 0,0 1 0 0 0,0-1 0 0 0,1 1 0 0 0,-1 0-1 0 0,1 0 1 0 0,-1-1 0 0 0,1 1 0 0 0,-1 0 0 0 0,1 0 0 0 0,0 0-1 0 0,-1 0 1 0 0,1 1 0 0 0,0-1 215 0 0,9-3-2862 0 0,0 1-5168 0 0</inkml:trace>
  <inkml:trace contextRef="#ctx0" brushRef="#br0" timeOffset="236.681">710 424 10135 0 0,'0'0'778'0'0,"0"0"-134"0"0,0 0 1314 0 0,0 0 628 0 0,0 0 124 0 0,-3 7 2253 0 0,-48 82-877 0 0,48-84-4124 0 0,3-4-228 0 0,0-1-126 0 0,0 0-30 0 0,0 0-156 0 0,0 0-618 0 0,0-1-274 0 0,0-4-53 0 0</inkml:trace>
  <inkml:trace contextRef="#ctx0" brushRef="#br0" timeOffset="401.344">732 269 11519 0 0,'0'0'1024'0'0,"0"0"-824"0"0,-9-2-200 0 0,2-1 0 0 0,-2 1 1776 0 0,2 0 312 0 0,-1-1 64 0 0,0 1 16 0 0,2-1-1504 0 0,6 3-304 0 0,-5-2-56 0 0,5 2-16 0 0,0 0-824 0 0,0 0-168 0 0,0 0-32 0 0,6-4-4848 0 0,2 2-976 0 0</inkml:trace>
  <inkml:trace contextRef="#ctx0" brushRef="#br0" timeOffset="955.208">1078 341 7367 0 0,'0'0'334'0'0,"1"1"-1"0"0,7 3-1099 0 0,-4-2 6738 0 0,-1-1-1882 0 0,-2 0-1118 0 0,-1-1-1413 0 0,0 0-620 0 0,0 0-125 0 0,0 0-70 0 0,0 0-208 0 0,-4 6 337 0 0,-94 100 1223 0 0,19 3-1251 0 0,77-107-837 0 0,1 0 0 0 0,-1 1 0 0 0,0-1 0 0 0,0 0-1 0 0,1 1 1 0 0,-1 0 0 0 0,1-1 0 0 0,0 1-1 0 0,0 0 1 0 0,0 0 0 0 0,0 0 0 0 0,1 0 0 0 0,-1-1-1 0 0,1 1 1 0 0,-1 0 0 0 0,1 0 0 0 0,0 0 0 0 0,0 0-1 0 0,1 0 1 0 0,-1 0 0 0 0,1 0 0 0 0,-1 0-1 0 0,1 0 1 0 0,0 0 0 0 0,1 2-8 0 0,1-4 0 0 0,-1 0 0 0 0,1-1 0 0 0,0 1 0 0 0,0-1 0 0 0,0 1 0 0 0,0-1 0 0 0,0 0 0 0 0,0 0 0 0 0,0 0 0 0 0,0 0 0 0 0,0-1 0 0 0,0 1 0 0 0,0-1 0 0 0,0 0 0 0 0,0 0 0 0 0,0 0 0 0 0,0 0 0 0 0,0 0 0 0 0,-1-1 0 0 0,3-1 0 0 0,16-7-103 0 0,0-1 0 0 0,-1-1-1 0 0,0-1 1 0 0,-1-1 0 0 0,-1 0 0 0 0,0-2-1 0 0,15-16 104 0 0,-33 31-3 0 0,1 0 1 0 0,0 0 0 0 0,0 0 0 0 0,0 0 0 0 0,0-1 0 0 0,0 1 0 0 0,0 0 0 0 0,0-1 0 0 0,-1 1 0 0 0,1-1 1 0 0,-1 1-1 0 0,1-1 0 0 0,-1 1 0 0 0,1-1 0 0 0,-1 1 0 0 0,0-1 0 0 0,0 1 0 0 0,0-1 0 0 0,0 0 0 0 0,0 1 1 0 0,0-1-1 0 0,0 1 0 0 0,0-1 0 0 0,-1 1 0 0 0,1-1 0 0 0,-1 1 0 0 0,1-1 2 0 0,-10-8 206 0 0,10 32 19 0 0,0-22-224 0 0,26 258 295 0 0,-28-214-120 0 0,-2-1 1 0 0,-3 0-1 0 0,-1 0 0 0 0,-2 0 0 0 0,-2-1 0 0 0,-15 36-176 0 0,-27 32 245 0 0,51-105-213 0 0,-1 1 0 0 0,0-1 0 0 0,0 0 1 0 0,0 0-1 0 0,-1 0 0 0 0,0-1 0 0 0,0 1 0 0 0,0-1 0 0 0,0 0 0 0 0,-1-1 0 0 0,1 1 0 0 0,-1-1 1 0 0,0 0-1 0 0,0-1 0 0 0,0 1 0 0 0,0-1 0 0 0,-3 0-32 0 0,2-3-13 0 0,-1 0 0 0 0,1 0 1 0 0,1 0-1 0 0,-1-1 0 0 0,0-1 0 0 0,0 1 0 0 0,1-1 0 0 0,-1 0 0 0 0,1 0 1 0 0,0-1-1 0 0,0 0 0 0 0,0 0 0 0 0,1 0 0 0 0,-1-1 0 0 0,1 0 1 0 0,0 0-1 0 0,0 0 0 0 0,1-1 0 0 0,-1 1 0 0 0,1-1 0 0 0,1 0 0 0 0,-1 0 1 0 0,1-1-1 0 0,0 1 0 0 0,0-1 0 0 0,1 1 0 0 0,0-1 0 0 0,0 0 1 0 0,0 0-1 0 0,1 0 13 0 0,0-3-377 0 0,-1 1 1 0 0,2-1-1 0 0,-1 1 1 0 0,1 0 0 0 0,1-1-1 0 0,0 1 1 0 0,0-1-1 0 0,0 1 1 0 0,3-6 376 0 0,12-25-8819 0 0,-9 27 1011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56.79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0 118 12839 0 0,'0'0'588'0'0,"0"0"-12"0"0,0 0-221 0 0,0 0 441 0 0,0 0 237 0 0,0 0 45 0 0,0 0-58 0 0,0 0-279 0 0,0 0-121 0 0,0 0-20 0 0,0 0-24 0 0,0 0-73 0 0,0 0-30 0 0,3-15 821 0 0,0 4-1028 0 0,1 1 0 0 0,0 0 0 0 0,0-1 0 0 0,1 2-1 0 0,1-1 1 0 0,0 0 0 0 0,0 1 0 0 0,1 0-1 0 0,3-3-265 0 0,-9 11 82 0 0,-1 1-10 0 0,0 0-7 0 0,0 0 14 0 0,3 6 219 0 0,5 50 431 0 0,-6-7-430 0 0,-2-48-296 0 0,0-1 0 0 0,1 1 0 0 0,-1 0 0 0 0,0 0 0 0 0,1 0 0 0 0,-1 0 0 0 0,1 0 0 0 0,-1 0 0 0 0,1-1-1 0 0,-1 1 1 0 0,1 0 0 0 0,0 0 0 0 0,-1-1 0 0 0,1 1 0 0 0,0 0 0 0 0,0-1 0 0 0,-1 1 0 0 0,1-1 0 0 0,0 1-1 0 0,0-1 1 0 0,0 1 0 0 0,0-1 0 0 0,-1 0 0 0 0,1 1 0 0 0,0-1 0 0 0,0 0 0 0 0,0 0 0 0 0,0 0 0 0 0,0 0 0 0 0,0 0-1 0 0,0 0 1 0 0,0 0 0 0 0,0 0 0 0 0,0 0 0 0 0,0 0 0 0 0,0 0 0 0 0,0 0 0 0 0,0-1 0 0 0,0 1 0 0 0,-1 0-1 0 0,1-1 1 0 0,0 1 0 0 0,0-1 0 0 0,0 1 0 0 0,0-1-3 0 0,49-57 64 0 0,-39 44-11 0 0,8 18 68 0 0,-11 6 8 0 0,-5-7-104 0 0,-1 0-1 0 0,0 0 1 0 0,1 0 0 0 0,-1 0 0 0 0,1-1 0 0 0,0 1 0 0 0,0-1 0 0 0,0 1 0 0 0,0-1-1 0 0,1 0 1 0 0,-1 0 0 0 0,1-1 0 0 0,-1 1 0 0 0,1-1 0 0 0,-1 1 0 0 0,1-1-1 0 0,0 0 1 0 0,-1-1 0 0 0,1 1 0 0 0,4 0-25 0 0,-1-2 7 0 0,1 0-1 0 0,0-1 1 0 0,-1 1-1 0 0,1-1 1 0 0,-1-1-1 0 0,0 1 1 0 0,0-1-1 0 0,0-1 1 0 0,0 1-1 0 0,0-1 1 0 0,0 0-1 0 0,-1-1 1 0 0,0 1-1 0 0,0-1 1 0 0,0-1-1 0 0,-1 1 1 0 0,0-1-1 0 0,1-1-6 0 0,-1 2 11 0 0,1 2-11 0 0,-2 2 11 0 0,18 31 301 0 0,-20-22-261 0 0,24 28 55 0 0,10-26-106 0 0,34-57 0 0 0,-58 37 0 0 0,-7 6 0 0 0,2 2 0 0 0,15 18 0 0 0,-5 27 0 0 0,-2-23 0 0 0,-13-19 0 0 0,-1 0 0 0 0,0 0 0 0 0,1 0 0 0 0,-1 0 0 0 0,1-1 0 0 0,-1 1 0 0 0,1 0 0 0 0,0-1 0 0 0,-1 1 0 0 0,1-1 0 0 0,-1 1 0 0 0,1-1 0 0 0,0 0 0 0 0,-1 0 0 0 0,1 0 0 0 0,0 0 0 0 0,0 0 0 0 0,-1 0 0 0 0,1 0 0 0 0,0 0 0 0 0,-1-1 0 0 0,1 1 0 0 0,-1-1 0 0 0,1 1 0 0 0,0-1 0 0 0,0 0 0 0 0,2 0 0 0 0,11-6 0 0 0,-1 0 0 0 0,1 0 0 0 0,-2-1 0 0 0,1-1 0 0 0,-1 0 0 0 0,8-8 0 0 0,31-20 0 0 0,-46 33 0 0 0,11 13 53 0 0,0 16-43 0 0,-16-21-9 0 0,1-1-1 0 0,0 0 0 0 0,0 1 0 0 0,0-1 0 0 0,0 0 0 0 0,1 0 0 0 0,-1 0 0 0 0,1-1 0 0 0,0 1 0 0 0,-1 0 0 0 0,1-1 0 0 0,1 0 0 0 0,-1 0 0 0 0,0 0 0 0 0,0 0 0 0 0,1 0 0 0 0,-1-1 0 0 0,1 1 0 0 0,0-1 0 0 0,-1 0 0 0 0,3 0 0 0 0,-1 0-1 0 0,0 0-1 0 0,-1-1 1 0 0,1 1-1 0 0,0-1 1 0 0,-1 0-1 0 0,1-1 1 0 0,0 1-1 0 0,-1-1 1 0 0,1 0-1 0 0,-1 0 1 0 0,1-1-1 0 0,-1 1 1 0 0,1-1-1 0 0,-1 0 1 0 0,0 0-1 0 0,0-1 1 0 0,0 1-1 0 0,0-1 1 0 0,0 1-1 0 0,-1-1 1 0 0,1-1-1 0 0,-1 1 1 0 0,0 0-1 0 0,0-1 1 0 0,0 0-1 0 0,0 0 2 0 0,21-18-993 0 0,-22 21 29 0 0,-2 1-263 0 0,5-2-6879 0 0,-4 2 571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58.68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1 124 16583 0 0,'0'0'762'0'0,"0"0"-18"0"0,3-12 818 0 0,1 6-1271 0 0,-1 0 1 0 0,0 1-1 0 0,1-1 0 0 0,0 1 0 0 0,0 0 1 0 0,1 0-1 0 0,0 1 0 0 0,0-1 0 0 0,0 1 1 0 0,0 0-1 0 0,0 0 0 0 0,3-1-291 0 0,43-23 273 0 0,-46 26-250 0 0,-3 1 19 0 0,19 22 262 0 0,2 84 1688 0 0,-22-104-1974 0 0,0 0 0 0 0,0 0 0 0 0,0-1 1 0 0,0 1-1 0 0,1 0 0 0 0,-1-1 0 0 0,0 1 0 0 0,0-1 0 0 0,1 1 0 0 0,-1-1 0 0 0,1 1 0 0 0,-1-1 0 0 0,0 0 0 0 0,1 0 0 0 0,-1 0 0 0 0,1 0 0 0 0,-1 0 0 0 0,0 0 0 0 0,1 0 0 0 0,-1 0 0 0 0,1 0 0 0 0,-1-1 0 0 0,0 1 0 0 0,1-1 0 0 0,-1 1 0 0 0,0-1 0 0 0,1 1 0 0 0,-1-1 0 0 0,0 0 0 0 0,0 1 0 0 0,0-1 0 0 0,0 0 0 0 0,0 0 0 0 0,0 0 0 0 0,1-1-18 0 0,89-91 199 0 0,-86 88-157 0 0,1 3-19 0 0,0 5 38 0 0,31 49 326 0 0,-34-49-379 0 0,1 0 1 0 0,-1 0-1 0 0,1 0 0 0 0,0-1 1 0 0,-1 1-1 0 0,1-1 0 0 0,1 0 1 0 0,-1 0-1 0 0,0 0 0 0 0,0-1 1 0 0,1 1-1 0 0,-1-1 0 0 0,1 0 1 0 0,-1-1-1 0 0,1 1 0 0 0,-1-1 0 0 0,1 0 1 0 0,-1 0-1 0 0,1 0 0 0 0,-1 0 1 0 0,1-1-1 0 0,3-1-8 0 0,94-35 165 0 0,-32-2-101 0 0,-64 37-64 0 0,11 11 64 0 0,26 46 296 0 0,-14-47-280 0 0,-20-9-70 0 0,-1-1 0 0 0,1 1 0 0 0,-1-2 0 0 0,1 1 0 0 0,-1-1-1 0 0,0 0 1 0 0,0-1 0 0 0,0 0 0 0 0,-1 0 0 0 0,1-1 0 0 0,-1 0 0 0 0,0 0 0 0 0,0-1 0 0 0,2-2-10 0 0,1 0-11 0 0,-3 3 11 0 0,-1 0 0 0 0,1 0 0 0 0,0 0 0 0 0,0 1 0 0 0,0 0 0 0 0,1 1 0 0 0,-1 0 0 0 0,1 0 0 0 0,0 0 0 0 0,3 0 0 0 0,-4 4 0 0 0,14 13 0 0 0,0 22 34 0 0,-20-33-29 0 0,0 1 0 0 0,1-1 0 0 0,-1 1 0 0 0,1-1 0 0 0,0 1 0 0 0,0-1 0 0 0,1 0 0 0 0,-1 0 0 0 0,1 0 0 0 0,-1 0 0 0 0,1-1 0 0 0,0 1-1 0 0,0-1 1 0 0,0 1 0 0 0,0-1 0 0 0,0 0 0 0 0,1 0 0 0 0,-1-1 0 0 0,4 2-5 0 0,2-2 10 0 0,-1 0-1 0 0,1 0 1 0 0,0-1-1 0 0,-1-1 1 0 0,1 1-1 0 0,0-1 1 0 0,-1-1-1 0 0,1 1 1 0 0,-1-2-1 0 0,1 1 1 0 0,-1-1-1 0 0,0 0 1 0 0,0-1-1 0 0,0 0 1 0 0,-1 0-1 0 0,1-1 1 0 0,-1 0-1 0 0,0 0 1 0 0,-1 0-1 0 0,6-6-9 0 0,-2 4 2 0 0,36-20-2 0 0,-44 27 0 0 0,0 0 0 0 0,0 0 0 0 0,0 0 0 0 0,1 0 0 0 0,-1 0 0 0 0,0 0 0 0 0,0 1 0 0 0,0-1 0 0 0,0 1 0 0 0,0-1 0 0 0,0 1 0 0 0,0 0 0 0 0,0 0 0 0 0,-1 0 0 0 0,1 0 0 0 0,0 0 0 0 0,0 0 0 0 0,-1 0 0 0 0,1 1 0 0 0,-1-1 0 0 0,1 1 0 0 0,-1-1 0 0 0,1 1 0 0 0,-1 0 0 0 0,0-1 0 0 0,0 1 0 0 0,0 0 0 0 0,0 0 0 0 0,0 0 0 0 0,0 0 0 0 0,18 37 0 0 0,-3-23 0 0 0,-9-14 6 0 0,0 0 0 0 0,-1-1 0 0 0,1-1-1 0 0,0 1 1 0 0,0-1 0 0 0,0 0 0 0 0,-1 0 0 0 0,1-1-1 0 0,0 0 1 0 0,-1 0 0 0 0,1-1 0 0 0,0 0 0 0 0,-1 0 0 0 0,0 0-1 0 0,1-1 1 0 0,-1 0 0 0 0,0 0 0 0 0,0-1 0 0 0,-1 1-1 0 0,1-1 1 0 0,-1 0 0 0 0,5-5-6 0 0,70-41 0 0 0,-79 49 0 0 0,0 1 0 0 0,0 0 0 0 0,0-1 0 0 0,-1 1 0 0 0,1 0 0 0 0,0-1 0 0 0,0 1 0 0 0,0 0 0 0 0,0 0 0 0 0,0 0 0 0 0,0 0 0 0 0,0 0 0 0 0,-1 0 0 0 0,1 0 0 0 0,0 0 0 0 0,0 0 0 0 0,0 0 0 0 0,0 1 0 0 0,0-1 0 0 0,0 0 0 0 0,0 0 0 0 0,-1 1 0 0 0,1-1 0 0 0,0 1 0 0 0,0-1 0 0 0,0 1 0 0 0,-1-1 0 0 0,1 1 0 0 0,0-1 0 0 0,-1 1 0 0 0,1 0 0 0 0,0-1 0 0 0,-1 1 0 0 0,1 0 0 0 0,-1 0 0 0 0,2 2 2 0 0,0 0 0 0 0,1 0 0 0 0,-1 0 0 0 0,0 0-1 0 0,1 0 1 0 0,-1 0 0 0 0,1-1 0 0 0,0 1 0 0 0,0-1 0 0 0,0 0 0 0 0,0 0 0 0 0,1 0 0 0 0,-1 0-1 0 0,0-1 1 0 0,1 1 0 0 0,-1-1 0 0 0,1 0 0 0 0,-1 0 0 0 0,1 0 0 0 0,0-1 0 0 0,-1 1-1 0 0,1-1 1 0 0,0 0 0 0 0,0 0 0 0 0,-1 0 0 0 0,1 0 0 0 0,0-1 0 0 0,0 1 0 0 0,-1-1 0 0 0,1 0-1 0 0,-1 0 1 0 0,1-1 0 0 0,-1 1 0 0 0,3-2-2 0 0,76-56 0 0 0,-67 52 0 0 0,-14 7 0 0 0,0 0 0 0 0,0 0 0 0 0,0 0 0 0 0,-1 0 0 0 0,1 0 0 0 0,0 0 0 0 0,0 0 0 0 0,0 0 0 0 0,-1 1 0 0 0,1-1 0 0 0,0 0 0 0 0,0 0 0 0 0,-1 1 0 0 0,1-1 0 0 0,0 0 0 0 0,0 1 0 0 0,-1-1 0 0 0,1 1 0 0 0,0-1 0 0 0,-1 1 0 0 0,1-1 0 0 0,-1 1 0 0 0,1 0 0 0 0,-1-1 0 0 0,1 1 0 0 0,-1-1 0 0 0,1 1 0 0 0,-1 0 0 0 0,1 0 0 0 0,-1-1 0 0 0,0 1 0 0 0,1 0 0 0 0,-1 0 0 0 0,0-1 0 0 0,0 1 0 0 0,0 0 0 0 0,0-1 0 0 0,2 4 4 0 0,-1 0-1 0 0,1 0 1 0 0,0 0-1 0 0,0-1 1 0 0,0 1-1 0 0,0-1 1 0 0,1 1 0 0 0,0-1-1 0 0,-1 0 1 0 0,1 0-1 0 0,0 0 1 0 0,0 0-1 0 0,1-1 1 0 0,-1 1-1 0 0,1-1 1 0 0,-1 0-1 0 0,1 0 1 0 0,1 0-4 0 0,-1-1 0 0 0,1 0 0 0 0,0-1 0 0 0,-1 1 0 0 0,1-1 0 0 0,0 0 0 0 0,-1-1 0 0 0,1 1 0 0 0,0-1 0 0 0,-1 0 0 0 0,1 0 0 0 0,-1-1 0 0 0,1 1 0 0 0,-1-1 0 0 0,0 0 0 0 0,1-1 0 0 0,1 0 0 0 0,30-16-4633 0 0,-26 16-4174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59.6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23 4607 0 0,'0'0'354'0'0,"0"0"2"0"0,0 0 876 0 0,0 0 410 0 0,0 0 81 0 0,0 0-131 0 0,0 0-624 0 0,0 0-273 0 0,0 0-58 0 0,0 0-41 0 0,-1 4 366 0 0,2 5 5974 0 0,7-6-6595 0 0,1 0-1 0 0,0 0 1 0 0,0-1-1 0 0,0-1 0 0 0,0 1 1 0 0,0-2-1 0 0,0 1 0 0 0,0-1 1 0 0,0 0-1 0 0,0-1 0 0 0,1 0 1 0 0,7-3-341 0 0,6 2 407 0 0,552-36 3404 0 0,-377 34-3559 0 0,1 8 0 0 0,-1 9 0 0 0,69 19-252 0 0,45 14-584 0 0,-311-46 496 0 0,-1-1-1 0 0,0 1 1 0 0,1 0-1 0 0,-1-1 1 0 0,0 1 0 0 0,0-1-1 0 0,1 1 1 0 0,-1-1-1 0 0,0 1 1 0 0,0-1 0 0 0,0 1-1 0 0,0-1 1 0 0,0 1-1 0 0,1-1 1 0 0,-1 1-1 0 0,0-1 1 0 0,0 0 0 0 0,0 1-1 0 0,0-1 1 0 0,-1 1-1 0 0,1-1 1 0 0,0 1 0 0 0,0-1-1 0 0,0 1 1 0 0,0-1-1 0 0,-1 1 1 0 0,1-1 0 0 0,0 1-1 0 0,0-1 1 0 0,-1 1-1 0 0,1-1 1 0 0,0 1-1 0 0,-1 0 1 0 0,1-1 0 0 0,0 1-1 0 0,-1 0 1 0 0,1-1-1 0 0,-1 1 1 0 0,1 0 0 0 0,0-1-1 0 0,-1 1 1 0 0,1 0-1 0 0,-1 0 1 0 0,1-1 0 0 0,-1 1-1 0 0,1 0 1 0 0,-1 0-1 0 0,1 0 1 0 0,-1 0-1 0 0,0 0 1 0 0,1 0 0 0 0,-1 0-1 0 0,1 0 1 0 0,-1 0-1 0 0,1 0 89 0 0,-11-4-6469 0 0,-2 1-1911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07.68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449 114 7367 0 0,'0'0'568'0'0,"1"-1"-373"0"0,2-2 96 0 0,0-10 8904 0 0,-34 0-5256 0 0,7 14-3231 0 0,0 1 0 0 0,0 1 1 0 0,0 1-1 0 0,1 1 0 0 0,-1 1 0 0 0,1 1 0 0 0,1 1 0 0 0,0 1 0 0 0,-3 3-708 0 0,17-9 138 0 0,-1 0-1 0 0,1 1 1 0 0,0 1-1 0 0,0-1 1 0 0,1 1-1 0 0,-1 1 1 0 0,1-1-1 0 0,0 1 1 0 0,1 0-1 0 0,-2 3-137 0 0,7-9 5 0 0,1 1 0 0 0,-1 0-1 0 0,0 1 1 0 0,1-1 0 0 0,0 0 0 0 0,-1 0-1 0 0,1 0 1 0 0,0 0 0 0 0,-1 0 0 0 0,1 0-1 0 0,0 0 1 0 0,0 0 0 0 0,0 1 0 0 0,0-1-1 0 0,0 0 1 0 0,0 0 0 0 0,0 0 0 0 0,1 0 0 0 0,-1 0-1 0 0,0 1 1 0 0,1-1 0 0 0,-1 0 0 0 0,0 0-1 0 0,1 0 1 0 0,-1 0 0 0 0,1 0 0 0 0,0 0-1 0 0,-1 0 1 0 0,1 0 0 0 0,0-1 0 0 0,0 1-1 0 0,-1 0 1 0 0,1 0 0 0 0,0 0 0 0 0,0-1-1 0 0,0 1 1 0 0,0-1 0 0 0,1 1-5 0 0,42 22 137 0 0,-40-21-135 0 0,81 24 18 0 0,-68-23-15 0 0,-1 2 1 0 0,0 0-1 0 0,0 0 1 0 0,0 1-1 0 0,-1 1 1 0 0,0 1 0 0 0,0 0-1 0 0,0 2-5 0 0,-12-8 19 0 0,0 0-1 0 0,0 1 0 0 0,-1 0 1 0 0,1-1-1 0 0,-1 1 1 0 0,1 0-1 0 0,-1 0 1 0 0,0 1-1 0 0,0-1 1 0 0,0 0-1 0 0,-1 1 1 0 0,1-1-1 0 0,-1 1 1 0 0,0-1-1 0 0,0 1 1 0 0,0 0-1 0 0,0-1 0 0 0,-1 1 1 0 0,0 0-1 0 0,1 0 1 0 0,-1-1-1 0 0,-1 1 1 0 0,1 0-1 0 0,0 0 1 0 0,-1-1-1 0 0,0 1 1 0 0,0 0-1 0 0,0-1 1 0 0,0 1-1 0 0,-2 2-18 0 0,-1 2 57 0 0,1 0 0 0 0,-2 0 1 0 0,1 0-1 0 0,-1-1 0 0 0,-1 0 0 0 0,1 0 0 0 0,-1 0 0 0 0,0-1 1 0 0,-1 1-1 0 0,1-2 0 0 0,-1 1 0 0 0,-6 3-57 0 0,-6 2 60 0 0,0-1 0 0 0,-1 0 0 0 0,-1-2 0 0 0,0 0 0 0 0,0-2 0 0 0,0 0 0 0 0,-1-1 0 0 0,0-1 0 0 0,1-2 0 0 0,-2 0 0 0 0,1-1 0 0 0,0-1 0 0 0,-20-2-60 0 0,18-4-1063 0 0,31-6-858 0 0,13 0-4353 0 0,-16 10 3134 0 0,9-3-5186 0 0</inkml:trace>
  <inkml:trace contextRef="#ctx0" brushRef="#br0" timeOffset="317.802">667 407 11519 0 0,'0'0'887'0'0,"10"-10"-331"0"0,-8 9-184 0 0,0-1-1 0 0,0 1 1 0 0,-1-1 0 0 0,1 0 0 0 0,-1 0 0 0 0,1 1-1 0 0,-1-1 1 0 0,0 0 0 0 0,0 0 0 0 0,0 0-1 0 0,0-1 1 0 0,0 1 0 0 0,0 0 0 0 0,0 0-1 0 0,-1 0 1 0 0,1-1 0 0 0,-1 1 0 0 0,0 0-1 0 0,0-1 1 0 0,1 1 0 0 0,-1 0 0 0 0,-1 0 0 0 0,1-1-1 0 0,0 1 1 0 0,-1 0 0 0 0,1-1 0 0 0,-1 1-1 0 0,0 0 1 0 0,0-1-372 0 0,-27 2 1296 0 0,12 6-1086 0 0,0 1 1 0 0,0 1-1 0 0,0 0 0 0 0,1 1 1 0 0,0 1-1 0 0,1 0 0 0 0,0 1 0 0 0,0 0 1 0 0,1 1-1 0 0,0 1 0 0 0,1 0 1 0 0,0 1-1 0 0,1 0 0 0 0,-5 9-210 0 0,9-13 153 0 0,1-1-1 0 0,0 1 1 0 0,0 0 0 0 0,1 1-1 0 0,0-1 1 0 0,1 1 0 0 0,0 0-1 0 0,-2 10-152 0 0,5-17 16 0 0,0 0-1 0 0,1 0 1 0 0,-1 0 0 0 0,1 0-1 0 0,0 0 1 0 0,0 0-1 0 0,0 0 1 0 0,0 0 0 0 0,0 0-1 0 0,1 0 1 0 0,-1 0-1 0 0,1 0 1 0 0,0 0 0 0 0,0 0-1 0 0,0 0 1 0 0,0-1-1 0 0,0 1 1 0 0,1 0 0 0 0,-1 0-1 0 0,1-1 1 0 0,0 1-1 0 0,0-1 1 0 0,0 0 0 0 0,0 0-1 0 0,0 1 1 0 0,0-1-1 0 0,1-1 1 0 0,-1 1 0 0 0,1 0-1 0 0,-1 0 1 0 0,1-1-1 0 0,0 0 1 0 0,0 1-16 0 0,6 0 0 0 0,0 1-1 0 0,1-2 1 0 0,-1 1-1 0 0,1-1 1 0 0,-1-1-1 0 0,1 0 1 0 0,-1 0 0 0 0,1 0-1 0 0,-1-2 1 0 0,1 1-1 0 0,-1-1 1 0 0,1 0-1 0 0,3-3 1 0 0,2 2-6 0 0,14-3-877 0 0,0-1 1 0 0,-1-1-1 0 0,0-1 0 0 0,-1-2 1 0 0,19-10 882 0 0,-24 9-2095 0 0</inkml:trace>
  <inkml:trace contextRef="#ctx0" brushRef="#br0" timeOffset="733.698">1047 381 7831 0 0,'0'0'603'0'0,"0"0"-36"0"0,0 0 1322 0 0,0 0 619 0 0,0 0 127 0 0,0 0-193 0 0,0 0-888 0 0,0 0-392 0 0,0 0-77 0 0,-5-5 1194 0 0,-1 5-2115 0 0,-1 0 0 0 0,1 1 0 0 0,0 0 0 0 0,-1 0 0 0 0,1 0 0 0 0,0 1 0 0 0,0 0 0 0 0,0 0 0 0 0,0 1 0 0 0,0-1 0 0 0,0 1 0 0 0,1 1 0 0 0,-1-1 0 0 0,1 1 0 0 0,0 0 0 0 0,0 0 0 0 0,0 0 0 0 0,-1 2-164 0 0,-9 6 272 0 0,11-10-219 0 0,-6 4 66 0 0,1 1 1 0 0,-1 0-1 0 0,1 0 1 0 0,0 1-1 0 0,0 0 1 0 0,1 0-1 0 0,0 1 1 0 0,1 0-1 0 0,0 1 1 0 0,0-1-1 0 0,1 1 0 0 0,0 1 1 0 0,1-1-1 0 0,-1 2-119 0 0,6-9 12 0 0,0 0-1 0 0,-1-1 1 0 0,1 1 0 0 0,0 0-1 0 0,0 0 1 0 0,1-1-1 0 0,-1 1 1 0 0,0 0-1 0 0,1 0 1 0 0,0-1-1 0 0,0 1 1 0 0,-1 0-1 0 0,2-1 1 0 0,-1 1-1 0 0,0-1 1 0 0,0 0-1 0 0,1 1 1 0 0,-1-1-1 0 0,1 0 1 0 0,0 0-1 0 0,0 0 1 0 0,0 0 0 0 0,0 0-1 0 0,0 0 1 0 0,0 0-1 0 0,0-1 1 0 0,1 1-1 0 0,-1-1 1 0 0,0 1-1 0 0,1-1 1 0 0,0 0-12 0 0,86 21 1 0 0,-64-22-38 0 0,0-2-1 0 0,-1 0 1 0 0,1-2 0 0 0,-1 0-1 0 0,1-2 1 0 0,-2-1 0 0 0,1 0-1 0 0,19-11 38 0 0,11-13-448 0 0,-52 30 437 0 0,-1 0 1 0 0,0 1-1 0 0,0-1 0 0 0,1 0 0 0 0,-1-1 1 0 0,0 1-1 0 0,0 0 0 0 0,0 0 0 0 0,0 0 1 0 0,0-1-1 0 0,-1 1 0 0 0,1 0 1 0 0,0-1-1 0 0,-1 1 0 0 0,1-1 0 0 0,-1 1 1 0 0,1-1-1 0 0,-1 1 0 0 0,0-1 0 0 0,1 1 1 0 0,-1-1-1 0 0,0 1 0 0 0,0-1 1 0 0,0 1-1 0 0,0-1 0 0 0,-1 1 0 0 0,1-1 1 0 0,0 1-1 0 0,0-1 0 0 0,-1 1 0 0 0,1-1 1 0 0,-1 1-1 0 0,0-1 0 0 0,1 1 1 0 0,-1 0-1 0 0,0-1 0 0 0,0 1 11 0 0,-7-7 20 0 0,-1 0 1 0 0,0 0-1 0 0,-1 1 1 0 0,1 1-1 0 0,-1 0 1 0 0,0 0-1 0 0,-1 1 0 0 0,0 0 1 0 0,1 0-1 0 0,-1 1 1 0 0,-1 1-1 0 0,1 0 1 0 0,-3 0-21 0 0,-14-5 126 0 0,-41-17 3 0 0,68 24-289 0 0,1 1-377 0 0,0 0-156 0 0,27-8-3891 0 0,-14 5 2925 0 0</inkml:trace>
  <inkml:trace contextRef="#ctx0" brushRef="#br0" timeOffset="1093.51">1320 430 16615 0 0,'0'0'762'0'0,"0"0"-18"0"0,0 0-322 0 0,0 0 420 0 0,0 0 234 0 0,0 0 48 0 0,0 0-67 0 0,0 0-324 0 0,0 0-145 0 0,5 8 492 0 0,0 3-796 0 0,-1 0 1 0 0,0 1-1 0 0,0-1 1 0 0,-1 1-1 0 0,-1 0 0 0 0,0 0 1 0 0,-1 0-1 0 0,0 0 0 0 0,0 1 1 0 0,-1-1-1 0 0,-1 4-284 0 0,1 26 649 0 0,2-1-7 0 0,-2-40-513 0 0,0-1-1 0 0,0 0-4 0 0,0 0-17 0 0,0 0-10 0 0,0 0-1 0 0,0 0 0 0 0,5-12 176 0 0,76-194 40 0 0,-73 190-314 0 0,60-91-113 0 0,-67 107 8 0 0,-1 0 3 0 0,0 0-100 0 0,0 0-421 0 0,0 0-189 0 0,14-2-4404 0 0,-13 2 3351 0 0</inkml:trace>
  <inkml:trace contextRef="#ctx0" brushRef="#br0" timeOffset="1454.089">1629 431 17647 0 0,'2'8'1888'0'0,"-1"-7"-1728"0"0,0 1 1 0 0,-1 0-1 0 0,1 0 0 0 0,0 0 0 0 0,0 0 0 0 0,0-1 0 0 0,0 1 0 0 0,0 0 1 0 0,1-1-1 0 0,-1 1 0 0 0,0-1 0 0 0,1 1 0 0 0,-1-1 0 0 0,1 0 1 0 0,-1 1-1 0 0,1-1 0 0 0,0 0 0 0 0,0 0 0 0 0,-1 0 0 0 0,1 0 1 0 0,0-1-1 0 0,0 1 0 0 0,0-1 0 0 0,0 1 0 0 0,0-1 0 0 0,0 1 0 0 0,0-1 1 0 0,0 0-1 0 0,0 0 0 0 0,0 0 0 0 0,0 0 0 0 0,0 0 0 0 0,1-1-160 0 0,4 1 107 0 0,0-1 0 0 0,1 0 0 0 0,-1 0 0 0 0,0-1 0 0 0,0 0-1 0 0,0 0 1 0 0,0 0 0 0 0,0-1 0 0 0,-1 0 0 0 0,1-1-1 0 0,-1 0 1 0 0,0 0 0 0 0,0 0 0 0 0,0 0 0 0 0,0-1-1 0 0,-1 0 1 0 0,0 0 0 0 0,1-2-107 0 0,-5 6 5 0 0,0 0 0 0 0,-1 1 0 0 0,1-1-1 0 0,-1 0 1 0 0,1 0 0 0 0,-1 0 0 0 0,1 0 0 0 0,-1 0 0 0 0,1 0-1 0 0,-1 0 1 0 0,0 0 0 0 0,0 0 0 0 0,1 0 0 0 0,-1 0 0 0 0,0 0-1 0 0,0 0 1 0 0,0 0 0 0 0,0 0 0 0 0,0 0 0 0 0,-1 0-1 0 0,1 0 1 0 0,0 0 0 0 0,0 0 0 0 0,-1 0 0 0 0,1 0 0 0 0,0 0-1 0 0,-1 0 1 0 0,1 0 0 0 0,-1 1 0 0 0,1-1 0 0 0,-1 0 0 0 0,1 0-1 0 0,-1 0 1 0 0,0 1 0 0 0,0-1 0 0 0,1 0 0 0 0,-1 0 0 0 0,0 1-1 0 0,0-1 1 0 0,0 1 0 0 0,0-1 0 0 0,1 1 0 0 0,-1-1 0 0 0,0 1-1 0 0,0 0 1 0 0,0-1 0 0 0,-1 1-5 0 0,-49-12 488 0 0,41 11-369 0 0,0 1 0 0 0,0 0 1 0 0,-1 0-1 0 0,1 1 0 0 0,0 1 0 0 0,0-1 1 0 0,0 2-1 0 0,1-1 0 0 0,-1 1 1 0 0,1 1-1 0 0,-1 0 0 0 0,1 0 0 0 0,0 1 1 0 0,0 0-1 0 0,1 0 0 0 0,0 1 1 0 0,-1 0-1 0 0,2 1 0 0 0,-1 0 0 0 0,1 0 1 0 0,0 0-1 0 0,1 1 0 0 0,0 0 0 0 0,0 1 1 0 0,1-1-1 0 0,-3 5-119 0 0,7-9 22 0 0,0 1-1 0 0,-1-1 1 0 0,1 1 0 0 0,1-1-1 0 0,-1 1 1 0 0,1-1 0 0 0,-1 1-1 0 0,1 0 1 0 0,1-1 0 0 0,-1 1 0 0 0,1 0-1 0 0,-1-1 1 0 0,1 1 0 0 0,1-1-1 0 0,-1 1 1 0 0,1-1 0 0 0,-1 0-1 0 0,1 0 1 0 0,1 0 0 0 0,-1 1-1 0 0,0-2 1 0 0,1 1 0 0 0,0 0-1 0 0,0-1 1 0 0,0 1 0 0 0,0-1-1 0 0,1 0 1 0 0,-1 0 0 0 0,1 0-1 0 0,0 0 1 0 0,0-1-22 0 0,5 4-2 0 0,0 0 0 0 0,1-1 0 0 0,-1-1 0 0 0,1 1 0 0 0,1-2 0 0 0,-1 1 0 0 0,0-1 0 0 0,1-1 0 0 0,-1 0 0 0 0,1 0 0 0 0,0-1 0 0 0,9-1 2 0 0,-7 1-131 0 0,-1-1-1 0 0,0 0 1 0 0,0-1-1 0 0,1-1 1 0 0,-1 0-1 0 0,0-1 1 0 0,0 0-1 0 0,-1 0 1 0 0,1-1-1 0 0,-1-1 1 0 0,0 0-1 0 0,0-1 1 0 0,0 0-1 0 0,-1 0 1 0 0,0-1-1 0 0,0-1 1 0 0,0 0-1 0 0,-1 0 1 0 0,-1 0-1 0 0,1-1 1 0 0,4-8 131 0 0,-12 15-164 0 0,0-1-577 0 0,1 1-9114 0 0,2-2 2216 0 0</inkml:trace>
  <inkml:trace contextRef="#ctx0" brushRef="#br0" timeOffset="1742.166">2092 597 9215 0 0,'-4'7'831'0'0,"-16"26"1568"0"0,3-15 8402 0 0,17-17-9161 0 0,-21-5 2313 0 0,18 0-3861 0 0,-1-1 0 0 0,1 1 0 0 0,0-1 1 0 0,1 1-1 0 0,-1-1 0 0 0,1 0 0 0 0,0 0 0 0 0,0-1 0 0 0,1 1 0 0 0,-1 0 0 0 0,1 0 0 0 0,0-1 1 0 0,1 1-1 0 0,-1-1 0 0 0,1 1 0 0 0,1-6-92 0 0,-2 0 78 0 0,-2-36 31 0 0,3 1 1 0 0,2-1-1 0 0,1 1 0 0 0,3 0 1 0 0,2 0-1 0 0,8-27-109 0 0,-13 62 22 0 0,0 0-1 0 0,0 0 1 0 0,1 0 0 0 0,1 0-1 0 0,0 0 1 0 0,0 1 0 0 0,1 0-1 0 0,0 0 1 0 0,1 1 0 0 0,0-1-1 0 0,1 1 1 0 0,-1 1-1 0 0,2 0 1 0 0,-1 0 0 0 0,1 0-1 0 0,0 1 1 0 0,1 0 0 0 0,0 1-1 0 0,0 0 1 0 0,0 1 0 0 0,9-4-22 0 0,-17 9-146 0 0,-1-1-1 0 0,1 1 1 0 0,0-1 0 0 0,0 1 0 0 0,-1 0 0 0 0,1 0 0 0 0,0 0 0 0 0,0 0 0 0 0,-1 0 0 0 0,1 0 0 0 0,0 0-1 0 0,0 1 1 0 0,-1-1 0 0 0,1 0 0 0 0,0 1 0 0 0,-1 0 0 0 0,1-1 0 0 0,0 1 0 0 0,-1 0 0 0 0,1 0-1 0 0,-1 0 1 0 0,1 0 0 0 0,-1 0 0 0 0,0 0 0 0 0,1 0 0 0 0,-1 0 0 0 0,0 1 0 0 0,0-1 0 0 0,0 0 0 0 0,0 1-1 0 0,1 1 147 0 0,2 5-1661 0 0</inkml:trace>
  <inkml:trace contextRef="#ctx0" brushRef="#br0" timeOffset="2094.391">2182 380 4143 0 0,'0'0'191'0'0,"4"0"1441"0"0,14 2 8765 0 0,12 13-2914 0 0,11 19-4324 0 0,-6-5-1604 0 0,155 104 308 0 0,-165-118-2011 0 0,-24-14 16 0 0,-1-1-44 0 0,0 0-200 0 0,0 0-83 0 0,0 0-18 0 0,0 0-136 0 0,0 0-561 0 0,0 0-244 0 0,-1-1-1428 0 0,-4-3-5519 0 0</inkml:trace>
  <inkml:trace contextRef="#ctx0" brushRef="#br0" timeOffset="2359.992">2223 668 5063 0 0,'0'0'390'0'0,"0"0"214"0"0,-1-3 5008 0 0,-1-11 1056 0 0,2 12-6264 0 0,0 0 0 0 0,1 0 0 0 0,0-1 0 0 0,-1 1 0 0 0,1 0 0 0 0,0 0 0 0 0,0 0 0 0 0,0 0 0 0 0,0 0 0 0 0,0 0 0 0 0,0 0 0 0 0,1 0 0 0 0,-1 1 0 0 0,1-1 0 0 0,-1 0 1 0 0,1 1-1 0 0,0-1 0 0 0,0 1 0 0 0,1-1-404 0 0,68-24 2935 0 0,-44 19-2149 0 0,-16 2-738 0 0,1 0 0 0 0,-1 0-1 0 0,0-1 1 0 0,-1 0 0 0 0,1-1-1 0 0,-1-1 1 0 0,-1 1 0 0 0,1-1 0 0 0,-1-1-1 0 0,-1 0 1 0 0,0 0 0 0 0,0-1 0 0 0,-1 0-1 0 0,0 0 1 0 0,0 0-48 0 0,41-58-2116 0 0,-48 67 1353 0 0,0 1-650 0 0,0 0-283 0 0</inkml:trace>
  <inkml:trace contextRef="#ctx0" brushRef="#br0" timeOffset="2665.909">2739 594 11519 0 0,'0'0'887'0'0,"0"0"-279"0"0,0 0 1000 0 0,-15 4 4747 0 0,11-3-6218 0 0,0 1 0 0 0,1 0 1 0 0,-1 0-1 0 0,1 0 0 0 0,-1 1 1 0 0,1-1-1 0 0,0 1 0 0 0,0 0 1 0 0,0 0-1 0 0,0 0 1 0 0,1 0-1 0 0,-1 0 0 0 0,1 1 1 0 0,0-1-1 0 0,0 1 0 0 0,0 0 1 0 0,0-1-1 0 0,0 1 0 0 0,1 0 1 0 0,0 0-1 0 0,0 0 1 0 0,0 0-1 0 0,0 0 0 0 0,1 0 1 0 0,-1 1-1 0 0,1-1 0 0 0,0 0 1 0 0,0 0-138 0 0,0-1 89 0 0,0 1-1 0 0,0-1 1 0 0,1 0 0 0 0,-1 1-1 0 0,1-1 1 0 0,-1 0 0 0 0,1 0-1 0 0,0 1 1 0 0,0-1 0 0 0,0 0 0 0 0,1 0-1 0 0,-1 0 1 0 0,1 0 0 0 0,0 0-1 0 0,-1-1 1 0 0,1 1 0 0 0,1 0 0 0 0,-1-1-1 0 0,0 1 1 0 0,1-1 0 0 0,-1 0-1 0 0,1 0 1 0 0,-1 0 0 0 0,1 0 0 0 0,0 0-1 0 0,0-1 1 0 0,0 1 0 0 0,0-1-1 0 0,0 0 1 0 0,0 0 0 0 0,1 0 0 0 0,-1 0-1 0 0,0-1 1 0 0,3 1-89 0 0,-4-1-120 0 0,0 0 1 0 0,0-1-1 0 0,0 1 0 0 0,-1-1 0 0 0,1 0 1 0 0,0 1-1 0 0,0-1 0 0 0,0 0 1 0 0,-1 0-1 0 0,1 0 0 0 0,0 0 0 0 0,-1 0 1 0 0,1-1-1 0 0,-1 1 0 0 0,0 0 0 0 0,1-1 1 0 0,-1 1-1 0 0,0-1 0 0 0,0 1 0 0 0,0-1 1 0 0,0 0-1 0 0,0 0 0 0 0,0 1 1 0 0,0-1-1 0 0,0 0 0 0 0,-1 0 0 0 0,1 0 1 0 0,-1 0-1 0 0,0 0 0 0 0,1 0 120 0 0,1-10-1512 0 0</inkml:trace>
  <inkml:trace contextRef="#ctx0" brushRef="#br0" timeOffset="2838.587">2745 358 18223 0 0,'0'0'836'0'0,"-5"1"272"0"0,-14 0 2857 0 0,38-9-5578 0 0,-8 6 21 0 0</inkml:trace>
  <inkml:trace contextRef="#ctx0" brushRef="#br0" timeOffset="3142.422">3012 32 13359 0 0,'-2'0'2159'0'0,"-9"1"-3147"0"0,9 0 5184 0 0,1 0 4804 0 0,114 117-6719 0 0,-102-95-2190 0 0,-1 1 1 0 0,-1 0-1 0 0,-2 1 1 0 0,0 0-1 0 0,-2 0 1 0 0,0 0-1 0 0,-2 1 0 0 0,-1-1 1 0 0,-1 1-1 0 0,-1 0 1 0 0,-1-1-1 0 0,-1 1 1 0 0,-1 0-1 0 0,-7 23-91 0 0,-47 128 144 0 0,19-89-1656 0 0,37-87 923 0 0,1-1-426 0 0,0 0-186 0 0,0 0-42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12.3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38 3223 0 0,'12'-8'7782'0'0,"13"-5"751"0"0,3 4-4014 0 0,64 2-2294 0 0,-66 7-1156 0 0,100 1-892 0 0,-111 4-2447 0 0,-14-4 931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12.6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58 0 17503 0 0,'-56'16'2175'0'0,"55"-16"-774"0"0,1 0 472 0 0,0 0 89 0 0,0 0-189 0 0,125 29 1467 0 0,73-8-4585 0 0,-183-21-206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06.81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115 369 9215 0 0,'0'0'707'0'0,"0"0"-416"0"0,0 0-19 0 0,0 0 42 0 0,0 0 6 0 0,0 0-70 0 0,0 0-298 0 0,10-5-560 0 0,-1-1 109 0 0,29-25-87 0 0,-6-4 4397 0 0,-32 35-3708 0 0,-1 1-1 0 0,1-1 1 0 0,0 0-1 0 0,-1 0 1 0 0,1 0-1 0 0,0 0 0 0 0,-1 0 1 0 0,1 0-1 0 0,0 1 1 0 0,-1-1-1 0 0,1 0 1 0 0,0 0-1 0 0,-1 0 1 0 0,1 0-1 0 0,0 0 0 0 0,-1 0 1 0 0,1 0-1 0 0,-1-1 1 0 0,1 1-1 0 0,0 0 1 0 0,-1 0-1 0 0,1 0 0 0 0,0 0 1 0 0,-1 0-1 0 0,1-1 1 0 0,0 1-1 0 0,-1 0 1 0 0,1 0-1 0 0,0 0 1 0 0,0-1-1 0 0,-1 1 0 0 0,1 0 1 0 0,0 0-1 0 0,0-1 1 0 0,-1 1-1 0 0,1 0 1 0 0,0-1-1 0 0,0 1 1 0 0,0 0-1 0 0,0-1 0 0 0,-1 1 1 0 0,1 0-1 0 0,0-1 1 0 0,0 1-1 0 0,0 0 1 0 0,0-1-1 0 0,0 1 1 0 0,0 0-1 0 0,0-1 0 0 0,0 1 1 0 0,0-1-1 0 0,0 1 1 0 0,0 0-1 0 0,0-1 1 0 0,0 1-1 0 0,0 0 1 0 0,1-1-1 0 0,-1 1 0 0 0,0 0 1 0 0,0-1-1 0 0,0 1 1 0 0,0 0-1 0 0,1-1 1 0 0,-1 1-1 0 0,0 0 1 0 0,0-1-103 0 0,-29 10 2385 0 0,12 0-1975 0 0,2 1 0 0 0,0 0 0 0 0,0 1 0 0 0,1 0 0 0 0,0 1 1 0 0,1 1-1 0 0,0 0 0 0 0,1 1 0 0 0,1 1 0 0 0,-3 3-410 0 0,13-16 10 0 0,0-1 1 0 0,0 1-1 0 0,0-1 1 0 0,0 1-1 0 0,0 0 0 0 0,0 0 1 0 0,1-1-1 0 0,-1 1 1 0 0,0 0-1 0 0,1 0 0 0 0,0 0 1 0 0,-1 0-1 0 0,1 0 0 0 0,0 0 1 0 0,0-1-1 0 0,0 1 1 0 0,0 0-1 0 0,0 0 0 0 0,1 0 1 0 0,-1 0-1 0 0,0 0 1 0 0,1 0-1 0 0,-1 0 0 0 0,1-1 1 0 0,0 1-1 0 0,0 0 0 0 0,0 0 1 0 0,0-1-1 0 0,0 1 1 0 0,0-1-1 0 0,0 1 0 0 0,0-1 1 0 0,1 1-1 0 0,-1-1 0 0 0,0 0 1 0 0,1 1-1 0 0,-1-1 1 0 0,1 0-1 0 0,0 0 0 0 0,-1 0 1 0 0,1 0-1 0 0,0 0 1 0 0,0-1-1 0 0,-1 1 0 0 0,1-1 1 0 0,0 1-1 0 0,2 0-10 0 0,13 2-1 0 0,0 0 0 0 0,1-1 0 0 0,-1-1 0 0 0,1-1 0 0 0,-1 0 1 0 0,1-1-1 0 0,-1-1 0 0 0,1 0 0 0 0,13-5 1 0 0,-3 2-25 0 0,51-13-3373 0 0,-68 13 1773 0 0</inkml:trace>
  <inkml:trace contextRef="#ctx0" brushRef="#br0" timeOffset="346.019">569 1 9671 0 0,'0'0'748'0'0,"-8"11"3451"0"0,-8 29 2035 0 0,0 25-3491 0 0,9-33-1779 0 0,-44 220 1164 0 0,48-239-2167 0 0,1 0 0 0 0,0 1 1 0 0,0 0-1 0 0,2-1 0 0 0,-1 1 0 0 0,2 0 0 0 0,1 8 39 0 0,7-9-1321 0 0,7-14-4028 0 0,-8-3-2013 0 0</inkml:trace>
  <inkml:trace contextRef="#ctx0" brushRef="#br0" timeOffset="710.045">752 333 14599 0 0,'0'0'664'0'0,"0"0"-8"0"0,0 0-210 0 0,-13-4 5036 0 0,-30 23-1670 0 0,-11 31-3049 0 0,10 5-590 0 0,42-53-171 0 0,1 0-1 0 0,-1 0 1 0 0,1 0-1 0 0,0 1 0 0 0,0-1 1 0 0,0 1-1 0 0,0-1 1 0 0,0 0-1 0 0,1 1 1 0 0,-1 0-1 0 0,1-1 0 0 0,-1 1 1 0 0,1-1-1 0 0,0 1 1 0 0,0-1-1 0 0,0 1 1 0 0,1 0-1 0 0,-1-1 0 0 0,0 1 1 0 0,1-1-1 0 0,0 1 1 0 0,-1-1-1 0 0,1 1 1 0 0,0-1-1 0 0,1 1-1 0 0,1-1-26 0 0,0 0-1 0 0,1 0 1 0 0,-1 0 0 0 0,1-1-1 0 0,-1 0 1 0 0,1 1 0 0 0,0-1-1 0 0,-1-1 1 0 0,1 1-1 0 0,0 0 1 0 0,0-1 0 0 0,0 0-1 0 0,-1 0 1 0 0,1 0 0 0 0,0 0-1 0 0,0-1 1 0 0,0 1-1 0 0,-1-1 1 0 0,1 0 0 0 0,0 0-1 0 0,-1-1 1 0 0,1 1 0 0 0,-1-1-1 0 0,1 1 1 0 0,-1-1-1 0 0,0 0 1 0 0,0 0 26 0 0,7-2-112 0 0,-1-1 0 0 0,0 1-1 0 0,-1-1 1 0 0,1-1 0 0 0,-1 1 0 0 0,0-2 0 0 0,-1 1-1 0 0,1-1 1 0 0,-1 0 0 0 0,0 0 0 0 0,-1-1 0 0 0,0 0-1 0 0,2-4 113 0 0,-21 15 595 0 0,-16 34 432 0 0,28-36-1037 0 0,1 0-1 0 0,0 0 1 0 0,0 0-1 0 0,0 0 1 0 0,0 0-1 0 0,-1 0 1 0 0,1 0-1 0 0,1 0 1 0 0,-1 0 0 0 0,0-1-1 0 0,0 1 1 0 0,0 0-1 0 0,0 0 1 0 0,1 0-1 0 0,-1 0 1 0 0,0 0-1 0 0,1 0 1 0 0,-1 0 0 0 0,1 0-1 0 0,-1-1 1 0 0,1 1-1 0 0,-1 0 1 0 0,1 0-1 0 0,0-1 1 0 0,-1 1-1 0 0,1 0 1 0 0,0-1 0 0 0,0 1-1 0 0,0-1 1 0 0,-1 1-1 0 0,1-1 1 0 0,0 1-1 0 0,0-1 1 0 0,0 1-1 0 0,0-1 1 0 0,0 0 0 0 0,0 0-1 0 0,0 1 1 0 0,-1-1-1 0 0,1 0 1 0 0,0 0-1 0 0,0 0 1 0 0,0 0-1 0 0,0 0 1 0 0,0 0 0 0 0,0 0-1 0 0,1-1 11 0 0,42-7-2338 0 0,-16-4-2883 0 0,-19 8 2439 0 0,9-4-3821 0 0</inkml:trace>
  <inkml:trace contextRef="#ctx0" brushRef="#br0" timeOffset="998.699">1063 345 9671 0 0,'0'0'748'0'0,"-16"-8"5682"0"0,-41 1 1134 0 0,-29 28-4713 0 0,85-20-2844 0 0,0-1 1 0 0,0 0-1 0 0,-1 0 0 0 0,1 1 0 0 0,0-1 0 0 0,0 1 0 0 0,0-1 0 0 0,0 1 0 0 0,0-1 0 0 0,0 1 0 0 0,0 0 0 0 0,1-1 0 0 0,-1 1 0 0 0,0 0 0 0 0,0 0 0 0 0,0 0 0 0 0,1-1 0 0 0,-1 1 0 0 0,0 0 0 0 0,1 0 0 0 0,-1 0 0 0 0,1 0 0 0 0,-1 0 1 0 0,1 0-1 0 0,-1 0 0 0 0,1 0 0 0 0,0 1 0 0 0,0-1 0 0 0,0 0 0 0 0,-1 0 0 0 0,1 0 0 0 0,0 0 0 0 0,0 0 0 0 0,0 0 0 0 0,0 1 0 0 0,1-1 0 0 0,-1 0 0 0 0,0 0 0 0 0,0 0 0 0 0,1 0 0 0 0,-1 0 0 0 0,1 0 0 0 0,-1 0 0 0 0,1 0 0 0 0,-1 0 0 0 0,1 0 1 0 0,0 0-1 0 0,-1 0 0 0 0,1 0 0 0 0,0-1 0 0 0,0 1 0 0 0,0 0 0 0 0,-1 0 0 0 0,1-1 0 0 0,0 1 0 0 0,0 0 0 0 0,0-1 0 0 0,0 1 0 0 0,0-1 0 0 0,1 1-7 0 0,29 14 0 0 0,-25-13 0 0 0,-1-1 0 0 0,0 2 0 0 0,0-1 0 0 0,0 0 0 0 0,0 1 0 0 0,-1 0 0 0 0,1 0 0 0 0,-1 1 0 0 0,1-1 0 0 0,-1 1 0 0 0,0 0 0 0 0,-1 0 0 0 0,1 0 0 0 0,-1 1 0 0 0,2 1 0 0 0,-5-4 20 0 0,1-1 0 0 0,-1 2 0 0 0,1-1-1 0 0,-1 0 1 0 0,0 0 0 0 0,0 0 0 0 0,0 0 0 0 0,0 0-1 0 0,0 0 1 0 0,0 0 0 0 0,-1 0 0 0 0,1 0 0 0 0,-1 0-1 0 0,1 0 1 0 0,-1 0 0 0 0,0 0 0 0 0,0 0 0 0 0,0-1-1 0 0,0 1 1 0 0,0 0 0 0 0,0 0 0 0 0,0-1 0 0 0,0 1 0 0 0,-1-1-1 0 0,1 1 1 0 0,-1-1 0 0 0,1 0 0 0 0,-1 1 0 0 0,0-1-1 0 0,0 0-19 0 0,-55 32 645 0 0,55-31-637 0 0,-1 0 0 0 0,0-1 1 0 0,-1 1-1 0 0,1-1 1 0 0,0 0-1 0 0,0 1 0 0 0,-1-1 1 0 0,1-1-1 0 0,-1 1 0 0 0,1 0 1 0 0,0-1-1 0 0,-1 0 0 0 0,1 0 1 0 0,-1 0-1 0 0,1 0 0 0 0,-1 0 1 0 0,1-1-1 0 0,-1 1 1 0 0,1-1-1 0 0,-1 0 0 0 0,1 0 1 0 0,0-1-1 0 0,0 1 0 0 0,0-1 1 0 0,-1 1-1 0 0,1-2-8 0 0,3 1-184 0 0,0-1 1 0 0,0 1-1 0 0,0-1 0 0 0,1 1 1 0 0,-1-1-1 0 0,1 1 1 0 0,0-1-1 0 0,0 1 0 0 0,0 0 1 0 0,0-1-1 0 0,0 1 0 0 0,0 0 1 0 0,1 0-1 0 0,-1 0 0 0 0,1 0 1 0 0,-1 0-1 0 0,1 0 0 0 0,0 0 1 0 0,0 0-1 0 0,0 1 1 0 0,0-1-1 0 0,0 1 0 0 0,0-1 1 0 0,0 1-1 0 0,0 0 0 0 0,1 0 1 0 0,-1 0-1 0 0,1 0 184 0 0,-2 1-61 0 0,15-10-2536 0 0,1-1-5283 0 0</inkml:trace>
  <inkml:trace contextRef="#ctx0" brushRef="#br0" timeOffset="1351.792">1192 352 9215 0 0,'0'0'707'0'0,"-7"-1"1140"0"0,-8-1 5474 0 0,-28 8 573 0 0,40-4-7805 0 0,-1 0 0 0 0,0 0 0 0 0,1 1 1 0 0,0-1-1 0 0,0 1 0 0 0,0-1 0 0 0,0 1 0 0 0,0 0 0 0 0,0 0 0 0 0,0 1 0 0 0,1-1 0 0 0,0 0 0 0 0,0 1 0 0 0,-2 3-89 0 0,4-5 2 0 0,0 1 0 0 0,0-1 0 0 0,1 0 0 0 0,-1 0 0 0 0,0 1 0 0 0,1-1 0 0 0,0 0 0 0 0,-1 0 0 0 0,1 1 0 0 0,0-1 0 0 0,0 0 0 0 0,0 0 0 0 0,0 0 0 0 0,1 0 0 0 0,-1 0 0 0 0,1 0 0 0 0,-1-1 1 0 0,1 1-1 0 0,-1 0 0 0 0,1-1 0 0 0,0 1 0 0 0,0-1 0 0 0,0 0 0 0 0,0 0 0 0 0,0 1 0 0 0,0-1 0 0 0,0 0 0 0 0,0-1 0 0 0,0 1 0 0 0,1 0 0 0 0,-1-1 0 0 0,0 1 0 0 0,0-1 0 0 0,1 1 0 0 0,-1-1 0 0 0,0 0 0 0 0,1 0 0 0 0,-1 0 0 0 0,1-1-2 0 0,4 3 1 0 0,16 3-7 0 0,-17-4 3 0 0,-1-1 0 0 0,0 1 0 0 0,0 0 0 0 0,0 0 0 0 0,1 1 0 0 0,-1 0 0 0 0,0 0-1 0 0,-1 0 1 0 0,1 0 0 0 0,0 1 0 0 0,-1-1 0 0 0,1 1 0 0 0,-1 1 0 0 0,0-1 0 0 0,0 0 0 0 0,0 1 0 0 0,0 0 0 0 0,-1 0 0 0 0,1 1 3 0 0,-4-2 49 0 0,0 0 0 0 0,0 0 0 0 0,-1 0 0 0 0,1 1 0 0 0,-1-1 0 0 0,0 0 0 0 0,0 0 0 0 0,0 0-1 0 0,0 0 1 0 0,0 0 0 0 0,-1 0 0 0 0,1-1 0 0 0,-1 1 0 0 0,0 0 0 0 0,1-1 0 0 0,-2 1 0 0 0,1-1 0 0 0,0 1 0 0 0,0-1 0 0 0,-1 0 0 0 0,1 0 0 0 0,-1 0 0 0 0,1 0-1 0 0,-1-1 1 0 0,0 1 0 0 0,0-1 0 0 0,0 0 0 0 0,0 1 0 0 0,0-1 0 0 0,-1 0-49 0 0,1 1 15 0 0,-1 0 0 0 0,0-1 0 0 0,0 1 1 0 0,0-1-1 0 0,0 1 0 0 0,0-1 0 0 0,0-1 0 0 0,0 1 0 0 0,0 0 0 0 0,0-1 0 0 0,-1 0 1 0 0,1 0-1 0 0,0 0 0 0 0,0-1 0 0 0,0 1 0 0 0,0-1 0 0 0,0 0 0 0 0,0 0 0 0 0,0 0 1 0 0,0-1-1 0 0,0 1 0 0 0,0-1 0 0 0,0 0 0 0 0,1 0 0 0 0,-1-1 0 0 0,0 0-15 0 0,4 2-221 0 0,0 0 0 0 0,0-1 0 0 0,0 1-1 0 0,0 0 1 0 0,0 0 0 0 0,0-1 0 0 0,1 1 0 0 0,-1 0-1 0 0,1 0 1 0 0,-1 0 0 0 0,0-1 0 0 0,1 1-1 0 0,0 0 1 0 0,-1 0 0 0 0,1 0 0 0 0,0 0-1 0 0,0 0 1 0 0,-1 0 0 0 0,1 0 0 0 0,0 0 0 0 0,0 0-1 0 0,0 0 1 0 0,0 1 0 0 0,0-1 0 0 0,0 0-1 0 0,0 1 1 0 0,1-1 221 0 0,5-4-8840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19.6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13703 0 0,'0'0'630'0'0,"0"0"-14"0"0,0 0-228 0 0,0 0 510 0 0,0 0 265 0 0,0 0 56 0 0,0 0-25 0 0,1 2-150 0 0,9 127 4717 0 0,-2 134-3927 0 0,-1-171-1770 0 0,-5-86-59 0 0,-2-4-180 0 0,7-45-6199 0 0,-5 33-1781 0 0</inkml:trace>
  <inkml:trace contextRef="#ctx0" brushRef="#br0" timeOffset="283.406">247 389 11975 0 0,'0'0'923'0'0,"0"0"-368"0"0,0 0 686 0 0,0 0 362 0 0,-12 10 2922 0 0,-18 19-77 0 0,30-28-4338 0 0,-2 2 190 0 0,0 0-3226 0 0,2-3 1083 0 0</inkml:trace>
  <inkml:trace contextRef="#ctx0" brushRef="#br0" timeOffset="922.618">578 100 14831 0 0,'0'0'679'0'0,"0"0"-15"0"0,6-6-339 0 0,81-49 1748 0 0,-66 45-2054 0 0,-5-2 71 0 0,-15 11 47 0 0,-1 1 174 0 0,-3-1-148 0 0,0 0 1 0 0,-1 0-1 0 0,1 0 1 0 0,-1 1-1 0 0,1-1 1 0 0,0 1-1 0 0,-1 0 1 0 0,1 0-1 0 0,-1 1 1 0 0,1-1-1 0 0,-1 1 1 0 0,1-1-1 0 0,0 1 1 0 0,-1 0-1 0 0,1 0 1 0 0,0 0-1 0 0,0 1 1 0 0,-1-1 0 0 0,1 1-1 0 0,0 0 1 0 0,-1 1-164 0 0,-61 48 1604 0 0,51-38-1208 0 0,7-8-251 0 0,0 1 0 0 0,0 1-1 0 0,0-1 1 0 0,1 1 0 0 0,0 0-1 0 0,1 1 1 0 0,-1-1-1 0 0,1 1 1 0 0,1 0 0 0 0,-3 7-145 0 0,6-13 6 0 0,0 0 0 0 0,1 0 0 0 0,0 1 0 0 0,-1-1 0 0 0,1 0 0 0 0,0 0 0 0 0,0 0 1 0 0,0 0-1 0 0,1 1 0 0 0,-1-1 0 0 0,0 0 0 0 0,1 0 0 0 0,-1 0 0 0 0,1 0 0 0 0,0 0 0 0 0,0 0 0 0 0,0 0 1 0 0,0 0-1 0 0,0 0 0 0 0,0 0 0 0 0,0 0 0 0 0,1-1 0 0 0,-1 1 0 0 0,1 0 0 0 0,-1-1 0 0 0,1 0 0 0 0,0 1 1 0 0,-1-1-1 0 0,2 1-6 0 0,58 32-22 0 0,-50-30 32 0 0,64 43-10 0 0,-73-45 0 0 0,0 0 0 0 0,0-1 0 0 0,0 1 0 0 0,0 0 0 0 0,-1 1 0 0 0,1-1 0 0 0,-1 0 0 0 0,1 0 0 0 0,-1 1 0 0 0,0-1 0 0 0,0 0 0 0 0,0 1 0 0 0,0-1 0 0 0,-1 1 0 0 0,1 0 0 0 0,-1-1 0 0 0,1 1 0 0 0,-1-1 0 0 0,0 1 0 0 0,0 0 0 0 0,0-1 0 0 0,0 1 0 0 0,-1 0 0 0 0,1-1 0 0 0,-1 1 0 0 0,1-1 0 0 0,-1 1 0 0 0,0-1 0 0 0,0 1 0 0 0,0-1 0 0 0,-2 2 0 0 0,-2 5 99 0 0,-1-1-1 0 0,0 1 1 0 0,0-2-1 0 0,-1 1 1 0 0,0-1-1 0 0,0 0 1 0 0,-1 0-1 0 0,0-1 1 0 0,0 0-1 0 0,-1 0 1 0 0,0-1-1 0 0,1 0 1 0 0,-2-1-1 0 0,1 0 1 0 0,0-1-1 0 0,-1 1 1 0 0,0-2 0 0 0,0 1-1 0 0,-1-1-98 0 0,7-2-12 0 0,1 1 0 0 0,0-1 0 0 0,-1 0 0 0 0,1 0 0 0 0,0-1 0 0 0,-1 1 0 0 0,1-1 0 0 0,0 1 0 0 0,0-1 0 0 0,-1 0 0 0 0,1 0 0 0 0,0 0 0 0 0,0-1 0 0 0,0 1 0 0 0,0-1 0 0 0,1 0 0 0 0,-1 0 0 0 0,0 0 0 0 0,1 0 0 0 0,-2-1 12 0 0,4 2-208 0 0,0 1-335 0 0,23-13-3341 0 0,-13 12 1975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1.6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 46 9215 0 0,'0'0'707'0'0,"0"0"-254"0"0,0 0 663 0 0,0 0 336 0 0,0 0 70 0 0,0 0-60 0 0,0-12 1738 0 0,14-21 799 0 0,-14 32-3670 0 0,0 1-28 0 0,0 0-111 0 0,0 0-50 0 0,0 0-11 0 0,0 0-9 0 0,0 0-35 0 0,-4 7 42 0 0,-12 9-51 0 0,10-14-65 0 0,4-1 14 0 0,2-1-97 0 0,0 0-11 0 0,0 0-110 0 0,0 0-502 0 0,1-7-2476 0 0,1 0-4323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2.2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48 626 9671 0 0,'0'0'748'0'0,"0"0"-238"0"0,0 0 830 0 0,-12-2 5848 0 0,4 0-5240 0 0,4-6-1700 0 0,0 0 1 0 0,0 0 0 0 0,1 0 0 0 0,0 0 0 0 0,1-1-1 0 0,0 0 1 0 0,0 1 0 0 0,1-1 0 0 0,0 0 0 0 0,0 0-1 0 0,1 0 1 0 0,0 0 0 0 0,1-7-249 0 0,2-39 475 0 0,2-1 1 0 0,2 1-1 0 0,3 1 0 0 0,7-18-475 0 0,43-63 366 0 0,-57 130-449 0 0,0 0 1 0 0,0 1-1 0 0,0-1 1 0 0,1 1-1 0 0,0 0 1 0 0,-1 0-1 0 0,1 0 0 0 0,1 0 1 0 0,-1 1-1 0 0,1-1 1 0 0,-1 1-1 0 0,1 1 1 0 0,0-1-1 0 0,0 1 1 0 0,0-1-1 0 0,0 1 1 0 0,0 1-1 0 0,1-1 1 0 0,-1 1-1 0 0,1 0 0 0 0,2 0 83 0 0,-8 1-1613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3.6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28 13103 0 0,'0'0'598'0'0,"6"-13"220"0"0,-5 11-2063 0 0,-1 2 1404 0 0,-1-1-1 0 0,1 1 0 0 0,0 0 1 0 0,0-1-1 0 0,0 1 1 0 0,0 0-1 0 0,0-1 0 0 0,0 1 1 0 0,0 0-1 0 0,0-1 0 0 0,0 1 1 0 0,0 0-1 0 0,0-1 1 0 0,0 1-1 0 0,0-1 0 0 0,0 1 1 0 0,0 0-1 0 0,0-1 0 0 0,0 1 1 0 0,0 0-1 0 0,0-1 1 0 0,0 1-1 0 0,1 0 0 0 0,-1-1 1 0 0,0 1-1 0 0,0 0 0 0 0,0 0 1 0 0,1-1-1 0 0,-1 1 1 0 0,0 0-1 0 0,0-1 0 0 0,1 1 1 0 0,-1 0-1 0 0,0 0 0 0 0,0 0 1 0 0,1-1-1 0 0,-1 1 1 0 0,0 0-1 0 0,1 0 0 0 0,-1 0 1 0 0,0 0-1 0 0,1 0 0 0 0,-1 0 1 0 0,0 0-1 0 0,1-1 1 0 0,-1 1-1 0 0,1 0 0 0 0,-1 0 1 0 0,0 0-1 0 0,1 0 0 0 0,-1 1 1 0 0,0-1-1 0 0,1 0 1 0 0,-1 0-1 0 0,0 0 0 0 0,1 0 1 0 0,-1 0-1 0 0,0 0 0 0 0,1 0 1 0 0,-1 1-1 0 0,0-1-158 0 0,4 8 345 0 0,0 1 0 0 0,-1 0 0 0 0,0 0-1 0 0,-1 0 1 0 0,0 0 0 0 0,0 0 0 0 0,-1 0 0 0 0,-1 1 0 0 0,1-1-1 0 0,-1 0 1 0 0,-1 1 0 0 0,0 5-345 0 0,0 12 421 0 0,-4 60 131 0 0,4 54-848 0 0,1-140 58 0 0,0-1-431 0 0,0 0-187 0 0,14-5-2720 0 0,-10-2 1684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3.99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1 8287 0 0,'0'0'639'0'0,"-7"10"12755"0"0,4-4-13095 0 0,3 1-138 0 0,1-1 0 0 0,0 1 0 0 0,1-1-1 0 0,-1 1 1 0 0,1-1 0 0 0,0 1 0 0 0,1-1 0 0 0,0 0-1 0 0,0 0 1 0 0,0 0 0 0 0,1-1 0 0 0,-1 1 0 0 0,1-1-1 0 0,1 0 1 0 0,3 5-161 0 0,11 13 15 0 0,-1-2 7 0 0,0 1-1 0 0,-1 1 1 0 0,-2 0-1 0 0,0 2 1 0 0,-2-1-1 0 0,10 24-21 0 0,-21-34 86 0 0,0 0-1 0 0,0 0 1 0 0,-2 0-1 0 0,0 0 1 0 0,0 0 0 0 0,-1 0-1 0 0,-1 0 1 0 0,0 0-1 0 0,-1 0 1 0 0,-1 0 0 0 0,0 0-1 0 0,0-1 1 0 0,-2 0-1 0 0,0 0 1 0 0,0 0-1 0 0,-1-1 1 0 0,0 0 0 0 0,-1 0-1 0 0,-1-1 1 0 0,0 0-1 0 0,-6 6-85 0 0,14-17 1 0 0,-2 5 23 0 0,-1-1-1 0 0,1 0 1 0 0,-1 1 0 0 0,-1-2-1 0 0,1 1 1 0 0,-1 0-1 0 0,1-1 1 0 0,-1 0 0 0 0,0 0-1 0 0,0 0 1 0 0,0 0-1 0 0,0-1 1 0 0,-1 0-1 0 0,1 0 1 0 0,-4 0-24 0 0,8-2-25 0 0,0 0 0 0 0,1 0 0 0 0,-1 0-1 0 0,0 0 1 0 0,0 0 0 0 0,1-1 0 0 0,-1 1 0 0 0,0 0 0 0 0,0 0-1 0 0,1-1 1 0 0,-1 1 0 0 0,0 0 0 0 0,1-1 0 0 0,-1 1-1 0 0,0-1 1 0 0,1 1 0 0 0,-1-1 0 0 0,1 1 0 0 0,-1-1 0 0 0,1 1-1 0 0,-1-1 1 0 0,1 0 0 0 0,-1 1 0 0 0,1-1 0 0 0,-1 0 0 0 0,1 1-1 0 0,0-1 1 0 0,-1 0 0 0 0,1 1 0 0 0,0-1 0 0 0,0 0 0 0 0,0 0-1 0 0,-1 1 1 0 0,1-1 0 0 0,0 0 0 0 0,0 0 0 0 0,0 0 0 0 0,0 1-1 0 0,0-1 1 0 0,1 0 0 0 0,-1 0 0 0 0,0 1 0 0 0,0-1-1 0 0,0 0 1 0 0,1 0 0 0 0,-1 0 25 0 0,15-35-1866 0 0,-7 25 379 0 0,2 1-58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5.16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155 30 3679 0 0,'0'0'284'0'0,"1"-3"-189"0"0,3-12 5952 0 0,1 5-1085 0 0,-4 9-3663 0 0,-1 1-40 0 0,0 0-131 0 0,0 0-59 0 0,0 0-12 0 0,1 8 782 0 0,-12 118 1790 0 0,9-95-3662 0 0,2 0 0 0 0,1 0 0 0 0,2 0 0 0 0,1 0 0 0 0,1 0 33 0 0,-5-30-303 0 0,0-1-162 0 0,0 0-678 0 0,0 0-296 0 0,0-1-1255 0 0,-2-2-4797 0 0</inkml:trace>
  <inkml:trace contextRef="#ctx0" brushRef="#br0" timeOffset="250.647">0 169 8751 0 0,'0'0'399'0'0,"0"0"-4"0"0,7-16 7294 0 0,29 0-2062 0 0,28 7-3738 0 0,-44 7-1187 0 0,68-1 401 0 0,56-11-2616 0 0,-134 11-170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7.7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 28 17279 0 0,'0'0'794'0'0,"-11"-4"284"0"0,8 3-908 0 0,2 1 704 0 0,1 0 288 0 0,0 0 48 0 0,0 0-74 0 0,0 0-337 0 0,0 0-154 0 0,13-5-148 0 0,1 1 1 0 0,0 0-1 0 0,0 1 0 0 0,0 1 1 0 0,0 0-1 0 0,0 1 0 0 0,11 1-497 0 0,-20-1 20 0 0,1 1-1 0 0,0 0 1 0 0,-1 0-1 0 0,1 1 0 0 0,0 0 1 0 0,-1 0-1 0 0,1 0 1 0 0,-1 0-1 0 0,1 1 1 0 0,-1 0-1 0 0,0 0 0 0 0,0 1 1 0 0,0 0-1 0 0,0 0 1 0 0,0 0-1 0 0,0 0 0 0 0,-1 0 1 0 0,0 1-1 0 0,0 0 1 0 0,0 0-1 0 0,0 0 0 0 0,0 1 1 0 0,-1-1-1 0 0,0 1 1 0 0,0 0-1 0 0,0 0 1 0 0,0 0-1 0 0,-1 0 0 0 0,0 0 1 0 0,0 1-1 0 0,0-1 1 0 0,-1 1-1 0 0,0-1 0 0 0,1 5-19 0 0,-3 9 160 0 0,-1 1 0 0 0,0-1 0 0 0,-1 0 0 0 0,-2 0 0 0 0,0 0 0 0 0,0-1 0 0 0,-2 0 0 0 0,0 0 0 0 0,-2 0 0 0 0,0-1 0 0 0,0 0 0 0 0,-2 0 0 0 0,-6 7-160 0 0,-52 104 575 0 0,60-107-594 0 0,9-20-70 0 0,0-1-2 0 0,0 0-51 0 0,0 0-256 0 0,0 0-107 0 0,0 0-27 0 0,18-10-1429 0 0,14-14-2603 0 0,-26 18 2921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8.26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 0 15663 0 0,'0'0'719'0'0,"0"0"-20"0"0,-13 9 531 0 0,-19 17 2661 0 0,32-25-3981 0 0,5 9 628 0 0,-4-15-1285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7.16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26 157 7831 0 0,'0'0'356'0'0,"-15"-12"136"0"0,5-29 12467 0 0,32 6-9203 0 0,53-10-2999 0 0,-68 41-713 0 0,0 0 0 0 0,0 1 1 0 0,1 1-1 0 0,-1-1 0 0 0,1 1 0 0 0,-1 0 0 0 0,1 1 0 0 0,0 0 1 0 0,0 0-1 0 0,0 0 0 0 0,0 1 0 0 0,-1 1 0 0 0,1-1 0 0 0,0 1 0 0 0,0 1 1 0 0,0-1-1 0 0,-1 1 0 0 0,1 0 0 0 0,-1 1 0 0 0,0 0 0 0 0,1 0 1 0 0,-1 1-1 0 0,0 0 0 0 0,-1 0 0 0 0,1 0 0 0 0,-1 1 0 0 0,0 0 0 0 0,0 0 1 0 0,0 1-1 0 0,-1 0 0 0 0,0 0 0 0 0,0 0 0 0 0,0 0 0 0 0,0 2-44 0 0,-2 0 62 0 0,-1-1 0 0 0,0 1 0 0 0,0-1 0 0 0,0 1 0 0 0,-1 0 0 0 0,0 0 0 0 0,-1 0 0 0 0,0-1 0 0 0,0 1 0 0 0,0 0 0 0 0,-1 0 0 0 0,0 0 0 0 0,-1 0 0 0 0,0-1 0 0 0,0 1 0 0 0,-1-1-1 0 0,0 1 1 0 0,0-1 0 0 0,-2 3-62 0 0,-3 5 173 0 0,-1 0-1 0 0,-1-1 0 0 0,0 0 0 0 0,-1-1 0 0 0,0 0 1 0 0,-1-1-1 0 0,-1 0 0 0 0,-6 4-172 0 0,-10 8 343 0 0,-1-3 1 0 0,-1 0-1 0 0,-1-2 0 0 0,-4 0-343 0 0,86-25 187 0 0,-12 2-183 0 0,-1 1 0 0 0,1 2 0 0 0,-1 1 0 0 0,34 5-4 0 0,-52 1-807 0 0,13-5-3571 0 0,-23-5-2255 0 0,0-2-1973 0 0</inkml:trace>
  <inkml:trace contextRef="#ctx0" brushRef="#br0" timeOffset="258.001">611 385 13823 0 0,'0'0'1062'0'0,"0"0"-436"0"0,0 0 746 0 0,0 0 400 0 0,-5 0 3575 0 0,10-2-6491 0 0,1-2-51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0.8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11975 0 0,'0'0'923'0'0,"0"0"-306"0"0,0 0 951 0 0,9 0 2623 0 0,-4 1-3779 0 0,0 0-1 0 0,1 1 1 0 0,-1 0 0 0 0,0 0-1 0 0,0 0 1 0 0,0 0 0 0 0,0 1-1 0 0,0 0 1 0 0,-1 0 0 0 0,1 0-1 0 0,-1 0 1 0 0,0 1 0 0 0,3 3-412 0 0,66 96 1155 0 0,-72-100-1090 0 0,13 18 14 0 0,-2 1 1 0 0,0 0-1 0 0,-2 1 1 0 0,0 1-1 0 0,-2-1 1 0 0,0 2-1 0 0,-2-1 1 0 0,0 1-1 0 0,-2 0 1 0 0,-1 0-1 0 0,0 15-79 0 0,-4-30 86 0 0,-1-1-1 0 0,0-1 0 0 0,0 1 0 0 0,-1 0 0 0 0,0 0 0 0 0,-1-1 0 0 0,1 0 0 0 0,-2 1 1 0 0,1-1-1 0 0,-1-1 0 0 0,0 1 0 0 0,-1-1 0 0 0,0 0 0 0 0,0 0 0 0 0,0-1 1 0 0,-1 1-1 0 0,0-2 0 0 0,0 1 0 0 0,-1-1 0 0 0,-7 5-85 0 0,-18-1-4112 0 0,33-9-4752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05.2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3321 90 16127 0 0,'-1'-1'204'0'0,"0"0"0"0"0,0 0 1 0 0,-1 0-1 0 0,1 0 0 0 0,-1 1 0 0 0,1-1 0 0 0,-1 0 0 0 0,1 1 0 0 0,-1-1 0 0 0,1 1 1 0 0,-1 0-1 0 0,1 0 0 0 0,-1-1 0 0 0,1 1 0 0 0,-1 0 0 0 0,1 0 0 0 0,-1 0 0 0 0,0 0 1 0 0,1 1-1 0 0,-1-1 0 0 0,1 0 0 0 0,-1 1 0 0 0,1-1 0 0 0,-1 1 0 0 0,1-1 0 0 0,-1 1 1 0 0,1 0-1 0 0,0 0 0 0 0,-1 0 0 0 0,1-1 0 0 0,0 1 0 0 0,0 0 0 0 0,-1 1 0 0 0,1-1 0 0 0,0 0 1 0 0,0 0-1 0 0,0 0 0 0 0,0 1 0 0 0,1-1 0 0 0,-1 0 0 0 0,0 1 0 0 0,1-1 0 0 0,-1 2-204 0 0,-5 26 319 0 0,3 0-1 0 0,0 0 1 0 0,2 0-1 0 0,1 0 0 0 0,1 3-318 0 0,0-4 79 0 0,17 176-1351 0 0,-18-203 1032 0 0,-3 19-3705 0 0,-1-19 2610 0 0</inkml:trace>
  <inkml:trace contextRef="#ctx0" brushRef="#br0" timeOffset="-4594.862">264 17 12551 0 0,'0'0'572'0'0,"0"0"-9"0"0,0 0-360 0 0,1-3-26 0 0,0 3 623 0 0,-1 0 267 0 0,0 0 49 0 0,0 0-32 0 0,0 0-178 0 0,-8 10 1493 0 0,-26 46-1126 0 0,2 1 0 0 0,3 1 0 0 0,2 4-1273 0 0,-39 75 675 0 0,-2 18-373 0 0,67-151-293 0 0,1-3-169 0 0,0-1-61 0 0,0 0-10 0 0,0 0-132 0 0,0 0-547 0 0,6-9-7626 0 0,-2 5 1697 0 0</inkml:trace>
  <inkml:trace contextRef="#ctx0" brushRef="#br0" timeOffset="-4061.274">693 1 13359 0 0,'0'0'1027'0'0,"-11"11"33"0"0,-32 90 3654 0 0,20 63-2571 0 0,21-141-2010 0 0,2 0 0 0 0,0 0 0 0 0,1 0 0 0 0,2 0 0 0 0,0 0 0 0 0,2 0 0 0 0,0-1 0 0 0,3 6-133 0 0,-6-23 13 0 0,-2-4 51 0 0,0-1 16 0 0,0 0 47 0 0,-14-10 300 0 0,9 6-413 0 0,0-1 0 0 0,0 1 0 0 0,0-1 0 0 0,-1 2 1 0 0,0-1-1 0 0,0 0 0 0 0,0 1 0 0 0,0 0 0 0 0,0 1 0 0 0,-1 0 0 0 0,1-1 1 0 0,-1 2-1 0 0,1-1 0 0 0,-1 1 0 0 0,0 0 0 0 0,0 1 0 0 0,1-1 0 0 0,-1 1 1 0 0,0 1-1 0 0,0-1 0 0 0,1 1 0 0 0,-1 0 0 0 0,0 1 0 0 0,1 0 0 0 0,-1 0 0 0 0,1 0 1 0 0,-1 1-1 0 0,0 0-14 0 0,4-2 31 0 0,0 0 0 0 0,0 0-1 0 0,1 0 1 0 0,-1 1 0 0 0,0-1 0 0 0,1 1 0 0 0,-1-1 0 0 0,1 1 0 0 0,-1 0 0 0 0,1 0 0 0 0,0 0 0 0 0,0 0-1 0 0,0 1 1 0 0,0-1 0 0 0,0 1 0 0 0,0-1 0 0 0,1 1 0 0 0,-1-1 0 0 0,1 1 0 0 0,0 0 0 0 0,0 0 0 0 0,0 0-1 0 0,0 0 1 0 0,0-1 0 0 0,1 1 0 0 0,-1 0 0 0 0,1 0 0 0 0,0 0 0 0 0,0 1 0 0 0,0-1 0 0 0,0 0 0 0 0,0 0-1 0 0,1 0 1 0 0,-1 0 0 0 0,1 0 0 0 0,0-1 0 0 0,0 1 0 0 0,0 0 0 0 0,0 0 0 0 0,1 0 0 0 0,-1-1-1 0 0,1 1 1 0 0,-1-1 0 0 0,1 1 0 0 0,0-1 0 0 0,2 2-31 0 0,4 0 10 0 0,1-1 0 0 0,0 0 0 0 0,0 0 0 0 0,0-1 0 0 0,0 0 0 0 0,1-1 0 0 0,-1 0 0 0 0,0-1 0 0 0,1 1 0 0 0,-1-2 0 0 0,0 1 0 0 0,1-2 0 0 0,-1 1 0 0 0,0-1 0 0 0,0 0 0 0 0,0-1-1 0 0,0 0 1 0 0,8-4-10 0 0,-4 3-3 0 0,55-25-1430 0 0,-41 13-6514 0 0,-17 9 743 0 0</inkml:trace>
  <inkml:trace contextRef="#ctx0" brushRef="#br0" timeOffset="-3681.524">801 365 10591 0 0,'0'0'488'0'0,"0"0"-12"0"0,-14 3 4387 0 0,-10 30 80 0 0,13 30-3941 0 0,25 13-656 0 0,-14-74-340 0 0,1-1 1 0 0,-1 1-1 0 0,1 0 0 0 0,0-1 0 0 0,0 1 1 0 0,0-1-1 0 0,0 1 0 0 0,0-1 1 0 0,0 1-1 0 0,0-1 0 0 0,0 0 1 0 0,0 1-1 0 0,0-1 0 0 0,1 0 0 0 0,-1 0 1 0 0,1 0-1 0 0,-1 0 0 0 0,1 0 1 0 0,-1 0-1 0 0,1 0 0 0 0,-1-1 1 0 0,1 1-1 0 0,0-1 0 0 0,0 1 0 0 0,-1-1 1 0 0,1 1-1 0 0,0-1 0 0 0,0 0 1 0 0,-1 0-1 0 0,1 0 0 0 0,0 0 0 0 0,0 0 1 0 0,-1 0-1 0 0,1-1 0 0 0,0 1 1 0 0,0 0-1 0 0,-1-1 0 0 0,1 0 1 0 0,0 1-1 0 0,-1-1 0 0 0,1 0-6 0 0,6-5 30 0 0,-1 0 0 0 0,0 0 0 0 0,0-1 0 0 0,-1 1 0 0 0,0-2 0 0 0,0 1 0 0 0,-1-1 0 0 0,0 1 0 0 0,0-2 0 0 0,0 1 0 0 0,0-3-30 0 0,1 0 26 0 0,19-65-86 0 0,-33 92 136 0 0,7-4-15 0 0,2-1-1 0 0,0 0 1 0 0,0 1-1 0 0,1-1 1 0 0,0 0-1 0 0,1 0 1 0 0,0 0-1 0 0,1 0 1 0 0,0-1-1 0 0,1 1-60 0 0,-3-8 0 0 0,-1 1-1 0 0,1-1 1 0 0,-1 0-1 0 0,1 1 1 0 0,0-1-1 0 0,0 0 0 0 0,1 0 1 0 0,-1 0-1 0 0,1-1 1 0 0,-1 1-1 0 0,1-1 1 0 0,0 1-1 0 0,0-1 1 0 0,0 0-1 0 0,1 1 1 0 0,22 0-4382 0 0,-19-5-2837 0 0</inkml:trace>
  <inkml:trace contextRef="#ctx0" brushRef="#br0" timeOffset="-3356.437">1099 389 10135 0 0,'0'0'464'0'0,"-1"-1"-9"0"0,-1-1-295 0 0,-1 0 128 0 0,3 2 1115 0 0,0 0 478 0 0,0 0 95 0 0,0 0-181 0 0,0 0-849 0 0,0 0-371 0 0,0 0-79 0 0,2 21 681 0 0,20 153 1199 0 0,-22-173-2209 0 0,0-1-41 0 0,0 0-19 0 0,0 0-3 0 0,0 0 7 0 0,10-19 486 0 0,-3-3-508 0 0,0 1-1 0 0,2 0 1 0 0,1 1-1 0 0,0-1 1 0 0,2 2-1 0 0,0 0 1 0 0,1 0-1 0 0,13-13-88 0 0,-6 21-577 0 0,-8 22-5054 0 0,-12-11-1753 0 0</inkml:trace>
  <inkml:trace contextRef="#ctx0" brushRef="#br0" timeOffset="-3122.093">1362 428 13967 0 0,'0'0'638'0'0,"-4"18"236"0"0,1 62 3720 0 0,8-57-4457 0 0,3-30-1623 0 0,-3 1-2977 0 0,-1-2-1671 0 0</inkml:trace>
  <inkml:trace contextRef="#ctx0" brushRef="#br0" timeOffset="-2870.373">1369 223 13359 0 0,'0'0'1184'0'0,"0"0"-944"0"0,-4 2-240 0 0,4-2 0 0 0,-4 3 1024 0 0,4-3 160 0 0,-4 3 32 0 0,4-3 8 0 0,-2 5-784 0 0,2-5-160 0 0,1 5-32 0 0,1-1-8 0 0,0 0-240 0 0,3 0 0 0 0,0 1 0 0 0,1-1-5504 0 0,1 0-1104 0 0</inkml:trace>
  <inkml:trace contextRef="#ctx0" brushRef="#br0" timeOffset="-2679.164">1488 358 12783 0 0,'0'17'1384'0'0,"15"92"6536"0"0,-4-115-7496 0 0,51-75 315 0 0,-28 58-686 0 0,-33 23-51 0 0,1 0-1 0 0,-1 1 1 0 0,0-1-1 0 0,0 0 1 0 0,0 1-1 0 0,0-1 1 0 0,0 0-1 0 0,0 1 1 0 0,0-1-1 0 0,0 1 1 0 0,-1 0-1 0 0,1-1 1 0 0,0 1-1 0 0,0 0 1 0 0,0-1-1 0 0,0 1 1 0 0,-1 0-1 0 0,1 0 1 0 0,0 0-1 0 0,-1 0 1 0 0,1 0-1 0 0,-1-1 1 0 0,1 1 0 0 0,-1 0-1 0 0,1 0 1 0 0,-1 0-1 0 0,0 1 1 0 0,0-1-1 0 0,1 0 1 0 0,-1 0-1 0 0,0 0 1 0 0,0 0-1 0 0,0 0 1 0 0,0 1-2 0 0,1 1 8 0 0,13 70 148 0 0,-5-65-1529 0 0,-5-7-6 0 0</inkml:trace>
  <inkml:trace contextRef="#ctx0" brushRef="#br0" timeOffset="-2191.444">1879 239 15463 0 0,'-15'11'1672'0'0,"-33"63"3062"0"0,14 57-3576 0 0,33-128-1156 0 0,0 0 1 0 0,0-1-1 0 0,1 1 0 0 0,-1 0 1 0 0,1 0-1 0 0,0-1 0 0 0,0 1 1 0 0,0 0-1 0 0,0 0 0 0 0,0-1 1 0 0,1 1-1 0 0,-1 0 0 0 0,1-1 0 0 0,0 1 1 0 0,0 0-1 0 0,0-1 0 0 0,0 1 1 0 0,0-1-1 0 0,1 1 0 0 0,-1-1 1 0 0,1 0-1 0 0,-1 1 0 0 0,1-1 1 0 0,0 0-1 0 0,0 0 0 0 0,1 1-2 0 0,-1-4-7 0 0,1 0 0 0 0,0 0 0 0 0,-1 0 0 0 0,1-1 0 0 0,-1 1 0 0 0,1 0-1 0 0,-1-1 1 0 0,0 0 0 0 0,0 0 0 0 0,0 1 0 0 0,0-1 0 0 0,0 0 0 0 0,0-1 0 0 0,0 1 0 0 0,-1 0 0 0 0,1 0 0 0 0,-1-1-1 0 0,1 1 1 0 0,-1-1 0 0 0,0 1 0 0 0,0-1 0 0 0,0 0 0 0 0,0 1 0 0 0,0-4 7 0 0,1 0-11 0 0,30-84-427 0 0,-31 89 541 0 0,-11 25 797 0 0,0 121 129 0 0,10-84-786 0 0,-3 3 185 0 0,-2-1 0 0 0,-2 1 0 0 0,-4-1 0 0 0,-15 51-428 0 0,26-111 40 0 0,-1 0-1 0 0,1 0 1 0 0,-1 1 0 0 0,0-1-1 0 0,1 0 1 0 0,-1 0-1 0 0,-1 0 1 0 0,1 0 0 0 0,0 0-1 0 0,-1 0 1 0 0,0 0-1 0 0,1 0 1 0 0,-1 0 0 0 0,0-1-1 0 0,0 1 1 0 0,-1-1-1 0 0,1 1 1 0 0,-1-1 0 0 0,1 0-1 0 0,-1 0 1 0 0,1 0-1 0 0,-1 0 1 0 0,0-1 0 0 0,0 1-1 0 0,0-1 1 0 0,0 0 0 0 0,0 0-1 0 0,-1 0 1 0 0,1 0-1 0 0,0 0 1 0 0,0-1 0 0 0,-1 1-1 0 0,1-1 1 0 0,0 0-1 0 0,0 0 1 0 0,-1 0 0 0 0,1 0-1 0 0,0-1 1 0 0,-1 1-1 0 0,1-1 1 0 0,-1 0-40 0 0,-4-3-47 0 0,0 0-1 0 0,0-1 0 0 0,0 0 1 0 0,1 0-1 0 0,-1-1 1 0 0,1 0-1 0 0,1 0 1 0 0,-1 0-1 0 0,1-1 1 0 0,0 0-1 0 0,-4-7 48 0 0,-16-29-8245 0 0,16 22-75 0 0</inkml:trace>
  <inkml:trace contextRef="#ctx0" brushRef="#br0" timeOffset="-1253.27">1992 551 4607 0 0,'0'0'354'0'0,"0"1"-233"0"0,6 8 10256 0 0,8-14-7590 0 0,12-13-1590 0 0,53-73 3038 0 0,-31 28-3024 0 0,-2-1 0 0 0,33-64-1211 0 0,-35 56 102 0 0,-15 11 79 0 0,-30 61-277 0 0,1 1 0 0 0,0-1 0 0 0,0 0-1 0 0,0 0 1 0 0,0 0 0 0 0,-1 0 0 0 0,1 1 0 0 0,0-1-1 0 0,0 0 1 0 0,0 0 0 0 0,-1 0 0 0 0,1 0 0 0 0,0 0-1 0 0,0 0 1 0 0,0 0 0 0 0,-1 0 0 0 0,1 0 0 0 0,0 0-1 0 0,0 0 1 0 0,-1 0 0 0 0,1 0 0 0 0,0 0 0 0 0,0 0-1 0 0,0 0 1 0 0,-1 0 0 0 0,1 0 0 0 0,0 0 0 0 0,0 0-1 0 0,-1 0 1 0 0,1 0 0 0 0,0 0 0 0 0,0 0 0 0 0,0 0-1 0 0,-1 0 1 0 0,1-1 0 0 0,0 1 0 0 0,0 0 0 0 0,0 0-1 0 0,-1 0 1 0 0,1 0 0 0 0,0-1 0 0 0,0 1 0 0 0,0 0-1 0 0,0 0 1 0 0,0 0 0 0 0,0 0 0 0 0,-1-1 0 0 0,1 1-1 0 0,0 0 1 0 0,0 0 0 0 0,0-1 0 0 0,0 1 0 0 0,0 0-1 0 0,0 0 1 0 0,0 0 0 0 0,0-1 0 0 0,0 1 0 0 0,0 0-1 0 0,0 0 1 0 0,0-1 0 0 0,0 1 0 0 0,0 0 0 0 0,0 0-1 0 0,0-1 1 0 0,0 1 0 0 0,0 0 0 0 0,1 0 96 0 0,-5 4-7403 0 0</inkml:trace>
  <inkml:trace contextRef="#ctx0" brushRef="#br0" timeOffset="-482.47">2690 370 5063 0 0,'0'0'232'0'0,"-5"-17"6355"0"0,3 16-6372 0 0,1-1 1 0 0,0 0-1 0 0,-1 1 0 0 0,1-1 1 0 0,-1 1-1 0 0,0 0 1 0 0,1 0-1 0 0,-1-1 0 0 0,0 1 1 0 0,0 0-1 0 0,0 0 0 0 0,1 1 1 0 0,-1-1-1 0 0,0 0 0 0 0,0 1 1 0 0,0-1-1 0 0,-1 1 0 0 0,1 0 1 0 0,0-1-1 0 0,0 1 1 0 0,0 0-1 0 0,0 0 0 0 0,0 0 1 0 0,0 1-1 0 0,0-1 0 0 0,0 0 1 0 0,0 1-1 0 0,0 0 0 0 0,0-1 1 0 0,-1 1-216 0 0,-59 27 1645 0 0,61-28-1618 0 0,-9 5 97 0 0,0 0 0 0 0,1 1 0 0 0,-1 0-1 0 0,1 0 1 0 0,1 1 0 0 0,-1 1 0 0 0,1-1 0 0 0,0 1-1 0 0,1 0 1 0 0,0 1 0 0 0,0 0 0 0 0,1 0 0 0 0,0 1-1 0 0,-5 9-122 0 0,10-17-1 0 0,1-1 0 0 0,-1 1 0 0 0,1 0 0 0 0,-1 0 1 0 0,1 0-1 0 0,-1 0 0 0 0,1 0 0 0 0,0-1 0 0 0,0 1 1 0 0,0 0-1 0 0,0 0 0 0 0,0 0 0 0 0,0 0 0 0 0,1 0 1 0 0,-1 0-1 0 0,1-1 0 0 0,-1 1 0 0 0,1 0 0 0 0,0 0 1 0 0,-1-1-1 0 0,1 1 0 0 0,0 0 0 0 0,0-1 0 0 0,0 1 1 0 0,1-1-1 0 0,-1 1 0 0 0,0-1 0 0 0,1 1 0 0 0,-1-1 1 0 0,0 0-1 0 0,1 0 0 0 0,-1 0 0 0 0,1 0 0 0 0,0 0 1 0 0,-1 0-1 0 0,1 0 0 0 0,0 0 0 0 0,0-1 1 0 0,-1 1-1 0 0,1-1 0 0 0,0 1 0 0 0,0-1 0 0 0,0 0 1 0 0,0 0-1 0 0,0 1 0 0 0,0-2 0 0 0,0 1 0 0 0,-1 0 1 0 0,1 0-1 0 0,0 0 0 0 0,0-1 0 0 0,0 1 0 0 0,11-4-12 0 0,0 0 0 0 0,0-1 0 0 0,-1 0 0 0 0,1-1 0 0 0,-1 0 0 0 0,-1-1 0 0 0,1-1 0 0 0,-1 1 0 0 0,0-2 0 0 0,-1 0 0 0 0,0 0 0 0 0,0-1 0 0 0,-1 0 0 0 0,-1 0 0 0 0,1-1 0 0 0,-2 0 0 0 0,1-1 0 0 0,-1 0 12 0 0,14-39-253 0 0,-31 64 730 0 0,8-1-367 0 0,0 0-1 0 0,0 0 1 0 0,1 0-1 0 0,1 1 1 0 0,0-1-1 0 0,1 0 1 0 0,0 0-1 0 0,0 0 1 0 0,2 0-1 0 0,-1 0 1 0 0,2 0-1 0 0,-1-1 1 0 0,2 1-1 0 0,-1-1 1 0 0,2 0-1 0 0,0 0-109 0 0,-3-4 0 0 0,0-1 0 0 0,1 1 1 0 0,0-1-1 0 0,1 0 0 0 0,0 0 0 0 0,-1 0 0 0 0,2-1 1 0 0,-1 1-1 0 0,1-1 0 0 0,-1-1 0 0 0,6 4 0 0 0,-9-6 8 0 0,0-1 0 0 0,0 0 0 0 0,0 0 1 0 0,0 0-1 0 0,0 0 0 0 0,0 0 0 0 0,1 0 0 0 0,-1-1 0 0 0,0 1 0 0 0,1 0 0 0 0,-1-1 1 0 0,0 0-1 0 0,1 0 0 0 0,-1 0 0 0 0,0 0 0 0 0,1 0 0 0 0,-1 0 0 0 0,0 0 0 0 0,1-1 1 0 0,-1 1-1 0 0,0-1 0 0 0,0 0 0 0 0,1 0 0 0 0,-1 0 0 0 0,0 0 0 0 0,0 0 0 0 0,0 0 1 0 0,0 0-1 0 0,0-1 0 0 0,0 1 0 0 0,-1-1 0 0 0,1 1 0 0 0,0-1 0 0 0,-1 0 0 0 0,1 0 1 0 0,-1 1-1 0 0,0-1 0 0 0,1-2-8 0 0,3-6 49 0 0,0-1 1 0 0,-2 0-1 0 0,1-1 1 0 0,-1 1-1 0 0,-1-1 0 0 0,0 1 1 0 0,-1-1-1 0 0,0 0 1 0 0,-1 1-1 0 0,0-1 1 0 0,-1 0-1 0 0,-1-6-49 0 0,-19-111 156 0 0,15 111-122 0 0,2 0 0 0 0,0 0-1 0 0,1 0 1 0 0,1-1 0 0 0,0 1 0 0 0,1-1 0 0 0,2 1 0 0 0,0-1-1 0 0,0 1 1 0 0,2-1 0 0 0,3-9-34 0 0,-5 24-1 0 0,0 1-1 0 0,0-1 0 0 0,1 0 1 0 0,-1 0-1 0 0,1 1 1 0 0,0-1-1 0 0,0 0 1 0 0,1 1-1 0 0,-1 0 1 0 0,1 0-1 0 0,-1 0 0 0 0,1 0 1 0 0,0 0-1 0 0,0 0 1 0 0,1 1-1 0 0,-1-1 1 0 0,0 1-1 0 0,1 0 0 0 0,-1 0 1 0 0,1 0-1 0 0,0 1 1 0 0,0-1-1 0 0,0 1 1 0 0,0 0-1 0 0,0 0 1 0 0,0 0-1 0 0,0 1 0 0 0,0-1 1 0 0,0 1-1 0 0,0 0 1 0 0,0 0-1 0 0,0 1 1 0 0,0-1-1 0 0,0 1 1 0 0,0 0-1 0 0,0 0 0 0 0,0 0 1 0 0,0 0-1 0 0,0 1 1 0 0,-1-1-1 0 0,4 3 2 0 0,-2-1-84 0 0,0 1-1 0 0,0 0 0 0 0,-1 0 1 0 0,1 0-1 0 0,-1 0 1 0 0,0 1-1 0 0,0-1 1 0 0,-1 1-1 0 0,1 0 0 0 0,-1 0 1 0 0,0 1-1 0 0,-1-1 1 0 0,1 1-1 0 0,-1-1 1 0 0,0 1-1 0 0,0 0 0 0 0,-1 0 1 0 0,0 0-1 0 0,0 0 1 0 0,0 0-1 0 0,-1 0 1 0 0,0 0-1 0 0,0 0 0 0 0,0 0 1 0 0,-1 0-1 0 0,0 0 1 0 0,0 0-1 0 0,-2 4 85 0 0,-1 8-1664 0 0</inkml:trace>
  <inkml:trace contextRef="#ctx0" brushRef="#br0" timeOffset="-235.597">2739 453 14455 0 0,'0'0'662'0'0,"0"0"-17"0"0,13-6-309 0 0,16-3 469 0 0,0 1 1 0 0,1 1-1 0 0,-1 1 0 0 0,1 2 1 0 0,1 1-1 0 0,-1 2 0 0 0,1 1-805 0 0,51 5-1493 0 0,-74-4 522 0 0</inkml:trace>
  <inkml:trace contextRef="#ctx0" brushRef="#br0" timeOffset="705.897">3145 447 11975 0 0,'-9'-2'1526'0'0,"9"2"-340"0"0,0 0 398 0 0,0 0 75 0 0,0 0-128 0 0,13-2 638 0 0,129 13 1200 0 0,-109-12-3433 0 0,0-1 0 0 0,0-2 0 0 0,0-1 0 0 0,30-9 64 0 0,-61 14-4 0 0,0-1 1 0 0,0 1-1 0 0,0-1 1 0 0,-1 0-1 0 0,1 1 0 0 0,0-1 1 0 0,0 0-1 0 0,0 0 1 0 0,-1 0-1 0 0,1-1 0 0 0,0 1 1 0 0,-1 0-1 0 0,1-1 0 0 0,-1 1 1 0 0,0-1-1 0 0,1 1 1 0 0,-1-1-1 0 0,0 1 0 0 0,0-1 1 0 0,0 0-1 0 0,0 0 1 0 0,0 0-1 0 0,0 0 0 0 0,-1 1 1 0 0,1-1-1 0 0,-1 0 0 0 0,1 0 1 0 0,-1 0-1 0 0,0 0 1 0 0,1 0-1 0 0,-1 0 0 0 0,0-1 1 0 0,-1 1-1 0 0,1 0 0 0 0,0 0 1 0 0,0 0-1 0 0,-1 0 1 0 0,1 0-1 0 0,-1 1 0 0 0,0-1 1 0 0,0 0-1 0 0,0-2 4 0 0,-3 3 4 0 0,1 1-1 0 0,-1 0 1 0 0,1-1 0 0 0,0 1-1 0 0,-1 0 1 0 0,1 0 0 0 0,-1 1-1 0 0,1-1 1 0 0,0 1 0 0 0,-1 0-1 0 0,1 0 1 0 0,0 0-1 0 0,0 0 1 0 0,-1 0 0 0 0,1 1-1 0 0,0-1 1 0 0,0 1 0 0 0,1 0-1 0 0,-1 0 1 0 0,0 0 0 0 0,1 0-1 0 0,-1 1 1 0 0,1-1-1 0 0,0 1 1 0 0,-1-1 0 0 0,1 2-4 0 0,-4 2 51 0 0,-1 1 0 0 0,1 0 0 0 0,1 1 0 0 0,-1 0 0 0 0,1 0 0 0 0,1 0 0 0 0,0 0 0 0 0,0 1-1 0 0,0 0 1 0 0,0 5-51 0 0,2-11 14 0 0,1-1 0 0 0,0 1 0 0 0,1 0 0 0 0,-1 0 0 0 0,1 0 0 0 0,-1 0 0 0 0,1 0 0 0 0,0 0 0 0 0,0 0 0 0 0,0 0 0 0 0,0 0 0 0 0,0 0 0 0 0,1 0 0 0 0,0 0 0 0 0,-1 0 0 0 0,1 0 0 0 0,0-1 0 0 0,1 1 0 0 0,-1 0 0 0 0,0 0 0 0 0,1-1 0 0 0,-1 1 0 0 0,1-1 0 0 0,0 1 0 0 0,0-1 0 0 0,0 0 0 0 0,0 0 0 0 0,0 0 0 0 0,0 0 0 0 0,1 0 0 0 0,-1 0 0 0 0,1-1 0 0 0,-1 1 0 0 0,2 0-14 0 0,0-1-25 0 0,1 0 0 0 0,-1 1 0 0 0,0-2 0 0 0,1 1 0 0 0,-1 0 0 0 0,1-1 0 0 0,-1 0 0 0 0,1 0 0 0 0,-1 0 0 0 0,1-1 0 0 0,-1 0 1 0 0,1 1-1 0 0,-1-1 0 0 0,1-1 0 0 0,-1 1 0 0 0,0-1 0 0 0,0 0 0 0 0,0 0 0 0 0,0 0 0 0 0,3-2 25 0 0,71-57-576 0 0,-74 57 533 0 0,4-2 4 0 0,-1-1-1 0 0,-1 0 0 0 0,1-1 1 0 0,-1 1-1 0 0,0-1 0 0 0,-1 0 1 0 0,0 0-1 0 0,0-1 0 0 0,1-4 40 0 0,-6 12 64 0 0,0 1 3 0 0,0 0-3 0 0,8 14 232 0 0,4 39 211 0 0,-12-48-447 0 0,1 1 0 0 0,-1 0-1 0 0,1 0 1 0 0,1-1 0 0 0,-1 1 0 0 0,1-1-1 0 0,0 1 1 0 0,0-1 0 0 0,0 0-1 0 0,1 0 1 0 0,2 3-60 0 0,-4-8 47 0 0,0 0 0 0 0,0 0 0 0 0,0 0-1 0 0,0 0 1 0 0,0 0 0 0 0,0 0 0 0 0,0-1 0 0 0,0 1-1 0 0,0-1 1 0 0,0 1 0 0 0,0 0 0 0 0,0-1 0 0 0,0 0-1 0 0,0 1 1 0 0,-1-1 0 0 0,1 1 0 0 0,0-1 0 0 0,0 0-1 0 0,0 0 1 0 0,-1 0 0 0 0,1 1 0 0 0,-1-1 0 0 0,1 0 0 0 0,0 0-1 0 0,-1 0 1 0 0,0 0 0 0 0,1 0 0 0 0,-1 0 0 0 0,1 0-1 0 0,-1 0 1 0 0,0 0 0 0 0,0 0 0 0 0,0 0 0 0 0,1 0-1 0 0,-1 0 1 0 0,0 0 0 0 0,0 0 0 0 0,-1 0 0 0 0,1 0-1 0 0,0 0 1 0 0,0 0 0 0 0,0 0 0 0 0,-1-1-47 0 0,2-2 94 0 0,8-37 44 0 0,2 1 0 0 0,2 1 1 0 0,1-1-1 0 0,8-12-138 0 0,-20 50-39 0 0,0 0 0 0 0,0-1 0 0 0,0 1-1 0 0,0 0 1 0 0,1 0 0 0 0,-1 0 0 0 0,1 0 0 0 0,-1 0-1 0 0,1 1 1 0 0,0-1 0 0 0,0 1 0 0 0,-1 0 0 0 0,1 0 0 0 0,0 0-1 0 0,0 0 1 0 0,0 0 0 0 0,0 1 0 0 0,0-1 0 0 0,0 1-1 0 0,0 0 1 0 0,1 0 0 0 0,-1 0 0 0 0,0 0 0 0 0,0 0 0 0 0,0 1-1 0 0,0-1 1 0 0,0 1 0 0 0,1 0 39 0 0,8 0-932 0 0,-2 0-23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28.84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92 659 7831 0 0,'-17'7'1162'0'0,"-20"-8"10404"0"0,14-27-6242 0 0,19 13-4811 0 0,1 1 0 0 0,0-1-1 0 0,1 0 1 0 0,0 0 0 0 0,2 0 0 0 0,-1 0-1 0 0,3-13-512 0 0,1 2 97 0 0,2-1 0 0 0,1 1-1 0 0,1 1 1 0 0,1-1 0 0 0,2 1-1 0 0,4-9-96 0 0,73-153 222 0 0,-16 91-346 0 0,-48 74-1408 0 0,-5 13-2722 0 0,-11 8 2873 0 0</inkml:trace>
  <inkml:trace contextRef="#ctx0" brushRef="#br0" timeOffset="1673.976">373 225 4607 0 0,'0'0'354'0'0,"11"-17"7832"0"0,-11 16-8044 0 0,1 0 0 0 0,-1 1-1 0 0,1-1 1 0 0,-1 0-1 0 0,1 0 1 0 0,-1 1 0 0 0,1-1-1 0 0,0 1 1 0 0,-1-1 0 0 0,1 0-1 0 0,0 1 1 0 0,0-1 0 0 0,-1 1-1 0 0,1 0 1 0 0,0-1 0 0 0,0 1-1 0 0,0 0 1 0 0,0-1-1 0 0,0 1 1 0 0,-1 0 0 0 0,1 0-1 0 0,0 0 1 0 0,0 0 0 0 0,0 0-1 0 0,0 0 1 0 0,0 0 0 0 0,0 0-1 0 0,0 0 1 0 0,0 0-1 0 0,-1 0 1 0 0,1 0 0 0 0,0 1-1 0 0,0-1 1 0 0,0 0 0 0 0,0 1-1 0 0,-1-1 1 0 0,1 1 0 0 0,0-1-1 0 0,0 1 1 0 0,-1-1-1 0 0,1 1 1 0 0,0 0 0 0 0,-1-1-1 0 0,1 1 1 0 0,0 0 0 0 0,-1-1-1 0 0,1 1 1 0 0,-1 0 0 0 0,1 0-1 0 0,-1-1 1 0 0,0 1 0 0 0,1 0-1 0 0,-1 0 1 0 0,0 0-142 0 0,20 48 2990 0 0,-17-28-2474 0 0,-1-1 1 0 0,-1 1-1 0 0,-1 0 1 0 0,-1-1-1 0 0,-1 1 1 0 0,0-1-1 0 0,-2 0 1 0 0,0 1-517 0 0,-8 56 381 0 0,9 0-621 0 0,3-76-29 0 0,0-1-10 0 0,0 0-162 0 0,0 0-678 0 0,1-1-294 0 0,3-5-54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1.92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19 17047 0 0,'0'0'1311'0'0,"0"0"-846"0"0,13 8 3010 0 0,16-3 1317 0 0,20-8-2930 0 0,-30 1-1264 0 0,66-11 540 0 0,12-1-670 0 0,-35 17-3276 0 0,-60-3-4227 0 0,-2 0-2151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4.0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0 204 10591 0 0,'0'0'819'0'0,"7"-14"1005"0"0,44-65 7325 0 0,-36 63-8478 0 0,1 1-1 0 0,1 1 0 0 0,0 1 1 0 0,0 1-1 0 0,15-8-670 0 0,-29 17 43 0 0,-1 1 1 0 0,1 0-1 0 0,0 0 0 0 0,0 1 1 0 0,0-1-1 0 0,0 1 0 0 0,1-1 0 0 0,-1 1 1 0 0,0 0-1 0 0,1 0 0 0 0,-1 0 0 0 0,1 1 1 0 0,-1-1-1 0 0,0 1 0 0 0,1 0 1 0 0,-1 0-1 0 0,1 0 0 0 0,-1 0 0 0 0,1 1 1 0 0,-1-1-1 0 0,1 1 0 0 0,-1 0 1 0 0,0 0-1 0 0,1 0 0 0 0,-1 1 0 0 0,0-1 1 0 0,0 1-1 0 0,0-1 0 0 0,0 1 1 0 0,0 0-1 0 0,0 0 0 0 0,0 1 0 0 0,-1-1 1 0 0,1 0-1 0 0,-1 1 0 0 0,0 0 1 0 0,0-1-1 0 0,0 1 0 0 0,2 3-43 0 0,-1 4 47 0 0,1 1 0 0 0,-1 0 0 0 0,-1 0 0 0 0,0 1 1 0 0,0-1-1 0 0,-1 1 0 0 0,-1-1 0 0 0,0 0 0 0 0,-1 1 0 0 0,0-1 0 0 0,0 1 0 0 0,-1-1 0 0 0,-1 0 0 0 0,0 0 0 0 0,-4 9-47 0 0,-2 5 102 0 0,-1-1 0 0 0,-1-1 0 0 0,-1 0 0 0 0,-2 0 0 0 0,0-1-1 0 0,-8 8-101 0 0,6-10 168 0 0,0 0-1 0 0,-1-2 0 0 0,-1 0 1 0 0,-1-1-1 0 0,0-1 0 0 0,-2-1 1 0 0,1-1-1 0 0,-18 9-167 0 0,38-23 16 0 0,0 0 1 0 0,0-1-1 0 0,0 1 0 0 0,0 0 1 0 0,0-1-1 0 0,0 1 0 0 0,0 0 0 0 0,0-1 1 0 0,0 1-1 0 0,0 0 0 0 0,0 0 1 0 0,0-1-1 0 0,0 1 0 0 0,0 0 1 0 0,-1-1-1 0 0,1 1 0 0 0,0 0 0 0 0,0 0 1 0 0,0-1-1 0 0,0 1 0 0 0,-1 0 1 0 0,1 0-1 0 0,0-1 0 0 0,0 1 1 0 0,0 0-1 0 0,-1 0 0 0 0,1 0 1 0 0,0 0-1 0 0,0-1 0 0 0,-1 1 0 0 0,1 0 1 0 0,0 0-1 0 0,-1 0 0 0 0,1 0 1 0 0,0 0-1 0 0,0 0 0 0 0,-1 0 1 0 0,1 0-1 0 0,0-1 0 0 0,-1 1-16 0 0,25-26 220 0 0,-14 18-157 0 0,1 0 0 0 0,0 0 0 0 0,0 1 0 0 0,1 1 0 0 0,0 0 0 0 0,0 0 0 0 0,0 1 0 0 0,1 1 0 0 0,-1 0 0 0 0,1 1 0 0 0,0 0 0 0 0,0 1 0 0 0,1 0 0 0 0,-1 1 0 0 0,0 1 1 0 0,1 0-1 0 0,-1 1 0 0 0,0 0 0 0 0,0 1 0 0 0,0 0 0 0 0,0 1 0 0 0,9 4-63 0 0,-14-5 9 0 0,-1 1 1 0 0,1-1 0 0 0,-1 2 0 0 0,0-1 0 0 0,0 1-1 0 0,-1 0 1 0 0,1 0 0 0 0,-1 1 0 0 0,0 0-1 0 0,0 0 1 0 0,0 0 0 0 0,2 4-10 0 0,-4-3 0 0 0,-1 0-12 0 0,1-3-6763 0 0,-3-6 5967 0 0,3-4-8317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5.5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34 1 22399 0 0,'0'0'513'0'0,"-19"2"2195"0"0,13 0-776 0 0,0-1-1056 0 0,3-1-5412 0 0,9-2-4245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6.1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41 711 9215 0 0,'0'0'707'0'0,"-4"-14"4040"0"0,-14-51 4200 0 0,6-38-6642 0 0,9 74-1659 0 0,1 10-522 0 0,1-1 0 0 0,1 0 0 0 0,0-1 0 0 0,2 2-1 0 0,0-1 1 0 0,1 0 0 0 0,1 0 0 0 0,1 1 0 0 0,1 0 0 0 0,0 0 0 0 0,9-17-124 0 0,1 5 90 0 0,1 0 0 0 0,2 2 0 0 0,0 0 0 0 0,17-17-90 0 0,34-17-374 0 0,-52 49-1968 0 0,-16 13-3973 0 0,4-2-1977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4.3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18 478 18831 0 0,'0'0'862'0'0,"0"0"-18"0"0,0 0-403 0 0,0 0 314 0 0,-7 3 2096 0 0,-1 1-1742 0 0,6-2-9215 0 0,2-2 526 0 0</inkml:trace>
  <inkml:trace contextRef="#ctx0" brushRef="#br0" timeOffset="287.122">205 80 8287 0 0,'-1'-15'890'0'0,"2"-7"-406"0"0,12-11 12930 0 0,-2 23-11051 0 0,-9 10-2247 0 0,0 0 1 0 0,0 0-1 0 0,0 0 1 0 0,0 1-1 0 0,0-1 1 0 0,0 1-1 0 0,0-1 1 0 0,0 1-1 0 0,0-1 0 0 0,0 1 1 0 0,0 0-1 0 0,0 0 1 0 0,0 0-1 0 0,0 0 1 0 0,0 0-1 0 0,0 1 1 0 0,-1-1-1 0 0,1 0 1 0 0,-1 1-1 0 0,1-1 1 0 0,-1 1-1 0 0,0 0 1 0 0,1-1-1 0 0,-1 1 0 0 0,0 0 1 0 0,0 0-1 0 0,0 0 1 0 0,0 0-1 0 0,0 0 1 0 0,-1 0-1 0 0,1 0 1 0 0,-1 0-1 0 0,1 0 1 0 0,-1 0-1 0 0,0 0 1 0 0,0 0-1 0 0,0 1-116 0 0,8 44 484 0 0,-3 0-1 0 0,-2 0 0 0 0,-3 34-483 0 0,2 19 273 0 0,-5 87-120 0 0,2-181-180 0 0,1-5-109 0 0,0-1-38 0 0,0 0-9 0 0,4-56-4741 0 0,4 33-3205 0 0,-3 11 334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7.93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 33 11543 0 0,'24'-32'1416'0'0,"-23"31"-586"0"0,-1 1 282 0 0,0 0 52 0 0,0 0-7 0 0,4 7 987 0 0,-3 1-1766 0 0,1 0 0 0 0,-1 0 0 0 0,-1 0 0 0 0,1 0 0 0 0,-1 0-1 0 0,-1 0 1 0 0,1 0 0 0 0,-2 0 0 0 0,1 0 0 0 0,-1 0 0 0 0,0 0 0 0 0,0 0 0 0 0,-2 1-378 0 0,-4 23 463 0 0,-8 126-54 0 0,17-132-2029 0 0,4-17-5176 0 0,0-3-412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8.20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 6 10135 0 0,'0'0'778'0'0,"-7"-5"-648"0"0,6 5 3780 0 0,1 0 4269 0 0,98 86-5864 0 0,-81-71-2263 0 0,0 1 0 0 0,-1 1 0 0 0,-1 1-1 0 0,-1 0 1 0 0,0 0 0 0 0,-2 2 0 0 0,0 0 0 0 0,-1 0-1 0 0,-1 1 1 0 0,0 0 0 0 0,-2 0 0 0 0,-1 1 0 0 0,-1 1-1 0 0,3 14-51 0 0,-8-28 38 0 0,-1 0 0 0 0,0 0 0 0 0,0 0 0 0 0,-1 0 0 0 0,0 0 0 0 0,-1 0 0 0 0,0 0-1 0 0,0 0 1 0 0,-1-1 0 0 0,0 1 0 0 0,-1-1 0 0 0,0 0 0 0 0,0 0 0 0 0,0 0-1 0 0,-1 0 1 0 0,0-1 0 0 0,-1 0 0 0 0,0 0 0 0 0,0 0 0 0 0,0-1 0 0 0,-1 0-1 0 0,0 0 1 0 0,0-1 0 0 0,0 0 0 0 0,-5 2-38 0 0,11-6-37 0 0,0 0 1 0 0,0 0-1 0 0,-1-1 0 0 0,1 1 1 0 0,0-1-1 0 0,0 1 0 0 0,-1-1 1 0 0,1 1-1 0 0,0-1 0 0 0,-1 0 1 0 0,1 0-1 0 0,0 0 0 0 0,-1 0 1 0 0,1 0-1 0 0,0 0 0 0 0,-1 0 0 0 0,1 0 1 0 0,0 0-1 0 0,-1-1 0 0 0,1 1 1 0 0,0 0-1 0 0,0-1 0 0 0,-1 1 1 0 0,1-1-1 0 0,0 1 0 0 0,0-1 1 0 0,0 0-1 0 0,-1 0 0 0 0,1 0 1 0 0,0 1-1 0 0,0-1 0 0 0,0 0 1 0 0,1 0-1 0 0,-1 0 0 0 0,0 0 0 0 0,0 0 1 0 0,0-1 36 0 0,-3-6-795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9.3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76 8287 0 0,'0'0'382'0'0,"0"0"-8"0"0,0 0 76 0 0,0 0 1206 0 0,0 0 558 0 0,1-2 2483 0 0,8-9-2676 0 0,4 4-1410 0 0,0 0-1 0 0,0 2 1 0 0,0 0 0 0 0,1 0 0 0 0,-1 1 0 0 0,1 1 0 0 0,1 0 0 0 0,7 0-611 0 0,-5 0 294 0 0,-13 2-350 0 0,124-16 380 0 0,-75 22-2762 0 0,-46-4-3260 0 0,-6 0-1785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39.5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9 14743 0 0,'0'0'1136'0'0,"0"0"-564"0"0,0 0 412 0 0,0 0 258 0 0,0 0 50 0 0,9-2 975 0 0,64-4 1951 0 0,38 6-2790 0 0,-58 0-1303 0 0,23 4-534 0 0,-44 0-3017 0 0,-22-3-5371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22.31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4 19871 0 0,'0'0'910'0'0,"0"0"-24"0"0,0 0-451 0 0,0 0 190 0 0,0 0 146 0 0,0 0 27 0 0,0 0-40 0 0,0 0-208 0 0,0 0-94 0 0,0 0-21 0 0,0 0-52 0 0,0 0-207 0 0,0 0-90 0 0,0 0-19 0 0,0 0-138 0 0,0 0-562 0 0,0 0-235 0 0,0 0-1008 0 0,0-1-4068 0 0,0-2-1736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48.2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10 347 10591 0 0,'0'0'819'0'0,"-5"-13"750"0"0,4 6-757 0 0,0 0-1 0 0,0-1 1 0 0,0 0-1 0 0,1 1 1 0 0,0-1 0 0 0,0 1-1 0 0,1-1 1 0 0,0 1-1 0 0,1-1 1 0 0,-1 1-1 0 0,1 0 1 0 0,1-1-812 0 0,48-77 4078 0 0,-34 67-3756 0 0,0 2-1 0 0,1 0 1 0 0,1 1-1 0 0,1 1 1 0 0,0 0-1 0 0,0 2 1 0 0,10-4-322 0 0,56-14 606 0 0,-83 30-587 0 0,0-1 0 0 0,0 1 0 0 0,1 0 0 0 0,-1 0 0 0 0,0 0 0 0 0,0 1 0 0 0,0-1 0 0 0,0 1 0 0 0,0-1 0 0 0,0 1 0 0 0,0 0 0 0 0,0 0 1 0 0,0 0-1 0 0,0 1 0 0 0,0-1 0 0 0,-1 1 0 0 0,1-1 0 0 0,-1 1 0 0 0,1 0 0 0 0,-1 0 0 0 0,0 0 0 0 0,1 0 0 0 0,-1 1 0 0 0,0-1 0 0 0,0 1 0 0 0,-1-1 0 0 0,2 3-19 0 0,2 8 23 0 0,-1-1-1 0 0,-1 1 1 0 0,0-1-1 0 0,-1 1 1 0 0,0 0-1 0 0,-1 0 1 0 0,0 0-1 0 0,-1 0 1 0 0,-1 0-1 0 0,0 0 1 0 0,-1 0-1 0 0,0 0 1 0 0,-1 2-23 0 0,1-5 10 0 0,-1 16 75 0 0,-1 0 1 0 0,-1-1-1 0 0,-1 1 0 0 0,-2-1 1 0 0,0-1-1 0 0,-2 1 1 0 0,0-1-1 0 0,-2-1 0 0 0,-1 0 1 0 0,0-1-1 0 0,-2 0 1 0 0,0-1-1 0 0,-2-1 0 0 0,0 0 1 0 0,-1-2-1 0 0,-1 0 1 0 0,-1-1-1 0 0,-10 7-85 0 0,-14-5 164 0 0,43-18-159 0 0,0-1 0 0 0,1 0 0 0 0,-1 1 1 0 0,0-1-1 0 0,0 0 0 0 0,0 1 0 0 0,1-1 0 0 0,-1 0 1 0 0,0 0-1 0 0,0 0 0 0 0,0 0 0 0 0,0 0 0 0 0,0 0 1 0 0,1 0-1 0 0,-1 0 0 0 0,0 0 0 0 0,0 0 0 0 0,0 0 1 0 0,0-1-1 0 0,1 1 0 0 0,-1 0 0 0 0,0-1 1 0 0,0 1-1 0 0,1 0 0 0 0,-1-1 0 0 0,0 1 0 0 0,0-1 1 0 0,1 1-1 0 0,-1-1 0 0 0,1 0 0 0 0,-1 1 0 0 0,0-1 1 0 0,1 1-1 0 0,-1-1 0 0 0,1 0 0 0 0,-1 0 1 0 0,1 1-1 0 0,0-1 0 0 0,-1 0 0 0 0,1 0 0 0 0,0 1 1 0 0,-1-1-1 0 0,1 0 0 0 0,0 0 0 0 0,0 0 0 0 0,0 0 1 0 0,0 1-1 0 0,0-1 0 0 0,0 0 0 0 0,0 0 1 0 0,0 0-1 0 0,0 0-5 0 0,3-5 9 0 0,0 0-1 0 0,0 0 1 0 0,0 1 0 0 0,1-1 0 0 0,0 1 0 0 0,0 0 0 0 0,0 0 0 0 0,1 0 0 0 0,0 1 0 0 0,0 0-1 0 0,0 0 1 0 0,0 0 0 0 0,0 0 0 0 0,1 1 0 0 0,0 0 0 0 0,-1 0 0 0 0,1 0 0 0 0,6-1-9 0 0,-2-1 5 0 0,-1 0 0 0 0,2 0 0 0 0,-1 1 0 0 0,0 1 0 0 0,1-1 0 0 0,0 2 0 0 0,-1 0 0 0 0,1 0 1 0 0,0 1-1 0 0,0 0 0 0 0,0 0 0 0 0,1 2 0 0 0,-1-1 0 0 0,0 1 0 0 0,0 1 0 0 0,-1 0 0 0 0,1 1 0 0 0,0 0 1 0 0,-1 0-1 0 0,1 1 0 0 0,-1 1 0 0 0,0-1 0 0 0,2 3-5 0 0,-10-5-27 0 0,0-1 1 0 0,0 1-1 0 0,0 0 1 0 0,0 0-1 0 0,0 0 1 0 0,0 1-1 0 0,-1-1 1 0 0,1 0-1 0 0,-1 1 0 0 0,0-1 1 0 0,1 1-1 0 0,-1-1 1 0 0,0 1-1 0 0,0-1 1 0 0,-1 1-1 0 0,1 0 0 0 0,-1 0 1 0 0,1-1-1 0 0,-1 1 1 0 0,0 0-1 0 0,0 0 1 0 0,0-1-1 0 0,0 1 1 0 0,0 0-1 0 0,-1 1 27 0 0,0-2-319 0 0,1-2-262 0 0,0 0-115 0 0,0 0-28 0 0,0 0-164 0 0,0 0-672 0 0,0 0-295 0 0,0 0-58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48.51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 0 6911 0 0,'0'0'528'0'0,"0"0"214"0"0,0 0 2160 0 0,0 0 988 0 0,0 0 196 0 0,0 0-391 0 0,0 0-1801 0 0,0 0-792 0 0,-7 8 1227 0 0,7-6-11339 0 0,7-2 796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4:48.7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0 7367 0 0,'0'0'334'0'0,"0"0"-1"0"0,-10 12-200 0 0,-9 25 12392 0 0,12 4-5819 0 0,11 10-3886 0 0,14 26-3017 0 0,-6-29 1427 0 0,12 86-1448 0 0,-6 1 0 0 0,-5 21 218 0 0,-5-101-3311 0 0,-4-42 1758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5:04:43.07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18321 5872 19343 0,'-21'0'1728'0,"11"1"-1392"0,-5 1-336 0,-1 1 0 0,-1 1 3920 0,-2 0 720 16,-1 1 144-16,1 1 16 0,-1-1-2240 0,4 2-448 15,-2-2-80-15,3 1-32 0,3-1-768 0,1 0-144 16,2-1-48-16,3-1 0 0,6-3-432 0,0 0-96 15,4 4 0-15,2 1-16 0,3 1-288 0,2 1-48 16,0-2-16-16,4 3 0 0,2 1 16 0,0 1 0 16,1 2 0-16,0 1 0 0,-2 0-32 0,0 4 0 15,-2-1 0-15,0 1 0 0,-3 0 128 0,-3 1 0 16,-1-1 16-16,-3 2 0 0,-2 1 80 0,-2 2 16 16,-3 0 0-16,-2 2 0 0,-4 0 16 0,-2-1 0 15,-1-1 0-15,-1 0 0 0,-3-1-144 0,0-1-32 16,2-2 0-16,-2-1 0 0,1-1-80 0,0-5 0 15,0-2-128-15,1-2 192 0,2-2-192 0,1-2 0 16,-1-2 128-16,2-2-128 0,2-2-128 0,2-1-80 16,1-2-16-16,3 0 0 15,2-2-800-15,3 0-144 0,3-2-48 0,1-1 0 16,1-1-640-16,3 1-128 0,2 0-16 0,1-1-16 16,3 0-1792-16,1 1-352 0</inkml:trace>
  <inkml:trace contextRef="#ctx0" brushRef="#br0" timeOffset="249.911">18640 6122 11055 0,'0'0'976'0,"4"-5"-784"0,0 0-192 0,0-1 0 15,0-1 5168-15,-3 1 976 0,-2 1 208 0,-2 2 48 16,-1 1-3312-16,-2 2-656 0,-1 0-128 0,-2 0-16 16,-1 3-816-16,-2 2-176 0,0 1-16 0,-3 3-16 0,-2 1-544 0,0 1-96 15,-2 2-32-15,1 2 0 0,-2 0-160 0,0 3-48 16,1 1 0-16,2 1 0 0,3 2-96 0,3 0-32 15,2 0 0-15,4-3 0 0,4 0-256 0,4-1 128 16,4-2-128-16,4-2 0 0,1-3 0 0,4-2 0 16,4-2 0-16,-1-2 0 15,1-2-320-15,1-2-80 0,0-2-16 0,-1-3 0 16,0-1-2400-16,1-1-464 0,1-1-112 0,-2-1-15344 0</inkml:trace>
  <inkml:trace contextRef="#ctx0" brushRef="#br0" timeOffset="550.994">18955 6130 13823 0,'0'0'1216'0,"2"-5"-960"16,-2 0-256-16,0 5 0 0,0-4 4960 0,0 4 944 15,-2-4 192-15,2 4 48 0,-4-3-3440 0,0 2-672 16,-2 1-144-16,0 3-32 0,-1-1-800 0,-1 2-160 16,-2 2-48-16,0 1 0 0,-2 1-336 0,-1 2-64 15,0 1 0-15,-1 0-16 0,1 2 0 0,1 0 0 0,2 0 0 0,0 3 0 16,3-1-48-16,1 0-16 0,1 1 0 0,4-1 0 15,3-1-112-15,3-1-32 0,2-1 0 0,2-2 0 16,2-1-224-16,1-3 0 0,2-2 0 0,2-2 0 16,-2-2 0-16,0-2 0 0,0-2 0 0,-1-2 0 15,0-3 0-15,-2-1 0 0,-2-1 0 0,-2 0 0 0,0-1-128 16,-2 0 128-16,-1 0-192 0,-1 2 192 0,-2-2-240 0,-1 2 64 16,-1 0 16-16,0-1 0 0,0 2-176 0,-2 2-48 15,0-1 0-15,1 1 0 16,0 1-1280-16,1 1-272 15,1 1-48-15,0 4-11200 0,0 0-2224 0</inkml:trace>
  <inkml:trace contextRef="#ctx0" brushRef="#br0" timeOffset="1050.716">19083 6345 35711 0,'0'0'1584'0,"0"0"320"0,0 0-1520 0,0 0-384 15,0 0 0-15,-1-5 0 0,-1 0 2432 0,1-3 432 16,0-2 80-16,1-2 0 0,1-1-1600 0,1-2-336 15,1 0-64-15,2-2-16 0,0 0-640 0,1 0-128 16,-1 2-32-16,2-1 0 0,1 1-128 0,-1 2 0 0,3-1-160 0,0 2 160 31,-1 2-1456-31,1 2-192 0,-2 1-32 0,1 2-16 16,-1 1-1024-16,-1 2-208 0,0 1-32 0,0 2-16 16,-1 1 864-16,1 1 160 0,-2 1 32 0,0 1 16 15,0 2 608-15,0-2 112 0,0 0 32 0,0 2 0 0,-1 0 1296 0,3 1 272 16,-2-2 48-16,1 1 16 0,1 0 480 0,0 0 80 0,0-1 32 0,0 1 0 15,0-1 48-15,1 1 16 0,-1 0 0 0,0-2 0 16,2 0-80-16,-2 0-16 0,1-1 0 0,0-1 0 16,0-1-320-16,1 1-64 0,0-3-16 0,0 1 0 15,1-2-368-15,-2-1-80 0,0-1 0 0,0-1-16 16,-2-1-176-16,1-2 0 0,-1 1 0 0,-1-1-176 16,1-1-16-16,-1 0 0 0,-2-1 0 0,-2 0 0 0,0 1 192 0,-2-1 0 15,-2-1 0-15,-2 2 0 0,0 1 0 0,-1 3 0 16,0-1 160-16,-3 0-160 0,0 2 912 0,-2 1 96 15,-1 2 16-15,-2 2 0 0,1 2 432 0,-1 2 80 16,-2 1 32-16,2 1 0 0,0 2-464 0,1 1-80 16,1 1-32-16,1 0 0 0,2 2-608 0,3 2-112 15,3-2-16-15,2 4-16 0,4-3-48 0,2 2-16 16,3-3 0-16,2-1 0 0,1 0-176 0,2-1 0 16,2-2-160-16,2-2 160 0,1-3-352 0,2-1 32 15,0-3 0-15,1-1 0 16,1-2-1616-16,0-2-320 0,-3 0-64 0,2-1-11312 15,-1 0-2272-15</inkml:trace>
  <inkml:trace contextRef="#ctx0" brushRef="#br0" timeOffset="1301.548">19763 6356 17503 0,'0'0'768'0,"0"0"176"0,0 0-752 0,0 0-192 0,0 0 0 0,-4-2 0 16,-1-2 6272-16,0-1 1232 0,0-2 240 0,1 0 64 15,-1-2-4992-15,-1-1-976 0,0-2-208 0,0 0-32 16,0-3-752-16,0-1-144 0,-1 1-16 0,0-1-16 16,1-1-320-16,1 1-64 0,-1-1-16 0,3-1 0 15,2-2-272-15,2 0 128 0,2 0-128 0,1 0 0 16,1-2 0-16,4 0 0 0,2 2 0 0,2 0 0 16,0 0 0-16,1 0 0 0,-2 1 0 0,1 1 0 15,1 1 0-15,-1 1 0 0,0 2 0 0,1 1 0 0,-2 3 0 0,0 0 0 16,1 1 0-16,0 3 0 0,-3 1-256 0,1 1 32 15,-1 3 16-15,-2-2 0 16,-8 3-1136-16,0 0-208 0,8 3-48 0,-4 2-13408 16,0 2-2672-16</inkml:trace>
  <inkml:trace contextRef="#ctx0" brushRef="#br0" timeOffset="1650.668">19945 6049 21183 0,'0'0'1888'0,"0"0"-1504"0,0 0-384 0,0 0 0 15,0 0 4192-15,6 4 768 0,-1-1 160 0,1 2 16 16,0 1-2320-16,2 0-480 0,2 2-96 0,0 1 0 16,2 1-992-16,0 1-192 0,0-1-32 0,1 1-16 15,1 0-496-15,0-2-112 0,0 2-16 0,-1 1 0 16,-1-1-240-16,-1 1-144 0,1-2 160 0,-2 2-160 16,-1 0 0-16,0-1 0 0,-2-2 0 0,-1 1 0 15,1-1-304-15,-3-1-48 0,0 0-16 0,-1-1 0 16,-1 0-928-16,-2-1-192 0,-2-1-48 0,0 0 0 15,2-5-1280-15,-5 6-256 0,-2-1-48 0,-3 0-14224 16</inkml:trace>
  <inkml:trace contextRef="#ctx0" brushRef="#br0" timeOffset="1851.879">19953 6337 31551 0,'0'0'1408'0,"0"0"272"0,0 0-1344 0,0-4-336 16,0-2 0-16,1 1 0 0,1-2 2784 0,1 0 480 15,2-1 112-15,0 0 16 0,1-2-1280 0,2 0-240 16,2 0-48-16,2-2-16 0,-1 1-880 0,3 0-176 15,0 0-48-15,0 1 0 0,0 1-400 0,1-2-96 16,-3 1-16-16,2 0 0 0,-1 1-192 0,1 0 0 16,-3 1 0-16,1 0 0 0,-1 0 0 0,-1 0 0 15,1 2-208-15,0-2 64 16,-1 2-1456-16,0 1-304 0,-1 1-48 0,0-1-19680 0</inkml:trace>
  <inkml:trace contextRef="#ctx0" brushRef="#br0" timeOffset="2092.902">20396 6194 22111 0,'0'0'976'0,"0"0"208"0,0 0-944 0,0 0-240 0,0 0 0 0,0 0 0 0,0 0 4240 0,0 0 816 16,3 7 144-16,-1-1 48 0,-1 0-2848 0,0 2-560 15,0 1-112-15,-1 0-32 0,0 1-752 0,0 0-160 16,0 1-16-16,0 0-16 0,-1 0-592 0,2-2-160 16,-1 2 0-16,1-4 0 0,2-1 0 0,0-1 0 15,1-1 0-15,-4-4 0 16,6 0-1408-16,0-2-288 0,0-3-64 0,1 0-16 16,0-3-1264-16,-1-2-256 0</inkml:trace>
  <inkml:trace contextRef="#ctx0" brushRef="#br0" timeOffset="2252.023">20477 6054 37951 0,'-11'-2'1680'0,"6"1"352"0,-1-1-1632 0,-1 1-400 15,-3 0 0-15,2 0 0 0,0 1 1920 0,1-2 288 16,1 0 64-16,2 2 16 0,4 0-1840 0,0 0-448 16,0 0 0-16,0 0-13584 15,5-3-2816-15</inkml:trace>
  <inkml:trace contextRef="#ctx0" brushRef="#br0" timeOffset="2551.632">20660 5746 28559 0,'0'0'1264'0,"0"0"272"0,0 0-1232 0,0 0-304 0,0 0 0 0,0 0 0 0,0 0 4544 0,0 0 864 15,0 0 160-15,3 5 48 0,2 2-3776 0,3 0-752 16,2 4-160-16,2 3-32 0,2-1-464 0,0 3-112 16,2 3 0-16,0 2-16 0,2 3-96 0,-2 2-16 15,-2 2 0-15,0-1 0 0,-2 5-32 0,-2-3-16 16,-1-2 0-16,-3-1 0 0,-2-1-16 0,-3-1-128 16,-1 1 192-16,-3-1-64 0,-2 0 80 0,-1-1 16 15,-2 0 0-15,-3-2 0 0,-1 0-224 0,-1-3 128 16,2-1-128-16,-1-2 0 0,1-3 128 0,1-2-128 15,-1-2 0-15,0-2 0 16,1-1-656-16,1-3-240 0,0-4-32 0,1-2-15040 16,1-3-3008-16</inkml:trace>
  <inkml:trace contextRef="#ctx0" brushRef="#br0" timeOffset="3215.42">21129 5935 30399 0,'0'0'1344'0,"0"0"288"0,-4 3-1312 0,4-3-320 0,0 0 0 0,5 4 0 15,0 1 3712-15,3-1 688 0,1-1 128 0,3 0 16 16,4-1-2624-16,0-1-544 0,2 0-96 0,1 0-32 16,1 1-688-16,0-1-144 0,-2-1-32 0,-1 1 0 0,-2 0-384 0,-1 1 128 15,-1-1-128-15,-2 1 0 16,0 0-576-16,-3 1-192 0,1 0-32 0,-2 1-16 16,-1-1-2048-16,-3 2-400 0,-1 2-96 0</inkml:trace>
  <inkml:trace contextRef="#ctx0" brushRef="#br0" timeOffset="3369.285">21248 6096 23039 0,'-9'5'2048'0,"4"-3"-1648"16,-1 1-400-16,1-2 0 0,5-1 3856 0,0 0 688 16,0 0 144-16,0 0 32 0,0 0-2224 0,4 4-448 15,3-1-96-15,1 0-16 0,4 0-976 0,1-1-208 16,2 0-48-16,0 0 0 0,2-1-480 0,-1 1-96 16,2-2-128-16,2-1 176 15,-1-1-752-15,2-1-128 0,-1 0-48 0,2-3-13584 16,-2 1-2704-16</inkml:trace>
  <inkml:trace contextRef="#ctx0" brushRef="#br0" timeOffset="3907.332">21768 5825 37775 0,'0'0'1664'0,"0"0"368"0,-3-6-1632 0,0 0-400 15,2 1 0-15,1-2 0 0,0 1 1792 0,2-2 288 16,2 1 48-16,1 0 16 0,2 1-1056 0,0-1-192 15,1 0-64-15,2-1 0 0,0 2-576 0,2 0-128 16,1 1-128-16,1 2 176 0,-2-1-176 0,4 3 0 16,2 1 0-16,-2 0 0 0,0 2 0 0,-1 2 0 15,0 1 0-15,-1 0 0 0,-3 2 0 0,-2 3 128 16,-2 0-128-16,-2 0 0 0,-3 4 192 0,-3 2-32 16,-3 0-16-16,-2 3 0 0,-3 0 224 0,-1 3 32 15,-2 0 16-15,-1 1 0 0,-1-1 112 0,-2 1 32 16,0-1 0-16,3-1 0 0,-2-1-48 0,1-1 0 15,3-1 0-15,-1-3 0 0,1-1-128 0,3-1-48 16,0-1 0-16,2-1 0 0,1-1-128 0,0-2-16 0,1-1-16 0,3-1 0 16,0 0-176-16,1 0 0 0,2-1 0 0,1-1 128 15,3 0-128-15,1-1 0 0,0-1 0 0,3 1 0 16,2-2 128-16,2 0-128 0,0-1 0 0,3 0 128 16,1 0-128-16,1 0 0 0,-2-2 0 0,1 2 128 15,1-2-128-15,-2 1 0 0,0-1 0 0,-1 1 0 16,-2-1 0-16,0 1 0 0,-2-1 0 0,-1 0 0 15,0-2-720-15,1 0-128 0,-2 0-32 0,-1 1 0 16,1-2-2384-16,-1 1-464 0</inkml:trace>
  <inkml:trace contextRef="#ctx0" brushRef="#br0" timeOffset="4076.587">22290 6143 28559 0,'0'0'1264'0,"0"0"272"0,-5 2-1232 0,0 1-304 15,0 0 0-15,5-3 0 0,0 0 5328 0,-5 4 1008 16,0 0 208-16,5-4 48 0,0 0-4736 0,-2 4-960 16,2-4-176-16,0 0-32 0,0 0-688 0,0 0 0 15,0 0-176-15,0 0 48 16,5 2-2432-16,1-2-496 0,1 0-80 0</inkml:trace>
  <inkml:trace contextRef="#ctx0" brushRef="#br0" timeOffset="4312.486">22519 5750 42623 0,'0'0'1888'0,"0"0"384"0,0 0-1824 0,0 0-448 0,0 0 0 0,0 0 0 16,5 0 1968-16,0 3 288 0,-1 0 64 0,0 4 16 15,-1 2-928-15,-1 4-192 0,1 0-48 0,-2 4 0 16,-1 5-672-16,0 1-144 0,-2 3-32 0,0 2 0 15,0 0 0-15,1 2 0 0,-1-1 0 0,-1-1 0 16,0-1-320-16,0-2 0 0,2-3 0 0,0-2 0 16,0 0-1024-16,1-4-256 0,0-2-64 0,1-1-14896 15,0-1-2960-15</inkml:trace>
  <inkml:trace contextRef="#ctx0" brushRef="#br0" timeOffset="9090.149">18460 7300 7359 0,'0'0'320'0,"0"0"80"0,0 0-400 0,0 0 0 0,0 0 0 0,7-2 0 16,0 0 4768-16,-1 0 864 0,0-3 192 0,0 1 16 15,-1-1-3312-15,0-2-672 0,0 0-128 0,-1-1-16 16,3 0-416-16,-2-1-80 0,0 0 0 0,0 1-16 15,-1 1-192-15,1 1-48 0,-2 2 0 0,0-1 0 16,-3 5-256-16,0 0-48 0,0 0-16 0,0 0 0 16,0 0-208-16,-2 7-48 0,-1 4-16 0,0 3 0 15,0 2-208-15,-1 0-32 0,0 2-128 0,0-1 192 0,1-1 0 16,1 1 0-16,2-1 0 0,2 1 0 0,3-1 0 0,0-1 0 16,0-2 0-16,2 0 0 0,1 0-192 0,0-3 0 15,1-1 128-15,1-1-128 0,0-2 0 0,0-2 0 16,0-3 0-16,2-1 0 0,0-2 0 0,-2-3 128 15,3 0-128-15,-1-4 0 0,-3-2 0 0,1 1 128 16,-2-2-128-16,-1 0 0 0,0-1 128 0,-1 1-128 16,-2-1 0-16,-1-1 0 0,-2 3 128 0,0-1-128 15,-1-1 0-15,-1 0 144 0,-1 1-144 0,0 1 0 16,0 2 0-16,0 1 0 0,0 1 128 0,0 1-128 16,0 3 128-16,2 3-128 0,0 0 320 0,0 0 0 15,-2 5-16-15,0 0 0 0,1 5-112 0,1 3-32 16,1 1 0-16,1 0 0 0,2 3-160 0,1 2 160 15,1 1-160-15,2 4 160 0,0 5-160 0,1 1 160 16,0 2-160-16,1 3 160 0,1 1-160 0,0-3 160 16,-1-1-160-16,0-1 160 0,-2-2-160 0,-2 0 0 15,-1 1 0-15,-1-1 0 0,-3 2 0 0,-2 1 128 16,-2-2-128-16,-2-2 0 0,-1 0 128 0,-2-3-128 0,-1-1 0 0,-2-3 128 16,-3-2 0-16,0-3 0 0,-1-1 0 0,0-2 0 15,0-6-128-15,0-2 128 0,1-3-128 0,0-2 128 16,0-3-128-16,2-2 0 0,2-1 144 0,0-5-144 15,1-1 0-15,2-5 0 0,1-1 0 0,2-4 128 16,3-1-128-16,1-1 0 0,2-1 0 0,2 1 0 16,0 0 0-16,3 3 0 0,1 0 0 0,2 2 0 15,1 3 0-15,1 0 0 0,-1 3 0 0,3-2 0 16,0 0 0-16,2 1 0 0,0-1 0 0,-2 1 0 0,1 0 0 16,-1 1 128-16,-1-2-128 0,1 1 0 0,-2 4 0 15,-1-3 0-15,1 1 0 0,1 1 0 0,-2 0 0 0,-1 1 0 16,2 0 0-16,-1 0 0 0,0 1 0 0,-1-1 0 15,1 1 0-15,-2-1 0 0,-1 0-160 0,-1 1-96 16,-3 2-32-16,0 1 0 16,-1-2-1744-16,0 2-336 0,-4 2-80 0,-1 0-11376 15,-1-4-2288-15</inkml:trace>
  <inkml:trace contextRef="#ctx0" brushRef="#br0" timeOffset="9490.714">18646 7099 12895 0,'0'0'576'0,"0"0"112"0,0 0-560 0,0 0-128 0,0 0 0 0,-3-3 0 0,0-2 5312 0,0 1 1040 15,1 0 208-15,1-1 32 16,1-2-4224-16,0-1-832 0,1 0-192 0,1-2-16 0,1 2-528 0,0-1-96 16,2-3-32-16,2 0 0 0,1 0-368 0,0 0-80 15,0 0-16-15,0 2 0 0,-1 0-208 0,1 1 176 16,0 2-176-16,-1 1 160 0,-1 1-32 0,-1 1-128 15,-1 1 192-15,-4 3-64 0,6 0 64 0,0 2 16 16,0 1 0-16,0 2 0 0,0 2 96 0,0 1 16 16,-1 1 0-16,1 1 0 0,0 1 32 0,0 1 16 15,-1 0 0-15,1-1 0 0,-1 0-176 0,0-1-48 16,0 0 0-16,0-2 0 0,0-1-144 0,-1-1 0 16,-1-1 0-16,1-1 0 15,-4-4-944-15,6 0-272 0,-6 0-48 0,4-3-19264 0</inkml:trace>
  <inkml:trace contextRef="#ctx0" brushRef="#br0" timeOffset="9947.962">19221 7550 34271 0,'0'0'752'0,"0"0"144"0,0 0 48 0,0 0 16 0,0 0-768 0,0 0-192 16,-3 3 0-16,0 2 0 0,1 1 1056 0,-1 1 160 15,-1 2 48-15,0 1 0 0,1 1-624 0,0 0-128 16,0-1-32-16,1 1 0 0,0 1-176 0,1-1-48 15,2-1 0-15,0 0 0 0,1-2 0 0,1-1-16 16,1-1 0-16,1-2 0 0,1-1-240 0,0 0 0 16,1-2 0-16,1-1 0 0,1-2 0 0,-1-3 0 15,0 2-192-15,-1-4 192 16,1-2-2864-16,-1-2-464 0</inkml:trace>
  <inkml:trace contextRef="#ctx0" brushRef="#br0" timeOffset="10125.183">19259 7395 24879 0,'-7'1'2208'0,"-1"1"-1760"0,0 0-448 0,0 1 0 16,0-2 4160-16,2 3 768 0,0-2 128 0,1 1 48 0,5-3-3504 0,0 0-704 15,0 0-144-15,0 0-32 16,0 0-1104-16,0 0-208 0,7 2-48 0,1-1-19088 16</inkml:trace>
  <inkml:trace contextRef="#ctx0" brushRef="#br0" timeOffset="10551.023">19617 7199 38015 0,'0'0'1680'0,"0"0"352"0,0 0-1632 0,4 3-400 0,2-1 0 0,2 1 0 0,2-2 2288 0,0 0 368 15,3 0 80-15,0 0 16 0,1 0-1184 0,-1 0-224 16,1 0-64-16,-1 1 0 0,-1-1-848 0,-1 1-176 15,0 1-48-15,0 0 0 0,-3-1-208 0,1 0 0 16,-1 0-144-16,-1 1 144 16,0-2-1984-16,-1 1-288 0,-6-2-64 15</inkml:trace>
  <inkml:trace contextRef="#ctx0" brushRef="#br0" timeOffset="10725.332">19657 7355 24879 0,'0'0'2208'0,"0"0"-1760"15,0 0-448-15,0 0 0 0,0 0 4592 0,0 0 832 0,0 0 160 0,6 3 48 16,0-2-3328-16,2 0-640 16,1-1-144-16,2 1-32 0,-2 0-864 0,3 0-176 15,-1 0-48-15,0 0 0 0,0-1-400 0,0 0 0 16,1 0 0-16,0 0 0 16,-1 0-528-16,0 0-192 0,0-1-48 0,0 0 0 15,-2 0-2400-15,1 0-480 0</inkml:trace>
  <inkml:trace contextRef="#ctx0" brushRef="#br0" timeOffset="11144.099">20484 7053 31727 0,'0'0'1408'0,"0"0"288"0,0 0-1360 0,0 0-336 15,0 0 0-15,0 0 0 0,0 0 1600 0,0 0 256 16,0 0 64-16,0 0 0 0,0 0-800 0,0 0-160 16,0 0-16-16,0 7-16 0,0 3-240 0,0 3-48 15,1-2-16-15,-1 5 0 0,0 2-96 0,1 2-16 16,-1 0 0-16,0 2 0 0,0 2 208 0,0-3 48 0,2-1 0 0,-1-2 0 16,0-1-192-16,0-2-48 0,0-1 0 0,0-1 0 15,0-1-352-15,1-3-176 0,-2-2 160 0,-1-1-160 16,1-6 0-16,-2 5-128 0,2-5-16 0,-3 3 0 31,-3-1-2832-31,-1-2-560 0</inkml:trace>
  <inkml:trace contextRef="#ctx0" brushRef="#br0" timeOffset="11341.705">20287 7215 19343 0,'0'0'1728'0,"0"0"-1392"15,0 0-336-15,0 0 0 0,0 0 6016 0,2 3 1120 16,4 0 224-16,1 0 64 0,1 0-4704 0,3-1-928 15,2 0-192-15,3 1-48 0,2 0-656 0,2-1-144 16,0 0-32-16,1-1 0 0,0 0-448 0,0 0-80 16,-1 0-32-16,-3-1 0 0,-1-1-160 0,-1 0 0 15,0-1 0-15,-1 1 0 16,-1-1-1984-16,-1-1-336 0,-1 0-64 0,0 0-19536 0</inkml:trace>
  <inkml:trace contextRef="#ctx0" brushRef="#br0" timeOffset="11610.758">21004 6901 26719 0,'0'0'2368'0,"0"0"-1888"16,0 0-480-16,0 0 0 0,0 0 4928 0,0 0 880 0,3 6 176 0,-1 0 32 15,0 3-3584-15,0 1-704 0,0 2-160 0,0 2-32 16,-2 2-656-16,0 6-144 0,-1 0-32 0,0 5 0 16,0 1-272-16,0 2-64 0,0 2-16 0,0 1 0 15,-1-2-208-15,2-1-144 0,-1-4 192 0,1-3-192 16,1-3 0-16,1-2 0 0,0-2 0 0,0-1 0 16,0-2-1200-16,0-1-144 0,0-3-16 0,0-1-14960 15,0-1-3008-15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5:08:02.20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13440 6840 5519 0,'-4'4'496'0,"0"1"-496"15,-1 1 0-15,0-1 0 0,0-1 3264 0,0 0 544 0,1 1 112 0,0 1 32 16,1 0-2288-16,0-2-448 0,3-4-80 16,0 0-32-16,-2 5-192 0,2-5-32 0,0 0-16 0,0 0 0 15,0 0-80-15,0 0-16 0,0 0 0 0,0 0 0 16,0 0 352-16,5 5 64 0,-1-3 16 0,1 1 0 16,0 0 256-16,-5-3 48 0,0 0 16 0,5 3 0 15,2 1-192-15,-2 0-48 0,0-1 0 0,0-1 0 16,0 0-192-16,0 0-64 0,2 0 0 0,1 0 0 0,1-2-144 0,1 0-48 15,-1 1 0-15,3-1 0 0,1 0-496 0,0-1-96 16,0 1-32-16,2-3 0 0,1 1 192 16,0 0 48-16,-1 0 0 0,0 1 0 0,0 0-48 0,1 0 0 15,-2 0 0-15,2 0 0 0,0 0-80 0,-1 1 0 16,1 0-16-16,1 1 0 0,0 0 96 0,1 0 32 16,0 0 0-16,0 0 0 0,2-1-592 0,-1 0-112 15,2-1-32-15,0 0 0 0,-1 0 304 0,-1 0 0 16,1 1 0-16,0-1 0 0,-1 0 0 0,-1 0 128 15,-1 1-128-15,-1 0 144 0,0 0 16 0,-2 0 0 16,2 0 0-16,-2 0 0 0,-2 0-32 0,1 1-128 16,0 1 192-16,-1-1-64 0,0-1-128 0,1 0 128 15,0 0-128-15,1 0 128 0,-1 0-128 0,1 0 0 16,-1 0 0-16,1 0 128 0,0-1-128 0,0 1 0 16,1 0 0-16,1 0 0 0,-1 0 0 0,1-1 0 0,0 0 0 15,-1 0 0-15,1 0 0 0,-1 1 0 16,-1-2 128-16,0 1-128 0,0 0 0 0,-1-1 0 0,-1 1 0 0,0 0 0 15,-1 0 0-15,3 1 0 16,-3 0 0-16,-1 0 0 0,-2-2 0 0,1 2 0 0,0 2 0 0,0-2 0 16,-1 0 0-16,0 0 0 0,-2 0 128 0,1 0-128 15,-7 0 0-15,6 1 0 0,0 1 0 0,-6-2 0 16,0 0 0-16,5 2 0 0,-5-2 0 0,0 0 0 31,0 0-704-31,1 6-160 0,-2-1-32 0,-1 1-16 16,-1-1-2688-16,-3 1-544 0</inkml:trace>
  <inkml:trace contextRef="#ctx0" brushRef="#br0" timeOffset="19497.9">13505 5855 10127 0,'0'0'896'0,"0"0"-704"16,4-4-192-16,-1-1 0 0,0 1 4272 0,1 0 816 15,2-1 160-15,1 1 48 0,-1 0-2928 0,2 1-576 16,1-1-112-16,2 1-16 0,1 1-416 0,0 1-80 16,1-2-16-16,3 3 0 0,-2-1 48 0,2-1 0 15,1 0 0-15,0 0 0 0,1 1-208 0,0 0-32 16,2 1-16-16,0 0 0 0,2 0-192 0,0 0-48 15,2 0 0-15,0 1 0 0,3-1-160 0,-1 0-32 16,2 0-16-16,1 1 0 0,2-1-48 0,0 0 0 16,2-1 0-16,2-1 0 0,2-2 16 0,1 0 0 15,2-1 0-15,1 0 0 0,2 1-160 0,-1 1-48 0,-1 0 0 0,-1 0 0 16,-2 0-32-16,-2 2-16 0,-1 0 0 0,-1-1 0 16,1 2-64-16,-2 0-16 0,0 2 0 0,0-1 0 15,0 0-128-15,-2 2 192 0,-1-1-192 0,0-1 192 16,-1 0-192-16,-1-1 128 0,1 0-128 0,1 0 128 15,0-1-128-15,1 0 0 0,3 0 0 0,0 0 128 16,1 0-128-16,0 1 0 0,0 0 144 0,-3 0-144 16,-3 0 176-16,0 0-48 0,-1-2 0 0,-2 1 0 15,0 0 16-15,0-1 0 0,0 1 0 0,-1 0 0 16,-4 0-16-16,0 1-128 0,1 0 192 0,-1-2-64 16,-1 2-128-16,-1 2 0 0,0-2 0 0,-1 1 0 15,1 0 0-15,-2 2 0 0,0-3 0 0,0 1 48 16,-3 0-48-16,1-1 0 0,0-1 0 0,-3 0 0 0,0 1 0 15,0-2 0-15,1 0 0 0,-2 1 0 0,0-2 0 0,0 1 0 16,0 0 0-16,-1 0 0 0,-1-1 0 0,0 1 0 16,0 0 0-16,0 0 0 0,-2 0 0 0,1 1 0 15,0-1 0-15,0 2 0 0,-1-2 0 0,-1 1 0 16,-2-1 0-16,1 0 0 0,-5 2 0 0,7 0 0 16,0-1 0-16,0 1 0 0,0 0 0 0,0 1 0 15,-1 1 0-15,2-2 0 0,-1 0 0 0,0 0 0 16,0 0 0-16,0-2 0 0,-2 2 0 0,1-1 0 15,-6 1 0-15,5-1 0 0,-5 1 0 0,0 0 0 16,0 0 0-16,5-1 0 0,-5 1 0 0,5 0 0 16,-5 0 0-16,0 0 0 0,5 0 0 0,-5 0 0 0,0 0 0 0,0 0 0 31,0 0-736-31,0 0-96 0,0 0 0 0,0 0-16 0,0 0-1856 0,-4 5-368 16</inkml:trace>
  <inkml:trace contextRef="#ctx0" brushRef="#br0" timeOffset="37378.244">11395 9578 32015 0,'0'0'1408'0,"0"0"320"0,0 0-1392 0,0 0-336 0,0 0 0 0,0 0 0 15,0 0 2208-15,0 0 368 0,0 0 80 0,6 3 16 16,0-3-816-16,0 0-176 0,0 0-16 0,1 0-16 16,3 0-496-16,1 0-80 0,2 1-32 0,1 0 0 0,3 0-368 0,1 1-80 15,1 0-16-15,2 0 0 0,1 0-96 0,1 0-32 16,0-1 0-16,1 1 0 0,1-1-320 0,-1 0-128 15,1 0 0-15,-1 0 144 0,1 1-144 0,-3-2 128 16,-2 1-128-16,-2 1 128 0,0 0-128 0,-1 0 0 16,-3-1 0-16,0 1 0 0,-1-2-176 0,-5 1-16 15,-1-1 0-15,-2 1 0 16,-5-1-1120-16,0 0-224 0,0 0-64 0,0 0-13632 16,-7 1-2720-16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1:43:14.71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11348 9618 16575 0,'0'0'736'0,"0"0"160"0,0 0-720 0,6 0-176 0,1-3 0 0,2 1 0 15,1-1 5104-15,1-1 976 16,2-1 208-16,2-1 48 0,0 0-3392 0,2 0-688 15,1 0-128-15,1 0-16 0,2 1-752 0,-1 0-144 16,2 0-16-16,-2 0-16 0,1 3-304 0,-1-2-64 16,3 1-16-16,-1 1 0 0,1 0-320 0,2 1-64 15,2 0-16-15,1 0 0 0,2-1-192 0,1 0-32 16,2-2-16-16,-2 0 0 0,0-1 144 0,0 1 16 0,-5 1 16 0,-2 0 0 16,-2 1-560-16,-2 0-112 0,-3 2-32 0,-1 1 0 15,-4 0 560-15,-3 0 96 0,-1 2 32 0,-2 1 0 31,-1 0-688-31,-5-4-128 0,0 0-16 0,0 0-16 16,0 0-1232-16,0 0-240 0,0 0-48 0,0 0-20448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5.17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 51 8751 0 0,'0'0'674'0'0,"4"-14"-202"0"0,3-21 7782 0 0,-7 34-7427 0 0,0 1-24 0 0,0 0-17 0 0,0 0-2 0 0,0 0-24 0 0,-1 9 519 0 0,-8 61-438 0 0,4 0-1 0 0,2 1 1 0 0,4-1 0 0 0,2 1 0 0 0,8 28-841 0 0,6-22 114 0 0,-16-76-11 0 0,-1-1 5 0 0,0 0-4 0 0,0 0-4 0 0,0 0-17 0 0,9-57 145 0 0,-5 29-209 0 0,2 0 1 0 0,1 0-1 0 0,2 1 1 0 0,0 0 0 0 0,2 0-1 0 0,2-1-19 0 0,-10 22 0 0 0,11 4 0 0 0,-9 5 10 0 0,0 0-1 0 0,0 0 1 0 0,-1 1-1 0 0,1-1 1 0 0,-1 1 0 0 0,0 1-1 0 0,0-1 1 0 0,0 0-1 0 0,0 1 1 0 0,-1 0 0 0 0,0 0-1 0 0,0 0 1 0 0,0 0-1 0 0,-1 1 1 0 0,2 2-10 0 0,3 11 37 0 0,-1 1-1 0 0,0 0 1 0 0,-1 0-1 0 0,-2 0 1 0 0,0 0-1 0 0,-1 0 1 0 0,0 9-37 0 0,-2-23-27 0 0,0-5-106 0 0,0-1-28 0 0,0 0-6 0 0,0 0-106 0 0,0 0-443 0 0,9-11-2244 0 0,-5 4 1306 0 0,0 0-239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5.46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 1 10591 0 0,'0'0'819'0'0,"-2"13"-234"0"0,-6 27 6244 0 0,-1 56-2297 0 0,14-87-4841 0 0,0-8-6145 0 0,1-3-684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7.0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13 10135 0 0,'0'0'778'0'0,"0"0"-240"0"0,15 0 4666 0 0,43-2 517 0 0,-9 0-4578 0 0,-22-2-967 0 0,4 0-296 0 0,-10 4-4216 0 0,-21 0-2760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7.1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 0 11519 0 0,'-14'15'1598'0'0,"11"-8"8204"0"0,10-2-9507 0 0,0-1-1 0 0,0 0 0 0 0,0-1 1 0 0,0 1-1 0 0,1-1 1 0 0,-1-1-1 0 0,1 0 0 0 0,0 0 1 0 0,0 0-1 0 0,0-1 1 0 0,0 0-1 0 0,0 0 0 0 0,0-1 1 0 0,0 0-1 0 0,3-1-294 0 0,84-13-1563 0 0,-82 10-58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22.5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55 36 21999 0 0,'-11'-1'1676'0'0,"-14"-5"50"0"0,9-2 1459 0 0,14 6-3088 0 0,2 1-135 0 0,0 0-1 0 0,0 1 1 0 0,0-1-1 0 0,0 0 1 0 0,0 1 0 0 0,0-1-1 0 0,0 0 1 0 0,0 0-1 0 0,0 1 1 0 0,1-1 0 0 0,-1 0-1 0 0,0 1 1 0 0,1-1-1 0 0,-1 1 1 0 0,0-1-1 0 0,1 0 1 0 0,-1 1 0 0 0,1-1-1 0 0,-1 1 1 0 0,1-1-1 0 0,-1 1 1 0 0,1-1 0 0 0,-1 1-1 0 0,1-1 1 0 0,-1 1-1 0 0,1 0 1 0 0,0-1 0 0 0,-1 1-1 0 0,1 0 1 0 0,0-1-1 0 0,-1 1 1 0 0,1 0-1 0 0,0 0 1 0 0,0 0 0 0 0,-1 0-1 0 0,1 0 1 0 0,0 0-1 0 0,-1 0 1 0 0,1 0 0 0 0,0 0-1 0 0,0 0 1 0 0,-1 0 38 0 0,13 0-2839 0 0,-7 1 1191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2.2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28 14223 0 0,'0'0'654'0'0,"0"0"-17"0"0,0 0-236 0 0,5 6 1714 0 0,102 100 6053 0 0,70 38-7495 0 0,-128-109-1673 0 0,-48-35-271 0 0,-1 0-363 0 0,0 0-77 0 0</inkml:trace>
  <inkml:trace contextRef="#ctx0" brushRef="#br0" timeOffset="259.432">10 422 10591 0 0,'0'0'488'0'0,"-6"-9"176"0"0,6 5-132 0 0,1 0 1 0 0,0 0-1 0 0,0 0 0 0 0,1 0 0 0 0,-1 0 0 0 0,1 1 0 0 0,-1-1 0 0 0,1 0 1 0 0,0 1-1 0 0,1 0 0 0 0,-1-1 0 0 0,0 1 0 0 0,1 0 0 0 0,0 0 0 0 0,0 0 1 0 0,3-2-533 0 0,-2 1 468 0 0,122-126 4268 0 0,72-57-3787 0 0,-182 172-2046 0 0,-2 1-362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0.98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25 195 17479 0 0,'0'0'396'0'0,"-1"8"531"0"0,-5 16-728 0 0,3-15 62 0 0,0 0 1 0 0,1 0-1 0 0,0 0 0 0 0,0 1 1 0 0,1-1-1 0 0,0 0 1 0 0,1 1-1 0 0,0-1 0 0 0,0 1 1 0 0,1-1-1 0 0,1 0 1 0 0,-1 0-1 0 0,3 7-261 0 0,6-10-2957 0 0,-9-6 1394 0 0</inkml:trace>
  <inkml:trace contextRef="#ctx0" brushRef="#br0" timeOffset="193.686">23 1 17967 0 0,'0'0'392'0'0,"0"0"88"0"0,-5 2 8 0 0,0 1 24 0 0,1 0-416 0 0,0 1-96 0 0,4-4 0 0 0,-3 6 0 0 0,2 1 0 0 0,2 2 0 0 0,2-1 0 0 0,0 2 0 0 0,2 0-952 0 0,1 1-208 0 0,8 12-48 0 0,-2-4-8 0 0</inkml:trace>
  <inkml:trace contextRef="#ctx0" brushRef="#br0" timeOffset="413.219">148 370 8287 0 0,'0'0'639'0'0,"0"0"-87"0"0,0 0 1175 0 0,0 0 558 0 0,0 0 108 0 0,0 0-139 0 0,0 0-697 0 0,0 0-306 0 0,0-8 1008 0 0,2-3-2073 0 0,0 1 0 0 0,1 0-1 0 0,0 0 1 0 0,1 0-1 0 0,0 0 1 0 0,0 0-1 0 0,1 1 1 0 0,0-1-1 0 0,1 1 1 0 0,0 1 0 0 0,1-1-1 0 0,1 0-185 0 0,-6 5 16 0 0,0 1 0 0 0,1-1 1 0 0,-1 1-1 0 0,1 0 0 0 0,0 0 0 0 0,0 0 0 0 0,0 1 0 0 0,0-1 0 0 0,1 1 1 0 0,-1-1-1 0 0,1 1 0 0 0,0 0 0 0 0,-1 0 0 0 0,1 1 0 0 0,0-1 0 0 0,0 1 1 0 0,0 0-1 0 0,0 0 0 0 0,0 0 0 0 0,0 1 0 0 0,0-1 0 0 0,1 1 1 0 0,-1 0-1 0 0,0 0 0 0 0,0 0 0 0 0,0 1 0 0 0,0 0 0 0 0,0-1 0 0 0,0 1 1 0 0,0 1-1 0 0,0-1 0 0 0,0 1 0 0 0,0-1 0 0 0,0 1 0 0 0,-1 0 0 0 0,1 0 1 0 0,-1 1-1 0 0,1-1 0 0 0,-1 1 0 0 0,0 0 0 0 0,0 0 0 0 0,0 0 0 0 0,-1 0 1 0 0,1 0-1 0 0,1 3-16 0 0,25 88 1246 0 0,-22-58-1462 0 0,-6-33 444 0 0,0-1-1091 0 0,-1 1-7128 0 0,0-3-4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9.4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279 174 8751 0 0,'0'0'399'0'0,"0"0"-4"0"0,-13-7 3454 0 0,9 6-3430 0 0,0 1 0 0 0,1 0-1 0 0,-1-1 1 0 0,0 1 0 0 0,0 1 0 0 0,1-1 0 0 0,-1 0-1 0 0,0 1 1 0 0,0 0 0 0 0,1 0 0 0 0,-1 0 0 0 0,1 0-1 0 0,-1 1 1 0 0,1-1 0 0 0,0 1 0 0 0,-2 1-419 0 0,-71 66 1514 0 0,71-64-1213 0 0,-10 12 74 0 0,8-11-268 0 0,1 0-1 0 0,0 1 1 0 0,0-1-1 0 0,0 1 1 0 0,1 0 0 0 0,0 1-1 0 0,1-1 1 0 0,0 1 0 0 0,0 0-1 0 0,1 0 1 0 0,-3 7-107 0 0,6-13 2 0 0,0-1 0 0 0,0 0 0 0 0,-1 1 0 0 0,1-1 1 0 0,0 0-1 0 0,0 0 0 0 0,0 1 0 0 0,1-1 0 0 0,-1 0 0 0 0,0 1 1 0 0,0-1-1 0 0,1 0 0 0 0,-1 0 0 0 0,1 1 0 0 0,-1-1 0 0 0,1 0 0 0 0,0 0 1 0 0,-1 0-1 0 0,1 0 0 0 0,0 0 0 0 0,0 0 0 0 0,0 0 0 0 0,-1 0 1 0 0,1 0-1 0 0,0 0 0 0 0,0 0 0 0 0,0 0 0 0 0,1-1 0 0 0,-1 1 1 0 0,0 0-1 0 0,0-1 0 0 0,0 1 0 0 0,1-1 0 0 0,-1 1 0 0 0,0-1 0 0 0,0 0 1 0 0,1 0-1 0 0,-1 1 0 0 0,0-1 0 0 0,1 0 0 0 0,-1 0 0 0 0,0 0 1 0 0,1 0-3 0 0,58-10-8 0 0,-42 5-116 0 0,0-2 1 0 0,-1 0-1 0 0,0-1 0 0 0,-1 0 1 0 0,0-2-1 0 0,0 0 0 0 0,-1 0 1 0 0,0-2-1 0 0,-1 0 1 0 0,-1 0-1 0 0,0-1 0 0 0,9-12 124 0 0,-19 22-19 0 0,-1 0 0 0 0,0 1 0 0 0,0-2 0 0 0,0 1-1 0 0,-1 0 1 0 0,1 0 0 0 0,-1 0 0 0 0,1-1 0 0 0,-1 1 0 0 0,0-1 0 0 0,0 1-1 0 0,-1-1 1 0 0,1 1 0 0 0,-1-1 0 0 0,0 0 0 0 0,0 1 0 0 0,0-1-1 0 0,0 1 1 0 0,-1-1 0 0 0,1 0 0 0 0,-1 1 0 0 0,0-1 19 0 0,0 3 38 0 0,0 0 1 0 0,1 1-1 0 0,-1-1 1 0 0,0 1-1 0 0,0-1 1 0 0,0 1-1 0 0,0-1 1 0 0,0 1-1 0 0,0-1 1 0 0,0 1-1 0 0,0 0 1 0 0,0 0-1 0 0,-1-1 1 0 0,1 1-1 0 0,0 0 1 0 0,0 0-1 0 0,0 0 1 0 0,0 0-1 0 0,0 0 0 0 0,0 0 1 0 0,0 1-1 0 0,0-1 1 0 0,0 0-1 0 0,0 1 1 0 0,0-1-1 0 0,0 0 1 0 0,0 1-1 0 0,0-1 1 0 0,0 1-1 0 0,0 0 1 0 0,0-1-1 0 0,0 1 1 0 0,0 0-1 0 0,0-1 1 0 0,1 1-1 0 0,-2 1-38 0 0,-2 5 76 0 0,-1 0 0 0 0,1 1 0 0 0,1 0 0 0 0,-1-1 0 0 0,1 1 0 0 0,1 1 0 0 0,-1-1 0 0 0,2 0 0 0 0,-1 1 0 0 0,1-1 0 0 0,0 0 0 0 0,1 1 0 0 0,0 0 0 0 0,0-1 0 0 0,1 1 0 0 0,0-1 0 0 0,0 0 0 0 0,1 3-76 0 0,0 3 35 0 0,1 21 8 0 0,2 166 595 0 0,-6-187-520 0 0,-1 0 0 0 0,0 1 1 0 0,-2-1-1 0 0,1 0 0 0 0,-1 0 0 0 0,-1-1 1 0 0,-1 0-1 0 0,0 1 0 0 0,0-2 0 0 0,-2 1 1 0 0,1-1-1 0 0,-8 9-118 0 0,12-17 25 0 0,0-1 0 0 0,-1 0 0 0 0,1 0 0 0 0,-1 0 0 0 0,1 0 0 0 0,-1 0-1 0 0,0 0 1 0 0,0-1 0 0 0,0 0 0 0 0,-1 0 0 0 0,1 0 0 0 0,0-1 0 0 0,-1 1 0 0 0,1-1 0 0 0,-1 0 0 0 0,1 0 0 0 0,-1-1 0 0 0,0 1 0 0 0,1-1 0 0 0,-1 0 0 0 0,0 0 0 0 0,1-1 0 0 0,-1 1 0 0 0,1-1 0 0 0,-1 0 0 0 0,1 0 0 0 0,-1-1 0 0 0,1 1 0 0 0,-1-1-1 0 0,1 0 1 0 0,0 0 0 0 0,0 0-25 0 0,-4-1-44 0 0,1-1 0 0 0,0 0-1 0 0,0 0 1 0 0,1 0 0 0 0,-1 0-1 0 0,1-1 1 0 0,0 0 0 0 0,0-1-1 0 0,0 1 1 0 0,1-1 0 0 0,0 0-1 0 0,0-1 1 0 0,1 1 0 0 0,-1-1-1 0 0,1-1 45 0 0,2 4-201 0 0,1 0-1 0 0,-1 1 1 0 0,1-1-1 0 0,0 0 0 0 0,1 0 1 0 0,-1 0-1 0 0,1 0 1 0 0,0 0-1 0 0,0 0 0 0 0,0 0 1 0 0,0 0-1 0 0,1 0 0 0 0,-1 0 1 0 0,1 0-1 0 0,0 0 1 0 0,1 0-1 0 0,-1 1 0 0 0,0-1 1 0 0,1 0-1 0 0,1-2 202 0 0,7-10-2576 0 0,1 2-4852 0 0</inkml:trace>
  <inkml:trace contextRef="#ctx0" brushRef="#br0" timeOffset="336.015">656 264 9671 0 0,'0'-13'1031'0'0,"-1"-4"-1377"0"0,1 16 599 0 0,0 0-1 0 0,0 0 1 0 0,-1 0-1 0 0,1 0 0 0 0,0 0 1 0 0,0 0-1 0 0,-1 0 0 0 0,1 0 1 0 0,-1 0-1 0 0,1 0 1 0 0,-1 0-1 0 0,1 0 0 0 0,-1 0 1 0 0,1 0-1 0 0,-1 0 1 0 0,0 1-1 0 0,0-1 0 0 0,1 0 1 0 0,-1 0-1 0 0,0 1 0 0 0,0-1 1 0 0,0 1-1 0 0,0-1 1 0 0,0 0-1 0 0,0 1 0 0 0,0 0 1 0 0,0-1-1 0 0,0 1 0 0 0,0 0 1 0 0,0-1-1 0 0,0 1 1 0 0,0 0-253 0 0,-19 5 742 0 0,5 3-442 0 0,0 1 0 0 0,0 1 0 0 0,1 0 0 0 0,0 1 0 0 0,1 1 0 0 0,0 0 0 0 0,1 1 0 0 0,1 0 0 0 0,0 0 0 0 0,-8 14-300 0 0,18-25 30 0 0,0 0-1 0 0,0 0 1 0 0,0 0 0 0 0,0 1-1 0 0,0-1 1 0 0,0 0-1 0 0,1 1 1 0 0,-1-1 0 0 0,1 0-1 0 0,0 1 1 0 0,-1-1-1 0 0,1 1 1 0 0,0-1 0 0 0,1 0-1 0 0,-1 1 1 0 0,0-1-1 0 0,1 1 1 0 0,-1-1 0 0 0,1 0-1 0 0,0 1 1 0 0,0-1-1 0 0,0 0 1 0 0,0 0 0 0 0,0 0-1 0 0,0 0 1 0 0,0 0-1 0 0,1 0 1 0 0,-1 0 0 0 0,1 0-1 0 0,0 0 1 0 0,-1 0-1 0 0,1-1 1 0 0,0 1 0 0 0,0-1-1 0 0,0 0 1 0 0,0 1-1 0 0,0-1 1 0 0,0 0 0 0 0,1 0-1 0 0,-1 0 1 0 0,0 0-1 0 0,1-1 1 0 0,-1 1 0 0 0,0-1-1 0 0,1 1 1 0 0,-1-1-1 0 0,0 0 1 0 0,1 0 0 0 0,-1 0-1 0 0,2 0-29 0 0,8 1-118 0 0,-1-1 0 0 0,1 0 0 0 0,-1 0 0 0 0,0-2 1 0 0,1 1-1 0 0,-1-1 0 0 0,0-1 0 0 0,0 0 0 0 0,0 0 0 0 0,0-1 0 0 0,-1 0 0 0 0,0-1 0 0 0,0-1 0 0 0,0 1 0 0 0,0-1 1 0 0,4-5 117 0 0,-12 10-193 0 0,-1-1 1 0 0,1 0-1 0 0,-1 0 1 0 0,1-1-1 0 0,-1 1 1 0 0,0 0-1 0 0,0 0 1 0 0,0-1-1 0 0,0 1 1 0 0,0 0-1 0 0,-1-1 1 0 0,1 1-1 0 0,-1-1 1 0 0,1 1-1 0 0,-1-1 1 0 0,0 1-1 0 0,0-1 1 0 0,0 1-1 0 0,0-1 1 0 0,-1 0-1 0 0,1 1 1 0 0,-1 0 0 0 0,1-1-1 0 0,-1 1 1 0 0,-1-3 192 0 0,-2-8-6190 0 0</inkml:trace>
  <inkml:trace contextRef="#ctx0" brushRef="#br0" timeOffset="719.091">927 212 12439 0 0,'-48'23'2658'0'0,"-37"25"4493"0"0,50 2-6451 0 0,34-48-698 0 0,1 0 0 0 0,-1-1 0 0 0,1 1 0 0 0,0 0 0 0 0,0-1 0 0 0,0 1 0 0 0,0 0 0 0 0,0-1 0 0 0,0 1 0 0 0,0 0 0 0 0,1-1 0 0 0,-1 1 0 0 0,1 0 0 0 0,-1-1 0 0 0,1 1 0 0 0,-1-1 0 0 0,1 1 0 0 0,0-1 0 0 0,0 1 0 0 0,0-1 0 0 0,0 0 0 0 0,0 1 0 0 0,0-1 0 0 0,0 0 0 0 0,0 0 0 0 0,1 0 0 0 0,-1 1 0 0 0,0-1 0 0 0,1-1 0 0 0,-1 1 0 0 0,1 0 0 0 0,-1 0 0 0 0,1 0 0 0 0,-1-1 0 0 0,1 1 0 0 0,-1-1 0 0 0,1 1 0 0 0,1-1-2 0 0,65 11 55 0 0,-62-10-60 0 0,0-1-1 0 0,1 0 1 0 0,-1 0-1 0 0,0 0 1 0 0,0-1 0 0 0,0 0-1 0 0,0 0 1 0 0,0 0-1 0 0,0-1 1 0 0,0 0-1 0 0,0 0 1 0 0,-1-1-1 0 0,1 0 1 0 0,-1 1 0 0 0,1-2-1 0 0,-1 1 1 0 0,0-1-1 0 0,-1 0 1 0 0,1 0-1 0 0,0 0 1 0 0,-1 0-1 0 0,0-1 1 0 0,0 0 0 0 0,-1 0-1 0 0,3-3 6 0 0,-6 3 0 0 0,-1-1 1 0 0,1 1-1 0 0,-1-1 1 0 0,0 1-1 0 0,0 0 0 0 0,0-1 1 0 0,-1 1-1 0 0,0 0 0 0 0,0 0 1 0 0,0 0-1 0 0,-1 0 0 0 0,0 0 1 0 0,0 1-1 0 0,0-1 0 0 0,0 1 1 0 0,-1 0-1 0 0,0-1 0 0 0,0 2 1 0 0,0-1-1 0 0,0 0 0 0 0,0 1 1 0 0,-3-1-1 0 0,3-1 3 0 0,-108-83-601 0 0,112 87-113 0 0,0 1-852 0 0,0 0-3452 0 0,0 0-1477 0 0</inkml:trace>
  <inkml:trace contextRef="#ctx0" brushRef="#br0" timeOffset="1102.79">1267 0 4143 0 0,'-14'3'384'0'0,"8"-2"2820"0"0,-9 15 6219 0 0,7 6-4998 0 0,9 54-4251 0 0,2-58 679 0 0,-1 11-853 0 0,-1-9 16 0 0,2 1-1 0 0,0 0 0 0 0,1-1 0 0 0,1 1 1 0 0,1-1-1 0 0,2 5-15 0 0,-7-24 53 0 0,-16-5 11 0 0,6 0-55 0 0,1 1 0 0 0,-1-1 0 0 0,0 2 0 0 0,0-1 0 0 0,-1 1 0 0 0,1 1 0 0 0,0-1 0 0 0,-1 2 0 0 0,1-1 0 0 0,0 1 0 0 0,-1 1-1 0 0,1-1 1 0 0,0 2 0 0 0,-1-1 0 0 0,1 1 0 0 0,0 1 0 0 0,-5 2-9 0 0,-46 34 1950 0 0,59-38-1902 0 0,0 0-1 0 0,0 0 1 0 0,-1 1-1 0 0,1-1 1 0 0,0 0-1 0 0,0 1 1 0 0,1-1-1 0 0,-1 0 1 0 0,0 1 0 0 0,0-1-1 0 0,1 1 1 0 0,-1-1-1 0 0,1 1 1 0 0,-1 0-1 0 0,1-1 1 0 0,0 1-1 0 0,-1-1 1 0 0,1 1-1 0 0,0 0 1 0 0,0-1-1 0 0,0 1 1 0 0,0 0-1 0 0,1-1 1 0 0,-1 1-1 0 0,0 0 1 0 0,1-1-1 0 0,-1 1 1 0 0,1-1-1 0 0,-1 1 1 0 0,1-1 0 0 0,0 1-1 0 0,0-1 1 0 0,0 1-1 0 0,0-1 1 0 0,0 0-1 0 0,0 0 1 0 0,0 1-1 0 0,0-1 1 0 0,0 0-1 0 0,0 0 1 0 0,1 0-48 0 0,7 4 3 0 0,1-1 0 0 0,-1 0 0 0 0,1 0-1 0 0,0-1 1 0 0,0 0 0 0 0,0-1 0 0 0,0 0 0 0 0,0-1 0 0 0,1 0 0 0 0,-1 0 0 0 0,1-1 0 0 0,-1 0 0 0 0,0-1 0 0 0,1-1 0 0 0,-1 1-1 0 0,0-2-2 0 0,107-27-3432 0 0,-100 20 1767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7.9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171 56 15663 0 0,'0'0'719'0'0,"0"0"-20"0"0,-10 12 210 0 0,4 0-545 0 0,0 1 1 0 0,0 0 0 0 0,1 0-1 0 0,1 1 1 0 0,0-1-1 0 0,1 1 1 0 0,1 0 0 0 0,0 0-1 0 0,0 0 1 0 0,2 4-365 0 0,-2-3 115 0 0,0 19 7 0 0,2-1-1 0 0,1 1 0 0 0,2-1 0 0 0,2 9-121 0 0,5 6-1754 0 0,-9-47 55 0 0</inkml:trace>
  <inkml:trace contextRef="#ctx0" brushRef="#br0" timeOffset="259.905">429 1 14743 0 0,'-7'2'208'0'0,"1"0"0"0"0,0 1 0 0 0,0 0 0 0 0,1 1 0 0 0,-1-1 0 0 0,1 1 0 0 0,-1 0 0 0 0,1 0 0 0 0,1 1 0 0 0,-1-1 0 0 0,0 1 0 0 0,1 0 0 0 0,0 1 0 0 0,0-1 0 0 0,1 1 0 0 0,-1-1 0 0 0,1 1 0 0 0,1 0 0 0 0,-1 0 0 0 0,1 0 0 0 0,0 1 0 0 0,0-1 0 0 0,0 6-208 0 0,-3 15 826 0 0,1 0-1 0 0,1 0 1 0 0,2 0 0 0 0,1 1-1 0 0,1 2-825 0 0,18 94-8433 0 0,-17-114 1866 0 0</inkml:trace>
  <inkml:trace contextRef="#ctx0" brushRef="#br0" timeOffset="431.772">1 223 16847 0 0,'49'6'5066'0'0,"73"6"-2238"0"0,-85-9-3567 0 0,0-1 0 0 0,0-3 0 0 0,0 0 0 0 0,10-4 739 0 0,-29 1-1258 0 0</inkml:trace>
  <inkml:trace contextRef="#ctx0" brushRef="#br0" timeOffset="642.722">70 376 16151 0 0,'-44'16'1883'0'0,"43"-16"-1210"0"0,1 0 215 0 0,0 0 38 0 0,17 2 1231 0 0,215-9 1306 0 0,-151 1-3460 0 0,-10 5-2939 0 0,-57 2 1407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05.8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28 646 3679 0 0,'0'0'284'0'0,"0"0"182"0"0,0 0 1454 0 0,0 0 650 0 0,0 0 136 0 0,0 0-224 0 0,0 0-1023 0 0,-6-13 1333 0 0,2 2-2056 0 0,0-1 0 0 0,0-1 0 0 0,1 1 0 0 0,1 0 0 0 0,0-1 1 0 0,1 1-1 0 0,0-1 0 0 0,1-10-736 0 0,0 17 160 0 0,0-26 88 0 0,1 1 1 0 0,1-1-1 0 0,2 1 0 0 0,2 0 0 0 0,0 0 1 0 0,2 1-1 0 0,2 0 0 0 0,0 0 0 0 0,2 1 1 0 0,4-4-249 0 0,-10 20-33 0 0,1 0 1 0 0,0 1-1 0 0,1-1 0 0 0,0 2 1 0 0,1-1-1 0 0,1 1 1 0 0,8-8 32 0 0,-5 12-1246 0 0,-12 7 6 0 0,-1 0-1386 0 0,0 0-5325 0 0</inkml:trace>
  <inkml:trace contextRef="#ctx0" brushRef="#br0" timeOffset="341.717">213 295 9215 0 0,'0'0'707'0'0,"0"0"-204"0"0,0 0 869 0 0,0 0 424 0 0,14 1 3229 0 0,20 17-578 0 0,8 32-2524 0 0,-24-26-1431 0 0,136 126 107 0 0,-153-149-807 0 0,-1-1 0 0 0,0 0-100 0 0,0 0-420 0 0,0 0-185 0 0,0 0-915 0 0,0 0-3673 0 0,0 0-1573 0 0</inkml:trace>
  <inkml:trace contextRef="#ctx0" brushRef="#br0" timeOffset="593.959">222 570 17103 0 0,'-43'18'2002'0'0,"42"-17"-1333"0"0,1-1 224 0 0,0 0 41 0 0,14-16 1159 0 0,81-78 917 0 0,-70 72-2641 0 0,-1-1-1 0 0,-1-2 0 0 0,0 0 1 0 0,15-25-369 0 0,35-76-180 0 0,-49 68-3632 0 0,-23 53-2229 0 0,-1 3-1785 0 0</inkml:trace>
  <inkml:trace contextRef="#ctx0" brushRef="#br0" timeOffset="962.795">625 0 16239 0 0,'0'0'744'0'0,"0"0"-18"0"0,0 0-284 0 0,0 0 524 0 0,0 0 275 0 0,1 9 1284 0 0,4 16-1882 0 0,2-1 0 0 0,0 0 0 0 0,1 0 0 0 0,2 0 0 0 0,1-1 0 0 0,0 0 0 0 0,3 2-643 0 0,-1-4-2 0 0,-2 1 0 0 0,0 0 1 0 0,-2 1-1 0 0,0 0 1 0 0,-2 1-1 0 0,0 0 0 0 0,0 12 2 0 0,-5-25-4 0 0,-2 0-1 0 0,0 0 1 0 0,0-1-1 0 0,-1 1 0 0 0,0 0 1 0 0,-1 0-1 0 0,0-1 0 0 0,0 1 1 0 0,-1-1-1 0 0,-1 0 1 0 0,0 0-1 0 0,0 0 0 0 0,-1 0 1 0 0,0-1-1 0 0,-6 8 5 0 0,11-16-55 0 0,0-1 0 0 0,-1 1 0 0 0,1 0 0 0 0,0 0 0 0 0,-1 0 0 0 0,1-1 1 0 0,-1 1-1 0 0,1 0 0 0 0,-1-1 0 0 0,0 1 0 0 0,1 0 0 0 0,-1-1 0 0 0,0 1 0 0 0,1-1 0 0 0,-1 1 0 0 0,0-1 0 0 0,0 1 0 0 0,1-1 0 0 0,-1 1 0 0 0,0-1 0 0 0,0 0 0 0 0,0 1 0 0 0,0-1 1 0 0,1 0-1 0 0,-1 0 0 0 0,0 0 0 0 0,0 0 0 0 0,0 0 0 0 0,0 0 0 0 0,0 0 0 0 0,0 0 0 0 0,0 0 0 0 0,1 0 0 0 0,-1 0 0 0 0,0 0 0 0 0,0-1 0 0 0,0 1 0 0 0,0 0 0 0 0,1-1 1 0 0,-1 1-1 0 0,0-1 0 0 0,0 1 0 0 0,0-1 0 0 0,1 1 0 0 0,-1-1 0 0 0,0 1 0 0 0,1-1 0 0 0,-1 0 0 0 0,1 1 0 0 0,-1-1 0 0 0,1 0 0 0 0,-1 0 0 0 0,1 1 0 0 0,-1-1 0 0 0,1 0 0 0 0,0 0 1 0 0,-1 0-1 0 0,1 1 0 0 0,0-1 0 0 0,0 0 0 0 0,-1 0 0 0 0,1 0 0 0 0,0 0 0 0 0,0 0 0 0 0,0 0 0 0 0,0 0 0 0 0,0 1 0 0 0,1-2 55 0 0,2-23-2646 0 0,0 10 900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5.30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9 8751 0 0,'0'0'399'0'0,"0"0"-4"0"0,2 0 213 0 0,30-1 8890 0 0,1-2-4709 0 0,-16 1-4588 0 0,1 0 0 0 0,-1 2 1 0 0,1 0-1 0 0,-1 0 0 0 0,1 2 0 0 0,7 2-201 0 0,-25-4-274 0 0,5 1 641 0 0,-4 1-3925 0 0,-2 5 1687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5.48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 0 17679 0 0,'0'0'811'0'0,"0"0"-19"0"0,-1 1-507 0 0,-1 3-117 0 0,1-3 534 0 0,1-1 224 0 0,20 7 1634 0 0,115-11-722 0 0,-83-1-8737 0 0,-36 4-1196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5.7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118 105 9671 0 0,'7'-13'1031'0'0,"0"6"11577"0"0,-2 13-9341 0 0,0 17-4655 0 0,-5-21 2451 0 0,3 27-635 0 0,-2 1-1 0 0,-1-1 0 0 0,-2 0 0 0 0,-5 29-427 0 0,6-47 50 0 0,-15 85 87 0 0,10-64-703 0 0,1-1 1 0 0,1 1-1 0 0,1 0 1 0 0,2 18 565 0 0,2-46-74 0 0,-1-2-1590 0 0,0 1-5641 0 0,0-3 29 0 0</inkml:trace>
  <inkml:trace contextRef="#ctx0" brushRef="#br0" timeOffset="223.658">395 0 10591 0 0,'0'0'819'0'0,"-2"8"-502"0"0,-5 30 1782 0 0,12 58 9036 0 0,-1-60-9293 0 0,2 17-1672 0 0,2 55 285 0 0,-17-37-4172 0 0,5-61-2219 0 0,-1-1-1728 0 0</inkml:trace>
  <inkml:trace contextRef="#ctx0" brushRef="#br0" timeOffset="423.653">0 380 16847 0 0,'0'0'770'0'0,"0"0"-18"0"0,2-1-480 0 0,22-10 738 0 0,2 1 1 0 0,-1 2 0 0 0,2 0-1 0 0,-1 2 1 0 0,0 0 0 0 0,1 2-1 0 0,0 2 1 0 0,5 0-1011 0 0,16-3 425 0 0,-11 1-119 0 0,-13 2-500 0 0,0-1 1 0 0,0-1-1 0 0,0-1 0 0 0,0-1 0 0 0,5-4 194 0 0,-24 8-2449 0 0,-4 2-6311 0 0</inkml:trace>
  <inkml:trace contextRef="#ctx0" brushRef="#br0" timeOffset="669.617">52 473 18863 0 0,'0'0'430'0'0,"0"0"55"0"0,0 0 28 0 0,0 0-53 0 0,8 1-284 0 0,153 2 5325 0 0,-2-28-3499 0 0,-84 6-1092 0 0,-42 10-3546 0 0,-10 2-3315 0 0,-5 2-2963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3.65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98 7367 0 0,'0'0'568'0'0,"0"-14"-89"0"0,1 9 371 0 0,0 0 1 0 0,0 0-1 0 0,0 0 0 0 0,1 0 0 0 0,0 0 1 0 0,0 1-1 0 0,0-1 0 0 0,1 1 0 0 0,-1-1 1 0 0,1 1-1 0 0,0 0 0 0 0,0 0 1 0 0,1 0-1 0 0,3-3-850 0 0,-7 7 697 0 0,0 0-21 0 0,6 6 479 0 0,-3 1-947 0 0,0 0 0 0 0,-1 0 0 0 0,0 0 0 0 0,0 0 0 0 0,0 0 1 0 0,-1 1-1 0 0,0-1 0 0 0,-1 0 0 0 0,0 1 0 0 0,0-1 0 0 0,0 1-208 0 0,0 5 221 0 0,-3 273 953 0 0,22-200-862 0 0,-19-85-254 0 0,0-1 32 0 0,15-26 359 0 0,-8 9-295 0 0,-4 7-133 0 0,0 1 0 0 0,1 0 0 0 0,0 0-1 0 0,1 0 1 0 0,0 0 0 0 0,0 1 0 0 0,1 0 0 0 0,0 0 0 0 0,1 0-1 0 0,0 1 1 0 0,0 0 0 0 0,2-1-21 0 0,-7 6 7 0 0,0 1 0 0 0,1-1 0 0 0,-1 1 0 0 0,1 0 0 0 0,-1 0 0 0 0,1 0 0 0 0,0 0 0 0 0,-1 0 0 0 0,1 1 0 0 0,0-1 0 0 0,0 1 0 0 0,0-1 0 0 0,-1 1 0 0 0,1 0 0 0 0,0 0 0 0 0,0 1 0 0 0,-1-1 0 0 0,1 1 0 0 0,0-1 0 0 0,0 1 0 0 0,-1 0 0 0 0,1 0 0 0 0,0 0 0 0 0,-1 0 0 0 0,1 0 0 0 0,-1 1 0 0 0,0-1 0 0 0,1 1 0 0 0,-1-1 0 0 0,0 1 0 0 0,0 0 0 0 0,1 1-8 0 0,3 4 32 0 0,0-1 0 0 0,-1 1 0 0 0,0 1-1 0 0,0-1 1 0 0,-1 0 0 0 0,1 1 0 0 0,-2 0-1 0 0,1 0 1 0 0,1 8-31 0 0,0-1 51 0 0,-1 1 0 0 0,0 0 0 0 0,-1 0 0 0 0,-1 0 0 0 0,0 0 0 0 0,-1 1 0 0 0,-1 0-51 0 0,0-16-160 0 0,0-1-85 0 0,0 0-12 0 0,0 0-169 0 0,-5-14-4910 0 0,4 7-2909 0 0</inkml:trace>
  <inkml:trace contextRef="#ctx0" brushRef="#br0" timeOffset="414.571">483 517 11055 0 0,'-16'6'1200'0'0,"11"-6"-860"0"0,4 0 1424 0 0,-6-5 4849 0 0,5-10-3205 0 0,4 11-3350 0 0,-1 0 0 0 0,1 1 0 0 0,1 0-1 0 0,-1-1 1 0 0,0 1 0 0 0,1 0-1 0 0,-1 0 1 0 0,1 0 0 0 0,0 1-1 0 0,0-1 1 0 0,0 1 0 0 0,1-1 0 0 0,-1 1-1 0 0,0 0 1 0 0,1 0 0 0 0,0 0-1 0 0,-1 1 1 0 0,1 0 0 0 0,0-1 0 0 0,0 1-1 0 0,0 0 1 0 0,-1 1 0 0 0,1-1-1 0 0,0 1 1 0 0,0 0 0 0 0,0 0-1 0 0,0 0 1 0 0,0 0 0 0 0,0 1 0 0 0,0-1-1 0 0,0 1 1 0 0,0 0 0 0 0,0 0-1 0 0,0 1 1 0 0,-1-1 0 0 0,3 2-58 0 0,-5 0 17 0 0,1 0 0 0 0,-1 0 0 0 0,0 0-1 0 0,0 1 1 0 0,0-1 0 0 0,-1 0 0 0 0,1 0 0 0 0,-1 1 0 0 0,0-1 0 0 0,1 1 0 0 0,-2-1 0 0 0,1 0 0 0 0,0 1 0 0 0,-1-1 0 0 0,1 0 0 0 0,-1 1 0 0 0,0-1-1 0 0,0 0 1 0 0,0 0 0 0 0,-1 0 0 0 0,1 0 0 0 0,-1 0 0 0 0,-1 2-17 0 0,-89 132 2160 0 0,92-136-2152 0 0,-1 0 0 0 0,1-1-1 0 0,0 1 1 0 0,-1 0 0 0 0,1 0 0 0 0,0-1-1 0 0,0 1 1 0 0,0 0 0 0 0,-1 0 0 0 0,1 0 0 0 0,0-1-1 0 0,0 1 1 0 0,0 0 0 0 0,0 0 0 0 0,1 0-1 0 0,-1 0 1 0 0,0-1 0 0 0,0 1 0 0 0,0 0 0 0 0,1 0-1 0 0,-1 0 1 0 0,0-1 0 0 0,1 1 0 0 0,-1 0-1 0 0,0-1 1 0 0,1 1 0 0 0,-1 0 0 0 0,1-1 0 0 0,0 1-1 0 0,-1 0 1 0 0,1-1 0 0 0,-1 1 0 0 0,1-1-1 0 0,0 1 1 0 0,-1-1 0 0 0,1 0 0 0 0,0 1 0 0 0,0-1-1 0 0,-1 1 1 0 0,1-1 0 0 0,0 0 0 0 0,0 0-1 0 0,-1 0 1 0 0,1 1 0 0 0,0-1 0 0 0,0 0 0 0 0,0 0-1 0 0,0 0 1 0 0,-1 0 0 0 0,1 0 0 0 0,0 0-1 0 0,0 0 1 0 0,0-1 0 0 0,-1 1-8 0 0,52 0 332 0 0,-42-1-350 0 0,-1 0 0 0 0,1-1 1 0 0,-1 1-1 0 0,1-2 0 0 0,-1 0 0 0 0,0 0 0 0 0,0 0 0 0 0,0-1 0 0 0,-1-1 1 0 0,1 1-1 0 0,-1-1 0 0 0,0-1 0 0 0,2-2 18 0 0,3-18-1295 0 0,-10 7-2817 0 0,-3 13 2263 0 0</inkml:trace>
  <inkml:trace contextRef="#ctx0" brushRef="#br0" timeOffset="702.212">928 542 16583 0 0,'0'0'762'0'0,"-14"3"276"0"0,11-2-866 0 0,1 0 0 0 0,-1 0 0 0 0,1-1 0 0 0,-1 1 1 0 0,1-1-1 0 0,-1 1 0 0 0,1-1 0 0 0,-1 0 0 0 0,0 0 0 0 0,1 0 0 0 0,-1-1 0 0 0,1 1 0 0 0,-1-1 0 0 0,1 1 0 0 0,-1-1 0 0 0,1 0 0 0 0,-1 0 0 0 0,1 0 0 0 0,-1 0 0 0 0,1 0 1 0 0,0 0-1 0 0,0-1 0 0 0,0 1 0 0 0,0-1 0 0 0,0 0 0 0 0,0 1 0 0 0,0-1 0 0 0,0 0 0 0 0,1 0 0 0 0,-1 0 0 0 0,1-1 0 0 0,-1 1 0 0 0,1 0 0 0 0,0 0 0 0 0,0-1 0 0 0,0 1 1 0 0,0-1-1 0 0,0 1 0 0 0,1-1 0 0 0,-1 1 0 0 0,1-3-172 0 0,0-13 206 0 0,1-1 1 0 0,1 0-1 0 0,1 1 1 0 0,1 0-1 0 0,0 0 1 0 0,1 0-1 0 0,1 0 1 0 0,1 1-1 0 0,5-10-206 0 0,-3 5 55 0 0,7-19 257 0 0,2 0 0 0 0,1 2 0 0 0,25-36-312 0 0,-39 68-360 0 0,0-1 0 0 0,0 1 1 0 0,0 0-1 0 0,1 0 0 0 0,1 1 0 0 0,-1 0 0 0 0,1 0 1 0 0,0 0-1 0 0,0 1 0 0 0,0 0 0 0 0,1 1 0 0 0,0-1 1 0 0,0 2-1 0 0,3-2 360 0 0,-5 4-8531 0 0</inkml:trace>
  <inkml:trace contextRef="#ctx0" brushRef="#br0" timeOffset="963.711">1094 259 11055 0 0,'0'0'852'0'0,"0"0"-250"0"0,0 0 1030 0 0,0 0 502 0 0,0 0 105 0 0,0 0-146 0 0,1 1-702 0 0,51 50 3682 0 0,-8-6-4366 0 0,90 70-723 0 0,-133-114-540 0 0,-1-1-168 0 0,0 0-39 0 0,-1 6-1558 0 0,-2 0 666 0 0</inkml:trace>
  <inkml:trace contextRef="#ctx0" brushRef="#br0" timeOffset="1163.807">1108 494 7367 0 0,'-13'-2'784'0'0,"12"1"-455"0"0,-1 1-1 0 0,1-1 1 0 0,0 0-1 0 0,0 1 1 0 0,0-1-1 0 0,0 0 1 0 0,0 0-1 0 0,0 1 1 0 0,0-1-1 0 0,1 0 1 0 0,-1 0-1 0 0,0 0 1 0 0,0 0-1 0 0,1 0 1 0 0,-1 0-1 0 0,0-1 1 0 0,1 1-1 0 0,-1 0 1 0 0,1 0-1 0 0,0 0 1 0 0,-1-1-1 0 0,1 1 1 0 0,0 0-1 0 0,0 0 1 0 0,-1-1-1 0 0,1 1 1 0 0,0 0-1 0 0,0 0 1 0 0,1-1-1 0 0,-1 1 1 0 0,0 0-1 0 0,0 0 1 0 0,1-1-1 0 0,-1 1 1 0 0,0 0-1 0 0,1 0 1 0 0,-1 0-1 0 0,1 0 1 0 0,0 0-1 0 0,-1-1 1 0 0,1 1-1 0 0,0 0 1 0 0,0 0-1 0 0,0 1 1 0 0,-1-1-1 0 0,1 0 1 0 0,0 0-1 0 0,1 0-328 0 0,130-137 3051 0 0,-50 58-4583 0 0,-63 57-882 0 0,-11 12 461 0 0</inkml:trace>
  <inkml:trace contextRef="#ctx0" brushRef="#br0" timeOffset="1445.87">1403 17 9671 0 0,'0'0'748'0'0,"0"0"-172"0"0,0 0 1110 0 0,0 0 532 0 0,0 0 108 0 0,0 0-161 0 0,0 0-745 0 0,15 3 1634 0 0,-7 0-2810 0 0,-1 1-1 0 0,-1 0 0 0 0,1 0 0 0 0,0 1 0 0 0,-1 0 0 0 0,0 0 0 0 0,0 0 0 0 0,-1 0 0 0 0,1 1 0 0 0,-1 0 0 0 0,0 1 0 0 0,3 5-243 0 0,4 3 175 0 0,4 4-107 0 0,-1 1 0 0 0,-1 0 0 0 0,-1 1-1 0 0,-1 0 1 0 0,-1 1 0 0 0,5 14-68 0 0,-13-29 15 0 0,0 1 1 0 0,-1-1-1 0 0,0 1 1 0 0,-1 0-1 0 0,1 0 1 0 0,-1 0-1 0 0,-1 0 1 0 0,1 0-1 0 0,-1 0 1 0 0,-1 0-1 0 0,0 0 1 0 0,0 0-1 0 0,0 0 1 0 0,-1 0-1 0 0,0-1 1 0 0,-1 1-1 0 0,0 0 1 0 0,0-1-1 0 0,0 0 1 0 0,-1 0-1 0 0,-4 6-15 0 0,6-10 17 0 0,0 0 0 0 0,0 0 0 0 0,-1 0 0 0 0,1 0 0 0 0,-1 0 0 0 0,0-1-1 0 0,1 0 1 0 0,-1 1 0 0 0,0-1 0 0 0,0 0 0 0 0,-1 0 0 0 0,1-1 0 0 0,0 1-1 0 0,-1-1 1 0 0,1 1 0 0 0,-1-1 0 0 0,0 0-17 0 0,-7-17-987 0 0,26-29-2782 0 0,-6 32 2357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9.2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49 0 6911 0 0,'0'0'528'0'0,"-14"0"302"0"0,10 1 4252 0 0,-10 13 2023 0 0,6 7-3558 0 0,3 52-2101 0 0,5-62-861 0 0,-1 50-265 0 0,-1-28-666 0 0,2-1 1 0 0,1 1-1 0 0,2-1 0 0 0,4 20 346 0 0,-4-42-1765 0 0,0-2-4063 0 0,-3-7-1663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25.9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180 127 17767 0 0,'-14'-14'2090'0'0,"12"13"-1833"0"0,1 0 0 0 0,0 0 0 0 0,-1 0 0 0 0,1 1 1 0 0,-1-1-1 0 0,0 1 0 0 0,1-1 0 0 0,-1 1 0 0 0,1 0 1 0 0,-1 0-1 0 0,0-1 0 0 0,1 1 0 0 0,-1 0 1 0 0,0 0-1 0 0,1 1 0 0 0,-1-1 0 0 0,0 0 0 0 0,1 1 1 0 0,-1-1-1 0 0,1 0 0 0 0,-1 1 0 0 0,1 0 1 0 0,-1-1-258 0 0,-49 37 1921 0 0,43-28-1765 0 0,0 0 1 0 0,1 1 0 0 0,0 0 0 0 0,0 1-1 0 0,1-1 1 0 0,0 1 0 0 0,1 0-1 0 0,0 1 1 0 0,1-1 0 0 0,0 1-1 0 0,1 0 1 0 0,-1 9-157 0 0,3-16 12 0 0,0 1 0 0 0,1 0 0 0 0,-1-1 0 0 0,1 1 0 0 0,0 0 0 0 0,1-1 0 0 0,0 1 0 0 0,0 0 0 0 0,0-1 0 0 0,0 1 0 0 0,1-1 1 0 0,0 1-1 0 0,0-1 0 0 0,0 0 0 0 0,1 0 0 0 0,0 0 0 0 0,0 0 0 0 0,0 0 0 0 0,0-1 0 0 0,1 1 0 0 0,0-1 0 0 0,0 0 0 0 0,0 0 0 0 0,0-1 0 0 0,1 1 0 0 0,-1-1 0 0 0,1 0 0 0 0,1 1-12 0 0,2-1 0 0 0,0-1 0 0 0,1 1 0 0 0,-1-2 0 0 0,1 1 0 0 0,0-1 0 0 0,0 0 0 0 0,-1-1 0 0 0,1 0 0 0 0,0 0 0 0 0,0-1 0 0 0,-1 0 0 0 0,1-1 0 0 0,-1 0 0 0 0,1 0 0 0 0,-1-1 0 0 0,1 0 0 0 0,-1 0 0 0 0,0-1 0 0 0,-1 0 0 0 0,1 0 0 0 0,-1-1 0 0 0,1 0 0 0 0,-2 0 0 0 0,3-3 0 0 0,-1-1 3 0 0,-1-1-1 0 0,0 0 1 0 0,-1 0 0 0 0,0-1-1 0 0,-1 0 1 0 0,0 0 0 0 0,0 0-1 0 0,-2 0 1 0 0,1-1 0 0 0,-1 0-1 0 0,-1 1 1 0 0,0-1 0 0 0,-1 0-1 0 0,0 0 1 0 0,0 0 0 0 0,-2 0-1 0 0,1 0 1 0 0,-2 0 0 0 0,1 0-1 0 0,-2-3-2 0 0,1 9 51 0 0,1-1-1 0 0,-1 0 1 0 0,0 1-1 0 0,-1-1 0 0 0,1 1 1 0 0,-1 0-1 0 0,-1 0 1 0 0,1 0-1 0 0,-1 0 0 0 0,0 1 1 0 0,0-1-1 0 0,-1 1 1 0 0,1 0-1 0 0,-1 0 0 0 0,0 1 1 0 0,-1-1-1 0 0,1 1 1 0 0,-1 0-1 0 0,0 1 0 0 0,0-1 1 0 0,-3 0-51 0 0,-81-27-2327 0 0,30 22-5679 0 0,46 8-901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9.9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6447 0 0,'0'0'576'0'0,"0"0"-464"0"0,0 0-112 0 0,0 0 0 0 0,0 0 1168 0 0,0 0 208 0 0,0 0 48 0 0,0 0-5728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20.5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0 116 4143 0 0,'0'0'319'0'0,"0"0"366"0"0,0 0 2319 0 0,0 0 1034 0 0,0 0 1546 0 0,2 8-3087 0 0,18 30 2877 0 0,22 14-3928 0 0,-32-41-1074 0 0,16 16-416 0 0,2-1 0 0 0,1-2 0 0 0,1 0 0 0 0,0-2 0 0 0,2-2 0 0 0,12 6 44 0 0,11 3-3772 0 0,-54-29 2265 0 0</inkml:trace>
  <inkml:trace contextRef="#ctx0" brushRef="#br0" timeOffset="254.401">56 423 6447 0 0,'0'0'499'0'0,"-1"-13"308"0"0,19-20 10010 0 0,8 3-4648 0 0,-14 16-5200 0 0,60-67 975 0 0,22-25-1203 0 0,-8-5-3538 0 0,-62 76-6416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9.71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87 8287 0 0,'0'0'382'0'0,"0"0"-8"0"0,0 0 178 0 0,0 0 1638 0 0,0 0 744 0 0,-2 3 2645 0 0,-2 7-4094 0 0,-10 25-850 0 0,11-29-1734 0 0</inkml:trace>
  <inkml:trace contextRef="#ctx0" brushRef="#br0" timeOffset="528.12">149 178 2303 0 0,'0'0'102'0'0,"0"0"568"0"0,0 0 2308 0 0,0 0 1007 0 0,1-3 3855 0 0,2-8-5957 0 0,30-62 1608 0 0,-28 64-3410 0 0,0 1 0 0 0,1 0 0 0 0,0 1 0 0 0,0 0 0 0 0,1 0 0 0 0,0 0 0 0 0,0 0 0 0 0,1 1 0 0 0,0 1 0 0 0,0-1 0 0 0,6-2-81 0 0,-11 6 10 0 0,-1 2 0 0 0,1-1-1 0 0,0 0 1 0 0,0 0 0 0 0,0 1 0 0 0,-1 0-1 0 0,1-1 1 0 0,0 1 0 0 0,0 0 0 0 0,0 0-1 0 0,0 1 1 0 0,0-1 0 0 0,0 1 0 0 0,0-1-1 0 0,-1 1 1 0 0,1 0 0 0 0,0 0 0 0 0,-1 0-1 0 0,1 0 1 0 0,0 1 0 0 0,-1-1 0 0 0,1 1-1 0 0,-1-1 1 0 0,0 1 0 0 0,0 0 0 0 0,1 0-1 0 0,-1 0 1 0 0,0 0 0 0 0,-1 1 0 0 0,1-1-1 0 0,0 0 1 0 0,0 3-10 0 0,40 86 288 0 0,-40-85-427 0 0,4 0-3815 0 0,0-5-3617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17.30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66 469 11143 0 0,'0'0'240'0'0,"0"0"48"0"0,0 0 16 0 0,0 0 16 0 0,0 0-256 0 0,0 0-64 0 0,0 0 0 0 0,0 0 0 0 0,0 0 128 0 0,0 0 16 0 0,0 0 0 0 0,0 0 0 0 0,0 0-144 0 0</inkml:trace>
  <inkml:trace contextRef="#ctx0" brushRef="#br0" timeOffset="530.197">203 345 15263 0 0,'-16'4'370'0'0,"1"2"0"0"0,0 0-1 0 0,1 1 1 0 0,-1 0 0 0 0,1 2 0 0 0,0-1-1 0 0,1 2 1 0 0,0-1 0 0 0,1 2 0 0 0,-1 1-370 0 0,7-7 141 0 0,1 1 1 0 0,0 0-1 0 0,1 1 1 0 0,-1-1 0 0 0,1 1-1 0 0,1-1 1 0 0,-1 1 0 0 0,1 0-1 0 0,0 1 1 0 0,0 0-142 0 0,3-6 27 0 0,-1 0 0 0 0,0 0 0 0 0,1 0 0 0 0,-1 0 0 0 0,1 0 0 0 0,0 0 0 0 0,-1 0 0 0 0,1 0 0 0 0,0 0 0 0 0,0 0 0 0 0,1 0 0 0 0,-1 0 0 0 0,0 0 0 0 0,1 0 0 0 0,-1 0 0 0 0,1 0 0 0 0,0 0 0 0 0,-1 0 1 0 0,1 0-1 0 0,0 0 0 0 0,0 0 0 0 0,0 0 0 0 0,1-1 0 0 0,-1 1 0 0 0,0 0 0 0 0,1-1 0 0 0,-1 1 0 0 0,1-1 0 0 0,-1 0 0 0 0,1 1 0 0 0,0-1 0 0 0,-1 0 0 0 0,1 0 0 0 0,0 0 0 0 0,0 0 0 0 0,0 0 0 0 0,0-1 0 0 0,0 1 0 0 0,1 0-27 0 0,4-1-9 0 0,0 0 0 0 0,1 0 0 0 0,-1-1 0 0 0,0 0-1 0 0,0 0 1 0 0,0-1 0 0 0,0 0 0 0 0,0 0 0 0 0,0-1 0 0 0,0 1-1 0 0,-1-1 1 0 0,1-1 0 0 0,-1 1 0 0 0,0-1 0 0 0,0-1 0 0 0,0 1-1 0 0,-1-1 1 0 0,0 0 0 0 0,1 0 0 0 0,-2 0 0 0 0,1-1 0 0 0,-1 1-1 0 0,4-7 11 0 0,17-32-584 0 0,-25 43 577 0 0,0 1 1 0 0,1-1-1 0 0,-1 0 1 0 0,0 0-1 0 0,0 0 1 0 0,1 0-1 0 0,-1 0 1 0 0,0 0-1 0 0,0 1 1 0 0,0-1-1 0 0,0 0 1 0 0,0 0-1 0 0,0 0 1 0 0,-1 0-1 0 0,1 0 1 0 0,0 0-1 0 0,0 0 1 0 0,-1 1-1 0 0,1-1 1 0 0,0 0-1 0 0,-1 0 0 0 0,1 0 1 0 0,-1 1-1 0 0,1-1 1 0 0,-1 0-1 0 0,1 0 1 0 0,-1 1-1 0 0,0-1 1 0 0,1 0-1 0 0,-1 1 1 0 0,0-1-1 0 0,1 1 1 0 0,-1-1-1 0 0,0 1 1 0 0,0-1-1 0 0,0 1 1 0 0,1 0-1 0 0,-1-1 1 0 0,0 1-1 0 0,0 0 1 0 0,0 0-1 0 0,0-1 1 0 0,0 1-1 0 0,0 0 1 0 0,1 0-1 0 0,-1 0 1 0 0,0 0-1 0 0,0 0 1 0 0,0 0-1 0 0,0 1 1 0 0,0-1 5 0 0,-1 0 60 0 0,-1 1 0 0 0,1-1 0 0 0,0 1 0 0 0,0-1 0 0 0,0 1 0 0 0,0 0 0 0 0,0 0 0 0 0,0 0 0 0 0,0 0 0 0 0,0 1 0 0 0,0-1 0 0 0,0 0 0 0 0,1 1 0 0 0,-1-1 0 0 0,1 1 1 0 0,-1 0-1 0 0,1-1 0 0 0,-1 1 0 0 0,1 0 0 0 0,0 0 0 0 0,0 0 0 0 0,0 0 0 0 0,0 0 0 0 0,0 0 0 0 0,0 0 0 0 0,1 0 0 0 0,-1 0 0 0 0,1 0 0 0 0,-1 1 0 0 0,1-1 1 0 0,0 0-1 0 0,0 0 0 0 0,0 1 0 0 0,0-1 0 0 0,0 0 0 0 0,1 0 0 0 0,-1 0 0 0 0,0 1 0 0 0,1-1 0 0 0,0 0 0 0 0,0 1-60 0 0,2 3 24 0 0,1 1-1 0 0,0-1 1 0 0,0 0-1 0 0,1-1 0 0 0,0 1 1 0 0,0-1-1 0 0,0 1 1 0 0,1-1-1 0 0,-1-1 1 0 0,1 1-1 0 0,0-1 1 0 0,0 0-1 0 0,1-1 1 0 0,-1 1-1 0 0,1-1 1 0 0,0 0-1 0 0,3 0-23 0 0,-5-2-174 0 0,-1 1 1 0 0,1-1-1 0 0,0 0 1 0 0,1-1-1 0 0,-1 1 0 0 0,0-1 1 0 0,0 0-1 0 0,0 0 1 0 0,0-1-1 0 0,0 0 1 0 0,0 0-1 0 0,0 0 0 0 0,0 0 1 0 0,0-1-1 0 0,0 1 1 0 0,2-3 173 0 0,4-1-1186 0 0</inkml:trace>
  <inkml:trace contextRef="#ctx0" brushRef="#br0" timeOffset="961.415">379 338 13183 0 0,'0'0'604'0'0,"0"0"-13"0"0,-2 8 418 0 0,-3 81 3896 0 0,5-86-4877 0 0,0 0-1 0 0,1 1 1 0 0,-1-1-1 0 0,1 0 0 0 0,0 1 1 0 0,0-1-1 0 0,0 0 1 0 0,0 0-1 0 0,1 0 1 0 0,-1 0-1 0 0,1 0 0 0 0,0 0 1 0 0,0-1-1 0 0,0 1 1 0 0,0 0-1 0 0,0-1 1 0 0,0 0-1 0 0,1 1 0 0 0,-1-1 1 0 0,1 0-1 0 0,0 0 1 0 0,0 0-1 0 0,0-1 0 0 0,-1 1 1 0 0,2 0-28 0 0,1-2 7 0 0,0 1-1 0 0,0-1 1 0 0,0 0 0 0 0,0 0-1 0 0,0 0 1 0 0,0-1 0 0 0,0 1 0 0 0,-1-1-1 0 0,1-1 1 0 0,0 1 0 0 0,-1-1-1 0 0,1 1 1 0 0,0-1 0 0 0,-1-1 0 0 0,0 1-1 0 0,0-1 1 0 0,1 1 0 0 0,-1-1-1 0 0,-1 0 1 0 0,1-1 0 0 0,0 1 0 0 0,-1-1-1 0 0,0 1 1 0 0,0-1 0 0 0,0 0-1 0 0,0 0 1 0 0,0-1-7 0 0,-1-1 11 0 0,0 1 44 0 0,-2 4 14 0 0,1 5-24 0 0,0 0 1 0 0,1 0-1 0 0,-1 0 1 0 0,1 0-1 0 0,0-1 1 0 0,0 1-1 0 0,1 0 1 0 0,-1-1-1 0 0,1 1 1 0 0,0-1-1 0 0,0 0 1 0 0,0 0-1 0 0,0 0 0 0 0,0-1 1 0 0,1 1-1 0 0,-1-1 1 0 0,1 1-1 0 0,-1-1 1 0 0,2 0-46 0 0,-1 0 30 0 0,0-1 1 0 0,-1 1 0 0 0,1-1-1 0 0,0 0 1 0 0,0 0 0 0 0,0 0-1 0 0,0-1 1 0 0,0 1 0 0 0,0-1-1 0 0,0 0 1 0 0,-1 0 0 0 0,1 0-1 0 0,0-1 1 0 0,0 1 0 0 0,0-1-1 0 0,0 0 1 0 0,0 0 0 0 0,0-1-1 0 0,-1 1 1 0 0,1-1 0 0 0,0 0-1 0 0,-1 1 1 0 0,0-2 0 0 0,1 1-1 0 0,-1 0 1 0 0,0-1-1 0 0,2-1-30 0 0,0-1 57 0 0,0 1-1 0 0,1-2 1 0 0,-1 1-1 0 0,-1-1 1 0 0,1 1-1 0 0,-1-1 0 0 0,0 0 1 0 0,-1-1-1 0 0,1 1 1 0 0,-1-1-1 0 0,0 0 0 0 0,-1 1 1 0 0,0-1-1 0 0,2-7-56 0 0,-3 10-154 0 0,0 0 1 0 0,-1 0-1 0 0,1 1 1 0 0,-1-1-1 0 0,0 0 0 0 0,0 0 1 0 0,0 0-1 0 0,0 0 0 0 0,-1 0 1 0 0,1 0-1 0 0,-1 0 0 0 0,0 0 1 0 0,0 0-1 0 0,-1 1 0 0 0,1-1 1 0 0,-1 0-1 0 0,0 1 0 0 0,0-1 1 0 0,0 1-1 0 0,0 0 1 0 0,-2-2 153 0 0,3 4-5162 0 0,1 1-1482 0 0</inkml:trace>
  <inkml:trace contextRef="#ctx0" brushRef="#br0" timeOffset="1297.375">909 499 3679 0 0,'0'0'284'0'0,"0"0"288"0"0,0 0 1903 0 0,0 0 846 0 0,0 0 174 0 0,2-1 471 0 0,4-8-3583 0 0,7-74 6343 0 0,-35-44-6008 0 0,9 71-341 0 0,-19-129-366 0 0,32 184-11 0 0,0 0 0 0 0,0-1 0 0 0,0 1 0 0 0,0 0 0 0 0,0-1 0 0 0,0 1 0 0 0,0 0 0 0 0,0-1 0 0 0,1 1 0 0 0,-1 0 0 0 0,0-1 0 0 0,1 1 0 0 0,-1 0 0 0 0,1-1 0 0 0,-1 1 0 0 0,1 0 0 0 0,0 0 0 0 0,0 0 0 0 0,-1 0 0 0 0,1 0 0 0 0,0 0 0 0 0,0 0 0 0 0,0 0 0 0 0,0 0 0 0 0,0 0 0 0 0,0 0 0 0 0,0 0 0 0 0,1 1 0 0 0,-1-1 0 0 0,0 1 0 0 0,0-1 0 0 0,0 1 0 0 0,1-1 0 0 0,-1 1 0 0 0,0-1 0 0 0,1 1 0 0 0,-1 0 0 0 0,0 0 0 0 0,1 0 0 0 0,-1 0 0 0 0,0 0 0 0 0,1 0 0 0 0,-1 0 0 0 0,1 0 0 0 0,-1 1 0 0 0,1-1 0 0 0,67 21 0 0 0,-62-18 0 0 0,79 47-1584 0 0,-83-47 1413 0 0,-1 0 0 0 0,1 0-1 0 0,0 0 1 0 0,-1 0-1 0 0,0 0 1 0 0,0 1 0 0 0,0-1-1 0 0,0 1 1 0 0,-1 0-1 0 0,1-1 1 0 0,-1 1 0 0 0,0 0-1 0 0,0 0 1 0 0,0 0-1 0 0,0 0 1 0 0,-1 0 0 0 0,0-1-1 0 0,0 1 1 0 0,0 0-1 0 0,0 0 1 0 0,0 0 0 0 0,-1 0-1 0 0,0 0 1 0 0,0 0 171 0 0,-3 13-7527 0 0</inkml:trace>
  <inkml:trace contextRef="#ctx0" brushRef="#br0" timeOffset="1712.713">783 441 3679 0 0,'0'0'284'0'0,"0"0"154"0"0,0 0 1338 0 0,0 0 602 0 0,1-1 118 0 0,108-25 5011 0 0,-65 16-7275 0 0,0-1 0 0 0,0-2 0 0 0,28-14-232 0 0,-27-1-996 0 0,-44 27 849 0 0,-1 1 3 0 0,0 0 35 0 0,-12 10 305 0 0,5-5 108 0 0,0 1 1 0 0,1 0-1 0 0,0 1 1 0 0,0 0 0 0 0,1 0-1 0 0,-1 0 1 0 0,2 0-1 0 0,-1 1 1 0 0,1 0-1 0 0,0 0 1 0 0,1 0-1 0 0,0 1 1 0 0,0-1-1 0 0,1 1 1 0 0,-1 2-305 0 0,3-9 11 0 0,0-1 1 0 0,0 1 0 0 0,1 0-1 0 0,-1-1 1 0 0,0 1-1 0 0,1 0 1 0 0,-1-1-1 0 0,1 1 1 0 0,0-1 0 0 0,-1 1-1 0 0,1 0 1 0 0,0-1-1 0 0,0 0 1 0 0,0 1 0 0 0,0-1-1 0 0,0 0 1 0 0,0 1-1 0 0,1-1 1 0 0,-1 0-1 0 0,0 0 1 0 0,1 0 0 0 0,-1 0-1 0 0,0 0 1 0 0,1 0-1 0 0,0-1 1 0 0,-1 1-1 0 0,1 0 1 0 0,-1-1 0 0 0,1 1-1 0 0,0-1 1 0 0,-1 1-1 0 0,1-1 1 0 0,0 0 0 0 0,-1 0-1 0 0,1 0 1 0 0,0 0-1 0 0,-1 0 1 0 0,1 0-1 0 0,0 0 1 0 0,-1-1 0 0 0,1 1-1 0 0,0-1 1 0 0,-1 1-1 0 0,1-1 1 0 0,-1 1-1 0 0,1-1 1 0 0,0 0 0 0 0,-1 0-1 0 0,0 0 1 0 0,1 0-1 0 0,-1 0 1 0 0,0 0 0 0 0,1 0-1 0 0,0-1-11 0 0,12-7-67 0 0,-1-1 0 0 0,0 1 0 0 0,-1-2 0 0 0,0 0 0 0 0,0 0 1 0 0,-1-1-1 0 0,-1-1 0 0 0,0 0 0 0 0,-1 0 0 0 0,4-8 67 0 0,-12 20-64 0 0,-1 1 18 0 0,-19 45 514 0 0,17-6-237 0 0,25-20-3407 0 0,-17-19-4096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1.75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 38 12439 0 0,'0'0'566'0'0,"-13"6"212"0"0,-6-6 5888 0 0,18 0-4535 0 0,1 0-1119 0 0,1-7 375 0 0,25-24-3356 0 0,-21 25 862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2.47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119 61 5983 0 0,'0'0'274'0'0,"0"0"-6"0"0,0 0 293 0 0,0 0 1867 0 0,0 0 836 0 0,2-1 168 0 0,34-17 2673 0 0,-2 0-5070 0 0,-31 17-969 0 0,7-3 109 0 0,0 0 0 0 0,1 1 0 0 0,-1 0 0 0 0,1 0 1 0 0,-1 1-1 0 0,1 1 0 0 0,0-1 0 0 0,0 2 0 0 0,0 0 0 0 0,2 0-175 0 0,-12 1 25 0 0,0 0-1 0 0,0 0 1 0 0,0 0 0 0 0,1 0-1 0 0,-1 0 1 0 0,0 0-1 0 0,-1 0 1 0 0,1 1 0 0 0,0-1-1 0 0,0 0 1 0 0,0 1 0 0 0,-1-1-1 0 0,1 0 1 0 0,-1 1-1 0 0,1-1 1 0 0,-1 1 0 0 0,1-1-1 0 0,-1 1 1 0 0,0-1-1 0 0,0 1 1 0 0,0-1 0 0 0,0 1-1 0 0,0-1 1 0 0,0 1 0 0 0,0-1-1 0 0,0 1 1 0 0,-1-1-1 0 0,1 1-24 0 0,-4 6 161 0 0,0-1 0 0 0,0 1 0 0 0,-1-1 0 0 0,0-1 0 0 0,0 1-1 0 0,0-1 1 0 0,-1 1 0 0 0,0-2 0 0 0,0 1 0 0 0,-1-1 0 0 0,0 0-1 0 0,0 0 1 0 0,0 0 0 0 0,0-1 0 0 0,-3 0-161 0 0,2 2 130 0 0,-66 24 1245 0 0,73-30-1254 0 0,1 0-9 0 0,0 0-33 0 0,19 2 103 0 0,-10-4-181 0 0,-1 2-1 0 0,1-1 1 0 0,0 1-1 0 0,-1 0 1 0 0,1 1-1 0 0,0 0 1 0 0,-1 1-1 0 0,1-1 1 0 0,-1 2-1 0 0,1-1 1 0 0,-1 1-1 0 0,0 0 1 0 0,0 1-1 0 0,0 0 1 0 0,-1 0-1 0 0,1 1 1 0 0,-1 0-1 0 0,0 0 1 0 0,0 1-1 0 0,-1 0 1 0 0,0 0-1 0 0,1 1 0 0 0,-4-2 9 0 0,1 0 1 0 0,-2 0-1 0 0,1 1 1 0 0,-1-1-1 0 0,1 1 1 0 0,-2-1-1 0 0,1 1 1 0 0,0 0-1 0 0,-1 0 1 0 0,0-1-1 0 0,-1 1 0 0 0,1 0 1 0 0,-1 0-1 0 0,0 0 1 0 0,-1 0-1 0 0,1 0 1 0 0,-1 0-1 0 0,0 0 1 0 0,-1-1-1 0 0,1 1 1 0 0,-1 0-1 0 0,-1-1 0 0 0,1 1 1 0 0,-1-1-1 0 0,1 0 1 0 0,-1 0-1 0 0,-1 0 1 0 0,1 0-1 0 0,-1 0 1 0 0,0-1-1 0 0,0 0 1 0 0,0 1-1 0 0,-2 0-9 0 0,-5 3 38 0 0,-1 0 0 0 0,1 0 0 0 0,-1-1 0 0 0,-1-1 0 0 0,1 0-1 0 0,-1 0 1 0 0,0-1 0 0 0,0-1 0 0 0,-1 0 0 0 0,0-1 0 0 0,1-1 0 0 0,-1 0 0 0 0,0 0 0 0 0,0-2-1 0 0,0 0 1 0 0,0 0 0 0 0,0-1 0 0 0,0-1 0 0 0,-8-2-38 0 0,20 4-40 0 0,0 0 0 0 0,0 0 0 0 0,0 0 0 0 0,0 0 0 0 0,0 0 1 0 0,0 0-1 0 0,0-1 0 0 0,0 1 0 0 0,0-1 0 0 0,0 1 0 0 0,0-1 0 0 0,0 0 0 0 0,0 0 0 0 0,0 0 0 0 0,1 0 0 0 0,-1 0 0 0 0,0 0 1 0 0,1 0-1 0 0,-1-1 0 0 0,1 1 0 0 0,-1 0 0 0 0,1-1 0 0 0,0 0 0 0 0,-1 1 0 0 0,1-1 0 0 0,0 0 0 0 0,0 1 0 0 0,0-1 0 0 0,0 0 1 0 0,1 0-1 0 0,-1 0 0 0 0,0 0 0 0 0,1 0 0 0 0,-1 0 0 0 0,1 0 0 0 0,0 0 0 0 0,0 0 0 0 0,0 0 0 0 0,0 0 0 0 0,0 0 1 0 0,0 0-1 0 0,0 0 0 0 0,1 0 0 0 0,-1 0 0 0 0,1 0 0 0 0,-1 0 0 0 0,1-1 40 0 0,4-5-530 0 0,-1 1 1 0 0,1-1-1 0 0,0 0 1 0 0,1 1-1 0 0,0 0 1 0 0,0 1-1 0 0,1-1 1 0 0,-1 1-1 0 0,1 0 0 0 0,1 1 1 0 0,1-2 529 0 0,14-9-1843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2.8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35 2 14743 0 0,'-7'-1'1526'0'0,"-9"0"-1076"0"0,6 4 2609 0 0,9-3-1150 0 0,1 0-154 0 0,0 0-694 0 0,29 36 1519 0 0,124 96-1677 0 0,-145-125-892 0 0,-1 0 0 0 0,0 0 1 0 0,0 1-1 0 0,-1 0 0 0 0,0 0 1 0 0,0 0-1 0 0,-1 1 0 0 0,0 0 0 0 0,-1 0 1 0 0,0 0-1 0 0,0 0 0 0 0,-1 1 1 0 0,0 0-1 0 0,0 0 0 0 0,-1-1 0 0 0,-1 1 1 0 0,1 6-12 0 0,-4-1 46 0 0,0-1 1 0 0,-1 0 0 0 0,0 1 0 0 0,-1-1-1 0 0,-1 0 1 0 0,0-1 0 0 0,-1 1 0 0 0,0-1-1 0 0,-1 0 1 0 0,0-1 0 0 0,-1 0 0 0 0,-1 0-1 0 0,0 0 1 0 0,-1-1 0 0 0,0-1-1 0 0,0 0 1 0 0,-1 0 0 0 0,0-1 0 0 0,-1 0-1 0 0,-2 0-46 0 0,-17 9 127 0 0,31-18-127 0 0,-1 0 0 0 0,1 0 0 0 0,0 0 0 0 0,-1 0 0 0 0,1 0 0 0 0,-1 0 1 0 0,1 0-1 0 0,-1 0 0 0 0,1 0 0 0 0,-1 0 0 0 0,1 0 0 0 0,-1 0 0 0 0,1 0 0 0 0,-1 0 0 0 0,1-1 0 0 0,-1 1 0 0 0,1 0 0 0 0,-1 0 0 0 0,1-1 0 0 0,0 1 1 0 0,-1 0-1 0 0,1 0 0 0 0,-1-1 0 0 0,1 1 0 0 0,0-1 0 0 0,-1 1 0 0 0,1 0 0 0 0,0-1 0 0 0,0 1 0 0 0,-1-1 0 0 0,1 1 0 0 0,0 0 0 0 0,0-1 1 0 0,0 1-1 0 0,-1-1 0 0 0,1 1 0 0 0,0-1 0 0 0,0 1 0 0 0,0-1 0 0 0,0 1 0 0 0,0-1 0 0 0,0 1 0 0 0,0-1 0 0 0,0 1 0 0 0,0-1 0 0 0,0 1-3 0 0,1-5-236 0 0,0 1 1 0 0,-1 0-1 0 0,2-1 0 0 0,-1 1 0 0 0,0 0 1 0 0,1 0-1 0 0,0 0 0 0 0,0 0 1 0 0,0 0-1 0 0,1 0 0 0 0,-1 0 0 0 0,1 1 1 0 0,0 0-1 0 0,0-1 0 0 0,0 1 0 0 0,3-3 239 0 0,-4 4-231 0 0,12-13-1406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3.0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35 11975 0 0,'32'-14'1788'0'0,"46"-6"8240"0"0,-69 20-9639 0 0,1-1 1 0 0,-1 2-1 0 0,0-1 0 0 0,0 1 1 0 0,1 1-1 0 0,-1-1 0 0 0,0 2 1 0 0,0-1-1 0 0,0 1-389 0 0,30 20-1653 0 0,-38-23-805 0 0,-1 0-6015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3.2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15 11975 0 0,'-6'1'1244'0'0,"214"-3"12576"0"0,-149-7-18271 0 0,-45 5-3834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4.0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21 14975 0 0,'10'-16'1624'0'0,"-7"12"-1381"0"0,-3 3 1014 0 0,0 1 427 0 0,0 0 79 0 0,0 0-102 0 0,0 0-500 0 0,6 17 1521 0 0,-3 4-2022 0 0,-2 0 0 0 0,-1 0 0 0 0,0 0 0 0 0,-2 0-1 0 0,-3 19-659 0 0,-2 33 458 0 0,4-21-271 0 0,0-16-395 0 0,1 0 0 0 0,2 1 0 0 0,2-1 0 0 0,4 17 208 0 0,0-31-1373 0 0,2-10-6939 0 0,-1-7-518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23.10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388 113 7831 0 0,'19'-21'3039'0'0,"-17"19"-2371"0"0,0-1 0 0 0,0 0 0 0 0,0 1 0 0 0,-1-1-1 0 0,0 0 1 0 0,1 0 0 0 0,-1 0 0 0 0,0 0-1 0 0,0 0 1 0 0,0 0 0 0 0,-1-1 0 0 0,1 1-1 0 0,-1 0 1 0 0,0 0 0 0 0,0 0 0 0 0,0-1-1 0 0,0 1 1 0 0,-1 0 0 0 0,1-1-668 0 0,-29-24 1956 0 0,19 27-1801 0 0,-1 0 1 0 0,1 0 0 0 0,-1 1-1 0 0,1 1 1 0 0,-1 0 0 0 0,1 0-1 0 0,0 1 1 0 0,-1 0 0 0 0,1 1-1 0 0,0 0 1 0 0,0 1 0 0 0,1 0-1 0 0,-1 0 1 0 0,1 1-1 0 0,0 0 1 0 0,0 1 0 0 0,0 0-1 0 0,1 0 1 0 0,0 1-156 0 0,-12 7 207 0 0,0 1 1 0 0,2 0-1 0 0,0 1 1 0 0,0 1-1 0 0,2 1 0 0 0,-13 18-207 0 0,21-27 36 0 0,2 1 0 0 0,-1 0 0 0 0,1 0 0 0 0,1 1 0 0 0,0 0 0 0 0,1 0 0 0 0,0 0-1 0 0,0 0 1 0 0,1 1 0 0 0,1-1 0 0 0,0 1 0 0 0,0 0 0 0 0,1 0 0 0 0,1-1 0 0 0,0 2-36 0 0,1-5 3 0 0,0 0 1 0 0,0 0 0 0 0,1 0 0 0 0,1 0-1 0 0,-1-1 1 0 0,1 1 0 0 0,0-1 0 0 0,1 0-1 0 0,0 0 1 0 0,0 0 0 0 0,1-1 0 0 0,-1 1-1 0 0,1-1 1 0 0,1 0 0 0 0,-1 0 0 0 0,1-1-1 0 0,0 1 1 0 0,0-1 0 0 0,1-1 0 0 0,0 1-1 0 0,-1-1 1 0 0,1 0 0 0 0,1-1 0 0 0,1 1-4 0 0,10 4-17 0 0,0-1 0 0 0,1 0 0 0 0,0-2 1 0 0,0 0-1 0 0,1-2 0 0 0,-1 0 0 0 0,1-1 1 0 0,18-1 16 0 0,42-11-813 0 0,-32-12-4565 0 0,-38 14-3466 0 0</inkml:trace>
  <inkml:trace contextRef="#ctx0" brushRef="#br0" timeOffset="502.75">729 371 11975 0 0,'0'0'923'0'0,"-5"-20"4925"0"0,-21-2-345 0 0,-10 20-3850 0 0,-33 23-865 0 0,59-17-708 0 0,0 0 0 0 0,1 0-1 0 0,0 1 1 0 0,0 1 0 0 0,0-1 0 0 0,1 1 0 0 0,0 1 0 0 0,0-1 0 0 0,0 1-1 0 0,1 1 1 0 0,0 0 0 0 0,0 0 0 0 0,1 0 0 0 0,0 0 0 0 0,1 1 0 0 0,0 0 0 0 0,0 1-1 0 0,1-1 1 0 0,0 1 0 0 0,0-1 0 0 0,1 3-80 0 0,3-8 2 0 0,0-1 0 0 0,0 0 0 0 0,0 0 0 0 0,1 1 0 0 0,0-1 0 0 0,-1 0 0 0 0,1 0 0 0 0,0 0 0 0 0,0 0 0 0 0,1 0 0 0 0,-1 0 0 0 0,1 0 0 0 0,-1 0 0 0 0,1-1 0 0 0,0 1 0 0 0,0 0 0 0 0,0-1 1 0 0,0 0-1 0 0,1 1 0 0 0,-1-1 0 0 0,1 0 0 0 0,-1 0 0 0 0,1 0 0 0 0,0-1 0 0 0,0 1 0 0 0,0-1 0 0 0,0 1 0 0 0,0-1 0 0 0,0 0-2 0 0,5 2-4 0 0,-1 0 0 0 0,1-1 0 0 0,0 0 0 0 0,1 0 0 0 0,-1-1 0 0 0,0 0 1 0 0,0-1-1 0 0,1 0 0 0 0,-1 0 0 0 0,0 0 0 0 0,1-1 4 0 0,1-1-33 0 0,0 0-1 0 0,0 0 0 0 0,0-1 1 0 0,0 0-1 0 0,-1-1 1 0 0,1 0-1 0 0,-1 0 1 0 0,0-1-1 0 0,0 0 1 0 0,0-1-1 0 0,-1 0 0 0 0,0 0 1 0 0,0-1-1 0 0,-1 0 1 0 0,1-1-1 0 0,-2 1 1 0 0,1-1-1 0 0,-1 0 1 0 0,0-1-1 0 0,-1 0 1 0 0,0 0-1 0 0,0 0 0 0 0,-1 0 1 0 0,0-1-1 0 0,-1 0 1 0 0,0 0-1 0 0,0 0 1 0 0,-1 0-1 0 0,0 0 1 0 0,-1 0-1 0 0,0-5 34 0 0,-7-31 441 0 0,6 46-234 0 0,0 0-12 0 0,0 0-55 0 0,0 0-20 0 0,0 12-106 0 0,1 0 1 0 0,0 0-1 0 0,1 0 1 0 0,0-1-1 0 0,0 1 1 0 0,1 0-1 0 0,1-1 1 0 0,0 0-1 0 0,1 1 1 0 0,0-2-1 0 0,1 1 1 0 0,0-1-1 0 0,0 0 1 0 0,1 0-1 0 0,0 0 1 0 0,1-1-1 0 0,0 0 1 0 0,1-1-1 0 0,0 0 1 0 0,0 0-1 0 0,0-1 1 0 0,1 0-1 0 0,0 0 1 0 0,1-2-1 0 0,0 1-14 0 0,-9-5-171 0 0,-1 0-1 0 0,1 0 0 0 0,-1-1 0 0 0,1 1 0 0 0,-1-1 1 0 0,1 0-1 0 0,0 1 0 0 0,-1-1 0 0 0,1 0 0 0 0,-1 0 1 0 0,1 0-1 0 0,0 0 0 0 0,-1 0 0 0 0,1 0 0 0 0,0 0 1 0 0,-1-1-1 0 0,1 1 0 0 0,-1 0 0 0 0,1-1 0 0 0,0 0 1 0 0,-1 1-1 0 0,1-1 0 0 0,-1 0 0 0 0,0 0 0 0 0,1 1 1 0 0,-1-1-1 0 0,1-1 172 0 0,3-5-1435 0 0</inkml:trace>
  <inkml:trace contextRef="#ctx0" brushRef="#br0" timeOffset="745.642">1104 56 10591 0 0,'1'-10'1186'0'0,"1"10"5174"0"0,2 17 3718 0 0,-1-7-12042 0 0,35 146 3837 0 0,5 74-1873 0 0,-42-151-3253 0 0,-3-69 1733 0 0</inkml:trace>
  <inkml:trace contextRef="#ctx0" brushRef="#br0" timeOffset="964.371">991 313 21247 0 0,'0'0'976'0'0,"0"0"-24"0"0,10 4 907 0 0,139 12 3085 0 0,-34-20-6442 0 0,-103 1-159 0 0</inkml:trace>
  <inkml:trace contextRef="#ctx0" brushRef="#br0" timeOffset="1764.757">1657 393 10135 0 0,'0'0'464'0'0,"0"0"-9"0"0,5-15-38 0 0,-10-4 6904 0 0,-16 12-4695 0 0,-27 12-1509 0 0,37-2-920 0 0,0 1-1 0 0,0 0 1 0 0,1 0 0 0 0,-1 1-1 0 0,1 1 1 0 0,0-1 0 0 0,1 2-1 0 0,-1-1 1 0 0,1 1 0 0 0,1 1-1 0 0,-1-1 1 0 0,1 1 0 0 0,1 1-1 0 0,-1 0 1 0 0,1 0 0 0 0,1 0-1 0 0,0 1 1 0 0,0 0 0 0 0,1 0-1 0 0,-1 3-196 0 0,5-12 1 0 0,1 1-1 0 0,-1 0 1 0 0,1 0-1 0 0,-1 0 0 0 0,1 0 1 0 0,-1 0-1 0 0,1 0 1 0 0,0 0-1 0 0,0 0 0 0 0,0 0 1 0 0,0 0-1 0 0,0 0 0 0 0,1-1 1 0 0,-1 1-1 0 0,1 0 1 0 0,-1 0-1 0 0,1 0 0 0 0,-1 0 1 0 0,1 0-1 0 0,0-1 1 0 0,0 1-1 0 0,0 0 0 0 0,0-1 1 0 0,0 1-1 0 0,1 0 1 0 0,-1-1-1 0 0,0 0 0 0 0,1 1 1 0 0,-1-1-1 0 0,1 0 0 0 0,-1 0 1 0 0,1 1-1 0 0,0-1 1 0 0,-1 0-1 0 0,1-1 0 0 0,0 1 1 0 0,0 0-1 0 0,0 0 1 0 0,-1-1-1 0 0,1 1 0 0 0,0-1 1 0 0,0 0-1 0 0,0 0 1 0 0,0 1-1 0 0,0-1 0 0 0,0 0 1 0 0,0-1-1 0 0,1 1 0 0 0,11-2-15 0 0,0 0-1 0 0,0-1 1 0 0,0-1-1 0 0,0 0 1 0 0,0-1-1 0 0,-1-1 1 0 0,0 0-1 0 0,0 0 1 0 0,-1-2-1 0 0,0 1 1 0 0,0-2-1 0 0,-1 1 1 0 0,0-1-1 0 0,0-1 1 0 0,-1 0-1 0 0,7-9 16 0 0,10-15-104 0 0,-29 39 142 0 0,-1 0 1 0 0,1 0-1 0 0,0 1 0 0 0,0-1 0 0 0,0 1 1 0 0,1-1-1 0 0,-1 1 0 0 0,1 0 0 0 0,1 0 1 0 0,-1-1-1 0 0,1 1 0 0 0,0 0 0 0 0,1 0 0 0 0,-1-1 1 0 0,1 1-1 0 0,0 0 0 0 0,0 0 0 0 0,1-1 1 0 0,0 1-1 0 0,0-1 0 0 0,0 0 0 0 0,1 1 1 0 0,-1-1-1 0 0,1 0 0 0 0,1-1 0 0 0,2 5-38 0 0,-1-1 9 0 0,0-1 0 0 0,1 1 0 0 0,0-1 0 0 0,1 0-1 0 0,-1-1 1 0 0,1 0 0 0 0,1 0 0 0 0,-1 0 0 0 0,1-1-1 0 0,0 0 1 0 0,0 0 0 0 0,0-1 0 0 0,1 0 0 0 0,-1-1-1 0 0,1 0 1 0 0,0 0 0 0 0,3 0-9 0 0,-10-2-148 0 0,0-1-1 0 0,0 1 1 0 0,1-1-1 0 0,-1 0 1 0 0,0 0 0 0 0,1 0-1 0 0,-1 0 1 0 0,0 0-1 0 0,1 0 1 0 0,-1 0 0 0 0,0-1-1 0 0,1 1 1 0 0,-1-1-1 0 0,0 0 1 0 0,0 0-1 0 0,0 0 1 0 0,1 0 0 0 0,-1 0-1 0 0,0 0 1 0 0,0 0-1 0 0,-1-1 1 0 0,1 1 0 0 0,0-1-1 0 0,0 1 1 0 0,-1-1-1 0 0,1 0 1 0 0,-1 0 0 0 0,1 1-1 0 0,-1-2 149 0 0,3-8-1760 0 0</inkml:trace>
  <inkml:trace contextRef="#ctx0" brushRef="#br0" timeOffset="2061.605">1962 42 17679 0 0,'0'0'811'0'0,"-2"-8"298"0"0,4 3 5290 0 0,6 23-5374 0 0,8 66-377 0 0,-4 0-1 0 0,-4 0 1 0 0,-4 1-1 0 0,-4 13-647 0 0,1-62 106 0 0,1 57-714 0 0,10-139-5469 0 0,-7 29 4514 0 0</inkml:trace>
  <inkml:trace contextRef="#ctx0" brushRef="#br0" timeOffset="2488.193">2347 27 9215 0 0,'0'0'422'0'0,"0"0"-13"0"0,-7 14 2683 0 0,6 22 5183 0 0,4 1-3751 0 0,21 72-2950 0 0,-9-48-678 0 0,-7-25-826 0 0,-4-10 39 0 0,2 0 0 0 0,1 0 1 0 0,1 0-1 0 0,1-1 0 0 0,8 13-109 0 0,-20-56 11 0 0,-1 10-2 0 0,-1 0 0 0 0,0 0 0 0 0,0 1 1 0 0,0-1-1 0 0,-1 1 0 0 0,0 1 0 0 0,-1-1 0 0 0,1 1 1 0 0,-1 0-1 0 0,-1 0 0 0 0,1 1 0 0 0,-1 0 1 0 0,0 1-1 0 0,0-1 0 0 0,0 1 0 0 0,0 1 0 0 0,-1 0 1 0 0,0 0-10 0 0,4 1 20 0 0,-1 0 0 0 0,0 1 0 0 0,0 0 0 0 0,-1 0-1 0 0,1 1 1 0 0,0-1 0 0 0,0 1 0 0 0,0 0 0 0 0,0 1 0 0 0,0 0 0 0 0,-1 0 0 0 0,1 0 0 0 0,0 1 0 0 0,1 0 0 0 0,-1 0 0 0 0,0 0 0 0 0,0 1 0 0 0,1-1 0 0 0,0 1 0 0 0,-1 1 0 0 0,1-1 0 0 0,0 1 0 0 0,1 0 0 0 0,-1 0 0 0 0,1 0 0 0 0,-4 5-20 0 0,5-5 34 0 0,-1 1 0 0 0,1-1 0 0 0,0 1 0 0 0,1-1 0 0 0,-1 1 0 0 0,1 0 0 0 0,0 0 0 0 0,0 0 0 0 0,1 0 0 0 0,-1 1 0 0 0,1-1 0 0 0,0 0 0 0 0,1 1 0 0 0,-1-1 0 0 0,1 0 0 0 0,0 1 0 0 0,0-1 0 0 0,1 1 0 0 0,0-1 0 0 0,0 0 0 0 0,0 1 0 0 0,0-1 0 0 0,1 0 0 0 0,0 0 0 0 0,0 0 0 0 0,0 0 0 0 0,1 0 0 0 0,0-1 0 0 0,0 1 0 0 0,0-1 0 0 0,0 0 0 0 0,3 3-34 0 0,1-1-13 0 0,-1-1 1 0 0,1 0-1 0 0,0-1 0 0 0,0 1 0 0 0,1-2 1 0 0,-1 1-1 0 0,1-1 0 0 0,0 0 0 0 0,0 0 1 0 0,0-1-1 0 0,0 0 0 0 0,0-1 0 0 0,0 0 1 0 0,1 0-1 0 0,-1 0 0 0 0,0-1 0 0 0,1-1 1 0 0,-1 1-1 0 0,0-1 0 0 0,2-1 13 0 0,103-32-3485 0 0,-91 24 1697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3.5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167 0 4607 0 0,'0'0'354'0'0,"0"0"276"0"0,0 0 2029 0 0,0 0 912 0 0,0 0 186 0 0,0 0-306 0 0,0 0-1422 0 0,0 0-628 0 0,0 0-121 0 0,4 15 1257 0 0,-10 124 82 0 0,-3 54-3955 0 0,9-192 744 0 0,0-1-403 0 0,0 0-175 0 0,-1 0-1432 0 0,-4 0-5567 0 0</inkml:trace>
  <inkml:trace contextRef="#ctx0" brushRef="#br0" timeOffset="251.456">1 217 3679 0 0,'0'0'284'0'0,"0"0"362"0"0,0 0 2211 0 0,0-1 1434 0 0,2-2-1630 0 0,-1 1 1971 0 0,30-12 2365 0 0,22 7-3349 0 0,1 6-2240 0 0,40-16-3025 0 0,27-6-5099 0 0,-102 22 4000 0 0,0-1-4747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27.5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400 289 3223 0 0,'0'0'631'0'0,"0"0"1440"0"0,0 0 634 0 0,0 0 130 0 0,0 0-263 0 0,5-18 3238 0 0,-7 16-5635 0 0,1 1 0 0 0,-1-1-1 0 0,0 1 1 0 0,0-1 0 0 0,0 1-1 0 0,0-1 1 0 0,0 1 0 0 0,0 0-1 0 0,0 0 1 0 0,-1 0 0 0 0,1 1-1 0 0,0-1 1 0 0,0 0 0 0 0,-1 1-1 0 0,1-1 1 0 0,-1 1-1 0 0,1 0 1 0 0,0 0 0 0 0,-1 0-1 0 0,1 0 1 0 0,-1 0 0 0 0,1 0-1 0 0,0 1 1 0 0,-1-1 0 0 0,1 1-1 0 0,0 0 1 0 0,0 0 0 0 0,-1 0-1 0 0,1 0-174 0 0,-189 62 3194 0 0,175-54-2998 0 0,15-9-106 0 0,2 1-11 0 0,79 43 42 0 0,-18-14-66 0 0,-57-28-37 0 0,0 1 0 0 0,-1-1 0 0 0,0 1-1 0 0,1 0 1 0 0,-1 1 0 0 0,0-1 0 0 0,-1 1 0 0 0,1-1 0 0 0,-1 1-1 0 0,1 1 1 0 0,-1-1 0 0 0,0 0 0 0 0,-1 1 0 0 0,1-1 0 0 0,-1 1-1 0 0,0 0 1 0 0,0 0 0 0 0,0 0 0 0 0,-1 0 0 0 0,0 0 0 0 0,0 0-1 0 0,0 0 1 0 0,0 0 0 0 0,-1 0 0 0 0,0 1 0 0 0,0-1 0 0 0,0 0-1 0 0,-1 0 1 0 0,0 0 0 0 0,0 1 0 0 0,0-1 0 0 0,-2 3-18 0 0,-2 3 95 0 0,-2 0 0 0 0,0-1 0 0 0,0 1 0 0 0,-1-2 0 0 0,0 1-1 0 0,0-1 1 0 0,-1 0 0 0 0,-1-1 0 0 0,1 0 0 0 0,-1 0 0 0 0,-1-1 0 0 0,1 0 0 0 0,-1-1 0 0 0,0-1 0 0 0,-1 1 0 0 0,1-2 0 0 0,-1 0 0 0 0,-2 1-95 0 0,6-3 57 0 0,0 1 0 0 0,0-1 0 0 0,0-1 1 0 0,0 0-1 0 0,0 0 0 0 0,0 0 0 0 0,-1-1 0 0 0,1 0 0 0 0,0-1 0 0 0,0 0 1 0 0,0 0-1 0 0,0 0 0 0 0,0-1 0 0 0,-5-2-57 0 0,-17-15-1624 0 0,40 0-1959 0 0,-5 11 1646 0 0</inkml:trace>
  <inkml:trace contextRef="#ctx0" brushRef="#br0" timeOffset="276.307">525 426 10591 0 0,'1'-1'1845'0'0,"1"-13"-2805"0"0,-2 11 5237 0 0,0 3 4824 0 0,-3 3-9063 0 0,0 1 0 0 0,0-1 0 0 0,1 1-1 0 0,-1 0 1 0 0,1-1 0 0 0,0 1 0 0 0,0 0 0 0 0,0 1 0 0 0,0-1 0 0 0,1 0 0 0 0,0 0 0 0 0,0 1 0 0 0,0-1 0 0 0,0 0 0 0 0,1 1-1 0 0,0-1 1 0 0,0 1 0 0 0,0-1 0 0 0,0 1 0 0 0,1-1 0 0 0,-1 1 0 0 0,1-1 0 0 0,0 0 0 0 0,1 1 0 0 0,0 2-38 0 0,-1-6-244 0 0,-1-1-11 0 0,0 0-149 0 0,0 0-621 0 0,0 0-273 0 0,1-1-1267 0 0,4-3-4855 0 0</inkml:trace>
  <inkml:trace contextRef="#ctx0" brushRef="#br0" timeOffset="432.542">623 206 17191 0 0,'-7'1'1558'0'0,"-41"8"-209"0"0,47-9-784 0 0,1 0-57 0 0,0 0-252 0 0,0 0-109 0 0,0 0-19 0 0,0 0-101 0 0,1 0-398 0 0,43 16-2734 0 0,-30-11 1587 0 0</inkml:trace>
  <inkml:trace contextRef="#ctx0" brushRef="#br0" timeOffset="878.883">837 340 4607 0 0,'0'0'208'0'0,"0"1"-9"0"0,0 14 9255 0 0,-6-2-4289 0 0,-32 16-2952 0 0,21-18-881 0 0,12-8-1255 0 0,0 0 0 0 0,1 0 1 0 0,-1 1-1 0 0,1-1 0 0 0,0 1 1 0 0,0 0-1 0 0,1 0 0 0 0,-1 0 1 0 0,1 0-1 0 0,0 1 0 0 0,0-1 1 0 0,0 1-1 0 0,1 0 0 0 0,-1 0 1 0 0,1 0-1 0 0,0 0 0 0 0,1 0 1 0 0,-1 0-1 0 0,1 1 0 0 0,0-1 1 0 0,1 0-1 0 0,-1 1 0 0 0,1-1 1 0 0,0 1-1 0 0,1 4-77 0 0,-1-9 0 0 0,1 1 0 0 0,0-1 0 0 0,0 1 0 0 0,1-1 0 0 0,-1 0 0 0 0,0 1 0 0 0,0-1 0 0 0,1 0 0 0 0,-1 0 0 0 0,1 0 0 0 0,-1 0 0 0 0,1 0 0 0 0,-1 0 0 0 0,1 0 0 0 0,-1-1 0 0 0,1 1 0 0 0,0-1 0 0 0,-1 1 0 0 0,1-1 0 0 0,0 1 0 0 0,0-1 0 0 0,-1 0 0 0 0,1 0 0 0 0,0 0 0 0 0,0 0 0 0 0,0 0 0 0 0,-1 0 0 0 0,1-1 0 0 0,0 1 0 0 0,0-1 0 0 0,-1 1 0 0 0,2-1 0 0 0,54-23 0 0 0,-50 20 0 0 0,0 0 0 0 0,0-1 0 0 0,-1 1 0 0 0,1-1 0 0 0,-1-1 0 0 0,0 1 0 0 0,0-1 0 0 0,0 0 0 0 0,-1 0 0 0 0,0-1 0 0 0,-1 0 0 0 0,1 0 0 0 0,-1 0 0 0 0,0 0 0 0 0,-1-1 0 0 0,0 1 0 0 0,0-1 0 0 0,-1 0 0 0 0,1-2 0 0 0,-3 3 13 0 0,-3 2 51 0 0,2 5-39 0 0,0 0-1 0 0,1-1 0 0 0,-1 1 0 0 0,0 0 0 0 0,0 0 0 0 0,0 0 0 0 0,0 0 1 0 0,0 0-1 0 0,0 0 0 0 0,0 0 0 0 0,0 0 0 0 0,0 0 0 0 0,0 0 0 0 0,1 0 0 0 0,-1 1 1 0 0,0-1-1 0 0,0 0 0 0 0,0 1 0 0 0,0-1 0 0 0,0 1 0 0 0,1-1 0 0 0,-1 1 0 0 0,0-1 1 0 0,0 1-1 0 0,1-1 0 0 0,-1 1 0 0 0,0 0 0 0 0,1-1 0 0 0,-1 1 0 0 0,0 0-24 0 0,-4 11 143 0 0,0 0 0 0 0,1 0 0 0 0,0 0 0 0 0,1 1 0 0 0,0 0 0 0 0,1-1 0 0 0,0 1 0 0 0,1 0 0 0 0,0 0 0 0 0,2 0 0 0 0,0 10-143 0 0,-1-9 122 0 0,2 25 40 0 0,-3 0 1 0 0,-1 0-1 0 0,-1 0 0 0 0,-3 0 0 0 0,-1-1 1 0 0,-2 0-1 0 0,-9 25-162 0 0,14-54 33 0 0,0-1-1 0 0,0 1 1 0 0,-1-1 0 0 0,-1 0-1 0 0,1-1 1 0 0,-1 1-1 0 0,-1-1 1 0 0,1 0 0 0 0,-4 2-33 0 0,9-7 0 0 0,-1 0 0 0 0,0-1 1 0 0,0 1-1 0 0,0-1 0 0 0,0 1 1 0 0,0-1-1 0 0,-1 0 1 0 0,1 0-1 0 0,0 0 0 0 0,-1 0 1 0 0,1 0-1 0 0,0 0 0 0 0,-1-1 1 0 0,1 1-1 0 0,-1-1 0 0 0,1 1 1 0 0,-1-1-1 0 0,1 0 0 0 0,-1 0 1 0 0,1 0-1 0 0,-1-1 0 0 0,1 1 1 0 0,-1-1-1 0 0,1 1 0 0 0,-1-1 1 0 0,1 0-1 0 0,0 0 1 0 0,-1 0-1 0 0,1 0 0 0 0,0 0 1 0 0,0 0-1 0 0,0-1 0 0 0,0 1 1 0 0,0-1-1 0 0,0 1 0 0 0,0-1 1 0 0,0 0-1 0 0,-1-2-121 0 0,-1 0 1 0 0,1 0-1 0 0,0-1 0 0 0,1 1 1 0 0,-1-1-1 0 0,1 0 1 0 0,0 1-1 0 0,0-1 0 0 0,0 0 1 0 0,1 0-1 0 0,-1 0 1 0 0,1-1-1 0 0,1 1 0 0 0,-1 0 1 0 0,1-4 120 0 0,13-77-5126 0 0,-3 64 3450 0 0</inkml:trace>
  <inkml:trace contextRef="#ctx0" brushRef="#br0" timeOffset="1310.954">1006 441 15775 0 0,'0'0'727'0'0,"14"-5"258"0"0,1-2-636 0 0,-5 1 2760 0 0,-9 6-1946 0 0,9 7 1088 0 0,-8-3-2064 0 0,0 1-1 0 0,0-1 1 0 0,-1 0 0 0 0,0 0-1 0 0,0 1 1 0 0,0-1-1 0 0,0 1 1 0 0,-1-1 0 0 0,1 1-1 0 0,-1-1 1 0 0,-1 1 0 0 0,1-1-1 0 0,0 1 1 0 0,-1-1-1 0 0,-1 3-186 0 0,1 7 168 0 0,-3 76 360 0 0,4-88-455 0 0,0-2-1 0 0,0 0 15 0 0,13-6 402 0 0,27-54 278 0 0,-33 47-737 0 0,1 0 1 0 0,0 1 0 0 0,1-1-1 0 0,0 2 1 0 0,1-1 0 0 0,1 2-1 0 0,-1-1 1 0 0,2 1 0 0 0,-1 1-1 0 0,2 0 1 0 0,2-2-31 0 0,47-9-14 0 0,-60 20 20 0 0,-1 0-1 0 0,1 0 0 0 0,0 0 1 0 0,-1 0-1 0 0,1 0 1 0 0,-1 0-1 0 0,1 1 0 0 0,0-1 1 0 0,-1 1-1 0 0,1-1 1 0 0,-1 1-1 0 0,1-1 1 0 0,-1 1-1 0 0,0 0 0 0 0,1 0 1 0 0,-1 0-1 0 0,0 0 1 0 0,1 0-1 0 0,-1 0 0 0 0,0 0 1 0 0,0 0-1 0 0,0 0 1 0 0,0 1-1 0 0,0-1 1 0 0,0 0-1 0 0,0 1 0 0 0,0-1 1 0 0,-1 1-1 0 0,1-1 1 0 0,-1 1-1 0 0,1-1 1 0 0,-1 1-1 0 0,1-1 0 0 0,-1 1 1 0 0,0-1-1 0 0,0 1 1 0 0,0 0-1 0 0,0 1-5 0 0,-9 118 363 0 0,11-77-374 0 0,-2-43-318 0 0,54 8-7241 0 0,-46-9 5517 0 0</inkml:trace>
  <inkml:trace contextRef="#ctx0" brushRef="#br0" timeOffset="1550.881">1505 607 3223 0 0,'0'0'799'0'0,"0"0"2145"0"0,0 0 941 0 0,0 0 187 0 0,0 0-350 0 0,0 0-1620 0 0,-12-7 3043 0 0,10 1-4948 0 0,-1 1-1 0 0,1-1 0 0 0,0 0 1 0 0,0 0-1 0 0,1 0 0 0 0,0 0 1 0 0,0 0-1 0 0,0 0 0 0 0,1 0 1 0 0,0 0-1 0 0,0 0 0 0 0,1 0 1 0 0,-1 0-1 0 0,2-2-196 0 0,-2 5 46 0 0,6-31 105 0 0,2 0 0 0 0,1 1 1 0 0,2 0-1 0 0,1 1 0 0 0,2 0 0 0 0,0 0 0 0 0,3 2 1 0 0,0 0-1 0 0,2 1 0 0 0,4-3-151 0 0,-23 32 0 0 0,11-19 27 0 0,0 2 0 0 0,1-1 0 0 0,1 1 0 0 0,1 1 0 0 0,0 1 0 0 0,1 0 0 0 0,1 0 0 0 0,10-6-27 0 0,19 20-2677 0 0,-39 2 1338 0 0</inkml:trace>
  <inkml:trace contextRef="#ctx0" brushRef="#br0" timeOffset="3948.878">2036 210 7367 0 0,'0'0'568'0'0,"3"-11"406"0"0,-2 4 3367 0 0,0 6-4226 0 0,-1 0 0 0 0,0 1-1 0 0,0-1 1 0 0,0 0 0 0 0,0 1 0 0 0,0-1 0 0 0,0 0 0 0 0,0 1-1 0 0,0-1 1 0 0,0 0 0 0 0,0 0 0 0 0,-1 1 0 0 0,1-1-1 0 0,0 0 1 0 0,0 1 0 0 0,-1-1 0 0 0,1 1 0 0 0,0-1 0 0 0,-1 0-1 0 0,1 1 1 0 0,0-1 0 0 0,-1 1 0 0 0,1-1 0 0 0,-1 1 0 0 0,1-1-1 0 0,-1 1 1 0 0,1-1 0 0 0,-1 1 0 0 0,0-1 0 0 0,1 1-1 0 0,-1 0 1 0 0,1-1 0 0 0,-1 1 0 0 0,0 0 0 0 0,1 0 0 0 0,-1 0-1 0 0,0-1 1 0 0,0 1 0 0 0,1 0 0 0 0,-1 0 0 0 0,0 0 0 0 0,1 0-1 0 0,-1 0 1 0 0,0 0 0 0 0,1 0 0 0 0,-1 0 0 0 0,0 0-1 0 0,1 1 1 0 0,-1-1 0 0 0,0 0 0 0 0,1 0 0 0 0,-1 1 0 0 0,0-1-1 0 0,1 0 1 0 0,-1 1 0 0 0,0-1-115 0 0,-37 24 1499 0 0,24-10-1228 0 0,0 0-1 0 0,1 1 1 0 0,0 1-1 0 0,1 0 1 0 0,1 0-1 0 0,1 1 1 0 0,0 1-1 0 0,1 0 1 0 0,-1 5-271 0 0,5-13 69 0 0,1 0 0 0 0,1 1 0 0 0,-1 0 0 0 0,2 0 1 0 0,0 0-1 0 0,0 1 0 0 0,1-1 0 0 0,0 0 0 0 0,1 0 1 0 0,0 1-1 0 0,2 8-69 0 0,-1-15 14 0 0,0 1 1 0 0,0-1 0 0 0,0 1-1 0 0,1-1 1 0 0,0 0 0 0 0,0 1-1 0 0,1-1 1 0 0,-1 0 0 0 0,1 0 0 0 0,0-1-1 0 0,1 1 1 0 0,-1-1 0 0 0,1 1-1 0 0,0-1 1 0 0,0 0 0 0 0,0 0-1 0 0,0-1 1 0 0,1 1 0 0 0,-1-1-1 0 0,1 0 1 0 0,0 0 0 0 0,0-1-1 0 0,0 0 1 0 0,2 1-15 0 0,4-1 44 0 0,1 1-1 0 0,0-2 1 0 0,0 0-1 0 0,-1 0 1 0 0,1-1-1 0 0,0-1 1 0 0,0 0-1 0 0,0-1 1 0 0,-1 0-1 0 0,1 0 1 0 0,-1-1-1 0 0,1-1 1 0 0,-1 0-1 0 0,0-1 1 0 0,0 0-1 0 0,-1 0 1 0 0,0-1-1 0 0,0-1 1 0 0,0 1-1 0 0,-1-2 1 0 0,1 1-1 0 0,-1-2-43 0 0,-3 4 25 0 0,-1-1 0 0 0,0 1 0 0 0,0-1 0 0 0,0 0 0 0 0,-1-1 0 0 0,0 1 0 0 0,0-1 0 0 0,-1 0 0 0 0,1 1 0 0 0,-2-2 0 0 0,1 1 0 0 0,-1 0 0 0 0,0 0 0 0 0,0-1 0 0 0,-1 0 0 0 0,0 1 0 0 0,0-1 0 0 0,-1 1 0 0 0,0-1 0 0 0,0 0 0 0 0,-1 1 0 0 0,0-1 0 0 0,0 1 0 0 0,-1-1 0 0 0,0 1 0 0 0,-1-1 0 0 0,-1-2-25 0 0,1 0 15 0 0,-1 0 0 0 0,0 1 0 0 0,-1 0 0 0 0,0 0-1 0 0,0 0 1 0 0,-1 1 0 0 0,0-1 0 0 0,0 2 0 0 0,-1-1 0 0 0,0 1 0 0 0,-1-1-1 0 0,0 2 1 0 0,0-1 0 0 0,0 1 0 0 0,-1 1 0 0 0,1 0 0 0 0,-1 0 0 0 0,-1 0-1 0 0,1 1 1 0 0,-1 0 0 0 0,-6-1-15 0 0,15 5-111 0 0,0 0-1 0 0,0-1 0 0 0,0 1 1 0 0,0 0-1 0 0,0 0 1 0 0,0-1-1 0 0,0 1 1 0 0,0 0-1 0 0,0 0 0 0 0,0 0 1 0 0,-1 0-1 0 0,1 1 1 0 0,0-1-1 0 0,0 0 1 0 0,0 0-1 0 0,0 1 0 0 0,0-1 1 0 0,0 0-1 0 0,0 1 1 0 0,0-1-1 0 0,0 1 1 0 0,0 0-1 0 0,0-1 1 0 0,1 1-1 0 0,-1 0 0 0 0,0-1 1 0 0,0 1-1 0 0,0 0 1 0 0,1 0-1 0 0,-1 0 1 0 0,0-1-1 0 0,1 1 0 0 0,-1 0 1 0 0,1 0-1 0 0,-1 0 1 0 0,1 0-1 0 0,-1 1 112 0 0,1-1-1560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6.91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39 656 8751 0 0,'0'0'674'0'0,"-2"1"1070"0"0,-7 3 7884 0 0,4-3-8867 0 0,3-3-532 0 0,1 1-1 0 0,-1-1 1 0 0,1 0 0 0 0,-1 0 0 0 0,1 0-1 0 0,0 0 1 0 0,0 0 0 0 0,0 0 0 0 0,0-1 0 0 0,0 1-1 0 0,0 0 1 0 0,0-1 0 0 0,1 1 0 0 0,-1 0-1 0 0,1-1 1 0 0,0 1 0 0 0,0-1 0 0 0,0 1 0 0 0,0-1-229 0 0,-1-5 366 0 0,-2-19 102 0 0,2 0 1 0 0,1 0-1 0 0,1 0 0 0 0,1-1 0 0 0,5-21-468 0 0,1 13 155 0 0,1-1 0 0 0,2 2-1 0 0,2-1 1 0 0,1 2 0 0 0,2 0-1 0 0,1 1 1 0 0,1 0 0 0 0,10-11-155 0 0,-22 36-44 0 0,-1-1-1 0 0,2 1 1 0 0,-1 0 0 0 0,1 0 0 0 0,0 1 0 0 0,0 0-1 0 0,1 0 1 0 0,0 1 0 0 0,0 0 0 0 0,1 1 0 0 0,0-1 0 0 0,0 2-1 0 0,0-1 1 0 0,0 1 0 0 0,2 0 44 0 0,0 4-1879 0 0,-9 1-6504 0 0,-2-1 217 0 0</inkml:trace>
  <inkml:trace contextRef="#ctx0" brushRef="#br0" timeOffset="353.305">183 413 10135 0 0,'0'0'778'0'0,"0"0"-192"0"0,-4 4 2395 0 0,5-3 5727 0 0,67 1-4489 0 0,38 5-3051 0 0,-77-11-1364 0 0,19-5-214 0 0,-21-8-4877 0 0,-26 16-3100 0 0</inkml:trace>
  <inkml:trace contextRef="#ctx0" brushRef="#br0" timeOffset="699.051">593 155 9671 0 0,'0'0'440'0'0,"0"0"-5"0"0,0 0 54 0 0,0 0 1258 0 0,0 0 580 0 0,0 0 117 0 0,0 0-191 0 0,0 9 107 0 0,-4 94 1360 0 0,0-1-3040 0 0,3-68-594 0 0,0-19-137 0 0,1 0 0 0 0,0 0 0 0 0,1 1 0 0 0,1-1 0 0 0,0 0 0 0 0,1-1 0 0 0,1 2 51 0 0,-3-15-256 0 0,-1-1-251 0 0,0 0-1051 0 0,0 0-459 0 0,0 0-95 0 0,0 0-22 0 0</inkml:trace>
  <inkml:trace contextRef="#ctx0" brushRef="#br0" timeOffset="1150.929">659 676 9671 0 0,'0'0'748'0'0,"9"-16"5506"0"0,38-66-1337 0 0,-16 36-3260 0 0,-11 16-3423 0 0,-15 24 756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35.29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283 78 10135 0 0,'0'0'778'0'0,"0"0"-280"0"0,-13-15 6476 0 0,0 15-6562 0 0,-1 1-1 0 0,0-1 1 0 0,1 2 0 0 0,-1 0 0 0 0,1 1 0 0 0,-1 0 0 0 0,1 1 0 0 0,0 0 0 0 0,0 1 0 0 0,1 1 0 0 0,-1 0 0 0 0,1 1 0 0 0,-1 1-412 0 0,-16 6 563 0 0,-8 18 69 0 0,44-21-459 0 0,157 27-98 0 0,-159-38-66 0 0,0 1 0 0 0,-1 0-1 0 0,1 0 1 0 0,0 1 0 0 0,-1-1 0 0 0,1 1-1 0 0,-1 0 1 0 0,1 0 0 0 0,-1 0 0 0 0,0 1-1 0 0,0 0 1 0 0,0 0 0 0 0,0 0-1 0 0,-1 0 1 0 0,1 0 0 0 0,-1 1 0 0 0,0-1-1 0 0,0 1 1 0 0,0 0 0 0 0,0 0 0 0 0,-1 0-1 0 0,0 0 1 0 0,1 1 0 0 0,-1-1 0 0 0,-1 1-1 0 0,1-1 1 0 0,-1 1 0 0 0,0 0 0 0 0,0 0-1 0 0,0-1 1 0 0,-1 1 0 0 0,1 0 0 0 0,-1 0-1 0 0,0 0 1 0 0,-1-1 0 0 0,1 1-1 0 0,-1 0 1 0 0,0 0 0 0 0,0-1 0 0 0,-1 1-1 0 0,1 0 1 0 0,-1-1 0 0 0,0 1 0 0 0,0-1-1 0 0,-1 1-8 0 0,-3 2 80 0 0,-1 0-1 0 0,0 0 0 0 0,-1-1 0 0 0,0 1 0 0 0,0-2 0 0 0,0 1 0 0 0,-1-1 0 0 0,1 0 1 0 0,-1-1-1 0 0,0 0 0 0 0,-1-1 0 0 0,1 0 0 0 0,-1 0 0 0 0,1-1 0 0 0,-1 0 0 0 0,0 0 1 0 0,0-1-1 0 0,0-1 0 0 0,1 0 0 0 0,-1 0 0 0 0,0-1 0 0 0,0 0 0 0 0,0-1 0 0 0,0 0 1 0 0,1 0-1 0 0,-8-3-79 0 0,16 4-55 0 0,0 1 0 0 0,-1 0 0 0 0,1-1 0 0 0,0 1 0 0 0,0-1 0 0 0,-1 0 0 0 0,1 1 0 0 0,0-1 1 0 0,0 0-1 0 0,0 0 0 0 0,0 0 0 0 0,0 0 0 0 0,0 0 0 0 0,0 0 0 0 0,0 0 0 0 0,0 0 0 0 0,0 0 0 0 0,0 0 0 0 0,1 0 1 0 0,-1-1-1 0 0,0 1 0 0 0,1 0 0 0 0,-1 0 0 0 0,1-1 0 0 0,0 1 0 0 0,-1-1 0 0 0,1 1 0 0 0,0 0 0 0 0,0-1 0 0 0,0 1 1 0 0,0 0-1 0 0,0-1 0 0 0,0 1 0 0 0,0-1 0 0 0,0 1 0 0 0,1 0 0 0 0,-1-1 0 0 0,0 1 0 0 0,1 0 0 0 0,-1-1 0 0 0,1 1 1 0 0,0 0-1 0 0,-1 0 0 0 0,1-1 0 0 0,0 1 0 0 0,0 0 0 0 0,0 0 0 0 0,-1 0 0 0 0,2 0 55 0 0,6-6-1405 0 0,1-2-262 0 0</inkml:trace>
  <inkml:trace contextRef="#ctx0" brushRef="#br0" timeOffset="272.018">458 195 15751 0 0,'0'0'720'0'0,"0"0"-16"0"0,0 0-318 0 0,0 0 330 0 0,-5 14 2036 0 0,-41 83-902 0 0,46-96-2050 0 0,0-1-505 0 0,0 0-226 0 0,0 0-1233 0 0,0 0-4772 0 0</inkml:trace>
  <inkml:trace contextRef="#ctx0" brushRef="#br0" timeOffset="519.141">501 20 13823 0 0,'0'0'1224'0'0,"0"0"-976"0"0,-7-3-248 0 0,0 0 0 0 0,0-1 1376 0 0,-1 1 232 0 0,1 0 48 0 0,2 1 8 0 0,5 2-976 0 0,-7-2-192 0 0,7 2-40 0 0,0 0-8 0 0,0 0-448 0 0,0 0 0 0 0,0 0-120 0 0,0 0 24 0 0,0 0-1352 0 0,0 0-280 0 0</inkml:trace>
  <inkml:trace contextRef="#ctx0" brushRef="#br0" timeOffset="890.772">709 133 11055 0 0,'-42'30'6048'0'0,"41"-29"-5717"0"0,-32 22 3725 0 0,-2 29-2542 0 0,35-24-1439 0 0,1-26-75 0 0,0 0 0 0 0,1-1 0 0 0,-1 1 0 0 0,1 0 0 0 0,-1 0 0 0 0,1-1 0 0 0,0 1 0 0 0,-1 0 0 0 0,1-1 0 0 0,0 0 0 0 0,0 1 0 0 0,0-1 0 0 0,0 0 0 0 0,0 0 0 0 0,0 0 0 0 0,0 0 0 0 0,1-1 0 0 0,-1 1 0 0 0,0 0 0 0 0,0-1 0 0 0,1 0 0 0 0,-1 1 0 0 0,0-1 0 0 0,1 0 0 0 0,-1 0 0 0 0,0 0 0 0 0,0-1 0 0 0,1 1 0 0 0,-1-1 0 0 0,0 1 0 0 0,1-1 0 0 0,-1 0 0 0 0,0 1 0 0 0,0-1 0 0 0,0 0 0 0 0,0-1 0 0 0,0 1 0 0 0,0 0 0 0 0,0-1 0 0 0,0 0 0 0 0,0 2 0 0 0,4-3 1 0 0,0 1 0 0 0,0-1-1 0 0,0 0 1 0 0,0-1 0 0 0,-1 1 0 0 0,1-1-1 0 0,-1 0 1 0 0,0-1 0 0 0,0 1 0 0 0,-1-1 0 0 0,1 0-1 0 0,-1 0 1 0 0,0 0 0 0 0,2-4-1 0 0,-5 8 80 0 0,-10-9 565 0 0,7 10-599 0 0,0-1 0 0 0,0 1 0 0 0,0 0 1 0 0,1 0-1 0 0,-1 0 0 0 0,0 0 0 0 0,0 0 0 0 0,0 0 0 0 0,0 1 0 0 0,0-1 0 0 0,0 0 0 0 0,1 1 0 0 0,-1 0 1 0 0,0-1-1 0 0,0 1 0 0 0,1 0 0 0 0,-1 0 0 0 0,0 0 0 0 0,1 0 0 0 0,-1 0 0 0 0,1 0 0 0 0,0 1 0 0 0,-1-1 1 0 0,1 0-1 0 0,0 1 0 0 0,-1-1 0 0 0,1 1 0 0 0,0-1 0 0 0,0 1 0 0 0,1 0 0 0 0,-1 0 0 0 0,0-1 1 0 0,0 1-1 0 0,1 0 0 0 0,-1 0 0 0 0,1 0 0 0 0,-1-1 0 0 0,1 1 0 0 0,0 0 0 0 0,0 0 0 0 0,0 0 0 0 0,0 0 1 0 0,0 0-1 0 0,0 0 0 0 0,1 0-46 0 0,21 254 144 0 0,-22-239-87 0 0,0-1 0 0 0,-1 1 0 0 0,-1-1 0 0 0,-1 0 0 0 0,0 0 0 0 0,-1 0 0 0 0,0 0 0 0 0,-2 0 0 0 0,0-1 0 0 0,0 0 0 0 0,-1 0 0 0 0,-1-1 0 0 0,-2 2-57 0 0,7-13 16 0 0,1-1-1 0 0,-1 1 1 0 0,0-1-1 0 0,0 0 1 0 0,1 0-1 0 0,-1-1 1 0 0,-1 1 0 0 0,1 0-1 0 0,0-1 1 0 0,0 0-1 0 0,-1 0 1 0 0,1 0-1 0 0,0 0 1 0 0,-1 0-1 0 0,1-1 1 0 0,-1 0 0 0 0,1 1-1 0 0,-1-1 1 0 0,1 0-1 0 0,-1-1 1 0 0,1 1-1 0 0,-1-1 1 0 0,1 0-1 0 0,-1 1 1 0 0,1-1 0 0 0,0-1-1 0 0,0 1 1 0 0,-1 0-1 0 0,1-1 1 0 0,0 0-1 0 0,0 0 1 0 0,0 0-1 0 0,1 0 1 0 0,-1 0 0 0 0,0 0-1 0 0,-1-3-15 0 0,1 2-75 0 0,-1-1 0 0 0,1 0 0 0 0,0 0-1 0 0,0 0 1 0 0,1-1 0 0 0,-1 1 0 0 0,1-1 0 0 0,0 1 0 0 0,0-1-1 0 0,0 0 1 0 0,1 0 0 0 0,0 0 0 0 0,0 0 0 0 0,0 0-1 0 0,0-2 76 0 0,10-50-5090 0 0,-2 39-2724 0 0</inkml:trace>
  <inkml:trace contextRef="#ctx0" brushRef="#br0" timeOffset="1303.273">858 222 5063 0 0,'6'-32'26'0'0,"-3"19"2553"0"0,-1 4 3317 0 0,0 0 4932 0 0,9 21-10201 0 0,-8-4-565 0 0,0 1-1 0 0,-1 0 1 0 0,0-1-1 0 0,-1 1 1 0 0,1 0-1 0 0,-2 0 1 0 0,1 0-1 0 0,-1 0 1 0 0,-1 0-1 0 0,1 0 0 0 0,-1 0 1 0 0,-2 4-62 0 0,-1 40 1370 0 0,15-64-1082 0 0,25-35-205 0 0,-30 37-68 0 0,0 0 1 0 0,1 1 0 0 0,0 0 0 0 0,0 0-1 0 0,0 0 1 0 0,1 1 0 0 0,0 0 0 0 0,1 1-1 0 0,0-1 1 0 0,8-3-16 0 0,-9 6 0 0 0,-8 4 3 0 0,1 0 1 0 0,-1-1-1 0 0,1 1 0 0 0,-1 0 1 0 0,1 0-1 0 0,-1 0 0 0 0,1 0 0 0 0,-1 0 1 0 0,1 0-1 0 0,-1 0 0 0 0,1 0 0 0 0,-1 0 1 0 0,1 0-1 0 0,0 0 0 0 0,-1 0 1 0 0,1 1-1 0 0,-1-1 0 0 0,1 0 0 0 0,-1 0 1 0 0,1 0-1 0 0,-1 1 0 0 0,0-1 1 0 0,1 0-1 0 0,-1 1 0 0 0,1-1 0 0 0,-1 0 1 0 0,1 1-1 0 0,-1-1 0 0 0,0 0 1 0 0,1 1-1 0 0,-1-1 0 0 0,0 1 0 0 0,0-1 1 0 0,1 1-1 0 0,-1-1 0 0 0,0 1 1 0 0,0-1-1 0 0,0 1 0 0 0,1-1 0 0 0,-1 1 1 0 0,0-1-1 0 0,0 1 0 0 0,0-1 1 0 0,0 1-4 0 0,0 1 16 0 0,7 84 604 0 0,-7-30-452 0 0,8-17-157 0 0,11-33-316 0 0,22-30-2096 0 0,-22 11-5171 0 0,-5 4-334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5.22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51 5063 0 0,'0'0'390'0'0,"0"0"304"0"0,1 0 3388 0 0,5-3-1354 0 0,28-13 5055 0 0,2 4-3642 0 0,-7 6-3888 0 0,0 0-1 0 0,1 3 0 0 0,-1 0 1 0 0,1 1-1 0 0,0 2-252 0 0,22 5 0 0 0,-51-5 2 0 0,0 1-1 0 0,0-1 1 0 0,-1 0-1 0 0,1 1 1 0 0,0-1 0 0 0,0 1-1 0 0,-1-1 1 0 0,1 1-1 0 0,0-1 1 0 0,0 1-1 0 0,-1 0 1 0 0,1-1 0 0 0,-1 1-1 0 0,1 0 1 0 0,0-1-1 0 0,-1 1 1 0 0,1 0-1 0 0,-1 0 1 0 0,0-1 0 0 0,1 1-1 0 0,-1 0 1 0 0,0 0-1 0 0,1 0 1 0 0,-1 0-1 0 0,0 0 1 0 0,0 0 0 0 0,0-1-1 0 0,0 1 1 0 0,0 0-1 0 0,0 0 1 0 0,0 0-1 0 0,0 0 1 0 0,0 0 0 0 0,0 0-1 0 0,0 0 1 0 0,-1-1-1 0 0,1 1 1 0 0,0 0-2 0 0,0 0 20 0 0,-5 14 178 0 0,0 0 0 0 0,-1-1 0 0 0,0 0-1 0 0,-1-1 1 0 0,-1 1 0 0 0,0-1 0 0 0,-9 11-198 0 0,6-8 232 0 0,-56 111 951 0 0,67-107-4792 0 0,6-21 1906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6.5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6447 0 0,'0'0'499'0'0,"0"0"193"0"0,0 0 2033 0 0,2 0 923 0 0,21 3 4235 0 0,2-2-4270 0 0,27 4-282 0 0,0 5-1987 0 0,-50-10-1279 0 0,15-3-210 0 0,-13 1-90 0 0,9-2-339 0 0,-6-1-3523 0 0,-3 1-5116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6.81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17 11055 0 0,'1'-2'598'0'0,"10"-4"-1019"0"0,-5 3 3188 0 0,4-2 4061 0 0,-7 12-2569 0 0,-2 8-3590 0 0,-1-14-358 0 0,-13 142 3278 0 0,6 123-3316 0 0,12-190-4003 0 0,-5-61 2427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5.58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 0 17735 0 0,'0'0'812'0'0,"0"0"-14"0"0,0 0-378 0 0,0 0 298 0 0,16 4 2010 0 0,-10 0-2541 0 0,0 1-1 0 0,0 0 1 0 0,0 0 0 0 0,-1 0-1 0 0,0 1 1 0 0,0 0 0 0 0,0 0-1 0 0,-1 0 1 0 0,0 0 0 0 0,0 1-1 0 0,0 0 1 0 0,1 5-187 0 0,-5-12 1 0 0,10 21 15 0 0,-2-1 0 0 0,-1 1 0 0 0,0 0 0 0 0,-1 0 0 0 0,-2 1 0 0 0,0-1 0 0 0,-1 1 0 0 0,-1 0 0 0 0,-2 0 0 0 0,0 0 0 0 0,-1 0 0 0 0,-1 0 0 0 0,-4 18-16 0 0,3-24 62 0 0,-1 0-1 0 0,-1-1 0 0 0,0 1 1 0 0,-1-1-1 0 0,-1 0 0 0 0,0 0 1 0 0,-1-1-1 0 0,-5 7-61 0 0,10-16 41 0 0,-1 0 0 0 0,1 0-1 0 0,-2 0 1 0 0,1-1 0 0 0,0 1-1 0 0,-1-1 1 0 0,0 0 0 0 0,0-1-1 0 0,0 1 1 0 0,0-1 0 0 0,-1 0 0 0 0,1 0-1 0 0,-1-1 1 0 0,0 1 0 0 0,-2 0-41 0 0,7-4-111 0 0,0 1 0 0 0,1 0 0 0 0,-1-1 0 0 0,0 1 0 0 0,1-1 0 0 0,-1 1 0 0 0,1-1 0 0 0,-1 1 0 0 0,0-1 0 0 0,1 1 1 0 0,0-1-1 0 0,-1 0 0 0 0,1 1 0 0 0,-1-1 0 0 0,1 1 0 0 0,0-1 0 0 0,-1 0 0 0 0,1 0 0 0 0,0 1 0 0 0,0-1 0 0 0,-1 0 0 0 0,1 0 0 0 0,0 1 0 0 0,0-1 0 0 0,0 0 1 0 0,0 0-1 0 0,0 1 0 0 0,0-1 0 0 0,0 0 0 0 0,0 0 0 0 0,0 1 0 0 0,1-1 0 0 0,-1 0 0 0 0,0 0 0 0 0,0 1 0 0 0,1-1 0 0 0,-1 0 0 0 0,0 1 0 0 0,1-1 0 0 0,-1 0 1 0 0,1 1-1 0 0,-1-1 0 0 0,1 1 0 0 0,-1-1 0 0 0,1 1 0 0 0,-1-1 0 0 0,1 1 0 0 0,0-1 0 0 0,-1 1 0 0 0,1-1 111 0 0,10-17-1873 0 0,5 5-14 0 0</inkml:trace>
  <inkml:trace contextRef="#ctx0" brushRef="#br0" timeOffset="275.886">369 328 11055 0 0,'11'-10'1176'0'0,"52"-5"8503"0"0,-54 14-9308 0 0,1 0-1 0 0,0 1 1 0 0,0 0 0 0 0,0 1-1 0 0,0 0 1 0 0,0 1 0 0 0,0 0-1 0 0,4 1-370 0 0,-2 0-49 0 0,-5-1-1107 0 0,-1 2-4604 0 0,-2 2-1935 0 0</inkml:trace>
  <inkml:trace contextRef="#ctx0" brushRef="#br0" timeOffset="459.224">282 465 21887 0 0,'0'0'497'0'0,"0"0"74"0"0,0 0 33 0 0,0 0-77 0 0,12-4-267 0 0,108-16 980 0 0,-91 18-2519 0 0,-5 1-5390 0 0,-7-2-930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4.3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144 70 10135 0 0,'12'-14'1366'0'0,"24"-12"7948"0"0,35 4-6554 0 0,-52 15-2679 0 0,-18 7 1 0 0,-3 0-6 0 0,-124 38 1502 0 0,109-34-1304 0 0,0 1 0 0 0,1 1 0 0 0,0 1 0 0 0,0 1 0 0 0,0 0-1 0 0,1 0 1 0 0,1 2 0 0 0,-4 2-274 0 0,17-11 9 0 0,0-1-1 0 0,1 1 0 0 0,-1 0 1 0 0,0-1-1 0 0,1 1 1 0 0,-1-1-1 0 0,1 1 1 0 0,-1 0-1 0 0,1 0 0 0 0,-1-1 1 0 0,1 1-1 0 0,0 0 1 0 0,-1 0-1 0 0,1-1 1 0 0,0 1-1 0 0,-1 0 0 0 0,1 0 1 0 0,0 0-1 0 0,0 0 1 0 0,0 0-1 0 0,0-1 1 0 0,0 1-1 0 0,0 0 0 0 0,0 0 1 0 0,0 0-1 0 0,0 0 1 0 0,0 0-1 0 0,0-1 1 0 0,1 1-1 0 0,-1 0 1 0 0,0 0-1 0 0,1 0 0 0 0,-1-1 1 0 0,0 1-1 0 0,1 0 1 0 0,-1 0-1 0 0,1-1 1 0 0,-1 1-1 0 0,1 0 0 0 0,0-1 1 0 0,-1 1-1 0 0,1-1 1 0 0,0 1-1 0 0,-1 0 1 0 0,1-1-1 0 0,0 0 0 0 0,0 1 1 0 0,-1-1-1 0 0,1 1-8 0 0,42 16-13 0 0,97 35-51 0 0,-138-51 63 0 0,1 0-1 0 0,-1 1 1 0 0,0-1 0 0 0,0 1 0 0 0,0-1-1 0 0,0 1 1 0 0,0 0 0 0 0,0 0-1 0 0,0-1 1 0 0,0 1 0 0 0,-1 1-1 0 0,1-1 1 0 0,-1 0 0 0 0,0 0 0 0 0,1 0-1 0 0,-1 1 1 0 0,0-1 0 0 0,0 1-1 0 0,-1-1 1 0 0,1 1 0 0 0,0-1-1 0 0,-1 1 1 0 0,1-1 0 0 0,-1 1 0 0 0,0 0-1 0 0,0-1 1 0 0,0 1 0 0 0,0-1-1 0 0,-1 1 1 0 0,1 0 0 0 0,-1-1-1 0 0,1 1 1 0 0,-1-1 0 0 0,0 1 0 0 0,0-1-1 0 0,0 0 1 0 0,0 1 0 0 0,-1-1-1 0 0,1 0 1 0 0,0 0 0 0 0,-2 2 1 0 0,-3 3 9 0 0,1-1 0 0 0,-1 0 0 0 0,-1 0 0 0 0,1 0 0 0 0,-1 0 1 0 0,0-1-1 0 0,0-1 0 0 0,-1 1 0 0 0,1-1 0 0 0,-1 0 0 0 0,0-1 0 0 0,0 1 1 0 0,0-2-1 0 0,-1 1 0 0 0,1-1 0 0 0,-1 0 0 0 0,1-1 0 0 0,-1 0 0 0 0,0-1 1 0 0,1 0-1 0 0,-1 0-9 0 0,7 0-29 0 0,1 0 0 0 0,-1 0 0 0 0,1 0 1 0 0,0-1-1 0 0,-1 1 0 0 0,1 0 0 0 0,0-1 1 0 0,0 1-1 0 0,-1-1 0 0 0,1 0 1 0 0,0 1-1 0 0,0-1 0 0 0,0 0 0 0 0,0 0 1 0 0,0 1-1 0 0,-1-1 0 0 0,2 0 0 0 0,-1 0 1 0 0,0 0-1 0 0,0 0 0 0 0,0-1 0 0 0,0 1 1 0 0,1 0-1 0 0,-1 0 0 0 0,0 0 0 0 0,1-1 1 0 0,-1 1-1 0 0,1 0 0 0 0,0-1 0 0 0,-1 1 1 0 0,1-1 28 0 0,13-25-4019 0 0,-1 17-1844 0 0,2-1-1607 0 0</inkml:trace>
  <inkml:trace contextRef="#ctx0" brushRef="#br0" timeOffset="366.445">523 102 7831 0 0,'0'0'356'0'0,"1"-1"-6"0"0,4-2-222 0 0,-3-1 237 0 0,-1 3 1455 0 0,-1 1 632 0 0,0 0 127 0 0,-4-1 770 0 0,-10 2-2317 0 0,6 2-823 0 0,1 1 0 0 0,-1-1 0 0 0,0 1 1 0 0,1 1-1 0 0,0-1 0 0 0,0 1 0 0 0,0 1 0 0 0,1-1 1 0 0,0 1-1 0 0,0 0 0 0 0,0 1 0 0 0,-4 4-209 0 0,-4 5 374 0 0,6-9-226 0 0,1 0 1 0 0,0 0 0 0 0,0 1-1 0 0,1 0 1 0 0,0 0 0 0 0,1 1-1 0 0,-1-1 1 0 0,2 1 0 0 0,-1 0-1 0 0,1 1 1 0 0,1-1-1 0 0,-1 1 1 0 0,2-1 0 0 0,-1 1-1 0 0,1 0 1 0 0,1 0 0 0 0,0 0-1 0 0,0 0 1 0 0,1 1-1 0 0,0-1 1 0 0,2 5-149 0 0,-2-13 2 0 0,1-1 0 0 0,-1 1-1 0 0,1-1 1 0 0,-1 1 0 0 0,1-1-1 0 0,0 1 1 0 0,0-1 0 0 0,0 0 0 0 0,0 1-1 0 0,0-1 1 0 0,0 0 0 0 0,0 0 0 0 0,0 0-1 0 0,0 0 1 0 0,0 0 0 0 0,1 0 0 0 0,-1 0-1 0 0,0 0 1 0 0,1 0 0 0 0,-1-1-1 0 0,1 1 1 0 0,-1 0 0 0 0,1-1 0 0 0,-1 1-1 0 0,1-1 1 0 0,-1 0 0 0 0,1 0 0 0 0,0 1-1 0 0,-1-1 1 0 0,1 0 0 0 0,-1 0 0 0 0,1 0-1 0 0,-1-1 1 0 0,1 1 0 0 0,0 0-1 0 0,-1-1 1 0 0,1 1 0 0 0,-1-1 0 0 0,1 1-1 0 0,-1-1 1 0 0,1 0-2 0 0,54-41 53 0 0,-55 40-58 0 0,1 1 1 0 0,-1-1-1 0 0,0 0 0 0 0,0 0 1 0 0,0 0-1 0 0,0 0 0 0 0,0 0 1 0 0,0 0-1 0 0,0-1 0 0 0,0 1 1 0 0,-1 0-1 0 0,1 0 0 0 0,-1-1 1 0 0,0 1-1 0 0,0 0 0 0 0,0-1 1 0 0,0 1-1 0 0,0 0 0 0 0,0 0 1 0 0,-1-1-1 0 0,1 1 0 0 0,-1 0 1 0 0,1 0-1 0 0,-1-1 0 0 0,0 1 1 0 0,0 0-1 0 0,0 0 0 0 0,0 0 1 0 0,0 0-1 0 0,0 0 0 0 0,-1 0 1 0 0,1 1-1 0 0,-1-1 0 0 0,1 0 1 0 0,-1 1-1 0 0,0-1 0 0 0,0 1 1 0 0,1-1-1 0 0,-1 1 0 0 0,-1 0 5 0 0,-44-28-533 0 0,46 29 269 0 0,1 0-436 0 0,0 0-188 0 0,0 0-1424 0 0,0 0-5556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42.70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30 110 11599 0 0,'0'0'531'0'0,"-1"0"-8"0"0,-27-7 3794 0 0,27 6-3625 0 0,1 1-11 0 0,1-21 2773 0 0,7 15-3209 0 0,-1 0 1 0 0,1 1 0 0 0,0 0-1 0 0,1 1 1 0 0,-1-1 0 0 0,1 2 0 0 0,0-1-1 0 0,0 1 1 0 0,0 1 0 0 0,0-1 0 0 0,1 1-1 0 0,-1 1 1 0 0,4 0-246 0 0,-11 1 0 0 0,-1 0 0 0 0,0 0 0 0 0,1 0 0 0 0,-1 0 0 0 0,0 0 1 0 0,1 0-1 0 0,-1 1 0 0 0,0-1 0 0 0,1 1 0 0 0,-1-1 0 0 0,0 1 0 0 0,0-1 0 0 0,1 1 0 0 0,-1 0 0 0 0,0-1 0 0 0,0 1 0 0 0,0 0 0 0 0,0 0 1 0 0,0 0-1 0 0,0 0 0 0 0,0 0 0 0 0,0 0 0 0 0,-1 0 0 0 0,1 0 0 0 0,0 0 0 0 0,0 0 0 0 0,-1 1 0 0 0,1-1 0 0 0,-1 0 0 0 0,1 0 0 0 0,-1 1 0 0 0,0-1 1 0 0,1 0-1 0 0,-1 1 0 0 0,0-1 0 0 0,0 0 0 0 0,0 1 0 0 0,0-1 0 0 0,0 1 0 0 0,-11 52 101 0 0,-100 110 1363 0 0,103-132-832 0 0,9-30-627 0 0,0-1 1 0 0,0 1-1 0 0,0-1 0 0 0,0 1 1 0 0,0-1-1 0 0,1 1 0 0 0,-1-1 1 0 0,0 0-1 0 0,1 0 0 0 0,-1 1 1 0 0,1-1-1 0 0,0 0 0 0 0,-1 0 1 0 0,1-1-1 0 0,0 1 0 0 0,0 0 1 0 0,-1 0-1 0 0,1-1 0 0 0,0 1 1 0 0,0-1-1 0 0,0 0 0 0 0,0 0 1 0 0,0 1-1 0 0,0-1 0 0 0,0 0 1 0 0,-1-1-1 0 0,3 1-5 0 0,94-27-184 0 0,-41-9-4257 0 0,-48 29 2546 0 0</inkml:trace>
  <inkml:trace contextRef="#ctx0" brushRef="#br0" timeOffset="446.496">434 68 11055 0 0,'-11'-8'1176'0'0,"-48"-17"10263"0"0,58 24-10734 0 0,1 1-272 0 0,0 0-123 0 0,0 0-22 0 0,0 0-39 0 0,6 0-240 0 0,1 0 0 0 0,-1 0-1 0 0,0 0 1 0 0,1 1 0 0 0,-1 0-1 0 0,1 0 1 0 0,-1 0 0 0 0,0 1-1 0 0,0 0 1 0 0,0 0 0 0 0,0 1-1 0 0,0 0 1 0 0,0 0 0 0 0,-1 0 0 0 0,1 0-1 0 0,-1 1 1 0 0,0 0 0 0 0,0 0-1 0 0,0 1 1 0 0,-1-1 0 0 0,0 1-1 0 0,0 0 1 0 0,2 2-9 0 0,-6-3 52 0 0,0-1 1 0 0,1 1-1 0 0,-1 0 0 0 0,-1-1 1 0 0,1 1-1 0 0,0-1 0 0 0,-1 1 1 0 0,0-1-1 0 0,0 1 0 0 0,0-1 1 0 0,0 0-1 0 0,-1 1 0 0 0,1-1 0 0 0,-1 0 1 0 0,0 0-1 0 0,1 0 0 0 0,-2 0 1 0 0,1 0-1 0 0,0-1 0 0 0,0 1 1 0 0,-1-1-1 0 0,0 1 0 0 0,1-1 1 0 0,-1 0-1 0 0,0 0-52 0 0,1 0 11 0 0,0 2-2 0 0,0-1 1 0 0,1 0-1 0 0,0 1 1 0 0,-1-1-1 0 0,1 0 1 0 0,1 1-1 0 0,-1 0 1 0 0,0-1-1 0 0,1 1 1 0 0,0-1-1 0 0,0 1 1 0 0,0 0-1 0 0,0-1 1 0 0,0 1-1 0 0,1 0 1 0 0,0-1-1 0 0,0 1-9 0 0,0-1 12 0 0,0 1 1 0 0,0-1-1 0 0,0 0 0 0 0,0 0 0 0 0,-1 1 1 0 0,1-1-1 0 0,-1 0 0 0 0,0 0 1 0 0,0 1-1 0 0,0-1 0 0 0,0 0 0 0 0,-1 1 1 0 0,1-1-1 0 0,-1 0 0 0 0,0 1 0 0 0,0-1 1 0 0,0 0-1 0 0,0 0 0 0 0,-1 0 1 0 0,1 0-1 0 0,-1 0 0 0 0,0 0 0 0 0,0-1 1 0 0,0 1-1 0 0,0 0 0 0 0,0-1 0 0 0,0 0 1 0 0,-1 1-1 0 0,1-1 0 0 0,-1 0 1 0 0,0 0-1 0 0,0 0 0 0 0,0-1 0 0 0,1 1 1 0 0,-2-1-1 0 0,1 0 0 0 0,0 1 0 0 0,0-1 1 0 0,-2 0-13 0 0,-1 1 8 0 0,0 0 1 0 0,-1-1-1 0 0,1 1 1 0 0,0-1-1 0 0,-1-1 1 0 0,1 1-1 0 0,-1-1 1 0 0,1 0-1 0 0,0-1 0 0 0,-1 1 1 0 0,1-1-1 0 0,-1-1 1 0 0,1 1-1 0 0,0-1 1 0 0,0 0-1 0 0,0 0 1 0 0,-5-3-9 0 0,3-18-1153 0 0,11 15-1592 0 0,3 1-3310 0 0,1 0-1719 0 0</inkml:trace>
  <inkml:trace contextRef="#ctx0" brushRef="#br0" timeOffset="783.944">664 41 9671 0 0,'0'0'748'0'0,"0"0"-180"0"0,0 0 1076 0 0,0 0 520 0 0,0 0 107 0 0,0 0-196 0 0,0 0-917 0 0,0 0-402 0 0,0 0-78 0 0,0 0-76 0 0,0 0-237 0 0,-6 14 369 0 0,-11 17-407 0 0,12-23-212 0 0,0-1 1 0 0,0 1-1 0 0,1-1 0 0 0,1 1 1 0 0,-1 1-1 0 0,1-1 1 0 0,0 0-1 0 0,1 1 1 0 0,0-1-1 0 0,0 1 1 0 0,1 0-1 0 0,0 0 1 0 0,1 4-116 0 0,1-11 38 0 0,1 0-1 0 0,-1 0 1 0 0,1-1 0 0 0,-1 1 0 0 0,1 0 0 0 0,0-1-1 0 0,0 1 1 0 0,0-1 0 0 0,0 1 0 0 0,0-1-1 0 0,0 0 1 0 0,0 0 0 0 0,0 0 0 0 0,1 0 0 0 0,-1 0-1 0 0,0-1 1 0 0,1 1 0 0 0,-1 0 0 0 0,0-1 0 0 0,1 0-1 0 0,-1 0 1 0 0,1 0 0 0 0,-1 0 0 0 0,0 0 0 0 0,1 0-1 0 0,-1 0 1 0 0,1-1 0 0 0,-1 0 0 0 0,0 1-1 0 0,2-2-37 0 0,-1 2 36 0 0,80-24 228 0 0,-62 20-526 0 0,29-10 340 0 0,-23-3-4530 0 0,-26 16-1130 0 0,-1 1-1536 0 0</inkml:trace>
  <inkml:trace contextRef="#ctx0" brushRef="#br0" timeOffset="963.755">931 0 9215 0 0,'0'0'707'0'0,"-13"9"-86"0"0,-20 34 10215 0 0,6 39-8016 0 0,22-65-2092 0 0,-9 99 240 0 0,34-43-3231 0 0,-13-60 1094 0 0</inkml:trace>
  <inkml:trace contextRef="#ctx0" brushRef="#br0" timeOffset="1150.892">973 519 9671 0 0,'8'-12'1032'0'0,"44"-89"11765"0"0,6-20-12854 0 0,-51 106-5633 0 0,-1 2-1936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20.10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41 1034 4607 0 0,'0'0'354'0'0,"0"0"-382"0"0,-2 1 12056 0 0,1-2-10647 0 0,1 0-685 0 0,0 1 68 0 0,2-16 2160 0 0,10-153 556 0 0,-16 9-3508 0 0,-15-76 28 0 0,17 213 144 0 0,-25-176-27 0 0,44 222-53 0 0,28 160 149 0 0,-25-87-98 0 0,-13-59-56 0 0,2-1 0 0 0,1 0 1 0 0,2-1-1 0 0,1 0 0 0 0,2-1 0 0 0,1 0 0 0 0,2-1 1 0 0,1-1-1 0 0,2-1 0 0 0,18 21-59 0 0,34 5 0 0 0,-70-56 0 0 0,-1 1 0 0 0,0-1 0 0 0,0 0 0 0 0,1 0 0 0 0,-1 0 0 0 0,1 0 0 0 0,-1 0 0 0 0,1-1 0 0 0,-1 1 0 0 0,1-1 0 0 0,-1 0 0 0 0,1 0 0 0 0,0 0 0 0 0,-1 0 0 0 0,1 0 0 0 0,-1 0 0 0 0,1-1 0 0 0,0 1 0 0 0,-1-1 0 0 0,1 1 0 0 0,-1-1 0 0 0,0 0 0 0 0,1 0 0 0 0,-1-1 0 0 0,0 1 0 0 0,1 0 0 0 0,-1-1 0 0 0,0 1 0 0 0,0-1 0 0 0,0 0 0 0 0,0 1 0 0 0,-1-1 0 0 0,2-2 0 0 0,6-11 23 0 0,-1-1 0 0 0,-1 0 0 0 0,0-1-1 0 0,-1 1 1 0 0,-1-1 0 0 0,-1-1 0 0 0,0 1 0 0 0,-1-1-1 0 0,0-4-22 0 0,0 2 23 0 0,8-73 17 0 0,-3-1 0 0 0,-4-22-40 0 0,0 1 7 0 0,-3 96 5 0 0,27-306-24 0 0,-24 308 1 0 0,6 24 23 0 0,24 139 723 0 0,-1 7 194 0 0,7-1 0 0 0,14 21-929 0 0,-47-152-110 0 0,1 0 0 0 0,1 0 0 0 0,1-1-1 0 0,1 0 1 0 0,0-1 0 0 0,11 13 110 0 0,9-9-2149 0 0,-15-22-6314 0 0,-9-3 243 0 0</inkml:trace>
  <inkml:trace contextRef="#ctx0" brushRef="#br0" timeOffset="469.075">974 725 9671 0 0,'-9'-15'3176'0'0,"2"-2"5166"0"0,-1-1-5056 0 0,0 42-2083 0 0,6-13-1099 0 0,0 0 0 0 0,1 1 0 0 0,0 0 0 0 0,0-1 0 0 0,2 1 0 0 0,-1-1 0 0 0,1 1 0 0 0,1-1 0 0 0,0 1 1 0 0,1-1-1 0 0,0 0 0 0 0,1 0 0 0 0,0 0 0 0 0,0 0 0 0 0,1-1 0 0 0,1 1 0 0 0,5 7-104 0 0,-9-16 0 0 0,1 0 0 0 0,-1 0 0 0 0,1 0 0 0 0,-1 0 0 0 0,1-1 0 0 0,0 1 0 0 0,-1-1 0 0 0,1 0 0 0 0,0 0 0 0 0,0 0 0 0 0,0 0 0 0 0,0 0 0 0 0,0-1 0 0 0,0 1 0 0 0,0-1 0 0 0,0 0 0 0 0,0 0 0 0 0,0 0 0 0 0,0 0 0 0 0,0 0 0 0 0,0-1 0 0 0,0 1 0 0 0,0-1 0 0 0,0 0 0 0 0,0 0 0 0 0,0 0 0 0 0,0 0 0 0 0,0-1 0 0 0,-1 1 0 0 0,1-1 0 0 0,0 1 0 0 0,-1-1 0 0 0,0 0 0 0 0,1 0 0 0 0,-1 0 0 0 0,0-1 0 0 0,0 1 0 0 0,0 0 0 0 0,0-1 0 0 0,-1 1 0 0 0,1-1 0 0 0,0 0 0 0 0,-1 0 0 0 0,0 1 0 0 0,0-2 0 0 0,16-23 0 0 0,-2 0 0 0 0,-2-1 0 0 0,0-1 0 0 0,-2 0 0 0 0,-1-1 0 0 0,3-16 0 0 0,-5-2 77 0 0,-8 47 14 0 0,0 1 113 0 0,0 0 41 0 0,0 0 10 0 0,0 24 497 0 0,0-18-753 0 0,1-1-1 0 0,0 1 1 0 0,1 0-1 0 0,-1 0 1 0 0,1-1-1 0 0,0 1 1 0 0,0-1-1 0 0,1 0 0 0 0,0 0 1 0 0,0 0-1 0 0,0 0 1 0 0,0 0-1 0 0,1 0 1 0 0,0-1-1 0 0,0 0 1 0 0,0 1-1 0 0,0-1 1 0 0,1-1-1 0 0,0 1 1 0 0,-1-1-1 0 0,4 1 2 0 0,-1 1-529 0 0,0-2-1 0 0,0 1 1 0 0,1-1-1 0 0,-1 0 1 0 0,1-1-1 0 0,0 1 1 0 0,0-1-1 0 0,0-1 1 0 0,7 1 529 0 0,1-1-1611 0 0</inkml:trace>
  <inkml:trace contextRef="#ctx0" brushRef="#br0" timeOffset="784.474">1544 544 18863 0 0,'-13'-4'2007'0'0,"10"3"-1782"0"0,-1 0 0 0 0,1 0 1 0 0,0 0-1 0 0,0 0 0 0 0,-1 1 0 0 0,1-1 1 0 0,-1 1-1 0 0,1 0 0 0 0,0 0 0 0 0,-1 0 1 0 0,1 0-1 0 0,-1 1 0 0 0,1 0 0 0 0,0-1 1 0 0,-1 1-1 0 0,1 0 0 0 0,0 0 0 0 0,0 1 1 0 0,0-1-1 0 0,0 1 0 0 0,0 0 0 0 0,0-1 1 0 0,0 1-1 0 0,0 0 0 0 0,1 1 0 0 0,-1-1 1 0 0,1 0-1 0 0,0 1 0 0 0,-1 0 0 0 0,1-1 1 0 0,0 1-1 0 0,1 0 0 0 0,-1 0 0 0 0,-1 3-225 0 0,4-2 4 0 0,1-1 0 0 0,-1 1 0 0 0,1-1 1 0 0,0 0-1 0 0,0 0 0 0 0,0 1 0 0 0,1-1 0 0 0,-1-1 0 0 0,1 1 0 0 0,0 0 0 0 0,-1-1 0 0 0,1 1 0 0 0,0-1 0 0 0,1 0 0 0 0,-1 0 0 0 0,0 0 0 0 0,0 0 0 0 0,1 0 0 0 0,-1-1 0 0 0,1 0 0 0 0,0 0 0 0 0,-1 0 0 0 0,1 0 0 0 0,0 0 0 0 0,0-1 0 0 0,0 1 0 0 0,-1-1 0 0 0,4 0-4 0 0,4 2-35 0 0,-7-2 34 0 0,0 0 1 0 0,0 1-1 0 0,0-1 0 0 0,1 1 1 0 0,-1 0-1 0 0,0 0 0 0 0,0 0 1 0 0,0 0-1 0 0,-1 1 1 0 0,1 0-1 0 0,0 0 0 0 0,0 0 1 0 0,-1 0-1 0 0,1 0 1 0 0,-1 1-1 0 0,0 0 0 0 0,0 0 1 0 0,0 0-1 0 0,0 0 1 0 0,0 0-1 0 0,-1 0 0 0 0,1 1 1 0 0,-1-1-1 0 0,0 1 1 0 0,0-1-1 0 0,0 1 0 0 0,-1 0 1 0 0,1 0-1 0 0,-1 0 0 0 0,0 0 1 0 0,0 0-1 0 0,0 0 1 0 0,-1 0-1 0 0,1 1 0 0 0,-1-1 1 0 0,-3 6 108 0 0,0 0-1 0 0,-1-1 1 0 0,0 1-1 0 0,0-1 1 0 0,-1 0-1 0 0,0 0 1 0 0,-1-1-1 0 0,0 0 0 0 0,0 0 1 0 0,-1 0-1 0 0,0 0 1 0 0,0-1-1 0 0,-1-1 1 0 0,0 1-1 0 0,0-1 1 0 0,0 0-1 0 0,-6 2-107 0 0,12-7-6 0 0,0 1-1 0 0,-1-1 1 0 0,1 0 0 0 0,0 0-1 0 0,-1 0 1 0 0,1 0 0 0 0,0 0-1 0 0,-1 0 1 0 0,1-1-1 0 0,-1 1 1 0 0,1-1 0 0 0,-1 1-1 0 0,0-1 1 0 0,1 0 0 0 0,-1 0-1 0 0,1-1 1 0 0,-1 1 0 0 0,1 0-1 0 0,-1-1 1 0 0,1 0 0 0 0,-1 1-1 0 0,1-1 1 0 0,-2 0 6 0 0,3-1-167 0 0,-1 1 0 0 0,1 0 0 0 0,0 0 1 0 0,-1-1-1 0 0,1 1 0 0 0,0-1 0 0 0,0 1 0 0 0,0-1 1 0 0,0 1-1 0 0,0-1 0 0 0,0 0 0 0 0,0 1 0 0 0,0-1 1 0 0,1 0-1 0 0,-1 0 0 0 0,1 0 0 0 0,-1 0 0 0 0,1 0 1 0 0,0 1-1 0 0,0-1 0 0 0,0 0 0 0 0,0 0 167 0 0,0-6-2179 0 0,1 1-3867 0 0,2 0-1885 0 0</inkml:trace>
  <inkml:trace contextRef="#ctx0" brushRef="#br0" timeOffset="1052.227">1729 756 19295 0 0,'0'0'439'0'0,"6"11"1058"0"0,48 88 63 0 0,-50-94-1596 0 0,-4-5-153 0 0,8-11-6462 0 0,-6 3-201 0 0</inkml:trace>
  <inkml:trace contextRef="#ctx0" brushRef="#br0" timeOffset="1302.203">1762 537 11055 0 0,'-24'-16'1845'0'0,"-39"6"13074"0"0,97 3-18011 0 0,-21 5 1580 0 0</inkml:trace>
  <inkml:trace contextRef="#ctx0" brushRef="#br0" timeOffset="1554.146">2143 566 6447 0 0,'0'0'499'0'0,"-4"-4"1316"0"0,-6-6 5794 0 0,-26 7-63 0 0,28 6-7154 0 0,0 0 1 0 0,1 1-1 0 0,-1 0 0 0 0,1 1 1 0 0,-1-1-1 0 0,2 2 0 0 0,-1-1 1 0 0,0 1-1 0 0,-3 4-392 0 0,5-6 107 0 0,0 0 1 0 0,0 0-1 0 0,1 0 0 0 0,0 1 1 0 0,0-1-1 0 0,0 1 0 0 0,1 0 0 0 0,-1 0 1 0 0,1 0-1 0 0,0 1 0 0 0,1-1 1 0 0,-1 1-1 0 0,1 0 0 0 0,0-1 0 0 0,0 1 1 0 0,1 0-1 0 0,0 0 0 0 0,0 0 0 0 0,0 0 1 0 0,1 0-1 0 0,0 1 0 0 0,0-1 1 0 0,1 0-1 0 0,-1 0 0 0 0,1 0 0 0 0,1 0 1 0 0,-1 0-1 0 0,2 4-107 0 0,1-4 5 0 0,-1 0-1 0 0,1 0 1 0 0,1 0-1 0 0,-1-1 1 0 0,1 0-1 0 0,0 1 1 0 0,0-2-1 0 0,0 1 1 0 0,1-1-1 0 0,-1 1 1 0 0,1-1 0 0 0,0-1-1 0 0,1 1 1 0 0,-1-1-1 0 0,0-1 1 0 0,1 1-1 0 0,0-1 1 0 0,0 0-1 0 0,-1 0 1 0 0,1-1-1 0 0,0 0 1 0 0,0 0-1 0 0,0-1 1 0 0,1 1 0 0 0,-1-2-1 0 0,0 1 1 0 0,0-1-1 0 0,0 0 1 0 0,0 0-1 0 0,-1-1 1 0 0,1 0-1 0 0,1-1-4 0 0,69-40-1025 0 0,-41-4-3200 0 0,-33 39 2734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4.37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100 93 5983 0 0,'0'0'464'0'0,"9"0"964"0"0,17-10 3179 0 0,25-42-822 0 0,-50 51-3704 0 0,-1 1 1 0 0,1-1-1 0 0,-1 0 0 0 0,1 1 0 0 0,-1-1 0 0 0,0 0 0 0 0,1 1 1 0 0,-1-1-1 0 0,0 0 0 0 0,0 1 0 0 0,1-1 0 0 0,-1 0 1 0 0,0 0-1 0 0,0 1 0 0 0,0-1 0 0 0,0 0 0 0 0,0 0 0 0 0,0 1 1 0 0,0-1-1 0 0,0 0 0 0 0,0 0 0 0 0,0 1 0 0 0,0-1 0 0 0,-1 0 1 0 0,1 0-1 0 0,0 1 0 0 0,0-1 0 0 0,-1 0 0 0 0,1 1 1 0 0,0-1-1 0 0,-1 0 0 0 0,1 1 0 0 0,-1-1 0 0 0,1 0 0 0 0,-1 1 1 0 0,1-1-1 0 0,-1 1 0 0 0,0-1 0 0 0,1 1 0 0 0,-1-1 0 0 0,0 1 1 0 0,1 0-1 0 0,-1-1 0 0 0,0 1 0 0 0,1 0 0 0 0,-1 0 0 0 0,0-1 1 0 0,0 1-1 0 0,1 0 0 0 0,-1 0 0 0 0,0 0 0 0 0,0 0 1 0 0,1 0-1 0 0,-1 0 0 0 0,0 0 0 0 0,0 0 0 0 0,1 0 0 0 0,-1 0 1 0 0,0 0-1 0 0,0 1 0 0 0,1-1 0 0 0,-1 0 0 0 0,0 0 0 0 0,0 1 1 0 0,1-1-1 0 0,-1 1 0 0 0,1-1 0 0 0,-1 0-81 0 0,-11 4 373 0 0,1 0-1 0 0,0 1 1 0 0,0 0-1 0 0,1 1 1 0 0,-1 0-1 0 0,1 0 1 0 0,0 1-1 0 0,1 1 1 0 0,0-1-1 0 0,0 2 1 0 0,1-1-1 0 0,0 1 1 0 0,-5 6-373 0 0,13-14 21 0 0,-1 0-1 0 0,0 0 1 0 0,1 0 0 0 0,-1 0 0 0 0,1-1 0 0 0,-1 1-1 0 0,1 0 1 0 0,-1 0 0 0 0,1 0 0 0 0,0 0 0 0 0,0 0-1 0 0,-1 0 1 0 0,1 0 0 0 0,0 0 0 0 0,0 1-1 0 0,0-1 1 0 0,0 0 0 0 0,0 0 0 0 0,0 0 0 0 0,0 0-1 0 0,0 0 1 0 0,1 0 0 0 0,-1 0 0 0 0,0 0 0 0 0,1 0-1 0 0,-1 0 1 0 0,1 0 0 0 0,-1 0 0 0 0,1 0 0 0 0,-1-1-1 0 0,1 1 1 0 0,-1 0 0 0 0,1 0 0 0 0,0 0 0 0 0,0-1-1 0 0,-1 1 1 0 0,1 0 0 0 0,0-1 0 0 0,0 1 0 0 0,0 0-1 0 0,0-1 1 0 0,0 1 0 0 0,0-1 0 0 0,0 0 0 0 0,0 1-1 0 0,0-1 1 0 0,0 0 0 0 0,0 0 0 0 0,0 1-1 0 0,0-1 1 0 0,0 0 0 0 0,1 0-21 0 0,76 18 152 0 0,-69-17-121 0 0,0 0 0 0 0,0 0 0 0 0,0 1 0 0 0,0 0 0 0 0,0 1-1 0 0,0 0 1 0 0,-1 0 0 0 0,1 1 0 0 0,-1 0 0 0 0,0 0 0 0 0,0 1-1 0 0,0 0 1 0 0,-1 1 0 0 0,4 3-31 0 0,-9-6 45 0 0,1 0-1 0 0,-1 1 1 0 0,0-1-1 0 0,0 1 1 0 0,-1 0-1 0 0,1-1 1 0 0,-1 1-1 0 0,0 0 1 0 0,1 0-1 0 0,-2 0 1 0 0,1 0 0 0 0,0 0-1 0 0,-1 0 1 0 0,0 1-1 0 0,0-1 1 0 0,0 0-1 0 0,-1 0 1 0 0,1 0-1 0 0,-1 0 1 0 0,0 0-1 0 0,0 0 1 0 0,0 0-1 0 0,-1 0 1 0 0,0 0-45 0 0,-50 88 1067 0 0,-21-17-385 0 0,70-73-673 0 0,0 1-1 0 0,0-1 1 0 0,-1 0 0 0 0,1 0-1 0 0,-1 0 1 0 0,1 0-1 0 0,-1-1 1 0 0,0 1-1 0 0,0-1 1 0 0,0 0 0 0 0,1 0-1 0 0,-1 0 1 0 0,0-1-1 0 0,0 1 1 0 0,-1-1-1 0 0,1 0 1 0 0,0 0 0 0 0,0-1-1 0 0,0 1 1 0 0,0-1-1 0 0,0 0 1 0 0,1 0-1 0 0,-1 0 1 0 0,-2-1-9 0 0,4 1-39 0 0,-1-1 0 0 0,1 1 0 0 0,-1-1 0 0 0,1 1 0 0 0,0-1 0 0 0,0 0 0 0 0,0 0 0 0 0,0 0 0 0 0,0 0 0 0 0,0 0 0 0 0,0 0 0 0 0,1-1 0 0 0,-1 1 0 0 0,1 0 0 0 0,0-1 0 0 0,-1 1 0 0 0,1-1 0 0 0,0 0 0 0 0,1 1-1 0 0,-1-1 1 0 0,0 0 0 0 0,1 0 0 0 0,-1 1 0 0 0,1-1 0 0 0,0 0 0 0 0,0 0 0 0 0,0 0 0 0 0,1 1 0 0 0,-1-2 39 0 0,5-24-3553 0 0,3 1-4307 0 0,-5 16-243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4.8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0 105 14655 0 0,'0'0'671'0'0,"0"0"-14"0"0,0 0-254 0 0,0 0 477 0 0,0 0 252 0 0,0 0 55 0 0,0 0-50 0 0,6-6 505 0 0,4-7-895 0 0,0 0 0 0 0,1 1-1 0 0,1 1 1 0 0,0 0 0 0 0,0 0-1 0 0,1 1 1 0 0,12-7-747 0 0,-24 17 151 0 0,15 1-6 0 0,8 13-7 0 0,-21-12-225 0 0,-1 0-1 0 0,1 0 1 0 0,0 0 0 0 0,-1 0 0 0 0,1-1 0 0 0,0 1-1 0 0,0-1 1 0 0,0 0 0 0 0,0 0 0 0 0,0 0-1 0 0,1 0 1 0 0,-1 0 0 0 0,0-1 0 0 0,0 1-1 0 0,3-1 88 0 0,-6 8-7974 0 0,-1 1-105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5.44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49 1 13703 0 0,'0'0'630'0'0,"0"0"-14"0"0,0 0-206 0 0,-12 7 3312 0 0,8-4-3343 0 0,1 1 1 0 0,0-1 0 0 0,0 1-1 0 0,0 0 1 0 0,1 0 0 0 0,-1 0-1 0 0,1 0 1 0 0,0 0 0 0 0,0 0 0 0 0,0 1-1 0 0,1-1 1 0 0,-1 1 0 0 0,1-1-1 0 0,0 1 1 0 0,1 0 0 0 0,-1-1-1 0 0,1 4-379 0 0,-1-6 8 0 0,1 0 0 0 0,0 0 0 0 0,-1 0-1 0 0,1 0 1 0 0,0 0 0 0 0,1 0 0 0 0,-1 0-1 0 0,0 0 1 0 0,0 0 0 0 0,1 0-1 0 0,-1 0 1 0 0,1 0 0 0 0,0 0 0 0 0,0 0-1 0 0,0 0 1 0 0,0 0 0 0 0,0-1-1 0 0,0 1 1 0 0,0 0 0 0 0,0-1 0 0 0,1 1-1 0 0,-1 0 1 0 0,0-1 0 0 0,1 0 0 0 0,0 1-1 0 0,-1-1 1 0 0,1 0 0 0 0,0 0-1 0 0,-1 0 1 0 0,1 0 0 0 0,0 0 0 0 0,0 0-1 0 0,0-1 1 0 0,0 1 0 0 0,0-1 0 0 0,0 1-1 0 0,0-1 1 0 0,0 0 0 0 0,0 1-1 0 0,1-1-7 0 0,-1-1-78 0 0,1 1-1 0 0,0-1 1 0 0,0 0-1 0 0,-1 0 1 0 0,1 0-1 0 0,-1 0 1 0 0,1-1-1 0 0,-1 1 1 0 0,1 0-1 0 0,-1-1 1 0 0,0 0-1 0 0,1 0 1 0 0,-1 1-1 0 0,0-1 1 0 0,0-1-1 0 0,-1 1 1 0 0,1 0-1 0 0,0 0 1 0 0,-1-1-1 0 0,1 1 1 0 0,-1-1-1 0 0,0 1 1 0 0,0-1-1 0 0,1-1 79 0 0,2-9-1713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5.6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1 9671 0 0,'0'0'424'0'0,"0"0"96"0"0,0 0-416 0 0,0 0-104 0 0,-6 4 0 0 0,6-4 0 0 0,0 0 2112 0 0,0 0 408 0 0,0 0 72 0 0,0 0 24 0 0,0 0-1960 0 0,0 0-392 0 0,0 0-72 0 0,0 0-24 0 0,0 0-264 0 0,8 0-64 0 0,0 1 0 0 0,1-1-8432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9.51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66 444 12439 0 0,'0'0'958'0'0,"0"0"-324"0"0,0 0 964 0 0,-14 1 6605 0 0,13-2-8168 0 0,0 1 0 0 0,0 0 0 0 0,0-1 0 0 0,0 1-1 0 0,0-1 1 0 0,0 0 0 0 0,0 1 0 0 0,0-1 0 0 0,0 0-1 0 0,0 1 1 0 0,0-1 0 0 0,1 0 0 0 0,-1 0-1 0 0,0 0 1 0 0,1 1 0 0 0,-1-1 0 0 0,0 0 0 0 0,1 0-1 0 0,-1 0 1 0 0,1 0 0 0 0,0 0 0 0 0,-1 0 0 0 0,1-1-1 0 0,0 1 1 0 0,-1 0 0 0 0,1 0 0 0 0,0 0-1 0 0,0 0 1 0 0,0 0 0 0 0,0 0 0 0 0,0 0 0 0 0,0 0-1 0 0,1-1 1 0 0,-1 1 0 0 0,0 0 0 0 0,1 0-35 0 0,11-43 890 0 0,-9 36-872 0 0,1 0-1 0 0,0 0 0 0 0,1 0 1 0 0,-1 1-1 0 0,2-1 1 0 0,-1 1-1 0 0,1 0 1 0 0,0 1-1 0 0,0-1 1 0 0,0 1-1 0 0,1 0 1 0 0,0 1-1 0 0,1 0 0 0 0,-1 0 1 0 0,1 1-1 0 0,0-1 1 0 0,0 2-1 0 0,0-1 1 0 0,0 1-1 0 0,1 0 1 0 0,-1 1-1 0 0,6-1-17 0 0,-8 4 56 0 0,0 0 0 0 0,0 1 0 0 0,0 0 0 0 0,-1 0-1 0 0,1 0 1 0 0,0 1 0 0 0,-1 0 0 0 0,0 0 0 0 0,0 0 0 0 0,0 0 0 0 0,0 1 0 0 0,0 0 0 0 0,-1 0-1 0 0,0 0 1 0 0,0 1 0 0 0,0-1 0 0 0,0 1 0 0 0,0 1-56 0 0,10 9 98 0 0,78 66 24 0 0,-86-77-118 0 0,-1-1-1 0 0,0 0 0 0 0,1 0 1 0 0,0 0-1 0 0,0 0 1 0 0,0-1-1 0 0,0 0 1 0 0,0 0-1 0 0,0-1 1 0 0,0 0-1 0 0,0 0 0 0 0,1 0 1 0 0,-1-1-1 0 0,1 0 1 0 0,-1 0-1 0 0,0 0 1 0 0,1-1-1 0 0,-1 0-3 0 0,-4 0-1 0 0,-1 1 0 0 0,1 0 1 0 0,-1-1-1 0 0,1 1 0 0 0,-1-1 0 0 0,0 0 0 0 0,1 0 1 0 0,-1 1-1 0 0,0-1 0 0 0,1 0 0 0 0,-1 0 0 0 0,0 0 0 0 0,0 0 1 0 0,0-1-1 0 0,0 1 0 0 0,0 0 0 0 0,0 0 0 0 0,0-1 0 0 0,0 1 1 0 0,-1 0-1 0 0,1-1 0 0 0,0 1 0 0 0,-1-1 0 0 0,1 1 1 0 0,-1-1-1 0 0,0 1 0 0 0,1-1 0 0 0,-1 1 0 0 0,0-1 0 0 0,0 1 1 0 0,0-1-1 0 0,0 1 0 0 0,0-1 0 0 0,0 0 0 0 0,-1 1 1 0 0,1-1-1 0 0,0 1 0 0 0,-1-1 0 0 0,0 1 1 0 0,-28-55-32 0 0,24 52 35 0 0,1 0 1 0 0,-1 0-1 0 0,1 1 0 0 0,-1 0 1 0 0,0 0-1 0 0,-1 0 0 0 0,1 1 0 0 0,0-1 1 0 0,-1 1-1 0 0,1 0 0 0 0,-1 1 1 0 0,0 0-1 0 0,1 0 0 0 0,-1 0 0 0 0,0 0 1 0 0,0 1-1 0 0,0 0 0 0 0,1 0 1 0 0,-1 1-1 0 0,0-1 0 0 0,-4 2-3 0 0,-6 1 52 0 0,0 1 0 0 0,1 1 0 0 0,-1 0 0 0 0,1 1-1 0 0,0 0 1 0 0,1 1 0 0 0,-4 3-52 0 0,-209 141-75 0 0,192-136-2146 0 0,34-16 548 0 0,-2-4-78 0 0</inkml:trace>
  <inkml:trace contextRef="#ctx0" brushRef="#br0" timeOffset="804.396">573 24 5983 0 0,'1'-1'464'0'0,"-11"-13"9336"0"0,-17 23-6506 0 0,-11 27-956 0 0,37-35-2259 0 0,1-1-14 0 0,22 7-149 0 0,83-22 5288 0 0,19-6-4582 0 0,-89 13-363 0 0,0 1-1 0 0,1 2 1 0 0,-1 2-1 0 0,1 1 1 0 0,0 1-1 0 0,-1 2 1 0 0,21 4-259 0 0,-40 0 0 0 0,-10 13 253 0 0,-6-17-218 0 0,-36 115 1365 0 0,27-59-1289 0 0,3 1 1 0 0,3-1-1 0 0,1 1 0 0 0,4 5-111 0 0,12 117-130 0 0,-14-178 129 0 0,0 0 1 0 0,0 1-1 0 0,0-1 0 0 0,-1 0 1 0 0,0 1-1 0 0,1-1 1 0 0,-1 0-1 0 0,0 0 1 0 0,0 0-1 0 0,0 0 0 0 0,0 0 1 0 0,0 0-1 0 0,-1 0 1 0 0,1 0-1 0 0,-1 0 1 0 0,1 0-1 0 0,-1 0 0 0 0,1-1 1 0 0,-1 1-1 0 0,0-1 1 0 0,0 1-1 0 0,0-1 1 0 0,0 0-1 0 0,0 0 0 0 0,0 0 1 0 0,0 0-1 0 0,-1 0 1 0 0,1 0-1 0 0,0-1 1 0 0,0 1-1 0 0,-2-1 1 0 0,-77 7 17 0 0,71-7-16 0 0,9 0-1 0 0,-15 1-17 0 0,0-1 0 0 0,1 0 0 0 0,-1-1-1 0 0,0-1 1 0 0,0-1 0 0 0,1 0 0 0 0,-1-1-1 0 0,-12-6 18 0 0,13-5-2238 0 0,15 5-5647 0 0,2 1-1297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8.55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8 275 6911 0 0,'0'0'528'0'0,"-1"1"-341"0"0,-3 0 150 0 0,3 0 1303 0 0,1-1 568 0 0,0 0 110 0 0,0 0-221 0 0,-1-14 242 0 0,45-76 128 0 0,-39 83-2292 0 0,11-19 267 0 0,-6 8-251 0 0,1 1 1 0 0,1 0-1 0 0,0 1 0 0 0,1 0 1 0 0,1 1-1 0 0,1 0 0 0 0,5-4-191 0 0,-19 19 22 0 0,0-1 0 0 0,0 0-1 0 0,0 0 1 0 0,1 1 0 0 0,-1-1-1 0 0,0 0 1 0 0,0 1 0 0 0,1-1-1 0 0,-1 1 1 0 0,0-1 0 0 0,0 1-1 0 0,1 0 1 0 0,-1 0-1 0 0,1 0 1 0 0,-1 0 0 0 0,0 0-1 0 0,1 0 1 0 0,-1 0 0 0 0,0 0-1 0 0,1 0 1 0 0,-1 0 0 0 0,0 1-1 0 0,1-1 1 0 0,-1 1-1 0 0,0-1 1 0 0,1 1 0 0 0,-1-1-1 0 0,0 1 1 0 0,0 0 0 0 0,0-1-1 0 0,0 1 1 0 0,0 0 0 0 0,0 0-1 0 0,0 0 1 0 0,0 0 0 0 0,0 0-1 0 0,1 1-21 0 0,26 48 696 0 0,-22-38-646 0 0,-2-3-29 0 0,1-1 0 0 0,0 1 0 0 0,1-1 0 0 0,0-1 0 0 0,1 1 0 0 0,-1-1 0 0 0,1 0 0 0 0,0 0 0 0 0,1-1 0 0 0,0 0 1 0 0,0-1-1 0 0,0 1 0 0 0,1-1 0 0 0,0-1 0 0 0,-1 0 0 0 0,2 0 0 0 0,-1-1 0 0 0,0 0 0 0 0,1 0 0 0 0,-1-1 0 0 0,1-1 0 0 0,0 1 0 0 0,0-2 0 0 0,-1 1 0 0 0,1-1 0 0 0,0-1 0 0 0,6 0-21 0 0,32-21 212 0 0,-47 21-206 0 0,0 1-1 0 0,0-1 1 0 0,0 0 0 0 0,0 1-1 0 0,0-1 1 0 0,0 0 0 0 0,0 0 0 0 0,-1 0-1 0 0,1 1 1 0 0,0-1 0 0 0,0 0-1 0 0,-1 0 1 0 0,1 0 0 0 0,-1 0-1 0 0,1 0 1 0 0,-1 0 0 0 0,1-1-1 0 0,-1 1 1 0 0,0 0 0 0 0,1 0-1 0 0,-1 0 1 0 0,0 0 0 0 0,0 0-1 0 0,0 0 1 0 0,0-1 0 0 0,0 1-1 0 0,0 0 1 0 0,0 0 0 0 0,0 0-1 0 0,-1 0 1 0 0,1 0 0 0 0,0-1-1 0 0,-1 1 1 0 0,1 0 0 0 0,-1 0-1 0 0,1 0 1 0 0,-1 0 0 0 0,1 0-1 0 0,-1 0 1 0 0,0 0 0 0 0,0 0-1 0 0,1 1 1 0 0,-2-2-6 0 0,-3-1 37 0 0,0 1-1 0 0,0 0 1 0 0,0 0 0 0 0,-1 0-1 0 0,1 1 1 0 0,-1-1 0 0 0,1 1-1 0 0,-1 0 1 0 0,1 1 0 0 0,-1-1-1 0 0,1 1 1 0 0,-1 1 0 0 0,0-1-1 0 0,1 1 1 0 0,-1 0 0 0 0,1 0-1 0 0,-4 1-36 0 0,6-2 25 0 0,-60 13 653 0 0,0 2 1 0 0,-46 19-679 0 0,-39 10-89 0 0,128-38-1460 0 0,13-2-5587 0 0,6-3-959 0 0</inkml:trace>
  <inkml:trace contextRef="#ctx0" brushRef="#br0" timeOffset="408.369">566 516 4607 0 0,'0'0'354'0'0,"-3"5"1395"0"0,3-4 2965 0 0,0-1 4803 0 0,18-13-8649 0 0,-1-1 0 0 0,0-1 0 0 0,-1 0 0 0 0,-1-1 0 0 0,-1 0 1 0 0,12-17-869 0 0,13-15 961 0 0,11-20-2990 0 0,-45 57 954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7.11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317 682 17503 0 0,'0'0'399'0'0,"-14"3"961"0"0,-2-2-432 0 0,1 2 0 0 0,0 0 1 0 0,0 0-1 0 0,0 1 0 0 0,0 1 1 0 0,1 1-1 0 0,0 0 0 0 0,0 1 0 0 0,-11 7-928 0 0,3-3 598 0 0,22-11-397 0 0,0 0-24 0 0,-1 0-90 0 0,0 0-85 0 0,0 0 0 0 0,0 0-1 0 0,0-1 1 0 0,0 1 0 0 0,1 0-1 0 0,-1-1 1 0 0,0 1 0 0 0,0-1 0 0 0,1 1-1 0 0,-1-1 1 0 0,0 1 0 0 0,1-1 0 0 0,-1 1-1 0 0,1-1 1 0 0,-1 0 0 0 0,0 1 0 0 0,1-1-1 0 0,0 0 1 0 0,-1 1 0 0 0,1-1-1 0 0,-1 0 1 0 0,1 0 0 0 0,0 1 0 0 0,-1-1-1 0 0,1 0 1 0 0,0 0 0 0 0,0 0 0 0 0,0 0-1 0 0,0 1 1 0 0,0-1 0 0 0,0 0 0 0 0,0 0-1 0 0,0 0 1 0 0,0 0-2 0 0,0 0 5 0 0,0-69 48 0 0,-7-23-37 0 0,5 32-4 0 0,-3 1 0 0 0,-3-1 0 0 0,-2 2-1 0 0,-3-1 1 0 0,-7-12-12 0 0,-18-23 0 0 0,35 70 0 0 0,11 16 0 0 0,12 1 110 0 0,-1 1 1 0 0,1 0-1 0 0,0 2 0 0 0,1 0 0 0 0,-1 2 1 0 0,1 0-1 0 0,3 1-110 0 0,-6-1 35 0 0,225-14-57 0 0,-238 17 27 0 0,-4 0-4483 0 0,-1 0 2862 0 0</inkml:trace>
  <inkml:trace contextRef="#ctx0" brushRef="#br0" timeOffset="355.158">532 381 6911 0 0,'0'0'315'0'0,"0"0"-7"0"0,2 0-199 0 0,55 21 17299 0 0,-32-14-15487 0 0,7 3-2905 0 0,-32-10-485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5:56.13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263 4 14887 0 0,'0'0'680'0'0,"0"0"-10"0"0,-11-4 2100 0 0,-41 13 2610 0 0,-19 31-3375 0 0,64-35-1833 0 0,-2-1-16 0 0,1 1 0 0 0,0 0 0 0 0,0 0-1 0 0,0 1 1 0 0,1-1 0 0 0,0 2 0 0 0,0-1-1 0 0,1 1 1 0 0,-1 0 0 0 0,1 1-1 0 0,1-1 1 0 0,0 1 0 0 0,0 0 0 0 0,0 0-1 0 0,1 1 1 0 0,0 0 0 0 0,1-1 0 0 0,0 1-1 0 0,0 0 1 0 0,0 6-156 0 0,3-12 5 0 0,1 1 0 0 0,-1-1-1 0 0,1 0 1 0 0,0 0 0 0 0,0 1 0 0 0,0-1-1 0 0,1 0 1 0 0,-1 0 0 0 0,1 0 0 0 0,-1-1 0 0 0,1 1-1 0 0,0 0 1 0 0,0-1 0 0 0,0 1 0 0 0,1-1-1 0 0,-1 1 1 0 0,0-1 0 0 0,1 0 0 0 0,0 0-1 0 0,-1 0 1 0 0,1 0 0 0 0,0-1 0 0 0,0 1 0 0 0,0-1-1 0 0,0 0 1 0 0,0 0 0 0 0,1 0-5 0 0,5 2-12 0 0,-1-1 0 0 0,0 0 0 0 0,1 0 0 0 0,-1-1 0 0 0,1 0 0 0 0,0-1 0 0 0,-1 1 0 0 0,1-2 0 0 0,8 0 12 0 0,48-16-860 0 0,-27-3-2776 0 0,-36 18 992 0 0,0-2-5661 0 0</inkml:trace>
  <inkml:trace contextRef="#ctx0" brushRef="#br0" timeOffset="242.903">99 129 5527 0 0,'-17'-5'1011'0'0,"18"6"11521"0"0,3 2-6262 0 0,31 18-4998 0 0,-22-16-1374 0 0,0-2 0 0 0,0 1 0 0 0,0-2-1 0 0,0 0 1 0 0,1 0 0 0 0,-1-1 0 0 0,0-1-1 0 0,1 0 1 0 0,-1-1 0 0 0,9-2 102 0 0,-8 1-1791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0.9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0 216 10591 0 0,'0'0'819'0'0,"8"-4"-502"0"0,12-9 1298 0 0,0-1-1 0 0,0 0 0 0 0,-2-2 1 0 0,0 0-1 0 0,0-2 1 0 0,-2 1-1 0 0,0-2 0 0 0,-1 0 1 0 0,-1-1-1 0 0,5-10-1614 0 0,-12 20-1597 0 0,-3 5-102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1.7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84 7 14975 0 0,'0'0'687'0'0,"-13"1"250"0"0,10 0-809 0 0,0-1 0 0 0,-1 1 0 0 0,1 0 0 0 0,0 0 0 0 0,0 0 0 0 0,-1 0 0 0 0,1 1 0 0 0,0-1 0 0 0,0 1 0 0 0,0 0 0 0 0,1 0 0 0 0,-1 0 0 0 0,0 0 0 0 0,1 1 0 0 0,-1-1 0 0 0,1 1 0 0 0,0-1 0 0 0,0 1 0 0 0,0 0 0 0 0,0 0 0 0 0,0 0 0 0 0,0 0 0 0 0,1 0 0 0 0,0 0 0 0 0,0 0 0 0 0,-1 0 0 0 0,2 1 0 0 0,-1-1 0 0 0,0 1 0 0 0,1-1 0 0 0,0 0 0 0 0,-1 1 0 0 0,1 2-128 0 0,0 0 213 0 0,0-1-1 0 0,0 1 0 0 0,0-1 1 0 0,1 1-1 0 0,0-1 1 0 0,0 1-1 0 0,0-1 0 0 0,0 0 1 0 0,1 1-1 0 0,0-1 1 0 0,0 0-1 0 0,1 0 0 0 0,-1 0 1 0 0,1 0-1 0 0,0-1 1 0 0,0 1-1 0 0,1-1 0 0 0,-1 0 1 0 0,1 0-1 0 0,4 4-212 0 0,1-4-2 0 0,0 1 0 0 0,0-2 0 0 0,0 1 0 0 0,0-1 0 0 0,0-1 0 0 0,1 1 0 0 0,-1-2 0 0 0,1 1 0 0 0,-1-1 0 0 0,1-1 0 0 0,0 0 0 0 0,0 0 0 0 0,-1-1 0 0 0,1 0 0 0 0,-1 0 0 0 0,1-1 0 0 0,-1-1 0 0 0,1 0 0 0 0,-1 0 0 0 0,0-1 0 0 0,0 0 0 0 0,-1 0 0 0 0,1-1 0 0 0,-1 0 0 0 0,0 0 0 0 0,0-1 0 0 0,-1 0 0 0 0,0-1 0 0 0,0 0 0 0 0,0 0 0 0 0,-1 0 0 0 0,5-7 2 0 0,-7 9 61 0 0,-1 0-1 0 0,1-1 1 0 0,-1 1-1 0 0,0-1 0 0 0,-1 0 1 0 0,1 0-1 0 0,-1 0 1 0 0,0 0-1 0 0,-1 0 1 0 0,1-1-1 0 0,-1 1 1 0 0,0 0-1 0 0,-1-1 1 0 0,0 1-1 0 0,0-1 1 0 0,0 1-1 0 0,-1-1 0 0 0,0 1 1 0 0,0 0-1 0 0,-1-4-60 0 0,1 9 223 0 0,1 1 1 0 0,0 0-3 0 0,0 0-10 0 0,0 0-3 0 0,0 0 0 0 0,21 102 380 0 0,-19-89-567 0 0,9 29 16 0 0,-1 1 1 0 0,-3 0-1 0 0,-2 1 1 0 0,-1-1-1 0 0,-3 1 1 0 0,-1 0 0 0 0,-2 0-1 0 0,-2 0 1 0 0,-7 27-38 0 0,10-64 21 0 0,0-1 1 0 0,-1 0-1 0 0,0 1 0 0 0,0-1 1 0 0,0 0-1 0 0,-1 0 1 0 0,0 0-1 0 0,0-1 0 0 0,0 1 1 0 0,-1-1-1 0 0,0 1 1 0 0,0-1-1 0 0,0 0 1 0 0,-1-1-1 0 0,1 1 0 0 0,-1-1 1 0 0,0 0-1 0 0,-1 0 1 0 0,1 0-1 0 0,-1-1 0 0 0,1 0 1 0 0,-1 0-1 0 0,0 0 1 0 0,0-1-1 0 0,0 0 1 0 0,-1 0-1 0 0,1-1 0 0 0,0 1 1 0 0,-1-1-1 0 0,1-1 1 0 0,-1 1-1 0 0,-2-1-21 0 0,0-1 9 0 0,0 0-1 0 0,1 0 0 0 0,-1-1 1 0 0,0 0-1 0 0,1-1 1 0 0,0 1-1 0 0,-1-2 1 0 0,1 1-1 0 0,0-1 1 0 0,1-1-1 0 0,-1 1 1 0 0,1-1-1 0 0,-2-2-8 0 0,5 4 2 0 0,1 0 1 0 0,0 0-1 0 0,0 0 0 0 0,0-1 0 0 0,0 1 0 0 0,0-1 1 0 0,1 0-1 0 0,-1 0 0 0 0,1 0 0 0 0,0 0 1 0 0,0 0-1 0 0,1 0 0 0 0,-1 0 0 0 0,1-1 1 0 0,0 1-1 0 0,0-1 0 0 0,0 1 0 0 0,1-1 0 0 0,0 1 1 0 0,0-1-1 0 0,0 1 0 0 0,0-1 0 0 0,1 1 1 0 0,-1-1-1 0 0,1 1 0 0 0,1-2-2 0 0,4-6 0 0 0,0 0 0 0 0,1 0 0 0 0,1 0 0 0 0,0 1 0 0 0,1 1 0 0 0,0 0 0 0 0,0 0 0 0 0,1 0 0 0 0,0 1 0 0 0,1 1 0 0 0,0 0 0 0 0,0 0 0 0 0,1 1 0 0 0,0 0 0 0 0,0 1 0 0 0,2 0 0 0 0,190-93 45 0 0,-203 98-146 0 0,-1 1-51 0 0,0 0-9 0 0,-12-17-5254 0 0,6 11-3257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3.0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 6 14911 0 0,'0'0'687'0'0,"0"0"-16"0"0,-2-6-265 0 0,3 8 7466 0 0,3 40-6612 0 0,-27 339 2020 0 0,25-359-3574 0 0,-3-35-108 0 0,-4-44-5237 0 0,5 47 3870 0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2.1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11 102 13535 0 0,'-5'4'1224'0'0,"0"-1"-842"0"0,4-2 498 0 0,1-1 264 0 0,0 0 52 0 0,0 0-51 0 0,0 0-256 0 0,0 0-110 0 0,8-1 714 0 0,94-57 2492 0 0,-76 39-3519 0 0,-13 10-274 0 0,-10 7-176 0 0,-1-1 0 0 0,0 1 0 0 0,1 1 0 0 0,-1-1-1 0 0,1 0 1 0 0,-1 1 0 0 0,1-1 0 0 0,0 1 0 0 0,0 0-1 0 0,-1 0 1 0 0,1 0 0 0 0,0 0 0 0 0,0 0 0 0 0,0 1-1 0 0,0-1 1 0 0,0 1 0 0 0,3 0-16 0 0,32 25 240 0 0,-31-16-896 0 0,41 30 2282 0 0,-27-35-4236 0 0,5-8-4452 0 0,-20 1-1168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2.6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22 19 2303 0 0,'5'-5'200'0'0,"4"-3"6778"0"0,-5 4 1523 0 0,-4 3-5782 0 0,0 1-1655 0 0,-13 21 2341 0 0,-11 46-1390 0 0,23-65-2016 0 0,1 0 1 0 0,-1 0-1 0 0,1 0 0 0 0,0 0 0 0 0,0 0 0 0 0,-1 1 0 0 0,2-1 0 0 0,-1 0 0 0 0,0 0 0 0 0,0 0 0 0 0,1 0 0 0 0,-1 1 0 0 0,1-1 0 0 0,0 0 1 0 0,-1 0-1 0 0,1 0 0 0 0,0 0 0 0 0,0 0 0 0 0,0 0 0 0 0,1-1 0 0 0,-1 1 0 0 0,0 0 0 0 0,1-1 0 0 0,-1 1 0 0 0,1-1 0 0 0,-1 1 1 0 0,1-1-1 0 0,0 1 0 0 0,0-1 0 0 0,1 1 1 0 0,18-1-1161 0 0,-8-9-2654 0 0,-6 2-4344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2.8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15 19119 0 0,'0'0'432'0'0,"-15"-5"1055"0"0,10 4-1755 0 0,-9-3 2567 0 0,12 2-3279 0 0,7 1-3868 0 0,2-1-2562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3.6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262 50 14655 0 0,'5'-17'1592'0'0,"-5"16"-1460"0"0,0 0 0 0 0,0-1 1 0 0,0 1-1 0 0,0 0 0 0 0,0 0 0 0 0,0 0 0 0 0,0 0 0 0 0,0-1 0 0 0,-1 1 0 0 0,1 0 0 0 0,0 0 1 0 0,-1 0-1 0 0,1 0 0 0 0,-1 0 0 0 0,1-1 0 0 0,-1 1 0 0 0,1 0 0 0 0,-1 0 0 0 0,0 0 0 0 0,0 1 1 0 0,1-1-1 0 0,-1 0 0 0 0,0 0 0 0 0,0 0 0 0 0,0 0 0 0 0,0 1 0 0 0,0-1 0 0 0,0 1 0 0 0,0-1 1 0 0,0 0-1 0 0,0 1 0 0 0,0 0 0 0 0,0-1 0 0 0,-1 1 0 0 0,1 0 0 0 0,0-1 0 0 0,0 1 0 0 0,0 0 1 0 0,0 0-1 0 0,-1 0 0 0 0,1 0 0 0 0,0 0 0 0 0,0 0 0 0 0,0 1 0 0 0,-1-1 0 0 0,1 0-132 0 0,-56 17 1860 0 0,41-9-1520 0 0,1 2 0 0 0,0 0-1 0 0,0 0 1 0 0,1 2 0 0 0,0 0-1 0 0,1 0 1 0 0,0 1 0 0 0,0 2-340 0 0,8-9 76 0 0,0 0 1 0 0,1 0-1 0 0,-1 0 1 0 0,1 1-1 0 0,1-1 1 0 0,-1 1-1 0 0,1 0 1 0 0,0 0-1 0 0,1 0 0 0 0,0 1 1 0 0,0-1-1 0 0,0 1 1 0 0,1-1-1 0 0,0 1 1 0 0,1 0-1 0 0,-1-1 1 0 0,2 1-1 0 0,-1-1 1 0 0,1 1-1 0 0,0 2-76 0 0,1-6 2 0 0,-1 0-1 0 0,1 0 1 0 0,0 0-1 0 0,0 0 1 0 0,0 0-1 0 0,0-1 1 0 0,1 1-1 0 0,-1-1 0 0 0,1 1 1 0 0,0-1-1 0 0,0 0 1 0 0,0 0-1 0 0,1 0 1 0 0,-1-1-1 0 0,1 1 1 0 0,-1-1-1 0 0,1 0 1 0 0,0 0-1 0 0,0 0 1 0 0,0 0-1 0 0,0-1 1 0 0,0 0-1 0 0,0 0 1 0 0,1 0-1 0 0,-1 0 1 0 0,0 0-1 0 0,1-1-1 0 0,4 1-103 0 0,1 0 0 0 0,0-1-1 0 0,-1 0 1 0 0,1 0-1 0 0,-1-1 1 0 0,1 0-1 0 0,-1-1 1 0 0,1 0 0 0 0,-1-1-1 0 0,0 1 1 0 0,8-5 103 0 0,-12 5-424 0 0,0 0 1 0 0,-1-1-1 0 0,1 0 0 0 0,-1 1 1 0 0,0-2-1 0 0,1 1 1 0 0,-2 0-1 0 0,1-1 1 0 0,0 0-1 0 0,-1 1 0 0 0,1-1 1 0 0,-1-1-1 0 0,2-3 424 0 0,-1-4-1524 0 0</inkml:trace>
  <inkml:trace contextRef="#ctx0" brushRef="#br0" timeOffset="257.481">48 129 8751 0 0,'-11'0'-118'0'0,"6"1"4248"0"0,-2-1 5833 0 0,34 11-6493 0 0,95 2-1486 0 0,-42-26-3834 0 0,-66 8 903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9.82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6 11055 0 0,'0'0'506'0'0,"-15"-2"188"0"0,5-1 10153 0 0,19 2-8221 0 0,20 3-1708 0 0,77 23 2395 0 0,-100-25-3326 0 0,-5 0-150 0 0,19-13-5882 0 0,-17 8 4330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11.1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29 1 10591 0 0,'0'0'488'0'0,"0"0"-12"0"0,0 0 126 0 0,1 2 3613 0 0,2 9 39 0 0,8 106 3780 0 0,-28 61-6932 0 0,6-89-534 0 0,-5 89-1379 0 0,18-165-397 0 0,-2-10-2663 0 0,0-3-5122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11.8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40 15775 0 0,'0'0'727'0'0,"0"0"-22"0"0,13-10 222 0 0,-3 5-401 0 0,1 1 1 0 0,0 0-1 0 0,1 0 0 0 0,-1 1 0 0 0,0 1 1 0 0,1 0-1 0 0,0 0 0 0 0,-1 1 1 0 0,1 1-527 0 0,8-2 568 0 0,93 6 1648 0 0,-110-3-2152 0 0,0 0 1 0 0,0 1-1 0 0,-1-1 0 0 0,1 1 0 0 0,0-1 1 0 0,-1 1-1 0 0,1 0 0 0 0,-1 0 0 0 0,1 0 1 0 0,-1 1-1 0 0,0-1 0 0 0,0 0 0 0 0,0 1 1 0 0,0 0-1 0 0,-1-1 0 0 0,1 1 1 0 0,-1 0-1 0 0,1 0 0 0 0,-1 0 0 0 0,0 0 1 0 0,0 0-1 0 0,-1 0 0 0 0,1 0 0 0 0,0 0 1 0 0,-1 0-1 0 0,0 0 0 0 0,0 0 0 0 0,0 0 1 0 0,0 1-1 0 0,0-1 0 0 0,-1 0 0 0 0,1 0 1 0 0,-1 0-1 0 0,0 0 0 0 0,0 0 0 0 0,0 0 1 0 0,0 0-1 0 0,0 0 0 0 0,-1 0 1 0 0,0-1-1 0 0,1 1-64 0 0,-30 75 668 0 0,24-63-562 0 0,0 0-1 0 0,1 1 0 0 0,1 0 0 0 0,0 0 0 0 0,1 0 0 0 0,1 1 0 0 0,0-1 0 0 0,1 5-105 0 0,2-18-12 0 0,1 1 1 0 0,0-1-1 0 0,-1 1 0 0 0,1-1 1 0 0,0 0-1 0 0,1 0 0 0 0,-1 1 1 0 0,0-1-1 0 0,1 0 0 0 0,0 0 0 0 0,0 0 1 0 0,0 0-1 0 0,0-1 0 0 0,0 1 1 0 0,1 0-1 0 0,-1-1 0 0 0,1 0 1 0 0,-1 1-1 0 0,1-1 0 0 0,0 0 0 0 0,0-1 1 0 0,0 1-1 0 0,0 0 0 0 0,0-1 1 0 0,1 1-1 0 0,-1-1 0 0 0,0 0 1 0 0,1 0-1 0 0,-1-1 0 0 0,0 1 1 0 0,1-1-1 0 0,-1 1 0 0 0,1-1 0 0 0,-1 0 1 0 0,1-1-1 0 0,-1 1 0 0 0,1 0 1 0 0,-1-1-1 0 0,3 0 12 0 0,21-6-144 0 0,-47 8 232 0 0,14 2-29 0 0,0 1 0 0 0,0 0-1 0 0,0 1 1 0 0,1-1 0 0 0,-1 1 0 0 0,1 0-1 0 0,1 1 1 0 0,-1-1 0 0 0,1 1 0 0 0,0 0 0 0 0,0 0-1 0 0,0 0 1 0 0,1 1 0 0 0,0-1 0 0 0,0 1-1 0 0,1 0 1 0 0,0-1 0 0 0,0 1 0 0 0,0 0-1 0 0,1 0 1 0 0,0 1 0 0 0,1-1 0 0 0,-1 0-1 0 0,1 0 1 0 0,1 0 0 0 0,-1 2-59 0 0,2 5 5 0 0,0 0 0 0 0,1 1 0 0 0,0-1 0 0 0,1 0 0 0 0,1-1 0 0 0,0 1 0 0 0,1-1 0 0 0,4 7-5 0 0,10 24 20 0 0,-19-37 3 0 0,1 0 0 0 0,-1 0 1 0 0,0 0-1 0 0,0 0 0 0 0,-1 0 0 0 0,0 1 1 0 0,0-1-1 0 0,-1 0 0 0 0,0 0 0 0 0,0 0 0 0 0,-1 0 1 0 0,0 0-1 0 0,0 0 0 0 0,0 0 0 0 0,-1 0 1 0 0,0-1-1 0 0,0 0 0 0 0,-1 1 0 0 0,0-1 0 0 0,0 0 1 0 0,-1-1-1 0 0,1 1 0 0 0,-1-1 0 0 0,0 0 1 0 0,-1 0-1 0 0,1 0 0 0 0,-1-1 0 0 0,0 0 0 0 0,0 0 1 0 0,0 0-1 0 0,0-1 0 0 0,-1 0 0 0 0,0 0 1 0 0,1-1-1 0 0,-1 0 0 0 0,-6 1-23 0 0,10-2-244 0 0,-1 0 1 0 0,0-1-1 0 0,0 0 0 0 0,0 1 0 0 0,0-2 1 0 0,0 1-1 0 0,0 0 0 0 0,0-1 1 0 0,0 0-1 0 0,1 0 0 0 0,-1 0 0 0 0,0 0 1 0 0,0 0-1 0 0,1-1 0 0 0,-1 0 1 0 0,1 0-1 0 0,0 0 0 0 0,-1 0 0 0 0,1-1 244 0 0,-4-2-2041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10.6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149 5 8287 0 0,'0'-1'639'0'0,"3"-2"-112"0"0,-3 2 1066 0 0,0 1 508 0 0,0 0 106 0 0,0 0-107 0 0,0 0-540 0 0,0 0-236 0 0,9 30 2968 0 0,-26 118 26 0 0,24 51-5675 0 0,-7-198 560 0 0,0-1-730 0 0,0 0-317 0 0</inkml:trace>
  <inkml:trace contextRef="#ctx0" brushRef="#br0" timeOffset="209.353">8 195 9215 0 0,'0'0'422'0'0,"-1"-1"-13"0"0,-2-2-264 0 0,0 0 335 0 0,2 3 1931 0 0,3-2 3325 0 0,6-4-1743 0 0,40-4-391 0 0,30 24-2435 0 0,-51-7-809 0 0,-23-6-445 0 0,44 3 210 0 0,-19-20-3754 0 0,-21 8 1839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10.12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 1 18143 0 0,'0'0'828'0'0,"0"0"-17"0"0,0 0-348 0 0,0 0 463 0 0,0 0 259 0 0,0 0 51 0 0,0 0-70 0 0,0 0-341 0 0,0 0-149 0 0,-2 8 564 0 0,-6 82-47 0 0,3 0 0 0 0,5 27-1193 0 0,0-76 93 0 0,5 25-360 0 0,-5-65 10 0 0,0-1-6 0 0,0 0-157 0 0,0 0-655 0 0,7-3-3150 0 0,-1 0-4439 0 0</inkml:trace>
  <inkml:trace contextRef="#ctx0" brushRef="#br0" timeOffset="230.481">132 652 7831 0 0,'0'0'603'0'0,"0"0"74"0"0,0 0 1789 0 0,0 0 823 0 0,0 0 167 0 0,2-1 1035 0 0,7-7-3048 0 0,5-5-1003 0 0,-1 0 0 0 0,-1-1 0 0 0,0-1 0 0 0,-1 0 0 0 0,-1 0 0 0 0,0-1 0 0 0,-1-1-1 0 0,-1 0 1 0 0,0 0 0 0 0,-1 0 0 0 0,3-16-440 0 0,-10-45-4604 0 0,-1 68 3224 0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09.13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2 493 11055 0 0,'0'0'852'0'0,"0"0"-325"0"0,0 0 717 0 0,0 0 367 0 0,10 12 2707 0 0,-6-12-4097 0 0,1 1-1 0 0,-1-1 1 0 0,0 0-1 0 0,1 0 1 0 0,-1 0-1 0 0,0 0 1 0 0,1-1-1 0 0,-1 0 0 0 0,0 0 1 0 0,0 0-1 0 0,1 0 1 0 0,-1-1-1 0 0,0 0 1 0 0,0 0-1 0 0,-1 0 1 0 0,1 0-1 0 0,0 0 1 0 0,-1-1-1 0 0,1 0 1 0 0,-1 0-1 0 0,0 0 1 0 0,0 0-1 0 0,0 0 1 0 0,0 0-1 0 0,2-4-220 0 0,4-2 112 0 0,-1-1 1 0 0,0 0-1 0 0,0 0 1 0 0,-1 0-1 0 0,0-1 0 0 0,-1 0 1 0 0,0-1-1 0 0,-1 1 0 0 0,0-1 1 0 0,-1 0-1 0 0,0 0 0 0 0,-1-1 1 0 0,-1 1-1 0 0,0-1 0 0 0,0 0 1 0 0,-1 1-1 0 0,-1-1 0 0 0,0 0 1 0 0,-1-5-113 0 0,-6-31 48 0 0,-3 1 1 0 0,-1 0-1 0 0,-12-30-48 0 0,41 142-3621 0 0,-14-48 2122 0 0</inkml:trace>
  <inkml:trace contextRef="#ctx0" brushRef="#br0" timeOffset="359.965">16 567 16703 0 0,'-15'13'1914'0'0,"14"-13"-1190"0"0,1 0 194 0 0,21-24 2267 0 0,-17 20-3016 0 0,1 0 0 0 0,0 0 0 0 0,-1 0 0 0 0,1 0-1 0 0,0 1 1 0 0,1 0 0 0 0,-1 0 0 0 0,1 0-1 0 0,-1 1 1 0 0,1 0 0 0 0,0 0 0 0 0,0 0 0 0 0,0 1-1 0 0,0 0 1 0 0,0 0 0 0 0,0 0 0 0 0,0 1-1 0 0,0 0 1 0 0,0 0 0 0 0,0 1 0 0 0,0 0 0 0 0,0 0-1 0 0,0 0 1 0 0,1 1-169 0 0,-4 1 28 0 0,1 0 0 0 0,-1 1 0 0 0,0 0 0 0 0,-1 0 1 0 0,1 0-1 0 0,-1 0 0 0 0,0 0 0 0 0,0 0 0 0 0,0 1 0 0 0,0-1 0 0 0,-1 1 0 0 0,1 0 0 0 0,-1-1 0 0 0,-1 1 1 0 0,1 0-1 0 0,-1-1 0 0 0,1 1 0 0 0,-1 0 0 0 0,-1 0 0 0 0,1-1 0 0 0,-1 1 0 0 0,1 0 0 0 0,-2-1 0 0 0,1 1 0 0 0,0 0 1 0 0,-1-1-1 0 0,0 0 0 0 0,0 2-28 0 0,-84 204 1402 0 0,83-194-1322 0 0,4-15-88 0 0,-1 0-1 0 0,1 0 1 0 0,0 0-1 0 0,-1 0 1 0 0,1-1-1 0 0,0 1 1 0 0,0 0-1 0 0,0 0 1 0 0,0-1-1 0 0,-1 1 1 0 0,1 0-1 0 0,0-1 1 0 0,0 1-1 0 0,0-1 1 0 0,0 1-1 0 0,0-1 1 0 0,0 0-1 0 0,1 1 1 0 0,-1-1-1 0 0,0 0 1 0 0,0 0-1 0 0,0 0 1 0 0,0 0-1 0 0,0 0 0 0 0,0 0 1 0 0,0 0-1 0 0,1 0 1 0 0,-1 0-1 0 0,0 0 1 0 0,0 0-1 0 0,0-1 9 0 0,82-24-3000 0 0,-51 5-6111 0 0,-22 13 1601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4.4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1 14335 0 0,'0'0'662'0'0,"0"0"-18"0"0,0 0-234 0 0,0 0 554 0 0,0 0 291 0 0,0 0 60 0 0,0 0-57 0 0,3 16 2162 0 0,0 165 923 0 0,-6-113-3910 0 0,-11 134-100 0 0,15-209-7854 0 0,2-2 5629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5:11:31.73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14552 5917 26943 0,'0'0'1200'0,"0"0"240"0,0 0-1152 0,0 0-288 15,6-5 0-15,2 2 0 0,2-1 2176 0,1 1 384 16,0 0 80-16,1 0 16 0,3 1-272 0,0 1-48 16,2 0-16-16,1 2 0 0,1 1-528 0,1 2-128 15,0 1 0-15,1 1-16 0,-3 2-560 0,1 1-96 0,-2 1-32 16,-1-2 0-16,-2 2-528 0,1 0-112 0,-2-1-32 0,2 0 0 16,-2-1-288-16,0-2 0 0,2 0 0 0,2-3 0 31,-2-2-832-31,1-2-208 0,1-1-48 0,-2-1-14640 0,0-1-2912 0</inkml:trace>
  <inkml:trace contextRef="#ctx0" brushRef="#br0" timeOffset="862.151">18046 3796 17503 0,'0'0'1552'0,"0"0"-1232"0,4-5-320 0,0 2 0 16,2 1 4512-16,1 0 848 0,0-1 160 0,2 2 48 0,1-1-2816 0,1 1-576 16,1 0-96-16,1-1-32 0,2-1-816 0,0 1-160 15,2-1-48-15,1 1 0 0,3-2-688 0,2 1-144 16,1 0-16-16,1 0-16 15,1 1-1792-15,-1 2-352 0</inkml:trace>
  <inkml:trace contextRef="#ctx0" brushRef="#br0" timeOffset="2034.907">14604 6931 24879 0,'0'0'2208'0,"0"0"-1760"16,0 0-448-16,7 0 0 0,3-2 3296 0,0 1 576 15,1 0 112-15,3-1 32 0,2-1-1408 0,1 0-288 16,4 1-48-16,-1-1-16 0,2-1-528 0,-1 1-128 0,2 0 0 0,-2-2-16 16,1 1-624-16,-1 0-112 0,2-1-16 0,-1 0-16 15,1 0-432-15,0 1-64 0,2 0-32 0,-2 1 0 16,1 2-160-16,-1 1-128 0,2 0 192 0,-2 1-192 16,0-1 192-16,-1 2-192 0,-1-1 192 0,-2 2-192 0,0-1 0 0,-4 1 0 15,0-3 0-15,-3 0-192 0,0 0 192 16,-4 0-192-16,-1 1 192 0,0-1-192 0,-2-1-80 15,-1-2-16-15,-4 3 0 0,0 0 0 16,0 0-544-16,0 0-128 0,-1-5 0 0,-1 1-16 16,-2-1-2320-16,-1 2-464 0</inkml:trace>
  <inkml:trace contextRef="#ctx0" brushRef="#br0" timeOffset="3639.415">21688 3828 8287 0,'0'0'368'0,"0"0"80"0,0 0-448 0,0 0 0 0,0 0 0 0,0 0 0 16,0 0 3664-16,0 0 656 0,0 0 128 0,0 0 32 15,0 0-2384-15,0 0-480 0,6 3-80 0,0-1-32 16,1 0 16-16,2 0 0 0,0 2 0 0,2-3 0 15,1 0 64-15,1 0 16 0,0 1 0 0,0 0 0 16,1 1-352-16,0-2-64 0,1 0-16 0,1 2 0 0,0-2-288 16,1 2-64-16,3 1-16 0,-1-1 0 0,1 0-208 15,1-1-32-15,1-1-16 0,0 2 0 0,2 0-368 0,-2 1-176 16,0-2 160-16,-1 0-160 0,-2 0 128 0,-1 0-128 16,0 2 0-16,-2-2 0 0,-3-1 0 0,-1 0 0 15,-1-1 0-15,-2 0 0 0,-3 0 0 0,-1-1 0 16,-5 1 0-16,0 0 0 15,0 0-1408-15,0 0-368 0,-6-4-80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34.82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2047 264 10135 0 0,'0'0'778'0'0,"0"0"-189"0"0,0 0 1086 0 0,0 0 527 0 0,0 0 109 0 0,0 0-186 0 0,0 0-871 0 0,0 0-387 0 0,7-5 675 0 0,149-97 3467 0 0,-24 17-4809 0 0,-131 85-772 0 0,-1 0-179 0 0,0 0-31 0 0,-6 4-1602 0 0,0 0 689 0 0</inkml:trace>
  <inkml:trace contextRef="#ctx0" brushRef="#br0" timeOffset="241.535">2056 260 9215 0 0,'0'0'707'0'0,"-8"15"1789"0"0,7 6 7082 0 0,18-3-5799 0 0,31 8-2406 0 0,-45-25-1027 0 0,96 48 910 0 0,-77-62-8148 0 0,-19 8 4961 0 0</inkml:trace>
  <inkml:trace contextRef="#ctx0" brushRef="#br0" timeOffset="617.407">2590 22 15343 0 0,'0'0'704'0'0,"0"0"-14"0"0,4-13-420 0 0,-3 5 5574 0 0,-8 15-4473 0 0,-10 18-1145 0 0,-9 18 510 0 0,14-24-389 0 0,0 0 0 0 0,1 0 1 0 0,1 1-1 0 0,1 0 0 0 0,1 1 1 0 0,0 0-1 0 0,-2 16-347 0 0,9-33 35 0 0,0-1-1 0 0,1 1 1 0 0,-1-1 0 0 0,1 1-1 0 0,0-1 1 0 0,0 1 0 0 0,0 0-1 0 0,1-1 1 0 0,-1 1 0 0 0,1-1-1 0 0,0 1 1 0 0,0-1 0 0 0,0 0-1 0 0,0 1 1 0 0,1-1 0 0 0,0 0-1 0 0,-1 0 1 0 0,1 0 0 0 0,0 0-1 0 0,0 0 1 0 0,1 0 0 0 0,-1 0-1 0 0,0-1 1 0 0,1 1 0 0 0,0-1-1 0 0,0 0 1 0 0,-1 0 0 0 0,1 0-1 0 0,0 0 1 0 0,1 0 0 0 0,-1-1-1 0 0,0 1 1 0 0,0-1 0 0 0,1 0-1 0 0,-1 0 1 0 0,1 0 0 0 0,-1 0-1 0 0,1-1 1 0 0,-1 1 0 0 0,1-1-1 0 0,0 0 1 0 0,-1 0 0 0 0,2-1-35 0 0,9-1 8 0 0,-1-1 0 0 0,1-1 1 0 0,-1 0-1 0 0,0-1 0 0 0,0 0 1 0 0,-1-1-1 0 0,0 0 0 0 0,0-1 0 0 0,0-1 1 0 0,-1 0-1 0 0,0 0 0 0 0,0-1 1 0 0,-1-1-1 0 0,0 1 0 0 0,-1-2 0 0 0,0 1 1 0 0,-1-1-1 0 0,6-10-8 0 0,-11 17 2 0 0,0 0 0 0 0,0-1 1 0 0,-1 1-1 0 0,0-1 0 0 0,0 1 0 0 0,0-1 0 0 0,0 0 1 0 0,-1 1-1 0 0,1-1 0 0 0,-1 0 0 0 0,-1 0 0 0 0,1 0 1 0 0,-1 0-1 0 0,1 0 0 0 0,-1 0 0 0 0,-1 0 0 0 0,1 0 1 0 0,-1 0-1 0 0,0 0 0 0 0,0 0 0 0 0,0 0 0 0 0,-1 0 1 0 0,0 1-1 0 0,0-1 0 0 0,0 1 0 0 0,0-1 0 0 0,-1 1 1 0 0,0 0-1 0 0,1 0 0 0 0,-2 0 0 0 0,1 0 0 0 0,0 0 1 0 0,-1 1-1 0 0,-2-3-2 0 0,-2 1 16 0 0,0 0 0 0 0,0 1 1 0 0,-1 0-1 0 0,1 0 1 0 0,-1 1-1 0 0,0 0 0 0 0,0 0 1 0 0,0 1-1 0 0,0 0 0 0 0,-1 1 1 0 0,1 0-1 0 0,0 0 1 0 0,-4 1-17 0 0,-46 3-3657 0 0,48-2-5726 0 0</inkml:trace>
  <inkml:trace contextRef="#ctx0" brushRef="#br0" timeOffset="-4452.662">635 428 15199 0 0,'-13'7'1352'0'0,"8"-3"-1080"0"0,2 1-272 0 0</inkml:trace>
  <inkml:trace contextRef="#ctx0" brushRef="#br0" timeOffset="-2893.104">86 545 2759 0 0,'7'-10'1439'0'0,"35"-38"6753"0"0,-41 47-7643 0 0,-4-2 4411 0 0,-6 7-4494 0 0,1 1 0 0 0,0-1-1 0 0,0 2 1 0 0,0-1 0 0 0,1 1 0 0 0,0 0-1 0 0,0 1 1 0 0,1-1 0 0 0,-1 1 0 0 0,1 1-1 0 0,1-1 1 0 0,-1 1 0 0 0,-1 5-466 0 0,6-12 15 0 0,0 1 1 0 0,1-1-1 0 0,-1 1 0 0 0,1-1 1 0 0,-1 1-1 0 0,1-1 0 0 0,0 1 1 0 0,-1 0-1 0 0,1-1 0 0 0,0 1 1 0 0,0-1-1 0 0,0 1 1 0 0,0 0-1 0 0,1-1 0 0 0,-1 1 1 0 0,0-1-1 0 0,1 1 0 0 0,-1-1 1 0 0,1 1-1 0 0,-1-1 0 0 0,1 1 1 0 0,0-1-1 0 0,-1 1 1 0 0,1-1-1 0 0,0 0 0 0 0,0 1 1 0 0,0-1-1 0 0,0 0 0 0 0,0 0 1 0 0,1 0-1 0 0,-1 0 0 0 0,0 0 1 0 0,2 1-16 0 0,52 29 496 0 0,-40-24-446 0 0,-10-6-48 0 0,-1 0 1 0 0,0 1-1 0 0,0 0 0 0 0,-1-1 0 0 0,1 2 1 0 0,0-1-1 0 0,0 0 0 0 0,-1 1 0 0 0,0-1 1 0 0,1 1-1 0 0,-1 0 0 0 0,0 0 1 0 0,0 1-1 0 0,-1-1 0 0 0,1 0 0 0 0,-1 1 1 0 0,0 0-1 0 0,0 0 0 0 0,0-1 0 0 0,0 1 1 0 0,0 0-1 0 0,-1 0 0 0 0,0 1 0 0 0,0-1 1 0 0,0 0-1 0 0,0 0 0 0 0,-1 1 0 0 0,0-1 1 0 0,1 0-1 0 0,-2 1 0 0 0,1-1 1 0 0,0 0-1 0 0,-1 2-2 0 0,-5 8 107 0 0,0-1 0 0 0,0 0 0 0 0,-1 0 1 0 0,-1 0-1 0 0,0-1 0 0 0,-1 0 0 0 0,0 0 1 0 0,-1-1-1 0 0,-1 0 0 0 0,1-1 0 0 0,-1 0 1 0 0,-1-1-1 0 0,0 0 0 0 0,-10 5-107 0 0,-3-7 139 0 0,18-7-97 0 0,6-1-59 0 0,1 1 0 0 0,-1 0 0 0 0,0-1 0 0 0,1 1 0 0 0,-1-1 0 0 0,1 1 0 0 0,-1-1 0 0 0,0 1 0 0 0,1-1 0 0 0,0 0 0 0 0,-1 1 0 0 0,1-1 0 0 0,-1 0 0 0 0,1 1 0 0 0,0-1 0 0 0,-1 0 0 0 0,1 1 0 0 0,0-1 0 0 0,0 0 0 0 0,0 0 0 0 0,-1 1 0 0 0,1-1 0 0 0,0 0 0 0 0,0 0 0 0 0,0 1 0 0 0,0-1 0 0 0,0 0 0 0 0,1 0 0 0 0,-1 1 0 0 0,0-1 0 0 0,0 0 0 0 0,0 0 0 0 0,1 1 0 0 0,-1-1 17 0 0,0 0-152 0 0,17-36-3775 0 0,-12 28 2155 0 0</inkml:trace>
  <inkml:trace contextRef="#ctx0" brushRef="#br0" timeOffset="-2400.81">468 519 13327 0 0,'-163'89'6414'0'0,"160"-88"-6312"0"0,1 0 0 0 0,-1 0 1 0 0,1 1-1 0 0,-1-1 1 0 0,1 1-1 0 0,0-1 1 0 0,0 1-1 0 0,-1 0 1 0 0,1 0-1 0 0,0 0 1 0 0,1 0-1 0 0,-1 0 1 0 0,0 0-1 0 0,1 0 1 0 0,-1 1-1 0 0,1-1 1 0 0,0 1-1 0 0,-1-1 1 0 0,1 1-1 0 0,0 0 1 0 0,1-1-1 0 0,-1 1 1 0 0,0 0-1 0 0,1-1 1 0 0,0 1-1 0 0,-1 0 0 0 0,1 0 1 0 0,0 0-1 0 0,1-1 1 0 0,-1 1-1 0 0,0 0 1 0 0,1 0-1 0 0,-1-1 1 0 0,1 1-1 0 0,0 0 1 0 0,0 0-103 0 0,7 3 4 0 0,0 0 1 0 0,0 0 0 0 0,1-1-1 0 0,-1 0 1 0 0,1-1 0 0 0,0 0-1 0 0,0 0 1 0 0,1-1 0 0 0,-1 0-1 0 0,1-1 1 0 0,-1 0 0 0 0,1-1-1 0 0,7 1-4 0 0,-15-2-3 0 0,45 6-1161 0 0,-17-7-6173 0 0,-18-2 870 0 0</inkml:trace>
  <inkml:trace contextRef="#ctx0" brushRef="#br0" timeOffset="-1953.829">621 541 11599 0 0,'0'0'264'0'0,"1"-1"35"0"0,33-59 2828 0 0,-34 59-3001 0 0,-1 0 0 0 0,1 1 1 0 0,-1-1-1 0 0,1 0 0 0 0,-1 1 1 0 0,1-1-1 0 0,-1 0 0 0 0,0 1 1 0 0,1-1-1 0 0,-1 0 0 0 0,0 1 1 0 0,1-1-1 0 0,-1 1 0 0 0,0-1 1 0 0,0 1-1 0 0,0 0 0 0 0,1-1 1 0 0,-1 1-1 0 0,0 0 0 0 0,0-1 1 0 0,0 1-1 0 0,0 0 0 0 0,0 0 1 0 0,1 0-1 0 0,-1 0 0 0 0,0 0 1 0 0,0 0-1 0 0,0 0 0 0 0,0 0 1 0 0,0 0-1 0 0,0 1 0 0 0,1-1 1 0 0,-1 0-1 0 0,0 0 1 0 0,0 1-1 0 0,0-1 0 0 0,0 1-126 0 0,-7 3 325 0 0,-1 1 0 0 0,1 0 1 0 0,0 0-1 0 0,1 1 0 0 0,0 0 0 0 0,0 0 0 0 0,0 1 0 0 0,0-1 0 0 0,1 2 0 0 0,0-1 1 0 0,-2 5-326 0 0,5-8 120 0 0,-41 72 921 0 0,42-72-1012 0 0,1-1 0 0 0,0 0 0 0 0,0 1 1 0 0,0-1-1 0 0,0 0 0 0 0,0 1 0 0 0,1-1 0 0 0,0 1 1 0 0,-1-1-1 0 0,1 1 0 0 0,1 0 0 0 0,-1-1 0 0 0,0 1 1 0 0,1-1-1 0 0,0 0 0 0 0,0 1 0 0 0,0-1 0 0 0,0 1 1 0 0,0-1-1 0 0,1 0 0 0 0,0 0 0 0 0,-1 0 0 0 0,2 2-29 0 0,1-3 3 0 0,0 0 0 0 0,0 0 0 0 0,0 0 0 0 0,1-1 0 0 0,-1 1 0 0 0,0-1-1 0 0,0 0 1 0 0,1 0 0 0 0,-1 0 0 0 0,1-1 0 0 0,-1 0 0 0 0,1 0 0 0 0,-1 0-1 0 0,1 0 1 0 0,-1-1 0 0 0,0 0 0 0 0,1 1 0 0 0,-1-2 0 0 0,0 1-1 0 0,1 0 1 0 0,-1-1 0 0 0,0 0 0 0 0,0 0 0 0 0,0 0 0 0 0,-1 0 0 0 0,1-1-1 0 0,0 0 1 0 0,-1 1 0 0 0,1-2-3 0 0,4-1 7 0 0,0 1 0 0 0,0-2-1 0 0,-1 1 1 0 0,1-1 0 0 0,-2 0 0 0 0,1 0-1 0 0,-1-1 1 0 0,1 0 0 0 0,-2 0-1 0 0,1 0 1 0 0,-1-1 0 0 0,0 0 0 0 0,-1 0-1 0 0,0 0 1 0 0,0-1 0 0 0,-1 1 0 0 0,0-1-1 0 0,0 0 1 0 0,-1-1-7 0 0,-2 7 5 0 0,0 1 0 0 0,-1 0 0 0 0,1 0 0 0 0,-1 0 0 0 0,1 0 0 0 0,-1-1-1 0 0,0 1 1 0 0,0 0 0 0 0,0 0 0 0 0,0 0 0 0 0,0 1 0 0 0,-1-1 0 0 0,1 0 0 0 0,0 0 0 0 0,-1 1 0 0 0,0-1-1 0 0,1 1 1 0 0,-1-1 0 0 0,0 1 0 0 0,0 0 0 0 0,1-1 0 0 0,-1 1 0 0 0,0 0 0 0 0,0 0 0 0 0,-1 1 0 0 0,1-1-1 0 0,0 0 1 0 0,0 1 0 0 0,0-1 0 0 0,0 1 0 0 0,-1-1-5 0 0,-71-3 152 0 0,44 8-173 0 0,29-4-85 0 0,1 0-14 0 0,0 0-129 0 0,0 0-571 0 0,9 12-7662 0 0,-1-7 1528 0 0</inkml:trace>
  <inkml:trace contextRef="#ctx0" brushRef="#br0" timeOffset="-1602.045">780 514 7831 0 0,'0'0'603'0'0,"0"0"-139"0"0,0 0 892 0 0,0 0 432 0 0,0 0 89 0 0,0 0-129 0 0,0 0-589 0 0,0 0-263 0 0,0 0-52 0 0,0 0-52 0 0,5 8 367 0 0,1 4-668 0 0,0 0 0 0 0,-1 0 0 0 0,0 1 1 0 0,-1 0-1 0 0,0 0 0 0 0,-1 0 0 0 0,0 4-491 0 0,-1-8 212 0 0,-1-3-286 0 0,-1-6 123 0 0,0 0 0 0 0,1 0 0 0 0,-1-1 1 0 0,0 1-1 0 0,0 0 0 0 0,1 0 0 0 0,-1 0 0 0 0,0-1 1 0 0,1 1-1 0 0,-1 0 0 0 0,0 0 0 0 0,0 0 1 0 0,1 0-1 0 0,-1 0 0 0 0,0 0 0 0 0,1 0 1 0 0,-1 0-1 0 0,1 0 0 0 0,-1 0 0 0 0,0 0 0 0 0,1 0 1 0 0,-1 0-1 0 0,0 0 0 0 0,1 0 0 0 0,-1 0 1 0 0,0 0-1 0 0,1 0 0 0 0,-1 0 0 0 0,0 0 1 0 0,0 1-1 0 0,1-1 0 0 0,-1 0 0 0 0,0 0 0 0 0,1 0 1 0 0,-1 1-1 0 0,0-1 0 0 0,0 0 0 0 0,1 0 1 0 0,-1 1-1 0 0,0-1 0 0 0,0 0-49 0 0,72-228 776 0 0,-50 199-2588 0 0,30 15-5490 0 0,-42 14-360 0 0</inkml:trace>
  <inkml:trace contextRef="#ctx0" brushRef="#br0" timeOffset="-1290.804">1043 516 10135 0 0,'0'0'464'0'0,"0"0"-9"0"0,0 0-19 0 0,0 0 1012 0 0,0 0 472 0 0,7 3 2884 0 0,-2-4-4684 0 0,1-1-1 0 0,-1 1 1 0 0,0-1 0 0 0,0-1-1 0 0,-1 1 1 0 0,1-1 0 0 0,0 0 0 0 0,-1 0-1 0 0,0 0 1 0 0,0 0 0 0 0,0-1 0 0 0,0 1-1 0 0,0-1 1 0 0,-1 0 0 0 0,1-1-1 0 0,-1 1 1 0 0,0 0 0 0 0,-1-1 0 0 0,1 0-1 0 0,-1 0 1 0 0,0 0 0 0 0,0 0-1 0 0,0 0 1 0 0,0-3-120 0 0,-1 6 48 0 0,-1 0-1 0 0,0 0 1 0 0,0 0 0 0 0,0 0-1 0 0,-1 0 1 0 0,1 0-1 0 0,0 0 1 0 0,-1 0 0 0 0,1 0-1 0 0,-1 0 1 0 0,0 0 0 0 0,1 0-1 0 0,-1 0 1 0 0,0 0-1 0 0,0 0 1 0 0,0 1 0 0 0,0-1-1 0 0,-1 0 1 0 0,1 1 0 0 0,0-1-1 0 0,-1 1 1 0 0,1 0-1 0 0,-1-1 1 0 0,0 1 0 0 0,1 0-1 0 0,-1 0 1 0 0,0 0-1 0 0,0 0 1 0 0,1 0 0 0 0,-1 0-1 0 0,0 1 1 0 0,0-1 0 0 0,0 0-1 0 0,0 1 1 0 0,0 0-1 0 0,0-1 1 0 0,0 1 0 0 0,0 0-1 0 0,0 0 1 0 0,0 0-1 0 0,0 1 1 0 0,0-1 0 0 0,0 0-1 0 0,0 1 1 0 0,0-1 0 0 0,0 1-1 0 0,0 0 1 0 0,0-1-1 0 0,-1 2-47 0 0,-5 1 156 0 0,0 2-1 0 0,0-1 1 0 0,0 1-1 0 0,0 1 0 0 0,1-1 1 0 0,0 1-1 0 0,0 0 0 0 0,1 1 1 0 0,-1 0-1 0 0,1 0 1 0 0,1 0-1 0 0,-1 1 0 0 0,1 0 1 0 0,1 0-1 0 0,-2 4-155 0 0,3-8 25 0 0,1 0 0 0 0,0 0 0 0 0,0 1 1 0 0,0-1-1 0 0,1 1 0 0 0,-1 0 0 0 0,1-1 0 0 0,0 1 0 0 0,1 0 0 0 0,-1 0 0 0 0,1 0 0 0 0,0 0 1 0 0,0-1-1 0 0,0 1 0 0 0,1 0 0 0 0,0 0 0 0 0,0 0 0 0 0,0-1 0 0 0,0 1 0 0 0,1-1 1 0 0,0 1-1 0 0,0-1 0 0 0,0 1 0 0 0,0-1 0 0 0,1 0 0 0 0,0 0 0 0 0,0 0 0 0 0,0 0 0 0 0,0-1 1 0 0,0 1-1 0 0,1-1 0 0 0,-1 0 0 0 0,1 0 0 0 0,0 0 0 0 0,0 0 0 0 0,0-1 0 0 0,1 0 1 0 0,-1 0-1 0 0,0 0 0 0 0,1 0 0 0 0,0 0 0 0 0,-1-1 0 0 0,3 0-25 0 0,4-1-328 0 0,1 0-1 0 0,0-1 1 0 0,-1-1 0 0 0,1 1-1 0 0,-1-2 1 0 0,1 0 0 0 0,-1 0-1 0 0,0-1 1 0 0,0-1 0 0 0,0 0-1 0 0,-1 0 1 0 0,0-1 0 0 0,0 0-1 0 0,0-1 1 0 0,5-5 328 0 0,-4 4-5911 0 0,-3-1-1621 0 0</inkml:trace>
  <inkml:trace contextRef="#ctx0" brushRef="#br0" timeOffset="-1040.094">1332 588 15143 0 0,'0'0'695'0'0,"0"0"-18"0"0,-16-8 1765 0 0,-26-46 3195 0 0,9-47-3953 0 0,30 86-1629 0 0,1-1 1 0 0,1 0 0 0 0,0 0-1 0 0,1 0 1 0 0,0 1-1 0 0,1-1 1 0 0,1 0-1 0 0,1 0 1 0 0,0 1 0 0 0,1-1-1 0 0,1 1 1 0 0,0 0-1 0 0,1 0 1 0 0,1 1-1 0 0,0 0 1 0 0,1 0-56 0 0,27-12-2602 0 0,8 39-3722 0 0,-34-6-1534 0 0</inkml:trace>
  <inkml:trace contextRef="#ctx0" brushRef="#br0" timeOffset="-826.73">1468 323 8287 0 0,'0'0'639'0'0,"0"1"-415"0"0,-4 1 111 0 0,7 21 9094 0 0,48 35-5145 0 0,48 7-3937 0 0,-98-64-333 0 0,3 1-532 0 0,4 3 1199 0 0,-3-4-9237 0 0,-5-1 2005 0 0</inkml:trace>
  <inkml:trace contextRef="#ctx0" brushRef="#br0" timeOffset="-654.872">1438 541 11055 0 0,'0'0'852'0'0,"-14"-4"-248"0"0,6-18 7480 0 0,25-15-5321 0 0,123-136-802 0 0,-89 119-6446 0 0,-42 42-3182 0 0</inkml:trace>
  <inkml:trace contextRef="#ctx0" brushRef="#br0" timeOffset="-367.073">1654 91 10591 0 0,'0'0'819'0'0,"0"0"-244"0"0,0 0 955 0 0,0 0 477 0 0,0 0 97 0 0,0 0-148 0 0,1 1-709 0 0,71 45 2918 0 0,-38-28-3865 0 0,-25-14-255 0 0,-1 0-1 0 0,0 1 1 0 0,0 1 0 0 0,0-1 0 0 0,-1 1-1 0 0,0 0 1 0 0,0 1 0 0 0,0 0 0 0 0,-1 0-1 0 0,0 0 1 0 0,-1 1 0 0 0,0 0 0 0 0,0 0 0 0 0,0 0-1 0 0,-1 0 1 0 0,0 1 0 0 0,-1 0 0 0 0,0 0-1 0 0,0 0 1 0 0,-1 0 0 0 0,0 0 0 0 0,-1 1-1 0 0,0-1 1 0 0,0 1 0 0 0,-1-1 0 0 0,-1 9-45 0 0,0-6 92 0 0,-2 0 0 0 0,0 0 0 0 0,0-1 1 0 0,-1 1-1 0 0,-1-1 0 0 0,0 1 0 0 0,0-1 1 0 0,-1-1-1 0 0,0 1 0 0 0,-1-1 0 0 0,-7 8-92 0 0,12-33-774 0 0,22-36-3060 0 0,-11 37 2225 0 0</inkml:trace>
  <inkml:trace contextRef="#ctx0" brushRef="#br0" timeOffset="3683.396">1 1441 5983 0 0,'0'0'274'0'0,"0"0"-6"0"0,0 0 41 0 0,0 0 810 0 0,0 0 374 0 0,0 0 71 0 0,0 0-92 0 0,14-5 1124 0 0,14-12 403 0 0,9-21-823 0 0,-30 30-1818 0 0,60-61 1233 0 0,-65 69-1533 0 0,0 0-52 0 0,-1 0 0 0 0,0 1 0 0 0,0-1 0 0 0,0 1 0 0 0,0-1 0 0 0,0 1 0 0 0,0-1-1 0 0,0 1 1 0 0,0 0 0 0 0,0 0 0 0 0,0-1 0 0 0,0 1 0 0 0,0 0 0 0 0,-1 0 0 0 0,1 0-1 0 0,0 0 1 0 0,0 0 0 0 0,-1 0 0 0 0,1 0 0 0 0,-1 0 0 0 0,1 0 0 0 0,-1 1 0 0 0,1-1-1 0 0,-1 0 1 0 0,0 0 0 0 0,0 0 0 0 0,1 0 0 0 0,-1 1 0 0 0,0-1-6 0 0,0 2 11 0 0,1 1 4 0 0,0 2-11 0 0,1 0-1 0 0,-1 0 1 0 0,1 0-1 0 0,1 0 0 0 0,-1 0 1 0 0,1 0-1 0 0,0 0 1 0 0,0-1-1 0 0,0 0 1 0 0,1 1-1 0 0,4 3-3 0 0,4-3-1934 0 0,-6-7 836 0 0</inkml:trace>
  <inkml:trace contextRef="#ctx0" brushRef="#br0" timeOffset="7153.713">1158 1263 12439 0 0,'0'0'958'0'0,"0"0"-445"0"0,0 0 452 0 0,0 0 262 0 0,0 0 56 0 0,0 0-61 0 0,1 8 481 0 0,17 275 1975 0 0,-18-279-3701 0 0,0-1 0 0 0,1 1 0 0 0,-1 0-1 0 0,1 0 1 0 0,0-1 0 0 0,0 1-1 0 0,1 0 1 0 0,-1-1 0 0 0,1 1 0 0 0,-1-1-1 0 0,1 0 1 0 0,0 1 0 0 0,0-1-1 0 0,1 0 1 0 0,0 0 23 0 0,3-1-1692 0 0,-5-2-24 0 0</inkml:trace>
  <inkml:trace contextRef="#ctx0" brushRef="#br0" timeOffset="3192.353">68 1649 11231 0 0,'0'0'256'0'0,"0"0"35"0"0,0 0 18 0 0,0 0-38 0 0,2 5-166 0 0,2-12 467 0 0,-4 10 2688 0 0,-7 26-2235 0 0,3-18-904 0 0,0 1 1 0 0,0-1 0 0 0,2 0 0 0 0,-1 1-1 0 0,2-1 1 0 0,-1 1 0 0 0,2 0-1 0 0,-1 0 1 0 0,2-1 0 0 0,-1 1-1 0 0,2 0 1 0 0,-1-1 0 0 0,2 1-1 0 0,2 8-121 0 0,-4-18 4 0 0,0 0 0 0 0,0 0 0 0 0,1 0-1 0 0,-1 0 1 0 0,0 0 0 0 0,1-1 0 0 0,-1 1-1 0 0,1-1 1 0 0,0 1 0 0 0,-1-1 0 0 0,1 1 0 0 0,0-1-1 0 0,0 0 1 0 0,0 0 0 0 0,0 0 0 0 0,0 0-1 0 0,0 0 1 0 0,0 0 0 0 0,0-1 0 0 0,0 1 0 0 0,1-1-1 0 0,-1 1 1 0 0,0-1 0 0 0,0 0 0 0 0,0 0-1 0 0,1 0 1 0 0,-1 0 0 0 0,0 0 0 0 0,0-1 0 0 0,1 1-1 0 0,-1-1 1 0 0,0 1 0 0 0,0-1 0 0 0,0 0-1 0 0,0 0 1 0 0,0 0 0 0 0,0 0 0 0 0,0 0 0 0 0,1-1-4 0 0,5-2 24 0 0,1-1 1 0 0,-1-1-1 0 0,0 1 1 0 0,-1-1-1 0 0,0-1 1 0 0,0 0 0 0 0,0 1-1 0 0,4-8-24 0 0,-4 5 35 0 0,-1-1 0 0 0,0 0 0 0 0,0 0 0 0 0,-1 0-1 0 0,-1-1 1 0 0,0 0 0 0 0,0 0 0 0 0,-1 0 0 0 0,0 0 0 0 0,-1-1 0 0 0,0 1-1 0 0,-1 0 1 0 0,-1-1 0 0 0,1-3-35 0 0,-1 13 52 0 0,-1 0 0 0 0,1 0 0 0 0,0 0-1 0 0,0 0 1 0 0,-1 0 0 0 0,0 0 0 0 0,1 0 0 0 0,-1 0 0 0 0,0 0-1 0 0,0 0 1 0 0,0 0 0 0 0,0 0 0 0 0,0 1 0 0 0,0-1 0 0 0,0 0-1 0 0,-1 1 1 0 0,1-1 0 0 0,-1 1 0 0 0,1-1 0 0 0,-1 1 0 0 0,0 0-1 0 0,1-1 1 0 0,-2 1-52 0 0,2 1 311 0 0,1 7-198 0 0,1 4-121 0 0,1 0 1 0 0,1-1-1 0 0,0 1 0 0 0,1-1 1 0 0,0 1-1 0 0,0-1 0 0 0,1-1 1 0 0,3 6 7 0 0,-2-4-3 0 0,21 41 16 0 0,-2 0 0 0 0,-3 1 0 0 0,-1 2-1 0 0,-4 0 1 0 0,4 21-13 0 0,-18-60 60 0 0,-1 1 0 0 0,-1-1-1 0 0,0 1 1 0 0,-1-1 0 0 0,0 1 0 0 0,-2-1-1 0 0,0 0 1 0 0,-3 14-60 0 0,3-24 23 0 0,1 0 1 0 0,-1-1-1 0 0,0 1 1 0 0,-1-1-1 0 0,1 1 1 0 0,-1-1-1 0 0,0 0 1 0 0,0 0-1 0 0,0 0 1 0 0,-1-1-1 0 0,0 1 1 0 0,0-1-1 0 0,0 0 1 0 0,-1 0-1 0 0,1 0 0 0 0,-1 0 1 0 0,0-1-1 0 0,0 0 1 0 0,0 0-1 0 0,0 0 1 0 0,0-1-1 0 0,-1 0 1 0 0,1 0-1 0 0,-1 0 1 0 0,0 0-1 0 0,-1-1-23 0 0,4 0 37 0 0,-1 0 0 0 0,1 0 1 0 0,-1 0-1 0 0,1-1 0 0 0,-1 0 0 0 0,1 1 0 0 0,-1-1 0 0 0,0-1 0 0 0,1 1 0 0 0,-1 0 1 0 0,0-1-1 0 0,1 0 0 0 0,-1 0 0 0 0,1 0 0 0 0,0 0 0 0 0,-1 0 0 0 0,1-1 1 0 0,0 1-1 0 0,0-1 0 0 0,-1 0 0 0 0,1 0 0 0 0,1 0 0 0 0,-1-1 0 0 0,0 1 0 0 0,0-1 1 0 0,1 1-1 0 0,0-1 0 0 0,-1 0 0 0 0,1 0 0 0 0,0 0 0 0 0,1 0 0 0 0,-1 0 1 0 0,0-1-1 0 0,1 1 0 0 0,0 0 0 0 0,0-1 0 0 0,0 1 0 0 0,0-1 0 0 0,0 1 0 0 0,0-4-37 0 0,5-11 8 0 0,0 0-1 0 0,0 1 1 0 0,2-1 0 0 0,0 1-1 0 0,1 0 1 0 0,1 0-1 0 0,1 1 1 0 0,0 0-1 0 0,1 0 1 0 0,0 1-1 0 0,5-4-7 0 0,4-8-16 0 0,-9 15-23 0 0,0 0-1 0 0,-1-1 0 0 0,-1 0 1 0 0,0 0-1 0 0,-1-1 0 0 0,-1 0 1 0 0,0 0-1 0 0,0 0 0 0 0,-2-1 1 0 0,1 0-1 0 0,0-14 40 0 0,-5 28-147 0 0,0-1-1 0 0,0 1 0 0 0,0-1 1 0 0,0 0-1 0 0,0 1 0 0 0,0-1 1 0 0,-1 1-1 0 0,1-1 0 0 0,-1 1 1 0 0,1-1-1 0 0,-1 1 0 0 0,0 0 1 0 0,1-1-1 0 0,-1 1 1 0 0,0 0-1 0 0,0-1 0 0 0,0 1 1 0 0,0 0-1 0 0,0 0 0 0 0,0 0 1 0 0,0 0-1 0 0,-1 0 0 0 0,1 0 1 0 0,0 0-1 0 0,0 0 0 0 0,-1 0 1 0 0,1 1-1 0 0,-1-1 1 0 0,1 0-1 0 0,-1 1 148 0 0,-10-4-1375 0 0</inkml:trace>
  <inkml:trace contextRef="#ctx0" brushRef="#br0" timeOffset="6473.949">547 1534 5063 0 0,'0'0'390'0'0,"0"0"95"0"0,0 0 1330 0 0,0 0 606 0 0,0 0 126 0 0,0 0-203 0 0,6-5 980 0 0,41-7-597 0 0,3 17-3824 0 0,-44-2-91 0 0</inkml:trace>
  <inkml:trace contextRef="#ctx0" brushRef="#br0" timeOffset="6716.039">542 1728 4143 0 0,'0'0'319'0'0,"-11"3"-463"0"0,10-3 5699 0 0,1 0 6025 0 0,103-29-10674 0 0,-35 2-3056 0 0,-56 21 1036 0 0</inkml:trace>
  <inkml:trace contextRef="#ctx0" brushRef="#br0" timeOffset="6887.92">825 1567 3679 0 0,'0'0'284'0'0,"0"0"212"0"0,0 0 1584 0 0,2 0 2505 0 0,11 0-792 0 0,34-4 633 0 0,22-10-4786 0 0,-59 12-376 0 0</inkml:trace>
  <inkml:trace contextRef="#ctx0" brushRef="#br0" timeOffset="8672.014">1930 1486 3679 0 0,'48'13'628'0'0,"40"14"7464"0"0,-48-15-6997 0 0,0-2-1 0 0,0-2 0 0 0,1-2 0 0 0,15 0-1094 0 0,-15-1 503 0 0,66 3 274 0 0,0-4 0 0 0,1-5 0 0 0,-1-5 0 0 0,92-17-777 0 0,-89 5 136 0 0,-1-4-1 0 0,-1-4 0 0 0,-1-5 1 0 0,71-34-136 0 0,-34 6 158 0 0,88-53-158 0 0,-215 104-11 0 0,-1-1 1 0 0,0-1-1 0 0,-1 0 0 0 0,0-1 0 0 0,-1-1 0 0 0,0 0 0 0 0,-1-1 1 0 0,0 0-1 0 0,6-10 11 0 0,-18 21-4 0 0,0 1 0 0 0,0-1 1 0 0,0 0-1 0 0,0 1 0 0 0,-1-1 0 0 0,1 0 0 0 0,0 1 1 0 0,-1-1-1 0 0,1 0 0 0 0,-1 0 0 0 0,0 0 0 0 0,0 0 1 0 0,1 1-1 0 0,-1-1 0 0 0,0 0 0 0 0,-1 0 1 0 0,1 0-1 0 0,0 0 0 0 0,0 1 0 0 0,-1-1 0 0 0,1 0 1 0 0,-1 0-1 0 0,0 1 0 0 0,1-1 0 0 0,-1 0 1 0 0,0 1-1 0 0,0-1 0 0 0,0 1 0 0 0,0-1 0 0 0,0 1 1 0 0,-1-1-1 0 0,1 1 0 0 0,0 0 0 0 0,-1-1 1 0 0,1 1-1 0 0,-1 0 0 0 0,1 0 0 0 0,-1 0 0 0 0,1 0 1 0 0,-2 0 3 0 0,-73-29 48 0 0,66 27-74 0 0,-8-2-563 0 0,5 2-5158 0 0,11 3-499 0 0</inkml:trace>
  <inkml:trace contextRef="#ctx0" brushRef="#br0" timeOffset="9285.709">3985 922 5527 0 0,'0'0'423'0'0,"8"5"-30"0"0,-4-2 491 0 0,0 0-1 0 0,0 0 1 0 0,-1 0-1 0 0,1 1 1 0 0,-1-1-1 0 0,1 1 1 0 0,-1 0-1 0 0,0 0 0 0 0,-1 0 1 0 0,1 0-1 0 0,-1 1 1 0 0,0-1-1 0 0,0 1 1 0 0,0-1-1 0 0,1 5-883 0 0,-1-7 85 0 0,-1-1 1 0 0,1 1-1 0 0,0-1 0 0 0,-1 0 1 0 0,1 1-1 0 0,0-1 0 0 0,0 0 0 0 0,0 0 1 0 0,0-1-1 0 0,0 1 0 0 0,0 0 0 0 0,1-1 1 0 0,-1 1-1 0 0,0-1 0 0 0,0 0 0 0 0,0 1 1 0 0,0-1-1 0 0,1 0 0 0 0,-1 0 1 0 0,0-1-1 0 0,0 1 0 0 0,0 0 0 0 0,1-1 1 0 0,-1 1-1 0 0,0-1 0 0 0,0 0 0 0 0,0 0 1 0 0,0 0-1 0 0,0 0 0 0 0,0 0-85 0 0,8-2 238 0 0,2 0-113 0 0,0-1-82 0 0,0 1-1 0 0,0-1 1 0 0,0 2 0 0 0,1 0 0 0 0,-1 0 0 0 0,1 1 0 0 0,-1 1 0 0 0,1 0 0 0 0,-1 1 0 0 0,1 0 0 0 0,-1 1-1 0 0,1 0 1 0 0,-1 1 0 0 0,0 0 0 0 0,7 4-43 0 0,-16-5 44 0 0,-1 0 1 0 0,1-1-1 0 0,-1 1 0 0 0,0 1 0 0 0,0-1 0 0 0,0 0 0 0 0,0 0 1 0 0,0 1-1 0 0,-1-1 0 0 0,1 1 0 0 0,-1 0 0 0 0,1-1 0 0 0,-1 1 1 0 0,0 0-1 0 0,0 0 0 0 0,0 0 0 0 0,0 0 0 0 0,-1 0 1 0 0,1 0-1 0 0,-1 0 0 0 0,0 0 0 0 0,0 0 0 0 0,0 0 0 0 0,0 0 1 0 0,-1 0-1 0 0,1 0 0 0 0,-1 0 0 0 0,1-1 0 0 0,-1 1 0 0 0,0 0 1 0 0,-1 2-45 0 0,-45 85 1410 0 0,-40 3-514 0 0,86-92-864 0 0,59-22-2137 0 0,-37 12 350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1.33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4 10591 0 0,'0'0'819'0'0,"0"0"-136"0"0,0 0 1409 0 0,0 0 673 0 0,0 0 1055 0 0,8-1-2144 0 0,84-1 1525 0 0,-2 15-6880 0 0,-79-11 1790 0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1.5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9 11055 0 0,'0'0'984'0'0,"0"0"-792"0"0,0 0-192 0 0,0 0 0 0 0,0 0 1872 0 0,0 0 336 0 0,0 0 64 0 0,9 2 8 0 0,0 0-1328 0 0,2 0-272 0 0,0-2-48 0 0,3 0-16 0 0,1 0-440 0 0,3 0-88 0 0,-3-3-24 0 0,5 1 0 0 0,2-3-912 0 0,0 0-184 0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2.09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 87 18431 0 0,'-1'0'41'0'0,"0"0"0"0"0,0 0 0 0 0,1 1-1 0 0,-1-1 1 0 0,0 0 0 0 0,0 0 0 0 0,1 0-1 0 0,-1 0 1 0 0,0 0 0 0 0,0 0 0 0 0,0 0 0 0 0,1 0-1 0 0,-1-1 1 0 0,0 1 0 0 0,0 0 0 0 0,1 0 0 0 0,-1-1-1 0 0,0 1 1 0 0,1 0 0 0 0,-1-1 0 0 0,0 1-1 0 0,1-1 1 0 0,-1 1 0 0 0,0-1 0 0 0,1 1 0 0 0,-1-1-1 0 0,1 1 1 0 0,-1-1 0 0 0,1 0 0 0 0,-1 1 0 0 0,1-1-1 0 0,-1 0 1 0 0,1 1 0 0 0,0-1 0 0 0,0 0-1 0 0,-1 1 1 0 0,1-1 0 0 0,0 0 0 0 0,0 0 0 0 0,0 1-1 0 0,-1-1 1 0 0,1 0 0 0 0,0 0 0 0 0,0 0-1 0 0,0 1 1 0 0,0-1 0 0 0,1 0 0 0 0,-1 0 0 0 0,0 1-1 0 0,0-1 1 0 0,0 0 0 0 0,1 0 0 0 0,-1 1 0 0 0,0-1-1 0 0,1 0 1 0 0,-1 1 0 0 0,0-1 0 0 0,1 0-1 0 0,-1 1 1 0 0,1-1 0 0 0,-1 0 0 0 0,1 1 0 0 0,0-1-1 0 0,-1 1 1 0 0,1-1 0 0 0,-1 1 0 0 0,1 0 0 0 0,0-1-41 0 0,5-5 395 0 0,0 1 1 0 0,0 1 0 0 0,0-1 0 0 0,1 1-1 0 0,0 0 1 0 0,-1 0 0 0 0,2 1 0 0 0,-1-1 0 0 0,0 2-1 0 0,0-1 1 0 0,1 1 0 0 0,0 0 0 0 0,-1 1 0 0 0,7-1-396 0 0,-3 1 44 0 0,0 0 0 0 0,0 1 0 0 0,0 0 1 0 0,0 1-1 0 0,0 0 0 0 0,0 0 1 0 0,0 1-1 0 0,-1 1 0 0 0,1 0 0 0 0,2 2-44 0 0,-10-5 16 0 0,-1 1 0 0 0,1-1 0 0 0,-1 1 0 0 0,1 0 0 0 0,-1 0 0 0 0,0 0 0 0 0,0 0 0 0 0,1 1-1 0 0,-1-1 1 0 0,0 0 0 0 0,0 1 0 0 0,0 0 0 0 0,0-1 0 0 0,-1 1 0 0 0,1 0 0 0 0,0 0 0 0 0,-1 0 0 0 0,1 0-1 0 0,-1 0 1 0 0,0 1 0 0 0,1-1 0 0 0,-1 0 0 0 0,0 1 0 0 0,-1-1 0 0 0,1 0 0 0 0,0 1 0 0 0,-1-1 0 0 0,1 1-1 0 0,-1-1 1 0 0,0 1 0 0 0,0-1 0 0 0,0 1 0 0 0,0 0 0 0 0,0-1 0 0 0,0 1 0 0 0,-1-1 0 0 0,1 1 0 0 0,-1-1-1 0 0,-1 2-15 0 0,-7 10 59 0 0,-1-1 0 0 0,0 0 0 0 0,-1-1 0 0 0,-1 0-1 0 0,1-1 1 0 0,-2 0 0 0 0,0-1 0 0 0,-4 2-59 0 0,-2 3 416 0 0,-85 73 1727 0 0,104-87-2132 0 0,0 0 0 0 0,0 0 1 0 0,0 0-1 0 0,0 0 1 0 0,1-1-1 0 0,-1 1 0 0 0,0 0 1 0 0,0 0-1 0 0,1 0 1 0 0,-1 0-1 0 0,0 0 0 0 0,1-1 1 0 0,-1 1-1 0 0,1 0 0 0 0,-1 0 1 0 0,1 0-1 0 0,-1-1 1 0 0,1 1-1 0 0,0 0 0 0 0,-1-1 1 0 0,1 1-1 0 0,0-1 0 0 0,0 1 1 0 0,-1-1-1 0 0,1 1 1 0 0,0-1-1 0 0,0 1 0 0 0,0-1 1 0 0,0 0-1 0 0,0 1 0 0 0,-1-1 1 0 0,1 0-1 0 0,0 0 1 0 0,0 0-1 0 0,0 0 0 0 0,0 0 1 0 0,0 0-1 0 0,0 0 1 0 0,0 0-1 0 0,0 0 0 0 0,0 0 1 0 0,-1 0-1 0 0,2-1-11 0 0,149 9 83 0 0,46 27-519 0 0,-161-28-2632 0 0,-35-7 1704 0 0,-1 0-11 0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58.55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110 299 12207 0 0,'0'0'562'0'0,"3"-12"196"0"0,-8 55 1973 0 0,2 0 0 0 0,1 1-1 0 0,2-1 1 0 0,3 0-1 0 0,4 28-2730 0 0,13 9-2932 0 0,-19-78 1596 0 0,-1-2-214 0 0,0 0-45 0 0</inkml:trace>
  <inkml:trace contextRef="#ctx0" brushRef="#br0" timeOffset="249.068">377 112 10591 0 0,'0'0'819'0'0,"-8"11"-178"0"0,-10 21 6982 0 0,7 4-3456 0 0,7-15-3907 0 0,2 0 0 0 0,0 1-1 0 0,1-1 1 0 0,1 1 0 0 0,1-1-1 0 0,1 1 1 0 0,2 5-260 0 0,32 110-1164 0 0,-36-131-412 0 0,-3 0-5153 0 0,-3-2-262 0 0</inkml:trace>
  <inkml:trace contextRef="#ctx0" brushRef="#br0" timeOffset="497.773">0 467 15519 0 0,'0'0'712'0'0,"0"0"-16"0"0,15-6-301 0 0,113-43 6024 0 0,76 13-4713 0 0,-203 36-1706 0 0,10-2-51 0 0,35-3-538 0 0,-16 3-2821 0 0,-20 2-4428 0 0</inkml:trace>
  <inkml:trace contextRef="#ctx0" brushRef="#br0" timeOffset="747.749">170 523 5983 0 0,'-38'19'1174'0'0,"36"-19"1555"0"0,2 0 956 0 0,0 0 187 0 0,0 0-396 0 0,0 0-1811 0 0,32 19 1323 0 0,-11-15-2799 0 0,1-1 0 0 0,-1-1-1 0 0,0-1 1 0 0,1 0-1 0 0,-1-2 1 0 0,0-1-1 0 0,10-1-188 0 0,82-18-376 0 0,-67 4-2733 0 0,-30 8 1349 0 0</inkml:trace>
  <inkml:trace contextRef="#ctx0" brushRef="#br0" timeOffset="1127.372">861 365 4607 0 0,'13'-7'448'0'0,"2"-7"6498"0"0,-22 8 4060 0 0,0 6-9498 0 0,0 0-3968 0 0,-8 4 2779 0 0,0 1-1 0 0,1 0 1 0 0,0 0-1 0 0,0 2 1 0 0,0-1-1 0 0,0 2 1 0 0,1 0 0 0 0,1 1-1 0 0,-1 0 1 0 0,1 1-1 0 0,1 0 1 0 0,-6 7-319 0 0,13-14 41 0 0,1 0 1 0 0,-1 0 0 0 0,1 1-1 0 0,0 0 1 0 0,0 0-1 0 0,0 0 1 0 0,1 0-1 0 0,-1 0 1 0 0,1 0 0 0 0,0 1-1 0 0,0-1 1 0 0,1 1-1 0 0,-1 0 1 0 0,1-1 0 0 0,0 1-1 0 0,0 0 1 0 0,1 0-1 0 0,-1 0 1 0 0,1-1 0 0 0,0 1-1 0 0,1 4-41 0 0,0-8 0 0 0,0 1 0 0 0,0-1 0 0 0,0 0 0 0 0,0 1 0 0 0,1-1 0 0 0,-1 0 0 0 0,0 1 0 0 0,1-1 0 0 0,-1 0 0 0 0,1 0 0 0 0,0 0 0 0 0,-1-1 0 0 0,1 1 0 0 0,-1 0 0 0 0,1-1 0 0 0,0 1 0 0 0,0 0 0 0 0,-1-1 0 0 0,1 0 0 0 0,0 0 0 0 0,0 1 0 0 0,0-1 0 0 0,-1 0 0 0 0,1 0 0 0 0,0-1 0 0 0,0 1 0 0 0,0 0 0 0 0,0 0 0 0 0,-1-1 0 0 0,1 0 0 0 0,56-17 0 0 0,-56 17 0 0 0,19-7-51 0 0,-1-2 1 0 0,-1 0-1 0 0,1-1 0 0 0,-2-1 1 0 0,1-1-1 0 0,-2-1 0 0 0,0 0 1 0 0,-1-1-1 0 0,10-12 51 0 0,-25 25-96 0 0,-1 2 0 0 0,-1 0 16 0 0,0 0 82 0 0,-1-1-1 0 0,0 1 0 0 0,0 0 1 0 0,0 0-1 0 0,0 0 1 0 0,0 0-1 0 0,0 1 0 0 0,0-1 1 0 0,0 0-1 0 0,0 1 1 0 0,0 0-1 0 0,0-1 0 0 0,0 1 1 0 0,1 0-1 0 0,-1 0 1 0 0,0 0-1 0 0,1 0 1 0 0,-1 0-1 0 0,0 0 0 0 0,1 0 1 0 0,-1 1-1 0 0,1-1 1 0 0,0 0-1 0 0,-1 1 0 0 0,1 0 1 0 0,0-1-1 0 0,-1 2-1 0 0,-1 1 25 0 0,2-3-21 0 0,0 1 0 0 0,-1-1 0 0 0,1 0 1 0 0,0 1-1 0 0,0 0 0 0 0,1-1 0 0 0,-1 1 1 0 0,0-1-1 0 0,0 1 0 0 0,1 0 0 0 0,-1 0 0 0 0,1-1 1 0 0,0 1-1 0 0,-1 0 0 0 0,1 0 0 0 0,0-1 1 0 0,0 1-1 0 0,0 0 0 0 0,0 0 0 0 0,0 0 0 0 0,1-1 1 0 0,-1 1-1 0 0,1 0 0 0 0,-1 0 0 0 0,1-1 1 0 0,-1 1-1 0 0,1 0 0 0 0,0-1 0 0 0,0 1 0 0 0,0-1 1 0 0,0 1-1 0 0,0-1 0 0 0,0 1 0 0 0,0-1 1 0 0,0 0-1 0 0,1 1 0 0 0,-1-1 0 0 0,0 0 0 0 0,1 0 1 0 0,-1 0-1 0 0,1 0 0 0 0,0 0 0 0 0,-1-1 1 0 0,1 1-1 0 0,0 0 0 0 0,-1-1 0 0 0,1 1 0 0 0,0-1 1 0 0,-1 1-1 0 0,1-1 0 0 0,0 0 0 0 0,0 0 1 0 0,0 0-1 0 0,1 0-4 0 0,24-1-1459 0 0,-9-4-5285 0 0,-6 1-1048 0 0</inkml:trace>
  <inkml:trace contextRef="#ctx0" brushRef="#br0" timeOffset="1571.183">1130 327 15775 0 0,'0'0'727'0'0,"0"0"-22"0"0,0 0-309 0 0,0 0 376 0 0,0 0 216 0 0,0 0 42 0 0,0 0-60 0 0,0 2-285 0 0,16 37 12 0 0,-12-26-384 0 0,0 0 0 0 0,2 0 0 0 0,-1-1 0 0 0,1 0-1 0 0,1 0 1 0 0,0-1 0 0 0,7 8-313 0 0,9-5 0 0 0,-21-13 5 0 0,0-1 0 0 0,0 1 0 0 0,0-1 0 0 0,0 0 0 0 0,0 0 0 0 0,0 0 0 0 0,0 0 0 0 0,-1 0 1 0 0,1 0-1 0 0,0-1 0 0 0,0 1 0 0 0,0 0 0 0 0,0-1 0 0 0,0 0 0 0 0,-1 1 0 0 0,1-1 0 0 0,0 0 0 0 0,-1 0 0 0 0,1 0 0 0 0,0 0 0 0 0,-1 0 0 0 0,1 0 0 0 0,-1-1 0 0 0,0 1 0 0 0,1 0 0 0 0,-1-1 0 0 0,0 1 0 0 0,0-1 0 0 0,0 1 0 0 0,0-1 0 0 0,0 0 0 0 0,0 1 1 0 0,0-1-1 0 0,0 0 0 0 0,-1 0 0 0 0,1 0 0 0 0,-1 0 0 0 0,0 1 0 0 0,1-1 0 0 0,-1 0 0 0 0,0 0 0 0 0,0 0 0 0 0,0 0 0 0 0,0 0 0 0 0,0 0 0 0 0,-1 0-5 0 0,15 20 44 0 0,-8-7 8 0 0,-5-7-26 0 0,1 0 0 0 0,-1 0 1 0 0,1 0-1 0 0,0 0 0 0 0,0-1 0 0 0,0 1 0 0 0,1-1 1 0 0,-1 1-1 0 0,1-1 0 0 0,0 0 0 0 0,0 0 1 0 0,0 0-1 0 0,0 0 0 0 0,0-1 0 0 0,1 1 0 0 0,-1-1 1 0 0,1 0-1 0 0,0 0 0 0 0,-1 0 0 0 0,1 0 0 0 0,0-1 1 0 0,0 0-1 0 0,0 0 0 0 0,0 0 0 0 0,1 0 0 0 0,-1 0 1 0 0,0-1-1 0 0,0 0 0 0 0,3 0-26 0 0,2-3 29 0 0,0-1-1 0 0,-1 0 1 0 0,0 0 0 0 0,1-1-1 0 0,-1 0 1 0 0,-1 0 0 0 0,1-1-1 0 0,-1 0 1 0 0,0-1-1 0 0,0 1 1 0 0,-1-1 0 0 0,0-1-1 0 0,0 1 1 0 0,-1-1 0 0 0,0 0-1 0 0,0 0 1 0 0,-1-1-1 0 0,0 1 1 0 0,1-4-29 0 0,-1 6-17 0 0,-1-1 0 0 0,0 1 0 0 0,0-1-1 0 0,0 0 1 0 0,-1 0 0 0 0,0 0 0 0 0,-1 0 0 0 0,1 0 0 0 0,-1 0 0 0 0,-1 0-1 0 0,1 0 1 0 0,-1-1 0 0 0,0 1 0 0 0,-1 0 0 0 0,-1-5 17 0 0,-9 0-1004 0 0,-4 12-3861 0 0,9 2-2737 0 0</inkml:trace>
  <inkml:trace contextRef="#ctx0" brushRef="#br0" timeOffset="1888.352">1673 504 8751 0 0,'0'0'674'0'0,"2"11"71"0"0,-1-9 3023 0 0,0-2 3796 0 0,5-10-7297 0 0,0 0 0 0 0,-1 0 1 0 0,0-1-1 0 0,-1 0 0 0 0,0 0 1 0 0,-1 0-1 0 0,0 0 0 0 0,-1 0 1 0 0,0-1-1 0 0,0 1 0 0 0,-2-1 0 0 0,1 0 1 0 0,-1 1-1 0 0,-1-1 0 0 0,-1-5-267 0 0,2-1 176 0 0,-2-41 180 0 0,1 36-331 0 0,0 0 0 0 0,1 0-1 0 0,1 0 1 0 0,2 0 0 0 0,4-19-25 0 0,-5 34 0 0 0,0 1 0 0 0,1 0 0 0 0,0 0 0 0 0,0 0 0 0 0,1 0 0 0 0,0 0 0 0 0,0 1 0 0 0,1-1 0 0 0,-1 1 0 0 0,1 0 0 0 0,1 1 0 0 0,5-6 0 0 0,-9 10 3 0 0,-1 0-1 0 0,1 0 1 0 0,-1 0 0 0 0,1 0-1 0 0,0 1 1 0 0,0-1 0 0 0,-1 0-1 0 0,1 1 1 0 0,0 0 0 0 0,0-1-1 0 0,0 1 1 0 0,0 0 0 0 0,-1 0-1 0 0,1 0 1 0 0,0 0 0 0 0,0 0-1 0 0,0 0 1 0 0,0 0-1 0 0,-1 1 1 0 0,1-1 0 0 0,0 1-1 0 0,0-1 1 0 0,0 1 0 0 0,-1 0-1 0 0,1 0 1 0 0,0 0 0 0 0,-1 0-1 0 0,1 0 1 0 0,-1 0 0 0 0,1 0-1 0 0,-1 0 1 0 0,0 1 0 0 0,1-1-1 0 0,-1 0 1 0 0,0 1 0 0 0,0-1-1 0 0,0 1 1 0 0,0 0-1 0 0,0 0-2 0 0,31 70-424 0 0,-31-65 29 0 0,-1-1 1 0 0,1 1-1 0 0,-2-1 1 0 0,1 0-1 0 0,-1 1 1 0 0,1-1-1 0 0,-2 0 0 0 0,1 1 1 0 0,-1-1-1 0 0,0 0 1 0 0,-2 5 394 0 0,-4 6-1563 0 0</inkml:trace>
  <inkml:trace contextRef="#ctx0" brushRef="#br0" timeOffset="2139.053">1651 400 10591 0 0,'-7'5'1104'0'0,"2"-2"-825"0"0,4-2 998 0 0,1-1 431 0 0,0 0 79 0 0,0 0-150 0 0,71-26 1988 0 0,55 8-4326 0 0,-71 20-7845 0 0,-43 0 3024 0 0</inkml:trace>
  <inkml:trace contextRef="#ctx0" brushRef="#br0" timeOffset="2354.8">1962 366 3223 0 0,'0'0'646'0'0,"-13"9"7232"0"0,8-5-7306 0 0,1 1-1 0 0,-1-1 1 0 0,1 1-1 0 0,0 0 0 0 0,0 1 1 0 0,0-1-1 0 0,1 1 1 0 0,-1-1-1 0 0,2 1 0 0 0,-1 0 1 0 0,1 0-1 0 0,-2 5-571 0 0,3-8 192 0 0,0 0 0 0 0,1 0 1 0 0,-1 0-1 0 0,1 0 0 0 0,-1 0 0 0 0,1 0 0 0 0,0 0 0 0 0,0 0 0 0 0,0 0 0 0 0,1 0 0 0 0,-1 0 0 0 0,1 0 1 0 0,0 0-1 0 0,-1 0 0 0 0,1-1 0 0 0,1 1 0 0 0,-1 0 0 0 0,0 0 0 0 0,1-1 0 0 0,-1 1 0 0 0,1-1 0 0 0,0 1 1 0 0,0-1-1 0 0,0 0 0 0 0,0 1 0 0 0,0-1 0 0 0,0 0 0 0 0,2 1-192 0 0,-1-2 1 0 0,-1 0 1 0 0,1 0-1 0 0,0 0 0 0 0,-1 0 1 0 0,1 0-1 0 0,0-1 0 0 0,0 1 0 0 0,-1-1 1 0 0,1 0-1 0 0,0 1 0 0 0,0-1 0 0 0,0-1 1 0 0,-1 1-1 0 0,1 0 0 0 0,0-1 1 0 0,0 1-1 0 0,-1-1 0 0 0,1 0 0 0 0,0 0 1 0 0,-1 0-1 0 0,1 0 0 0 0,-1-1 1 0 0,1 1-1 0 0,-1 0 0 0 0,2-2-1 0 0,55-47 32 0 0,-40 31-41 0 0,0-2 0 0 0,-2 0 0 0 0,-1-1 1 0 0,0 0-1 0 0,-2-1 0 0 0,2-5 9 0 0,-2 1 66 0 0,-13 25 2 0 0,-1 2 19 0 0,0 0 1 0 0,0 0 44 0 0,0 0 187 0 0,-3 20 879 0 0,2-4-1101 0 0,1 1 0 0 0,0 0 0 0 0,1-1 0 0 0,1 0 0 0 0,0 1 0 0 0,2-1 0 0 0,3 13-97 0 0,3-10-402 0 0,9-15-4633 0 0,-13-7-2808 0 0</inkml:trace>
  <inkml:trace contextRef="#ctx0" brushRef="#br0" timeOffset="2611.529">2411 96 6447 0 0,'0'0'298'0'0,"-13"9"100"0"0,-15 22 11236 0 0,9 8-5429 0 0,-4 90-2944 0 0,22-118-3454 0 0,-2 116 430 0 0,14-76-3997 0 0,-8-44-2382 0 0,-3-6-1788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57.09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13 185 5063 0 0,'0'0'232'0'0,"0"0"564"0"0,0 0 2243 0 0,0 0 980 0 0,0 0 195 0 0,0 0-415 0 0,16 3 66 0 0,56-9-929 0 0,46 5-3560 0 0,-109 3-1047 0 0,-2 2-4698 0 0,0-1-1939 0 0</inkml:trace>
  <inkml:trace contextRef="#ctx0" brushRef="#br0" timeOffset="242.162">27 325 19231 0 0,'-25'10'2216'0'0,"24"-9"-1556"0"0,1-1 211 0 0,15 10 1498 0 0,4-5-2135 0 0,0 0 1 0 0,0-1-1 0 0,0-1 1 0 0,1 0-1 0 0,-1-2 0 0 0,1-1 1 0 0,-1 0-1 0 0,1-1 0 0 0,2-1-234 0 0,6-3-1065 0 0,-11 0-3194 0 0,-11 3 1296 0 0,10-3-5287 0 0</inkml:trace>
  <inkml:trace contextRef="#ctx0" brushRef="#br0" timeOffset="678.641">749 27 11975 0 0,'0'0'547'0'0,"0"0"-11"0"0,0 0-105 0 0,0 0 826 0 0,0 0 396 0 0,15 1 2627 0 0,87-28-1013 0 0,-101 26-3179 0 0,-1 1-4 0 0,0 0-11 0 0,0 0 4 0 0,0 0 23 0 0,0 0 11 0 0,-48 12 801 0 0,-109 46 1360 0 0,147-55-2121 0 0,5-2-84 0 0,0 0 0 0 0,0 1 0 0 0,0 0 0 0 0,0-1 0 0 0,1 2 0 0 0,-1-1 0 0 0,1 0 0 0 0,-1 1 0 0 0,1 0 1 0 0,0 0-1 0 0,0 0 0 0 0,0 1 0 0 0,0-1 0 0 0,1 1 0 0 0,0 0 0 0 0,-1 0-67 0 0,4-2 5 0 0,1 0 0 0 0,0 0 0 0 0,-1 0 0 0 0,1 0 0 0 0,0 0-1 0 0,0 0 1 0 0,0-1 0 0 0,0 1 0 0 0,0 0 0 0 0,1-1 0 0 0,-1 1 0 0 0,0-1 0 0 0,1 1 0 0 0,-1-1 0 0 0,1 0-1 0 0,0 0 1 0 0,-1 1 0 0 0,1-1 0 0 0,0 0 0 0 0,0-1 0 0 0,0 1 0 0 0,-1 0 0 0 0,1 0 0 0 0,0-1-1 0 0,0 1 1 0 0,0-1 0 0 0,0 0 0 0 0,0 1 0 0 0,0-1-5 0 0,2 1 2 0 0,11 4-2 0 0,86 41-6 0 0,-98-44 7 0 0,0 0 0 0 0,0 1 0 0 0,0-1 0 0 0,-1 1 1 0 0,1-1-1 0 0,0 1 0 0 0,-1 0 0 0 0,0 0 1 0 0,1 0-1 0 0,-1 0 0 0 0,-1 1 0 0 0,1-1 0 0 0,0 0 1 0 0,-1 1-1 0 0,0-1 0 0 0,1 1 0 0 0,-1 0 1 0 0,-1-1-1 0 0,1 1 0 0 0,0 0 0 0 0,-1 0 1 0 0,0-1-1 0 0,0 1 0 0 0,0 0 0 0 0,-1 0 0 0 0,1-1 1 0 0,-1 2-2 0 0,-3 6 88 0 0,-1-1 0 0 0,0 1 0 0 0,-1 0 0 0 0,0-1 1 0 0,0 0-1 0 0,-1-1 0 0 0,0 0 0 0 0,-1 0 0 0 0,0 0 0 0 0,-1-1 0 0 0,0 0 1 0 0,0-1-1 0 0,0 1 0 0 0,-1-2 0 0 0,0 0 0 0 0,-1 0 0 0 0,1-1 1 0 0,-1 0-1 0 0,0 0 0 0 0,0-2 0 0 0,0 1 0 0 0,-1-1 0 0 0,0-1 1 0 0,1 0-1 0 0,-10 0-88 0 0,18-1-37 0 0,-1 0 0 0 0,0-1 1 0 0,0 1-1 0 0,1-1 0 0 0,-1 0 1 0 0,0 0-1 0 0,0 0 0 0 0,0 0 1 0 0,0-1-1 0 0,1 1 0 0 0,-1-1 1 0 0,0 0-1 0 0,0 0 0 0 0,1-1 1 0 0,-1 1-1 0 0,1-1 0 0 0,-1 1 1 0 0,1-1-1 0 0,0 0 0 0 0,0-1 1 0 0,0 1-1 0 0,0-1 0 0 0,0 1 1 0 0,0-1-1 0 0,0 0 0 0 0,-1-3 37 0 0,7-14-3806 0 0,2 8-5873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6:52.67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52 119 2303 0 0,'0'0'102'0'0,"3"-13"20"0"0,4-10 9706 0 0,-6 22-6630 0 0,-1 1-1470 0 0,0 0-647 0 0,0 0-126 0 0,0 0-59 0 0,0 2-148 0 0,4 12-239 0 0,0 0 1 0 0,-1 1-1 0 0,-1 0 1 0 0,-1-1-1 0 0,0 1 1 0 0,-1 0-1 0 0,0 0 1 0 0,-1 0 0 0 0,-1 0-510 0 0,0 27 460 0 0,-2 169 12 0 0,15-171-3143 0 0,-10-39 74 0 0,-1-1-5239 0 0</inkml:trace>
  <inkml:trace contextRef="#ctx0" brushRef="#br0" timeOffset="237.869">324 1 7831 0 0,'0'0'603'0'0,"-8"10"-26"0"0,-15 38 10026 0 0,17 35-7187 0 0,45 145-1874 0 0,-38-227-1614 0 0,-1 1-120 0 0,0 0 0 0 0,1 0 0 0 0,-1 0 1 0 0,0 0-1 0 0,0 0 0 0 0,0 0 0 0 0,0 0 1 0 0,-1 0-1 0 0,1 0 0 0 0,0 0 0 0 0,-1-1 0 0 0,1 1 1 0 0,-1 0-1 0 0,0 0 0 0 0,0 0 0 0 0,0-1 1 0 0,0 1-1 0 0,0 0 0 0 0,0-1 0 0 0,0 1 1 0 0,0 0 191 0 0,-6 1-1586 0 0</inkml:trace>
  <inkml:trace contextRef="#ctx0" brushRef="#br0" timeOffset="502.995">32 312 6911 0 0,'-6'1'623'0'0,"0"-1"-514"0"0,1 0 362 0 0,4 0 1910 0 0,1 0 830 0 0,0 0 165 0 0,0 0-312 0 0,18-6 452 0 0,79-26-16 0 0,53-1-2599 0 0,-106 25-862 0 0,49-1-1403 0 0,-82 13-129 0 0,-9 0-6167 0 0,-3 3 66 0 0</inkml:trace>
  <inkml:trace contextRef="#ctx0" brushRef="#br0" timeOffset="664.376">73 417 11055 0 0,'-71'20'3296'0'0,"70"-20"-930"0"0,1 0 118 0 0,0 0-203 0 0,0 0-929 0 0,0 0-411 0 0,32 0 1300 0 0,183-10 971 0 0,-50-22-3257 0 0,-131 21-3279 0 0,0-3-3376 0 0,-21 8-1564 0 0</inkml:trace>
  <inkml:trace contextRef="#ctx0" brushRef="#br0" timeOffset="1253.625">853 229 11143 0 0,'0'0'507'0'0,"0"0"-6"0"0,5-4-301 0 0,0-14 4517 0 0,-41 8-1763 0 0,24 13-2505 0 0,-1 1 1 0 0,1 1-1 0 0,0 0 1 0 0,0 0-1 0 0,0 1 0 0 0,0 1 1 0 0,1 0-1 0 0,0 0 1 0 0,1 1-1 0 0,0 1 1 0 0,0 0-1 0 0,-8 9-449 0 0,13-13 99 0 0,0-1 0 0 0,0 1 0 0 0,1 0 0 0 0,-1 0-1 0 0,1 1 1 0 0,0 0 0 0 0,1-1 0 0 0,-1 1 0 0 0,1 0 0 0 0,0 1 0 0 0,1-1-1 0 0,0 1 1 0 0,0-1 0 0 0,-1 6-99 0 0,3-11 3 0 0,0 1 1 0 0,0-1-1 0 0,0 0 0 0 0,1 1 0 0 0,-1-1 1 0 0,0 0-1 0 0,1 1 0 0 0,-1-1 0 0 0,1 0 1 0 0,0 1-1 0 0,-1-1 0 0 0,1 0 0 0 0,0 0 1 0 0,0 0-1 0 0,0 0 0 0 0,0 0 0 0 0,0 0 1 0 0,0 0-1 0 0,0 0 0 0 0,0 0 0 0 0,0 0 1 0 0,0 0-1 0 0,0-1 0 0 0,1 1 0 0 0,-1 0 1 0 0,0-1-1 0 0,0 1 0 0 0,1-1 0 0 0,-1 0 1 0 0,1 1-1 0 0,-1-1 0 0 0,0 0 0 0 0,1 0 1 0 0,-1 0-1 0 0,1 0 0 0 0,-1 0 0 0 0,0 0 1 0 0,1 0-1 0 0,-1 0 0 0 0,1-1-3 0 0,57-11 78 0 0,-44 8-132 0 0,-1-2 0 0 0,1 0-1 0 0,-1 0 1 0 0,-1-1 0 0 0,0-1-1 0 0,0 0 1 0 0,0-1 0 0 0,-1-1 0 0 0,0 0-1 0 0,-1 0 1 0 0,0-1 0 0 0,0 0-1 0 0,-1-1 1 0 0,1-3 54 0 0,-1-7-191 0 0,-10 22 191 0 0,0 0 0 0 0,0-1 0 0 0,0 1 0 0 0,0 0 0 0 0,0-1 0 0 0,0 1 0 0 0,0 0 0 0 0,0-1 0 0 0,0 1 0 0 0,0 0 0 0 0,0-1 0 0 0,-1 1 0 0 0,1 0 0 0 0,0-1 0 0 0,0 1 0 0 0,0 0 0 0 0,0-1 0 0 0,0 1 0 0 0,-1 0 0 0 0,1 0-1 0 0,0-1 1 0 0,0 1 0 0 0,-1 0 0 0 0,1 0 0 0 0,0-1 0 0 0,0 1 0 0 0,-1 0 0 0 0,1 0 0 0 0,0 0 0 0 0,0 0 0 0 0,-1-1 0 0 0,1 1 0 0 0,0 0 0 0 0,-1 0 0 0 0,1 0 0 0 0,0 0 0 0 0,-1 0 0 0 0,1 0 0 0 0,0 0 0 0 0,-1 0 0 0 0,1 0-1 0 0,0 0 1 0 0,-1 0 0 0 0,1 0 0 0 0,0 0 0 0 0,-1 0 0 0 0,1 0 0 0 0,0 0 0 0 0,-1 0 0 0 0,1 1 0 0 0,0-1 0 0 0,-1 0 0 0 0,1 0 0 0 0,0 0 0 0 0,0 0 0 0 0,-1 1 0 0 0,1-1 0 0 0,0 0 0 0 0,-4 3 17 0 0,1 0 1 0 0,0 1 0 0 0,0-1 0 0 0,0 1-1 0 0,0 0 1 0 0,1 0 0 0 0,-1 0-1 0 0,1 0 1 0 0,0 0 0 0 0,0 0 0 0 0,1 1-1 0 0,-1-1 1 0 0,1 0 0 0 0,0 1-1 0 0,0 0 1 0 0,0-1 0 0 0,1 1 0 0 0,0-1-1 0 0,0 1 1 0 0,0 0 0 0 0,1 3-18 0 0,-1-4-15 0 0,0 1 0 0 0,1-1 1 0 0,0 0-1 0 0,0 1 0 0 0,1-1 1 0 0,-1 0-1 0 0,1 0 0 0 0,0 0 1 0 0,0 0-1 0 0,0 0 0 0 0,0 0 1 0 0,1 0-1 0 0,0-1 0 0 0,0 1 1 0 0,0-1-1 0 0,0 0 0 0 0,0 1 1 0 0,0-2-1 0 0,1 1 0 0 0,0 0 1 0 0,-1-1-1 0 0,1 1 0 0 0,2 0 15 0 0,41-1-9298 0 0,-35-6 2051 0 0</inkml:trace>
  <inkml:trace contextRef="#ctx0" brushRef="#br0" timeOffset="1654.088">1115 167 16871 0 0,'0'0'771'0'0,"-10"12"290"0"0,6-4-649 0 0,1 0 0 0 0,0-1 0 0 0,0 1 0 0 0,0 0 0 0 0,1 0 0 0 0,0 1 0 0 0,1-1 0 0 0,0 0 0 0 0,0 1 0 0 0,1-1 0 0 0,0 0 0 0 0,0 1 0 0 0,1-1 0 0 0,0 1 0 0 0,1-1 0 0 0,0 2-412 0 0,-1-7 9 0 0,-1 0 0 0 0,1 0 0 0 0,0 0 0 0 0,0-1 0 0 0,0 1 0 0 0,1 0 0 0 0,-1-1 0 0 0,1 1 0 0 0,-1-1 0 0 0,1 1 0 0 0,0-1 0 0 0,0 0 0 0 0,0 0 0 0 0,0 0 0 0 0,1 0 0 0 0,-1 0 0 0 0,0 0 0 0 0,1-1 0 0 0,-1 1 0 0 0,1-1-1 0 0,-1 0 1 0 0,1 1 0 0 0,0-1 0 0 0,0 0 0 0 0,0-1 0 0 0,-1 1 0 0 0,1 0 0 0 0,0-1 0 0 0,0 0 0 0 0,0 1 0 0 0,0-1 0 0 0,0-1 0 0 0,0 1-9 0 0,4 0 16 0 0,0-1-1 0 0,-1-1 0 0 0,1 1 1 0 0,-1-1-1 0 0,0 0 1 0 0,1 0-1 0 0,-1-1 1 0 0,0 0-1 0 0,0 0 0 0 0,-1-1 1 0 0,1 1-1 0 0,-1-1 1 0 0,1 0-1 0 0,0-2-15 0 0,24-27-12 0 0,-29 32-48 0 0,26 13-12 0 0,-21-10 74 0 0,1-1-1 0 0,0 0 1 0 0,-1-1-1 0 0,1 1 1 0 0,0-1-1 0 0,0-1 1 0 0,-1 1-1 0 0,1-1 1 0 0,0 0-1 0 0,-1-1 1 0 0,1 1-1 0 0,-1-1 1 0 0,1-1-1 0 0,-1 1 1 0 0,0-1-1 0 0,0 0 1 0 0,0-1 0 0 0,0 1-1 0 0,-1-1 1 0 0,1 0-1 0 0,3-4-1 0 0,7-6 5 0 0,-1 0 1 0 0,-1-1-1 0 0,0-1 0 0 0,-1 0 1 0 0,-1-1-1 0 0,5-9-5 0 0,6-29-177 0 0,-23 54-41 0 0,0 1-19 0 0,0 0-164 0 0,-7 3-2053 0 0,1 2 1021 0 0</inkml:trace>
  <inkml:trace contextRef="#ctx0" brushRef="#br0" timeOffset="1986.359">1575 241 14335 0 0,'0'0'662'0'0,"0"0"-18"0"0,0 0-254 0 0,0 0 470 0 0,7 5 3247 0 0,2-5-3957 0 0,0-2 1 0 0,0 1-1 0 0,0-1 1 0 0,0-1-1 0 0,-1 1 0 0 0,1-1 1 0 0,-1-1-1 0 0,1 0 1 0 0,-1 0-1 0 0,0-1 1 0 0,-1 0-1 0 0,1 0 0 0 0,3-4-150 0 0,-6 6 42 0 0,31-26-372 0 0,-36 29 327 0 0,1-1 1 0 0,0 0 0 0 0,0 1-1 0 0,-1-1 1 0 0,1 1-1 0 0,0-1 1 0 0,-1 0 0 0 0,1 0-1 0 0,-1 1 1 0 0,1-1-1 0 0,-1 0 1 0 0,1 0 0 0 0,-1 0-1 0 0,1 1 1 0 0,-1-1-1 0 0,0 0 1 0 0,1 0 0 0 0,-1 0-1 0 0,0 0 1 0 0,0 0-1 0 0,0 0 1 0 0,0 0 0 0 0,0 0-1 0 0,0 0 1 0 0,0 0-1 0 0,0 0 1 0 0,0 0 0 0 0,0 1-1 0 0,0-1 1 0 0,-1 0-1 0 0,1 0 1 0 0,0 0 0 0 0,-1 0-1 0 0,1 0 1 0 0,-1 0-1 0 0,1 1 1 0 0,-1-1 0 0 0,1 0-1 0 0,-1 0 1 0 0,1 1-1 0 0,-1-1 1 0 0,0 0 0 0 0,1 1-1 0 0,-2-1 3 0 0,-2 0 122 0 0,0 0 0 0 0,-1 1 0 0 0,1 0-1 0 0,0-1 1 0 0,-1 2 0 0 0,1-1 0 0 0,-1 0 0 0 0,1 1-1 0 0,0 0 1 0 0,-1 0 0 0 0,1 0 0 0 0,0 1-1 0 0,0-1 1 0 0,0 1 0 0 0,0 0 0 0 0,0 0 0 0 0,0 1-1 0 0,1-1 1 0 0,-1 1 0 0 0,1 0 0 0 0,-1 0 0 0 0,1 0-1 0 0,0 0-121 0 0,-5 4 165 0 0,1 0-1 0 0,1 0 1 0 0,-1 1 0 0 0,1-1-1 0 0,1 2 1 0 0,-1-1-1 0 0,1 0 1 0 0,1 1-1 0 0,-1 0 1 0 0,2 0-1 0 0,-1 0 1 0 0,1 1-1 0 0,1-1 1 0 0,-1 1-1 0 0,2 0 1 0 0,-1-1-1 0 0,2 1 1 0 0,-1 9-165 0 0,1-16-2 0 0,0 0 0 0 0,1 1 1 0 0,-1-1-1 0 0,1 0 1 0 0,0 0-1 0 0,0 0 0 0 0,0 1 1 0 0,0-1-1 0 0,1 0 1 0 0,-1 0-1 0 0,1-1 0 0 0,0 1 1 0 0,0 0-1 0 0,0 0 0 0 0,0-1 1 0 0,0 1-1 0 0,1-1 1 0 0,-1 0-1 0 0,0 0 0 0 0,1 0 1 0 0,0 0-1 0 0,0 0 0 0 0,0 0 1 0 0,-1-1-1 0 0,1 1 1 0 0,1-1-1 0 0,-1 0 0 0 0,0 0 1 0 0,0 0-1 0 0,0 0 0 0 0,1-1 1 0 0,-1 1-1 0 0,1-1 2 0 0,56 0-2395 0 0,-4-11-5541 0 0,-28 3 198 0 0</inkml:trace>
  <inkml:trace contextRef="#ctx0" brushRef="#br0" timeOffset="2286.732">2109 105 4143 0 0,'0'-1'319'0'0,"-13"-15"9211"0"0,-9 14-4412 0 0,20 2-4622 0 0,-53 12 4807 0 0,-18 32-2238 0 0,72-43-3041 0 0,-1 0 0 0 0,1 0 0 0 0,0 0 0 0 0,-1 1 0 0 0,1-1 0 0 0,0 0 0 0 0,0 1 0 0 0,0-1 1 0 0,0 1-1 0 0,0-1 0 0 0,0 1 0 0 0,1 0 0 0 0,-1-1 0 0 0,0 1 0 0 0,1 0 0 0 0,-1 0 0 0 0,1-1 0 0 0,0 1 0 0 0,0 0 0 0 0,-1 0 1 0 0,1-1-1 0 0,0 1 0 0 0,1 0 0 0 0,-1 0 0 0 0,0 0 0 0 0,0-1 0 0 0,1 1 0 0 0,-1 0 0 0 0,1 0 0 0 0,-1-1 0 0 0,1 1 1 0 0,0 0-1 0 0,0-1 0 0 0,0 1 0 0 0,0-1 0 0 0,0 1 0 0 0,0-1 0 0 0,0 0 0 0 0,0 1 0 0 0,1-1 0 0 0,-1 0 0 0 0,0 0 0 0 0,1 0 1 0 0,-1 0-1 0 0,1 0 0 0 0,0 0-24 0 0,40 25 7 0 0,-34-22-9 0 0,0 0 1 0 0,-1 0-1 0 0,1 1 1 0 0,-1 0-1 0 0,0 0 1 0 0,0 1-1 0 0,-1-1 1 0 0,0 2-1 0 0,0-1 1 0 0,0 1 0 0 0,-1 0-1 0 0,1 1 2 0 0,-5-7-1 0 0,0 1 0 0 0,-1 0 0 0 0,1 0 0 0 0,-1-1 0 0 0,0 1 0 0 0,1 0 0 0 0,-1 0 0 0 0,0 0 0 0 0,0 0 0 0 0,0-1 0 0 0,0 1 0 0 0,0 0 0 0 0,-1 0 0 0 0,1 0 0 0 0,0-1 0 0 0,-1 1 0 0 0,0 0 0 0 0,1 0 0 0 0,-1-1 0 0 0,0 1 0 0 0,0-1 0 0 0,0 1 0 0 0,0 0 0 0 0,0-1 0 0 0,0 0 0 0 0,0 1 0 0 0,-1-1 0 0 0,1 0 0 0 0,0 1 0 0 0,-1-1 0 0 0,1 0 0 0 0,-2 1 1 0 0,-53 26-32 0 0,46-24 11 0 0,0 0 1 0 0,0-1-1 0 0,0-1 1 0 0,0 0-1 0 0,0 0 1 0 0,0-1-1 0 0,-1 0 0 0 0,1-1 1 0 0,0 0-1 0 0,-1-1 1 0 0,1 0-1 0 0,0 0 1 0 0,0-1-1 0 0,-1-1 21 0 0,11 3-57 0 0,-1 0-1 0 0,0-1 1 0 0,1 1-1 0 0,-1 0 1 0 0,0-1 0 0 0,1 1-1 0 0,-1-1 1 0 0,1 1-1 0 0,-1-1 1 0 0,1 1 0 0 0,-1-1-1 0 0,1 1 1 0 0,-1-1-1 0 0,1 1 1 0 0,0-1-1 0 0,-1 0 1 0 0,1 1 0 0 0,0-1-1 0 0,-1 0 1 0 0,1 1-1 0 0,0-1 1 0 0,0 0 0 0 0,0 1-1 0 0,0-1 1 0 0,0 0-1 0 0,-1 0 1 0 0,1 1 0 0 0,0-1-1 0 0,1 0 1 0 0,-1 0-1 0 0,0 1 1 0 0,0-1 0 0 0,0 0-1 0 0,0 1 1 0 0,1-1-1 0 0,-1 0 1 0 0,0 1-1 0 0,0-1 1 0 0,1 0 0 0 0,-1 1-1 0 0,1-1 1 0 0,-1 1-1 0 0,0-1 1 0 0,1 0 0 0 0,-1 1-1 0 0,1-1 1 0 0,-1 1-1 0 0,1-1 1 0 0,0 1 0 0 0,-1 0-1 0 0,1-1 1 0 0,0 1-1 0 0,0-1 58 0 0,33-24-3953 0 0,-15 16 2237 0 0</inkml:trace>
  <inkml:trace contextRef="#ctx0" brushRef="#br0" timeOffset="2602.516">2312 201 2759 0 0,'0'0'126'0'0,"-3"-9"8782"0"0,-13 0 744 0 0,-3 9-5452 0 0,-37 22-2764 0 0,54-21-1182 0 0,-4 3-186 0 0,0-1 1 0 0,-1 1-1 0 0,1 0 1 0 0,1 0-1 0 0,-1 1 0 0 0,1-1 1 0 0,-1 1-1 0 0,1 1 0 0 0,1-1 1 0 0,-1 1-1 0 0,1-1 0 0 0,0 1 1 0 0,0 1-1 0 0,1-1 1 0 0,0 0-1 0 0,0 1 0 0 0,0 0 1 0 0,1 0-1 0 0,0-1 0 0 0,0 1 1 0 0,1 0-1 0 0,0 1-68 0 0,1-6 0 0 0,0 0 0 0 0,1 0 0 0 0,-1 0 0 0 0,1 0 0 0 0,-1 1 0 0 0,1-1 0 0 0,0 0 0 0 0,0-1 0 0 0,0 1 0 0 0,0 0 0 0 0,0 0 0 0 0,0 0 0 0 0,1 0 0 0 0,-1-1 0 0 0,1 1 0 0 0,-1-1 0 0 0,1 1 0 0 0,-1-1 0 0 0,1 0 0 0 0,0 1 0 0 0,0-1 0 0 0,0 0 0 0 0,0 0 0 0 0,-1 0 0 0 0,1 0 0 0 0,1-1 0 0 0,-1 1 0 0 0,0 0 0 0 0,0-1 0 0 0,0 0 0 0 0,0 1 0 0 0,0-1 0 0 0,0 0 0 0 0,2 0 0 0 0,75-7 0 0 0,15-30 0 0 0,-90 36 0 0 0,0-2 0 0 0,-1 1 0 0 0,1 0 0 0 0,-1-1 0 0 0,0 1 0 0 0,0-1 0 0 0,0 0 0 0 0,0 0 0 0 0,0-1 0 0 0,-1 1 0 0 0,1 0 0 0 0,-1-1 0 0 0,0 1 0 0 0,0-1 0 0 0,0 0 0 0 0,0 0 0 0 0,-1 0 0 0 0,0 0 0 0 0,0 0 0 0 0,0 0 0 0 0,0 0 0 0 0,0-4 0 0 0,-2 5-178 0 0,1-1 0 0 0,-1 0-1 0 0,0 0 1 0 0,0 0 0 0 0,0 1 0 0 0,-1-1-1 0 0,1 1 1 0 0,-1-1 0 0 0,0 1-1 0 0,0-1 1 0 0,0 1 0 0 0,-1 0 0 0 0,1 0-1 0 0,-1 0 1 0 0,1 0 0 0 0,-1 1 0 0 0,0-1-1 0 0,-1 0 179 0 0,-16-18-1284 0 0,17 14-2132 0 0,5 2 1557 0 0</inkml:trace>
  <inkml:trace contextRef="#ctx0" brushRef="#br0" timeOffset="3147.468">2472 159 14367 0 0,'0'0'662'0'0,"9"9"236"0"0,23 53 6648 0 0,-20 11-4329 0 0,-8-46-2924 0 0,6 33 62 0 0,-10-60-354 0 0,0 0 0 0 0,0 1 0 0 0,0-1 0 0 0,1 0 0 0 0,-1 1 0 0 0,0-1 0 0 0,0 0 0 0 0,1 1 0 0 0,-1-1 0 0 0,0 0 0 0 0,1 0 0 0 0,-1 1 0 0 0,0-1 0 0 0,1 0 0 0 0,-1 0 0 0 0,0 0 0 0 0,1 1 0 0 0,-1-1 0 0 0,0 0 0 0 0,1 0 0 0 0,-1 0 0 0 0,1 0 0 0 0,-1 0 0 0 0,0 0 0 0 0,1 0 0 0 0,-1 0 0 0 0,1 0 0 0 0,-1 0 0 0 0,0 0 0 0 0,1 0 0 0 0,-1 0 0 0 0,1 0 0 0 0,-1 0 0 0 0,0 0 0 0 0,1 0 0 0 0,-1 0 0 0 0,1-1 0 0 0,-1 1 1 0 0,0 0-1 0 0,1 0 0 0 0,-1 0 0 0 0,0-1 0 0 0,1 1 0 0 0,-1 0 0 0 0,0-1 0 0 0,0 1 0 0 0,1 0 0 0 0,-1-1 0 0 0,0 1-1 0 0,1 0 3 0 0,4-6-3 0 0,0 1 0 0 0,0-1 0 0 0,0 0 0 0 0,0 0 0 0 0,-1-1 0 0 0,0 1 0 0 0,-1-1 0 0 0,1 0 0 0 0,-1 0 0 0 0,1-5 0 0 0,6-9 0 0 0,-4 7 0 0 0,-2 4 0 0 0,0 0 0 0 0,1 0 0 0 0,0 1 0 0 0,0 0 0 0 0,1 0 0 0 0,0 1 0 0 0,1 0 0 0 0,0 0 0 0 0,0 0 0 0 0,1 1 0 0 0,5-4 0 0 0,-13 10 6 0 0,0 1-1 0 0,1-1 1 0 0,-1 1 0 0 0,1 0 0 0 0,-1-1-1 0 0,1 1 1 0 0,-1 0 0 0 0,1 0-1 0 0,-1 0 1 0 0,1-1 0 0 0,0 1-1 0 0,-1 0 1 0 0,1 0 0 0 0,-1 0-1 0 0,1 0 1 0 0,-1 0 0 0 0,1 0-1 0 0,0 0 1 0 0,-1 0 0 0 0,1 0-1 0 0,-1 0 1 0 0,1 0 0 0 0,-1 0 0 0 0,1 1-1 0 0,0-1 1 0 0,-1 0 0 0 0,1 0-1 0 0,-1 1 1 0 0,1-1 0 0 0,-1 0-1 0 0,1 1 1 0 0,-1-1 0 0 0,0 0-1 0 0,1 1 1 0 0,-1-1 0 0 0,1 0-1 0 0,-1 1 1 0 0,0-1 0 0 0,1 1-1 0 0,-1-1 1 0 0,0 1 0 0 0,1-1 0 0 0,-1 1-1 0 0,0-1 1 0 0,0 1 0 0 0,0 0-1 0 0,1-1 1 0 0,-1 1 0 0 0,0-1-1 0 0,0 1 1 0 0,0-1 0 0 0,0 1-1 0 0,0 0 1 0 0,0-1 0 0 0,0 1-1 0 0,0-1 1 0 0,0 1-6 0 0,0 2 12 0 0,3 12 83 0 0,0 0 0 0 0,-1 0 1 0 0,-1 0-1 0 0,-1 0 0 0 0,0 0 0 0 0,-2 12-95 0 0,0 19 125 0 0,2-46-124 0 0,0 1 0 0 0,0-1-1 0 0,0 1 1 0 0,0-1 0 0 0,-1 1-1 0 0,1-1 1 0 0,0 1 0 0 0,0-1 0 0 0,0 1-1 0 0,0-1 1 0 0,0 1 0 0 0,0-1-1 0 0,0 1 1 0 0,1-1 0 0 0,-1 0 0 0 0,0 1-1 0 0,0-1 1 0 0,0 1 0 0 0,0-1-1 0 0,1 1 1 0 0,-1-1 0 0 0,0 1 0 0 0,0-1-1 0 0,1 0 1 0 0,-1 1 0 0 0,0-1-1 0 0,1 0 1 0 0,-1 1 0 0 0,0-1 0 0 0,1 0-1 0 0,-1 1 1 0 0,1-1 0 0 0,-1 0-1 0 0,0 0 1 0 0,1 1 0 0 0,-1-1 0 0 0,1 0-1 0 0,-1 0 1 0 0,1 0 0 0 0,-1 0-1 0 0,1 0 1 0 0,-1 1 0 0 0,1-1 0 0 0,-1 0-1 0 0,1 0 1 0 0,-1 0 0 0 0,1 0-1 0 0,-1 0 1 0 0,0-1 0 0 0,1 1 0 0 0,-1 0-1 0 0,1 0 1 0 0,-1 0 0 0 0,1 0-1 0 0,-1 0 1 0 0,1-1 0 0 0,-1 1 0 0 0,1 0-1 0 0,-1 0 1 0 0,0-1 0 0 0,1 1 0 0 0,-1 0-1 0 0,0-1 1 0 0,1 1 0 0 0,-1 0-1 0 0,0-1 1 0 0,1 1-1 0 0,8-5-60 0 0,-1 1-1 0 0,1-1 1 0 0,-1 0-1 0 0,0-1 1 0 0,0 0 0 0 0,0 0-1 0 0,-1-1 1 0 0,0 0-1 0 0,0 0 1 0 0,-1 0 0 0 0,0-1-1 0 0,3-5 61 0 0,24-26-356 0 0,28-5 74 0 0,-56 43 240 0 0,2 11 122 0 0,3 63-47 0 0,6-50-1434 0 0,9-15-4036 0 0,-24-8 3823 0 0</inkml:trace>
  <inkml:trace contextRef="#ctx0" brushRef="#br0" timeOffset="3592.214">3110 198 10623 0 0,'0'0'488'0'0,"0"0"-12"0"0,-1 1-306 0 0,-2 36 293 0 0,4-33-438 0 0,-1 0 405 0 0,1 0 0 0 0,1 0 0 0 0,-1 0 0 0 0,0 0 0 0 0,1 0 0 0 0,0-1 0 0 0,0 1 0 0 0,0-1 0 0 0,0 1 0 0 0,1-1 0 0 0,-1 0 0 0 0,1 0 0 0 0,0 0 0 0 0,0 0 0 0 0,0 0 0 0 0,0-1 0 0 0,1 1 0 0 0,-1-1 0 0 0,1 0 0 0 0,0 1-430 0 0,-1-2 74 0 0,-1 0 1 0 0,0-1 0 0 0,0 1-1 0 0,0 0 1 0 0,1-1 0 0 0,-1 1 0 0 0,0-1-1 0 0,1 0 1 0 0,-1 0 0 0 0,0 0-1 0 0,1 0 1 0 0,-1 0 0 0 0,0 0 0 0 0,0-1-1 0 0,1 1 1 0 0,-1-1 0 0 0,0 0 0 0 0,0 0-1 0 0,1 1 1 0 0,-1-1 0 0 0,0 0-1 0 0,0-1 1 0 0,0 1 0 0 0,0 0 0 0 0,-1-1-1 0 0,1 1 1 0 0,0-1 0 0 0,0 1-1 0 0,-1-1 1 0 0,1 0 0 0 0,-1 0 0 0 0,0 0-1 0 0,1 0 1 0 0,-1 0 0 0 0,1-2-75 0 0,27-77 2203 0 0,-36 7-2203 0 0,5 72 24 0 0,0 1 1 0 0,0-1-1 0 0,0 0 0 0 0,-1 0 0 0 0,1 1 0 0 0,0 0 1 0 0,-1-1-1 0 0,1 1 0 0 0,-1 0 0 0 0,1 0 1 0 0,-1 0-1 0 0,0 1 0 0 0,1-1 0 0 0,-1 1 1 0 0,0-1-1 0 0,1 1 0 0 0,-1 0 0 0 0,0 0 0 0 0,0 0 1 0 0,1 0-1 0 0,-1 1 0 0 0,0-1 0 0 0,0 1 1 0 0,1-1-1 0 0,-1 1 0 0 0,1 0 0 0 0,-1 0 0 0 0,1 0 1 0 0,-1 1-1 0 0,1-1 0 0 0,-1 0 0 0 0,1 1 1 0 0,0 0-1 0 0,0-1 0 0 0,-1 2-24 0 0,-4 2 171 0 0,0 0 1 0 0,1 1-1 0 0,0 0 0 0 0,-1 0 0 0 0,2 0 1 0 0,-1 1-1 0 0,1 0 0 0 0,0 0 0 0 0,0 0 1 0 0,1 0-1 0 0,0 1 0 0 0,1 0 1 0 0,-1 0-1 0 0,1 0 0 0 0,1 0 0 0 0,0 1 1 0 0,-1 1-172 0 0,2-5 43 0 0,0 0 0 0 0,1 0 1 0 0,-1 0-1 0 0,1 0 0 0 0,0 1 1 0 0,0-1-1 0 0,1 0 1 0 0,-1 0-1 0 0,1 0 0 0 0,0 0 1 0 0,0 0-1 0 0,1 0 0 0 0,0-1 1 0 0,0 1-1 0 0,0 0 1 0 0,0-1-1 0 0,1 1 0 0 0,-1-1 1 0 0,1 0-1 0 0,0 0 0 0 0,0 0 1 0 0,1 0-1 0 0,0 0 0 0 0,-1-1 1 0 0,1 1-1 0 0,0-1 1 0 0,0 0-1 0 0,1 0 0 0 0,0 0-43 0 0,7 2-46 0 0,0 0 0 0 0,0-1 0 0 0,0 0 0 0 0,1-1 0 0 0,-1 0 0 0 0,1-1 0 0 0,-1 0 0 0 0,1-1 0 0 0,0-1 0 0 0,0 0 0 0 0,0-1 0 0 0,0 0 0 0 0,-1-1 0 0 0,1 0 0 0 0,-1-1 0 0 0,1 0 0 0 0,-1-1 0 0 0,0-1 0 0 0,0 0 0 0 0,0 0 0 0 0,-1-1 0 0 0,0-1 0 0 0,5-4 46 0 0,13-29-4658 0 0,-26 24-4483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4.30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152 236 9671 0 0,'7'-13'1032'0'0,"-5"11"-712"0"0,-1-1-1 0 0,0 1 1 0 0,0 0 0 0 0,0-1-1 0 0,0 1 1 0 0,0-1-1 0 0,0 0 1 0 0,0 1-1 0 0,-1-1 1 0 0,0 1-1 0 0,1-1 1 0 0,-1 0-1 0 0,0 1 1 0 0,0-1 0 0 0,0 0-1 0 0,-1 1 1 0 0,1-1-1 0 0,-1-1-319 0 0,-26 2 3583 0 0,18 5-3278 0 0,1 0-1 0 0,-1 1 1 0 0,1 0 0 0 0,0 0 0 0 0,1 0-1 0 0,-1 1 1 0 0,1 1 0 0 0,0-1 0 0 0,0 1-1 0 0,0 0 1 0 0,1 1 0 0 0,0-1 0 0 0,0 1-1 0 0,1 1 1 0 0,0-1 0 0 0,-4 7-305 0 0,9-12 8 0 0,-1-1 0 0 0,0 1 0 0 0,0 0 0 0 0,1-1 0 0 0,-1 1 0 0 0,1 0 0 0 0,-1-1 0 0 0,1 1 0 0 0,0 0 0 0 0,-1 0 0 0 0,1 0 0 0 0,0 0 0 0 0,0-1 0 0 0,1 1 0 0 0,-1 0 0 0 0,0 0 0 0 0,1 0 0 0 0,-1-1 0 0 0,1 1 0 0 0,-1 0 0 0 0,1-1 0 0 0,0 1 0 0 0,-1 0 0 0 0,1-1 0 0 0,0 1 0 0 0,0-1 0 0 0,1 1 0 0 0,-1-1 0 0 0,0 0 0 0 0,0 1 0 0 0,1-1 0 0 0,-1 0 0 0 0,0 0 0 0 0,2 1-8 0 0,57 22 165 0 0,-54-23-165 0 0,-1 0 0 0 0,1 0 0 0 0,-1 1 0 0 0,0-1 0 0 0,0 1 0 0 0,0 1 0 0 0,0-1 0 0 0,0 1 0 0 0,0-1 0 0 0,-1 2 0 0 0,1-1 0 0 0,-1 0 0 0 0,0 1 0 0 0,0 0 0 0 0,2 2 0 0 0,-6-3 5 0 0,0 1-1 0 0,0-1 0 0 0,-1 0 1 0 0,1 1-1 0 0,-1-1 0 0 0,0 0 1 0 0,0 0-1 0 0,0 0 1 0 0,0 0-1 0 0,-1 0 0 0 0,1 0 1 0 0,-1 0-1 0 0,0 0 1 0 0,1-1-1 0 0,-1 1 0 0 0,-1 0 1 0 0,1-1-1 0 0,0 0 1 0 0,0 1-1 0 0,-1-1 0 0 0,0 0 1 0 0,1 0-1 0 0,-1-1 1 0 0,0 1-1 0 0,0-1 0 0 0,0 1 1 0 0,0-1-1 0 0,0 0 0 0 0,-2 1-4 0 0,2 0 1 0 0,-2 1 15 0 0,1 0 0 0 0,-1 0 0 0 0,1 0 0 0 0,-1-1 0 0 0,0 0 0 0 0,0 1 0 0 0,-1-2 0 0 0,1 1 0 0 0,0-1 0 0 0,0 0 0 0 0,-1 0 0 0 0,1 0 0 0 0,-1 0 0 0 0,1-1 0 0 0,-1 0 0 0 0,1-1 0 0 0,-1 1 0 0 0,1-1 0 0 0,-2 0-16 0 0,7 1-40 0 0,-1-1 0 0 0,1 1-1 0 0,-1-1 1 0 0,0 1 0 0 0,1-1 0 0 0,-1 0-1 0 0,1 1 1 0 0,0-1 0 0 0,-1 1-1 0 0,1-1 1 0 0,-1 0 0 0 0,1 1 0 0 0,0-1-1 0 0,-1 0 1 0 0,1 0 0 0 0,0 1 0 0 0,0-1-1 0 0,0 0 1 0 0,0 0 0 0 0,-1 1 0 0 0,1-1-1 0 0,0 0 1 0 0,0 0 0 0 0,0 1 0 0 0,1-1-1 0 0,-1 0 1 0 0,0 0 0 0 0,0 1 0 0 0,0-1-1 0 0,0 0 1 0 0,1 0 0 0 0,-1 1 0 0 0,0-1-1 0 0,1 0 1 0 0,-1 1 0 0 0,1-1-1 0 0,-1 0 1 0 0,1 1 0 0 0,-1-1 0 0 0,1 1-1 0 0,-1-1 1 0 0,1 1 0 0 0,-1-1 0 0 0,1 1-1 0 0,0-1 1 0 0,-1 1 40 0 0,21-16-3665 0 0,-12 11 1902 0 0</inkml:trace>
  <inkml:trace contextRef="#ctx0" brushRef="#br0" timeOffset="250.82">369 310 14423 0 0,'0'0'662'0'0,"1"0"-17"0"0,4-4-410 0 0,-1 1-93 0 0,-4 2 456 0 0,0-5 2872 0 0,-9 9-3197 0 0,-1 1 0 0 0,0 1 0 0 0,1 0 0 0 0,0 0 0 0 0,0 0 0 0 0,1 1 0 0 0,0 1 0 0 0,0-1 0 0 0,0 1 0 0 0,1 1 0 0 0,-1-1 0 0 0,1 2-273 0 0,-4 2 301 0 0,8-9-264 0 0,1 0-1 0 0,0 0 0 0 0,-1 0 0 0 0,1 0 0 0 0,0 0 0 0 0,0 0 0 0 0,0 0 0 0 0,1 1 0 0 0,-1-1 0 0 0,0 1 0 0 0,1 0 0 0 0,0-1 0 0 0,-1 1 0 0 0,1 0 0 0 0,0-1 1 0 0,0 1-1 0 0,1 0 0 0 0,-1 0 0 0 0,1 0 0 0 0,-1 0 0 0 0,1 0 0 0 0,0 0 0 0 0,0 0 0 0 0,0 0 0 0 0,1 0 0 0 0,-1 0 0 0 0,1 0 0 0 0,-1 0 0 0 0,1 0 0 0 0,0-1 1 0 0,0 1-1 0 0,0 0 0 0 0,1 0 0 0 0,-1-1 0 0 0,1 1 0 0 0,-1-1 0 0 0,1 1 0 0 0,0-1 0 0 0,0 1-36 0 0,7 3-138 0 0,0-1-1 0 0,1 1 1 0 0,-1-2 0 0 0,1 0-1 0 0,0 0 1 0 0,0 0-1 0 0,1-1 1 0 0,-1-1 0 0 0,0 0-1 0 0,1 0 1 0 0,0-1-1 0 0,-1-1 1 0 0,1 1 0 0 0,0-2-1 0 0,0 0 139 0 0,12 0-1124 0 0</inkml:trace>
  <inkml:trace contextRef="#ctx0" brushRef="#br0" timeOffset="809.587">627 327 14423 0 0,'0'0'662'0'0,"3"-12"244"0"0,20-54 2918 0 0,-23 65-3313 0 0,0 1-7 0 0,0 0-7 0 0,-16 0 971 0 0,9 4-1288 0 0,-1 0 0 0 0,1 1 0 0 0,1 0 0 0 0,-1 0 0 0 0,1 0 0 0 0,0 1 0 0 0,0 0 0 0 0,0 1 0 0 0,1-1 0 0 0,0 1 0 0 0,1 0 0 0 0,-1 0 0 0 0,-2 7-180 0 0,7-14 4 0 0,-4 5 30 0 0,0-1 0 0 0,0 1 0 0 0,1 0 0 0 0,-1 1 0 0 0,1-1 0 0 0,1 0 0 0 0,-1 1 0 0 0,1 0 0 0 0,0 0 0 0 0,0-1 0 0 0,0 1 0 0 0,1 0 0 0 0,0 0 0 0 0,0 1 0 0 0,1-1 0 0 0,0 0 0 0 0,0 0 0 0 0,0 0 0 0 0,1 0 0 0 0,0 0 0 0 0,0 0 0 0 0,0 0 0 0 0,1 0 0 0 0,0 0 0 0 0,0 0 0 0 0,1 0-34 0 0,0-4 0 0 0,0-1-1 0 0,0 1 1 0 0,1-1-1 0 0,-1 0 1 0 0,1 0-1 0 0,-1 0 1 0 0,1 0-1 0 0,-1-1 1 0 0,1 1-1 0 0,-1-1 1 0 0,1 0-1 0 0,0 0 1 0 0,-1 0-1 0 0,1-1 1 0 0,-1 1-1 0 0,1-1 1 0 0,-1 0-1 0 0,1 0 1 0 0,-1 0-1 0 0,0 0 1 0 0,1-1-1 0 0,-1 0 1 0 0,0 1-1 0 0,2-2 1 0 0,1 0-53 0 0,-2 3 5 0 0,0-1 1 0 0,0 0-1 0 0,0-1 0 0 0,0 1 1 0 0,0-1-1 0 0,0 1 1 0 0,0-1-1 0 0,-1 0 1 0 0,1-1-1 0 0,-1 1 0 0 0,1-1 1 0 0,-1 1-1 0 0,0-1 1 0 0,0 0-1 0 0,0 0 1 0 0,0 0-1 0 0,-1-1 0 0 0,1 1 1 0 0,-1-1-1 0 0,0 1 1 0 0,0-1-1 0 0,0 0 1 0 0,0 0-1 0 0,-1 0 0 0 0,0 0 1 0 0,1 0-1 0 0,-1 0 1 0 0,-1 0-1 0 0,1 0 0 0 0,-1 0 1 0 0,0-1-1 0 0,1 1 1 0 0,-2 0-1 0 0,1 0 1 0 0,-1 0-1 0 0,1-1 0 0 0,-1 1 1 0 0,0 0-1 0 0,0 0 1 0 0,-1 0-1 0 0,0-2 48 0 0,-54-45-1776 0 0,56 45-3001 0 0,31 5 2578 0 0,-26 2 1980 0 0,-1 1-1 0 0,1 0 0 0 0,0 0 0 0 0,0 0 1 0 0,-1 0-1 0 0,1 1 0 0 0,-1 0 1 0 0,0 0-1 0 0,0 0 0 0 0,0 0 0 0 0,0 1 1 0 0,2 1 219 0 0,13 35 1818 0 0,-18-36 5384 0 0,-2-12-3575 0 0,2 2-4659 0 0,1-4 1243 0 0,0 1 1 0 0,1-1-1 0 0,0 0 0 0 0,1 1 1 0 0,0 0-1 0 0,1 0 0 0 0,0 0 1 0 0,0 0-1 0 0,4-4-211 0 0,-3 6-147 0 0,-1 0-1 0 0,1 1 1 0 0,0-1-1 0 0,1 1 1 0 0,0 1-1 0 0,0-1 1 0 0,0 1-1 0 0,0 0 1 0 0,1 1-1 0 0,0 0 1 0 0,1 0 147 0 0,18-1-2631 0 0,-9 6-2018 0 0,-11 0-1826 0 0</inkml:trace>
  <inkml:trace contextRef="#ctx0" brushRef="#br0" timeOffset="1249.59">965 250 3679 0 0,'3'14'392'0'0,"29"29"11401"0"0,-30-41-11662 0 0,0-1 0 0 0,0 1 0 0 0,1-1-1 0 0,-1 1 1 0 0,0-1 0 0 0,1 0 0 0 0,0 0 0 0 0,-1 0-1 0 0,1 0 1 0 0,-1-1 0 0 0,1 1 0 0 0,0-1-1 0 0,0 1 1 0 0,-1-1 0 0 0,1 0 0 0 0,0 0-1 0 0,0 0 1 0 0,-1 0 0 0 0,1-1 0 0 0,0 1 0 0 0,-1-1-1 0 0,1 0 1 0 0,0 1 0 0 0,-1-1 0 0 0,1-1-1 0 0,-1 1 1 0 0,1 0 0 0 0,1-2-131 0 0,-3 2 45 0 0,1-1 0 0 0,-1 1 1 0 0,0-1-1 0 0,1 0 0 0 0,-1 0 0 0 0,0 0 1 0 0,0 0-1 0 0,0 0 0 0 0,-1 1 0 0 0,1-2 0 0 0,0 1 1 0 0,-1 0-1 0 0,1 0 0 0 0,-1 0 0 0 0,0 0 1 0 0,0 0-1 0 0,0 0 0 0 0,0 0 0 0 0,0-1 1 0 0,0 1-1 0 0,0 0 0 0 0,-1 0 0 0 0,1 0 1 0 0,-1 0-1 0 0,1 0 0 0 0,-1 0 0 0 0,0 0 1 0 0,0 0-1 0 0,0 0 0 0 0,0 0 0 0 0,0 1 0 0 0,-1-1 1 0 0,1 0-1 0 0,0 1 0 0 0,-1-1 0 0 0,1 1 1 0 0,-1-1-1 0 0,0 1 0 0 0,1 0 0 0 0,-1-1 1 0 0,0 1-1 0 0,0 0 0 0 0,0 0 0 0 0,0 0 1 0 0,0 1-1 0 0,0-1 0 0 0,0 0 0 0 0,0 1 0 0 0,0-1 1 0 0,0 1-1 0 0,0 0 0 0 0,0 0 0 0 0,0 0 1 0 0,0 0-1 0 0,-1 0 0 0 0,0 0-45 0 0,-1-1 98 0 0,1 1 1 0 0,-1 0-1 0 0,0 0 0 0 0,0 0 0 0 0,1 0 0 0 0,-1 0 0 0 0,0 1 1 0 0,0 0-1 0 0,1 0 0 0 0,-1 0 0 0 0,1 0 0 0 0,-1 0 1 0 0,1 1-1 0 0,-1-1 0 0 0,1 1 0 0 0,0 0 0 0 0,-1 0 0 0 0,1 0 1 0 0,0 1-1 0 0,1-1 0 0 0,-1 1 0 0 0,0 0 0 0 0,1-1 1 0 0,-1 1-1 0 0,1 0 0 0 0,0 1 0 0 0,0-1 0 0 0,0 0 0 0 0,1 0 1 0 0,-1 1-1 0 0,1-1 0 0 0,-1 1 0 0 0,1 0 0 0 0,0-1 1 0 0,1 1-1 0 0,-1 0 0 0 0,1-1 0 0 0,-1 1 0 0 0,1 0 0 0 0,0 0 1 0 0,1 0-1 0 0,-1-1 0 0 0,1 1 0 0 0,-1 0 0 0 0,1-1 1 0 0,0 1-1 0 0,1 0-98 0 0,4 5-76 0 0,1 1-1 0 0,0-2 1 0 0,0 1 0 0 0,1-1 0 0 0,0 0-1 0 0,1-1 1 0 0,-1 0 0 0 0,1 0 0 0 0,1-1-1 0 0,0 0 1 0 0,-1-1 0 0 0,2 0 0 0 0,-1-1-1 0 0,0 0 1 0 0,1 0 0 0 0,0-1 0 0 0,0 0-1 0 0,0-1 1 0 0,0 0 0 0 0,0-1 0 0 0,0 0-1 0 0,1-1 1 0 0,-1-1 0 0 0,0 1 0 0 0,0-2-1 0 0,0 1 1 0 0,8-3 76 0 0,-18 4-21 0 0,1 0-1 0 0,-1 0 1 0 0,1 0-1 0 0,-1-1 1 0 0,0 1-1 0 0,1 0 1 0 0,-1 0-1 0 0,1-1 1 0 0,-1 1-1 0 0,0-1 1 0 0,0 1-1 0 0,1-1 0 0 0,-1 0 1 0 0,0 1-1 0 0,0-1 1 0 0,1 0-1 0 0,-1 0 1 0 0,0 0-1 0 0,0 0 1 0 0,0 0-1 0 0,0 0 1 0 0,-1 0-1 0 0,1 0 1 0 0,0 0-1 0 0,0-1 1 0 0,-1 1-1 0 0,1 0 1 0 0,0 0-1 0 0,-1-1 1 0 0,1 1-1 0 0,-1 0 1 0 0,0-1-1 0 0,1 1 1 0 0,-1-1-1 0 0,0 1 1 0 0,0 0-1 0 0,0-1 1 0 0,0 1-1 0 0,0-1 1 0 0,0 1-1 0 0,0 0 1 0 0,-1-1-1 0 0,1 1 1 0 0,0-1-1 0 0,-1 1 22 0 0,-29-50 562 0 0,21 39-258 0 0,1-1-1 0 0,0 0 1 0 0,1 0 0 0 0,1-1 0 0 0,0 0 0 0 0,0 0-1 0 0,2-1 1 0 0,0 1 0 0 0,-2-14-304 0 0,5 23 15 0 0,0-1-1 0 0,1 1 1 0 0,0-1 0 0 0,0 1-1 0 0,0-1 1 0 0,1 1 0 0 0,0-1-1 0 0,0 1 1 0 0,0 0 0 0 0,1-1-1 0 0,-1 1 1 0 0,1 0 0 0 0,1 0-1 0 0,-1 0 1 0 0,1 0 0 0 0,-1 1-1 0 0,2-1 1 0 0,-1 1 0 0 0,0-1-1 0 0,1 1 1 0 0,0 0 0 0 0,0 0-1 0 0,0 1 1 0 0,0-1 0 0 0,0 1-1 0 0,1 0 1 0 0,0 0 0 0 0,-1 1-1 0 0,1-1 1 0 0,0 1 0 0 0,1 0-1 0 0,-1 0 1 0 0,3 0-15 0 0,58 1-1711 0 0,-41 9-6743 0 0,-15-3 999 0 0</inkml:trace>
  <inkml:trace contextRef="#ctx0" brushRef="#br0" timeOffset="1502.822">1459 184 6447 0 0,'0'0'499'0'0,"0"16"4873"0"0,18 25 3483 0 0,25 15-6573 0 0,-41-54-2130 0 0,8 9-120 0 0,0-1 0 0 0,0 0-1 0 0,1 0 1 0 0,0-1 0 0 0,0-1 0 0 0,1 0-1 0 0,1 0 1 0 0,-1-1 0 0 0,1-1-1 0 0,1 0-31 0 0,-12-5-253 0 0,-2-1-179 0 0,0 0-738 0 0,0 0-324 0 0,0 0-66 0 0</inkml:trace>
  <inkml:trace contextRef="#ctx0" brushRef="#br0" timeOffset="1749.542">1484 372 9671 0 0,'-12'-7'1031'0'0,"11"6"-842"0"0,0 0-1 0 0,0 0 1 0 0,-1-1-1 0 0,1 1 1 0 0,0 0 0 0 0,0-1-1 0 0,0 1 1 0 0,0-1-1 0 0,0 1 1 0 0,1-1 0 0 0,-1 1-1 0 0,0-1 1 0 0,1 0-1 0 0,-1 1 1 0 0,1-1 0 0 0,-1 0-1 0 0,1 0 1 0 0,0 1-1 0 0,0-1 1 0 0,0 0 0 0 0,0 0-1 0 0,0 1 1 0 0,0-1-1 0 0,0 0 1 0 0,1 0 0 0 0,-1 1-1 0 0,1-1 1 0 0,-1 0-1 0 0,1 1 1 0 0,0-1 0 0 0,-1 1-1 0 0,1-1 1 0 0,0 1-1 0 0,0-1 1 0 0,0 1-189 0 0,46-48 5225 0 0,-38 41-5435 0 0,61-37 2175 0 0,-45 31-3567 0 0,-1-1-3914 0 0,-17 10-1866 0 0</inkml:trace>
  <inkml:trace contextRef="#ctx0" brushRef="#br0" timeOffset="1905.778">1733 5 5527 0 0,'0'0'423'0'0,"12"-4"-280"0"0,-7 3 2375 0 0,26 17 8358 0 0,3 36-7912 0 0,-24-35-1824 0 0,-2-7-1055 0 0,-1 1 1 0 0,-1-1-1 0 0,0 1 0 0 0,0 0 1 0 0,-1 1-1 0 0,-1-1 0 0 0,0 1 1 0 0,0 0-1 0 0,-1 0 0 0 0,-1 0 1 0 0,0 0-1 0 0,0 1 0 0 0,-1-1 1 0 0,-1 1-1 0 0,0-1 0 0 0,-1 0 1 0 0,0 1-1 0 0,-1-1 0 0 0,-1 0 1 0 0,0 0-1 0 0,0 0 0 0 0,-2 2-85 0 0,-24 29-197 0 0,23-42-2272 0 0,4-5 1162 0 0</inkml:trace>
  <inkml:trace contextRef="#ctx0" brushRef="#br0" timeOffset="2093.463">2050 184 13359 0 0,'0'0'612'0'0,"0"0"-14"0"0,0 0-61 0 0,8 1 3408 0 0,29 5 2393 0 0,18 5-7779 0 0,-55-11-508 0 0</inkml:trace>
  <inkml:trace contextRef="#ctx0" brushRef="#br0" timeOffset="2359.266">2108 299 3223 0 0,'-12'10'288'0'0,"1"7"15432"0"0,20-5-10212 0 0,30-1-4944 0 0,-24-11-752 0 0,0 0-1 0 0,0-1 1 0 0,-1 0 0 0 0,1-1-1 0 0,0-1 1 0 0,-1 0-1 0 0,13-5 189 0 0,-14 2-841 0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9.24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1 14831 0 0,'0'0'679'0'0,"0"0"-15"0"0,0 0-257 0 0,1 8 1649 0 0,-3 48 2509 0 0,1 30-2425 0 0,15 122-1035 0 0,-13-157-5885 0 0,-1-52 2323 0 0,-2-4-4666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48.81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167 224 5527 0 0,'0'0'423'0'0,"11"-15"7792"0"0,-11 14-8084 0 0,1 1 1 0 0,-1-1 0 0 0,0 0-1 0 0,0 0 1 0 0,1 1 0 0 0,-1-1-1 0 0,0 0 1 0 0,0 1 0 0 0,0-1-1 0 0,0 0 1 0 0,0 0 0 0 0,0 1-1 0 0,0-1 1 0 0,0 0 0 0 0,0 0-1 0 0,0 1 1 0 0,0-1 0 0 0,0 0-1 0 0,0 0 1 0 0,-1 1 0 0 0,1-1-1 0 0,0 0 1 0 0,-1 1 0 0 0,1-1-1 0 0,0 0 1 0 0,-1 1 0 0 0,1-1-1 0 0,-1 0 1 0 0,1 1 0 0 0,-1-1-1 0 0,1 1 1 0 0,-1-1 0 0 0,1 1-1 0 0,-1-1 1 0 0,0 1 0 0 0,1 0-1 0 0,-1-1-131 0 0,-43 1 2259 0 0,35 5-2016 0 0,0 0-1 0 0,0 0 1 0 0,1 1-1 0 0,-1 0 1 0 0,1 0-1 0 0,0 1 1 0 0,1 0-1 0 0,0 0 1 0 0,0 1-1 0 0,1 0 1 0 0,-1 0-1 0 0,2 1 1 0 0,-1 0-1 0 0,1 0 1 0 0,1 0-1 0 0,-1 0 1 0 0,0 7-243 0 0,4-15 10 0 0,1 1 1 0 0,-1 0 0 0 0,1 0-1 0 0,0 0 1 0 0,0 0-1 0 0,0-1 1 0 0,0 1 0 0 0,0 0-1 0 0,0 0 1 0 0,0 0 0 0 0,1 0-1 0 0,-1 0 1 0 0,1-1-1 0 0,-1 1 1 0 0,1 0 0 0 0,0 0-1 0 0,0-1 1 0 0,0 1 0 0 0,0-1-1 0 0,0 1 1 0 0,0-1-1 0 0,0 1 1 0 0,0-1 0 0 0,0 1-1 0 0,1-1 1 0 0,-1 0-1 0 0,1 0 1 0 0,-1 0 0 0 0,1 0-1 0 0,-1 0 1 0 0,1 0 0 0 0,0 0-1 0 0,-1 0 1 0 0,1-1-1 0 0,0 1 1 0 0,0 0 0 0 0,0-1-1 0 0,-1 0 1 0 0,1 1-1 0 0,0-1 1 0 0,0 0 0 0 0,0 0-1 0 0,0 0 1 0 0,0 0 0 0 0,-1 0-1 0 0,1-1 1 0 0,0 1-1 0 0,0-1 1 0 0,0 1 0 0 0,-1-1-1 0 0,1 1 1 0 0,0-1-1 0 0,-1 0 1 0 0,1 0-11 0 0,11-4-78 0 0,-1 0 0 0 0,0 0 0 0 0,0-2 0 0 0,-1 1 0 0 0,0-2 0 0 0,0 1 0 0 0,0-1 0 0 0,-1-1 0 0 0,-1 0 1 0 0,1-1-1 0 0,-1 1 0 0 0,-1-2 0 0 0,0 1 0 0 0,0-1 0 0 0,-1 0 0 0 0,-1-1 0 0 0,6-12 78 0 0,-6 3 0 0 0,-6 20 56 0 0,0 1 18 0 0,-14 17 100 0 0,-19 65 805 0 0,3 1-1 0 0,-17 73-978 0 0,47-155 7 0 0,-1 5 8 0 0,-3 4 41 0 0,0-1 0 0 0,2 2 0 0 0,-1-1 1 0 0,1 0-1 0 0,0 1 0 0 0,1-1 0 0 0,1 1 0 0 0,-1-1 0 0 0,2 1 1 0 0,-1-1-1 0 0,2 1 0 0 0,-1-1 0 0 0,3 9-56 0 0,-3-17-37 0 0,0 0 0 0 0,0 0 0 0 0,1 0 0 0 0,-1 0 0 0 0,0 0 0 0 0,1 0 0 0 0,-1 0 0 0 0,1 0 0 0 0,-1 0 0 0 0,1-1 0 0 0,0 1 0 0 0,0-1 0 0 0,0 1 0 0 0,0-1 0 0 0,0 0 0 0 0,0 0 0 0 0,0 0 0 0 0,0 0 0 0 0,1 0 0 0 0,-1 0 0 0 0,0-1 0 0 0,1 1 0 0 0,-1-1 0 0 0,0 1 0 0 0,1-1 0 0 0,-1 0 0 0 0,0 0 0 0 0,1 0 0 0 0,-1 0 0 0 0,1-1 0 0 0,-1 1 0 0 0,0 0 0 0 0,1-1 0 0 0,-1 0 0 0 0,2 0 37 0 0,1-1-283 0 0,0 0-1 0 0,1-1 0 0 0,-1 1 0 0 0,-1-1 0 0 0,1 0 0 0 0,0-1 0 0 0,-1 1 0 0 0,0-1 0 0 0,1 1 0 0 0,-1-1 1 0 0,-1-1-1 0 0,1 1 0 0 0,-1 0 0 0 0,3-5 284 0 0,1-5-8219 0 0</inkml:trace>
  <inkml:trace contextRef="#ctx0" brushRef="#br0" timeOffset="422.2">400 204 12439 0 0,'0'0'958'0'0,"0"0"-389"0"0,0 0 690 0 0,-4 1 4761 0 0,-2 1-4459 0 0,4 1-1428 0 0,0 0 1 0 0,0 1 0 0 0,1-1-1 0 0,0 0 1 0 0,-1 0-1 0 0,1 1 1 0 0,1-1-1 0 0,-1 0 1 0 0,0 1-1 0 0,1-1 1 0 0,0 1 0 0 0,-1-1-1 0 0,2 1 1 0 0,-1-1-1 0 0,0 3-133 0 0,0 14 89 0 0,-1-8-81 0 0,-1-3-4 0 0,1 0 1 0 0,0 0-1 0 0,0-1 1 0 0,1 1-1 0 0,1 0 1 0 0,-1 0-1 0 0,2 0 1 0 0,-1 0 0 0 0,1-1-1 0 0,1 2-4 0 0,-3-9 0 0 0,1 0 0 0 0,0 0 0 0 0,-1-1 0 0 0,1 1 0 0 0,0 0 0 0 0,0-1 0 0 0,0 1 0 0 0,0-1 0 0 0,0 1 0 0 0,0-1 0 0 0,0 1 0 0 0,0-1 0 0 0,-1 0 0 0 0,1 1 0 0 0,0-1 0 0 0,1 0 0 0 0,-1 0 0 0 0,0 0 0 0 0,0 0 0 0 0,0 0 0 0 0,0 0 0 0 0,0 0 0 0 0,0 0 0 0 0,0 0 0 0 0,0-1 0 0 0,0 1 0 0 0,0 0 0 0 0,0-1 0 0 0,0 1 0 0 0,0 0 0 0 0,-1-1 0 0 0,1 1 0 0 0,0-1 0 0 0,0 0 0 0 0,0 1 0 0 0,0-1 0 0 0,-1 0 0 0 0,1 1 0 0 0,0-1 0 0 0,-1 0 0 0 0,1 0 0 0 0,0 0 0 0 0,-1 1 0 0 0,1-2 0 0 0,2 0 0 0 0,13-13-316 0 0,0-1 0 0 0,0-1 0 0 0,-2 0 0 0 0,0-1 0 0 0,-1 0 0 0 0,2-5 316 0 0,45-59-973 0 0,-48 67 959 0 0,-12 14 94 0 0,0 1 68 0 0,2 15 528 0 0,-12 49-59 0 0,8-57-541 0 0,0-1 1 0 0,0 1-1 0 0,0 0 0 0 0,1-1 0 0 0,0 1 0 0 0,1 0 0 0 0,-1 0 0 0 0,1 0 0 0 0,1 0 0 0 0,-1 0 0 0 0,1 0 1 0 0,0-1-1 0 0,1 1 0 0 0,0 0 0 0 0,0-1 0 0 0,0 1 0 0 0,1-1 0 0 0,1 3-76 0 0,-2-8-86 0 0,0 1 1 0 0,0-1-1 0 0,0 0 0 0 0,0 0 0 0 0,0 0 0 0 0,0 0 1 0 0,1 0-1 0 0,-1 0 0 0 0,0 0 0 0 0,1-1 1 0 0,-1 1-1 0 0,0-1 0 0 0,1 0 0 0 0,-1 0 0 0 0,1 0 1 0 0,-1 0-1 0 0,1 0 0 0 0,-1 0 0 0 0,0-1 1 0 0,1 1-1 0 0,-1-1 0 0 0,0 1 0 0 0,1-1 0 0 0,-1 0 1 0 0,0 0-1 0 0,0 0 0 0 0,0 0 0 0 0,0-1 1 0 0,0 1-1 0 0,0-1 0 0 0,0 1 0 0 0,0-1 0 0 0,0 1 1 0 0,0-1-1 0 0,-1 0 0 0 0,1-1 86 0 0,7-6-2016 0 0</inkml:trace>
  <inkml:trace contextRef="#ctx0" brushRef="#br0" timeOffset="818.705">783 223 8287 0 0,'0'0'382'0'0,"-1"16"140"0"0,0-14-352 0 0,1 0 0 0 0,0 0 0 0 0,1-1 0 0 0,-1 1-1 0 0,0 0 1 0 0,0-1 0 0 0,1 1 0 0 0,-1 0 0 0 0,1-1-1 0 0,-1 1 1 0 0,1 0 0 0 0,0-1 0 0 0,0 1 0 0 0,0-1 0 0 0,0 1-1 0 0,0-1 1 0 0,0 0 0 0 0,0 1 0 0 0,0-1 0 0 0,0 0-1 0 0,1 0 1 0 0,-1 0 0 0 0,0 1 0 0 0,1-2 0 0 0,-1 1-1 0 0,1 0 1 0 0,0 0 0 0 0,-1 0 0 0 0,1-1 0 0 0,-1 1-1 0 0,1-1 1 0 0,0 1 0 0 0,-1-1 0 0 0,1 0 0 0 0,0 1-1 0 0,0-1 1 0 0,-1 0 0 0 0,1 0 0 0 0,0 0-170 0 0,3-1 511 0 0,0 1-1 0 0,0 0 1 0 0,0-1 0 0 0,-1 0-1 0 0,1 0 1 0 0,0-1 0 0 0,-1 1-1 0 0,1-1 1 0 0,-1 0 0 0 0,0 0-1 0 0,1 0 1 0 0,-1-1 0 0 0,3-2-511 0 0,-4 2 8 0 0,0 0 1 0 0,-1 0 0 0 0,1 0-1 0 0,-1-1 1 0 0,0 1 0 0 0,0 0-1 0 0,0-1 1 0 0,-1 0 0 0 0,1 1 0 0 0,-1-1-1 0 0,0 0 1 0 0,0 0 0 0 0,0 0-1 0 0,0 0 1 0 0,-1 1 0 0 0,0-1-1 0 0,0 0 1 0 0,0 0 0 0 0,0 0 0 0 0,0-2-9 0 0,0 4 14 0 0,-1 0 0 0 0,1 0 0 0 0,0 0 0 0 0,-1 0 1 0 0,1 0-1 0 0,-1 0 0 0 0,0 0 0 0 0,1 0 0 0 0,-1 1 1 0 0,0-1-1 0 0,0 0 0 0 0,0 0 0 0 0,0 1 0 0 0,-1-1 1 0 0,1 0-1 0 0,0 1 0 0 0,-1-1 0 0 0,1 1 0 0 0,-1 0 1 0 0,0-1-1 0 0,1 1 0 0 0,-1 0 0 0 0,0 0 0 0 0,0 0 1 0 0,1 0-1 0 0,-1 0 0 0 0,0 1 0 0 0,0-1 0 0 0,0 1 1 0 0,0-1-1 0 0,0 1 0 0 0,0-1 0 0 0,0 1 0 0 0,0 0 1 0 0,0 0-1 0 0,0 0 0 0 0,-1 0 0 0 0,1 1 0 0 0,-1-1-14 0 0,-6 3 163 0 0,1 0-1 0 0,-1 0 1 0 0,0 0-1 0 0,1 1 1 0 0,0 1-1 0 0,0-1 0 0 0,0 1 1 0 0,0 1-1 0 0,1-1 1 0 0,0 1-1 0 0,0 1 0 0 0,0-1 1 0 0,1 1-1 0 0,0 0 1 0 0,1 1-1 0 0,-1-1 1 0 0,1 1-1 0 0,1 0 0 0 0,0 1 1 0 0,0-1-1 0 0,0 1 1 0 0,1-1-1 0 0,0 1 0 0 0,1 0 1 0 0,0 0-1 0 0,0 0 1 0 0,1 3-163 0 0,1-9 5 0 0,0-1 0 0 0,0 1 0 0 0,0 0 0 0 0,0-1 1 0 0,0 1-1 0 0,1-1 0 0 0,-1 1 0 0 0,1 0 0 0 0,-1-1 0 0 0,1 1 1 0 0,0-1-1 0 0,0 0 0 0 0,1 1 0 0 0,-1-1 0 0 0,0 0 0 0 0,1 1 1 0 0,-1-1-1 0 0,1 0 0 0 0,0 0 0 0 0,0 0 0 0 0,0-1 0 0 0,0 1 1 0 0,0 0-1 0 0,0-1 0 0 0,0 1 0 0 0,0-1 0 0 0,1 0 1 0 0,-1 0-1 0 0,0 0 0 0 0,1 0 0 0 0,-1 0 0 0 0,1 0 0 0 0,-1-1 1 0 0,1 1-1 0 0,0-1 0 0 0,-1 1 0 0 0,3-1-5 0 0,7 1-247 0 0,0-1-1 0 0,0 0 1 0 0,0-1 0 0 0,-1-1-1 0 0,1 1 1 0 0,0-2 0 0 0,10-3 247 0 0,48-22-5432 0 0,-54 19 3677 0 0</inkml:trace>
  <inkml:trace contextRef="#ctx0" brushRef="#br0" timeOffset="1300.764">1180 153 11975 0 0,'0'0'547'0'0,"-20"-6"501"0"0,19 6-1021 0 0,-2-2 352 0 0,0 1 0 0 0,0 0 0 0 0,1 0 0 0 0,-2 0 0 0 0,1 1 1 0 0,0-1-1 0 0,0 1 0 0 0,0 0 0 0 0,0 0 0 0 0,0 0 0 0 0,0 0 0 0 0,0 0 0 0 0,0 1 1 0 0,0-1-1 0 0,0 1 0 0 0,0 0 0 0 0,0 0 0 0 0,0 0 0 0 0,0 0 0 0 0,0 0 0 0 0,0 1 1 0 0,1-1-1 0 0,-1 1 0 0 0,0 0 0 0 0,1 0 0 0 0,0 0 0 0 0,-1 0 0 0 0,1 0 0 0 0,0 0 1 0 0,0 1-1 0 0,0-1 0 0 0,0 1 0 0 0,1-1 0 0 0,-2 3-379 0 0,4-2 0 0 0,-1 0 0 0 0,1 0 0 0 0,-1-1 0 0 0,1 1 0 0 0,0 0 0 0 0,0 0 0 0 0,0-1 0 0 0,0 1 0 0 0,1 0 0 0 0,-1-1 0 0 0,1 0 0 0 0,0 1 0 0 0,-1-1 0 0 0,1 0 0 0 0,0 0 0 0 0,0 0 0 0 0,1 0 0 0 0,-1 0 0 0 0,0 0 0 0 0,1-1 0 0 0,-1 1 0 0 0,1-1 0 0 0,-1 1 0 0 0,2-1 0 0 0,8 7 0 0 0,-5-2 9 0 0,-4-4 13 0 0,1-1-1 0 0,-1 1 0 0 0,0 0 1 0 0,0-1-1 0 0,-1 1 1 0 0,1 1-1 0 0,0-1 0 0 0,0 0 1 0 0,-1 1-1 0 0,0-1 0 0 0,1 1 1 0 0,-1 0-1 0 0,0 0 1 0 0,0 0-1 0 0,-1 0 0 0 0,1 0 1 0 0,-1 0-1 0 0,1 1 0 0 0,-1-1 1 0 0,0 0-1 0 0,0 1 1 0 0,-1-1-1 0 0,1 1 0 0 0,-1-1 1 0 0,1 1-1 0 0,-1-1 1 0 0,0 1-1 0 0,0-1 0 0 0,-1 1 1 0 0,1-1-1 0 0,-2 3-21 0 0,-3 4 129 0 0,-1 0 1 0 0,-1-1-1 0 0,1 0 0 0 0,-2-1 0 0 0,1 1 0 0 0,-1-2 1 0 0,0 1-1 0 0,-1-1 0 0 0,0 0 0 0 0,0 0 1 0 0,0-1-1 0 0,-1-1 0 0 0,-7 4-129 0 0,16-8 1 0 0,0 0-1 0 0,0-1 1 0 0,0 1-1 0 0,0 0 1 0 0,0 0 0 0 0,0-1-1 0 0,0 1 1 0 0,-1 0-1 0 0,1-1 1 0 0,0 1 0 0 0,0-1-1 0 0,0 0 1 0 0,-1 1-1 0 0,1-1 1 0 0,0 0 0 0 0,-1 0-1 0 0,1 0 1 0 0,0 0-1 0 0,0 0 1 0 0,-1 0 0 0 0,1 0-1 0 0,0 0 1 0 0,-1 0-1 0 0,1-1 1 0 0,0 1 0 0 0,0 0-1 0 0,-1-1 1 0 0,1 1-1 0 0,0-1 1 0 0,0 0 0 0 0,0 1-1 0 0,0-1 1 0 0,0 0-1 0 0,0 0 1 0 0,0 1 0 0 0,0-1-1 0 0,0 0 1 0 0,0 0-1 0 0,0 0 1 0 0,0 0-1 0 0,1 0 1 0 0,-1-1 0 0 0,0 1-1 0 0,1 0 1 0 0,-1 0-1 0 0,1 0 1 0 0,-1 0 0 0 0,1-1-1 0 0,0 1 1 0 0,0 0-1 0 0,-1-1 1 0 0,1 1 0 0 0,0 0-1 0 0,0 0 1 0 0,0-1-1 0 0,0 1 0 0 0,34-79-5153 0 0,-24 65 3193 0 0</inkml:trace>
  <inkml:trace contextRef="#ctx0" brushRef="#br0" timeOffset="1570.91">1388 1 7831 0 0,'0'0'603'0'0,"0"0"1033"0"0,2 0 12154 0 0,-1 1-12396 0 0,0 1-3774 0 0,-8 84 6160 0 0,4-40-3630 0 0,-2 0 0 0 0,-2 0 1 0 0,-3-1-1 0 0,-12 39-150 0 0,21-82-78 0 0,-5 13-1117 0 0,0-8-2825 0 0,2-5-4095 0 0</inkml:trace>
  <inkml:trace contextRef="#ctx0" brushRef="#br0" timeOffset="1864.599">1265 242 15863 0 0,'0'0'728'0'0,"16"1"264"0"0,72 11 7983 0 0,-3 16-8372 0 0,-42-31-4625 0 0,-7-24-8748 0 0,-36 27 11998 0 0,0 0 541 0 0,0 0 494 0 0,0 0 934 0 0,0 0 392 0 0,0 0 78 0 0,0 0-51 0 0,0 0-289 0 0,3 20 3718 0 0,-18 56-1052 0 0,23-72-7550 0 0,-3-6 1722 0 0</inkml:trace>
  <inkml:trace contextRef="#ctx0" brushRef="#br0" timeOffset="2684.085">1625 116 15519 0 0,'-36'-14'2458'0'0,"35"14"-2044"0"0,1 0-79 0 0,15 13-1006 0 0,54 13-4046 0 0,-18-10-2438 0 0,-35-7 6223 0 0,-10-4 3716 0 0,1-1 4727 0 0,-12 11-1803 0 0,-50 47-956 0 0,44-50-4418 0 0,8-10-271 0 0,-1 1 0 0 0,1 0 0 0 0,0-1 0 0 0,0 1 0 0 0,0 1 1 0 0,0-1-1 0 0,0 0 0 0 0,1 1 0 0 0,0-1 0 0 0,0 1 0 0 0,0 0 0 0 0,0-1 0 0 0,0 1 0 0 0,1 0 0 0 0,-1 0 0 0 0,1 0 0 0 0,0 1 0 0 0,0-1 0 0 0,1 0 0 0 0,-1 0 0 0 0,1 0 0 0 0,0 5-63 0 0,3-7-1 0 0,-1 0-1 0 0,1 0 1 0 0,0 0-1 0 0,0 0 1 0 0,-1-1-1 0 0,1 1 1 0 0,0-1-1 0 0,0 0 1 0 0,1 1-1 0 0,-1-2 1 0 0,0 1-1 0 0,0 0 1 0 0,0 0 0 0 0,1-1-1 0 0,-1 0 1 0 0,0 0-1 0 0,1 0 1 0 0,-1 0-1 0 0,0 0 1 0 0,1-1-1 0 0,-1 1 1 0 0,0-1-1 0 0,0 0 1 0 0,1 0-1 0 0,-1 0 1 0 0,0 0-1 0 0,0-1 1 0 0,0 1 0 0 0,-1-1-1 0 0,2 0 2 0 0,70-46-917 0 0,-72 46 884 0 0,0 0 1 0 0,0 0-1 0 0,0 0 1 0 0,0 0-1 0 0,-1-1 1 0 0,1 1-1 0 0,-1 0 0 0 0,0-1 1 0 0,0 1-1 0 0,0-1 1 0 0,0 0-1 0 0,0 1 1 0 0,0-1-1 0 0,-1 0 1 0 0,1 1-1 0 0,-1-1 1 0 0,0 0-1 0 0,0 1 1 0 0,0-1-1 0 0,0 0 1 0 0,0 0-1 0 0,-1 1 0 0 0,1-1 1 0 0,-1 0-1 0 0,1 1 1 0 0,-1-1-1 0 0,0 0 1 0 0,0 1-1 0 0,0-1 1 0 0,-2-1 32 0 0,-33-46-1432 0 0,54 34-1313 0 0,-14 14 2248 0 0,0 0 1 0 0,0 1 0 0 0,-1-1-1 0 0,1 1 1 0 0,1 0 0 0 0,-1 0 0 0 0,0 0-1 0 0,0 0 1 0 0,0 1 0 0 0,0-1-1 0 0,1 1 1 0 0,-1 0 0 0 0,0 1 0 0 0,2-1 496 0 0,4 17 401 0 0,-10 21 6133 0 0,-2-23-5111 0 0,3-1-1070 0 0,1 1 1 0 0,0-1-1 0 0,0 0 0 0 0,2-1 1 0 0,0 1-1 0 0,0 0 0 0 0,3 4-353 0 0,-6-18 119 0 0,-1 0 1 0 0,0 0-1 0 0,2 0-90 0 0,-1 0 0 0 0,1 0 0 0 0,0 0 0 0 0,0-1 0 0 0,0 1 0 0 0,0-1 1 0 0,-1 1-1 0 0,1-1 0 0 0,0 0 0 0 0,-1 1 0 0 0,1-1 0 0 0,0 0 0 0 0,-1 0 0 0 0,1 0 0 0 0,-1-1 1 0 0,1 1-1 0 0,-1 0 0 0 0,0 0 0 0 0,0-1 0 0 0,1 1 0 0 0,-1-1 0 0 0,0 1 0 0 0,0-1-29 0 0,5-5 76 0 0,104-121 212 0 0,-73 111-97 0 0,-26 49 450 0 0,-16 22 58 0 0,0-4-1329 0 0,13-18-3423 0 0,-3-28-259 0 0,-5-3-2944 0 0</inkml:trace>
  <inkml:trace contextRef="#ctx0" brushRef="#br0" timeOffset="2963.666">2302 164 6447 0 0,'0'0'499'0'0,"-12"-11"5394"0"0,-6 5 782 0 0,-3 2-3296 0 0,-40 13-316 0 0,61-9-3057 0 0,-1 1 0 0 0,0-1 0 0 0,1 0-1 0 0,-1 1 1 0 0,0-1 0 0 0,1 1 0 0 0,-1-1-1 0 0,1 1 1 0 0,-1-1 0 0 0,1 1 0 0 0,-1-1-1 0 0,1 1 1 0 0,-1-1 0 0 0,1 1 0 0 0,0 0-1 0 0,-1-1 1 0 0,1 1 0 0 0,0 0-1 0 0,-1-1 1 0 0,1 1 0 0 0,0 0 0 0 0,0 0-1 0 0,0-1 1 0 0,-1 1 0 0 0,1 0 0 0 0,0-1-1 0 0,0 1 1 0 0,0 0 0 0 0,0 0 0 0 0,0-1-1 0 0,1 1 1 0 0,-1 0 0 0 0,0 0 0 0 0,0-1-1 0 0,0 1 1 0 0,1 0 0 0 0,-1-1-1 0 0,0 1 1 0 0,1 0 0 0 0,-1-1 0 0 0,1 1-1 0 0,-1 0 1 0 0,0-1 0 0 0,1 1 0 0 0,-1-1-1 0 0,1 1 1 0 0,0-1 0 0 0,-1 1 0 0 0,1-1-1 0 0,0 1-5 0 0,35 28 246 0 0,-30-25-232 0 0,-3-3 20 0 0,0 1 0 0 0,0-1-1 0 0,0 1 1 0 0,-1-1 0 0 0,1 1 0 0 0,-1 0 0 0 0,1 0-1 0 0,-1 0 1 0 0,0 0 0 0 0,0 1 0 0 0,0-1-1 0 0,0 0 1 0 0,0 1 0 0 0,-1 0 0 0 0,1-1 0 0 0,-1 1-1 0 0,1 0 1 0 0,-1 0 0 0 0,0 0 0 0 0,0 0-1 0 0,0-1 1 0 0,-1 2 0 0 0,1-1 0 0 0,-1 0 0 0 0,1 0-1 0 0,-1 0 1 0 0,0 0 0 0 0,0 0 0 0 0,-1 0-1 0 0,1 0 1 0 0,-1 0 0 0 0,1 0 0 0 0,-1 0 0 0 0,0 0-1 0 0,0 0 1 0 0,0 0 0 0 0,-1 0 0 0 0,1-1-1 0 0,-2 3-33 0 0,-2 0 146 0 0,0-1-1 0 0,0 1 1 0 0,-1-1-1 0 0,1 0 1 0 0,-1-1-1 0 0,0 1 1 0 0,0-1-1 0 0,-1 0 1 0 0,1-1-1 0 0,-1 0 1 0 0,1 0-1 0 0,-1 0 1 0 0,0-1-1 0 0,1 0 1 0 0,-1 0-1 0 0,0 0 1 0 0,0-1-1 0 0,-2 0-145 0 0,-24-20-2899 0 0,27 10-7018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4.73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43 4 6911 0 0,'0'0'528'0'0,"-1"-1"-341"0"0,0-1 209 0 0,1 2 1549 0 0,-4 3 7811 0 0,2 4-5455 0 0,-3 26-4956 0 0,4-26 1913 0 0,-18 371 2626 0 0,10-311-4021 0 0,9-66 10 0 0,0-1-160 0 0,0 0-666 0 0,0 0-294 0 0,0 0-1493 0 0,4-2-5745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09.57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27 9215 0 0,'0'0'707'0'0,"0"0"-159"0"0,0 0 1061 0 0,-8 0 5691 0 0,6-1-713 0 0,11-20-7938 0 0,-5 17-177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0.4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63 453 2303 0 0,'-10'8'1812'0'0,"3"-4"6142"0"0,-24-13 1595 0 0,17-22-6703 0 0,14-44-1971 0 0,3 36-554 0 0,3 0-1 0 0,1 0 1 0 0,1 0 0 0 0,3 1-1 0 0,1 1 1 0 0,3-4-321 0 0,-14 37-28 0 0,0-1 0 0 0,1 1-1 0 0,0 0 1 0 0,0 0 0 0 0,0 0 0 0 0,0 0-1 0 0,1 0 1 0 0,-1 1 0 0 0,1-1 0 0 0,0 1-1 0 0,0 0 1 0 0,0 0 0 0 0,0 0 0 0 0,1 0-1 0 0,-1 0 1 0 0,1 0 0 0 0,0 1 0 0 0,0 0-1 0 0,0 0 1 0 0,0 0 0 0 0,0 0 0 0 0,0 1-1 0 0,0 0 1 0 0,1-1 0 0 0,-1 2 0 0 0,1-1-1 0 0,3 0 29 0 0,10 1-2613 0 0,-9 0 1061 0 0</inkml:trace>
  <inkml:trace contextRef="#ctx0" brushRef="#br0" timeOffset="483.419">369 72 2759 0 0,'0'0'126'0'0,"9"1"3019"0"0,-6 0 878 0 0,-2-1 3837 0 0,-1 0-6964 0 0,0 0-140 0 0,0 0-54 0 0,0 0-119 0 0,-9 0-220 0 0,0 1 1 0 0,1-1-1 0 0,-1 2 0 0 0,0-1 0 0 0,0 1 1 0 0,0 1-1 0 0,1-1 0 0 0,-1 1 1 0 0,1 1-1 0 0,0 0 0 0 0,0 0 1 0 0,0 0-1 0 0,1 1 0 0 0,-1 0 1 0 0,1 1-1 0 0,-3 3-363 0 0,8-8 20 0 0,0 0 0 0 0,1 1 0 0 0,-1-1 0 0 0,1 1 0 0 0,-1-1 0 0 0,1 1 0 0 0,0-1 0 0 0,-1 1 0 0 0,1 0 0 0 0,0 0 0 0 0,0 0 0 0 0,0 0 0 0 0,0-1 0 0 0,1 1 0 0 0,-1 0 0 0 0,0 1 0 0 0,1-1 0 0 0,-1 0 0 0 0,1 0 0 0 0,0 0 0 0 0,0 0 0 0 0,0 0 0 0 0,0 0 0 0 0,0 0 0 0 0,0 1 0 0 0,1-1 0 0 0,-1 0 0 0 0,1 0 0 0 0,-1 0 0 0 0,1 0 0 0 0,0 0 0 0 0,0 0 0 0 0,-1 0 0 0 0,2 0 0 0 0,-1-1 0 0 0,0 1 0 0 0,0 0 0 0 0,0-1 0 0 0,1 1 0 0 0,-1 0 0 0 0,1-1 0 0 0,0 0 0 0 0,-1 1 0 0 0,1-1 0 0 0,0 0 0 0 0,0 0 0 0 0,-1 0 0 0 0,3 1-20 0 0,51 24-2 0 0,-49-24 3 0 0,-1-1-1 0 0,1 1 1 0 0,-1 0 0 0 0,0 0-1 0 0,0 1 1 0 0,0-1-1 0 0,0 1 1 0 0,0 0 0 0 0,0 0-1 0 0,-1 1 1 0 0,0 0 0 0 0,1 0-1 0 0,-2 0 1 0 0,1 0 0 0 0,0 0-1 0 0,-1 1 1 0 0,1-1-1 0 0,-1 1 1 0 0,-1 0 0 0 0,1 0-1 0 0,-3 1 22 0 0,-1 0 0 0 0,0 0 1 0 0,0-1-1 0 0,0 1 0 0 0,-1 0 0 0 0,1-1 1 0 0,-1 0-1 0 0,-1 1 0 0 0,1-1 0 0 0,-1 0 1 0 0,0 0-1 0 0,0 0 0 0 0,0 0 0 0 0,-1-1 1 0 0,0 1-1 0 0,0-1 0 0 0,0 0 1 0 0,0 0-1 0 0,-1-1 0 0 0,-1 2-22 0 0,1 0 51 0 0,1 0 0 0 0,-1 0 0 0 0,0-1 1 0 0,-1 0-1 0 0,1 0 0 0 0,-1 0 0 0 0,0 0 0 0 0,0-1 0 0 0,0 0 0 0 0,0-1 0 0 0,-1 1 1 0 0,1-1-1 0 0,-1 0 0 0 0,1-1 0 0 0,-1 1 0 0 0,0-1 0 0 0,0-1 0 0 0,1 1 1 0 0,-1-1-1 0 0,0 0 0 0 0,0-1 0 0 0,0 0 0 0 0,-1 0-51 0 0,7 0-34 0 0,0 1 0 0 0,-1-1-1 0 0,1 0 1 0 0,0 1 0 0 0,0-1 0 0 0,0 0 0 0 0,0 0-1 0 0,0 0 1 0 0,0 0 0 0 0,0 0 0 0 0,0 0 0 0 0,0 0-1 0 0,1 0 1 0 0,-1 0 0 0 0,0 0 0 0 0,1 0-1 0 0,-1 0 1 0 0,0-1 0 0 0,1 1 0 0 0,0 0 0 0 0,-1-1-1 0 0,1 1 1 0 0,0 0 0 0 0,0 0 0 0 0,-1-1 0 0 0,1 1-1 0 0,0-1 1 0 0,0 1 0 0 0,1 0 0 0 0,-1-1 0 0 0,0 1-1 0 0,0 0 1 0 0,1 0 0 0 0,-1-1 0 0 0,0 1 0 0 0,1 0-1 0 0,-1 0 1 0 0,1-1 0 0 0,0 1 0 0 0,-1 0-1 0 0,1 0 1 0 0,1-1 34 0 0,35-48-3855 0 0,-21 34 2339 0 0</inkml:trace>
  <inkml:trace contextRef="#ctx0" brushRef="#br0" timeOffset="811.87">514 19 17967 0 0,'0'0'827'0'0,"0"0"-22"0"0,0 0-373 0 0,0 0 342 0 0,0 0 202 0 0,5 8 1003 0 0,175 217 1212 0 0,-172-215-3175 0 0,-1 0 0 0 0,0 1-1 0 0,-1-1 1 0 0,-1 2 0 0 0,1-1 0 0 0,-2 1-1 0 0,0-1 1 0 0,0 1 0 0 0,-1 1 0 0 0,0-1-1 0 0,-1 5-15 0 0,-1-12 7 0 0,-1 0 0 0 0,1 1 0 0 0,-1-1 0 0 0,-1 1 0 0 0,1-1 0 0 0,-1 0 1 0 0,0 1-1 0 0,0-1 0 0 0,-1 0 0 0 0,1 0 0 0 0,-1 0 0 0 0,0 0 0 0 0,-1 0 0 0 0,1 0 0 0 0,-1-1 0 0 0,0 1 0 0 0,0-1 0 0 0,0 0 0 0 0,-1 0 0 0 0,1 0 0 0 0,-1 0 0 0 0,0 0 0 0 0,0-1 0 0 0,-1 0 0 0 0,1 0 0 0 0,-1 0 0 0 0,-1 1-7 0 0,5-4-4 0 0,-1 2-12 0 0,0 0-1 0 0,0-1 1 0 0,0 1-1 0 0,0 0 1 0 0,-1-1-1 0 0,1 0 1 0 0,0 0-1 0 0,-1 1 1 0 0,1-2-1 0 0,-1 1 1 0 0,1 0-1 0 0,-1 0 1 0 0,0-1-1 0 0,1 1 1 0 0,-1-1-1 0 0,0 0 1 0 0,1 0-1 0 0,-1 0 1 0 0,0 0-1 0 0,1 0 1 0 0,-1-1-1 0 0,0 1 1 0 0,1-1-1 0 0,-1 0 1 0 0,1 1-1 0 0,-1-1 1 0 0,1 0-1 0 0,-1-1 1 0 0,1 1-1 0 0,-2-2 17 0 0,10-23-5629 0 0,-2 19-2230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3.0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38 19175 0 0,'0'0'878'0'0,"0"0"-20"0"0,15-4 529 0 0,37-8 2808 0 0,-34 6-4095 0 0,-1 2-1 0 0,1 0 1 0 0,0 1-1 0 0,0 1 1 0 0,0 0 0 0 0,1 2-1 0 0,-1 0 1 0 0,1 1-100 0 0,-18-1-1347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4.8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109 48 14191 0 0,'0'0'654'0'0,"0"0"-17"0"0,15-7-384 0 0,86-34 2547 0 0,-127 65-741 0 0,-137 70 3585 0 0,163-93-5638 0 0,-1-1 1 0 0,1 0 0 0 0,-1 1 0 0 0,1-1-1 0 0,-1 1 1 0 0,1-1 0 0 0,0 0-1 0 0,-1 1 1 0 0,1-1 0 0 0,-1 1-1 0 0,1 0 1 0 0,0-1 0 0 0,0 1 0 0 0,-1-1-1 0 0,1 1 1 0 0,0-1 0 0 0,0 1-1 0 0,0 0 1 0 0,-1-1 0 0 0,1 1-1 0 0,0 0 1 0 0,0-1 0 0 0,0 1 0 0 0,0-1-1 0 0,0 1 1 0 0,0 0 0 0 0,1-1-1 0 0,-1 1 1 0 0,0 0 0 0 0,0-1-1 0 0,0 1 1 0 0,0-1 0 0 0,1 1 0 0 0,-1-1-1 0 0,0 1 1 0 0,1 0 0 0 0,-1-1-1 0 0,0 1 1 0 0,1-1 0 0 0,-1 1 0 0 0,1-1-1 0 0,-1 0 1 0 0,1 1 0 0 0,-1-1-1 0 0,1 1 1 0 0,-1-1 0 0 0,1 0-1 0 0,-1 1 1 0 0,1-1-7 0 0,35 18 307 0 0,-27-14-277 0 0,16 6-30 0 0,-20-8 0 0 0,1-1 0 0 0,0 1 0 0 0,-1 0 0 0 0,0 0 0 0 0,1 1 0 0 0,-1 0 0 0 0,0-1 0 0 0,0 2 0 0 0,-1-1 0 0 0,1 1 0 0 0,-1-1 0 0 0,0 1 0 0 0,1 0 0 0 0,-2 1 0 0 0,1-1 0 0 0,0 1 0 0 0,-1-1 0 0 0,0 1 0 0 0,2 4 0 0 0,-6-4 26 0 0,0 0 0 0 0,1 0 0 0 0,-2 0 1 0 0,1 0-1 0 0,-1-1 0 0 0,1 1 0 0 0,-1 0 0 0 0,-1-1 0 0 0,1 1 0 0 0,-1-1 1 0 0,1 0-1 0 0,-1 0 0 0 0,0 0 0 0 0,-1 0 0 0 0,1 0 0 0 0,-1-1 0 0 0,0 0 0 0 0,1 1 1 0 0,-1-1-1 0 0,-1-1 0 0 0,1 1 0 0 0,0-1 0 0 0,-1 1 0 0 0,1-1 0 0 0,-5 1-26 0 0,3 0 26 0 0,1 0 20 0 0,0 1 0 0 0,0-1 1 0 0,0-1-1 0 0,0 1 0 0 0,0-1 1 0 0,-1 0-1 0 0,1 0 0 0 0,-1-1 0 0 0,0 1 1 0 0,1-1-1 0 0,-1 0 0 0 0,0-1 1 0 0,0 0-1 0 0,0 0 0 0 0,1 0 0 0 0,-1 0 1 0 0,0-1-1 0 0,-3 0-46 0 0,8-1-66 0 0,0 0-1 0 0,1 0 0 0 0,-1 0 1 0 0,0 0-1 0 0,1 0 1 0 0,-1 0-1 0 0,1 0 1 0 0,-1 0-1 0 0,1 0 1 0 0,0 0-1 0 0,0 0 1 0 0,0 0-1 0 0,0 0 1 0 0,0 0-1 0 0,1 0 0 0 0,-1-1 1 0 0,1 1-1 0 0,-1 0 1 0 0,1 1-1 0 0,0-1 1 0 0,-1 0-1 0 0,1 0 1 0 0,0 0-1 0 0,0 0 1 0 0,0 0-1 0 0,1 1 0 0 0,-1-1 1 0 0,0 1-1 0 0,1-1 1 0 0,-1 1-1 0 0,1-1 1 0 0,0 1 66 0 0,17-19-4198 0 0,-7 11-3979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5.1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0 11055 0 0,'0'0'852'0'0,"-1"1"-560"0"0,-2-1 158 0 0,2 1 1714 0 0,-1-1 1364 0 0,1 0-2778 0 0,0 1 1109 0 0,0-1 2775 0 0,1 0-5803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5.5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89 405 2759 0 0,'-3'4'371'0'0,"1"-2"2672"0"0,-5 5 2950 0 0,-7 7 433 0 0,-10 3-2320 0 0,23-17-3568 0 0,1 0-24 0 0,0 0-53 0 0,0 0-185 0 0,-15-10 652 0 0,2-45 408 0 0,10 38-1204 0 0,0-1 0 0 0,1 0 0 0 0,1 0 0 0 0,1 0 0 0 0,0 0 0 0 0,2 0 0 0 0,0 0 0 0 0,0 0 0 0 0,2 0 0 0 0,0 1 0 0 0,2 0 0 0 0,-1 0 0 0 0,2 0 0 0 0,0 0 0 0 0,1 1 0 0 0,1 0 0 0 0,1 1 0 0 0,2-4-132 0 0,26-30-972 0 0,-38 48 367 0 0,6-1-1799 0 0,-4 1 465 0 0</inkml:trace>
  <inkml:trace contextRef="#ctx0" brushRef="#br0" timeOffset="393.067">252 110 9671 0 0,'0'0'440'0'0,"-6"1"151"0"0,1 0-227 0 0,4-1 1436 0 0,1 0 627 0 0,0 0 121 0 0,1-1 654 0 0,8-8-2360 0 0,-3 5-695 0 0,1 1 0 0 0,0-1 1 0 0,0 1-1 0 0,0 0 0 0 0,0 1 0 0 0,0 0 1 0 0,1 0-1 0 0,-1 1 0 0 0,1-1 1 0 0,-1 2-1 0 0,1-1 0 0 0,0 1 1 0 0,-1 0-1 0 0,1 0 0 0 0,-1 1 1 0 0,1 0-1 0 0,-1 1 0 0 0,1 0 1 0 0,-1 0-1 0 0,1 1-147 0 0,-5-2 40 0 0,0 0 1 0 0,-1 1-1 0 0,1-1 1 0 0,-1 1-1 0 0,0 0 0 0 0,0 0 1 0 0,1 0-1 0 0,-1 0 0 0 0,0 0 1 0 0,0 0-1 0 0,-1 0 0 0 0,1 1 1 0 0,0-1-1 0 0,-1 1 1 0 0,0-1-1 0 0,1 1 0 0 0,-1 0 1 0 0,0 0-1 0 0,0-1 0 0 0,-1 1 1 0 0,1 0-1 0 0,-1 0 0 0 0,1 0 1 0 0,-1 0-1 0 0,0 0 1 0 0,0 0-1 0 0,0-1 0 0 0,0 1 1 0 0,-1 0-1 0 0,1 0 0 0 0,-1 0 1 0 0,0 0-1 0 0,1 0 0 0 0,-1-1 1 0 0,-1 1-1 0 0,1 0 1 0 0,0-1-1 0 0,-1 1 0 0 0,1-1 1 0 0,-1 1-1 0 0,0-1 0 0 0,0 0 1 0 0,0 0-1 0 0,0 1-40 0 0,-14 17 342 0 0,-1-1 0 0 0,0-1 0 0 0,-1-1 0 0 0,-1 0 0 0 0,-1-1-342 0 0,-25 23 602 0 0,31-17-218 0 0,37-2-236 0 0,-21-20-144 0 0,7 2-28 0 0,1-2 1 0 0,0 1-1 0 0,0-1 1 0 0,-1-1-1 0 0,1 1 1 0 0,0-2-1 0 0,-1 1 0 0 0,1-1 1 0 0,-1-1-1 0 0,1 0 1 0 0,-1 0-1 0 0,0-1 0 0 0,0 0 1 0 0,-1-1-1 0 0,1 1 1 0 0,5-5 23 0 0,50-41-4591 0 0,-54 40 2815 0 0</inkml:trace>
  <inkml:trace contextRef="#ctx0" brushRef="#br0" timeOffset="680.126">632 5 16847 0 0,'0'0'770'0'0,"0"0"-18"0"0,-1-1-480 0 0,0-2-60 0 0,0 2 724 0 0,1 1 305 0 0,0 0 57 0 0,0 0-83 0 0,11 50 2022 0 0,48 114-2458 0 0,-56-146-787 0 0,-1 1 1 0 0,-1-1-1 0 0,0 1 1 0 0,-1-1-1 0 0,-1 0 0 0 0,-1 1 1 0 0,-3 12 7 0 0,-24 7-1607 0 0,28-38 444 0 0,1 0-54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4.13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68 1 9671 0 0,'0'0'748'0'0,"0"0"-246"0"0,0 0 795 0 0,0 0 396 0 0,-7 13 3015 0 0,-6 55 746 0 0,8-28-4092 0 0,-32 219 570 0 0,35-244-1777 0 0,-1 0-685 0 0,3-6-4356 0 0,0-9 3387 0 0</inkml:trace>
  <inkml:trace contextRef="#ctx0" brushRef="#br0" timeOffset="289.736">142 370 9215 0 0,'0'0'707'0'0,"0"0"-143"0"0,0 0 1128 0 0,0 0 541 0 0,0 0 110 0 0,0 0-191 0 0,0 0-892 0 0,0 0-387 0 0,0 0-75 0 0,0 0-95 0 0,0 0-315 0 0,0 0-136 0 0,0 0-26 0 0,0 0-66 0 0,0 0-227 0 0,0 0-1586 0 0,0 0-6178 0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7.36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8751 0 0,'0'0'674'0'0,"0"0"-70"0"0,0 0 1332 0 0,0 0 633 0 0,3 1 2494 0 0,8 2-3725 0 0,116-3 2499 0 0,17 18-5535 0 0,-132-14 647 0 0</inkml:trace>
  <inkml:trace contextRef="#ctx0" brushRef="#br0" timeOffset="189.391">89 109 10591 0 0,'0'0'819'0'0,"-1"0"-534"0"0,-3 0 111 0 0,3 0 1492 0 0,1 0 648 0 0,0 0 120 0 0,0 0-274 0 0,105-9 440 0 0,-69 7-3620 0 0,28-1-5105 0 0,-39 1-1684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19.99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41 67 9215 0 0,'0'0'707'0'0,"-11"-9"111"0"0,8 6 4025 0 0,9-15 1971 0 0,10 5-3740 0 0,47-7-1637 0 0,-63 20-1399 0 0,7-2 17 0 0,0 1 0 0 0,1 1 0 0 0,-1-1 0 0 0,0 1 0 0 0,0 0 0 0 0,0 1 0 0 0,0 0 0 0 0,1 0 0 0 0,-1 0 0 0 0,0 1 0 0 0,-1 0 0 0 0,5 2-55 0 0,-8-3 15 0 0,0 1 0 0 0,-1-1-1 0 0,1 0 1 0 0,0 1 0 0 0,-1 0 0 0 0,1 0-1 0 0,-1-1 1 0 0,0 1 0 0 0,0 1 0 0 0,0-1-1 0 0,0 0 1 0 0,0 0 0 0 0,0 1 0 0 0,0-1-1 0 0,-1 1 1 0 0,1 0 0 0 0,-1-1-1 0 0,0 1 1 0 0,0 0 0 0 0,0 0 0 0 0,0 0-1 0 0,0 0 1 0 0,-1 0 0 0 0,1 0 0 0 0,-1 0-1 0 0,0 0 1 0 0,0 0 0 0 0,0 0 0 0 0,0 0-1 0 0,0 2-14 0 0,-5 11 171 0 0,-1 0 0 0 0,0-1 0 0 0,-1 1 0 0 0,0-1 0 0 0,-1-1 0 0 0,-1 1 0 0 0,-1-1-1 0 0,0-1 1 0 0,0 0 0 0 0,-1 0 0 0 0,-1-1 0 0 0,0-1 0 0 0,-1 0 0 0 0,0 0 0 0 0,-1-1-1 0 0,0-1 1 0 0,0 0 0 0 0,-1-1 0 0 0,-12 4-171 0 0,10-5 328 0 0,4-2 84 0 0,25-6-208 0 0,29-4-137 0 0,0 2-1 0 0,0 2 1 0 0,40 3-67 0 0,-36 1 43 0 0,-1 3-1 0 0,1 1 1 0 0,24 8-43 0 0,-41-4 0 0 0,-23-8-32 0 0,-4-3-139 0 0,-1 0-75 0 0,0 0-18 0 0,0 0-74 0 0,0 0-279 0 0,0 0-119 0 0,0-1-1873 0 0,3-4-7386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2.08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142 195 18487 0 0,'20'-17'1852'0'0,"-20"16"-1768"0"0,0 1-1 0 0,0-1 1 0 0,0 1-1 0 0,0-1 1 0 0,1 1 0 0 0,-1-1-1 0 0,0 0 1 0 0,0 1-1 0 0,0-1 1 0 0,0 1-1 0 0,0-1 1 0 0,0 1 0 0 0,-1-1-1 0 0,1 1 1 0 0,0-1-1 0 0,0 0 1 0 0,0 1-1 0 0,0-1 1 0 0,-1 1-1 0 0,1-1 1 0 0,0 1 0 0 0,0-1-1 0 0,-1 1 1 0 0,1-1-1 0 0,-1 1 1 0 0,1 0-1 0 0,0-1 1 0 0,-1 1 0 0 0,1-1-1 0 0,-1 1 1 0 0,1 0-1 0 0,-1-1 1 0 0,1 1-1 0 0,-1 0 1 0 0,1 0-1 0 0,-1-1 1 0 0,1 1 0 0 0,-1 0-1 0 0,1 0 1 0 0,-1 0-1 0 0,1 0 1 0 0,-1 0-1 0 0,1 0 1 0 0,-1 0 0 0 0,0 0-1 0 0,1 0 1 0 0,-1 0-1 0 0,1 0 1 0 0,-1 0-84 0 0,-7 1 195 0 0,0 0 0 0 0,0 1 1 0 0,0 0-1 0 0,1 0 0 0 0,-1 1 1 0 0,1 0-1 0 0,0 1 0 0 0,-1-1 1 0 0,1 1-1 0 0,1 1 0 0 0,-1-1 1 0 0,1 1-1 0 0,0 0 0 0 0,0 1 1 0 0,0-1-1 0 0,-1 3-195 0 0,4-5 27 0 0,0 1-1 0 0,1-1 1 0 0,-1 1 0 0 0,1 0-1 0 0,0 0 1 0 0,0 0 0 0 0,0 0-1 0 0,1 0 1 0 0,-1 0 0 0 0,1 0-1 0 0,0 0 1 0 0,0 1 0 0 0,0-1-1 0 0,1 0 1 0 0,0 1 0 0 0,0-1-1 0 0,0 1 1 0 0,0-1 0 0 0,0 0-1 0 0,1 1 1 0 0,0-1 0 0 0,0 0-1 0 0,0 0 1 0 0,1 1 0 0 0,-1-1-1 0 0,1 0 1 0 0,0 0 0 0 0,0-1-1 0 0,0 1 1 0 0,1 0 0 0 0,-1-1-1 0 0,1 1 1 0 0,0-1-27 0 0,2 5 45 0 0,1-1 0 0 0,0-1 0 0 0,0 1 0 0 0,1-1 0 0 0,0 0 0 0 0,0-1 0 0 0,0 0 0 0 0,0 0 0 0 0,1 0 0 0 0,0-1 0 0 0,0 0 0 0 0,0 0 0 0 0,0-1 0 0 0,1 0 0 0 0,-1-1 0 0 0,3 0-45 0 0,-4-1 11 0 0,1-1 0 0 0,0 0 0 0 0,0-1 1 0 0,-1 1-1 0 0,1-2 0 0 0,0 1 0 0 0,-1-1 0 0 0,1 0 0 0 0,-1-1 0 0 0,0 1 0 0 0,0-2 1 0 0,0 1-1 0 0,0-1 0 0 0,0 0 0 0 0,-1 0 0 0 0,1-1 0 0 0,-1 1 0 0 0,0-2 1 0 0,-1 1-1 0 0,1-1 0 0 0,-1 1 0 0 0,0-1 0 0 0,1-3-11 0 0,0 0 17 0 0,1 0 0 0 0,-1-1 0 0 0,0 0 0 0 0,-1 0 0 0 0,0 0 0 0 0,-1-1 1 0 0,0 0-1 0 0,-1 1 0 0 0,0-1 0 0 0,-1-1 0 0 0,0 1 0 0 0,0 0 0 0 0,-1-1 0 0 0,-1 1 0 0 0,0-7-17 0 0,-2 6-10 0 0,0-1-1 0 0,-1 1 1 0 0,0 0 0 0 0,-1 1-1 0 0,0-1 1 0 0,-1 0-1 0 0,0 1 1 0 0,-2-3 10 0 0,-36-49-3885 0 0,31 47-5443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5.2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0 495 15919 0 0,'0'0'730'0'0,"0"0"-14"0"0,0 0-280 0 0,8-15 4311 0 0,-5 9-4430 0 0,0 0 0 0 0,1 1-1 0 0,-1-1 1 0 0,1 1 0 0 0,1 0-1 0 0,-1 0 1 0 0,1 0 0 0 0,0 0-1 0 0,0 1 1 0 0,0 0 0 0 0,1 0-1 0 0,-1 0 1 0 0,1 1 0 0 0,1-1-317 0 0,-5 4 30 0 0,1 0 1 0 0,-1 0 0 0 0,1 0-1 0 0,-1 0 1 0 0,0 1 0 0 0,1-1-1 0 0,-1 1 1 0 0,1-1 0 0 0,-1 1-1 0 0,0 0 1 0 0,0 0 0 0 0,1 0-1 0 0,-1 0 1 0 0,0 0 0 0 0,0 1-1 0 0,0-1 1 0 0,0 1 0 0 0,-1-1-1 0 0,1 1 1 0 0,0 0 0 0 0,0-1-1 0 0,-1 1 1 0 0,1 0 0 0 0,-1 0-1 0 0,0 0 1 0 0,0 0 0 0 0,0 1-1 0 0,0-1 1 0 0,0 0 0 0 0,0 0-1 0 0,0 1 1 0 0,-1-1 0 0 0,1 0-1 0 0,-1 1 1 0 0,1-1 0 0 0,-1 1-1 0 0,0-1 1 0 0,0 0 0 0 0,0 1-1 0 0,0-1 1 0 0,-1 1 0 0 0,1-1-1 0 0,-1 0 1 0 0,1 1 0 0 0,-1-1-1 0 0,0 0 1 0 0,0 0 0 0 0,0 1-1 0 0,0-1 1 0 0,0 0 0 0 0,-1 0-1 0 0,1 0 1 0 0,-2 1-31 0 0,-77 108 2392 0 0,80-110-2374 0 0,0 0 1 0 0,-1-1-1 0 0,1 1 1 0 0,0 0-1 0 0,-1-1 1 0 0,1 1-1 0 0,0 0 0 0 0,0-1 1 0 0,0 1-1 0 0,0 0 1 0 0,0 0-1 0 0,0-1 1 0 0,0 1-1 0 0,0 0 0 0 0,0 0 1 0 0,0-1-1 0 0,0 1 1 0 0,0 0-1 0 0,1 0 1 0 0,-1-1-1 0 0,0 1 0 0 0,0 0 1 0 0,1-1-1 0 0,-1 1 1 0 0,1 0-1 0 0,-1-1 1 0 0,0 1-1 0 0,1-1 0 0 0,-1 1 1 0 0,1 0-1 0 0,-1-1 1 0 0,1 0-1 0 0,0 1 1 0 0,-1-1-1 0 0,1 1 0 0 0,0-1 1 0 0,-1 1-1 0 0,1-1 1 0 0,0 0-1 0 0,-1 0 1 0 0,1 1-1 0 0,0-1 0 0 0,-1 0 1 0 0,1 0-1 0 0,0 0 1 0 0,0 0-1 0 0,-1 0 1 0 0,1 0-1 0 0,0 0 0 0 0,0 0 1 0 0,-1 0-1 0 0,1 0 1 0 0,0 0-1 0 0,0 0 1 0 0,-1-1-1 0 0,1 1-18 0 0,76 15 359 0 0,-46-22-3106 0 0,-26-2-734 0 0,-2-3-3384 0 0,-3 4-1457 0 0</inkml:trace>
  <inkml:trace contextRef="#ctx0" brushRef="#br0" timeOffset="534.373">61 62 5527 0 0,'0'0'423'0'0,"1"-4"100"0"0,2-12 12898 0 0,13 0-8421 0 0,40-4-2527 0 0,-54 19-2441 0 0,0 0 1 0 0,0 1-1 0 0,0-1 1 0 0,0 0-1 0 0,0 1 1 0 0,0-1-1 0 0,1 1 0 0 0,-1 0 1 0 0,0-1-1 0 0,0 1 1 0 0,0 0-1 0 0,0 0 0 0 0,1 1 1 0 0,-1-1-1 0 0,0 0 1 0 0,0 1-1 0 0,0-1 0 0 0,0 1 1 0 0,0 0-1 0 0,0 0 1 0 0,0 0-1 0 0,0 0 0 0 0,0 0 1 0 0,0 0-1 0 0,0 0 1 0 0,-1 0-1 0 0,1 1 0 0 0,-1-1 1 0 0,1 1-1 0 0,-1 0 1 0 0,1-1-1 0 0,-1 1 0 0 0,0 0 1 0 0,1 0-1 0 0,-1-1 1 0 0,0 1-1 0 0,0 0 0 0 0,-1 0 1 0 0,1 0-1 0 0,0 0 1 0 0,-1 1-1 0 0,1-1 1 0 0,-1 0-1 0 0,0 0 0 0 0,1 0 1 0 0,-1 1-33 0 0,-3 6 102 0 0,-1 0 0 0 0,1-1 1 0 0,-1 1-1 0 0,-1-1 0 0 0,1 0 0 0 0,-1 0 1 0 0,-1-1-1 0 0,0 0 0 0 0,0 1 0 0 0,0-2 1 0 0,-1 1-1 0 0,-5 4-102 0 0,6-5 298 0 0,5-6-193 0 0,1 0-27 0 0,0 0-13 0 0,0 0-1 0 0,0 0 0 0 0,0 0 0 0 0,16-1 80 0 0,79 2 32 0 0,-39 7-243 0 0,-27 5-3782 0 0,-28-13 2264 0 0,-1 0-50 0 0</inkml:trace>
  <inkml:trace contextRef="#ctx0" brushRef="#br0" timeOffset="797.269">410 236 9671 0 0,'0'0'748'0'0,"0"0"-97"0"0,0 0 1425 0 0,1-2 7062 0 0,3-1-7474 0 0,62-1 2971 0 0,-13 20-7067 0 0,-52-16 965 0 0,-1 0-306 0 0</inkml:trace>
  <inkml:trace contextRef="#ctx0" brushRef="#br0" timeOffset="1048.921">421 317 19519 0 0,'-4'2'1772'0'0,"-1"1"-1458"0"0,2 0-109 0 0,2-2 676 0 0,1-1 288 0 0,3 15 2906 0 0,2-13-3978 0 0,0 0 0 0 0,0 0-1 0 0,0-1 1 0 0,1 1 0 0 0,-1-2 0 0 0,0 1-1 0 0,1 0 1 0 0,-1-1 0 0 0,1 0 0 0 0,-1 0-1 0 0,0-1 1 0 0,1 1 0 0 0,2-2-97 0 0,-4 2 17 0 0,32-7-2573 0 0,-28 5-7019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1.37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0 11519 0 0,'0'0'887'0'0,"0"0"-247"0"0,-4 15 5892 0 0,3-12-6157 0 0,1 0-1 0 0,-1 0 1 0 0,1 0 0 0 0,0 1 0 0 0,0-1-1 0 0,1 0 1 0 0,-1 0 0 0 0,1 0-1 0 0,-1 0 1 0 0,1 0 0 0 0,0 1 0 0 0,0-1-1 0 0,1-1 1 0 0,-1 1 0 0 0,0 0 0 0 0,1 0-1 0 0,0 0-374 0 0,60 66 750 0 0,-54-62-482 0 0,8 7-248 0 0,-1 1 1 0 0,-1 1-1 0 0,0 0 1 0 0,-1 0-1 0 0,-1 2 1 0 0,1 2-21 0 0,-10-15 2 0 0,-1-1 1 0 0,1 1-1 0 0,-1-1 1 0 0,0 1-1 0 0,0 0 1 0 0,-1 0-1 0 0,1 0 1 0 0,-1 0-1 0 0,0 0 1 0 0,0 0-1 0 0,-1 0 1 0 0,0 1-1 0 0,0-1 1 0 0,0 0-1 0 0,0 0 1 0 0,-1 0-1 0 0,0 0 1 0 0,0 0-1 0 0,0 1 1 0 0,-1-2-1 0 0,0 1 1 0 0,0 0-1 0 0,0 0 1 0 0,0-1-1 0 0,-1 1 1 0 0,1-1-1 0 0,-4 4-2 0 0,2-3-19 0 0,0 0-1 0 0,-1-1 0 0 0,1 0 0 0 0,-1 1 0 0 0,0-1 1 0 0,0-1-1 0 0,0 1 0 0 0,-1-1 0 0 0,1 0 0 0 0,-1 0 1 0 0,0-1-1 0 0,1 0 0 0 0,-1 0 0 0 0,-2 0 20 0 0,7-1-128 0 0,1-1-119 0 0,12-19-3378 0 0,-1 8-2125 0 0,3-1-1644 0 0</inkml:trace>
  <inkml:trace contextRef="#ctx0" brushRef="#br0" timeOffset="224.656">451 203 11519 0 0,'0'0'528'0'0,"0"0"-16"0"0,2 0-325 0 0,40-1 3989 0 0,20 1 2663 0 0,-19 4-6589 0 0,-39-4-266 0 0,0 0-28 0 0,-1 1 0 0 0,1-1 1 0 0,0 1-1 0 0,0-1 0 0 0,0 1 1 0 0,0 0-1 0 0,-1 0 0 0 0,1 1 1 0 0,0-1-1 0 0,-1 1 0 0 0,1 0 0 0 0,-1 0 1 0 0,0 0-1 0 0,0 0 0 0 0,1 1 1 0 0,-2-1-1 0 0,1 1 0 0 0,0 0 1 0 0,2 2 42 0 0,-5-4-1308 0 0</inkml:trace>
  <inkml:trace contextRef="#ctx0" brushRef="#br0" timeOffset="486.265">346 357 21191 0 0,'0'0'480'0'0,"0"0"67"0"0,0 0 31 0 0,0 0-56 0 0,7 4-321 0 0,3 0-22 0 0,1 0 1 0 0,-1-1-1 0 0,1 0 0 0 0,-1-1 0 0 0,1-1 0 0 0,0 1 1 0 0,0-2-1 0 0,1 1-179 0 0,18 1 25 0 0,110 5-2135 0 0,-121-9 449 0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29.43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261 115 2303 0 0,'0'0'102'0'0,"0"0"455"0"0,-1-2 3906 0 0,-3-8 5 0 0,-22-7 1772 0 0,-56 21-3068 0 0,79-4-3056 0 0,-4 1 169 0 0,0-1 0 0 0,0 2-1 0 0,0-1 1 0 0,0 1 0 0 0,0 0-1 0 0,1 0 1 0 0,-1 1 0 0 0,1 0 0 0 0,-1 0-1 0 0,1 0 1 0 0,0 1 0 0 0,0 0-1 0 0,0 1 1 0 0,-2 2-285 0 0,7-3 17 0 0,1 0-1 0 0,-1 0 1 0 0,1 0-1 0 0,0 0 1 0 0,0 0-1 0 0,1 0 1 0 0,-1 0 0 0 0,1-1-1 0 0,0 1 1 0 0,0 0-1 0 0,0 0 1 0 0,1 0-1 0 0,-1-1 1 0 0,1 1-1 0 0,0-1 1 0 0,0 1 0 0 0,0-1-1 0 0,0 0 1 0 0,1 1-1 0 0,-1-1 1 0 0,1-1-1 0 0,0 1 1 0 0,0 0 0 0 0,0-1-1 0 0,0 1 1 0 0,0-1-1 0 0,3 1-16 0 0,-4-1 1 0 0,10 10 2 0 0,-7-10 0 0 0,-1 1 1 0 0,0 0-1 0 0,0 0 1 0 0,0 1-1 0 0,-1-1 1 0 0,1 1-1 0 0,-1 0 1 0 0,0 0-1 0 0,0 0 1 0 0,0 0-1 0 0,0 0 1 0 0,-1 1-1 0 0,0-1 1 0 0,0 1-1 0 0,0 0 1 0 0,0 0 0 0 0,-1-1-1 0 0,0 1 1 0 0,0 0-1 0 0,0 0 1 0 0,0 0-1 0 0,-1 3-3 0 0,-3-4 38 0 0,1 0-1 0 0,-1-1 0 0 0,0 1 1 0 0,-1-1-1 0 0,1 1 1 0 0,-1-1-1 0 0,1 0 1 0 0,-1 0-1 0 0,0 0 0 0 0,0-1 1 0 0,0 0-1 0 0,-1 1 1 0 0,1-1-1 0 0,0-1 1 0 0,-1 1-1 0 0,1-1 0 0 0,-1 1 1 0 0,0-1-1 0 0,1-1 1 0 0,-1 1-1 0 0,0-1 1 0 0,0 0-1 0 0,1 0 0 0 0,-1 0 1 0 0,0 0-1 0 0,0-1 1 0 0,-2 0-38 0 0,-36-12-443 0 0,55-4-4678 0 0,-4 12-2774 0 0</inkml:trace>
  <inkml:trace contextRef="#ctx0" brushRef="#br0" timeOffset="269.162">479 196 13535 0 0,'19'-35'4034'0'0,"-34"33"-1685"0"0,5 4-2019 0 0,0 1 1 0 0,0 0-1 0 0,0 1 0 0 0,0 0 1 0 0,1 0-1 0 0,0 1 1 0 0,0 0-1 0 0,0 1 0 0 0,0 0 1 0 0,-2 3-331 0 0,4-5 97 0 0,0 0 0 0 0,0 1 0 0 0,1 0-1 0 0,0 0 1 0 0,0 1 0 0 0,0-1 0 0 0,1 1 0 0 0,0 0 0 0 0,0 1 0 0 0,0-1 0 0 0,1 1 0 0 0,0 0 0 0 0,0 0 0 0 0,1 1 0 0 0,0-1-1 0 0,0 1-96 0 0,3-4-13 0 0,1 0-1 0 0,1 0 0 0 0,-1 0 0 0 0,0 1 1 0 0,1-2-1 0 0,0 1 0 0 0,0 0 0 0 0,0 0 0 0 0,0-1 1 0 0,1 1-1 0 0,-1-1 0 0 0,1 1 0 0 0,0-1 1 0 0,0 0-1 0 0,0 0 0 0 0,1-1 0 0 0,-1 1 0 0 0,1-1 1 0 0,-1 1-1 0 0,1-1 0 0 0,0 0 0 0 0,0 0 1 0 0,0-1-1 0 0,0 1 0 0 0,0-1 0 0 0,0 0 0 0 0,2 0 14 0 0,37 9-2621 0 0,-21-7-5279 0 0</inkml:trace>
  <inkml:trace contextRef="#ctx0" brushRef="#br0" timeOffset="524.263">738 256 3679 0 0,'0'0'167'0'0,"-5"-18"26"0"0,4 16 494 0 0,1 1-1 0 0,0-1 0 0 0,-1 1 0 0 0,1 0 0 0 0,-1-1 0 0 0,1 1 0 0 0,-1 0 1 0 0,0-1-1 0 0,0 1 0 0 0,0 0 0 0 0,0 0 0 0 0,1 0 0 0 0,-2 0 0 0 0,1 0 1 0 0,0 0-1 0 0,0 0 0 0 0,0 0 0 0 0,0 0 0 0 0,0 0 0 0 0,-1 1 0 0 0,1-1 1 0 0,0 0-1 0 0,-1 1 0 0 0,1-1 0 0 0,-1 1 0 0 0,1-1 0 0 0,-2 1-686 0 0,-15 9 583 0 0,15-5-521 0 0,-1 1-1 0 0,1-1 0 0 0,0 0 0 0 0,0 1 0 0 0,0 0 0 0 0,1-1 0 0 0,0 1 0 0 0,0 0 1 0 0,0 0-1 0 0,0 1 0 0 0,1-1 0 0 0,0 0 0 0 0,0 0 0 0 0,0 1 0 0 0,1-1 0 0 0,-1 1 1 0 0,2 4-62 0 0,-1-8-7 0 0,0 1 1 0 0,0 0 0 0 0,0 0 0 0 0,0 0 0 0 0,1 0-1 0 0,0 0 1 0 0,-1-1 0 0 0,1 1 0 0 0,0 0 0 0 0,1 0-1 0 0,-1-1 1 0 0,0 1 0 0 0,1-1 0 0 0,-1 1 0 0 0,1-1-1 0 0,0 0 1 0 0,0 0 0 0 0,0 1 0 0 0,0-1 0 0 0,0-1 0 0 0,0 1-1 0 0,0 0 1 0 0,1 0 0 0 0,-1-1 0 0 0,1 1 0 0 0,-1-1-1 0 0,1 0 1 0 0,0 0 0 0 0,0 0 0 0 0,-1 0 0 0 0,1 0-1 0 0,0-1 1 0 0,2 1 6 0 0,-1-1-40 0 0,0 0 1 0 0,0 0-1 0 0,-1-1 0 0 0,1 1 0 0 0,0-1 0 0 0,-1 0 1 0 0,1 0-1 0 0,0 0 0 0 0,-1-1 0 0 0,0 1 0 0 0,1-1 1 0 0,-1 0-1 0 0,0 0 0 0 0,0 0 0 0 0,1 0 0 0 0,-2 0 1 0 0,1-1-1 0 0,0 1 0 0 0,0-1 0 0 0,-1 0 0 0 0,0 0 1 0 0,1 0-1 0 0,-1 0 0 0 0,0 0 0 0 0,-1-1 1 0 0,1 1-1 0 0,0 0 0 0 0,-1-1 0 0 0,0 0 0 0 0,0 1 1 0 0,0-1-1 0 0,0 1 0 0 0,-1-1 0 0 0,1 0 0 0 0,-1 0 1 0 0,0 1-1 0 0,0-1 0 0 0,0 0 0 0 0,-1-3 40 0 0,-27-75 248 0 0,28 82-294 0 0,0-1 0 0 0,0 1 0 0 0,0-1 0 0 0,0 1 0 0 0,0 0 0 0 0,0-1 0 0 0,1 1 0 0 0,-1 0 0 0 0,0-1 0 0 0,0 1 0 0 0,0-1 0 0 0,0 1 0 0 0,0 0-1 0 0,1-1 1 0 0,-1 1 0 0 0,0 0 0 0 0,0 0 0 0 0,1-1 0 0 0,-1 1 0 0 0,0 0 0 0 0,0-1 0 0 0,1 1 0 0 0,-1 0 0 0 0,0 0 0 0 0,1 0 0 0 0,-1-1 0 0 0,0 1 0 0 0,1 0 0 0 0,-1 0 0 0 0,1 0 0 0 0,-1 0 0 0 0,0 0 0 0 0,1 0-1 0 0,-1-1 1 0 0,0 1 0 0 0,1 0 0 0 0,-1 0 0 0 0,1 0 0 0 0,-1 0 0 0 0,0 0 0 0 0,1 1 0 0 0,-1-1 0 0 0,0 0 0 0 0,1 0 0 0 0,-1 0 0 0 0,1 0 0 0 0,-1 0 0 0 0,0 0 46 0 0,0 0-116 0 0,9 1-1190 0 0</inkml:trace>
  <inkml:trace contextRef="#ctx0" brushRef="#br0" timeOffset="1010.164">943 378 13039 0 0,'0'0'598'0'0,"0"0"-10"0"0,0 0-215 0 0,0 0 506 0 0,0 0 265 0 0,0 0 52 0 0,1-1-74 0 0,97-119 2362 0 0,-43 51-5509 0 0,-54 69 1369 0 0,-1 0-15 0 0,23 6-1186 0 0,30 39 1772 0 0,-47-39 312 0 0,0 0 1 0 0,0 0 0 0 0,1 0 0 0 0,0-1 0 0 0,0 0 0 0 0,0 0 0 0 0,1 0-1 0 0,-1-1 1 0 0,9 3-228 0 0,52-5 534 0 0,-66-2-521 0 0,0-1 1 0 0,-1 1-1 0 0,1-1 1 0 0,-1 1-1 0 0,1-1 1 0 0,0 1-1 0 0,-1-1 0 0 0,1 0 1 0 0,-1 0-1 0 0,0 0 1 0 0,1 0-1 0 0,-1 0 1 0 0,0 0-1 0 0,1 0 0 0 0,-1 0 1 0 0,0-1-1 0 0,0 1 1 0 0,0 0-1 0 0,0-1 1 0 0,0 1-1 0 0,0 0 0 0 0,-1-1 1 0 0,1 0-1 0 0,0 1 1 0 0,-1-1-1 0 0,1 1 0 0 0,-1-1 1 0 0,0 0-1 0 0,1 1 1 0 0,-1-1-1 0 0,0 0 1 0 0,0 1-1 0 0,0-1 0 0 0,0 0 1 0 0,0 1-1 0 0,0-1 1 0 0,-1 0-1 0 0,0-1-13 0 0,1 2 50 0 0,-1-1 1 0 0,0 0-1 0 0,1 0 0 0 0,-1 0 1 0 0,0 1-1 0 0,0-1 0 0 0,0 0 0 0 0,-1 1 1 0 0,1-1-1 0 0,0 1 0 0 0,-1-1 0 0 0,1 1 1 0 0,-1 0-1 0 0,1 0 0 0 0,-1-1 0 0 0,1 1 1 0 0,-1 0-1 0 0,0 0 0 0 0,0 1 1 0 0,1-1-1 0 0,-1 0 0 0 0,0 1 0 0 0,0-1 1 0 0,0 1-1 0 0,0-1 0 0 0,0 1 0 0 0,0 0 1 0 0,0 0-1 0 0,0 0 0 0 0,0 0 1 0 0,0 0-1 0 0,-1 0-50 0 0,-62 15 1911 0 0,61-14-1838 0 0,0 0-1 0 0,0 0 1 0 0,0 0 0 0 0,0 1-1 0 0,0 0 1 0 0,0 0 0 0 0,0 0-1 0 0,1 0 1 0 0,-1 0 0 0 0,1 1-1 0 0,-1-1 1 0 0,1 1 0 0 0,0 0-1 0 0,0 0 1 0 0,0 0 0 0 0,0 1-1 0 0,1-1 1 0 0,-1 1 0 0 0,1-1-1 0 0,0 1 1 0 0,0 0 0 0 0,1 0-1 0 0,-1 0 1 0 0,1 0 0 0 0,-1 0-1 0 0,1 0 1 0 0,0 0 0 0 0,1 0-1 0 0,-1 0 1 0 0,1 1 0 0 0,0-1-1 0 0,0 0 1 0 0,0 0 0 0 0,1 1-1 0 0,-1-1 1 0 0,1 1-73 0 0,2 1-43 0 0,1-1-1 0 0,-1 0 1 0 0,1 0-1 0 0,0 0 1 0 0,0 0 0 0 0,0-1-1 0 0,1 0 1 0 0,-1 1-1 0 0,1-2 1 0 0,0 1-1 0 0,0 0 1 0 0,1-1 0 0 0,-1 0-1 0 0,1 0 1 0 0,0-1-1 0 0,-1 0 1 0 0,1 0-1 0 0,0 0 1 0 0,0-1 0 0 0,1 1-1 0 0,2-1 44 0 0,12 2-235 0 0,0-1 0 0 0,0-1 0 0 0,0-1-1 0 0,0-1 1 0 0,16-2 235 0 0,73-26-7204 0 0,-96 24 5744 0 0</inkml:trace>
  <inkml:trace contextRef="#ctx0" brushRef="#br0" timeOffset="1316.985">1641 425 3223 0 0,'0'0'622'0'0,"0"0"1399"0"0,0 0 615 0 0,-9 7 6093 0 0,8-7-8521 0 0,-1 0 0 0 0,1 0 0 0 0,-1 0 0 0 0,1 0 0 0 0,-1 0 0 0 0,1 0 0 0 0,-1-1 1 0 0,1 1-1 0 0,-1 0 0 0 0,1-1 0 0 0,-1 1 0 0 0,1-1 0 0 0,0 0 0 0 0,-1 1 0 0 0,1-1 0 0 0,0 0 0 0 0,0 0 0 0 0,0 0 0 0 0,-1 0 0 0 0,1 0 0 0 0,0 0 0 0 0,0 0 0 0 0,0 0 0 0 0,0 0 0 0 0,1-1 0 0 0,-1 1 0 0 0,0 0 0 0 0,0-1 0 0 0,1 1 0 0 0,-1 0 0 0 0,1-1 0 0 0,-1 1 0 0 0,1-1 0 0 0,0 1 1 0 0,-1-1-1 0 0,1 0-208 0 0,-6-57 1213 0 0,6 33-1111 0 0,1 0 0 0 0,1 0 1 0 0,1 1-1 0 0,2-1 0 0 0,0 1 0 0 0,6-14-102 0 0,-8 30 28 0 0,0 0 0 0 0,1 0 0 0 0,0 1 0 0 0,0-1 0 0 0,1 1 0 0 0,0 0 0 0 0,1 0 0 0 0,0 1 0 0 0,0 0 0 0 0,0 0 0 0 0,1 0 0 0 0,0 0 0 0 0,0 1 0 0 0,1 1 0 0 0,-1-1 0 0 0,1 1 0 0 0,1 0 0 0 0,-1 1 0 0 0,5-2-28 0 0,-7 4-360 0 0,0 1 0 0 0,0-1 0 0 0,1 1-1 0 0,-1 1 1 0 0,1-1 0 0 0,-1 1 0 0 0,1 0 0 0 0,-1 0 0 0 0,1 1-1 0 0,-1 0 1 0 0,0 0 0 0 0,1 1 0 0 0,-1-1 0 0 0,0 1 0 0 0,3 2 360 0 0,6 2-8006 0 0</inkml:trace>
  <inkml:trace contextRef="#ctx0" brushRef="#br0" timeOffset="1499.847">1932 115 10135 0 0,'0'0'778'0'0,"9"12"3263"0"0,23 28 1559 0 0,18 23-1639 0 0,-38-48-3904 0 0,1-1-1 0 0,0 0 1 0 0,1-1 0 0 0,1 0-1 0 0,0-1 1 0 0,1-1 0 0 0,0 0-1 0 0,10 4-56 0 0,-25-15-412 0 0,5 3 297 0 0,-4-3-3356 0 0,-2 0 1940 0 0</inkml:trace>
  <inkml:trace contextRef="#ctx0" brushRef="#br0" timeOffset="1671.705">1938 360 15199 0 0,'0'0'1172'0'0,"5"-13"710"0"0,30-39 4837 0 0,41-12-5496 0 0,-45 40-879 0 0,-2 2-537 0 0,11-10-649 0 0,-14 10-6348 0 0,-13 8-693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28.2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51 292 3679 0 0,'0'0'167'0'0,"0"0"272"0"0,0 0 1037 0 0,0 0 452 0 0,0 0 89 0 0,0 0-174 0 0,0 0-815 0 0,0 0-356 0 0,0 0-68 0 0,0 0-19 0 0,0 0-8 0 0,0 0-1 0 0,0 0 0 0 0,0 0 8 0 0,0 0 34 0 0,0 0 12 0 0,0 0 2 0 0,0 0-20 0 0,-5-18 1664 0 0,-22-62-1207 0 0,8 1-738 0 0,20 75-321 0 0,1 1-1 0 0,-1-1 1 0 0,1 1 0 0 0,-1 0-1 0 0,1 0 1 0 0,0 0-1 0 0,0 0 1 0 0,0 0 0 0 0,1 0-1 0 0,-1 0 1 0 0,1 1-1 0 0,-1-1 1 0 0,1 1 0 0 0,0 0-1 0 0,0 0 1 0 0,0 0-1 0 0,0 0 1 0 0,1 0 0 0 0,-1 1-1 0 0,0-1-9 0 0,34-12 96 0 0,0 2 1 0 0,0 2-1 0 0,1 1 0 0 0,0 1 0 0 0,3 2-96 0 0,-38 6-4 0 0,-2 0-180 0 0,-1 0-21 0 0,0 0-182 0 0,0 0-751 0 0,0 0-334 0 0,0 0-59 0 0</inkml:trace>
  <inkml:trace contextRef="#ctx0" brushRef="#br0" timeOffset="444.997">68 166 7367 0 0,'0'0'568'0'0,"0"0"-176"0"0,0 0 650 0 0,0 0 316 0 0,2-7 2350 0 0,3 3-3412 0 0,-1 1 0 0 0,1-1 0 0 0,0 1 0 0 0,0 0-1 0 0,1 1 1 0 0,-1-1 0 0 0,0 1 0 0 0,1 0 0 0 0,-1 0 0 0 0,1 1-1 0 0,0 0 1 0 0,0 0 0 0 0,-1 0 0 0 0,1 1 0 0 0,0 0-1 0 0,0 0 1 0 0,0 0 0 0 0,0 1 0 0 0,-1-1 0 0 0,1 1 0 0 0,0 1-1 0 0,-1-1 1 0 0,4 2-296 0 0,2-1 376 0 0,462 102 3148 0 0,-398-91-3670 0 0,1-4 0 0 0,0-3 0 0 0,0-3 0 0 0,38-5 146 0 0,65-24-9646 0 0,-147 17 3200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7.7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173 26 16095 0 0,'0'0'738'0'0,"4"-13"268"0"0,-10 0 3177 0 0,-11 19-2976 0 0,17-6-1097 0 0,-13 9 278 0 0,0 2-1 0 0,1-1 0 0 0,0 1 1 0 0,1 1-1 0 0,0 0 1 0 0,1 1-1 0 0,1 0 1 0 0,0 0-1 0 0,0 1 1 0 0,1 0-1 0 0,1 1 0 0 0,1-1-387 0 0,2-8 63 0 0,1 0 0 0 0,0 0 0 0 0,1 1 0 0 0,-1-1 0 0 0,1 1 0 0 0,0-1-1 0 0,1 1 1 0 0,-1 0 0 0 0,2-1 0 0 0,-1 1 0 0 0,1 0 0 0 0,0 0 0 0 0,0 0 0 0 0,0-1-1 0 0,1 1 1 0 0,0 0 0 0 0,1 0 0 0 0,-1-1 0 0 0,1 1 0 0 0,1-1 0 0 0,-1 0-1 0 0,1 1 1 0 0,0-1 0 0 0,1 0 0 0 0,-1-1 0 0 0,1 1 0 0 0,0-1 0 0 0,1 1 0 0 0,-1-1-1 0 0,1 0 1 0 0,0-1 0 0 0,0 1 0 0 0,6 3-63 0 0,-6-6 4 0 0,1 1 0 0 0,0-1 0 0 0,0 0 0 0 0,0 0 0 0 0,0 0 0 0 0,0-1 0 0 0,0 0 0 0 0,0 0 0 0 0,0-1 0 0 0,1 0 0 0 0,-1 0 0 0 0,0 0 0 0 0,0-1 0 0 0,1 0 0 0 0,-1 0 0 0 0,0 0 0 0 0,0-1 0 0 0,0 0 0 0 0,-1 0 0 0 0,1-1 0 0 0,0 1 0 0 0,-1-1 0 0 0,1-1 0 0 0,-1 1 0 0 0,0-1 0 0 0,0 1 0 0 0,0-2 0 0 0,-1 1 0 0 0,0 0 0 0 0,1-1 0 0 0,-1 0 0 0 0,-1 0 0 0 0,1 0 0 0 0,-1 0 0 0 0,0-1 0 0 0,0 1 0 0 0,0-1 0 0 0,-1 0 0 0 0,0 0 0 0 0,1-5-4 0 0,1 0-50 0 0,-1-1 0 0 0,-1 1 0 0 0,0-1-1 0 0,0 1 1 0 0,-2-1 0 0 0,1 0 0 0 0,-1 0 0 0 0,-1 1 0 0 0,0-1-1 0 0,0 0 1 0 0,-1 1 0 0 0,-1-1 0 0 0,0 1 0 0 0,-1 0 0 0 0,0 0 0 0 0,0 0 50 0 0,-49-55-10174 0 0,37 55 1870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7.13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46 1 9215 0 0,'0'0'707'0'0,"0"0"-30"0"0,0 0 1605 0 0,0 0 748 0 0,0 0 149 0 0,0 0-288 0 0,0 0-1320 0 0,0 0-577 0 0,1 1-118 0 0,47 51 2678 0 0,-33-34-3434 0 0,0-1 0 0 0,2-1 0 0 0,0 0 0 0 0,0-1 0 0 0,2 0 0 0 0,0-2 0 0 0,8 5-120 0 0,4-8-1457 0 0,-30-10 472 0 0,-1 0-235 0 0,0 0-970 0 0,0 0-3879 0 0,0 0-1659 0 0</inkml:trace>
  <inkml:trace contextRef="#ctx0" brushRef="#br0" timeOffset="263.681">1 446 20039 0 0,'0'0'455'0'0,"0"0"61"0"0,0 0 31 0 0,9-10 135 0 0,98-76 3678 0 0,-28-9-3663 0 0,-52 49-4387 0 0,-23 40 2411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6.17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67 428 13679 0 0,'-14'12'1480'0'0,"-9"1"4423"0"0,22-13-5262 0 0,-8-6 1423 0 0,6 0-1721 0 0,0 0-1 0 0,0 0 1 0 0,1 0 0 0 0,0-1-1 0 0,0 1 1 0 0,0 0 0 0 0,1-1-1 0 0,0 0 1 0 0,1 1 0 0 0,-1-1-1 0 0,1 1 1 0 0,1-6-343 0 0,0-12 146 0 0,2 0 1 0 0,1 1-1 0 0,1-1 1 0 0,1 1-1 0 0,1 0 0 0 0,1 0 1 0 0,1 1-1 0 0,1 0 1 0 0,1 0-1 0 0,2-1-146 0 0,-11 19-16 0 0,0 1-1 0 0,0-1 1 0 0,0 1-1 0 0,0 0 1 0 0,1 0-1 0 0,0 0 1 0 0,-1 0 0 0 0,1 0-1 0 0,0 1 1 0 0,0-1-1 0 0,0 1 1 0 0,1 0-1 0 0,-1 0 1 0 0,1 0-1 0 0,-1 0 1 0 0,3 0 16 0 0,40 5-3880 0 0,-35 2 2399 0 0</inkml:trace>
  <inkml:trace contextRef="#ctx0" brushRef="#br0" timeOffset="249.975">202 266 10135 0 0,'0'0'778'0'0,"0"0"-174"0"0,0 0 1148 0 0,0 0 558 0 0,9 6 3734 0 0,65 35-1113 0 0,43 14-4033 0 0,-59-29-2106 0 0,-57-25 190 0 0,-1-1-969 0 0,0 0-3867 0 0,0 0-1652 0 0</inkml:trace>
  <inkml:trace contextRef="#ctx0" brushRef="#br0" timeOffset="406.222">214 420 13359 0 0,'-7'-14'1727'0'0,"16"-13"6368"0"0,26-8-5244 0 0,-26 28-2416 0 0,86-65 375 0 0,29-27-3447 0 0,-121 97 2494 0 0,25-23-7512 0 0,-12 13 380 0 0</inkml:trace>
  <inkml:trace contextRef="#ctx0" brushRef="#br0" timeOffset="666.043">650 1 7831 0 0,'0'0'356'0'0,"0"0"-6"0"0,0 0 215 0 0,0 0 1720 0 0,0 0 777 0 0,0 0 155 0 0,1 1 830 0 0,10 4-2744 0 0,0 1-762 0 0,-1 1 0 0 0,0 0-1 0 0,0 0 1 0 0,0 1 0 0 0,-1 1-1 0 0,0-1 1 0 0,-1 2 0 0 0,3 2-541 0 0,-4-2 106 0 0,0 0 1 0 0,0 0 0 0 0,-1 1 0 0 0,-1 0 0 0 0,0 1 0 0 0,0-1 0 0 0,-1 1 0 0 0,0 0 0 0 0,-1 0 0 0 0,-1 0-1 0 0,0 0 1 0 0,1 12-107 0 0,-3-9 27 0 0,0 0-1 0 0,-1 0 1 0 0,0 0-1 0 0,-1-1 0 0 0,-1 1 1 0 0,0-1-1 0 0,-1 1 0 0 0,0-1 1 0 0,-1 0-1 0 0,-1 0 1 0 0,0-1-1 0 0,-1 0 0 0 0,-1 0 1 0 0,-6 8-27 0 0,7-11-1137 0 0,11-11-8209 0 0,2-6 1362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4.5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234 56 16439 0 0,'0'0'754'0'0,"1"-13"276"0"0,0 12-921 0 0,-1-1 1 0 0,1 1-1 0 0,-1 0 0 0 0,1 0 0 0 0,-1 0 1 0 0,0-1-1 0 0,0 1 0 0 0,0 0 0 0 0,1 0 0 0 0,-1-1 1 0 0,0 1-1 0 0,0 0 0 0 0,-1 0 0 0 0,1-1 1 0 0,0 1-1 0 0,0 0 0 0 0,-1 0 0 0 0,1-1 1 0 0,0 1-1 0 0,-1 0 0 0 0,0 0 0 0 0,1 0 0 0 0,-1 0 1 0 0,1 0-1 0 0,-1 0 0 0 0,0 0 0 0 0,0 0 1 0 0,0 0-1 0 0,0 0 0 0 0,1 0 0 0 0,-1 0 0 0 0,0 1 1 0 0,-1-1-1 0 0,1 0 0 0 0,0 1 0 0 0,0-1 1 0 0,0 1-1 0 0,0-1 0 0 0,0 1 0 0 0,-1-1 0 0 0,1 1 1 0 0,0 0-1 0 0,0-1 0 0 0,0 1 0 0 0,-1 0 1 0 0,1 0-1 0 0,0 0 0 0 0,-1 0 0 0 0,1 0 0 0 0,-1 1-109 0 0,-2 0 101 0 0,-1 0-1 0 0,1 1 0 0 0,-1-1 0 0 0,1 1 0 0 0,-1 0 0 0 0,1 0 0 0 0,0 1 0 0 0,0-1 0 0 0,0 1 0 0 0,1 0 1 0 0,-1 0-1 0 0,1 0 0 0 0,-1 1 0 0 0,1-1 0 0 0,0 1 0 0 0,0 0 0 0 0,1 0 0 0 0,-1 0 0 0 0,1 0 0 0 0,0 0 1 0 0,0 0-1 0 0,0 1 0 0 0,0-1 0 0 0,1 1 0 0 0,0-1 0 0 0,0 1 0 0 0,0 0 0 0 0,0 0 0 0 0,1-1 0 0 0,0 1 1 0 0,0 0-1 0 0,0-1 0 0 0,1 1 0 0 0,-1 0 0 0 0,1 0 0 0 0,0-1 0 0 0,1 1 0 0 0,-1-1 0 0 0,1 1 0 0 0,0 0-100 0 0,74 114 703 0 0,-75-116-682 0 0,0 1 0 0 0,-1 0 0 0 0,0 0 0 0 0,0 0 0 0 0,0 0 0 0 0,0 0 0 0 0,-1-1 0 0 0,1 1 0 0 0,-1 0 0 0 0,0 0 0 0 0,0-1 0 0 0,0 1 0 0 0,-1 0 0 0 0,1-1 0 0 0,-1 1 0 0 0,0-1 1 0 0,0 0-1 0 0,0 0 0 0 0,-1 1 0 0 0,1-1 0 0 0,-1-1 0 0 0,1 1 0 0 0,-1 0 0 0 0,0-1 0 0 0,-1 2-21 0 0,-5 3 68 0 0,1-1 1 0 0,-1 0-1 0 0,0 0 1 0 0,-1 0-1 0 0,1-1 0 0 0,-1-1 1 0 0,0 0-1 0 0,-6 2-68 0 0,-34-2 158 0 0,49-3-173 0 0,-1-1 0 0 0,1 0 1 0 0,0 0-1 0 0,0 0 1 0 0,0 0-1 0 0,0-1 1 0 0,0 1-1 0 0,0 0 0 0 0,0 0 1 0 0,0-1-1 0 0,0 1 1 0 0,0 0-1 0 0,0-1 1 0 0,0 1-1 0 0,0-1 0 0 0,0 0 1 0 0,0 1-1 0 0,0-1 1 0 0,0 0-1 0 0,0 1 1 0 0,1-1-1 0 0,-1 0 0 0 0,0 0 1 0 0,0 0-1 0 0,1 0 1 0 0,-1 1-1 0 0,1-1 1 0 0,-1 0-1 0 0,1 0 1 0 0,-1 0-1 0 0,1 0 0 0 0,0 0 1 0 0,-1-1-1 0 0,1 1 1 0 0,0 0-1 0 0,0 0 1 0 0,0 0-1 0 0,0 0 0 0 0,0 0 1 0 0,0 0-1 0 0,0 0 1 0 0,0-1 14 0 0,2-2-370 0 0,0 1 0 0 0,0-1 0 0 0,0 1 0 0 0,0 0 0 0 0,1 0 0 0 0,-1 0 0 0 0,1 0 0 0 0,0 0 0 0 0,0 0 0 0 0,0 1 0 0 0,0-1 0 0 0,1 1 0 0 0,-1 0 0 0 0,1 0 0 0 0,-1 0 0 0 0,1 0 0 0 0,0 1 0 0 0,1-1 370 0 0,12-5-8223 0 0</inkml:trace>
  <inkml:trace contextRef="#ctx0" brushRef="#br0" timeOffset="280.352">672 162 18743 0 0,'0'0'860'0'0,"0"0"-21"0"0,-12-12 372 0 0,9 10-955 0 0,0 0 1 0 0,0 0 0 0 0,-1 0-1 0 0,1 0 1 0 0,-1 1 0 0 0,1-1-1 0 0,-1 1 1 0 0,1 0 0 0 0,-1 0 0 0 0,0 1-1 0 0,0-1 1 0 0,0 1 0 0 0,1-1-1 0 0,-1 1 1 0 0,0 1 0 0 0,0-1-1 0 0,0 0 1 0 0,1 1 0 0 0,-1 0 0 0 0,0 0-1 0 0,0 0 1 0 0,-1 1-257 0 0,-80 37 212 0 0,79-35-37 0 0,-1 0-137 0 0,-1 0 0 0 0,1 1 1 0 0,0 1-1 0 0,0-1 0 0 0,1 1 0 0 0,0 0 0 0 0,0 1 1 0 0,0-1-1 0 0,1 1 0 0 0,-5 7-38 0 0,8-11 10 0 0,1 0 0 0 0,0 0 0 0 0,-1-1 0 0 0,1 1 0 0 0,0 0 0 0 0,0 0 1 0 0,1 0-1 0 0,-1 0 0 0 0,1 0 0 0 0,-1 0 0 0 0,1 0 0 0 0,0 1 0 0 0,0-1 0 0 0,0 0 0 0 0,1 0 0 0 0,-1 0 0 0 0,1 0 0 0 0,-1 0 0 0 0,1 0 0 0 0,0 0 0 0 0,0 0 0 0 0,1 0 1 0 0,-1-1-1 0 0,0 1 0 0 0,1 0 0 0 0,0-1 0 0 0,0 1 0 0 0,0-1 0 0 0,0 1 0 0 0,0-1 0 0 0,0 0 0 0 0,1 0-10 0 0,6 4-243 0 0,0 0-1 0 0,0-1 1 0 0,1-1-1 0 0,0 1 1 0 0,0-2-1 0 0,0 1 1 0 0,0-2 0 0 0,1 1-1 0 0,-1-1 1 0 0,1-1-1 0 0,0 0 1 0 0,-1 0-1 0 0,1-1 1 0 0,0 0-1 0 0,-1-1 1 0 0,1 0 0 0 0,-1-1-1 0 0,1 0 1 0 0,-1-1-1 0 0,0 0 1 0 0,0-1-1 0 0,0 0 1 0 0,0 0 0 0 0,9-6 242 0 0,2-2-8300 0 0</inkml:trace>
  <inkml:trace contextRef="#ctx0" brushRef="#br0" timeOffset="661.408">983 109 8751 0 0,'0'0'674'0'0,"0"0"-65"0"0,0 0 1354 0 0,0 0 637 0 0,0 0 125 0 0,0 0-216 0 0,0 0-1006 0 0,0 0-447 0 0,0 0-90 0 0,0 0-90 0 0,-8 2 151 0 0,-4 4-811 0 0,0 0-1 0 0,0 1 0 0 0,0 0 1 0 0,1 1-1 0 0,1 0 1 0 0,-1 1-1 0 0,1 0 1 0 0,0 1-1 0 0,1 0 1 0 0,1 1-1 0 0,-1-1 0 0 0,0 5-215 0 0,4-9 18 0 0,1 0-1 0 0,0 1 1 0 0,1-1-1 0 0,0 1 1 0 0,0 0-1 0 0,0 0 1 0 0,1 0-1 0 0,0 1 0 0 0,0-1 1 0 0,1 0-1 0 0,0 1 1 0 0,0 2-18 0 0,1-7 4 0 0,0 0 0 0 0,0 0 1 0 0,0 0-1 0 0,0-1 0 0 0,1 1 0 0 0,-1 0 1 0 0,1-1-1 0 0,0 1 0 0 0,0 0 0 0 0,0-1 1 0 0,0 1-1 0 0,0-1 0 0 0,0 1 1 0 0,1-1-1 0 0,-1 1 0 0 0,1-1 0 0 0,-1 0 1 0 0,1 0-1 0 0,0 0 0 0 0,0 0 1 0 0,0 0-1 0 0,0 0 0 0 0,0-1 0 0 0,1 1 1 0 0,-1-1-1 0 0,0 1 0 0 0,1-1 0 0 0,-1 0 1 0 0,1 0-1 0 0,0 0 0 0 0,-1 0 1 0 0,1 0-1 0 0,0-1 0 0 0,2 1-4 0 0,6-1-10 0 0,0 0 1 0 0,1-1-1 0 0,-1-1 1 0 0,0 1-1 0 0,0-2 1 0 0,-1 1-1 0 0,1-2 1 0 0,-1 1-1 0 0,1-2 0 0 0,-1 1 1 0 0,0-1-1 0 0,0-1 1 0 0,-1 0-1 0 0,0 0 1 0 0,0-1-1 0 0,0 0 0 0 0,3-5 10 0 0,-9 10-7 0 0,1 0 0 0 0,-1 0 0 0 0,-1 0 0 0 0,1-1-1 0 0,0 1 1 0 0,-1-1 0 0 0,1 0 0 0 0,-1 0-1 0 0,0 0 1 0 0,0 0 0 0 0,0 0 0 0 0,0-1 0 0 0,-1 1-1 0 0,1-1 1 0 0,-1 1 0 0 0,0-1 0 0 0,0 1 0 0 0,0-1-1 0 0,0 0 1 0 0,-1 1 0 0 0,0-1 0 0 0,1 0-1 0 0,-1 1 1 0 0,0-1 0 0 0,-1 0 0 0 0,1 0 0 0 0,-1 1-1 0 0,0-1 1 0 0,0 0 0 0 0,0 1 0 0 0,0-1 0 0 0,0 1-1 0 0,-1 0 1 0 0,-1-3 7 0 0,-2 0-38 0 0,0 1 0 0 0,-1-1 1 0 0,0 1-1 0 0,0 0 0 0 0,0 1 0 0 0,0-1 0 0 0,-1 1 0 0 0,0 1 0 0 0,0-1 1 0 0,0 1-1 0 0,0 0 0 0 0,0 1 0 0 0,-1 0 0 0 0,1 0 0 0 0,-1 0 0 0 0,1 1 1 0 0,-1 0-1 0 0,-4 1 38 0 0,-1 1-1270 0 0,12-1 168 0 0,7 6-1237 0 0,25 16-2782 0 0,-17-13-1326 0 0</inkml:trace>
  <inkml:trace contextRef="#ctx0" brushRef="#br0" timeOffset="900.404">1198 327 4607 0 0,'3'36'1026'0'0,"-3"-35"1968"0"0,0-1 1032 0 0,0 0 196 0 0,0 0-411 0 0,0 0-1883 0 0,0-9 116 0 0,37-93 1144 0 0,-30 82-3212 0 0,0 1 1 0 0,1 0 0 0 0,2 0-1 0 0,-1 1 1 0 0,2 0 0 0 0,0 0-1 0 0,2 1 1 0 0,0 1 0 0 0,0 0-1 0 0,2 1 24 0 0,20-12-3778 0 0,-28 26 2263 0 0</inkml:trace>
  <inkml:trace contextRef="#ctx0" brushRef="#br0" timeOffset="1163.749">1428 173 9671 0 0,'0'0'440'0'0,"0"0"-5"0"0,5 7-262 0 0,-2-4 471 0 0,0-1 0 0 0,0 0-1 0 0,0 1 1 0 0,1-1-1 0 0,-1 0 1 0 0,1-1 0 0 0,-1 1-1 0 0,1-1 1 0 0,0 1 0 0 0,-1-1-1 0 0,1 0 1 0 0,0 0-1 0 0,0-1 1 0 0,0 1 0 0 0,-1-1-1 0 0,3 0-643 0 0,63-4 2895 0 0,-64 3-2862 0 0,0 0 0 0 0,0 0 0 0 0,0 0 0 0 0,0 0-1 0 0,0-1 1 0 0,0 0 0 0 0,0 0 0 0 0,-1 0-1 0 0,1 0 1 0 0,-1-1 0 0 0,1 0 0 0 0,-1 0-1 0 0,0 0 1 0 0,0 0 0 0 0,-1-1 0 0 0,1 1 0 0 0,-1-1-1 0 0,1 0 1 0 0,-1-1-33 0 0,-2 4 9 0 0,-1 0-1 0 0,1 1 1 0 0,-1-1 0 0 0,0 0-1 0 0,1 0 1 0 0,-1 0 0 0 0,0 0-1 0 0,1 0 1 0 0,-1-1 0 0 0,0 1-1 0 0,0 0 1 0 0,0 0 0 0 0,0 0-1 0 0,0 0 1 0 0,0 0 0 0 0,0 0-1 0 0,-1 0 1 0 0,1 0 0 0 0,0 0-1 0 0,0 0 1 0 0,-1 0 0 0 0,1 0-1 0 0,-1 0 1 0 0,1 0 0 0 0,-1 0-1 0 0,1 0 1 0 0,-1 0 0 0 0,0 1-1 0 0,1-1 1 0 0,-1 0 0 0 0,0 0-1 0 0,0 1 1 0 0,1-1 0 0 0,-1 0-1 0 0,0 1 1 0 0,0-1 0 0 0,0 1-1 0 0,0-1 1 0 0,0 1 0 0 0,0-1-1 0 0,0 1-8 0 0,-44-11 469 0 0,36 11-333 0 0,-1 0 0 0 0,1 1 0 0 0,0 0 0 0 0,0 1 0 0 0,-1-1 0 0 0,1 2 0 0 0,0-1 0 0 0,1 2 0 0 0,-1-1 0 0 0,1 1-1 0 0,-1 0 1 0 0,1 1 0 0 0,0 0 0 0 0,1 0 0 0 0,-1 1 0 0 0,1-1 0 0 0,0 2 0 0 0,0-1 0 0 0,1 1 0 0 0,0 0 0 0 0,0 0 0 0 0,1 1 0 0 0,0 0 0 0 0,-1 2-136 0 0,5-7 24 0 0,0 1 0 0 0,1-1 0 0 0,-1 0 0 0 0,1 0 0 0 0,0 0 0 0 0,0 0 0 0 0,0 1 0 0 0,1-1 0 0 0,-1 0 0 0 0,1 0 0 0 0,-1 0 0 0 0,1 0-1 0 0,0 0 1 0 0,0 0 0 0 0,1 0 0 0 0,-1 0 0 0 0,1 0 0 0 0,-1-1 0 0 0,1 1 0 0 0,0 0 0 0 0,0-1 0 0 0,0 1 0 0 0,0-1 0 0 0,0 0 0 0 0,1 0 0 0 0,-1 0 0 0 0,1 0 0 0 0,1 1-24 0 0,81 43 79 0 0,-69-41-76 0 0,2 0-1 0 0,-1-1 1 0 0,0 0-1 0 0,1-2 1 0 0,0 0-1 0 0,17 0-2 0 0,-28-2-276 0 0,0-1 0 0 0,0 1 0 0 0,1-1 0 0 0,-1 0 0 0 0,0-1 0 0 0,0 0 0 0 0,0 0 0 0 0,0 0-1 0 0,-1-1 1 0 0,1 0 0 0 0,-1-1 0 0 0,1 1 0 0 0,-1-1 0 0 0,0 0 0 0 0,-1-1 0 0 0,1 1 0 0 0,-1-1 0 0 0,2-2 276 0 0,1-3-1475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2.9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2391 15 11055 0 0,'6'-1'312'0'0,"1"-2"24"0"0,1 0-1 0 0,0 1 1 0 0,0 0 0 0 0,0 1-1 0 0,0 0 1 0 0,1 0 0 0 0,-1 0-1 0 0,0 1 1 0 0,0 1 0 0 0,1-1-1 0 0,5 2-335 0 0,-13-1 106 0 0,0 0-1 0 0,-1 0 1 0 0,1-1 0 0 0,-1 1-1 0 0,1 0 1 0 0,0 0-1 0 0,-1 0 1 0 0,0 0 0 0 0,1 0-1 0 0,-1 0 1 0 0,1 0-1 0 0,-1 0 1 0 0,0 0 0 0 0,0 0-1 0 0,0 0 1 0 0,0 0-1 0 0,1 0 1 0 0,-1 0 0 0 0,0 0-1 0 0,-1 0 1 0 0,1 0-1 0 0,0 0 1 0 0,0 0 0 0 0,0 0-1 0 0,-1 0 1 0 0,1 0-1 0 0,0 0 1 0 0,-1 0 0 0 0,1 0-1 0 0,-1-1 1 0 0,1 1-1 0 0,-1 0 1 0 0,1 0 0 0 0,-1 0-1 0 0,0 0 1 0 0,0-1-1 0 0,1 1 1 0 0,-1 0 0 0 0,0-1-1 0 0,0 1 1 0 0,0-1-1 0 0,1 1 1 0 0,-1-1 0 0 0,0 1-1 0 0,0-1 1 0 0,0 1-1 0 0,0-1 1 0 0,0 0 0 0 0,0 0-1 0 0,0 1-105 0 0,-41 28 1909 0 0,-1-2-1 0 0,-1-2 0 0 0,-19 7-1908 0 0,34-17 484 0 0,-69 27 120 0 0,-2-4-1 0 0,-1-5 1 0 0,-2-4-1 0 0,0-5 1 0 0,-78 7-604 0 0,31-3 136 0 0,-1-7 0 0 0,0-6 0 0 0,-2-7 0 0 0,1-7 1 0 0,-1-6-1 0 0,1-7 0 0 0,-141-30-136 0 0,281 40-36 0 0,0-1-1 0 0,0 0 1 0 0,0-1-1 0 0,1 0 1 0 0,0 0-1 0 0,0-1 1 0 0,0-1-1 0 0,-3-2 37 0 0,13 8-27 0 0,0-1 0 0 0,1 1 0 0 0,-1 0 0 0 0,1 0 0 0 0,-1-1 0 0 0,0 1 0 0 0,1-1 0 0 0,-1 1 0 0 0,1 0-1 0 0,-1-1 1 0 0,0 1 0 0 0,1-1 0 0 0,0 0 0 0 0,-1 1 0 0 0,1-1 0 0 0,-1 1 0 0 0,1-1 0 0 0,0 1 0 0 0,-1-1 0 0 0,1 0 0 0 0,0 1 0 0 0,-1-1 0 0 0,1 0 0 0 0,0 0 0 0 0,0 1 0 0 0,0-1-1 0 0,0 0 1 0 0,0 1 0 0 0,0-1 0 0 0,0 0 0 0 0,0 0 0 0 0,0 1 0 0 0,0-1 0 0 0,0 0 0 0 0,0 1 0 0 0,0-1 0 0 0,1 0 0 0 0,-1 1 0 0 0,0-1 0 0 0,1 0 0 0 0,-1 1 0 0 0,0-1 0 0 0,1 0 0 0 0,-1 1-1 0 0,1-1 1 0 0,-1 1 0 0 0,1-1 0 0 0,-1 1 0 0 0,1-1 0 0 0,-1 1 0 0 0,1-1 0 0 0,-1 1 0 0 0,1 0 0 0 0,0-1 0 0 0,-1 1 0 0 0,1 0 0 0 0,0-1 0 0 0,-1 1 0 0 0,1 0 0 0 0,0 0 0 0 0,0 0 27 0 0,45-12-2307 0 0,-22 9 601 0 0,2 1-307 0 0</inkml:trace>
  <inkml:trace contextRef="#ctx0" brushRef="#br0" timeOffset="605.258">187 169 3679 0 0,'0'0'284'0'0,"6"-17"9571"0"0,31 0-3634 0 0,-36 16-5607 0 0,-1 1-180 0 0,0 0-76 0 0,0 0-20 0 0,0 0-15 0 0,0 0-55 0 0,7 14 474 0 0,-8-9-623 0 0,1-1-1 0 0,-1 1 0 0 0,0-1 1 0 0,0 0-1 0 0,0 1 0 0 0,-1-1 1 0 0,1 0-1 0 0,-1 0 0 0 0,0 0 1 0 0,0 0-1 0 0,-1 0 0 0 0,1 0 0 0 0,-1 0 1 0 0,0-1-1 0 0,0 0 0 0 0,0 1 1 0 0,0-1-1 0 0,0 0 0 0 0,-3 1-118 0 0,-5 8 283 0 0,-22 25 402 0 0,18-24-448 0 0,1 0-1 0 0,1 2 1 0 0,0 0 0 0 0,1 0 0 0 0,0 1-1 0 0,2 0 1 0 0,0 1 0 0 0,0 1-1 0 0,2-1 1 0 0,0 1 0 0 0,1 1-1 0 0,1-1 1 0 0,1 1 0 0 0,-2 12-237 0 0,7-30 2 0 0,-1 1 1 0 0,1 0-1 0 0,0 0 0 0 0,0-1 1 0 0,1 1-1 0 0,-1 0 1 0 0,0 0-1 0 0,0-1 1 0 0,1 1-1 0 0,-1 0 1 0 0,1 0-1 0 0,0-1 0 0 0,-1 1 1 0 0,1-1-1 0 0,0 1 1 0 0,0 0-1 0 0,0-1 1 0 0,0 0-1 0 0,0 1 0 0 0,0-1 1 0 0,1 0-1 0 0,-1 1 1 0 0,0-1-1 0 0,1 0 1 0 0,-1 0-1 0 0,0 0 1 0 0,1 0-1 0 0,0 0 0 0 0,-1-1 1 0 0,1 1-1 0 0,-1 0 1 0 0,1-1-1 0 0,0 1 1 0 0,0-1-1 0 0,-1 1 0 0 0,1-1 1 0 0,0 0-1 0 0,0 0 1 0 0,1 0-3 0 0,69-12-198 0 0,-20-2-2590 0 0,-17 17-3148 0 0,-24 2-1804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39.3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1 134 9671 0 0,'0'0'748'0'0,"0"0"-284"0"0,0 0 639 0 0,0 0 326 0 0,0 0 67 0 0,0 0-72 0 0,0 0-337 0 0,0 0-154 0 0,0 0-33 0 0,4-8 636 0 0,5-5-971 0 0,1-1 1 0 0,1 2-1 0 0,0-1 0 0 0,0 2 0 0 0,1-1 0 0 0,1 1 1 0 0,0 1-1 0 0,1 1 0 0 0,-1-1 0 0 0,6 0-565 0 0,-18 9 77 0 0,-1 1-5 0 0,3 16 98 0 0,6 40-66 0 0,14-39-2035 0 0,-22-17 371 0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43.80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44 0 8751 0 0,'0'0'674'0'0,"-10"16"1658"0"0,6-10-1813 0 0,0 0 1 0 0,0 0-1 0 0,1 0 0 0 0,0 1 1 0 0,0-1-1 0 0,0 1 1 0 0,1 0-1 0 0,0-1 1 0 0,0 1-1 0 0,1 0 1 0 0,0 0-1 0 0,0 0 1 0 0,1 0-1 0 0,0 2-519 0 0,0-6 76 0 0,0 0 0 0 0,0 0-1 0 0,0 0 1 0 0,1 0 0 0 0,0 0 0 0 0,-1 0 0 0 0,1 0-1 0 0,0 0 1 0 0,1-1 0 0 0,-1 1 0 0 0,0 0-1 0 0,1-1 1 0 0,-1 1 0 0 0,1-1 0 0 0,0 1 0 0 0,0-1-1 0 0,0 0 1 0 0,0 1 0 0 0,0-1 0 0 0,1 0-1 0 0,-1-1 1 0 0,1 1 0 0 0,-1 0 0 0 0,1-1 0 0 0,0 1-1 0 0,-1-1 1 0 0,1 0 0 0 0,0 0 0 0 0,0 0 0 0 0,0 0-1 0 0,0-1 1 0 0,0 1 0 0 0,2-1-76 0 0,1 1 16 0 0,-1-2-1 0 0,1 1 1 0 0,-1-1 0 0 0,1 0-1 0 0,0 0 1 0 0,-1 0 0 0 0,0-1-1 0 0,1 0 1 0 0,-1 0 0 0 0,0 0-1 0 0,0-1 1 0 0,0 1 0 0 0,0-1-1 0 0,0 0 1 0 0,-1-1 0 0 0,0 1-1 0 0,1-1 1 0 0,-1 0 0 0 0,0 0-1 0 0,-1 0 1 0 0,1-1 0 0 0,-1 1-1 0 0,0-1 1 0 0,1-1-16 0 0,-3 4 42 0 0,0 0 0 0 0,-1 0 0 0 0,1 0 0 0 0,0 0 0 0 0,-1 0 0 0 0,1 0 0 0 0,-1 0 0 0 0,1 0 0 0 0,-1 0 0 0 0,0 0 0 0 0,0 0 0 0 0,0 0 1 0 0,0 0-1 0 0,0 0 0 0 0,-1 0 0 0 0,1 0 0 0 0,0 0 0 0 0,-1 0 0 0 0,0 0 0 0 0,1 0 0 0 0,-1 0 0 0 0,0 1 0 0 0,0-1 0 0 0,0 0 0 0 0,0 0 0 0 0,0 1 0 0 0,-1-1 0 0 0,1 0 0 0 0,0 1 0 0 0,-1 0 0 0 0,1-1 1 0 0,-1 1-1 0 0,0 0 0 0 0,1 0 0 0 0,-1-1 0 0 0,0 1 0 0 0,-1 0-42 0 0,-4 13 726 0 0,8-4-672 0 0,-1-1-1 0 0,1 1 0 0 0,1-1 0 0 0,-1 1 0 0 0,1-1 0 0 0,1 0 1 0 0,-1 0-1 0 0,1 0 0 0 0,1 0 0 0 0,-1 0 0 0 0,3 3-53 0 0,11 24 58 0 0,-9-12-19 0 0,0 1-1 0 0,-2-1 0 0 0,-1 1 1 0 0,0 0-1 0 0,-2 1 1 0 0,0-1-1 0 0,-2 1 0 0 0,-1-1 1 0 0,0 1-1 0 0,-4 20-38 0 0,3-39 37 0 0,0-1-1 0 0,0 1 1 0 0,-1 0-1 0 0,1-1 1 0 0,-1 1-1 0 0,0-1 1 0 0,0 1-1 0 0,-1-1 1 0 0,1 0-1 0 0,-1 0 1 0 0,0 0 0 0 0,0 0-1 0 0,0-1 1 0 0,-1 1-1 0 0,1-1 1 0 0,-1 0-1 0 0,0 0 1 0 0,0 0-1 0 0,0 0 1 0 0,0-1-1 0 0,0 1 1 0 0,-1-1-1 0 0,1 0 1 0 0,-1-1-1 0 0,0 1 1 0 0,1-1-1 0 0,-1 0 1 0 0,0 0 0 0 0,0 0-1 0 0,1-1 1 0 0,-1 0-1 0 0,0 1 1 0 0,0-2-1 0 0,0 1 1 0 0,0-1-1 0 0,0 1 1 0 0,1-1-1 0 0,-1-1 1 0 0,0 1-1 0 0,1-1-36 0 0,0 1 10 0 0,0 0 0 0 0,0 0 0 0 0,1-1 0 0 0,-1 1 0 0 0,1-1 0 0 0,-1 0 0 0 0,1 0 0 0 0,0 0 0 0 0,-1 0 0 0 0,1-1 0 0 0,0 1 0 0 0,1-1 0 0 0,-1 0 0 0 0,0 0 0 0 0,1 0 0 0 0,0 0 0 0 0,-1-1 0 0 0,1 1 0 0 0,1 0 0 0 0,-1-1 0 0 0,0 1 0 0 0,1-1 0 0 0,0 0 0 0 0,0 0 0 0 0,0 1 0 0 0,0-1-1 0 0,0 0 1 0 0,1 0 0 0 0,0 0 0 0 0,0 0 0 0 0,0 0 0 0 0,0 0 0 0 0,0 0 0 0 0,1 0 0 0 0,0 1 0 0 0,0-1 0 0 0,0 0 0 0 0,2-3-10 0 0,5-11 0 0 0,2 1 0 0 0,0 0 0 0 0,1 1 0 0 0,0 0 0 0 0,2 0 0 0 0,0 2 0 0 0,0-1 0 0 0,1 2 0 0 0,1 0 0 0 0,16-10 0 0 0,-13 11-712 0 0,0 1 0 0 0,1 0 0 0 0,1 2 0 0 0,0 0 0 0 0,0 2 0 0 0,21-6 712 0 0,-14 4-644 0 0,-26 9-1128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3.4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1 6447 0 0,'0'0'499'0'0,"0"0"9"0"0,0 0 1261 0 0,0 0 589 0 0,0 0 118 0 0,0 0-167 0 0,0 0-777 0 0,0 0-341 0 0,0 0-67 0 0,1 12 1469 0 0,0 106 1804 0 0,-14 59-2969 0 0,9-129-961 0 0,0 72-334 0 0,-1-131-4546 0 0,3 3-3111 0 0,2 3 53 0 0</inkml:trace>
  <inkml:trace contextRef="#ctx0" brushRef="#br0" timeOffset="546.793">102 309 7367 0 0,'6'-11'784'0'0,"-4"6"93"0"0,1 1 0 0 0,-1-1 0 0 0,0 1 0 0 0,1-1 0 0 0,0 1 0 0 0,0 0 0 0 0,1 0-1 0 0,-1 0 1 0 0,1 1 0 0 0,-1-1 0 0 0,1 1 0 0 0,3-2-877 0 0,-6 5 740 0 0,6 31 2549 0 0,-8 16-1857 0 0,0-38-1292 0 0,0-1 1 0 0,0 1-1 0 0,1-1 0 0 0,0 1 1 0 0,1 0-1 0 0,0-1 1 0 0,1 1-1 0 0,-1-1 0 0 0,2 1 1 0 0,-1-1-1 0 0,3 6-140 0 0,-3-13 19 0 0,0 1-1 0 0,-1-1 0 0 0,1 1 1 0 0,0-1-1 0 0,0 0 1 0 0,0 0-1 0 0,0 1 0 0 0,0-1 1 0 0,0-1-1 0 0,0 1 1 0 0,0 0-1 0 0,0 0 0 0 0,1-1 1 0 0,-1 0-1 0 0,0 1 1 0 0,0-1-1 0 0,1 0 0 0 0,-1 0 1 0 0,0 0-1 0 0,0 0 1 0 0,1 0-1 0 0,-1-1 0 0 0,0 1 1 0 0,0-1-1 0 0,0 1 1 0 0,1-1-1 0 0,-1 0 0 0 0,0 0 1 0 0,0 0-1 0 0,0 0 1 0 0,0 0-1 0 0,-1-1 1 0 0,1 1-1 0 0,0 0 0 0 0,0-1 1 0 0,-1 1-1 0 0,1-1 1 0 0,-1 0-1 0 0,1 0 0 0 0,-1 1 1 0 0,1-2-19 0 0,49-83 277 0 0,-44 97-45 0 0,0 16 187 0 0,-7-22-350 0 0,1 1 0 0 0,-1-1-1 0 0,2 0 1 0 0,-1 0-1 0 0,0 0 1 0 0,1 0-1 0 0,0 0 1 0 0,0 0 0 0 0,1 0-1 0 0,-1 0 1 0 0,1-1-1 0 0,0 1 1 0 0,0-1-1 0 0,0 0 1 0 0,1 0 0 0 0,0 0-1 0 0,0-1 1 0 0,0 1-1 0 0,0-1 1 0 0,0 0-1 0 0,1 0 1 0 0,3 2-69 0 0,-3-5 38 0 0,0 0 0 0 0,0-1 0 0 0,-1 1 0 0 0,1-1 0 0 0,0 0 0 0 0,-1-1 0 0 0,1 1 1 0 0,-1-1-1 0 0,1 0 0 0 0,-1 0 0 0 0,0 0 0 0 0,0-1 0 0 0,0 1 0 0 0,0-1 0 0 0,0 0 0 0 0,-1 0 0 0 0,1 0 0 0 0,-1-1 0 0 0,0 1 0 0 0,0-1 0 0 0,0 0 0 0 0,0 0 0 0 0,-1 0 0 0 0,2-4-38 0 0,4-4 13 0 0,-1-1 0 0 0,0 0 0 0 0,-1-1 0 0 0,0 1 1 0 0,-1-1-1 0 0,-1 0 0 0 0,0-1 0 0 0,-1 1 0 0 0,0-1 0 0 0,-2 0 0 0 0,1 1 0 0 0,-2-1 0 0 0,-1-13-13 0 0,-12-7-1533 0 0,1 29-8070 0 0,8 6 1480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44.0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5527 0 0,'0'0'250'0'0,"0"0"-2"0"0,0 0 305 0 0,0 0 1855 0 0,0 0 832 0 0,1 2 2101 0 0,8 7-2619 0 0,-4-7-2470 0 0,-1 0 0 0 0,1-1 0 0 0,0 1 0 0 0,-1-1 0 0 0,1 0 0 0 0,0 0 0 0 0,0 0 0 0 0,0-1 0 0 0,0 0 0 0 0,0 0 0 0 0,0 0 0 0 0,0 0 0 0 0,3-1-252 0 0,31 1-146 0 0,-33 1-795 0 0,-4-1-346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44.37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 25 10591 0 0,'0'0'819'0'0,"-3"5"-562"0"0,4-4 8919 0 0,74-13-6601 0 0,-40 2-2610 0 0,-2 3-3107 0 0,-23 6-4228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45.0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 1 19119 0 0,'0'0'878'0'0,"0"0"-21"0"0,0 0-405 0 0,-1 8 1349 0 0,-10 136 3343 0 0,18 72-5821 0 0,1-167-2407 0 0,-5-36 1633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7:44.64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70 10 7831 0 0,'0'0'603'0'0,"3"-6"925"0"0,-1 3 3262 0 0,-1 3 3550 0 0,-4 136-5316 0 0,20 36-4144 0 0,-15-154-437 0 0,-3-6-4941 0 0,0-6-804 0 0</inkml:trace>
  <inkml:trace contextRef="#ctx0" brushRef="#br0" timeOffset="205.336">0 157 3679 0 0,'0'0'284'0'0,"0"0"327"0"0,0-1 2925 0 0,0-4-1114 0 0,0 4 1688 0 0,23-17 4147 0 0,32 21-6836 0 0,-50-2-1065 0 0,2 0-394 0 0,11 3-260 0 0,0-1 0 0 0,1-1 0 0 0,0-1 0 0 0,-1-1 0 0 0,1 0 0 0 0,0-2 298 0 0,-7 0-1179 0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8T17:22:56.4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20405 8255 9 0,'0'7'4'0,"0"-19"5"0,0 12 4 16,0 0-12-16,0 0 0 15,0 0 1-15,0 0 1 16,2-5-3-16,1 3 0 0,2-5 2 16,-2 2 1-16,5 0-2 15,-3 1 1-15,0-3 0 16,1 0 1-16,-1 2-1 15,-2 0 0-15,-1 1 0 16,-2-1 0-16,3 0 1 0,2-2 0 16,1 0-2-1,-4-2 1-15,6 2-2 0,-3-3 1 16,1 1 1-16,-1-1 0 16,0 1-1-16,1 0 1 0,-1-3-1 31,-2 0 1-31,2 3-1 15,-3 2 1-15,1 2-2 0,0 0 1 16,2 3-1-16,-2-1 1 16,2-1-1-1,-2-1 0-15,-1-4 0 0,4 2 0 0,-4 0 0 16,3-1 1-16,-2-1-1 16,0 0 0-16,-1-1 0 15,1 1 0-15,2-3 0 16,-2 0 0-16,2 3 0 15,1 0 0-15,-1-1 0 16,3-2 1-16,-6 3-1 0,1 0 1 16,0-3-1-16,-3 5 0 31,0 0 0-31,0 0 0 16,2-3 1-16,1 3 0 15,0-2-2-15,-1-3 1 16,1 0 0-16,2 3 0 15,1 2 0-15,-4-3 1 16,1 3-1-16,0-2 1 0,-3 2-1 16,0 2 1-1,2 0 0-15,-2-2 0 0,3 0 0 16,-1-4 0-16,1 1 0 16,0 1 0-16,-1-1-1 15,1 1 0-15,0 2 1 16,-3 0 0-16,0 2-2 15,0 5 0-15,0 0 1 16,0 0 0-16,0 5 1 16,0 0 0-16,0 6-1 15,0 3 0-15,0 0 0 16,-3 5 0-16,-2 5 0 0,-1-1 1 16,1 3-2-16,0 5 0 15,0-1 1-15,-1 1 0 16,-2 0 0-16,0-10 0 0,0 5-1 15,-5-3 0-15,5-4 1 16,0-3 1-16,0 3-2 16,0-7 0-16,1-3 1 15,1 1 0-15,4-3 0 16,-1 0 0-16,0 2-2 16,3-2 1-16,0 0 0 0,6-4 1 15,-4-1 0-15,4-2 0 16,-1-2-1-16,0-5 1 31,0 0 0-31,1-5 0 16,-1 0 0-16,0 3 1 15,1-5-1-15,-4-1 0 0,1-3 0 16,5-1 1-16,-3-2-1 16,0 2 0-16,1-5 0 15,-1-4 0-15,3 0 0 0,0 0 0 16,2 2-1-16,-2-2 1 0,-2 4 0 15,-1-2 1-15,0 7-1 16,1-4 1-16,-4 4-2 16,3 0 1-16,1-2 0 15,-1 0 0-15,3 0 0 32,0 0 0-32,3-5-1 15,-4 9 1-15,1-2 0 16,0 5 1-16,-2 3-1 15,-1-4 0-15,0 4 0 0,-2 1 0 16,0 3 0-16,-3 7 0 16,2 3 0-16,1 1 0 15,-3-4 1-15,0 5 0 16,-3 2-1-16,1 5 0 16,-4 4 0-16,-2 3 0 15,0-2 0-15,0 1 1 0,0 8-2 16,1 2 0-16,-1-2 1 15,0 3 0-15,0 1 0 16,-3-2 0-16,1 5 0 16,-1-7 0-16,0 0 0 15,3-7 0-15,3-3 0 0,0-2 0 16,0-2-1-16,2-2 1 16,0-3 0-16,1-5 1 15,2 0-2-15,0-2 1 16,0-4 0-16,2-6 0 15,1-4 0-15,2 0 0 0,3-3-1 16,3-4 0-16,-3-5 1 31,2 3 1-31,1-5-1 16,-1 2 0-16,4-5-1 16,-1-2 1-16,0-2 1 15,3 2 0-15,-3 3-2 16,3-3 1-16,-3 0-1 15,1 0 1-15,1 0 0 16,1-2 1-16,0-3-1 16,0 5 0-16,0-2 0 15,0-3 0-15,0 5 0 0,0 3 1 16,-1 4-1-16,-1-2 0 16,2 4 0-16,-6 5 0 15,-2 5 0-15,-3 2 0 16,1 3 0-16,-4 2 0 15,4 0 0-15,-6 7 0 16,0 0 0-16,0 2 0 16,-3 3 0-16,3 0 0 15,-3-1 0-15,1 3 0 16,-4 0-1-16,1 3 1 0,0 4-1 16,-3 2 0-16,-5 3 0 15,2-2 1-15,0 6-2 16,-4 5 1-16,-1 1 1 0,2-1 0 15,1-2-1-15,3 0 1 16,-1 2 0-16,3 0 1 16,0 0-1-16,0-7 1 15,-2 3-1-15,-1-3 0 16,0 0 0-16,4-4 0 16,1-3 0-16,1-2 0 15,0-5-1-15,2-5 0 0,3-2 1 16,3-7 1-16,-1 0-2 15,4 0 1-15,-1-7-1 16,3-3 1-16,0 1 0 16,0-3 0-16,2 0 0 15,4-2 0-15,1-5-1 16,1-9 1-16,-2 7 0 16,1-3 1-16,4-2-1 15,-6-5 0-15,3 3 0 0,0-7 1 16,-3 4-2-16,-2-2 1 15,-1 0-1-15,1-2 1 16,-1 2 0-16,-2 2 0 16,3 5-1-16,0 0 1 15,-1 1 0-15,1 1 0 16,-1 5 0-16,4 0 1 16,-4-2-1-16,1 4 0 15,-3 3 0-15,0 5 1 0,-3 2-1 16,-2 2 1-16,-1 5-1 15,1 2 0-15,-3 5-1 16,0 0 1-16,0 0 0 31,0 3 0-31,0 1 0 16,0 3 0-16,-3 3 0 16,1-1 0-16,-4 3 0 15,1 4 1-15,-3 6-1 16,-3 3 1-16,3 4-1 15,-2-1 0-15,-1 2 0 16,1 1 0-16,-1 0 0 16,1-1 1-16,2-2-1 15,0 3 0-15,0-5-1 16,0-3 1-16,0-4 0 0,3-2 0 16,2-3-1-16,0-5 1 15,1 1-1-15,4-6 1 16,1-1 0-16,0-3 1 15,-3-7-2-15,2-5 0 16,1 0 1-16,0 0 0 31,4-14-1-31,1-2 1 16,0-5 0-16,0 3 0 0,0-1 0 16,3-2 0-16,-1 0 0 15,1 3 0-15,0 1 0 16,2-3 0-16,0-4 0 15,0 1 0-15,0 2-1 16,1-2 1-16,2 2 0 16,-3-2 1-16,0 4-1 15,-2 0 0-15,-1 3 0 16,1 0 1-16,-3 0 0 16,0 4 0-16,0 5-1 0,0-4 1 15,2-1-1-15,3-4 1 16,1 5-1-16,-1-3 1 15,0 0-2-15,3 2 1 16,-6-1 0-16,-2 3 0 16,0 4 0-16,0-1 0 15,-2 2 0-15,-1 1 0 16,0 2 0-16,0 2 1 16,1 3-1-16,-4-1 0 0,4 1 0 15,-4-1 1-15,1 3-2 16,0 0 1-16,-3 0 0 15,0 2 0-15,2 1 0 16,-2-1 0-16,0 5 0 16,0 0 1-16,0 0-1 15,0-2 0-15,0 2 0 16,0-5 0-16,0 0-1 16,0 1 1-16,0 4 0 15,0-5 0-15,3 0 0 0,-3 0 0 16,3 1-1-16,-1-3 1 15,1 0 0-15,-1-3 0 16,1 1 0-16,0-1 1 16,-1 1-1-16,9-5 1 15,-3-3 1-15,3-4 1 16,-4 7-1-16,1 0 0 16,-2 2 0-16,-1 3 0 15,-2 2-1-15,-3 4 1 0,-3 3-6 16,0 3 1-16,-5 2-6 15,6 2 1-15,-4 0-5 16,1 2 0-16</inkml:trace>
  <inkml:trace contextRef="#ctx0" brushRef="#br0" timeOffset="20517.753">17436 7036 13 0,'-3'-18'6'0,"1"27"2"16,2-9 7-16,0-5-14 16,0 1 1-16,0 4 0 15,0 0 1-15,0-5-4 16,0 5 1-16,2-12 1 16,1 3 1-16,2 2-1 0,-2 0 0 15,2 4 0-15,1 1 0 16,-1 7 1-16,0-1 1 15,0 10-2-15,-2-4 1 16,0 2 0-16,-3-3 0 16,0-4-1-16,0-1 1 0,0-1-2 15,0-1 1-15,-3-2-1 16,0 0 0-16,-2 3 0 16,0-1 1-16,0-16 0 15,-1 2 1-15,4-2-1 16,-1 2 1-16,3 3-1 31,0 2 1-31,8-5-1 16,-3 2 0-16,6 3-1 15,-3 0 1-15,0 5-1 16,0 0 0-16,0 6 0 16,-3-1 1-16,-3 16-1 0,1-5 1 15,-6-5-1-15,1 0 1 16,-3 6 1-16,-1-6 0 15,-2 3-2-15,3-3 1 16,-3-9 0-16,3 0 1 0,0-14-2 16,-1 2 0-16,6 1-1 15,0 1 0-15,3-4 1 16,0 2 1-16,2 0-2 16,0 3 1-16,3 2 0 15,0 0 0-15,0 9 0 16,0-2 1-1,0 7-1-15,-3 0 0 16,-2 5 1-16,-1-2 1 16,-2 8 0-16,0-3 0 0,-5-1-1 15,0-3 0-15,-3-1 0 16,0-3 1-16,-3-7-2 16,3 0 0-16,-2-5 0 15,2 3 1-15,0-12-1 16,3 2 1-16,2-2-1 15,0 2 1-15,3-2-1 16,0 2 1-16,8 0-1 16,-2 3 0-16,4 4-1 0,1 1 1 15,2 6 0-15,-2-2 1 16,2 9-1-16,-3-2 1 16,1 15-1-16,-3-6 1 15,-5 3 0-15,-1-5 0 16,-7 0-1-16,2-2 0 15,-10 0 1-15,2-3 0 0,-4-4-1 16,1-1 1-16,-2-4-1 16,6 0 0-16,2-11 0 15,3 1 1-15,5-4-1 16,0 2 0-16,8-4 0 16,0 2 0-16,2 2 0 15,-2 3 0-15,0 11 0 16,0 0 1-16,-3 8-1 15,-2-3 1-15,-6 12 0 16,3-5 1-16,-5 5-2 0,2-5 1 16,-2-5-6-16,2-2 1 15,1-9-11-15,2 2 0 0</inkml:trace>
  <inkml:trace contextRef="#ctx0" brushRef="#br0" timeOffset="21840.473">8236 5529 25 0,'-21'-19'12'0,"-2"-28"-10"0,20 35 13 16,-8-7-14-16,3 5 0 16,6-21 2-16,-1 7 1 15,11-19-4-15,-3 9 0 16,16-4 1-16,-7 9 1 0,23-9 0 16,-8 6 0-16,24 10-2 15,-11 8 1-15,19 25-1 16,-13-3 0-1,-9 65 3 1,-7-18 0-16,-13 18-1 0,-6-18 1 16,-29 10 1-16,3-14 0 15,-27 3 1-15,11-12 0 16,-21-13-5-16,10-6 0 16,-5-21-7-16,11-1 1 15,2-20-7-15,8 4 0 16</inkml:trace>
  <inkml:trace contextRef="#ctx0" brushRef="#br0" timeOffset="24612.129">18547 7102 2 0,'-2'-4'1'0,"4"4"-2"15,-2 0 1-15,0 0 9 32,40-3-9-17,-80 6 6-15,40-3 1 16,0-5-7-16,0 0 0 16,0 5 6-16,0 0 0 15,3-5-2-15,0 1 0 0,-1 6 1 16,-2 0 0-16,0 3-1 15,0 0 0-15,-2 0 0 16,2-1 0-16,-3 3 0 16,3-2 0-16,0-7-1 15,0-1 0-15,0-6-1 16,0 2 0-16,0-3-2 16,0 3 1-16,5-11 0 15,-2 4 0-15,2 9 1 0,0 2 0 16,-2 6-1-16,0-3 1 15,-3 0 1-15,0 0 1 16,-3 7 0-16,0 0 0 0,-2 0-2 16,0 0 0-16,2 0 0 15,1-2 0-15,-1-1-1 32,0 1 1-32,3-7-2 0,0-1 0 0,0 3 0 15,0 0 1-15,0-2-1 16,0 0 1-16,0 2-5 15,0 0 0-15,0 0-9 0,0 0 1 16,8 2-4-16,-2-2 0 31</inkml:trace>
  <inkml:trace contextRef="#ctx0" brushRef="#br0" timeOffset="25388.778">18833 6914 36 0,'-8'-5'18'0,"-5"15"-18"0,10-8 31 16,3-2-31-16,0 0 0 15,0-7 1-15,0 2 0 16,6-2-2-16,-1 3 1 0,0-10 0 15,-2 2 0-15,7 5 1 16,-2 0 0-16,6-7-1 16,-4 4 0-16,6 3 1 15,-5 2 0-15,-4 8 0 16,1-1 0-16,-2 3 1 16,-1 0 0-16,-8 11 1 0,1-4 0 15,-4 0 0-15,1-3 1 16,-5-2-2-16,2 0 1 15,-3-7-1-15,3 0 1 16,0-5-2-16,3 1 0 0,2-3-1 31,3 0 0-31,6-12 0 16,-1 5 0-16,8 4 0 0,-2 3 0 16,4 0 0-16,-4 2 0 15,0 15 1-15,-3-3 1 16,0 12 0-16,-3-5 0 0,-5 7 1 15,0-5 1-15,-8-4-1 16,0 0 0-16,-3-5-5 16,1-2 1-16,-3-12-12 15,2 2 1-15,3-7-7 16,0 5 1-16</inkml:trace>
  <inkml:trace contextRef="#ctx0" brushRef="#br0" timeOffset="26409.949">9422 7290 20 0,'-35'-28'10'0,"12"-2"-4"0,20 23 10 15,0-29-15-15,1 8 1 16,12-17 2-16,-2 12 1 16,16-21-7-16,-5 12 0 15,18 7 3-15,-8 9 1 16,18-2-1-16,-10 7 1 16,11 23-2-16,-11 0 0 15,-11 36 1-15,-2-8 1 16,-24 15 0-16,0-10 0 15,-18 3-2 1,5-7 1-16,-17 6 0 16,9-6 1-16,-5-12-1 15,5-5 0-15,5-5-7 16,3-2 1-16,18-16-4 16,0 2 0-16</inkml:trace>
  <inkml:trace contextRef="#ctx0" brushRef="#br0" timeOffset="26756.432">10348 7333 29 0,'-27'-3'14'0,"4"-39"-8"16,17 33 22-16,-15-10-27 15,3 2 0-15,-1-18 1 16,3 9 0-16,14-16-2 16,-1 9 0-16,21-26 1 15,-4 15 0-15,12 4 0 0,-5 9 1 16,22 3-2-16,-9 7 0 16,11 4 0-1,-5 3 0-15,-3 30 0 16,-8-4 1-16,-19 26-1 15,-2-8 0-15,-24 29 0 16,3-14 1-16,-24 4-1 16,11-11 0-16,-17 0-11 15,14-13 0-15</inkml:trace>
  <inkml:trace contextRef="#ctx0" brushRef="#br0" timeOffset="27884.344">18957 6385 25 0,'-5'2'12'0,"8"-9"-7"16,-3 7 12-16,5-4-18 16,0-1 1-16,3 0 0 0,-2 3 0 15,2 2 1-15,-3 0 1 16,0 2-1-16,0-2 1 16,-5 7 1-16,0-2 1 0,-2 2 0 15,-1 0 0-15,-2 0-1 16,0-2 1-16,-1-1-1 15,4 1 1-15,-1-2-2 16,0-3 0-16,1-8-1 16,-1 4 0-16,6-1 0 15,-1 3 0-15,9-5-2 16,-3 2 1-16,5 0 0 16,-2 3 1-16,-1 4 1 15,-2 1 1-15,-5 1-1 16,-3 1 1-16,-6 9 1 15,1-2 0 1,-8 0-5-16,2-3 0 16,1-9-9-16,2 0 1 15,3-7-6-15,-1 0 0 16</inkml:trace>
  <inkml:trace contextRef="#ctx0" brushRef="#br0" timeOffset="28756.976">10234 6319 29 0,'-24'-12'14'0,"14"-30"-12"0,7 33 14 15,0-13-14-15,1 8 0 16,4-21 1-16,1 9 1 16,10-7-5-16,-2 7 0 15,7-9 2-15,-4 7 1 16,12-5-1-16,-7 9 0 16,4 15-2-16,-1 2 1 15,-7 9 1-15,-4 1 0 0,-11 32 0 16,0-4 1-16,-16 9-1 15,3-10 1-15,-11 3-5 16,6-7 1-16,-1-14-8 16,6-3 0-16</inkml:trace>
  <inkml:trace contextRef="#ctx0" brushRef="#br0" timeOffset="29667.471">19500 6046 31 0,'-21'12'15'16,"10"-14"-7"-16,6 2 16 0,2 0-22 16,0 0 1-16,1-5 0 31,-1 0 0-31,8-11-5 0,1 2 1 16,10 2 3-16,-6 3 0 15,11-3-2-15,-5 2 1 16,3 8-1-16,-6 0 0 0,-2 9 3 15,-3-3 1-15,-8 13-1 16,0-3 1-16,-14 5 0 16,4-5 1-16,-9 0 0 15,6-5 0-15,0-1-5 16,2-1 1-16,6-7-11 16,0 0 0-16,13-7-6 15,-3 2 0-15</inkml:trace>
  <inkml:trace contextRef="#ctx0" brushRef="#br0" timeOffset="30545.101">11308 5522 17 0,'-13'-35'8'0,"-8"-15"5"16,18 38 9-16,-10 1-18 16,2 1 1-16,-2-27 0 0,3 6 0 15,-1-11-7-15,3 9 0 16,16-28 4-16,-3 14 1 16,24 2-4-16,-7 12 1 15,28 9 1-15,-10 8 0 16,7 40-1-16,-10-8 0 15,3 29 1-15,-8-10 1 32,-14 19-1-32,-2-12 1 0,-16 17-1 15,0-14 0-15,-11-3-6 16,4-11 0-16,-7-15-6 0,4-4 0 16</inkml:trace>
  <inkml:trace contextRef="#ctx0" brushRef="#br0" timeOffset="33579.434">21389 7716 19 0,'-3'2'9'0,"1"-9"-3"16,2 7 10-16,0 0-14 0,0-4 0 15,0 1 1-15,0-1 0 16,0-1-3-16,0 0 1 16,0-2 2-16,2 3 1 15,4-6-2-15,-1 3 1 16,3-2-1-16,-6 4 1 16,6 0-2-16,-8 1 1 15,6 8-2-15,-6-1 0 16,2 4 2-16,-2 4 0 15,-2 1 0-15,-4 2 0 16,-2-2 1-16,1-3 0 0,-1-2 1 16,2-4 0-16,-2-1-2 15,6-7 1-15,2-4-1 16,2-3 0-16,4-2-1 16,4 2 0-16,-4 1-2 15,1 1 1-15,1 3 0 16,0 3 1-16,0 4-1 15,-2-3 0-15,-1 6 1 16,-3 4 0-16,-2 0 1 16,0 2 0-16,0 3 1 0,-2-3 0 15,-1 3 1-15,1-5 0 16,-4 0-1-16,1-7 1 16,2-7-2-16,1 0 1 15,-4-2-4-15,6-6 0 0,0 6-8 16,8 2 0-16,-5 0-10 15,8 2 0-15</inkml:trace>
  <inkml:trace contextRef="#ctx0" brushRef="#br0" timeOffset="34609.657">21897 7980 41 0,'-5'0'20'0,"-3"2"-9"0,8-2 26 31,0 0-36-31,-6 0 0 16,6 0 1-16,0 0 0 0,8-2-3 15,-2-3 1-15,2 0 1 16,0 0 0-16,-1 1-1 15,7-1 1-15,-4 3-1 16,-2-1 0-16,-3 1 1 16,3 2 1-16,-2 0 1 0,-4 2 0 0,-4 1 1 15,-4 1 0-15,-2 1 0 16,3 0 1-16,0-1-2 31,0-1 0-31,2-3-2 16,0-3 0-16,6-1-1 0,2-1 1 15,6-2-2-15,-1 0 0 16,4 2 0-16,-4 3 1 16,1 0 0-1,-9 2 1-15,4 4-1 0,-12 1 0 0,4 2 1 16,-9 2 1-16,-2 1-1 16,0-1 1-16,0-2-1 15,2-2 0-15,0-3-1 16,9-2 0-16,-4-4-6 15,6-3 0-15,6-3-9 16,-4-2 1-16,12 3-6 0,-4 0 0 16</inkml:trace>
  <inkml:trace contextRef="#ctx0" brushRef="#br0" timeOffset="35666.278">22238 7363 35 0,'-2'3'17'0,"4"-6"-9"15,-2 3 25-15,3-2-29 16,0-3 0-16,2-2 1 16,-3 0 0-16,6 0-7 15,-2 0 0-15,2-2 4 16,0 4 1-16,-3 3-2 15,-2-3 0-15,4 7-1 16,-7 1 0-16,0 4 0 16,0 2 0-16,-7 0 3 15,4 3 0-15,-2-2 1 16,-1-1 0-16,4 0 0 16,-1-4 1-16,0 0-2 15,3-3 1-15,3-6-3 16,2-1 1-16,3 0-2 15,-2-7 0-15,1 10-1 0,1-3 1 16,-8 5 0-16,0 3 0 16,-2-1 0-16,-4 3 0 15,-1 2 0-15,1-3 1 16,1 1-1-16,0 0 1 16,2-5-8-16,3 0 1 15,0-2-12-15,8 2 0 16</inkml:trace>
  <inkml:trace contextRef="#ctx0" brushRef="#br0" timeOffset="37493.368">12290 8450 28 0,'-27'-7'14'0,"-25"-12"-3"15,38 12 14-15,-2-5-23 0,-2-4 1 16,2 2 1-16,5-10 1 15,9-6-6-15,4-3 0 16,6-3 3-16,14 3 1 16,7 8-2-16,5 8 0 15,-2 10 0-15,-3 9 0 16,3 8 1-16,-9 13 0 16,-4 1-1-16,-6 2 1 15,-5 7 0-15,-8-5 0 0,-2 0 0 31,-12-2 1-31,-10-3-4 16,-15-6 1-16,-1-5-8 0,0-1 0 16,9-6-6-16,4-10 0 15</inkml:trace>
  <inkml:trace contextRef="#ctx0" brushRef="#br0" timeOffset="38542.522">21923 6949 26 0,'0'0'13'0,"11"-16"-1"16,-6 14 14-16,3-3-24 15,3-2 0-15,2 2 1 16,-2-2 1-16,-1 2-8 16,-5 1 0-16,9 4-5 0,-12 2 0 15</inkml:trace>
  <inkml:trace contextRef="#ctx0" brushRef="#br0" timeOffset="40226.374">22659 6938 25 0,'-3'4'12'0,"-7"1"-7"15,4-3 12-15,-2 3-18 16,1 5 0-16,-4 1 3 15,6 1 1-15,-1-3-4 16,12 1 1-16,2-5 1 16,0-3 0-16,5-4 1 15,-3-5 0-15,-2-3-1 0,-2 3 0 16,-6 0 2-16,0 7 0 16,-6 0 0-16,-10 2 0 15,-7 5 0-15,-1-2 0 0,3 2-2 16,5-4 0-16,3-1-12 31,20-2 0-31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5:15:48.30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15662 12489 28559 0,'0'0'2544'0,"0"0"-2032"0,0 0-512 0,0 0 0 16,0 0 960-16,9-8 112 0,2-9 16 0</inkml:trace>
  <inkml:trace contextRef="#ctx0" brushRef="#br0" timeOffset="2008.608">17153 6780 16527 0,'-8'-2'720'0,"4"1"176"0,-1 0-720 0,-1-1-176 0,1 0 0 0,0-1 0 15,-1-1 0-15,1 1 0 0,-1-2 0 0</inkml:trace>
  <inkml:trace contextRef="#ctx0" brushRef="#br0" timeOffset="3266.209">16975 6586 11967 0,'0'0'1072'0,"0"0"-864"16,0 0-208-16,0 0 0 0,0 0 1856 0,0 0 320 15,0 0 64-15,4-3 0 0,-4 3-1280 0,0 0-256 16,5-4-48-16,-5 4-16 0,0 0-320 0,0 0-80 15,6 1-16-15,0 0 0 0,-6-1 480 0,6 5 112 16,-1 1 16-16,1 2 0 0,-1 0 16 0,2 4 16 0,0-1 0 0,1 3 0 16,-1-1-368-16,1 2-80 15,0 0-16-15,2-1 0 0,1 1-176 0,0 0-32 0,0-1-16 0,1 2 0 16,-1-1-176-16,0 2 0 16,-2 1 0-16,2-2 128 0,-1 2-128 0,1-1 0 15,-1-2 0-15,0 1 0 0,1-1 0 0,0-1 128 0,0 0-128 0,0-1 0 16,-1-2 0-16,1 1 0 0,-2-1 0 15,-1 1 0-15,1-2 0 0,0 2 0 0,1-2 0 0,-1-2 0 0,-1-1 0 0,1 1 0 16,0-1 0-16,-1-1 0 0,-1 0 0 16,-1 0 0-16,1 1 128 0,1-1-128 0,0 1 0 0,-1 2 0 15,-2-1 0-15,2 2 0 0,-1-1 0 0,1 1 0 16,-1 0 0-16,0 1 0 0,1 0 0 0,-1-1 128 16,-1 3-128-16,-1-3 128 0,1 0-128 0,-1 2 0 15,0-2 0-15,-1-1 0 0,1 0 0 0,1-3 0 16,0 1 0-16,0-1 0 0,0 0 0 0,0-1 0 15,1 0 0-15,1 0 0 0,0 0 0 0,0-1 0 16,-1 1 0-16,0 0 0 0,-1 0 0 0,1 0 128 16,0 0-128-16,-1 1 0 0,-1 1 0 0,0-2 0 15,0-1 0-15,0 2 0 0,0 0 0 0,0 1 0 16,1-1 0-16,1 1 0 0,-1 0 0 0,1 0 0 16,1-1 0-16,0 0 0 0,1 0 0 0,-1 0 0 15,0 2 0-15,0-3 0 0,2 0 0 0,-2 1 0 16,0-1 0-16,-1 1 0 0,2-1 0 0,-1 0 0 15,0 0-144-15,0-1 144 0,0 0 0 0,-1 0 0 16,1 1 0-16,0-2 0 0,-1 1 0 0,0 0 0 16,0-1 0-16,0 1 0 0,-1 0 0 0,1 0 0 15,0 1 0-15,0 1 0 0,-1 0 0 0,1 0 0 0,1 0 0 0,-1 1 0 16,2 1 0-16,1-1 0 0,-1 1 0 0,1-1 0 16,0 0 0-16,1 0 0 0,0 2 0 0,0-3 0 15,0 0 0-15,-1 1 0 0,1 0 0 0,1-1 0 16,0-1 0-16,-1 0 0 0,0 0 0 0,0 0 0 15,-1-1 0-15,0 1 0 0,0 0 0 0,0 0 0 16,1 0 0-16,0 0-240 0,0 0 48 0,-1 1 16 16,2-3 176-16,-1 1 256 0,-1 0-64 0,-1 0-16 15,2 0-176-15,-1 0 0 0,0 0 0 0,0 1 0 16,-1-3 0-16,1 1 128 0,1 0-128 0,0 0 0 0,-2 1 0 0,-1-1 0 16,1 1 128-16,-1 1-128 0,0 1 0 0,0 0 0 15,1 0 0-15,-1 0 0 0,1 0 0 0,1 1 0 16,0 0 0-16,1 1 0 0,-2 0 0 0,2-2 0 15,0 1 0-15,0-1 128 0,0 2-128 0,-1-1 192 16,1 0-192-16,1 1 192 0,0 0-64 0,-2-1-128 16,1 1 192-16,0 0-64 0,1 1-128 0,0 0 160 15,-1 0-160-15,1 1 160 0,0 0-160 0,-1 0 192 16,2 0-192-16,-1-1 192 0,-1 0-48 0,0 0 0 16,-1 1 0-16,0-3 0 0,0 0-144 0,-1 1 0 15,-1-2 0-15,0 1 0 0,2 0 0 0,-2 1 0 16,0-3 0-16,0 2 0 0,0 0 0 0,0 1 128 15,0-3-128-15,0 1 0 0,0 2 0 0,1-2 0 16,-1 1 0-16,0-2 0 0,0 1 0 0,1 0 0 16,0-1 0-16,0 1 0 0,0-1 0 0,0-1 0 15,1 1 0-15,1 0 0 0,-1 3 0 0,0-2 0 16,2 1 0-16,0 0 0 0,1-1 0 0,0 2 0 0,1 1 0 0,0 1 0 16,0 2 0-16,-1-1 0 0,2 1 0 0,1 2 0 15,-2-3 0-15,1 3 0 0,0 1 128 16,0-1-128-16,-1-2 0 0,0 2 0 0,-1 0 0 0,0-2 128 15,0 1-128-15,-1-2 160 0,-2 0-160 0,1 1 160 16,0 0-160-16,0 0 160 0,-1 2-160 0,-1-2 160 16,0 2-160-16,1-1 0 0,0 0 0 0,-1 1 0 15,-1-2 0-15,1-1 128 0,0 0-128 0,1 0 0 0,-2 1 128 0,1-3-128 16,-3 1 0-16,1 0 128 16,-1-3-1200-16,-1 0-240 0</inkml:trace>
  <inkml:trace contextRef="#ctx0" brushRef="#br0" timeOffset="4417.305">19397 8623 18079 0,'0'0'800'0,"0"0"160"0,0 0-768 0,0 0-192 0,0 0 0 0,0 0 0 16,4-7 1312-16,-4 7 224 0,5-7 32 0,-5 7 16 16,6-5-544-16,1-1-96 0,0 2-32 0,1 1 0 15,-8 3-128-15,12-4-16 0,1 0-16 0,2 3 0 16,-1-3-176-16,3 1-16 0,2-1-16 0,3 0 0 15,-1 0-64-15,4 0-16 0,0 0 0 0,3 1 0 0,1 0-176 0,-1-2-32 16,0 1-16-16,-2 1 0 0,-1 0 0 0,0 1 0 16,2-3 0-16,4 2 0 0,1 1-64 0,1 2-16 15,2 0 0-15,0 0 0 0,1 0 32 0,0 0 16 16,-4 0 0-16,-1-2 0 0,-3 0 32 0,0-1 0 16,1-1 0-16,1 0 0 0,2-2-16 0,1 0 0 15,1 1 0-15,2-4 0 0,-1 0-224 0,-2 1 144 16,-2 1-144-16,-2 0 128 0,-4 2-128 0,-1 0 0 15,-3 0 0-15,2 0 128 0,-1 1-128 0,2 0 0 16,-2 0 0-16,4 0 0 0,2-1 0 0,1 0 0 16,-1-3 0-16,2 0 0 0,3 0 0 0,-3-2 0 15,-4-1 0-15,1 1 0 0,-2 1 0 0,-1-1 0 16,-2 0 0-16,-2 2 128 0,1 0-128 0,1 1 0 16,0 0 0-16,0 1 0 0,3-1 0 0,-2 2 0 15,-1 0 0-15,0 0 0 0,3-1 0 0,-2 1 0 16,2 1 0-16,-2 0 0 0,0 0 0 0,0 0 0 0,-1-1 0 0,-2 1 0 15,0-1 0-15,0-1 0 0,0-1 0 0,3 0 0 16,3 0 0-16,2 0 0 0,2 0 0 0,0 1 0 16,-2-2 0-16,0 1 0 0,3 1-144 0,-3 0 144 15,-2 1-192-15,-2-2 32 0,-3 0 0 0,-1 2 0 16,-2 1-48-16,-2-1-16 0,-1 1 0 0,0 1 0 16,-2 0 0-16,-3 0 0 0,3 0 0 0,1 1 0 15,2-2-1136-15,0 1-240 0,-1 1-32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1:56:17.46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11381 7480 13823 0,'0'0'1216'0,"0"0"-960"15,-4-1-256-15,4 1 0 0,0 0 2336 0,-5-2 416 16,-1-1 96-16,2 2 16 0,4 1-1232 0,0 0-240 15,0 0-48-15,0 0-16 0,-1-5-304 0,1 5-48 16,1-7-16-16,1 2 0 0,1 0-224 0,2 0-48 16,-1 1-16-16,0 0 0 0,0 2-192 0,0-3-32 15,0 1-16-15,1 1 0 0,0-1-208 0,0 1-32 16,-5 3-16-16,5-1 0 0,-5 1-176 0,6 0 192 16,-6 0-192-16,0 0 192 0,0 0 16 0,3 5 16 15,-1 0 0-15,-2 1 0 0,-1 0 128 0,-2 2 32 16,-1 1 0-16,0 0 0 0,0 0-64 0,-1-1-16 15,-1-2 0-15,0 0 0 0,0 1-48 0,1-3-16 0,-1 1 0 0,1-2 0 16,1 0 32-16,4-3 16 16,0 0 0-16,0 0 0 0,-5-1-160 0,5 1-128 15,0 0 192-15,-1-6-192 0,-2-1 128 0,2-1-128 0,3 0 0 0,0 1 0 16,-1-2 144-16,1 1-16 0,1 1-128 0,1 0 192 16,1 0-48-16,0 1-16 0,-1-1 0 0,1 1 0 15,1 0-128-15,0 1 128 0,0 0-128 0,1 1 128 16,0-1-128-16,0 2 160 0,1 1-160 0,-1 1 160 15,1 0-160-15,-2 1 0 0,-1 2 144 0,0 0-144 16,-2 3 192-16,-1 0-16 0,-1 2-16 0,-1 1 0 0,0 0 128 16,-3 2 32-16,-1-2 0 0,-2 3 0 0,-1 0 32 0,-1 1 16 15,0 0 0-15,-1-1 0 0,0 0-112 16,0 0-32-16,0-2 0 0,1-3 0 0,0-1 0 0,3-1 0 16,0-1 0-16,0-3 0 0,0 0-96 0,5 0-128 15,-4-3 176-15,4 3-176 0,-2-5 144 0,1-1-144 16,0-2 0-16,2 0 144 0,1-2-144 0,1 0 0 15,1-2 0-15,1 2 0 0,1 0 0 0,0 1 0 16,0 1 0-16,0 2 0 16,-1 1-512-16,-5 5-128 0,0 0-16 0,0 0-20736 0</inkml:trace>
  <inkml:trace contextRef="#ctx0" brushRef="#br0" timeOffset="19724.196">13332 2815 38751 0,'0'0'1728'0,"0"0"336"0,0 0-1648 0,0 0-416 15,0 0 0-15,0 0 0 0,6 1 1360 0,1 2 192 16,0-1 48-16,1 1 0 0,-1-2-1040 0,2 1-208 15,0-1-32-15,2 1-16 0,-2 0-112 0,2 0-32 16,-1 0 0-16,1 1-13776 16,-2 0-2752-16</inkml:trace>
  <inkml:trace contextRef="#ctx0" brushRef="#br0" timeOffset="19891.028">13364 2972 25791 0,'0'0'2304'0,"-4"4"-1856"0,-1-2-448 0,5-2 0 16,0 0 3552-16,0 0 608 0,0 0 128 0,0 0 32 15,0 0-2144-15,0 0-448 0,0 0-64 0,5 3-32 16,0-1-976-16,4-1-192 0,1-1-32 0,2-1-16 16,0 1-416-16,1-1 0 0,0-1 128 0,1 0-128 31,2-1-1168-31,2-1-272 0,-2 0-48 0</inkml:trace>
  <inkml:trace contextRef="#ctx0" brushRef="#br0" timeOffset="20160.653">14065 2737 45327 0,'0'0'992'0,"0"0"208"0,0 0 32 0,5 4 48 0,-5-4-1024 0,3 7-256 15,0 3 0-15,0 3 0 0,-1 3 1280 0,1 2 208 16,-2 1 48-16,0 4 0 0,-1-2-640 0,-1 2-112 16,1-2-16-16,-2 2-16 0,-1-2-544 0,1 0-208 15,0-2 176-15,2 1-176 0,0-1 128 0,1-1-128 16,0-2 0-16,1-2 0 16,0-1-592-16,2-5-224 0,1-3-32 0,1-3-22272 0</inkml:trace>
  <inkml:trace contextRef="#ctx0" brushRef="#br0" timeOffset="20961.836">14810 2771 32255 0,'0'0'1424'0,"-3"4"304"0,-1 0-1392 0,1 1-336 16,0 3 0-16,0-1 0 0,0 1 2464 0,1 1 416 16,-1 3 96-16,1 4 16 0,0-1-2400 0,1 0-464 0,-1 0-128 15,-1 0 784-15,1 1 144 16,0-2 32-16,-1-1 0 0,0-1-832 0,-1 0-128 15,0-1 0-15,0-2 0 16,0 0-1856-16,0-1-256 0,0-1-64 0</inkml:trace>
  <inkml:trace contextRef="#ctx0" brushRef="#br0" timeOffset="21122.804">14705 2917 29487 0,'0'0'2624'0,"0"0"-2112"0,-4 3-512 0,1 1 0 0,3-4 2704 0,0 0 432 0,0 0 96 0,-1 5 16 15,1-5-1312-15,3 5-256 0,-3-5-48 0,7 5-16 16,0-4-1008-16,2 0-208 0,1-1-32 0,4-1-16 0,2 0-352 0,0-2 128 16,3-2-128-16,-2-2 0 15,2-1-992-15,1-2-272 0,0 2-48 0</inkml:trace>
  <inkml:trace contextRef="#ctx0" brushRef="#br0" timeOffset="21779.793">15451 2727 28559 0,'0'0'1264'0,"0"0"272"0,0 0-1232 0,0 0-304 16,0 0 0-16,0 0 0 0,0 0 3056 0,0 8 544 15,-1 2 112-15,0 2 32 0,0 2-1952 0,0 2-384 0,0 1-64 0,0 0-32 16,0 2-608-16,0 0-128 0,0-1-32 16,0 1 0-16,1-2-288 0,0 0-64 0,1-2-16 0,-1-3 0 15,-1 0-176-15,0-1 0 0,0-1 0 0,0-2 0 32,-1 1-880-32,0-1-144 0,0 0-48 0,0 0-19776 0</inkml:trace>
  <inkml:trace contextRef="#ctx0" brushRef="#br0" timeOffset="21929.917">15676 2879 38991 0,'0'0'1728'0,"-4"0"352"0,-1 1-1664 0,5-1-416 16,-6 0 0-16,1-1 0 0,0 1 1088 0,5 0 128 15,0 0 16-15,-2-5 16 16,2 5-1616-16,1-6-320 0,2-1-64 0</inkml:trace>
  <inkml:trace contextRef="#ctx0" brushRef="#br0" timeOffset="22475.671">16040 2670 29487 0,'-12'1'2624'0,"7"1"-2112"0,-2-2-512 0,0 0 0 15,0-2 2368-15,-1 1 352 16,1-1 80-16,1-1 16 0,0 0-1152 0,1-1-208 0,3-1-48 16,2 0-16-16,2 0-928 0,2 1-176 0,2-2-32 0,2 1-16 15,2 0-240-15,0 1 0 0,4 0 0 0,-1 2 0 16,-1-2 0-16,1 3 0 0,0-2 0 0,0 2 0 15,-2 1 0-15,1 1 0 0,-1 0 0 0,-1 1 0 16,-2 1 0-16,0 0 0 0,-1 1 0 0,-2 1 0 16,-5-5 160-16,3 6-160 0,-2 1 160 0,-3 2-160 15,0-1 512-15,-3 2 16 0,-2 1 0 0,-2-1 0 16,0 2 112-16,-2-1 32 0,0 1 0 0,0-1 0 16,1 0-80-16,1-1-16 0,0-1 0 0,2-2 0 0,2-3-192 0,5-4-64 15,0 0 0-15,0 0 0 0,0 0-320 0,6 1 128 16,0-2-128-16,1 1 0 0,2-1 0 0,0 1 0 15,3 1 0-15,-1 1 0 0,1 2 0 0,-1 1 0 16,0 2 0-16,0 1 0 0,-1 1 0 0,-2 1 0 16,0 2 0-16,-1 0 0 0,0 0 144 0,-3 0-144 15,-4 3 192-15,0-2-192 0,-2 1 432 0,-2 0-32 16,-3 0 0-16,-2-3 0 0,0-1 0 0,-2 1 0 0,-1-3 0 0,-2 1 0 16,1-1-80-16,-1-1-32 0,-2-2 0 15,1-1 0-15,-2-1-160 0,2-2-128 16,1-1 192-16,1-1-192 0,1-1 0 0,3 0 0 0,1-1 0 0,2-1 0 31,2-1-864-31,3 1-176 0,2-1-48 0,2-1 0 16,2 0-1744-16,0 1-368 0</inkml:trace>
  <inkml:trace contextRef="#ctx0" brushRef="#br0" timeOffset="26346.9">16573 2911 40367 0,'0'0'1792'0,"6"-4"368"0,1 0-1728 0,1-1-432 15,1 0 0-15,0 0 0 0,0 1 1104 0,0-1 144 0,0 1 32 0,2 3 0 16,-1-1-784-16,-1 1-160 0,2 0-16 0,1 0-16 15,1 1-304-15,-1 1 128 0,-1 0-128 0,-1 0-13632 16,1-1-2784 0</inkml:trace>
  <inkml:trace contextRef="#ctx0" brushRef="#br0" timeOffset="26682.78">17218 2624 30399 0,'0'0'1344'0,"0"0"288"0,0 0-1312 0,0 0-320 16,-3 5 0-16,0 0 0 0,0 1 2640 0,0 1 464 16,-1 2 96-16,0 4 0 0,0 2-1792 0,0 3-352 0,0 2-80 0,-1-1-16 15,0 1-576-15,0-1-112 16,0 1-16-16,1-1-16 0,1 0-112 0,0-2-128 0,1-3 176 0,1 1-176 16,-1-4 0-16,3 0 0 0,1-1 0 0,1-5 0 31,-3-5-1824-31,5 3-320 0</inkml:trace>
  <inkml:trace contextRef="#ctx0" brushRef="#br0" timeOffset="26834.286">17346 2932 28559 0,'0'0'2544'0,"0"0"-2032"0,0 0-512 0,0 0 0 15,0 0 2496-15,0 0 416 0,0 0 80 0,0 0 16 16,0 0-1920-16,0 0-384 0,0 0-80 0,0 0-16 31,3-4-1344-31,2-1-272 0,2-1-48 0</inkml:trace>
  <inkml:trace contextRef="#ctx0" brushRef="#br0" timeOffset="27244.4">17673 2652 30399 0,'0'0'2704'0,"0"0"-2160"0,0 0-544 0,0 0 0 0,0 0 2112 0,0 0 304 15,0 0 64-15,0 0 16 0,0 0-944 0,0 0-176 16,0 0-32-16,0 0-16 0,0 0-784 0,0 0-160 16,0 0-16-16,5-1-16 0,0 0-352 0,-5 1 0 15,5-2 0-15,-5 2 128 0,5-3-128 0,-1 0 0 16,-4 3 0-16,0 0 0 0,0 0-128 0,0 0 128 16,0 0-128-16,0 0 128 0,-6-2 0 0,-1 0-128 15,-1 1 128-15,-1 2 0 0,-3 1 0 0,-2 0 0 0,-1 2 0 0,0 2 0 16,0 2 240-16,1 1 80 15,1 0 0-15,2 0 16 0,2 1 176 0,2 0 48 16,5-1 0-16,4 0 0 0,3-1-384 0,4 1-176 16,5-1 160-16,2 0-160 0,2 1 0 0,1-2 128 15,-1 1-128-15,-1 2 0 0,-2-2 0 0,-1 1 0 0,-2-1 0 0,-1 2 0 16,-2 1 0-16,-1 0 128 0,-2-1-128 0,-1-1 0 16,-2 2 128-16,-1-3 0 0,-1 2-128 0,-3-1 192 0,-2 1 240 0,-2 0 32 15,-2-1 16-15,0 0 0 16,-4-3-160-16,-2 3-16 0,-2 0-16 0,-2-2 0 15,-1-1-160-15,2-2-128 0,0-1 144 0,3 0-144 16,4-1 0-16,1-1 0 0,1 1 0 0,4-2 0 16,4 0-768-16,0 0-208 0,0 0-48 0,6-3-13824 15,3 0-2752-15</inkml:trace>
  <inkml:trace contextRef="#ctx0" brushRef="#br0" timeOffset="27572.086">18054 2839 33167 0,'0'0'2944'0,"0"0"-2352"0,0 0-464 0,0 0-128 16,0 0 2768-16,0 0 544 15,-4 1 96-15,4-1 32 0,-5 2-2000 0,5-2-400 0,0 0-80 0,0 0 0 0,0 0-768 0,0 0-192 16,0 0 0-16,0 0-14448 15,2-6-2960-15</inkml:trace>
  <inkml:trace contextRef="#ctx0" brushRef="#br0" timeOffset="28028.507">18258 2685 42623 0,'0'0'1888'0,"-4"-2"384"0,1-1-1824 0,1-3-448 16,0 0 0-16,3-2 0 0,2 2 1088 0,2 0 128 15,3-1 32-15,1 2 0 0,2-2-912 0,1 1-176 16,3 1-32-16,2 2-128 0,0 1 0 0,2 2 0 16,-1-2 0-16,1 4 0 0,1-1 0 0,-2 3 0 15,-3 3 0-15,-2 0 0 0,-2 0 128 0,-2 1-128 16,-3 3 0-16,-2 4 0 0,-3-1 320 0,-1 4 16 15,-4 3 0-15,-3-1 0 0,-3 2 304 0,-3 0 64 16,-3 1 16-16,-3 0 0 0,-1-2 64 0,-1-1 16 16,1-1 0-16,-2-2 0 0,2 1-224 0,0-2-64 0,1-2 0 15,1-1 0-15,3-3-192 0,3-1-32 0,1-2-16 0,4 0 0 16,1-1-128-16,3-1-16 0,3-5-128 0,0 0 192 16,0 0-192-16,5 3 0 0,4-1 128 0,3-2-128 15,2-2 0-15,4 0 0 0,2-1 128 0,4 1-128 16,2-1 144-16,3 1-16 0,-2 0 0 15,-1 1 0-15,-3 1-128 0,-2 1 0 0,-1 0 0 0,-3 0 0 0,-3 0 0 0,-1 2 0 16,-2 0 144-16,0 2-144 0,-3 0 0 0,0 1 0 16,-2 0 0-16,0 1 128 0,-1 1-128 0,-2 0 0 15,-1 0 0-15,0 0-128 16,0 0-992-16,-1-1-192 0,0 0-32 0,-1 0-23184 16</inkml:trace>
  <inkml:trace contextRef="#ctx0" brushRef="#br0" timeOffset="30466.533">19021 2773 28559 0,'0'0'1264'0,"0"0"272"0,0 0-1232 0,0 0-304 16,0 0 0-16,0 0 0 0,0 0 3264 0,0 0 608 16,0 0 112-16,0 0 32 0,0 0-2384 0,7-2-480 15,0 1-80-15,0-2-32 0,1 2-688 0,2 0-144 16,1 1-16-16,1 0-16 0,2 0-176 0,0 0 0 15,0 0 0-15,-1 0 0 16,1 1-624-16,-1 1-208 0,-3 1-32 0,1 0-19360 0</inkml:trace>
  <inkml:trace contextRef="#ctx0" brushRef="#br0" timeOffset="30632.149">19060 2940 31327 0,'0'0'1392'0,"-5"4"272"0,-1-3-1328 0,6-1-336 16,0 0 0-16,0 0 0 0,0 0 2592 0,0 0 448 0,0 0 96 0,0 0 0 15,4 4-2176-15,2 1-432 0,3-1-80 0,2-1-32 16,2-1-416-16,2-1 128 0,3 1-128 0,1-2 0 16,3-2-848-16,0 0-256 0,3-2-48 0</inkml:trace>
  <inkml:trace contextRef="#ctx0" brushRef="#br0" timeOffset="30808.152">19650 2691 42959 0,'0'0'1904'0,"0"0"400"0,0 0-1856 0,0 0-448 0,0 0 0 0,0 0 0 0,-5-1 1808 0,0 4 272 16,-1 4 48-16,-1 3 16 0,-2 3-848 0,0 3-160 15,-3 5-48-15,0 0 0 0,0 3-528 0,1 1-112 16,-2 2-32-16,2-3 0 0,1-2-224 0,3 1-64 16,0-3 0-16,1 0 0 0,3-2-128 0,2-2-192 15,2 0 32-15,2-1 16 16,-1-6-2080-16,2-1-400 0</inkml:trace>
  <inkml:trace contextRef="#ctx0" brushRef="#br0" timeOffset="147534.625">10471 12661 27647 0,'0'0'2448'0,"0"0"-1952"16,2-4-496-16,2-4 0 0,1-2 2688 0,1-3 432 0,1-4 80 0,2-4 32 15,1-1-1200-15,2-4-240 0,0-5-64 0,2-6 0 16,3-5-848-16,0-6-176 16,-1-4-48-16,1 0 0 0,-3 1-208 0,1-3-32 15,-2-3-16-15,1-4 0 0,-1-4-144 0,0 5-48 0,-1 6 0 0,-1 5 0 0,1 3 0 0,-2 6 0 16,0 3 0-16,-2 4 0 0,1 4 64 0,-1 6 16 15,-1 7 0-15,1 6 0 16,0 7 160-16,3 8 16 0,2 7 16 0,3 5 0 0,2 7 144 0,4 6 16 16,4 6 16-16,3 10 0 0,6 8-160 0,-6-9-48 15,4 6 0-15,2 0 0 0,0 3-192 0,0 5-32 16,0 8-16-16,1-3 0 0,2-4-208 0,2-2 128 16,-2-6-128-16,10 18 0 0,-1-1 0 0,-5-4 128 15,-4-6-128-15,-5-9 0 0,-5-8 0 0,-7-14 0 16,-4-5 0-16,0-1 0 0,-3-5 0 0,-3-3 0 15,-4-3 0-15,-2-4 0 0,-5-7 160 0,0 0-160 16,-12-7 160-16,-7-8-160 0,-8-8 0 0,-12-11 128 16,-9-9-128-16,-8-6 0 0,-4-1 0 0,-12-7 0 15,-14-8 0-15,-4-2 0 0,-3-7 0 0,-6 8 0 16,-5 7-192-16,3 9 192 0,7 9-224 0,-1 11 64 16,-1 11 16-16,4 10 0 0,7 9-32 0,5 5 0 15,5 4 0-15,3 4 0 0,4 3 176 0,8 0 0 16,10 0 128-16,8-3-128 0,10-4 160 0,12-5-32 15,9-4-128-15,16-5 192 0,12-8-192 0,16-3 0 0,13-6 0 16,12-6 0-16,13-6 0 0,13-5 128 16,13-4-128-16,13-1 0 0,10 0 0 0,5 5 0 15,4 2 0-15,-1 7 0 0,0 6 0 0,0 5 0 16,-1 6 0-16,-8 4 0 0,-12 5 0 0,-10 4 0 0,-10 5 0 0,-14 6 0 16,-9 4 0-16,-17 8 0 0,-13 6 0 0,-17 6 0 15,-14 4 224-15,-14 4 0 0,-15 2 0 0,-14 4 0 16,-11 4-224-16,-18 7 0 0,-18 8 0 0,-14 2 0 15,-11-2 0-15,-7 8 0 0,-7 8 0 0,23-18 64 16,-6-1-64-16,2-1 0 0,2-1 0 0,8-1 0 16,10 1 0-16,10-7 0 0,10-7 0 0,14-8 0 15,0 0 0-15,24-17 0 0,11-7 0 0,11-8 0 16,7-9-208-16,15-4-48 0,11-5 0 0,7-7-25696 16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27.33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0 149 9671 0 0,'200'-34'5566'0'0,"95"23"2390"0"0,-207 10-6665 0 0,623-2 3160 0 0,394-23-2843 0 0,-519 13-2092 0 0,1 19-4857 0 0,-530-4 4438 0 0,-69-13 639 0 0,-112-31-4273 0 0,71 26 2914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3.1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 0 3223 0 0,'0'0'143'0'0,"0"0"616"0"0,0 0 2482 0 0,0 0 1088 0 0,0 0 219 0 0,0 0-416 0 0,0 0-1912 0 0,1 2-843 0 0,-9 95 4403 0 0,0-19-4472 0 0,8-55-1267 0 0,2-1-1 0 0,0 0 0 0 0,1 0 0 0 0,2 0 1 0 0,0 0-1 0 0,1-1 0 0 0,1 0 0 0 0,1 0 1 0 0,1 0-1 0 0,10 16-40 0 0,-19-36-233 0 0,0-1-409 0 0,0 0-176 0 0,0 0-41 0 0,0 0-192 0 0,-1-1-785 0 0,-6 0-341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3.38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 0 13359 0 0,'0'0'612'0'0,"-6"5"200"0"0,7 7 1060 0 0,33 5 4673 0 0,28-12-4292 0 0,-59-5-2100 0 0,484-16 4188 0 0,-297 4-5424 0 0,-249 23-1546 0 0,41-8 37 0 0,-1 0-6068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9.8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 0 8287 0 0,'0'0'736'0'0,"0"0"-584"0"0,-3 0-152 0 0,3 0 0 0 0,-5 0 2272 0 0,5 0 416 0 0,0 0 96 0 0,0 0 8 0 0,0 0-2216 0 0,0 0-440 0 0,0 0-136 0 0,0 0-5416 0 0,0 0-1136 0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2.44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13359 0 0,'0'0'1027'0'0,"0"0"-379"0"0,0 0 896 0 0,9 4 2559 0 0,19 7 558 0 0,70 20-825 0 0,-51-24-3494 0 0,-24-5-2395 0 0,0 2-6100 0 0,-12-2-178 0 0</inkml:trace>
  <inkml:trace contextRef="#ctx0" brushRef="#br0" timeOffset="271.798">168 129 11055 0 0,'-18'7'163'0'0,"-34"11"4322"0"0,1-5 5098 0 0,49-13-8497 0 0,2 0-98 0 0,0 0-333 0 0,0 0-146 0 0,0 0-27 0 0,43 4 707 0 0,149-29-4317 0 0,-170 23 1436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29.00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7 247 16351 0 0,'0'0'752'0'0,"0"0"-20"0"0,15 2 900 0 0,-2-2-1327 0 0,-1-1 0 0 0,1-1 0 0 0,-1 1 1 0 0,1-2-1 0 0,-1 0 0 0 0,0-1 0 0 0,0 0 0 0 0,0 0 0 0 0,-1-1 0 0 0,1-1 0 0 0,5-4-305 0 0,-16 9 0 0 0,1 1 0 0 0,0-1 0 0 0,-1 0 0 0 0,1 0 0 0 0,-1-1 0 0 0,1 1 0 0 0,-1 0 0 0 0,1 0 0 0 0,-1-1 0 0 0,0 1 0 0 0,0-1 0 0 0,0 1 0 0 0,0-1 0 0 0,0 0 0 0 0,0 1 0 0 0,0-1 0 0 0,0 0 0 0 0,-1 0 0 0 0,1 1 0 0 0,0-1 0 0 0,-1 0 0 0 0,0 0 0 0 0,1 0 0 0 0,-1 0 0 0 0,0 0 0 0 0,0 0 0 0 0,0 1 0 0 0,0-1 0 0 0,-1 0 0 0 0,1 0 0 0 0,0 0 0 0 0,-1 0 0 0 0,0 0 0 0 0,1 1 0 0 0,-1-1 0 0 0,0 0 0 0 0,0 1 0 0 0,0-1 0 0 0,0 0 0 0 0,0 1 0 0 0,0-1 0 0 0,0 1 0 0 0,0-1 0 0 0,-1 1 0 0 0,1 0 0 0 0,0-1 0 0 0,-1 1 0 0 0,0 0 0 0 0,1 0 0 0 0,-1 0 0 0 0,1 0 0 0 0,-1 1 0 0 0,0-1 0 0 0,0 0 0 0 0,0 1 0 0 0,1-1 0 0 0,-1 1 0 0 0,-2-1 0 0 0,-3 2 129 0 0,0-1-1 0 0,0 1 1 0 0,0 1-1 0 0,0-1 1 0 0,0 1-1 0 0,0 1 1 0 0,0-1-1 0 0,0 1 1 0 0,1 0-1 0 0,0 1 1 0 0,-1-1-1 0 0,1 1 1 0 0,0 0-1 0 0,1 1 1 0 0,-1 0-1 0 0,1 0 1 0 0,0 0-1 0 0,0 0 1 0 0,1 1-1 0 0,-1 0 1 0 0,1 0-1 0 0,0 0 1 0 0,1 0-1 0 0,0 0 1 0 0,0 1-1 0 0,0 0 1 0 0,1 0-1 0 0,-1-1 1 0 0,2 1-1 0 0,-1 1 1 0 0,1-1-1 0 0,0 0 1 0 0,1 0-1 0 0,-1 0 1 0 0,2 1-1 0 0,-1-1 1 0 0,2 7-129 0 0,-1-5 23 0 0,1-1 0 0 0,0 1-1 0 0,1 0 1 0 0,-1-1 0 0 0,2 0 0 0 0,-1 1 0 0 0,1-1 0 0 0,1-1 0 0 0,-1 1 0 0 0,1-1-1 0 0,1 1 1 0 0,-1-2 0 0 0,1 1 0 0 0,0 0 0 0 0,1-1 0 0 0,-1 0 0 0 0,1-1 0 0 0,1 0 0 0 0,-1 0-1 0 0,1 0 1 0 0,0-1 0 0 0,0 0 0 0 0,0 0 0 0 0,0-1 0 0 0,1 0 0 0 0,-1-1 0 0 0,1 0-1 0 0,0 0 1 0 0,-1-1 0 0 0,1 0 0 0 0,7 0-23 0 0,-3-1-340 0 0,-1 0 0 0 0,1-1 0 0 0,-1-1-1 0 0,1 1 1 0 0,-1-2 0 0 0,0 0 0 0 0,0-1 0 0 0,0 0 0 0 0,0 0-1 0 0,-1-1 1 0 0,1-1 0 0 0,-1 0 0 0 0,-1-1 0 0 0,1 0-1 0 0,4-4 341 0 0,3-6-8521 0 0</inkml:trace>
  <inkml:trace contextRef="#ctx0" brushRef="#br0" timeOffset="219.423">499 123 17503 0 0,'0'0'803'0'0,"0"0"-18"0"0,6 6-469 0 0,137 116 6256 0 0,15-14-5520 0 0,-158-107-1108 0 0,1-1 1 0 0,-1 0-1 0 0,1 0 0 0 0,-1 0 1 0 0,1 1-1 0 0,-1-1 0 0 0,1 0 1 0 0,-1 1-1 0 0,0-1 0 0 0,1 0 1 0 0,-1 1-1 0 0,1-1 1 0 0,-1 1-1 0 0,0-1 0 0 0,1 0 1 0 0,-1 1-1 0 0,0-1 0 0 0,0 1 1 0 0,1-1-1 0 0,-1 1 0 0 0,0-1 1 0 0,0 1-1 0 0,0-1 0 0 0,0 1 1 0 0,0-1-1 0 0,1 1 0 0 0,-1-1 1 0 0,0 1-1 0 0,0-1 0 0 0,0 1 1 0 0,0 0-1 0 0,-1-1 0 0 0,1 1 1 0 0,0-1-1 0 0,0 1 0 0 0,0-1 1 0 0,0 1-1 0 0,0-1 0 0 0,-1 1 1 0 0,1-1-1 0 0,0 1 0 0 0,0-1 1 0 0,-1 0-1 0 0,1 1 0 0 0,0-1 1 0 0,-1 1-1 0 0,1-1 0 0 0,-1 0 1 0 0,1 1-1 0 0,0-1 0 0 0,-1 0 1 0 0,1 1-1 0 0,-1-1 0 0 0,1 0 1 0 0,-1 0-1 0 0,1 1 0 0 0,-1-1 1 0 0,1 0-1 0 0,-1 0 0 0 0,0 0 56 0 0,-34 13-6805 0 0,16-9-482 0 0</inkml:trace>
  <inkml:trace contextRef="#ctx0" brushRef="#br0" timeOffset="485.03">451 417 6447 0 0,'-14'-4'688'0'0,"13"3"-340"0"0,0 0-1 0 0,0 0 1 0 0,0 0-1 0 0,0 0 1 0 0,0-1-1 0 0,0 1 1 0 0,0 0-1 0 0,1 0 1 0 0,-1-1-1 0 0,0 1 1 0 0,1-1 0 0 0,-1 1-1 0 0,1 0 1 0 0,0-1-1 0 0,-1 1 1 0 0,1-1-1 0 0,0 1 1 0 0,0-1-1 0 0,0 1 1 0 0,0-1-1 0 0,0 1 1 0 0,0-1-1 0 0,1 1 1 0 0,-1-1-1 0 0,0 1 1 0 0,1 0-1 0 0,-1-1 1 0 0,1 1-1 0 0,-1 0 1 0 0,1-1-1 0 0,0 1 1 0 0,0 0-1 0 0,-1-1 1 0 0,1 1-348 0 0,31-44 3239 0 0,-15 29-2663 0 0,0 1-1 0 0,1 1 1 0 0,1 1 0 0 0,1 1 0 0 0,0 1-1 0 0,0 0 1 0 0,1 1 0 0 0,20-6-576 0 0,-23 9 186 0 0,130-53 272 0 0,-101 48-3291 0 0,-37 11 1345 0 0</inkml:trace>
  <inkml:trace contextRef="#ctx0" brushRef="#br0" timeOffset="768.888">1037 146 16127 0 0,'0'0'738'0'0,"0"0"-16"0"0,-18-5 2996 0 0,-30 37 471 0 0,-11 41-2897 0 0,53-67-1259 0 0,1 1 0 0 0,0 0 0 0 0,0 1 0 0 0,1-1 0 0 0,0 1 0 0 0,0 0 0 0 0,0 0 0 0 0,1 0 0 0 0,0 0 0 0 0,1 0 0 0 0,0 1 0 0 0,0-1 0 0 0,1 1 0 0 0,0 0 0 0 0,1-1 0 0 0,0 1 0 0 0,0 0 0 0 0,1 0 0 0 0,0-1 0 0 0,0 1 0 0 0,1 1-33 0 0,0-7 2 0 0,1 0 0 0 0,-1-1 0 0 0,0 1 0 0 0,1 0 0 0 0,0-1 0 0 0,-1 0 0 0 0,1 1 0 0 0,0-1 0 0 0,0-1 0 0 0,1 1 0 0 0,-1 0 0 0 0,0-1 0 0 0,0 1 0 0 0,1-1 0 0 0,-1 0 0 0 0,1 0 0 0 0,-1 0 0 0 0,1-1 0 0 0,-1 1 0 0 0,1-1 0 0 0,0 0 0 0 0,-1 0 0 0 0,1 0 0 0 0,-1-1 0 0 0,1 1 0 0 0,0-1 0 0 0,-1 0 0 0 0,1 0 0 0 0,-1 0 0 0 0,0 0 0 0 0,1 0 0 0 0,-1-1 0 0 0,0 0-1 0 0,0 1 1 0 0,0-1 0 0 0,0-1 0 0 0,0 1 0 0 0,0 0 0 0 0,2-3-2 0 0,7-4-165 0 0,-1-1-1 0 0,0-1 1 0 0,0 1-1 0 0,-1-2 1 0 0,-1 1-1 0 0,0-1 1 0 0,0-1-1 0 0,-1 0 1 0 0,-1 0-1 0 0,0 0 1 0 0,-1-1-1 0 0,0 0 0 0 0,0-4 166 0 0,-5 16-20 0 0,-1 0-1 0 0,1 0 0 0 0,-1 0 1 0 0,1 0-1 0 0,-1-1 0 0 0,0 1 1 0 0,0 0-1 0 0,0 0 0 0 0,0 0 0 0 0,0 0 1 0 0,-1 0-1 0 0,1 0 0 0 0,0 0 1 0 0,-1 0-1 0 0,0 0 0 0 0,1 0 1 0 0,-1 0-1 0 0,0 0 0 0 0,0 0 0 0 0,0 0 1 0 0,-1 0 20 0 0,2 1 27 0 0,-1 1 0 0 0,1-1 0 0 0,-1 1 0 0 0,1 0 0 0 0,-1-1 0 0 0,1 1 0 0 0,-1 0 0 0 0,0-1 0 0 0,1 1 0 0 0,-1 0 0 0 0,1 0 0 0 0,-1 0 0 0 0,0-1 0 0 0,1 1 1 0 0,-1 0-1 0 0,0 0 0 0 0,1 0 0 0 0,-1 0 0 0 0,0 0 0 0 0,1 0 0 0 0,-1 0 0 0 0,0 0 0 0 0,1 1 0 0 0,-1-1 0 0 0,1 0 0 0 0,-1 0 0 0 0,0 0 0 0 0,1 1 0 0 0,-1-1 0 0 0,1 0 0 0 0,-1 1 0 0 0,1-1 0 0 0,-1 0 0 0 0,0 1 0 0 0,1-1 1 0 0,0 1-1 0 0,-1-1-27 0 0,0 1 84 0 0,-1 1-6 0 0,0 0 1 0 0,1 0-1 0 0,-1 0 0 0 0,0 0 0 0 0,1 0 0 0 0,-1 1 1 0 0,1-1-1 0 0,0 0 0 0 0,-1 1 0 0 0,1-1 0 0 0,0 1 1 0 0,1 0-1 0 0,-1-1 0 0 0,0 1 0 0 0,1 0 0 0 0,0-1 1 0 0,-1 1-1 0 0,1 0 0 0 0,0 0 0 0 0,0-1 0 0 0,1 1 1 0 0,-1 0-1 0 0,0-1 0 0 0,1 1 0 0 0,0 0-78 0 0,25 67 365 0 0,-24-66-395 0 0,1 0 0 0 0,0 0 0 0 0,0 1 0 0 0,0-2 1 0 0,1 1-1 0 0,-1 0 0 0 0,1-1 0 0 0,0 1 0 0 0,0-1 0 0 0,0 0 0 0 0,0-1 0 0 0,0 1 0 0 0,1-1 0 0 0,-1 1 0 0 0,1-1 0 0 0,0-1 1 0 0,2 2 29 0 0,-4-3-245 0 0,1 1 0 0 0,0-1 0 0 0,0 0 0 0 0,-1 1 0 0 0,1-2 0 0 0,0 1 0 0 0,-1 0 0 0 0,1-1 0 0 0,0 0 0 0 0,-1 1 0 0 0,1-2 0 0 0,0 1 0 0 0,-1 0 0 0 0,0-1 0 0 0,1 1 0 0 0,-1-1 245 0 0,9-5-2633 0 0,-1-1-5242 0 0</inkml:trace>
  <inkml:trace contextRef="#ctx0" brushRef="#br0" timeOffset="1351.356">1349 214 6447 0 0,'2'-6'686'0'0,"0"-4"2058"0"0,-2 9 348 0 0,0 1 157 0 0,0 0-297 0 0,0 0-1364 0 0,0 0-599 0 0,0 0-117 0 0,-2 7 405 0 0,-1 134 1226 0 0,8-29-760 0 0,14-114-1473 0 0,61-108-197 0 0,-49 59-71 0 0,74-95 14 0 0,-107 165 272 0 0,-21 74 548 0 0,-10 68-376 0 0,35-140-460 0 0,-2-21 0 0 0,1 1 0 0 0,-1-1 0 0 0,0 1 0 0 0,1-1 0 0 0,-1 0 0 0 0,0 1 0 0 0,1-1 0 0 0,-1 0 0 0 0,0 1 0 0 0,1-1 0 0 0,-1 0 0 0 0,1 1 0 0 0,-1-1 0 0 0,1 0 0 0 0,-1 0 0 0 0,1 0 0 0 0,-1 0 0 0 0,1 1 0 0 0,-1-1 0 0 0,1 0 0 0 0,-1 0 0 0 0,1 0 0 0 0,-1 0 0 0 0,1 0 0 0 0,-1 0 0 0 0,1 0 0 0 0,-1 0 0 0 0,1 0 0 0 0,-1-1 0 0 0,1 1 0 0 0,-1 0 0 0 0,1 0 0 0 0,-1 0 0 0 0,1-1 0 0 0,-1 1 0 0 0,1 0 0 0 0,-1 0 0 0 0,1-1 0 0 0,-1 1 0 0 0,0 0 0 0 0,1-1 0 0 0,-1 1 0 0 0,0 0 0 0 0,1-1 0 0 0,-1 1 0 0 0,0-1 0 0 0,1 1 0 0 0,56-74-19 0 0,-30 34-105 0 0,-16 21-17 0 0,2 1-1 0 0,-1 1 0 0 0,2 0 0 0 0,1 0 0 0 0,0 2 0 0 0,0 0 0 0 0,11-7 142 0 0,-19 18-60 0 0,4 11 73 0 0,-9 0 46 0 0,-1-1-1 0 0,1 1 0 0 0,-2 0 0 0 0,1 0 0 0 0,-1-1 0 0 0,0 1 0 0 0,0 0 1 0 0,-1 0-1 0 0,0-1 0 0 0,0 1 0 0 0,-1 0 0 0 0,0-1 0 0 0,-2 7-58 0 0,0 4-36 0 0,-10 31-59 0 0,9-38 77 0 0,2 0 0 0 0,-1 1-1 0 0,1-1 1 0 0,1 1 0 0 0,0-1 0 0 0,0 1 0 0 0,1 0-1 0 0,1 0 1 0 0,0 0 0 0 0,0 0 0 0 0,1 0 0 0 0,0 0-1 0 0,2 5 19 0 0,-2-15-45 0 0,-1 0 0 0 0,0 0 0 0 0,0 0 0 0 0,1 0 0 0 0,-1-1 0 0 0,1 1 0 0 0,-1 0 0 0 0,1 0 0 0 0,-1-1 0 0 0,1 1 0 0 0,-1 0 0 0 0,1 0-1 0 0,-1-1 1 0 0,1 1 0 0 0,0-1 0 0 0,-1 1 0 0 0,1-1 0 0 0,0 1 0 0 0,0-1 0 0 0,0 1 0 0 0,-1-1 0 0 0,1 1 0 0 0,0-1 0 0 0,0 0 0 0 0,0 0-1 0 0,0 1 1 0 0,0-1 0 0 0,-1 0 0 0 0,1 0 0 0 0,0 0 0 0 0,0 0 0 0 0,0 0 0 0 0,0 0 0 0 0,0 0 0 0 0,0 0 0 0 0,0-1 0 0 0,-1 1 0 0 0,1 0 0 0 0,0 0-1 0 0,0-1 1 0 0,0 1 0 0 0,0 0 0 0 0,-1-1 0 0 0,1 1 0 0 0,0-1 0 0 0,0 1 0 0 0,-1-1 0 0 0,1 0 0 0 0,0 0 45 0 0,34-34-3337 0 0,-24 20 699 0 0,-1-1-5168 0 0</inkml:trace>
  <inkml:trace contextRef="#ctx0" brushRef="#br0" timeOffset="1590.973">2027 86 11975 0 0,'0'0'923'0'0,"-1"9"-566"0"0,-8 49 8125 0 0,0 1-4076 0 0,-21 183-2462 0 0,37-146-2104 0 0,0-19-5668 0 0,-7-76 4147 0 0,0-1-42 0 0</inkml:trace>
  <inkml:trace contextRef="#ctx0" brushRef="#br0" timeOffset="1866">2008 186 11023 0 0,'-2'-14'677'0'0,"1"1"-1"0"0,1 0 0 0 0,0-1 0 0 0,1 1 0 0 0,0 0 1 0 0,1-1-1 0 0,1-3-676 0 0,-2 14 365 0 0,0-1 1 0 0,1 0-1 0 0,-1 0 0 0 0,0 0 0 0 0,1 1 1 0 0,0-1-1 0 0,0 1 0 0 0,0-1 1 0 0,1 1-1 0 0,-1 0 0 0 0,1 0 1 0 0,-1 0-1 0 0,1 0 0 0 0,0 0 1 0 0,0 1-1 0 0,1-1 0 0 0,-1 1 1 0 0,0 0-1 0 0,1 0 0 0 0,-1 0 1 0 0,1 0-1 0 0,0 1 0 0 0,0-1 0 0 0,-1 1 1 0 0,4-1-366 0 0,-2 1 114 0 0,0 0 0 0 0,0 1 0 0 0,1-1 0 0 0,-1 1 0 0 0,0 0 0 0 0,0 0 0 0 0,0 1 0 0 0,0-1 0 0 0,0 1 0 0 0,0 0 0 0 0,0 1 0 0 0,0-1 0 0 0,-1 1 0 0 0,1 0 0 0 0,0 0 0 0 0,-1 1 0 0 0,1-1 0 0 0,-1 1 0 0 0,0 0 0 0 0,0 0 0 0 0,0 0 0 0 0,0 1 0 0 0,-1-1 0 0 0,1 1 0 0 0,-1 0 0 0 0,0 0 0 0 0,0 0 0 0 0,0 0 0 0 0,-1 1 0 0 0,1-1 0 0 0,-1 1 0 0 0,0 0 0 0 0,-1-1 0 0 0,1 1 0 0 0,-1 0 0 0 0,0 0 0 0 0,1 2-114 0 0,-2 5 15 0 0,1 0-1 0 0,-2 0 1 0 0,0 0-1 0 0,0-1 0 0 0,-1 1 1 0 0,0 0-1 0 0,-1 0 1 0 0,0-1-1 0 0,-1 0 0 0 0,-1 1 1 0 0,1-1-1 0 0,-2-1 1 0 0,1 1-1 0 0,-2-1 0 0 0,1 0 1 0 0,-1 0-1 0 0,-1-1 1 0 0,0 0-1 0 0,0 0 0 0 0,-6 4-14 0 0,9-8-2 0 0,0 1-1 0 0,0 0 0 0 0,-1-1 0 0 0,1 0 1 0 0,-1 0-1 0 0,0 0 0 0 0,-1-1 0 0 0,1 0 1 0 0,-1 0-1 0 0,1-1 0 0 0,-1 0 1 0 0,0 0-1 0 0,-1 0 0 0 0,1-1 0 0 0,0 0 1 0 0,-1-1-1 0 0,1 0 0 0 0,-5 1 3 0 0,11-2-60 0 0,-1 0 0 0 0,1-1 1 0 0,0 1-1 0 0,0 0 0 0 0,0 0 0 0 0,0-1 0 0 0,0 1 0 0 0,0 0 1 0 0,0-1-1 0 0,0 1 0 0 0,0-1 0 0 0,1 1 0 0 0,-1-1 0 0 0,0 0 1 0 0,0 1-1 0 0,0-1 0 0 0,0 0 0 0 0,1 1 0 0 0,-1-1 1 0 0,0 0-1 0 0,1 0 0 0 0,-1 0 0 0 0,1 0 0 0 0,-1 0 0 0 0,1 0 1 0 0,-1 0-1 0 0,1 0 0 0 0,0 0 0 0 0,-1 0 0 0 0,1 0 0 0 0,0 0 1 0 0,0 0-1 0 0,0 0 0 0 0,-1 0 0 0 0,1 0 0 0 0,0 0 0 0 0,1 0 1 0 0,-1-1 59 0 0,9-25-4390 0 0,-2 15-3935 0 0</inkml:trace>
  <inkml:trace contextRef="#ctx0" brushRef="#br0" timeOffset="2110.595">2369 25 19231 0 0,'0'0'884'0'0,"0"0"-24"0"0,0 0-373 0 0,0 2 463 0 0,2 23 167 0 0,-2 1-1 0 0,0 0 1 0 0,-1-1-1 0 0,-2 0 1 0 0,-1 1-1 0 0,-6 22-1116 0 0,2-17-393 0 0,3-16-233 0 0,1 1 0 0 0,0-1 1 0 0,1 1-1 0 0,1 0 0 0 0,1 0 0 0 0,0 0 1 0 0,1 4 625 0 0,1-9-1483 0 0</inkml:trace>
  <inkml:trace contextRef="#ctx0" brushRef="#br0" timeOffset="2384.012">2448 324 18167 0 0,'0'0'830'0'0,"0"0"-14"0"0,7-4-494 0 0,37-20 4649 0 0,25 0-2819 0 0,-5 2-1995 0 0,-60 21-157 0 0,0 0 0 0 0,-1-1 0 0 0,1 1 0 0 0,-1-1 0 0 0,0 0 0 0 0,1 0 0 0 0,-1 0 0 0 0,0 0 0 0 0,0-1 0 0 0,0 1 0 0 0,-1-1 0 0 0,1 0 0 0 0,0 0 0 0 0,-1 0 0 0 0,0 0 0 0 0,0 0 0 0 0,0 0 0 0 0,0-1 0 0 0,0 1 0 0 0,-1-1 0 0 0,0 1 0 0 0,1-1 0 0 0,-1 0 0 0 0,0 1 0 0 0,-1-1 0 0 0,1 0 0 0 0,-1 0 0 0 0,0 0 0 0 0,0 1 0 0 0,0-1 0 0 0,0 0 0 0 0,-1 0 0 0 0,0 3 6 0 0,0-1 0 0 0,0 1-1 0 0,0 0 1 0 0,0 0 0 0 0,0 0-1 0 0,-1-1 1 0 0,1 1 0 0 0,0 1 0 0 0,-1-1-1 0 0,1 0 1 0 0,-1 0 0 0 0,1 0-1 0 0,-1 1 1 0 0,1-1 0 0 0,-1 1 0 0 0,0-1-1 0 0,1 1 1 0 0,-1 0 0 0 0,1 0 0 0 0,-1-1-1 0 0,0 1 1 0 0,1 0 0 0 0,-1 1-1 0 0,0-1 1 0 0,1 0 0 0 0,-1 0 0 0 0,0 1-1 0 0,1-1 1 0 0,-1 1 0 0 0,0-1-6 0 0,-49 19 343 0 0,50-19-339 0 0,-12 6 192 0 0,1 1 0 0 0,-1 1 0 0 0,1 0 0 0 0,1 1 0 0 0,-1 0 0 0 0,1 0 0 0 0,1 1-1 0 0,0 1 1 0 0,0 0 0 0 0,-1 4-196 0 0,7-11 29 0 0,1 0 0 0 0,0 1 0 0 0,0-1 0 0 0,0 1 0 0 0,1 0 0 0 0,-1 0 0 0 0,1 0 0 0 0,0 0 0 0 0,1 0 0 0 0,-1 0-1 0 0,1 1 1 0 0,0-1 0 0 0,1 1 0 0 0,-1-1 0 0 0,1 1 0 0 0,0-1 0 0 0,0 0 0 0 0,1 1 0 0 0,-1-1 0 0 0,1 1 0 0 0,1-1 0 0 0,-1 0-1 0 0,1 0 1 0 0,-1 1 0 0 0,2-1 0 0 0,-1 0 0 0 0,0-1 0 0 0,3 3-29 0 0,-2-2-37 0 0,1 0 0 0 0,0-1-1 0 0,1 1 1 0 0,-1-1 0 0 0,1 0 0 0 0,0-1-1 0 0,0 1 1 0 0,0-1 0 0 0,1 0 0 0 0,-1 0 0 0 0,1-1-1 0 0,-1 1 1 0 0,1-1 0 0 0,0-1 0 0 0,0 1 0 0 0,0-1-1 0 0,0 0 1 0 0,0 0 0 0 0,0-1 0 0 0,0 1-1 0 0,1-1 38 0 0,39-4-3222 0 0,-3-7-4436 0 0,-20 1-560 0 0</inkml:trace>
  <inkml:trace contextRef="#ctx0" brushRef="#br0" timeOffset="2649.086">2956 152 14279 0 0,'-4'-3'604'0'0,"0"0"-1"0"0,-1 1 1 0 0,1 0 0 0 0,-1-1-1 0 0,1 2 1 0 0,-1-1-1 0 0,0 1 1 0 0,0-1-1 0 0,1 1 1 0 0,-1 0 0 0 0,0 1-1 0 0,0-1 1 0 0,0 1-1 0 0,0 0 1 0 0,0 1 0 0 0,0-1-1 0 0,0 1 1 0 0,-3 0-604 0 0,-31 16 2080 0 0,38-17-2058 0 0,0 1-1 0 0,0 0 0 0 0,0 0 0 0 0,0 0 1 0 0,0 0-1 0 0,0-1 0 0 0,0 1 0 0 0,0 1 1 0 0,1-1-1 0 0,-1 0 0 0 0,0 0 0 0 0,1 0 1 0 0,-1 0-1 0 0,0 0 0 0 0,1 1 0 0 0,0-1 1 0 0,-1 0-1 0 0,1 0 0 0 0,0 1 0 0 0,-1-1 1 0 0,1 0-1 0 0,0 1 0 0 0,0-1 0 0 0,0 0 1 0 0,0 0-1 0 0,0 1 0 0 0,1-1 0 0 0,-1 0 1 0 0,0 1-1 0 0,1-1 0 0 0,-1 0 0 0 0,1 0 1 0 0,-1 1-1 0 0,1-1 0 0 0,-1 0 0 0 0,1 0 1 0 0,0 0-1 0 0,-1 0 0 0 0,1 0 0 0 0,0 0 1 0 0,1 1-22 0 0,42 41 868 0 0,-37-37-833 0 0,0-1-29 0 0,61 64 608 0 0,-65-65-584 0 0,-1-1-1 0 0,-1 0 0 0 0,1 1 0 0 0,0-1 0 0 0,-1 1 0 0 0,0-1 0 0 0,0 1 1 0 0,0 0-1 0 0,0 0 0 0 0,0 0 0 0 0,-1-1 0 0 0,0 1 0 0 0,0 0 1 0 0,0 0-1 0 0,0 0 0 0 0,0 0 0 0 0,-1-1 0 0 0,0 1 0 0 0,0 0 0 0 0,0 0 1 0 0,0-1-1 0 0,0 1 0 0 0,-1-1 0 0 0,0 1-29 0 0,0 1 75 0 0,-1 0-1 0 0,0 0 1 0 0,0 0-1 0 0,0 0 1 0 0,-1-1-1 0 0,0 1 1 0 0,0-1-1 0 0,0 0 1 0 0,0 0-1 0 0,-1 0 1 0 0,1-1-1 0 0,-1 1 1 0 0,0-1-1 0 0,0 0 1 0 0,0-1-1 0 0,0 1 1 0 0,-1-1-1 0 0,1 0 1 0 0,-1-1-1 0 0,1 1 1 0 0,-4 0-75 0 0,3-2-119 0 0,1 1 0 0 0,-1-1-1 0 0,1 0 1 0 0,-1-1 0 0 0,1 1 0 0 0,0-1 0 0 0,-1 0 0 0 0,1 0-1 0 0,0-1 1 0 0,-1 0 0 0 0,1 1 0 0 0,0-2 0 0 0,0 1 0 0 0,0-1-1 0 0,0 0 120 0 0,-11-7-2089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27.91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135 45 6911 0 0,'0'0'315'0'0,"0"0"-7"0"0,0-1-199 0 0,10-19 7475 0 0,-9 19-5085 0 0,-1 1-1010 0 0,0 0-442 0 0,0 0-88 0 0,0 0-62 0 0,0 0-176 0 0,6 68 2167 0 0,-16 282-559 0 0,12-291-5182 0 0,7-64-254 0 0,2-3 1354 0 0</inkml:trace>
  <inkml:trace contextRef="#ctx0" brushRef="#br0" timeOffset="200.9">349 0 11975 0 0,'0'0'923'0'0,"0"0"-372"0"0,0 0 669 0 0,0 0 352 0 0,0 0 76 0 0,0 0-102 0 0,1 9 366 0 0,25 151 1834 0 0,-3-7-3492 0 0,-20-143-301 0 0,6 44 87 0 0,-8-19-3030 0 0,-3-27-2599 0 0,-1 0-1645 0 0</inkml:trace>
  <inkml:trace contextRef="#ctx0" brushRef="#br0" timeOffset="403.995">74 239 6447 0 0,'0'0'499'0'0,"0"0"136"0"0,0 0 1794 0 0,0-1 1897 0 0,5-3-1985 0 0,64-24 5168 0 0,44 17-5113 0 0,38 12-941 0 0,-53 0-5684 0 0,-87-1-4444 0 0</inkml:trace>
  <inkml:trace contextRef="#ctx0" brushRef="#br0" timeOffset="617.181">40 347 18687 0 0,'-38'21'2162'0'0,"37"-20"-1456"0"0,1-1 222 0 0,17 11 1805 0 0,7-4-2229 0 0,-1-1 0 0 0,1 0 0 0 0,-1-2 0 0 0,2-1-1 0 0,-1-1 1 0 0,5-1-504 0 0,6 2 280 0 0,14 0-186 0 0,0-2-1 0 0,0-3 1 0 0,43-6-94 0 0,9-10-4696 0 0,-85 14-4121 0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24.1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18 269 13415 0 0,'0'0'614'0'0,"0"0"-12"0"0,0 0-232 0 0,0 0 446 0 0,0 0 236 0 0,0 0 48 0 0,0 0-46 0 0,0 0-232 0 0,0 0-101 0 0,0 14 1161 0 0,-8 50 374 0 0,-1 61-384 0 0,15-101-1286 0 0,5-32-349 0 0,40-103 198 0 0,20-5-358 0 0,-67 111-66 0 0,-4 4 51 0 0,14 25 437 0 0,-12-14-379 0 0,-1 1-1 0 0,0-1 1 0 0,0 1-1 0 0,-1-1 1 0 0,-1 1-1 0 0,0 0 1 0 0,0-1-1 0 0,-1 5-119 0 0,-1 2 104 0 0,2 21 35 0 0,1-38-138 0 0,0 0 0 0 0,0 1-1 0 0,1-1 1 0 0,-1 0 0 0 0,0 0 0 0 0,0 1 0 0 0,0-1 0 0 0,0 0 0 0 0,1 0 0 0 0,-1 0 0 0 0,0 1-1 0 0,0-1 1 0 0,1 0 0 0 0,-1 0 0 0 0,0 0 0 0 0,0 1 0 0 0,1-1 0 0 0,-1 0 0 0 0,0 0 0 0 0,0 0 0 0 0,1 0-1 0 0,-1 0 1 0 0,0 0 0 0 0,1 0 0 0 0,-1 0 0 0 0,0 0 0 0 0,0 0 0 0 0,1 0 0 0 0,-1 0 0 0 0,0 0-1 0 0,1 0 1 0 0,-1 0 0 0 0,0 0 0 0 0,0 0 0 0 0,1 0 0 0 0,-1 0 0 0 0,0 0 0 0 0,1 0 0 0 0,-1 0-1 0 0,0-1 1 0 0,0 1 0 0 0,1 0 0 0 0,-1 0 0 0 0,0 0 0 0 0,0 0 0 0 0,1-1 0 0 0,-1 1 0 0 0,0 0 0 0 0,0 0-1 0 0,0-1 1 0 0,0 1 0 0 0,1 0 0 0 0,-1 0 0 0 0,0-1 0 0 0,0 1 0 0 0,0 0 0 0 0,0 0 0 0 0,0-1-1 0 0,0 1 1 0 0,1-1-1 0 0,61-77 0 0 0,-55 69-2 0 0,3-5-17 0 0,1 0 0 0 0,0 1 0 0 0,1 0 0 0 0,1 0-1 0 0,0 2 1 0 0,1 0 0 0 0,11-8 19 0 0,-16 15 0 0 0,-9 4 0 0 0,1 0 0 0 0,-1 0 0 0 0,1 0 0 0 0,0-1 0 0 0,-1 1 0 0 0,1 0 0 0 0,0 0 0 0 0,-1 0 0 0 0,1 0 0 0 0,0 0 0 0 0,-1 0 0 0 0,1 0 0 0 0,0 0 0 0 0,-1 0 0 0 0,1 0 0 0 0,0 1 0 0 0,-1-1 0 0 0,1 0 0 0 0,-1 0 0 0 0,1 1 0 0 0,0-1 0 0 0,-1 0 0 0 0,1 0 0 0 0,-1 1 0 0 0,1-1 0 0 0,-1 1 0 0 0,1-1 0 0 0,-1 1 0 0 0,1-1 0 0 0,-1 1 0 0 0,0-1 0 0 0,1 1 0 0 0,-1-1 0 0 0,1 1 0 0 0,-1-1 0 0 0,0 1 0 0 0,0 0 0 0 0,1-1 0 0 0,-1 1 0 0 0,0 0 0 0 0,0-1 0 0 0,0 1 0 0 0,0-1 0 0 0,0 1 0 0 0,0 0 0 0 0,0 0 0 0 0,1 0 0 0 0,-1 98-25 0 0,-2-89 17 0 0,0 1 0 0 0,1-1 0 0 0,1 1-1 0 0,0 0 1 0 0,0-1 0 0 0,1 1 0 0 0,1 0 0 0 0,0-1-1 0 0,0 3 9 0 0,21 8-2141 0 0,7-29-3466 0 0,-20 0-2426 0 0</inkml:trace>
  <inkml:trace contextRef="#ctx0" brushRef="#br0" timeOffset="234.461">588 265 11519 0 0,'0'0'528'0'0,"0"0"-16"0"0,-3 14-304 0 0,-17 82 12860 0 0,20-28-12325 0 0,0-67-810 0 0,0-1-13 0 0,12-4-1941 0 0,-7-3-90 0 0,-1-2-3397 0 0,-1-2-1740 0 0</inkml:trace>
  <inkml:trace contextRef="#ctx0" brushRef="#br0" timeOffset="397.467">585 96 7831 0 0,'-16'-8'848'0'0,"2"6"46"0"0,-16 11 10551 0 0,29-8-10880 0 0,1-1-134 0 0,4 7-1020 0 0,2-1-4602 0 0,1-1-1788 0 0</inkml:trace>
  <inkml:trace contextRef="#ctx0" brushRef="#br0" timeOffset="661.987">818 152 11055 0 0,'0'0'506'0'0,"0"0"-10"0"0,-10 11 4588 0 0,-30 15 2203 0 0,33-23-7028 0 0,-1 1 1 0 0,1 0-1 0 0,0 1 0 0 0,0 0 1 0 0,1 0-1 0 0,-1 0 0 0 0,1 1 1 0 0,0 0-1 0 0,0 0 1 0 0,1 0-1 0 0,0 1 0 0 0,0 0 1 0 0,1 0-1 0 0,-3 5-259 0 0,7-10 4 0 0,0 1 1 0 0,0-1-1 0 0,1 0 0 0 0,-1 0 0 0 0,1 0 1 0 0,-1 0-1 0 0,1 0 0 0 0,0 0 0 0 0,0 0 1 0 0,0 0-1 0 0,0 0 0 0 0,0 0 0 0 0,0 0 1 0 0,0-1-1 0 0,1 1 0 0 0,-1 0 1 0 0,0-1-1 0 0,1 1 0 0 0,0-1 0 0 0,-1 1 1 0 0,1-1-1 0 0,0 0 0 0 0,0 0 0 0 0,0 0 1 0 0,-1 0-1 0 0,1 0 0 0 0,0 0 0 0 0,0-1 1 0 0,1 1-1 0 0,-1 0 0 0 0,0-1 0 0 0,0 0 1 0 0,0 1-1 0 0,0-1 0 0 0,0 0 1 0 0,1 0-1 0 0,-1 0-4 0 0,12 4 6 0 0,-6-2-1 0 0,68 34 366 0 0,-74-34-358 0 0,0 0-1 0 0,0-1 0 0 0,0 1 1 0 0,-1 0-1 0 0,1 0 1 0 0,-1 0-1 0 0,1 0 1 0 0,-1 0-1 0 0,0 0 1 0 0,1 0-1 0 0,-1 0 1 0 0,0 1-1 0 0,0-1 0 0 0,-1 0 1 0 0,1 1-1 0 0,0-1 1 0 0,-1 0-1 0 0,0 1 1 0 0,1-1-1 0 0,-1 1 1 0 0,0-1-1 0 0,0 1 1 0 0,-1-1-1 0 0,1 1 1 0 0,0-1-1 0 0,-1 1 0 0 0,1-1 1 0 0,-1 0-1 0 0,0 1 1 0 0,0-1-1 0 0,0 0 1 0 0,-1 2-13 0 0,-2 2 33 0 0,0 0-1 0 0,0 0 1 0 0,-1 0 0 0 0,0 0 0 0 0,0-1 0 0 0,-1 0 0 0 0,1 0 0 0 0,-1 0 0 0 0,0-1-1 0 0,-1 0 1 0 0,1 0 0 0 0,-1 0 0 0 0,1-1 0 0 0,-1 0 0 0 0,0 0 0 0 0,0-1-1 0 0,-1 0 1 0 0,1 0 0 0 0,0-1 0 0 0,-1 0-33 0 0,6 0-32 0 0,0-1 0 0 0,0 0 1 0 0,0 0-1 0 0,0 0 0 0 0,0 0 0 0 0,0-1 0 0 0,0 1 1 0 0,0 0-1 0 0,0-1 0 0 0,0 0 0 0 0,1 1 0 0 0,-1-1 1 0 0,0 0-1 0 0,0 0 0 0 0,0 0 0 0 0,1 0 0 0 0,-1 0 1 0 0,0 0-1 0 0,1-1 0 0 0,-1 1 0 0 0,1 0 0 0 0,0-1 1 0 0,-1 1-1 0 0,1-1 0 0 0,0 0 0 0 0,0 1 0 0 0,0-1 1 0 0,0 0-1 0 0,0 0 0 0 0,0 1 0 0 0,1-1 0 0 0,-1 0 1 0 0,1 0-1 0 0,-1 0 32 0 0,2-68-4346 0 0,6 50 2997 0 0</inkml:trace>
  <inkml:trace contextRef="#ctx0" brushRef="#br0" timeOffset="907.559">1090 0 17215 0 0,'0'0'794'0'0,"0"0"-22"0"0,0 0-304 0 0,0 0 556 0 0,0 0 301 0 0,0 0 61 0 0,4 6 858 0 0,3 82 519 0 0,-21 246-2666 0 0,5-261-4585 0 0,6-66 2903 0 0</inkml:trace>
  <inkml:trace contextRef="#ctx0" brushRef="#br0" timeOffset="1077.965">931 304 18543 0 0,'0'0'852'0'0,"0"0"-21"0"0,13-5-332 0 0,37-2 5159 0 0,29 19-3690 0 0,-15-1-2148 0 0,19-8-3544 0 0,-68-2 2180 0 0</inkml:trace>
  <inkml:trace contextRef="#ctx0" brushRef="#br0" timeOffset="1454.109">1397 332 14511 0 0,'0'0'663'0'0,"-5"-18"250"0"0,4 17-809 0 0,1 0-1 0 0,-1 0 1 0 0,0 0-1 0 0,1 0 1 0 0,-1 0-1 0 0,0 0 1 0 0,0 0-1 0 0,0 0 1 0 0,0 0-1 0 0,0 1 1 0 0,0-1-1 0 0,0 0 1 0 0,0 1-1 0 0,0-1 0 0 0,-1 1 1 0 0,1-1-1 0 0,0 1 1 0 0,0 0-1 0 0,0-1 1 0 0,-1 1-1 0 0,1 0 1 0 0,0 0-1 0 0,0 0 1 0 0,-1 0-1 0 0,1 0 1 0 0,0 0-1 0 0,0 0 1 0 0,-1 0-1 0 0,1 0 1 0 0,0 1-1 0 0,0-1 1 0 0,0 0-1 0 0,-1 1 1 0 0,1-1-1 0 0,0 1 1 0 0,0-1-1 0 0,0 1 1 0 0,0 0-104 0 0,-43 27 4250 0 0,35-20-4004 0 0,1-1 1 0 0,1 1-1 0 0,-1 1 1 0 0,1-1-1 0 0,1 1 1 0 0,0 1-1 0 0,0-1 1 0 0,0 1 0 0 0,-1 6-247 0 0,5-11 52 0 0,0-1 0 0 0,1 0 0 0 0,-1 1 0 0 0,1-1 1 0 0,0 1-1 0 0,0-1 0 0 0,1 1 0 0 0,-1 0 0 0 0,1-1 1 0 0,0 1-1 0 0,0 0 0 0 0,1-1 0 0 0,-1 1 1 0 0,1 0-1 0 0,0-1 0 0 0,1 1 0 0 0,-1-1 0 0 0,1 0 1 0 0,-1 1-1 0 0,1-1 0 0 0,1 0 0 0 0,-1 0 1 0 0,0 0-1 0 0,1 0-52 0 0,-1-2 6 0 0,0 0 1 0 0,0 0-1 0 0,0 0 1 0 0,0-1-1 0 0,0 1 1 0 0,0-1-1 0 0,0 1 1 0 0,0-1-1 0 0,1 0 1 0 0,-1 0-1 0 0,1 0 1 0 0,-1 0-1 0 0,1 0 1 0 0,-1 0-1 0 0,1-1 1 0 0,-1 1-1 0 0,1-1 1 0 0,0 0-1 0 0,-1 0 1 0 0,1 0-1 0 0,0 0 1 0 0,-1 0-1 0 0,1 0 1 0 0,-1-1-1 0 0,1 1 1 0 0,0-1-1 0 0,-1 0 1 0 0,1 0-1 0 0,-1 0 1 0 0,0 0-1 0 0,1 0 1 0 0,-1-1-1 0 0,0 1 1 0 0,1-1-7 0 0,71-57 79 0 0,-60 44-283 0 0,-1 0 0 0 0,-1-1 0 0 0,0 0 0 0 0,-1-1 0 0 0,-1 0 0 0 0,0-1 0 0 0,1-6 204 0 0,-9 19-26 0 0,-15 12 621 0 0,10-5-509 0 0,1 1-1 0 0,0 0 1 0 0,0 0 0 0 0,0 0-1 0 0,0 0 1 0 0,0 0 0 0 0,0 0-1 0 0,1 1 1 0 0,0-1 0 0 0,-1 0-1 0 0,1 1 1 0 0,1-1-1 0 0,-1 1 1 0 0,0-1 0 0 0,1 1-1 0 0,0 0 1 0 0,0-1 0 0 0,0 1-1 0 0,0-1 1 0 0,0 1 0 0 0,1 0-1 0 0,0-1 1 0 0,-1 1 0 0 0,1-1-1 0 0,1 1 1 0 0,-1-1 0 0 0,0 0-1 0 0,1 1-85 0 0,-1-1-157 0 0,1 0 0 0 0,-1 0 0 0 0,1 0 0 0 0,0 0-1 0 0,0 0 1 0 0,0-1 0 0 0,0 1 0 0 0,0-1 0 0 0,1 1 0 0 0,-1-1-1 0 0,1 0 1 0 0,0 0 0 0 0,-1 0 0 0 0,1 0 0 0 0,0 0 0 0 0,0-1-1 0 0,0 1 1 0 0,0-1 0 0 0,1 1 157 0 0,3-1-2640 0 0,-1-1-6132 0 0</inkml:trace>
  <inkml:trace contextRef="#ctx0" brushRef="#br0" timeOffset="2003.267">1748 47 11519 0 0,'0'0'528'0'0,"0"0"-16"0"0,0 0 55 0 0,0 0 1428 0 0,0 0 665 0 0,0 0 129 0 0,0 0-275 0 0,0 0-1250 0 0,2 7 56 0 0,-11 138 1275 0 0,-42 126-3708 0 0,52-257-159 0 0,3-18-1085 0 0,7-27-1531 0 0,-8 22 4121 0 0,-1 3-171 0 0,1-1 0 0 0,0 0 1 0 0,-1 1-1 0 0,2 0 0 0 0,-1 0 0 0 0,1 0 0 0 0,0 0 1 0 0,0 1-1 0 0,1-1 0 0 0,-1 1 0 0 0,1 0 1 0 0,5-3-63 0 0,132-117 5714 0 0,-141 124-5735 0 0,0 17 907 0 0,-37 62 388 0 0,32-74-1210 0 0,0 1 0 0 0,0 0 0 0 0,1 0 1 0 0,0 0-1 0 0,0 0 0 0 0,0 0 0 0 0,0 1 0 0 0,1 0 1 0 0,0-1-1 0 0,0 1 0 0 0,1 0 0 0 0,0 0 0 0 0,-1 0 1 0 0,2 0-1 0 0,-1 0 0 0 0,1 0 0 0 0,0 0 0 0 0,0 0 1 0 0,1 0-1 0 0,0 0 0 0 0,0 0 0 0 0,0 0 0 0 0,1 0 1 0 0,0 0-1 0 0,0 0 0 0 0,2 3-64 0 0,-2-6-13 0 0,1-1 0 0 0,-1 1 0 0 0,1-1 0 0 0,-1 0 0 0 0,1 0 0 0 0,0 0 1 0 0,0 0-1 0 0,0 0 0 0 0,0-1 0 0 0,0 1 0 0 0,0-1 0 0 0,0 0 0 0 0,1 0 0 0 0,-1 0 0 0 0,0 0 0 0 0,1-1 0 0 0,-1 1 0 0 0,1-1 0 0 0,-1 0 1 0 0,1 0-1 0 0,-1 0 0 0 0,1 0 0 0 0,-1-1 0 0 0,0 1 0 0 0,1-1 0 0 0,-1 0 0 0 0,3-1 13 0 0,87-39-3910 0 0,-59 19 806 0 0,-19 10 1435 0 0</inkml:trace>
  <inkml:trace contextRef="#ctx0" brushRef="#br0" timeOffset="2333.764">2160 287 15695 0 0,'0'0'719'0'0,"0"0"-20"0"0,1 15 921 0 0,-1-12-1376 0 0,0 1 0 0 0,1-1 0 0 0,0 1 0 0 0,0-1 0 0 0,0 0 1 0 0,0 1-1 0 0,0-1 0 0 0,1 0 0 0 0,-1 0 0 0 0,1 0 0 0 0,0 0 1 0 0,0 0-1 0 0,0 0 0 0 0,0 0 0 0 0,0-1 0 0 0,1 1 0 0 0,-1-1 1 0 0,1 1-1 0 0,0-1 0 0 0,0 0 0 0 0,0 0 0 0 0,0 0 0 0 0,0-1 1 0 0,0 1-1 0 0,0-1 0 0 0,1 0 0 0 0,-1 0 0 0 0,0 0 0 0 0,1 0 1 0 0,-1 0-1 0 0,1-1 0 0 0,-1 1 0 0 0,1-1 0 0 0,-1 0 0 0 0,1 0 1 0 0,-1 0-1 0 0,1-1 0 0 0,-1 1 0 0 0,1-1-244 0 0,2 0-25 0 0,-1 1 1 0 0,0-1-1 0 0,1 0 0 0 0,-1 0 1 0 0,0 0-1 0 0,0-1 0 0 0,0 0 1 0 0,0 0-1 0 0,0 0 0 0 0,0-1 1 0 0,0 1-1 0 0,-1-1 0 0 0,1 0 1 0 0,-1-1-1 0 0,0 1 0 0 0,0-1 1 0 0,0 0-1 0 0,0 0 0 0 0,-1 0 1 0 0,0 0-1 0 0,0 0 0 0 0,0-1 1 0 0,0 0-1 0 0,-1 1 0 0 0,1-1 1 0 0,-1 0-1 0 0,0 0 0 0 0,-1-1 1 0 0,1 1-1 0 0,-1 0 0 0 0,0 0 1 0 0,-1-1-1 0 0,1 1 0 0 0,-1-1 1 0 0,0 1-1 0 0,0 0 0 0 0,-1-1 1 0 0,1 1-1 0 0,-1 0 0 0 0,-1-4 25 0 0,1 7 5 0 0,1 0 0 0 0,-1 0 0 0 0,0 0 0 0 0,0 0 0 0 0,0 0 0 0 0,0 0 0 0 0,0 0 0 0 0,-1 0 0 0 0,1 0 0 0 0,0 1 0 0 0,-1-1 0 0 0,1 1 0 0 0,-1-1-1 0 0,0 1 1 0 0,1-1 0 0 0,-1 1 0 0 0,0 0 0 0 0,0 0 0 0 0,0 0 0 0 0,0 0 0 0 0,0 0 0 0 0,0 0 0 0 0,0 0 0 0 0,0 1 0 0 0,0-1 0 0 0,-1 1 0 0 0,1 0-1 0 0,0-1 1 0 0,0 1 0 0 0,0 0 0 0 0,-1 0 0 0 0,1 1 0 0 0,0-1 0 0 0,0 0 0 0 0,0 1 0 0 0,0-1 0 0 0,-1 1 0 0 0,1 0 0 0 0,0 0 0 0 0,-1 0-5 0 0,-6 3 52 0 0,1 0 0 0 0,-1 0 1 0 0,1 1-1 0 0,0 0 0 0 0,0 1 1 0 0,0-1-1 0 0,1 1 0 0 0,0 1 0 0 0,0 0-52 0 0,-65 94 941 0 0,70-96-917 0 0,-1 0 0 0 0,1 0-1 0 0,0 0 1 0 0,0 1 0 0 0,1-1-1 0 0,-1 1 1 0 0,1-1 0 0 0,0 1-1 0 0,1-1 1 0 0,0 1 0 0 0,-1 0 0 0 0,2-1-1 0 0,-1 1 1 0 0,1-1 0 0 0,0 1-1 0 0,0-1 1 0 0,0 1 0 0 0,1-1-1 0 0,0 0 1 0 0,2 5-24 0 0,-2-6-80 0 0,0-1 1 0 0,1 1-1 0 0,-1-1 0 0 0,1 0 0 0 0,0 0 1 0 0,0 0-1 0 0,0 0 0 0 0,0 0 0 0 0,1-1 1 0 0,-1 0-1 0 0,1 1 0 0 0,0-1 0 0 0,-1 0 0 0 0,1-1 1 0 0,0 1-1 0 0,0-1 0 0 0,0 0 0 0 0,0 0 1 0 0,2 1 79 0 0,52-3-4141 0 0,-38-3 2261 0 0</inkml:trace>
  <inkml:trace contextRef="#ctx0" brushRef="#br0" timeOffset="2649.151">2631 176 11519 0 0,'-11'-2'1207'0'0,"-1"1"0"0"0,1 0 0 0 0,-1 1 0 0 0,1 0 0 0 0,-1 0 0 0 0,0 1 0 0 0,1 1-1 0 0,0 0 1 0 0,-1 1 0 0 0,1 0 0 0 0,0 0 0 0 0,0 1 0 0 0,-4 3-1207 0 0,-19 17 1386 0 0,33-23-1347 0 0,0 0-1 0 0,0 0 0 0 0,0 0 1 0 0,0 0-1 0 0,0 0 1 0 0,0 0-1 0 0,0 0 1 0 0,0 0-1 0 0,1 0 1 0 0,-1 0-1 0 0,0 0 1 0 0,1 1-1 0 0,-1-1 1 0 0,1 0-1 0 0,-1 1 0 0 0,1-1 1 0 0,-1 0-1 0 0,1 1 1 0 0,0-1-1 0 0,0 1 1 0 0,0-1-1 0 0,0 0 1 0 0,0 1-1 0 0,0-1 1 0 0,0 1-1 0 0,0-1 1 0 0,0 0-1 0 0,1 1 0 0 0,-1-1 1 0 0,1 0-1 0 0,-1 1 1 0 0,1-1-1 0 0,-1 0 1 0 0,1 1-1 0 0,0-1 1 0 0,0 0-1 0 0,-1 0 1 0 0,1 0-1 0 0,0 0 1 0 0,0 0-1 0 0,0 0 0 0 0,0 0 1 0 0,0 0-1 0 0,0 0 1 0 0,1 0-1 0 0,0 0-38 0 0,61 30-129 0 0,-62-30 141 0 0,26 8-11 0 0,-17-7 0 0 0,0 1 0 0 0,0 0 0 0 0,-1 1-1 0 0,1 0 1 0 0,-1 0 0 0 0,0 1 0 0 0,0 0 0 0 0,0 0 0 0 0,-1 1-1 0 0,0 1 1 0 0,0-1 0 0 0,0 1 0 0 0,-1 0 0 0 0,0 1-1 0 0,6 8 0 0 0,-12-14 9 0 0,0 1 0 0 0,0-1 0 0 0,0 0 0 0 0,0 1 0 0 0,0 0 0 0 0,0-1-1 0 0,-1 1 1 0 0,1-1 0 0 0,-1 1 0 0 0,0 0 0 0 0,0-1 0 0 0,0 1-1 0 0,0 0 1 0 0,0-1 0 0 0,-1 1 0 0 0,1 0 0 0 0,-1-1 0 0 0,1 1 0 0 0,-1-1-1 0 0,0 1 1 0 0,0-1 0 0 0,0 1 0 0 0,-1-1 0 0 0,1 1 0 0 0,0-1 0 0 0,-1 0-1 0 0,0 0 1 0 0,1 0 0 0 0,-1 0 0 0 0,0 0 0 0 0,0 0 0 0 0,0-1 0 0 0,0 1-1 0 0,-1 0 1 0 0,1-1 0 0 0,-1 1-9 0 0,-93 33 220 0 0,64-28-841 0 0,0-2 0 0 0,0-2 1 0 0,0-1-1 0 0,-1-1 0 0 0,0-2 621 0 0,1-1-1496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22.45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107 97 8751 0 0,'0'0'674'0'0,"0"0"-194"0"0,8-13 5592 0 0,-4 10 782 0 0,-2 4-6712 0 0,0 1 0 0 0,-1-1 0 0 0,1 0 0 0 0,0 1 0 0 0,-1 0 0 0 0,1-1 0 0 0,-1 1 0 0 0,1 0 0 0 0,-1 0 0 0 0,0 0 0 0 0,1 0 0 0 0,-1 0 0 0 0,0 0 0 0 0,-1 0 0 0 0,1 0 0 0 0,0 0 0 0 0,0 1 0 0 0,-1-1-1 0 0,0 0 1 0 0,1 0 0 0 0,-1 1 0 0 0,0-1 0 0 0,0 0 0 0 0,0 1 0 0 0,0-1 0 0 0,-1 2-142 0 0,1-4 21 0 0,1 57 852 0 0,-3-1 1 0 0,-2 1-1 0 0,-7 24-873 0 0,-3 49 401 0 0,12-2-475 0 0,3-127-358 0 0,-1-1-110 0 0,0 0-15 0 0,12-16-2142 0 0,-6 2 134 0 0,-1-3-5763 0 0</inkml:trace>
  <inkml:trace contextRef="#ctx0" brushRef="#br0" timeOffset="249.977">416 1 7367 0 0,'0'0'568'0'0,"-16"12"4638"0"0,-1 26 1839 0 0,8 3-3781 0 0,4 88-1982 0 0,6-115-759 0 0,18 186 453 0 0,-19-199-986 0 0,-3 20-2013 0 0,-13 4-5120 0 0,8-22-209 0 0</inkml:trace>
  <inkml:trace contextRef="#ctx0" brushRef="#br0" timeOffset="467.265">28 407 7367 0 0,'-14'1'787'0'0,"12"-1"-539"0"0,1 0-1897 0 0,-1 0 3389 0 0,-1 1 3141 0 0,-2-1 4353 0 0,27-14-6086 0 0,8 3-2782 0 0,0 2-1 0 0,0 1 0 0 0,1 1 0 0 0,0 1 0 0 0,0 2 0 0 0,0 2 0 0 0,12 0-365 0 0,8-2 63 0 0,-11 2-359 0 0,58-8 317 0 0,-35-6-5302 0 0,-51 12-3139 0 0</inkml:trace>
  <inkml:trace contextRef="#ctx0" brushRef="#br0" timeOffset="670.375">96 476 17767 0 0,'-49'23'2075'0'0,"48"-23"-1318"0"0,1 0 247 0 0,0 0 41 0 0,0 0-54 0 0,0 0-266 0 0,15 7 1029 0 0,143-13 135 0 0,-68-1-1774 0 0,34-2-3 0 0,-41 10-3778 0 0,-73 0 2037 0 0,-2 0-247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3.91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30 15375 0 0,'6'-6'1394'0'0,"13"-10"-1547"0"0,-18 15 321 0 0,0 1 0 0 0,-1-1-1 0 0,1 0 1 0 0,0 1 0 0 0,0-1 0 0 0,0 1 0 0 0,0-1 0 0 0,0 1-1 0 0,0-1 1 0 0,0 1 0 0 0,0 0 0 0 0,0-1 0 0 0,0 1 0 0 0,0 0-1 0 0,0 0 1 0 0,0 0 0 0 0,0 0 0 0 0,0 0 0 0 0,0 0-1 0 0,0 0 1 0 0,0 0 0 0 0,0 0 0 0 0,0 1 0 0 0,1-1 0 0 0,-1 0-1 0 0,0 1 1 0 0,0-1 0 0 0,-1 1 0 0 0,1-1 0 0 0,0 1-1 0 0,0-1 1 0 0,0 1 0 0 0,0-1 0 0 0,0 1 0 0 0,-1 0 0 0 0,1 0-1 0 0,0-1 1 0 0,0 1 0 0 0,-1 0 0 0 0,1 0 0 0 0,-1 0 0 0 0,1 0-1 0 0,-1 0 1 0 0,1 0 0 0 0,-1 0 0 0 0,1 0 0 0 0,-1 0-1 0 0,0 0 1 0 0,0 0 0 0 0,1 1-168 0 0,2 12 454 0 0,-1 1-1 0 0,0 0 1 0 0,-1 0-1 0 0,0 0 1 0 0,-1 0-1 0 0,-1 0 1 0 0,-1 9-454 0 0,1-20 72 0 0,-16 216 1880 0 0,17-221-1939 0 0,0 1 1 0 0,0 0 0 0 0,1 0 0 0 0,-1 0 0 0 0,0 0-1 0 0,0 0 1 0 0,1 0 0 0 0,-1 0 0 0 0,0 0-1 0 0,1-1 1 0 0,-1 1 0 0 0,0 0 0 0 0,0 0 0 0 0,1 0-1 0 0,-1 0 1 0 0,0 0 0 0 0,1 0 0 0 0,-1 1-1 0 0,0-1 1 0 0,0 0 0 0 0,1 0 0 0 0,-1 0-1 0 0,0 0 1 0 0,0 0 0 0 0,1 0 0 0 0,-1 0 0 0 0,0 1-1 0 0,0-1 1 0 0,1 0 0 0 0,-1 0 0 0 0,0 0-1 0 0,0 0 1 0 0,0 1 0 0 0,1-1 0 0 0,-1 0 0 0 0,0 0-1 0 0,0 1 1 0 0,0-1 0 0 0,0 0 0 0 0,1 0-1 0 0,-1 1 1 0 0,0-1 0 0 0,0 0 0 0 0,0 0-1 0 0,0 1 1 0 0,0-1 0 0 0,0 0 0 0 0,0 1-14 0 0,15-27 145 0 0,13-43 54 0 0,-20 46-181 0 0,0 0 1 0 0,2 1-1 0 0,0 0 0 0 0,2 1 0 0 0,0 0 0 0 0,1 1 1 0 0,1 0-1 0 0,1 1 0 0 0,17-16-18 0 0,-31 34 9 0 0,0 0 0 0 0,0-1 0 0 0,1 1-1 0 0,-1 0 1 0 0,1 0 0 0 0,-1 0 0 0 0,1 0 0 0 0,-1 1 0 0 0,1-1 0 0 0,-1 0-1 0 0,1 1 1 0 0,0-1 0 0 0,-1 1 0 0 0,1-1 0 0 0,0 1 0 0 0,-1 0-1 0 0,1 0 1 0 0,0-1 0 0 0,0 1 0 0 0,-1 1 0 0 0,1-1 0 0 0,0 0 0 0 0,0 0-1 0 0,-1 1 1 0 0,1-1 0 0 0,0 1 0 0 0,-1-1 0 0 0,1 1 0 0 0,0 0 0 0 0,-1-1-1 0 0,1 1 1 0 0,-1 0 0 0 0,0 0 0 0 0,1 0 0 0 0,-1 0 0 0 0,1 1 0 0 0,-1-1-1 0 0,0 0 1 0 0,0 0 0 0 0,0 1 0 0 0,0-1 0 0 0,0 1 0 0 0,0-1-1 0 0,0 1 1 0 0,-1-1 0 0 0,1 1 0 0 0,0 0-9 0 0,9 20 128 0 0,-1 2 1 0 0,0-1-1 0 0,-2 1 0 0 0,-1 1 1 0 0,0-1-1 0 0,-2 1 0 0 0,0 21-128 0 0,3 1 78 0 0,-6 22-94 0 0,-1-68-68 0 0,0-1-32 0 0,0 0-4 0 0,0 0-97 0 0,0 0-409 0 0,0 0-175 0 0,0 0-1906 0 0,0 0-7486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6.71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42 11 7367 0 0,'-12'-2'787'0'0,"8"1"-2136"0"0,-6-2 5572 0 0,-2 0 2884 0 0,9 2-6597 0 0,3 1-8524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8.34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 1 8751 0 0,'0'0'674'0'0,"0"0"27"0"0,0 0 1742 0 0,0 0 811 0 0,0 0 160 0 0,0 0-276 0 0,0 0-1303 0 0,-2 1-571 0 0,-27 49 2615 0 0,16 42-3430 0 0,17-51-1317 0 0,9-17-3091 0 0,-7-18 2359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9.1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87 11055 0 0,'2'-8'1002'0'0,"-1"4"-1069"0"0,10-41 2183 0 0,0 17 5201 0 0,-10 27-6324 0 0,-1 1-58 0 0,0 0-66 0 0,0 0-246 0 0,0 1-110 0 0,19 130 1898 0 0,3-29-1515 0 0,-22-101-873 0 0,1-1 0 0 0,-1 1 1 0 0,0-1-1 0 0,0 0 0 0 0,1 1 0 0 0,-1-1 0 0 0,0 1 0 0 0,0-1 1 0 0,1 0-1 0 0,-1 1 0 0 0,1-1 0 0 0,-1 0 0 0 0,0 1 0 0 0,1-1 1 0 0,-1 0-1 0 0,0 0 0 0 0,1 0 0 0 0,-1 1 0 0 0,1-1 0 0 0,-1 0 1 0 0,1 0-1 0 0,-1 0 0 0 0,1 0 0 0 0,-1 0 0 0 0,1 0 0 0 0,-1 1 1 0 0,1-1-1 0 0,-1 0 0 0 0,0 0 0 0 0,1-1 0 0 0,-1 1 0 0 0,1 0 1 0 0,-1 0-1 0 0,1 0 0 0 0,-1 0 0 0 0,1 0 0 0 0,-1 0 0 0 0,1-1 1 0 0,-1 1-1 0 0,0 0 0 0 0,1 0 0 0 0,-1-1 0 0 0,1 1 0 0 0,-1 0 1 0 0,0-1-1 0 0,1 1 0 0 0,-1 0 0 0 0,0-1 0 0 0,1 1 0 0 0,-1 0 0 0 0,0-1 1 0 0,0 1-1 0 0,0-1 0 0 0,1 1 0 0 0,-1-1 0 0 0,0 1 0 0 0,0 0 1 0 0,0-1-1 0 0,0 1 0 0 0,0-1-23 0 0,17-30 259 0 0,-16 29-204 0 0,6-14-23 0 0,0 1 0 0 0,2 0 0 0 0,-1 0 0 0 0,2 1 0 0 0,0 0 0 0 0,0 1 0 0 0,2 0 0 0 0,-1 0 0 0 0,2 1 0 0 0,-1 1 0 0 0,4-2-32 0 0,-15 12 7 0 0,1 0 1 0 0,-1 0-1 0 0,1 1 0 0 0,-1-1 0 0 0,1 0 1 0 0,-1 0-1 0 0,1 1 0 0 0,-1-1 0 0 0,1 1 1 0 0,-1-1-1 0 0,1 1 0 0 0,0 0 0 0 0,-1 0 1 0 0,1 0-1 0 0,0 0 0 0 0,-1 0 0 0 0,1 0 1 0 0,0 0-1 0 0,-1 0 0 0 0,1 1 0 0 0,0-1 1 0 0,-1 0-1 0 0,1 1 0 0 0,-1 0 0 0 0,1-1 1 0 0,-1 1-1 0 0,1 0 0 0 0,-1 0 0 0 0,1 0 1 0 0,-1 0-1 0 0,0 0 0 0 0,1 0 0 0 0,-1 0 1 0 0,0 0-1 0 0,0 0 0 0 0,0 1 0 0 0,0-1 1 0 0,0 0-1 0 0,0 1 0 0 0,0-1 0 0 0,-1 1 1 0 0,1 0-8 0 0,25 67 527 0 0,15 78-39 0 0,-41-147-515 0 0,0 1 0 0 0,1-1 0 0 0,-1 1 0 0 0,0-1 0 0 0,1 1 0 0 0,-1-1 0 0 0,1 0 0 0 0,-1 1 0 0 0,0-1 0 0 0,1 1 0 0 0,-1-1 1 0 0,1 0-1 0 0,-1 0 0 0 0,1 1 0 0 0,-1-1 0 0 0,1 0 0 0 0,-1 0 0 0 0,1 0 0 0 0,-1 1 0 0 0,1-1 0 0 0,-1 0 0 0 0,1 0 0 0 0,-1 0 0 0 0,1 0 0 0 0,0 0 0 0 0,-1 0 0 0 0,1 0 0 0 0,-1 0 0 0 0,1 0 0 0 0,-1 0 0 0 0,1-1 0 0 0,-1 1 0 0 0,1 0 1 0 0,-1 0-1 0 0,1 0 0 0 0,-1-1 0 0 0,1 1 0 0 0,-1 0 0 0 0,1 0 0 0 0,-1-1 0 0 0,1 1 0 0 0,-1-1 0 0 0,1 1 0 0 0,-1 0 0 0 0,0-1 27 0 0,0 1-28 0 0,25-23-3135 0 0,-14 14 1207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2.3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72 33 15199 0 0,'0'0'696'0'0,"3"-18"256"0"0,-3 17-864 0 0,0 1 0 0 0,0 0 0 0 0,0-1 0 0 0,0 1-1 0 0,0-1 1 0 0,0 1 0 0 0,0 0 0 0 0,0-1 0 0 0,0 1-1 0 0,0-1 1 0 0,-1 1 0 0 0,1 0 0 0 0,0-1 0 0 0,0 1 0 0 0,0-1-1 0 0,0 1 1 0 0,-1 0 0 0 0,1-1 0 0 0,0 1 0 0 0,0 0-1 0 0,-1 0 1 0 0,1-1 0 0 0,0 1 0 0 0,-1 0 0 0 0,1-1 0 0 0,0 1-1 0 0,-1 0 1 0 0,1 0 0 0 0,0 0 0 0 0,-1-1 0 0 0,1 1-1 0 0,-1 0 1 0 0,1 0 0 0 0,0 0 0 0 0,-1 0 0 0 0,1 0-1 0 0,-1 0 1 0 0,1 0 0 0 0,0 0 0 0 0,-1 0 0 0 0,1 0 0 0 0,-1 0-1 0 0,1 0 1 0 0,-1 0 0 0 0,1 0 0 0 0,0 0 0 0 0,-1 0-1 0 0,1 0 1 0 0,0 1 0 0 0,-1-1 0 0 0,1 0 0 0 0,-1 0 0 0 0,1 0-1 0 0,0 1 1 0 0,-1-1 0 0 0,1 0 0 0 0,0 0 0 0 0,0 1-1 0 0,-1-1 1 0 0,1 0 0 0 0,0 1-88 0 0,-22 17 1035 0 0,17-12-916 0 0,1 1 0 0 0,0 0 0 0 0,1 0 0 0 0,-1 0 0 0 0,1 1-1 0 0,0-1 1 0 0,1 1 0 0 0,0 0 0 0 0,0-1 0 0 0,1 1 0 0 0,0 0 0 0 0,0 0 0 0 0,1 0 0 0 0,0 6-119 0 0,0-10 31 0 0,0 1 0 0 0,1-1 0 0 0,-1 0 0 0 0,1 0 0 0 0,0 0 0 0 0,0 0 0 0 0,0 1 0 0 0,1-1 0 0 0,-1-1 0 0 0,1 1 0 0 0,0 0 1 0 0,0 0-1 0 0,0-1 0 0 0,1 1 0 0 0,-1-1 0 0 0,1 1 0 0 0,0-1 0 0 0,0 0 0 0 0,0 0 0 0 0,0-1 0 0 0,0 1 0 0 0,1-1 0 0 0,-1 1 0 0 0,1-1 1 0 0,0 0-1 0 0,-1 0 0 0 0,1-1 0 0 0,2 1-31 0 0,1-1 5 0 0,0-1 0 0 0,0 0 1 0 0,0-1-1 0 0,0 0 0 0 0,0 0 0 0 0,0 0 1 0 0,0-1-1 0 0,-1 0 0 0 0,1 0 1 0 0,0-1-1 0 0,-1 0 0 0 0,0 0 0 0 0,0 0 1 0 0,0-1-1 0 0,0 0 0 0 0,0 0 1 0 0,-1-1-1 0 0,1 1 0 0 0,-1-1 0 0 0,0 0 1 0 0,-1-1-1 0 0,1 1 0 0 0,-1-1 1 0 0,0 0-1 0 0,-1 0 0 0 0,1-1-5 0 0,2-2 10 0 0,-1 1 0 0 0,-1-1 0 0 0,0 0-1 0 0,0-1 1 0 0,0 1 0 0 0,-1-1 0 0 0,-1 1 0 0 0,0-1 0 0 0,0 0 0 0 0,-1 0-1 0 0,0 0 1 0 0,-1 0 0 0 0,0-9-10 0 0,0 19 33 0 0,-1 1 0 0 0,1-1 0 0 0,0 0 0 0 0,-1 0 0 0 0,1 1-1 0 0,0-1 1 0 0,-1 0 0 0 0,1 1 0 0 0,-1-1 0 0 0,1 0 0 0 0,0 0 0 0 0,-1 0 0 0 0,1 0 0 0 0,-1 1-1 0 0,1-1 1 0 0,-1 0 0 0 0,1 0 0 0 0,-1 0 0 0 0,1 0 0 0 0,0 0 0 0 0,-1 0 0 0 0,1 0 0 0 0,-1 0-1 0 0,1 0 1 0 0,-1 0 0 0 0,1 0 0 0 0,-1-1 0 0 0,1 1 0 0 0,0 0 0 0 0,-1 0 0 0 0,1 0 0 0 0,-1-1-1 0 0,1 1 1 0 0,0 0 0 0 0,-1 0 0 0 0,1-1 0 0 0,-1 1 0 0 0,1 0 0 0 0,0-1 0 0 0,0 1 0 0 0,-1 0-1 0 0,1-1 1 0 0,0 1 0 0 0,-1 0 0 0 0,1-1 0 0 0,0 1 0 0 0,0-1 0 0 0,0 1 0 0 0,0-1-1 0 0,-1 1 1 0 0,1 0 0 0 0,0-1 0 0 0,0 1 0 0 0,0-1 0 0 0,0 1 0 0 0,0-1 0 0 0,0 1 0 0 0,0-1-1 0 0,0 1 1 0 0,0 0-33 0 0,5 77 431 0 0,35 161-272 0 0,-37-205-121 0 0,0-19-18 0 0,0 1-1 0 0,-1-1 1 0 0,0 1 0 0 0,-2-1 0 0 0,1 1-1 0 0,-2-1 1 0 0,0 1 0 0 0,-1-1-1 0 0,0 1 1 0 0,-1-1 0 0 0,-1 0 0 0 0,0 0-1 0 0,-1 0 1 0 0,0-1 0 0 0,-1 1-1 0 0,-1-1 1 0 0,-5 7-20 0 0,6-15 15 0 0,0-1 0 0 0,0 0 0 0 0,-1 0 1 0 0,1 0-1 0 0,-1-1 0 0 0,0 0 0 0 0,0 0 0 0 0,0-1 0 0 0,0 0 0 0 0,0 0 0 0 0,-1-1 0 0 0,1 1 1 0 0,-1-2-1 0 0,1 1 0 0 0,-1-1 0 0 0,1 0 0 0 0,-1-1 0 0 0,1 0 0 0 0,0 0 0 0 0,-1 0 0 0 0,1-1 1 0 0,0 0-1 0 0,0-1 0 0 0,0 1 0 0 0,0-1 0 0 0,0-1 0 0 0,-4-2-15 0 0,9 4-2 0 0,1 1 0 0 0,-1 0 0 0 0,1 0 1 0 0,-1-1-1 0 0,1 1 0 0 0,0-1 0 0 0,0 0 0 0 0,-1 1 0 0 0,1-1 0 0 0,0 0 1 0 0,1 0-1 0 0,-1 1 0 0 0,0-1 0 0 0,0 0 0 0 0,1 0 0 0 0,-1 0 1 0 0,1 0-1 0 0,0 0 0 0 0,-1 0 0 0 0,1 0 0 0 0,0 0 0 0 0,0 0 0 0 0,0 0 1 0 0,0 0-1 0 0,1 0 0 0 0,-1 0 0 0 0,1 0 0 0 0,-1 0 0 0 0,1 0 0 0 0,0 0 1 0 0,-1 1-1 0 0,2-3 2 0 0,38-59-74 0 0,-34 54 71 0 0,108-129 3 0 0,-6 40-289 0 0,-107 97 57 0 0,-1 1-7 0 0,0 0-162 0 0,0 0-678 0 0,0 0-296 0 0,0 0-1455 0 0,0 0-5597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0.1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88 0 17855 0 0,'-7'8'1904'0'0,"-3"13"1649"0"0,16 14-2531 0 0,-4-27-605 0 0,-1-5-355 0 0,4 9 42 0 0,0 1 1 0 0,-1 0-1 0 0,-1 0 0 0 0,0 0 0 0 0,-1 0 0 0 0,0 0 0 0 0,-1 1 0 0 0,0-1 0 0 0,-1 0 0 0 0,-1 1 0 0 0,0-1 0 0 0,-1 0 1 0 0,0 0-1 0 0,-1 0 0 0 0,-1 0 0 0 0,0 0 0 0 0,0 0 0 0 0,-2-1 0 0 0,-1 4-104 0 0,6-15 16 0 0,0 1-1 0 0,1-1 1 0 0,-1 1-1 0 0,0-1 1 0 0,0 1-1 0 0,0-1 1 0 0,0 0-1 0 0,0 0 1 0 0,-1 1-1 0 0,1-1 0 0 0,0 0 1 0 0,-1 0-1 0 0,1 0 1 0 0,0 0-1 0 0,-1 0 1 0 0,1-1-1 0 0,-1 1 1 0 0,1 0-1 0 0,-1-1 1 0 0,0 1-1 0 0,1-1 1 0 0,-1 0-1 0 0,0 1 1 0 0,1-1-1 0 0,-1 0 1 0 0,0 0-1 0 0,1 0 1 0 0,-1 0-1 0 0,0 0 1 0 0,1 0-1 0 0,-1-1 1 0 0,0 1-1 0 0,1 0 1 0 0,-1-1-1 0 0,0 0 1 0 0,1 1-1 0 0,-1-1 1 0 0,1 0-1 0 0,-1 0 1 0 0,1 1-1 0 0,0-1 1 0 0,-1-1-1 0 0,1 1 1 0 0,0 0-1 0 0,0 0 1 0 0,-1 0-1 0 0,1-1-15 0 0,0-2-312 0 0,0 1-1 0 0,0-1 1 0 0,0 1-1 0 0,1-1 1 0 0,0 1-1 0 0,-1-1 1 0 0,1 0-1 0 0,0 1 1 0 0,1-1-1 0 0,-1 1 1 0 0,1-1 0 0 0,0 0-1 0 0,-1 1 1 0 0,2-1-1 0 0,-1 1 1 0 0,0 0-1 0 0,1-1 1 0 0,-1 1-1 0 0,1 0 1 0 0,0-1 312 0 0,5-8-7871 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2.66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86 1 12783 0 0,'0'0'587'0'0,"0"0"-16"0"0,-4 13 1030 0 0,-29 34 5474 0 0,28-41-6724 0 0,0 0 1 0 0,0 1 0 0 0,0-1-1 0 0,1 1 1 0 0,0 0 0 0 0,0 0-1 0 0,0 0 1 0 0,1 0 0 0 0,0 1-1 0 0,1-1 1 0 0,0 1-1 0 0,-1 4-351 0 0,3-10-8 0 0,0 0 0 0 0,0-1 0 0 0,1 1 0 0 0,-1 0-1 0 0,0-1 1 0 0,1 1 0 0 0,-1 0 0 0 0,1-1 0 0 0,-1 1 0 0 0,1 0-1 0 0,0-1 1 0 0,0 1 0 0 0,0-1 0 0 0,0 0 0 0 0,0 1-1 0 0,0-1 1 0 0,0 0 0 0 0,0 1 0 0 0,0-1 0 0 0,1 0-1 0 0,-1 0 1 0 0,0 0 0 0 0,1 0 0 0 0,-1 0 0 0 0,1 0 0 0 0,-1-1-1 0 0,2 1 9 0 0,29 4-3657 0 0,-22-8 2282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2.91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 1 19319 0 0,'0'0'439'0'0,"-13"2"1065"0"0,8 2-234 0 0,18-4-3988 0 0,-12 0 2582 0 0,0 0-1175 0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3.29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76 107 10135 0 0,'0'0'778'0'0,"0"0"-84"0"0,0 0 1529 0 0,0 0 722 0 0,2 2 2014 0 0,7 7-2426 0 0,24 6 1214 0 0,24-6-2581 0 0,-31-6-595 0 0,3 1-710 0 0,72 8 1051 0 0,-37-16-6661 0 0,-63 4 3945 0 0,-1 0-41 0 0,0 0-10 0 0</inkml:trace>
  <inkml:trace contextRef="#ctx0" brushRef="#br0" timeOffset="234.352">69 281 7831 0 0,'0'0'603'0'0,"-12"9"16"0"0,8 3 11163 0 0,14 0-8101 0 0,21 2-2121 0 0,-9-8-1174 0 0,0 0-1 0 0,1-2 0 0 0,-1-1 1 0 0,1-1-1 0 0,0 0 0 0 0,0-2 1 0 0,0-1-1 0 0,7-1-385 0 0,26-16-345 0 0,-55 18-465 0 0,2-4-2911 0 0,-2 3-5171 0 0</inkml:trace>
  <inkml:trace contextRef="#ctx0" brushRef="#br0" timeOffset="553.445">1 522 20039 0 0,'0'0'455'0'0,"3"-7"608"0"0,16-24-98 0 0,1 1 0 0 0,1 1 1 0 0,1 0-1 0 0,1 2 0 0 0,9-6-965 0 0,50-63 1808 0 0,50-72-813 0 0,-76 97-4411 0 0,-55 70-2988 0 0,-1 1-1947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9.9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63 248 7367 0 0,'0'0'334'0'0,"0"0"-1"0"0,0 0 182 0 0,0 0 1549 0 0,2 1 2436 0 0,11 1-664 0 0,-4-5-3294 0 0,0 1 1 0 0,0-1 0 0 0,-1-1-1 0 0,1 0 1 0 0,-1 0 0 0 0,0 0-1 0 0,0-1 1 0 0,0 0-1 0 0,-1-1 1 0 0,0 0 0 0 0,6-6-543 0 0,-2 3 448 0 0,8-7-32 0 0,-1 0-1 0 0,-1-1 1 0 0,0-1 0 0 0,-1-1 0 0 0,-1 0-1 0 0,8-16-415 0 0,6-8 175 0 0,-28 42-92 0 0,-1 1 5 0 0,0 0 26 0 0,0 0 13 0 0,-14 35 393 0 0,-20 168 600 0 0,21-103-821 0 0,5 0-1 0 0,3 0 1 0 0,5 0 0 0 0,5 1-1 0 0,7 31-298 0 0,-3-41 30 0 0,-9-90-308 0 0,0-1-99 0 0,-7-18-1412 0 0,0-44-3589 0 0,7 42 3093 0 0</inkml:trace>
  <inkml:trace contextRef="#ctx0" brushRef="#br0" timeOffset="434.115">508 82 7831 0 0,'0'0'603'0'0,"0"0"-87"0"0,0 0 1112 0 0,-7 5 9035 0 0,2 1-8802 0 0,12 101 2043 0 0,-1 7-650 0 0,-7 93-3254 0 0,-3-105 490 0 0,5 0-1 0 0,10 51-489 0 0,-10-139-41 0 0,-1-13-163 0 0,0-1-31 0 0,0 0 3 0 0,-17-21-2545 0 0,-7-7-1418 0 0,15 19 2463 0 0</inkml:trace>
  <inkml:trace contextRef="#ctx0" brushRef="#br0" timeOffset="763.469">0 1029 16415 0 0,'0'0'752'0'0,"0"0"-20"0"0,2 0-469 0 0,132-10 7572 0 0,-61-1-5778 0 0,141 8 902 0 0,-164 7-3010 0 0,0 2 1 0 0,0 2-1 0 0,-1 3 1 0 0,0 1-1 0 0,17 9 51 0 0,-47-16-1185 0 0,-29-15-2218 0 0,-1 3 904 0 0,0 0-3156 0 0,-2-1-2124 0 0</inkml:trace>
  <inkml:trace contextRef="#ctx0" brushRef="#br0" timeOffset="1353.487">912 531 11055 0 0,'0'0'852'0'0,"7"4"1451"0"0,-3-2-1604 0 0,0 0 1 0 0,0 0-1 0 0,0 0 1 0 0,0-1-1 0 0,1 0 1 0 0,-1 0-1 0 0,0 0 1 0 0,0 0-1 0 0,1-1 1 0 0,-1 0-1 0 0,0 0 1 0 0,1 0-1 0 0,-1 0 0 0 0,0-1 1 0 0,3 0-700 0 0,96-40 3118 0 0,-92 35-3055 0 0,-1 0-1 0 0,1-1 0 0 0,-1 0 0 0 0,0 0 1 0 0,-1-1-1 0 0,0-1 0 0 0,0 0 0 0 0,-1 0 0 0 0,0 0 1 0 0,-1-1-1 0 0,0 0 0 0 0,0 0 0 0 0,-1-1 1 0 0,-1 0-1 0 0,0 0 0 0 0,0-1 0 0 0,-1 1 0 0 0,0-1 1 0 0,-1 0-1 0 0,-1 0 0 0 0,2-12-62 0 0,-1-8 13 0 0,-1 0 0 0 0,-1 0-1 0 0,-2 0 1 0 0,-2 0 0 0 0,-5-27-13 0 0,-1 38-171 0 0,-6 33-1482 0 0,2 12-598 0 0,7-9 462 0 0</inkml:trace>
  <inkml:trace contextRef="#ctx0" brushRef="#br0" timeOffset="1694.156">947 634 6447 0 0,'-2'3'1157'0'0,"0"1"-3269"0"0,-1-1 3448 0 0,-1-1 3855 0 0,-2 2 5452 0 0,59-29-6328 0 0,8 6-3347 0 0,-55 17-968 0 0,0 1-1 0 0,0 0 1 0 0,1 0 0 0 0,-1 0 0 0 0,0 1-1 0 0,1 0 1 0 0,-1 0 0 0 0,0 0 0 0 0,1 1-1 0 0,-1 0 1 0 0,0 1 0 0 0,0-1-1 0 0,0 1 1 0 0,0 0 0 0 0,0 1 0 0 0,0-1-1 0 0,5 4 1 0 0,-7-1 49 0 0,0 1-1 0 0,0 0 0 0 0,0 0 0 0 0,-1 0 0 0 0,0 0 0 0 0,0 0 1 0 0,0 1-1 0 0,-1-1 0 0 0,0 1 0 0 0,0 0 0 0 0,-1-1 0 0 0,0 1 0 0 0,0 0 1 0 0,-1 0-1 0 0,1 0 0 0 0,-1 0 0 0 0,-1 0 0 0 0,0 0 0 0 0,0 0 1 0 0,0-1-1 0 0,0 1 0 0 0,-1 0 0 0 0,-1 0 0 0 0,1-1 0 0 0,-3 4-48 0 0,-72 133 643 0 0,62-121-620 0 0,1 0 1 0 0,1 1-1 0 0,1 0 0 0 0,1 1 1 0 0,1 1-1 0 0,0 3-23 0 0,10-26 0 0 0,-1 1 0 0 0,0-1 0 0 0,0 0 0 0 0,1 1 0 0 0,0-1 0 0 0,-1 1 0 0 0,1-1 0 0 0,0 1 0 0 0,0-1 0 0 0,1 1 0 0 0,-1-1 0 0 0,0 1 0 0 0,1-1 0 0 0,-1 1 0 0 0,1-1 0 0 0,0 0 0 0 0,0 1 0 0 0,0-1 0 0 0,0 0 0 0 0,0 1 0 0 0,1-1 0 0 0,-1 0 0 0 0,1 0 0 0 0,-1 0 0 0 0,1 0 0 0 0,0-1 0 0 0,-1 1 0 0 0,1 0 0 0 0,0-1 0 0 0,0 1 0 0 0,0-1 0 0 0,1 0 0 0 0,-1 1 0 0 0,0-1 0 0 0,0 0 0 0 0,1-1 0 0 0,-1 1 0 0 0,0 0 0 0 0,1-1 0 0 0,-1 1 0 0 0,1-1 0 0 0,-1 1 0 0 0,3-1 0 0 0,2 0-80 0 0,1 0-1 0 0,-1-1 1 0 0,0 0-1 0 0,1 0 1 0 0,-1-1 0 0 0,0 1-1 0 0,0-2 1 0 0,0 1-1 0 0,0-1 1 0 0,0 0-1 0 0,-1 0 1 0 0,1-1 0 0 0,-1 0-1 0 0,0 0 1 0 0,1-1 80 0 0,32-26-10228 0 0,-28 20 2238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7.47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42 93 6911 0 0,'0'0'315'0'0,"0"0"-7"0"0,0 0 128 0 0,0 0 1272 0 0,0 0 579 0 0,-2 0 1911 0 0,-8 4-2230 0 0,8-3-1769 0 0,0 1-1 0 0,-1 0 0 0 0,1-1 0 0 0,0 1 1 0 0,1 0-1 0 0,-1 0 0 0 0,0 0 1 0 0,0 0-1 0 0,1 1 0 0 0,0-1 0 0 0,-1 0 1 0 0,1 1-1 0 0,0-1 0 0 0,0 1 1 0 0,0-1-1 0 0,0 1 0 0 0,1-1 0 0 0,-1 1 1 0 0,1 0-1 0 0,-1-1 0 0 0,1 1 1 0 0,0 0-1 0 0,0-1 0 0 0,0 1 0 0 0,0 0 1 0 0,1-1-1 0 0,-1 1-198 0 0,20 74 749 0 0,-17-70-367 0 0,9 17-279 0 0,11-20-113 0 0,-20-5-12 0 0,73-49-1379 0 0,-19 10-1138 0 0,-46 30 1487 0 0</inkml:trace>
  <inkml:trace contextRef="#ctx0" brushRef="#br0" timeOffset="322.659">305 0 11975 0 0,'0'0'1064'0'0,"0"0"-848"0"0,0 0-216 0 0,0 0 0 0 0,0 0 1832 0 0,7 4 328 0 0,0-3 64 0 0,1 1 16 0 0,-1 0-1280 0 0,1 0-248 0 0,1 0-48 0 0,1 0-16 0 0,-2-1-456 0 0,1 2-96 0 0,-1-1-24 0 0,2 1 0 0 0,-2 0-1224 0 0,0 1-240 0 0</inkml:trace>
  <inkml:trace contextRef="#ctx0" brushRef="#br0" timeOffset="584.946">275 151 19807 0 0,'-15'10'3037'0'0,"32"6"141"0"0,-12-15-3265 0 0,0 0 0 0 0,0 0 0 0 0,1-1 0 0 0,-1 1 0 0 0,0-1-1 0 0,1 0 1 0 0,-1-1 0 0 0,0 1 0 0 0,0-1 0 0 0,1 0 0 0 0,-1 0 0 0 0,0-1 0 0 0,0 0 0 0 0,5-2 87 0 0,0 1-1492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34.5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31 35 7831 0 0,'-7'3'706'0'0,"1"-1"-73"0"0,4-2 2006 0 0,6 2 3537 0 0,10 1-1733 0 0,114-12 571 0 0,-82 2-4113 0 0,227-21 1419 0 0,-248 28-2281 0 0,2-1-166 0 0,0 2 0 0 0,0 0-1 0 0,0 2 1 0 0,0 0 0 0 0,23 8 127 0 0,-45-1-3740 0 0,-12-2 1893 0 0</inkml:trace>
  <inkml:trace contextRef="#ctx0" brushRef="#br0" timeOffset="334.399">58 42 10135 0 0,'-1'0'-46'0'0,"-24"3"993"0"0,24-3-643 0 0,-1 0-1 0 0,1 0 1 0 0,-1 1 0 0 0,1-1 0 0 0,0 0 0 0 0,-1 1 0 0 0,1-1 0 0 0,0 1 0 0 0,-1-1 0 0 0,1 1 0 0 0,0 0 0 0 0,0 0 0 0 0,0-1-1 0 0,-1 1 1 0 0,1 0 0 0 0,0 0 0 0 0,0 0 0 0 0,0 0 0 0 0,0 0 0 0 0,1 1 0 0 0,-1-1 0 0 0,0 0 0 0 0,0 0 0 0 0,1 0 0 0 0,-1 1-1 0 0,1-1 1 0 0,-1 0 0 0 0,1 1 0 0 0,-1-1 0 0 0,1 1 0 0 0,0-1 0 0 0,0 0 0 0 0,0 1 0 0 0,0-1 0 0 0,0 1 0 0 0,0-1 0 0 0,0 1-1 0 0,0-1-303 0 0,3 9 377 0 0,0-1-1 0 0,1 0 0 0 0,0 0 0 0 0,1 0 0 0 0,0-1 0 0 0,0 0 0 0 0,0 1 1 0 0,1-2-1 0 0,1 1 0 0 0,-1-1 0 0 0,1 0 0 0 0,0 0 0 0 0,1-1 0 0 0,0 0 0 0 0,3 2-376 0 0,5 6 436 0 0,249 196 2413 0 0,-239-193-2793 0 0,-1 2-1 0 0,-1 0 1 0 0,0 1-1 0 0,-2 2 1 0 0,0 0 0 0 0,-2 1-1 0 0,5 9-55 0 0,37 78-382 0 0,-61-109 212 0 0,-1-1-28 0 0,0 0-9 0 0,0 0-78 0 0,0 0-326 0 0,-6-13-1864 0 0,2 5 962 0 0,-2 1-251 0 0</inkml:trace>
  <inkml:trace contextRef="#ctx0" brushRef="#br0" timeOffset="614.137">212 1166 10591 0 0,'0'0'819'0'0,"0"0"-240"0"0,0 0 973 0 0,0 0 485 0 0,0 0 99 0 0,2 0 883 0 0,10-6-1752 0 0,92-103 4779 0 0,178-173-3573 0 0,-243 231-3490 0 0,-39 51 35 0 0,-7 0-3114 0 0,-3 4-4889 0 0</inkml:trace>
  <inkml:trace contextRef="#ctx0" brushRef="#br0" timeOffset="869.916">173 1262 9671 0 0,'0'0'440'0'0,"0"0"-5"0"0,0 0 121 0 0,0 0 1536 0 0,1 0 1618 0 0,6 1-1699 0 0,42-1 3673 0 0,25-11-2551 0 0,22 0-1581 0 0,-52 12-1369 0 0,1 2-1 0 0,0 1 0 0 0,-1 3 1 0 0,24 8-183 0 0,-24-10-1510 0 0,-29-6-1451 0 0,-1-2-3595 0 0,-4-1-1640 0 0</inkml:trace>
  <inkml:trace contextRef="#ctx0" brushRef="#br0" timeOffset="1135.303">836 956 3223 0 0,'0'-1'240'0'0,"0"-4"371"0"0,0 4 2306 0 0,0 1 999 0 0,0 0 188 0 0,0 0-354 0 0,0 0-1637 0 0,-8 13 1665 0 0,0 5-3027 0 0,2 0-1 0 0,1 0 0 0 0,0 1 0 0 0,1-1 0 0 0,-1 20-750 0 0,1-16 118 0 0,2-1 0 0 0,0 1 0 0 0,1 0 0 0 0,2 0 0 0 0,0 0 0 0 0,3 13-118 0 0,-4-33-616 0 0,0-2-169 0 0,0 0-23 0 0,0 0-155 0 0,1-1-624 0 0,2-4-270 0 0</inkml:trace>
  <inkml:trace contextRef="#ctx0" brushRef="#br0" timeOffset="1598.925">753 6 16671 0 0,'0'0'763'0'0,"0"0"-14"0"0,1 2-482 0 0,28 142 8089 0 0,-17 63-6347 0 0,-10-199-1548 0 0,-1-2-2114 0 0,-1-2-6612 0 0,0-4-78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5.03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52 1 3679 0 0,'0'0'167'0'0,"-3"6"554"0"0,-11 18 8879 0 0,1 4-4717 0 0,-8 58-2007 0 0,21-83-2851 0 0,0 0 1 0 0,0-1 0 0 0,0 1-1 0 0,0 0 1 0 0,1-1-1 0 0,-1 1 1 0 0,1 0-1 0 0,-1-1 1 0 0,1 1-1 0 0,0 0 1 0 0,0-1 0 0 0,0 1-1 0 0,1-1 1 0 0,-1 1-1 0 0,1-1 1 0 0,-1 0-1 0 0,1 0 1 0 0,0 0-1 0 0,-1 0 1 0 0,1 0 0 0 0,0 0-1 0 0,0 0 1 0 0,1 0-1 0 0,-1-1 1 0 0,0 1-1 0 0,1-1 1 0 0,-1 0 0 0 0,1 0-1 0 0,-1 0 1 0 0,1 0-1 0 0,-1 0 1 0 0,1 0-1 0 0,0 0 1 0 0,-1-1-1 0 0,1 0 1 0 0,0 1 0 0 0,0-1-1 0 0,-1 0 1 0 0,1 0-1 0 0,0-1 1 0 0,-1 1-1 0 0,1 0 1 0 0,0-1-1 0 0,-1 0 1 0 0,1 0 0 0 0,0 0-1 0 0,-1 0-25 0 0,11-3 27 0 0,-1-1-1 0 0,0 0 1 0 0,0 0 0 0 0,-1-2-1 0 0,0 1 1 0 0,0-2 0 0 0,0 1-1 0 0,-1-1 1 0 0,0-1 0 0 0,-1 0-1 0 0,1 0 1 0 0,-2-1 0 0 0,0 0-1 0 0,0-1 1 0 0,0 0 0 0 0,-2 0-1 0 0,1 0 1 0 0,-1-3-27 0 0,-6 15 33 0 0,0-1 1 0 0,1 0-1 0 0,-2 1 0 0 0,1-1 1 0 0,0 0-1 0 0,0 1 0 0 0,0-1 1 0 0,0 0-1 0 0,0 1 0 0 0,0-1 1 0 0,0 0-1 0 0,0 1 0 0 0,0-1 1 0 0,0 0-1 0 0,-1 0 0 0 0,1 1 1 0 0,0-1-1 0 0,0 0 0 0 0,0 1 1 0 0,-1-1-1 0 0,1 0 0 0 0,0 0 1 0 0,0 0-1 0 0,-1 1 0 0 0,1-1 1 0 0,0 0-1 0 0,-1 0 0 0 0,1 0 1 0 0,0 0-1 0 0,0 1 0 0 0,-1-1 1 0 0,1 0-1 0 0,0 0 0 0 0,-1 0 1 0 0,1 0-1 0 0,0 0 0 0 0,-1 0 1 0 0,1 0-1 0 0,0 0 0 0 0,-1 0 1 0 0,1 0-1 0 0,0 0 0 0 0,-1 0 1 0 0,1 0-1 0 0,0 0 0 0 0,-1 0 1 0 0,1-1-1 0 0,0 1 0 0 0,-1 0 1 0 0,1 0-1 0 0,0 0 0 0 0,0 0 1 0 0,-1-1-1 0 0,1 1 0 0 0,0 0 1 0 0,0 0-1 0 0,-1 0 0 0 0,1-1 1 0 0,0 1-1 0 0,0 0-33 0 0,-2 8 77 0 0,1 1 0 0 0,0-1 0 0 0,1 1 0 0 0,0-1 0 0 0,0 1 0 0 0,1-1 0 0 0,0 1 0 0 0,0-1 0 0 0,1 1 0 0 0,0-1 0 0 0,2 3-77 0 0,-2 0 24 0 0,6 20 46 0 0,3 10 100 0 0,-1 1 0 0 0,-2 0 0 0 0,-2 0 0 0 0,-2 1 0 0 0,-1-1 0 0 0,-3 1 0 0 0,-1 5-170 0 0,-1-39 23 0 0,1 0-1 0 0,-1 0 1 0 0,-1 0 0 0 0,1-1 0 0 0,-1 1 0 0 0,-1 0-1 0 0,0-1 1 0 0,0 0 0 0 0,-1 0 0 0 0,0 0 0 0 0,-1 1-23 0 0,3-6 32 0 0,1 0 0 0 0,0 0 0 0 0,-1-1 0 0 0,0 1 0 0 0,0-1 0 0 0,0 1 0 0 0,0-1 0 0 0,0 0 0 0 0,0 0 1 0 0,0 0-1 0 0,-1-1 0 0 0,1 1 0 0 0,-1-1 0 0 0,1 0 0 0 0,-1 0 0 0 0,0 0 0 0 0,1-1 0 0 0,-1 1 0 0 0,0-1 0 0 0,0 0 0 0 0,1 0 1 0 0,-1 0-1 0 0,0 0 0 0 0,1 0 0 0 0,-1-1 0 0 0,0 0 0 0 0,1 0 0 0 0,-3-1-32 0 0,-1-1 28 0 0,0 0 0 0 0,0-1-1 0 0,0 0 1 0 0,1 0 0 0 0,-1-1 0 0 0,1 0 0 0 0,0 0-1 0 0,1-1 1 0 0,-1 1 0 0 0,1-1 0 0 0,0 0 0 0 0,0-1-1 0 0,1 1 1 0 0,0-1 0 0 0,0 0 0 0 0,1 0-1 0 0,0 0 1 0 0,0 0 0 0 0,0-1-28 0 0,3-2 0 0 0,1 1 0 0 0,0 0 0 0 0,0 0 0 0 0,1 0 0 0 0,1 0 0 0 0,-1 0 0 0 0,1 0 0 0 0,1 0 0 0 0,-1 1 0 0 0,2-1 0 0 0,-1 1 0 0 0,1 0 0 0 0,0 1 0 0 0,1-1 0 0 0,0 1 0 0 0,0 0 0 0 0,0 0 0 0 0,1 1 0 0 0,0 0 0 0 0,2-1 0 0 0,24-23-157 0 0,0 3-1 0 0,2 1 1 0 0,29-17 157 0 0,-18 5-1641 0 0,-45 37 722 0 0,-7-16-4198 0 0,2 12 3474 0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5.48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1 146 10135 0 0,'0'0'778'0'0,"3"-7"-476"0"0,10-11 1733 0 0,1 0-1 0 0,0 0 1 0 0,1 2-1 0 0,1 0 0 0 0,1 1 1 0 0,10-8-2035 0 0,-7 8 2320 0 0,-15 33-1907 0 0,-3-9-361 0 0,0 0 0 0 0,1-1 0 0 0,0 1-1 0 0,0 0 1 0 0,1-1 0 0 0,0 0 0 0 0,0 0 0 0 0,1 0-1 0 0,0 0 1 0 0,1-1 0 0 0,0 1 0 0 0,0-1 0 0 0,0-1 0 0 0,1 1-1 0 0,2 0-51 0 0,-7-3-428 0 0,-1-3-1328 0 0,0 0-4257 0 0,-1-1-2051 0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5.8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78 0 15839 0 0,'0'0'727'0'0,"0"0"-22"0"0,-14 2-263 0 0,11-1-71 0 0,-1 1 0 0 0,1-1 0 0 0,-1 1 1 0 0,1 0-1 0 0,0 0 0 0 0,0 1 0 0 0,0-1 1 0 0,0 1-1 0 0,0-1 0 0 0,0 1 1 0 0,1 0-1 0 0,-1 0 0 0 0,1 0 0 0 0,0 1 1 0 0,0-1-1 0 0,0 0 0 0 0,-1 3-371 0 0,1-2 31 0 0,0-1 0 0 0,1 1 0 0 0,-1 0 0 0 0,1 0 0 0 0,0 0 0 0 0,0 1-1 0 0,0-1 1 0 0,0 0 0 0 0,1 0 0 0 0,0 0 0 0 0,-1 0 0 0 0,2 1 0 0 0,-1-1 0 0 0,0 0 0 0 0,1 0-1 0 0,0 0 1 0 0,0 1 0 0 0,0-1 0 0 0,0 0 0 0 0,1 0 0 0 0,0-1 0 0 0,0 1 0 0 0,0 0 0 0 0,0-1-1 0 0,0 1-30 0 0,-1-3-52 0 0,0 0 0 0 0,0 0 0 0 0,0-1 0 0 0,0 1 0 0 0,0 0 0 0 0,0-1 0 0 0,1 1 0 0 0,-1-1-1 0 0,0 1 1 0 0,0-1 0 0 0,0 1 0 0 0,0-1 0 0 0,1 0 0 0 0,-1 0 0 0 0,0 0 0 0 0,0 0 0 0 0,1 0 0 0 0,-1 0-1 0 0,0 0 1 0 0,0 0 0 0 0,1 0 0 0 0,-1 0 0 0 0,0-1 0 0 0,0 1 0 0 0,0 0 0 0 0,0-1 0 0 0,1 1-1 0 0,-1-1 1 0 0,0 1 0 0 0,0-1 0 0 0,0 0 0 0 0,0 0 0 0 0,0 1 0 0 0,0-1 0 0 0,0 0 0 0 0,-1 0-1 0 0,1 0 53 0 0,6-6-1685 0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6.1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22 15 8751 0 0,'0'0'399'0'0,"-4"-3"138"0"0,-7-2 2289 0 0,9 5 358 0 0,2 0 161 0 0,-1 0 324 0 0,-3-2-1960 0 0,9 0-3849 0 0,2 0-5949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0.4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9 11055 0 0,'0'0'852'0'0,"0"0"-301"0"0,0 0 820 0 0,0 0 415 0 0,5-1 2168 0 0,8-2-3205 0 0,57-1-1146 0 0,-64 4-4443 0 0,0 0-1642 0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46.78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88 17 7367 0 0,'0'0'334'0'0,"0"0"-1"0"0,-4 2 1289 0 0,4-2 2882 0 0,0 0 4600 0 0,7-3-8954 0 0,-1 0 0 0 0,1 0-1 0 0,0 1 1 0 0,0 0-1 0 0,0 0 1 0 0,0 1 0 0 0,0 0-1 0 0,0 0 1 0 0,0 1-1 0 0,0 0 1 0 0,0 0-1 0 0,1 0 1 0 0,-1 1 0 0 0,0 0-1 0 0,0 1 1 0 0,0-1-1 0 0,0 1 1 0 0,0 1-1 0 0,-1-1 1 0 0,1 1 0 0 0,-1 0-1 0 0,1 1 1 0 0,-1 0-1 0 0,0 0 1 0 0,-1 0-1 0 0,1 0 1 0 0,1 2-150 0 0,-4-3 33 0 0,-1 0-1 0 0,1 1 0 0 0,0-1 1 0 0,-1 0-1 0 0,1 1 1 0 0,-1 0-1 0 0,0-1 1 0 0,0 1-1 0 0,-1 0 1 0 0,1 0-1 0 0,-1 0 1 0 0,0 0-1 0 0,0 0 0 0 0,0 0 1 0 0,-1 1-1 0 0,1-1 1 0 0,-1 0-1 0 0,0 0 1 0 0,0 0-1 0 0,0 1 1 0 0,-1-1-1 0 0,0 0 1 0 0,0 0-1 0 0,0 0 0 0 0,0 0 1 0 0,0 0-1 0 0,-1 0 1 0 0,0 0-1 0 0,0 0 1 0 0,0-1-1 0 0,0 1 1 0 0,0-1-1 0 0,-1 1 1 0 0,1-1-1 0 0,-2 1-32 0 0,-17 22 296 0 0,15-20-209 0 0,-1 0 0 0 0,1 1 0 0 0,1 0 0 0 0,-1 0 0 0 0,1 0 0 0 0,0 1 0 0 0,1-1-1 0 0,0 1 1 0 0,0 0 0 0 0,1 1 0 0 0,0-1 0 0 0,0 1 0 0 0,1-1 0 0 0,0 1-1 0 0,1 0 1 0 0,0-1 0 0 0,0 1 0 0 0,0 3-87 0 0,2-10 1 0 0,0 1-1 0 0,-1-1 1 0 0,1 0 0 0 0,0 0-1 0 0,0 0 1 0 0,0 0-1 0 0,0 0 1 0 0,0 0 0 0 0,1 0-1 0 0,-1-1 1 0 0,1 1 0 0 0,-1 0-1 0 0,1-1 1 0 0,-1 1-1 0 0,1-1 1 0 0,0 1 0 0 0,0-1-1 0 0,0 0 1 0 0,0 0 0 0 0,0 0-1 0 0,0 0 1 0 0,0 0-1 0 0,0 0 1 0 0,0-1 0 0 0,0 1-1 0 0,1 0 1 0 0,-1-1 0 0 0,0 0-1 0 0,1 0 0 0 0,67 0-138 0 0,-36-9-53 0 0,-47-1 191 0 0,8 10 45 0 0,0 0-1 0 0,-1 0 1 0 0,1 0-1 0 0,0 0 1 0 0,0 1-1 0 0,0 0 1 0 0,0 0-1 0 0,-1 1 1 0 0,1-1-1 0 0,1 1 1 0 0,-1 0-1 0 0,0 0 1 0 0,0 1-1 0 0,1-1 1 0 0,-1 1-1 0 0,1 0 1 0 0,0 0-1 0 0,0 1 1 0 0,0-1-1 0 0,1 1 1 0 0,-1 0-1 0 0,1 0 1 0 0,-1 0-1 0 0,1 0 1 0 0,1 1-1 0 0,-1-1 1 0 0,1 1 0 0 0,0 0-1 0 0,-2 4-44 0 0,0 3 21 0 0,1 0 0 0 0,0 1 0 0 0,0-1 0 0 0,1 1-1 0 0,1-1 1 0 0,0 1 0 0 0,1 0 0 0 0,0-1 0 0 0,1 1 0 0 0,1 0 0 0 0,0-1 0 0 0,0 1 0 0 0,1-1-1 0 0,1 0 1 0 0,0 0 0 0 0,1 0 0 0 0,0 0 0 0 0,4 6-21 0 0,-3-9 2 0 0,-2-6 2 0 0,-1 0 0 0 0,0 1 0 0 0,0-1 0 0 0,0 1 0 0 0,0-1 0 0 0,0 1 0 0 0,-1 0 0 0 0,0 0 0 0 0,0 1 0 0 0,0-1 0 0 0,0 0 1 0 0,0 1-1 0 0,-1-1 0 0 0,0 1 0 0 0,0-1 0 0 0,0 1 0 0 0,-1-1 0 0 0,1 1 0 0 0,-1 0 0 0 0,0-1 0 0 0,-1 1 0 0 0,1 0 0 0 0,-1-1 0 0 0,0 1 1 0 0,0-1-1 0 0,0 1 0 0 0,-1-1 0 0 0,1 1 0 0 0,-1-1 0 0 0,0 0 0 0 0,-2 3-4 0 0,-7 3 19 0 0,-1 1 1 0 0,0-1-1 0 0,0-1 1 0 0,-1 0-1 0 0,0-1 0 0 0,-1 0 1 0 0,0-1-1 0 0,0-1 0 0 0,-1 0 1 0 0,1-1-1 0 0,-1 0 1 0 0,0-1-1 0 0,-12 1-19 0 0,-9-8-927 0 0,26-8-8189 0 0,8 3-349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59.85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84 15263 0 0,'110'-43'1648'0'0,"-27"28"-219"0"0,1 3 0 0 0,0 4 0 0 0,1 4-1 0 0,-1 3 1 0 0,69 9-1429 0 0,172 22 4195 0 0,182 45-4195 0 0,-79-9 344 0 0,645 48-394 0 0,-843-94-3368 0 0,0-1-3511 0 0,-181-15-925 0 0</inkml:trace>
  <inkml:trace contextRef="#ctx0" brushRef="#br0" timeOffset="316.075">329 613 8751 0 0,'-5'5'776'0'0,"-1"-1"-616"0"0,1 3-160 0 0,0-1-2560 0 0,1 0-544 0 0</inkml:trace>
  <inkml:trace contextRef="#ctx0" brushRef="#br0" timeOffset="681.333">470 502 13271 0 0,'2'-13'1416'0'0,"0"0"-1137"0"0,-1 9 9210 0 0,-12 214-7217 0 0,-2-92-2075 0 0,6-68-171 0 0,3 1 1 0 0,2-1-1 0 0,2 22-26 0 0,0-70-109 0 0,-1-1 0 0 0,1 1 0 0 0,0-1 0 0 0,0 1 0 0 0,-1 0 0 0 0,1-1 0 0 0,0 1 0 0 0,1-1 0 0 0,-1 1 0 0 0,0-1 0 0 0,0 1 0 0 0,1-1 0 0 0,-1 1 0 0 0,1-1 0 0 0,-1 1 0 0 0,1-1 0 0 0,-1 1 0 0 0,1-1 0 0 0,0 0 0 0 0,0 1 0 0 0,0-1 0 0 0,0 0 0 0 0,0 0 0 0 0,0 0 0 0 0,0 0 0 0 0,0 0 0 0 0,0 0 0 0 0,1 0 0 0 0,-1 0 0 0 0,0 0 0 0 0,1 0 0 0 0,-1-1 0 0 0,1 1 0 0 0,-1 0 0 0 0,0-1 0 0 0,1 0-1 0 0,-1 1 1 0 0,2-1 109 0 0,5-5-1573 0 0</inkml:trace>
  <inkml:trace contextRef="#ctx0" brushRef="#br0" timeOffset="921.872">718 381 5983 0 0,'-4'6'623'0'0,"-3"4"1097"0"0,1 1 0 0 0,0 1 0 0 0,0-1 0 0 0,1 1 0 0 0,1 0 0 0 0,0 0 0 0 0,1 0 0 0 0,0 3-1720 0 0,-15 103 3847 0 0,17-105-3926 0 0,-1 20 396 0 0,1-1 1 0 0,2 1-1 0 0,1-1 1 0 0,1 1 0 0 0,2-1-1 0 0,6 21-317 0 0,-9-45-193 0 0,4 29-458 0 0,-11-16-3986 0 0,0-15-2978 0 0</inkml:trace>
  <inkml:trace contextRef="#ctx0" brushRef="#br0" timeOffset="1093.744">205 843 8287 0 0,'-6'-3'1182'0'0,"8"-5"9781"0"0,6 2-10814 0 0,50-22 2990 0 0,38-1-1527 0 0,-79 25-1318 0 0,13-4-8 0 0,6-4-219 0 0,-1 3 0 0 0,2 0 1 0 0,0 3-1 0 0,-1 1 1 0 0,2 1-1 0 0,-1 2 1 0 0,0 2-1 0 0,16 3-67 0 0,-7 9-2623 0 0,-37-6 906 0 0</inkml:trace>
  <inkml:trace contextRef="#ctx0" brushRef="#br0" timeOffset="1315.451">320 888 18455 0 0,'-32'10'2128'0'0,"31"-10"-1468"0"0,2 2 211 0 0,9 3-541 0 0,0-1 1 0 0,0 0 0 0 0,1 0-1 0 0,-1 0 1 0 0,1-2 0 0 0,0 1-1 0 0,-1-1 1 0 0,1-1-1 0 0,0 0 1 0 0,0 0 0 0 0,0-1-1 0 0,6-1-330 0 0,-9 1 141 0 0,260-15 746 0 0,-155-3-4562 0 0,-89 13-4848 0 0</inkml:trace>
  <inkml:trace contextRef="#ctx0" brushRef="#br0" timeOffset="1732.908">1096 795 9215 0 0,'0'0'422'0'0,"0"0"-13"0"0,4 7 46 0 0,30 8 6468 0 0,9-18-4794 0 0,-33 1-2229 0 0,0 2 172 0 0,0-2 0 0 0,1 1 0 0 0,-2-1 0 0 0,1 0 0 0 0,0-1 0 0 0,0 0 0 0 0,-1-1 0 0 0,0 0 0 0 0,1-1 0 0 0,-2 1 0 0 0,1-2 0 0 0,0 1 0 0 0,-1-1 0 0 0,0-1 0 0 0,5-4-72 0 0,-12 9 13 0 0,0 1 0 0 0,0 0 1 0 0,-1 0-1 0 0,1 0 1 0 0,0 0-1 0 0,-1-1 0 0 0,1 1 1 0 0,-1 0-1 0 0,1 0 1 0 0,-1-1-1 0 0,1 1 0 0 0,-1 0 1 0 0,0-1-1 0 0,0 1 1 0 0,0-1-1 0 0,0 1 0 0 0,0 0 1 0 0,0-1-1 0 0,0 1 1 0 0,0 0-1 0 0,0-1 0 0 0,-1 1 1 0 0,1-1-1 0 0,-1 1 1 0 0,1 0-1 0 0,-1 0 0 0 0,1-1 1 0 0,-1 1-1 0 0,0 0 1 0 0,1 0-1 0 0,-1 0 0 0 0,0 0 1 0 0,0 0-1 0 0,0 0 1 0 0,0 0-1 0 0,0 0 0 0 0,0 0 1 0 0,0 0-1 0 0,0 0 1 0 0,0 0-1 0 0,-1 1 0 0 0,1-1 1 0 0,0 1-1 0 0,-1-1-13 0 0,-59-18 821 0 0,51 18-612 0 0,0 0 0 0 0,-1 0 0 0 0,1 1 0 0 0,0 0-1 0 0,-1 1 1 0 0,1 0 0 0 0,0 1 0 0 0,0 0 0 0 0,0 0 0 0 0,0 1-1 0 0,0 1 1 0 0,1-1 0 0 0,0 2 0 0 0,-1-1 0 0 0,1 1 0 0 0,1 1-1 0 0,-1-1 1 0 0,1 1 0 0 0,0 1 0 0 0,0 0 0 0 0,1 0 0 0 0,0 0-1 0 0,0 1 1 0 0,1 0 0 0 0,-1 0 0 0 0,2 1 0 0 0,-4 5-209 0 0,8-10 19 0 0,0 0 0 0 0,0-1 0 0 0,0 1 0 0 0,0 0 0 0 0,1 0 0 0 0,-1 0 0 0 0,1 0 0 0 0,0 0 0 0 0,0-1 0 0 0,0 1 1 0 0,1 0-1 0 0,-1 0 0 0 0,1 0 0 0 0,0 0 0 0 0,0-1 0 0 0,0 1 0 0 0,1 0 0 0 0,-1-1 0 0 0,1 1 0 0 0,0-1 0 0 0,0 0 0 0 0,0 1 0 0 0,1-1 0 0 0,-1 0 1 0 0,1 0-1 0 0,-1 0 0 0 0,1-1 0 0 0,3 3-19 0 0,3 2-3 0 0,0 0 1 0 0,0-1 0 0 0,0 0 0 0 0,1 0-1 0 0,0-1 1 0 0,1 0 0 0 0,-1-1-1 0 0,1 0 1 0 0,5 1 2 0 0,8 1-187 0 0,1-1 0 0 0,-1-2 0 0 0,1 0-1 0 0,0-1 1 0 0,0-2 0 0 0,21-1 187 0 0,-28-1-807 0 0,0-1 0 0 0,0 0 0 0 0,0-1 0 0 0,-1-1 0 0 0,1-1 0 0 0,1-1 807 0 0,2-3-1795 0 0</inkml:trace>
  <inkml:trace contextRef="#ctx0" brushRef="#br0" timeOffset="2122.159">1648 694 5983 0 0,'0'0'464'0'0,"0"2"-305"0"0,4 23 1727 0 0,5 16 7581 0 0,-2-12-6335 0 0,29 56 927 0 0,56 21-3074 0 0,-73-93-1290 0 0,-18-12-74 0 0,-1-1-34 0 0,0 0-25 0 0,0 0-63 0 0,-2-1-31 0 0,-147-35-8828 0 0,134 35 9270 0 0,-17-1-446 0 0,13-3 3669 0 0,17-9 1871 0 0,17-9-3839 0 0,-4 13-885 0 0,0 0-1 0 0,0 0 0 0 0,1 1 1 0 0,0 1-1 0 0,1 0 0 0 0,0 1 1 0 0,0 0-1 0 0,1 1 1 0 0,0 0-1 0 0,0 1 0 0 0,0 1 1 0 0,3 0-280 0 0,110-23-1038 0 0,-109 24-1730 0 0,-9 2 1329 0 0</inkml:trace>
  <inkml:trace contextRef="#ctx0" brushRef="#br0" timeOffset="2552.068">2094 770 9215 0 0,'0'0'707'0'0,"-2"-14"-192"0"0,1 10 6025 0 0,-35 8 482 0 0,-16 32-5005 0 0,42-28-1811 0 0,-1-1-73 0 0,0 1-1 0 0,1 0 1 0 0,0 0-1 0 0,1 1 1 0 0,0 0-1 0 0,0 1 1 0 0,1 0 0 0 0,0 0-1 0 0,1 1 1 0 0,0 0-1 0 0,1 0 1 0 0,0 1-1 0 0,0 0 1 0 0,1 0-1 0 0,1 0 1 0 0,-3 13-133 0 0,7-23 2 0 0,0 1 0 0 0,0 0-1 0 0,0 0 1 0 0,1 0 0 0 0,-1 0 0 0 0,1-1 0 0 0,-1 1-1 0 0,1 0 1 0 0,0 0 0 0 0,0-1 0 0 0,1 1-1 0 0,-1-1 1 0 0,0 1 0 0 0,1-1 0 0 0,-1 1 0 0 0,1-1-1 0 0,0 0 1 0 0,0 0 0 0 0,0 0 0 0 0,0 0-1 0 0,0 0 1 0 0,0 0 0 0 0,1-1 0 0 0,-1 1 0 0 0,1-1-1 0 0,-1 1 1 0 0,1-1 0 0 0,-1 0 0 0 0,1 0-1 0 0,0 0 1 0 0,-1 0 0 0 0,1-1 0 0 0,0 1-1 0 0,0-1 1 0 0,0 1 0 0 0,0-1 0 0 0,-1 0 0 0 0,1 0-1 0 0,0-1 1 0 0,0 1 0 0 0,0 0 0 0 0,0-1-1 0 0,-1 0 1 0 0,1 0 0 0 0,1 0-2 0 0,9-4-57 0 0,0-1 0 0 0,0-1 0 0 0,0 0 1 0 0,-1-1-1 0 0,0 0 0 0 0,-1 0 0 0 0,0-2 0 0 0,0 1 0 0 0,-1-1 1 0 0,0-1-1 0 0,-1 0 0 0 0,0 0 0 0 0,0-1 0 0 0,3-8 57 0 0,-5 11-178 0 0,-1-1-1 0 0,-1 1 1 0 0,0-1-1 0 0,0 0 1 0 0,-1-1-1 0 0,0 1 1 0 0,-1-1-1 0 0,2-7 179 0 0,-5 17 2 0 0,0 0 1 0 0,1 1-1 0 0,-1-1 1 0 0,0 0-1 0 0,1 0 0 0 0,-1 0 1 0 0,0 0-1 0 0,0 1 0 0 0,0-1 1 0 0,0 0-1 0 0,0 0 1 0 0,0 0-1 0 0,0 0 0 0 0,0 1 1 0 0,0-1-1 0 0,-1 0 0 0 0,1 0 1 0 0,0 0-1 0 0,0 0 1 0 0,-1 1-1 0 0,1-1 0 0 0,0 0 1 0 0,-1 0-1 0 0,1 1 0 0 0,-1-1 1 0 0,1 0-1 0 0,-1 1 0 0 0,1-1 1 0 0,-1 0-1 0 0,0 1 1 0 0,1-1-1 0 0,-1 1 0 0 0,0-1 1 0 0,1 1-1 0 0,-1-1 0 0 0,0 1 1 0 0,0 0-1 0 0,1-1 1 0 0,-1 1-1 0 0,0 0 0 0 0,0 0 1 0 0,0-1-1 0 0,0 1 0 0 0,1 0 1 0 0,-1 0-1 0 0,0 0 1 0 0,0 0-1 0 0,0 0 0 0 0,0 0 1 0 0,0 0-1 0 0,1 0 0 0 0,-1 1 1 0 0,0-1-1 0 0,0 0-2 0 0,-1 3 74 0 0,1 0-1 0 0,-1 0 1 0 0,1 0-1 0 0,0 0 1 0 0,0 1-1 0 0,0-1 1 0 0,0 0-1 0 0,1 1 1 0 0,-1-1-1 0 0,1 0 1 0 0,0 1-1 0 0,0-1 1 0 0,0 1-1 0 0,0-1 1 0 0,0 0-1 0 0,1 1 1 0 0,0-1-1 0 0,0 0 1 0 0,0 2-74 0 0,0 0-16 0 0,-1-5 17 0 0,2 20 84 0 0,1 0 1 0 0,1-1 0 0 0,1 1 0 0 0,1-1-1 0 0,1 0 1 0 0,1 2-86 0 0,1-12-563 0 0,-8-8-77 0 0,1-2-30 0 0,26-20-2709 0 0,-11 2-3877 0 0,-8 6 460 0 0</inkml:trace>
  <inkml:trace contextRef="#ctx0" brushRef="#br0" timeOffset="3097.771">2337 748 17503 0 0,'0'0'399'0'0,"0"0"60"0"0,0 0 21 0 0,0 0-59 0 0,0 13 620 0 0,-10 68 3624 0 0,2-39-4218 0 0,-5 24 41 0 0,-4 52 224 0 0,20-103-540 0 0,22-20 40 0 0,78-128 92 0 0,7-12-228 0 0,-109 144-1 0 0,-1 1 70 0 0,0 0 15 0 0,4 17 311 0 0,-2 0-344 0 0,-2 1 1 0 0,0-1-1 0 0,-1 0 0 0 0,0 1 1 0 0,-2-1-1 0 0,0 0 1 0 0,-3 8-128 0 0,-3 21 437 0 0,9-45-357 0 0,0-1 0 0 0,32-33 0 0 0,-14 4-55 0 0,-9 14-128 0 0,0 1 0 0 0,1 0 0 0 0,1 0 0 0 0,0 1 0 0 0,1 0-1 0 0,0 1 1 0 0,1 0 0 0 0,12-8 103 0 0,-19 39-80 0 0,-5-4 128 0 0,-2-1 0 0 0,0 0 0 0 0,-1 1 1 0 0,0-1-1 0 0,-1 0 0 0 0,0 0 0 0 0,-6 13-48 0 0,-11 61 199 0 0,19-78-239 0 0,-1-5-63 0 0,1 0 1 0 0,1 1-1 0 0,-1-1 1 0 0,1 0 0 0 0,0 1-1 0 0,0-1 1 0 0,0 1-1 0 0,1-1 1 0 0,0 0 0 0 0,0 1-1 0 0,0-1 1 0 0,1 0-1 0 0,0 0 1 0 0,0 0 0 0 0,0 0-1 0 0,0 0 1 0 0,1 0 102 0 0,-2-4-843 0 0,22-20-3940 0 0,-16 9 2942 0 0</inkml:trace>
  <inkml:trace contextRef="#ctx0" brushRef="#br0" timeOffset="3348.342">2849 817 14655 0 0,'5'-6'1328'0'0,"-1"2"-886"0"0,4 16 3534 0 0,-6-3-3356 0 0,-1 0 0 0 0,-1 0 1 0 0,0 0-1 0 0,0 0 0 0 0,-1 0 1 0 0,0 0-1 0 0,0 0 0 0 0,-1 0 1 0 0,0 0-1 0 0,-3 6-620 0 0,-2 15 355 0 0,-64 299 541 0 0,68-300-1453 0 0,2-10-3866 0 0,2-19 2838 0 0,5-4-42 0 0</inkml:trace>
  <inkml:trace contextRef="#ctx0" brushRef="#br0" timeOffset="3582.692">2880 956 6447 0 0,'-2'-9'-483'0'0,"-4"-21"1474"0"0,1-54 11617 0 0,14 47-10325 0 0,-8 33-2115 0 0,0 0 0 0 0,0 1 0 0 0,0-1 0 0 0,0 1 1 0 0,1 0-1 0 0,-1-1 0 0 0,1 1 0 0 0,0 0 0 0 0,0 0 0 0 0,0 0 1 0 0,1 0-1 0 0,-1 0 0 0 0,1 0 0 0 0,0 1 0 0 0,-1-1 0 0 0,1 1 0 0 0,0 0 1 0 0,0 0-1 0 0,1 0 0 0 0,-1 0 0 0 0,0 0 0 0 0,1 1 0 0 0,-1 0 1 0 0,1-1-1 0 0,-1 1-168 0 0,1 1 3 0 0,-1-1-1 0 0,1 0 1 0 0,-1 1 0 0 0,1 0 0 0 0,-1 0 0 0 0,1 0 0 0 0,-1 1 0 0 0,1-1-1 0 0,-1 1 1 0 0,1-1 0 0 0,-1 1 0 0 0,1 0 0 0 0,-1 1 0 0 0,0-1-1 0 0,0 1 1 0 0,0-1 0 0 0,0 1 0 0 0,0 0 0 0 0,0 0 0 0 0,0 0 0 0 0,0 0-1 0 0,-1 1 1 0 0,1-1 0 0 0,-1 1 0 0 0,0 0 0 0 0,1-1 0 0 0,-1 1 0 0 0,-1 0-1 0 0,1 0 1 0 0,0 0 0 0 0,-1 1 0 0 0,1-1 0 0 0,-1 0 0 0 0,0 1-1 0 0,0-1 1 0 0,-1 0 0 0 0,1 1 0 0 0,-1-1 0 0 0,1 1 0 0 0,-1-1 0 0 0,0 1-1 0 0,0-1 1 0 0,-1 1 0 0 0,0 2-3 0 0,0 9 84 0 0,-2 0-1 0 0,0-1 1 0 0,-1 1-1 0 0,0-1 1 0 0,-1 0 0 0 0,-1 0-1 0 0,0 0 1 0 0,-1-1-1 0 0,0 0 1 0 0,-1 0 0 0 0,0-1-1 0 0,-1 0 1 0 0,-1 0-1 0 0,0-1 1 0 0,0-1 0 0 0,-1 1-1 0 0,0-2 1 0 0,-1 0-1 0 0,0 0 1 0 0,-1-1-84 0 0,12-7-37 0 0,1 1 0 0 0,-1-1 0 0 0,0 0 0 0 0,0 0 0 0 0,0 0 0 0 0,0 0 0 0 0,0 0 0 0 0,0 0 0 0 0,-1 0 0 0 0,1-1 0 0 0,0 1 0 0 0,0 0 0 0 0,0-1 0 0 0,-1 1 0 0 0,1-1 0 0 0,0 1 0 0 0,-1-1 0 0 0,1 1 0 0 0,-1-1 0 0 0,1 0 0 0 0,0 0 0 0 0,-1 0 0 0 0,1 0 0 0 0,-1 0 0 0 0,1 0 0 0 0,0 0 0 0 0,-1 0 0 0 0,1-1 0 0 0,-1 1 0 0 0,1 0 0 0 0,0-1 0 0 0,-1 1 0 0 0,1-1 0 0 0,0 1 0 0 0,0-1 0 0 0,-1 0 0 0 0,1 0 0 0 0,0 0 0 0 0,0 1 0 0 0,0-1 0 0 0,0 0 0 0 0,0 0 0 0 0,0-1 0 0 0,0 1 0 0 0,0 0 0 0 0,1 0 0 0 0,-1 0 0 0 0,0 0 0 0 0,1-1 0 0 0,-1 1 0 0 0,0 0 0 0 0,1-1 0 0 0,0 1 0 0 0,-1 0 0 0 0,1-1 0 0 0,0 1 0 0 0,0-1 37 0 0,8-26-3364 0 0,1 11-2355 0 0,2-1-1473 0 0</inkml:trace>
  <inkml:trace contextRef="#ctx0" brushRef="#br0" timeOffset="3786.055">3159 592 11055 0 0,'0'0'852'0'0,"-5"11"4647"0"0,-2 25 1723 0 0,3 19-4859 0 0,0-5-1655 0 0,-29 169-184 0 0,37-135-3103 0 0,-3-83 1385 0 0,-1-1-197 0 0,0 0-1265 0 0,0 0-4916 0 0</inkml:trace>
  <inkml:trace contextRef="#ctx0" brushRef="#br0" timeOffset="4064.844">3175 973 3679 0 0,'0'0'167'0'0,"2"-1"-7"0"0,112-14 16140 0 0,-36 2-12140 0 0,-73 12-4098 0 0,1 0 1 0 0,-1 0-1 0 0,1-1 1 0 0,-1 0-1 0 0,0-1 0 0 0,1 1 1 0 0,-1-1-1 0 0,0 0 1 0 0,-1 0-1 0 0,1 0 1 0 0,0-1-1 0 0,-1 0 0 0 0,0 1 1 0 0,0-2-1 0 0,0 1 1 0 0,0 0-1 0 0,1-4-62 0 0,-4 7 34 0 0,-1 0 0 0 0,1 0-1 0 0,-1 0 1 0 0,0 0 0 0 0,1 0 0 0 0,-1 0-1 0 0,0 0 1 0 0,0 0 0 0 0,0 0 0 0 0,0 0-1 0 0,0-1 1 0 0,0 1 0 0 0,0 0 0 0 0,0 0-1 0 0,0 0 1 0 0,0 0 0 0 0,-1 0 0 0 0,1 0 0 0 0,0 0-1 0 0,-1 0 1 0 0,1 0 0 0 0,-1 0 0 0 0,1 1-1 0 0,-1-1 1 0 0,1 0 0 0 0,-1 0 0 0 0,0 0-1 0 0,1 0 1 0 0,-1 1 0 0 0,0-1 0 0 0,0 0-1 0 0,0 1 1 0 0,1-1 0 0 0,-1 1 0 0 0,0-1-1 0 0,0 1 1 0 0,0-1 0 0 0,0 1 0 0 0,0-1-1 0 0,0 1 1 0 0,0 0 0 0 0,0 0 0 0 0,0-1-1 0 0,0 1 1 0 0,0 0 0 0 0,0 0 0 0 0,0 0 0 0 0,0 0-1 0 0,0 0 1 0 0,0 0-34 0 0,-6 1 110 0 0,1 1 1 0 0,-1-1-1 0 0,1 1 0 0 0,-1 0 1 0 0,1 1-1 0 0,0-1 0 0 0,0 1 0 0 0,0 0 1 0 0,1 1-1 0 0,-1-1 0 0 0,1 1 0 0 0,0 0 1 0 0,0 1-1 0 0,0-1 0 0 0,0 1 1 0 0,1 0-1 0 0,0 0 0 0 0,0 0 0 0 0,0 1 1 0 0,1-1-1 0 0,-1 1 0 0 0,1 0 1 0 0,1 0-1 0 0,-1 0 0 0 0,1 0 0 0 0,0 1 1 0 0,1-1-1 0 0,-1 3-110 0 0,1-6-7 0 0,1 1 0 0 0,0 0-1 0 0,0 0 1 0 0,0 0 0 0 0,0 0 0 0 0,1 0-1 0 0,-1 0 1 0 0,1 0 0 0 0,0 0 0 0 0,0 0-1 0 0,1 0 1 0 0,-1 0 0 0 0,1-1 0 0 0,0 1-1 0 0,0-1 1 0 0,0 1 0 0 0,0-1 0 0 0,0 0-1 0 0,1 0 1 0 0,0 0 0 0 0,-1 0 0 0 0,1 0-1 0 0,0-1 1 0 0,0 1 0 0 0,1-1 0 0 0,-1 0-1 0 0,1 1 1 0 0,-1-2 0 0 0,1 1 0 0 0,-1 0-1 0 0,1-1 1 0 0,0 0 0 0 0,0 0 0 0 0,0 0-1 0 0,0 0 1 0 0,0 0 0 0 0,0-1 0 0 0,0 0-1 0 0,0 0 8 0 0,7 1-592 0 0,0 0-1 0 0,1-1 0 0 0,-1-1 0 0 0,0 1 0 0 0,0-2 1 0 0,0 0-1 0 0,0 0 0 0 0,-1-1 0 0 0,1 0 0 0 0,4-3 593 0 0,8-3-2221 0 0</inkml:trace>
  <inkml:trace contextRef="#ctx0" brushRef="#br0" timeOffset="4340.9">3730 811 9215 0 0,'-14'-20'2988'0'0,"11"19"-2269"0"0,0 0 0 0 0,1 0 0 0 0,-1 0 0 0 0,0 0 0 0 0,0 0 0 0 0,0 1 0 0 0,0-1 0 0 0,0 1 0 0 0,0 0-1 0 0,0-1 1 0 0,0 2 0 0 0,-1-1 0 0 0,1 0 0 0 0,0 1 0 0 0,0-1 0 0 0,0 1 0 0 0,0 0 0 0 0,-2 1-719 0 0,-23 16 2430 0 0,28-15-2344 0 0,-1 0 0 0 0,1 1 0 0 0,0-1 0 0 0,-1 0 0 0 0,2 0 1 0 0,-1 1-1 0 0,0-1 0 0 0,1 0 0 0 0,-1 0 0 0 0,1 0 0 0 0,0 0 0 0 0,0 0 0 0 0,0 0 1 0 0,0 0-1 0 0,1 0 0 0 0,-1 0 0 0 0,1 0 0 0 0,0-1 0 0 0,0 1 0 0 0,0-1 1 0 0,0 1-1 0 0,0-1 0 0 0,1 0 0 0 0,-1 1 0 0 0,1-1 0 0 0,-1-1 0 0 0,1 1 0 0 0,0 0 1 0 0,1 0-87 0 0,3 5-98 0 0,6 5-44 0 0,-8-9 159 0 0,1 1 1 0 0,-1 0-1 0 0,-1 0 1 0 0,1 0-1 0 0,0 1 1 0 0,-1 0-1 0 0,0 0 1 0 0,0 0-1 0 0,-1 0 1 0 0,1 0-1 0 0,-1 1 1 0 0,0 0-1 0 0,0-1 1 0 0,-1 1-1 0 0,0 0 1 0 0,0 0-1 0 0,0 1 1 0 0,-1-1-1 0 0,0 0 1 0 0,0 1-1 0 0,-1 4-17 0 0,-1-7 1 0 0,0-1 1 0 0,-1 1-1 0 0,0 0 0 0 0,1 0 0 0 0,-2-1 1 0 0,1 1-1 0 0,0-1 0 0 0,-1 1 1 0 0,1-1-1 0 0,-1 0 0 0 0,0 0 0 0 0,0 0 1 0 0,0-1-1 0 0,-1 1 0 0 0,1-1 1 0 0,-1 0-1 0 0,1 1 0 0 0,-1-2 0 0 0,0 1 1 0 0,1 0-1 0 0,-1-1 0 0 0,0 1 0 0 0,0-1 1 0 0,0 0-1 0 0,-2-1-1 0 0,-2 2 3 0 0,0 0-1 0 0,0-1 1 0 0,0-1 0 0 0,-1 1-1 0 0,1-1 1 0 0,0-1 0 0 0,-1 0-1 0 0,1 0 1 0 0,0 0 0 0 0,0-1-1 0 0,0 0 1 0 0,-2-2-3 0 0,-39-21-2440 0 0,36 14 1072 0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8:56.32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98 138 9215 0 0,'0'0'707'0'0,"0"0"-200"0"0,0 0 886 0 0,0 0 434 0 0,0 0 86 0 0,0 0-105 0 0,7 1 1548 0 0,-5 1-3109 0 0,0-1 1 0 0,0 1-1 0 0,-1-1 1 0 0,1 1-1 0 0,0 0 1 0 0,-1 0 0 0 0,1 0-1 0 0,-1 0 1 0 0,1 0-1 0 0,-1 0 1 0 0,0 0-1 0 0,0 0 1 0 0,0 0-1 0 0,0 1 1 0 0,-1-1-1 0 0,1 0 1 0 0,-1 1-1 0 0,1 1-247 0 0,-3 78 1679 0 0,-1-57-1228 0 0,-6 58 118 0 0,-1 83-354 0 0,15-137-1143 0 0,5-40-1660 0 0,-1-12-5212 0 0,-4 8 548 0 0</inkml:trace>
  <inkml:trace contextRef="#ctx0" brushRef="#br0" timeOffset="251.864">317 0 8287 0 0,'0'0'639'0'0,"0"0"-43"0"0,0 0 1359 0 0,0 0 637 0 0,0 0 126 0 0,0 0 329 0 0,6 5-2238 0 0,-3 0-463 0 0,0 1-1 0 0,0 0 1 0 0,0 0 0 0 0,0 0-1 0 0,-1 1 1 0 0,0-1 0 0 0,-1 1-1 0 0,1-1 1 0 0,-1 1-1 0 0,0 0 1 0 0,-1 1-346 0 0,1-1 210 0 0,6 291 2099 0 0,2-173-2557 0 0,-9-125 164 0 0,0 1 0 0 0,0-1-1 0 0,0 1 1 0 0,0-1-1 0 0,0 1 1 0 0,-1-1-1 0 0,1 1 1 0 0,0 0-1 0 0,0-1 1 0 0,0 1-1 0 0,-1-1 1 0 0,1 1-1 0 0,0-1 1 0 0,0 1-1 0 0,-1-1 1 0 0,1 1 0 0 0,0-1-1 0 0,-1 0 1 0 0,1 1-1 0 0,-1-1 1 0 0,1 1-1 0 0,-1-1 1 0 0,1 0-1 0 0,0 0 1 0 0,-1 1-1 0 0,1-1 1 0 0,-1 0-1 0 0,1 0 1 0 0,-1 1 0 0 0,0-1-1 0 0,1 0 1 0 0,-1 0-1 0 0,1 0 1 0 0,-1 0-1 0 0,1 0 1 0 0,-1 0-1 0 0,1 0 1 0 0,-1 0-1 0 0,0 0 1 0 0,1 0-1 0 0,-1 0 1 0 0,1 0 0 0 0,-1 0-1 0 0,1 0 1 0 0,-1-1-1 0 0,0 1 85 0 0,-9-2-1680 0 0</inkml:trace>
  <inkml:trace contextRef="#ctx0" brushRef="#br0" timeOffset="530.271">10 387 11055 0 0,'-1'1'782'0'0,"0"-1"-1615"0"0,-1 1 2475 0 0,-3 2 4843 0 0,18 2-2617 0 0,-7-2-3341 0 0,18 2 30 0 0,0-2 0 0 0,0 0-1 0 0,0-2 1 0 0,0 0 0 0 0,0-2 0 0 0,0-1 0 0 0,0-1 0 0 0,0 0-557 0 0,-15 2 101 0 0,179-31-91 0 0,-109 14-4275 0 0,-69 15 2269 0 0</inkml:trace>
  <inkml:trace contextRef="#ctx0" brushRef="#br0" timeOffset="691.224">122 456 18631 0 0,'-68'53'2902'0'0,"66"-42"1316"0"0,31 0-2778 0 0,-6-11-1196 0 0,-1-2 0 0 0,0-1 0 0 0,0 0-1 0 0,0-2 1 0 0,0-1 0 0 0,3-2-244 0 0,24-5 134 0 0,-12 3-322 0 0,66-11 71 0 0,-37 31-5099 0 0,-58-7 3348 0 0</inkml:trace>
  <inkml:trace contextRef="#ctx0" brushRef="#br0" timeOffset="1008.96">989 363 8751 0 0,'0'0'674'0'0,"5"-7"-412"0"0,-1 2 93 0 0,24-52 6416 0 0,-29 56-6647 0 0,0 0 0 0 0,0 0 1 0 0,0 0-1 0 0,0 1 0 0 0,0-1 0 0 0,0 0 1 0 0,0 0-1 0 0,0 1 0 0 0,0-1 1 0 0,0 0-1 0 0,0 1 0 0 0,0-1 1 0 0,0 1-1 0 0,-1-1 0 0 0,1 1 1 0 0,0 0-1 0 0,0-1 0 0 0,0 1 1 0 0,-1 0-1 0 0,1 0 0 0 0,0 0 0 0 0,-1 0 1 0 0,1 0-1 0 0,0 0 0 0 0,0 0 1 0 0,-1 1-125 0 0,2-1 42 0 0,-12 2 383 0 0,0 0 0 0 0,1 1-1 0 0,-1 1 1 0 0,1 0 0 0 0,0 0-1 0 0,0 1 1 0 0,0 1 0 0 0,0 0 0 0 0,1 0-1 0 0,0 1 1 0 0,0 1-425 0 0,8-7 39 0 0,-9 5 201 0 0,0 1 1 0 0,1 0 0 0 0,-1 1-1 0 0,1 0 1 0 0,1 0-1 0 0,0 1 1 0 0,0 1-1 0 0,0-1 1 0 0,1 1 0 0 0,1 1-1 0 0,0-1 1 0 0,0 2-1 0 0,1-1 1 0 0,1 0-1 0 0,0 1 1 0 0,-2 5-241 0 0,7-14 19 0 0,-1 0 0 0 0,1 1 0 0 0,0-1 0 0 0,0 0 0 0 0,0 0 0 0 0,1 1 0 0 0,-1-1 0 0 0,1 0 0 0 0,0 0 0 0 0,0 0 0 0 0,0 0 0 0 0,0 0 0 0 0,0 0 0 0 0,0 0 0 0 0,1 0 0 0 0,0 0 0 0 0,-1-1 0 0 0,1 1 0 0 0,0-1 0 0 0,1 1 0 0 0,-1-1 0 0 0,0 0 0 0 0,0 0 0 0 0,1 0 0 0 0,0 0 1 0 0,-1 0-1 0 0,1 0 0 0 0,0-1 0 0 0,0 1 0 0 0,0-1 0 0 0,0 0 0 0 0,0 0 0 0 0,2 1-19 0 0,9 2-135 0 0,-1-1 1 0 0,0 0 0 0 0,1-1 0 0 0,-1 0 0 0 0,1-1-1 0 0,-1-1 1 0 0,7 0 134 0 0,84-14-2917 0 0,-71 6 1522 0 0</inkml:trace>
  <inkml:trace contextRef="#ctx0" brushRef="#br0" timeOffset="1337.033">1251 400 10135 0 0,'0'0'464'0'0,"-1"0"-9"0"0,-1-2 248 0 0,-1 1 0 0 0,1-1 0 0 0,0 1 0 0 0,-1 0 0 0 0,1 0 0 0 0,-1 0 0 0 0,1 0 0 0 0,-1 0 0 0 0,1 1 0 0 0,-1-1 0 0 0,0 1 0 0 0,1-1-1 0 0,-1 1 1 0 0,0 0 0 0 0,1 0 0 0 0,-1 0 0 0 0,0 0 0 0 0,1 1 0 0 0,-1-1 0 0 0,1 1 0 0 0,-1 0 0 0 0,0 0 0 0 0,0 0-703 0 0,-17 20-251 0 0,15-13 356 0 0,0 1-1 0 0,1-1 1 0 0,0 1 0 0 0,1 0-1 0 0,0 1 1 0 0,0-1 0 0 0,1 0-1 0 0,0 1 1 0 0,0 0 0 0 0,1-1-1 0 0,1 1 1 0 0,0 0 0 0 0,0-1-1 0 0,1 1 1 0 0,0 0 0 0 0,0-1-1 0 0,1 1 1 0 0,2 2-105 0 0,-3-8 9 0 0,1 0 0 0 0,0 0 0 0 0,1 0 0 0 0,-1-1 0 0 0,1 1 0 0 0,-1-1 0 0 0,1 1 0 0 0,0-1 0 0 0,0 0 0 0 0,1 0 0 0 0,-1 0 1 0 0,1-1-1 0 0,-1 1 0 0 0,1-1 0 0 0,0 0 0 0 0,0 0 0 0 0,0 0 0 0 0,0-1 0 0 0,0 1 0 0 0,0-1 0 0 0,1 0 0 0 0,-1 0 0 0 0,0 0 0 0 0,1-1 0 0 0,-1 0 0 0 0,0 1 0 0 0,1-1 0 0 0,-1-1 0 0 0,1 1 0 0 0,-1-1 0 0 0,4-1-9 0 0,0 1-21 0 0,-1 0 0 0 0,1-1 0 0 0,-1 0 0 0 0,1-1 0 0 0,-1 0 0 0 0,0 0 1 0 0,0 0-1 0 0,0-1 0 0 0,0 0 0 0 0,-1 0 0 0 0,1-1 0 0 0,-1 0 0 0 0,0 0 0 0 0,-1 0 0 0 0,1-1 0 0 0,-1 0 0 0 0,4-5 21 0 0,-7 7-20 0 0,0 0 1 0 0,1 0-1 0 0,-1 0 0 0 0,-1 0 1 0 0,1 0-1 0 0,-1 0 0 0 0,1 0 1 0 0,-1-1-1 0 0,-1 1 0 0 0,1 0 1 0 0,0-1-1 0 0,-1 1 0 0 0,0-1 1 0 0,0 1-1 0 0,-1 0 0 0 0,1-1 0 0 0,-1 1 1 0 0,0 0-1 0 0,0-1 0 0 0,0 1 1 0 0,0 0-1 0 0,-1 0 0 0 0,0 0 1 0 0,0 0-1 0 0,0 0 0 0 0,0 0 1 0 0,-1 0-1 0 0,1 1 0 0 0,-1-1 1 0 0,0 1-1 0 0,0 0 0 0 0,0 0 1 0 0,-1 0-1 0 0,1 0 0 0 0,-1 0 0 0 0,1 1 1 0 0,-1 0-1 0 0,-2-1 20 0 0,-19-9-453 0 0,-15-7-485 0 0,21 3-4579 0 0,18 15-2327 0 0</inkml:trace>
  <inkml:trace contextRef="#ctx0" brushRef="#br0" timeOffset="1655.701">1462 342 15519 0 0,'0'0'712'0'0,"0"0"-16"0"0,-1 9 859 0 0,-4 63 5940 0 0,0 17-6009 0 0,6-82-1395 0 0,-2-1 8 0 0,1 1-1 0 0,0 0 1 0 0,1-1 0 0 0,-1 1 0 0 0,1 0 0 0 0,1-1 0 0 0,-1 1 0 0 0,1-1 0 0 0,1 1-1 0 0,-1-1 1 0 0,1 0 0 0 0,0 0 0 0 0,0 1-99 0 0,-2-6 121 0 0,-1-1 6 0 0,11-3 410 0 0,-6-4-439 0 0,0 0 0 0 0,0-1 0 0 0,-1 1 0 0 0,0-1 0 0 0,0 0 0 0 0,-1 0 0 0 0,0 0 0 0 0,0 0 0 0 0,0-4-98 0 0,9-24 85 0 0,-3 15-140 0 0,-7 12-10 0 0,1 1 0 0 0,0-1-1 0 0,1 1 1 0 0,-1 0 0 0 0,2-1-1 0 0,-1 2 1 0 0,1-1 0 0 0,0 0-1 0 0,1 1 1 0 0,0 0 0 0 0,0 1-1 0 0,0-1 1 0 0,1 1 0 0 0,0 0-1 0 0,7-4 66 0 0,20 6-9717 0 0,-33 4 2293 0 0</inkml:trace>
  <inkml:trace contextRef="#ctx0" brushRef="#br0" timeOffset="1954.029">1759 355 16095 0 0,'0'0'738'0'0,"0"0"-16"0"0,0 16-256 0 0,-9 61 6333 0 0,0 42-2092 0 0,21-128-4203 0 0,30-71 56 0 0,-36 68-575 0 0,3-9-85 0 0,0 1 1 0 0,2 0-1 0 0,0 1 0 0 0,1 0 1 0 0,1 1-1 0 0,1 0 1 0 0,0 1-1 0 0,8-6 100 0 0,2 9-1365 0 0,3 18-3919 0 0,-21 0 3281 0 0</inkml:trace>
  <inkml:trace contextRef="#ctx0" brushRef="#br0" timeOffset="2260.229">2042 381 6911 0 0,'4'31'2706'0'0,"-4"-29"-2064"0"0,0 1-1 0 0,1-1 0 0 0,0 0 1 0 0,0 1-1 0 0,0-1 0 0 0,0 0 1 0 0,0 0-1 0 0,0 1 0 0 0,0-1 1 0 0,1 0-1 0 0,-1 0 0 0 0,1 0 1 0 0,-1 0-1 0 0,1-1 0 0 0,0 1 1 0 0,0 0-1 0 0,0-1 0 0 0,0 1 1 0 0,0-1-1 0 0,0 0 0 0 0,0 0 1 0 0,0 0-1 0 0,1 0 0 0 0,-1 0 1 0 0,0 0-642 0 0,26-1-509 0 0,-21-2 555 0 0,1 0 0 0 0,-1-1 1 0 0,0 0-1 0 0,0-1 0 0 0,0 0 0 0 0,0 0 0 0 0,-1 0 1 0 0,0-1-1 0 0,0 0 0 0 0,0 0 0 0 0,0-1 1 0 0,-1 1-1 0 0,0-1 0 0 0,0 0 0 0 0,-1-1 1 0 0,1 1-1 0 0,-1-1 0 0 0,-1 0 0 0 0,1 0 1 0 0,-1 0-1 0 0,0 0 0 0 0,1-6-46 0 0,-4 11 20 0 0,0 0 1 0 0,1-1-1 0 0,-1 1 0 0 0,0 0 1 0 0,0-1-1 0 0,-1 1 0 0 0,1-1 1 0 0,0 1-1 0 0,-1 0 0 0 0,1-1 1 0 0,-1 1-1 0 0,0 0 0 0 0,0 0 1 0 0,0 0-1 0 0,0-1 0 0 0,0 1 1 0 0,0 0-1 0 0,0 0 0 0 0,-1 0 1 0 0,1 1-1 0 0,-1-1 0 0 0,0 0 1 0 0,1 0-1 0 0,-1 1 0 0 0,0-1 1 0 0,0 1-1 0 0,0 0 0 0 0,0-1 1 0 0,0 1-1 0 0,0 0 0 0 0,0 0 1 0 0,-1 1-1 0 0,1-1 0 0 0,0 0 1 0 0,-1 1-1 0 0,1-1 0 0 0,0 1 1 0 0,-1 0-1 0 0,1-1 0 0 0,0 1 1 0 0,-1 0-1 0 0,1 1 0 0 0,0-1 1 0 0,-1 0-1 0 0,1 1 0 0 0,0-1 0 0 0,-1 1 1 0 0,1 0-1 0 0,0 0 0 0 0,0 0 1 0 0,-1 0-1 0 0,1 0 0 0 0,0 1-20 0 0,-10 3 171 0 0,1 0 0 0 0,-1 1 0 0 0,2 1 0 0 0,-1 0-1 0 0,1 1 1 0 0,0 0 0 0 0,0 0 0 0 0,1 1-1 0 0,0 0 1 0 0,1 0 0 0 0,0 1 0 0 0,0 1 0 0 0,1-1-1 0 0,1 1 1 0 0,0 0 0 0 0,0 0 0 0 0,1 1 0 0 0,0 0-1 0 0,1 0 1 0 0,1 0 0 0 0,0 0 0 0 0,-1 7-171 0 0,4-14 15 0 0,-1-1 0 0 0,1 1-1 0 0,1 0 1 0 0,-1-1 0 0 0,1 1 0 0 0,-1-1 0 0 0,1 1 0 0 0,1-1 0 0 0,-1 1 0 0 0,1-1 0 0 0,-1 0 0 0 0,1 1 0 0 0,0-1 0 0 0,1 0 0 0 0,-1 0 0 0 0,1-1-1 0 0,0 1 1 0 0,0 0 0 0 0,0-1 0 0 0,0 0 0 0 0,0 0 0 0 0,1 0 0 0 0,-1 0 0 0 0,1 0 0 0 0,0-1 0 0 0,0 1 0 0 0,0-1 0 0 0,0 0 0 0 0,1 0 0 0 0,-1-1-1 0 0,1 1-14 0 0,5 1-181 0 0,1 0 0 0 0,0 0 0 0 0,0-2 0 0 0,0 1 0 0 0,0-1 0 0 0,0-1 0 0 0,0 1 0 0 0,1-2-1 0 0,-1 0 1 0 0,0 0 0 0 0,0-1 0 0 0,5-2 181 0 0,79-35-4133 0 0,-56 18-1360 0 0,-24 13 2113 0 0,7-4-3666 0 0</inkml:trace>
  <inkml:trace contextRef="#ctx0" brushRef="#br0" timeOffset="2532.95">2667 348 13271 0 0,'0'0'606'0'0,"1"-1"-10"0"0,2-2-142 0 0,-2 2 814 0 0,-10 0 2152 0 0,-1 3-2611 0 0,0-1 0 0 0,0 1 1 0 0,1 1-1 0 0,-1 0 0 0 0,1 0 0 0 0,-1 1 0 0 0,1 0 0 0 0,-6 4-809 0 0,-8 3 788 0 0,4-4-364 0 0,2 1-1 0 0,-1 1 1 0 0,1 0-1 0 0,0 2 1 0 0,1-1-1 0 0,1 2 1 0 0,-1 0-1 0 0,2 1 1 0 0,0 1-1 0 0,-7 8-423 0 0,19-19 21 0 0,0-1 1 0 0,0 1-1 0 0,0 0 1 0 0,1 0-1 0 0,-1 0 1 0 0,1 0-1 0 0,-1 1 1 0 0,1-1-1 0 0,0 0 1 0 0,0 0-1 0 0,1 1 1 0 0,-1-1-1 0 0,1 1 0 0 0,-1-1 1 0 0,1 0-1 0 0,0 1 1 0 0,1-1-1 0 0,-1 1 1 0 0,0-1-1 0 0,1 1 1 0 0,0-1-1 0 0,0 0 1 0 0,0 0-1 0 0,0 1 1 0 0,0-1-1 0 0,1 0 1 0 0,0 0-1 0 0,-1 0 0 0 0,1 0 1 0 0,0 0-1 0 0,0-1 1 0 0,1 1-1 0 0,-1-1 1 0 0,0 1-1 0 0,1-1 1 0 0,0 0-1 0 0,-1 0 1 0 0,1 0-1 0 0,0 0 1 0 0,0 0-1 0 0,0-1-21 0 0,9 5-142 0 0,0-1 0 0 0,0-1 0 0 0,1 0-1 0 0,-1 0 1 0 0,1-1 0 0 0,0-1 0 0 0,0 0 0 0 0,0-1 0 0 0,0 0-1 0 0,0-1 1 0 0,0-1 0 0 0,0 0 0 0 0,0-1 0 0 0,0 0 0 0 0,0 0-1 0 0,1-2 143 0 0,-5 1-712 0 0,-1 0 0 0 0,0-1 0 0 0,0 0 0 0 0,0 0 0 0 0,-1 0 0 0 0,1-1 0 0 0,-1 0 0 0 0,0-1 0 0 0,5-5 712 0 0,0-2-2349 0 0</inkml:trace>
  <inkml:trace contextRef="#ctx0" brushRef="#br0" timeOffset="2713.113">2986 129 19231 0 0,'0'0'884'0'0,"0"0"-24"0"0,-9 13-516 0 0,5-5 428 0 0,1 2 0 0 0,-1-1 0 0 0,2 0 0 0 0,-1 1 0 0 0,1 0-1 0 0,0-1 1 0 0,1 1 0 0 0,1 0 0 0 0,-1 0 0 0 0,2 5-772 0 0,-2 8 314 0 0,-23 174-503 0 0,12-149-2048 0 0,7-35 678 0 0</inkml:trace>
  <inkml:trace contextRef="#ctx0" brushRef="#br0" timeOffset="2877.419">2741 437 9671 0 0,'0'0'748'0'0,"0"0"-17"0"0,2 1 1758 0 0,17 8 4594 0 0,4-6-3325 0 0,51-9-1582 0 0,-59 3-1450 0 0,115-18-156 0 0,-45 2-3914 0 0,-59 12-5569 0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5.2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6767 0 0,'0'0'307'0'0,"0"0"-6"0"0,0 0-75 0 0,0 0 394 0 0,0 0 196 0 0,0 0 42 0 0,1 7 3430 0 0,-1-6-3898 0 0,1 1 1 0 0,-1-1-1 0 0,0 0 0 0 0,1 1 0 0 0,-1-1 0 0 0,1 1 0 0 0,-1-1 1 0 0,1 0-1 0 0,0 0 0 0 0,0 1 0 0 0,-1-1 0 0 0,1 0 0 0 0,0 0 0 0 0,0 0 1 0 0,0 0-1 0 0,0 0 0 0 0,0 0 0 0 0,0 0 0 0 0,1 0 0 0 0,-1-1 1 0 0,0 1-1 0 0,0 0 0 0 0,1-1 0 0 0,-1 1 0 0 0,1 0-390 0 0,25 2 2118 0 0,190-25-1494 0 0,-196 25-4452 0 0,-13 1-4576 0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5.5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55 1 12439 0 0,'-53'26'1724'0'0,"52"-26"248"0"0,1 0 682 0 0,0 0 128 0 0,0 0-289 0 0,0 0-1333 0 0,7 3-931 0 0,1-1-1 0 0,-1 0 0 0 0,1 0 0 0 0,-1-1 0 0 0,1 0 1 0 0,0-1-1 0 0,0 0 0 0 0,-1 0 0 0 0,1 0 1 0 0,1-1-229 0 0,16 0 127 0 0,30-2-925 0 0,-32 1-6520 0 0,-8 0-1081 0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6.18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7367 0 0,'0'0'568'0'0,"0"0"120"0"0,0 0 1894 0 0,0 0 864 0 0,0 0 177 0 0,0 0-343 0 0,0 0-1566 0 0,0 0-686 0 0,3 9 667 0 0,16 64-442 0 0,-2 0 1 0 0,-4 2-1 0 0,-2 16-1253 0 0,4 86 224 0 0,-15-174-276 0 0,-1 0 0 0 0,1 0 0 0 0,0 0 0 0 0,-1 0 0 0 0,0 0 0 0 0,0-1 1 0 0,0 1-1 0 0,0 0 0 0 0,0 0 0 0 0,0-1 0 0 0,-1 1 0 0 0,1-1 0 0 0,-1 1 0 0 0,0-1 0 0 0,0 0 0 0 0,1 0 0 0 0,-2 0 0 0 0,-1 2 52 0 0,4-3-146 0 0,-1-1 0 0 0,0 0 0 0 0,1 1-1 0 0,-1-1 1 0 0,0 0 0 0 0,0 0 0 0 0,1 1-1 0 0,-1-1 1 0 0,0 0 0 0 0,0 0 0 0 0,1 0-1 0 0,-1 0 1 0 0,0 0 0 0 0,0 0 0 0 0,0 0-1 0 0,1 0 1 0 0,-1 0 0 0 0,0-1 0 0 0,0 1-1 0 0,1 0 1 0 0,-1 0 0 0 0,0-1 0 0 0,1 1-1 0 0,-1 0 1 0 0,0-1 0 0 0,1 1 0 0 0,-1-1-1 0 0,0 1 1 0 0,1-1 0 0 0,-1 1 0 0 0,1-1-1 0 0,-1 1 1 0 0,1-1 0 0 0,-1 0 0 0 0,1 1-1 0 0,-1-1 1 0 0,1 1 0 0 0,0-1 0 0 0,-1 0-1 0 0,1 0 1 0 0,0 1 0 0 0,0-1 0 0 0,-1 0 0 0 0,1 0-1 0 0,0 1 1 0 0,0-1 0 0 0,0 0 0 0 0,0 0 146 0 0,1-6-1566 0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6.5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17 6911 0 0,'0'0'528'0'0,"0"0"202"0"0,0 0 2108 0 0,0 0 960 0 0,0 0 192 0 0,0 0-374 0 0,0 0-1728 0 0,2 1-764 0 0,59 14 2548 0 0,41-25-2764 0 0,-77 6-728 0 0,9-2-356 0 0,36-4 392 0 0,-22 7-4519 0 0,-47 4 2713 0 0,3 2-45 0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7.00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20 115 17047 0 0,'0'0'388'0'0,"0"0"52"0"0,0 0 30 0 0,15 4 104 0 0,4 2 640 0 0,-11-1-941 0 0,1-1 0 0 0,0 0 0 0 0,0 0 0 0 0,0-1 0 0 0,1 0 0 0 0,-1-1 0 0 0,1 0-1 0 0,-1-1 1 0 0,1 0 0 0 0,0 0 0 0 0,0-1 0 0 0,-1 0 0 0 0,1-1 0 0 0,0 0 0 0 0,-1 0 0 0 0,1-1-1 0 0,-1-1 1 0 0,1 1 0 0 0,-1-2 0 0 0,0 1-273 0 0,-6 1 37 0 0,-1 0-1 0 0,1-1 1 0 0,-1 1 0 0 0,0-1 0 0 0,0 1-1 0 0,0-1 1 0 0,0 0 0 0 0,0 0-1 0 0,0 1 1 0 0,-1-1 0 0 0,0-1-1 0 0,1 1 1 0 0,-1 0 0 0 0,0 0-1 0 0,0 0 1 0 0,-1-1 0 0 0,1 1-1 0 0,-1 0 1 0 0,0 0 0 0 0,0-1-1 0 0,0 1 1 0 0,0 0 0 0 0,0-1-1 0 0,-1 1 1 0 0,1 0 0 0 0,-1-1-1 0 0,0 1 1 0 0,0 0 0 0 0,0 0-1 0 0,-1 0 1 0 0,1 0 0 0 0,-1 0 0 0 0,1 0-1 0 0,-1 0 1 0 0,0 0 0 0 0,0 1-1 0 0,0-1 1 0 0,-1 1 0 0 0,1 0-1 0 0,-1-1 1 0 0,1 1 0 0 0,-1 0-1 0 0,0 0 1 0 0,0 1 0 0 0,1-1-1 0 0,-1 1 1 0 0,0-1 0 0 0,-1 1-1 0 0,1 0 1 0 0,0 0 0 0 0,0 0-1 0 0,0 0 1 0 0,-1 1-37 0 0,-5 0 92 0 0,1 1-1 0 0,-1 0 1 0 0,1 0 0 0 0,0 1-1 0 0,-1 0 1 0 0,1 0 0 0 0,0 1-1 0 0,0 0 1 0 0,1 1-1 0 0,-1 0 1 0 0,1 0 0 0 0,-1 0-1 0 0,1 1 1 0 0,1 0 0 0 0,-1 1-1 0 0,1-1 1 0 0,0 1-1 0 0,0 0 1 0 0,0 1 0 0 0,1 0-1 0 0,0-1 1 0 0,-2 4-92 0 0,2-3 35 0 0,0 0 1 0 0,0-1-1 0 0,0 2 0 0 0,1-1 1 0 0,0 0-1 0 0,1 1 0 0 0,-1 0 1 0 0,1 0-1 0 0,1 0 0 0 0,0 0 1 0 0,0 0-1 0 0,0 1 0 0 0,1-1 1 0 0,0 0-1 0 0,1 1 0 0 0,0-1 1 0 0,0 1-1 0 0,1-1 0 0 0,0 0 1 0 0,0 1-1 0 0,1-1 0 0 0,0 0 1 0 0,1 0-1 0 0,0 0 0 0 0,0 0 1 0 0,0 0-1 0 0,1-1 0 0 0,0 1 1 0 0,1-1-1 0 0,0 0 0 0 0,0 0 1 0 0,0-1-1 0 0,1 0 0 0 0,0 0 1 0 0,0 0-1 0 0,2 1-35 0 0,0-2-269 0 0,0-1 1 0 0,0 0-1 0 0,0 0 0 0 0,0-1 0 0 0,1 0 1 0 0,-1 0-1 0 0,1-1 0 0 0,0 0 0 0 0,0 0 1 0 0,0-1-1 0 0,0 0 0 0 0,0-1 0 0 0,0 0 1 0 0,0-1-1 0 0,0 1 0 0 0,0-2 0 0 0,0 1 1 0 0,0-1-1 0 0,-1-1 0 0 0,1 0 0 0 0,-1 0 1 0 0,1 0-1 0 0,-1-1 0 0 0,0 0 0 0 0,0-1 1 0 0,-1 0-1 0 0,0 0 0 0 0,1-1 0 0 0,-2 1 1 0 0,1-2-1 0 0,-1 1 0 0 0,3-4 269 0 0,-1-3-8240 0 0</inkml:trace>
  <inkml:trace contextRef="#ctx0" brushRef="#br0" timeOffset="645.303">383 176 5983 0 0,'0'0'274'0'0,"0"0"-6"0"0,3-18 318 0 0,0 10 10648 0 0,0 7-4692 0 0,4 9-3090 0 0,1 12-5785 0 0,-7-14 4101 0 0,40 241 833 0 0,-40-246-2505 0 0,-1-1 0 0 0,0 0 1 0 0,0 0 6 0 0,0 0 1 0 0,0 0 7 0 0,0 0 27 0 0,3-8 165 0 0,23-129 245 0 0,-12 70-523 0 0,3 0 1 0 0,3 1-1 0 0,4-2-25 0 0,-21 56 562 0 0,-2 12-660 0 0,-1 0 1 0 0,0 0-1 0 0,0 1 1 0 0,0-1 0 0 0,0 0-1 0 0,1 1 1 0 0,-1-1-1 0 0,0 0 1 0 0,0 0 0 0 0,0 0-1 0 0,1 1 1 0 0,-1-1-1 0 0,0 0 1 0 0,0 0 0 0 0,1 0-1 0 0,-1 1 1 0 0,0-1-1 0 0,1 0 1 0 0,-1 0-1 0 0,0 0 1 0 0,1 0 0 0 0,-1 0-1 0 0,0 0 1 0 0,1 0-1 0 0,-1 0 1 0 0,0 0 0 0 0,1 0-1 0 0,-1 0 1 0 0,0 0-1 0 0,1 0 1 0 0,-1 0-1 0 0,0 0 1 0 0,0 0 0 0 0,1 0-1 0 0,-1 0 1 0 0,0 0-1 0 0,1 0 1 0 0,-1-1 0 0 0,0 1-1 0 0,1 0 1 0 0,-1 0-1 0 0,0 0 1 0 0,0-1-1 0 0,1 1 1 0 0,-1 0 0 0 0,0 0-1 0 0,0 0 1 0 0,0-1-1 0 0,1 1 1 0 0,-1 0 0 0 0,0-1-1 0 0,0 1 1 0 0,0 0 97 0 0,71 64-7789 0 0,-33-33 5963 0 0,-35-27 2399 0 0,0 1 0 0 0,0 0 1 0 0,-1 0-1 0 0,0 0 0 0 0,0 1 0 0 0,0-1 0 0 0,0 0 0 0 0,-1 1 0 0 0,0-1 1 0 0,0 1-1 0 0,-1 0 0 0 0,1-1 0 0 0,-1 1 0 0 0,0-1 0 0 0,-1 3-573 0 0,1 4 26 0 0,4 162 2287 0 0,-4-174-2293 0 0,0 0 1 0 0,0 1-1 0 0,0-1 0 0 0,0 0 0 0 0,0 0 1 0 0,0 1-1 0 0,0-1 0 0 0,0 0 0 0 0,0 0 0 0 0,1 1 1 0 0,-1-1-1 0 0,0 0 0 0 0,0 0 0 0 0,0 1 1 0 0,0-1-1 0 0,0 0 0 0 0,1 0 0 0 0,-1 1 1 0 0,0-1-1 0 0,0 0 0 0 0,1 0 0 0 0,-1 0 1 0 0,0 0-1 0 0,0 1 0 0 0,0-1 0 0 0,1 0 1 0 0,-1 0-1 0 0,0 0 0 0 0,1 0 0 0 0,-1 0 1 0 0,0 0-1 0 0,0 0 0 0 0,1 0 0 0 0,-1 0 1 0 0,0 0-1 0 0,1 0 0 0 0,-1 0 0 0 0,0 0 0 0 0,0 0 1 0 0,1 0-1 0 0,-1 0 0 0 0,0 0 0 0 0,0 0 1 0 0,1 0-1 0 0,-1 0 0 0 0,0 0 0 0 0,1 0 1 0 0,-1 0-1 0 0,0-1 0 0 0,0 1 0 0 0,0 0 1 0 0,1 0-1 0 0,-1 0 0 0 0,0-1 0 0 0,0 1 1 0 0,1 0-1 0 0,-1 0 0 0 0,0 0 0 0 0,0-1 1 0 0,0 1-1 0 0,0 0 0 0 0,0 0 0 0 0,1-1 1 0 0,-1 1-1 0 0,0 0 0 0 0,0-1 0 0 0,0 1 0 0 0,0 0 1 0 0,0 0-1 0 0,0-1-20 0 0,12-17 316 0 0,18-88 439 0 0,-23 81-808 0 0,2 0 0 0 0,0 1 0 0 0,2 0 0 0 0,0 1 0 0 0,2 0 0 0 0,1 1 0 0 0,0 1 0 0 0,11-12 53 0 0,-3 24-3419 0 0,1 19-4259 0 0,-17-6 4879 0 0,5 2-4513 0 0</inkml:trace>
  <inkml:trace contextRef="#ctx0" brushRef="#br0" timeOffset="937.302">1161 142 7367 0 0,'0'0'568'0'0,"0"0"83"0"0,0 0 1737 0 0,0 0 799 0 0,0 0 158 0 0,-2-1-276 0 0,-51-10 2976 0 0,-2 27-3799 0 0,43-9-2083 0 0,1 0 0 0 0,-1 0 0 0 0,2 1-1 0 0,-1 0 1 0 0,1 1 0 0 0,0 0 0 0 0,-6 8-163 0 0,10-10 38 0 0,1 0 0 0 0,0 0 1 0 0,0 1-1 0 0,0-1 1 0 0,1 1-1 0 0,0 0 0 0 0,1 0 1 0 0,0 0-1 0 0,0 1 0 0 0,1-1 1 0 0,-1 5-39 0 0,2-10-2 0 0,1 1 0 0 0,-1 0 0 0 0,1-1 0 0 0,0 1 0 0 0,1 0 0 0 0,-1-1 0 0 0,0 1 0 0 0,1-1 0 0 0,0 1 0 0 0,0-1 0 0 0,0 1-1 0 0,0-1 1 0 0,1 1 0 0 0,-1-1 0 0 0,1 0 0 0 0,0 0 0 0 0,0 0 0 0 0,0 0 0 0 0,0 0 0 0 0,0 0 0 0 0,1 0 0 0 0,0-1 0 0 0,-1 1 0 0 0,1-1 0 0 0,0 0 0 0 0,0 0 0 0 0,0 0 0 0 0,3 1 2 0 0,0 0 4 0 0,1-1 0 0 0,0 1 0 0 0,0-1 0 0 0,0-1 0 0 0,1 1 0 0 0,-1-2 0 0 0,0 1 0 0 0,1-1 0 0 0,-1 1 0 0 0,0-2 0 0 0,0 1 0 0 0,1-1 0 0 0,-1-1 0 0 0,0 1 0 0 0,0-1 0 0 0,0 0 0 0 0,0-1 0 0 0,0 1 0 0 0,0-2 0 0 0,-1 1 0 0 0,0-1 0 0 0,1 1 0 0 0,-1-2 0 0 0,-1 1 0 0 0,1-1 0 0 0,0 0 0 0 0,-1 0 0 0 0,0 0 0 0 0,-1-1 0 0 0,1 0 0 0 0,-1 0 0 0 0,0 0 0 0 0,0-1-4 0 0,0-1-228 0 0,-1 1 0 0 0,-1 0 0 0 0,0-1 0 0 0,0 1 0 0 0,0-1 0 0 0,-1 0 0 0 0,0 0-1 0 0,0 1 1 0 0,-1-1 0 0 0,0 0 0 0 0,0 0 0 0 0,-1 0 0 0 0,0 0 0 0 0,-1 1 0 0 0,1-1 0 0 0,-2 0 0 0 0,-1-5 228 0 0,-1-4-4055 0 0,6 9-4277 0 0</inkml:trace>
  <inkml:trace contextRef="#ctx0" brushRef="#br0" timeOffset="1243.283">1284 69 9215 0 0,'0'0'422'0'0,"0"0"-13"0"0,-9 11 5891 0 0,2 19 2224 0 0,6 21-6651 0 0,1-22-977 0 0,6 135 688 0 0,-3-140-1273 0 0,-3-23-215 0 0,0-1-7 0 0,0 0-1 0 0,0 0 8 0 0,0 0 35 0 0,6-6 170 0 0,35-75 435 0 0,-20 33-459 0 0,-17 37-242 0 0,0 0 0 0 0,0 0 0 0 0,1 1 0 0 0,1-1 0 0 0,0 1 0 0 0,0 0 0 0 0,1 1 0 0 0,0-1 0 0 0,0 1 0 0 0,1 1 0 0 0,1 0 0 0 0,-1 0 0 0 0,8-5-35 0 0,11 5-1545 0 0,-14 11-2603 0 0,-7-1-5379 0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9.7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1 20415 0 0,'-11'7'2179'0'0,"9"-2"-1910"0"0,0-1 1 0 0,0 1-1 0 0,0-1 0 0 0,0 1 1 0 0,1 0-1 0 0,0 0 1 0 0,0 0-1 0 0,0-1 0 0 0,1 1 1 0 0,0 0-1 0 0,0 0 1 0 0,0 0-1 0 0,0 0 1 0 0,1 0-1 0 0,-1 0 0 0 0,1 0 1 0 0,1 0-1 0 0,-1-1 1 0 0,1 1-1 0 0,-1-1 0 0 0,2 1-269 0 0,-1 5-47 0 0,73 184 90 0 0,-74-153-4472 0 0,-4-34 2834 0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0.0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12 1 6911 0 0,'-6'2'715'0'0,"1"-1"-315"0"0,5-1 1567 0 0,0 0 685 0 0,0 0 130 0 0,0 0-202 0 0,0 0-969 0 0,14 7 1707 0 0,18 2-1980 0 0,0-1 0 0 0,1-2 0 0 0,-1-1-1 0 0,34 0-1337 0 0,6 2 643 0 0,-23-2-801 0 0,0-1 0 0 0,0-3 1 0 0,1-2-1 0 0,37-6 158 0 0,-86 7-832 0 0,-1 0-37 0 0,0 0-69 0 0,0 0-247 0 0,0 0-108 0 0,-1 1-1280 0 0,-6 2-5053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0.70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9671 0 0,'0'0'748'0'0,"0"0"-222"0"0,0 0 896 0 0,0 0 444 0 0,4 1 1765 0 0,5 1-2566 0 0,105 16 331 0 0,-104-17-6318 0 0,0 2-1698 0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0.5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 0 11975 0 0,'0'0'547'0'0,"0"0"-11"0"0,-15 29 4443 0 0,7 35 2165 0 0,19 36-6545 0 0,-5-58-228 0 0,12 67-291 0 0,-17-108 0 0 0,-1-1 19 0 0,0 0 11 0 0,0 0 9 0 0,0 0 1 0 0,7-18 424 0 0,6-43 372 0 0,-12 50-830 0 0,0 0 0 0 0,1 0 1 0 0,0-1-1 0 0,0 2 0 0 0,2-1 0 0 0,-1 0 0 0 0,1 1 1 0 0,1-1-1 0 0,0 1 0 0 0,0 0 0 0 0,1 1 0 0 0,0-1 1 0 0,1 1-1 0 0,0 1 0 0 0,0-1 0 0 0,1 1 0 0 0,6-5-86 0 0,-11 11 3 0 0,1 0 0 0 0,-1 1-1 0 0,1 0 1 0 0,-1 0 0 0 0,1 0-1 0 0,-1 0 1 0 0,1 0-1 0 0,0 1 1 0 0,-1-1 0 0 0,1 1-1 0 0,0 0 1 0 0,-1 0 0 0 0,1 0-1 0 0,0 1 1 0 0,-1 0 0 0 0,1-1-1 0 0,0 1 1 0 0,-1 0-1 0 0,1 1 1 0 0,-1-1 0 0 0,1 1-1 0 0,-1-1 1 0 0,0 1 0 0 0,0 0-1 0 0,0 0 1 0 0,1 1-3 0 0,4 3 2 0 0,0 1 0 0 0,0-1 0 0 0,0 2 0 0 0,-1-1 0 0 0,0 1 1 0 0,-1 0-1 0 0,0 0 0 0 0,5 8-2 0 0,-3 2 58 0 0,0 0 0 0 0,-1 0 0 0 0,-1 1 0 0 0,0-1 0 0 0,-2 1 1 0 0,0 1-1 0 0,-1-1 0 0 0,-1 0 0 0 0,-1 1 0 0 0,-1 0 0 0 0,0-1 0 0 0,-2 1 0 0 0,0-1 1 0 0,-1 0-1 0 0,-3 11-58 0 0,5-29 29 0 0,2-2-72 0 0,52-134-7441 0 0,-43 108-1037 0 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08.97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11519 0 0,'0'0'528'0'0,"0"0"-16"0"0,2 0 80 0 0,40 7 8985 0 0,1 1-5477 0 0,97 12-7013 0 0,-124-20-3007 0 0,-1 0-1836 0 0</inkml:trace>
  <inkml:trace contextRef="#ctx0" brushRef="#br0" timeOffset="190.425">107 111 5063 0 0,'-9'4'-3942'0'0,"0"0"8680"0"0,0 0 9692 0 0,12-4-8951 0 0,7-1-4228 0 0,213-19-960 0 0,-202 17-1746 0 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1.3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103 5 12783 0 0,'0'0'587'0'0,"-6"-1"188"0"0,-5-2 7822 0 0,12 3-4762 0 0,18 3-3657 0 0,-3-1 797 0 0,198 18 1630 0 0,9 15-3036 0 0,-222-35 101 0 0,-1 0-77 0 0,0 0-10 0 0,-14-6-2466 0 0,-12 1-5342 0 0,13 1 598 0 0</inkml:trace>
  <inkml:trace contextRef="#ctx0" brushRef="#br0" timeOffset="307.846">148 10 8287 0 0,'-8'1'863'0'0,"2"0"-1258"0"0,-16 3 3259 0 0,-6 11 6452 0 0,31 13-5852 0 0,62 70 248 0 0,42 47-1985 0 0,91 31-1222 0 0,-179-158-702 0 0,-19-18-23 0 0,0 0-11 0 0,0 0-86 0 0,-47-11-5873 0 0,33 7 4649 0 0</inkml:trace>
  <inkml:trace contextRef="#ctx0" brushRef="#br0" timeOffset="651.436">1 1024 10591 0 0,'0'0'488'0'0,"0"0"-12"0"0,11 7 1330 0 0,20-12 4577 0 0,8-26-3921 0 0,-7-6-1244 0 0,-1-1 1 0 0,-2-1-1 0 0,-1-2 0 0 0,2-8-1218 0 0,47-69 967 0 0,16-6-758 0 0,-90 118-305 0 0,-2 4-395 0 0,-1 2-141 0 0,-29 20-3770 0 0,6 0 2750 0 0,2 4-11 0 0</inkml:trace>
  <inkml:trace contextRef="#ctx0" brushRef="#br0" timeOffset="886.497">83 1130 10591 0 0,'0'0'819'0'0,"0"0"-192"0"0,15 2 6025 0 0,66-14 415 0 0,-27 1-5572 0 0,-24 8-1067 0 0,0 2-1 0 0,1 1 0 0 0,-1 1 1 0 0,21 4-428 0 0,61 12-3059 0 0,-109-17 2883 0 0,-2 1-884 0 0,-1-1-462 0 0,0 0-199 0 0</inkml:trace>
  <inkml:trace contextRef="#ctx0" brushRef="#br0" timeOffset="1150.562">590 785 18367 0 0,'0'0'422'0'0,"0"0"56"0"0,-1-6 473 0 0,0 1-683 0 0,1 5 361 0 0,0 0 189 0 0,0 0 40 0 0,7 15 1206 0 0,-9 135 456 0 0,-3-49-2236 0 0,5-100-523 0 0,0-1-121 0 0,0 0-30 0 0,0 0-181 0 0,0 0-722 0 0,0-1-314 0 0,-1-6-65 0 0</inkml:trace>
  <inkml:trace contextRef="#ctx0" brushRef="#br0" timeOffset="1506.796">616 74 14135 0 0,'0'0'647'0'0,"0"0"-11"0"0,0 0-268 0 0,0 0 381 0 0,0 0 215 0 0,-4 8 1016 0 0,1 0-1568 0 0,0 0-1 0 0,0 1 0 0 0,1-1 0 0 0,0 1 1 0 0,0 0-1 0 0,1 0 0 0 0,0-1 1 0 0,1 1-1 0 0,0 0 0 0 0,0 0 0 0 0,1 2-411 0 0,24 95-3510 0 0,-22-96-3952 0 0</inkml:trace>
  <inkml:trace contextRef="#ctx0" brushRef="#br0" timeOffset="2127.019">801 868 3679 0 0,'0'0'284'0'0,"0"0"275"0"0,0 0 1848 0 0,0 0 826 0 0,0 0 167 0 0,0 0-319 0 0,0 0-1459 0 0,0 0-646 0 0,-2 8 634 0 0,-16 41 120 0 0,13-37-1511 0 0,0 1 0 0 0,0-1 0 0 0,1 1 0 0 0,1 0 0 0 0,0 0 0 0 0,1 0-1 0 0,1 0 1 0 0,0 0 0 0 0,0 1-219 0 0,1-13 9 0 0,0 0 0 0 0,0 0 0 0 0,0-1-1 0 0,0 1 1 0 0,1 0 0 0 0,-1 0 0 0 0,0 0 0 0 0,0-1-1 0 0,1 1 1 0 0,-1 0 0 0 0,0 0 0 0 0,1-1 0 0 0,-1 1 0 0 0,1 0-1 0 0,-1-1 1 0 0,1 1 0 0 0,-1-1 0 0 0,1 1 0 0 0,-1 0-1 0 0,1-1 1 0 0,-1 1 0 0 0,1-1 0 0 0,0 0 0 0 0,-1 1-1 0 0,1-1 1 0 0,0 1 0 0 0,0-1 0 0 0,-1 0 0 0 0,1 0 0 0 0,0 1-1 0 0,0-1 1 0 0,-1 0 0 0 0,1 0 0 0 0,0 0 0 0 0,0 0-1 0 0,0 0 1 0 0,-1 0 0 0 0,1 0 0 0 0,0 0 0 0 0,0 0 0 0 0,0 0-1 0 0,-1 0 1 0 0,1-1 0 0 0,0 1 0 0 0,0 0 0 0 0,-1-1-1 0 0,1 1 1 0 0,0 0 0 0 0,-1-1-9 0 0,37-20 433 0 0,-7-11-4508 0 0,-22 18-3755 0 0</inkml:trace>
  <inkml:trace contextRef="#ctx0" brushRef="#br0" timeOffset="2348.847">887 679 17215 0 0,'-16'0'1842'0'0,"4"0"2486"0"0,24 1-4237 0 0,5 1-1349 0 0,-8 1 47 0 0</inkml:trace>
  <inkml:trace contextRef="#ctx0" brushRef="#br0" timeOffset="2539.522">987 892 10135 0 0,'0'0'778'0'0,"0"0"-118"0"0,0 0 1381 0 0,1 0 1547 0 0,5 5-1645 0 0,29 2 3180 0 0,23-19-4598 0 0,-43 8-459 0 0,6 0-1084 0 0,-7 2-5310 0 0,-5 1-1210 0 0</inkml:trace>
  <inkml:trace contextRef="#ctx0" brushRef="#br0" timeOffset="2842.845">1066 967 5527 0 0,'-22'10'408'0'0,"-3"2"1884"0"0,11-4 4958 0 0,13-8-4202 0 0,1 0-1416 0 0,0 0-620 0 0,0 0-127 0 0,5 5 273 0 0,3-1-1231 0 0,1 0 0 0 0,-1 0-1 0 0,1-1 1 0 0,0-1 0 0 0,0 0-1 0 0,0 0 1 0 0,0 0-1 0 0,0-1 1 0 0,0 0 0 0 0,0-1-1 0 0,5 0 74 0 0,-12 0-139 0 0,12 1-736 0 0</inkml:trace>
  <inkml:trace contextRef="#ctx0" brushRef="#br0" timeOffset="2843.845">1342 881 7367 0 0,'0'0'568'0'0,"0"0"96"0"0,0 1 1792 0 0,3 20-468 0 0,-2 1 0 0 0,-1-1 0 0 0,0 0 0 0 0,-1 0 0 0 0,-2 1 0 0 0,0-1-1 0 0,-1 0 1 0 0,-5 14-1988 0 0,8-31 17 0 0,-5 22-2040 0 0,6-26 894 0 0</inkml:trace>
  <inkml:trace contextRef="#ctx0" brushRef="#br0" timeOffset="3789.751">783 51 10135 0 0,'0'0'464'0'0,"0"0"-9"0"0,0 0-6 0 0,0 0 1070 0 0,0 0 501 0 0,0 0 100 0 0,0 0-187 0 0,0 0-869 0 0,0 0-376 0 0,0 0-74 0 0,0 0-23 0 0,0 0-12 0 0,9 10 1140 0 0,-7-5-1458 0 0,-1 1 0 0 0,1-1 0 0 0,-1 0 1 0 0,0 1-1 0 0,0-1 0 0 0,-1 0 0 0 0,0 1 0 0 0,0-1 0 0 0,0 1 1 0 0,-1-1-1 0 0,0 6-261 0 0,-1 22 659 0 0,1 20 66 0 0,2-53-652 0 0,22-6 99 0 0,-12-2-108 0 0,0-1 0 0 0,-1-1 0 0 0,0 0 0 0 0,-1 0 0 0 0,0-1 0 0 0,-1 0 0 0 0,5-8-64 0 0,9-11 110 0 0,-13 18-97 0 0,-7 7 11 0 0,1 1 0 0 0,-1 0 0 0 0,1-1 0 0 0,0 1 0 0 0,0 1 0 0 0,0-1 0 0 0,0 0 0 0 0,1 1 0 0 0,0-1 0 0 0,-1 1 0 0 0,1 0 0 0 0,1 0 0 0 0,-1 1 0 0 0,0-1 0 0 0,0 1 0 0 0,1 0 0 0 0,0 0 0 0 0,-1 1 0 0 0,1-1 0 0 0,0 1 0 0 0,0 0 0 0 0,0 0 0 0 0,0 0 0 0 0,4 1-24 0 0,-7 1 15 0 0,0-1 0 0 0,0 1 1 0 0,0 0-1 0 0,0 0 0 0 0,0 1 0 0 0,-1-1 0 0 0,1 0 1 0 0,0 1-1 0 0,-1-1 0 0 0,1 1 0 0 0,-1-1 0 0 0,1 1 1 0 0,-1 0-1 0 0,0-1 0 0 0,1 1 0 0 0,-1 0 0 0 0,0 0 1 0 0,0 0-1 0 0,0 0 0 0 0,-1 0 0 0 0,1 0 0 0 0,-1 0 1 0 0,1 0-1 0 0,-1 1 0 0 0,1-1 0 0 0,-1 0 0 0 0,0 1-15 0 0,0 61 592 0 0,0-61-578 0 0,-9 120 355 0 0,10-122-438 0 0,10 3-1507 0 0,-5-6-789 0 0,0-3-4131 0 0,0-1-2503 0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9.9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11975 0 0,'0'0'923'0'0,"0"0"-230"0"0,0 0 1270 0 0,0 0 617 0 0,0 0 127 0 0,0 0-266 0 0,0 0-1197 0 0,1 0-527 0 0,117 11 2047 0 0,-109-10-2849 0 0,62 23-1618 0 0,-70-24-212 0 0,-1 2-4163 0 0,1 5-1781 0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0.23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0 7831 0 0,'-24'6'1352'0'0,"23"-6"1358"0"0,1 0 928 0 0,0 0 188 0 0,4 1 1355 0 0,8 1-4695 0 0,-11-2 32 0 0,138 18 3506 0 0,-50-5-3939 0 0,-88-13-200 0 0,-1 0-86 0 0,0 0-403 0 0,0 0-179 0 0,0 0-1118 0 0,0 0-4572 0 0,0 0-1958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0.8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106 1 15751 0 0,'0'0'720'0'0,"0"0"-16"0"0,-13 3 554 0 0,8 0-734 0 0,-1 1 0 0 0,1-1 1 0 0,0 1-1 0 0,0-1 0 0 0,0 2 1 0 0,1-1-1 0 0,-1 0 0 0 0,1 1 1 0 0,0 0-1 0 0,0 0 0 0 0,-3 5-524 0 0,2-2 173 0 0,1 0-1 0 0,0 1 1 0 0,0-1-1 0 0,1 1 1 0 0,-1 0-1 0 0,2 0 0 0 0,0 0 1 0 0,0 0-1 0 0,0 0 1 0 0,1 0-1 0 0,0 1 1 0 0,1 3-173 0 0,0-11 22 0 0,0 1 0 0 0,0-1 0 0 0,0 0 0 0 0,1 1 1 0 0,-1-1-1 0 0,1 1 0 0 0,-1-1 0 0 0,1 0 0 0 0,0 0 1 0 0,0 1-1 0 0,0-1 0 0 0,0 0 0 0 0,0 0 0 0 0,0 0 0 0 0,1 0 1 0 0,-1 0-1 0 0,1 0 0 0 0,-1-1 0 0 0,1 1 0 0 0,0 0 1 0 0,0-1-1 0 0,0 1 0 0 0,0-1 0 0 0,0 0 0 0 0,0 1 0 0 0,0-1 1 0 0,0 0-1 0 0,0 0 0 0 0,0-1 0 0 0,1 1 0 0 0,-1 0 0 0 0,0-1 1 0 0,1 1-1 0 0,-1-1 0 0 0,0 0 0 0 0,2 0-22 0 0,3 0 46 0 0,0 0-1 0 0,0-1 0 0 0,0 0 1 0 0,0 0-1 0 0,0 0 0 0 0,0-1 1 0 0,0 0-1 0 0,0-1 0 0 0,-1 0 1 0 0,1 1-1 0 0,4-5-45 0 0,4-4 14 0 0,0 0-1 0 0,-2-1 1 0 0,1-1-1 0 0,-2 0 1 0 0,1-1 0 0 0,-2-1-1 0 0,0 0 1 0 0,-1 0-1 0 0,0-1 1 0 0,3-9-14 0 0,-2-9 12 0 0,-30 41 565 0 0,16 1-558 0 0,-1 0 0 0 0,2 0 0 0 0,-1 1 0 0 0,1-1 0 0 0,1 1-1 0 0,-1 0 1 0 0,1 0 0 0 0,1-1 0 0 0,0 1 0 0 0,0 0 0 0 0,1 0-1 0 0,0 0 1 0 0,0-1 0 0 0,1 1 0 0 0,0 0 0 0 0,1-1 0 0 0,0 2-19 0 0,-1-3 2 0 0,40 122 24 0 0,-33-110-16 0 0,0 2 0 0 0,-2-1 1 0 0,-1 1-1 0 0,0 0 0 0 0,-2 0 1 0 0,0 1-1 0 0,-1 0 0 0 0,-1-1 1 0 0,-2 22-11 0 0,-1-35 25 0 0,-1 1 0 0 0,0-1 1 0 0,0 0-1 0 0,-1 0 0 0 0,0 0 1 0 0,-1-1-1 0 0,0 1 0 0 0,0-1 1 0 0,0 0-1 0 0,-1 0 0 0 0,0 0 1 0 0,-1-1-1 0 0,1 1 0 0 0,-1-1 1 0 0,0-1-1 0 0,-1 1 0 0 0,1-1 1 0 0,-1 0-1 0 0,0-1 0 0 0,0 1 1 0 0,-1-2-1 0 0,1 1 0 0 0,-1-1 1 0 0,0 0-1 0 0,0 0 0 0 0,0-1 1 0 0,0 0-1 0 0,-1 0 0 0 0,1-1 1 0 0,0-1-1 0 0,-2 1-25 0 0,7-1 0 0 0,-1 0 0 0 0,1 0 0 0 0,0-1 0 0 0,0 1 0 0 0,0-1 0 0 0,-1 0 0 0 0,1 0 0 0 0,0 0 0 0 0,0 0 0 0 0,0-1 0 0 0,0 1 0 0 0,0-1 0 0 0,1 1 0 0 0,-1-1 0 0 0,0 0 0 0 0,1 0 0 0 0,-1-1 0 0 0,1 1 0 0 0,0 0 0 0 0,0-1 0 0 0,0 1 0 0 0,0-1 0 0 0,0 0 0 0 0,0 0 0 0 0,1 0 0 0 0,-1 1 0 0 0,1-2 0 0 0,0 1 0 0 0,0 0 0 0 0,0 0 0 0 0,0 0 0 0 0,1 0 0 0 0,-1-1 0 0 0,1 1 0 0 0,0 0 0 0 0,0 0 0 0 0,0-1 0 0 0,0 1 0 0 0,1-1 0 0 0,1-20 8 0 0,1 1 0 0 0,1-1 0 0 0,2 1 0 0 0,0 1 1 0 0,1-1-1 0 0,1 1 0 0 0,3-4-8 0 0,7-20 7 0 0,36-82-7 0 0,-52 124-189 0 0,0 0 0 0 0,0 1 0 0 0,1-1 0 0 0,0 1 0 0 0,0-1-1 0 0,0 1 1 0 0,0 0 0 0 0,0 0 0 0 0,1 0 0 0 0,-1 0 0 0 0,1 1 0 0 0,0 0 0 0 0,0-1 0 0 0,3 0 189 0 0,3-1-1114 0 0,0 1 0 0 0,1 0 1 0 0,-1 0-1 0 0,1 1 0 0 0,0 1 0 0 0,-1 0 1 0 0,1 0-1 0 0,8 1 1114 0 0,-12 0-7779 0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1.56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89 14743 0 0,'0'0'672'0'0,"0"0"-9"0"0,0 0-223 0 0,12-7 3475 0 0,46-35 1636 0 0,-3 3-3488 0 0,-54 38-1880 0 0,-1 1-78 0 0,0 0-10 0 0,0 0 22 0 0,2 1 118 0 0,61 70 662 0 0,-58-66-892 0 0,1 0 0 0 0,0 0 0 0 0,0-1 0 0 0,0 0 0 0 0,1 0 0 0 0,-1 0 0 0 0,1-1-1 0 0,0 0 1 0 0,0 0 0 0 0,0-1 0 0 0,0 0 0 0 0,1 0 0 0 0,4 0-5 0 0,-11-3-179 0 0,1 1 0 0 0,0-1 0 0 0,-1 0 1 0 0,1 0-1 0 0,-1 0 0 0 0,1 0 0 0 0,-1 0 0 0 0,1 0 0 0 0,-1-1 1 0 0,0 1-1 0 0,0 0 0 0 0,1-1 0 0 0,-1 1 0 0 0,0-1 0 0 0,0 1 0 0 0,0-1 1 0 0,-1 1-1 0 0,1-1 0 0 0,0 0 0 0 0,0 0 0 0 0,-1 1 0 0 0,1-1 0 0 0,-1 0 1 0 0,0 0-1 0 0,0 0 0 0 0,1 1 0 0 0,-1-1 0 0 0,0 0 0 0 0,0 0 1 0 0,-1 0-1 0 0,1 1 0 0 0,0-1 0 0 0,-1 0 0 0 0,1 0 0 0 0,-1 0 0 0 0,1 1 1 0 0,-1-1-1 0 0,0 0 0 0 0,0 1 0 0 0,0-1 0 0 0,0 1 0 0 0,0-1 0 0 0,0 1 179 0 0,-2-12-2029 0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2.1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 5 4143 0 0,'0'0'319'0'0,"0"0"260"0"0,0-1 3309 0 0,2-2-3382 0 0,-2 3 4745 0 0,0 0 5653 0 0,-5 13-10527 0 0,1 0 0 0 0,0 0 0 0 0,0 0 0 0 0,2 1 0 0 0,0-1 0 0 0,0 1 0 0 0,1 0 0 0 0,1 0 0 0 0,0 5-377 0 0,6-5-2006 0 0,12-23-5929 0 0,-12-1-268 0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2.30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 2 11975 0 0,'0'0'923'0'0,"-15"3"-207"0"0,13-3-710 0 0,-9 0 7823 0 0,16-3-9439 0 0,2 1-310 0 0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23.0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 68 4607 0 0,'0'0'354'0'0,"0"0"42"0"0,0 0 1042 0 0,0 0 481 0 0,0 0 97 0 0,-8-10 3080 0 0,11 6-4624 0 0,0 0 0 0 0,0 1 0 0 0,0-1-1 0 0,0 0 1 0 0,0 1 0 0 0,1 0 0 0 0,-1-1 0 0 0,1 2 0 0 0,0-1 0 0 0,0 0 0 0 0,0 1 0 0 0,1-1-1 0 0,2 0-471 0 0,-3 1 215 0 0,0 0-1 0 0,1 0 1 0 0,-1 1-1 0 0,1-1 1 0 0,-1 1-1 0 0,1 0 1 0 0,0 0-1 0 0,-1 1 0 0 0,1-1 1 0 0,0 1-1 0 0,0 0 1 0 0,-1 0-1 0 0,1 1 1 0 0,0-1-1 0 0,-1 1 1 0 0,1 0-1 0 0,0 1 0 0 0,-1-1 1 0 0,1 1-1 0 0,-1-1 1 0 0,0 2-1 0 0,0-1 1 0 0,1 0-1 0 0,-1 1 1 0 0,-1-1-1 0 0,1 1 0 0 0,0 0 1 0 0,-1 1-1 0 0,1-1 1 0 0,1 3-215 0 0,-1 1 46 0 0,0 0 1 0 0,0 0-1 0 0,0 0 1 0 0,-1 1-1 0 0,0 0 1 0 0,0-1-1 0 0,-1 1 0 0 0,0 0 1 0 0,-1 0-1 0 0,0 0 1 0 0,0 1-1 0 0,0-1 1 0 0,-1 0-1 0 0,0 0 1 0 0,-1 0-1 0 0,0 0 1 0 0,0 1-1 0 0,-1-1 1 0 0,0-1-1 0 0,0 1 1 0 0,-1 0-1 0 0,0 0 1 0 0,0-1-1 0 0,-1 0 0 0 0,0 1 1 0 0,0-1-1 0 0,-5 5-46 0 0,-26 72 1491 0 0,34-81-1471 0 0,1 0 0 0 0,-1 0 0 0 0,1 0 0 0 0,0 0-1 0 0,0 0 1 0 0,0 0 0 0 0,0 0 0 0 0,1 0 0 0 0,-1 0 0 0 0,1 0 0 0 0,-1 0 0 0 0,1 0 0 0 0,0 0 0 0 0,0 0 0 0 0,1-1-1 0 0,-1 1 1 0 0,0 0 0 0 0,1-1 0 0 0,0 1 0 0 0,0-1 0 0 0,0 1 0 0 0,0-1 0 0 0,0 0 0 0 0,0 0 0 0 0,0 0 0 0 0,1 0-1 0 0,-1 0 1 0 0,1 0-20 0 0,3 1-141 0 0,1 0 0 0 0,0-1 0 0 0,-1 0 0 0 0,1 0 0 0 0,0 0 0 0 0,0 0 0 0 0,0-1 0 0 0,0-1 0 0 0,0 1 0 0 0,1-1 0 0 0,-1 0 0 0 0,0 0 0 0 0,3-2 141 0 0,16 2-384 0 0,-24 0 264 0 0,-15-9 0 0 0,7 9 227 0 0,0-1 1 0 0,-1 2-1 0 0,1-1 1 0 0,0 0-1 0 0,0 1 0 0 0,0 0 1 0 0,0 1-1 0 0,0-1 0 0 0,0 1 1 0 0,0 1-1 0 0,0-1 0 0 0,0 1 1 0 0,1 0-1 0 0,-1 0 1 0 0,1 0-1 0 0,0 1 0 0 0,0 0 1 0 0,0 0-1 0 0,0 0-107 0 0,2-1 21 0 0,1 0 0 0 0,-1 0 0 0 0,0 0-1 0 0,1 0 1 0 0,-1 0 0 0 0,1 1 0 0 0,0-1 0 0 0,0 0 0 0 0,0 1 0 0 0,1 0 0 0 0,-1 0-1 0 0,1-1 1 0 0,0 1 0 0 0,0 0 0 0 0,0 0 0 0 0,0 0 0 0 0,1 0 0 0 0,0 0 0 0 0,0 0-1 0 0,0 0 1 0 0,0 0 0 0 0,0 0 0 0 0,1 0 0 0 0,0 3-21 0 0,38 96-90 0 0,-24-70 119 0 0,-13-30-30 0 0,1 2 6 0 0,1 1 0 0 0,0 0 0 0 0,-1 1 0 0 0,0-1 0 0 0,-1 1 0 0 0,1-1 0 0 0,-1 1-1 0 0,-1 0 1 0 0,1 0 0 0 0,-1-1 0 0 0,0 1 0 0 0,-1 0 0 0 0,1 0 0 0 0,-2 0 0 0 0,1 0 0 0 0,-1 0 0 0 0,0 0 0 0 0,0 0 0 0 0,-1 0 0 0 0,1 0 0 0 0,-2 0 0 0 0,1-1 0 0 0,-1 1 0 0 0,0-1 0 0 0,0 0 0 0 0,-3 4-5 0 0,2-6-68 0 0,0 0 1 0 0,0 0-1 0 0,0-1 0 0 0,0 1 1 0 0,-1-1-1 0 0,1 0 0 0 0,-1 0 1 0 0,0 0-1 0 0,0-1 0 0 0,0 0 1 0 0,0 0-1 0 0,-1 0 0 0 0,1 0 1 0 0,0-1-1 0 0,-1 0 0 0 0,1 0 1 0 0,-1 0-1 0 0,0-1 0 0 0,1 0 1 0 0,-1 0-1 0 0,1 0 0 0 0,-1-1 0 0 0,1 0 1 0 0,-1 0-1 0 0,1 0 0 0 0,-1-1 1 0 0,1 0-1 0 0,0 0 0 0 0,0 0 1 0 0,0-1-1 0 0,0 1 0 0 0,0-1 1 0 0,-3-3 67 0 0,-17-15-3675 0 0,12 9-5793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0.9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 1 14743 0 0,'0'0'1136'0'0,"0"0"-490"0"0,-4 16 6016 0 0,-1 20-3743 0 0,-1 94-1918 0 0,8-124-911 0 0,-1-3-2294 0 0,0 1-4914 0 0,-1 0-590 0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9.0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130 1 11055 0 0,'0'0'852'0'0,"-13"-1"1011"0"0,8 2-1268 0 0,1 0 0 0 0,0 0 0 0 0,0 0 0 0 0,-1 0 0 0 0,1 1 0 0 0,0 0 0 0 0,0 0 0 0 0,1 0 0 0 0,-1 0 0 0 0,0 1 0 0 0,1-1 0 0 0,-1 1 0 0 0,1 0 0 0 0,0 0 0 0 0,0 1-595 0 0,-3 2 233 0 0,0 1 0 0 0,0 0-1 0 0,1 1 1 0 0,0-1 0 0 0,1 1-1 0 0,0 0 1 0 0,0 0 0 0 0,0 0 0 0 0,1 1-1 0 0,0-1 1 0 0,1 3-233 0 0,1-8 20 0 0,0 1 0 0 0,0 0 0 0 0,1-1-1 0 0,-1 1 1 0 0,1 0 0 0 0,0 0 0 0 0,0-1 0 0 0,0 1 0 0 0,1 0-1 0 0,0 0 1 0 0,-1-1 0 0 0,1 1 0 0 0,0 0 0 0 0,1-1 0 0 0,-1 1-1 0 0,1-1 1 0 0,-1 1 0 0 0,1-1 0 0 0,0 0 0 0 0,0 0 0 0 0,1 0-1 0 0,-1 0 1 0 0,1 0 0 0 0,-1 0 0 0 0,1-1 0 0 0,0 1 0 0 0,0-1-1 0 0,0 0 1 0 0,0 0 0 0 0,1 0 0 0 0,-1 0 0 0 0,0 0-1 0 0,1-1 1 0 0,-1 1 0 0 0,1-1 0 0 0,0 0 0 0 0,-1 0 0 0 0,1-1-1 0 0,0 1 1 0 0,0-1 0 0 0,-1 0 0 0 0,1 0 0 0 0,0 0 0 0 0,0 0-1 0 0,0 0 1 0 0,-1-1 0 0 0,3 0-20 0 0,1-1 8 0 0,-1 0 0 0 0,1 0 0 0 0,-1-1 0 0 0,0 0-1 0 0,0 0 1 0 0,0 0 0 0 0,0-1 0 0 0,0 0 0 0 0,-1 0 0 0 0,0 0 0 0 0,0-1-1 0 0,0 0 1 0 0,0 0 0 0 0,-1 0 0 0 0,1 0 0 0 0,-2-1 0 0 0,1 0 0 0 0,0 1-1 0 0,-1-1 1 0 0,0-1 0 0 0,-1 1 0 0 0,1 0 0 0 0,-1-1 0 0 0,0 1 0 0 0,-1-1-1 0 0,0 0 1 0 0,0 1 0 0 0,0-7-8 0 0,-1 12 25 0 0,-1-1 1 0 0,1 1-1 0 0,-1 0 1 0 0,1-1-1 0 0,-1 1 0 0 0,0 0 1 0 0,1-1-1 0 0,-1 1 0 0 0,0 0 1 0 0,0 0-1 0 0,0 0 0 0 0,0 0 1 0 0,0 0-1 0 0,0 0 0 0 0,0 0 1 0 0,-1 0-1 0 0,1 1 1 0 0,0-1-1 0 0,0 0 0 0 0,-1 1 1 0 0,1-1-1 0 0,0 0 0 0 0,-1 1 1 0 0,1 0-1 0 0,-1-1 0 0 0,1 1 1 0 0,0 0-1 0 0,-1 0 0 0 0,1 0 1 0 0,-1 0-1 0 0,1 0 1 0 0,-1 0-1 0 0,1 0 0 0 0,0 0 1 0 0,-1 1-1 0 0,1-1 0 0 0,-1 1 1 0 0,1-1-1 0 0,0 1 0 0 0,-1-1 1 0 0,1 1-1 0 0,0 0 0 0 0,0-1 1 0 0,-1 1-1 0 0,1 0 1 0 0,0 0-1 0 0,0 0 0 0 0,0 0 1 0 0,0 0-1 0 0,0 0 0 0 0,0 0 1 0 0,0 1-1 0 0,1-1 0 0 0,-1 0 1 0 0,0 0-1 0 0,1 1 0 0 0,-1-1 1 0 0,0 1-26 0 0,1 5 11 0 0,0 0 1 0 0,0 1-1 0 0,0-1 1 0 0,1 0-1 0 0,0 1 1 0 0,0-1-1 0 0,1 0 1 0 0,-1 0-1 0 0,2 0 1 0 0,-1 0-1 0 0,1 0 0 0 0,0-1 1 0 0,4 7-12 0 0,-3-4 12 0 0,3 6-6 0 0,62 168-19 0 0,-65-170 34 0 0,-2 1 0 0 0,1-1-1 0 0,-2 0 1 0 0,1 1 0 0 0,-2-1 0 0 0,0 1-1 0 0,-1-1 1 0 0,0 1 0 0 0,-1-1-1 0 0,0 0 1 0 0,-1 1 0 0 0,-1-1 0 0 0,-2 5-21 0 0,5-15 30 0 0,0 1 0 0 0,-1 0 0 0 0,0 0 0 0 0,0-1 0 0 0,0 1 0 0 0,0-1 0 0 0,-1 1-1 0 0,1-1 1 0 0,-1 0 0 0 0,0 0 0 0 0,0 0 0 0 0,0-1 0 0 0,0 1 0 0 0,0 0 0 0 0,-1-1 0 0 0,1 0 0 0 0,-1 0 0 0 0,1 0 0 0 0,-1-1 0 0 0,0 1 0 0 0,0-1 0 0 0,0 0 0 0 0,0 0 0 0 0,0 0 0 0 0,0 0 0 0 0,0-1 0 0 0,0 1 0 0 0,0-1 0 0 0,0 0 0 0 0,0-1 0 0 0,-1 1 0 0 0,1-1 0 0 0,0 0 0 0 0,0 0 0 0 0,0 0 0 0 0,0 0 0 0 0,1 0 0 0 0,-1-1 0 0 0,0 0 0 0 0,1 0-1 0 0,-1 0 1 0 0,1 0 0 0 0,-1-1 0 0 0,-1-1-30 0 0,2 1 5 0 0,0-1 0 0 0,0 0-1 0 0,0 0 1 0 0,0-1 0 0 0,0 1-1 0 0,1 0 1 0 0,0-1 0 0 0,0 0-1 0 0,0 1 1 0 0,0-1 0 0 0,1 0-1 0 0,0 0 1 0 0,0 0 0 0 0,0 0-1 0 0,1 0 1 0 0,-1 0 0 0 0,1 0-1 0 0,1 0 1 0 0,-1 0 0 0 0,1 0-1 0 0,-1 0 1 0 0,1 0 0 0 0,1-1-5 0 0,43-111-9 0 0,-40 106 3 0 0,1 0 1 0 0,0 0-1 0 0,0 1 1 0 0,1 0-1 0 0,1 0 1 0 0,0 1-1 0 0,0 0 0 0 0,1 1 1 0 0,0-1-1 0 0,0 2 1 0 0,1-1-1 0 0,0 1 1 0 0,0 1-1 0 0,1 0 1 0 0,0 0-1 0 0,0 1 0 0 0,10-3 6 0 0,47-22-1728 0 0,-46 18-2172 0 0,-1-1-4297 0 0,-16 9 1357 0 0</inkml:trace>
  <inkml:trace contextRef="#ctx0" brushRef="#br0" timeOffset="441.935">590 202 5063 0 0,'0'0'232'0'0,"-9"8"32"0"0,-16 20 10061 0 0,0 5-4755 0 0,21-26-5233 0 0,-1 0 1 0 0,1 0-1 0 0,0 0 0 0 0,0 1 1 0 0,1 0-1 0 0,0-1 0 0 0,1 1 1 0 0,-1 0-1 0 0,2 0 0 0 0,-1 1 0 0 0,1-1 1 0 0,0 0-1 0 0,1 4-337 0 0,0-11-8 0 0,0 0-1 0 0,0-1 1 0 0,0 1-1 0 0,0 0 1 0 0,0 0 0 0 0,0 0-1 0 0,0 0 1 0 0,0-1-1 0 0,1 1 1 0 0,-1 0-1 0 0,0 0 1 0 0,1 0-1 0 0,-1-1 1 0 0,0 1 0 0 0,1 0-1 0 0,-1 0 1 0 0,1-1-1 0 0,-1 1 1 0 0,1 0-1 0 0,0-1 1 0 0,-1 1 0 0 0,1-1-1 0 0,-1 1 1 0 0,1-1-1 0 0,0 1 1 0 0,0-1-1 0 0,-1 1 1 0 0,1-1 0 0 0,0 0-1 0 0,0 1 1 0 0,0-1-1 0 0,-1 0 1 0 0,1 0-1 0 0,0 1 1 0 0,0-1 0 0 0,0 0-1 0 0,0 0 1 0 0,-1 0-1 0 0,1 0 1 0 0,0 0-1 0 0,0 0 1 0 0,0-1-1 0 0,0 1 1 0 0,0 0 0 0 0,-1 0-1 0 0,1 0 1 0 0,0-1-1 0 0,0 1 1 0 0,-1-1-1 0 0,2 1 9 0 0,37-26-1430 0 0,-27 12-30 0 0,0-2-364 0 0</inkml:trace>
  <inkml:trace contextRef="#ctx0" brushRef="#br0" timeOffset="695.352">638 72 5063 0 0,'-24'-9'2682'0'0,"-42"22"12039"0"0,47-3-14141 0 0,19-10-608 0 0,1 0 0 0 0,-1 0 0 0 0,0 0-1 0 0,0 0 1 0 0,0 0 0 0 0,1 0 0 0 0,-1 0 0 0 0,0 0 0 0 0,0 0 0 0 0,0 0 0 0 0,1 0 0 0 0,-1 0 0 0 0,0 0-1 0 0,0 0 1 0 0,0 0 0 0 0,1 0 0 0 0,-1 0 0 0 0,0 0 0 0 0,0 0 0 0 0,0 0 0 0 0,1 0 0 0 0,-1 0 0 0 0,0 0 0 0 0,0 0-1 0 0,0 0 1 0 0,1 1 0 0 0,-1-1 0 0 0,0 0 0 0 0,0 0 0 0 0,0 0 0 0 0,0 0 0 0 0,1 0 0 0 0,-1 1 0 0 0,0-1 0 0 0,0 0-1 0 0,0 0 1 0 0,0 0 0 0 0,0 1 0 0 0,0-1 0 0 0,0 0 0 0 0,0 0 0 0 0,0 0 0 0 0,0 1 0 0 0,1-1 0 0 0,-1 0-1 0 0,0 0 1 0 0,0 0 0 0 0,0 1 0 0 0,0-1 0 0 0,0 0 0 0 0,0 0 0 0 0,-1 0 0 0 0,1 1 0 0 0,0-1 0 0 0,0 0 28 0 0,13-1-6104 0 0,-3-3-542 0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7.56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0 462 11055 0 0,'0'0'506'0'0,"0"0"-10"0"0,1 1-12 0 0,34 26 8541 0 0,-32-25-8780 0 0,1-2-1 0 0,-1 1 0 0 0,1 0 0 0 0,0-1 1 0 0,0 0-1 0 0,-1 1 0 0 0,1-2 1 0 0,0 1-1 0 0,-1 0 0 0 0,1-1 0 0 0,0 1 1 0 0,-1-1-1 0 0,1 0 0 0 0,-1-1 1 0 0,1 1-1 0 0,-1 0 0 0 0,1-1-244 0 0,10-7 161 0 0,0-1 0 0 0,0 0 1 0 0,-2-1-1 0 0,1-1 0 0 0,-1 1 0 0 0,-1-2 0 0 0,0 0 0 0 0,-1 0 0 0 0,0-1 1 0 0,-1 0-1 0 0,-1-1 0 0 0,0 0 0 0 0,-1 0 0 0 0,4-13-161 0 0,-3 10-2 0 0,-1 0-1 0 0,-1 0 0 0 0,-1 0 1 0 0,0-1-1 0 0,-2 1 1 0 0,0-1-1 0 0,-1 0 1 0 0,0 0-1 0 0,-2 0 0 0 0,0 0 1 0 0,-2 0-1 0 0,0 0 1 0 0,-3-13 2 0 0,2 24-225 0 0,-6 9-4746 0 0,3 6-3384 0 0</inkml:trace>
  <inkml:trace contextRef="#ctx0" brushRef="#br0" timeOffset="303.955">89 395 18575 0 0,'-62'79'2159'0'0,"62"-78"-2035"0"0,-1-1 1 0 0,1 1-1 0 0,-1 0 0 0 0,1 0 1 0 0,0 0-1 0 0,0 0 0 0 0,-1 0 1 0 0,1 0-1 0 0,0 0 0 0 0,0 0 1 0 0,0 0-1 0 0,0 0 0 0 0,0 0 1 0 0,0 0-1 0 0,0 0 1 0 0,0 0-1 0 0,0 0 0 0 0,1 0 1 0 0,-1 0-1 0 0,0 0 0 0 0,1 0 1 0 0,-1 0-1 0 0,1 0 0 0 0,-1 0 1 0 0,1-1-1 0 0,-1 1 0 0 0,1 0 1 0 0,-1 0-1 0 0,1 0 0 0 0,0-1 1 0 0,-1 1-1 0 0,1 0 1 0 0,0-1-1 0 0,0 1 0 0 0,0-1 1 0 0,0 1-1 0 0,-1-1 0 0 0,1 1 1 0 0,0-1-1 0 0,0 1 0 0 0,0-1 1 0 0,0 0-1 0 0,0 0 0 0 0,0 1 1 0 0,1-1-125 0 0,55 13 491 0 0,-50-13-424 0 0,-1 1-1 0 0,0-1 1 0 0,0 1 0 0 0,0 0 0 0 0,0 1-1 0 0,0-1 1 0 0,0 1 0 0 0,-1 0 0 0 0,1 1 0 0 0,-1 0-1 0 0,1-1 1 0 0,-1 2 0 0 0,0-1 0 0 0,0 1-1 0 0,0-1 1 0 0,0 1 0 0 0,-1 1 0 0 0,0-1 0 0 0,0 1-1 0 0,0-1 1 0 0,3 6-67 0 0,-5-1 63 0 0,0 1 0 0 0,-1-1 0 0 0,0 0 0 0 0,-1 1 0 0 0,0-1 0 0 0,0 1 0 0 0,-1-1 0 0 0,0 1 0 0 0,0-1 0 0 0,-1 0 0 0 0,-1 0 0 0 0,0 0 0 0 0,0 0 0 0 0,0 0 0 0 0,-6 8-63 0 0,8-13 7 0 0,-16 38 143 0 0,10-28-86 0 0,0-1-1 0 0,2 1 0 0 0,0 1 1 0 0,0-1-1 0 0,2 1 1 0 0,-1-1-1 0 0,2 1 0 0 0,0 0 1 0 0,1 0-1 0 0,1 14-63 0 0,0-27 9 0 0,0 0-1 0 0,0 0 1 0 0,1 0 0 0 0,-1 0-1 0 0,1 0 1 0 0,0 0 0 0 0,-1 0-1 0 0,1 0 1 0 0,0 0 0 0 0,0 0-1 0 0,0 0 1 0 0,1-1 0 0 0,-1 1-1 0 0,0 0 1 0 0,1-1 0 0 0,-1 1-1 0 0,1-1 1 0 0,-1 1 0 0 0,1-1-1 0 0,0 0 1 0 0,-1 0 0 0 0,1 0-1 0 0,0 0 1 0 0,0 0 0 0 0,0 0-1 0 0,0 0 1 0 0,0 0 0 0 0,0-1-1 0 0,0 1 1 0 0,0-1 0 0 0,0 0-1 0 0,0 1 1 0 0,0-1 0 0 0,0 0-1 0 0,0 0 1 0 0,2-1-9 0 0,37-8-1895 0 0,-7-11-6216 0 0,-24 12-611 0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16.1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0 302 10591 0 0,'0'0'819'0'0,"0"0"-214"0"0,0 0 1086 0 0,0 0 534 0 0,0 0 110 0 0,0 0-190 0 0,0 0-886 0 0,14-8 1143 0 0,75-76 309 0 0,-80 73-2585 0 0,0 1 1 0 0,-1-2-1 0 0,-1 1 0 0 0,0-1 0 0 0,0 0 1 0 0,-1-1-1 0 0,0-1-126 0 0,7-13-173 0 0,-11 25 14 0 0,0 0 1 0 0,1 1-1 0 0,-1-1 0 0 0,0 1 1 0 0,1 0-1 0 0,-1-1 1 0 0,1 1-1 0 0,0 0 0 0 0,-1 1 1 0 0,1-1-1 0 0,0 0 0 0 0,0 1 1 0 0,-1-1-1 0 0,1 1 1 0 0,0 0-1 0 0,0 0 0 0 0,0 0 1 0 0,-1 0-1 0 0,1 1 1 0 0,0-1-1 0 0,0 1 0 0 0,0 0 159 0 0,-2-1-108 0 0,-1 0 11 0 0,5 1 118 0 0,-3-1-2355 0 0,-1 0-4001 0 0,-1 0-209 0 0</inkml:trace>
  <inkml:trace contextRef="#ctx0" brushRef="#br0" timeOffset="377.93">218 7 5983 0 0,'0'0'464'0'0,"-5"-6"1920"0"0,4 6 7640 0 0,11 98-5396 0 0,-24 54-1874 0 0,9-115-2253 0 0,-8 62 342 0 0,1-30-497 0 0,4 1-1 0 0,2 1 1 0 0,4 0-1 0 0,3-1 0 0 0,3 3-345 0 0,-2-56-325 0 0,-2-97-6701 0 0,-2 66 5420 0 0</inkml:trace>
  <inkml:trace contextRef="#ctx0" brushRef="#br0" timeOffset="699.772">418 109 10591 0 0,'22'-39'4200'0'0,"-22"38"-2509"0"0,0 1-98 0 0,0 0-485 0 0,0 0-216 0 0,0 0-41 0 0,0 0-48 0 0,0 0-166 0 0,-9 55 1779 0 0,-58 631 361 0 0,61-594-2829 0 0,6-72-3264 0 0,0 0-3454 0 0,0-20-748 0 0</inkml:trace>
  <inkml:trace contextRef="#ctx0" brushRef="#br0" timeOffset="961.71">44 760 12439 0 0,'0'0'958'0'0,"0"1"-625"0"0,-1 0-2 0 0,1 1 0 0 0,0 0-1 0 0,0-1 1 0 0,0 1 0 0 0,0 0 0 0 0,0-1-1 0 0,1 1 1 0 0,-1 0 0 0 0,0-1 0 0 0,1 1 0 0 0,-1 0-1 0 0,1-1 1 0 0,0 1 0 0 0,0-1 0 0 0,-1 1 0 0 0,1-1-1 0 0,0 1 1 0 0,0-1 0 0 0,0 0 0 0 0,0 1-1 0 0,1-1 1 0 0,-1 0 0 0 0,0 0 0 0 0,0 0 0 0 0,1 0-1 0 0,-1 0 1 0 0,1 0 0 0 0,1 1-331 0 0,-3-2 104 0 0,10 6 408 0 0,-1 0 0 0 0,1-1 0 0 0,0 0 0 0 0,0-1 0 0 0,0 0-1 0 0,1 0 1 0 0,-1-1 0 0 0,10 1-512 0 0,144 8 1863 0 0,-134-12-2018 0 0,76-4 649 0 0,-39-13-4589 0 0,-62 14 2668 0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12T22:13:58.1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3461 3533 0,'0'0'16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14:36.9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7476 1050 27647 0,'-8'-6'1216'0,"5"5"256"0,0 1-1168 16,-1 0-304-16,-1-1 0 0,0 0 0 0,0-2 2064 0,1 2 368 15,4 1 64-15,-3-2 0 0,1-1-1232 0,2-1-256 16,0 4-48-16,2-4-16 16,2-1-432-16,1 0-64 0,2 1-32 0,2 0 0 15,1-2-192-15,8 1-32 0,-1 0 128 0,-1 1-320 0,0 1 160 16,0 0-160-16,0 2 128 0,-2 1-128 0,0 2 0 15,1 0 0-15,-2 2 0 0,-1 1 0 0,-3 3 128 16,0 0-128-16,-3 1 0 0,0 3 144 0,-3 2-144 0,-3 0 160 0,-2 2-160 16,-1 3 176-16,-2-2-176 15,-2 2 192-15,-1 0-192 0,-1 1 176 0,-1-1-176 0,-1-2 160 0,-1 0-160 16,1-2 512-16,-1 0 0 16,1-2 0-16,0-3 0 0,1-3 64 0,0-1 0 0,1-2 16 0,2-1 0 15,1-3-112-15,2 0-32 0,4 0 0 0,0-7 0 16,3-1-448-1,3 1 0-15,1 0 0 0,1 0 0 0,2 1 0 0,-1 0 0 0,3 2 0 16,-1 1 0-16,2 1 0 0,0 2 0 0,2 2 0 16,0-1 0-16,-1 3 0 0,0 1 0 0,0 3 0 15,-3-1 160-15,0 5 32 0,-3 3 192 16,-2 1-384-16,-3-1 0 0,-4 1 0 0,-4 0 0 16,-2-1 288-16,-2 2 96 0,-1-1 0 0,-1 0 16 15,-2 0-16-15,-2 1 0 0,0 0 0 0,-2-1 0 16,1 1-96-16,0-1-32 0,-2 0 0 0,3-5 0 15,-1 0-256-15,1-5 160 0,2-2-160 0,2-3 128 0,1-2-128 0,2-3 0 16,2-4 0-16,3-2 0 16,2 0-1280-16,2-4-176 0,3 0-32 0,2 0-13472 15,2 1-2688-15</inkml:trace>
  <inkml:trace contextRef="#ctx0" brushRef="#br0" timeOffset="166.117">7926 1370 30399 0,'-13'6'2704'0,"7"-4"-2160"0,0 0-544 0,-1 0 0 16,-1 1 1280-16,1-2 160 0,-1 0 32 0,2 0 0 16,0-1-1280-16,3 0-192 0</inkml:trace>
  <inkml:trace contextRef="#ctx0" brushRef="#br0" timeOffset="381.304">7994 1020 28559 0,'0'0'1264'0,"0"0"272"0,-4-4-1232 16,1 0-304-16,-1 1 0 0,1-1 0 0,3 4 3056 0,-2-5 544 0,1 0 112 0,1-2 32 15,1 2-2816-15,0-1-560 0,1 1-112 0</inkml:trace>
  <inkml:trace contextRef="#ctx0" brushRef="#br0" timeOffset="754.564">8221 973 38015 0,'-11'8'1680'0,"6"-4"352"0,-2 1-1632 0,0 2-400 0,1 2 0 0,0 1 0 16,0 3 1504-16,0 2 224 0,1 1 32 0,0 4 16 15,1 1-960-15,1 2-192 0,1 0-48 0,0 1 0 16,1-1-320-16,1 1-64 0,1-3 0 0,0 1-16 16,0-4-176-16,2 1-256 0,0-3 64 0,1-3 16 15,-1-2-1552-15,1-1-320 0</inkml:trace>
  <inkml:trace contextRef="#ctx0" brushRef="#br0" timeOffset="1230.132">8522 967 29487 0,'0'0'2624'0,"-5"0"-2112"0,-1 2-512 0,-1 1 2816 0,-1 1 448 16,-2 1 80-16,1 1 32 0,-1 0-1808 0,-2 2-352 0,0 0-80 0,0 1-16 15,2 1-736-15,1 1-160 16,0 1-32-16,2 2 0 0,3 1-192 15,2-2 0-15,5-1 0 0,3 0 128 0,3-1 0 0,4-1-128 0,3-2 192 16,3-2-192-16,2 0 0 16,1-2 0-16,1 3 0 0,1-2 128 0,-2 1-128 0,0 1 0 0,0 5 144 15,-1 1-144-15,-5 0 0 0,-5 0 0 16,-3 2 128-16,-5 1-128 0,-4-1 192 0,-9 6-64 16,-3-1-128-16,-3-4 0 0,-8 1 0 15,0-5 0-15,2-2 0 0,0-2 0 16,1-4 128-16,3-2 0 0,1-2 0 0,5-2 0 15,1-3-128-15,3-2 0 0,2-6 0 0,5-1 128 16,1-6-128-16,4-3 160 0,4-5-160 0,4-2 160 16,2-2-32-16,4-2 0 0,0 1 0 0,4 2 0 15,-1 4-128-15,1 1 0 0,0 4 144 0,-2 2-144 16,-1 1 0-16,-3 2 0 0,-1 1 0 0,-4 4 128 0,-4 1 176 0,-1 1 32 16,-4 3 16-16,-2-1 0 0,-5 3 352 0,-3-1 64 15,-5 0 0-15,-3 1 16 0,-2 1-144 0,-4 0-16 16,-3 1-16-16,-3 0 0 0,4-1-32 0,-1 2-16 15,1-3 0-15,3 2 0 0,2-2-768 0,3 0-160 16,6-1-16-16,2-1-16336 16,3-1-3264-16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20:06.7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19211 12732 8287 0,'0'0'736'0,"0"0"-592"15,-5 3-144-15,-2-1 0 0,-1 2 2608 0,-2 0 480 16,0 0 112-16,1 1-10112 16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23:46.68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15496 5347 28559 0,'0'0'2544'0,"8"1"-2032"0,1-2-512 0,1 0 0 16,3 0 2624-16,1-1 448 0,1-1 64 0,1 0 32 15,2 0-1392-15,0 0-288 0,-1 0-48 0,1 0-16 16,0 1-992-16,0-2-208 0,-2-1-32 0,2 1-16 15,-3 0-176-15,0 0 0 0,0-2 0 0,-2 3 0 16,-2 1-1632-16,1 1-256 0,0 1-48 0,-3 0-16384 16</inkml:trace>
  <inkml:trace contextRef="#ctx0" brushRef="#br0" timeOffset="468.462">15605 5310 23951 0,'-6'3'2128'0,"-2"2"-1696"15,-1-2-432-15,0 0 0 0,0 1 2832 0,0 2 496 16,-1 1 80-16,-2 0 32 0,1 0-1440 0,1 0-272 16,-1 1-64-16,0 4-16 0,1 3-768 0,2 2-160 15,0 2-16-15,-1 2-16 0,1-1-48 0,2 0 0 16,1 1 0-16,1 0 0 0,1-1-384 0,2-3-96 16,0-2-16-16,0-1 0 0,2 0-144 0,1-4 160 15,-1 0-160-15,2-2 160 0,0-2 96 0,-3-6 0 16,4 5 16-16,-4-5 0 0,0 0 160 0,6-2 16 15,-1-2 16-15,0-1 0 0,-1-1 112 0,1 0 0 16,0-2 16-16,0 0 0 0,2-2-224 0,1 0-48 0,1 1-16 0,2 1 0 16,1 0-128-16,2 1-32 15,1 2 0-15,2 2 0 0,0-1-144 0,2 5 128 0,-1 2-128 0,2 0 128 16,-2 3-128-16,2 3 192 0,0 1-192 0,1 1 192 16,-2 5-192-16,1-1 0 0,-2 2 0 0,-2 0 128 15,0-1-128-15,-3 2 0 0,-3 0 144 0,-2-2-144 16,-3 0 128-16,-4 3-128 0,-5-2 160 0,-1 4-160 15,-2 0 288-15,-2 0-32 0,-6 0-16 0,-1 0 0 16,0-2 96-16,-3 0 32 0,0-1 0 0,-2-2 0 16,-1 1-208-16,-2-4-32 0,-2-2-128 0,-2-3 192 0,0-2-192 0,1-3 0 15,-1-2 128-15,3-1-128 0,2-2 0 0,5-2 0 16,3-1 0-16,3-1 0 0,3-1-176 0,5-1-16 16,4-2-16-16,4-3 0 15,5 0-880-15,5-1-192 0,4-2-16 0,4 0-16 16,3 0-768-16,3 2-160 0,1-1-16 0,0 4-11952 15,-1 0-2400-15</inkml:trace>
  <inkml:trace contextRef="#ctx0" brushRef="#br0" timeOffset="833.077">16425 5474 15663 0,'3'-5'1392'0,"0"0"-1120"16,-1 0-272-16,1 0 0 0,-3 5 6032 0,0 0 1152 0,-2-5 240 0,2 5 32 15,-5 0-4416-15,-2 3-880 0,-1 1-176 0,-2 4-48 16,-3 2-1152-16,-2 4-224 16,-2 3-48-16,0 7-16 0,-2 0-224 0,0 7-32 15,-2 1-16-15,1 0 0 0,0-2 64 0,2 3 16 0,3 0 0 0,1 3 0 16,2 2-48-16,5 0 0 0,4 0 0 0,5-4 0 16,3-3 0-16,6-3 0 0,5-3 0 0,3-5 0 15,6-4-128-15,3-3-128 0,3-6 192 0,2-3-192 16,-2-3 176-16,-1-3-176 0,1-6 160 0,-3-4-160 15,-1-7 176-15,1-2-176 0,-1-4 192 0,0-2-192 0,-2-3 192 0,-3-2-192 16,-1-1 192-16,-4 2-192 0,-4 2 208 0,-2-2-64 16,-5-2-16-16,-3 2 0 0,-3 2 32 0,-3 1 0 15,-3 3 0-15,-4 1 0 0,-3 3 32 0,-3 3 16 16,-2 5 0-16,0 3 0 0,-2 4-208 0,1 2 0 16,-1 2 0-16,2 2 0 15,1 2-928-15,1 1-288 0,1 2-48 0,0 0-23328 16</inkml:trace>
  <inkml:trace contextRef="#ctx0" brushRef="#br0" timeOffset="3537.873">20228 5377 19343 0,'0'0'1728'0,"0"0"-1392"0,0-5-336 0,2-1 0 15,0-1 4320-15,0 0 800 0,1 1 144 0,0 0 48 16,0-2-2672-16,1 3-528 0,-1-1-96 0,0 3-32 16,-3 3-656-16,2-4-144 15,-2 4-32-15,0 0 0 0,0 0-320 0,4 6-64 0,-3 1 0 0,-1 4-16 16,-1 1-176-16,-1 3-48 0,-3 4 0 0,1 4 0 16,-3 2-272-16,0 0-64 0,1 3-16 0,-2 0 0 15,2 2-176-15,-1-1 0 0,2-2 0 0,0 0 128 16,2-3-128-16,2 0 0 0,0-4 0 0,3-1 0 15,0-4 0-15,3-1-272 0,1-2 64 0,2-2 16 16,1-3-1328-16,1-3-256 0,2-4-48 0,1-2-20528 16</inkml:trace>
  <inkml:trace contextRef="#ctx0" brushRef="#br0" timeOffset="3854.141">20941 5315 21183 0,'0'0'1888'0,"0"0"-1504"16,0 0-384-16,0 0 0 0,0 0 4976 0,0 8 912 16,-1-2 192-16,-2 3 48 0,0 1-3664 0,-2 4-736 0,-4 2-128 0,-2 6-48 15,-2 0-656-15,-1 6-128 16,-6 2-16-16,2 1-16 0,-1 2-272 0,2 0-48 16,2 1-16-16,3-4 0 0,4-2 48 0,3-3 0 15,3 0 0-15,7-2 0 0,7-1-240 0,6-3-32 0,9-2-16 0,2-5 0 16,3-2 0-16,5-4 0 0,0-3 0 0,3-6 0 15,2-5-160-15,2-3 0 0,2-2 0 0,-1-1 0 16,-6 2 0-16,-5 0 128 0,-4-3-128 0,-6-1 128 16,-3-3 64-16,-6-3 16 0,-3 0 0 0,-3-1 0 0,-3-1 144 15,-4-1 32-15,-3 1 0 0,-4 0 0 16,-3 1-112-16,-7 1-16 0,-5 1 0 0,-7 2 0 16,-4 3-256-16,-1 1-176 0,-1 1 32 0,1 3 0 15,1 0 144-15,2 3 176 0,4 1-48 0,3 0 0 16,2 1-1920-16,3 0-384 0,4 0-64 0,3 4-32 0</inkml:trace>
  <inkml:trace contextRef="#ctx0" brushRef="#br0" timeOffset="5602.437">16004 7600 38703 0,'0'0'848'0,"0"0"176"0,0 0 48 0,0 0 16 0,7 0-880 0,0-1-208 16,1 0 0-16,2-1 0 0,0 0 1920 0,3 0 352 15,-1 0 64-15,1 0 16 0,0 1-1072 0,3-1-192 16,1 0-64-16,1 1 0 0,2-2-432 0,0 1-80 16,2 2-32-16,0-3 0 0,1 1-304 0,-2 0-176 0,0 1 192 0,-2 0-192 15,0 0 0-15,-2 0 0 0,-4 0 0 0,-1 1 0 31,-2 1-1984-31,-3 1-320 0,-2-1-48 0,-5-1-18704 0</inkml:trace>
  <inkml:trace contextRef="#ctx0" brushRef="#br0" timeOffset="6021.698">16091 7619 40767 0,'-11'10'896'0,"5"-4"192"0,-2 1 48 0,1 1 0 0,1-1-912 0,1 1-224 0,1-1 0 0,0 2 0 16,1 1 960-16,0 0 128 0,1 2 48 0,1 2 0 15,1 0-416-15,0 1-80 0,0 1 0 0,0 1-16 16,1 3-416-16,-1-1-80 0,0-1 0 0,0 0-128 16,1-2 384-16,0 0-16 0,0-1-16 0,0-3 0 15,0 0-128-15,0-3-32 0,-1-1 0 0,0-1 0 16,0-7 16-16,-1 5 0 0,1-5 0 0,0 0 0 0,0 0 160 0,0 0 16 16,-5 1 16-16,5-1 0 0,-4-1-80 0,4 1-32 15,0 0 0-15,0 0 0 0,0 0-96 0,0 0-32 16,0 0 0-16,5-3 0 0,2 2-160 0,1 2 0 15,2-1 144-15,2 2-144 16,2 0 0-16,1 1 0 0,3 1 0 0,2 2 0 0,3 1 0 0,1 1 0 16,0 2 0-16,-2 0 128 0,0 2-128 0,-4 1 0 15,1 2 0-15,-3-1 0 0,-4 1 0 0,-2-2 144 16,-5 1-144-16,-3 0 160 0,-4 2 160 0,-5 1 16 16,-4 3 16-16,-4 0 0 0,-4 1 0 0,-3-1 0 15,-3 2 0-15,-1-3 0 0,-2 1-80 0,1-2-16 16,-2-4 0-16,-2 0 0 0,-2-2-96 0,-1-3-32 15,0-2 0-15,1-3 0 0,2-2-128 0,5-3 0 0,3-1 0 0,4-5 128 32,2-1-464-32,5-4-112 0,6-3 0 0,4-2-16 15,4-5-2624-15,5-1-528 0</inkml:trace>
  <inkml:trace contextRef="#ctx0" brushRef="#br0" timeOffset="7860.107">20644 7761 38591 0,'0'0'1712'0,"0"0"336"0,1-5-1632 0,2 0-416 15,2-1 0-15,3 0 0 0,1-2 1600 0,2 1 224 16,0-2 48-16,3 1 16 0,1 0-896 0,4 0-176 16,2 0-48-16,1 2 0 0,0 1-352 0,2 2-80 0,-2 3-16 0,0 0 0 15,-3 5-64-15,0 0 0 16,-2 0-16-16,-2 2 0 0,-2 1-112 0,-1 0-128 0,-4 2 176 0,-1 2-176 15,-3 1 208-15,-2 1-64 0,-4 0-16 0,-2 3 0 16,-3 0 288-16,-4 2 48 16,-3-1 16-16,-4 2 0 0,-3-1 160 0,-3-1 16 0,-5 0 16 0,1-3 0 15,1-1-48-15,1-1-16 0,4-2 0 0,2-2 0 16,3-3-352-16,4-2-64 0,3-2 0 0,4-2-16 0,6 0-176 0,0 0 160 16,6-6-160-16,5 0 160 0,3 0-160 0,7 1 0 15,4 2 0-15,5 2 0 0,0-1 0 0,0 4 0 16,-2 1 0-16,-1 3 0 0,-3 5 0 0,2 1 0 15,-3 1 0-15,0 1 0 0,-3 2 0 0,-1 0 0 16,-3 1 0-16,-5 0 0 0,-2-1 0 0,-3 0 0 16,-4 3 0-16,-5 0 128 0,-5 3 32 0,-2-1 0 15,-3 2 0-15,-3-3 0 0,-3 2-160 0,-1 0 0 16,-4-2 0-16,-4-1 0 0,-5-1 0 0,-2-1 0 16,-3-4 0-16,1-1 112 0,1-3-112 0,3-2 0 15,4-3 0-15,3-4 0 0,6-3 0 0,3-5 0 16,4-3 0-16,5-4 0 15,6-5-656-15,3-3-80 0,4-2-16 0,5-1 0 16,4 1-1760-16,4 1-368 0,6 0-64 0</inkml:trace>
  <inkml:trace contextRef="#ctx0" brushRef="#br0" timeOffset="8306.021">21459 7774 45327 0,'0'0'2000'0,"0"0"432"0,0 0-1952 0,0 0-480 0,0 0 0 0,5-4 0 16,3 1 1312-16,3 2 160 0,1-3 48 0,1 1 0 15,2 0-880-15,4 0-192 0,2 1-16 0,3-2-16 16,1 2-288-16,-1-1-128 0,0 0 0 0,-3 0 128 0,0-1-128 0,-4 1 0 16,-3-2 144-16,-1 0-144 0,-4 1 128 0,-3 1-128 15,-6 3 128-15,0 0-128 0,0 0 0 0,-9-3 0 16,-6 1 0-16,-5 2 128 0,-9 1 80 0,-5 3 32 15,-2 1 0-15,-3 2 0 16,-1 3 384-16,2 0 80 0,2 2 0 0,6 1 16 0,3 2-32 0,4-2-16 16,6 3 0-16,5 0 0 0,6-1-672 0,5 2 0 15,4 0 0-15,6 1 0 0,1 1 0 0,4 1 160 16,5-2-160-16,4 1 160 0,4 0-112 0,1 0-48 16,1 1 0-16,3 0 0 0,-2-5 0 0,-2 2-128 15,-2-1 128-15,-4 0-160 0,-4 1 160 0,-5 0 0 16,-3 1 0-16,-4 2 0 0,-7 0 0 0,-7 1 0 15,-6 3 128-15,-7-1-128 0,-4 2 0 0,-7-2 0 16,-4 1 0-16,0-2 128 0,-1 0-128 0,-1-2 0 16,-4-3 0-16,-2-4 0 0,-3-3 0 0,4-3 0 15,4-5 0-15,3-3 32 0,6-3-32 0,5-2 0 16,5-4 0-16,7-3 0 16,6-3-784-16,7-1-112 0,6-2 0 0,7 1-24384 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0.75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66 7367 0 0,'0'0'568'0'0,"-2"-19"1703"0"0,3 8 2200 0 0,5-23 2598 0 0,-5 33-6299 0 0,-1 1-87 0 0,0 0-12 0 0,0 0-41 0 0,7 14 692 0 0,-1 8-867 0 0,-2 0 0 0 0,0 0 0 0 0,-1 1 0 0 0,-1 0 1 0 0,-1 18-456 0 0,1 7 342 0 0,4 130 177 0 0,1-89-455 0 0,-8-82-88 0 0,1-6-91 0 0,1-47-11299 0 0,2 26 5111 0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6.2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39 11 19231 0 0,'0'0'884'0'0,"-11"-1"320"0"0,6 0-1008 0 0,4 1 816 0 0,-12 1 6360 0 0,4 1-5991 0 0,16-9-5579 0 0,-1 2 2763 0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8.0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30 264 3679 0 0,'0'0'167'0'0,"-6"-4"7716"0"0,2 2 1771 0 0,-13 35-5560 0 0,15 32-3090 0 0,2-58-791 0 0,3 36-119 0 0,2 0 0 0 0,2 0 1 0 0,2-1-1 0 0,4 8-94 0 0,-4-15-1158 0 0,-5-13-2833 0 0,-3-21-1564 0 0,-1-1-1517 0 0</inkml:trace>
  <inkml:trace contextRef="#ctx0" brushRef="#br0" timeOffset="333.995">145 214 18167 0 0,'-104'-13'5317'0'0,"102"12"-4767"0"0,32-19 803 0 0,-18 16-1350 0 0,-1 0 1 0 0,1 1-1 0 0,0 1 0 0 0,0 0 1 0 0,0 1-1 0 0,0 0 0 0 0,0 0 1 0 0,0 1-1 0 0,0 1 0 0 0,0 0 1 0 0,0 1-1 0 0,0 0 0 0 0,0 1 1 0 0,-1 1-1 0 0,1-1 0 0 0,-1 2 1 0 0,0-1-1 0 0,4 4-3 0 0,-12-6 10 0 0,0 0 1 0 0,0 1-1 0 0,0-1 0 0 0,-1 1 1 0 0,1 0-1 0 0,-1 0 0 0 0,0 0 1 0 0,0 0-1 0 0,0 0 0 0 0,0 1 1 0 0,0-1-1 0 0,0 0 0 0 0,-1 1 0 0 0,0-1 1 0 0,0 1-1 0 0,0 0 0 0 0,0-1 1 0 0,0 1-1 0 0,-1 0 0 0 0,0 0 1 0 0,0 0-1 0 0,0-1 0 0 0,0 1 1 0 0,0 0-1 0 0,-1 0 0 0 0,0-1 0 0 0,1 1 1 0 0,-1 0-1 0 0,-1-1 0 0 0,1 1 1 0 0,-1-1-1 0 0,1 1 0 0 0,-1-1 1 0 0,0 0-1 0 0,0 0 0 0 0,0 0 1 0 0,-1 0-1 0 0,1 0 0 0 0,-1 0 0 0 0,1 0 1 0 0,-3 1-11 0 0,-3 5 33 0 0,1-1 0 0 0,-1-1 1 0 0,0 1-1 0 0,-1-1 0 0 0,0 0 1 0 0,0-1-1 0 0,0 0 0 0 0,-1-1 1 0 0,0 0-1 0 0,0 0 0 0 0,0-1 1 0 0,-1 0-1 0 0,0-1 0 0 0,1 0 1 0 0,-1-1-1 0 0,0 0 0 0 0,0-1 1 0 0,0 0-1 0 0,-4 0-33 0 0,15-1-31 0 0,-1 0 1 0 0,1 0-1 0 0,-1 0 0 0 0,0 0 0 0 0,1 0 1 0 0,-1 0-1 0 0,1 0 0 0 0,-1 0 0 0 0,0 0 1 0 0,1 0-1 0 0,-1 0 0 0 0,1 0 0 0 0,-1-1 1 0 0,1 1-1 0 0,-1 0 0 0 0,0 0 0 0 0,1-1 1 0 0,-1 1-1 0 0,1 0 0 0 0,-1-1 0 0 0,1 1 1 0 0,-1 0-1 0 0,1-1 0 0 0,0 1 0 0 0,-1-1 1 0 0,1 1-1 0 0,-1 0 0 0 0,1-1 0 0 0,0 1 1 0 0,0-1-1 0 0,-1 1 0 0 0,1-1 0 0 0,0 0 1 0 0,0 1-1 0 0,-1-1 0 0 0,1 1 0 0 0,0-1 1 0 0,0 1-1 0 0,0-1 0 0 0,0 0 0 0 0,0 1 1 0 0,0-1-1 0 0,0 1 0 0 0,0-1 0 0 0,0 0 1 0 0,0 1-1 0 0,0-1 0 0 0,0 1 0 0 0,1-1 1 0 0,-1 1-1 0 0,0-1 0 0 0,0 0 0 0 0,0 1 1 0 0,1-1-1 0 0,-1 1 0 0 0,0-1 0 0 0,1 1 1 0 0,-1-1-1 0 0,1 1 0 0 0,-1 0 0 0 0,0-1 1 0 0,1 1-1 0 0,-1-1 0 0 0,1 1 0 0 0,-1 0 1 0 0,1-1-1 0 0,0 1 31 0 0,34-25-3922 0 0,-16 15-1382 0 0,3 1-1290 0 0</inkml:trace>
  <inkml:trace contextRef="#ctx0" brushRef="#br0" timeOffset="611.161">549 180 16239 0 0,'0'0'744'0'0,"0"0"-18"0"0,-13-1-436 0 0,4 3 234 0 0,0 1 0 0 0,0 0 0 0 0,1 1 0 0 0,0 0-1 0 0,0 0 1 0 0,0 1 0 0 0,0 0 0 0 0,1 0 0 0 0,0 1-1 0 0,0 0 1 0 0,0 0 0 0 0,0 1 0 0 0,1 0 0 0 0,0 0-524 0 0,-3 3 162 0 0,3-4-105 0 0,0 1-1 0 0,0 0 0 0 0,1 0 1 0 0,0 0-1 0 0,1 1 1 0 0,-1 0-1 0 0,1 0 0 0 0,1 0 1 0 0,0 0-1 0 0,-2 5-56 0 0,4-10 13 0 0,1-1 0 0 0,-1 1 0 0 0,0 0 0 0 0,1 0 0 0 0,0 0 0 0 0,0 0 1 0 0,-1-1-1 0 0,2 1 0 0 0,-1 0 0 0 0,0 0 0 0 0,0 0 0 0 0,1 0 0 0 0,0-1 0 0 0,0 1 0 0 0,-1 0 0 0 0,2 0 0 0 0,-1-1 0 0 0,0 1 0 0 0,0-1 0 0 0,1 1 0 0 0,-1-1 0 0 0,1 0 0 0 0,0 1 0 0 0,0-1 1 0 0,0 0-1 0 0,0 0 0 0 0,0 0 0 0 0,0-1 0 0 0,1 1 0 0 0,-1 0 0 0 0,0-1 0 0 0,1 1 0 0 0,0-1 0 0 0,0 0-13 0 0,6 1 3 0 0,0-1 0 0 0,1 0 0 0 0,-1-1-1 0 0,1 0 1 0 0,-1 0 0 0 0,1-1 0 0 0,-1 0 0 0 0,0-1-1 0 0,1 0 1 0 0,-1 0 0 0 0,0-1 0 0 0,0 0 0 0 0,-1-1-1 0 0,1 0 1 0 0,-1 0 0 0 0,1-1 0 0 0,-1 0 0 0 0,-1 0-1 0 0,8-7-2 0 0,-13 11 5 0 0,0 0 0 0 0,0 0-1 0 0,1 0 1 0 0,-1 0-1 0 0,0 0 1 0 0,0-1-1 0 0,-1 1 1 0 0,1-1 0 0 0,0 0-1 0 0,0 1 1 0 0,-1-1-1 0 0,1 0 1 0 0,-1 0-1 0 0,1 0 1 0 0,-1 0 0 0 0,0 0-1 0 0,0 0 1 0 0,0 0-1 0 0,0-1 1 0 0,0 1-1 0 0,-1 0 1 0 0,1-1 0 0 0,0 1-1 0 0,-1 0 1 0 0,0-1-1 0 0,0 1 1 0 0,0 0-1 0 0,0-1 1 0 0,0 1 0 0 0,0-1-1 0 0,0 1 1 0 0,-1 0-1 0 0,1-1 1 0 0,-1 1-1 0 0,0 0 1 0 0,0-1 0 0 0,0 1-1 0 0,0 0 1 0 0,0 0-1 0 0,0 0 1 0 0,0 0-1 0 0,-2-1-4 0 0,-62-36 97 0 0,17 13-3246 0 0,39 17-4514 0 0,9 4 733 0 0</inkml:trace>
  <inkml:trace contextRef="#ctx0" brushRef="#br0" timeOffset="941.434">898 121 13359 0 0,'-136'67'12325'0'0,"108"-56"-11239"0"0,-45 29 855 0 0,72-39-1936 0 0,1 0 0 0 0,0 0 1 0 0,0 0-1 0 0,-1 0 0 0 0,1 0 0 0 0,0 0 0 0 0,0 0 1 0 0,0 1-1 0 0,0-1 0 0 0,0 0 0 0 0,1 0 0 0 0,-1 0 1 0 0,0 0-1 0 0,0 0 0 0 0,1-1 0 0 0,-1 1 0 0 0,0 0 1 0 0,1 0-1 0 0,-1 0 0 0 0,1 0 0 0 0,0 0 0 0 0,-1 0 1 0 0,1 0-1 0 0,-1-1 0 0 0,1 1 0 0 0,0 0 0 0 0,0-1 1 0 0,-1 1-1 0 0,1 0 0 0 0,0-1 0 0 0,0 1 0 0 0,0-1 1 0 0,0 1-1 0 0,0-1 0 0 0,0 0 0 0 0,0 1 0 0 0,0-1 1 0 0,0 0-1 0 0,0 1 0 0 0,0-1-5 0 0,68 18-58 0 0,20 10-49 0 0,-88-27 102 0 0,0-1 1 0 0,0 1 0 0 0,0 0-1 0 0,0-1 1 0 0,0 1 0 0 0,-1 0-1 0 0,1 0 1 0 0,0 0 0 0 0,0 0-1 0 0,0 0 1 0 0,-1 0 0 0 0,1 0-1 0 0,0 0 1 0 0,-1 0 0 0 0,1 0-1 0 0,-1 0 1 0 0,1 0 0 0 0,-1 0 0 0 0,0 0-1 0 0,0 0 1 0 0,1 1 0 0 0,-1-1-1 0 0,0 0 1 0 0,0 0 0 0 0,0 0-1 0 0,0 1 1 0 0,0-1 0 0 0,0 0-1 0 0,-1 0 1 0 0,1 0 0 0 0,0 1-1 0 0,0-1 1 0 0,-1 0 0 0 0,1 0-1 0 0,-1 0 1 0 0,1 0 0 0 0,-1 0-1 0 0,0 0 1 0 0,1 0 0 0 0,-1 0-1 0 0,0 0 1 0 0,0 0 0 0 0,0 0-1 0 0,1 0 1 0 0,-2 0 4 0 0,-46 33 53 0 0,41-30-49 0 0,0 0 0 0 0,0-1 0 0 0,-1 1-1 0 0,0-2 1 0 0,1 1 0 0 0,-1-1 0 0 0,0-1 0 0 0,0 1-1 0 0,0-1 1 0 0,0-1 0 0 0,0 1 0 0 0,0-1-1 0 0,-1-1 1 0 0,1 1 0 0 0,0-2 0 0 0,0 1-1 0 0,-4-2-3 0 0,11 3-31 0 0,0-1-1 0 0,0 1 0 0 0,1 0 0 0 0,-1-1 0 0 0,0 1 1 0 0,0-1-1 0 0,0 1 0 0 0,1-1 0 0 0,-1 0 0 0 0,0 1 1 0 0,1-1-1 0 0,-1 0 0 0 0,0 0 0 0 0,1 1 0 0 0,-1-1 1 0 0,1 0-1 0 0,-1 0 0 0 0,1 0 0 0 0,-1 1 0 0 0,1-1 1 0 0,0 0-1 0 0,0 0 0 0 0,-1 0 0 0 0,1 0 1 0 0,0 0-1 0 0,0 0 0 0 0,0 0 0 0 0,0 0 0 0 0,0 0 1 0 0,0 0-1 0 0,0 0 0 0 0,0 0 0 0 0,0 0 0 0 0,1 1 1 0 0,-1-1-1 0 0,0 0 0 0 0,0 0 0 0 0,1 0 0 0 0,-1 0 1 0 0,1 0-1 0 0,-1 0 0 0 0,1 1 0 0 0,-1-1 0 0 0,1 0 1 0 0,0 0-1 0 0,-1 1 0 0 0,1-1 0 0 0,0 0 0 0 0,-1 1 1 0 0,1-1-1 0 0,0 0 32 0 0,22-17-2926 0 0,-2 7-4232 0 0,-3 5-182 0 0</inkml:trace>
  <inkml:trace contextRef="#ctx0" brushRef="#br0" timeOffset="1178.342">1018 232 17591 0 0,'-5'4'1880'0'0,"3"-1"-1672"0"0,0-1-1 0 0,1 1 1 0 0,-1-1 0 0 0,1 1-1 0 0,-1-1 1 0 0,1 1-1 0 0,0 0 1 0 0,0-1-1 0 0,1 1 1 0 0,-1 0 0 0 0,0 0-1 0 0,1 0 1 0 0,0 0-1 0 0,0 0 1 0 0,0 0 0 0 0,0 0-1 0 0,0-1 1 0 0,0 1-1 0 0,1 0 1 0 0,-1 0-1 0 0,1 0 1 0 0,0 0 0 0 0,0 0-208 0 0,1 6 0 0 0,-1-2 58 0 0,0-2-200 0 0,-1-3-685 0 0,0-2-324 0 0,0 0-68 0 0,0 0-19 0 0</inkml:trace>
  <inkml:trace contextRef="#ctx0" brushRef="#br0" timeOffset="1350.73">1018 108 7367 0 0,'-15'0'784'0'0,"-24"-11"15359"0"0,50-1-15823 0 0,7 3-1469 0 0,-5 5-4299 0 0,-11 3 4185 0 0,8-2-5956 0 0</inkml:trace>
  <inkml:trace contextRef="#ctx0" brushRef="#br0" timeOffset="1506.966">1248 1 10135 0 0,'0'0'778'0'0,"-1"8"1420"0"0,-2 44 5833 0 0,2 0-4112 0 0,6 106-1832 0 0,-4-90-2188 0 0,-6-23-2828 0 0,-1-29 16 0 0,0-10 939 0 0</inkml:trace>
  <inkml:trace contextRef="#ctx0" brushRef="#br0" timeOffset="1746.844">1079 326 7831 0 0,'0'0'356'0'0,"0"0"-6"0"0,13-10-208 0 0,56-24 10302 0 0,46 5-7403 0 0,-108 28-3030 0 0,1 0-11 0 0,-1 2 0 0 0,20 16 0 0 0,26 75 3685 0 0,-53-91-3546 0 0,0-1-15 0 0,1 1-59 0 0,1 3-113 0 0,-1-3-265 0 0,-1-1-143 0 0,0 0-37 0 0,0 0-167 0 0,0 0-663 0 0,0 0-285 0 0</inkml:trace>
  <inkml:trace contextRef="#ctx0" brushRef="#br0" timeOffset="2116.715">1409 99 11975 0 0,'-10'-1'1275'0'0,"-11"9"9624"0"0,24 3-6859 0 0,1 1-5382 0 0,19 182 337 0 0,-23-191 979 0 0,0-1 0 0 0,0 1 0 0 0,1 0 0 0 0,-1 0 0 0 0,1 0 0 0 0,0-1 0 0 0,0 1 0 0 0,0 0 0 0 0,0-1 0 0 0,0 1 0 0 0,1-1 0 0 0,-1 1 0 0 0,1-1 0 0 0,-1 0 0 0 0,1 1 0 0 0,0-1 0 0 0,0 0 0 0 0,0 0 0 0 0,0 0 0 0 0,0-1 0 0 0,1 1 0 0 0,-1 0 1 0 0,0-1-1 0 0,1 0 0 0 0,-1 1 0 0 0,1-1 0 0 0,0 0 0 0 0,-1 0 0 0 0,1 0 0 0 0,0-1 0 0 0,-1 1 0 0 0,1-1 0 0 0,0 1 0 0 0,0-1 0 0 0,0 0 0 0 0,0 0 0 0 0,-1 0 0 0 0,1-1 0 0 0,0 1 0 0 0,0-1 0 0 0,0 1 0 0 0,2-2 26 0 0,4-3 112 0 0,0 0 0 0 0,-1-1 0 0 0,0 1 0 0 0,0-2 0 0 0,0 1 0 0 0,-1-1 0 0 0,1 0 0 0 0,-2-1 0 0 0,1 0 0 0 0,-1 0 0 0 0,0 0 0 0 0,-1-1 0 0 0,0 0 0 0 0,3-8-112 0 0,53-55 80 0 0,-42 53-253 0 0,-19 18-23 0 0,0 1-11 0 0,0 0-174 0 0,0 0-730 0 0,0 0-324 0 0,0 8-6112 0 0,-1-1 909 0 0</inkml:trace>
  <inkml:trace contextRef="#ctx0" brushRef="#br0" timeOffset="2413.431">1736 307 9671 0 0,'16'11'1339'0'0,"19"-6"7880"0"0,-4-23-5610 0 0,18-41-3021 0 0,-44 51-312 0 0,-1 2-243 0 0,1 0 33 0 0,-1 0-1 0 0,1 0 1 0 0,-1-1 0 0 0,0 0-1 0 0,0 0 1 0 0,-1 0 0 0 0,0 0-1 0 0,-1-1 1 0 0,1 1-1 0 0,-1-1 1 0 0,-1 1 0 0 0,1-1-1 0 0,-1-6-65 0 0,-2 13 11 0 0,0 0-1 0 0,0 0 0 0 0,0 0 0 0 0,0-1 0 0 0,0 1 0 0 0,0 0 0 0 0,0 0 1 0 0,-1 0-1 0 0,1 1 0 0 0,0-1 0 0 0,-1 0 0 0 0,1 0 0 0 0,0 1 0 0 0,-1-1 0 0 0,1 1 1 0 0,-1-1-1 0 0,1 1 0 0 0,-1 0 0 0 0,1 0 0 0 0,-1-1 0 0 0,0 1 0 0 0,1 0 0 0 0,-1 0 1 0 0,1 0-1 0 0,-1 1 0 0 0,1-1 0 0 0,-1 0 0 0 0,1 1 0 0 0,-1-1 0 0 0,1 1 1 0 0,-1-1-1 0 0,1 1 0 0 0,-1 0 0 0 0,1-1 0 0 0,0 1 0 0 0,-1 0 0 0 0,1 0 0 0 0,0 0 1 0 0,0 0-1 0 0,0 0 0 0 0,0 0 0 0 0,0 0 0 0 0,0 1 0 0 0,0-1 0 0 0,-1 1-10 0 0,-3 4 103 0 0,-1-1 0 0 0,1 1-1 0 0,0 0 1 0 0,0 0-1 0 0,1 0 1 0 0,0 1-1 0 0,0 0 1 0 0,0 0-1 0 0,1 0 1 0 0,0 0 0 0 0,0 0-1 0 0,1 1 1 0 0,0-1-1 0 0,0 1 1 0 0,1-1-1 0 0,0 1 1 0 0,1 0-1 0 0,-1 0 1 0 0,1-1 0 0 0,1 1-1 0 0,-1 0 1 0 0,1 0-1 0 0,1-1 1 0 0,-1 1-1 0 0,2-1 1 0 0,-1 1-1 0 0,1-1 1 0 0,0 0 0 0 0,0 0-1 0 0,1 0 1 0 0,-1 0-1 0 0,2 0 1 0 0,-1-1-1 0 0,1 0 1 0 0,0 0 0 0 0,0 0-1 0 0,5 3-102 0 0,-2-4-31 0 0,0-1-1 0 0,1 0 1 0 0,-1 0 0 0 0,1 0 0 0 0,0-1-1 0 0,1-1 1 0 0,-1 1 0 0 0,0-2-1 0 0,1 1 1 0 0,-1-1 0 0 0,1 0 0 0 0,-1-1-1 0 0,1 0 1 0 0,-1-1 0 0 0,1 0-1 0 0,-1-1 1 0 0,1 0 0 0 0,-1 0 0 0 0,0-1-1 0 0,0 0 1 0 0,0 0 0 0 0,0-1-1 0 0,-1 0 1 0 0,1-1 0 0 0,-1 0 0 0 0,0 0-1 0 0,-1-1 1 0 0,1 0 31 0 0,42-38-3129 0 0,-39 30 966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1.30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0 105 10591 0 0,'0'0'819'0'0,"2"-4"268"0"0,-2 4 2408 0 0,1 1 3676 0 0,21 159-4770 0 0,-20-144-2612 0 0,2 16 497 0 0,-3-10-3870 0 0,-1-22 1856 0 0</inkml:trace>
  <inkml:trace contextRef="#ctx0" brushRef="#br0" timeOffset="345.835">72 69 6911 0 0,'-21'-11'1761'0'0,"20"10"-1226"0"0,0 0 1 0 0,0-1-1 0 0,1 1 1 0 0,-1 0 0 0 0,0-1-1 0 0,1 1 1 0 0,-1 0-1 0 0,1-1 1 0 0,0 1-1 0 0,-1-1 1 0 0,1 1-1 0 0,0 0 1 0 0,0-1 0 0 0,0 1-1 0 0,0-1 1 0 0,0 1-1 0 0,0-1 1 0 0,0 1-1 0 0,0-1 1 0 0,1 1-1 0 0,-1 0 1 0 0,0-1-1 0 0,1 1 1 0 0,-1-1 0 0 0,1 1-1 0 0,0 0 1 0 0,-1 0-1 0 0,1-1 1 0 0,0 1-1 0 0,0 0 1 0 0,1-1-536 0 0,10-7 1799 0 0,6 5-4493 0 0,-10 6 2700 0 0,-1 0 0 0 0,1 1-1 0 0,0-1 1 0 0,-1 2 0 0 0,0-1-1 0 0,0 1 1 0 0,0 0 0 0 0,0 0-1 0 0,0 1 1 0 0,-1 0 0 0 0,0 0 0 0 0,0 1-1 0 0,0 0 1 0 0,-1 0 0 0 0,0 0-1 0 0,2 3-5 0 0,4 3 38 0 0,-6-7 22 0 0,0 0 0 0 0,0 0 0 0 0,-1 0 0 0 0,0 0 0 0 0,0 1 0 0 0,0 0 0 0 0,0-1 0 0 0,-1 1-1 0 0,0 1 1 0 0,0-1 0 0 0,-1 0 0 0 0,0 1 0 0 0,0 0 0 0 0,0-1 0 0 0,-1 1 0 0 0,0 0-1 0 0,0 0 1 0 0,-1-1 0 0 0,0 1 0 0 0,0 0 0 0 0,-1 0 0 0 0,0 0 0 0 0,0 0 0 0 0,0-1-1 0 0,-1 1 1 0 0,0 0 0 0 0,0-1 0 0 0,-1 0 0 0 0,0 1 0 0 0,0-1 0 0 0,0 0 0 0 0,-1 0 0 0 0,1-1-1 0 0,-3 3-59 0 0,3-5 50 0 0,1 0-1 0 0,-1 0 1 0 0,0 0-1 0 0,0 0 1 0 0,0 0-1 0 0,0-1 0 0 0,-1 1 1 0 0,1-1-1 0 0,-1 0 1 0 0,0 0-1 0 0,1 0 1 0 0,-1-1-1 0 0,0 1 0 0 0,0-1 1 0 0,0 0-1 0 0,0 0 1 0 0,0 0-1 0 0,0-1 1 0 0,0 1-1 0 0,0-1 1 0 0,0 0-1 0 0,-1 0 0 0 0,1 0 1 0 0,0-1-1 0 0,0 0 1 0 0,0 0-1 0 0,-1 0-49 0 0,-3-18-4272 0 0,9 13-4352 0 0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6.7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291 43 15839 0 0,'0'0'727'0'0,"0"0"-22"0"0,-2-11-291 0 0,1 10-260 0 0,1-1 1 0 0,0 1-1 0 0,0-1 1 0 0,-1 1-1 0 0,1-1 0 0 0,-1 1 1 0 0,1 0-1 0 0,-1-1 1 0 0,0 1-1 0 0,0 0 1 0 0,1-1-1 0 0,-1 1 1 0 0,0 0-1 0 0,0 0 1 0 0,0 0-1 0 0,0 0 1 0 0,-1 0-1 0 0,1 0 1 0 0,0 0-1 0 0,0 0 1 0 0,0 0-1 0 0,-1 1 1 0 0,1-1-1 0 0,-1 0 1 0 0,1 1-1 0 0,0-1 1 0 0,-1 1-1 0 0,1-1 1 0 0,-1 1-1 0 0,1 0 1 0 0,-1 0-1 0 0,1 0 1 0 0,-1 0-1 0 0,1 0 1 0 0,-1 0-1 0 0,1 0 1 0 0,-1 0-1 0 0,1 0 1 0 0,-1 1-1 0 0,1-1 1 0 0,-1 1-1 0 0,1-1 1 0 0,0 1-1 0 0,-1 0 0 0 0,0 0-154 0 0,-13 6 212 0 0,0 1-1 0 0,0 0 1 0 0,1 1-1 0 0,0 1 1 0 0,1 0-1 0 0,0 1 1 0 0,0 0 0 0 0,1 1-1 0 0,1 0 1 0 0,0 1-1 0 0,0 0 1 0 0,2 1-1 0 0,0 0 1 0 0,0 1-1 0 0,1 0 1 0 0,1 0-1 0 0,1 0 1 0 0,0 1-1 0 0,0 1-211 0 0,4-11 24 0 0,0 1 0 0 0,0-1 0 0 0,0 1 0 0 0,1-1-1 0 0,0 1 1 0 0,0-1 0 0 0,1 1 0 0 0,-1 0 0 0 0,2-1 0 0 0,-1 1 0 0 0,1 0 0 0 0,0-1 0 0 0,0 1-1 0 0,1-1 1 0 0,-1 0 0 0 0,1 1 0 0 0,1-1 0 0 0,0 0 0 0 0,-1 0 0 0 0,2 0 0 0 0,-1 0 0 0 0,1-1-1 0 0,0 1 1 0 0,0-1 0 0 0,0 0 0 0 0,1 0 0 0 0,0-1 0 0 0,0 1 0 0 0,0-1 0 0 0,0 0 0 0 0,1-1-1 0 0,-1 1 1 0 0,1-1 0 0 0,0 0 0 0 0,4 1-24 0 0,5-2 8 0 0,-1-1 0 0 0,1 0 1 0 0,0-2-1 0 0,0 1 0 0 0,-1-2 0 0 0,1 0 1 0 0,-1-1-1 0 0,0 0 0 0 0,1-1 0 0 0,-2-1 0 0 0,1 0 1 0 0,0-1-1 0 0,-1 0 0 0 0,0-1 0 0 0,-1-1 1 0 0,1 0-1 0 0,-1-1 0 0 0,10-9-8 0 0,-20 17-3 0 0,1 0 0 0 0,-1 0 0 0 0,0 0-1 0 0,1 0 1 0 0,-1-1 0 0 0,0 1 0 0 0,0-1 0 0 0,0 0 0 0 0,0 0-1 0 0,0 1 1 0 0,0-1 0 0 0,-1-1 0 0 0,1 1 0 0 0,0 0 0 0 0,-1 0-1 0 0,0 0 1 0 0,1-1 0 0 0,-1 1 0 0 0,0-1 0 0 0,0 1 0 0 0,-1-1-1 0 0,1 1 1 0 0,0-1 0 0 0,-1 1 0 0 0,0-1 0 0 0,1 0 0 0 0,-1 1 0 0 0,0-1-1 0 0,0 0 1 0 0,-1 1 0 0 0,1-1 0 0 0,0 0 0 0 0,-1 1 0 0 0,0-1-1 0 0,0 1 1 0 0,0-1 0 0 0,0 1 0 0 0,0-1 0 0 0,0 1 0 0 0,0 0-1 0 0,-1-1 1 0 0,1 1 0 0 0,-2-1 3 0 0,-10-3 3 0 0,-1 1 1 0 0,0 1-1 0 0,0 0 0 0 0,0 1 1 0 0,0 0-1 0 0,-1 1 0 0 0,1 0 1 0 0,-1 2-1 0 0,0 0 0 0 0,1 0 1 0 0,-1 1-1 0 0,1 1 0 0 0,-1 1 1 0 0,1 0-1 0 0,0 0 0 0 0,-5 3-3 0 0,-7 0 27 0 0,0 1-1 0 0,0 1 1 0 0,0 1-1 0 0,1 2 0 0 0,-1 1-26 0 0,25-12-157 0 0,18 4-1760 0 0,30-10-2007 0 0,-28 2 2217 0 0</inkml:trace>
  <inkml:trace contextRef="#ctx0" brushRef="#br0" timeOffset="437.769">686 110 3223 0 0,'36'-28'1456'0'0,"-27"11"8148"0"0,-9 16-6112 0 0,-14-2 1192 0 0,-10 9-2913 0 0,11 0-1504 0 0,0 1 0 0 0,0 1 0 0 0,1 0 0 0 0,0 1 0 0 0,0 0 0 0 0,1 1 1 0 0,0 0-1 0 0,1 1 0 0 0,0 0 0 0 0,1 1 0 0 0,0 0 0 0 0,1 0 0 0 0,0 1 0 0 0,1 0 0 0 0,1 0 1 0 0,0 1-1 0 0,0 0 0 0 0,-2 12-267 0 0,6-21 29 0 0,0-1 1 0 0,0 1-1 0 0,1 0 1 0 0,0-1-1 0 0,0 1 1 0 0,0 0-1 0 0,0 0 1 0 0,1 0-1 0 0,0 0 1 0 0,0 0-1 0 0,0 0 1 0 0,1 0 0 0 0,-1-1-1 0 0,1 1 1 0 0,0 0-1 0 0,1 0 1 0 0,-1 0-1 0 0,1-1 1 0 0,0 1-1 0 0,0-1 1 0 0,0 1-1 0 0,1-1 1 0 0,0 0-1 0 0,-1 0 1 0 0,1 0-1 0 0,1 0 1 0 0,-1-1-1 0 0,1 1 1 0 0,-1-1-1 0 0,1 0 1 0 0,0 0-1 0 0,0 0 1 0 0,0-1-1 0 0,1 1 1 0 0,0-1-30 0 0,4 1 6 0 0,0-1 1 0 0,0 0-1 0 0,1 0 1 0 0,-1-1-1 0 0,1-1 0 0 0,-1 0 1 0 0,0 0-1 0 0,1 0 0 0 0,-1-2 1 0 0,1 1-1 0 0,-1-1 0 0 0,0 0 1 0 0,0-1-1 0 0,0 0 1 0 0,0 0-1 0 0,3-3-6 0 0,7-3 2 0 0,-1 0 0 0 0,1-2 0 0 0,-2 0 0 0 0,1-2 1 0 0,-2 1-1 0 0,14-14-2 0 0,-23 19-5 0 0,-1 0 0 0 0,1 0 1 0 0,-1 0-1 0 0,0-1 0 0 0,-1 0 0 0 0,0 0 1 0 0,0-1-1 0 0,0 1 0 0 0,-1-1 1 0 0,-1 0-1 0 0,1 0 0 0 0,-2 0 1 0 0,1-1-1 0 0,-1 1 0 0 0,-1-1 0 0 0,1 1 1 0 0,-2-1-1 0 0,1 1 0 0 0,-1-5 5 0 0,-1 9-3 0 0,0 0-1 0 0,0 0 0 0 0,-1 0 0 0 0,1 1 0 0 0,-1-1 0 0 0,0 0 0 0 0,0 1 1 0 0,-1 0-1 0 0,1-1 0 0 0,-1 1 0 0 0,0 0 0 0 0,0 0 0 0 0,0 1 0 0 0,-1-1 1 0 0,1 1-1 0 0,-1-1 0 0 0,0 1 0 0 0,0 0 0 0 0,0 1 0 0 0,0-1 0 0 0,0 1 1 0 0,-1-1-1 0 0,0 1 4 0 0,-4-2 10 0 0,0 1-1 0 0,-1-1 1 0 0,1 1 0 0 0,-1 1 0 0 0,0 0 0 0 0,0 0-1 0 0,0 1 1 0 0,0 0 0 0 0,0 1 0 0 0,-9 1-10 0 0,-89 16 141 0 0,109-17-245 0 0,-1 0 0 0 0,1 0 0 0 0,-1 1 1 0 0,0-1-1 0 0,1 0 0 0 0,-1 0 0 0 0,0 1 0 0 0,0-1 0 0 0,1 0 0 0 0,-1 1 1 0 0,0-1-1 0 0,0 0 0 0 0,1 1 0 0 0,-1-1 0 0 0,0 0 0 0 0,0 1 0 0 0,0-1 1 0 0,0 1-1 0 0,1-1 0 0 0,-1 0 0 0 0,0 1 0 0 0,0-1 0 0 0,0 1 0 0 0,0-1 1 0 0,0 0-1 0 0,0 1 0 0 0,0-1 0 0 0,0 1 0 0 0,0-1 0 0 0,0 0 0 0 0,0 1 1 0 0,-1-1-1 0 0,1 1 0 0 0,0-1 0 0 0,0 0 0 0 0,0 1 0 0 0,0-1 0 0 0,-1 1 0 0 0,1-1 1 0 0,0 0-1 0 0,0 1 0 0 0,-1-1 0 0 0,1 0 0 0 0,0 0 0 0 0,0 1 0 0 0,-1-1 1 0 0,1 0-1 0 0,0 0 0 0 0,-1 1 0 0 0,1-1 0 0 0,-1 0 0 0 0,1 0 0 0 0,0 0 1 0 0,-1 0-1 0 0,1 1 0 0 0,-1-1 0 0 0,1 0 0 0 0,0 0 104 0 0,9 5-8928 0 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4.8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44 11519 0 0,'6'-28'2590'0'0,"5"13"3791"0"0,-11 14-5589 0 0,0 1-51 0 0,12 10 816 0 0,-9-1-1374 0 0,0 0 0 0 0,-1-1 1 0 0,0 1-1 0 0,-1 0 0 0 0,0 0 0 0 0,0 0 0 0 0,-1 0 0 0 0,0 1 0 0 0,-1-1 0 0 0,0 0 0 0 0,-1 1-183 0 0,1 10 201 0 0,-29 265 971 0 0,33-253-1361 0 0,-3-31-793 0 0,0-1-332 0 0,0 0-57 0 0</inkml:trace>
  <inkml:trace contextRef="#ctx0" brushRef="#br0" timeOffset="278.114">173 322 10135 0 0,'0'0'778'0'0,"0"1"-506"0"0,2 4 62 0 0,-1-4 1240 0 0,-1-1 528 0 0,5 4 2560 0 0,9 1-3110 0 0,-11-5-1384 0 0,0-1 1 0 0,1 1 0 0 0,-1-1 0 0 0,0 0 0 0 0,0 0-1 0 0,0 0 1 0 0,0 0 0 0 0,0 0 0 0 0,0-1 0 0 0,0 1-1 0 0,-1-1 1 0 0,1 0 0 0 0,0 0 0 0 0,-1 0 0 0 0,1 0-1 0 0,0-1-168 0 0,13-9 378 0 0,-10 8-349 0 0,0 0 1 0 0,-1 0-1 0 0,0-1 0 0 0,1 0 1 0 0,-1 0-1 0 0,-1 0 0 0 0,1-1 1 0 0,-1 0-1 0 0,0 0 0 0 0,0 0 1 0 0,-1 0-1 0 0,0 0 0 0 0,0-1 1 0 0,0 1-1 0 0,-1-1 0 0 0,1-2-29 0 0,-3 8 12 0 0,1 0-1 0 0,-1 0 0 0 0,0 0 0 0 0,0 0 0 0 0,0 0 0 0 0,0 0 1 0 0,0 0-1 0 0,0 0 0 0 0,0-1 0 0 0,0 1 0 0 0,0 0 0 0 0,0 0 0 0 0,-1 0 1 0 0,1 0-1 0 0,0 0 0 0 0,-1 0 0 0 0,1 0 0 0 0,-1 0 0 0 0,1 0 1 0 0,-1 1-1 0 0,1-1 0 0 0,-1 0 0 0 0,0 0 0 0 0,1 0 0 0 0,-1 0 1 0 0,0 1-1 0 0,0-1 0 0 0,0 0 0 0 0,0 1 0 0 0,1-1 0 0 0,-1 1 0 0 0,0-1 1 0 0,0 1-1 0 0,0-1 0 0 0,0 1 0 0 0,0 0 0 0 0,0-1 0 0 0,0 1 1 0 0,0 0-1 0 0,0 0 0 0 0,-1 0 0 0 0,1 0 0 0 0,0 0-11 0 0,-46 11 683 0 0,33-2-546 0 0,0 0-1 0 0,0 1 1 0 0,1 0 0 0 0,0 1-1 0 0,0 0 1 0 0,1 1-1 0 0,1 0 1 0 0,0 1 0 0 0,1 0-1 0 0,0 1 1 0 0,1 0-1 0 0,1 1 1 0 0,-4 8-137 0 0,11-20 8 0 0,-1 0 1 0 0,1 0-1 0 0,0 0 0 0 0,0 0 1 0 0,0 0-1 0 0,1 0 0 0 0,-1 0 0 0 0,1 0 1 0 0,-1 1-1 0 0,1-1 0 0 0,0 0 1 0 0,0 0-1 0 0,1 0 0 0 0,-1 1 0 0 0,1-1 1 0 0,0 0-1 0 0,-1 0 0 0 0,1 0 1 0 0,0 0-1 0 0,1 0 0 0 0,-1 0 0 0 0,1 0 1 0 0,-1-1-1 0 0,1 1 0 0 0,0 0 1 0 0,0-1-1 0 0,0 0 0 0 0,0 1 0 0 0,0-1 1 0 0,1 0-1 0 0,-1 0 0 0 0,1 0 1 0 0,-1 0-1 0 0,1 0 0 0 0,0-1 0 0 0,0 1 1 0 0,-1-1-1 0 0,1 0 0 0 0,0 0 1 0 0,0 0-1 0 0,0 0 0 0 0,1 0 0 0 0,-1-1 1 0 0,0 1-1 0 0,0-1 0 0 0,3 0-8 0 0,80-8-1229 0 0,-31-5-2342 0 0,-22 2-5034 0 0</inkml:trace>
  <inkml:trace contextRef="#ctx0" brushRef="#br0" timeOffset="551.106">680 68 12439 0 0,'-49'5'3211'0'0,"16"7"2182"0"0,31-10-4882 0 0,-44 28 4209 0 0,45-29-4673 0 0,0 0 1 0 0,0 0-1 0 0,1 0 1 0 0,-1 0-1 0 0,0 0 1 0 0,0 0-1 0 0,0 0 1 0 0,1 0-1 0 0,-1 0 1 0 0,0 1-1 0 0,1-1 1 0 0,-1 0-1 0 0,1 1 1 0 0,0-1-1 0 0,-1 0 1 0 0,1 1-1 0 0,0-1 1 0 0,0 0-1 0 0,0 1 1 0 0,0-1-1 0 0,0 1 1 0 0,0-1-1 0 0,0 0 1 0 0,1 1-1 0 0,-1-1 1 0 0,0 0-1 0 0,1 1 1 0 0,-1-1-1 0 0,1 0 1 0 0,-1 0-1 0 0,1 1 1 0 0,0-1-1 0 0,-1 0 1 0 0,1 0-1 0 0,0 0 1 0 0,0 0-1 0 0,0 0-47 0 0,90 64 448 0 0,-83-60-437 0 0,0 0-1 0 0,1 0 1 0 0,-2 1-1 0 0,1 1 1 0 0,-1-1 0 0 0,0 1-1 0 0,0 0 1 0 0,-1 1-1 0 0,0 0 1 0 0,0 0 0 0 0,-1 0-1 0 0,0 1 1 0 0,0-1-1 0 0,-1 1 1 0 0,0 0-1 0 0,-1 1 1 0 0,2 5-11 0 0,-6-11 37 0 0,0-1 0 0 0,0 1 0 0 0,0-1 1 0 0,0 1-1 0 0,-1-1 0 0 0,0 0 0 0 0,1 0 0 0 0,-1 0 0 0 0,0 0 0 0 0,-1 0 0 0 0,1 0 1 0 0,0 0-1 0 0,-1-1 0 0 0,0 1 0 0 0,1-1 0 0 0,-1 0 0 0 0,0 0 0 0 0,0 0 0 0 0,0 0 1 0 0,-1 0-1 0 0,1-1 0 0 0,0 1 0 0 0,-1-1 0 0 0,1 0 0 0 0,-1 0 0 0 0,1 0 0 0 0,-1 0 1 0 0,1-1-1 0 0,-1 0 0 0 0,0 1 0 0 0,1-1 0 0 0,-1-1-37 0 0,-24 4-291 0 0,0-1-1 0 0,0-1 1 0 0,1-2-1 0 0,-1-1 1 0 0,0-1 0 0 0,1-1-1 0 0,-3-3 292 0 0,-1-1-1160 0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4.2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0 129 14455 0 0,'6'-6'1542'0'0,"-3"4"-1328"0"0,-2 1 760 0 0,-1 1 327 0 0,0 0 62 0 0,4 16 1984 0 0,-1 94 1081 0 0,2 7-3640 0 0,6 30-1330 0 0,-11-146 94 0 0,0-1-914 0 0,0 0-395 0 0,0 0-75 0 0</inkml:trace>
  <inkml:trace contextRef="#ctx0" brushRef="#br0" timeOffset="301.864">50 185 16783 0 0,'-3'-3'198'0'0,"-1"1"-1"0"0,1-1 1 0 0,0 1-1 0 0,0-1 1 0 0,0 0-1 0 0,0-1 1 0 0,0 1-1 0 0,1 0 1 0 0,-1-1 0 0 0,1 1-1 0 0,0-1 1 0 0,0 0-1 0 0,0 0 1 0 0,1 0-1 0 0,0 0 1 0 0,-1 0-1 0 0,1 0 1 0 0,0 0-1 0 0,1 0 1 0 0,-1 0-1 0 0,1-1 1 0 0,0 1-1 0 0,0 0 1 0 0,0 0 0 0 0,1 0-1 0 0,-1-1 1 0 0,1 1-1 0 0,0 0 1 0 0,0 0-1 0 0,1 0 1 0 0,-1 0-1 0 0,1 0 1 0 0,0 1-1 0 0,0-1 1 0 0,0 0-1 0 0,0 1 1 0 0,1-1-1 0 0,-1 1 1 0 0,1 0-1 0 0,2-2-197 0 0,1 1 45 0 0,1 0-1 0 0,-1 0 0 0 0,1 1 0 0 0,0-1 0 0 0,0 2 0 0 0,0-1 1 0 0,0 1-1 0 0,1 0 0 0 0,-1 1 0 0 0,1-1 0 0 0,-1 2 0 0 0,1-1 1 0 0,0 1-1 0 0,-1 0 0 0 0,1 0 0 0 0,-1 1 0 0 0,1 0 0 0 0,-1 1 0 0 0,1-1 1 0 0,-1 1-1 0 0,0 1 0 0 0,0 0 0 0 0,0 0 0 0 0,0 0 0 0 0,1 1-44 0 0,-5-2 9 0 0,1 0 0 0 0,-1 0 0 0 0,1 0 0 0 0,-1 0 0 0 0,0 0 0 0 0,0 1 0 0 0,0 0 0 0 0,0-1 0 0 0,-1 1 0 0 0,1 0 0 0 0,-1 1 0 0 0,0-1 0 0 0,1 0 0 0 0,-2 1 0 0 0,1-1 0 0 0,0 1 0 0 0,-1-1 0 0 0,1 1 0 0 0,-1 0-1 0 0,0 0 1 0 0,0 0 0 0 0,-1 0 0 0 0,1-1 0 0 0,-1 1 0 0 0,0 0 0 0 0,0 0 0 0 0,0 0 0 0 0,0 2-9 0 0,-2 1 26 0 0,1-1 0 0 0,-1 1 0 0 0,0-1 1 0 0,0 0-1 0 0,-1 0 0 0 0,1 0 0 0 0,-1 0 0 0 0,-1 0 0 0 0,1 0 0 0 0,-1-1 0 0 0,0 0 1 0 0,0 0-1 0 0,-1 0 0 0 0,0 0 0 0 0,0-1 0 0 0,0 1 0 0 0,-5 2-26 0 0,-101 53 492 0 0,106-58-533 0 0,1 0-1 0 0,-1 0 0 0 0,1-1 1 0 0,-1 1-1 0 0,0-1 1 0 0,0 0-1 0 0,0 0 0 0 0,0-1 1 0 0,0 1-1 0 0,0-1 1 0 0,0 0-1 0 0,0 0 1 0 0,0-1-1 0 0,0 0 0 0 0,1 0 1 0 0,-2 0 41 0 0,7-17-2367 0 0,4 7 784 0 0,2-2-58 0 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2.1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33 117 13823 0 0,'-1'2'331'0'0,"-1"0"-1"0"0,1 0 1 0 0,0 0-1 0 0,0 1 1 0 0,0-1 0 0 0,1 0-1 0 0,-1 1 1 0 0,0-1-1 0 0,1 0 1 0 0,-1 1-1 0 0,1-1 1 0 0,0 1-1 0 0,0-1 1 0 0,0 1-1 0 0,0-1 1 0 0,1 1-1 0 0,-1-1 1 0 0,0 1-1 0 0,1-1 1 0 0,0 0 0 0 0,0 1-1 0 0,-1-1 1 0 0,2 0-1 0 0,-1 0 1 0 0,0 1-1 0 0,0-1 1 0 0,0 0-1 0 0,1 0 1 0 0,0 0-1 0 0,-1-1 1 0 0,1 1-1 0 0,0 0-330 0 0,3 0 109 0 0,0 0-1 0 0,0 0 0 0 0,0-1 0 0 0,0 1 1 0 0,0-1-1 0 0,0 0 0 0 0,0-1 0 0 0,1 0 0 0 0,-1 1 1 0 0,0-1-1 0 0,0-1 0 0 0,1 1 0 0 0,-1-1 1 0 0,0 0-1 0 0,3-1-108 0 0,0 1 47 0 0,0 0-47 0 0,0 0-1 0 0,0-1 1 0 0,0 1 0 0 0,0-2-1 0 0,0 1 1 0 0,-1-1-1 0 0,1 0 1 0 0,-1 0 0 0 0,0-1-1 0 0,0 0 1 0 0,0-1 0 0 0,-1 1-1 0 0,1-1 1 0 0,-1-1-1 0 0,0 1 1 0 0,-1-1 0 0 0,1 0-1 0 0,-1 0 1 0 0,0 0-1 0 0,-1-1 1 0 0,4-6 0 0 0,-7 11 1 0 0,0-1 0 0 0,0 1 0 0 0,0-1 0 0 0,0 1 0 0 0,-1-1 0 0 0,1 0 1 0 0,-1 1-1 0 0,0-1 0 0 0,0 0 0 0 0,0 1 0 0 0,0-1 0 0 0,0 1 0 0 0,-1-1 0 0 0,1 0 0 0 0,-1 1 0 0 0,0-1 0 0 0,1 1 0 0 0,-1-1 0 0 0,0 1 0 0 0,-1-1 0 0 0,1 1 0 0 0,0 0 0 0 0,-1-1 1 0 0,1 1-1 0 0,-1 0 0 0 0,0 0 0 0 0,1 0 0 0 0,-1 0 0 0 0,0 1 0 0 0,0-1 0 0 0,0 0 0 0 0,-1 1 0 0 0,1-1 0 0 0,-2 0-1 0 0,-1-1 63 0 0,-1 0-1 0 0,1 1 0 0 0,-1 0 1 0 0,0-1-1 0 0,1 2 0 0 0,-1-1 1 0 0,0 1-1 0 0,0 0 1 0 0,0 0-1 0 0,-1 0 0 0 0,1 1 1 0 0,0 0-1 0 0,0 1 0 0 0,-5 0-62 0 0,3 0 100 0 0,0 0 0 0 0,0 1 0 0 0,1 0 0 0 0,-1 1 0 0 0,0-1 0 0 0,1 1-1 0 0,0 1 1 0 0,-1 0 0 0 0,2 0 0 0 0,-1 0 0 0 0,0 1 0 0 0,1 0 0 0 0,0 0-1 0 0,0 0 1 0 0,0 1 0 0 0,1 0 0 0 0,-1 0 0 0 0,1 0 0 0 0,1 1 0 0 0,0 0-1 0 0,0 0 1 0 0,0 0 0 0 0,0 0 0 0 0,1 1 0 0 0,1-1 0 0 0,-1 1 0 0 0,1 0 0 0 0,0 0-1 0 0,1 1-99 0 0,1-4 6 0 0,0 0-1 0 0,1-1 0 0 0,0 1 1 0 0,0 0-1 0 0,0-1 0 0 0,0 1 1 0 0,1-1-1 0 0,-1 1 0 0 0,1-1 1 0 0,0 0-1 0 0,1 0 0 0 0,-1 0 1 0 0,1 0-1 0 0,-1 0 0 0 0,1 0 1 0 0,1-1-1 0 0,-1 0 0 0 0,0 1 1 0 0,1-1-1 0 0,-1 0 0 0 0,1-1 1 0 0,0 1-1 0 0,0-1 0 0 0,0 1 1 0 0,4 0-6 0 0,4 3-28 0 0,1-1-1 0 0,-1 0 1 0 0,1-1 0 0 0,0-1 0 0 0,0 0 0 0 0,0 0 0 0 0,0-1-1 0 0,9-1 29 0 0,80-2-975 0 0,-35-5-3079 0 0,-44 2-2199 0 0,-2-1-1738 0 0</inkml:trace>
  <inkml:trace contextRef="#ctx0" brushRef="#br0" timeOffset="390.337">547 23 4607 0 0,'0'0'354'0'0,"0"0"344"0"0,-1 2 4673 0 0,-3 11 586 0 0,5 31 2854 0 0,2-35-8594 0 0,1 0 0 0 0,0 0 0 0 0,1-1 0 0 0,-1 1-1 0 0,2-1 1 0 0,-1 0 0 0 0,1-1 0 0 0,0 1 0 0 0,1-1 0 0 0,1 1-217 0 0,97 93 220 0 0,-104-100-315 0 0,-1-1-150 0 0,0 0-35 0 0,0 0 0 0 0,-15 3-2453 0 0,-55-14-5430 0 0,-13 0 6991 0 0,76 12 1157 0 0,3 0 439 0 0,0 0-1 0 0,0 0 0 0 0,0-1 0 0 0,0 0 0 0 0,0 1 0 0 0,0-1 1 0 0,0-1-1 0 0,0 1 0 0 0,-1-1 0 0 0,1 1 0 0 0,0-1 0 0 0,0 0 1 0 0,1 0-1 0 0,-1-1 0 0 0,0 0 0 0 0,0 1 0 0 0,0-1 1 0 0,1 0-1 0 0,-1 0 0 0 0,1-1 0 0 0,-2-1-423 0 0,4 3 593 0 0,29-38 1786 0 0,65-6-1136 0 0,6 5-1200 0 0,-56 27-5027 0 0,-24 6-20 0 0,-4 3-2918 0 0</inkml:trace>
  <inkml:trace contextRef="#ctx0" brushRef="#br0" timeOffset="810.157">1036 12 6911 0 0,'0'0'528'0'0,"-15"-8"10828"0"0,-3 14-5584 0 0,-9 14-4990 0 0,20-14-157 0 0,-12 9-128 0 0,1 2 0 0 0,1 0 0 0 0,1 1 0 0 0,0 0 0 0 0,1 2 1 0 0,1 0-1 0 0,-10 18-497 0 0,8 31 850 0 0,16-67-843 0 0,0 0-1 0 0,0 0 1 0 0,1-1-1 0 0,-1 1 0 0 0,0 0 1 0 0,1 0-1 0 0,-1 0 1 0 0,1-1-1 0 0,0 1 0 0 0,-1 0 1 0 0,1-1-1 0 0,0 1 1 0 0,0 0-1 0 0,0-1 0 0 0,0 1 1 0 0,0-1-1 0 0,1 0 1 0 0,-1 1-1 0 0,0-1 0 0 0,1 0 1 0 0,-1 0-1 0 0,1 1 1 0 0,-1-1-1 0 0,1-1 1 0 0,-1 1-1 0 0,1 0 0 0 0,0 0 1 0 0,-1 0-1 0 0,1-1 1 0 0,0 1-1 0 0,0-1 0 0 0,0 0 1 0 0,-1 1-1 0 0,1-1 1 0 0,0 0-1 0 0,1 0-6 0 0,9-2-92 0 0,1 0 1 0 0,-1-1-1 0 0,0 0 1 0 0,0-1-1 0 0,0-1 0 0 0,-1 0 1 0 0,1 0-1 0 0,-1-1 0 0 0,0-1 1 0 0,-1 0-1 0 0,1 0 1 0 0,-1-1-1 0 0,-1 0 0 0 0,0-1 1 0 0,0 0-1 0 0,0 0 1 0 0,-1-1-1 0 0,-1 0 0 0 0,0 0 1 0 0,0-1-1 0 0,2-5 92 0 0,-9 15-4 0 0,5-5-32 0 0,-1-1 1 0 0,0 0-1 0 0,0 0 1 0 0,0 0-1 0 0,-1 0 0 0 0,0-1 1 0 0,-1 1-1 0 0,0-1 1 0 0,0 0-1 0 0,0-5 36 0 0,-2 11 60 0 0,0 2 12 0 0,-14 12 369 0 0,9-6-369 0 0,1 0-1 0 0,0 0 0 0 0,1 1 0 0 0,-1-1 0 0 0,1 1 0 0 0,1 0 0 0 0,-1 0 0 0 0,1 0 1 0 0,0 1-1 0 0,1-1 0 0 0,-1 0 0 0 0,2 1 0 0 0,-1-1 0 0 0,1 1 0 0 0,0-1 1 0 0,0 1-1 0 0,1-1 0 0 0,0 1 0 0 0,1-1 0 0 0,1 7-71 0 0,-2-11-76 0 0,1 0 1 0 0,-1 0-1 0 0,0 0 0 0 0,1 0 1 0 0,0 0-1 0 0,0-1 0 0 0,0 1 0 0 0,0 0 1 0 0,0-1-1 0 0,0 1 0 0 0,1-1 1 0 0,-1 0-1 0 0,1 0 0 0 0,-1 0 1 0 0,1 0-1 0 0,0 0 0 0 0,0-1 0 0 0,0 1 1 0 0,0-1-1 0 0,0 0 0 0 0,0 0 1 0 0,0 0-1 0 0,1 0 0 0 0,-1 0 1 0 0,0-1-1 0 0,0 1 0 0 0,1-1 0 0 0,-1 0 1 0 0,0 0-1 0 0,1 0 0 0 0,-1-1 1 0 0,0 1-1 0 0,1-1 0 0 0,-1 0 1 0 0,0 0-1 0 0,0 0 0 0 0,0 0 0 0 0,0 0 1 0 0,0-1-1 0 0,2 0 76 0 0,38-38-4997 0 0,-33 28 3486 0 0</inkml:trace>
  <inkml:trace contextRef="#ctx0" brushRef="#br0" timeOffset="1412.193">1390 4 11055 0 0,'0'0'852'0'0,"-1"15"2144"0"0,-6 34 5524 0 0,-2 0-4809 0 0,4-30-3598 0 0,1 0 0 0 0,1 0 1 0 0,1 1-1 0 0,1-1 0 0 0,0 1 0 0 0,1 0 0 0 0,2-1 0 0 0,0 4-113 0 0,5-7 69 0 0,-7-16-63 0 0,1 0 0 0 0,0 1 0 0 0,-1-1 0 0 0,1 0 1 0 0,0 0-1 0 0,0 0 0 0 0,-1 0 0 0 0,1 0 0 0 0,0 1 0 0 0,-1-1 0 0 0,1-1 0 0 0,0 1 0 0 0,0 0 0 0 0,-1 0 0 0 0,1 0 0 0 0,0 0 0 0 0,-1 0 0 0 0,1-1 0 0 0,0 1 0 0 0,-1 0 0 0 0,1 0 0 0 0,0-1 0 0 0,-1 1 0 0 0,1-1 0 0 0,-1 1 0 0 0,1 0 0 0 0,-1-1 0 0 0,1 1 0 0 0,-1-1 0 0 0,1 0 0 0 0,-1 1 0 0 0,1-1 0 0 0,-1 1 0 0 0,1-1 0 0 0,-1 0 0 0 0,0 0-6 0 0,2 0 23 0 0,83-134 51 0 0,-21 28-9 0 0,-30 73-63 0 0,-34 34 9 0 0,1-1-1 0 0,0 0 1 0 0,0 1-1 0 0,0-1 0 0 0,0 1 1 0 0,0-1-1 0 0,0 1 0 0 0,0-1 1 0 0,0 1-1 0 0,1 0 1 0 0,-1-1-1 0 0,0 1 0 0 0,0 0 1 0 0,0 0-1 0 0,0 0 0 0 0,0 0 1 0 0,0 0-1 0 0,1 0 1 0 0,-1 0-1 0 0,0 0 0 0 0,0 1 1 0 0,0-1-1 0 0,0 0 0 0 0,0 1 1 0 0,0-1-1 0 0,0 0 1 0 0,0 1-1 0 0,0 0 0 0 0,0-1 1 0 0,0 1-1 0 0,0-1 0 0 0,0 1 1 0 0,0 0-1 0 0,0 0 1 0 0,-1 0-1 0 0,1-1 0 0 0,0 1 1 0 0,0 0-1 0 0,-1 0 0 0 0,1 0-10 0 0,1 5 70 0 0,0-1 0 0 0,-1 0 0 0 0,0 1 0 0 0,0 0 0 0 0,0-1 0 0 0,0 1 0 0 0,-1-1 0 0 0,0 1 0 0 0,0 0 0 0 0,-1-1 0 0 0,0 1 0 0 0,0 0 0 0 0,-1 2-70 0 0,0 8 121 0 0,-29 88 276 0 0,50-119-527 0 0,34-58 24 0 0,-43 58 64 0 0,0-1 1 0 0,1 1 0 0 0,1 1 0 0 0,0 0 0 0 0,1 1-1 0 0,0 0 1 0 0,14-9 41 0 0,-27 21 2 0 0,1 0 0 0 0,0 1 0 0 0,-1-1 0 0 0,1 0 0 0 0,0 1 0 0 0,0-1 0 0 0,0 1 0 0 0,-1-1 0 0 0,1 1 0 0 0,0-1 0 0 0,0 1 0 0 0,0-1 0 0 0,0 1 0 0 0,0 0 0 0 0,0 0 0 0 0,0 0 0 0 0,0-1 0 0 0,0 1 0 0 0,0 0 0 0 0,0 0 0 0 0,0 0 0 0 0,0 0 0 0 0,0 1 0 0 0,0-1 0 0 0,0 0 0 0 0,0 0 0 0 0,0 1 0 0 0,0-1 0 0 0,0 0 0 0 0,0 1 0 0 0,-1-1 0 0 0,1 1 0 0 0,0-1 0 0 0,0 1 0 0 0,0-1 0 0 0,-1 1 0 0 0,1 0 0 0 0,0-1 0 0 0,0 1 0 0 0,-1 0 0 0 0,1 0 0 0 0,-1-1 0 0 0,1 1 0 0 0,-1 0 0 0 0,1 0 0 0 0,-1 0 0 0 0,1 0 0 0 0,-1 0 0 0 0,0 0 0 0 0,1 0 0 0 0,-1 0 0 0 0,0 0-2 0 0,5 55 445 0 0,-26 137 958 0 0,18-163-1456 0 0,1-21 1 0 0,1 1 1 0 0,0 0-1 0 0,0-1 0 0 0,1 1 1 0 0,0 0-1 0 0,1 0 1 0 0,0-1-1 0 0,0 1 1 0 0,1 0-1 0 0,0-1 1 0 0,1 0-1 0 0,3 8 52 0 0,-5-16-203 0 0,-1-1-246 0 0,9-10-1451 0 0,-9 2 360 0 0,0-2-328 0 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41.2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218 70 8751 0 0,'0'0'674'0'0,"7"-18"5439"0"0,-8-8 118 0 0,-19 22-3727 0 0,-28 27-1301 0 0,34-13-997 0 0,1 2 0 0 0,0-1 0 0 0,1 2 0 0 0,1-1 0 0 0,0 2 0 0 0,0-1 0 0 0,1 2 0 0 0,1-1 0 0 0,1 1 0 0 0,0 0-1 0 0,0 1 1 0 0,2 0 0 0 0,0 0 0 0 0,1 1 0 0 0,1 0 0 0 0,-2 12-206 0 0,6-22 17 0 0,0 0-1 0 0,0 1 0 0 0,1-1 1 0 0,1 1-1 0 0,-1-1 1 0 0,1 0-1 0 0,0 0 1 0 0,1 0-1 0 0,-1 0 1 0 0,2 0-1 0 0,-1-1 1 0 0,1 1-1 0 0,-1-1 1 0 0,2 0-1 0 0,-1 0 0 0 0,1 0 1 0 0,0-1-1 0 0,0 1 1 0 0,0-1-1 0 0,1-1 1 0 0,0 1-1 0 0,0-1 1 0 0,0 0-1 0 0,1 0 1 0 0,-1 0-1 0 0,1-1 1 0 0,0 0-1 0 0,0-1 1 0 0,0 1-1 0 0,0-1 0 0 0,0-1 1 0 0,0 1-1 0 0,1-1 1 0 0,-1-1-1 0 0,0 1 1 0 0,1-1-1 0 0,-1 0 1 0 0,1-1-1 0 0,-1 0 1 0 0,0 0-1 0 0,1-1 1 0 0,-1 1-1 0 0,5-3-16 0 0,-2 1 3 0 0,0 0-1 0 0,0 0 1 0 0,0-1-1 0 0,-1 0 1 0 0,1-1 0 0 0,-1 0-1 0 0,0-1 1 0 0,0 0-1 0 0,-1 0 1 0 0,1 0-1 0 0,-2-1 1 0 0,1-1 0 0 0,-1 1-1 0 0,0-1 1 0 0,0-1-1 0 0,-1 1 1 0 0,0-1-1 0 0,-1 0 1 0 0,0 0 0 0 0,0-1-1 0 0,-1 0 1 0 0,0 1-1 0 0,-1-1 1 0 0,0-1 0 0 0,0 1-1 0 0,-1 0 1 0 0,-1-1-1 0 0,0 1 1 0 0,0-1-1 0 0,-1 1 1 0 0,0-5-3 0 0,-1 9 2 0 0,1-1 0 0 0,-1 1 0 0 0,-1-1-1 0 0,1 1 1 0 0,-1-1 0 0 0,0 1 0 0 0,0 0 0 0 0,-1-1 0 0 0,0 1-1 0 0,0 1 1 0 0,-1-1 0 0 0,1 0 0 0 0,-1 1 0 0 0,0 0 0 0 0,-1 0-1 0 0,1 0 1 0 0,-1 0 0 0 0,0 1 0 0 0,0-1 0 0 0,0 1 0 0 0,-1 1-1 0 0,0-1 1 0 0,1 1 0 0 0,-1 0 0 0 0,-1 0 0 0 0,1 1 0 0 0,0 0-1 0 0,0 0 1 0 0,-1 0 0 0 0,1 1 0 0 0,-1 0 0 0 0,-4 0-2 0 0,-67 9-544 0 0,52 10-2987 0 0,26-15-2833 0 0,2 3-1904 0 0</inkml:trace>
  <inkml:trace contextRef="#ctx0" brushRef="#br0" timeOffset="396.756">722 154 7367 0 0,'0'0'568'0'0,"1"-1"-373"0"0,6-14 8048 0 0,-8 4-3850 0 0,0 10-4240 0 0,0 0 0 0 0,0 0 0 0 0,0 0 1 0 0,0 0-1 0 0,1 1 0 0 0,-1-1 0 0 0,0 1 1 0 0,0-1-1 0 0,0 0 0 0 0,-1 1 0 0 0,1 0 1 0 0,0-1-1 0 0,0 1 0 0 0,0 0 0 0 0,0-1 1 0 0,0 1-1 0 0,0 0 0 0 0,-1 0 0 0 0,1 0 0 0 0,0 0 1 0 0,0 0-1 0 0,0 0 0 0 0,0 0 0 0 0,-1 0 1 0 0,1 1-1 0 0,0-1 0 0 0,0 0 0 0 0,0 1-153 0 0,-8 5 139 0 0,1 0 0 0 0,-1 0-1 0 0,1 1 1 0 0,1 0 0 0 0,-1 0-1 0 0,1 1 1 0 0,1 0 0 0 0,-1 0-1 0 0,1 1 1 0 0,1 0-1 0 0,0 0 1 0 0,-2 3-139 0 0,3-5 50 0 0,-50 111 711 0 0,52-112-671 0 0,1 1-1 0 0,-1-1 1 0 0,1 0-1 0 0,1 0 1 0 0,-1 1-1 0 0,1-1 1 0 0,0 0-1 0 0,0 1 0 0 0,1-1 1 0 0,0 0-1 0 0,0 0 1 0 0,0 1-1 0 0,1-1 1 0 0,0 0-1 0 0,0 0 1 0 0,0-1-1 0 0,1 1 1 0 0,0 0-1 0 0,2 2-89 0 0,-2-5 20 0 0,-1 1 0 0 0,2-1 0 0 0,-1 0 0 0 0,0 0 0 0 0,1 0 0 0 0,-1-1 0 0 0,1 1 0 0 0,0-1 0 0 0,0 0 0 0 0,0 0-1 0 0,0 0 1 0 0,0 0 0 0 0,0-1 0 0 0,1 1 0 0 0,-1-1 0 0 0,0 0 0 0 0,1-1 0 0 0,-1 1 0 0 0,1-1 0 0 0,-1 0 0 0 0,1 0 0 0 0,-1 0 0 0 0,1 0 0 0 0,-1-1 0 0 0,1 0-20 0 0,9-2 13 0 0,-1 0 0 0 0,0 0 1 0 0,0-2-1 0 0,0 1 0 0 0,0-2 1 0 0,-1 0-1 0 0,9-5-13 0 0,0-2 20 0 0,0-1-1 0 0,0-2 1 0 0,-2 0-1 0 0,0-1 1 0 0,0 0-1 0 0,13-19-19 0 0,-27 30 5 0 0,0 0 0 0 0,-1 0-1 0 0,1 0 1 0 0,-1 0 0 0 0,-1 0 0 0 0,1-1-1 0 0,-1 0 1 0 0,-1 1 0 0 0,1-1-1 0 0,-1 0 1 0 0,0-1 0 0 0,0 1-1 0 0,-1 0 1 0 0,0 0 0 0 0,-1-1-1 0 0,1 1 1 0 0,-1-1 0 0 0,-1 1-1 0 0,0 0 1 0 0,0-1 0 0 0,0 1 0 0 0,0 0-1 0 0,-1 0 1 0 0,-1 0 0 0 0,1 0-1 0 0,-1 0 1 0 0,0 0 0 0 0,-1 1-1 0 0,0-1-4 0 0,-4-4 12 0 0,-1 1-1 0 0,0-1 1 0 0,0 1-1 0 0,-1 1 0 0 0,-1 0 1 0 0,0 0-1 0 0,0 1 1 0 0,-1 1-1 0 0,1 0 0 0 0,-2 0 1 0 0,1 1-1 0 0,-1 1 1 0 0,0 0-1 0 0,0 1 0 0 0,0 0 1 0 0,0 1-1 0 0,-1 0 0 0 0,0 1 1 0 0,1 1-1 0 0,-1 0 1 0 0,0 1-1 0 0,-10 1-11 0 0,7 2-155 0 0,16-2-222 0 0,1 12-1160 0 0,28 7-3509 0 0,-14-11-3503 0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51.2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32 33 18367 0 0,'-31'8'2150'0'0,"30"-7"-1340"0"0,1-1 259 0 0,0 0 47 0 0,0 0-48 0 0,0 0-245 0 0,0 0-108 0 0,0 0-19 0 0,0 0-54 0 0,0 0-196 0 0,0 0-88 0 0,16-8 538 0 0,39-16-3612 0 0,-45 14 1195 0 0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52.3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82 101 9671 0 0,'22'-24'1959'0'0,"-2"-20"8642"0"0,-20 43-9569 0 0,0 1-75 0 0,0 0-279 0 0,0 0-122 0 0,0 0-20 0 0,-5 2-426 0 0,-1 1 1 0 0,0-1-1 0 0,1 1 1 0 0,0 0-1 0 0,-1 1 1 0 0,1-1-1 0 0,0 1 0 0 0,1 0 1 0 0,-1 0-1 0 0,1 1 1 0 0,0-1-1 0 0,0 1 1 0 0,0 0-1 0 0,1 0 1 0 0,-1 1-1 0 0,1-1 1 0 0,0 0-1 0 0,1 1 1 0 0,-1 0-1 0 0,1 1-110 0 0,-4 5 44 0 0,0 0-1 0 0,2 1 1 0 0,-1-1-1 0 0,1 1 1 0 0,1 0 0 0 0,0 0-1 0 0,1 0 1 0 0,1 0-1 0 0,0 0 1 0 0,1 10-44 0 0,0-18 12 0 0,0 0 0 0 0,0 0-1 0 0,1 0 1 0 0,0 0 0 0 0,0 0 0 0 0,1 0 0 0 0,-1 0 0 0 0,1 0-1 0 0,0 0 1 0 0,1-1 0 0 0,-1 1 0 0 0,1-1 0 0 0,-1 0-1 0 0,1 0 1 0 0,1 0 0 0 0,-1 0 0 0 0,0 0 0 0 0,1-1 0 0 0,0 1-1 0 0,0-1 1 0 0,0 0 0 0 0,0 0 0 0 0,1 0 0 0 0,-1-1-1 0 0,1 0 1 0 0,-1 0 0 0 0,1 0 0 0 0,0 0 0 0 0,0-1-12 0 0,7 1 11 0 0,-1-2 1 0 0,1 1-1 0 0,0-2 1 0 0,0 1-1 0 0,-1-2 1 0 0,1 1-1 0 0,-1-2 1 0 0,1 0-1 0 0,-1 0 0 0 0,0-1 1 0 0,0 0-1 0 0,0-1 1 0 0,-1 0-1 0 0,1-1 1 0 0,-1 0-1 0 0,-1 0 1 0 0,1-1-1 0 0,-1-1 1 0 0,0 1-1 0 0,-1-1 1 0 0,0-1-1 0 0,0 0 1 0 0,1-2-12 0 0,-5 5 19 0 0,0 0 1 0 0,-1 0-1 0 0,0-1 1 0 0,0 1-1 0 0,0-1 1 0 0,-1 0-1 0 0,0 0 1 0 0,0 0-1 0 0,-1 0 1 0 0,0 0-1 0 0,0 0 1 0 0,0 0-1 0 0,-1 0 0 0 0,0 0 1 0 0,-1-1-1 0 0,1 1 1 0 0,-1 0-1 0 0,-1 0 1 0 0,1 0-1 0 0,-1 0 1 0 0,-1 0-1 0 0,1 0 1 0 0,-1 1-1 0 0,0-1 1 0 0,-1 1-1 0 0,0 0 1 0 0,0 0-1 0 0,0 0 1 0 0,0 0-1 0 0,-1 1 1 0 0,0 0-1 0 0,0 0 1 0 0,-1 0-1 0 0,1 1 1 0 0,-1-1-1 0 0,0 1 1 0 0,0 0-1 0 0,0 1 1 0 0,-1 0-1 0 0,1 0 1 0 0,-1 0-1 0 0,0 1 1 0 0,0 0-1 0 0,-7-1-19 0 0,-79-18 106 0 0,53 18-3004 0 0,40 3 1302 0 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53.4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27 212 11687 0 0,'0'0'532'0'0,"0"0"-4"0"0,2-14-316 0 0,-14-28 5996 0 0,11 41-5297 0 0,1 1-40 0 0,0 0-21 0 0,0 0-2 0 0,0 0-44 0 0,0 0-184 0 0,0 0-79 0 0,0 0-18 0 0,0 0-22 0 0,-13 154 2085 0 0,12-149-2541 0 0,1 0 0 0 0,-1-1 0 0 0,1 1 0 0 0,0 0 0 0 0,0 0 0 0 0,0-1 0 0 0,1 1 0 0 0,0 0 0 0 0,0 0 1 0 0,0-1-1 0 0,0 1 0 0 0,1-1 0 0 0,0 1 0 0 0,-1-1 0 0 0,2 0 0 0 0,1 4-45 0 0,-3-8 10 0 0,0 1 1 0 0,1-1-1 0 0,-1 0 0 0 0,0 1 0 0 0,0-1 1 0 0,1 0-1 0 0,-1 0 0 0 0,0 1 1 0 0,1-1-1 0 0,-1 0 0 0 0,1 0 0 0 0,-1-1 1 0 0,0 1-1 0 0,1 0 0 0 0,-1 0 1 0 0,0-1-1 0 0,0 1 0 0 0,1-1 0 0 0,-1 1 1 0 0,0-1-1 0 0,0 1 0 0 0,0-1 0 0 0,1 0 1 0 0,-1 1-1 0 0,0-1 0 0 0,0 0 1 0 0,0 0-1 0 0,0 0 0 0 0,0 0 0 0 0,0 0 1 0 0,-1 0-11 0 0,50-93 788 0 0,-31 49-607 0 0,-10 26-124 0 0,0 1 1 0 0,2 1-1 0 0,0 0 0 0 0,1 0 1 0 0,1 1-1 0 0,11-12-57 0 0,-22 26 3 0 0,0 0 1 0 0,-1 0-1 0 0,1 0 0 0 0,0 0 1 0 0,0 0-1 0 0,0 1 0 0 0,0-1 1 0 0,0 1-1 0 0,1-1 1 0 0,-1 1-1 0 0,0 0 0 0 0,1-1 1 0 0,-1 1-1 0 0,1 1 0 0 0,-1-1 1 0 0,1 0-1 0 0,0 0 0 0 0,-1 1 1 0 0,1 0-1 0 0,-1-1 0 0 0,1 1 1 0 0,0 0-1 0 0,0 0 0 0 0,-1 1 1 0 0,1-1-1 0 0,-1 0 0 0 0,1 1 1 0 0,0 0-1 0 0,-1 0 1 0 0,1 0-1 0 0,-1 0 0 0 0,1 0 1 0 0,-1 0-1 0 0,0 0 0 0 0,1 1 1 0 0,-1-1-1 0 0,0 1 0 0 0,0 0 1 0 0,0-1-1 0 0,0 1 0 0 0,0 0 1 0 0,-1 0-1 0 0,2 1-3 0 0,2 15 65 0 0,0 0-1 0 0,-2 1 1 0 0,0-1 0 0 0,0 1-1 0 0,-2 0 1 0 0,-1 0-1 0 0,0-1 1 0 0,-1 1 0 0 0,-1 0-1 0 0,-3 14-64 0 0,0 18 66 0 0,-4 52-18 0 0,9-102-125 0 0,0-1-5 0 0,120-164-9247 0 0,-105 142 7353 0 0</inkml:trace>
  <inkml:trace contextRef="#ctx0" brushRef="#br0" timeOffset="367.735">539 172 8287 0 0,'-11'14'1211'0'0,"3"3"11225"0"0,31 2-8766 0 0,-12-16-3580 0 0,-1 0-1 0 0,1 0 1 0 0,-1-1-1 0 0,1 0 0 0 0,0-1 1 0 0,0 0-1 0 0,-1-1 1 0 0,1-1-1 0 0,0 1 0 0 0,0-1 1 0 0,0-1-1 0 0,-1 0 1 0 0,1-1-1 0 0,-1 0 0 0 0,0 0 1 0 0,1-1-1 0 0,-2-1 1 0 0,1 0-1 0 0,5-3-89 0 0,-12 7 8 0 0,0-1 0 0 0,0 1 1 0 0,0-1-1 0 0,-1 0 0 0 0,1 0 0 0 0,0 0 0 0 0,-1 0 0 0 0,1 0 0 0 0,-1-1 1 0 0,0 1-1 0 0,0-1 0 0 0,0 0 0 0 0,0 1 0 0 0,0-1 0 0 0,-1 0 0 0 0,1 0 1 0 0,-1 0-1 0 0,2-3-8 0 0,-19-10 152 0 0,6 12-57 0 0,-1 2 0 0 0,1-1 1 0 0,-1 1-1 0 0,0 1 0 0 0,0 0 1 0 0,0 0-1 0 0,1 1 0 0 0,-1 0 1 0 0,0 1-1 0 0,0 0 0 0 0,0 1 1 0 0,1 0-1 0 0,-1 1 0 0 0,1 0 1 0 0,-1 1-1 0 0,1 0-95 0 0,2-1 58 0 0,-1 0 1 0 0,1 0-1 0 0,-1 1 1 0 0,1 0-1 0 0,1 0 0 0 0,-1 1 1 0 0,0 0-1 0 0,1 0 0 0 0,0 1 1 0 0,0 0-1 0 0,1 0 1 0 0,0 0-1 0 0,0 1 0 0 0,0 0 1 0 0,1 0-1 0 0,0 1 1 0 0,0 0-1 0 0,1 0 0 0 0,0 0 1 0 0,1 0-1 0 0,-1 0 0 0 0,2 1 1 0 0,-1-1-1 0 0,1 1 1 0 0,0 0-1 0 0,1 0 0 0 0,0 0 1 0 0,0 4-59 0 0,2-8 2 0 0,0-1 1 0 0,0 0 0 0 0,1 0-1 0 0,-1 0 1 0 0,1 0-1 0 0,0 0 1 0 0,0 0 0 0 0,0 0-1 0 0,0-1 1 0 0,1 1-1 0 0,-1-1 1 0 0,1 1 0 0 0,0-1-1 0 0,0 0 1 0 0,0 0-1 0 0,0 0 1 0 0,1-1 0 0 0,-1 1-1 0 0,1-1 1 0 0,0 0 0 0 0,0 0-1 0 0,0 0 1 0 0,0 0-1 0 0,0-1 1 0 0,0 0 0 0 0,0 1-1 0 0,0-2 1 0 0,3 1-3 0 0,6 2-26 0 0,0-1-1 0 0,0-1 1 0 0,1-1 0 0 0,-1 0-1 0 0,0 0 1 0 0,1-1 0 0 0,-1-1-1 0 0,9-2 27 0 0,16-7-1607 0 0,-1-1 0 0 0,0-2 0 0 0,27-15 1607 0 0,25-29-8630 0 0,-76 47 6656 0 0</inkml:trace>
  <inkml:trace contextRef="#ctx0" brushRef="#br0" timeOffset="855.861">1005 205 3223 0 0,'5'-13'288'0'0,"-5"11"-120"0"0,1-1 744 0 0,0 1 1 0 0,0-1 0 0 0,-1 0 0 0 0,1 1 0 0 0,-1-1 0 0 0,1 0 0 0 0,-1 0 0 0 0,0 0 0 0 0,0 0 0 0 0,0 1 0 0 0,0-1 0 0 0,-1 0 0 0 0,1 0 0 0 0,-1 0-1 0 0,0 1 1 0 0,0-1 0 0 0,0 0 0 0 0,0 0-913 0 0,1 3 1086 0 0,0 0-103 0 0,-3 0-756 0 0,0 0 0 0 0,0 0 0 0 0,0 0 0 0 0,1 0 0 0 0,-1 0 0 0 0,0 1 0 0 0,0-1 0 0 0,1 1 0 0 0,-1 0 0 0 0,0 0 0 0 0,1 0 0 0 0,-1 0 0 0 0,1 1 0 0 0,-1-1 0 0 0,1 1 0 0 0,0-1 0 0 0,-1 1 0 0 0,1 0 0 0 0,0 0 0 0 0,0 0 0 0 0,0 0 0 0 0,0 0-227 0 0,-66 95 1346 0 0,66-94-1340 0 0,0 1 1 0 0,1 0-1 0 0,-1 0 0 0 0,1 0 1 0 0,0 0-1 0 0,-1 1 0 0 0,2-1 1 0 0,-1 0-1 0 0,1 1 1 0 0,-1-1-1 0 0,1 0 0 0 0,0 0 1 0 0,1 1-1 0 0,-1-1 0 0 0,1 0 1 0 0,0 1-1 0 0,0-1 0 0 0,0 0 1 0 0,0 0-1 0 0,1 0 1 0 0,0 0-1 0 0,0 0 0 0 0,0 0 1 0 0,0-1-1 0 0,3 4-6 0 0,-3-5-2 0 0,0 0-1 0 0,0 0 1 0 0,0 0-1 0 0,1 0 1 0 0,-1-1 0 0 0,0 1-1 0 0,1-1 1 0 0,0 0-1 0 0,-1 0 1 0 0,1 0-1 0 0,0 0 1 0 0,-1 0 0 0 0,1 0-1 0 0,0-1 1 0 0,0 1-1 0 0,0-1 1 0 0,-1 0 0 0 0,1 0-1 0 0,0 0 1 0 0,0 0-1 0 0,0 0 1 0 0,0-1-1 0 0,-1 0 1 0 0,1 1 0 0 0,0-1-1 0 0,-1 0 1 0 0,4-1 2 0 0,65-43-496 0 0,-67 40 447 0 0,0 0 1 0 0,0 0-1 0 0,0-1 1 0 0,-1 1-1 0 0,1-1 0 0 0,-1 0 1 0 0,-1 0-1 0 0,1 0 1 0 0,-1 0-1 0 0,0 0 1 0 0,0-4 48 0 0,-1 8 11 0 0,-1-1 1 0 0,1 1 0 0 0,-1-1 0 0 0,0 1 0 0 0,0 0 0 0 0,0-1 0 0 0,0 1-1 0 0,0-1 1 0 0,0 1 0 0 0,-1 0 0 0 0,1-1 0 0 0,-1 1 0 0 0,0 0 0 0 0,0-1-1 0 0,0 1 1 0 0,0 0 0 0 0,0 0 0 0 0,0 0 0 0 0,0 0 0 0 0,-1 0 0 0 0,1 0-1 0 0,-1 0 1 0 0,0 1 0 0 0,1-1 0 0 0,-1 0 0 0 0,0 1 0 0 0,0-1 0 0 0,0 1 0 0 0,0 0-1 0 0,0-1 1 0 0,0 1 0 0 0,-1 0-12 0 0,1 0 43 0 0,0 0 0 0 0,1 1-1 0 0,-1-1 1 0 0,0 0 0 0 0,0 1 0 0 0,1-1-1 0 0,-1 1 1 0 0,0 0 0 0 0,0-1 0 0 0,0 1-1 0 0,1 0 1 0 0,-1 0 0 0 0,0 0 0 0 0,0 0-1 0 0,0 1 1 0 0,0-1 0 0 0,1 0 0 0 0,-1 1 0 0 0,0 0-1 0 0,0-1 1 0 0,1 1 0 0 0,-1 0 0 0 0,0 0-1 0 0,1 0 1 0 0,-1 0 0 0 0,1 0 0 0 0,-1 0-1 0 0,1 0 1 0 0,-1 0 0 0 0,1 1 0 0 0,0-1-1 0 0,0 0 1 0 0,0 1 0 0 0,0-1 0 0 0,0 1-1 0 0,0 0 1 0 0,0-1 0 0 0,0 1 0 0 0,0 0-1 0 0,1-1 1 0 0,-1 1 0 0 0,1 0-43 0 0,-2 9 32 0 0,1-1-1 0 0,1 1 1 0 0,0-1-1 0 0,1 0 1 0 0,-1 1 0 0 0,2-1-1 0 0,0 1 1 0 0,1 4-32 0 0,0 0 14 0 0,10 52 30 0 0,-5-35 50 0 0,-2 1 0 0 0,-1 0 0 0 0,-1 0 0 0 0,-2 0 0 0 0,-2 0 0 0 0,-2 18-94 0 0,-29 87 542 0 0,29-132-517 0 0,-1 0 1 0 0,0 0-1 0 0,0 0 0 0 0,0-1 0 0 0,0 1 0 0 0,-1-1 0 0 0,0 1 0 0 0,0-1 1 0 0,-1-1-1 0 0,1 1 0 0 0,-1-1 0 0 0,0 1 0 0 0,-1-1 0 0 0,1-1 0 0 0,0 1 0 0 0,-1-1 1 0 0,0 0-1 0 0,0 0 0 0 0,0-1 0 0 0,-3 2-25 0 0,6-4-44 0 0,0 1 1 0 0,0-1-1 0 0,1 0 0 0 0,-1 0 1 0 0,0 0-1 0 0,0 0 0 0 0,0 0 1 0 0,1 0-1 0 0,-1-1 1 0 0,0 1-1 0 0,0-1 0 0 0,1 0 1 0 0,-1 0-1 0 0,1 0 0 0 0,-1 0 1 0 0,1 0-1 0 0,-1-1 0 0 0,1 1 1 0 0,0-1-1 0 0,-1 0 0 0 0,1 1 1 0 0,0-1-1 0 0,0 0 0 0 0,0 0 1 0 0,0 0-1 0 0,1-1 0 0 0,-1 1 1 0 0,1 0-1 0 0,-1-1 1 0 0,1 1-1 0 0,0-1 0 0 0,0 1 1 0 0,0-1-1 0 0,0 0 0 0 0,0 1 1 0 0,1-1-1 0 0,-1 0 0 0 0,1 1 1 0 0,-1-1-1 0 0,1 0 0 0 0,0 0 1 0 0,1 0 43 0 0,-1-7-618 0 0,2-1 1 0 0,-1 1-1 0 0,2-1 1 0 0,-1 1-1 0 0,1 0 1 0 0,1 0-1 0 0,0 0 1 0 0,0 0-1 0 0,1 1 1 0 0,0 0-1 0 0,1 0 1 0 0,0 0-1 0 0,0 0 1 0 0,1 1-1 0 0,3-3 618 0 0,14-22-2649 0 0,-12 16 1290 0 0</inkml:trace>
  <inkml:trace contextRef="#ctx0" brushRef="#br0" timeOffset="1285.04">1367 278 8751 0 0,'9'-17'1256'0'0,"-9"15"-736"0"0,1 0-1 0 0,-1 0 1 0 0,1 0-1 0 0,-1 0 1 0 0,0 0-1 0 0,0-1 1 0 0,0 1-1 0 0,0 0 0 0 0,0 0 1 0 0,-1 0-1 0 0,1 0 1 0 0,0 0-1 0 0,-1 0 1 0 0,0 0-1 0 0,1 0 1 0 0,-1 1-1 0 0,0-1 1 0 0,0 0-1 0 0,0 0 1 0 0,0 0-1 0 0,0 1 0 0 0,-1-1 1 0 0,0-1-520 0 0,0 2 142 0 0,1-1 0 0 0,-1 1 0 0 0,1 0 0 0 0,-1-1 0 0 0,1 1 0 0 0,-1 0 0 0 0,0 0 0 0 0,1 0 0 0 0,-1 0 0 0 0,0 1 0 0 0,0-1 0 0 0,0 0 0 0 0,0 1 0 0 0,0-1 0 0 0,0 1 0 0 0,1 0 0 0 0,-1 0 0 0 0,0-1 0 0 0,0 1 0 0 0,0 0 0 0 0,0 1 0 0 0,0-1-1 0 0,0 0 1 0 0,0 1 0 0 0,-1-1-142 0 0,-8 4 199 0 0,-1 1 0 0 0,1 0-1 0 0,0 1 1 0 0,0 0 0 0 0,1 1-1 0 0,0 0 1 0 0,0 0 0 0 0,0 1-1 0 0,1 0 1 0 0,0 1 0 0 0,1 0-199 0 0,4-5 35 0 0,0 1 1 0 0,0 0 0 0 0,0 0 0 0 0,1 0 0 0 0,-1 1 0 0 0,1-1 0 0 0,1 1 0 0 0,-1-1 0 0 0,1 1-1 0 0,0 0 1 0 0,0 0 0 0 0,1 0 0 0 0,-1 0 0 0 0,1 1 0 0 0,1-1 0 0 0,-1 0 0 0 0,1 0-1 0 0,0 1 1 0 0,1-1 0 0 0,-1 0 0 0 0,1 0 0 0 0,1 3-36 0 0,-1-7 2 0 0,0 1 1 0 0,0-1-1 0 0,0 1 0 0 0,0-1 0 0 0,0 0 1 0 0,1 0-1 0 0,-1 1 0 0 0,1-1 0 0 0,-1 0 1 0 0,1 0-1 0 0,0 0 0 0 0,0-1 0 0 0,0 1 1 0 0,0 0-1 0 0,0-1 0 0 0,0 1 0 0 0,0-1 0 0 0,1 0 1 0 0,-1 0-1 0 0,0 0 0 0 0,1 0 0 0 0,-1 0 1 0 0,1 0-1 0 0,-1-1 0 0 0,1 1 0 0 0,0-1 1 0 0,-1 0-1 0 0,1 1 0 0 0,-1-1 0 0 0,1 0 1 0 0,2-1-3 0 0,1 1-1 0 0,1-1 1 0 0,0 0-1 0 0,0-1 1 0 0,-1 0-1 0 0,1 0 1 0 0,-1 0-1 0 0,0 0 1 0 0,1-1-1 0 0,-1 0 1 0 0,0-1-1 0 0,4-3 1 0 0,2-1-58 0 0,-1-2 0 0 0,0 0 0 0 0,0 0 1 0 0,-1-1-1 0 0,-1 0 0 0 0,0-1 0 0 0,0 0 0 0 0,-1-1 0 0 0,0 1 0 0 0,-2-2 1 0 0,1 1-1 0 0,-1-1 0 0 0,-1 1 0 0 0,-1-2 0 0 0,2-9 58 0 0,-4 6-49 0 0,-18 20 291 0 0,10 4-178 0 0,1-1 0 0 0,0 1-1 0 0,1 0 1 0 0,-1 0 0 0 0,1 0-1 0 0,0 0 1 0 0,1 1-1 0 0,-1 0 1 0 0,1-1 0 0 0,1 1-1 0 0,-1 1 1 0 0,1-1 0 0 0,1 0-1 0 0,-1 0 1 0 0,1 1 0 0 0,0-1-1 0 0,1 1 1 0 0,0-1-1 0 0,0 1 1 0 0,0-1 0 0 0,1 1-1 0 0,1 4-63 0 0,-2-10-35 0 0,0 1 0 0 0,0 0 0 0 0,0 0-1 0 0,0-1 1 0 0,1 1 0 0 0,-1 0 0 0 0,1 0-1 0 0,-1-1 1 0 0,1 1 0 0 0,0-1-1 0 0,0 1 1 0 0,0-1 0 0 0,1 1 0 0 0,-1-1-1 0 0,1 1 1 0 0,-1-1 0 0 0,1 0 0 0 0,0 0-1 0 0,0 0 1 0 0,0 0 0 0 0,0 0 0 0 0,0 0-1 0 0,0-1 1 0 0,0 1 0 0 0,0-1 0 0 0,1 1-1 0 0,-1-1 1 0 0,1 0 0 0 0,-1 0-1 0 0,1 0 1 0 0,0 0 0 0 0,-1 0 0 0 0,1-1-1 0 0,0 1 1 0 0,-1-1 0 0 0,1 0 0 0 0,0 0-1 0 0,0 0 1 0 0,-1 0 0 0 0,1 0 0 0 0,0 0-1 0 0,0-1 1 0 0,-1 0 0 0 0,1 1-1 0 0,-1-1 1 0 0,1 0 0 0 0,0 0 0 0 0,-1 0-1 0 0,3-2 36 0 0,36-43-4681 0 0,-30 33 3029 0 0</inkml:trace>
  <inkml:trace contextRef="#ctx0" brushRef="#br0" timeOffset="1812.485">1669 1 10135 0 0,'0'0'464'0'0,"0"0"-9"0"0,0 0 94 0 0,0 0 1490 0 0,0 0 686 0 0,0 0 141 0 0,0 0 353 0 0,-3 7-2335 0 0,-5 73 3372 0 0,28 40-3185 0 0,-11-76-759 0 0,25 98-1528 0 0,-53-160-7966 0 0,-31-25 6414 0 0,-12 5 1780 0 0,17 22 4833 0 0,36 9 2610 0 0,19-1-4675 0 0,22-2-1243 0 0,218-14 536 0 0,-186 1-1681 0 0,-63 22 433 0 0,-1 1 38 0 0,0 0 10 0 0,0 0 6 0 0,-3 24 92 0 0,3-8 187 0 0,1-1 1 0 0,1 0 0 0 0,0 0-1 0 0,0 0 1 0 0,2-1 0 0 0,0 1-1 0 0,0-1 1 0 0,6 11-159 0 0,-3-11-33 0 0,-6-13-149 0 0,-1-1-92 0 0,0 0-22 0 0,11-14-2348 0 0,-7 5-32 0 0,0 0-5611 0 0</inkml:trace>
  <inkml:trace contextRef="#ctx0" brushRef="#br0" timeOffset="2508.641">1956 15 12895 0 0,'-5'-5'1339'0'0,"0"1"-987"0"0,4 4 1275 0 0,1 0 539 0 0,0 0 105 0 0,0 0-194 0 0,0 0-904 0 0,0 0-394 0 0,0 0-78 0 0,0 0-81 0 0,0 0-266 0 0,0 0-118 0 0,12-3 290 0 0,-8 5-516 0 0,-1 0 0 0 0,1 1 0 0 0,-1-1 0 0 0,0 1-1 0 0,0 0 1 0 0,0-1 0 0 0,0 1 0 0 0,-1 1 0 0 0,1-1 0 0 0,-1 0-1 0 0,0 1 1 0 0,1-1 0 0 0,-2 1 0 0 0,1-1 0 0 0,0 1-1 0 0,-1 0 1 0 0,0 0 0 0 0,1 0 0 0 0,-2 0 0 0 0,1 0-1 0 0,0 2-9 0 0,0-3-23 0 0,39 163-1813 0 0,-13-69 1653 0 0,-25-97 265 0 0,0 1-1 0 0,0 0 0 0 0,0 0 0 0 0,0-1 1 0 0,0 1-1 0 0,0-1 0 0 0,0 1 1 0 0,0-1-1 0 0,0 0 0 0 0,0 0 0 0 0,0 0 1 0 0,0 0-1 0 0,0 0 0 0 0,0 0 0 0 0,0 0 1 0 0,0-1-1 0 0,0 1 0 0 0,0-1 0 0 0,0 0 1 0 0,0 0-1 0 0,0 1 0 0 0,0-1 0 0 0,-1 0 1 0 0,1 0-1 0 0,0-1 0 0 0,-1 1 0 0 0,1 0 1 0 0,0-1-1 0 0,-1 1 0 0 0,0-1 0 0 0,1 1 1 0 0,-1-1-1 0 0,0 1 0 0 0,0-1 0 0 0,0 0 1 0 0,1-1-82 0 0,110-179 1545 0 0,-81 138-2780 0 0,-30 43 597 0 0,11 3-4277 0 0,8 55 1785 0 0,-4-5 4280 0 0,-13-48-1002 0 0,1-1-1 0 0,-1 1 1 0 0,1-1 0 0 0,0 0-1 0 0,0 0 1 0 0,1 0 0 0 0,-1-1-1 0 0,0 0 1 0 0,1 1 0 0 0,0-2-1 0 0,-1 1 1 0 0,1 0-1 0 0,0-1 1 0 0,0 0 0 0 0,0 0-1 0 0,0 0 1 0 0,0-1 0 0 0,0 0-1 0 0,0 0 1 0 0,0 0 0 0 0,0 0-1 0 0,0-1 1 0 0,0 0-1 0 0,0 0 1 0 0,-1 0 0 0 0,1-1-1 0 0,0 0 1 0 0,-1 1 0 0 0,1-2-1 0 0,-1 1 1 0 0,1 0 0 0 0,-1-1-1 0 0,0 0 1 0 0,0 0 0 0 0,0 0-1 0 0,0-1 1 0 0,0 0-148 0 0,-1 1 20 0 0,1 0 2 0 0,0 0 0 0 0,-1 0-1 0 0,1 0 1 0 0,-1-1 0 0 0,1 1 0 0 0,-1-1 0 0 0,0 0 0 0 0,0 0 0 0 0,-1 0 0 0 0,1-1-1 0 0,-1 1 1 0 0,0 0 0 0 0,0-1 0 0 0,-1 0 0 0 0,1 1 0 0 0,-1-1 0 0 0,0 0 0 0 0,0 0-1 0 0,0 0 1 0 0,-1 0 0 0 0,0 0 0 0 0,0-2-22 0 0,0 6 24 0 0,0 0 0 0 0,-1 0 0 0 0,1 0-1 0 0,0 0 1 0 0,-1 0 0 0 0,1 0 0 0 0,-1 0 0 0 0,1 0 0 0 0,-1 1-1 0 0,1-1 1 0 0,-1 0 0 0 0,0 0 0 0 0,1 0 0 0 0,-1 1 0 0 0,0-1-1 0 0,0 1 1 0 0,1-1 0 0 0,-1 0 0 0 0,0 1 0 0 0,0-1 0 0 0,0 1-1 0 0,0 0 1 0 0,0-1 0 0 0,1 1 0 0 0,-1 0 0 0 0,0-1 0 0 0,0 1-1 0 0,0 0 1 0 0,0 0 0 0 0,0 0 0 0 0,0 0 0 0 0,0 0 0 0 0,0 0-1 0 0,0 0 1 0 0,0 0 0 0 0,0 0 0 0 0,0 1 0 0 0,0-1 0 0 0,0 0-1 0 0,0 0 1 0 0,0 1 0 0 0,0-1 0 0 0,0 1 0 0 0,0 0-24 0 0,-38 25 1027 0 0,29-17-856 0 0,1 0 1 0 0,1 1-1 0 0,0 0 1 0 0,0 1-1 0 0,1 0 0 0 0,0 0 1 0 0,1 0-1 0 0,1 1 0 0 0,-1 0 1 0 0,-1 8-172 0 0,5-13 47 0 0,0-1 0 0 0,1 0 0 0 0,0 0 0 0 0,0 1 0 0 0,0-1 1 0 0,1 1-1 0 0,0-1 0 0 0,0 1 0 0 0,1-1 0 0 0,-1 1 0 0 0,2-1 0 0 0,-1 0 0 0 0,1 0 1 0 0,-1 1-1 0 0,2-1 0 0 0,-1 0 0 0 0,1 0 0 0 0,0-1 0 0 0,0 1 0 0 0,0-1 1 0 0,1 1-1 0 0,0 0-47 0 0,4 1-44 0 0,0 0 0 0 0,1 0-1 0 0,0-1 1 0 0,0 0 0 0 0,0-1 0 0 0,0 1 0 0 0,1-2 0 0 0,0 1 0 0 0,0-2 0 0 0,0 1 0 0 0,1-1 0 0 0,-1-1 0 0 0,1 0 0 0 0,-1 0-1 0 0,1-1 1 0 0,0-1 0 0 0,0 1 0 0 0,-1-2 0 0 0,1 0 0 0 0,0 0 0 0 0,-1 0 0 0 0,1-2 0 0 0,-1 1 0 0 0,1-1 0 0 0,-1-1 0 0 0,0 0-1 0 0,0 0 1 0 0,-1-1 0 0 0,1 0 0 0 0,-1-1 0 0 0,0 0 0 0 0,-1-1 0 0 0,5-3 44 0 0,35-42-3205 0 0,-32 33 1770 0 0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9:51.71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 1 4607 0 0,'0'0'208'0'0,"0"0"466"0"0,0 0 1828 0 0,0 0 804 0 0,0 0 159 0 0,0 0-298 0 0,0 0-1369 0 0,0 0-596 0 0,6 6 867 0 0,-4-1-1837 0 0,-1 0 0 0 0,1 1 1 0 0,-1-1-1 0 0,0 0 0 0 0,0 1 0 0 0,0-1 1 0 0,-1 1-1 0 0,0-1 0 0 0,0 1 0 0 0,0-1 1 0 0,-1 1-1 0 0,0-1 0 0 0,0 0 0 0 0,-2 5-232 0 0,1 3 101 0 0,-31 142 956 0 0,33-152-1011 0 0,-1-1 1 0 0,1 0-1 0 0,0 1 1 0 0,0-1-1 0 0,0 0 0 0 0,0 1 1 0 0,0-1-1 0 0,0 0 1 0 0,1 1-1 0 0,-1-1 0 0 0,1 0 1 0 0,-1 0-1 0 0,1 0 1 0 0,0 1-1 0 0,0-1 0 0 0,0 0 1 0 0,0 0-1 0 0,0 0 1 0 0,0 0-1 0 0,1 0-46 0 0,-1-1 141 0 0,-1-1 23 0 0,0 0 11 0 0,21 1 489 0 0,58-19 312 0 0,32 17-768 0 0,-39 5-1104 0 0,-53-11-410 0 0,-11 1-2779 0 0,-4 3-889 0 0,1-1-3389 0 0</inkml:trace>
  <inkml:trace contextRef="#ctx0" brushRef="#br0" timeOffset="284.451">316 26 7367 0 0,'-17'-6'800'0'0,"6"6"11415"0"0,5 6-6729 0 0,7 23-5432 0 0,-1-25 1267 0 0,21 166 850 0 0,-61 169-2002 0 0,41-311-2297 0 0,12-33-1156 0 0,59-72-5785 0 0,-60 66 6838 0 0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09.5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54 16783 0 0,'0'0'770'0'0,"0"0"-18"0"0,1 0-480 0 0,14 1 792 0 0,-1-1 0 0 0,1-1-1 0 0,-1-1 1 0 0,1 0 0 0 0,-1-1 0 0 0,0 0 0 0 0,3-2-1064 0 0,27-5 663 0 0,1-2-302 0 0,43-4-3339 0 0,-86 16 1163 0 0</inkml:trace>
  <inkml:trace contextRef="#ctx0" brushRef="#br0" timeOffset="250.538">143 122 11055 0 0,'-1'1'852'0'0,"-22"18"1648"0"0,23-18-54 0 0,0-1 119 0 0,0 0-205 0 0,0 0-959 0 0,0 0-414 0 0,21 7 1586 0 0,143-21-2490 0 0,-150 14-1266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27.70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 32 11023 0 0,'0'0'506'0'0,"0"0"-10"0"0,0 0-176 0 0,0 0 430 0 0,0 0 224 0 0,0 0 46 0 0,0 0-28 0 0,13-9 2052 0 0,39 5 838 0 0,209 9-210 0 0,-210-5-3739 0 0,-40-1-3446 0 0,0 1-3649 0 0,-11 0 272 0 0</inkml:trace>
  <inkml:trace contextRef="#ctx0" brushRef="#br0" timeOffset="398.778">0 62 12639 0 0,'0'0'579'0'0,"0"0"-15"0"0,5-11 489 0 0,-1 5 3191 0 0,25 18 1159 0 0,4 33-3547 0 0,-18-21-1218 0 0,11 7-515 0 0,1-2 0 0 0,1-1-1 0 0,2-1 1 0 0,1-2-1 0 0,18 11-122 0 0,-42-30 2 0 0,35 27-1154 0 0,-41-32 684 0 0,-1-1-520 0 0,0 0-225 0 0,0 0-864 0 0,0 0-3443 0 0,0 0-1470 0 0</inkml:trace>
  <inkml:trace contextRef="#ctx0" brushRef="#br0" timeOffset="713.803">3 701 7367 0 0,'0'0'568'0'0,"0"0"-46"0"0,0 0 1194 0 0,1-4 3831 0 0,2-8-2960 0 0,50-46 2014 0 0,-33 41-3783 0 0,151-148 2574 0 0,-78 65-3506 0 0,-82 91-980 0 0,-8 7-6762 0 0,-3 2 73 0 0</inkml:trace>
  <inkml:trace contextRef="#ctx0" brushRef="#br0" timeOffset="1014.253">44 665 8751 0 0,'0'0'674'0'0,"-1"-1"-2799"0"0,0 1 3440 0 0,-2-3 11494 0 0,4 2-11121 0 0,95-1 1966 0 0,64 11-2880 0 0,-41 13-1108 0 0,-99-15-886 0 0,-9 0-2589 0 0,-10-6-4361 0 0</inkml:trace>
  <inkml:trace contextRef="#ctx0" brushRef="#br0" timeOffset="1319.8">495 472 15463 0 0,'0'0'706'0'0,"-4"-2"234"0"0,-10 3 3568 0 0,9 22-3128 0 0,5-23-1309 0 0,17 151 1500 0 0,-14-127-4609 0 0,-3-24 1676 0 0</inkml:trace>
  <inkml:trace contextRef="#ctx0" brushRef="#br0" timeOffset="1806.793">457 20 3223 0 0,'0'0'608'0'0,"-4"-12"12511"0"0,3 5-10142 0 0,1 6-2291 0 0,0 1-145 0 0,0 0-58 0 0,0 0-17 0 0,0 0-23 0 0,4 19 811 0 0,-4-6-1159 0 0,-1 0-1 0 0,0-1 0 0 0,0 1 0 0 0,-2-1 0 0 0,1 1 0 0 0,-2-1 0 0 0,1 0 0 0 0,-4 5-94 0 0,-11 51-935 0 0,17-67-283 0 0,1-1-351 0 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06.38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1 791 13535 0 0,'0'0'620'0'0,"0"0"-16"0"0,12-8 739 0 0,53-70 6475 0 0,-49 55-6942 0 0,80-156 860 0 0,-58 92-1683 0 0,-3-1 0 0 0,-4-2-1 0 0,-4-1 1 0 0,3-34-53 0 0,-27 103 0 0 0,-2 27 0 0 0,2 8 0 0 0,2 10 0 0 0,-3-9 0 0 0,10 63 0 0 0,2 0 0 0 0,4-1 0 0 0,3-1 0 0 0,4-1 0 0 0,15 30 0 0 0,8-17 80 0 0,21 54-3511 0 0,-64-122 362 0 0,-6-11 1393 0 0</inkml:trace>
  <inkml:trace contextRef="#ctx0" brushRef="#br0" timeOffset="251.448">176 594 8287 0 0,'0'0'639'0'0,"0"0"-56"0"0,0 0 1303 0 0,1 3 2087 0 0,7 6-427 0 0,-3-6-3178 0 0,1-1 0 0 0,0 0 0 0 0,-1 0 0 0 0,1-1 0 0 0,0 0 0 0 0,0 0 0 0 0,0 0 0 0 0,0-1 0 0 0,0 0 0 0 0,1 0 0 0 0,-1-1 0 0 0,3 0-368 0 0,13 0 549 0 0,219-14-1028 0 0,-216 11-906 0 0</inkml:trace>
  <inkml:trace contextRef="#ctx0" brushRef="#br0" timeOffset="483.108">1003 511 14335 0 0,'3'-15'1535'0'0,"1"1"-1644"0"0,5-38 3236 0 0,-9 51-3047 0 0,0 0-1 0 0,-1 0 1 0 0,1-1-1 0 0,0 1 1 0 0,0 0 0 0 0,-1 0-1 0 0,1 0 1 0 0,0 0-1 0 0,-1 0 1 0 0,1 0 0 0 0,-1 0-1 0 0,0 0 1 0 0,1 0-1 0 0,-1 0 1 0 0,0 0 0 0 0,1 0-1 0 0,-1 0 1 0 0,0 1-1 0 0,0-1 1 0 0,0 0-1 0 0,0 1 1 0 0,0-1 0 0 0,0 0-1 0 0,0 1 1 0 0,0-1-1 0 0,0 1 1 0 0,0-1 0 0 0,0 1-1 0 0,0 0 1 0 0,0-1-1 0 0,0 1 1 0 0,0 0-1 0 0,-1 0 1 0 0,1 0 0 0 0,0 0-1 0 0,0 0 1 0 0,0 0-1 0 0,0 0 1 0 0,0 0 0 0 0,-1 1-1 0 0,0-1-79 0 0,-13 4 282 0 0,1 0 0 0 0,-1 1 0 0 0,1 0 0 0 0,0 1-1 0 0,0 1 1 0 0,1 0 0 0 0,0 1 0 0 0,0 1 0 0 0,1 0 0 0 0,0 0-1 0 0,1 1 1 0 0,0 1 0 0 0,-3 2-282 0 0,9-8 70 0 0,-5 4 44 0 0,0-1 0 0 0,0 2 0 0 0,1-1 0 0 0,0 1 0 0 0,0 1-1 0 0,1-1 1 0 0,1 1 0 0 0,0 1 0 0 0,0-1 0 0 0,1 1 0 0 0,1 1 0 0 0,0-1 0 0 0,0 2-114 0 0,5-10 8 0 0,0-1 1 0 0,0 0 0 0 0,1 1-1 0 0,-1-1 1 0 0,1 0-1 0 0,0 0 1 0 0,-1 1 0 0 0,1-1-1 0 0,1 0 1 0 0,-1 0-1 0 0,0 0 1 0 0,1 0 0 0 0,0 0-1 0 0,0-1 1 0 0,-1 1-1 0 0,2 0 1 0 0,-1-1 0 0 0,0 1-1 0 0,0-1 1 0 0,1 0-1 0 0,-1 0 1 0 0,1 0 0 0 0,0 0-1 0 0,0 0 1 0 0,-1-1-1 0 0,4 2-8 0 0,81 30 146 0 0,-65-28-633 0 0,1-2 0 0 0,-1 0 1 0 0,0-2-1 0 0,1 0 0 0 0,0-1 0 0 0,-1-2 0 0 0,1 0 1 0 0,-1-2-1 0 0,2 0 487 0 0,7-3-1979 0 0</inkml:trace>
  <inkml:trace contextRef="#ctx0" brushRef="#br0" timeOffset="792.659">1282 601 13039 0 0,'0'0'598'0'0,"5"-14"220"0"0,5-8-6 0 0,-7 19-466 0 0,-1 0 0 0 0,0-1-1 0 0,0 1 1 0 0,0-1-1 0 0,-1 1 1 0 0,0-1-1 0 0,1 0 1 0 0,-1 0-1 0 0,0 0 1 0 0,-1 1-1 0 0,1-1 1 0 0,-1 0-1 0 0,0 0 1 0 0,1 0 0 0 0,-2 0-1 0 0,1 0 1 0 0,0 0-1 0 0,-2-2-345 0 0,0 4 181 0 0,0 0-1 0 0,0 0 1 0 0,-1 1-1 0 0,1-1 1 0 0,-1 1 0 0 0,1 0-1 0 0,-1 0 1 0 0,1 0-1 0 0,-1 0 1 0 0,0 0-1 0 0,0 1 1 0 0,1-1 0 0 0,-1 1-1 0 0,0-1 1 0 0,0 1-1 0 0,0 0 1 0 0,1 0-1 0 0,-1 1 1 0 0,0-1 0 0 0,0 1-1 0 0,0-1 1 0 0,1 1-1 0 0,-1 0 1 0 0,0 0-1 0 0,1 0 1 0 0,-1 0 0 0 0,1 0-1 0 0,-2 1-180 0 0,-10 5 220 0 0,1-1 0 0 0,0 2-1 0 0,1-1 1 0 0,0 2 0 0 0,0 0 0 0 0,0 0 0 0 0,2 1-1 0 0,-1 1 1 0 0,1-1 0 0 0,0 2 0 0 0,1-1 0 0 0,1 1-1 0 0,-5 8-219 0 0,11-16 14 0 0,-1 0-1 0 0,1 0 1 0 0,0 0-1 0 0,0 0 0 0 0,1 0 1 0 0,-1 0-1 0 0,1 1 0 0 0,0-1 1 0 0,0 0-1 0 0,0 1 0 0 0,1-1 1 0 0,0 1-1 0 0,0-1 1 0 0,0 1-1 0 0,0-1 0 0 0,0 1 1 0 0,1-1-1 0 0,0 1 0 0 0,0-1 1 0 0,0 0-1 0 0,1 1 1 0 0,-1-1-1 0 0,1 0 0 0 0,0 0 1 0 0,0 0-1 0 0,1 0 0 0 0,-1-1 1 0 0,1 1-1 0 0,0 0 1 0 0,0-1-1 0 0,0 0 0 0 0,0 0 1 0 0,0 0-1 0 0,2 1-13 0 0,4 1-58 0 0,-1 0 1 0 0,1 0-1 0 0,0-1 0 0 0,1 0 1 0 0,-1-1-1 0 0,1 0 0 0 0,0 0 0 0 0,-1-1 1 0 0,1-1-1 0 0,0 1 0 0 0,0-2 1 0 0,0 1-1 0 0,0-1 0 0 0,0-1 1 0 0,0 0-1 0 0,0 0 0 0 0,0-1 1 0 0,0 0-1 0 0,4-3 58 0 0,-4 3-503 0 0,1-2 1 0 0,-1 0-1 0 0,0 0 0 0 0,0-1 1 0 0,-1 0-1 0 0,1-1 0 0 0,-1 0 1 0 0,-1 0-1 0 0,1-1 0 0 0,-1 0 1 0 0,4-4 502 0 0,32-70-6760 0 0,-39 64 641 0 0</inkml:trace>
  <inkml:trace contextRef="#ctx0" brushRef="#br0" timeOffset="1150.685">1463 446 3223 0 0,'5'-10'3148'0'0,"-4"8"1324"0"0,0 2 4150 0 0,-17 98-3079 0 0,13-87-5393 0 0,1-1 0 0 0,0 1 0 0 0,1 0 0 0 0,0 0 0 0 0,0-1 0 0 0,1 1 0 0 0,1 0 0 0 0,0 0 0 0 0,1-1 0 0 0,-1 1 0 0 0,2-1 0 0 0,0 1 0 0 0,0-1 0 0 0,1 0 0 0 0,1 2-150 0 0,-3-10-2 0 0,-1 1 0 0 0,1-1 0 0 0,0 0 0 0 0,0-1 0 0 0,0 1 0 0 0,0 0 0 0 0,0 0 0 0 0,0-1 0 0 0,1 1 0 0 0,-1-1 0 0 0,0 0 0 0 0,1 0 0 0 0,-1 0 0 0 0,1 0 0 0 0,-1 0 0 0 0,1 0 0 0 0,0-1 0 0 0,-1 1 0 0 0,1-1 0 0 0,0 0 0 0 0,-1 0-1 0 0,1 0 1 0 0,0 0 0 0 0,-1 0 0 0 0,1-1 0 0 0,0 1 0 0 0,-1-1 0 0 0,1 1 0 0 0,0-1 0 0 0,-1 0 0 0 0,1 0 0 0 0,-1 0 0 0 0,0-1 0 0 0,2 0 2 0 0,72-58-847 0 0,-64 44 559 0 0,-1 0 0 0 0,0-1 1 0 0,-1 0-1 0 0,-1-1 0 0 0,0 0 1 0 0,-1-1-1 0 0,-2 1 0 0 0,4-16 288 0 0,-10 34 5 0 0,0 0 0 0 0,0 0-1 0 0,-1 1 1 0 0,1-1-1 0 0,0 0 1 0 0,-1 0-1 0 0,1 0 1 0 0,0 0-1 0 0,-1 0 1 0 0,1 0-1 0 0,0 0 1 0 0,-1 0 0 0 0,1 0-1 0 0,0 0 1 0 0,0 0-1 0 0,-1-1 1 0 0,1 1-1 0 0,0 0 1 0 0,-1 0-1 0 0,1 0 1 0 0,0 0-1 0 0,-1 0 1 0 0,1 0 0 0 0,0-1-1 0 0,0 1 1 0 0,-1 0-1 0 0,1 0 1 0 0,0-1-1 0 0,0 1 1 0 0,0 0-1 0 0,-1 0 1 0 0,1 0 0 0 0,0-1-1 0 0,0 1 1 0 0,0 0-1 0 0,0-1 1 0 0,-1 1-1 0 0,1 0 1 0 0,0-1-1 0 0,0 1 1 0 0,0 0-1 0 0,0 0 1 0 0,0-1 0 0 0,0 1-1 0 0,0 0 1 0 0,0-1-1 0 0,0 1 1 0 0,0 0-1 0 0,0-1 1 0 0,0 1-1 0 0,0 0 1 0 0,0-1-1 0 0,0 1 1 0 0,1 0 0 0 0,-1 0-1 0 0,0-1 1 0 0,0 1-1 0 0,0 0 1 0 0,0-1-1 0 0,0 1 1 0 0,1 0-1 0 0,-1 0 1 0 0,0-1-1 0 0,0 1 1 0 0,1 0 0 0 0,-1 0-1 0 0,0 0 1 0 0,0-1-1 0 0,1 1 1 0 0,-1 0-5 0 0,-17 16 936 0 0,14-11-923 0 0,0 0-1 0 0,1 0 1 0 0,0 1 0 0 0,0-1-1 0 0,0 1 1 0 0,1-1 0 0 0,-1 1-1 0 0,1-1 1 0 0,1 1 0 0 0,-1 0-1 0 0,1-1 1 0 0,0 1 0 0 0,0 0-1 0 0,1 0 1 0 0,-1-1 0 0 0,1 1-1 0 0,1-1 1 0 0,-1 1 0 0 0,1-1-1 0 0,0 1 1 0 0,0-1 0 0 0,0 0-1 0 0,1 0 1 0 0,0 0 0 0 0,0 0-1 0 0,0 0 1 0 0,1-1 0 0 0,-1 1-1 0 0,1-1 1 0 0,0 0 0 0 0,0 0-1 0 0,1 0 1 0 0,-1-1 0 0 0,2 1-13 0 0,40-5-3038 0 0,-18-15-4807 0 0,-16 7 1417 0 0</inkml:trace>
  <inkml:trace contextRef="#ctx0" brushRef="#br0" timeOffset="1419.377">1918 439 10135 0 0,'0'0'778'0'0,"0"0"-238"0"0,0 0 878 0 0,0 0 440 0 0,-1 3 1876 0 0,0 9-2839 0 0,9 169 2122 0 0,9-101-1821 0 0,-17-79-983 0 0,0-1 10 0 0,0 0 1 0 0,18-6 569 0 0,-8-3-624 0 0,0 0-1 0 0,0-1 0 0 0,-1 0 0 0 0,-1 0 0 0 0,0-1 0 0 0,0 0 0 0 0,-1 0 0 0 0,-1 0 0 0 0,0-1 0 0 0,0-1-168 0 0,8-14 134 0 0,6-10-25 0 0,-11 19-87 0 0,1 0 0 0 0,0 0 0 0 0,2 1 0 0 0,0 1 0 0 0,11-13-22 0 0,3 11-717 0 0,-7 13-3857 0 0,-11 6-3458 0 0</inkml:trace>
  <inkml:trace contextRef="#ctx0" brushRef="#br0" timeOffset="1789.403">2431 512 7831 0 0,'0'0'356'0'0,"0"0"-6"0"0,-6-11 203 0 0,-12-4 8331 0 0,-1 8-4600 0 0,-41 24-1639 0 0,49-12-2498 0 0,0 1 0 0 0,0 0 1 0 0,1 1-1 0 0,0 0 0 0 0,0 0 0 0 0,1 1 0 0 0,0 1 0 0 0,0-1 1 0 0,1 1-1 0 0,0 1 0 0 0,0-1 0 0 0,1 2 0 0 0,1-1 0 0 0,-1 1 1 0 0,2-1-1 0 0,-2 6-147 0 0,6-14 2 0 0,1 0 0 0 0,-1 0 1 0 0,1-1-1 0 0,0 1 0 0 0,-1 0 1 0 0,1 0-1 0 0,0 0 0 0 0,0 0 1 0 0,1 0-1 0 0,-1-1 0 0 0,0 1 1 0 0,1 0-1 0 0,-1 0 0 0 0,1 0 1 0 0,-1-1-1 0 0,1 1 0 0 0,0 0 1 0 0,0-1-1 0 0,0 1 0 0 0,0-1 1 0 0,0 1-1 0 0,0-1 0 0 0,0 1 1 0 0,0-1-1 0 0,0 0 0 0 0,1 1 1 0 0,-1-1-1 0 0,1 0 0 0 0,-1 0 1 0 0,1 0-1 0 0,-1 0 0 0 0,1 0 1 0 0,0 0-1 0 0,-1-1 0 0 0,1 1 1 0 0,0 0-1 0 0,0-1-2 0 0,69 5-33 0 0,-61-8-61 0 0,1 0-1 0 0,-1-1 1 0 0,0 0-1 0 0,0 0 0 0 0,0-1 1 0 0,-1 0-1 0 0,0-1 1 0 0,0 0-1 0 0,0-1 1 0 0,-1 0-1 0 0,0 0 1 0 0,0 0-1 0 0,-1-1 1 0 0,0-1-1 0 0,0 1 1 0 0,-1-1-1 0 0,0 0 1 0 0,0 0-1 0 0,1-6 95 0 0,-4 9-7 0 0,-3 5 93 0 0,0 1 92 0 0,-7 12 494 0 0,5-9-657 0 0,0 0-1 0 0,0 0 0 0 0,1 1 0 0 0,-1-1 1 0 0,1 0-1 0 0,0 0 0 0 0,0 1 1 0 0,0-1-1 0 0,1 1 0 0 0,-1-1 0 0 0,1 1 1 0 0,0-1-1 0 0,-1 1 0 0 0,2-1 0 0 0,-1 1 1 0 0,0-1-1 0 0,1 1 0 0 0,-1-1 0 0 0,1 1 1 0 0,0-1-1 0 0,1 1 0 0 0,-1-1 0 0 0,0 0 1 0 0,1 0-1 0 0,0 0 0 0 0,-1 0 1 0 0,1 0-1 0 0,1 0 0 0 0,-1 0 0 0 0,0 0 1 0 0,1-1-1 0 0,-1 1 0 0 0,1-1 0 0 0,0 0 1 0 0,-1 0-1 0 0,1 0 0 0 0,0 0 0 0 0,1 0 1 0 0,-1-1-1 0 0,0 1 0 0 0,0-1 0 0 0,1 0 1 0 0,-1 0-15 0 0,57 1-4344 0 0,-43-5 2701 0 0</inkml:trace>
  <inkml:trace contextRef="#ctx0" brushRef="#br0" timeOffset="2054.39">2899 473 16703 0 0,'0'-15'1779'0'0,"-18"-8"962"0"0,-19 18 2098 0 0,-16 31-2742 0 0,45-21-1998 0 0,1 1 0 0 0,0 0-1 0 0,0 0 1 0 0,0 1 0 0 0,1-1 0 0 0,0 2 0 0 0,0-1-1 0 0,0 1 1 0 0,1-1 0 0 0,0 1 0 0 0,1 1-1 0 0,0-1 1 0 0,0 1 0 0 0,1-1 0 0 0,0 1 0 0 0,0 0-1 0 0,1 1 1 0 0,1-1 0 0 0,-1 0 0 0 0,1 0-1 0 0,1 1 1 0 0,0-1 0 0 0,0 7-99 0 0,2-12-51 0 0,0 1-1 0 0,1 0 1 0 0,-1-1-1 0 0,1 0 1 0 0,0 1-1 0 0,0-1 1 0 0,0 0-1 0 0,1 0 1 0 0,0-1-1 0 0,-1 1 1 0 0,1-1-1 0 0,0 0 1 0 0,0 0-1 0 0,1 0 1 0 0,-1 0-1 0 0,1-1 1 0 0,-1 0-1 0 0,1 0 1 0 0,0 0-1 0 0,2 0 52 0 0,6 2-194 0 0,0 0-1 0 0,0-2 0 0 0,0 1 0 0 0,0-1 0 0 0,0-1 1 0 0,0-1-1 0 0,5 0 195 0 0,78-20-4764 0 0,-57 5-3217 0 0,-24 9 1367 0 0</inkml:trace>
  <inkml:trace contextRef="#ctx0" brushRef="#br0" timeOffset="2284.122">3020 979 12895 0 0,'0'0'595'0'0,"0"0"-18"0"0,0-14 19 0 0,20-21 7178 0 0,4 0-4668 0 0,-8 14-2686 0 0,183-264 1160 0 0,-156 224-3453 0 0,33-22-5630 0 0,-70 78-329 0 0</inkml:trace>
  <inkml:trace contextRef="#ctx0" brushRef="#br0" timeOffset="2519.805">3223 569 10591 0 0,'-42'-6'3571'0'0,"-59"-26"10518"0"0,50-1-12838 0 0,49 32-1416 0 0,0-1 1 0 0,0 0 0 0 0,1 0 0 0 0,-1 0-1 0 0,1 0 1 0 0,-1 0 0 0 0,1-1-1 0 0,0 1 1 0 0,0 0 0 0 0,0 0-1 0 0,0-1 1 0 0,0 1 0 0 0,1-1 0 0 0,-1 1-1 0 0,1-1 1 0 0,-1 1 0 0 0,1-1-1 0 0,0-2 165 0 0,0-10-9585 0 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136 19 9215 0 0,'0'0'707'0'0,"0"-1"-464"0"0,1-7-391 0 0,1 1 9073 0 0,-1 5-8389 0 0,0 2 709 0 0,-1 0-42 0 0,0 0-66 0 0,4 15 1327 0 0,8 177 360 0 0,-13-181-2923 0 0,2-5-216 0 0,-1 0 0 0 0,0 0-1 0 0,0 0 1 0 0,-1 0 0 0 0,0 0-1 0 0,0 0 1 0 0,-1 0-1 0 0,1 0 1 0 0,-1 0 0 0 0,0 0-1 0 0,-1-1 1 0 0,1 1-1 0 0,-4 4 316 0 0,-1-3-1985 0 0</inkml:trace>
  <inkml:trace contextRef="#ctx0" brushRef="#br0" timeOffset="178.542">4 145 18775 0 0,'-2'-5'1699'0'0,"0"1"-1215"0"0,2 4 498 0 0,14-13 3166 0 0,17 6-3102 0 0,122-1-2534 0 0,-131 5-7695 0 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5.4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32 9215 0 0,'379'-12'12815'0'0,"-34"0"-8201"0"0,960 34-1267 0 0,-215-40-4032 0 0,-1032 16 445 0 0,4-1-1187 0 0,-73-1 567 0 0,-180 1-2391 0 0,147 4-2531 0 0,-5-1-1853 0 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6.9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9215 0 0,'0'0'707'0'0,"0"0"-43"0"0,5 6 4477 0 0,21 8 1728 0 0,23-7-4856 0 0,-34-5-1218 0 0,37 3-51 0 0,0-2 0 0 0,1-2-1 0 0,40-5-743 0 0,-85 2-5 0 0,-1 0-1655 0 0,-3 2-5201 0 0,-4 0-1369 0 0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7.2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37 1 20935 0 0,'-8'5'726'0'0,"7"-4"-660"0"0,-1-1 1 0 0,1 0-1 0 0,-1 1 0 0 0,1 0 1 0 0,0-1-1 0 0,-1 1 1 0 0,1 0-1 0 0,0-1 0 0 0,-1 1 1 0 0,1 0-1 0 0,0 0 0 0 0,0 0 1 0 0,0 0-1 0 0,0 0 0 0 0,0 1 1 0 0,0-1-1 0 0,0 0 1 0 0,0 0-1 0 0,0 1 0 0 0,1-1 1 0 0,-1 0-1 0 0,0 1 0 0 0,1-1 1 0 0,-1 1-1 0 0,1-1 0 0 0,0 1 1 0 0,-1-1-1 0 0,1 1 1 0 0,0-1-1 0 0,0 1 0 0 0,0-1 1 0 0,0 1-1 0 0,0-1 0 0 0,0 1 1 0 0,1-1-1 0 0,-1 1 1 0 0,0-1-1 0 0,1 1 0 0 0,-1-1 1 0 0,1 0-1 0 0,0 1 0 0 0,-1-1 1 0 0,1 0-1 0 0,0 1 0 0 0,0-1 1 0 0,0 1-67 0 0,7 3 219 0 0,0-1-1 0 0,0 0 1 0 0,0 0 0 0 0,1-1 0 0 0,0 0 0 0 0,-1 0-1 0 0,1-1 1 0 0,0 0 0 0 0,1 0 0 0 0,-1-1 0 0 0,0-1-1 0 0,4 1-218 0 0,0 0 183 0 0,181 1 203 0 0,-113-15-8444 0 0,-54 6-473 0 0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0.41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76 1 8751 0 0,'-75'6'-986'0'0,"213"-4"10273"0"0,-1 4-5155 0 0,50 2-1256 0 0,2502 79 4535 0 0,-2282-75-8263 0 0,146-23 852 0 0,-531 10-85 0 0,69-14-455 0 0,-90 15 530 0 0,0-1 1 0 0,0 1-1 0 0,-1 0 0 0 0,1-1 1 0 0,0 1-1 0 0,-1-1 1 0 0,1 1-1 0 0,0-1 0 0 0,-1 1 1 0 0,1-1-1 0 0,-1 0 1 0 0,1 1-1 0 0,-1-1 0 0 0,1 0 1 0 0,-1 1-1 0 0,0-1 1 0 0,1 0-1 0 0,-1 0 0 0 0,0 1 1 0 0,1-1-1 0 0,-1 0 1 0 0,0 0-1 0 0,0 0 0 0 0,0 1 1 0 0,0-1-1 0 0,0 0 1 0 0,0 0-1 0 0,0 0 0 0 0,0 0 1 0 0,0 1-1 0 0,0-1 1 0 0,0 0-1 0 0,0 0 0 0 0,-1 0 1 0 0,1 1-1 0 0,0-1 1 0 0,-1 0-1 0 0,1 0 0 0 0,0 1 1 0 0,-1-1-1 0 0,1 0 1 0 0,-1 1-1 0 0,1-1 1 0 0,-1 0-1 0 0,1 1 0 0 0,-1-1 1 0 0,0 1-1 0 0,1-1 1 0 0,-1 1 9 0 0,-33-27-1265 0 0,12 15-773 0 0,-3 2-4349 0 0,-2-1-2160 0 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9.4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64 128 6447 0 0,'0'0'499'0'0,"-15"-7"182"0"0,-20-20 13819 0 0,34 26-14375 0 0,0 0 0 0 0,0 0-1 0 0,0 0 1 0 0,0 0-1 0 0,0 0 1 0 0,0 0-1 0 0,0-1 1 0 0,0 1-1 0 0,1 0 1 0 0,-1 0 0 0 0,0-1-1 0 0,1 1 1 0 0,-1-1-1 0 0,1 1 1 0 0,0-1-1 0 0,-1 1 1 0 0,1-1 0 0 0,0 1-1 0 0,0-1 1 0 0,0 1-1 0 0,0-1 1 0 0,0 1-1 0 0,0-1 1 0 0,0 1-1 0 0,1-1 1 0 0,-1 1 0 0 0,0 0-1 0 0,1-1 1 0 0,-1 1-1 0 0,1-1 1 0 0,0 1-1 0 0,-1 0 1 0 0,1-1 0 0 0,0 1-1 0 0,0 0 1 0 0,0 0-1 0 0,0 0 1 0 0,0-1-1 0 0,0 1 1 0 0,0 0 0 0 0,0 0-1 0 0,1 0-124 0 0,8-4 47 0 0,0-1 0 0 0,0 2 0 0 0,0-1 0 0 0,1 2 0 0 0,0-1 0 0 0,0 1 0 0 0,0 1 0 0 0,0 0-1 0 0,0 0 1 0 0,0 1 0 0 0,1 1 0 0 0,-1 0 0 0 0,0 1 0 0 0,1 0 0 0 0,2 0-47 0 0,-6-1-5 0 0,-1 0 1 0 0,1 1-1 0 0,0 0 0 0 0,0 0 1 0 0,-1 0-1 0 0,1 1 0 0 0,0 0 0 0 0,-1 1 1 0 0,0 0-1 0 0,0 0 0 0 0,0 0 1 0 0,0 1-1 0 0,0 0 0 0 0,-1 0 1 0 0,1 1-1 0 0,-1 0 0 0 0,3 3 5 0 0,-8-6 11 0 0,0-1 0 0 0,0 1 0 0 0,0 0 1 0 0,-1 0-1 0 0,1 0 0 0 0,-1-1 0 0 0,1 1 0 0 0,-1 0 0 0 0,1 0 0 0 0,-1 0 1 0 0,0 0-1 0 0,0 0 0 0 0,0 0 0 0 0,0 0 0 0 0,0 0 0 0 0,-1 0 0 0 0,1 0 1 0 0,-1 0-1 0 0,1 0 0 0 0,-1-1 0 0 0,0 1 0 0 0,1 0 0 0 0,-1 0 0 0 0,0 0 0 0 0,0-1 1 0 0,0 1-1 0 0,0-1 0 0 0,-1 1 0 0 0,1-1 0 0 0,0 1 0 0 0,-1-1 0 0 0,1 1 1 0 0,-1-1-1 0 0,1 0 0 0 0,-1 0-11 0 0,-59 39 1202 0 0,-65 16 878 0 0,124-56-1907 0 0,2 0-71 0 0,2 0-25 0 0,56 5-69 0 0,-42-5-19 0 0,0 0 0 0 0,0 2 1 0 0,0 0-1 0 0,-1 0 0 0 0,1 2 0 0 0,-1 0 0 0 0,0 0 1 0 0,0 2-1 0 0,0 0 0 0 0,6 3 11 0 0,-13-3-33 0 0,1-1 0 0 0,-1 2 1 0 0,0-1-1 0 0,0 1 0 0 0,-1 0 0 0 0,0 0 0 0 0,0 1 0 0 0,-1 0 0 0 0,4 6 33 0 0,-8-11 7 0 0,-1-1 0 0 0,0 1-1 0 0,1-1 1 0 0,-1 1-1 0 0,0-1 1 0 0,0 1-1 0 0,-1 0 1 0 0,1-1-1 0 0,0 1 1 0 0,-1 0-1 0 0,0 0 1 0 0,0-1 0 0 0,0 1-1 0 0,0 0 1 0 0,0 0-1 0 0,0 0 1 0 0,-1-1-1 0 0,1 1 1 0 0,-1 0-1 0 0,0-1 1 0 0,0 1 0 0 0,0 0-1 0 0,0-1 1 0 0,0 1-1 0 0,0-1 1 0 0,-1 1-1 0 0,1-1 1 0 0,-1 0-1 0 0,0 0 1 0 0,0 0-1 0 0,0 0 1 0 0,0 0 0 0 0,0 0-1 0 0,0 0 1 0 0,0 0-1 0 0,-1-1 1 0 0,1 1-7 0 0,-16 7 36 0 0,1-1 1 0 0,-1-1 0 0 0,-1 0 0 0 0,1-2 0 0 0,-1 0 0 0 0,0-1-1 0 0,0 0 1 0 0,-1-2 0 0 0,1 0 0 0 0,-1-2 0 0 0,-13 0-37 0 0,18 0 33 0 0,-2 1-14 0 0,5 0-13 0 0,0 0 0 0 0,0-1 0 0 0,0 0 1 0 0,0-1-1 0 0,0 0 0 0 0,0-1 0 0 0,0-1 0 0 0,-9-2-6 0 0,20 4-55 0 0,0 1 0 0 0,0 0 0 0 0,1 0-1 0 0,-1 0 1 0 0,0-1 0 0 0,0 1 0 0 0,1-1-1 0 0,-1 1 1 0 0,0 0 0 0 0,1-1-1 0 0,-1 1 1 0 0,0-1 0 0 0,1 1 0 0 0,-1-1-1 0 0,0 0 1 0 0,1 1 0 0 0,-1-1 0 0 0,1 0-1 0 0,0 1 1 0 0,-1-1 0 0 0,1 0 0 0 0,-1 1-1 0 0,1-1 1 0 0,0 0 0 0 0,0 0 0 0 0,-1 0-1 0 0,1 1 1 0 0,0-1 0 0 0,0 0 0 0 0,0 0-1 0 0,0 0 1 0 0,0 1 0 0 0,0-1 0 0 0,0 0-1 0 0,0 0 1 0 0,0 0 0 0 0,0 1 0 0 0,0-1-1 0 0,1 0 1 0 0,-1 0 0 0 0,0 0-1 0 0,1 1 1 0 0,-1-1 0 0 0,0 0 0 0 0,1 1-1 0 0,-1-1 1 0 0,1 0 0 0 0,-1 1 0 0 0,1-1-1 0 0,0 0 56 0 0,32-28-5558 0 0,-14 16-3346 0 0</inkml:trace>
  <inkml:trace contextRef="#ctx0" brushRef="#br0" timeOffset="477.573">677 29 8751 0 0,'0'0'674'0'0,"0"0"39"0"0,2 0 1791 0 0,35-1 6356 0 0,8 1-4905 0 0,60 3-3349 0 0,119 1-595 0 0,-211-5 221 0 0,-16-1 629 0 0,-116 12 1265 0 0,79-4-1724 0 0,30-4-316 0 0,-13 0 118 0 0,0 1-1 0 0,0 1 0 0 0,0 1 0 0 0,0 1 0 0 0,1 1 1 0 0,-1 1-1 0 0,2 1 0 0 0,-15 8-203 0 0,35-16 6 0 0,-1 0-1 0 0,1 0 1 0 0,-1 0-1 0 0,1 0 1 0 0,-1 0 0 0 0,1 0-1 0 0,0 0 1 0 0,0 1-1 0 0,-1-1 1 0 0,1 0 0 0 0,0 1-1 0 0,0-1 1 0 0,0 1-1 0 0,1-1 1 0 0,-1 1 0 0 0,0 0-1 0 0,1-1 1 0 0,-1 1-1 0 0,0 0 1 0 0,1-1 0 0 0,0 1-1 0 0,-1 0 1 0 0,1 0-1 0 0,0-1 1 0 0,0 1 0 0 0,0 0-1 0 0,0 0 1 0 0,1-1-1 0 0,-1 1 1 0 0,0 0 0 0 0,1 0-1 0 0,-1-1 1 0 0,1 1-1 0 0,-1 0 1 0 0,1-1 0 0 0,0 1-1 0 0,0-1 1 0 0,0 1-1 0 0,0-1 1 0 0,0 1 0 0 0,0-1-1 0 0,0 0 1 0 0,0 1-1 0 0,1-1 1 0 0,-1 0 0 0 0,0 0-1 0 0,1 0 1 0 0,-1 0-1 0 0,1 0 1 0 0,0 0-6 0 0,86 56-15 0 0,-75-52 12 0 0,0 2 1 0 0,-1 0 0 0 0,1 0-1 0 0,-2 1 1 0 0,1 1-1 0 0,-1 0 1 0 0,0 0 0 0 0,-1 1-1 0 0,0 1 1 0 0,-1 0 0 0 0,0 0-1 0 0,0 0 1 0 0,-1 1-1 0 0,-1 1 1 0 0,0-1 0 0 0,2 7 2 0 0,-8-16 12 0 0,0 0 1 0 0,0 0-1 0 0,-1 0 1 0 0,1 1-1 0 0,-1-1 1 0 0,0 0-1 0 0,1 1 1 0 0,-2-1-1 0 0,1 0 1 0 0,0 0-1 0 0,0 1 1 0 0,-1-1-1 0 0,0 0 1 0 0,0 0-1 0 0,0 1 1 0 0,0-1-1 0 0,0 0 1 0 0,-1 0-1 0 0,1 0 1 0 0,-1-1-1 0 0,0 1 1 0 0,0 0-1 0 0,0 0 1 0 0,0-1-1 0 0,0 0 1 0 0,-1 1-1 0 0,1-1 1 0 0,-1 0-1 0 0,1 0 1 0 0,-1 0-1 0 0,0 0 1 0 0,0-1-1 0 0,0 1-12 0 0,-5 2 36 0 0,0 0 0 0 0,-1-1-1 0 0,1 0 1 0 0,-1 0 0 0 0,0-1 0 0 0,0 0-1 0 0,0 0 1 0 0,0-1 0 0 0,0 0-1 0 0,0-1 1 0 0,-5 0-36 0 0,3-1-41 0 0,1-1 0 0 0,-1 0 1 0 0,1 0-1 0 0,0-1 0 0 0,0 0 0 0 0,0 0 0 0 0,0-1 0 0 0,1-1 1 0 0,0 0-1 0 0,-8-5 41 0 0,-44-44-3508 0 0,49 39 1632 0 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8.0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 40 11519 0 0,'0'0'887'0'0,"0"0"-290"0"0,0 0 954 0 0,0 0 473 0 0,2-1 96 0 0,68-16 3055 0 0,44 7-3823 0 0,-48 6-714 0 0,78-3-247 0 0,-142 7-323 0 0,-93 23 605 0 0,0-13-348 0 0,34-5 182 0 0,1 3-1 0 0,0 2 0 0 0,-7 5-506 0 0,35-4 408 0 0,27-10-312 0 0,19 16 0 0 0,162 80-96 0 0,-174-95 1 0 0,-1 0-1 0 0,0 0 1 0 0,0 1-1 0 0,0 0 1 0 0,0 0-1 0 0,0 0 1 0 0,-1 0-1 0 0,1 1 1 0 0,-1 0-1 0 0,0-1 1 0 0,0 2-1 0 0,0-1 1 0 0,0 0-1 0 0,-1 1 1 0 0,0 0-1 0 0,0 0 1 0 0,0 0-1 0 0,-1 0 1 0 0,1 0-1 0 0,-1 0 1 0 0,-1 1-1 0 0,1-1 1 0 0,-1 1-1 0 0,0-1 1 0 0,0 1-1 0 0,0 0 1 0 0,-1-1-1 0 0,0 1 1 0 0,0 0-1 0 0,0-1 1 0 0,-1 1-1 0 0,0 4 0 0 0,-4-3 48 0 0,0 0 1 0 0,0-1-1 0 0,0 1 1 0 0,-1-1-1 0 0,0 0 1 0 0,0-1-1 0 0,0 1 0 0 0,-1-1 1 0 0,0-1-1 0 0,0 1 1 0 0,0-1-1 0 0,0 0 1 0 0,-1-1-1 0 0,0 1 0 0 0,0-2 1 0 0,0 1-1 0 0,0-1 1 0 0,0 0-1 0 0,0-1 1 0 0,0 0-1 0 0,-1 0 0 0 0,1-1 1 0 0,0 0-1 0 0,-1 0 1 0 0,1-1-1 0 0,0 0 1 0 0,0 0-1 0 0,-5-2-48 0 0,9 1 6 0 0,-1 0-1 0 0,1 1 1 0 0,0-1-1 0 0,0-1 1 0 0,0 1-1 0 0,0-1 1 0 0,1 1-1 0 0,-1-1 1 0 0,0 0-1 0 0,1-1 1 0 0,0 1-1 0 0,0 0 1 0 0,0-1-1 0 0,0-1-5 0 0,2 4-70 0 0,0 0-1 0 0,0-1 0 0 0,0 1 1 0 0,0-1-1 0 0,0 0 1 0 0,1 1-1 0 0,-1-1 0 0 0,1 0 1 0 0,-1 1-1 0 0,1-1 1 0 0,0 0-1 0 0,0 0 0 0 0,0 1 1 0 0,0-1-1 0 0,0 0 1 0 0,0 0-1 0 0,0 1 1 0 0,0-1-1 0 0,1 0 0 0 0,-1 1 1 0 0,0-1-1 0 0,1 0 1 0 0,0 1-1 0 0,-1-1 0 0 0,1 0 1 0 0,0 1-1 0 0,0-1 1 0 0,0 1-1 0 0,0 0 0 0 0,0-1 1 0 0,0 1-1 0 0,1 0 1 0 0,-1-1-1 0 0,0 1 1 0 0,1 0-1 0 0,-1 0 0 0 0,0 0 1 0 0,1 0 70 0 0,45-19-3483 0 0,-26 15 2079 0 0</inkml:trace>
  <inkml:trace contextRef="#ctx0" brushRef="#br0" timeOffset="416.03">974 177 12895 0 0,'0'0'998'0'0,"-3"-22"3375"0"0,-19 7 2065 0 0,-24 15-4906 0 0,22 4-1263 0 0,0 0 0 0 0,0 2-1 0 0,1 1 1 0 0,0 0-1 0 0,0 2 1 0 0,1 1 0 0 0,0 1-1 0 0,0 0 1 0 0,2 2-1 0 0,-1 0 1 0 0,-12 12-269 0 0,29-22 25 0 0,0 0 0 0 0,0 0 0 0 0,0 0 0 0 0,1 0 0 0 0,-1 1 0 0 0,1-1 0 0 0,0 1 0 0 0,0 0 0 0 0,0 0 0 0 0,1 0 0 0 0,-1 0 0 0 0,1 1 0 0 0,0-1 0 0 0,0 1 0 0 0,1-1 0 0 0,-1 1 0 0 0,1 0 0 0 0,0 0-1 0 0,0 0 1 0 0,0-1 0 0 0,1 1 0 0 0,0 0 0 0 0,0 0 0 0 0,0 0 0 0 0,1 0 0 0 0,-1 0 0 0 0,1 0 0 0 0,0-1 0 0 0,1 1 0 0 0,-1 0 0 0 0,1-1 0 0 0,0 1 0 0 0,2 4-25 0 0,6-1 4 0 0,1-1-1 0 0,0 0 1 0 0,0 0-1 0 0,1-1 1 0 0,0 0-1 0 0,0-1 1 0 0,0-1-1 0 0,1 0 1 0 0,-1 0 0 0 0,1-1-1 0 0,0-1 1 0 0,0 0-1 0 0,0-1 1 0 0,0 0-1 0 0,0-1 1 0 0,0-1-1 0 0,0 0 1 0 0,8-1-4 0 0,-3 1 4 0 0,-1 0 0 0 0,1-1 0 0 0,-1 0 0 0 0,0-1 0 0 0,0-1 0 0 0,0-1 0 0 0,0-1 0 0 0,-1 0 0 0 0,0-1 0 0 0,0 0 0 0 0,-1-2 0 0 0,0 0 0 0 0,0 0 0 0 0,-1-2 0 0 0,0 1 0 0 0,2-4-4 0 0,-13 9 15 0 0,1 1 0 0 0,-1-1 0 0 0,1 0-1 0 0,-2 0 1 0 0,1 0 0 0 0,0 0 0 0 0,-1 0 0 0 0,0-1 0 0 0,0 1-1 0 0,-1-1 1 0 0,1 1 0 0 0,-1-1 0 0 0,0 0 0 0 0,-1 1 0 0 0,1-1-1 0 0,-1 0 1 0 0,-1 0 0 0 0,1 1 0 0 0,-1-1 0 0 0,0 0 0 0 0,0 1-1 0 0,0-1 1 0 0,-1 0 0 0 0,-1-1-15 0 0,-1-4 32 0 0,-1 0 1 0 0,-1 1-1 0 0,1-1 0 0 0,-2 1 1 0 0,0 1-1 0 0,0-1 1 0 0,0 1-1 0 0,-1 1 0 0 0,-1-1 1 0 0,1 1-1 0 0,-6-3-32 0 0,-78-43-168 0 0,79 52-3784 0 0,27 16 223 0 0,-2-5 2090 0 0</inkml:trace>
  <inkml:trace contextRef="#ctx0" brushRef="#br0" timeOffset="684.145">1460 177 4143 0 0,'0'0'319'0'0,"-1"-15"290"0"0,15-19 13941 0 0,-13 33-13497 0 0,-1 1-130 0 0,0 0-52 0 0,0 0-113 0 0,9 11 1323 0 0,-7-3-1781 0 0,0 1-1 0 0,-1-1 1 0 0,-1 1-1 0 0,1-1 1 0 0,-1 1-1 0 0,-1 0 1 0 0,1-1-1 0 0,-2 1 0 0 0,1-1 1 0 0,-2 4-300 0 0,0 8 281 0 0,2-17-261 0 0,-3 32-48 0 0,-2-1 0 0 0,-1 0 1 0 0,-1-1-1 0 0,-2 0 0 0 0,-2 0 0 0 0,-1 1 28 0 0,-7-6-1800 0 0,10-23-1423 0 0,-1-5-3615 0 0,3-3-330 0 0</inkml:trace>
  <inkml:trace contextRef="#ctx0" brushRef="#br0" timeOffset="859.767">1318 397 2759 0 0,'2'-31'-301'0'0,"-1"26"1639"0"0,0 1 0 0 0,0-1-1 0 0,0 0 1 0 0,1 1 0 0 0,-1-1 0 0 0,1 1 0 0 0,0-1 0 0 0,0 1 0 0 0,1 0-1 0 0,-1 0 1 0 0,1 0 0 0 0,0 0 0 0 0,0 0 0 0 0,0 1 0 0 0,1-1 0 0 0,1 0-1338 0 0,29-12 2103 0 0,-14 13-1817 0 0,0 1-1 0 0,0 1 1 0 0,0 1-1 0 0,0 0 0 0 0,14 3-285 0 0,83-2-2890 0 0,-95-5 272 0 0,0-1-5453 0 0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5.8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104 43 12895 0 0,'0'0'998'0'0,"5"7"-378"0"0,6 27 4831 0 0,-16 23-2346 0 0,1-34-2362 0 0,-2 9-139 0 0,-1-1-1 0 0,-2 0 0 0 0,-1-1 0 0 0,-1 0 0 0 0,-3 2-603 0 0,4-8 163 0 0,-33 85 429 0 0,42-108-667 0 0,1-1-79 0 0,6-1-294 0 0,-1-1 0 0 0,0 0 0 0 0,0 0 1 0 0,0 0-1 0 0,0 0 0 0 0,-1-1 0 0 0,1 1 1 0 0,-1-1-1 0 0,1-1 0 0 0,-1 1 0 0 0,0-1 1 0 0,1 0 447 0 0,10-8-1199 0 0,7-4-200 0 0</inkml:trace>
  <inkml:trace contextRef="#ctx0" brushRef="#br0" timeOffset="338.931">604 157 18575 0 0,'0'0'852'0'0,"-14"-7"304"0"0,8 4-972 0 0,-1 1-1 0 0,1 1 1 0 0,-1-1-1 0 0,1 1 1 0 0,-1 1 0 0 0,1-1-1 0 0,-1 1 1 0 0,1 0-1 0 0,-1 0 1 0 0,0 1-1 0 0,1 0 1 0 0,-1 0-1 0 0,1 1 1 0 0,-1-1-1 0 0,1 2 1 0 0,0-1 0 0 0,0 0-1 0 0,-5 4-183 0 0,-1 0 424 0 0,0 1 0 0 0,0 0 0 0 0,0 1 0 0 0,1 0 0 0 0,0 1 0 0 0,1 0 0 0 0,0 1 0 0 0,-5 6-424 0 0,10-10 40 0 0,-1 0 1 0 0,1 0-1 0 0,0 1 0 0 0,1 0 0 0 0,0 0 1 0 0,0 0-1 0 0,0 1 0 0 0,1-1 0 0 0,0 1 1 0 0,0 0-1 0 0,1 0 0 0 0,0 0 0 0 0,1 0 0 0 0,0 0 1 0 0,0 0-1 0 0,0 1 0 0 0,1-1 0 0 0,0 0 1 0 0,1 0-1 0 0,0 1 0 0 0,0-1 0 0 0,2 4-40 0 0,-1-8 2 0 0,1 0 0 0 0,-1 0 0 0 0,1 0 0 0 0,0-1 0 0 0,0 1 0 0 0,0-1 0 0 0,1 0-1 0 0,-1 0 1 0 0,1 0 0 0 0,0-1 0 0 0,-1 1 0 0 0,1-1 0 0 0,0 0 0 0 0,1 0 0 0 0,-1 0 0 0 0,0 0-1 0 0,1-1 1 0 0,-1 1 0 0 0,0-1 0 0 0,1-1 0 0 0,0 1 0 0 0,-1 0 0 0 0,4-1-2 0 0,106-12 23 0 0,-96 7-23 0 0,-1 0 0 0 0,0-1 0 0 0,0-1 0 0 0,0-1 0 0 0,-1 0 0 0 0,0-1 0 0 0,1-2 0 0 0,-11 7 0 0 0,1 0 0 0 0,-1-1 0 0 0,0 0 0 0 0,-1 0 0 0 0,1 0 0 0 0,-1-1 0 0 0,0 0 0 0 0,-1 0 0 0 0,1 0 0 0 0,-1-1 0 0 0,0 1 0 0 0,-1-1 0 0 0,1 0 0 0 0,-2 0 0 0 0,1 0 0 0 0,-1 0 0 0 0,0-1 0 0 0,0 0 0 0 0,-1 4 2 0 0,-1 0-1 0 0,0 0 0 0 0,-1-1 1 0 0,1 1-1 0 0,-1 0 1 0 0,0 0-1 0 0,0 0 1 0 0,0 0-1 0 0,0 0 1 0 0,-1 0-1 0 0,0 0 1 0 0,1 0-1 0 0,-1 0 0 0 0,-1 1 1 0 0,1-1-1 0 0,0 1 1 0 0,-1-1-1 0 0,0 1 1 0 0,0 0-1 0 0,0 0 1 0 0,0 1-1 0 0,0-1 1 0 0,-1 0-1 0 0,-2-1-1 0 0,-94-44 17 0 0,52 35-441 0 0,47 13 147 0 0,1 0-10 0 0,0 0-185 0 0,20-1-4768 0 0,-6 1-336 0 0,4 1-1360 0 0</inkml:trace>
  <inkml:trace contextRef="#ctx0" brushRef="#br0" timeOffset="668.647">1056 165 17135 0 0,'0'0'786'0'0,"0"0"-21"0"0,-8 3-273 0 0,-101 40 7090 0 0,100-39-7479 0 0,0 1 1 0 0,1 0-1 0 0,-1 0 0 0 0,1 1 0 0 0,0 0 1 0 0,1 0-1 0 0,-1 1 0 0 0,1 0 1 0 0,1 0-1 0 0,-1 1 0 0 0,1 0 0 0 0,1 0 1 0 0,-1 0-1 0 0,1 1 0 0 0,1 0 0 0 0,-4 7-103 0 0,7-12 3 0 0,0-1 0 0 0,1 0 0 0 0,-1 1 0 0 0,1-1 0 0 0,0 0-1 0 0,0 1 1 0 0,0-1 0 0 0,0 1 0 0 0,0-1 0 0 0,1 0 0 0 0,-1 1 0 0 0,1-1-1 0 0,0 0 1 0 0,0 0 0 0 0,0 1 0 0 0,1-1 0 0 0,-1 0 0 0 0,1 0-1 0 0,0 0 1 0 0,0-1 0 0 0,0 1 0 0 0,0 0 0 0 0,0-1 0 0 0,0 1 0 0 0,1-1-1 0 0,-1 0 1 0 0,1 1 0 0 0,0-1 0 0 0,-1 0 0 0 0,3 0-3 0 0,4 4 0 0 0,0-1-1 0 0,1-1 1 0 0,-1 1 0 0 0,1-1-1 0 0,0-1 1 0 0,0 0 0 0 0,0-1-1 0 0,0 0 1 0 0,7 1 0 0 0,4-2 11 0 0,1 0-1 0 0,-1-1 1 0 0,1-1 0 0 0,-1-2-1 0 0,1 0 1 0 0,-1-1 0 0 0,0-1-1 0 0,-1-1 1 0 0,1 0 0 0 0,-1-2-1 0 0,0-1 1 0 0,13-7-11 0 0,-26 12 47 0 0,-1 1 1 0 0,1-1-1 0 0,-1 1 1 0 0,0-2-1 0 0,0 1 1 0 0,0-1-1 0 0,0 0 0 0 0,-1 0 1 0 0,0 0-1 0 0,0-1 1 0 0,0 0-1 0 0,-1 0 0 0 0,0 0 1 0 0,0-1-1 0 0,0 1 1 0 0,-1-1-1 0 0,0 0 0 0 0,-1 0 1 0 0,1 0-1 0 0,-1 0 1 0 0,-1 0-1 0 0,1-1 0 0 0,-1 1 1 0 0,0-1-1 0 0,-1 1 1 0 0,0 0-1 0 0,0-1 0 0 0,-1 1 1 0 0,1-1-1 0 0,-2 1 1 0 0,1 0-1 0 0,-1-1 0 0 0,0 1 1 0 0,-1 0-1 0 0,1 0 1 0 0,-2 0-48 0 0,-7-6 27 0 0,-1 1 1 0 0,0 1 0 0 0,-1 0 0 0 0,-1 0-1 0 0,0 2 1 0 0,0-1 0 0 0,-1 2 0 0 0,0 0 0 0 0,0 1-1 0 0,-1 0 1 0 0,0 1 0 0 0,-11-2-28 0 0,-12-7-64 0 0,27 10-331 0 0,-25-10-325 0 0,24-1-2604 0 0,12 15 1787 0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4.30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83 84 10135 0 0,'-16'-2'759'0'0,"-16"-3"889"0"0,14-1 3507 0 0,17 6-3945 0 0,1 0-186 0 0,33-24 2869 0 0,-32 24-3786 0 0,18-7 61 0 0,-1 2 1 0 0,1 0-1 0 0,0 1 0 0 0,0 1 0 0 0,1 1 1 0 0,-1 0-1 0 0,1 2 0 0 0,-1 0 1 0 0,0 1-1 0 0,10 3-168 0 0,-28-4 19 0 0,1 0 0 0 0,-1 0 0 0 0,0 0 0 0 0,1 0 0 0 0,-1 0 0 0 0,1 1 0 0 0,-1-1 0 0 0,0 1 0 0 0,1-1 0 0 0,-1 1 0 0 0,0-1 0 0 0,0 1 0 0 0,1 0 0 0 0,-1 0 0 0 0,0-1 0 0 0,0 1 0 0 0,0 0 0 0 0,0 0 0 0 0,0 0 0 0 0,0 0 0 0 0,0 0 0 0 0,0 1 0 0 0,0-1 0 0 0,-1 0 0 0 0,1 0 0 0 0,0 1 0 0 0,-1-1 0 0 0,1 0 0 0 0,-1 1 0 0 0,1-1 0 0 0,-1 0 0 0 0,0 1 0 0 0,0-1 0 0 0,1 1 0 0 0,-1-1 0 0 0,0 0 0 0 0,0 1 0 0 0,0-1 0 0 0,-1 1 0 0 0,1-1 0 0 0,0 0 0 0 0,0 1 0 0 0,-1-1 0 0 0,1 1 0 0 0,-1-1 0 0 0,1 0 0 0 0,-1 0 0 0 0,0 1 0 0 0,0-1 0 0 0,1 0 0 0 0,-2 1-19 0 0,-69 73 1107 0 0,55-62-903 0 0,-84 56 1258 0 0,99-68-1347 0 0,1-1-3 0 0,12 0 53 0 0,106 24-154 0 0,-113-23-11 0 0,0 1 1 0 0,0 0 0 0 0,0 1 0 0 0,-1-1 0 0 0,1 1-1 0 0,0 0 1 0 0,-1 0 0 0 0,0 0 0 0 0,0 1-1 0 0,0 0 1 0 0,0-1 0 0 0,0 1 0 0 0,-1 1 0 0 0,0-1-1 0 0,0 0 1 0 0,0 1 0 0 0,0 0 0 0 0,-1-1-1 0 0,0 1 1 0 0,1 0 0 0 0,-2 0-1 0 0,0 0 34 0 0,0-1 0 0 0,-1 0 0 0 0,0 0 0 0 0,0 1 0 0 0,0-1 0 0 0,0 0 0 0 0,0 1 0 0 0,-1-1 0 0 0,0 0 0 0 0,0 0 0 0 0,0 0 0 0 0,-1 0 0 0 0,1 0 0 0 0,-1 0 1 0 0,0 0-1 0 0,0 0 0 0 0,0-1 0 0 0,-1 1 0 0 0,1-1 0 0 0,-1 1 0 0 0,0-1 0 0 0,0 0 0 0 0,0 0 0 0 0,-3 2-34 0 0,-4 4 133 0 0,-1-1 0 0 0,-1 0 0 0 0,1 0 0 0 0,-1-2 0 0 0,0 1 0 0 0,0-1 0 0 0,-4 0-133 0 0,8-2 22 0 0,-1 0 0 0 0,1 0 0 0 0,-1-1 0 0 0,1-1 0 0 0,-1 1 0 0 0,0-1 0 0 0,0-1 0 0 0,0 0 0 0 0,-1 0 0 0 0,1-1 0 0 0,0 0 0 0 0,0 0 0 0 0,0-1 0 0 0,0 0 0 0 0,0-1 0 0 0,0 0 0 0 0,0-1 0 0 0,-5-2-22 0 0,13 5-51 0 0,0-1 0 0 0,0 1-1 0 0,0-1 1 0 0,0 0 0 0 0,0 1 0 0 0,1-1 0 0 0,-1 0-1 0 0,0 0 1 0 0,1 0 0 0 0,-1 1 0 0 0,0-1 0 0 0,1 0-1 0 0,-1 0 1 0 0,1 0 0 0 0,0 0 0 0 0,-1 0 0 0 0,1 0-1 0 0,0 0 1 0 0,-1 0 0 0 0,1 0 0 0 0,0 0 0 0 0,0 0-1 0 0,0 0 1 0 0,0 0 0 0 0,0 0 0 0 0,0-1 0 0 0,0 1-1 0 0,1 0 1 0 0,-1 0 0 0 0,0 0 0 0 0,0 0 0 0 0,1 0-1 0 0,-1 0 1 0 0,1 0 0 0 0,-1 0 0 0 0,1 1 0 0 0,-1-1-1 0 0,1 0 1 0 0,-1 0 0 0 0,1 0 0 0 0,0 0 0 0 0,0 1-1 0 0,0-2 52 0 0,37-34-3081 0 0,-36 34 2956 0 0,15-11-1710 0 0,0 0-314 0 0</inkml:trace>
  <inkml:trace contextRef="#ctx0" brushRef="#br0" timeOffset="525.25">609 24 12815 0 0,'0'0'587'0'0,"0"0"-16"0"0,16-3 618 0 0,71-3 6022 0 0,-27 2-6126 0 0,9-5 756 0 0,-106 8-420 0 0,-172 51 978 0 0,116-13-1487 0 0,92-37-908 0 0,1 1 0 0 0,-1-1-1 0 0,0 1 1 0 0,1-1 0 0 0,-1 1 0 0 0,0-1-1 0 0,1 1 1 0 0,-1-1 0 0 0,1 1 0 0 0,-1-1-1 0 0,1 1 1 0 0,-1-1 0 0 0,1 1 0 0 0,0 0-1 0 0,-1-1 1 0 0,1 1 0 0 0,0 0 0 0 0,-1 0-1 0 0,1-1 1 0 0,0 1 0 0 0,0 0-1 0 0,0 0 1 0 0,-1-1 0 0 0,1 1 0 0 0,0 0-1 0 0,0 0 1 0 0,0-1 0 0 0,0 1 0 0 0,1 0-1 0 0,-1 0 1 0 0,0-1 0 0 0,0 1 0 0 0,0 0-1 0 0,1 0 1 0 0,-1-1 0 0 0,0 1 0 0 0,1 0-1 0 0,-1-1 1 0 0,0 1 0 0 0,1 0 0 0 0,-1-1-1 0 0,1 1 1 0 0,-1-1 0 0 0,1 1 0 0 0,-1-1-1 0 0,1 1 1 0 0,-1-1 0 0 0,1 1 0 0 0,0-1-1 0 0,-1 1 1 0 0,1-1 0 0 0,0 0 0 0 0,0 1-4 0 0,41 19 164 0 0,-37-18-159 0 0,18 6-5 0 0,-4-1 0 0 0,0 0 0 0 0,0 1 0 0 0,0 1 0 0 0,-1 1 0 0 0,0 0 0 0 0,-1 1 0 0 0,14 13 0 0 0,-28-22 18 0 0,1 1 0 0 0,0 1 0 0 0,-1-1 0 0 0,0 0 1 0 0,0 1-1 0 0,0 0 0 0 0,0-1 0 0 0,-1 1 0 0 0,1 0 0 0 0,-1 1 0 0 0,0-1 0 0 0,0 0 0 0 0,-1 1 1 0 0,1-1-1 0 0,-1 1 0 0 0,0-1 0 0 0,0 1 0 0 0,-1-1 0 0 0,1 1 0 0 0,-1 0 0 0 0,0-1 0 0 0,0 1 0 0 0,-1 0 1 0 0,1-1-1 0 0,-1 1 0 0 0,0 0 0 0 0,0-1 0 0 0,0 1 0 0 0,-1-1 0 0 0,0 0 0 0 0,0 1 0 0 0,0-1 0 0 0,0 0 1 0 0,-1 0-1 0 0,1 0 0 0 0,-1 0 0 0 0,0-1 0 0 0,-3 3-18 0 0,1-2-2 0 0,-1 0 1 0 0,1 0-1 0 0,-1-1 0 0 0,0 0 1 0 0,0 0-1 0 0,0-1 1 0 0,0 0-1 0 0,0 0 0 0 0,0 0 1 0 0,-1 0-1 0 0,1-1 0 0 0,-1 0 1 0 0,1-1-1 0 0,-1 1 1 0 0,1-1-1 0 0,-1-1 0 0 0,0 1 1 0 0,1-1-1 0 0,0 0 0 0 0,-1-1 1 0 0,1 1-1 0 0,0-1 0 0 0,-1-1 1 0 0,1 1-1 0 0,0-1 1 0 0,1 0-1 0 0,-1 0 0 0 0,0-1 1 0 0,1 1-1 0 0,0-1 0 0 0,-5-5 2 0 0,-11-1-2704 0 0,12 8-5087 0 0,0 2-1071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47.0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11 488 12495 0 0,'0'0'572'0'0,"0"0"-10"0"0,-1 0-365 0 0,0-1-75 0 0,0 0 0 0 0,0 0 0 0 0,1 0 0 0 0,-1 0 0 0 0,0 0 0 0 0,0 0 0 0 0,1 0 1 0 0,-1 0-1 0 0,1 0 0 0 0,-1 0 0 0 0,1 0 0 0 0,-1 0 0 0 0,1 0 0 0 0,0 0 0 0 0,0-1 0 0 0,-1 1 0 0 0,1 0 0 0 0,0 0 0 0 0,0 0 0 0 0,0-1 1 0 0,0 1-1 0 0,0 0 0 0 0,1 0 0 0 0,-1 0 0 0 0,0-1 0 0 0,0 1 0 0 0,1 0 0 0 0,-1 0 0 0 0,1 0 0 0 0,-1 0 0 0 0,1 0 0 0 0,-1 0 0 0 0,1 0 1 0 0,0 0-1 0 0,0 0 0 0 0,0-1-122 0 0,1-1 261 0 0,110-247 2011 0 0,-25 57-2080 0 0,-87 193-133 0 0,-4 15 209 0 0,-1 14-154 0 0,1-1 0 0 0,1 1 1 0 0,2 0-1 0 0,1-1 1 0 0,1 1-1 0 0,2 0 0 0 0,1-1 1 0 0,1 1-1 0 0,1-1 1 0 0,1-1-1 0 0,2 1 0 0 0,1-1 1 0 0,1-1-1 0 0,1 1 1 0 0,1-2-1 0 0,10 14-114 0 0,22 9-1037 0 0,-44-47 402 0 0,-1-1-74 0 0,-1-5-1431 0 0,-2-2 981 0 0</inkml:trace>
  <inkml:trace contextRef="#ctx0" brushRef="#br0" timeOffset="234.351">85 409 10135 0 0,'-4'2'919'0'0,"0"0"-759"0"0,0-1 92 0 0,4-1 964 0 0,0 0 413 0 0,0 0 78 0 0,0 0-136 0 0,0 0-646 0 0,0 0-278 0 0,0 0-58 0 0,0 0-82 0 0,8 1-231 0 0,91-19 187 0 0,-48 5-6477 0 0,-29 8-425 0 0</inkml:trace>
  <inkml:trace contextRef="#ctx0" brushRef="#br0" timeOffset="509.816">598 314 5063 0 0,'0'0'232'0'0,"-17"-5"448"0"0,-9 4 7234 0 0,-2 5-3532 0 0,19-1-4085 0 0,-1-1 1 0 0,1 2-1 0 0,0-1 0 0 0,-1 1 1 0 0,2 1-1 0 0,-1 0 0 0 0,0 0 1 0 0,1 0-1 0 0,0 1 0 0 0,0 1 1 0 0,1-1-1 0 0,-1 1-297 0 0,7-6 27 0 0,0 1 0 0 0,0-1 0 0 0,0 0 0 0 0,0 0 0 0 0,0 1 0 0 0,0-1 0 0 0,0 0 0 0 0,0 1 1 0 0,0-1-1 0 0,0 1 0 0 0,1-1 0 0 0,-1 1 0 0 0,1 0 0 0 0,-1-1 0 0 0,1 1 0 0 0,0-1 0 0 0,-1 1 0 0 0,1 0 0 0 0,0-1 0 0 0,0 1 0 0 0,0 0 0 0 0,1-1 0 0 0,-1 1 0 0 0,0 0 0 0 0,0-1 0 0 0,1 1 0 0 0,-1 0 0 0 0,1-1 0 0 0,0 1 0 0 0,-1-1 0 0 0,1 1 0 0 0,0-1 0 0 0,0 1 1 0 0,0-1-1 0 0,0 0 0 0 0,0 1 0 0 0,0-1 0 0 0,0 0 0 0 0,0 0 0 0 0,1 0 0 0 0,-1 0 0 0 0,0 0 0 0 0,1 0 0 0 0,-1 0 0 0 0,1 0 0 0 0,-1-1 0 0 0,1 1 0 0 0,-1-1 0 0 0,1 1 0 0 0,1 0-27 0 0,17 6 33 0 0,35 20 233 0 0,-54-26-259 0 0,0 0-1 0 0,0 0 0 0 0,0 0 1 0 0,0 1-1 0 0,0-1 1 0 0,0 0-1 0 0,0 0 0 0 0,-1 1 1 0 0,1-1-1 0 0,0 0 1 0 0,-1 1-1 0 0,1-1 0 0 0,-1 1 1 0 0,1-1-1 0 0,-1 0 1 0 0,0 1-1 0 0,1-1 0 0 0,-1 1 1 0 0,0-1-1 0 0,0 1 1 0 0,0-1-1 0 0,0 1 0 0 0,-1-1 1 0 0,1 1-1 0 0,0-1 1 0 0,-1 1-1 0 0,1-1 1 0 0,-1 1-1 0 0,1-1 0 0 0,-1 1 1 0 0,0-1-1 0 0,1 0 1 0 0,-1 0-1 0 0,0 1 0 0 0,0-1 1 0 0,0 0-1 0 0,0 1-6 0 0,-3 2 55 0 0,1 1 0 0 0,-1-1 0 0 0,0 0-1 0 0,-1 0 1 0 0,1 0 0 0 0,-1 0 0 0 0,0-1 0 0 0,0 0-1 0 0,0 0 1 0 0,0 0 0 0 0,0-1 0 0 0,0 1 0 0 0,-1-1-1 0 0,0 0-54 0 0,4-2-4 0 0,0 1 0 0 0,0 0 0 0 0,-1-1 0 0 0,1 1 0 0 0,0-1 0 0 0,-1 0 0 0 0,1 0 0 0 0,-1 0 0 0 0,1 0-1 0 0,0 0 1 0 0,-1-1 0 0 0,1 1 0 0 0,0-1 0 0 0,-1 1 0 0 0,1-1 0 0 0,0 0 0 0 0,0 0 0 0 0,0 0 0 0 0,0 0-1 0 0,0 0 1 0 0,0 0 0 0 0,0-1 0 0 0,0 1 0 0 0,0-1 0 0 0,0 1 0 0 0,1-1 0 0 0,-1 0 0 0 0,0 0 0 0 0,1 0 0 0 0,0 0-1 0 0,-1 0 1 0 0,1 0 0 0 0,0 0 0 0 0,0 0 0 0 0,0 0 4 0 0,-2-43-3296 0 0,6 32 1736 0 0</inkml:trace>
  <inkml:trace contextRef="#ctx0" brushRef="#br0" timeOffset="749.346">643 156 8287 0 0,'0'0'639'0'0,"0"0"-106"0"0,0 0 1098 0 0,0 0 529 0 0,0 0 103 0 0,1 2 840 0 0,1 11-1736 0 0,2 87 2383 0 0,-7 52-3780 0 0,1-98-251 0 0,-1-32-2498 0 0,2-13-4737 0 0</inkml:trace>
  <inkml:trace contextRef="#ctx0" brushRef="#br0" timeOffset="1037.628">627 512 8751 0 0,'9'-11'936'0'0,"48"-46"6077"0"0,-9 10-2167 0 0,-18 12-4371 0 0,41-39 610 0 0,-70 73-1011 0 0,-1 1 17 0 0,0 0 5 0 0,0 0 0 0 0,0 0 0 0 0,-7 22 321 0 0,5-12-276 0 0,0-1-1 0 0,0 1 1 0 0,1 0-1 0 0,0-1 1 0 0,0 1 0 0 0,1 0-1 0 0,1 0 1 0 0,0 0-1 0 0,0 0 1 0 0,1-1-1 0 0,0 1 1 0 0,0-1-1 0 0,1 1 1 0 0,1-1-1 0 0,0 0 1 0 0,0 0-1 0 0,0 0 1 0 0,1-1-1 0 0,1 1 1 0 0,-1-1-1 0 0,4 3-140 0 0,-6-8-2 0 0,1 0-1 0 0,-1 0 1 0 0,0-1 0 0 0,1 0-1 0 0,0 1 1 0 0,0-1 0 0 0,-1-1-1 0 0,1 1 1 0 0,0 0 0 0 0,0-1 0 0 0,1 0-1 0 0,-1 0 1 0 0,0 0 0 0 0,0-1-1 0 0,0 1 1 0 0,1-1 0 0 0,-1 0-1 0 0,0 0 1 0 0,0-1 0 0 0,1 1-1 0 0,-1-1 1 0 0,0 0 0 0 0,0 0-1 0 0,0 0 1 0 0,4-2 2 0 0,37-18-8252 0 0,-35 14 242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2.90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1 106 9671 0 0,'4'-33'4575'0'0,"-2"24"-295"0"0,-2 8-3296 0 0,0 1-40 0 0,0 0-141 0 0,0 0-61 0 0,-6 33 1690 0 0,6-25-2408 0 0,-1 1 1 0 0,1-1-1 0 0,0 1 1 0 0,1-1-1 0 0,0 1 0 0 0,0-1 1 0 0,1 0-1 0 0,0 1 0 0 0,1-1 1 0 0,0 0-1 0 0,0 0 0 0 0,0-1 1 0 0,1 1-1 0 0,0-1 1 0 0,1 1-1 0 0,0-1 0 0 0,0-1 1 0 0,0 1-1 0 0,1-1 0 0 0,0 0 1 0 0,0 0-1 0 0,6 4-24 0 0,-10-9 5 0 0,0 0 0 0 0,0 0 0 0 0,1 0 0 0 0,-1 0 0 0 0,1 0 0 0 0,-1-1 0 0 0,0 1 0 0 0,1-1 0 0 0,0 1 0 0 0,-1-1 0 0 0,1 0 0 0 0,-1 0 0 0 0,1 0 0 0 0,-1 0 0 0 0,1-1 0 0 0,-1 1 0 0 0,1-1 0 0 0,-1 1 0 0 0,1-1 0 0 0,-1 0 0 0 0,0 0 0 0 0,1 0 0 0 0,-1 0 0 0 0,0-1 0 0 0,0 1 0 0 0,0 0 0 0 0,0-1 0 0 0,0 0 0 0 0,0 1 0 0 0,0-1 0 0 0,1-1-5 0 0,-3 2 53 0 0,0 1 11 0 0,28 19 160 0 0,-19-18-121 0 0,0-1-1 0 0,0 0 1 0 0,-1 0 0 0 0,1-1-1 0 0,0 0 1 0 0,0 0 0 0 0,0-1-1 0 0,-1 0 1 0 0,1-1 0 0 0,-1 0-1 0 0,1 0 1 0 0,-1-1 0 0 0,0 0-1 0 0,0 0 1 0 0,-1-1 0 0 0,1 0-1 0 0,-1 0 1 0 0,3-3-103 0 0,-3 0 37 0 0,0 1-1 0 0,-1-1 1 0 0,1 0 0 0 0,-2 0-1 0 0,1-1 1 0 0,-1 0 0 0 0,0 0-1 0 0,-1 0 1 0 0,0 0-1 0 0,-1-1 1 0 0,0 1 0 0 0,0-1-1 0 0,-1 0 1 0 0,0 0 0 0 0,-1 0-1 0 0,0 0 1 0 0,0 0-1 0 0,-1 0 1 0 0,-2-10-37 0 0,-8-11-878 0 0,-3 27-8376 0 0,9 5 1546 0 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10.9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52 11055 0 0,'0'0'852'0'0,"0"0"-322"0"0,0 0 728 0 0,0 0 376 0 0,16 1 3071 0 0,62 4 1790 0 0,-2 6-4466 0 0,49 3-1615 0 0,-120-13-408 0 0,-1-1 1 0 0,0 0-1 0 0,1 0 0 0 0,-1 0 0 0 0,0-1 0 0 0,1 1 0 0 0,-1-1 0 0 0,0 0 0 0 0,0-1 0 0 0,1 1 0 0 0,-1-1 1 0 0,0 1-1 0 0,-1-1 0 0 0,3-1-6 0 0,-6 2 3 0 0,0 1-1 0 0,0-1 1 0 0,1 0 0 0 0,-1 1 0 0 0,0-1 0 0 0,0 1 0 0 0,0-1-1 0 0,0 0 1 0 0,0 1 0 0 0,0-1 0 0 0,0 1 0 0 0,0-1 0 0 0,-1 1-1 0 0,1-1 1 0 0,0 0 0 0 0,0 1 0 0 0,0-1 0 0 0,-1 1-1 0 0,1-1 1 0 0,0 1 0 0 0,0-1 0 0 0,-1 1 0 0 0,1-1 0 0 0,-1 1-1 0 0,1-1 1 0 0,0 1 0 0 0,-1 0 0 0 0,1-1 0 0 0,-1 1 0 0 0,1 0-1 0 0,-1-1 1 0 0,1 1 0 0 0,-1 0 0 0 0,1-1 0 0 0,-1 1 0 0 0,1 0-1 0 0,-1 0 1 0 0,1 0 0 0 0,-1 0 0 0 0,0-1-3 0 0,1 1 4 0 0,-9-1-4 0 0,1 0 0 0 0,0 1 0 0 0,-1 0 0 0 0,1 1 0 0 0,0-1 0 0 0,-1 1 0 0 0,1 1 0 0 0,0 0 0 0 0,0 0 0 0 0,0 1 0 0 0,-4 1 0 0 0,6-2 13 0 0,-1 1-1 0 0,0-1 1 0 0,1 1 0 0 0,0 1 0 0 0,-1-1-1 0 0,1 1 1 0 0,0 0 0 0 0,1 0-1 0 0,-1 1 1 0 0,1-1 0 0 0,0 1 0 0 0,0 1-1 0 0,1-1 1 0 0,-1 1 0 0 0,1-1-1 0 0,0 1 1 0 0,-2 6-13 0 0,-76 166 1248 0 0,81-177-1144 0 0,1-1-4 0 0,0 0-17 0 0,0 0-10 0 0,0 0-1 0 0,0 0 4 0 0,0 0 16 0 0,2-2-87 0 0,-1 0 0 0 0,1 0-1 0 0,0 0 1 0 0,0 1 0 0 0,0-1 0 0 0,0 1 0 0 0,0-1-1 0 0,0 1 1 0 0,0 0 0 0 0,1 0 0 0 0,-1 0 0 0 0,0 0-1 0 0,1 0 1 0 0,-1 1 0 0 0,1-1 0 0 0,-1 1 0 0 0,1-1-1 0 0,-1 1 1 0 0,1 0 0 0 0,1 0-5 0 0,11 1 0 0 0,0 1 0 0 0,0 0 0 0 0,0 1 0 0 0,-1 1 0 0 0,1 0 0 0 0,-1 1 0 0 0,0 0 0 0 0,0 2 0 0 0,0-1 0 0 0,0 2 0 0 0,-5-2 7 0 0,0-1 1 0 0,0 1-1 0 0,-1 1 0 0 0,0 0 1 0 0,0 0-1 0 0,-1 0 0 0 0,0 1 1 0 0,0 0-1 0 0,4 7-7 0 0,-9-13 1 0 0,-1 1 0 0 0,1 0-1 0 0,-1 0 1 0 0,1 0 0 0 0,-1 0-1 0 0,0 0 1 0 0,0 0 0 0 0,0 1-1 0 0,-1-1 1 0 0,1 0 0 0 0,-1 0-1 0 0,1 1 1 0 0,-1-1 0 0 0,0 0-1 0 0,-1 0 1 0 0,1 1 0 0 0,-1-1-1 0 0,1 0 1 0 0,-1 0 0 0 0,0 0 0 0 0,0 1-1 0 0,0-1 1 0 0,0 0 0 0 0,-1 0-1 0 0,1 0 1 0 0,-1-1 0 0 0,0 1-1 0 0,0 0 1 0 0,0-1 0 0 0,0 1-1 0 0,0-1 1 0 0,-3 2-1 0 0,-4 3 12 0 0,-1-2-1 0 0,1 1 1 0 0,-1-1-1 0 0,-1 0 1 0 0,1-1-1 0 0,-1-1 1 0 0,0 1-1 0 0,1-2 1 0 0,-1 1 0 0 0,-1-2-1 0 0,1 1 1 0 0,0-1-1 0 0,0-1 1 0 0,0 0-1 0 0,-1-1 1 0 0,1 0-1 0 0,0-1 1 0 0,-8-2-12 0 0,-42-16-944 0 0,71 1-2781 0 0,0 11 1950 0 0,2 0-325 0 0</inkml:trace>
  <inkml:trace contextRef="#ctx0" brushRef="#br0" timeOffset="404.426">879 220 13359 0 0,'2'-16'1424'0'0,"0"4"-873"0"0,-1 8 76 0 0,0 0 0 0 0,0-1 1 0 0,0 1-1 0 0,-1-1 0 0 0,0 1 0 0 0,0-1 0 0 0,0 1 1 0 0,0-1-1 0 0,-1 1 0 0 0,0-1 0 0 0,0 1 0 0 0,0 0 0 0 0,0-1 1 0 0,-1 1-1 0 0,1 0-627 0 0,-1 3 77 0 0,0 0 1 0 0,0 1 0 0 0,0-1-1 0 0,1 1 1 0 0,-1-1 0 0 0,0 1-1 0 0,0 0 1 0 0,0 0 0 0 0,0 0-1 0 0,0 0 1 0 0,0 0 0 0 0,0 0-1 0 0,0 1 1 0 0,0-1 0 0 0,1 1-1 0 0,-1-1 1 0 0,0 1 0 0 0,0 0-1 0 0,0-1 1 0 0,1 1 0 0 0,-1 0-1 0 0,0 0 1 0 0,1 0 0 0 0,-1 1-1 0 0,1-1 1 0 0,-1 0 0 0 0,1 0-1 0 0,0 1 1 0 0,0-1 0 0 0,-1 1-1 0 0,1-1 1 0 0,0 2-78 0 0,-11 8 125 0 0,0 1 0 0 0,1 0 0 0 0,1 1-1 0 0,0 0 1 0 0,1 1 0 0 0,0 0 0 0 0,1 0 0 0 0,1 1 0 0 0,0 0-1 0 0,1 0 1 0 0,0 1 0 0 0,2 0 0 0 0,0 0 0 0 0,0 0 0 0 0,2 0 0 0 0,0 1-1 0 0,0-1 1 0 0,2 1 0 0 0,1 6-125 0 0,0-14 22 0 0,1-1-1 0 0,0 1 1 0 0,1-1-1 0 0,0 1 1 0 0,0-1 0 0 0,1 0-1 0 0,0 0 1 0 0,0 0-1 0 0,1-1 1 0 0,0 0-1 0 0,1 0 1 0 0,-1 0 0 0 0,1 0-1 0 0,1-1 1 0 0,-1 0-1 0 0,1 0 1 0 0,0-1-1 0 0,0 0 1 0 0,1 0 0 0 0,-1 0-1 0 0,1-1 1 0 0,0 0-1 0 0,0-1 1 0 0,1 0-1 0 0,-1 0 1 0 0,1-1 0 0 0,-1 0-1 0 0,1 0 1 0 0,0-1-1 0 0,0 0 1 0 0,0-1-1 0 0,-1 0 1 0 0,6-1-22 0 0,0 2 7 0 0,1 0 1 0 0,0-1-1 0 0,-1-1 0 0 0,1-1 1 0 0,-1 0-1 0 0,0-1 0 0 0,1 0 1 0 0,-1-1-1 0 0,-1-1 0 0 0,1 0 1 0 0,-1-1-1 0 0,1 0 0 0 0,-2-1 1 0 0,1 0-1 0 0,-1-1 0 0 0,10-9-7 0 0,-17 11 10 0 0,0 0 0 0 0,-1 0 0 0 0,1-1 0 0 0,-2 0 0 0 0,1 0 0 0 0,-1 0 0 0 0,0 0 0 0 0,0 0 0 0 0,-1-1 0 0 0,0 1 0 0 0,0-1 0 0 0,-1 1 0 0 0,0-1 0 0 0,0 0 0 0 0,-1 0 0 0 0,0 1 0 0 0,0-1 0 0 0,-1 0 0 0 0,0-1-10 0 0,-1-6 19 0 0,-1 0 0 0 0,0 0 0 0 0,-1 1 1 0 0,-1 0-1 0 0,0-1 0 0 0,-1 1 1 0 0,0 1-1 0 0,-1-1 0 0 0,-4-4-19 0 0,-3 0-475 0 0,-1 0 1 0 0,0 1-1 0 0,-1 1 0 0 0,-1 1 1 0 0,-1 0-1 0 0,0 2 0 0 0,0 0 1 0 0,-2 0-1 0 0,1 2 0 0 0,-1 1 1 0 0,-1 0-1 0 0,-11-3 475 0 0,17 7-9160 0 0</inkml:trace>
  <inkml:trace contextRef="#ctx0" brushRef="#br0" timeOffset="2467.146">259 46 14135 0 0,'0'0'647'0'0,"0"0"-11"0"0,7 4 1631 0 0,36-1 2100 0 0,25-22-3041 0 0,-39 9-1029 0 0,-1 1-329 0 0,2 0-6346 0 0,-13 4-1032 0 0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5.16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90 9215 0 0,'0'0'707'0'0,"0"-11"-22"0"0,29-17 9719 0 0,24-3-6967 0 0,-46 28-3282 0 0,0 0-1 0 0,-1 0 1 0 0,1 1-1 0 0,0 0 1 0 0,0 0-1 0 0,1 1 1 0 0,-1 0-1 0 0,0 0 1 0 0,0 0-1 0 0,1 1 1 0 0,-1 0-1 0 0,0 1 1 0 0,1-1-1 0 0,-1 2 1 0 0,0-1-1 0 0,0 1 1 0 0,0 0-1 0 0,0 0 1 0 0,0 1-1 0 0,0 0 1 0 0,-1 0-1 0 0,3 2-154 0 0,-8-4 22 0 0,0 0 1 0 0,0-1-1 0 0,0 1 0 0 0,0 0 1 0 0,0 1-1 0 0,0-1 1 0 0,0 0-1 0 0,0 0 0 0 0,-1 0 1 0 0,1 0-1 0 0,0 1 0 0 0,-1-1 1 0 0,1 0-1 0 0,-1 1 0 0 0,1-1 1 0 0,-1 0-1 0 0,0 1 0 0 0,0-1 1 0 0,0 0-1 0 0,1 1 0 0 0,-1-1 1 0 0,0 1-1 0 0,-1-1 0 0 0,1 0 1 0 0,0 1-1 0 0,0-1 0 0 0,-1 1 1 0 0,1-1-1 0 0,0 0 1 0 0,-1 1-1 0 0,1-1 0 0 0,-1 0 1 0 0,0 0-1 0 0,0 0 0 0 0,1 1 1 0 0,-1-1-1 0 0,0 0 0 0 0,0 0 1 0 0,0 0-23 0 0,-45 34 899 0 0,-9-13 738 0 0,54-21-1421 0 0,1-1-67 0 0,0 0-27 0 0,0 0-9 0 0,12 7-1 0 0,-4-2-123 0 0,-1-1 0 0 0,0 2 0 0 0,0-1 0 0 0,0 1 0 0 0,0 0 0 0 0,-1 0 0 0 0,0 1 0 0 0,-1 0 0 0 0,1 0 0 0 0,-1 0 0 0 0,0 1 0 0 0,-1 0 1 0 0,0-1-1 0 0,0 2 0 0 0,-1-1 0 0 0,0 0 0 0 0,-1 1 0 0 0,1 2 11 0 0,-4-5 14 0 0,0 1 1 0 0,0-1 0 0 0,-1 1-1 0 0,0-1 1 0 0,-1 0-1 0 0,1 1 1 0 0,-1-1 0 0 0,0-1-1 0 0,-1 1 1 0 0,1 0-1 0 0,-1-1 1 0 0,0 0 0 0 0,0 0-1 0 0,-1 0 1 0 0,0 0-1 0 0,0-1 1 0 0,0 1 0 0 0,0-1-1 0 0,-1-1 1 0 0,1 1 0 0 0,-1-1-1 0 0,0 0 1 0 0,0 0-1 0 0,0-1 1 0 0,-6 2-15 0 0,9-2 4 0 0,0 0-1 0 0,-1 0 1 0 0,1 0-1 0 0,-1-1 1 0 0,1 1-1 0 0,-1-1 1 0 0,1 0-1 0 0,-1 0 1 0 0,0 0 0 0 0,0-1-1 0 0,0 1 1 0 0,1-1-1 0 0,-1 0 1 0 0,0 0-1 0 0,0 0 1 0 0,0-1-1 0 0,1 1 1 0 0,-2-1-4 0 0,4-1-173 0 0,0 1 0 0 0,0-1 0 0 0,1 1 0 0 0,-1-1 0 0 0,0 1 0 0 0,1-1-1 0 0,-1 0 1 0 0,1 0 0 0 0,-1 1 0 0 0,1-1 0 0 0,0 0 0 0 0,0 1 0 0 0,0-1 0 0 0,0 0 0 0 0,0 0 0 0 0,0 1 0 0 0,0-1 0 0 0,1 0 0 0 0,-1 0 0 0 0,0 1-1 0 0,1-1 1 0 0,0 0 0 0 0,-1 1 0 0 0,1-1 0 0 0,0 1 0 0 0,0-1 173 0 0,3-10-1716 0 0</inkml:trace>
  <inkml:trace contextRef="#ctx0" brushRef="#br0" timeOffset="452.212">585 56 7831 0 0,'0'0'603'0'0,"2"1"-396"0"0,63 0 13967 0 0,1-8-11311 0 0,1-7-1590 0 0,-82 1-808 0 0,3 8-246 0 0,0 1-1 0 0,0 0 0 0 0,0 1 0 0 0,0 1 1 0 0,0 0-1 0 0,-1 0 0 0 0,1 1 0 0 0,-1 1 1 0 0,1 0-1 0 0,-1 1 0 0 0,1 0 0 0 0,-1 1 1 0 0,-10 2-219 0 0,20-3 37 0 0,0-1 0 0 0,0 0 0 0 0,1 1-1 0 0,-1 0 1 0 0,0-1 0 0 0,0 1 0 0 0,1 0 0 0 0,-1 1 0 0 0,0-1 0 0 0,1 0 0 0 0,-1 1 0 0 0,1 0 0 0 0,0-1 0 0 0,-1 1 0 0 0,1 0 0 0 0,0 0 0 0 0,0 0 0 0 0,0 0 0 0 0,0 1-1 0 0,1-1 1 0 0,-1 0 0 0 0,0 1 0 0 0,1-1 0 0 0,0 1 0 0 0,0 0 0 0 0,0-1 0 0 0,0 1 0 0 0,0 0 0 0 0,0 0 0 0 0,1 0 0 0 0,-1-1 0 0 0,1 1 0 0 0,0 0 0 0 0,0 0 0 0 0,0 0-1 0 0,0 0 1 0 0,0 0 0 0 0,1 0 0 0 0,-1-1 0 0 0,1 1 0 0 0,0 0 0 0 0,0 0 0 0 0,0 0 0 0 0,0 0-37 0 0,60 68 128 0 0,-41-52-96 0 0,-13-12-33 0 0,0 1-1 0 0,0 0 1 0 0,0 0-1 0 0,-1 0 1 0 0,-1 1 0 0 0,0 0-1 0 0,0 0 1 0 0,0 1-1 0 0,-1-1 1 0 0,0 2 1 0 0,-3-7 7 0 0,0 0 0 0 0,0 1 0 0 0,0-1 0 0 0,-1 0 0 0 0,1 1 0 0 0,-1-1 0 0 0,0 0 0 0 0,0 1 0 0 0,-1-1 0 0 0,1 0 0 0 0,-1 1 0 0 0,0-1-1 0 0,0 0 1 0 0,-1 0 0 0 0,1 0 0 0 0,-1 0 0 0 0,0 0 0 0 0,0 0 0 0 0,0 0 0 0 0,0 0 0 0 0,-1-1 0 0 0,0 1 0 0 0,0-1 0 0 0,1 0 0 0 0,-2 0-7 0 0,-2 4 12 0 0,-1-1 0 0 0,0-1 0 0 0,0 1 0 0 0,0-1 1 0 0,-1-1-1 0 0,1 1 0 0 0,-1-1 0 0 0,0-1 0 0 0,0 0 0 0 0,-1 0 0 0 0,1 0 0 0 0,-1-1 0 0 0,1 0 0 0 0,-1-1 1 0 0,0 1-1 0 0,0-2 0 0 0,0 1 0 0 0,1-2 0 0 0,-1 1 0 0 0,0-1 0 0 0,0 0 0 0 0,0-1 0 0 0,1 0 0 0 0,-1 0 1 0 0,1-1-1 0 0,-7-3-12 0 0,-13-19-4255 0 0,19 15-6013 0 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1.5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112 75 7831 0 0,'0'0'603'0'0,"1"0"-44"0"0,59 5 9408 0 0,35-19-8287 0 0,-77 11-1121 0 0,65-26 337 0 0,-82 28-819 0 0,-1 1 5 0 0,-1-1-43 0 0,0-1-1 0 0,0 1 1 0 0,-1 0 0 0 0,1 0 0 0 0,0-1 0 0 0,0 1 0 0 0,-1 0-1 0 0,1 0 1 0 0,-1 0 0 0 0,1 0 0 0 0,-1 0 0 0 0,1 0-1 0 0,-1 1 1 0 0,1-1 0 0 0,-1 0 0 0 0,0 1 0 0 0,1 0 0 0 0,-1-1-1 0 0,0 1 1 0 0,0 0 0 0 0,1 0 0 0 0,-1 0 0 0 0,0 0-1 0 0,0 0 1 0 0,1 0 0 0 0,-2 0-39 0 0,-31 0 648 0 0,-1 2-1 0 0,1 1 1 0 0,0 1-1 0 0,1 2 1 0 0,-1 1-1 0 0,-16 8-647 0 0,48-16 28 0 0,1 1-1 0 0,-1 0 1 0 0,0 0-1 0 0,1 0 0 0 0,-1 0 1 0 0,1 0-1 0 0,-1 0 1 0 0,1 1-1 0 0,-1-1 0 0 0,1 0 1 0 0,-1 1-1 0 0,1-1 0 0 0,-1 1 1 0 0,1 0-1 0 0,-1-1 1 0 0,1 1-1 0 0,0 0 0 0 0,-1 0 1 0 0,1 0-1 0 0,0 0 1 0 0,0 0-1 0 0,0 0 0 0 0,-1 0 1 0 0,1 0-1 0 0,0 1 1 0 0,1-1-1 0 0,-1 0 0 0 0,0 1 1 0 0,0-1-1 0 0,1 0 0 0 0,-1 1 1 0 0,0-1-1 0 0,1 1 1 0 0,-1-1-1 0 0,1 1 0 0 0,0-1 1 0 0,0 1-1 0 0,-1 0 1 0 0,1-1-1 0 0,0 1 0 0 0,0-1 1 0 0,1 1-1 0 0,-1-1 0 0 0,0 1 1 0 0,0-1-1 0 0,1 1 1 0 0,-1 0-1 0 0,1 0-27 0 0,10 10-5 0 0,1-2 0 0 0,-1 0 1 0 0,2 0-1 0 0,-1-1 0 0 0,1-1 0 0 0,10 6 5 0 0,26 17-19 0 0,-42-26 19 0 0,3 1 0 0 0,0 1 0 0 0,0-1 0 0 0,-1 2 0 0 0,0-1 0 0 0,-1 1 0 0 0,0 1 0 0 0,0-1 0 0 0,-1 2 0 0 0,0-1 0 0 0,0 1 0 0 0,-1 0 0 0 0,3 7 0 0 0,-8-15 3 0 0,-1 0 1 0 0,1 0-1 0 0,-1 1 0 0 0,0-1 1 0 0,0 0-1 0 0,0 0 0 0 0,0 1 0 0 0,0-1 1 0 0,0 0-1 0 0,-1 0 0 0 0,1 1 1 0 0,-1-1-1 0 0,1 0 0 0 0,-1 0 0 0 0,0 0 1 0 0,0 0-1 0 0,0 0 0 0 0,0 0 1 0 0,0 0-1 0 0,-1 0 0 0 0,1 0 0 0 0,-1 0 1 0 0,1-1-1 0 0,-1 1 0 0 0,1-1 1 0 0,-1 1-1 0 0,0-1 0 0 0,0 1 1 0 0,0-1-1 0 0,0 0 0 0 0,0 0 0 0 0,0 0-3 0 0,-70 26 146 0 0,60-24-122 0 0,0 0-1 0 0,1-1 1 0 0,-1 0 0 0 0,0-1 0 0 0,0-1 0 0 0,0 1-1 0 0,0-2 1 0 0,0 0 0 0 0,0 0 0 0 0,0-1 0 0 0,1-1-1 0 0,-1 0 1 0 0,1 0 0 0 0,-4-2-24 0 0,14 3-88 0 0,0 1 0 0 0,0 0-1 0 0,0 0 1 0 0,0-1 0 0 0,0 1 0 0 0,0 0-1 0 0,1-1 1 0 0,-1 1 0 0 0,1-1 0 0 0,-1 1-1 0 0,1-1 1 0 0,-1 0 0 0 0,1 1 0 0 0,0-1-1 0 0,0 1 1 0 0,0-1 0 0 0,0 1 0 0 0,0-1 0 0 0,0 0-1 0 0,0 1 1 0 0,0-1 0 0 0,1 1 0 0 0,-1-1-1 0 0,1 0 1 0 0,-1 1 0 0 0,1-1 0 0 0,-1 1-1 0 0,1 0 1 0 0,0-1 0 0 0,0 1 0 0 0,0 0-1 0 0,0-1 1 0 0,0 1 0 0 0,0 0 0 0 0,0 0-1 0 0,0 0 1 0 0,0 0 0 0 0,1 0 0 0 0,-1 0-1 0 0,0 0 1 0 0,1 0 0 0 0,-1 0 0 0 0,0 1 0 0 0,1-1-1 0 0,-1 0 1 0 0,1 1 0 0 0,-1 0 0 0 0,1-1-1 0 0,0 1 1 0 0,-1 0 88 0 0,16-11-1396 0 0</inkml:trace>
  <inkml:trace contextRef="#ctx0" brushRef="#br0" timeOffset="374.847">723 75 17335 0 0,'0'0'795'0'0,"0"0"-18"0"0,-5 4 122 0 0,-6 3-289 0 0,-5 0-288 0 0,0 2-1 0 0,1 0 1 0 0,0 1 0 0 0,1 1-1 0 0,0 0 1 0 0,0 1 0 0 0,1 0-1 0 0,1 1 1 0 0,0 1 0 0 0,1 0 0 0 0,0 0-1 0 0,1 1 1 0 0,1 0 0 0 0,0 1-1 0 0,1 0 1 0 0,0 3-322 0 0,7-16 16 0 0,1 0 0 0 0,-1 1 0 0 0,1-1 0 0 0,-1 0 0 0 0,1 0 0 0 0,0 0 0 0 0,0 0 0 0 0,1 1 0 0 0,-1-1 0 0 0,1 0 0 0 0,-1 0 0 0 0,1 0 0 0 0,0 0 0 0 0,0 0 0 0 0,1 0 0 0 0,-1 0 0 0 0,0 0 0 0 0,1 0 0 0 0,0-1 0 0 0,0 1 0 0 0,0 0 0 0 0,0-1 0 0 0,0 0 0 0 0,0 1 0 0 0,0-1 0 0 0,1 0 0 0 0,-1 0 0 0 0,1 0 0 0 0,0-1 0 0 0,0 1 0 0 0,-1 0 0 0 0,1-1 0 0 0,0 0 0 0 0,0 0 0 0 0,0 0 0 0 0,0 0 0 0 0,1 0 0 0 0,-1-1 0 0 0,1 1-16 0 0,9 1 42 0 0,-1-1 0 0 0,1 0-1 0 0,-1 0 1 0 0,1-1 0 0 0,-1-1-1 0 0,1 0 1 0 0,-1-1 0 0 0,1 0 0 0 0,-1-1-1 0 0,0-1 1 0 0,0 1 0 0 0,0-2 0 0 0,-1 0-1 0 0,1 0 1 0 0,7-6-42 0 0,-12 7 30 0 0,0 0 0 0 0,-1 0 1 0 0,0 0-1 0 0,0-1 0 0 0,0 0 0 0 0,-1 0 1 0 0,1-1-1 0 0,-1 0 0 0 0,-1 0 0 0 0,1 0 1 0 0,-1 0-1 0 0,0-1 0 0 0,0 1 0 0 0,-1-1 1 0 0,0 0-1 0 0,0 0 0 0 0,-1 0 0 0 0,0-1 0 0 0,0 1 1 0 0,0 0-1 0 0,-1-1 0 0 0,0 0 0 0 0,-1 1 1 0 0,0-1-1 0 0,0 1 0 0 0,-1-4-30 0 0,-2 1 11 0 0,0 1 1 0 0,-1 0-1 0 0,0 0 0 0 0,-1 0 1 0 0,0 1-1 0 0,-1 0 0 0 0,1 0 1 0 0,-2 0-1 0 0,1 0 0 0 0,-1 1 1 0 0,0 0-1 0 0,0 1 0 0 0,-1 0 1 0 0,0 0-1 0 0,0 0 0 0 0,-1 1 1 0 0,1 0-1 0 0,-1 1 0 0 0,0 0 1 0 0,0 0-1 0 0,-1 1 0 0 0,1 0 1 0 0,-1 0-1 0 0,-4 1-11 0 0,11 0-112 0 0,2 1-5748 0 0,7 3-2272 0 0</inkml:trace>
  <inkml:trace contextRef="#ctx0" brushRef="#br0" timeOffset="609.202">1086 101 6911 0 0,'0'0'528'0'0,"0"0"128"0"0,0 0 1803 0 0,0 0 829 0 0,0 0 168 0 0,0 0-323 0 0,0 0-1474 0 0,0 0-646 0 0,-1 9 659 0 0,10 194 196 0 0,-21-165-3778 0 0,-12-38-3368 0 0,15-5 3614 0 0</inkml:trace>
  <inkml:trace contextRef="#ctx0" brushRef="#br0" timeOffset="792.601">941 241 6447 0 0,'0'0'298'0'0,"0"0"-10"0"0,0 0 313 0 0,0 0 2015 0 0,2-1 3098 0 0,11-4-871 0 0,36-5-175 0 0,30 9-3466 0 0,-44 1-824 0 0,-5 0-574 0 0,64-1 588 0 0,-32-9-4239 0 0,-53 7 1970 0 0,-7 3-11 0 0</inkml:trace>
  <inkml:trace contextRef="#ctx0" brushRef="#br0" timeOffset="1047.296">1447 98 8751 0 0,'2'-12'936'0'0,"3"-7"1684"0"0,6 8 9280 0 0,-10 10-11213 0 0,-1 1-69 0 0,2 8-443 0 0,0-1 0 0 0,-1 1-1 0 0,0 0 1 0 0,0 0 0 0 0,-1 0-1 0 0,0-1 1 0 0,0 1 0 0 0,-1 0-1 0 0,0 0 1 0 0,0-1-1 0 0,-1 1 1 0 0,0-1 0 0 0,-1 1-1 0 0,1-1 1 0 0,-3 4-175 0 0,1 2 11 0 0,-40 131 269 0 0,42-113-296 0 0,16-28-711 0 0,17-21-2294 0 0,-14 2-4000 0 0,-4 3-594 0 0</inkml:trace>
  <inkml:trace contextRef="#ctx0" brushRef="#br0" timeOffset="1382.302">1803 39 11055 0 0,'0'0'852'0'0,"0"0"-160"0"0,0 0 1415 0 0,0 0 1598 0 0,-7 2-1706 0 0,-56 32 4658 0 0,-10 47-5338 0 0,69-76-1304 0 0,1 0-1 0 0,-1 0 1 0 0,1 0 0 0 0,0 1 0 0 0,0-1-1 0 0,1 1 1 0 0,0 0 0 0 0,0-1 0 0 0,0 1 0 0 0,1 0-1 0 0,-1 0 1 0 0,1 0 0 0 0,1 0 0 0 0,-1 1-1 0 0,1-1 1 0 0,0 0 0 0 0,1 0 0 0 0,-1 0 0 0 0,1 0-1 0 0,0 0 1 0 0,1 0 0 0 0,0 0 0 0 0,0 0-1 0 0,0-1 1 0 0,0 1 0 0 0,1 0 0 0 0,0-1 0 0 0,0 0-1 0 0,0 0 1 0 0,1 0 0 0 0,0 0 0 0 0,0 0 0 0 0,0-1-1 0 0,1 0 1 0 0,0 1-15 0 0,4 1 2 0 0,0-2 0 0 0,0 1 0 0 0,0-1 0 0 0,0 0 0 0 0,1-1 0 0 0,0 0 0 0 0,-1-1 0 0 0,1 0 0 0 0,0 0 0 0 0,0-1 0 0 0,0 0 0 0 0,0-1 0 0 0,0 0 0 0 0,0-1 0 0 0,0 0 0 0 0,5-2-2 0 0,-9 3 1 0 0,-1-2 0 0 0,0 1 0 0 0,0 0 0 0 0,0-1 0 0 0,0 0 0 0 0,0-1 0 0 0,0 1 0 0 0,0-1 0 0 0,0 0 0 0 0,-1 0 0 0 0,0 0 0 0 0,1 0 0 0 0,-1-1 0 0 0,-1 0 1 0 0,1 0-1 0 0,0 0 0 0 0,-1 0 0 0 0,0-1 0 0 0,0 1 0 0 0,0-1 0 0 0,-1 0 0 0 0,1 1 0 0 0,-1-1 0 0 0,0-1 0 0 0,-1 1 0 0 0,1 0 0 0 0,-1 0 0 0 0,0-1 0 0 0,0 1 0 0 0,-1 0 0 0 0,1-1-1 0 0,-1-5-9 0 0,-1 0-1 0 0,1 1 1 0 0,-2-1-1 0 0,1 1 1 0 0,-1-1 0 0 0,-1 1-1 0 0,0 0 1 0 0,-1 0-1 0 0,0 0 1 0 0,0 0-1 0 0,-1 0 1 0 0,0 1 0 0 0,-1 0-1 0 0,0 0 1 0 0,0 1-1 0 0,-1 0 1 0 0,0 0-1 0 0,0 0 1 0 0,-1 1 0 0 0,0 0-1 0 0,0 0 1 0 0,-1 1-1 0 0,0 0 1 0 0,0 1 0 0 0,0-1-1 0 0,-1 2 1 0 0,0 0-1 0 0,0 0 1 0 0,0 1-1 0 0,0 0 10 0 0,-2 3-2442 0 0,21 9-5985 0 0,0-2 731 0 0</inkml:trace>
  <inkml:trace contextRef="#ctx0" brushRef="#br0" timeOffset="1647.893">2140 106 9671 0 0,'11'-11'1032'0'0,"-8"7"-639"0"0,1 1 1 0 0,-1-1-1 0 0,1 1 0 0 0,0-1 0 0 0,0 1 0 0 0,0 0 0 0 0,1 1 0 0 0,-1-1 0 0 0,1 1 0 0 0,-1 0 0 0 0,1 0 0 0 0,0 0 0 0 0,0 1 1 0 0,0-1-1 0 0,0 1 0 0 0,0 0 0 0 0,0 1 0 0 0,0-1 0 0 0,0 1 0 0 0,0 0 0 0 0,0 0 0 0 0,3 1-393 0 0,-6 1 206 0 0,0 1 1 0 0,0-1-1 0 0,0 0 0 0 0,-1 1 0 0 0,1-1 0 0 0,-1 1 1 0 0,1-1-1 0 0,-1 1 0 0 0,0 0 0 0 0,0 0 1 0 0,0 0-1 0 0,-1-1 0 0 0,1 1 0 0 0,-1 0 0 0 0,1 0 1 0 0,-1 0-1 0 0,0 0 0 0 0,0 0 0 0 0,0 0 0 0 0,-1 0 1 0 0,1 0-1 0 0,-1 0 0 0 0,1 0 0 0 0,-1-1 1 0 0,0 1-1 0 0,-1 1-206 0 0,2-4 13 0 0,-58 202 3708 0 0,55-193-5053 0 0,-3 10-7132 0 0,6-19 420 0 0</inkml:trace>
  <inkml:trace contextRef="#ctx0" brushRef="#br0" timeOffset="1899.113">2161 188 8751 0 0,'0'0'674'0'0,"0"0"20"0"0,0 0 1714 0 0,0 0 802 0 0,0 0 1226 0 0,7 1-2454 0 0,163-3 4190 0 0,-108-6-10972 0 0,-53 6-3832 0 0</inkml:trace>
  <inkml:trace contextRef="#ctx0" brushRef="#br0" timeOffset="2485.734">2719 36 11055 0 0,'0'0'852'0'0,"0"0"-196"0"0,0 0 1263 0 0,0 1 1443 0 0,4 6-1547 0 0,25 15 3639 0 0,28-7-4158 0 0,-56-14-1234 0 0,13 1-30 0 0,-1 0 0 0 0,1-1 0 0 0,-1 0 0 0 0,0-1 0 0 0,1-1 0 0 0,-1 0 0 0 0,1-1 0 0 0,-1 0 0 0 0,0-1 0 0 0,3-1-32 0 0,-15 3 3 0 0,0 1 1 0 0,0 0-1 0 0,1-1 0 0 0,-1 1 0 0 0,0 0 1 0 0,0-1-1 0 0,0 0 0 0 0,-1 1 0 0 0,1-1 1 0 0,0 1-1 0 0,0-1 0 0 0,0 0 0 0 0,0 0 1 0 0,0 1-1 0 0,-1-1 0 0 0,1 0 0 0 0,0 0 1 0 0,-1 0-1 0 0,1 0 0 0 0,-1 0 1 0 0,1 0-1 0 0,-1 0 0 0 0,1 0 0 0 0,-1 0 1 0 0,0 0-1 0 0,1 0 0 0 0,-1 0 0 0 0,0 0 1 0 0,0 0-1 0 0,0 0 0 0 0,0-1 0 0 0,0 1 1 0 0,0 0-1 0 0,0 0 0 0 0,0 0 0 0 0,0 0 1 0 0,-1 0-1 0 0,1 0 0 0 0,0 0 0 0 0,-1 0 1 0 0,1 0-1 0 0,-1 0 0 0 0,1 0 0 0 0,-1 0 1 0 0,1 0-1 0 0,-1 0 0 0 0,0 0 0 0 0,1 0 1 0 0,-1 1-1 0 0,0-1 0 0 0,0 0 0 0 0,0 0 1 0 0,0 1-1 0 0,0-1 0 0 0,0 1 1 0 0,1-1-1 0 0,-1 0 0 0 0,-1 1 0 0 0,1 0 1 0 0,0-1-1 0 0,0 1-3 0 0,-12-5 228 0 0,0 0-1 0 0,0 2 1 0 0,-1-1 0 0 0,1 2 0 0 0,-1-1 0 0 0,0 2-1 0 0,1 0 1 0 0,-1 1 0 0 0,0 0 0 0 0,0 1-1 0 0,0 0 1 0 0,1 2 0 0 0,-10 1-228 0 0,22-3 12 0 0,-5-1 62 0 0,1 0 0 0 0,-1 1-1 0 0,0 0 1 0 0,0 0 0 0 0,1 0 0 0 0,-1 1 0 0 0,1 0-1 0 0,-1 0 1 0 0,1 1 0 0 0,0-1 0 0 0,0 1-1 0 0,0 0 1 0 0,0 0 0 0 0,0 1 0 0 0,1-1-1 0 0,-1 1 1 0 0,1 0 0 0 0,-1 3-74 0 0,5-4 6 0 0,0 1-1 0 0,1-1 1 0 0,-1 1 0 0 0,1-1 0 0 0,0 1-1 0 0,0-1 1 0 0,1 1 0 0 0,-1-1 0 0 0,1 0-1 0 0,-1 0 1 0 0,1 1 0 0 0,0-1-1 0 0,0 0 1 0 0,1-1 0 0 0,-1 1 0 0 0,0 0-1 0 0,1-1 1 0 0,0 1 0 0 0,-1-1 0 0 0,1 0-1 0 0,0 0 1 0 0,0 0 0 0 0,1 0-1 0 0,-1-1 1 0 0,0 1 0 0 0,0-1 0 0 0,1 0-1 0 0,2 1-5 0 0,3 3 4 0 0,-1 0-5 0 0,11 4-11 0 0,-2 1-1 0 0,0 1 0 0 0,0 1 0 0 0,-1 0 1 0 0,0 1-1 0 0,-1 0 0 0 0,0 2 0 0 0,-1-1 1 0 0,-1 2-1 0 0,6 10 13 0 0,-17-24 2 0 0,-1 1 0 0 0,0-1 0 0 0,1 1 0 0 0,-1 0 1 0 0,-1-1-1 0 0,1 1 0 0 0,0 0 0 0 0,-1 0 0 0 0,1 0 0 0 0,-1 0 0 0 0,0 0 0 0 0,0 0 0 0 0,0-1 0 0 0,0 1 1 0 0,-1 0-1 0 0,1 0 0 0 0,-1 0 0 0 0,1 0 0 0 0,-1 0 0 0 0,0-1 0 0 0,0 1 0 0 0,-1 0 0 0 0,1-1 1 0 0,0 1-1 0 0,-1-1 0 0 0,0 1 0 0 0,1-1 0 0 0,-1 0 0 0 0,0 0 0 0 0,0 0 0 0 0,0 0 0 0 0,-1 0 0 0 0,1 0 1 0 0,0 0-1 0 0,-1-1 0 0 0,1 1 0 0 0,-1-1 0 0 0,1 0 0 0 0,-1 0 0 0 0,0 0 0 0 0,0 0 0 0 0,1 0 0 0 0,-1 0 1 0 0,0-1-1 0 0,0 1-2 0 0,-14 3 64 0 0,1-1 1 0 0,-1 0 0 0 0,0-1 0 0 0,1-1 0 0 0,-1 0-1 0 0,0-2 1 0 0,0 0 0 0 0,0 0 0 0 0,1-2-1 0 0,-1 0 1 0 0,1-1 0 0 0,-4-1-65 0 0,-15-16-647 0 0,34 21 625 0 0,1-1 1 0 0,-1 1 0 0 0,0-1-1 0 0,1 0 1 0 0,0 1 0 0 0,-1-1-1 0 0,1 0 1 0 0,-1 0 0 0 0,1 1-1 0 0,0-1 1 0 0,0 0 0 0 0,-1 0-1 0 0,1 1 1 0 0,0-1-1 0 0,0 0 1 0 0,0 0 0 0 0,0 0-1 0 0,0 0 1 0 0,0 1 0 0 0,0-1-1 0 0,0 0 1 0 0,0 0 0 0 0,0 0-1 0 0,0 1 1 0 0,1-1 0 0 0,-1 0-1 0 0,0 0 1 0 0,1 1 0 0 0,-1-1-1 0 0,0 0 1 0 0,1 0 0 0 0,-1 1-1 0 0,1-1 1 0 0,-1 0 0 0 0,1 1-1 0 0,-1-1 1 0 0,1 1 0 0 0,0-1-1 0 0,-1 1 1 0 0,1-1-1 0 0,0 1 1 0 0,-1-1 0 0 0,1 1-1 0 0,0 0 1 0 0,0-1 0 0 0,-1 1-1 0 0,2 0 22 0 0,80-26-6280 0 0,-63 24-2613 0 0</inkml:trace>
  <inkml:trace contextRef="#ctx0" brushRef="#br0" timeOffset="2790.362">3270 31 13359 0 0,'0'0'612'0'0,"0"0"-14"0"0,0 9-360 0 0,-27 153 13247 0 0,26-149-13431 0 0,0 0 0 0 0,0 0 0 0 0,2 0 0 0 0,-1 1 0 0 0,2-1 0 0 0,0 0-1 0 0,0-1 1 0 0,1 1 0 0 0,1 0 0 0 0,1 2-54 0 0,-4-14-273 0 0,-1-1-710 0 0,0 0-305 0 0,0 0-65 0 0,0 0-14 0 0</inkml:trace>
  <inkml:trace contextRef="#ctx0" brushRef="#br0" timeOffset="3050.506">3149 195 15199 0 0,'0'0'1172'0'0,"9"3"-430"0"0,35 5 5849 0 0,2-6-3323 0 0,89-18-1686 0 0,-108 8-3520 0 0,-15 3-5259 0 0,-4 0-1167 0 0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7.8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 12439 0 0,'0'0'566'0'0,"0"0"-6"0"0,1 1-363 0 0,79 15 10357 0 0,39-34-8921 0 0,-108 16-1736 0 0,12-3-2005 0 0,-15 4 865 0 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8.09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26 12439 0 0,'0'0'958'0'0,"0"0"-314"0"0,0 0 1002 0 0,0 0 509 0 0,0 0 100 0 0,9-2 922 0 0,103-12 310 0 0,-49 9-3854 0 0,-33 2-2155 0 0,-15 2 1025 0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9.3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321 115 10591 0 0,'-15'0'1136'0'0,"-37"8"737"0"0,29-3 858 0 0,1 2-1 0 0,-1 0 1 0 0,1 2-1 0 0,1 0 1 0 0,-11 7-2731 0 0,-21 17 2805 0 0,9 10-1829 0 0,43-41-958 0 0,0-1 0 0 0,1 0 0 0 0,-1 0 0 0 0,0 1 0 0 0,1-1 0 0 0,-1 0 0 0 0,1 1 0 0 0,-1-1 0 0 0,1 0 0 0 0,0 1-1 0 0,0-1 1 0 0,0 1 0 0 0,-1-1 0 0 0,1 1 0 0 0,1-1 0 0 0,-1 0 0 0 0,0 1 0 0 0,0-1 0 0 0,0 1 0 0 0,1-1 0 0 0,-1 0 0 0 0,1 1-1 0 0,-1-1 1 0 0,1 0 0 0 0,-1 1 0 0 0,1-1 0 0 0,0 0 0 0 0,0 0 0 0 0,0 1 0 0 0,0-1 0 0 0,0 0 0 0 0,0 0 0 0 0,0 0 0 0 0,0 0-1 0 0,0-1 1 0 0,0 1 0 0 0,0 0 0 0 0,0 0 0 0 0,1-1 0 0 0,0 2-18 0 0,11 4-17 0 0,0-1 1 0 0,0 0-1 0 0,0 0 1 0 0,1-2-1 0 0,-1 1 1 0 0,1-2-1 0 0,13 1 17 0 0,12 4-36 0 0,-16-3-3 0 0,-9-3-14 0 0,-1 1 1 0 0,1 0-1 0 0,-1 1 1 0 0,1 1-1 0 0,-1 0 0 0 0,0 0 1 0 0,0 1-1 0 0,-1 1 0 0 0,0 0 1 0 0,0 1-1 0 0,0 0 0 0 0,-1 1 1 0 0,0 0-1 0 0,8 8 53 0 0,-17-12-8 0 0,0-1 1 0 0,0 1-1 0 0,0-1 0 0 0,0 1 0 0 0,-1 0 1 0 0,0-1-1 0 0,0 1 0 0 0,0 0 1 0 0,0 0-1 0 0,0 0 0 0 0,-1 0 0 0 0,1 0 1 0 0,-1 0-1 0 0,0 0 0 0 0,-1 0 0 0 0,1 0 1 0 0,-1 0-1 0 0,1 0 0 0 0,-1 0 1 0 0,0 0-1 0 0,-1 0 0 0 0,1-1 0 0 0,-1 1 1 0 0,0 0-1 0 0,0 0 8 0 0,-61 81 461 0 0,50-72-396 0 0,-1-1 1 0 0,0 0-1 0 0,0 0 1 0 0,-2-2-1 0 0,1 0 1 0 0,-1-1-1 0 0,0 0 0 0 0,-1-1 1 0 0,0-1-1 0 0,0-1 1 0 0,-1 0-1 0 0,1-1 1 0 0,-1-1-1 0 0,-16 1-65 0 0,31-4 10 0 0,-1-1 1 0 0,1 0-1 0 0,-1 0 0 0 0,1 0 1 0 0,0 0-1 0 0,-1-1 1 0 0,1 1-1 0 0,0-1 0 0 0,-1 0 1 0 0,1 0-1 0 0,0 0 0 0 0,0 0 1 0 0,-1-1-1 0 0,1 1 0 0 0,0-1 1 0 0,1 0-1 0 0,-1 0 1 0 0,0 0-1 0 0,0 0 0 0 0,1-1 1 0 0,0 1-1 0 0,-1-1 0 0 0,1 1 1 0 0,0-1-1 0 0,0 0 0 0 0,0 0 1 0 0,0 0-1 0 0,1 0 0 0 0,-1 0 1 0 0,1 0-1 0 0,0 0 1 0 0,0 0-1 0 0,0-1 0 0 0,0 1 1 0 0,0-3-11 0 0,1-7-20 0 0,-1 0 0 0 0,2 0 1 0 0,0 0-1 0 0,0 0 1 0 0,1-1-1 0 0,1 2 0 0 0,0-1 1 0 0,1 0-1 0 0,0 1 1 0 0,1-1-1 0 0,0 1 0 0 0,1 0 1 0 0,0 1-1 0 0,1 0 1 0 0,1 0-1 0 0,7-10 20 0 0,12-10-172 0 0,1 0 0 0 0,1 2 0 0 0,1 1 0 0 0,28-18 172 0 0,82-52-657 0 0,-138 97 662 0 0,-1 1 1 0 0,0-1-1 0 0,0 1 1 0 0,0-1-1 0 0,0 0 0 0 0,0 1 1 0 0,0-1-1 0 0,0 0 1 0 0,0 0-1 0 0,0 0 1 0 0,0 0-1 0 0,0 0 0 0 0,0 0 1 0 0,-1 0-1 0 0,1 0 1 0 0,0 0-1 0 0,-1 0 0 0 0,1 0 1 0 0,-1-1-1 0 0,1 1 1 0 0,-1 0-1 0 0,0 0 0 0 0,1-1 1 0 0,-1 1-1 0 0,0 0 1 0 0,0-1-1 0 0,0 1 1 0 0,0 0-1 0 0,0 0 0 0 0,0-1 1 0 0,0 1-1 0 0,0 0 1 0 0,-1-1-1 0 0,1 1 0 0 0,0 0 1 0 0,-1 0-1 0 0,1 0 1 0 0,-1-1-1 0 0,0 1 0 0 0,1 0 1 0 0,-1 0-1 0 0,0 0 1 0 0,0 0-1 0 0,1 0 0 0 0,-1 0 1 0 0,0 0-1 0 0,0 0 1 0 0,0 0-1 0 0,0 1 1 0 0,0-1-1 0 0,0 0 0 0 0,-1 0-5 0 0,-86-38 559 0 0,61 29-540 0 0,19 8-160 0 0,0 0-1 0 0,1-1 1 0 0,-1 0-1 0 0,1-1 1 0 0,-1 0-1 0 0,1 0 1 0 0,1 0-1 0 0,-1-1 1 0 0,0 0-1 0 0,1 0 1 0 0,-1-2 141 0 0,6 7-103 0 0,1-1 0 0 0,-1 0 1 0 0,1 1-1 0 0,-1-1 0 0 0,1 0 1 0 0,0 1-1 0 0,-1-1 1 0 0,1 0-1 0 0,0 1 0 0 0,-1-1 1 0 0,1 0-1 0 0,0 0 0 0 0,0 0 1 0 0,0 1-1 0 0,0-1 0 0 0,0 0 1 0 0,-1 0-1 0 0,1 1 0 0 0,1-1 1 0 0,-1 0-1 0 0,0 0 0 0 0,0 0 1 0 0,0 1-1 0 0,0-1 0 0 0,1 0 1 0 0,-1 0-1 0 0,0 1 1 0 0,0-1-1 0 0,1 0 0 0 0,-1 1 1 0 0,1-1-1 0 0,-1 0 0 0 0,1 1 1 0 0,-1-1-1 0 0,1 0 0 0 0,-1 1 1 0 0,1-1-1 0 0,-1 1 0 0 0,1-1 1 0 0,0 1-1 0 0,-1 0 0 0 0,1-1 1 0 0,0 1-1 0 0,-1-1 0 0 0,1 1 1 0 0,0 0-1 0 0,0 0 1 0 0,-1-1-1 0 0,2 1 103 0 0,37-8-4778 0 0,-15 9 2843 0 0</inkml:trace>
  <inkml:trace contextRef="#ctx0" brushRef="#br0" timeOffset="265.199">702 99 18719 0 0,'0'0'859'0'0,"0"0"-26"0"0,2 1-534 0 0,145-3 6550 0 0,33 8-6065 0 0,-158-4-3680 0 0,-2 0-3760 0 0,-20-2-1448 0 0</inkml:trace>
  <inkml:trace contextRef="#ctx0" brushRef="#br0" timeOffset="707.529">710 113 10135 0 0,'-9'12'1080'0'0,"-7"24"478"0"0,9-11 1525 0 0,1 1 0 0 0,1 0 0 0 0,2 1 0 0 0,0-1 0 0 0,1 4-3083 0 0,2-17 259 0 0,-2 0-72 0 0,1 1 0 0 0,0-1 0 0 0,1 0 0 0 0,1 1 0 0 0,0-1 0 0 0,1 0 0 0 0,0 1 0 0 0,1-1-1 0 0,0 0 1 0 0,4 8-187 0 0,6-6 162 0 0,-12-15-88 0 0,12-1 161 0 0,93-45 409 0 0,-97 44-637 0 0,0 0 0 0 0,1 1 0 0 0,-1 0-1 0 0,0 0 1 0 0,1 1 0 0 0,-1 0 0 0 0,0 1 0 0 0,1 0 0 0 0,-1 0 0 0 0,0 1-1 0 0,0 0 1 0 0,0 1 0 0 0,0 0 0 0 0,0 0 0 0 0,0 1 0 0 0,0 1-7 0 0,-4-2 6 0 0,0 0 1 0 0,0 0 0 0 0,0 0-1 0 0,-1 1 1 0 0,0-1-1 0 0,1 1 1 0 0,-1 0 0 0 0,-1 1-1 0 0,1-1 1 0 0,-1 1-1 0 0,1-1 1 0 0,-1 1 0 0 0,0 0-1 0 0,-1 0 1 0 0,0 1-1 0 0,1-1 1 0 0,-2 0 0 0 0,1 1-1 0 0,0-1 1 0 0,-1 1-1 0 0,0 0 1 0 0,-1-1 0 0 0,1 1-1 0 0,-1 0 1 0 0,0 0-1 0 0,-1 3-6 0 0,-1 2 24 0 0,0 0-1 0 0,-1 0 1 0 0,0-1-1 0 0,0 1 1 0 0,-1-1-1 0 0,-1 0 0 0 0,0 0 1 0 0,0 0-1 0 0,-1-1 1 0 0,0 0-1 0 0,-1 0 1 0 0,0-1-1 0 0,0 1 0 0 0,-1-1 1 0 0,0-1-1 0 0,0 0 1 0 0,-1 0-1 0 0,0 0 1 0 0,0-1-1 0 0,0 0 1 0 0,-1-1-1 0 0,0 0 0 0 0,0-1 1 0 0,0 0-1 0 0,-1-1 1 0 0,1 0-1 0 0,-1 0 1 0 0,0-1-1 0 0,0 0 0 0 0,0-1 1 0 0,0 0-1 0 0,0-1 1 0 0,0-1-1 0 0,0 1 1 0 0,0-2-1 0 0,0 1 1 0 0,0-2-1 0 0,1 1 0 0 0,-1-1 1 0 0,1-1-1 0 0,0 0 1 0 0,-1-1-1 0 0,2 0 1 0 0,-1 0-1 0 0,-3-3-23 0 0,-32-48-3063 0 0,22-12-4517 0 0,20 45-1953 0 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28.4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212 127 16351 0 0,'6'-13'1747'0'0,"20"-64"2977"0"0,-26 76-4212 0 0,0 1-11 0 0,0 0-17 0 0,-5 2-303 0 0,0-1 1 0 0,0 1-1 0 0,0 0 0 0 0,1 0 1 0 0,-1 1-1 0 0,1 0 0 0 0,-1 0 1 0 0,1 0-1 0 0,0 0 0 0 0,0 0 1 0 0,0 1-1 0 0,1 0 0 0 0,-1-1 1 0 0,1 2-1 0 0,0-1 0 0 0,0 0 1 0 0,-2 5-182 0 0,-3 2 294 0 0,-3 3-25 0 0,-17 20 483 0 0,2 2 1 0 0,1 1 0 0 0,-10 22-753 0 0,30-48 79 0 0,-1-1 0 0 0,2 1 1 0 0,0 0-1 0 0,0 0 0 0 0,1 0 1 0 0,0 1-1 0 0,1-1 0 0 0,0 1 0 0 0,1 0 1 0 0,0-1-1 0 0,1 1 0 0 0,0 0 1 0 0,1 0-1 0 0,0-1 0 0 0,3 10-79 0 0,-2-15 5 0 0,0 0 0 0 0,0 0 0 0 0,1 0 0 0 0,-1-1 0 0 0,1 1-1 0 0,0-1 1 0 0,1 0 0 0 0,-1 0 0 0 0,1 0 0 0 0,0 0 0 0 0,1-1-1 0 0,-1 0 1 0 0,1 0 0 0 0,-1 0 0 0 0,1 0 0 0 0,0-1 0 0 0,1 1-1 0 0,-1-1 1 0 0,1-1 0 0 0,-1 1 0 0 0,1-1 0 0 0,0 0 0 0 0,0 0-1 0 0,4 0-4 0 0,2 1 0 0 0,1-1-1 0 0,0-1 0 0 0,0 0 0 0 0,0 0 0 0 0,0-1 0 0 0,0-1 0 0 0,0-1 1 0 0,0 0-1 0 0,0 0 0 0 0,-1-1 0 0 0,4-2 1 0 0,4-1-8 0 0,1-1-1 0 0,-2-2 1 0 0,1 0 0 0 0,-1-1-1 0 0,-1 0 1 0 0,0-2 0 0 0,0 0-1 0 0,-1-1 1 0 0,3-5 8 0 0,-14 13-3 0 0,0-1 1 0 0,0 0-1 0 0,-1 0 0 0 0,0-1 0 0 0,0 1 1 0 0,-1-1-1 0 0,1 0 0 0 0,-2-1 0 0 0,1 1 0 0 0,-1-1 1 0 0,0 1-1 0 0,0-1 0 0 0,-1 0 0 0 0,0 0 1 0 0,-1 0-1 0 0,0 0 0 0 0,0-1 0 0 0,-1 1 1 0 0,0 0-1 0 0,0 0 0 0 0,-1 0 0 0 0,0-1 1 0 0,0 1-1 0 0,-1 0 0 0 0,0-2 3 0 0,-3-8-1 0 0,-1 0 1 0 0,-1 1-1 0 0,0 0 0 0 0,-1 0 1 0 0,-1 1-1 0 0,-1 0 0 0 0,0 0 1 0 0,-1 1-1 0 0,0 1 0 0 0,-2-1 1 0 0,1 2-1 0 0,-2 0 0 0 0,0 1 1 0 0,0 0-1 0 0,-1 1 0 0 0,-5-2 1 0 0,17 10-123 0 0,-1 1-1 0 0,1 0 1 0 0,-1 0-1 0 0,0 0 0 0 0,0 1 1 0 0,0-1-1 0 0,0 1 1 0 0,0 0-1 0 0,0 0 0 0 0,0 1 1 0 0,0-1-1 0 0,0 1 1 0 0,0 0-1 0 0,-1 0 0 0 0,1 0 1 0 0,0 0-1 0 0,0 1 1 0 0,0 0-1 0 0,0 0 1 0 0,0 0-1 0 0,0 0 0 0 0,0 1 1 0 0,-3 1 123 0 0,2 3-2187 0 0,4 1-4430 0 0,3 1-1886 0 0</inkml:trace>
  <inkml:trace contextRef="#ctx0" brushRef="#br0" timeOffset="272.232">697 512 22519 0 0,'0'0'992'0'0,"0"0"216"0"0,0 0-968 0 0,0 0-240 0 0,0 0 0 0 0,0 0 0 0 0,0 0 472 0 0,0 0 40 0 0,-2-5 16 0 0,1-1 0 0 0,-1 0-336 0 0,2-2-64 0 0,2 1-8 0 0,1 0-8 0 0,1-1-536 0 0,-2 1-112 0 0,2-1-16 0 0,1-1-9920 0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38:25.67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21636 13798 23039 0,'-6'4'2048'0,"-2"-1"-1648"16,-3-2-400-16,0-1 0 0,0-1 1056 0,0 0 128 15,-1 0 32-15,1-1 0 0,1 0-288 0,-4 0-48 16,0-1-16-16,0 0 0 0,-2 1 608 0,-1-1 112 16,0 1 16-16,-2 2 16 0,1 0-688 0,-2 0-144 15,1 2-16-15,0 1-16 0,-2-1 96 0,0 1 32 16,-6-3 0-16,0 0 0 0,-2 0-448 0,-2 0-96 0,-1-4-16 15,1-2 0-15,0-2-320 0,1-1 128 0,2-1-128 16,1-3 0-16,0 0 0 0,-1-1 0 0,-1 0 0 0,-3-1 0 16,-5 0 0-16,-3-3 0 0,-3-2 0 0,0-3 0 15,-2-1 0-15,3-2 0 0,4-1 0 0,-1-1 128 16,-2-3-128-16,-3 2 0 0,-7 1 0 0,-2 1 128 16,-1 0-128-16,4 2 0 0,3 3 0 0,1-2 0 15,0 0 0-15,-6-2 0 0,-6-4 0 0,0-3 0 16,1-2 0-16,6-3 0 0,2-3 0 0,1 2 0 15,-1 2-144-15,-4 5 144 0,-4 2-160 0,2-2 160 16,0-2 0-16,4-2 0 0,4-3 0 0,-1-2 0 16,-5-1 0-16,-2 1 0 0,-5 0 128 0,2 5-128 0,6 1 0 15,3 2 0-15,4 1 0 0,-1-5 0 0,-5-2 0 16,0-4 0-16,-3-2 0 0,3-3 0 16,3 1 0-16,4 4 0 0,3 4 0 0,1-1 0 0,-1 0 0 0,-3-4 0 15,-8-5 0-15,2 1 0 0,-1-1 0 0,3 4 0 16,3 5 0-16,3 2 0 0,2 4 128 0,-6-1-128 15,-4-1 0-15,-2-2 0 0,-1-2 128 0,0 0-128 16,5-3 192-16,3 5-192 0,4 2 128 0,-2 3-128 16,-6 4 0-16,-3-2 0 0,-5-1 192 0,3-2-192 15,2-3 192-15,6-3-192 0,2-4 144 0,-3 2-144 16,-4 0 0-16,-3 5 144 0,-3 3-144 0,3 0 0 16,3 1 0-16,3 0 128 0,3-3-128 0,-2 0 0 15,-5-1 0-15,-4 0 0 0,-3-2 128 0,2 2-128 16,3 4 0-16,6 3 128 0,6 1 0 0,-4 2 0 0,-4 1 0 15,-2-5 0-15,-4-2-128 0,-1-3 160 0,4-4-160 16,3-1 160-16,5-2-160 0,-3 3 0 0,-4 2 0 0,-2 2 128 16,-2 3-128-16,3-3 0 0,1-2 0 0,4-4 0 15,3-5 0-15,-4 0 0 0,-4 1 0 0,-4 4 0 16,-2 1 0-16,2 2 0 0,3 2 0 0,2-2 0 16,2 1 0-16,-6-2 0 0,-5-6 0 0,2 1 0 15,0 1 0-15,4 5 0 0,4 3 0 0,1 2 0 16,0 0 0-16,-4 0 128 0,-3-6-128 0,1-4 0 15,1-5 0-15,4-1 128 0,5 2-128 0,-2 3 0 16,-4 3 160-16,-2-1-160 0,-2-1 192 0,0 0-192 16,1-5 0-16,4 2 0 0,5 0 0 0,-1 7-192 15,-1 3 192-15,-4 5 0 0,-4 2 192 0,3 0-192 0,1-2 0 16,5-1 0-16,6-2 0 0,1-2-144 0,1-3 144 16,-1 0 0-16,-1-1 160 0,1 4-160 0,-1 3 192 15,5-3-64-15,3-4-128 0,4-3 192 0,3-4-192 16,3-3 0-16,5-3 0 0,1 4 0 0,1 4 0 0,3 2 0 15,2 1 0-15,0-1 0 0,1-3 0 0,2-2 0 16,2-1 0-16,0 4 0 0,2 5 0 0,2 3 0 16,0 3 0-16,1-1 0 0,2 0 0 0,1 0 0 15,2-1 0-15,1 0 0 0,1 0 0 0,0 3 0 16,3 4 0-16,-1 0 0 0,0 5 0 0,1 4 0 16,1 2 0-16,1 3 0 0,1 3 0 0,3 1 0 15,2 2 0-15,3 1 0 0,0 1 0 0,5-1-128 16,3-1 128-16,2 0 0 0,5 0 0 0,1 1 0 15,-1 0 0-15,0 1 0 0,-1-1 0 0,5 2 0 0,-1 1 0 0,6 2 0 16,3-1 0-16,2 3 0 0,4 2 0 0,-2 0 0 16,-4 0 0-16,1 1 0 0,1 3 0 0,5 1 0 15,2 0 0-15,3 2 0 0,1 1 0 0,-5 2 0 16,-3-2 0-16,0 3 0 0,3 4 0 0,2-1 0 16,2-3 0-16,0 2 0 0,-1 0 0 0,-4 1 0 15,-4 1 0-15,3 5 0 0,4 2 0 0,2 1 0 16,4-1 0-16,-4 4 0 0,-7 1 0 0,1 0 0 15,-3 3 0-15,5 0 0 0,2 1 0 0,2-3 0 16,-1-1 0-16,-4-2 0 0,-6 0 0 0,1 3 0 16,3 4 0-16,3 2 0 0,3 1 128 0,-1 3-128 15,0 1 0-15,-4-1 0 0,-4-2 0 0,3-4 0 16,3-3 0-16,4 0 128 0,1-1-128 0,-4 2 0 16,-5 3 0-16,0 3 128 0,-2 4-128 0,3-1 0 15,1 1 0-15,5 0 0 0,3-2 0 0,-5-3 0 0,-8-3 0 0,-2 0 0 16,-1 2 0-16,3 5 0 0,2 5 0 0,5 1 0 15,3 0 0-15,-4-2 0 0,-4-3 0 0,-4-3 0 16,-2-4 0-16,2 2 0 0,3 0 0 0,6 5 0 16,2 4 0-16,-2-1 0 0,-3 1 0 0,-3-2 0 15,-2-2 0-15,4-2 0 0,4-4 0 0,4-1 224 16,2 0-64-16,-6 4-16 0,-4 3 16 0,2 2 0 16,1 0 0-16,6-2 0 0,4-1-160 0,0-4 0 15,-5-3 0-15,-2 1 128 0,-5-3-128 0,4 5 0 16,4 4 0-16,4 3 0 0,1 1 0 0,-5-1 0 0,-7-2 0 0,1 0 0 15,4-3 0-15,4-3 0 0,3 0 128 16,-2 2-128-16,-4 2 0 0,-4 5 160 0,-3 2-160 0,4 0 160 16,4 0-160-16,4-5 0 0,1-4 0 0,-5-1-176 15,-6-1 176-15,3 2 0 0,2 4 0 0,8 3 0 16,4 0 0-16,-5 0 0 0,-7-4 0 0,3-1 0 16,3-2 0-16,6-7 0 0,7-2 0 0,-7-1 0 15,-7 0 0-15,3 5 0 0,6 4 0 0,2 2 128 16,2 2-128-16,-6 0 0 0,-7 0 0 0,6 1 0 15,4-2 0-15,-1-2 0 0,-1-1 0 0,-5 2 0 16,-5 9 0-16,4 4 0 0,7 2 0 0,-1-1 128 16,-1-6-128-16,-4-2 0 0,-6-4 0 0,4 3 0 15,5 4 0-15,1 4 0 0,-2 0 0 0,-2-1 0 16,-8-1 0-16,8-2 0 0,5-4 0 0,1-1 0 16,0 0 0-16,-6 5 0 0,-3 3 128 0,3 2-128 15,6-1 176-15,-2-2-48 0,-2-4 0 0,-1 1 0 0,-4-1-128 0,6 6 0 16,5 6 0-16,-3 1 128 0,-6 2-128 0,-3-6 0 15,-5-4 0-15,5 2 128 0,3 5-128 0,0 4 0 16,-3 3 0-16,-6-2 0 0,-7-5 0 0,-1-3 0 16,-2-1 0-16,1 3 0 0,0 6 0 0,-2-1 0 15,-3-1 0-15,-5-5 0 0,-6-6 0 0,-5 1 128 16,-2 0-128-16,-6 4 0 0,-2 7 0 0,-1 1 128 16,-1-5-128-16,-3-5 0 0,-4-9 192 0,-2 0-32 15,-4 0-16-15,-4 4 0 0,-4 6-16 0,-4-2 0 16,-2 1 0-16,-3-5 0 0,-5-7-128 0,-7-1 0 15,-9-1 144-15,-8 2-144 0,-8 3 0 0,-4 1 128 16,-2-1-128-16,1-2 0 0,-2-6 0 0,-11-5 144 0,-13-5-144 0,0-4 0 16,6-6 128-16,-9-4-128 0,-11-1 0 0,0-5 0 15,2-4 128-15,-8-3-128 0,-10-2 144 0,5-2-144 16,6-4 176-16,-5-3-176 0,-12-3 192 0,12-4-192 16,12-3 224-16,-2 0-64 0,-4-2-16 0,10-3 0 15,11-1-144-15,4 2 0 0,-2 0 0 0,2 2 0 31,1 1-640-31,9-2-224 0,6-2-32 0,2-7-14144 0,-1-7-2816 0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38:56.58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10277 8517 12895 0,'0'0'576'0,"0"0"112"0,0-3-560 0,0 3-128 15,0-2 0-15,0-1 0 0,0 1 2592 0,0-2 480 16,0 2 112-16,1-3 16 0,0 1-2320 0,-1-2-464 16,1 1-96-16,-1 0 0 0,0-2-320 0,-1 1 0 0,1 0 0 0,1-1 0 15,-1 0 352-15,1 1-32 0,0 1-16 0,-1-1 0 16,-1 2 544-16,0 0 112 0,1 4 32 0,-2-2 0 15,-3 1 608-15,-1 2 128 16,-2 0 32-16,-1 3 0 0,-2 3-64 0,0 2-16 16,-3 1 0-16,-3 1 0 0,1 3-528 0,-1-1-128 0,1 1 0 15,1 1-16-15,1 3-240 0,1-1-32 0,3 0-16 0,1 1 0 16,2 2-368-16,3-2-80 0,3 1-16 0,1-2 0 0,2-2-256 0,2-1 0 16,3-2 128-16,3-2-128 0,1-3 0 0,2-2 0 15,1-2 0-15,1-2 0 0,3-3 0 0,1-3 0 16,-1-3 0-16,2-4 0 0,0-2 0 0,1-1 0 15,-2-3 0-15,-1 1 0 0,-2 2 0 0,-4 0-224 16,-1 0 64-16,-1 3 16 0,-3 0 144 16,-2 1 0-16,-2 1-144 0,-2 2 144 0,-1 0 0 0,-2 2 0 15,1 1 0-15,-3-1 0 0,-1 1 0 0,-1 1 128 16,0 1 0-16,0-2 0 0,-1 2 128 0,1 2 32 16,1-2 0-16,0 3 0 0,1 0-64 0,4 0-16 15,0 0 0-15,0 0 0 0,-2 5-80 0,3 0-128 16,1 2 176-16,2 0-176 0,1 1 160 0,-1 0-160 0,2 1 128 15,1 1-128-15,1 3 0 0,1-1 0 0,-2 1 0 0,-1 4 0 16,1 3 0-16,1 1 0 16,-2 3 0-16,0 1 0 0,-1 3 0 0,-2 2 128 15,-1-1-128-15,-1 0 0 0,-2 1 224 0,0-1-32 16,-3-2-16-16,-2 1 0 0,-1-2 144 0,-1 2 16 16,-1-1 16-16,1-1 0 0,-2 0 16 0,0-4 0 0,-1-2 0 0,-1-3 0 15,-1-4-64-15,-2-2-16 0,2-4 0 16,-1-3 0-16,-1-4-64 0,0-2-16 0,0-5 0 0,-2-3 0 15,3-3-208-15,-1-1 0 0,0-2 128 0,3 0-128 32,3 0-544-32,0 1-160 0,2 0-16 0,2 1-16 0,2-1-2160 0,2 2-432 0</inkml:trace>
  <inkml:trace contextRef="#ctx0" brushRef="#br0" timeOffset="43061.164">11967 7577 17503 0,'-25'-8'1552'0,"-6"1"-1232"0,-4-2-320 0,1-2 0 16,1 1 1472-16,1-3 256 0,2-2 32 0,2 1 16 16,0-2-432-16,3 0-64 0,1-4-32 0,0 4 0 15,2-1-272-15,0 1-48 0,1 0-16 0,0 1 0 16,1 2-224-16,3 0-48 0,0-1-16 0,4 1 0 16,1-3-16-16,6 3 0 0,2-3 0 0,1-3 0 0,1-3-288 15,2 0-64-15,2-2-16 0,4-2 0 0,2-3-240 0,4-1 0 16,2 2 128-16,6-1-128 0,1-1 0 0,4 0 0 15,1 0 0-15,3-2 0 0,2-1 0 0,17-15 0 16,1 2 0-16,-11 16 0 0,6-2 0 0,5 1 256 16,-1 1-32-16,3 3 0 0,2 0-64 0,4 0-16 15,5 2 0-15,4 0 0 0,1 1-144 0,2-1 0 16,-3-2 0-16,7 0 128 0,5-1-128 0,0 1 0 16,-1-1 0-16,4 1 0 0,2 2 128 0,2-1-128 15,1 1 128-15,34-9-128 0,-13 4 0 0,-5 6 0 16,-1 2 0-16,-5 2 0 0,-5-1 0 0,2 1 0 15,3 0 0-15,-1 1 0 0,-4-4 0 0,4 2 0 16,5 0 0-16,-4 0 0 0,-6 2 0 0,2 0 0 0,3 1 0 16,-4 3 0-16,-5 1 0 0,0 2 0 0,1 1 0 0,1 3 0 15,1-1 0-15,-6 4 0 0,-5-1 0 0,3 0 0 16,5-2 0-16,-5 3 0 0,-6 3 0 16,-1 1 0-16,-2-3 128 0,1 2-128 0,2 2 0 0,-7 2 128 15,-6 2-128-15,-1-2 0 0,1 1 0 0,1 2 0 16,2-2 0-16,-3 2 0 0,-6 1 0 0,-1-1 0 15,-3 1 0-15,3 1 0 0,2-2 144 0,4 1-144 16,1 1 0-16,-6 2 128 0,-4-3-128 0,1 2 0 16,-2 1 0-16,5-3 128 0,4 0-128 0,1 0 0 0,0 0 144 0,-5 2-144 15,-5 0 192-15,0 1-192 0,1 2 0 0,-1-1 0 16,0 4 0-16,-3 1 0 0,-1 3 0 0,-7 1 0 16,-5-1 0-16,-2 2 0 0,-5-2 0 0,-1-1 0 15,1-1 0-15,-1 0 0 0,1 1 0 0,0 1 0 16,1-1 0-16,2 2 0 0,0-1 0 0,0 1 0 15,0 3 0-15,-3 0 0 0,-4 1 0 0,-1 1 0 16,-4 1 0-16,2 2 0 0,-5-3 0 0,0 1 0 16,-2-1 0-16,-1 0 0 0,-1-2 0 0,0 2 0 0,-1 0 0 0,-2 1 0 15,1 3 144-15,-1 1-144 16,0 1 0-16,0 0 144 0,-2 0-144 0,0 1 0 0,-1 2 0 0,-2-3 0 16,-2-3 0-16,-2-1 0 0,-2-2 0 0,-3 1 128 15,-4-4-128-15,-2 3 128 0,-3 0-128 0,-3 1 128 16,-4 1 128-16,-3 1 32 0,-2 3 0 0,-5 0 0 15,-5 1 224-15,-8-1 64 0,-6-2 0 0,-3 1 0 16,0 0-160-16,2-3-32 0,2-4 0 0,0 1 0 16,-1-3-192-16,-5 2-32 0,-4-3-16 0,-1-1 0 15,1 1-144-15,1-1 128 0,2 2-128 0,-7-3 128 16,-9-1-128-16,-1 1 0 0,1 0 0 0,-3-4 0 16,0-1 0-16,-10 0 128 0,-10 1-128 0,-1-2 0 15,2 1 0-15,-9-1 0 0,-9 2 128 0,2 0-128 0,1-4 224 0,-2 0 16 16,-3 1 0-16,-1-1 0 0,1-1 64 0,2-2 16 15,3-1 0-15,-5-1 0 0,-4-2-192 16,5 0-128-16,3-2 192 0,-3 0-192 0,-8-2 192 0,3 0-192 16,1 1 192-16,-5 0-192 15,-5 1 160-15,0-1-160 0,-1-1 128 0,6 0-128 0,7 0 256 0,-3 0-16 16,-3-2-16-16,7 0 0 0,7 0-80 0,2-4-16 16,0 1 0-16,11-3 0 0,10-2-128 0,4-4 0 15,1 0 0-15,5-1 0 16,9 1-1504-16,6-1-288 0,8-3-48 0</inkml:trace>
  <inkml:trace contextRef="#ctx0" brushRef="#br0" timeOffset="46760.004">19904 6682 18431 0,'0'0'1632'0,"-6"3"-1312"16,0-2-320-16,0 0 0 0,2 1 3168 0,-2-2 560 15,1 1 112-15,-1 0 32 0,1 0-1504 0,5-1-320 16,0 0-48-16,0 0-16 0,0 0-656 0,0 0-144 0,0 0-32 0,0 0 0 16,-1-4-448-16,2-2-112 0,1-1-16 0,1 0 0 15,2 0-32-15,1 1-16 0,1 0 0 0,0 1 0 16,1-1-112-16,1-1-32 0,2 2 0 0,0 1 0 15,1 0-208-15,1 1-48 0,-1 3-128 0,1 0 192 16,1 1-192-16,-1 3 0 0,-3-2 128 0,2 3-128 0,-2 1 0 0,-2 2 0 16,-2 1 128-16,-1 3-128 0,-1 1 128 0,-2-1 0 15,-1 0-128-15,-3 2 192 0,-2 1 112 0,-2-1 16 16,-2 1 0-16,-2-2 0 0,-3 1 128 16,1-2 16-16,0 0 16 0,-1-2 0 0,1-2-96 0,2 0 0 15,0-2-16-15,3-1 0 0,2-1-128 0,5-4-32 16,0 0 0-16,0 0 0 0,-3-3-208 0,3 3 144 15,3-6-144-15,3 0 128 0,2 0-128 0,2 1 0 16,0 1 0-16,2 2 0 0,2-1 0 0,-2 2 0 16,0 2 0-16,-1 2 0 0,1-1 0 0,-3 2 0 15,0 2 0-15,-1 1 0 0,-2 1 0 0,0 0 0 16,-4 1 0-16,-2 1 0 0,-1-2 0 0,-4 1 160 16,-2 0-160-16,-2 0 160 0,-4-1 224 0,-1 0 64 15,-4-1 0-15,-1 0 0 0,0 0-272 0,1-1-48 16,0-1-128-16,1 1 192 0,2-1-192 0,0-1 128 15,2-2-128-15,3 0 0 0,4-2 0 0,1-3 0 16,5 3 0-16,1-5 0 16,3-1-640-16,2 0-112 0,4-2-16 0,2-1-16 15,2-1-1104-15,2-1-224 0,4 0-32 0,0-1-12784 16,2-1-2560-16</inkml:trace>
  <inkml:trace contextRef="#ctx0" brushRef="#br0" timeOffset="47178.393">20269 6733 27647 0,'0'0'1216'0,"0"0"256"0,-3-3-1168 0,-1-2-304 0,0-1 0 0,1 1 0 16,1 0 4832-16,0 0 912 0,0-1 176 0,1 0 32 0,1 2-3888 0,4-2-784 15,1 0-144-15,2 0-48 0,1 1-640 0,3 0-128 16,1 0-16-16,2 1-16 0,1 0-288 0,2 2 128 16,2 0-128-16,-1 2 0 0,0 1 128 0,0 0-128 15,-2 2 0-15,-1 1 0 0,-2 2 128 0,1 1-128 16,-3-1 0-16,-1 3 0 0,-2-2 176 0,-2 1-176 15,-1 2 160-15,-3 1-160 0,0 0 320 0,-3-1-16 16,-2 1-16-16,0 3 0 0,-2-3 48 0,-1 0 16 16,0-1 0-16,1-1 0 0,-1 0-32 0,1-3 0 0,0-2 0 15,5-4 0-15,0 0-128 0,0 0-48 16,0 0 0-16,1 5 0 0,3-1-144 0,2 0 0 16,2-1 144-16,1 0-144 0,1 0 0 0,2 2 0 15,-2 0 0-15,0 0 0 0,-1 1 0 0,0 0 0 16,-1 1 0-16,0 1 0 0,-3-1 0 0,-2 0 0 15,0 0 0-15,0-1 128 0,-2 2-272 0,-1 0-48 16,-2 0-16-16,-1 0 0 0,-3-1 208 0,-3 0 0 0,-3 2 0 0,-3-2 0 16,-3 0 0-16,-3-1 256 0,-2-1-48 0,0-2-16 15,2-2-192-15,3 0 0 0,3-1 0 16,4-1 128-16,0-3-128 0,3-1 0 0,2-2 0 0,2 1 0 31,1-1-448-31,3 0-64 0,1 0-32 0,3 2 0 0,2-1-3328 0,3-1-672 0</inkml:trace>
  <inkml:trace contextRef="#ctx0" brushRef="#br0" timeOffset="50147.556">12334 9399 21183 0,'-35'-7'1888'0,"17"4"-1504"16,-5 0-384-16,-2 1 0 0,1 0 1984 0,0-1 336 15,2-1 64-15,1 0 16 0,2-4-1648 0,1 0-336 16,2-2-64-16,1 0-16 0,1 0-160 0,0-2-48 15,0-1 0-15,-1 0 0 0,0-3 96 0,2-2 16 0,-1 0 0 0,1-3 0 16,2-1 560-16,1-2 112 16,0 0 32-16,2-2 0 0,2 0-160 0,1 0-16 15,2-1-16-15,2 1 0 0,2-2-464 0,2 2-96 16,1 1 0-16,2-1-16 0,1-1-176 0,2-1 0 0,0 0 0 16,0 1 128-16,2 1-128 0,-1 3 0 0,-1 0 0 0,0 3 0 15,0 1 0-15,0 2 0 0,-1 1 0 0,1 1 0 16,0 1 0-16,0 0 0 0,3 0 0 0,4-1 128 15,1-2-128-15,5 1 0 0,1-1 0 0,5-3-176 16,2 1 176-16,2-2 0 0,1 0 0 0,2 0 0 16,-1-2 0-16,13-8 0 0,-8 4 0 0,-2 3 0 15,-2 1 0-15,1 4 0 0,-1 0 0 0,1 1 0 16,1 1 0-16,2 1 0 0,1 1 0 0,1 2 0 0,-1-2 0 0,2 0 176 16,3 0-48-16,5-1 0 0,5-1 48 0,5 1 0 15,1-2 0-15,0-1 0 16,-3-3-32-16,3-1 0 0,6-3 0 0,1 2 0 0,2 1-144 15,-3 2 160-15,-2 0-160 0,-18 5 160 0,8 1-160 16,5 0 0-16,2 0 0 0,1 1 128 16,0 1-128-16,22-4 0 0,2 1 0 0,-8 4 0 0,-4 2 0 15,-3-1 0-15,-1 1 0 0,4 0 0 0,1 2 0 16,-3 2 0-16,1-1 0 0,-2-2 192 0,1 1-64 16,4 1 0-16,-4 2 0 0,-3 2-128 0,-3 0 192 15,-1-1-192-15,1 1 192 0,3 1-192 0,-4 1 0 16,-2 3 0-16,-3-1 0 0,0 0 192 0,1 0-64 15,1-1 0-15,2 2 0 0,0 1 64 0,-3 0 0 16,-3 0 0-16,2 1 0 0,3-4-64 0,1 2 0 16,3 1 0-16,-4-1 0 0,-3 1 0 0,-1-1-128 0,2-1 192 0,0 0-64 15,-1 1 32-15,0 1 0 16,-5 1 0-16,-6-1 0 0,-4 0-160 0,-1 0 192 16,-2-2-192-16,0 1 192 0,0 1 48 0,1 1 16 15,1 0 0-15,0 0 0 0,-3 1-256 0,-1 0 144 16,-1 0-144-16,0-1 128 0,2-2-128 0,3 0 0 0,0 0 0 0,1 1 128 15,0 1-128-15,-4-2 0 0,-3 1 0 0,-3 0 0 16,-2-1 0-16,0 1 0 0,0-1 128 16,-1 1-128-16,-1 0 0 0,1-1 0 0,2 0 0 0,-1 1 0 15,0 0 0-15,0 0 0 0,-2 0 0 0,-3 1 0 0,-1-1 0 16,3 0 0-16,-2-1 0 0,2 1 0 16,0 0 0-16,-2 0 0 0,1 1 128 0,-1 0-128 15,1 0 0-15,-1-1 0 0,2 1 144 0,-1-1-144 16,-4 2 0-16,0 2 0 0,-2-2 0 0,-2 1 0 15,-2 0 0-15,0 0 0 0,0 0 0 0,0-1 0 16,-2-1 0-16,1 1 0 0,-2-1 0 0,-2 1 0 0,1 0 0 0,-3 0 0 16,-1 0 0-16,1 0 128 0,1 0-128 0,-2 2 128 15,1 1-128-15,1 0 128 0,-2 2-128 0,1-1 0 16,0 3 0-16,0 2 128 0,-1-1-128 0,2 0 0 16,-2 2 0-16,-1 1 0 0,-1-4 0 0,-1 3 0 15,1-3 0-15,-2 1 0 0,-2 0 0 0,-1 0 0 16,0 1 0-16,-2-3 128 0,-1 3 16 0,-2 0 16 15,-1 1 0-15,-1 0 0 0,0 3 96 0,-2-2 32 16,-1 2 0-16,0 2 0 0,-1 0-288 0,-1 2 160 0,0 2-160 0,1-1 128 16,-1 1-128-16,-1-2 0 15,2 0 0-15,-2-2 128 0,-1 1-128 0,-1-2 0 16,-1 0 0-16,-6 7 0 0,-2-1 0 0,1-4 0 16,-3-2 0-16,-2 0 0 0,-4 2 192 0,-1-1-64 0,-2-1 0 0,-2 0 0 15,0-1 64-15,-4-1 0 0,-7-2 0 0,-2 0 0 16,-1-2-192-16,3 1 0 0,1-2 144 0,3 1-144 15,4 0 224-15,3-2-32 0,3-1 0 0,-1 1 0 16,-4-4-192-16,-2 1 0 0,-5-3 128 16,-2 1-128-16,-2 3 0 0,1 0 0 0,0 0 128 15,2-1-128-15,0-2 0 0,-8 0 0 0,-9-2 0 0,-7 1 0 0,-3 2 128 16,0 1-128-16,2-3 0 0,-11 1 0 0,-10 2 0 16,2 0 128-16,5-2-128 0,22-1 0 0,-8 0 0 15,-3 2 0-15,-3 0 128 0,4 1-128 0,2 0 144 0,-1-1-16 16,-4 0 0-16,-3 1 0 0,-2-1-128 0,0 0 128 15,1 1-128-15,-8 3 128 0,-7 3-128 0,-2-3 0 16,1 2 0-16,-10 2 128 0,-10 2-128 16,-6 2 0-16,-2-2 0 0,-2 2 128 0,-1-1-128 15,-47 5 160-15,17-1-160 0,21-6 160 0,19-3-160 0,1 0 192 16,2-4-192-16,10 0 192 0,10-2-192 0,2-2 0 16,0-2 0-16,4-1 128 0,3-2-128 0,3-3 0 15,5-2 0-15,17 1 0 0,-9 1 0 0,-4 1 0 16,2 1 128-16,-6-2-128 0,-8 1 0 0,-2 3 0 15,-2 3 0-15,-3-1 0 0,0 2 0 0,2 0 0 16,-1 0 0-16,12-2 0 0,9-4 0 0,11-4 0 16,8-4 0-16,9-3 0 0,8-1 0 0,9 0 0 0,6-1 0 0,3-2-176 31,8 1-2000-31,3 3-416 0</inkml:trace>
  <inkml:trace contextRef="#ctx0" brushRef="#br0" timeOffset="59848.63">20378 8162 14735 0,'-10'0'640'0,"6"0"160"0,-1 0-640 0,-1-1-160 15,0 0 0-15,1 0 0 0,1-1 4048 0,4 2 784 16,0 0 160-16,-2-4 16 0,2 0-2496 0,2-1-496 16,2 1-96-16,2-1-32 0,1 0-336 0,-1 1-64 15,2-1-16-15,1 0 0 0,2-1-448 0,0 1-112 16,-1 1-16-16,3 1 0 0,-1 0-432 0,2-1-80 15,1 1-32-15,-2 2 0 0,-1 1-352 0,-3 1 0 16,0 1 0-16,0 2 0 0,-2 0 0 0,-1 2 144 16,-2 2-144-16,-1 0 0 0,-2 1 176 0,-1 1-176 15,-1 0 160-15,-1 1-160 0,-2 0 192 0,-1 0-48 16,-1-2-16-16,0 1 0 0,-2-2 256 0,0 0 32 16,0 0 16-16,-1-2 0 0,0-1 16 0,0-1 16 15,1-1 0-15,1-1 0 0,0-1-96 0,3-1-32 0,4 0 0 16,0 0 0-16,3-3-176 0,4 0-32 15,1-1-128-15,4 1 192 0,3-1-192 0,1 1 0 16,0 2 0-16,0 2 0 0,-2 2 0 0,2 1 0 16,1 3 0-16,-2 2 0 0,0 3 128 0,0 0 0 0,-2 1-128 0,-1 3 192 15,-3 0 48-15,-3 3 0 0,-4 2 0 0,-4 1 0 16,-5-1 80-16,-4-1 32 0,-3 0 0 0,-1-3 0 16,-4 0-16-16,-2-2 0 0,-2-4 0 0,-3-1 0 15,-3-2-336-15,1-3 0 0,1-2 0 0,1-3 0 16,5-3 0-16,4-2 0 0,4-3 0 0,6-3 128 31,3-3-1008-31,7-5-192 0,4-3-32 0,8 0-23984 0</inkml:trace>
  <inkml:trace contextRef="#ctx0" brushRef="#br0" timeOffset="63446.581">19607 8184 23951 0,'0'0'1056'0,"0"0"224"0,-3-5-1024 0,2 0-256 16,2-3 0-16,2 1 0 0,2 0 3648 0,1 1 656 15,2 2 144-15,0-1 32 0,1-1-2880 0,3 1-560 16,-1-1-112-16,2 1-32 0,1 1-448 0,-1 2-112 16,1-2-16-16,2 3 0 0,-3-2-144 0,2 3-48 15,1 1 0-15,-2 1 0 0,0 1-128 0,-2 1 128 0,-1 1-128 0,-2 2 128 16,-2 1 128-16,-3 3 32 0,-3-1 0 0,-3 4 0 15,-3 1 544-15,-3 0 96 0,-2 2 32 0,-1 0 0 16,-2-1-48-16,0 0 0 0,2-2 0 16,-2 0 0-16,1 0-240 0,1-2-48 0,3-3-16 15,-1-2 0-15,2-1-256 0,2-1-48 0,5-5-16 0,0 0 0 16,0 0-160-16,0 0-128 0,4-2 192 0,3 0-192 16,2-1 0-16,1 1 0 0,4 0 0 0,2 2 0 15,1 1 0-15,3 1 0 0,0 2 0 0,1 1 0 16,2 1 0-16,0 2 0 0,-1 2 0 0,0 2 0 15,-2 1 0-15,-3 1 0 0,-3 0 0 0,-4 1 0 0,-4-1 0 0,-4 0 160 16,-5-1-160-16,-3 0 128 0,-7-2 128 0,-3 1 32 16,-3-1 0-16,-3 1 0 0,0-1-16 0,-2 1 0 15,-2-2 0-15,-1-1 0 0,3-1-272 0,-1-2 160 16,-1-1-160-16,4-2 128 0,-1-2-128 0,3-2 0 16,1-2 0-16,4-3 112 15,4-2-688-15,4 0-96 0,5-3-32 0,3-2-16336 16,4 0-3280-16</inkml:trace>
  <inkml:trace contextRef="#ctx0" brushRef="#br0" timeOffset="70277.554">11946 10526 8287 0,'-19'6'736'0,"6"-2"-592"0,-2-1-144 0,-1 0 0 16,0 0 2176-16,1 0 416 0,0-1 80 0,-1-1 16 15,3-1-1136-15,0-1-208 0,2-1-64 0,2-3 0 16,0-1-368-16,1-3-80 0,2-1 0 0,1-3-16 0,-1 1-304 0,1-4-64 15,1 1-16-15,0-3 0 0,-2 0 384 0,2-2 80 16,1-1 0-16,1-4 16 0,1-3-16 0,3-1 0 16,1 1 0-16,2-1 0 0,2-1-496 0,0 1-96 15,1 0-32-15,1 1 0 0,1 4-80 0,2-1 0 16,0 2-16-16,3-4 0 0,2-2-48 0,3 0-128 16,3-2 192-16,3 0-64 0,2 1-128 0,2 1 0 15,-1-1 0-15,1 4 128 0,0 1 0 0,1 2-128 16,2 0 192-16,4-1-64 0,5-1 48 0,5-1 0 15,5 0 0-15,2-1 0 0,0-2-176 0,4 0 0 16,4-4 144-16,4 2-144 0,5 1 0 0,-1 3 0 16,2 2 0-16,0 2 128 0,2-4-128 0,4 6 0 0,1 3 0 0,-2 1 0 15,-1-2 0-15,3-2 0 0,6 2 0 0,-3-2 0 16,-2 4 0-16,2-2 0 0,4 0 0 0,0 0 0 16,0 2 0-16,1 1 0 0,0-2 0 0,2 2 0 15,0 2 0-15,-3 0 0 0,-4 2 0 0,1 1 0 16,2-2 0-16,-1 3 0 0,-3 2 0 0,0 1 0 15,1-3 0-15,1 2 0 0,2 3 0 0,-6 2 0 16,-4 0 0-16,1 1 0 0,2 0 0 0,1 2 0 16,-1 3 0-16,-2-1 0 0,-1-2 0 0,2 2 0 15,3 1 0-15,-6 1 0 0,-5 2 0 0,1-1 0 16,0-1 0-16,2 1 0 0,0-2 0 0,-3 3 128 16,-1 1-128-16,1 0 0 0,4 0 0 0,3 0 0 0,4 0 0 15,-4-2 144-15,-7 2-144 0,0 1 0 0,2-1 128 0,1 0-128 16,3 3 0-16,-5-2 0 0,-7-1 0 0,2 1 0 15,0 0 0-15,2 0 0 0,1 2 0 0,-6 2 0 16,-7 0 0-16,0 1 0 0,0-2 0 0,0 4 0 16,0-1 0-16,0 2 0 0,-1 2 0 0,-5-1 0 15,-8 0 128-15,0-2-128 0,3-2 0 0,-2 0 0 16,-2 1 0-16,0 1 0 0,1 3 0 0,-1 1 0 16,-2-2 0-16,-6 2 0 0,-5 2 0 0,-4 0 0 15,-4-2 0-15,-2 3 0 0,-2 1 128 0,-3 1-128 16,1-2 0-16,0 2 0 0,0 0 128 0,1-3-128 15,1-2 0-15,0 1 0 0,2 0 0 0,1 2 0 16,-1-3 0-16,3 1 0 0,0 1 192 0,1 1-192 16,-2-3 192-16,-1 2-192 0,-1 2 0 0,-6 1 0 0,-3 2 0 15,-5 0 0-15,-3 0 0 0,-5 3 160 0,-4-1-160 0,-4 0 192 16,-5 1-192-16,0 0 160 0,-1 2-160 0,-2 2 160 16,0-1-160-16,-2 1 0 0,-1 2 144 0,0-1-144 15,-1 0 0-15,0-2 0 0,-2 0 0 0,-3-3 128 16,-7-5-128-16,-6 1 176 0,-6 0-176 0,-3 1 192 15,-2 3 192-15,0 2 32 0,-4-2 16 0,-10 2 0 16,-7-1-80-16,-3 2-16 0,-2 4 0 0,-3-4 0 16,-4-5-112-16,-2 0-32 0,-3-2 0 0,-1-1 0 15,-2-5 128-15,-2 3 32 0,-5 0 0 0,-4 0 0 16,-3-3-160-16,-3 2-48 0,-4-3 0 0,-5 1 0 16,-3-2-144-16,-2 1 0 0,-3-1 0 0,-6-1 128 15,-5 4-128-15,-6-4 0 0,-5-2 0 0,-1 0 0 0,1-4 128 16,-3-1-128-16,-2 0 128 0,0 0-128 15,2-3 320-15,-2-1 0 0,-2-1-16 0,8-3 0 0,11-5-48 0,3-1 0 16,3-2 0-16,1-1 0 0,1-1-256 0,8-3 160 16,10-5-160-16,2 0 128 0,0 0-128 0,8-2 0 15,9-1 0-15,2-3 0 16,3 2-672-16,8 0-160 0,4 0-48 0,1 0-12560 16,-2 1-2496-16</inkml:trace>
  <inkml:trace contextRef="#ctx0" brushRef="#br0" timeOffset="72646.557">19833 10002 16575 0,'0'0'736'0,"0"0"160"0,0 0-720 0,-2-4-176 15,-1-1 0-15,1 1 0 0,1-4 5520 0,2 1 1072 16,0-1 224-16,1 0 32 0,0 1-4416 0,3 1-880 15,2-2-176-15,0 1-32 0,1 1-816 0,1 0-144 16,1 0-48-16,2 1 0 0,1 0-176 0,1 2-32 16,1 0-128-16,2 2 192 0,-1 2-192 0,1 0 0 15,0 2 128-15,-4 0-128 0,-1 1 0 0,-1 2 0 16,-3 1 128-16,-2 2-128 0,-2 1 128 0,-5 2 0 16,-4 1-128-16,-3 1 192 0,-4 1-16 0,-4-1-16 15,-2 1 0-15,-2-2 0 0,0 0 288 0,0-1 48 0,1-2 16 0,1-1 0 16,2-2 64-16,3 0 0 0,2-1 16 15,2-2 0-15,3-1-224 0,6-3-48 16,0 0-16-16,0 0 0 0,0 0-144 0,8 0-32 0,1-1 0 0,3 0 0 16,2 0-128-16,2 1-176 0,1 1 48 0,-1 0 0 15,2 2 128-15,-1 0 0 0,1 2 0 0,0 1 0 16,-4 1 128-16,-2 4-128 0,-1-1 160 0,-3 3-160 16,-2-2 384-16,-1 4 0 0,-4 1-16 0,-2-2 0 15,-1 2 0-15,-3 1 0 0,-5-2 0 0,-2 1 0 16,-2 0-112-16,-1-1-32 0,-2-3 0 0,0 1 0 15,1-1-224-15,-1-3 176 0,2 0-176 0,-2-1 160 16,0-1-160-16,4-4 0 0,0-3 0 0,2 0 0 0,2-3 0 16,2-2-192-16,2-2 32 0,1-2 16 15,3-2-1584-15,3 1-320 0,2-4-64 0,2 0-13680 16,4-1-2720-16</inkml:trace>
  <inkml:trace contextRef="#ctx0" brushRef="#br0" timeOffset="73085.182">20291 10035 31327 0,'0'0'2784'0,"-4"-4"-2224"16,-1-3-560-16,-1 1 0 0,1 0 3376 0,0 0 560 15,-1 0 112-15,0 1 32 0,1 1-1936 0,-1 2-384 16,2-2-80-16,4 4-16 0,0 0-800 0,-2-5-160 16,2 0-48-16,4 1 0 0,2 0-464 0,3 0-192 0,3 0 176 0,1 1-176 15,3 1 0-15,2 1 0 16,1 1 0-16,1 3 0 0,0-1 0 0,-1 4 0 0,-3 1 0 0,0-1 0 15,-3 2 256-15,-4 0-64 0,-2 3 0 0,-3 1 0 16,-2 1 192-16,-3-1 16 0,-4 1 16 0,-3-1 0 16,-5 0-48-16,-2-2-16 0,-1 2 0 0,0 1 0 15,0-3-128-15,2 2-32 0,-1-2 0 0,4-2 0 16,1 2-192-16,4-5 128 0,0 1-128 0,6-6 128 16,0 0-128-16,0 0 0 0,0 0 0 0,6 3 0 15,0-1 0-15,4-1 0 0,2 0 0 0,2-1 0 0,2 0 0 0,2 1 0 16,-1 1 0-16,2 2 0 0,0 1 0 0,-3 2 0 15,-1-1 0-15,0 2 0 0,-4 2 0 0,0 3 0 16,-3-2 0-16,-1 2 0 0,-4 2 0 0,-1 1 0 16,-4 1 0-16,-3 0 0 0,-5 1 0 0,-4 0 0 15,-3-1 0-15,-5-1 0 0,-3 1 0 0,-3-3 0 16,3-2 0-16,-1-3 0 0,-1 0 0 0,2-4 0 16,-1 0 0-16,5-3 0 0,0-1 0 0,3-2 0 15,2-1 0-15,1-3 0 0,3-2 0 0,1 0-192 16,1-1 192-16,2 0-160 15,1-1-2896-15,2 2-576 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8T18:10:47.95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20720 4231 17 0,'5'-14'8'0,"0"7"0"0,-5 7 9 16,5 0-13-16,1 0 1 0,2 14 1 16,-3-5 0-16,3 31-8 15,-3-12 0-15,-2 31 5 16,-1-14 1-16,-7 21-2 16,3-17 0-16,-4 17 0 31,1-14 0-31,0 4 0 15,-1-14 0-15,4 1-1 0,-1-10 0 16,6-3-3-16,-1-6 0 16,4-10-4-16,-1-5 0 15,6-14-6-15,-4 1 1 0</inkml:trace>
  <inkml:trace contextRef="#ctx0" brushRef="#br0" timeOffset="500.08">20820 4174 30 0,'-11'-7'15'0,"14"2"-11"16,-3 5 25-16,13-9-28 0,-2 2 0 16,29-7 2-16,-9 2 1 0,20 3-5 15,-12 2 0-15,22 18 3 16,-16-4 0-16,13 26-1 15,-13-9 0-15,-2 30 0 16,-12-12 1-16,-23 24 1 16,3-14 0-16,-27 14 1 15,3-14 0 1,-24 9 1-16,8-14 1 16,-14 0-3-16,17-10 1 15,-16-8-1-15,10-8 0 16,-10-19-6-16,10 1 0 15,3-20-6-15,7 5 0 16,15-4-7-16,1 4 0 16,19 5-1-16,-2 2 1 0</inkml:trace>
  <inkml:trace contextRef="#ctx0" brushRef="#br0" timeOffset="866.149">21471 4602 16 0,'21'-14'8'0,"-5"7"-1"0,-11 5 12 0,-5 2-15 16,0 0 0-16,-8-3 2 16,0 1 0-16,-2 7-7 31,-1-3 1-31,-23 17 6 16,7-3 0-16,-12 24-1 15,10-7 0-15,-3 12 0 16,11-12 0-16,15 9-2 0,4-9 1 15,33-9-2-15,-7-6 0 16,21-15-1-16,-16-1 0 16,24-14 0-16,-16 3 0 15,0-14-1-15,-2 4 1 0,-11-12-1 16,-9 5 1-16,-15-9 0 16,0 9 0-16,-18-4 0 15,-1 8 1-15,-12 4-3 16,7 3 1-16,-3 4-4 15,6 1 1-15,8 1-6 16,2 2 1-16,11 2-6 16,0 0 1-1,27 5-2-15,-9 0 1 16</inkml:trace>
  <inkml:trace contextRef="#ctx0" brushRef="#br0" timeOffset="1377.879">21841 4583 35 0,'0'-2'17'0,"6"0"-18"15,-6 2 35-15,0 0-32 16,0 0 1-16,-3 0 0 16,0 0 0-16,-18 14-5 0,3-2 1 15,-11 16 2-15,5-7 1 16,3 14-2-16,-1-9 1 16,20 0-1-16,-4-5 1 15,22-7-1-15,0-2 0 16,5-12-1-16,3 0 0 15,-3-16-1-15,-5 2 1 0,-3-10 0 16,3 5 0-16,-5-11 0 16,-3 8 0-16,-5-3 1 15,-1 6 1-15,-7-2-1 16,2 4 1-16,-2 10-1 16,2 0 1-16,-2 14-1 15,0 0 1-15,5 19-1 16,0-7 1-16,5 30 0 15,0-9 1-15,3 21-1 16,-2-14 1 0,-4 29 0-16,1-18 0 0,-8 25 1 15,2-20 0-15,-18 20 0 16,5-22 0-16,-24 5 1 16,8-12 0-16,-18-5-1 0,10-11 0 15,-5-20-2-15,8-3 1 16,8-18-5-16,6 1 1 0,12-19-5 15,3 4 1-15,24-25-7 32,-6 9 1-32,25-23-5 15,-9 13 1-15</inkml:trace>
  <inkml:trace contextRef="#ctx0" brushRef="#br0" timeOffset="1911.55">22251 4663 35 0,'0'-11'17'0,"-7"1"-19"16,7 8 28-1,-8 2-25-15,2 0 1 16,-18 7 2-16,9-2 1 16,-14 9-5-16,5-2 1 15,-13 18 3-15,5-6 1 16,5 6-1-16,6-6 0 0,13-1-2 15,0-4 1-15,22-7-3 16,-4-3 1-16,19-9-4 16,-8 0 1-16,17-19-1 15,-15 5 0-15,-1-12 0 16,-1 5 0-16,-5-12 1 16,-3 7 0-16,-11-4 3 0,4 9 0 15,-14 2 2-15,0 5 0 16,-11 4-1-1,3 3 0-15,6 7 0 16,-1 0 0-16,6 14 0 16,0-2 0-16,13 12-2 15,0-5 0-15,7 21-1 16,1-10 1-16,-2 24 0 16,-7-14 0-16,-7 24 1 15,0-13 1-15,-13 25 0 0,-3-20 1 16,-15 15 1-16,4-20 0 15,-20 13-1-15,15-17 1 16,-11 2-2-16,12-13 1 0,4-18-4 16,3-3 1-16,9-23-5 15,1 1 0-15,6-23-5 16,0 6 0-16,16-25-8 16,-8 11 1-16</inkml:trace>
  <inkml:trace contextRef="#ctx0" brushRef="#br0" timeOffset="2327.988">22503 4720 38 0,'10'-12'19'0,"12"-4"-21"16,-17 9 29-16,5-3-26 15,-2 3 0-15,3-2 0 16,-3 2 1-16,-8 7-2 0,0 0 0 16,-19 9 1-16,9-2 0 0,-19 26 2 15,8-9 0-15,-11 16 0 16,8-8 0-16,11 6 0 16,0-7 1-16,26-3-1 15,-5-5 0-15,15-6-2 31,4-5 0-31,5-12 0 0,-8 0 0 16,2-17-1-16,-8 5 0 16,1-21 0-16,-8 10 1 15,-11-19 0-15,0 9 1 16,-22-7-2-16,7 7 1 16,-22 2-2-16,13 10 0 0,-16 7-9 15,6 2 1-15,10 10-7 16,5 2 1-16</inkml:trace>
  <inkml:trace contextRef="#ctx0" brushRef="#br0" timeOffset="3872.066">20339 7857 25 0,'-22'19'12'0,"20"-19"-4"0,2 0 13 15,5-7-18-15,-2 2 0 16,7-14 1-16,1 5 0 15,5-28-5-15,-3 11 0 16,13-27 3 0,-7 13 1-16,7-37-2 15,-4 21 1-15,-4-17-1 16,-5 19 0-16,-5 7 0 16,-2 15 0-16,-6 32-1 15,0 0 0-15,-6 57 0 16,1-12 0-16,10 52-1 15,1-26 0-15,7 32 1 0,-3-25 0 16,9 3 0-16,-6-18 1 16,8-15 0-16,-2-10 0 0,10-29 1 15,-8-1 1-15,11-39-1 16,-6-18 0-16,-2-19 0 16,0-9 0-16,-6-10-1 31,-2 5 0-31,-5 10-4 15,-3 9 1-15,-3 21-5 0,-5 14 1 16,3 18-7-16,-3 15 1 16,5 15-1-16,6 13 0 15</inkml:trace>
  <inkml:trace contextRef="#ctx0" brushRef="#br0" timeOffset="4172.742">21053 7648 22 0,'5'9'11'0,"-7"-9"-10"15,-1-2 21-15,-2 4-21 16,-3 1 0-16,2 6 3 16,-4 8 0-16,-9 6-4 15,-5 15 1-15,-2 4 2 0,7 10 1 16,12-10-1-16,9-4 1 0,11-5-3 16,3-7 1-16,5-12-2 15,1-10 1-15,4-11-1 16,1-9 0-16,-1-10 0 15,-5-9 1-15,-8-3 0 32,-7-4 1-32,-12-3-1 15,-4 10 0-15,-6 2 0 0,0 7 1 16,-2 5-2-16,-6 7 1 16,3 2-5-16,2 5 1 15,6 2-9-15,13 5 1 16</inkml:trace>
  <inkml:trace contextRef="#ctx0" brushRef="#br0" timeOffset="4435.868">21503 7686 28 0,'-8'-12'14'0,"10"28"-4"15,4-9 16-15,-4 3-26 16,1 1 0-16,-3 8 0 16,0 2 0-16,-3 5 0 0,-5 0 1 15,8 2-5-15,-2-6 0 16,2-6-6-16,8-2 1 15</inkml:trace>
  <inkml:trace contextRef="#ctx0" brushRef="#br0" timeOffset="4558.358">21511 7495 1 0,'-29'-5'0'0</inkml:trace>
  <inkml:trace contextRef="#ctx0" brushRef="#br0" timeOffset="5154.255">21595 7749 37 0,'-21'24'18'0,"8"-1"-15"0,13-16 19 16,0 5-22-16,3 4 0 15,2-2-1-15,0-2 0 16,0 0 1-16,9-3 0 16,-4 1-1-16,3-5 1 15,-5-3 0 1,8-4 1-16,-2-10 0 15,1-7 1-15,9 0 0 16,-3-4 1-16,3-1-1 0,-3 3 1 16,-2 0-1-16,-9 7 0 15,6 7-2-15,-5 4 1 16,-1 8-1-16,-4 7 1 16,-4 2-1-16,-2 7 0 0,0 0 0 15,0 3 1-15,-2-8-1 16,-4-4 1-16,6 0 0 15,6-10 0-15,-4-9-1 16,4-7 1-16,4-5-1 16,4-9 1-16,1-3-2 15,1 3 1 1,0 4 0-16,-3 6 0 0,1 6-1 16,-4 10 1-16,-5 9 1 15,1 7 0-15,-6 7 0 16,-6 9 0-16,1 1 0 15,0-5 0-15,2 2 0 16,3-7 1-16,6-4-5 16,1-8 1-16,1-6-5 15,8-6 0-15,3-13-7 16,-3-8 0-16</inkml:trace>
  <inkml:trace contextRef="#ctx0" brushRef="#br0" timeOffset="5564.084">22156 7533 29 0,'13'-43'14'0,"-13"15"-3"0,0 21 19 15,0 0-27-15,0 2 0 0,-2 8 1 16,-3 6 0-16,-1 3-6 16,-2 9 1-16,3 7 3 15,-6 12 0-15,3 7-2 32,3 5 0-32,-3 4 0 15,0-6 1-15,-2-1-1 16,-4 3 0-16,7-12 2 0,-4-7 0 15,6-7 0-15,-1-10 0 16,4-2 0-16,4-9 0 16,12-12-1-16,1-7 0 15,12-3-1-15,5-6 1 0,-3-3-1 16,0 0 0-16,0 3-1 16,-5 4 1-16,-3 5 0 15,-2 2 0-15,-12 10 0 16,1 9 0-16,-8 4 1 15,-8 6 0-15,1 6-1 16,-4 3 1 0,-10 2 0-16,-6-2 0 15,1-2-1-15,7-3 1 16,3-7-3-16,9-9 1 0,7-3-6 16,15-11 1-16,1-10-8 15,5-5 0-15,9 1-1 16,7-3 0-16</inkml:trace>
  <inkml:trace contextRef="#ctx0" brushRef="#br0" timeOffset="5895.952">22540 7676 41 0,'0'0'20'0,"-27"7"-26"0,19 0 42 0,-2 5-34 16,-17 7 0-16,4 7 1 16,-6 9 0-16,-1-4-4 15,9 4 0-15,5-5 2 16,6-1 0-16,4-8-2 15,14-7 1 1,3-9-2-16,8-12 0 16,2-5-1-16,3-7 1 15,5-7 0-15,-6-4 0 16,-1 1 2-16,-7 1 0 16,-7 5 2-16,-2 4 1 15,-6 7 0-15,-6 7 0 16,4 10 1-16,-11 11 0 0,5 8-2 15,-6 7 1-15,-2 9-1 0,9 0 0 16,4-5-3-16,3-5 0 16,3-1-4-16,4-8 0 15,9-9-5-15,-2-8 0 16,1-6-5-16,7-8 1 16</inkml:trace>
  <inkml:trace contextRef="#ctx0" brushRef="#br0" timeOffset="6099.568">22818 7469 35 0,'16'-30'17'0,"-16"20"-14"16,0 13 29-16,-3 1-30 15,-5 6 0 1,-3 8 0-16,-4 15 0 16,-4 10-3-16,0 8 1 15,-2 11 2-15,5 1 0 0,-2 3-1 16,-1-5 0-16,9-4-4 15,5-8 1-15,5-14-6 16,0-9 0-16,7-14-5 16,9-7 0-16</inkml:trace>
  <inkml:trace contextRef="#ctx0" brushRef="#br0" timeOffset="6631.252">22945 7810 27 0,'23'-33'13'0,"-15"3"0"0,-10 23 21 0,-4 2-30 0,-1 0 0 31,-4 10 0-31,-8 4 0 0,-4 8-6 16,-6 11 0-16,-9 5 4 15,7 7 1-15,4-2-3 16,9-3 1-16,5-2-2 16,13-7 0-16,5-10-1 15,5-9 1-15,12-4-2 0,-7-1 1 16,15-23-1-16,-7 4 0 15,6-16 1-15,-2 5 1 16,-3 0 1-16,-8 7 0 16,-8 2 2-16,-1 7 0 0,-7 12 0 15,-7 12 0-15,1 4-1 16,-2 8 1-16,0 4-2 31,8 0 1-31,-2 1-1 16,4-6 0-16,4-6-1 0,2-3 1 15,0-10 0-15,5-4 1 16,3-7 0-16,0-7 1 0,-1-7 0 16,-1 0 0-1,17-21 0 1,-2 6 1-16,1 8-1 16,-7 4 0-16,-1 10-1 15,-9 7 1-15,-5 14-1 16,-14 5 0-16,-1 9-1 15,-4 12 1-15,-2-2-1 16,-1 2 0-16,7-5-3 16,7-2 0-1,0-7-5-15,7-8 0 16,12-8-7-16,0-6 0 16</inkml:trace>
  <inkml:trace contextRef="#ctx0" brushRef="#br0" timeOffset="6900.98">23537 7761 46 0,'-10'0'23'0,"-6"5"-25"0,11-1 40 16,-3 6-40-16,0 4 1 15,-8 2 1-15,-3 5 1 16,1 5 0-16,2 0 0 0,5 0-1 15,9 0 0-15,4-5 0 16,4-5 0-16,10-4-3 16,-3-2 0-16,0-3 0 15,3-5 0-15,0-4-1 16,0-5 0-16,5-5-4 16,0-5 0-1,-3 6-3-15,1-1 1 16</inkml:trace>
  <inkml:trace contextRef="#ctx0" brushRef="#br0" timeOffset="7303.945">23654 7878 25 0,'-6'7'12'0,"4"12"-1"15,2-19 17-15,0 3-26 16,2 1 1-16,4 1 0 0,2 2 0 16,0-2-5-16,8-3 1 15,-3-2 2-15,3-5 1 16,-1 1-1-16,7-1 0 15,1-9 1-15,-1 0 0 16,-1-5 0-16,-5 3 1 16,-8-3 0-1,0-2 1-15,-11 4-2 16,-10 8 1-16,-8 2-1 16,-9 7 0-16,-1 9 0 15,-6 12 1-15,0 5-1 16,7 7 1-16,12 5-1 15,13-3 1-15,18 0-2 16,11-2 1-16,7-7-1 0,6-2 0 0,1-8-1 16,-9-9 0-16,2-2 0 15,-9-10 0-15,1-4 0 16,-1-3 0-16,-7-5-6 16,-1-6 1-16,-1-1-10 15,3-2 1-15,-3 8-3 16,-2-6 1-1</inkml:trace>
  <inkml:trace contextRef="#ctx0" brushRef="#br1" timeOffset="32774.545">9340 7286 17 0,'-8'2'8'0,"8"-2"5"0,-3 0 8 0,1-2-15 15,-4-5 0-15,1 7 2 16,-3-3 0-16,8 1-10 15,0-3 1-15,13 1 7 16,3-6 0-16,5 1-3 31,3-1 1-31,-3 6-3 16,0-3 1-16,3 9-1 16,-3 0 1-16,-2 5-2 15,-6 5 1 1,-15 19 1-16,-4-1 0 15,-4-4 1-15,-4-7 0 16,4 0 0-16,2-10 0 0,5-4 0 16,9-5 0-16,2-5-2 15,2 0 1-15,6 5-2 16,5 3 1-16,0 6-1 16,0 5 0-1,-5 3 0-15,-8-1 0 0,-8 8 1 0,-8 2 0 16,-8 0 1-16,1-3 0 15,-9 1-1-15,-8-8 1 16,-5-4 0-16,3 0 0 16,7-12-6-16,9-15 1 15,7-1-7-15,14 0 1 0,13 1-9 16,7-3 0-16</inkml:trace>
  <inkml:trace contextRef="#ctx0" brushRef="#br1" timeOffset="33263.16">9803 7326 43 0,'-16'-17'21'0,"3"-18"-16"16,13 26 30-16,5-3-34 15,6 2 1-15,2 3 0 16,5 0 1-16,-2 0-4 16,3 5 1-1,2 2 2-15,0-2 0 16,-5 6-1-16,-5 6 0 16,-6 4 0-16,-8 0 0 0,-2 5 0 15,-6 0 1-15,-7-5 0 16,-3 0 0-16,2-7 0 15,3 0 0-15,8-7 0 16,8 0 1-16,11-5-3 0,2 5 1 16,8-2-1-16,6 2 0 15,2 4 0-15,-3 4 1 16,-5 1 0-16,-10 10 0 16,-14 0 1-16,-10-1 1 15,-3 1-1-15,-10 0 1 16,-11 0-1-1,0-5 1-15,2-2-3 16,9-5 0-16,7 0-8 16,11 0 1-16,14 5-11 15,12 2 0-15,11-2-2 0,0 6 1 16</inkml:trace>
  <inkml:trace contextRef="#ctx0" brushRef="#br1" timeOffset="33983.436">9163 8901 40 0,'-22'-2'20'0,"25"-7"-21"16,-3 9 37-16,8 2-36 15,3 0 1-15,4-2-1 16,7 0 1-1,1 0-2-15,6 0 1 16,3-2 1-16,-3 4 0 16,-5-2 0-16,-8 0 0 15,-8 7 0-15,-11 3 1 0,-10 2 2 16,-5-3 0-16,-4 3-1 16,1-5 0-1,3-2 0-15,4-3 1 0,9-2-2 16,5 0 1-16,8-5-3 15,11 5 1-15,4 5-1 0,7 0 0 16,-7 4 0-16,-4 7 0 16,-9 3 1-16,-12 5 1 15,-11 2-1-15,-11 2 0 16,-11 2 0 0,-4-1 1-16,2-1-1 15,2-12 0-15,11-6-1 0,3-10 0 16,8-7-5-16,8-3 0 0,10-4-8 15,8-5 0-15,11 1-5 32,13-1 1-32</inkml:trace>
  <inkml:trace contextRef="#ctx0" brushRef="#br1" timeOffset="34404.632">9485 9038 42 0,'-8'-17'21'0,"11"-11"-25"0,0 19 36 0,-1 2-32 16,6-5 0 0,3 0 1-16,5 3 0 15,5 2-1-15,0-3 1 16,0 8-1-16,-2 4 1 0,-3 3 0 16,-6 4 1-16,-5 3 0 15,-10 0 1-15,-8 4 1 16,-6 1 0-16,1-3 1 15,-1-5 0-15,6-4-1 16,5 0 0-16,11-8-1 0,10-6 0 16,14 0-2-16,7-3 0 15,8 2-1-15,6 8 0 16,-8 4 1-16,-9 3 0 16,-9 5 0-16,-15 8 0 15,-12 8 1 1,-16-2 0-16,-13 2 1 15,-14 2 1-15,-2 0-2 16,10-2 1-16,3-5 0 16,5-7 0-16,11-4-9 15,13-1 1-15,5 0-14 16,17 1 0-16,4-3-2 0,1 5 1 16</inkml:trace>
  <inkml:trace contextRef="#ctx0" brushRef="#br1" timeOffset="35059.668">9131 10578 46 0,'-6'-4'23'0,"14"-1"-20"0,-2 5 42 16,2 0-44 0,2 0 0-16,6 0-1 15,3 0 1-15,2 0-2 16,8 2 0-16,0-2 0 16,-3 0 1-16,1 0-2 0,-9-2 1 15,-4 0-1-15,-9 4 1 16,-13 5 2-16,-8 5 1 15,-5 4 1-15,-3 1 1 16,6-3 1-16,2-2 0 16,8-3-1-16,8-4 0 15,8-8-2-15,13-1 0 16,13-1-2-16,1 3 0 16,-4 6-2-16,-1 6 1 0,-9 4 1 15,-8 5 0-15,-8 4 1 16,-5 3 1-16,-16 2 2 15,-13 5 0-15,-8 0 0 16,-5-5 1-16,0-4-2 0,7-10 0 16,9-7-6-16,10-7 1 31,13-5-9-31,14-4 0 16,13-5-10-16,15 0 0 0,4-8 0 15,10 1 1-15</inkml:trace>
  <inkml:trace contextRef="#ctx0" brushRef="#br1" timeOffset="35467.738">9641 10564 48 0,'-42'-2'24'0,"26"-17"-28"0,16 14 50 15,3 1-46-15,7-3 0 16,6 2 0-16,8 0 0 0,8 3 0 15,8-1 1-15,-1 3-2 16,-7 0 0-16,0 5 0 16,-8 2 1-16,-9 0 0 15,-7 7 0-15,-5 3 2 0,-11 6 0 16,-10 6 5-16,-9-1 1 16,-2-2 0-16,5-5 0 31,6-7-1-31,10-7 0 15,10-5-3-15,14-4 0 0,13-5-4 16,3 5 0-16,5 2-2 16,0 4 1-16,-5 6 0 15,-8 11 0-15,-14-2 1 16,-12 7 0-16,-12 4 2 16,-4 1 1-16,-11-1 1 0,-6-4 0 15,-2-7-1-15,-2-7 1 16,2-8-9-16,8-8 0 15,5-10-16-15,13 0 0 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3.3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8287 0 0,'0'0'639'0'0,"0"0"-79"0"0,0 0 1207 0 0,0 0 569 0 0,0 0 116 0 0,0 0-166 0 0,0 0-771 0 0,0 0-342 0 0,0 0-70 0 0,0 0-91 0 0,0 0-327 0 0,0 0-144 0 0,0 0-27 0 0,0 0-70 0 0,0 0-259 0 0,0 0-104 0 0,0 0-49 0 0,0 0-240 0 0,0 0-102 0 0,0 0-1072 0 0,0 0-4428 0 0,0 0-1893 0 0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43:22.2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8901 10893 10127 0,'0'0'896'0,"0"0"-704"16,0 0-192-16,-1-5 0 0,0 0 4288 0,1-2 832 15,1 0 176-15,1-1 16 0,0-1-2960 0,1 0-608 16,0-1-112-16,0 1-32 0,-1-1-688 0,1-1-144 16,0 1-16-16,0 3-16 0,-1 0 96 0,-1 3 0 15,-1 4 16-15,0 0 0 0,0 0-64 0,-4 3-16 16,0 2 0-16,-1 5 0 0,-2 4-384 0,-3 6-64 15,-2 4-32-15,0 1 0 0,0 5 32 0,-1 4 0 16,1 5 0-16,2 2 0 0,1 2 240 0,3-2 48 16,0-4 16-16,4-1 0 0,2-7 64 0,2-2 16 15,2-1 0-15,2-7 0 0,3-1-384 0,2-3-80 0,3-2-16 0,2-3 0 16,0-2-224-16,3-3 128 16,-1-3-128-16,3-3 0 0,3-3 128 0,0-1-128 15,-1-1 0-15,-1-2 0 0,-2-1 128 0,0-2-128 16,-2-3 0-16,-4-4 0 0,-2-1 128 0,-3-7-128 15,-2-3 0-15,-2-3 144 0,-2-2-144 0,-2-2 128 16,-2 0-128-16,-2 3 128 0,-1 3-128 0,-2 0 0 0,-2 5 0 0,-1 1 128 16,-2 4-128-16,0 1 0 0,-2 4 0 0,-1 1 0 15,-1 2 128-15,0 3-128 0,-1 3 0 0,3 2 128 16,0 3-128-16,2 1-256 16,2 0 64-16,1 3 16 15,4 2-1600-15,3-1-320 0,3 1-64 0,1 1-18704 0</inkml:trace>
  <inkml:trace contextRef="#ctx0" brushRef="#br0" timeOffset="206.644">9251 11085 30111 0,'0'0'1344'0,"0"0"256"15,0 0-1280-15,-1-5-320 0,1 5 0 0,0 0 0 0,0 0 1664 0,0 0 256 16,0 0 48-16,0 0 16 0,2 8-944 0,0 4-176 15,0 5-32-15,1 2-16 0,0 3-368 0,-1 1-80 16,0 2-16-16,-1 0 0 0,0-1-224 0,0 0-128 16,0 2 160-16,-1 0-160 0,0 1 160 0,0 2-160 15,-1-2 160-15,0 0-160 0,2-2 160 0,0-3-160 16,0-3 160-16,1-3-160 16,2-5-1072-16,0-3-304 0,-4-8-64 0</inkml:trace>
  <inkml:trace contextRef="#ctx0" brushRef="#br0" timeOffset="466.615">9318 11130 22111 0,'-8'-3'976'0,"8"3"208"0,-4-5-944 0,1 0-240 0,2-4 0 0,2 1 0 16,1 0 3232-16,0 1 608 0,0-1 112 16,1 0 16-16,3 0-2432 0,1 1-512 0,1 1-80 0,3 2-32 15,0 1-368-15,3 1-80 0,2 1-16 0,1 3 0 16,-1 2-112-16,0 0-16 0,-3 2-16 0,1 3 0 15,-3 3 16-15,-3 1 0 0,-2 1 0 0,-2 4 0 16,-2 1-80-16,-3 0-16 0,-2 0 0 0,-2 0 0 16,-3 2 224-16,-3-2 32 0,-2-3 16 0,1-1 0 15,-2-1-496-15,-1-3-320 0,0 0 64 0,-1-3 0 0,1-1 256 0,0-4 0 16,1-1 0-16,2-4 0 16,3-1-2736-16,2-1-592 0</inkml:trace>
  <inkml:trace contextRef="#ctx0" brushRef="#br0" timeOffset="658.122">9618 10894 38351 0,'-6'8'1696'0,"3"-4"352"0,0 1-1632 0,-1 2-416 16,0 3 0-16,0 1 0 0,0 3 1536 0,1 3 208 15,-1 1 48-15,1 3 16 0,0 2-928 0,1 2-192 16,2 0-48-16,1 0 0 0,1 1-640 0,2-3 0 0,0 0 0 0,1-3 0 15,1-2-208-15,0-4-80 0,1-2-16 0,1-3 0 32,-1-2-2512-32,1-5-496 0</inkml:trace>
  <inkml:trace contextRef="#ctx0" brushRef="#br0" timeOffset="825.112">9491 11158 19343 0,'0'0'1728'0,"-2"5"-1392"0,2-5-336 0,0 0 0 16,0 0 4224-16,0 0 768 0,7 4 144 0,0-3 48 15,1 0-3168-15,1-1-624 0,1-2-128 0,1-1-32 16,1-2-784-16,1-1-176 0,-1-1-16 0,2 0-16 16,1 1-240-16,0-1 0 0,1-1 0 0,1-1 0 15,-1-2-1072-15,0 1-304 0,-1-1-64 16,-1-1-16-16,-1 1-2064 0,-1 4-400 0</inkml:trace>
  <inkml:trace contextRef="#ctx0" brushRef="#br0" timeOffset="945.533">9795 11016 7359 0,'0'0'656'0,"-1"6"-528"0,-1 2-128 0,0-1 0 0,-1 1 5856 0,-1 2 1136 16,1 3 240-16,0 1 32 0,1 0-3760 0,1-1-752 15,0 3-160-15,0-1-32 0,2 1-1264 0,1 0-256 16,1-2-48-16,1 0-16 0,0-1-592 0,1-2-112 16,0-1-16-16,4 0-16 0,1-2-240 0,0-3 0 15,1-3 0-15,-1-4 0 16,0-4-2032-16,0-4-336 0,-2-3-80 0</inkml:trace>
  <inkml:trace contextRef="#ctx0" brushRef="#br0" timeOffset="1061.178">9820 10913 28159 0,'-10'0'1248'0,"10"0"256"0,-5 0-1200 0,1 0-304 0,0 0 0 0,4 0 0 16,-2-1 1056-16,2 1 160 0,0 0 16 0,0 0-10320 15,0 0-2080 1</inkml:trace>
  <inkml:trace contextRef="#ctx0" brushRef="#br0" timeOffset="1339.005">10009 10974 24879 0,'-10'10'1088'0,"4"-4"256"0,-2 2-1088 0,-1 0-256 0,1 6 0 0,-2 0 0 15,0 1 3680-15,1 3 672 0,1 2 144 0,3 1 32 16,0 2-3072-16,2-2-624 0,3-1-112 0,4-2-16 16,1-1-512-16,4-2-192 0,3-3 128 0,1-1-128 0,0-2 0 0,2-4 0 15,1 0 0-15,0-5 0 0,2-3 0 0,-1-2 0 16,-4-2 0-16,1-2 0 0,0-2-128 0,-4-1 128 15,-2-3 0-15,-1-1 0 0,-2 2 0 0,-2-3 0 16,-1 1 0-16,-2 0 0 0,-2 2 0 0,-1 0 128 16,-1 1-128-16,-1 0 192 0,0 1-192 0,-1 2 192 15,1 3-192-15,0 0 192 0,0 2-192 0,1 2 0 16,4 3 0-16,0 0 0 16,0 0-1728-16,0 0-240 0,0 0-32 0,0 0-15616 0</inkml:trace>
  <inkml:trace contextRef="#ctx0" brushRef="#br0" timeOffset="1570.05">10195 11209 32367 0,'0'0'1424'0,"2"7"304"0,0-1-1376 0,-2-6-352 16,0 0 0-16,0 0 0 0,0 0 2320 0,0 0 400 0,0 0 80 0,0 0 16 15,1-5-1376-15,1-3-272 0,1-4-48 0,3-3-16 16,2-2-768-16,2-2-144 0,0 0-48 0,3-1 0 16,1 1-144-16,1 0 0 0,1 2 0 0,0 3 0 15,0 1 0-15,0 1 0 0,-2 4 0 0,-2 4 0 16,-1 1 0-16,-1 3 0 0,-2 2 0 0,-1 2 0 15,-3 4 0-15,1 2 0 0,-2 3 0 0,-1 1 0 16,-1 2 0-16,0 1 0 0,2 0 0 0,-1 1 0 0,0-3 0 0,1-2 0 16,-1 0 0-16,1-1 0 15,1-3-448-15,1-1-112 0,1-3-16 16,0-2-16-16,2-2-2560 0,1-3-512 0,-1-3-112 0</inkml:trace>
  <inkml:trace contextRef="#ctx0" brushRef="#br0" timeOffset="1868.076">10605 11005 12895 0,'-3'-9'1152'0,"3"9"-928"0,0 0-224 0,-4-1 0 0,-2 1 4960 0,0 1 944 16,-2 1 192-16,0 2 48 0,-1 0-2976 0,-1 2-592 16,1 2-112-16,-1 0-32 0,0 2-1392 0,1 1-272 15,1 3-64-15,2 0-16 0,1 0-448 0,1 2-96 16,1-2-16-16,2 1 0 0,1 1-128 0,2-1 0 16,2-3 0-16,1-2 0 0,0 0 0 0,3-4-144 15,2-2 144-15,2-2-208 16,0-3-368-16,4-3-64 0,0-3 0 0,0-3-16 15,1-1-400-15,-1-2-80 0,-2-1-16 0,-1-1 0 16,-2 1 464-16,0-1 96 0,-4 3 16 0,-1 2 0 0,-2 0 416 0,-1 1 160 16,-1 3 0-16,-2 6-144 0,0 0 304 0,0 0 64 15,-5 3 16-15,0 3 0 0,-1 3 576 0,1 3 112 0,-2-2 32 0,1 4 0 16,0 0-384-16,1-1-80 16,2 1-16-16,1 0 0 0,2-2-304 0,1 1-176 0,2-3 192 0,2 0-192 15,2-1 0-15,1-3-176 0,1-2 0 0,3-3 0 16,2-3-1840-16,0-3-368 0,1-3-80 0</inkml:trace>
  <inkml:trace contextRef="#ctx0" brushRef="#br0" timeOffset="2035.616">10999 10761 24879 0,'0'0'2208'0,"0"0"-1760"0,0 0-448 0,-6 4 0 0,-1 3 4640 16,-1 3 848-16,-1 2 160 0,0 4 48 15,2-1-3328-15,0 1-640 0,0 3-144 0,1 1-32 16,-1 2-928-16,1 1-192 0,0 3-48 0,2 1 0 0,-1 8-384 0,3-7 0 15,2 0 128-15,2-2-128 16,1-1-544-16,2-5-144 0,0-1-16 0,2-5-14400 16,1-4-2864-16</inkml:trace>
  <inkml:trace contextRef="#ctx0" brushRef="#br0" timeOffset="2624.57">8696 11791 44223 0,'15'2'1968'0,"-4"-2"400"0,5-1-1904 0,7-2-464 15,7-2 0-15,12-2 0 0,12-3 704 0,10-1 32 16,7-1 16-16,11-4 0 0,10-4-496 0,8-4-80 16,4-5-32-16,11-5 0 0,9-2-16 0,5-1-128 15,4-1 192-15,0 2-64 0,-2 3-128 0,0 4 128 16,1 5-128-16,-8 4-14144 0,-7 3-2928 0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56.2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241 47 13471 0 0,'5'-10'1440'0'0,"11"-26"1882"0"0,-15 36-2162 0 0,-1 0-94 0 0,0 0-39 0 0,-2 37 2414 0 0,0 4-2983 0 0,1 1 0 0 0,2-1-1 0 0,1 1 1 0 0,3-1 0 0 0,1 0 0 0 0,2 0 0 0 0,2 0-1 0 0,2-1 1 0 0,8 17-458 0 0,4 4 11 0 0,-40-61 42 0 0,-83-44-53 0 0,95 43 0 0 0,-99-32-4 0 0,98 32 5 0 0,0 0 0 0 0,0 1 0 0 0,0-1 0 0 0,0 1 0 0 0,0 0 0 0 0,0 0 0 0 0,0 1 0 0 0,0 0 1 0 0,0 0-1 0 0,0 0 0 0 0,0 0 0 0 0,0 1 0 0 0,0-1 0 0 0,1 1 0 0 0,-1 0 0 0 0,0 1 0 0 0,1-1 0 0 0,0 1 0 0 0,-3 2-1 0 0,4-3 23 0 0,1 1 0 0 0,0-1 0 0 0,0 1 0 0 0,0-1 0 0 0,0 1-1 0 0,0 0 1 0 0,1 0 0 0 0,-1 0 0 0 0,1 0 0 0 0,0 0 0 0 0,0 0 0 0 0,0 0 0 0 0,0 0 0 0 0,0 1-1 0 0,1-1 1 0 0,-1 0 0 0 0,1 0 0 0 0,0 1 0 0 0,0-1 0 0 0,0 0 0 0 0,1 1 0 0 0,-1-1-1 0 0,1 0 1 0 0,-1 0 0 0 0,1 0 0 0 0,0 0 0 0 0,1 1 0 0 0,-1-1 0 0 0,0 0 0 0 0,1-1 0 0 0,1 4-23 0 0,1 1 23 0 0,1 0 1 0 0,0 0-1 0 0,0 0 1 0 0,0-1-1 0 0,1 0 1 0 0,0 0-1 0 0,0 0 1 0 0,1-1-1 0 0,-1 1 1 0 0,1-2 0 0 0,0 1-1 0 0,1 0-23 0 0,10 1-8 0 0,0 0 0 0 0,0-1-1 0 0,0-1 1 0 0,0 0 0 0 0,1-2 0 0 0,0 0-1 0 0,-1-1 1 0 0,1-1 0 0 0,0 0 0 0 0,0-2 0 0 0,-1 0-1 0 0,16-4 9 0 0,35-21-2338 0 0,-36-9-3135 0 0,-26 23-2745 0 0</inkml:trace>
  <inkml:trace contextRef="#ctx0" brushRef="#br0" timeOffset="241.908">562 464 6447 0 0,'0'0'298'0'0,"0"0"-10"0"0,0 0 366 0 0,0 0 2237 0 0,-2 1 3429 0 0,-3 9-983 0 0,2 2-4736 0 0,1 0-1 0 0,0 0 0 0 0,1 0 1 0 0,1 0-1 0 0,0 0 0 0 0,0 0 1 0 0,1 0-1 0 0,1 0 0 0 0,0 0 1 0 0,0 0-1 0 0,2 2-600 0 0,-2-8-45 0 0,-1-5-185 0 0,-1-1-56 0 0,10-18-1337 0 0,7-55-3653 0 0,-15 50 3408 0 0</inkml:trace>
  <inkml:trace contextRef="#ctx0" brushRef="#br0" timeOffset="419.012">563 121 13415 0 0,'0'0'592'0'0,"0"0"128"0"0,0 0-576 0 0,-6 0-144 0 0,0 1 0 0 0,1 2 0 0 0,1-1 576 0 0,-1 2 80 0 0,2 1 16 0 0,0 1 8 0 0,2 1-480 0 0,1 3-96 0 0,3-1-16 0 0,1 1-4840 0 0,-1 0-968 0 0</inkml:trace>
  <inkml:trace contextRef="#ctx0" brushRef="#br0" timeOffset="932.12">708 357 5063 0 0,'-3'5'528'0'0,"-3"10"10268"0"0,4-1-5106 0 0,10 25-3649 0 0,-4-26-793 0 0,37 136 1345 0 0,-41-148-2513 0 0,0-1 0 0 0,0 0-1 0 0,12-11 138 0 0,43-120 332 0 0,-42 106-490 0 0,-7 10-21 0 0,1 1 0 0 0,1-1-1 0 0,0 2 1 0 0,1-1 0 0 0,1 1 0 0 0,0 0 0 0 0,0 1 0 0 0,13-11-38 0 0,-22 22 17 0 0,0 0 1 0 0,0 1-1 0 0,0-1 1 0 0,0 0-1 0 0,0 1 1 0 0,0-1-1 0 0,0 0 1 0 0,0 1 0 0 0,0-1-1 0 0,1 1 1 0 0,-1 0-1 0 0,0-1 1 0 0,0 1-1 0 0,1 0 1 0 0,-1 0-1 0 0,0 0 1 0 0,0 0-1 0 0,1 0 1 0 0,-1 0-1 0 0,0 0 1 0 0,1 0-1 0 0,-1 1 1 0 0,0-1 0 0 0,0 0-1 0 0,0 1 1 0 0,1-1-1 0 0,-1 1 1 0 0,0-1-1 0 0,0 1 1 0 0,0 0-1 0 0,0-1 1 0 0,0 1-1 0 0,0 0 1 0 0,0 0-1 0 0,0 0 1 0 0,0 0-1 0 0,0 0 1 0 0,0 0 0 0 0,-1 0-1 0 0,1 0 1 0 0,0 0-1 0 0,-1 0 1 0 0,1 0-1 0 0,-1 0 1 0 0,1 1-1 0 0,-1-1 1 0 0,0 0-1 0 0,1 0 1 0 0,-1 1-1 0 0,0-1 1 0 0,0 0 0 0 0,0 0-1 0 0,0 1-17 0 0,9 30 161 0 0,-1 1 0 0 0,-1 0-1 0 0,-3 1 1 0 0,0 0 0 0 0,-2 25-161 0 0,1 19 124 0 0,-3-77-124 0 0,0-1 0 0 0,0 0 0 0 0,0 1 0 0 0,1-1 0 0 0,-1 0 0 0 0,0 0 0 0 0,0 1 0 0 0,1-1 0 0 0,-1 0 0 0 0,0 0 0 0 0,1 1 0 0 0,-1-1 0 0 0,0 0 0 0 0,1 0 0 0 0,-1 0 0 0 0,0 0 0 0 0,1 1 0 0 0,-1-1 0 0 0,0 0 0 0 0,1 0 0 0 0,-1 0 0 0 0,1 0 0 0 0,-1 0 0 0 0,0 0 0 0 0,1 0 0 0 0,-1 0 0 0 0,0 0 0 0 0,1 0 0 0 0,-1 0 0 0 0,1 0 0 0 0,-1-1 0 0 0,0 1 0 0 0,1 0 0 0 0,-1 0 0 0 0,0 0 0 0 0,1 0 0 0 0,-1-1 0 0 0,0 1 0 0 0,1 0 0 0 0,-1 0 0 0 0,0-1 0 0 0,0 1 0 0 0,1 0 0 0 0,-1 0 0 0 0,0-1 0 0 0,0 1 0 0 0,1 0 0 0 0,-1-1 0 0 0,0 1 0 0 0,0 0 0 0 0,0-1 0 0 0,0 1 0 0 0,1 0 0 0 0,-1-1 0 0 0,0 1 0 0 0,0 0 0 0 0,0-1 0 0 0,11-14-72 0 0,0-2 0 0 0,-1 1-1 0 0,0-2 1 0 0,-2 1 0 0 0,7-18 72 0 0,7-15-119 0 0,-19 44 108 0 0,3-9-29 0 0,2 0 0 0 0,-1 1 0 0 0,2-1 0 0 0,0 1 0 0 0,1 1 0 0 0,0 0 0 0 0,1 1 0 0 0,3-4 40 0 0,0 19-37 0 0,-9 6 80 0 0,-1 0 0 0 0,0 0 0 0 0,0 0 1 0 0,-1 1-1 0 0,0-1 0 0 0,-1 1 0 0 0,0 0 0 0 0,-1 0 0 0 0,1 0 0 0 0,-2 0 0 0 0,0 2-43 0 0,3 14 46 0 0,-1 2-58 0 0,-2-22 3 0 0,-1 0-1 0 0,1 1 0 0 0,1-1 1 0 0,-1 0-1 0 0,1 0 1 0 0,0 1-1 0 0,1-1 1 0 0,-1 0-1 0 0,1 0 0 0 0,1 0 1 0 0,-1-1-1 0 0,1 1 1 0 0,0 0-1 0 0,0-1 1 0 0,0 0-1 0 0,1 0 0 0 0,4 5 10 0 0,-6-10-253 0 0,0 0-1 0 0,1 0 0 0 0,-1 0 0 0 0,1 0 0 0 0,-1-1 0 0 0,0 1 0 0 0,1 0 1 0 0,-1-1-1 0 0,0 0 0 0 0,0 0 0 0 0,1 1 0 0 0,-1-1 0 0 0,0-1 1 0 0,0 1-1 0 0,0 0 0 0 0,0 0 0 0 0,0-1 0 0 0,0 1 0 0 0,0-1 1 0 0,-1 0-1 0 0,1 1 0 0 0,0-1 0 0 0,-1 0 0 0 0,0 0 0 0 0,1 0 1 0 0,-1 0-1 0 0,0 0 0 0 0,0 0 0 0 0,0-1 0 0 0,0 1 0 0 0,0 0 1 0 0,-1 0-1 0 0,1-1 0 0 0,-1 0 254 0 0,8-13-8163 0 0</inkml:trace>
  <inkml:trace contextRef="#ctx0" brushRef="#br0" timeOffset="1575.367">1454 374 15695 0 0,'0'0'719'0'0,"0"0"-20"0"0,2 18 3653 0 0,0-13-4185 0 0,1 0 1 0 0,0 0 0 0 0,0 0-1 0 0,1 0 1 0 0,-1-1 0 0 0,1 1 0 0 0,0-1-1 0 0,0 0 1 0 0,0 0 0 0 0,1-1-1 0 0,-1 1 1 0 0,1-1 0 0 0,0 0-1 0 0,0 0 1 0 0,0 0 0 0 0,0-1 0 0 0,1 0-1 0 0,-1 0 1 0 0,1 0 0 0 0,-1-1-1 0 0,1 0 1 0 0,0 0 0 0 0,-1 0 0 0 0,1-1-1 0 0,0 0 1 0 0,0 0 0 0 0,-1 0-1 0 0,1-1 1 0 0,0 1 0 0 0,-1-1 0 0 0,1-1-1 0 0,0 1 1 0 0,1-2-168 0 0,-3 0 2 0 0,-1 0 0 0 0,0-1 1 0 0,1 1-1 0 0,-1-1 0 0 0,0 0 0 0 0,-1 0 0 0 0,1 0 0 0 0,-1 0 0 0 0,1 0 0 0 0,-1-1 1 0 0,-1 1-1 0 0,1-1 0 0 0,-1 1 0 0 0,1-1 0 0 0,-1 1 0 0 0,0-1 0 0 0,-1 0 1 0 0,1 0-1 0 0,-1 0 0 0 0,0 1 0 0 0,-1-1 0 0 0,1 0 0 0 0,-1 0 0 0 0,1 0 1 0 0,-2 1-1 0 0,1-1 0 0 0,0 1 0 0 0,-1-1 0 0 0,0 1 0 0 0,0-1 0 0 0,0 1 1 0 0,-1 0-1 0 0,1 0 0 0 0,-1 0 0 0 0,0 0 0 0 0,0 0 0 0 0,0 1 0 0 0,-2-2-2 0 0,3 4 30 0 0,0 0-1 0 0,0 0 0 0 0,-1 0 1 0 0,1 0-1 0 0,0 0 0 0 0,0 1 1 0 0,0-1-1 0 0,-1 1 0 0 0,1 0 1 0 0,0-1-1 0 0,-1 1 0 0 0,1 0 1 0 0,0 0-1 0 0,-1 1 0 0 0,1-1 1 0 0,0 0-1 0 0,0 1 0 0 0,-1-1 1 0 0,1 1-1 0 0,0 0 0 0 0,0 0 1 0 0,0 0-1 0 0,0 0 0 0 0,0 0 1 0 0,0 0-1 0 0,0 1 0 0 0,0-1 1 0 0,0 1-1 0 0,1-1 0 0 0,-1 1 1 0 0,0 0-30 0 0,-48 57 1073 0 0,40-40-857 0 0,0 0 0 0 0,2 1-1 0 0,0 0 1 0 0,1 1 0 0 0,1 0 0 0 0,-1 6-216 0 0,5-16 41 0 0,0 0 0 0 0,0 1 0 0 0,1-1 1 0 0,0 1-1 0 0,1-1 0 0 0,0 0 0 0 0,1 1 0 0 0,1 4-41 0 0,-2-12 0 0 0,1 0-1 0 0,0 0 1 0 0,0 0-1 0 0,0-1 1 0 0,1 1-1 0 0,-1 0 1 0 0,1-1-1 0 0,0 1 1 0 0,0-1-1 0 0,0 0 1 0 0,0 0-1 0 0,0 1 1 0 0,1-1-1 0 0,0-1 0 0 0,-1 1 1 0 0,1 0-1 0 0,0-1 1 0 0,0 1-1 0 0,0-1 1 0 0,1 0-1 0 0,-1 0 1 0 0,1 0-1 0 0,-1-1 1 0 0,1 1-1 0 0,-1-1 1 0 0,2 1 0 0 0,1-1-188 0 0,1 0 1 0 0,0 0 0 0 0,-1-1 0 0 0,1 0-1 0 0,-1 0 1 0 0,1 0 0 0 0,-1-1-1 0 0,1 0 1 0 0,-1 0 0 0 0,1-1 0 0 0,-1 0-1 0 0,0 0 1 0 0,1 0 0 0 0,-1-1-1 0 0,0 1 1 0 0,-1-2 0 0 0,1 1 0 0 0,-1-1-1 0 0,1 0 1 0 0,-1 0 0 0 0,0 0-1 0 0,2-3 188 0 0,11-11-1866 0 0,0-1-1 0 0,-2-1 1 0 0,0 0-1 0 0,-2-1 1 0 0,2-4 1866 0 0,60-93-9910 0 0,-74 116 18203 0 0,-4 4-3827 0 0,-16 26-1250 0 0,11-15-2680 0 0,2 1 1 0 0,0 0 0 0 0,1 0-1 0 0,0 0 1 0 0,1 1 0 0 0,1-1-1 0 0,0 1 1 0 0,1 11-537 0 0,1-25 15 0 0,0 0-1 0 0,0-1 1 0 0,-1 1 0 0 0,1 0-1 0 0,1 0 1 0 0,-1 0-1 0 0,0 0 1 0 0,0 0 0 0 0,0-1-1 0 0,0 1 1 0 0,0 0 0 0 0,1 0-1 0 0,-1 0 1 0 0,0 0-1 0 0,1-1 1 0 0,-1 1 0 0 0,1 0-1 0 0,-1 0 1 0 0,1-1 0 0 0,-1 1-1 0 0,1 0 1 0 0,0-1-1 0 0,-1 1 1 0 0,1-1 0 0 0,0 1-1 0 0,-1-1 1 0 0,1 1 0 0 0,0-1-1 0 0,0 1 1 0 0,-1-1-1 0 0,1 0 1 0 0,0 1 0 0 0,0-1-1 0 0,0 0 1 0 0,-1 0 0 0 0,1 1-1 0 0,0-1 1 0 0,0 0-1 0 0,0 0 1 0 0,0 0 0 0 0,0 0-1 0 0,0 0 1 0 0,-1 0 0 0 0,1 0-1 0 0,0-1 1 0 0,0 1-1 0 0,0 0 1 0 0,0 0 0 0 0,-1-1-1 0 0,2 1-14 0 0,37-27 406 0 0,14-44 485 0 0,-42 55-739 0 0,0 0 1 0 0,2 0-1 0 0,-1 1 1 0 0,2 0-1 0 0,0 1 1 0 0,11-7-153 0 0,-24 19 8 0 0,0 1 0 0 0,0-1 1 0 0,0 1-1 0 0,1-1 0 0 0,-1 1 1 0 0,0 0-1 0 0,1 0 1 0 0,-1 0-1 0 0,1 0 0 0 0,0 0 1 0 0,-1 0-1 0 0,1 0 0 0 0,0 0 1 0 0,-1 1-1 0 0,1-1 0 0 0,0 0 1 0 0,0 1-1 0 0,0 0 0 0 0,-1-1 1 0 0,1 1-1 0 0,0 0 1 0 0,0 0-1 0 0,0 0 0 0 0,0 0 1 0 0,0 0-1 0 0,-1 1 0 0 0,1-1 1 0 0,0 1-1 0 0,0-1 0 0 0,0 1 1 0 0,-1-1-1 0 0,1 1 0 0 0,0 0 1 0 0,-1 0-1 0 0,1 0 0 0 0,0 0 1 0 0,-1 0-1 0 0,1 0 1 0 0,-1 0-1 0 0,0 1 0 0 0,1-1 1 0 0,-1 0-1 0 0,0 1 0 0 0,0-1 1 0 0,1 2-9 0 0,7 46 134 0 0,-10-44-327 0 0,1 0-1 0 0,1 0 1 0 0,-1 0 0 0 0,1-1 0 0 0,-1 1 0 0 0,1 0-1 0 0,1 0 1 0 0,-1-1 0 0 0,1 1 0 0 0,-1-1 0 0 0,1 1 0 0 0,1-1-1 0 0,-1 0 1 0 0,0 0 0 0 0,1 0 0 0 0,0 0 0 0 0,0 0 0 0 0,0 0-1 0 0,1-1 1 0 0,-1 0 0 0 0,2 1 193 0 0,0-3-453 0 0,-1-1-1 0 0,1 0 1 0 0,0 0 0 0 0,0 0-1 0 0,-1-1 1 0 0,1 0 0 0 0,0 0-1 0 0,-1 0 1 0 0,1 0-1 0 0,-1-1 1 0 0,1 1 0 0 0,-1-1-1 0 0,0 0 1 0 0,0-1 0 0 0,0 1-1 0 0,0-1 1 0 0,0 0-1 0 0,0 0 1 0 0,-1 0 0 0 0,1 0-1 0 0,1-2 454 0 0,-5 5-49 0 0,14-12-1517 0 0</inkml:trace>
  <inkml:trace contextRef="#ctx0" brushRef="#br0" timeOffset="1893.19">2374 356 11599 0 0,'47'-47'1510'0'0,"-46"46"-237"0"0,-6-9 3987 0 0,-26 0-140 0 0,-22 18-2308 0 0,39-4-2373 0 0,1 0 0 0 0,-1 1 0 0 0,1 0 0 0 0,0 1 0 0 0,0 0 0 0 0,0 1 0 0 0,1 1 0 0 0,-3 2-439 0 0,15-10 6 0 0,-1 1 0 0 0,0-1 0 0 0,0 1 0 0 0,1-1 0 0 0,-1 1 1 0 0,1 0-1 0 0,-1-1 0 0 0,0 1 0 0 0,1 0 0 0 0,-1-1 0 0 0,1 1 1 0 0,-1 0-1 0 0,1 0 0 0 0,0 0 0 0 0,-1-1 0 0 0,1 1 0 0 0,0 0 0 0 0,0 0 1 0 0,-1 0-1 0 0,1 0 0 0 0,0 0 0 0 0,0-1 0 0 0,0 1 0 0 0,0 0 1 0 0,0 0-1 0 0,0 0 0 0 0,0 0 0 0 0,1 0 0 0 0,-1 0 0 0 0,0 0 0 0 0,0-1 1 0 0,1 1-1 0 0,-1 0 0 0 0,0 0 0 0 0,1 0 0 0 0,-1-1 0 0 0,1 1 1 0 0,-1 0-1 0 0,1 0 0 0 0,-1-1 0 0 0,1 1 0 0 0,0-1 0 0 0,-1 1 0 0 0,1 0 1 0 0,0-1-1 0 0,0 1 0 0 0,-1-1 0 0 0,1 1 0 0 0,0-1 0 0 0,0 0-6 0 0,43 22 198 0 0,-15-12-222 0 0,-21-9 5 0 0,-1 1-1 0 0,1 0 0 0 0,0 1 0 0 0,0-1 0 0 0,-1 1 1 0 0,1 1-1 0 0,-1 0 0 0 0,0 0 0 0 0,0 0 0 0 0,0 1 0 0 0,-1 0 1 0 0,0 0-1 0 0,0 1 0 0 0,0-1 0 0 0,-1 1 0 0 0,1 1 1 0 0,-1-1-1 0 0,-1 1 0 0 0,1 1 20 0 0,-4-5-3 0 0,0-1-1 0 0,0 1 1 0 0,0 0 0 0 0,-1 1-1 0 0,1-1 1 0 0,-1 0 0 0 0,0 0-1 0 0,0 0 1 0 0,0 0 0 0 0,0 0-1 0 0,-1 0 1 0 0,1 0 0 0 0,-1 0-1 0 0,0 0 1 0 0,0 0-1 0 0,0 0 1 0 0,0 0 0 0 0,0-1-1 0 0,-1 1 1 0 0,1 0 0 0 0,-1-1-1 0 0,0 1 1 0 0,1-1 0 0 0,-1 1-1 0 0,-1-1 1 0 0,1 0 0 0 0,0 1 3 0 0,-4 2 26 0 0,0 0 1 0 0,0 0 0 0 0,-1 0-1 0 0,0-1 1 0 0,1 0 0 0 0,-1 0-1 0 0,-1-1 1 0 0,1 0-1 0 0,0 0 1 0 0,-1-1-27 0 0,2 0 17 0 0,2 0-7 0 0,-1 0 0 0 0,1-1-1 0 0,-1 1 1 0 0,0-1 0 0 0,1 0 0 0 0,-1-1 0 0 0,0 1 0 0 0,0-1 0 0 0,0 0 0 0 0,0 0 0 0 0,0 0 0 0 0,1-1 0 0 0,-1 0 0 0 0,0 1 0 0 0,0-2 0 0 0,0 1-10 0 0,4 0-40 0 0,0 1 0 0 0,1-1-1 0 0,-1 1 1 0 0,0-1 0 0 0,1 1 0 0 0,-1-1-1 0 0,1 0 1 0 0,-1 1 0 0 0,1-1 0 0 0,0 0 0 0 0,-1 1-1 0 0,1-1 1 0 0,-1 0 0 0 0,1 1 0 0 0,0-1-1 0 0,0 0 1 0 0,-1 0 0 0 0,1 1 0 0 0,0-1-1 0 0,0 0 1 0 0,0 0 0 0 0,0 1 0 0 0,0-1 0 0 0,0 0-1 0 0,0 0 1 0 0,0 0 0 0 0,0 1 0 0 0,1-1-1 0 0,-1 0 1 0 0,0 0 0 0 0,0 1 0 0 0,1-1 0 0 0,-1 0-1 0 0,0 0 41 0 0,1 0-176 0 0,31-43-5467 0 0,-18 33-3306 0 0</inkml:trace>
  <inkml:trace contextRef="#ctx0" brushRef="#br0" timeOffset="2129.241">2630 426 12895 0 0,'0'0'998'0'0,"0"0"-301"0"0,0 0 1183 0 0,0 0 583 0 0,0 0 117 0 0,-1 2 901 0 0,-5 6-2213 0 0,-16 55 2287 0 0,18 42-3889 0 0,7-95-528 0 0,-1-8-3469 0 0,5-7 2672 0 0</inkml:trace>
  <inkml:trace contextRef="#ctx0" brushRef="#br0" timeOffset="2304.714">2633 250 12895 0 0,'0'0'1152'0'0,"-7"-1"-928"0"0,-1 1-224 0 0,-1 0 0 0 0,-2 0 1528 0 0,3 0 256 0 0,1 0 48 0 0,-1 0 16 0 0,2 1-1240 0 0,6-1-240 0 0,0 0-48 0 0,0 0-16 0 0,0 0-432 0 0,8 2-80 0 0,3 1-16 0 0,3-2-5760 0 0,2-1-1144 0 0</inkml:trace>
  <inkml:trace contextRef="#ctx0" brushRef="#br0" timeOffset="2529.362">2938 319 21103 0 0,'0'0'480'0'0,"0"0"67"0"0,0 0 30 0 0,0 0-61 0 0,0 1-336 0 0,2 3-59 0 0,-2-3 402 0 0,-17 15 2053 0 0,5-7-2229 0 0,-1 1-1 0 0,2 0 1 0 0,-1 0 0 0 0,1 1-1 0 0,1 1 1 0 0,0 0 0 0 0,1 0-1 0 0,0 1 1 0 0,-3 6-347 0 0,10-14 23 0 0,0-1 0 0 0,0 1 0 0 0,1-1 0 0 0,0 1 0 0 0,0-1 0 0 0,0 1 0 0 0,0 0 0 0 0,1 0 0 0 0,-1 0 0 0 0,1-1-1 0 0,1 1 1 0 0,-1 0 0 0 0,1 0 0 0 0,-1 0 0 0 0,1-1 0 0 0,1 1 0 0 0,-1 0 0 0 0,1-1 0 0 0,-1 1 0 0 0,1-1 0 0 0,1 0 0 0 0,-1 0 0 0 0,1 1 0 0 0,-1-2 0 0 0,1 1 0 0 0,0 0 0 0 0,1 0 0 0 0,-1-1-1 0 0,0 0 1 0 0,1 0 0 0 0,0 0 0 0 0,0 0 0 0 0,0 0 0 0 0,0-1 0 0 0,0 0 0 0 0,1 1 0 0 0,-1-2 0 0 0,5 2-23 0 0,-3-1 7 0 0,1 0 0 0 0,0-1 0 0 0,0 0-1 0 0,-1 0 1 0 0,1-1 0 0 0,0 0 0 0 0,0 0 0 0 0,0 0 0 0 0,0-1 0 0 0,-1 0-1 0 0,1-1 1 0 0,0 1 0 0 0,-1-1 0 0 0,1-1 0 0 0,-1 1 0 0 0,0-1 0 0 0,0 0-1 0 0,0 0 1 0 0,0-1 0 0 0,0 0 0 0 0,-1 0 0 0 0,1 0 0 0 0,-1-1 0 0 0,0 0-1 0 0,-1 0 1 0 0,1 0 0 0 0,-1 0 0 0 0,0-1 0 0 0,0 0 0 0 0,-1 1 0 0 0,0-1-1 0 0,0-1 1 0 0,0 1 0 0 0,0 0 0 0 0,-1-2-7 0 0,-2 1-177 0 0,0 0 1 0 0,0 0-1 0 0,-1 1 0 0 0,0-1 1 0 0,-1 0-1 0 0,1 1 0 0 0,-1-1 1 0 0,0 1-1 0 0,-1 0 0 0 0,0 0 1 0 0,0 0-1 0 0,0 0 0 0 0,-1 0 1 0 0,1 0-1 0 0,-1 1 0 0 0,-1 0 1 0 0,1 0-1 0 0,-1 0 0 0 0,0 0 1 0 0,-5-3 176 0 0,-9-14-564 0 0,8 1-3123 0 0,19 8-4725 0 0,0 8 2056 0 0</inkml:trace>
  <inkml:trace contextRef="#ctx0" brushRef="#br0" timeOffset="2860.381">3170 299 3679 0 0,'10'11'360'0'0,"-7"-4"1336"0"0,0 0-1 0 0,0 0 0 0 0,-1 1 1 0 0,0-1-1 0 0,-1 1 0 0 0,1 0 1 0 0,-1 0-1 0 0,-1-1 0 0 0,1 1 1 0 0,-1 0-1 0 0,-1 0 0 0 0,0 0 1 0 0,0-1-1 0 0,0 3-1695 0 0,-2 31 345 0 0,3-31-194 0 0,0 0-1 0 0,0 0 1 0 0,1 1 0 0 0,1-1-1 0 0,-1 0 1 0 0,2 0 0 0 0,-1 0-1 0 0,2 0 1 0 0,-1-1 0 0 0,1 1-1 0 0,1-1 1 0 0,0 2-151 0 0,-4-10 9 0 0,-1 0-1 0 0,1 0 0 0 0,-1-1 1 0 0,1 1-1 0 0,0 0 1 0 0,-1-1-1 0 0,1 1 1 0 0,0 0-1 0 0,-1-1 1 0 0,1 1-1 0 0,0-1 1 0 0,0 1-1 0 0,-1-1 1 0 0,1 1-1 0 0,0-1 1 0 0,0 0-1 0 0,0 1 1 0 0,0-1-1 0 0,0 0 1 0 0,0 0-1 0 0,0 0 0 0 0,-1 1 1 0 0,1-1-1 0 0,0 0 1 0 0,0 0-1 0 0,0-1 1 0 0,0 1-1 0 0,0 0 1 0 0,0 0-1 0 0,0 0 1 0 0,0 0-1 0 0,0-1 1 0 0,-1 1-1 0 0,1 0 1 0 0,0-1-1 0 0,0 1 1 0 0,0-1-1 0 0,-1 1 1 0 0,1-1-1 0 0,0 1 0 0 0,0-1 1 0 0,-1 0-1 0 0,1 0-8 0 0,25-32 332 0 0,-2-26 78 0 0,-20 47-311 0 0,0 0 1 0 0,1-1-1 0 0,0 2 1 0 0,1-1-1 0 0,0 1 1 0 0,0-1-1 0 0,2 2 1 0 0,-1-1-1 0 0,1 1 1 0 0,1 0-1 0 0,0 1 1 0 0,0 0-1 0 0,1 0 1 0 0,0 1-100 0 0,-8 6 7 0 0,1 1 1 0 0,-1 0-1 0 0,0-1 1 0 0,1 1 0 0 0,-1 0-1 0 0,1 0 1 0 0,-1 0-1 0 0,1 0 1 0 0,-1 1 0 0 0,1-1-1 0 0,0 1 1 0 0,-1 0-1 0 0,1-1 1 0 0,0 1-1 0 0,-1 0 1 0 0,1 1 0 0 0,0-1-1 0 0,0 0 1 0 0,-1 1-1 0 0,1 0 1 0 0,-1-1 0 0 0,1 1-1 0 0,-1 0 1 0 0,1 0-1 0 0,-1 0 1 0 0,1 1-1 0 0,-1-1 1 0 0,0 1 0 0 0,0-1-1 0 0,0 1 1 0 0,0 0-1 0 0,0 0 1 0 0,0 0 0 0 0,0 0-1 0 0,0 0 1 0 0,-1 0-1 0 0,1 0 1 0 0,-1 0 0 0 0,0 1-1 0 0,1-1 1 0 0,-1 1-1 0 0,0-1 1 0 0,0 1-1 0 0,-1-1 1 0 0,1 3-8 0 0,6 23-124 0 0,-2 0 0 0 0,0 1 0 0 0,-2-1-1 0 0,-2 1 1 0 0,0 0 0 0 0,-2 0 0 0 0,-1 0 0 0 0,-4 18 124 0 0,0-25-2379 0 0,6-20 1295 0 0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0:55.0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1 158 14279 0 0,'0'0'655'0'0,"0"0"-12"0"0,1-13-389 0 0,4 33 9537 0 0,22 83-8407 0 0,-18-64-1249 0 0,3-1-1 0 0,0 0 1 0 0,3-1 0 0 0,1-1 0 0 0,1 0 0 0 0,3-1 0 0 0,0-1-1 0 0,24 29-134 0 0,5-24 115 0 0,-48-38-102 0 0,0-1 1 0 0,1 1-1 0 0,-1-1 1 0 0,0 1-1 0 0,0-1 1 0 0,1 0-1 0 0,-1 1 1 0 0,0-1-1 0 0,1 0 0 0 0,-1 0 1 0 0,0 0-1 0 0,1 0 1 0 0,-1 0-1 0 0,0 0 1 0 0,1 0-1 0 0,-1 0 1 0 0,0-1-1 0 0,1 1 1 0 0,-1-1-1 0 0,0 1 1 0 0,0-1-1 0 0,1 1 0 0 0,-1-1 1 0 0,0 1-1 0 0,0-1 1 0 0,0 0-1 0 0,0 0 1 0 0,0 0-1 0 0,0 0 1 0 0,0 0-1 0 0,0 0 1 0 0,0 0-1 0 0,0 0 1 0 0,-1 0-1 0 0,1 0 0 0 0,0 0 1 0 0,-1 0-1 0 0,1 0 1 0 0,-1-1-1 0 0,1 1 1 0 0,-1 0-1 0 0,0-1 1 0 0,1 1-1 0 0,-1-1-13 0 0,2-7 143 0 0,-1-1 1 0 0,0 0-1 0 0,0 0 1 0 0,-1 0-1 0 0,0 0 1 0 0,-1 0-1 0 0,0 0 0 0 0,-2-8-143 0 0,-1-12 213 0 0,-1 0-165 0 0,1-1 0 0 0,2 1 0 0 0,1-1 0 0 0,1 1 0 0 0,1-1 0 0 0,2 1 0 0 0,1-1 0 0 0,2 1 0 0 0,0 0 0 0 0,2 1 0 0 0,2 0 0 0 0,0 0 0 0 0,12-20-48 0 0,31-19-377 0 0,-53 68 262 0 0,1-1 1 0 0,-1 1 0 0 0,1 0 0 0 0,-1-1-1 0 0,1 1 1 0 0,0 0 0 0 0,-1-1 0 0 0,1 1-1 0 0,-1 0 1 0 0,1 0 0 0 0,0-1 0 0 0,-1 1-1 0 0,1 0 1 0 0,0 0 0 0 0,-1 0 0 0 0,1 0-1 0 0,-1 0 1 0 0,1 0 0 0 0,0 0 0 0 0,-1 0-1 0 0,1 0 1 0 0,0 0 0 0 0,-1 0 0 0 0,1 1-1 0 0,0-1 1 0 0,-1 0 0 0 0,1 0-1 0 0,-1 1 1 0 0,1-1 0 0 0,-1 0 0 0 0,1 1-1 0 0,0-1 1 0 0,-1 0 0 0 0,1 1 0 0 0,-1-1-1 0 0,0 1 1 0 0,1-1 0 0 0,-1 1 0 0 0,1-1-1 0 0,-1 1 1 0 0,0-1 0 0 0,1 1 0 0 0,-1-1-1 0 0,0 1 1 0 0,1 0 0 0 0,-1-1 0 0 0,0 1-1 0 0,0 0 1 0 0,0-1 0 0 0,0 1 0 0 0,0-1-1 0 0,0 1 1 0 0,0 0 0 0 0,0-1 0 0 0,0 1-1 0 0,0 0 1 0 0,0-1 0 0 0,0 1-1 0 0,0 0 115 0 0,1 1 4 0 0,3 10-1513 0 0</inkml:trace>
  <inkml:trace contextRef="#ctx0" brushRef="#br0" timeOffset="443.06">751 355 7367 0 0,'5'-6'763'0'0,"5"-10"139"0"0,-9 15-531 0 0,0 0 1 0 0,0 0-1 0 0,-1-1 0 0 0,1 1 1 0 0,0-1-1 0 0,-1 1 1 0 0,1 0-1 0 0,-1-1 0 0 0,1 1 1 0 0,-1-1-1 0 0,0 1 1 0 0,0-1-1 0 0,0 0 0 0 0,0 1 1 0 0,0-1-1 0 0,0 1 1 0 0,0-1-1 0 0,0 1 0 0 0,-1-1 1 0 0,1 1-1 0 0,0-1 1 0 0,-1 1-1 0 0,1-1 0 0 0,-1 1 1 0 0,0 0-1 0 0,0-1 1 0 0,1 1-1 0 0,-1 0 1 0 0,0-1-373 0 0,-23-4 2069 0 0,15 8-1733 0 0,-1 0 0 0 0,0 1 0 0 0,1 0 0 0 0,0 0 0 0 0,0 1 0 0 0,0 1 0 0 0,0-1 0 0 0,1 1 0 0 0,-1 1 1 0 0,1 0-1 0 0,1 0 0 0 0,-1 0 0 0 0,-6 8-335 0 0,0-1 199 0 0,1 0-1 0 0,0 1 1 0 0,1 0 0 0 0,1 1 0 0 0,0 0-1 0 0,1 1 1 0 0,0 0 0 0 0,2 1 0 0 0,0 0 0 0 0,1 0-1 0 0,-2 8-198 0 0,8-22 18 0 0,0 1-1 0 0,0 0 0 0 0,0 0 1 0 0,1 0-1 0 0,-1 0 0 0 0,1 0 0 0 0,0 0 1 0 0,0 0-1 0 0,1 0 0 0 0,-1-1 1 0 0,1 1-1 0 0,0 0 0 0 0,0 0 1 0 0,0 0-1 0 0,1-1 0 0 0,-1 1 0 0 0,1 0 1 0 0,0-1-1 0 0,0 1 0 0 0,0-1 1 0 0,0 0-1 0 0,0 0 0 0 0,1 0 1 0 0,0 0-1 0 0,0 0 0 0 0,-1 0 0 0 0,1-1 1 0 0,1 1-1 0 0,-1-1 0 0 0,0 0 1 0 0,1 0-1 0 0,-1 0 0 0 0,1-1 1 0 0,-1 1-1 0 0,1-1 0 0 0,0 0 0 0 0,0 0 1 0 0,0 0-1 0 0,3 0-17 0 0,18 2-34 0 0,0-1-1 0 0,-1-1 0 0 0,1-1 1 0 0,0-2-1 0 0,-1 0 1 0 0,1-2-1 0 0,-1 0 1 0 0,0-2-1 0 0,0-1 1 0 0,21-9 34 0 0,44-31-2015 0 0,-50-6-3507 0 0,-37 42 2800 0 0,-1 1-4210 0 0</inkml:trace>
  <inkml:trace contextRef="#ctx0" brushRef="#br0" timeOffset="732.408">1044 409 6911 0 0,'0'0'315'0'0,"0"0"-7"0"0,0 0 343 0 0,0 0 2173 0 0,0 0 972 0 0,0 0 194 0 0,2-2 859 0 0,8-5-3577 0 0,76-10 552 0 0,-59 15-2882 0 0,-16 0-257 0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09.8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1 9671 0 0,'0'0'748'0'0,"0"0"-225"0"0,0 0 885 0 0,0 0 435 0 0,0 2 1368 0 0,-2 9-1426 0 0,5 83 3399 0 0,0-69-4718 0 0,-1 12 146 0 0,-1-1 1 0 0,-2 1-1 0 0,-1-1 0 0 0,-2 1 0 0 0,-2 0-612 0 0,6-36 168 0 0,0-1-21 0 0,0 0-3 0 0,0 0 0 0 0,0 0 0 0 0,0 0 0 0 0,0 0 0 0 0,0 0-12 0 0,0-6 5 0 0,11-30 71 0 0,-9 31-198 0 0,0 1-1 0 0,0-1 0 0 0,0 1 0 0 0,1-1 1 0 0,0 1-1 0 0,0 0 0 0 0,0 0 0 0 0,1 0 1 0 0,-1 0-1 0 0,1 1 0 0 0,0-1 0 0 0,0 1 0 0 0,0 0 1 0 0,0 0-1 0 0,1 1 0 0 0,-1-1 0 0 0,1 1 1 0 0,-1 0-1 0 0,1 0 0 0 0,0 0 0 0 0,0 1 1 0 0,0 0-1 0 0,0 0 0 0 0,0 0 0 0 0,0 0 1 0 0,0 1-1 0 0,0 0 0 0 0,6 0-9 0 0,43 9 0 0 0,-51-8 2 0 0,-1 0 0 0 0,1 0 0 0 0,0 1 0 0 0,-1 0 0 0 0,1-1 0 0 0,-1 1 0 0 0,0 0 0 0 0,1 0 1 0 0,-1 0-1 0 0,0 0 0 0 0,0 0 0 0 0,0 1 0 0 0,-1-1 0 0 0,1 1 0 0 0,-1-1 0 0 0,1 1 0 0 0,-1 0 0 0 0,0-1 0 0 0,0 1 0 0 0,0 0 0 0 0,0 0 0 0 0,0 0 0 0 0,-1 0 0 0 0,1 0 0 0 0,-1 0 0 0 0,0 1-2 0 0,0 0 23 0 0,0 0 0 0 0,-1 0 0 0 0,1 0 0 0 0,-1 0 0 0 0,0 0 0 0 0,0 0 0 0 0,-1 0 1 0 0,1 0-1 0 0,-1 0 0 0 0,0-1 0 0 0,0 1 0 0 0,0-1 0 0 0,0 1 0 0 0,-1-1 0 0 0,1 0 0 0 0,-1 0 0 0 0,0 0 0 0 0,0 0 0 0 0,0 0 0 0 0,0-1 0 0 0,0 1 0 0 0,-1-1 0 0 0,1 0 0 0 0,-1 0 0 0 0,1 0 0 0 0,-1 0 0 0 0,0-1 0 0 0,0 0 0 0 0,0 1 0 0 0,0-1 0 0 0,0-1 0 0 0,0 1 0 0 0,0-1 0 0 0,0 1 0 0 0,0-1 0 0 0,0 0 0 0 0,0-1 0 0 0,-4 0-23 0 0,-61-3-417 0 0,65-3-6138 0 0,7 0 4991 0 0</inkml:trace>
  <inkml:trace contextRef="#ctx0" brushRef="#br0" timeOffset="249.981">342 205 8287 0 0,'0'0'639'0'0,"0"0"-148"0"0,0 0 915 0 0,0 0 444 0 0,0 0 86 0 0,1 18 3417 0 0,7 67-1092 0 0,-21-63-4774 0 0,12-21 135 0 0,0-1-718 0 0,-3-1-309 0 0</inkml:trace>
  <inkml:trace contextRef="#ctx0" brushRef="#br0" timeOffset="505.266">365 36 11975 0 0,'-16'7'1367'0'0,"-17"11"8428"0"0,24-4-8869 0 0,9-12-782 0 0,2 1-327 0 0,1 0 0 0 0,-1-1 0 0 0,1 1 0 0 0,0 0 0 0 0,0-1 0 0 0,0 0 0 0 0,0 0 0 0 0,0 0 0 0 0,0 0 0 0 0,1 0 0 0 0,-1-1 0 0 0,1 1 0 0 0,-1-1 0 0 0,1 0 0 0 0,0 0 1 0 0,-1-1-1 0 0,1 1 0 0 0,0-1 0 0 0,-1 1 0 0 0,1-1 0 0 0,1 0 183 0 0,-4 0-140 0 0,12 0-1486 0 0</inkml:trace>
  <inkml:trace contextRef="#ctx0" brushRef="#br0" timeOffset="786.489">550 187 11663 0 0,'0'0'531'0'0,"0"0"-8"0"0,0 0-181 0 0,0 0 473 0 0,0 0 244 0 0,0 0 49 0 0,0 0-43 0 0,0 0-222 0 0,0 0-99 0 0,-12 6 1194 0 0,0 0-1727 0 0,9-4-77 0 0,-1-1 0 0 0,0 1 1 0 0,1 0-1 0 0,-1 0 1 0 0,1 0-1 0 0,0 0 1 0 0,0 1-1 0 0,0 0 0 0 0,0-1 1 0 0,0 1-1 0 0,0 0 1 0 0,1 0-1 0 0,-1 0 1 0 0,1 1-1 0 0,0-1 1 0 0,0 1-1 0 0,0-1 0 0 0,1 1 1 0 0,-1-1-1 0 0,1 1 1 0 0,0 0-1 0 0,-1 3-134 0 0,5 9 0 0 0,-3-15 0 0 0,1 0 0 0 0,0-1 0 0 0,0 1 0 0 0,0 0 0 0 0,-1 0 0 0 0,1 0 0 0 0,0-1 0 0 0,0 1 0 0 0,0 0 0 0 0,0-1 0 0 0,0 1 0 0 0,0-1 0 0 0,1 1 0 0 0,-1-1 0 0 0,0 0 0 0 0,0 1 0 0 0,0-1 0 0 0,0 0 0 0 0,0 0 0 0 0,1 0 0 0 0,-1 0 0 0 0,0 0 0 0 0,0 0 0 0 0,0 0 0 0 0,1 0 0 0 0,-1 0 0 0 0,0-1 0 0 0,0 1 0 0 0,0 0 0 0 0,0-1 0 0 0,0 1 0 0 0,1-1 0 0 0,42-31-59 0 0,-29 59 126 0 0,-14-26-124 0 0,-1 0 0 0 0,1-1 1 0 0,-1 1-1 0 0,1 0 0 0 0,0 0 0 0 0,-1 0 0 0 0,1 0 0 0 0,0 0 0 0 0,0-1 1 0 0,0 1-1 0 0,-1 0 0 0 0,1 0 0 0 0,0-1 0 0 0,0 1 0 0 0,0-1 0 0 0,0 1 0 0 0,0-1 1 0 0,0 1-1 0 0,0-1 0 0 0,0 0 0 0 0,1 0 0 0 0,-1 1 0 0 0,0-1 0 0 0,0 0 1 0 0,0 0-1 0 0,0 0 0 0 0,0 0 0 0 0,0 0 0 0 0,0 0 0 0 0,1-1 0 0 0,-1 1 1 0 0,0 0-1 0 0,0 0 0 0 0,0-1 0 0 0,0 1 0 0 0,0-1 0 0 0,1 0 57 0 0,6-1-1600 0 0</inkml:trace>
  <inkml:trace contextRef="#ctx0" brushRef="#br0" timeOffset="1157.88">862 145 7831 0 0,'0'0'603'0'0,"-13"-3"2026"0"0,-15 4 5116 0 0,-1 4-3812 0 0,-50 31-154 0 0,68-22-2965 0 0,30-5-749 0 0,35-1-98 0 0,-50-8 31 0 0,0-1 0 0 0,0 1 0 0 0,0 0 1 0 0,0 0-1 0 0,0 1 0 0 0,0-1 1 0 0,-1 1-1 0 0,1 0 0 0 0,0 0 1 0 0,0 0-1 0 0,0 1 0 0 0,-1-1 1 0 0,1 1-1 0 0,-1 0 0 0 0,1 0 0 0 0,-1 0 1 0 0,0 0-1 0 0,3 3 2 0 0,-5-2 35 0 0,1 0 0 0 0,-2 0 1 0 0,1 0-1 0 0,0 0 0 0 0,0 1 0 0 0,-1-1 0 0 0,0 0 0 0 0,0 0 0 0 0,0 0 1 0 0,0 1-1 0 0,0-1 0 0 0,-1 0 0 0 0,1 0 0 0 0,-1 1 0 0 0,0-1 0 0 0,0 0 1 0 0,0 0-1 0 0,0 0 0 0 0,0 0 0 0 0,-1 0 0 0 0,0-1 0 0 0,1 1 0 0 0,-1 0 1 0 0,0-1-1 0 0,0 1 0 0 0,-1-1 0 0 0,1 0 0 0 0,0 1 0 0 0,-1-1 1 0 0,1 0-1 0 0,-1-1 0 0 0,0 1 0 0 0,0 0 0 0 0,1-1 0 0 0,-1 1 0 0 0,-1-1-35 0 0,2 0 33 0 0,-5 3 93 0 0,0 1 0 0 0,0-1 1 0 0,0-1-1 0 0,-1 0 1 0 0,0 0-1 0 0,1 0 1 0 0,-1-1-1 0 0,0 0 0 0 0,0-1 1 0 0,0 1-1 0 0,-1-2 1 0 0,-1 1-127 0 0,9-1-18 0 0,0 0 0 0 0,1 0 1 0 0,-1 0-1 0 0,0 0 1 0 0,0 0-1 0 0,0 0 0 0 0,1 0 1 0 0,-1 0-1 0 0,0-1 0 0 0,0 1 1 0 0,0 0-1 0 0,1 0 1 0 0,-1-1-1 0 0,0 1 0 0 0,0 0 1 0 0,1-1-1 0 0,-1 1 0 0 0,0-1 1 0 0,1 1-1 0 0,-1-1 1 0 0,0 1-1 0 0,1-1 0 0 0,-1 0 1 0 0,1 1-1 0 0,-1-1 0 0 0,1 0 1 0 0,-1 1-1 0 0,1-1 1 0 0,0 0-1 0 0,-1 0 0 0 0,1 1 1 0 0,0-1-1 0 0,0 0 0 0 0,-1 0 1 0 0,1 0-1 0 0,0 1 1 0 0,0-1-1 0 0,0 0 0 0 0,0 0 1 0 0,0 0-1 0 0,0 0 0 0 0,0 1 1 0 0,0-1-1 0 0,0 0 1 0 0,1 0-1 0 0,-1 0 0 0 0,0 1 1 0 0,0-1-1 0 0,1 0 0 0 0,-1 0 1 0 0,1 0 17 0 0,31-29-6403 0 0,-23 27-1998 0 0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07.63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62 2303 0 0,'0'0'96'0'0,"0"0"32"0"0,0 0-128 0 0,0 0 0 0 0,0 0 0 0 0,0 0 0 0 0,0 0 480 0 0</inkml:trace>
  <inkml:trace contextRef="#ctx0" brushRef="#br0" timeOffset="1399.981">12 33 12439 0 0,'0'0'566'0'0,"0"0"-6"0"0,0 0-226 0 0,0 0 397 0 0,0 0 210 0 0,0 0 41 0 0,16-11 4504 0 0,-3 7-4849 0 0,0 0-1 0 0,0 0 1 0 0,1 2-1 0 0,-1-1 1 0 0,0 2-1 0 0,1 0 1 0 0,6 0-637 0 0,13-1 600 0 0,4 14-523 0 0,-26 22 498 0 0,-34 30 304 0 0,-83 121-142 0 0,99-149-533 0 0,15-11-204 0 0,-4-18 0 0 0,15 19 0 0 0,-14-21 0 0 0,1 0 0 0 0,-4-4 0 0 0,0 0 0 0 0,1 1 0 0 0,-1-1 0 0 0,0 0 0 0 0,0 0 0 0 0,1-1 0 0 0,-1 1 0 0 0,0 0 0 0 0,1-1 0 0 0,-1 1 0 0 0,1-1 0 0 0,-1 0 0 0 0,0 0 0 0 0,1 0 0 0 0,-1 0 0 0 0,1 0 0 0 0,-1-1 0 0 0,1 1 0 0 0,-1-1 0 0 0,2 0 0 0 0,10-1 0 0 0,16-6 0 0 0,-24 6 12 0 0,-5 1 47 0 0,-2 1-5 0 0,-48 2 138 0 0,48-2-181 0 0,0 0-1 0 0,0 0 1 0 0,0 1-1 0 0,0-1 1 0 0,0 1-1 0 0,0-1 1 0 0,0 1-1 0 0,1-1 1 0 0,-1 1-1 0 0,0 0 1 0 0,0-1-1 0 0,1 1 1 0 0,-1 0-1 0 0,0 0 1 0 0,1-1-1 0 0,-1 1 1 0 0,1 0-1 0 0,-1 0 1 0 0,1 0-1 0 0,-1 0 1 0 0,1 0 0 0 0,0 0-1 0 0,-1 0 1 0 0,1 0-1 0 0,0 0 1 0 0,0 0-1 0 0,0 0 1 0 0,0 0-1 0 0,0 0 1 0 0,0 0-1 0 0,0 0 1 0 0,0 0-1 0 0,0 0-10 0 0,29 57 16 0 0,-12-34-16 0 0,-4 4 13 0 0,0 0 0 0 0,-2 1-1 0 0,-2 0 1 0 0,0 0 0 0 0,3 28-13 0 0,-16-17 53 0 0,-73 26 470 0 0,54-50-459 0 0,22-16-191 0 0,-1 1-1 0 0,1-1 1 0 0,-1 0-1 0 0,1 0 1 0 0,-1 0 0 0 0,1 0-1 0 0,-1 0 1 0 0,1-1-1 0 0,-1 1 1 0 0,1 0 0 0 0,-1-1-1 0 0,1 1 1 0 0,0-1-1 0 0,-1 1 1 0 0,1-1 0 0 0,0 0-1 0 0,-1 1 1 0 0,1-1-1 0 0,0 0 1 0 0,0 0 0 0 0,0 0-1 0 0,0 0 1 0 0,0 0-1 0 0,0 0 1 0 0,0 0 0 0 0,0 0-1 0 0,0-1 1 0 0,0 1-1 0 0,1 0 1 0 0,-1-1 0 0 0,0 1-1 0 0,1 0 1 0 0,-1-1-1 0 0,1 1 1 0 0,-1-1 0 0 0,1 1-1 0 0,0-1 1 0 0,0 0 127 0 0,-3-9-1439 0 0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3.07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1 11055 0 0,'0'0'488'0'0,"-4"5"104"0"0,-5-2-472 0 0,3 1-120 0 0,6-4 0 0 0,-5 4 0 0 0,5-4 2400 0 0,0 0 464 0 0,0 0 88 0 0,0 0 24 0 0,0 0-2408 0 0,0 0-480 0 0,0 0-88 0 0,7 3-6432 0 0,2 0-1280 0 0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2.33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69 14599 0 0,'0'0'664'0'0,"0"0"-8"0"0,0 16-220 0 0,2 74 6471 0 0,0-1-4578 0 0,-2-88-2041 0 0,0-1 0 0 0,0 0-3 0 0,0 0-10 0 0,0 0-3 0 0,0 0 0 0 0,0 0-8 0 0,0 0-32 0 0,0 0-9 0 0,0 0-6 0 0,0 0-21 0 0,6-7-1 0 0,65-102 565 0 0,-17 50-351 0 0,-53 59-396 0 0,0 0 1 0 0,0 0-1 0 0,0 0 0 0 0,0 0 0 0 0,0 0 1 0 0,0 0-1 0 0,0 0 0 0 0,0 0 0 0 0,-1 0 1 0 0,1 0-1 0 0,0 0 0 0 0,0 1 0 0 0,0-1 1 0 0,0 0-1 0 0,0 1 0 0 0,0-1 0 0 0,-1 1 1 0 0,1-1-1 0 0,0 1 0 0 0,0-1 0 0 0,-1 1 1 0 0,1 0-1 0 0,0-1 0 0 0,-1 1 0 0 0,1 0 1 0 0,0-1-1 0 0,-1 1 0 0 0,1 0 1 0 0,-1 0-1 0 0,1 0 0 0 0,-1 0 0 0 0,0-1 1 0 0,1 1-1 0 0,-1 0 0 0 0,0 1-13 0 0,1 3 23 0 0,0 1-1 0 0,-1 0 1 0 0,0-1-1 0 0,0 1 1 0 0,-1 0-1 0 0,1-1 1 0 0,-1 1-1 0 0,0-1 1 0 0,-1 1-1 0 0,0-1 1 0 0,1 0-1 0 0,-2 1 1 0 0,1-1-1 0 0,0 0 1 0 0,-1 0 0 0 0,0-1-1 0 0,-2 4-22 0 0,-10 22 73 0 0,4-12-4468 0 0,18-24-3808 0 0,1 0 393 0 0</inkml:trace>
  <inkml:trace contextRef="#ctx0" brushRef="#br0" timeOffset="329.296">367 108 19119 0 0,'0'0'432'0'0,"0"0"66"0"0,0 0 24 0 0,-6 1 105 0 0,-47 28 2663 0 0,47-24-3011 0 0,2 0 0 0 0,-1 0 0 0 0,0 0 0 0 0,1 0-1 0 0,0 1 1 0 0,0 0 0 0 0,1 0 0 0 0,0 0 0 0 0,0 0-1 0 0,0 0 1 0 0,-1 6-279 0 0,3-10 25 0 0,0 0-1 0 0,0 1 1 0 0,1-1-1 0 0,-1 0 1 0 0,1 0-1 0 0,-1 1 1 0 0,1-1 0 0 0,0 0-1 0 0,0 0 1 0 0,0 1-1 0 0,0-1 1 0 0,0 0-1 0 0,0 0 1 0 0,1 1-1 0 0,-1-1 1 0 0,1 0 0 0 0,-1 0-1 0 0,1 1 1 0 0,0-1-1 0 0,0 0 1 0 0,0 0-1 0 0,0 0 1 0 0,1 0-1 0 0,-1-1 1 0 0,0 1 0 0 0,1 0-1 0 0,-1 0 1 0 0,1-1-1 0 0,0 1 1 0 0,0-1-1 0 0,-1 1 1 0 0,1-1-1 0 0,0 0 1 0 0,0 0 0 0 0,0 0-1 0 0,1 1-24 0 0,3-2-8 0 0,-1 1 0 0 0,1-1 0 0 0,0 0 0 0 0,0-1 0 0 0,-1 1 0 0 0,1-1 0 0 0,0-1 0 0 0,-1 1 0 0 0,1-1 0 0 0,-1 1 0 0 0,1-1 0 0 0,-1-1 0 0 0,0 1 0 0 0,0-1 0 0 0,0 0 0 0 0,0 0 0 0 0,-1-1 0 0 0,1 1 0 0 0,-1-1 0 0 0,0 0 0 0 0,0 0 0 0 0,0-1 0 0 0,0 1 0 0 0,-1-1 0 0 0,0 0 0 0 0,0 0 0 0 0,0 0 0 0 0,0 0 0 0 0,-1 0 0 0 0,0 0 0 0 0,0-1 0 0 0,0-3 8 0 0,-2 6 0 0 0,0 0 0 0 0,0 1 0 0 0,0-1 0 0 0,0 0 0 0 0,-1 0 0 0 0,1 1 0 0 0,-1-1 0 0 0,0 0 0 0 0,0 1 0 0 0,0-1 0 0 0,0 1 0 0 0,0-1 0 0 0,-1 1 0 0 0,1-1 0 0 0,-1 1 0 0 0,0 0 0 0 0,1 0 0 0 0,-1 0 0 0 0,0 0 0 0 0,0 0 0 0 0,0 0 0 0 0,-1 0 0 0 0,1 1 0 0 0,0-1 0 0 0,-1 1 0 0 0,1 0 0 0 0,-1-1 0 0 0,1 1 0 0 0,-1 0 0 0 0,0 0 0 0 0,0 1 0 0 0,-34-9-6621 0 0,37 9 4818 0 0</inkml:trace>
  <inkml:trace contextRef="#ctx0" brushRef="#br0" timeOffset="561.968">475 129 9215 0 0,'0'0'707'0'0,"0"0"-82"0"0,0 0 1386 0 0,0 0 652 0 0,0 0 126 0 0,0 0-236 0 0,0 0-1089 0 0,7 12 1223 0 0,-3 84 414 0 0,-4-73-3054 0 0,-1-17-9404 0 0,1-6 1387 0 0</inkml:trace>
  <inkml:trace contextRef="#ctx0" brushRef="#br0" timeOffset="1016.651">678 1 17567 0 0,'0'0'803'0'0,"-11"5"298"0"0,-8 0 99 0 0,12-4-692 0 0,1 1 0 0 0,0-1 1 0 0,0 1-1 0 0,0 0 0 0 0,0 1 0 0 0,1-1 1 0 0,-1 1-1 0 0,0 0 0 0 0,1 0 0 0 0,0 1 0 0 0,0 0 1 0 0,0 0-1 0 0,-2 2-508 0 0,6-5 314 0 0,1-1-128 0 0,12 11 175 0 0,41 11-367 0 0,-48-21 53 0 0,0-1-1 0 0,0 1 0 0 0,-1 0 0 0 0,1 0 0 0 0,-1 0 0 0 0,1 1 0 0 0,-1 0 1 0 0,1 0-1 0 0,-1 0 0 0 0,0 0 0 0 0,0 1 0 0 0,0 0 0 0 0,0-1 1 0 0,0 1-1 0 0,-1 1 0 0 0,1-1 0 0 0,-1 0 0 0 0,0 1 0 0 0,0 0 0 0 0,0 0 1 0 0,-1 0-1 0 0,1 0 0 0 0,-1 0 0 0 0,0 0 0 0 0,0 1 0 0 0,0-1 0 0 0,-1 1 1 0 0,1-1-1 0 0,-1 1 0 0 0,-1 0 0 0 0,1-1 0 0 0,0 1 0 0 0,-1 2-46 0 0,-1-4 41 0 0,1 1-1 0 0,-1 0 1 0 0,0-1-1 0 0,0 1 1 0 0,0-1-1 0 0,-1 1 1 0 0,1-1-1 0 0,-1 0 1 0 0,0 0-1 0 0,0 0 1 0 0,0 0-1 0 0,0 0 1 0 0,-1 0-1 0 0,1 0 1 0 0,-1 0-1 0 0,0-1 1 0 0,0 0-1 0 0,0 1 1 0 0,0-1-1 0 0,0 0 1 0 0,0-1-1 0 0,0 1 1 0 0,-1 0-1 0 0,1-1 1 0 0,0 0-1 0 0,-1 0 1 0 0,0 0-1 0 0,1 0 1 0 0,-1 0-1 0 0,1-1 1 0 0,-1 0-1 0 0,0 1 1 0 0,0-1-1 0 0,1-1 1 0 0,-3 1-41 0 0,5-1-84 0 0,0 0 0 0 0,0 1 0 0 0,0-1 0 0 0,0 0 0 0 0,0 0 0 0 0,0 0 1 0 0,1 0-1 0 0,-1 0 0 0 0,0 0 0 0 0,0 0 0 0 0,1 0 0 0 0,-1 0 0 0 0,0-1 0 0 0,1 1 0 0 0,-1 0 1 0 0,1 0-1 0 0,0 0 0 0 0,-1-1 0 0 0,1 1 0 0 0,0 0 0 0 0,0-1 0 0 0,0 1 0 0 0,0 0 1 0 0,0-1-1 0 0,0 1 0 0 0,0 0 0 0 0,0 0 0 0 0,0-1 0 0 0,1 1 0 0 0,-1 0 0 0 0,1 0 1 0 0,-1-1 82 0 0,20-40-6294 0 0,-16 36 4592 0 0</inkml:trace>
  <inkml:trace contextRef="#ctx0" brushRef="#br0" timeOffset="1397.261">749 155 10135 0 0,'0'0'778'0'0,"0"0"-142"0"0,1 1 1282 0 0,18 0-472 0 0,-1-1 0 0 0,0 0 0 0 0,0-1 0 0 0,1-1 0 0 0,-1 0 0 0 0,0-2 0 0 0,0 0 0 0 0,-1-1 0 0 0,1-1 0 0 0,6-3-1446 0 0,-22 9 14 0 0,-1 0 0 0 0,0 0 0 0 0,0-1 0 0 0,1 1 0 0 0,-1 0 0 0 0,0 0 0 0 0,0-1 0 0 0,0 1 0 0 0,1 0 0 0 0,-1-1 0 0 0,0 0 0 0 0,0 1 0 0 0,0-1 0 0 0,0 1 0 0 0,0-1 0 0 0,0 0 0 0 0,0 0 0 0 0,0 0 0 0 0,0 0 0 0 0,-1 1 0 0 0,1-1 0 0 0,0 0 0 0 0,0 0 0 0 0,-1-1 0 0 0,1 1 0 0 0,-1 0 0 0 0,1 0 0 0 0,-1 0 0 0 0,1 0 0 0 0,-1 0 0 0 0,0-1 0 0 0,1 1 0 0 0,-1 0 0 0 0,0 0 0 0 0,0-1 0 0 0,0 1 0 0 0,0 0 0 0 0,0 0 0 0 0,0 0 0 0 0,0-1 0 0 0,-1 1 0 0 0,1 0 0 0 0,0 0 0 0 0,-1 0 0 0 0,1-1 0 0 0,-1 1 0 0 0,1 0 0 0 0,-1 0 0 0 0,1 0 0 0 0,-1 0 0 0 0,0 0 0 0 0,0 0 0 0 0,0 0 0 0 0,1 0 0 0 0,-1 0 0 0 0,0 1 0 0 0,0-1 0 0 0,0 0 0 0 0,0 0 0 0 0,-1 0-14 0 0,-1-1 60 0 0,0 1-1 0 0,0-1 1 0 0,0 0 0 0 0,0 1 0 0 0,0 0-1 0 0,0 0 1 0 0,0 0 0 0 0,-1 0-1 0 0,1 0 1 0 0,0 1 0 0 0,-1-1 0 0 0,1 1-1 0 0,0 0 1 0 0,-1 0 0 0 0,1 0-1 0 0,0 1 1 0 0,-1-1 0 0 0,1 1 0 0 0,0-1-1 0 0,-1 1 1 0 0,1 0 0 0 0,0 1-1 0 0,0-1 1 0 0,0 0 0 0 0,0 1 0 0 0,0 0-1 0 0,0 0 1 0 0,0 0 0 0 0,1 0-1 0 0,-1 0 1 0 0,1 0 0 0 0,0 1 0 0 0,-1-1-1 0 0,1 1 1 0 0,0-1 0 0 0,0 1-1 0 0,0 0 1 0 0,1 0 0 0 0,-1 0 0 0 0,1 0-1 0 0,0 0 1 0 0,-1 2-60 0 0,1-2 20 0 0,-1 1 0 0 0,1-1 0 0 0,0 1 0 0 0,0 0 0 0 0,1 0 0 0 0,-1 0 0 0 0,1 0 0 0 0,0-1 0 0 0,0 1 0 0 0,0 0 0 0 0,0 0 0 0 0,1 0 0 0 0,0 0 0 0 0,-1-1-1 0 0,1 1 1 0 0,1 0 0 0 0,-1 0 0 0 0,0-1 0 0 0,1 1 0 0 0,0-1 0 0 0,0 0 0 0 0,0 1 0 0 0,0-1 0 0 0,0 0 0 0 0,1 0 0 0 0,0 0 0 0 0,2 2-20 0 0,3 2 54 0 0,0 1 1 0 0,0-1-1 0 0,1-1 0 0 0,0 1 1 0 0,1-1-1 0 0,-1-1 0 0 0,1 0 1 0 0,0 0-1 0 0,4 0-54 0 0,-10-3-149 0 0,1 0-1 0 0,-1 0 1 0 0,1 0 0 0 0,0-1 0 0 0,-1 0-1 0 0,1 0 1 0 0,0 0 0 0 0,0-1-1 0 0,0 1 1 0 0,0-1 0 0 0,-1-1 0 0 0,1 1-1 0 0,0 0 1 0 0,0-1 0 0 0,0 0-1 0 0,-1 0 1 0 0,1-1 0 0 0,0 1-1 0 0,-1-1 1 0 0,1 0 0 0 0,-1 0 0 0 0,0-1-1 0 0,0 1 1 0 0,1-1 0 0 0,-2 0-1 0 0,1 0 1 0 0,0 0 0 0 0,-1-1 0 0 0,1 1-1 0 0,-1-1 1 0 0,0 0 0 0 0,0 0-1 0 0,-1 0 1 0 0,1 0 0 0 0,-1 0 149 0 0,1-6-9879 0 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1.6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76 1 16959 0 0,'0'0'778'0'0,"0"0"-20"0"0,1 8-454 0 0,1 30 3811 0 0,4 42 178 0 0,-3-35-4072 0 0,-8-26-585 0 0,0-11-2509 0 0,-1-3 1249 0 0</inkml:trace>
  <inkml:trace contextRef="#ctx0" brushRef="#br0" timeOffset="226.517">0 93 3679 0 0,'0'0'167'0'0,"0"0"713"0"0,0 0 2892 0 0,0 0 1268 0 0,1 0 1925 0 0,7 2-3925 0 0,52 4 2181 0 0,0 0-5606 0 0,-37-6-1299 0 0,-22-1 257 0 0,-1 1-314 0 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6.0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0 243 8751 0 0,'0'0'674'0'0,"0"0"-185"0"0,0 0 850 0 0,0 0 418 0 0,0 0 88 0 0,0 0-174 0 0,0-14 256 0 0,2 6-1706 0 0,1 0 1 0 0,0 0 0 0 0,0 0 0 0 0,0 1 0 0 0,1-1 0 0 0,0 1 0 0 0,0 0 0 0 0,1 0 0 0 0,0 0 0 0 0,0 1-1 0 0,1 0 1 0 0,0 0 0 0 0,0 0 0 0 0,6-4-222 0 0,-8 7 25 0 0,0-1 1 0 0,0 1-1 0 0,1 1 0 0 0,0-1 1 0 0,-1 1-1 0 0,1-1 0 0 0,0 1 1 0 0,0 1-1 0 0,0-1 0 0 0,0 1 1 0 0,1 0-1 0 0,-1 0 0 0 0,0 0 0 0 0,0 1 1 0 0,1 0-1 0 0,-1 0 0 0 0,0 0 1 0 0,0 1-1 0 0,1-1 0 0 0,-1 1 1 0 0,0 0-1 0 0,0 1 0 0 0,3 1-25 0 0,115 60 604 0 0,-86-41-542 0 0,65 39-381 0 0,-97-59 308 0 0,1-1-1 0 0,-1 1 0 0 0,1-1 0 0 0,0 0 0 0 0,0 0 0 0 0,0-1 0 0 0,0 0 0 0 0,0 0 0 0 0,-1 0 0 0 0,1-1 0 0 0,0 1 0 0 0,0-1 0 0 0,0-1 0 0 0,-1 1 0 0 0,1-1 0 0 0,0 0 0 0 0,-1 0 0 0 0,0-1 1 0 0,1 0-1 0 0,-1 0 0 0 0,0 0 0 0 0,-1 0 0 0 0,1-1 0 0 0,0 0 0 0 0,-1 0 0 0 0,0 0 0 0 0,0 0 0 0 0,0-1 0 0 0,-1 0 0 0 0,1 0 0 0 0,-1 0 0 0 0,0 0 0 0 0,-1 0 0 0 0,1 0 0 0 0,-1-1 0 0 0,0 1 1 0 0,0-1-1 0 0,-1 0 0 0 0,0 1 0 0 0,0-1 0 0 0,0 0 0 0 0,0 0 0 0 0,-1 0 0 0 0,0 0 0 0 0,-1 0 0 0 0,1 0 0 0 0,-1 1 0 0 0,0-1 0 0 0,-2-5 12 0 0,-17-61 64 0 0,19 72-64 0 0,1-1 0 0 0,-1 1 1 0 0,1-1-1 0 0,-1 1 0 0 0,1-1 0 0 0,-1 1 0 0 0,1-1 0 0 0,-1 1 0 0 0,1-1 1 0 0,-1 1-1 0 0,0-1 0 0 0,1 1 0 0 0,-1 0 0 0 0,1-1 0 0 0,-1 1 0 0 0,0 0 1 0 0,0 0-1 0 0,1 0 0 0 0,-1 0 0 0 0,0-1 0 0 0,1 1 0 0 0,-1 0 0 0 0,0 0 0 0 0,0 0 1 0 0,1 0-1 0 0,-1 0 0 0 0,0 1 0 0 0,1-1 0 0 0,-1 0 0 0 0,0 0 0 0 0,0 0 1 0 0,1 1-1 0 0,-1-1 0 0 0,0 0 0 0 0,1 1 0 0 0,-1-1 0 0 0,1 0 0 0 0,-1 1 1 0 0,0-1-1 0 0,1 1 0 0 0,-1-1 0 0 0,1 1 0 0 0,-1-1 0 0 0,1 1 0 0 0,-2 0 7 0 0,-158 125 1260 0 0,136-110-951 0 0,0 0 0 0 0,-2-2-1 0 0,1-1 1 0 0,-2-1 0 0 0,0-1-1 0 0,0-2 1 0 0,0 0 0 0 0,-2-2-1 0 0,-22 3-315 0 0,-1-13 177 0 0,26-17-3136 0 0,20 9-5476 0 0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45:24.573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9257 5854 11967 0,'0'0'1072'0,"-4"-6"-864"16,-1-1-208-16,0 2 0 0,-1 3 4912 0,1 1 928 15,0 0 192-15,1 1 48 0,0 0-3248 0,0 3-640 16,1 2-128-16,1 2-16 0,0 0-880 0,1 4-160 16,2 3-48-16,0 4 0 0,0 2-464 0,2 4-112 15,2 4 0-15,0-3-16 0,2 0-96 0,0-2-16 16,1 1 0-16,1 0 0 0,0 2-16 0,-1-4-16 16,0-1 0-16,1 0 0 0,0 2-32 0,-1-1 0 15,-2 1 0-15,0-2 0 0,-2 0-192 0,0-2 144 16,-2 1-144-16,1-2 128 0,-1 0-128 0,-2-2 0 0,-1 0 0 0,0-1 128 15,-2-2-368-15,1-2-80 0,0-2 0 0,0-2-16 32,0-2-2016-32,2-5-400 0,0 0-64 0,0 0-15456 0</inkml:trace>
  <inkml:trace contextRef="#ctx0" brushRef="#br0" timeOffset="330.13">9200 6399 30863 0,'0'0'1360'0,"0"0"304"0,2-5-1344 0,-2 5-320 0,2-4 0 0,-2 4 0 0,0 0 1456 0,0 0 208 16,0 0 64-16,6 6 0 0,0 2-640 0,0 0-112 16,-1 3-16-16,2 0-16 0,1 1-544 0,0 1-96 15,-1 1-32-15,0-1 0 0,0 2-272 0,1-2 160 16,0 1-160-16,0-1 128 0,0 2-128 0,-1-4 0 15,-1 0 0-15,2-1 0 0,-2-2 0 0,2-3 0 16,0 0 0-16,-1-1 0 0,-1-4 208 0,1-3 16 16,0-2 0-16,0 0 0 0,1-2 640 0,0 0 128 15,0-4 32-15,1-1 0 0,1-2 96 0,0-2 32 16,-1-1 0-16,-1 1 0 0,2 0-448 0,-1 2-96 16,-1 2-16-16,0 1 0 0,-1 0-432 0,1 2-160 15,-3 0 0-15,0 3 144 0,0-1-144 0,-1 1-224 16,-1 0 48-16,-1 0-15328 0,-2 1-3072 0</inkml:trace>
  <inkml:trace contextRef="#ctx0" brushRef="#br1" timeOffset="29272.531">9575 6973 11967 0,'0'0'1072'0,"0"0"-864"16,0 0-208-16,0 0 0 0,0 0 1904 0,0 0 336 16,0 0 64-16,0 0 0 0,0 0-960 0,0 0-192 0,0 0-32 0,0 0-16 15,0 0-320-15,0 0-64 16,0 0-16-16,0 0 0 0,0 0-176 0,0 0-32 0,0 0-16 0,0 0 0 16,0 0-32-16,0 0 0 15,1 5 0-15,1 1 0 0,0-1 208 0,-2-5 48 16,2 7 0-16,0-3 0 0,-1 3-96 0,0 0-16 0,1-1 0 0,-1 2 0 15,0-3-432-15,0 1-160 0,0-1 0 0,1 1 144 16,0 0 416-16,0 0 80 0,1 1 0 0,0 0 16 16,-1 0-432-16,1-1-96 0,0 1 0 0,0-1-128 15,0 0 192-15,-1 1-192 0,0-1 192 0,2 1-192 16,0-2 176-16,0 1-176 0,-1 0 160 0,0 1-160 16,1-2 272-16,0 1-32 0,0-1-16 0,1 0 0 15,0-1 80-15,-2 1 16 0,-1 1 0 0,0 0 0 16,1 0-16-16,-1 1 0 0,0-1 0 0,0-1 0 0,0 1-128 15,0 0-32-15,2-1 0 0,-1 0 0 0,-1 0-144 0,0 2 0 16,1-2 144-16,0-1-144 0,-3-4 0 0,2 6 128 16,1 0-128-16,0 1 0 0,-1 0 0 0,1 0 0 15,-1-3 0-15,0 1 128 0,1-1-128 0,0 1 0 16,-1 0 0-16,-2-5 128 0,4 5-128 0,-1-1 0 16,-3-4 0-16,3 4 0 0,-3-4 0 0,4 5 0 15,0-1 0-15,0 1 0 0,0-2 0 0,-2 1 0 16,-2-4 0-16,4 5 128 0,-4-5-128 0,4 5 144 15,-4-5-144-15,4 6 160 0,-1-1-160 0,0 0 0 16,0 1 0-16,0 0 0 0,-1 0 0 0,0 2 0 16,1-3 128-16,0 1-128 0,0 0 0 0,0 0 0 15,0-1 0-15,1 0 0 0,0 0 0 0,0 0 0 16,-1 0 0-16,1 0 0 0,-4-5 0 0,4 7 0 16,0-2 0-16,0 0 0 0,-1-1 0 0,0 0 0 0,0 1 0 0,0 1 0 15,-2 0 0-15,1 1 128 16,0 1-128-16,1 0 0 0,0-1 0 0,0 2 0 15,0 1 128-15,0 0-128 0,1-1 0 0,-1 0 0 0,0 1 0 0,0 0 128 16,0 0-128-16,0-2 0 0,0-1 0 0,0 1 0 16,-1-1 0-16,2 0 0 15,-1 1 0-15,1-1 0 0,0 0 0 0,-1 1 0 16,0-1 0-16,0 1 0 0,1 0 144 0,1-2-144 0,-2 1 160 0,0 0-160 16,0-1 176-16,-1 2-176 0,2-2 192 0,0 1-192 15,0-1 176-15,0 2-176 0,-1-1 160 0,-3-7-160 16,5 0 128-16,0 5-128 0,-1 6 0 0,0-1 0 15,1-1 0-15,-2-1 128 0,0-1-128 0,0 1 0 16,-1-1 0-16,1 0 0 0,0 1 0 0,-1 2 0 16,0-2 0-16,0 2 128 0,0-1-128 0,0-1 0 15,0 1 0-15,0 0 0 0,1 0 0 0,-1 0 0 0,-2 0 0 0,2 0 0 16,0 0 0-16,1 0 0 0,-2-1 0 0,1 1 0 16,0-1 0-16,1 0 0 0,0-1 0 0,0 0 0 15,-1 0 0-15,1 1 0 0,-1-3 0 0,0 1 128 16,-1 0-128-16,1 0 0 0,0-1 0 0,0-1 128 15,-1 1-128-15,1 1 0 0,0-1 0 0,1 2 0 16,-1-1 0-16,0 1 0 0,0-1 0 0,-1 0 0 0,1 1 0 16,0-1 0-16,-1 1 0 0,1 0 128 0,1 1-128 15,-1-3 0-15,-1 2 0 0,1 0 0 16,0-1 128-16,1 1-128 0,-1 0 0 0,1 0 0 16,0-2 0-16,0 3 0 0,1-2 0 0,-1 0 128 15,0 0-128-15,0 1 0 0,0 1 0 0,1-4 0 0,-1 2 0 0,0 0 0 16,1 0 0-16,-1 0 0 15,0 0 0-15,0 2 0 0,0-3 0 0,-1 2 128 0,0-2-128 0,0 2 0 16,0 0 0-16,0 2 128 0,0-3-128 0,-1 0 0 16,1-1 0-16,-1 1 0 0,1 1 128 0,0 0-128 15,-1 0 0-15,1 0 0 0,0 1 0 0,0-2 0 16,0 1 0-16,0 1 0 0,0-1 0 0,1 1 0 16,-1-2 0-16,1-1 0 0,-1 1 0 0,0 1 0 15,1-2 0-15,0 0 0 0,-1-1 0 0,1 2 0 16,-1-2 0-16,-1 1 128 0,0 1-128 0,1-1 0 15,0 0 0-15,0 1 0 0,0 0 0 0,0 0 0 16,-1 0 0-16,1 1 0 0,-1-1 0 0,1 0 0 16,0 0 0-16,0 0 0 0,0 0 0 0,1 0 0 15,1 1 0-15,-1-1 0 0,-1 0 0 0,1 0 0 16,1 0 0-16,-2 0 0 0,1-2 0 0,0 2 0 16,0-1 0-16,1 0 0 0,-1 2 0 0,1-2 0 0,1 0 0 0,-1 1 0 15,0-1 0-15,0 2 0 0,-1 0 0 0,1-2 0 16,-1 1 0-16,1 0 0 0,0 0 0 0,-1 0 0 15,1-2 0-15,0 2 0 0,0 0 0 0,0 0 128 16,0 1-128-16,1 0 0 0,-2 0 0 0,0 0 0 16,1 1 0-16,0-3 0 0,0 0 0 0,0 0 0 15,0 0 0-15,1 1 0 0,-1 0 0 0,0-1 0 0,-1 0 0 0,0 1 0 16,0 1 0-16,-1-2 0 16,2 1 0-16,-1 1 0 0,0-1 0 0,0 2 0 15,0-2 0-15,0 1 0 0,0 0 0 0,0-1 0 16,0 0 0-16,0-1 0 0,0 0 0 0,0 0 0 15,-1 0 0-15,1 0 0 0,-3-5 0 0,3 5 128 0,-1 0-128 16,1 0 0-16,-3-5 192 0,4 5-64 0,-3 0-128 0,1 0 192 16,1 0-192-16,0 0 176 0,0 1-176 0,0 0 160 15,-1 0-160-15,0 0 0 16,1 2 0-16,0 0 0 0,0-1 0 0,0 1 0 0,-1-1 128 0,1 0-128 16,-1 2 0-16,1 0 0 0,0-2 0 0,0 0 0 15,0 0 0-15,0-1 0 0,1-1 0 0,0 1 0 16,0 0 0-16,0 0 0 0,-1 0 0 0,0 0 0 0,-1 0 0 0,1 3 0 15,-1-4 0-15,2 2 0 0,0 1 0 0,0 1 0 16,-3-1 128-16,2 1-128 0,1 0 0 0,-1 1 0 16,0-1 0-16,0 1 0 0,0 0 0 0,0 1 0 15,-1-1 0-15,0 0 0 0,1 0 0 0,0 0 0 16,0 0 0-16,0-1 0 0,-1 0 0 0,2 0 0 16,0 0 0-16,0-1 0 0,0 0 0 0,0-1 0 15,0 0 0-15,1 0 0 0,-2-1 0 0,1 1 0 16,0 1 0-16,0-3 0 0,1 0 0 0,-1 2 0 15,0-1 128-15,0 1-128 0,0 0 0 0,0 1 0 16,0-1 0-16,-2 2 0 0,1 0 0 0,0 1 0 16,2 1 128-16,0 0-128 0,-1-1 0 0,1 0 0 15,0 0 0-15,0-1 0 0,-1 0 0 0,0 0 0 16,0 1 0-16,0-2 0 0,1 0 128 0,-1 0-128 16,0-2 0-16,0 1 128 0,-1 2-128 0,1 0 128 15,0-3-128-15,1 3 128 0,-2 0-128 0,1 0 0 16,0 0 0-16,0 0 128 0,0 1-128 0,1-1 0 15,0-1 0-15,1-1 0 0,-1-1 0 0,0-1 0 16,-2 0 128-16,1 0-128 0,-1-1 0 0,1 0 0 0,-4-4 0 0,4 5 0 16,-4-5 0-16,4 3 0 0,-4-3 0 15,4 4 0-15,0-1 0 0,-4-3 0 0,4 3 0 0,-1 0 0 16,-3-3 0-16,4 6 0 0,0 0 0 0,-1 0 0 16,0 0 0-16,0 1 0 0,0-1 0 0,1 0 0 15,-1 0 0-15,0 0 0 0,0 0 0 0,0 0 0 16,-1 0 0-16,1 0 0 0,0-1 0 0,0 0 0 15,-3-5 0-15,3 6 0 0,0 0 0 0,-1-1 0 16,1 0 0-16,0 0 0 0,-1 0 0 0,1 1 0 0,-1-2 0 0,0 1 0 16,0 0 0-16,1 1 0 0,2 1 0 0,-2 0 0 15,-1 1 0-15,1 1 0 0,0 0 0 0,0 0 0 16,-1-1 128-16,-1 0-128 0,2-2 0 0,0 3 0 16,0-2 0-16,0 0 0 0,0-1 0 0,1 0 0 15,0 0 0-15,0 0 0 0,-2 1 0 0,2 0 0 16,1-1 0-16,-1 0 0 0,-2 0 0 0,1 2 0 15,0-3 0-15,1 2 0 0,-1-1 0 0,0 1 0 16,0 1 0-16,0-1 0 0,1-1 0 0,0 1 0 16,-1 0 0-16,0-1 0 0,1 0 0 0,0 1 0 15,-2 2 0-15,1-3 0 0,1 1 0 0,0-2 0 16,0 3 0-16,1-2 0 0,-2 0 0 0,0 0 0 16,1-1 0-16,-1 0 0 0,0 0 0 0,0 1 0 15,0 1 0-15,0-1 0 0,0-1 0 0,0 0 0 16,0-1 0-16,0 1 0 0,0 0 0 0,2 0 0 15,-2 0 0-15,0 1 0 0,0-1 0 0,1 0 0 16,0 0 0-16,0 0 0 0,0 2 0 0,0 3 0 16,0-3 0-16,0 2 0 0,0 0 0 0,0 1 0 0,-1 0 0 0,1 0 0 15,-1 0 0-15,1-1 0 16,-1 0 128-16,0 0-128 0,-1 2 0 0,3-2 0 0,-2 0 0 0,1-1 0 16,-1 0 0-16,0 0 0 0,0 0 0 15,0-1 0-15,0 2 0 0,1-3 0 0,-2 0 0 0,1 0 0 16,0 0 0-16,0-1 0 0,1-1 0 0,1 1 0 15,-2 1 0-15,1 0 0 0,-1-1 0 0,1 1 0 16,0 0 0-16,0 0 0 0,-1-2 0 16,0 1 0-16,0 0 0 0,0 1 0 0,-1-1 0 0,2 0 0 0,-1 0 0 0,0-1 0 15,-3-4 0-15,3 5 0 0,0-1 0 0,-1 1 0 16,-2-5 0-16,3 5 0 0,1 0 0 0,-2 2 0 16,0-1 0-16,0-1 0 0,0 0 0 0,0-1 0 15,-1 1 0-15,1 1 0 0,-2-6 0 0,2 5 0 16,0 1 0-16,-1-1 0 0,-1-5 0 0,2 4 0 15,-2-4 0-15,3 5 0 0,-3-5 0 0,3 5 0 16,1-2 0-16,0 1 0 0,-4-4 0 0,4 6 0 16,-1-2 0-16,1 1 0 0,-2-1 0 0,1 1 0 15,0 0 0-15,0 1 0 0,1-2 0 0,-2 1 0 0,1 1 0 0,0 0 0 16,1-1 0-16,-1 1 0 0,-2-1 0 0,-1-5 0 16,3 4 0-16,-3-4 0 0,0 0 0 0,2 5 128 15,-2-5-128-15,0 0 0 16,3 3 0-16,-3-3 0 0,3 4 0 0,-1 1 0 15,-2-5 0-15,2 4 0 0,-2-4 0 0,2 5 0 16,0-1 0-16,-1 0 0 0,-1-4 0 0,1 6 0 0,-1-6 0 0,2 6 0 16,-1-1 0-16,0 1-192 15,0 0 32-15,0 0 16 16,0 1-2272-16,0-2-448 0,-1-5-80 0</inkml:trace>
  <inkml:trace contextRef="#ctx0" brushRef="#br1" timeOffset="32344.813">11343 10704 10127 0,'0'0'896'0,"0"0"-704"15,0 0-192-15,0 0 0 0,0 0 3216 0,0 0 624 16,5 3 112-16,-5-3 16 0,4 5-2016 0,-1 0-416 16,-1 1-64-16,0 0-32 0,-1 2-400 0,0-3-80 15,0 3 0-15,0 1-16 0,0-2-64 0,1 1-16 16,1 0 0-16,-1-2 0 0,0 2-160 0,1 0-16 16,0-1-16-16,0 1 0 0,1-2-224 0,1 0-64 15,0 1 0-15,1 1 0 0,1-2-176 0,1 1-32 16,-1-1-16-16,2 0 0 0,-1 1-32 0,1-1 0 15,1 1 0-15,-2 0 0 0,1 1 32 0,0-2 0 0,0 0 0 0,1 2 0 16,-3 1 32-16,2 1 0 16,-1 1 0-16,1-2 0 0,2 2 64 0,-2-1 32 0,0 0 0 0,0-1 0 15,0 2 0-15,0-1 0 0,-1 0 0 0,0 0 0 16,-1-2-80-16,0 1-16 0,0 0 0 0,0-1 0 16,-1 0-16-16,1-1-16 0,1-1 0 15,0 0 0-15,0 0 16 0,0 1 0 0,-1 0 0 16,1 1 0-16,-1-3 16 0,1 3 0 0,-1 0 0 0,0 0 0 15,-1 0 0-15,1-1 16 0,0 1 0 0,0 0 0 16,1 1 64-16,0-3 16 0,-1 1 0 0,1-1 0 16,-1 0-96-16,1 1-32 0,0-3 0 0,1 1 0 15,-1 0-16-15,1-1 0 0,-1 1 0 0,1-2 0 16,-1 0-144-16,-1-1 160 0,0 1-160 0,1 0 160 16,-1 0-160-16,0 0 128 0,0-1-128 0,-1 1 128 15,1-1 0-15,0 1-128 0,0 0 192 0,1 0-64 0,2 0 0 0,-2 0 0 16,0 0 0-16,1 0 0 0,0-1-128 15,-1 0 192-15,-1 0-192 0,1 0 192 16,0 1-192-16,1-2 0 0,-1 1 0 0,1 0 128 0,-1 0-128 0,1 0 0 16,-1 0 144-16,2 1-144 0,1 0 144 0,0 0-144 15,1 0 192-15,1 2-192 0,0 0 176 0,3-1-176 16,2-1 160-16,1 1-160 0,4 0 192 0,0-1-64 16,2 1-128-16,0-3 192 0,1 1-192 0,-1 0 0 15,-2 3 0-15,1-3 0 0,-2 0 0 0,2 1 0 16,-1 1 0-16,8 2 0 0,-2-1 0 0,-3 1 0 15,0 1 0-15,-1 0 0 0,0 1 0 0,-1-2 0 0,0-1 0 16,-6 0 0-16,1 1 0 0,0-1 0 16,2 0 0-16,-1 0 0 0,0-1 0 0,-1 1 0 0,1 0 0 15,1-1 0-15,3 0 0 0,0 1 128 16,0 0-128-16,1 0 0 0,2 0 0 0,0 0 0 0,0 0 0 16,1 0 0-16,-1-1 0 0,0-1 0 15,2 1 0-15,-3-1 0 0,-1 0 0 0,-1 1 0 0,1 0 0 0,9 2 0 16,-3-1 0-16,-1-1 0 0,0-1 0 0,-1 2 0 15,-1-3 0-15,1 3 128 0,-2 0-128 0,0 0 0 16,-3-1 0-16,0 1 0 0,1 1 0 0,-8-3 0 16,0 1 0-16,2 0 0 0,0-1 0 0,2 1 0 15,2 1 0-15,1 0 0 0,0-1 0 0,2 1 0 16,0-3 0-16,1 1 0 0,3-1 0 0,8 0 0 0,-4 0 0 0,-3-2 0 16,0 0 0-16,-4-1 0 0,-3 0 0 0,2 0 0 15,-1 0 0-15,2 0 0 0,-1 0 0 0,2 1 0 16,-1-1 0-16,1 1 0 0,0 2 0 0,-1 0 0 15,-1 1 0-15,0 0 0 0,-2 1 0 0,1-3 0 16,-3 2 0-16,1 0 0 0,-4 1 0 0,2-1 0 16,-2 0 0-16,3 0 0 0,2 0 0 0,1 0 0 15,-1-1 0-15,2 0 0 0,0 0 0 0,1-1 0 16,2 0 0-16,-2 0 0 0,0-1 0 0,-1 2 0 16,0-2 0-16,1 0 0 0,-3 0 0 0,2 0 0 15,0 0 0-15,0 0 0 0,2 0 0 0,1 0 0 16,2 0 0-16,1 0 0 0,-1 0 0 0,0 2 0 15,0 1 0-15,-2-1 0 0,-2 0 0 0,-1 1 0 16,-1 0 0-16,-1 1 0 0,-2-1 0 0,2 2 0 16,0-3 0-16,1 2 0 0,2 0 0 0,1-1 0 0,1 0 0 0,2-1 0 15,-1 0 0-15,0 0 0 0,0 0 0 0,-1-1 0 16,-2 1 0-16,1-2 0 0,-2 0 0 0,2 0 0 16,0 0 0-16,1-2 0 0,0 2 0 15,1 0 0-15,1 0 0 0,1 0 0 0,-2 0 0 0,-1 2 0 16,0 1 0-16,-1 1 0 0,-3 0 0 0,0 0 0 15,-3-1 0-15,2 1 0 0,-1 2 0 0,2-1 0 16,0-2 0-16,2 1 0 0,1-2 0 0,0 1 0 16,2-1 0-16,-2-1 0 0,0-1 0 0,0 0 0 15,-3-1 0-15,0 0 0 0,-2 1 0 0,-2 0 0 0,-1 1 0 16,0 1 0-16,-1 0 0 0,1 2 0 0,0-3 0 0,1 3 0 16,-2-2 0-16,2 2 0 0,-2 0 0 0,1-2 0 15,0 1 0-15,1-2 0 0,1 1 0 0,-1 0 0 16,1-1 0-16,0-1 0 0,2-2 0 0,-3 0 0 15,1 0 0-15,-3-1 0 0,0 1 0 0,0-1 0 16,3 1 0-16,-1 0 0 0,0 1 0 0,0 0 128 16,0 0-128-16,-1 2 0 0,2 1 0 0,-1 0 0 15,0 0 0-15,-1 1 0 0,1-1 0 0,-1 2 0 16,-1 0 0-16,1 0 0 0,-2-1 0 0,2 2 0 16,-4 0 0-16,1-2 0 0,-1 1 0 0,-1 0 0 15,1-1 0-15,1 1 0 0,-2-3 0 0,4 0 0 16,0 0 0-16,1-1 0 0,-2 0 0 0,3 0 0 15,1 0 0-15,1 0 0 0,0 0 0 0,1 2 0 16,-1-2 0-16,0 2 0 0,-2 1 0 0,0-1 0 16,-1 1 0-16,-1 0 0 0,-2 1 0 0,-2 0 0 15,0 0 0-15,1 0 0 0,-1 0 0 0,2 0 0 16,0 0 0-16,2 0 0 0,-1-1 0 0,2 0 0 0,2-1 0 0,0-1 0 16,2-1 0-16,0 0 0 0,2-1 0 0,-2 0 0 15,0 0 0-15,2 0 0 16,-3-1 0-16,-1 1 0 0,-3 0 0 0,0 1 128 0,0 1-128 0,-1 1 0 15,2 0 0-15,-1 1 0 0,2-1 0 0,-1 1 0 16,0 0 0-16,0 0 0 0,2 1 0 0,-1 0 0 16,2 0 0-16,-1 1 0 0,0 0 0 0,1 0 0 15,1 0 0-15,-2-3 0 0,0 1 0 0,-1 0 0 16,-2-1 0-16,0-1 0 0,2-1 0 0,1 0 0 16,0-2 0-16,1 0 128 0,0 0-128 0,1 0 0 15,2 1 0-15,0 0 0 0,1 1 0 0,-1 2 0 0,-2 0 0 0,0 1 0 16,-3 1 0-16,1 1 0 0,-3 0 0 15,-3 0 0-15,0 0 0 0,-1 0 0 0,1 0 0 0,1-1 0 16,1 0 0-16,2 1 0 0,-3 0 0 0,3 0 0 16,1-2 0-16,0 1 0 0,3 1 0 0,0-3 128 15,1 1-128-15,2-2 0 0,-2 1 0 0,2 0 128 16,-2 0-128-16,0-1 0 0,-2 1 0 0,-2 1 128 16,0-1-128-16,0 1 0 0,0 1 0 0,1-2 0 15,-1 1 0-15,3 0 0 0,0 0 0 0,1 1 0 16,2-2 0-16,0 2 0 0,0 0 0 0,0-1 0 0,0-1 0 0,1 1 0 15,-5 1 0-15,1-1 0 16,-3 0 0-16,2 0 0 0,0 0 0 0,1 0 0 16,-1-1 0-16,1 0 0 0,0 0 0 0,4 0 128 15,3-2-128-15,-1 0 0 0,0 0 0 0,1 1 0 16,-1 1 128-16,-4 0-128 0,-2 1 0 0,-2 0 0 16,0-1 128-16,0 0-128 0,2 2 0 0,-1 0 0 15,1 0 0-15,-2 1 0 0,3-2 0 0,0 2 0 16,0-1 0-16,2 1 0 0,-1 0 0 0,1-1 0 0,-2-2 0 0,0 0 0 15,-2 0 0-15,-2-1 0 0,0 1 0 0,0 0 0 16,-1-2 0-16,3 1 128 16,0 0-128-16,0-1 0 0,-3 0 0 0,1 0 128 0,1 0-128 0,1 0 0 0,-2 0 0 0,1 1 128 15,-2 0-128-15,1 0 0 0,-4 0 0 0,0 0 0 16,-1-1 0-16,-1 2 0 0,-1 0 0 0,-1-1 128 16,-1-1-128-16,0 1 0 0,0 0 0 0,-1-2 0 15,1 1 0-15,1 0 0 0,1 0 128 0,-1 0-128 16,2-1 0-16,-1-1 144 0,1 0-144 0,1 0 0 15,-1 0 144-15,0 0-144 0,1 0 0 0,-1-2 0 16,0 1 0-16,1 0 128 0,-1 2-128 0,1-1 0 16,1-1 0-16,-1 0 0 0,0 0 0 0,-1 1 0 15,-1 0 0-15,1 1 0 0,0 1 0 0,-1-2 0 16,-1 1 0-16,-1 0 0 0,0 0 0 0,-1 1 0 16,1-3 0-16,1 2 0 0,0 0 0 0,2-1 0 15,1 0 0-15,-1 1 0 0,-1-2 0 0,2 1 0 16,0-1 0-16,1 0 0 0,0 0 0 0,0 0 0 15,2 0 0-15,0 1 0 0,0 0 0 0,-1 1 0 16,-2 0 0-16,1 1 128 0,-2 0-128 0,2 1 0 16,1 2 0-16,-4-2 0 0,-2 1 0 0,0 2 0 15,-1-1 0-15,0 2 0 0,0-1 0 0,-1 1 0 16,0 0 0-16,1-1 0 0,1 1 0 0,0 0 0 16,-1 0 0-16,1 0 0 0,0-2 0 0,-1 1 0 15,-1 0 0-15,0-3 128 0,-10-1-128 0,11 2-128 0,-2-2 128 0,-9 0-192 31,0 0-1152-31,0 0-256 0,0 0-32 0,0 0-21152 0</inkml:trace>
  <inkml:trace contextRef="#ctx0" brushRef="#br1" timeOffset="51641.494">10864 6876 24879 0,'0'0'1088'0,"0"0"256"0,0 0-1088 0,0 0-256 16,0 0 0-16,0 0 0 0,0 0 3264 0,0 0 576 16,0 0 128-16,0 0 32 0,4 5-1920 0,-1 0-384 15,-2 2-80-15,-2 2-16 0,-1 0-592 0,-2 3-128 16,-2 2-32-16,-2 2 0 0,0 4-320 0,-3 3-64 16,-2 1-16-16,0 3 0 0,-3 2-112 0,-2 1-16 15,1 1-16-15,-1 0 0 0,0-2-112 0,0-2-32 16,0-3 0-16,3-3 0 0,-2-1-160 0,2-4 0 15,1 0 0-15,1-4 128 0,0-1-128 0,4-5 0 16,0 1 0-16,2-2 0 16,1 0-1024-16,0-1-96 0,2-3-16 0,4-1 0 15,0 0-1808-15,0 0-384 0,0 0-64 0</inkml:trace>
  <inkml:trace contextRef="#ctx0" brushRef="#br1" timeOffset="51941.328">10490 7307 34671 0,'0'0'1536'0,"0"0"320"0,0 0-1488 15,0 0-368-15,0 0 0 0,0 0 0 0,0 0 1920 0,0 0 320 0,0 0 64 0,0 0 16 16,0 0-1120-16,-1 7-240 0,-1 0-32 0,0 1-16 16,1 1-528-16,-1 2-128 0,-2 0 0 0,0 3-16 15,2 1-240-15,-2 0 128 0,0 2-128 0,0 0 0 0,1 1 0 0,0 0 128 16,0-2-128-16,1-1 0 0,1-2 0 0,1-3 0 15,2 0 0-15,0-1 0 0,1-4 0 0,-3-5 0 16,0 0 0-16,5 1 0 0,2-2 0 0,0-1 0 16,0-1 128-16,1 0-128 0,1-1 128 0,-1-1-128 15,-1-1 0-15,2 1 144 0,2-1-144 0,0 0 0 16,0 0 0-16,1 0 0 16,1 1-960-16,-1-3-112 0,4 1-16 0,0 0-12368 15,-1-1-2480-15</inkml:trace>
  <inkml:trace contextRef="#ctx0" brushRef="#br1" timeOffset="53405.78">11312 6436 29951 0,'0'0'1328'0,"-4"0"272"0,-1-2-1280 0,5 2-320 0,-5-3 0 0,5 3 0 0,-2-4 368 0,2 0 16 15,2-2 0-15,2 0-9488 16,2-1-1904-16</inkml:trace>
  <inkml:trace contextRef="#ctx0" brushRef="#br1" timeOffset="-194027.557">11323 6395 24591 0,'0'0'1088'0,"0"0"224"0,-4-3-1056 0,0 1-256 16,-1 0 0-16,5 2 0 0,-5-3 1600 0,5 3 272 15,-5-3 48-15,1 2 16 0,4 1-832 0,0 0-160 0,0 0-48 0,0 0 0 16,0 0-320-16,0-4-64 0,1-1 0 0,-1 5-16 15,0 0-160-15,0 0-16 0,0 0-16 0,5 2 0 16,-2 4 688-16,0 2 144 0,-1 3 16 0,-1 4 16 16,-1-1-336-16,-2 4-64 15,-1 2 0-15,1-1-16 0,-2-2-320 0,-1 0-64 0,1 1-16 0,0 1 0 16,1-5-32-16,1 0 0 0,0-1 0 0,3-2 0 16,-1 1-112-16,1-4-16 0,0 0-16 0,0-3 0 15,-1-5-176-15,0 0 0 16,0 0-160-16,0 0 160 0,4-3 0 0,-1-1 288 0,1-2-32 0,1-2-16 15,0-2 16-15,0-2 16 0,1 0 0 0,1 1 0 0,0 1-80 0,0 1-32 16,1 0 0-16,0 0 0 0,-2 0-160 0,2 1 0 16,1 1 144-16,-1 3-144 15,0 1 144-15,1 2-144 0,0 1 192 0,0 2-192 16,-2 1 192-16,2 0-64 0,0 2 0 0,0 1-128 0,-1 2 256 0,-2-1-64 16,1 2-16-16,0 0 0 0,-1 0 0 0,-2 2 0 15,-1-1 0-15,-1 3 0 0,-2 1 112 0,0 0 32 16,-3 1 0-16,0-2 0 15,-2 0 80-15,-1 0 32 0,-1-2 0 0,-1 2 0 0,0-3-96 0,0 0-16 16,-1-3 0-16,0-1 0 0,-1-2-160 0,-1-2-32 0,0-2-128 0,0-1 192 16,1-1-192-16,-1-1 0 15,1-1 0-15,2 1 0 0,1 0 0 0,1-2 0 16,-1 1 0-16,2 0 0 0,5 4-160 0,0 0-32 16,-3-4 0-16,3 4 0 15,0 0-896-15,0 0-176 0,1-5-32 0,-1 5-16 16,5-3-544-16,2 0-96 0,0 1-32 0,3 0 0 15,1 1-1232-15,0 1-256 0,1-2-48 0</inkml:trace>
  <inkml:trace contextRef="#ctx0" brushRef="#br1" timeOffset="-193840.948">11669 6569 35135 0,'0'0'1552'0,"0"0"320"0,0 0-1488 0,0 0-384 0,0 0 0 0,0 5 0 0,0 1 1888 0,-1 0 304 16,0 0 64-16,0 1 16 0,-1 0-1184 0,1 2-256 15,1-2-32-15,-1 1-16 0,0 0-640 0,0-3-144 16,1-5 0-16,0 4 0 0,0-4 0 0,0 0 0 16,0 0 0-16,0 0-160 15,0 0-1568-15,0 0-320 0,0 0-64 0,3-4-16176 0</inkml:trace>
  <inkml:trace contextRef="#ctx0" brushRef="#br1" timeOffset="-193697.455">11675 6425 26719 0,'0'0'2368'0,"-4"3"-1888"16,-1 0-480-16,5-3 0 0,-6 3 1968 0,6-3 288 15,0 0 64-15,0 0 16 0,0 0-1824 0,0 0-352 16,0 0-160-16,6-2-15616 0</inkml:trace>
  <inkml:trace contextRef="#ctx0" brushRef="#br1" timeOffset="-193197.628">11921 6414 23951 0,'-8'6'1056'0,"3"-3"224"0,-1 0-1024 0,-2 2-256 0,-1 0 0 0,-1 2 0 16,0 1 4480-16,1 2 848 16,0 0 176-16,0 1 16 0,0 0-3680 0,0 0-752 0,1-1-128 0,1 1-48 0,1 1-592 0,0 0-112 31,3-1-16-31,3 1-16 0,2-1-176 0,1-1 0 0,2-1 0 0,1 0 0 0,1 0 0 0,1-2 0 15,2-2 0-15,1-3 0 0,0-3 0 0,0-3 0 16,2-2-128 0,-1-1 128-16,1 1 0 0,-3-1 0 0,-1 1-144 0,0-2 144 15,-1-2 0-15,-1 0 0 0,-2 1 0 0,-1 0 0 16,-1 1 0-16,-1 0 0 0,0 1 0 0,-1-2 0 16,0 2 0-16,-2 0 0 0,-1 1 0 0,2 6 0 15,0 0 0-15,0 0 0 0,-5-3 176 0,5 3-176 0,0 0 336 0,0 0-32 16,0 0-16-16,-3 5 0 0,0-1-144 0,3 2-16 15,0-1-128-15,1 2 192 0,1 1-192 0,-1 1 0 16,1 2 128-16,2-2-128 0,-1 3 144 0,-1 4-16 16,0-2 0-16,0 5 0 0,1 1 96 0,-1 1 16 15,-1 1 0-15,1 1 0 0,-1 0-48 0,0-1-16 0,-1 1 0 0,1-1 0 16,-2-1 48-16,0-2 16 16,-1 0 0-16,-1-2 0 0,-1 0 96 0,-1 0 32 15,-1-5 0-15,0 1 0 0,-2-1-240 0,0-2-128 16,-1-1 160-16,-1-1-160 0,1-1 208 0,-1-2-48 15,-1-2-16-15,0-1 0 0,1-1-144 0,2-1 0 0,0-1 144 0,0-2-144 0,0-1 0 0,-1-1 0 16,3-1 0 0,1 0 0-16,0 0-352 0,2-3-32 0,1-2-16 0,2-2 0 31,1-1-1136-31,1-1-240 0,2-2-32 0,0 0-16 0,-1-1-1104 0,1-3-208 0,2 0-64 16</inkml:trace>
  <inkml:trace contextRef="#ctx0" brushRef="#br1" timeOffset="-192897.758">12076 6447 15663 0,'0'0'1392'16,"0"0"-1120"-16,2 5-272 0,-2-5 0 0,2 5 5152 0,0 2 976 15,0-2 192-15,-2 2 32 0,1 3-3904 0,0 1-784 16,1 0-144-16,-1-1-48 16,-1 0-736-16,0 0-160 0,0 1-16 0,0 0-16 0,0 2-144 0,0 2-16 15,0-2-16-15,0 1 0 16,-1-2-112-16,1 0-32 0,0-3 0 0,0 1 0 0,0-1-32 0,0-1-16 15,0-8 0-15,0 0 0 16,0 0 80-16,0 0 0 0,0 0 16 0,0 0 0 0,1-8 96 0,0-1 16 16,0-1 0-16,1 1 0 0,0-2-96 0,0 0-16 15,1-1 0-15,0 2 0 0,0-1-112 0,0 0-32 16,0-1 0-16,1 2 0 0,0-1-128 0,1 1 160 16,0 0-160-16,1 0 160 0,-1-1-160 0,1 0 0 15,2 1 0-15,0 2 0 0,-2 2 0 0,-2 1 0 16,3 0 0-16,1 1 0 15,0 0-704-15,0 2-240 0,-1 0-32 0,-1 1-16 16,-6 1-2352-16,9 2-480 0</inkml:trace>
  <inkml:trace contextRef="#ctx0" brushRef="#br1" timeOffset="-191997.402">12419 6513 32367 0,'0'0'704'0,"0"0"160"0,1-5 32 0,-1 0 0 0,0 5-704 0,0 0-192 0,-2-5 0 0,0 0 0 0,-1-1 1728 0,0 2 304 15,-1 1 64-15,0 1 16 0,-1 2-736 0,0 2-144 16,-1 1-16-16,-1 1-16 0,0 0-352 0,-1 2-64 16,0 0-16-16,-1 2 0 0,-1 1-448 0,1 4-80 15,-1-2-32-15,2 1 0 16,1-2 272-16,0 3 48 0,1 1 16 0,2 0 0 0,1 3-192 0,2 0-32 16,1-2-16-16,2 0 0 15,0-3-304-15,3-3 128 0,1-1-128 0,1-1 0 0,2-4 128 0,1-1-128 16,2-2 0-16,-1-3 0 0,-2-4 0 0,2-3 128 15,1-1-128-15,-2-2 0 0,-1 0 128 0,0 1-128 16,0-2 0-16,1 0 0 0,-2 0 0 0,-2 1 0 16,1-1 0-16,-2 3 0 0,0 4 0 0,0-1 0 15,-3 3 0-15,0 1 0 0,0 0 0 0,-2 4 0 16,0 0 0-16,0 0 0 0,0 0 160 0,-1 6-160 16,-1 1 128-16,0 1-128 0,0-4 0 0,2 4 0 15,0-1 128-15,0 2-128 0,1 1 0 0,0 1 0 16,1-1 0-16,1-1 0 0,0-1 0 0,0-1 0 0,0-1 0 0,1-2 0 15,-1-1 0-15,-3-3 0 0,6 1 0 0,0-3-176 32,0-4-224-32,2-1-48 0,0-2-16 0,0 0 0 15,1-3-800-15,0 3-144 0,-1-2-48 0,1-1 0 16,-1-1-16-16,-1 1 0 0,0-1 0 0,0 3 0 16,-1 0 752-16,0 4 144 0,-1 0 16 0,-5 6 16 0,0 0 768 0,0 0 160 15,0 0 16-15,0 0 16 0,0 0 832 0,0 0 160 0,0 0 48 0,-1 5 0 16,-1-1-480-16,1 2-80 0,0 1-32 0,-1 0 0 0,1 2-64 0,0 0-16 15,1-1 0-15,0 1 0 16,-1 0-784-16,1 1-192 0,0 0-32 0,1 1 0 0,1-1 352 0,0 0 80 16,-2 0 16-16,2-2 0 15,0 0-224-15,1-2 128 0,-3-6-128 0,4 5 0 0,-4-5 192 0,4 3-48 16,-4-3-16-16,6-3 0 16,-1-3 64-16,1-3 16 0,1 0 0 0,-1-3 0 0,0 1-16 0,0 1-16 15,1-1 0-15,1 1 0 16,-1 0 208-16,0 1 64 0,0 1 0 0,-1 2 0 0,-1 1-448 0,1-1 0 15,0 1 0-15,0 1 0 0,1 1-144 0,-1-1-64 0,-1 1-16 0,-1 2 0 16,1 1 352-16,1 3 64 16,-2-2 0-16,0 3 16 0,-1-2-80 0,0 2-128 15,0 1 176-15,-1 2-176 0,0-2 176 0,-1 1-176 16,1 1 160-16,-1 2-160 0,-1-3 128 0,0 1-128 16,0 0 0-16,1 0 144 0,1-2-144 0,-2-5 0 15,0 0 0-15,2 5 0 0,-2-5 0 0,0 0 0 16,0 0 0-16,4-2 0 0,1-1 0 0,2-2 0 0,-1-1 128 0,0-2-128 15,2 0 0-15,0-3 0 16,-1 0 0-16,2 1 0 0,1-4 0 0,0 1 0 0,0 0 0 0,0 0 0 16,3 1 0-16,-1 2 0 15,-2 3 0-15,1-1 0 0,0 3 0 0,-1 3 0 16,-2 2 144-16,-1 5-144 0,0 0 384 0,-2 4 16 16,-1 2 0-16,-1 2 0 0,-1 1-64 0,-1 0-16 0,-1 1 0 0,0 1 0 15,-1-1-48-15,1 2-16 16,1 0 0-16,0-2 0 0,2-1-256 0,0-3 0 0,1-1 0 0,1-2 0 15,-2-1-432-15,1-4-144 0,3-1-16 0,-1-2-16 32,-2-5-1248-32,1 0-240 0,0-4-48 0,-1 0-20528 0</inkml:trace>
  <inkml:trace contextRef="#ctx0" brushRef="#br0" timeOffset="-160237.098">8883 4918 9215 0,'0'0'816'0,"0"0"-656"16,0 0-160-16,0 0 0 16,0 0 4224-16,-4-5 832 0,4 5 144 0,-4-5 48 15,-1-1-2880-15,1 4-576 0,-2-1-128 0,-1 1 0 16,-1 0-256-16,0 1-64 0,0 3 0 0,0 0 0 16,-3 2-144-16,0 1-48 0,1 0 0 0,-1 0 0 15,-1 0-208-15,0 3-48 0,0-2-16 0,2 2 0 16,0-2-352-16,1 0-64 0,2 0-16 0,2-1 0 15,3 2-192-15,2-3-32 0,0-4-16 0,5 5 0 0,2-1-208 0,1 0 128 16,2-1-128-16,0 2 0 0,2-3 128 0,-1 2-128 16,-1 0 0-16,-1 1 144 0,-1-1-144 0,1 0 0 15,-2 2 0-15,-3 3 128 0,-2 0-128 0,-1 2 192 0,-1 1-192 0,-2 2 192 16,-3 0 0-16,-1 0 0 16,-2 2 0-16,-1 0 0 0,-1 0-48 0,-2-1 0 0,0-2 0 0,1-3 0 15,-1-1-144-15,0-2 160 16,0-2-160-16,2-1 160 0,-1-2-160 0,2-1 0 0,1-2 0 0,1-1 0 15,2-1 0-15,3-1-256 0,0-4 48 0,2-1 0 32,3 0-1808-32,3-1-352 0,1-1-80 0,2 0-17392 0</inkml:trace>
  <inkml:trace contextRef="#ctx0" brushRef="#br0" timeOffset="-160041.507">8950 4960 17503 0,'0'0'1552'0,"-1"-5"-1232"0,-1 0-320 0,2 5 0 16,0 0 4384-16,0 0 816 0,0 0 176 0,0 0 16 0,0 0-2832 0,-5 4-576 16,2 2-128-16,-1 0 0 15,-1 2-1072-15,1 0-208 0,0 2-32 0,0 1-16 0,0 0-400 0,1-1-128 16,1 2 0-16,0-1 0 16,1-4 0-16,2 0 0 0,1-2 0 0,-2-5-144 15,0 0-496-15,0 0-112 16,5 1-16-16,0-4 0 0,-2-3-2000 0,0-4-416 0</inkml:trace>
  <inkml:trace contextRef="#ctx0" brushRef="#br0" timeOffset="-159896.966">8965 4810 8287 0,'0'0'736'0,"0"0"-592"15,0 0-144-15,0 0 0 0,-5 3 5264 0,5-3 1024 0,0 0 208 0,0 0 32 16,0 0-4960-16,0 0-992 15,0 0-208-15,0 0-48 16,6 1-1744-16,2 1-368 0</inkml:trace>
  <inkml:trace contextRef="#ctx0" brushRef="#br0" timeOffset="-159357.431">9145 4944 15663 0,'0'0'1392'0,"-2"6"-1120"15,-2 0-272-15,-1 0 0 0,-1 0 4352 0,0-2 800 16,0 0 160-16,0 0 48 0,0-1-2928 0,1 0-592 0,0-1-112 0,1 0-32 15,4-2-720-15,0 0-144 0,0 0-16 0,0 0-16 0,0 0-400 0,0 0-80 16,0 0 0-16,0 0-16 16,0 0-176-16,0 0-128 0,7-2 192 0,0-2-192 0,0-2 176 0,0-1-176 15,1-1 160-15,0 0-160 16,1-1 160-16,-1 0-160 0,0-1 160 0,0-2-160 0,1-1 128 0,-2 1-128 16,1 1 0-16,-1 0 0 15,-1 2 128-15,0 1-128 0,0 2 0 0,-1 1 0 16,-2 1 128-16,-3 4-128 0,5-2 0 0,-5 2 144 15,6 3-144-15,-1 1 192 0,-1 2-192 0,0 2 192 16,0 1 0-16,-1 2 16 0,-1 0 0 0,-1 1 0 16,0 0 0-16,-1 0 0 0,-1-2 0 0,0 2 0 15,1 0-208-15,0 0 176 0,-1-3-176 0,0 0 160 0,0 0-160 0,1-1 160 16,-1-1-160-16,1-2 160 0,0-5-160 0,0 0 128 16,0 0-128-16,0 0 128 0,0 0-128 0,0 0 0 15,0 0 0-15,0 0 0 0,4-4 144 0,-1-2-144 16,1 0 160-16,-1-1-160 0,1 0 128 0,1 0-128 15,0 1 0-15,0-1 144 0,0-3-144 0,1 0 0 0,-1-1 0 0,2 1 0 16,0 1 0-16,1-1 0 16,0-2 0-16,-2 3 0 0,1-1 0 0,0 1 0 15,-1 1 0-15,1 3 0 0,-2 1 0 0,1 3 0 16,-6 1 0-16,6 3 0 0,0 0 0 0,-1 3 0 0,-1 2 128 0,-2 3-128 16,-1 0 192-16,0 3 16 15,0 1 0-15,-1-1 0 0,-1 0 16 0,-1 1 0 0,1-1 0 0,-1 3 0 0,-1 0-224 0,1 0 176 16,0 2-176-16,0-3 160 0,1-1-160 0,1-2 0 15,0-2 0-15,1-2 0 16,0-1 0-16,0-1 0 0,-1-7-192 0,0 0 192 16,6 1-1280-1,-1-4-144-15,2-3-32 0,0-4 0 0,1-2-1344 0,0-2-272 0,0-2-48 0</inkml:trace>
  <inkml:trace contextRef="#ctx0" brushRef="#br0" timeOffset="-159157.1">9533 4797 30111 0,'0'0'1344'0,"0"0"256"0,0 0-1280 0,0 0-320 0,0 0 0 0,0 0 0 0,0 0 2112 0,1 7 336 16,-1 2 80-16,1 1 16 0,-1 2-1136 0,1-1-240 15,1 3-32-15,0 2-16 0,0 1-608 0,1 2-128 16,1 1-32-16,-1-3 0 0,0 0-224 0,1-1-128 16,-1 2 160-16,2 1-160 0,-1 3 0 0,0-2 0 15,-2-1 0-15,2-2 0 0,0-3-160 0,1-1-128 16,-2-2-32-16,0-2 0 15,0-3-2560-15,-3-6-512 0</inkml:trace>
  <inkml:trace contextRef="#ctx0" brushRef="#br0" timeOffset="-158857.351">9581 4853 5519 0,'0'0'496'0,"-5"-3"-496"0,0-1 0 0,0 0 0 0,0 1 6928 0,1-1 1296 16,1-1 256-16,1-1 48 0,1 0-5424 0,2-2-1088 0,1-1-224 0,2 1-32 0,1-1-1056 0,2 0-192 15,-1 2-64-15,3-3 0 0,1 2-256 0,0 0-64 16,2 2-128-16,-2-1 192 16,1 4-192-16,0 0 0 0,1 3 0 0,-1 3 0 0,1 0 0 0,-2 2 0 15,-2 1 0-15,-1 3 0 16,-1 0 208-16,-2 3-48 0,-3 2-16 0,0 0 0 0,-2 2 112 0,-3 1 0 31,-2-2 16-31,0 2 0 0,-2 1 80 0,-1-1 16 0,-2 0 0 0,1-3 0 0,-1-1-32 0,-1-3 0 16,1 0 0-16,1 0 0 15,1-1-208-15,0 0-128 0,1-2 128 0,2-4-128 0,6-3 0 0,-3-3-288 16,2-4 48-16,3-1 16 16,1-2-1696-16,2-1-352 0,2-4-64 0,1-3-16688 0</inkml:trace>
  <inkml:trace contextRef="#ctx0" brushRef="#br0" timeOffset="-158667.365">9876 4538 37375 0,'-8'9'1664'0,"5"-6"320"0,-1 2-1584 0,-1 2-400 16,0 0 0-16,0 3 0 0,0 3 1472 0,1 2 224 0,0 1 32 0,1 5 16 0,0 1-816 0,0 1-160 31,1 1-48-31,1 1 0 0,1 0-416 0,1 1-96 0,0-2-16 0,0-1 0 16,1 0-192-16,1-1 0 15,1-3 0-15,1-3 0 16,-1-3-1408-16,2 0-288 0,1-5-48 0,0 0-11088 0,-1-1-2208 0</inkml:trace>
  <inkml:trace contextRef="#ctx0" brushRef="#br0" timeOffset="-158336.764">9980 4839 9215 0,'0'0'400'0,"-2"6"96"0,-2 1-496 0,1-1 0 0,-1 0 0 0,1 0 0 16,0 0 7232-16,1 1 1360 0,1-3 272 0,1-4 48 0,0 0-6288 0,0 0-1280 15,0 0-240-15,7 4-48 16,-1-2-752-16,2-1-160 0,1-1-16 0,1-2-128 0,0-2 128 0,-1-1-128 15,1-3 0-15,0 0 0 0,0 0 0 0,0-1 0 0,-2-1 0 0,0 1 0 32,-2-2 0-32,-1 1 0 0,-1 0 0 0,-2 1-144 15,-2-1 144-15,-1 1 0 0,-1 1 0 0,-2 2 0 16,-1 0 0-16,-1 1 144 0,-1 1-144 0,0 2 0 0,-1 2 320 0,-1 3-32 16,-1 3-16-16,0 2 0 0,1 2 176 0,-1 1 16 15,1 2 16-15,0 2 0 0,1 3-80 0,2 2-16 16,1 0 0-16,1-1 0 0,1-1-128 0,2-2-48 15,2-2 0-15,2-1 0 0,2 2-208 0,0-3 0 16,2 0 0-16,1-2 0 0,0-2 0 0,1-4 0 16,1-1 0-16,-1-1 0 0,2-1 0 0,1-1 0 15,0-2 0-15,0-4 0 0,1-3-176 0,1-1-80 0,-1-1 0 0,-1 2-16 32,0-3-1936-32,-1 1-384 0,-1-3-80 0</inkml:trace>
  <inkml:trace contextRef="#ctx0" brushRef="#br0" timeOffset="-157707.027">10342 4708 34031 0,'0'0'752'0,"0"0"144"0,0 0 48 0,0 0 16 0,0 0-768 0,0 0-192 0,0 0 0 0,0 0 0 15,6 3 896-15,-6-3 128 0,0 0 48 0,5 4 0 0,0 1-336 0,-1 1-64 16,-1 0-16-16,-1 2 0 0,1 0 160 0,0 2 16 0,-2 0 16 0,0 1 0 16,-1 2-288-16,0-1-64 15,0 2-16-15,0-2 0 0,-1-1 16 0,0 0 0 16,0 0 0-16,0-1 0 0,1 0-112 0,0-2-32 16,1 1 0-16,0-4 0 0,1 0-144 0,-2-5-16 15,0 0-16-15,0 0 0 0,5 1 16 0,1-2 0 16,0-1 0-16,0-1 0 0,-1-5-16 0,0 1 0 0,-1 0 0 15,1-5 0-15,2-2-176 0,-1-1 128 16,-1 1-128-16,1-4 128 0,1 0-128 0,0-1 0 16,-2-1 0-16,2 3 128 0,0 0 0 0,0 3 0 15,0 1 0-15,0 2 0 0,-2 1-128 0,1 1-144 16,0 3 144-16,-2 2-208 0,-4 4 208 0,0 0 0 0,5 4 0 0,-1 2 0 0,-2-1 272 0,0 4 48 31,-1 3 16-31,-1 2 0 0,-1 1 160 0,-1 2 16 0,0 1 16 0,0-2 0 16,-1 2-528-16,1-4 0 15,0 2 0-15,1-2 0 0,1-3 0 0,0-1 0 0,0-1-160 0,1-1 160 16,0-1-128-16,1-2 128 0,-2-5 0 0,0 0 0 16,0 0-160-16,6-1 160 0,-1-2-208 0,1-2 80 15,1-3-176-15,0-2-16 0,3-3-16 0,1-1 0 32,1-3-144-32,-3 1-32 0,2-1 0 0,1-1 0 0,0 1-48 0,-1-1-16 0,-1 2 0 0,1 3 0 0,0 0 192 0,-2 4 48 15,-1 3 0-15,0 1 0 16,-2 1 336-16,-6 4 0 0,0 0 0 0,0 0 0 0,0 0 256 0,1 6 112 15,-2 0 16-15,0 3 16 0,-3 0-176 0,1 3-32 16,-1-3-16-16,0 2 0 0,0 1-176 0,1-1 0 16,0 0 0-16,2 0 0 15,-1 1-704-15,0 0-32 0,1-2 0 0,1 1 0 16,1-1-1824-16,0-1-384 0,1-2-64 0,0-1-8704 16,1 0-1728-16</inkml:trace>
  <inkml:trace contextRef="#ctx0" brushRef="#br0" timeOffset="-157347.168">10855 4644 31551 0,'0'0'1408'0,"0"0"272"0,0 0-1344 0,0 0-336 0,0 0 0 0,-4 2 0 15,1 1 2048-15,-1 2 352 16,0 0 64-16,1 0 16 0,-1 0-976 0,1 2-192 0,0-1-32 0,0 4-16 15,0 3-432-15,0-1-96 0,0 2-16 0,2-1 0 0,1-1-320 0,1 1-64 16,7 0-16-16,0-1 0 16,-3-3-320-16,1 1 128 15,1-3-128-15,-1 1 0 0,3-4 0 0,-1-1 0 16,1-1 0-16,1-2 0 0,-3-1-224 0,3-2 32 0,0-1 16 0,-2-2 0 0,0-1-16 0,-2-2-16 31,1-1 0-31,-2 0 0 0,0-2 208 0,-2 0 0 0,1-1 0 0,-2-1 0 0,-1-2 0 0,-2 2 0 16,1 0 0-16,-2 1 0 0,-1 2 0 0,-2 2 128 15,0 0-128-15,0 0 160 0,-2 0-160 0,1 1 0 16,-2 2 144-16,0 1-144 0,2 2 0 0,-1 1 0 16,0 1 0-16,3 1-128 15,4 0-1696-15,0 0-336 0,0 0-64 0,0 0-16704 0</inkml:trace>
  <inkml:trace contextRef="#ctx0" brushRef="#br0" timeOffset="-156607.157">11157 4475 39615 0,'0'0'880'0,"0"0"176"0,0 0 32 0,-3 3 16 0,3-3-880 0,-2 5-224 0,1 0 0 0,0 2 0 15,0 1 1472-15,0 1 256 16,0 1 64-16,0 0 0 0,0-1-912 0,1 2-176 16,0 1-48-16,0 0 0 0,0 3-400 0,0 1-96 15,-1-1-16-15,1 2 0 0,0 1-144 0,0-2 128 16,1 0-128-16,1-1 128 0,0-2-272 0,1-1-64 0,0-2-16 0,1-3 0 31,-1-2-224-31,-3-5-32 0,0 0-16 0,0 0 0 0,0 0 112 0,5-2 32 0,-2-2 0 0,-1-1 0 0,-2-1 352 0,-1-2 0 16,-1-1 0-16,0 1 0 15,-1 1 0-15,-1-1 0 0,-1 0 0 0,-1 1 0 16,-2 1 0-16,1 2 0 16,-2 1 0-16,-1 3 0 0,0 0 0 0,-2 3 0 0,0 2 0 0,2 1 0 15,-1 1 0-15,1 2 0 0,-1 2 0 0,1 0 0 16,-1 2 144-16,2-1-144 0,3 1 160 0,1 0-160 0,1-1 240 0,4-1-48 15,3-2-16-15,2 1 0 0,1-1-176 0,3-1 128 16,1-4-128-16,3-1 128 0,2-2-128 0,1-2 0 16,1-2-192-16,0-1 192 0,0-1-272 0,-1 0 64 15,-1 0 16-15,-1-2 0 16,-1 1-256-16,-1 2-64 0,-1-1 0 0,-3 0 0 16,2 1-288-16,-3 1-64 0,-1 0-16 15,0 0 0-15,0-1-32 0,-2 0-16 0,0 0 0 0,1-1 0 16,-2 1-112-16,0-1-32 0,0 0 0 0,2-1 0 15,-1-2 544-15,1 1 96 0,0-1 32 0,0 2 0 0,1 0 144 0,1 1 16 16,-1 1 16-16,-1 0 0 16,-1 0-400-16,0 0-80 0,0 0 0 0,-4 4-16 0,0 0 576 0,0 0 144 15,0 0 0-15,0 0 0 0,0 0 1216 0,0 0 288 0,0 0 48 0,0 0 16 16,0 0 48-16,4 3 16 0,-4-3 0 16,5 1 0-16,2-2-928 0,-1-1-192 0,0-1-48 0,1 0 0 15,-1-2-240-15,0 2-48 16,0-1-16-16,1-1 0 0,0 0-160 0,0 0 128 15,-1 0-128-15,0-1 128 0,0 1 64 0,-3 0 16 16,-2 2 0-16,-1 3 0 0,3-5-208 0,-3 5-208 0,1-3 32 0,-1 3 16 16,-3-5 400-16,0 0 80 0,-2 1 0 0,-1 1 16 0,-1 1 208 0,-1 1 32 15,-1 1 16-15,1 0 0 16,0 0 16-16,-1 1 0 0,-1 0 0 0,1 2 0 0,0 2 0 0,0 1 0 16,1 0 0-16,1 0 0 15,1 0 224-15,1 1 32 0,2 1 16 0,1 2 0 16,3 1-704-16,2 1-176 15,2 2 0-15,2 0 0 0,2-3 0 0,1 2-256 0,1-2 64 0,2 1 16 0,1-2 32 16,-1 0 0-16,4-2 0 0,0-2 0 16,0-2-1456-16,-1-2-272 0,1-2-64 0,-2-1-16 15,0-1-1376-15,-1-4-288 0,-3 0-48 0</inkml:trace>
  <inkml:trace contextRef="#ctx0" brushRef="#br0" timeOffset="-156404.722">11688 4401 49759 0,'0'0'1088'0,"0"0"240"0,-4 6 32 0,0 2 48 0,0 0-1136 0,-1 3-272 15,0 1 0-15,1 2 0 0,1 1 944 0,0 0 128 16,0 2 16-16,1 1 16 0,0-4-544 0,1 2-112 0,1-1-32 16,1 0 0-16,0 2-416 0,0 0 0 15,1-2 128-15,0 0-128 16,1-2-336-16,0-2-112 0,0-1 0 0,1-1-16 15,0-1-1920-15,0-2-384 0,0-2-80 0</inkml:trace>
  <inkml:trace contextRef="#ctx0" brushRef="#br0" timeOffset="-155637.001">8923 5700 21183 0,'0'0'1888'0,"0"0"-1504"16,0 0-384-16,0 0 0 0,0 0 3072 0,-4-1 528 15,-1-2 112-15,1 0 32 0,4 3-1088 0,-5-4-224 0,-1-2-32 16,1-1-16-16,1-1-832 0,-1-1-160 16,-1-2-48-16,-1 1 0 0,2-3-512 0,0 0-128 15,0 0 0-15,2 0-16 0,-1-3-240 0,2-1-64 16,1-1 0-16,2-2 0 0,-1-1-224 0,1-1-160 16,2 1 192-16,1 0-192 0,0 2 128 0,1 0-128 15,1 0 0-15,2 2 0 0,1 0 0 0,0 2 0 16,0 1 0-16,-1 3 0 0,1 3 0 0,-1 2 0 15,-2-1 0-15,0 3 0 16,1 3-1376-16,-7 1-224 0,6 4-64 0,0 0-12800 0,1 2-2576 0</inkml:trace>
  <inkml:trace contextRef="#ctx0" brushRef="#br0" timeOffset="-155197.091">9093 5410 9215 0,'0'0'816'0,"0"0"-656"16,5-3-160-16,-1-1 0 0,0 1 4496 0,0-2 880 16,-4 5 160-16,0 0 32 15,0 0-2976-15,0 0-608 0,0 0-112 0,0 0-16 16,1 6-512-16,0 1-80 0,-1 1-32 0,0 4 0 16,0 3-528-16,0 1-96 0,0 0-32 0,1 1 0 15,0-1-176-15,2 0-32 0,0-1-16 0,1-2 0 0,0 1-96 0,2-3-32 16,0-2 0-16,3-3 0 15,-1-2-32-15,1-2-16 0,0-2 0 0,0-2 0 0,0-3-176 0,1-2 128 16,0-3-128-16,-1-3 128 0,1-4-128 0,0-2 0 0,0-1 0 0,-1 1 128 16,-2 0-128-16,1 1 0 15,-1 1 0-15,-1 0 0 0,-1 3 0 0,-1 1 0 0,-1 3 0 16,-1 2 0-16,-2 2 0 0,1 0 0 16,-1 6 0-16,0 0 0 0,0 0 288 0,0 0-32 15,0 0 0-15,-4 5 0 0,0 0 256 0,1 2 32 16,1 2 16-16,0 1 0 0,1 1-272 0,0 0-48 0,1 2-16 0,1 1 0 15,1-1-224-15,1 0 128 0,0 0-128 0,1-1 0 0,1-2 0 0,0 0 0 16,0 0 0-16,2-4 0 16,1-1 0-16,1-2-240 0,-1-3 32 0,0-1 0 31,0-3-2032-31,1 0-384 0,-1-4-96 0,0-2-10080 0,-1-2-2000 0</inkml:trace>
  <inkml:trace contextRef="#ctx0" brushRef="#br0" timeOffset="-154687.093">9456 5363 11055 0,'0'0'976'0,"0"0"-784"15,0 0-192-15,0 0 0 0,0 0 5280 0,0 0 1008 16,0 0 208-16,0 0 32 0,0 0-3440 0,0 0-688 0,0 0-144 0,-2 4-16 0,2-4-1040 0,0 0-208 16,0 5-32-16,0 1-16 15,0 2-384-15,1 1-80 0,0 2-16 0,2-1 0 0,1 1-192 0,-2 1-32 16,0 2-16-16,0 0 0 16,0 1-224-16,1 0 144 0,0-2-144 0,0 1 128 0,0-4-128 0,0 0 0 15,0-1 0-15,0 0 0 0,-1-2 0 0,0-1 0 16,-2-6 128-16,0 0-128 0,0 0 0 0,0 0 0 15,0 0 0-15,4-5 128 0,1-2-128 0,-1-2 0 16,0-2 0-16,0-2 128 0,1-2-128 0,1 1 0 16,-1-2 0-16,2 1 128 0,1 0-128 0,-2 0 0 15,0 2 0-15,1 3 0 0,-1 3 0 0,-2-2 0 16,1 2 0-16,1 1 0 0,-2 0 0 0,0-1 0 0,0 1 0 16,-1 3 0-16,-3 3 0 0,0 0 0 15,0 0 0-15,4 0 0 0,-4 0 0 0,4 2 0 0,0 2 0 0,0 1 128 16,-2 0-128-16,1 1 192 15,-1 3-192-15,0 0 192 0,0-1-192 0,0 0 0 0,0 2 0 0,-1 2 128 16,0 0-128-16,0 1 0 0,0-1 0 0,1-1 0 16,1-2 0-16,-1-2 0 15,0-2 0-15,-2-5-176 16,5 4-864-16,-5-4-176 0,6 0-48 0,-1-3 0 16,2-3-848-16,0-1-192 0,0-2-16 0,-1-2-16 0,1 0-512 0,0 0-96 0,-2 1-32 0,2-1 0 31,-1 0-1536-31,-1 2-304 0,0 2-64 0,0 1-16 0,-1 1 4000 0,-1-1 896 0,-3 6 0 0,0 0 0 15,0 0 4080-15,0 0 720 0,0 0 128 0,0 0 48 0,0 0-1456 0,0 0-272 32,0 0-64-32,1 7-16 0,0 0-1440 0,0 0-304 15,-2 1-48-15,2 1-16 0,0-3-832 0,-1 1-160 0,0 0-48 0,0 0 0 16,2 3-320-16,-1-3 144 0,-1 0-144 0,1-1 0 16,-1-6-992-16,0 0-304 15,0 0-64-15,0 0-16896 0</inkml:trace>
  <inkml:trace contextRef="#ctx0" brushRef="#br0" timeOffset="-154547.274">9792 5219 28559 0,'-11'7'1264'0,"6"-6"272"0,-2 0-1232 0,0 2-304 16,-1-2 0-16,3 1 0 0,5-2 3552 0,-5 2 656 16,0 1 128-16,5-3 16 0,0 0-3216 0,0 0-656 15,0 0-128-15,0 0-32 16,0 0-912-16,8 2-192 0,1-1-48 0,1-1-12128 0,0-2-2432 0</inkml:trace>
  <inkml:trace contextRef="#ctx0" brushRef="#br0" timeOffset="-154047.241">9987 5265 36159 0,'0'0'1600'0,"-6"4"336"0,0 1-1552 0,1 1-384 0,-2-1 0 0,0 0 0 15,0 2 1584-15,1 1 224 0,0 0 48 0,0 0 16 16,0-2-944-16,1 1-192 0,1 0-32 0,0 2-16 15,1-2-448-15,0 2-96 0,2-2-16 0,1 2 0 0,1-2-128 0,2 0 0 16,1-1 0-16,1-1 0 0,0 0 0 0,0-2-176 16,1-1 176-16,1-2-128 0,0-3-64 0,0 0 0 15,0-3 0-15,0 1 0 16,-3-2 192-16,1 1-128 0,0-1 128 0,-1 0-128 16,0 0 128-16,-2-1 0 0,-1 0 0 0,0 1 0 15,-1 1 0-15,0 6 0 0,0 0 128 0,-3-4-128 16,-1 0 352-16,4 4 0 0,-5-2 0 0,0 2 0 15,0 3 160-15,2 1 48 0,-1 0 0 0,1 0 0 0,3-4-256 0,-2 5-48 0,2-5-16 0,-1 8 0 16,2 2-240-16,0 0 144 16,0 2-144-16,1 1 128 0,1-1-128 0,0 3 0 0,0 1 0 0,0 2 0 15,0 3 0-15,-1 1 0 16,0 3 0-16,1-2 128 0,-2 2-128 0,0-2 160 0,-1 0-160 0,0-1 160 16,0 1 0-16,-1-2 0 15,0-1 0-15,-1-3 0 0,-1-1 48 0,-1-2 16 16,0-3 0-16,0 1 0 0,-1 0 48 0,-1 0 16 15,0-1 0-15,-1-2 0 0,-1-4-16 0,0-1 0 16,0-1 0-16,-2 0 0 0,1-2-144 0,1-1-128 0,-1-3 144 0,2-2-144 16,0-3 0-16,0 0 0 0,2 2 0 0,1-3 0 15,1-1-160-15,3-2-128 0,1 2-32 0,1 0 0 32,2-4-1024-32,1 1-224 0,1 1-32 0,1-2-16 0,0-1-784 0,2 1-160 0,0-4-16 0,1 1-9584 31,0 0-1920-31</inkml:trace>
  <inkml:trace contextRef="#ctx0" brushRef="#br0" timeOffset="-153767.111">10078 5380 12895 0,'0'0'1152'0,"3"-3"-928"0,0-2-224 0,0 1 0 0,-3 4 3584 0,0 0 688 31,0 0 128-31,0 0 16 0,4-5-1968 0,-4 5-400 16,0 0-64-16,5-2-32 0,-5 2-736 0,0 0-160 0,0 0-32 0,6 3 0 15,-6-3-176-15,4 4-32 0,-1 0-16 0,0 1 0 16,0 4-800-16,-1 2 0 0,-1 0-192 0,-1-1 48 15,-1 1 512-15,-1 0 96 0,1 0 32 0,-1-1 0 0,0 1 80 0,0 0 32 16,0-1 0-16,0-2 0 0,1-3-144 0,1-5-16 16,0 0-16-16,0 0 0 0,0 0-112 0,0 0-32 15,0 0 0-15,0 0 0 0,0-5-80 0,2-1-16 16,0-2 0-16,1-1 0 0,0 0-192 0,0 0 176 16,0 0-176-16,1 0 160 0,0-4-160 0,1 1 0 0,0 1 0 0,1 0 0 15,-1 3 0-15,0 0 0 16,2 1 0-16,1 0 0 15,0-2-1008-15,0 0-176 0,-1 0-32 0,0 2-16 16,-1 1-2096-16,1 2-400 0</inkml:trace>
  <inkml:trace contextRef="#ctx0" brushRef="#br0" timeOffset="-153387.285">10379 5321 27231 0,'0'0'1216'0,"0"0"240"0,0 0-1168 0,0 0-288 16,-4 3 0-16,4-3 0 0,-5 0 2304 0,1 0 416 15,-1 0 80-15,0 1 16 0,-1 2-1040 0,-1 1-208 0,-1-1-32 0,-1 0-16 16,-1 1-624-16,0 0-112 0,-1 0-16 0,0 2-16 0,2 2-176 0,0 0-48 16,0 2 0-16,1 0 0 15,2-2-528-15,2 2 0 0,1-3 0 0,2 2 0 0,1 0 0 0,2 1 0 32,0 0 0-32,3-3 0 0,1-2 144 0,1-3-144 0,1-1 0 0,1-2 144 15,0-1-144-15,2-1 0 0,0-1-160 0,1-1 160 16,-3-4-160-16,1 0 160 0,0-3-160 0,-1 2 160 15,0 3 0-15,-2-1 0 0,-1 0-128 0,0 0 128 16,1 1 0-16,-1 2 0 0,-1 0 0 0,0 2 0 16,-5 3 0-16,0 0 0 0,0 0 0 0,2 4 160 15,-1 1-160-15,1 0 0 0,0 1 0 0,1 0 0 16,-1 1 0-16,1 1 0 0,0-2 0 0,2-1 0 0,-2-1 0 0,1-1 0 16,0 0 0-16,1-1 0 0,-5-2-192 0,6 1-32 15,-1-2 0-15,2-1 0 16,-1-3-1456-16,1-1-304 0,1 1-48 0,0-3-16 0,-1 1-592 15,-1 0-128-15,1 1-32 0,1-4-7072 16,-1 1-1424-16</inkml:trace>
  <inkml:trace contextRef="#ctx0" brushRef="#br0" timeOffset="-152937.327">10568 5302 9215 0,'0'0'400'0,"0"0"96"0,0 0-496 0,0 0 0 15,0 0 0-15,0 0 0 0,0 0 5696 0,0 0 1024 0,0 0 224 0,0 0 32 16,-1 4-4128-16,0 1-832 16,0 2-160-16,0-1-48 0,0 1-800 0,0 1-176 0,1 1-16 0,0-1-16 15,-1 0-352-15,1-3-80 16,0 1-16-16,0 2 0 0,0 1-160 0,0-1-48 0,1 0 0 0,0-2 0 15,-1-6-144-15,0 0 0 0,0 0 0 0,0 0 0 0,0 0 0 0,0 0 0 32,0 0 0-32,7-2 0 0,1 0 160 0,0-3 0 0,-2-3 0 0,1 0 0 0,-1 1 48 0,1-3 16 15,-1 2 0-15,2-1 0 16,-1 0-32-16,2 0 0 0,-1 0 0 0,1 2 0 0,-1-1-192 0,-1 1 144 16,1 2-144-16,-1 2 128 0,-1 3 32 0,-6 0 0 15,6 3 0-15,-1 2 0 0,-1 0 144 0,-1 2 16 16,-1-2 16-16,0 1 0 15,0 2-208-15,-1 0-128 0,3-1 160 0,-2-1-160 0,-2-6 0 0,2 5 0 16,-2-5 0-16,2 5 0 0,-1 2 0 0,0 0 0 16,-1-7 0-16,0 0 0 0,0 0 0 0,0 0 0 15,0 0 0-15,5-4 0 0,0 1 0 0,1 0 0 16,0-1 0-16,0-2 0 0,-1-3 0 0,1-1 0 16,2-1 0-16,0 3 0 0,-1 0 0 0,1 1 0 15,-2 0 0-15,2 1 0 0,-2 0 0 0,0 1 0 16,1 1 0-16,-2 3 0 0,0 2 0 0,-1 3 0 15,-2-1 0-15,1 2 0 0,-1 2 400 0,1 1-16 16,-2 2 0-16,-1-1 0 0,0 1 32 0,1 3 0 16,-1-2 0-16,0 0 0 0,0 1-272 0,0-1-144 0,0-1 160 0,0-1-160 15,2-2 0-15,-1 0 0 16,1-1 0-16,-2-6 0 0,4 5-960 0,1-2-272 16,1-5-64-16,3-1-16 15,-1-4-2624-15,1-1-528 0</inkml:trace>
  <inkml:trace contextRef="#ctx0" brushRef="#br0" timeOffset="-152687.371">11043 5090 22111 0,'0'0'1968'0,"0"0"-1584"0,0 0-384 0,0 0 0 0,0 0 5152 0,0 0 944 16,-5-1 192-16,5 1 48 16,0 0-3840-16,0 0-752 0,0 0-144 0,0 0-48 0,0 0-928 0,5 5-192 15,1 2-48 1,3 0 0-16,3 2-256 0,-1 1-128 0,1 2 128 0,1 1-128 0,-3 3 0 0,1 1 0 15,0 1 128-15,-3 1-128 0,0-2 0 0,-3 2 0 16,0 1 0-16,-1-2 0 0,-3-1 0 0,-1-3 0 16,-1-1 0-16,-2 2 0 0,-1 0 0 0,0 2 128 15,-3-1-128-15,-2-2 128 0,-1-2-128 0,-1-1 160 16,1-2-160-16,-1-1 160 16,-1-1-672-16,2-1-128 0,2-1-16 0,-1-2-14560 15,1-3-2896-15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3.6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151 1 12895 0 0,'-7'28'1927'0'0,"5"35"8584"0"0,4-39-10533 0 0,-1-20 67 0 0,0 0-1 0 0,-1 0 1 0 0,0 0-1 0 0,1 0 1 0 0,-1 0 0 0 0,-1 0-1 0 0,1 0 1 0 0,0 0-1 0 0,-1 0 1 0 0,0-1 0 0 0,0 1-1 0 0,0 0 1 0 0,0 0-1 0 0,-1-1 1 0 0,0 1 0 0 0,1-1-1 0 0,-1 1 1 0 0,0-1-1 0 0,-1 0 1 0 0,1 1-1 0 0,-1-1 1 0 0,1 0 0 0 0,-1-1-1 0 0,0 1 1 0 0,-2 1-45 0 0,2-4 14 0 0,-1 0 0 0 0,1 0-1 0 0,-1 0 1 0 0,1-1 0 0 0,-1 0 0 0 0,1 1 0 0 0,0-1 0 0 0,-1 0 0 0 0,1-1 0 0 0,0 1 0 0 0,0 0-1 0 0,0-1 1 0 0,0 0 0 0 0,0 0 0 0 0,0 0 0 0 0,0 0 0 0 0,1 0 0 0 0,-1-1 0 0 0,1 1 0 0 0,0-1-1 0 0,-1 1 1 0 0,1-1 0 0 0,0 0 0 0 0,0 0-14 0 0,-6-9-122 0 0,-21-50-3803 0 0,28 52 2468 0 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8T18:15:11.494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8242 557 24 0,'0'-21'12'0,"2"14"2"15,-2 7 12-15,0 0-22 16,0 2 1-16,0 10 3 16,0 9 1-16,0 10-11 15,0 13 1-15,0 13 6 0,-2 4 0 0,2 0-3 16,0 7 0-16,0 1-1 15,2-4 0-15,4-3-2 16,-1-4 1-16,6-13-3 16,-3-10 1-16,-1-9-5 15,1-12 0-15,-2-11-7 16,-1-8 0 0</inkml:trace>
  <inkml:trace contextRef="#ctx0" brushRef="#br0" timeOffset="1385.379">8467 1232 44 0,'-11'2'22'0,"11"5"-10"0,0-7 22 15,3-2-29 1,-1-3 1-16,1-2 3 0,0 0 1 16,-3 3-14-16,0-3 1 15,-3 2 7-15,0 3 1 16,1-1-8-16,2-2 1 16,0 3-10-16,2-3 1 0,4 3-7 31,4-7 0-31</inkml:trace>
  <inkml:trace contextRef="#ctx0" brushRef="#br0" timeOffset="1826.31">8644 1006 61 0,'-34'26'30'0,"12"-28"-30"31,20-1 55-31,-4 1-52 0,-1-3 0 15,-4 3 0 1,-2 2 0-16,5-5-8 16,5 3 1-16,3 2-4 0,5-5 0 15,6 1-12-15,10-3 1 16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48:54.892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10431 3897 27647 0,'0'0'2448'0,"0"0"-1952"15,0 0-496-15,0 0 0 0,0 0 1216 0,0 0 128 16,0 0 48-16,0 0 0 0,5-7 80 0,-1 0 0 16,0-2 16-16,1 0 0 0,-1-3-352 0,2 0-80 15,2-1-16-15,0-1 0 0,0-3-160 0,2 0-48 16,-1-2 0-16,2-2 0 0,-2-2-128 0,1-2-48 15,0-2 0-15,-1-1 0 0,-1-2-256 0,1-2-48 16,0 0-16-16,-1 1 0 0,-2 1-144 0,0 2-16 16,1 2-16-16,0 0 0 0,-1 1-32 0,0 1-128 15,-1 2 192-15,-2 1-64 0,-1 4 16 0,0 2 0 16,0 3 0-16,-1 3 0 0,0 3 48 0,0 1 16 0,-1 5 0 0,0 0 0 16,0 0-208-16,0 0 0 15,0 0 128-15,8 3-128 0,1 3 0 0,1 0 0 16,-1 5 0-16,3 2 0 0,-1 1 176 0,0 2-16 0,-1 1 0 0,1 0 0 15,-1 2 32-15,0 1 0 0,0 3 0 0,-2 1 0 16,0 4-192-16,2 0 160 0,-2 1-160 0,1-1 160 16,0 0-160-16,2 0 0 0,-1-3 0 0,1-2 0 15,-1-2 0-15,1-2-224 0,-2-2 32 16,0-2 0 0,0-2-848-16,-3-4-176 0,-2 1-16 0,-1-1-16 15,-1-2-1184-15,-2 0-224 0,-3-2-48 0,-4-1-15520 0</inkml:trace>
  <inkml:trace contextRef="#ctx0" brushRef="#br0" timeOffset="157.081">10527 3635 23951 0,'0'0'2128'0,"-4"3"-1696"15,4-3-432-15,0 0 0 0,0 0 3840 0,0 0 672 16,0 0 144-16,0 0 16 0,0 0-2272 0,0 0-464 16,0 0-80-16,6-3-32 15,1 1-736-15,0 1-128 0,3 0-48 0,3 1 0 0,2 0-592 0,2 0-112 16,4 0-16-16,2 0-16 0,2 0-176 0,1-1 0 15,0 0 0-15,-1-1 0 16,0 0-1456-16,0 0-320 0,0 1-64 0</inkml:trace>
  <inkml:trace contextRef="#ctx0" brushRef="#br0" timeOffset="1819.661">11050 3349 11055 0,'0'0'480'0,"0"0"112"0,2-5-464 0,-2 5-128 16,0 0 0-16,0 0 0 0,1-4 5568 0,-1 4 1104 16,0 0 224-16,0 0 32 0,0 0-4080 0,0 0-816 15,0 0-176-15,0 0-16 0,-3 7-752 0,1 3-160 0,1 1-32 0,0 3 0 16,0 2-336-16,0 5-80 16,0 4-16-16,0 3 0 0,0 1-160 0,0 2-48 15,0 1 0-15,0 1 0 0,0-1 128 0,0-2 0 16,0 0 16-16,0-4 0 0,1-3-624 0,1-1-128 15,-1 1-32-15,1-3 0 16,1-2-576-16,1-3-128 0,0 0-32 0,1-4 0 16,1 0-1600-16,1-5-320 0,2-2-64 0</inkml:trace>
  <inkml:trace contextRef="#ctx0" brushRef="#br0" timeOffset="2158.49">11231 3657 17503 0,'0'0'768'0,"0"0"176"0,0 0-752 0,-2 7-192 0,-1 2 0 0,1 2 0 15,0 1 3824-15,1 1 720 0,-1 0 160 0,1 2 32 16,0-4-2848-16,1 2-560 0,0 0-112 0,0-1-32 16,1 2-672-16,1 0-144 0,0-1-32 0,1-1 0 15,2 0-336-15,1-3 0 0,1-3 0 0,1-2 128 16,2-2-128-16,2-2 0 0,1-3 0 0,5-8 0 16,1-1 0-16,-2-1 0 0,0 0 0 15,-2-4 0-15,0 0 192 0,0 0-64 0,-1-2 0 16,-3 2-128-16,-2 0 0 0,-2 2 0 0,-1 5 0 15,-2 1 0-15,-2 4 144 0,-2 5-144 0,0 0 0 0,-3 4 448 0,0 3-32 16,-3 4 0-16,2 1 0 0,0 2 0 0,0 0 0 16,1-1 0-16,1 2 0 15,1 1-160-15,4 1-48 0,2-1 176 0,1-4-384 16,5-1 128-16,7-6-128 0,2-3 0 16,-2-5 0-16,0-1 0 0,2-1 0 0,-2-2 0 15,0-3 0-15,0-1 128 0,-4 1 0 0,1-2 0 16,-1-1 0-16,-2-1 0 15,-1-3-960-15,-1 1-176 0,-1 1-32 0,-3 1-11696 0,0 0-2320 16</inkml:trace>
  <inkml:trace contextRef="#ctx0" brushRef="#br0" timeOffset="2404.793">11736 3695 18431 0,'-4'7'1632'0,"4"-7"-1312"16,0 7-320-16,0-7 0 0,0 0 1200 0,0 0 160 15,2 6 48-15,-2-6-7728 16,0 0-1536-16</inkml:trace>
  <inkml:trace contextRef="#ctx0" brushRef="#br0" timeOffset="2806.019">12040 3609 24879 0,'0'0'1088'0,"-4"-2"256"0,-1 0-1088 0,-1 0-256 0,-1 1 0 0,-2 1 0 15,-2 2 2816-15,1 1 496 16,-2 2 96-16,-1 5 32 0,0 2-2160 0,-1 4-416 0,-2-1-96 0,2 3 0 16,-1-1-384-16,2 2-80 0,0 0-16 0,5-2 0 15,1-2 64-15,2-1 16 0,4 2 0 0,4-2 0 16,3-4-192-16,2-4-48 0,1 1 0 0,3-2 0 15,2-1-128-15,1-4 0 0,2-4 0 0,1-1 0 16,-1-3 0-16,1 0 0 0,-3-3 0 0,0-2 0 16,-2 0 0-16,-2-2 0 0,-2 0 0 0,-1 0-176 15,-3 0 16-15,-1 1 0 0,-2 0 0 0,-1 3 0 16,-2 0 160-16,-1 4 0 0,0 0 160 0,-3 7-160 16,0 3 0-16,0 2 0 0,1 2 0 15,0 1 1008-15,2 2 96 0,-1-1 32 0,1 2 0 16,1-1-768-16,1 0-160 0,0-1-16 0,1 3-16 0,0 0-176 0,1 1 0 15,2-1 0-15,0 2 0 16,-1 0-1072-16,3 0-192 0,1 2-32 0,1 0-11824 16,1-2-2368-16</inkml:trace>
  <inkml:trace contextRef="#ctx0" brushRef="#br0" timeOffset="2972.363">12162 4140 12895 0,'0'0'1152'0,"-1"-4"-928"16,-1-2-224-16,0 0 0 0,0-1 5488 0,2-3 1040 15,1-3 224-15,1-1 32 0,1-4-3904 0,2-1-800 0,1-4-160 0,2-1-16 16,2-2-1136-16,3-1-240 0,1 1-32 0,3 2-16 16,2 0-480-16,-1 1 128 15,2 3-128-15,0-1 0 0,-1 0 0 0,-1-1 0 16,0 0-192-16,-1 2 192 16,-3 1-2880-16,0 3-448 0</inkml:trace>
  <inkml:trace contextRef="#ctx0" brushRef="#br0" timeOffset="3106.356">12350 3777 36863 0,'-19'4'1632'0,"9"-4"336"0,-2-2-1584 0,-1-1-384 0,-2 0 0 0,-1-1 0 15,2 0 1552-15,1-2 240 0,1-2 32 0,1 0 16 16,2 2-1424-16,3-3-288 0,3 0-128 0,2 0 128 31,5 0-1152-31,3 1-224 0,1 0-48 0</inkml:trace>
  <inkml:trace contextRef="#ctx0" brushRef="#br0" timeOffset="3418.801">12651 3604 31327 0,'-15'4'2784'0,"7"0"-2224"16,-4-1-560-16,0 4 0 0,-4-1 3040 0,-1 2 496 16,1 2 112-16,-1-3 0 0,3 0-1856 0,0 0-368 15,1-1-80-15,2 0 0 0,4 0-768 0,1 0-160 16,2-1-32-16,4-5 0 0,0 0-384 0,6 3 0 15,1-2 0-15,4 1 0 0,2 0 0 0,3 0 0 16,1-1 0-16,2 2 0 0,0 2 0 0,1 1 0 16,-1 1 0-16,0 0 0 0,-1-1 0 0,-3 2 0 15,0 0 0-15,-4 1 0 0,-4 0 0 0,-2 0 0 0,-2-1 0 16,-3 3 0-16,-2 1 0 0,-3 1 0 0,-3 2 0 0,-3 0 128 16,-1-1 128-16,-2-1 32 0,-1 0 0 15,-1 0 0-15,1-5-96 0,-1 1 0 0,0-2-16 0,3-3 0 16,2-4-176-16,1-1 0 0,1-6 0 0,3-2 0 15,4-2-848-15,3-3-256 0,2 0-48 0,3-2-16 16,2 0-2096-16,3-2-400 0</inkml:trace>
  <inkml:trace contextRef="#ctx0" brushRef="#br0" timeOffset="3675.247">13226 3622 36735 0,'0'0'1632'0,"2"5"336"0,-1 3-1584 16,2 2-384-16,0 1 0 0,0 3 0 0,-1 1 1344 0,1 0 192 16,0 1 48-16,-1 1 0 0,-1 0-832 0,1 2-176 15,-3-2-16-15,1 3-16 0,-1 2-304 0,0 1-64 0,0-1-16 0,0 1 0 16,0-2-160-16,1 0 0 15,0-2 0-15,1-4 0 0,0-1-160 0,1-2 160 16,0-4-208-16,0-3 80 16,-2-5-3072-16,0 0-592 0</inkml:trace>
  <inkml:trace contextRef="#ctx0" brushRef="#br0" timeOffset="3941.419">13293 3721 34271 0,'-9'-8'1520'0,"5"4"304"0,-1-3-1456 0,1 1-368 0,0-2 0 0,0 1 0 16,0-1 2304-16,0 0 400 0,1 1 80 0,2 0 16 15,2-2-1392-15,2-1-256 0,1 0-64 0,3-2-16 16,1 2-816-16,3 0-256 0,3-2 160 0,3 2-160 16,0 2 0-16,5 1 0 0,1-1 0 0,2 3 0 15,-4 2 0-15,1 2-192 0,-3 4 32 0,-1 3 16 16,-4 2 144-16,-2 2-192 0,-3 1 192 0,-5 3-192 16,-2 1 192-16,-4 1 0 0,-4 2 0 0,-3-1 0 0,-3 1 0 0,-1-3 192 15,-3-1-64-15,-1 0 0 0,0-1 160 0,-1-1 32 16,1-1 16-16,1-2 0 0,1 0-144 0,3-4-16 15,0-1-16-15,3-1 0 0,3-1-160 0,6-2-272 16,0 0 64-16,4-3 16 16,3-1-1952-16,3 0-384 0,2-1-80 0,2 2-10352 15,3-2-2080-15</inkml:trace>
  <inkml:trace contextRef="#ctx0" brushRef="#br0" timeOffset="4075.384">13550 3766 17503 0,'0'0'1552'0,"0"0"-1232"0,0 0-320 15,0 0 0-15,0 0 4912 0,0 0 912 16,0 0 192-16,0 0 48 0,-3-4-3440 0,1-1-704 0,2-1-128 0,2-1-16 15,1 0-1120-15,2-2-208 16,3-2-64-16,0-2 0 0,1-2-384 0,2-2 0 16,2-2 0-16,0 2 0 15,0 0-1616-15,1 2-368 0,1-1-64 0,-3 3-10624 16,1 2-2144-16</inkml:trace>
  <inkml:trace contextRef="#ctx0" brushRef="#br0" timeOffset="4373.525">13743 3640 25679 0,'-1'10'1136'0,"1"-10"240"0,-1 6-1104 0,-1 1-272 0,0 0 0 0,0 1 0 15,1 0 2368-15,0 1 400 0,0-4 96 0,1 1 16 16,0-6-1024-16,3 6-192 0,1-1-32 0,2-1-16 16,1-2-976-16,1-1-192 0,1-1-32 0,4-2-16 15,3-1-272-15,0-1-128 0,1-2 0 0,-1-2 128 16,3 0-384-16,0-3-96 0,-2-3-16 0,1 0 0 31,-2 1-1184-31,0-1-240 0,-2 1-64 0,-3 0 0 0,0-1 368 16,-3 1 64-16,-2 2 16 0,-1-1 0 0,-2 1 1216 0,-2 1 192 0,-2 1 176 0,-2 3-48 0,-2 2 1280 0,-3 2 256 15,-3 2 64-15,-2 3 0 16,-3 3 80-16,-2 2 32 0,1 3 0 0,-1 3 0 0,2 1-480 16,0 4-80-16,1-1-32 0,3 1 0 0,2-1-464 15,3 0-80-15,3 1-32 0,4-3 0 0,5-2-464 0,2-1-80 16,3-1-128-16,2-4 176 0,4-2-304 0,2-2-64 16,3-3-16-16,1-2 0 15,-1-1-2384-15,3-2-480 0,-3-1-80 0,0-5-15984 0</inkml:trace>
  <inkml:trace contextRef="#ctx0" brushRef="#br0" timeOffset="4680.251">14303 3357 12895 0,'0'0'1152'0,"0"0"-928"16,0 0-224-16,0 6 0 0,1 0 3936 0,0 2 736 16,0 0 160-16,0 1 32 0,-1 3-2800 0,-1 0-544 15,0 3-112-15,-1 3-32 0,-1 4-624 0,1 0-128 0,0 1-32 0,1-2 0 16,1 0-400-16,1-1-192 15,0-2 160-15,1-1-160 0,1 0 128 0,-1-1-128 0,1-3 0 0,-1-2 0 16,-1-3 160-16,0-1-160 16,-1-7 160-16,0 0-160 0,0 0 400 0,0 0-16 0,-7 1 0 0,-1-2 0 15,-1-4-160-15,0-2-32 16,-3-1-16-16,-1 0 0 0,0 1-320 0,-3 0-64 0,-1 2-16 0,2 2 0 16,-3 2-192-1,2 3-32-15,3 1-16 0,0 3 0 0,1 2 880 0,2 2 176 0,4 0 48 0,2 1 0 16,1-1 256-16,2 1 48 0,3 0 16 0,1 0 0 15,1 0-640-15,1-1-112 0,4 0-16 0,2 0-16 0,0-1-176 0,2-1 0 16,3 1 0-16,1-5 0 16,1-1-2688-16,1-3-480 0</inkml:trace>
  <inkml:trace contextRef="#ctx0" brushRef="#br0" timeOffset="4814.35">14531 3599 20271 0,'-8'8'1792'0,"5"-5"-1424"15,-1 2-368-15,-1 2 0 0,0-2 3264 0,2 1 592 16,-1 1 112-16,1 1 32 0,-1-1-2656 0,2 1-544 0,1 1-96 16,1-4-11392-1,0-5-2256-15</inkml:trace>
  <inkml:trace contextRef="#ctx0" brushRef="#br0" timeOffset="5060.206">14675 3423 25791 0,'0'0'2304'0,"-4"4"-1856"0,0 0-448 0,-1 1 0 15,-1-1 2944-15,-1 0 512 0,-1 1 80 0,1 1 32 16,-1 2-2096-16,-1 0-432 0,1 0-80 0,-1 1 0 16,1-1-704-16,0 1-256 0,-2 1 176 0,2 0-176 0,0 1 0 0,2-1 0 15,1 0 0-15,1-1 0 0,1 2-272 16,2 1 0-16,0 1 0 0,3-2 0 15,3 1-32-15,-1 0 0 0,2 0 0 0,1-2 0 16,1-1-464-16,1-1-112 0,0 0-16 0,-1 0 0 16,1-2-1472-16,0 1-320 0</inkml:trace>
  <inkml:trace contextRef="#ctx0" brushRef="#br0" timeOffset="5555.218">14987 3175 28911 0,'0'0'1280'0,"0"0"256"0,1 8-1216 0,0 1-320 16,-1 2 0-16,0 3 0 0,-1 4 2576 0,0 2 464 15,1 3 96-15,-2 0 0 0,-2 1-992 0,0 2-208 16,-1 2-32-16,0 4-16 0,-2 8-960 0,0 3-192 16,1 2-32-16,3-3-16 0,-1-3-496 0,1-4-192 15,1-5 128-15,1-3-128 0,1-2 0 0,-1-3-320 16,0-2 48-16,1-3 16 15,0-6-1600-15,0-2-320 0,-2-1-64 0</inkml:trace>
  <inkml:trace contextRef="#ctx0" brushRef="#br0" timeOffset="5670.928">14829 3483 28559 0,'0'0'1264'0,"0"0"272"0,0 0-1232 0,0 0-304 0,0 0 0 0,0 0 0 15,7 5 5696-15,1 0 1088 0,1-2 224 0,2 0 32 16,1 1-4992-16,3-3-992 0,-1 0-208 0,4 0-32 15,2 0-640-15,-1 1-176 0,2-1 0 0,0-1-16800 16,0-2-3424-16</inkml:trace>
  <inkml:trace contextRef="#ctx0" brushRef="#br0" timeOffset="29777.607">15883 2848 20271 0,'0'0'896'0,"-6"4"192"0,6-4-880 0,0 0-208 16,0 0 0-16,0 0 0 0,0 0 2512 0,5-5 464 0,3 0 96 0,1 0 0 16,1 0-880-16,2 0-176 0,4-1-32 0,4 0-16 15,1 1-368-15,3-1-80 0,1-1-16 0,2 2 0 16,4 0-224-16,5 0-32 0,6 2-16 0,7 1 0 16,7 1-128-16,5 2-16 0,3 2-16 15,5 1 0-15,6 1-368 0,11 0-80 0,11 0-16 0,-30-2 0 0,7 1-224 0,12 1-32 16,12 0-16-16,9 1 0 0,10-1-32 0,2 0-16 15,2-1 0-15,5 2 0 0,5-1-80 0,4-2-16 16,4 0 0-16,-4-2 0 16,-11 0 64-16,-4-1 0 0,-28 2 0 0,-7-1 0 0,-8 0-256 0,-9 2 0 15,-6 0 0-15,-9 1 0 0,-9 1 0 0,-8-2 0 16,-8 1 0-16,2 1 0 0,-9-1 208 0,-5 0 0 16,-5-1 0-16,-2 0 0 0,-3-1-144 0,-6-2-64 15,0 0 0-15,0 0 0 0,3-5 0 0,-2 1 0 16,0-1 0-16,0 1 0 0,-2-3 0 0,-1 1 0 15,0-1 0-15,2 2 0 0,-1-2 0 0,0 2 0 16,2-2 0-16,-1 2 0 0,0 0 0 0,0 1 0 16,0 0 0-16,0 4 0 0,0 0 0 0,1-3 0 15,0-1 0-15,-1 4 0 0,0 0 0 0,0 0-128 16,0 0 128-16,0 0-160 0,0 0 32 0,0 0 0 16,5 0 0-16,-5 0 0 15,6 0-320-15,-6 0-64 0,0 0-16 0,0 0 0 16,0 0-1136-16,0 0-208 0,-4 4-48 0,-3 1-21184 0</inkml:trace>
  <inkml:trace contextRef="#ctx0" brushRef="#br0" timeOffset="39161.405">15577 3380 35711 0,'0'0'1584'0,"-6"1"320"0,1 0-1520 0,0 1-384 16,1-2 0-16,-1 3 0 0,1 1 1344 0,1 2 208 15,-1 1 48-15,1 2 0 0,1 2-560 0,1 0-96 16,-1 3-32-16,1 1 0 0,1 0-464 0,0 2-112 16,-1 1-16-16,1-1 0 0,-1 0-32 0,1 1-16 15,0 1 0-15,0-2 0 0,0-2-128 0,1-2-16 16,1-1-128-16,-1-2 192 0,0-3 0 0,1-1-16 0,-2-6 0 0,0 0 0 16,0 0 320-16,0 0 64 0,0 0 16 0,0 0 0 15,3-7 48-15,0-1 16 0,1-5 0 0,1-1 0 16,1-2-272-16,0-1-48 0,2-4-16 0,2 2 0 15,0-1-304-15,1 3 160 0,-1 2-160 0,3 1 128 16,-1 3-128-16,-1 2 0 0,-1 2 0 0,1 3 0 16,-2 2 0-16,0 3 0 0,-1 3 128 0,1 1-128 15,-1 2 0-15,0 1 0 0,-2 4 144 0,0 3-144 16,-2-1 144-16,0 2-144 0,-1 2 192 16,-1 0-192-16,-1 3 144 0,0-4-144 0,-1 1 0 0,1-1 144 15,0-1-144-15,0-2 0 0,1-2 0 0,0-3 0 16,0-3-992-16,2-1-80 0,-4-5-16 0,6-2 0 15,0-4-1088-15,0-6-240 0,1-4-32 0,1-1-17456 16</inkml:trace>
  <inkml:trace contextRef="#ctx0" brushRef="#br0" timeOffset="39448.574">15921 3571 12895 0,'0'0'1152'0,"1"6"-928"16,0 0-224-16,1 1 0 0,-2-7 4640 0,3 5 880 15,1 0 176-15,-4-5 48 0,6 3-3152 0,1-1-624 16,1-1-128-16,1-2-32 0,2-3-944 0,1-2-192 15,0-1-32-15,1-1-16 0,1-4-384 0,0 0-80 16,0-2-16-16,-1-1 0 0,0 0-144 0,-1-1 0 16,-2 0 0-16,0 3 0 0,-2 0 0 0,-1 2 0 15,-3-1 0-15,0 4 0 0,-3 1 0 0,-1 2 0 16,0 5 0-16,-8 0 0 0,-3 0 0 16,-1 3 0-16,-1 4 0 0,-3 3 896 0,-2 2 160 15,0 1 32-15,-2 4 0 0,0 0-480 0,0 3-96 0,1 0 0 16,4 3-16-16,2-4-160 0,2 1-16 0,5-2-16 0,2 0 0 15,4-1-304-15,3-3 128 0,2 0-128 0,5-2 0 16,2-2 0-16,4-6-352 0,2-1 48 0,3-1 16 16,0-5-2112-16,3-1-416 15,0-2-96-15</inkml:trace>
  <inkml:trace contextRef="#ctx0" brushRef="#br0" timeOffset="39877.619">16281 3475 22111 0,'0'0'976'0,"-7"3"208"0,-2 0-944 0,-1 2-240 0,0 2 0 0,-1 1 0 16,-1 1 4592-16,2 1 864 0,-1 0 176 0,2 1 48 16,1 1-3968-16,2-2-800 0,1 3-144 0,0 1-48 0,3 0-576 0,1-1-144 15,1-2 0-15,2 1 0 0,2-5 0 0,2-2 0 16,0 0 0-16,2-3-176 16,1-3-464-16,2-3-80 0,1-2-32 0,2-2 0 15,0-2-528-15,0-1-128 0,-2-1 0 0,1-2-16 16,-1 1-64-16,-2-1-16 0,-1 1 0 0,-1-2 0 0,-2 0 1056 0,-2 2 224 15,-2 1 32-15,-1 2 16 0,-2 1 1392 0,-1 3 288 16,-3 1 48-16,-1 1 16 0,-2 1 352 0,0 3 80 16,0 3 16-16,-1 2 0 0,0 1-640 0,0 4-128 15,0 3-32-15,2 3 0 0,0 1-464 0,1 5-112 16,3-2 0-16,3 4-16 0,2 1-336 0,1-1-64 0,0 0-16 0,1 1 0 16,1-2 48-16,-1 1 0 0,0 1 0 15,0 0 0-15,0 0-32 0,0 1 0 16,-1 2 0-16,-1 0 0 0,-2-1-80 0,-1 0-16 15,-1-1 0-15,-2-1 0 0,-2 1 128 0,-1-4 0 0,-2-2 16 0,-3-2 0 16,-1-5-272-16,1-2 0 0,-2-3 0 16,1-1 0-16,-2 0 0 0,1-4 0 0,0-1 144 0,-1-2-144 15,2-2 0-15,-1-3 0 0,1-1-128 0,4-3 128 32,0-1-1136-32,3-2-112 0,3 0-32 0,2-6 0 15,2-1-1056-15,4 1-224 0,2-4-32 0,2 1-16896 0</inkml:trace>
  <inkml:trace contextRef="#ctx0" brushRef="#br0" timeOffset="39975.451">16495 3697 28559 0,'0'0'1264'0,"0"0"272"0,0 0-1232 0,0 0-304 0,0 0 0 0,0 0 0 16,-5 4 4288-16,1 1 784 0,-1-1 176 0,-1-1-16896 16,0-2-3360-16</inkml:trace>
  <inkml:trace contextRef="#ctx0" brushRef="#br0" timeOffset="68514.795">16140 5490 23727 0,'0'0'1040'0,"0"0"240"0,0 0-1024 0,0 0-256 0,0 0 0 0,0 0 0 16,0 0 1728-16,0 0 320 0,-2-4 48 0,2 4 16 15,0 0-640-15,0-5-112 0,0 0-16 0,0 5-16 16,0 0-368-16,3-2-80 15,0-2-16-15,3 3 0 0,0-3-32 0,2 3 0 0,1-1 0 0,2 1 0 16,4 1 112-16,7-1 16 0,1-2 0 0,3 2 0 16,5 1-80-16,2 0-16 15,2-1 0-15,2 0 0 0,2 1-144 0,3 0-16 0,4-1-16 0,5 0 0 16,6 0-128-16,1 0-32 0,1 0 0 0,2 0 0 16,2 1-64-16,4-1-16 0,6-1 0 0,1 1 0 15,-1 0-240-15,1 0-48 0,5-1-16 0,2-1 0 16,4-2 0-16,-1 0 0 0,-1-1 0 0,3-1 0 15,5 1-144-15,-6-1 128 0,-5 0-128 0,-2 1 128 16,2 0-128-16,-5 2 0 0,-5 1 0 0,-5 2 0 0,-10 4 0 0,-6-1 0 16,-5 1 0-16,-2-2 0 0,-3-2 0 0,-2 1 0 15,-1 0 0-15,0 1 0 0,1 0 0 0,-1 0 0 16,-2-1 0-16,-3 0-176 0,-5-1-48 0,-2 0-16 16,-4-2 0-16,-1 0 0 15,-2-1-704-15,-2 1-144 0,-2 0-16 0,-1-2-16 16,-3-2-1200-16,-2-3-240 0</inkml:trace>
  <inkml:trace contextRef="#ctx0" brushRef="#br0" timeOffset="69665.023">10460 6622 24991 0,'0'0'1104'0,"0"0"240"0,0 0-1088 0,0 0-256 15,0 0 0-15,0 0 0 0,1-2 1472 0,2-3 224 16,-1-2 48-16,1 0 16 0,2-3 0 0,1-2 0 16,0-3 0-16,1 2 0 0,0-4-672 0,1-1-128 0,0-1-16 0,1-3-16 15,1-2-544-15,0-2-128 0,3 0 0 0,0-3-16 16,0-2-240-16,0 1 0 0,1 0 128 0,0 1-128 16,-1 2 0-16,0 2 0 0,-2-2 0 0,1 5 0 15,-4 3 0-15,1 2 0 0,-2 2 0 0,0 3 0 16,-2 4 128-16,1 2-128 0,-6 6 0 0,4 1 0 15,1 6 368-15,0 4-32 0,0 4 0 0,-1 2 0 16,1 6-16-16,-1 6 0 0,-1 3 0 0,1 3 0 16,0 3-128-16,0 1-16 0,2 2-16 0,0-4 0 15,1-3-160-15,0-1 128 0,0-3-128 0,1-1 128 0,-1-3-128 0,1-1 0 16,0-1 0-16,0-2 0 0,-1-3 0 0,0-2 0 16,-1-2 0-16,0-4 0 15,-2-4-2048-15,-1-3-272 0,-3-4-64 0,0 0-15280 16</inkml:trace>
  <inkml:trace contextRef="#ctx0" brushRef="#br0" timeOffset="69776.313">10583 6515 23951 0,'0'0'2128'0,"0"0"-1696"16,0 0-432-16,0 0 0 0,3-4 2128 0,-1-1 352 0,3 1 64 0,1-1 16 16,2 0-1296-16,2-1-256 15,0 0-48-15,1 1-16 0,3 1-560 0,1 2-96 16,0-2-32-16,2 0 0 0,1 0-256 0,0-1 0 15,2-1 0-15,-1-1-11024 0,2-1-2304 0</inkml:trace>
  <inkml:trace contextRef="#ctx0" brushRef="#br0" timeOffset="69975.533">11057 6163 23951 0,'0'0'2128'0,"0"0"-1696"0,-6-2-432 0,0 2 0 16,0 2 2928-16,0 2 496 0,0 4 96 0,2 0 32 15,-1 3-1696-15,-1 3-320 0,0 4-80 0,0 4-16 16,0 2-912-16,0 2-176 0,1 3-32 0,0-1-16 16,1 1-304-16,0 1 128 0,0-5-128 0,1 1 0 15,3-2 0-15,2 0 0 0,1-4 0 0,2-1 0 16,2-4-1552-16,0-1-368 0,2-1-80 0,2-5-15152 16</inkml:trace>
  <inkml:trace contextRef="#ctx0" brushRef="#br0" timeOffset="70303.144">11207 6485 35007 0,'0'0'768'0,"0"0"176"0,-3 4 16 0,0 1 16 0,-1 2-784 0,0-2-192 15,1 0 0-15,0 2 0 0,0 0 1088 0,1 2 192 16,1 0 16-16,2 0 16 0,1-1-864 0,1-1-192 16,1 0-16-16,1 0-16 0,1 0-224 0,1-1 0 15,2-2 0-15,1-2 0 0,1-3 0 0,-1-2 0 16,3-2 0-16,1-2 0 0,0-2 0 0,0-2 0 15,0-1 0-15,1-2 0 0,-2-1 0 0,0 2 0 16,-2 0 0-16,-2 2 0 0,-4 2 0 0,0 1-128 16,-2 4 128-16,-3 4 0 0,0 0 0 0,0 0 176 15,0 8-32-15,0 2 0 0,-1 1 400 0,0 0 80 0,-1-1 16 16,2 3 0-16,1-1-304 0,1 1-48 0,1-3-16 0,2 0 0 16,2-3-272-16,2-1 128 0,1-2-128 0,2-2 0 15,0 0 0-15,1-2 0 0,-1-2 0 0,1-2 0 16,0-4 160-16,1-1-160 0,0-2 128 0,1 2-128 15,-1-4 0-15,1-1-320 0,0-1 48 0,-1-3-12784 16,0 0-2544-16</inkml:trace>
  <inkml:trace contextRef="#ctx0" brushRef="#br0" timeOffset="70652.354">11787 6418 18431 0,'0'0'1632'0,"0"0"-1312"15,0 0-320-15,0 0 0 0,-2-4 2736 0,2 4 464 16,-2-5 112-16,2 5 16 0,-3-4-1440 0,3 4-288 16,-4-3-48-16,4 3-16 0,0 0-640 0,-4 4-128 15,-1 2-16-15,0 3-16 0,1 1-192 0,-1 5-32 16,-1 3-16-16,0-1 0 0,2 0-112 0,-1-1-32 16,-1 0 0-16,1 1 0 0,2 0-144 0,2 0-16 15,2-2-16-15,3-3 0 0,2-2-176 0,1-3 0 16,2-3 144-16,2-3-144 0,2-2 0 0,1-3 0 0,2-4 0 0,2-2 128 15,0 0 0-15,0-2 0 16,-2-1 0-16,0 1 0 0,-1 1-128 0,-1 0 128 16,-3 1-128-16,-1 2 128 0,-1 2-128 0,-3 4 0 15,-6 2 0-15,0 0 0 0,2 4 0 0,-2 3 0 0,-2 1 0 0,-1 1 0 16,1 2 256-16,-1-2 0 16,0 3-16-16,1-1 0 0,0-4-112 0,2 0-128 0,2-3 176 15,2 1-176-15,1 0 0 0,2 0 0 0,1-1 0 0,1-1 0 16,0-1-1024-16,1 0-304 0,-1 1-64 0,1 3-16960 15</inkml:trace>
  <inkml:trace contextRef="#ctx0" brushRef="#br0" timeOffset="70804.885">12108 6899 18431 0,'-4'-15'816'0,"3"8"160"0,0-2-784 0,1-3-192 0,1-6 0 0,2-3 0 0,3-2 4928 16,3-4 928-16,-2-2 192 0,4 0 32 0,1 0-4304 0,2-1-880 15,1 4-160-15,3 2-32 0,0 0-560 0,1 4-144 16,0-2 0-16,-3 4 0 16,0 3-1184-16,-1 1-304 0,-2 0-64 0</inkml:trace>
  <inkml:trace contextRef="#ctx0" brushRef="#br0" timeOffset="70923.647">12283 6470 6447 0,'-29'3'576'0,"15"-1"-576"16,-5 0 0-16,1 0 0 0,0 1 5824 0,3 0 1040 15,-1-1 224-15,2-1 32 0,2 2-4816 0,2-2-976 16,3 0-192-16,7-1-48 16,-2-4-1504-16,4 0-304 0,4-2-64 0</inkml:trace>
  <inkml:trace contextRef="#ctx0" brushRef="#br0" timeOffset="71239.542">12564 6370 29487 0,'-18'5'1296'0,"9"-2"288"0,-3 0-1264 0,0 2-320 0,-2 1 0 0,-1 1 0 16,2 0 3904-16,-2 1 736 0,1-1 144 0,0-1 16 0,0 0-3216 0,1 0-656 16,3-1-128-16,3 0-32 15,1 0-496-15,3 1-96 0,2 0-32 0,3-1 0 16,4 0-144-16,2 0 0 0,1 0 0 0,3 1 0 16,1-1 0-16,1 1 0 0,3 0 0 0,1-2 0 15,-1 1 0-15,1 0 0 0,-2 0 0 0,-1 0 0 16,0 2 0-16,-3 1 0 0,-4 0 0 0,-2 0 0 0,-4 2 0 0,-2 1 0 15,-3 1 0-15,-2 1 0 0,-2 2 448 0,-4 3 48 16,-2-3 16-16,-2 3 0 0,0-2-96 0,-2 1-16 16,1-1 0-16,0-3 0 0,2 1-272 0,0-2-128 15,2-1 128-15,2-4-128 0,1-2 0 0,3-3 0 16,6-2-192-16,0 0 192 16,3-10-1664-16,3-2-224 0,3-3-32 0,4-3-16 15,3-1-1520-15,3-2-288 0</inkml:trace>
  <inkml:trace contextRef="#ctx0" brushRef="#br0" timeOffset="71428.116">12943 6459 16575 0,'0'0'1472'0,"4"5"-1168"16,1 1-304-16,0 2 0 0,0 2 3488 0,-1 1 640 16,0 1 128-16,1 0 32 0,-1 3-1920 0,0 3-368 0,-2 1-80 0,1 4 0 15,-1 1-800-15,0 1-160 0,-2 3-16 0,0-3-16 16,1 1-608-16,2-2-112 0,0-1-16 0,1-2-16 15,1-5-176-15,1-2 0 0,-1-2 0 0,0-2 0 32,0-4-1536-32,-1-2-352 0,-4-4-64 0,0 0-15136 0</inkml:trace>
  <inkml:trace contextRef="#ctx0" brushRef="#br0" timeOffset="71666.734">12994 6509 23951 0,'-1'-7'2128'16,"-1"-1"-1696"-16,-1-1-432 0,2 0 0 0,1 0 2928 0,1-2 496 15,1-1 96-15,2 1 32 0,2 1-1936 0,1 1-384 16,0-1-80-16,4-1 0 0,3 1-848 0,0 4-176 16,2 1-128-16,1 0 192 0,1 1-192 0,0 2 0 15,0 3 0-15,-3 2 0 0,1 2 0 0,-3 2 0 16,-3 1 0-16,-2 4 0 0,-2 0 0 0,0 1 160 16,-3-1-160-16,-2 3 160 0,-4 1-32 0,-1-1 0 15,-2 1 0-15,-1-1 0 0,-1-3-128 0,1 0 0 16,-2-1 0-16,2 0 0 15,1-1-864-15,2 1-256 0,1-3-48 0,2 0-16 16,1-2-1728-16,0-6-352 0</inkml:trace>
  <inkml:trace contextRef="#ctx0" brushRef="#br0" timeOffset="72084.722">13249 6608 19343 0,'0'0'848'0,"0"0"192"0,-2-6-832 0,1 0-208 16,0-2 0-16,0 1 0 0,-1-1 5328 0,1 0 1024 15,1 0 208-15,0-2 32 0,1-1-4416 0,2-1-896 0,1-1-192 0,4-1-16 16,0 0-816-16,1 0-256 15,3-1 128-15,1 2-128 0,2-2 0 0,0 3 0 0,1 2 0 0,1 2 0 32,2 2-1056-32,-1 1-112 0,-4 1-32 0,2 3 0 15,-1 1-832-15,-2 1-160 0,0 0-48 0,-2 3 0 16,-3 2 1088-16,-3 1 224 0,0 1 32 0,-1 1 16 0,-1 0 464 0,-1 0 96 0,-2 1 0 0,0 0 16 16,1 0 1120-16,0-1 208 15,0-3 64-15,2 1 0 0,1-1-80 0,2 0-16 0,0-1 0 0,0-1 0 0,2-2-416 0,1-1-64 16,-1-1-32-16,1 1 0 0,0 0-256 0,-1 0-48 15,3-1-16-15,-1 0 0 0,-1-3-160 0,-1-2 160 16,1-1-160-16,0 0 160 0,-1 0-160 0,-1-2 192 16,-2-1-192-16,0 0 192 0,-1-4-192 0,0 1 0 15,-2-2 0-15,-2 1 128 0,-1 0-128 0,-1 1 160 16,-2 3-160-16,0 1 160 0,-3 1 448 0,-1 3 96 16,-2 2 0-16,-1 4 16 0,-2 2 240 0,-2 4 64 15,-2 2 0-15,1 2 0 0,-2 2-256 0,2 2-64 16,3 0 0-16,2 0 0 0,1 1-272 0,4 0-64 15,2-2-16-15,4-2 0 0,1-1-352 0,4-1 0 16,4-2 0-16,3-1 128 0,3-2-128 0,2-1-128 16,3-3 128-16,0-1-192 15,2-3-1360-15,0-1-288 0,1-2-48 0,-1-1-16 16,0-3-1648-16,-3-1-336 0</inkml:trace>
  <inkml:trace contextRef="#ctx0" brushRef="#br0" timeOffset="72503.799">13985 6252 15663 0,'4'-5'1392'0,"0"0"-1120"0,0 0-272 0,0 3 0 15,0-2 4352-15,1 3 800 0,-5 1 160 0,4 1 48 16,-4-1-2800-16,3 5-544 0,0 1-112 0,-1 2-32 16,-1 4-752-16,0 2-160 0,0 2-16 0,-2 1-16 15,0 2-416-15,1-1-96 0,-1 2-16 0,1-1 0 16,1 1-80-16,1-1-32 0,0-2 0 0,2-2 0 16,-1-2-160-16,0-3-128 0,0-1 144 0,-1-1-144 15,0-1 128-15,1-1-128 0,-1-2 0 0,-2-4 144 16,0 0-16-16,0 0 0 0,0 0 0 0,-6 0 0 0,-2-2-128 0,-1 0 192 15,0-2-192-15,-3 0 192 0,-3-3-192 0,0 1-256 16,-2 0 64-16,-1 2 16 0,0 2-48 16,0 2-16-16,2 1 0 0,0 2 0 0,3 1 240 0,2 3 0 15,2-1 0-15,1 1 0 0,4 1 0 0,3-1 128 16,2 2-128-16,2-1 160 0,3 1-160 0,2 0 0 16,1-2 0-16,4 1 0 0,2-2 0 0,1-1 0 15,2-1 0-15,1 0 0 16,2-2-960-16,0-1-112 0,-1-1-16 0,1-2-16 15,-2-2-1680-15,1-2-336 0,0-1-64 0,-1 0-16 16,-3 2-832-16,-1-1-160 0,-3 1-32 0,0-1-16 16,-2-1 2960-16,-1 1 608 0,-1 0 112 0,-1 2 32 0,-1 2 1056 0,-6 2 224 15,0 0 32-15,0 0 16 0,7-2 672 0,-7 2 128 16,0 0 16-16,6 2 16 0,3 1-784 0,-1 1-144 0,-1 0-48 0,-1 0 0 31,-1 0-1184-31,-5-4-240 0,6 3-64 0,2 0 0 16,-1 0-928-16,1 0-192 0,-1-1-32 0</inkml:trace>
  <inkml:trace contextRef="#ctx0" brushRef="#br0" timeOffset="72665.576">14385 6290 31503 0,'-11'-3'1392'0,"6"4"288"0,-5 1-1344 0,-3 1-336 0,-3-1 0 0,1 0 0 15,-1 0 2432-15,2-1 432 0,4-1 80 0,1 0 0 0,1 0-1760 0,3-1-352 16,5 1-80-16,0 0-16 15,-2-5-1232-15,4 1-240 0,3-1-48 0,3 1-12016 16,1 1-2384-16</inkml:trace>
  <inkml:trace contextRef="#ctx0" brushRef="#br0" timeOffset="72918.113">14634 6212 39615 0,'0'0'1760'0,"0"0"352"0,0 0-1680 0,0 0-432 15,-1-4 0-15,-2 1 0 0,-2-1 2048 0,-1 1 320 16,1 1 64-16,-2 2 0 0,-2 2-1232 0,0 3-256 0,-1-1-48 16,-2 5-16-16,-2 1-400 0,1 4-80 15,-2 3-16-15,2 4 0 0,3 3-128 0,0 2-16 16,3 0-16-16,3 1 0 0,3 1-96 0,2-4 0 16,4 0-128-16,2-4 192 0,3-1-192 0,3-2 0 15,1-2 0-15,1-2 0 0,0-2 0 0,1-3 0 0,-1-1-192 0,0-2 192 31,0-2-1216-31,-1-3-144 0,-2-2-32 0,2-2 0 16,0-2-848-16,-2-1-192 0,2-5-16 0,-1 1-16800 0</inkml:trace>
  <inkml:trace contextRef="#ctx0" brushRef="#br0" timeOffset="73096.55">14905 6188 15663 0,'0'0'688'0,"0"0"144"0,0 0-656 0,0 0-176 0,0 0 0 0,-4 4 0 16,0-1 6784-16,0 1 1312 0,-1 2 272 0,1 2 48 15,0 4-5264-15,1 4-1040 0,0 1-224 0,0 3-32 16,1 0-944-16,2 4-176 0,0-2-32 0,1 2-16 16,1-1-496-16,1 1-192 0,2-2 176 0,-1 0-176 15,-1-3 0-15,0-1 0 0,-1-1 0 0,0-2 0 16,-1-2-1296-16,-1-1-208 0,-1-1-32 0,1-3-16 16,-2-2-2224-16,-2-3-432 0,-3-1-80 0</inkml:trace>
  <inkml:trace contextRef="#ctx0" brushRef="#br0" timeOffset="73215.157">14798 6537 21183 0,'-3'-9'944'0,"1"5"192"0,1 0-912 0,0-1-224 15,2 0 0-15,1-2 0 0,1 0 5776 0,2-1 1120 16,0 0 208-16,1 2 64 0,2 1-4288 0,0 0-864 16,1 0-160-16,1 0-48 0,-1-1-976 0,0 0-208 0,3-2-48 15,2 0 0 1,-2 0-1232-16,4-1-256 0,2-3-48 0</inkml:trace>
  <inkml:trace contextRef="#ctx0" brushRef="#br0" timeOffset="73814.094">15795 6309 21183 0,'0'0'944'0,"0"0"192"0,0 0-912 0,0 0-224 0,0-5 0 0,0 5 0 16,0 0 4800-16,0 0 896 0,2 5 192 0,-1 5 48 15,0 5-3744-15,0 3-736 0,0 4-160 0,-1 3-16 0,-1 3-736 0,0 2-144 16,-1-2-16-16,0 0-16 0,-1 2-368 0,1-1 144 15,1 2-144-15,-1-1 0 0,-1-3 128 0,2-2-128 16,1-5 0-16,1-3 0 16,0-5-768-16,1-3-192 0,1-4-64 0,-3-5-12784 15,6-5-2560-15</inkml:trace>
  <inkml:trace contextRef="#ctx0" brushRef="#br0" timeOffset="74318.221">15905 6186 22111 0,'-8'-6'1968'0,"4"4"-1584"15,-2-1-384-15,1 1 0 0,1 0 3648 0,4 2 640 16,0 0 128-16,0 0 16 0,-2-4-2560 0,2-1-512 16,3 1-96-16,2 0-32 0,3 1-576 0,2 0-112 15,1 0-32-15,0 1 0 0,2-2-192 0,3 3-64 16,-2-2 0-16,1 4 0 0,0 3-16 0,-3 4-16 16,0-3 0-16,-1 3 0 0,-3 1-64 0,-2 2-16 15,-3 2 0-15,0 2 0 0,-3 4-16 0,-3 2-128 16,-2 0 192-16,-2 1-64 0,-3-1-128 0,-1 0 0 15,-1-1 0-15,2-2 128 0,-1-4-320 0,2-1-80 0,1-3-16 0,3-5 0 32,5-5-1856-32,0 0-368 0,1-5-80 0,1-3-16 15,5 0 784-15,1-1 160 0,2 0 16 0,2-1 16 16,1 1-272-16,1-1-48 0,-1 1-16 0,-1 1 0 16,0 1 640-16,0-1 128 0,-1 2 32 0,-2 2 0 0,0 1 1360 0,-1 2 256 0,-2 1 64 0,0 1 16 15,-6-1 1440-15,0 0 272 0,0 0 64 0,1 6 16 16,-1 2 96-16,-1 2 16 0,1 1 0 0,-3 2 0 0,-1 0-848 0,0 2-176 15,1 1-16-15,0 2-16 0,0-1-672 0,1 1-128 16,2-2-16-16,2-4-16 0,2-2-352 0,2-2-64 16,2-2 0-16,2-2-128 15,2-1 0-15,3-3 0 0,0-3 0 0,2-3 0 0,2-6 128 0,0-2-128 16,0-1 0-16,-2-3 0 0,-2 1-192 0,-1-2-80 16,-2-1-32-16,-4 2 0 15,-3-1-656-15,-2 2-144 0,-2 0-32 0,-3 2 0 16,-4 3-176-16,-1 2-32 0,-1 1-16 0,-1 2 0 15,0-1 304-15,-1 3 64 0,2-1 16 0,0 1 0 0,1 2 592 0,3-1 128 16,4 4 32-16,0-5 0 16,3-2-288-16,4 0-48 0,2-2-16 0,4 1-12864 0</inkml:trace>
  <inkml:trace contextRef="#ctx0" brushRef="#br0" timeOffset="74580.129">16529 6146 6447 0,'0'0'576'0,"0"0"-576"15,0 0 0-15,0 0 0 0,-6 5 7232 0,-2 1 1328 16,0 0 272-16,-4 1 48 0,-2-1-5184 0,-3 1-1040 15,-1 1-208-15,2 0-32 0,-2 0-1200 0,2 1-224 0,0 0-48 0,3-3-16 16,3 0-560-16,5-1-112 0,5-5-32 0,0 0 0 16,5 6-224-16,5-1 0 0,3 0 0 0,4-1 0 15,3-1 0-15,2 0 0 0,0 0-128 0,1 1 128 16,0 1 0-16,0 1-128 0,-2 1 128 0,-1 0 0 16,-4 2-240-16,0 1 64 0,-3 0 16 0,-5 0 0 15,-3 1 160-15,-4 2 0 0,-4 2 0 0,-4-1 0 16,-3 0 144-16,-4 0 112 0,-3-2 32 0,0 2 0 15,-3 0 224-15,1-3 64 0,0-1 0 0,-1-2 0 16,-2-1-272-16,2-4-48 0,2-1-16 0,2-1 0 16,3-1-240-16,3-1 0 0,4-4 0 0,3-2 0 15,4-1-1968-15,4 0-336 0,3-3-64 16</inkml:trace>
  <inkml:trace contextRef="#ctx0" brushRef="#br0" timeOffset="2176.316">18197 4007 17503 0,'-4'6'1552'0,"3"-3"-1232"0,-1 1-320 0,1 1 0 16,-2-3 2240-16,0 2 400 0,3-4 80 0,-4 3 16 15,4-3-416-15,-4 2-80 0,4-2 0 0,-6-2-16 16,0-1-560-16,2-1-96 0,1-3-32 0,-1 0 0 0,0-2-448 16,1 0-80-16,-1-2-32 0,1-2 0 0,0 0-224 0,2-2-48 15,-1-2-16-15,0 2 0 0,0-4-192 0,1 2-48 16,-2 0 0-16,1 0 0 0,0 0-128 0,2-2-16 15,1 1-16-15,1-2 0 0,0-5-144 0,2-1-16 16,2-2-128-16,3-1 192 0,0 2-64 0,1-1 0 16,3-1-128-16,1 2 192 0,-1 0 32 0,3 4 0 15,0-2 0-15,0 3 0 0,1 2-64 0,0 3-16 16,-1 1 0-16,0 2 0 0,-1 0-144 0,-2 0 0 16,0 1 0-16,0 2 128 0,-2 1-128 0,0 2 0 15,0-1 0-15,-2 3 0 16,-1 1-800-16,-1 1-144 0,2 1-16 0,-2 1-16 15,-1 1-1152-15,-1 2-240 0,-1 1-32 0,0 3-10432 16,-4-5-2080-16</inkml:trace>
  <inkml:trace contextRef="#ctx0" brushRef="#br0" timeOffset="2705.541">18745 3438 26655 0,'0'0'1184'0,"0"0"240"0,6-2-1136 16,-1 1-288-16,-5 1 0 0,5 1 0 0,-5-1 1584 0,5 5 256 16,-2 3 48-16,-1 2 16 0,-2 2-384 0,-1 0-80 15,-1 5-16-15,-3 3 0 0,-2 2-480 0,-2 2-112 16,0 3 0-16,1 0-16 0,-1 1-176 0,-1-3-48 15,0-2 0-15,0 0 0 0,1-2 0 0,-2-1 0 16,-1 0 0-16,0-1 0 0,1 1-144 0,0-3-16 16,-2 3-16-16,0-4 0 0,2-1-144 0,-2-1-16 15,2-2-16-15,0-2 0 0,0-3-112 0,-1-3 0 16,1-3-128-16,3-3 192 0,-2-4-192 0,1-3 128 16,1-3-128-16,3-5 0 0,1-1 0 0,2-2 0 15,1-1 0-15,2 0 0 0,1-2 0 0,2 1 0 16,1-2 0-16,1-1 0 0,-1 1 0 0,1 0 0 15,0 3 0-15,-1 1 0 0,1 3 0 0,0 3 0 16,1 1 0-16,0 3 0 0,-1 4 0 0,0 3 0 16,-1 3 0-16,2 1 0 0,0 4 0 0,1 3 0 0,0 5 0 0,0 1 0 15,-1 2 0-15,1 4 0 16,2-1 0-16,0 2 0 0,-1-2 192 0,-1 1 32 16,3-1 16-16,0-2 0 0,-2-1 48 0,2 0 16 15,2 1 0-15,1-1 0 0,-1-1-144 0,0 1-32 0,1-4 0 0,2-1 0 16,-2-1-128-16,0-1 0 0,-1-1 0 0,-1-3 0 15,2-3 0-15,-1-1 0 0,-1-1 0 0,-1-3 0 16,-1-2-208-16,-1-1-32 0,-1-2 0 0,-1 0 0 16,0 1-976-1,-1-1-192-15,-1 0-32 0,-1-2-16 0,-1 2-1424 0,0 1-304 16</inkml:trace>
  <inkml:trace contextRef="#ctx0" brushRef="#br0" timeOffset="3018.382">19077 3628 39327 0,'0'0'1744'0,"0"0"368"0,0 0-1696 0,0 0-416 15,0 0 0-15,6-2 0 0,-1 0 1328 0,1 0 176 16,0 2 32-16,1-2 16 0,2 1-800 0,0 1-176 16,1 0-16-16,2 1-16 0,1-1-416 0,0 2-128 15,2-1 0-15,-1 2 0 0,0 0 0 0,-1 1-144 16,-1 1 16-16,1-1 0 15,-4 0-2960-15,0 0-592 0</inkml:trace>
  <inkml:trace contextRef="#ctx0" brushRef="#br0" timeOffset="3176.725">19051 3792 20271 0,'0'0'896'0,"0"0"192"0,-5 4-880 0,5-4-208 16,0 0 0-16,0 0 0 0,0 0 4800 0,0 0 896 15,0 0 192-15,0 0 48 0,0 0-3808 0,8 1-752 16,2 1-160-16,1 0-16 0,0 0-880 0,1 1-160 15,1 0-32-15,1 0-128 0,0 0 0 0,1 1 0 16,0-1 0-16,0 0-13744 16,0-1-2656-16</inkml:trace>
  <inkml:trace contextRef="#ctx0" brushRef="#br0" timeOffset="4653.507">19606 3796 14735 0,'0'0'1312'0,"0"0"-1056"0,-6 1-256 0,1 0 0 16,-1 0 3136-16,1 0 560 0,-1 0 112 0,0-1 32 15,1-2-1728-15,2 0-320 0,-1 1-80 0,0-2-16 16,1 1-592-16,3 2-112 0,-2-5-32 0,1 1 0 16,1-2-288-16,2-1-64 0,1 0-16 0,1-1 0 15,1-2-224-15,0 0-48 0,4-3-16 0,1-3 0 16,1-1-304-16,1-2 160 0,2 0-160 0,0 0 128 15,0 0-128-15,0 0 0 0,-1 1 0 0,0 3 0 16,-2 0 0-16,0 2 0 0,0 1 0 0,0 4 0 0,-4 0 0 0,1 2 0 16,0 1 0-16,0 3 128 0,-2 1 320 0,0 4 48 15,1 0 16-15,-2 4 0 0,1 0 0 0,-1 3 16 16,0 2 0-16,-1 2 0 0,0 3-80 0,1-2 0 16,0 4-16-16,0-1 0 0,2-1-32 0,1 1 0 15,0-1 0-15,1 0 0 0,0-2-160 0,-1-3-48 16,2 0 0-16,2-1 0 0,2-3-192 0,1 0 0 15,2-2 128-15,0-1-128 0,1-2 0 0,0-1 0 16,-1-2 0-16,2-1 0 0,-3 0 0 0,-1-3 128 16,0-1-128-16,-2-1 0 0,-2-2 0 0,0-1 0 15,-1-3 0-15,-1-1 0 0,-1-2 0 0,-1 0-128 16,0-2 128-16,-3 3 0 0,-1-3-128 0,0 1 128 16,-2 2 0-16,-1 0 0 0,-1-1 0 0,-1 4-128 15,-1 0 128-15,-2 1 0 0,-1 2 0 0,-1 3 0 16,0 0 0-16,-3 2 0 0,-2 1 0 0,-1 1 0 0,-1 1 0 0,-3 2 0 15,-3 1 0-15,-2 1 128 16,-1 3-128-16,0 3 0 0,2 3 128 0,-1 1 0 0,0 4-128 0,1 2 192 16,-2 1 160-16,3 1 32 0,0-1 0 0,2 0 0 15,0-2-32-15,2 0 0 0,1-2 0 0,1 0 0 0,2-1-192 16,0-2-32-16,0 0-128 0,1-1 192 16,1-3-192-16,-1 0 0 0,0-2 128 0,1-2-128 15,1-2 0-15,0-3 0 0,0-2 0 0,0-2 0 16,-1-2-1152-16,1-3-128 0,-1-3-32 0,-1 0-13472 15,0-2-2688-15</inkml:trace>
  <inkml:trace contextRef="#ctx0" brushRef="#br0" timeOffset="5037.391">20244 3293 35535 0,'0'0'1568'0,"0"0"336"0,0 0-1520 0,0 0-384 15,2-4 0-15,2 2 0 0,2 0 1456 0,3 2 208 16,0 2 64-16,4 3 0 0,2 0-640 0,2 3-112 16,4 3-16-16,1 2-16 0,4 1-496 0,-2 3-112 0,0 2-16 0,-2 3 0 15,-1 5-80-15,-5 2-32 16,-1 4 0-16,-4 3 0 0,-1 4-80 0,-4 0-128 0,-3-3 176 0,-2-1-176 16,-2-3 160-16,-3 1-160 15,-1 1 128-15,-5 0-128 0,-3 1 0 0,-2 0 128 0,-3-2-128 0,-2 0 0 0,-1-3-128 16,-2-3-128-16,3-2 0 0,-1-5-13728 15,1-2-2736-15</inkml:trace>
  <inkml:trace contextRef="#ctx0" brushRef="#br0" timeOffset="5720.796">18115 6651 17503 0,'-10'3'768'0,"4"-1"176"0,-2-1-752 0,-1 0-192 16,-1-1 0-16,0-1 0 0,-1-1 4288 0,0-2 832 16,0-2 176-16,0 0 16 0,0-3-2864 0,1-1-576 15,1-4-112-15,2 0-32 0,-2-3-720 0,2-2-160 16,2-4-16-16,1-4-16 0,2-2-256 0,1-2-48 16,2-4-16-16,3-3 0 0,2-2-112 0,3 1-32 15,0 3 0-15,2 3 0 0,2-1-160 0,0 1-16 16,-1-1-16-16,1 2 0 0,1 1-160 0,-1-1 192 15,1 2-192-15,1 2 192 0,-1 0-192 0,0 4 0 0,3 4 0 0,-2 1 0 16,-1 2 0-16,2 4 0 0,-1 0 0 16,2 3 0-1,-2 1-1984-15,0 3-256 0,0 2-64 0,0 1-17456 0</inkml:trace>
  <inkml:trace contextRef="#ctx0" brushRef="#br0" timeOffset="6227.942">18652 5984 30687 0,'0'0'1360'0,"0"0"288"0,0 0-1328 0,0 0-320 15,3 7 0-15,-1 3 0 0,-1 2 1360 0,-1 2 208 16,-1 0 32-16,-1 3 16 0,-1 1-464 0,-1 2-80 15,-1 0-32-15,-1 0 0 0,-2 1-288 0,0 2-64 16,1 0-16-16,-2 1 0 0,0 2-144 0,0 1-16 16,-1-2-16-16,1 1 0 0,-1-3-96 0,2 0-16 15,-3-5 0-15,1 1 0 0,-1-5-112 0,-1-1-16 16,-2-2-16-16,-1-3 0 0,-1-2-240 0,-2-2 176 16,-2-3-176-16,1-2 160 0,-1-2-160 0,1-4 0 15,-1-3 0-15,3-2 0 0,0-1 0 0,3-3-176 16,2-2 176-16,3-1-192 0,1-3 192 0,3 2-160 0,2-1 160 15,3 2-160-15,2 0 160 0,2 2 0 16,3 2-144-16,2 1 144 0,1 1 0 0,4 4 0 16,2-2 0-16,1 2 0 0,2 2-128 0,2 1 128 0,-1 1 0 0,0 1 0 15,-1 3 0-15,-1 2 0 16,-1-1 0-16,-1 2 0 0,-1 0 0 0,0 1 0 0,-1 1 0 16,0 2 128-16,-2 1 48 0,1 2 0 0,0 1 0 0,-1 1 0 15,-1 4 96-15,0 0 32 0,-1 2 0 0,0-1 0 16,-2 0-64-16,1 2-16 0,-1-3 0 0,0-1 0 15,0 0-96-15,-1-1 0 0,1-2-128 0,0-1 192 16,0 0-192-16,0 0 0 0,0-4 128 0,0 0-128 16,1-2 0-16,0-2 0 0,0-1 0 0,0 0 0 15,-1-1-144-15,1-1-80 0,0-1-16 0,1 1 0 16,-3-2-1424-16,-1 0-272 0,0-1-64 16,1-1-11136-16,-2 0-2224 0</inkml:trace>
  <inkml:trace contextRef="#ctx0" brushRef="#br0" timeOffset="6481.436">18997 6185 37263 0,'0'0'1648'0,"0"0"336"0,0 0-1584 0,0 0-400 0,5 3 0 0,-5-3 0 16,5 3 1456-16,0 0 208 16,1-1 32-16,1 0 16 0,0 0-1088 0,0 1-224 15,3-3-32-15,1 1-16 0,-1-1-352 0,1 0 0 16,-1 0 0-16,0 0 128 16,0 1-1264-16,0-1-240 0,-2 0-48 0,0 0-10976 0,-1-1-2192 0</inkml:trace>
  <inkml:trace contextRef="#ctx0" brushRef="#br0" timeOffset="6621.425">19013 6324 8287 0,'-7'8'736'0,"-1"-2"-592"0,1 0-144 0,-2-1 0 0,2 0 6912 16,1 0 1360-16,2 0 272 0,4-5 48 15,-4 4-5504-15,4-4-1104 0,0 0-208 0,0 0-48 0,0 0-1008 0,5 2-192 16,3 0-32-16,1-2-16 0,1 0-480 0,1 0-320 16,3 0 64-16,2-3 0 15,0 1-2656-15,2 0-528 0</inkml:trace>
  <inkml:trace contextRef="#ctx0" brushRef="#br0" timeOffset="6825.333">19450 6262 17503 0,'0'0'768'0,"0"0"176"0,0 0-752 0,-4 1-192 15,4-1 0-15,0 0 0 0,0 0 5552 0,0 0 1072 16,0 0 224-16,6 4 32 0,2-3-5248 0,1 1-1056 16,1 0-192-16,2-1-64 0,2-1-320 0,1 0-160 0,1 0 16 0,1-1-12656 15,-1 1-2544-15</inkml:trace>
  <inkml:trace contextRef="#ctx0" brushRef="#br0" timeOffset="7355.132">19834 6230 12895 0,'0'0'576'0,"-4"0"112"0,-3-4-560 0,1 1-128 15,1-1 0-15,1 0 0 0,1-1 6016 0,1 0 1184 16,2-2 224-16,1 0 64 0,2 0-5408 0,2 0-1072 15,1-2-224-15,2 2-32 0,1-1-592 0,3 1-160 16,1 0 0-16,1 0 0 0,-1 1 240 0,2 2-32 16,2 2 0-16,0-1 0 0,1 2-400 0,-1 1-64 15,2 1-32-15,-1 0 0 0,-2 2 288 0,1 1 0 16,-3 1 0-16,0 1 0 0,0 1 0 0,-2 0 0 16,-1 1 0-16,0-1 0 0,0 1 0 0,0-1 0 0,-2 0 0 0,1 0 0 15,0-1 0-15,2-1 0 0,-2 0 0 16,2-1 0-16,0-1 0 0,0-1 0 15,1-2 0-15,2-1 0 0,1-2 0 0,-2-2 0 16,-1 0 0-16,2-2 0 0,-1 0 0 0,1 0 0 0,-1-1 0 0,-3 0 0 16,-1 1 0-16,-2 0 0 15,-2 1 0-15,-1-2 0 0,-2 1 0 0,-2 1 0 16,-4 0 0-16,-1 2 144 0,-2 0 144 0,-2 2 32 0,-2-2 0 0,1 3 0 16,-2-1 144-16,-1 2 48 0,-3 2 0 0,0 0 0 15,-3 2 0-15,1 1 0 0,-1-1 0 0,0 3 0 16,-1 1 0-16,-1 0 16 0,0 0 0 0,-3 1 0 15,-1 1-16-15,-2 1-16 0,-3 0 0 0,0 1 0 16,-1 0-80-16,3 1-16 0,1 0 0 0,2-1 0 16,4 2-208-16,1-1-32 0,2-1-16 0,4 3 0 15,1 1-144-15,3-1 0 0,2 1 0 0,2 0 0 16,1-1-768 0,3 0-128-16,1-2-16 0,0-3-14208 0,4-2-2848 0</inkml:trace>
  <inkml:trace contextRef="#ctx0" brushRef="#br0" timeOffset="7860.036">20545 5830 8287 0,'0'0'368'0,"5"2"80"0,-5-2-448 0,6 4 0 0,0 2 0 0,1 3 0 16,-1 1 7728-16,0 6 1456 0,0 2 288 0,-1 3 64 16,-1 4-6528-16,1 1-1328 0,0 3-256 0,-1 1-48 15,-1 0-768-15,-1-1-160 0,0 2-16 0,-1 2-16 16,-2 2-288-16,-1 2-128 0,0 2 0 0,-1-1 128 0,-1 1-128 0,0-3 0 15,-1-3 0-15,-1-3-176 0,-2-2 176 0,0-6 0 16,0 0-144-16,-3-2 144 0,-2 0 0 0,0-4 0 16,-3-1 0-16,0-2 0 0,-1-4-128 0,0-3 128 15,0-2-160-15,0-3 160 16,-1-3-1696-16,2-3-240 0,0-4-48 0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51:18.874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0 1501 47343 0,'902'390'1040'0,"-866"-374"224"0,1-1 32 0,3 2 32 0,3 0-1072 0,5 2-256 0,6 0 0 0,9 2 0 0,10 0 176 0,1 0-32 16,-1-1 0-16,8 2 0 0,7-2-144 0,4 2 0 16,2-4 0-16,5 2 0 0,2 1 0 0,0 2 0 15,0 3 0-15,6 5 0 0,4 2 0 0,1 3 0 16,-6 2 0-16,5 2 0 0,7 0 0 0,-5 0 0 16,-5-4 0-16,2 2 0 0,5-1 0 0,-8 6 0 0,-5 6 0 15,2 3 0-15,4 2 208 0,-5-4 16 16,-10-4 0-16,3-2 0 0,2-2 96 0,-5 2 0 0,-10 4 16 0,2-2 0 15,2-1-208-15,-3-4-128 0,-6-3 160 0,-7-4-160 16,-5-4 128-16,-3-5-128 0,0 0 0 0,-5-2 0 16,-4 1 0-16,-6 0 0 0,-9 2 0 0,-5-1 0 31,-7 1-320-31,-4 0-96 0,-4-2-32 0,-4 0 0 16,-5-3-2528-16,-4-3-512 0</inkml:trace>
  <inkml:trace contextRef="#ctx0" brushRef="#br0" timeOffset="451.572">628 3483 50399 0,'28'-31'2240'0,"-5"9"448"0,5-6-2160 0,12-6-528 16,12-7 0-16,12-9 0 0,14-10 880 0,6-1 64 0,3 0 16 0,12-3 0 15,13-5-528-15,8-9-112 0,7-9 0 0,4 4-16 16,2 5-304-16,6-9 0 0,6-14 0 0,8 5 0 16,8 4 0-16,-1-8 0 0,-2-9 0 0,-3 6 0 15,-2 8 0-15,-3 0 0 0,1-6 0 0,0 13 0 16,4 13 0-16,-12 2 0 0,-12 2 0 0,-5 1 0 16,-3 2 0-16,-4 10 0 0,-1 9 0 0,-9 6 0 15,-8 5 0-15,-5 1 0 0,-3 1 0 0,-4 0 0 16,-4-1 0-16,-5 2 0 0,-11-1 0 0,-2 4 0 15,-3 3 0-15,-4 4 0 0,-6 3 0 0,-9 4 0 16,-5 3-912-16,-8 4-304 16,-7 0-48-16,-4 2-14256 0,-6 1-2848 0</inkml:trace>
  <inkml:trace contextRef="#ctx0" brushRef="#br0" timeOffset="198130.89">10529 5708 12895 0,'0'0'576'0,"0"0"112"0,0 0-560 0,0 0-128 16,2-5 0-16,0 0 0 0,0 0 2112 0,1 0 400 16,-3 5 80-16,0 0 16 0,0 0-1200 0,0 0-256 15,0 0-32-15,5 4-16 0,-1 3-240 0,-1 2-48 16,1 3-16-16,1 6 0 0,0 8-432 0,0 7-96 15,0 6-16-15,0 4 0 0,1 3-256 0,-1 12 160 16,2-6-160-16,0-1 128 0,1 1 0 0,0-6-128 16,2-2 192-16,-1-3-64 0,3-5 160 0,0-4 32 0,-1-6 0 0,1-4 0 15,1-3 0-15,1-6 0 16,0-4 0-16,1-3 0 0,-1-5-32 0,-1-3 0 16,2-6 0-16,-2-5 0 0,-1-5 16 0,1-2 0 0,-1-8 0 0,-1 1 0 15,-1-5-144-15,0-1-32 0,-3-1 0 0,0 0 0 16,0-1-128-16,-2 0 0 0,-1-1 144 0,0 6-144 15,0 6 0-15,-1 3 128 0,-1 9-128 0,0 6 0 16,-2 6 0-16,0 8 144 0,1 7-144 0,0 6 0 16,0 3 176-16,1 3-176 0,1 4 160 0,1 1-160 15,-1 2 176-15,2 4-176 0,2 1 192 0,0 0-192 16,2-3 160-16,1-4-160 0,1-4 128 0,1-2-128 16,3-4 320-16,0-3 0 0,-1-5-16 0,2-4 0 0,0-5 208 0,-1-4 32 15,1-3 16-15,1-5 0 0,0-4 112 0,-1-9 32 16,-1-7 0-16,0-8 0 0,0-5-160 0,-1-3-32 15,-2-1 0-15,-1-6 0 0,-3-8-288 16,0-5-64-16,-2-3-16 0,1 2 0 0,0 5-144 0,-2 4 0 16,-2 5 0-16,-1 4 0 0,-1 4 0 0,-1 5 0 15,-1 5-224-15,-1 8 80 16,-1 5-240-16,-1 7-64 0,-1 4 0 0,-1 7 0 16,1 5-1360-16,0 7-288 0,0 4-48 0,0 6-9264 15,1 2-1856-15</inkml:trace>
  <inkml:trace contextRef="#ctx0" brushRef="#br0" timeOffset="198413.832">11454 6138 26655 0,'0'0'576'0,"0"0"128"0,0 0 32 0,0 0 32 0,0 0-624 0,0 0-144 0,6 3 0 0,-3 4 0 0,0 4 864 15,-2 2 144-15,0 4 16 0,-2 2 16 16,2 3-400-16,-1-2-96 0,0 3-16 0,0 0 0 16,0 1-96-16,1-3-32 0,0-1 0 0,0-1 0 15,0-3-208-15,0-1-32 0,0-3-16 0,0-4 0 16,0-2-144-16,-1-6 160 0,0 0-160 0,0 0 160 15,0 0-1728-15,2-10-352 0</inkml:trace>
  <inkml:trace contextRef="#ctx0" brushRef="#br0" timeOffset="198547.17">11469 5998 15663 0,'0'0'1392'15,"-4"1"-1120"-15,-1 1-272 0,0-1 0 0,1-1 2416 0,4 0 416 16,0 0 96-16,0 0 16 0,0 0-2432 0,-1-5-512 15,2-1 0-15,1 0-11600 0</inkml:trace>
  <inkml:trace contextRef="#ctx0" brushRef="#br0" timeOffset="198776.082">11657 5663 21183 0,'0'0'1888'0,"0"0"-1504"0,0 0-384 0,0 0 0 15,0 0 2368-15,-1 8 416 0,1-1 80 0,0 4 16 16,0 1-1280-16,0 2-256 16,0 1-64-16,0 3 0 0,1 5-576 0,-1 5-128 0,-2 4-32 0,0 3 0 15,0 3-192-15,1 1-32 0,0 0-16 0,0-2 0 16,0 0-176-16,1-3-128 0,1 0 192 0,0-2-192 16,0-4 144-16,0-2-144 0,1-1 0 0,1-6 144 31,1 0-448-31,0-4-80 0,1-6-32 0,0-2 0 0,1-5-1696 0,1-5-320 0,-2-6-80 0</inkml:trace>
  <inkml:trace contextRef="#ctx0" brushRef="#br0" timeOffset="198987.852">11826 5595 30063 0,'0'0'1328'0,"-4"6"272"0,1 4-1280 0,0 0-320 15,0 2 0-15,0 3 0 0,0 1 1376 0,1 1 208 16,1 5 32-16,1 0 16 0,-1 4-336 0,0 4-64 15,1 4-16-15,0 3 0 0,0 1-496 0,0 2-96 16,1 0-32-16,1-1 0 0,0-2-272 0,1 0-48 16,1-3-16-16,1-2 0 0,-1-1-256 0,2-2 0 0,1-1 128 0,0-3-128 31,1-2-288-31,0-5-112 0,-2-2-32 0,2-5-12192 16,0-4-2448-16</inkml:trace>
  <inkml:trace contextRef="#ctx0" brushRef="#br0" timeOffset="199392.748">12933 6106 24015 0,'-1'-10'1056'0,"2"4"224"0,2-4-1024 0,0-2-256 16,1-3 0-16,0-1 0 0,0 1 400 0,0-2 32 16,-1-2 0-16,0 2 0 0,-1-1 112 0,-1 2 32 15,-1-1 0-15,-1 3 0 0,-1 1-112 0,-2 2-16 16,-2 3 0-16,-2 1 0 0,-2 3 448 0,-3 4 64 15,0 2 32-15,-5 4 0 0,-1 4 128 0,-4 4 32 16,0 4 0-16,-4 5 0 0,0 3-384 0,0 2-80 16,-2 1-16-16,3-2 0 0,1 0 112 0,4-2 32 0,2-1 0 15,7-1 0-15,4-1-384 0,4-2-80 16,4-2-16-16,4-3 0 0,5-2-336 0,4-3 0 16,5-3 0-16,2-3 0 0,5-3 0 0,-1-1 0 15,4-1-176-15,0-2 176 16,2-2-1792-16,0 0-272 0,-2-1-48 0</inkml:trace>
  <inkml:trace contextRef="#ctx0" brushRef="#br0" timeOffset="200411.164">13181 6046 11967 0,'-5'1'1072'0,"-1"-1"-864"0,0-1-208 0,0 1 0 15,0 1 4352-15,0 0 832 0,0 0 176 0,-2 2 16 16,1 2-3024-16,0 1-624 0,0 2-112 0,0 1-16 15,0 3-976-15,1 0-192 0,-1 0-48 0,1-2 0 16,2 4-176-16,1 0-32 0,1-1-16 0,2 2 0 0,2 1-160 0,2-3 160 16,0 1-160-16,3-3 160 0,1-1-160 0,1-4 0 15,3-1 0-15,1-5 0 0,1-2 0 0,2-3 0 16,1-2 144-16,-2-1-144 0,0-4 224 0,0-2-32 16,-4-1 0-16,0-1 0 0,-1 1-192 0,-1 0 128 15,-2-3-128-15,-3 1 0 0,-2-2 0 0,-1 1 0 16,-3 0 0-16,0 1 0 0,-3 5-304 0,-1-2 0 15,-1 2 0-15,0 2 0 16,-3 2-224-16,0 2-48 0,-3-1-16 0,0 2 0 16,1 2-64-16,2-1-16 0,0 3 0 0,2-3 0 15,1 1-32-15,2 0-16 0,2 0 0 0,3 3 0 16,0 0 16-16,3-5 0 0,2 1 0 0,2 0 0 16,1 1 160-16,2 1 32 0,2 0 16 0,0 0 0 0,0 1 336 0,0 1 160 15,-2 1-160-15,2 1 160 0,1 0 0 0,-1 2-144 16,0-2 144-16,0 3 0 0,-2 0 0 0,-1 2 176 15,-1 1-16-15,0 2 0 0,-1-1 368 0,0 1 80 16,-3 3 16-16,0 0 0 0,-1 2 224 0,-1 2 48 0,-1 1 16 16,-1-2 0-16,-1-1 144 0,-1-1 32 0,0-3 0 0,0-1 0 15,1 3-304-15,0-3-48 16,1-2-16-16,0-1 0 0,0-7-256 0,0 0-48 0,0 0-16 0,0 0 0 16,0 0-176-16,0 0-32 0,0 0-16 0,6 2 0 15,-6-2 144-15,7-4 16 0,0 0 16 16,2-3 0-16,2-5-80 0,0-3-16 0,-2-1 0 0,4-2 0 0,1 0-256 0,-1 1 0 15,0 0 0-15,0 2 0 0,1 0 0 0,-3 2 0 16,0 1 0-16,0 3 0 0,-1 1 0 0,-2 2 0 16,0 2 0-16,-1 3 0 0,-1 1 128 0,-1 1-128 15,-1 3 0-15,-1 1 0 0,1 2 320 0,-3 2 16 16,1 2 0-16,-1 1 0 0,0 0-144 0,-1-1-48 16,1 2 0-16,-1 0 0 0,0 0-144 0,0-2 0 15,0 1 144-15,0-1-144 0,0-2 0 0,0-2 0 16,1 0 0-16,2-1 128 0,0-1-128 0,-3-5 0 15,5 0 0-15,1 0 0 0,1-2 0 0,1-2 0 16,-1-4 0-16,2-2-128 0,1-4 128 0,-1-2 0 16,1-2-144-16,0-1 144 0,1 1 0 0,2 0-176 15,0 0 176-15,-1 3-128 0,0 1 128 0,-1 3 0 16,-2 2 0-16,-1 4-128 0,-1 1 128 0,-7 4 0 0,0 0 0 16,0 0 0-16,0 0 0 0,5 6 224 15,-2 0-48-15,-1 6-16 0,1 0 0 0,-1 3 0 0,-1 4 0 0,1 0 0 16,1-5-160-16,-1 2 0 15,1 0 0-15,2-1 128 0,1-1-128 0,2-1 0 0,0-3 0 0,2-1 0 16,2-2 0-16,0-2 0 16,2 0 0-16,1-3 0 0,0-1 0 0,1 0 0 0,-1-2 0 0,0-2 0 15,0-4 0-15,0-2 0 0,-3-2 128 0,1 1-128 16,-3-4 0-16,-1 0 0 0,-2-1 0 16,1-2 0-16,-2-1 0 0,-1 1 0 0,-1-1 128 0,0 2-128 0,-2 0 0 15,-2 1 0-15,-2 3 0 0,-1 1 0 16,-1 3 0-16,-2 3 0 0,-3 2 0 0,-1 3 128 0,-1 2-128 0,-4 1 0 15,-2 4 144-15,0 4-144 0,-2 4 192 0,1 4-16 16,-1-2-16-16,1 4 0 0,1 1 80 0,3 1 16 16,3-1 0-16,3 1 0 0,4-2 240 15,5 1 48-15,4-1 16 0,4-2 0 16,5-1-128-16,6-3-32 0,4-1 0 0,2-2 0 16,3-2-128-16,0-4-16 0,2-2-16 0,2-4 0 0,0-4-240 15,-1-3 0-15,1-5 128 0,-1 1-128 0,-1-3-176 0,-2 1-80 16,-2-1 0-16,-6-4-15360 15,-3-3-3056-15</inkml:trace>
  <inkml:trace contextRef="#ctx0" brushRef="#br0" timeOffset="201295.21">15081 5502 23039 0,'-1'-9'2048'0,"1"3"-1648"16,0-3-400-16,1 0 0 0,0-3 1888 0,1 3 288 0,1-1 64 0,0 4 16 16,0 0-720-16,-3 6-128 0,0 0-48 0,0 0 0 15,0 0-160-15,1 9-48 0,-1 5 0 0,-1 6 0 16,0 4-576-16,-1 7-128 0,0 3-32 0,0 4 0 16,-1 1-128-16,0 2-32 0,0 3 0 0,1 1 0 15,-1 2 0-15,2 0-16 0,1-1 0 0,0-4 0 16,0-4 80-16,1-3 32 0,1-6 0 0,0-4 0 15,0-3-32-15,2-2 0 0,0-4 0 0,0-3 0 16,0-3-64-16,-1-4 0 0,0-1-16 0,-3-5 0 0,0 0-80 0,0 0-16 16,5-1 0-16,0-5 0 0,1-3 96 0,0-3 16 15,2-6 0-15,1-4 0 0,1-3-256 0,3-1 176 16,1-1-176-16,1-1 160 0,1 1-160 0,1 2 0 16,-1 2 0-16,0 3 0 0,1 1 0 0,0 3 0 15,0 4 0-15,0 1 0 0,0 4 0 0,-1 3 0 16,1 4 128-16,-2 2-128 0,1 2 0 0,-2 3 0 15,-2 3 0-15,-1 2 0 0,-2 3 176 0,-2 4-48 16,-3 2-128-16,-2 1 192 0,-3-1 64 0,-3 2 16 16,-4 0 0-16,-2 0 0 0,-2 1 112 0,-2-2 0 15,-3-1 16-15,-1-2 0 0,-2-3-144 0,1 0-16 16,-1-3-16-16,-1 1 0 0,2-3-96 0,-3-1-128 0,0-2 176 0,0-5-176 16,3-2 128-16,2-4-128 15,3-2 0-15,2-2 0 0,3-1-240 0,4-2-96 16,3-2-32-16,4 0 0 15,4-4-1680-15,4-1-320 0,3 0-80 0,5-3-17920 0</inkml:trace>
  <inkml:trace contextRef="#ctx0" brushRef="#br0" timeOffset="201678.224">15757 5956 22111 0,'0'0'1968'0,"0"0"-1584"0,-3 5-384 0,0 0 0 16,0-1 2512-16,-2 1 432 0,-1 0 64 0,0 0 32 0,-3 2-1104 15,-1 2-208-15,0-1-64 0,-1 0 0 16,-3 0-544-16,-1 0-112 0,-1 2-32 0,-1 3 0 0,0-1-336 0,0 0-80 16,1 1-16-16,2 0 0 15,2-5-96-15,1-1 0 0,2 0-16 0,2 0 0 16,2 1-304-16,3-3-128 0,2-5 0 0,0 0 128 16,7 1-128-16,3-1 0 0,0-3 0 0,3 0 0 0,1 0 0 0,3-2 0 15,1-2 0-15,0-3 0 0,0-1 0 0,-1-3 0 16,1-1 0-16,3-4 0 0,-4 1 0 15,-1 3 0-15,-3 0-144 0,-2 2 144 0,-2 3 0 0,-3 3 0 16,-3 2-128-16,-3 5 128 0,0 0 0 0,-5 4 0 16,-1 2 0-16,-1 5 0 0,-1 2 0 0,0 2 0 15,1 0 0-15,0 2 0 0,1 0 0 0,2-1 0 16,1-2 128-16,2-1-128 0,2 2 144 0,2-1-144 16,1-2 128-16,3-3-128 0,2-1 0 0,1-2 0 15,2-2 128-15,4-1-128 0,1-1 0 0,4-2 0 16,0-2 0-16,3-2 128 0,0-2-128 0,0-2-144 15,-3-2 144-15,0-1-208 16,-2 1-2160-16,0-3-416 0,-3 0-96 0</inkml:trace>
  <inkml:trace contextRef="#ctx0" brushRef="#br0" timeOffset="201978.104">16146 6043 9215 0,'0'0'816'0,"5"-3"-656"0,0-2-160 0,1-1 0 16,1 1 4704-16,1-2 912 0,-1 1 176 0,1-1 32 15,-2 0-3312-15,1 1-656 0,1-2-144 0,0 0-32 16,-2 0-352-16,1 0-80 0,0 0-16 0,-1 0 0 16,-1 2-400-16,-1-2-96 0,-2 2-16 0,0 1 0 15,-1 1-320-15,-1 4-64 0,-3-5-16 0,-3 3 0 16,-2 1 96-16,-3 2 16 0,-1 2 0 0,-2 3 0 16,-2 3-208-16,-1 3-32 0,-2 0-16 0,1 4 0 0,0 3 144 15,0 0 48-15,3 2 0 0,-1-2 0 0,1 3 32 0,5-3 16 16,1-1 0-16,3-2 0 0,3 0-272 0,6-1-144 15,3-2 160-15,2 0-160 0,1-1 0 0,4-1 0 16,2-2 0-16,2-4 0 0,3-3 0 0,3-4 0 16,4-3 0-16,0-2 0 0,3-2-208 0,2-1-48 15,-1-1 0-15,-2-4 0 16,0-2-3360-16,-4-4-672 0</inkml:trace>
  <inkml:trace contextRef="#ctx0" brushRef="#br0" timeOffset="202397.474">16573 5573 27647 0,'0'0'2448'0,"0"0"-1952"16,0 0-496-16,0 0 0 0,0 0 2400 0,0 0 384 15,-2 7 80-15,0 2 16 0,0 5-1040 0,-1 4-208 16,0 0-32-16,0 4-16 0,-3 0-688 0,-1 3-144 0,-1-2-32 0,1 5 0 16,-1 1-336-16,0 2-80 0,0 3-16 0,2 0 0 15,-1-1-144-15,1-2-16 0,2-3-128 0,0-2 192 16,1-2-192-16,1 0 0 0,1-5 0 0,0-3 0 15,0-5 0-15,0-3 0 0,1-2 0 0,0-6 0 32,2 4-560-32,-2-4 0 0,5 0 0 0,2-6 0 0,-2-4-80 15,3-3-32-15,0-4 0 0,2-1 0 0,2-2 224 0,0 0 32 0,1-2 16 0,0 2 0 16,-2 1 192-16,2 2 32 0,0 0 16 0,0 1 0 16,-2 2 160-16,0 1 0 0,-2 0 0 0,-1 4-128 15,-1 2 288-15,-3 2 64 0,0 1 16 0,-4 4 0 16,0 0 400-16,0 0 96 0,0 0 16 0,0 0 0 0,0 8 64 0,-1 0 16 15,-2 1 0-15,0 3 0 0,1 1-240 0,-1 2-32 16,0 4-16-16,1 1 0 0,3 0-32 0,2 2-16 16,2-1 0-16,1 1 0 0,4-2-256 0,2 1-48 15,2-4-16-15,2-1 0 0,0 0-176 0,-1-5 160 16,2 1-160-16,0-3 160 0,0-3-160 0,1-2 0 16,-2-2 0-16,-2-1 0 15,1-1-1328-15,-2-2-336 0,-2-3-80 0</inkml:trace>
  <inkml:trace contextRef="#ctx0" brushRef="#br0" timeOffset="202895.979">17920 5622 13823 0,'-2'-15'1216'0,"1"8"-960"16,-1-3-256-16,2 0 0 0,1-3 3760 0,2 0 704 0,2 1 144 0,-1 0 16 15,1 1-2912-15,0 1-592 16,-2 2-112-16,1 1-32 0,0 2 496 0,-4 5 112 0,0 0 16 0,5 0 0 15,0 3-256-15,-1 3-32 0,0 5-16 0,0 9 0 16,-2 4-368-16,0 7-80 0,-1 4-16 0,-1 0 0 16,0-1-464-16,-1 3-112 0,0 5 0 0,-1 1-16 15,-1 2-240-15,1 0 128 0,1 0-128 0,0-4 0 16,-1-3 0-16,1-8 0 0,1-4 0 0,-1-2 0 16,0-4 0-16,0-3 0 0,1-3-176 0,0-4 176 31,0-5-2096-31,0-5-288 0,0 0-64 0</inkml:trace>
  <inkml:trace contextRef="#ctx0" brushRef="#br0" timeOffset="203267.226">17861 5940 31327 0,'0'0'2784'0,"0"0"-2224"0,0 0-560 0,0 0 0 16,0 0 1120-16,0 0 112 0,7-1 32 0,1-1 0 16,2-2-656-16,2-1-128 0,4-1-32 0,2-2 0 0,2-4-256 0,5 2-48 15,0-2-16-15,0 1 0 0,1-1-128 0,-2 2 128 16,2-2-128-16,-2 2 128 0,1 2-128 0,-2 1 0 15,0 2 0-15,-3 0 0 0,0 0 0 0,-3 1 0 16,-1 1 0-16,-2 3 0 0,-3 2-240 0,-2 1 80 16,-2 3 16-16,-3 1 0 0,-3 0 144 0,-2 3 0 15,-2 1 0-15,-1 3 0 0,-2 2 448 0,0 2 112 16,0 0 16-16,-1 1 16 0,-1-1 432 0,1-2 64 16,1 2 32-16,2-2 0 0,2 0-304 0,1 0-64 0,2-2-16 15,3-1 0-15,3-2-368 0,3-2-80 16,3-2-16-16,2-2 0 0,5-2-272 0,2-1 128 15,1-2-128-15,1-4 0 0,0-2 160 0,-2-2-160 0,-1-3 128 0,-2-1-128 16,-3-1 176-16,-2-3-48 0,0 0-128 0,-2 2 192 16,-4 0-192-16,-2-1 176 0,-2 3-176 0,-3 2 160 15,-1 0-160-15,-2 2 192 16,-3 3-192-16,-1 0 192 0,-3 2-192 0,-2 2 192 16,-1 1-192-16,-5 0 192 0,-3 1-192 0,1 0 0 0,-1 1 0 0,0-2 0 31,-2 0-1616-31,3 0-256 0,0-2-48 0</inkml:trace>
  <inkml:trace contextRef="#ctx0" brushRef="#br0" timeOffset="204045.83">19770 5459 34559 0,'0'0'1536'0,"0"0"304"0,0 0-1472 0,0 0-368 15,0 0 0-15,-5 3 0 0,1 4 1568 0,-2 5 240 0,-1 5 48 0,0 4 16 16,-2 4-816-16,-1 5-160 0,0 2-48 0,1 0 0 16,0-1-576-16,0-1-112 15,1 1-32-15,2 2 0 0,2-1-128 0,1 2 0 16,1 0 0-16,2-1 128 0,0-4-128 0,2-3 0 16,0-2 0-16,2-3 0 0,-1-1 0 0,-1-3 0 15,-1-2 0-15,-1-4 0 16,-1-5-2288-16,1-6-432 0,-5 1-96 0</inkml:trace>
  <inkml:trace contextRef="#ctx0" brushRef="#br0" timeOffset="204529.601">19476 5909 17503 0,'0'0'1552'0,"0"0"-1232"0,0 0-320 0,4 3 0 16,4 3 3424-16,1-1 624 0,2-1 128 0,2 1 32 0,2-4-2256 16,2 0-448-16,0 0-96 0,3-1 0 0,1-2-704 0,1-1-128 15,0-1-16-15,-2-1-16 0,1-1-176 0,-2-2-48 16,1 0 0-16,-1-3 0 15,0-3 64-15,-1-1 16 0,0 1 0 0,0-3 0 0,-2 2-96 0,1 1-32 16,-2-2 0-16,-1 0 0 0,0 0-144 0,-1-3-128 16,-2 2 192-16,-2 0-192 0,-1 2 160 0,-1 3-160 15,0 2 128-15,-2 2-128 0,-3 3 320 0,-2 5-32 16,0 0 0-16,0 0 0 0,-2 3 368 0,-3 4 80 16,0 3 16-16,0 2 0 0,-1 0-384 0,1 4-80 15,0-3-16-15,1 3 0 0,0 0 48 0,1-1 0 16,1 4 0-16,2 1 0 0,-1 1-128 0,1 1-32 15,0 0 0-15,1-1 0 0,0 0-160 0,1-2 0 16,0-2 0-16,1-1 128 0,1-1-128 0,2-2 0 16,1-1 0-16,0-3 0 0,0-2 0 0,1-3 0 15,3-3 0-15,-1-2 0 0,1-1 0 0,0-5 0 0,2-3 0 0,0-3 0 16,1 0 0-16,-2-4 0 16,2-1 0-16,-2 1 0 0,0-2 0 0,-1 3 0 15,-2 1 0-15,1 3 0 0,-3 3-160 0,-2 4 160 0,0 2 0 0,-1 0-144 16,-1 1 144-16,-3 2 0 0,0 0 0 0,0 0 0 15,0 0 0-15,4 6 192 0,-3 1-64 0,0 3 0 16,-1 4-128-16,1-1 144 0,-1 2-144 0,1 1 160 16,-2-1-160-16,1 3 0 0,0-2 0 0,2 0 128 15,-1 1-128-15,1-1 0 0,0-5 0 0,2 0 0 16,-1-3 0-16,1-3 0 0,1-2 0 0,0-2 0 16,1-1-512-16,1-2-16 15,1-3-16-15,-1-3 0 0,1-4-1264 0,0 0-256 0,1-3-48 0,-2-1-16 16,0-1-816-16,-1 1-144 0,1 1-48 0</inkml:trace>
  <inkml:trace contextRef="#ctx0" brushRef="#br0" timeOffset="204610.8">20290 5887 18591 0,'0'0'832'0,"0"0"160"16,0 0-800-16,0 0-192 0,0 0 0 0,3-5-8224 16</inkml:trace>
  <inkml:trace contextRef="#ctx0" brushRef="#br0" timeOffset="204797.33">20404 5666 23951 0,'-15'1'1056'0,"7"-1"224"0,-3 0-1024 0,1 0-256 16,-1-1 0-16,0 1 0 0,0 1 4448 0,1 0 832 15,2 0 160-15,0 1 48 0,1-2-4032 0,3 1-816 16,4-1-144-16,0 0-48 15,0 0-912-15,6 1-192 0,3-1-48 0,4 0 0 16,5-2-2064-16,3 2-432 0</inkml:trace>
  <inkml:trace contextRef="#ctx0" brushRef="#br0" timeOffset="205047.47">20566 5771 10127 0,'-8'5'896'0,"-3"2"-704"0,-2 1-192 0,-3 2 0 16,-3 1 7248-16,0 2 1424 0,-4 1 288 0,3-2 48 15,1-1-5760-15,4-1-1152 0,2 0-240 0,6-4-32 0,5 0-1008 0,8-3-208 16,7-1-32-16,6-2-16 0,7 0-560 0,2-2 0 15,-1 0 0-15,2 2 0 0,1 2 0 0,-1 1 0 16,1 4 0-16,-2 3 0 0,-4 2 0 0,0 1-176 16,-4 2 176-16,-1 2-208 0,-4 1 208 0,-4 3 0 15,-4 0 0-15,-4 1 0 0,-6-5 0 0,-4 0 0 16,-3 0 128-16,-5-1-128 0,-4 2 432 0,-2-1-32 16,-1 0 0-16,-1-3 0 0,1-3-64 0,-1-4-16 15,-2 0 0-15,-3-2 0 0,-4-1-320 0,0-2 128 16,-3-2-128-16,2-5 0 15,0-4-1184-15,4 1-304 0,2-6-64 0</inkml:trace>
  <inkml:trace contextRef="#ctx0" brushRef="#br0" timeOffset="205713.888">13242 7084 33167 0,'0'0'1472'0,"-2"-5"304"0,-2-1-1424 0,2 2-352 0,2 4 0 0,0 0 0 16,1-5 1536-16,0 1 256 15,-1 4 32-15,0 0 16 0,0 0-528 0,3 6-96 16,-1 4-32-16,0 4 0 0,-1 6-224 0,0 3-32 16,1 7-16-16,-1 2 0 0,-2 2-288 0,-1 1-64 15,-1 2-16-15,-1 1 0 0,1 4-336 0,-2 0-64 0,0 3-16 0,-1-3 0 16,0 0-128-16,0-3 0 0,0-4 0 0,1-4 0 15,1-2-1312-15,2-4-288 0,2-2-64 0,1-4-18784 16</inkml:trace>
  <inkml:trace contextRef="#ctx0" brushRef="#br0" timeOffset="206054.14">13557 7504 34783 0,'-28'25'1536'0,"14"-11"320"0,-3 3-1472 0,-1 1-384 16,-4 2 0-16,3 1 0 0,0-1 1184 0,3-2 160 15,0 0 48-15,3-3 0 0,3-3-544 0,4-1-96 16,1-2-32-16,3-2 0 0,2-7-720 0,0 0 0 16,0 0 0-16,8-5 0 0,3-2 0 0,2-4 0 15,4-4-128-15,0-4 128 0,1-2 0 0,-1-3 0 16,2 0 0-16,0-2 0 0,-1 0 0 0,0 0 0 0,-3 2 0 0,-1 4 0 15,-1 3 0-15,-2 4 0 0,-4 3 0 0,0 5 0 16,-3 0 192-16,-4 5-64 0,0 0-128 0,0 0 192 16,1 7 640-16,0 5 112 0,-2 4 16 0,0 2 16 15,0 3-368-15,1 1-80 0,1 3-16 0,0 0 0 16,0-1-304-16,0-1-64 0,1 0-16 0,1-3 0 16,2-1-128-16,0-3 0 0,0-1 0 0,0-2 0 15,1-2 0-15,2-3 0 0,0-1 0 0,1-5 0 16,1-1-864-1,1-4-160-15,3-2-16 0,1-5-16 0,1-5-2128 16,0-4-416-16</inkml:trace>
  <inkml:trace contextRef="#ctx0" brushRef="#br0" timeOffset="206231.627">14043 7103 28559 0,'1'7'2544'0,"-1"3"-2032"15,0 1-512-15,0 5 0 0,0 0 2752 0,0 3 464 16,1 2 96-16,0 1 16 0,0 2-1728 0,0-1-320 15,0 1-80-15,-1 1-16 0,0 1-688 0,0 3-144 16,-1 3-32-16,0 1 0 0,0 2-320 0,1-2 0 16,0-1 0-16,0-2 128 15,-1-1-496-15,0-5-80 0,0-1-32 0,1-6 0 16,-1-2-2320-16,-1-2-464 0,1-4-80 0</inkml:trace>
  <inkml:trace contextRef="#ctx0" brushRef="#br0" timeOffset="206815.493">13904 7619 33567 0,'0'0'1488'0,"0"0"304"0,0 0-1424 0,0 0-368 16,0 0 0-16,0 0 0 0,0 0 1664 0,6 0 256 0,2 0 48 15,2-2 16-15,1-1-880 0,4 0-160 0,0-1-48 0,0-1 0 16,3-1-384-16,0-1-64 0,-1 0-32 0,5-4 0 16,0 1-160-16,2-1-16 0,-1-1-16 0,2 1 0 15,1-1-16-15,-1 0 0 16,-1 1 0-16,-3 0 0 0,-1 0-352 0,-3 0-80 0,-1 1-16 0,-2 1 0 15,-3 2 240-15,-4 1 0 0,-3 1 0 0,-2 0 0 0,-2 1 144 0,-3 0-16 16,-2 0-128-16,-1 3 192 0,-2 2 64 0,-2 2 16 16,-1 2 0-16,-1 0 0 0,0 3 320 0,-1 2 64 15,0 0 16-15,1 4 0 0,-1 2-160 0,1 1-48 16,2 2 0-16,4 1 0 0,1 0 16 16,2-1 0-16,1 1 0 0,4-1 0 0,4-3-688 0,0 0-144 15,2-2-32-15,4-3 0 0,3-2 384 0,2-2 128 16,3-2 0-16,23-14 0 31,-3-10-448-31,-4-1-112 16,-7-1-16-16,-2-2 0 0,-5-1-896 0,0 3-176 0,-5 0-32 0,0 2-16 15,-5 0 640-15,-1 4 128 0,-2 1 32 0,-1 1 0 16,-2 4-224-16,-2 4-32 0,-4 5-16 0,0 0 0 0,0 0 1040 0,0 0 176 16,0 6 48-16,0 5 16 0,0 4 512 0,-1 1 96 15,0 3 32-15,1 1 0 0,2-1 16 0,1 1 16 16,0 0 0-16,1-2 0 0,0-1-144 0,2 0-48 15,-1-2 0-15,1-2 0 0,1 0 16 0,0-3 0 0,0-2 0 16,0-3 0-16,-1-2-64 0,1-3-16 16,1-2 0-16,0-3 0 0,0-3-176 0,-1-3-32 15,-1-4-16-15,1-2 0 0,0-4-192 0,1-2-48 16,1-3 0-16,2-1 0 0,0-1-192 0,2-3 0 16,3 3 128-16,0 2-128 0,2 1 0 0,-1 1 0 0,3 0 0 0,1 2 0 15,1 0 0-15,1 0 0 0,3 0 0 16,2 3 0-16,2 0 0 0,2 2 0 0,1 2 0 15,0 1 0 1,0 0-656-16,-3 3-80 0,0 0-16 0,-2 2 0 16,-3 0-2256-16,-1 3-464 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28.08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2 134 11975 0 0,'0'-3'173'0'0,"-1"0"0"0"0,1 1 0 0 0,0-1 0 0 0,-1 0 0 0 0,1 0 0 0 0,1 1 0 0 0,-1-1-1 0 0,0 0 1 0 0,1 0 0 0 0,-1 1 0 0 0,1-1 0 0 0,0 0 0 0 0,0 1 0 0 0,0-1 0 0 0,0 1 0 0 0,0-1 0 0 0,1 1-1 0 0,-1-1 1 0 0,1 1 0 0 0,0 0 0 0 0,-1 0 0 0 0,1 0 0 0 0,0 0 0 0 0,0 0 0 0 0,0 0 0 0 0,1 1 0 0 0,-1-1-1 0 0,0 0 1 0 0,1 1 0 0 0,-1 0 0 0 0,1 0 0 0 0,-1 0 0 0 0,1 0 0 0 0,-1 0 0 0 0,1 0 0 0 0,0 1 0 0 0,-1-1-1 0 0,1 1 1 0 0,0-1 0 0 0,0 1-173 0 0,91 46 2875 0 0,-69-31-2234 0 0,33 20 340 0 0,1-4 0 0 0,2-1 0 0 0,1-4-1 0 0,1-2 1 0 0,3-2-981 0 0,79 17 800 0 0,1-7 0 0 0,94 8-800 0 0,1179 85 1243 0 0,-499 18-1190 0 0,-904-140-53 0 0,100 11-2217 0 0,-114-14 1255 0 0,-5 0-716 0 0,-12-1-305 0 0</inkml:trace>
  <inkml:trace contextRef="#ctx0" brushRef="#br0" timeOffset="357.628">125 823 8751 0 0,'0'0'399'0'0,"0"0"-4"0"0,2-1-253 0 0,180-61 11909 0 0,-110 42-10070 0 0,534-153 3522 0 0,23-7-4054 0 0,249-65-913 0 0,-686 199-578 0 0,2 8 0 0 0,2 9-1 0 0,122 1 43 0 0,-98 28-1360 0 0,-163 8-2322 0 0,-40-2-5821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4.1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72 5063 0 0,'0'0'390'0'0,"8"-8"5558"0"0,17-11 2438 0 0,44-17-4166 0 0,-67 35-4165 0 0,-1 0 0 0 0,1 0 0 0 0,0 0 0 0 0,0 0 0 0 0,0 0 0 0 0,0 1 0 0 0,0-1 0 0 0,0 0 0 0 0,0 1 0 0 0,0 0 0 0 0,0-1 0 0 0,0 1 0 0 0,0 0 0 0 0,0 0 0 0 0,0 0 0 0 0,0 0 0 0 0,0 0 0 0 0,0 1 0 0 0,0-1 0 0 0,0 1 0 0 0,0-1 0 0 0,0 1 0 0 0,0 0 0 0 0,0 0 0 0 0,0 0 0 0 0,-1 0 0 0 0,1 0 0 0 0,0 0 0 0 0,0 0 0 0 0,-1 0 0 0 0,1 1 0 0 0,-1-1 0 0 0,1 1 0 0 0,-1-1 0 0 0,0 1 0 0 0,0 0 0 0 0,1-1 0 0 0,-1 1 0 0 0,0 0 0 0 0,-1 0 0 0 0,1 0 0 0 0,0 0 0 0 0,0 0 0 0 0,-1 0 0 0 0,1 0 0 0 0,-1 0 0 0 0,0 0 0 0 0,1 0-55 0 0,-3 8 159 0 0,1 0 0 0 0,-1 0 1 0 0,-1 0-1 0 0,0 0 0 0 0,0 0 0 0 0,-1-1 0 0 0,0 0 1 0 0,0 1-1 0 0,-1-2 0 0 0,-1 1 0 0 0,1 0 0 0 0,-1-1 0 0 0,-3 2-159 0 0,-4 10 451 0 0,-9 16 930 0 0,23-35-1358 0 0,0 1-1 0 0,0-1 0 0 0,0 0 0 0 0,0 1 1 0 0,1-1-1 0 0,-1 0 0 0 0,0 0 0 0 0,1 0 1 0 0,-1 1-1 0 0,0-1 0 0 0,1-1 0 0 0,-1 1 1 0 0,1 0-1 0 0,0 0 0 0 0,-1 0 1 0 0,1-1-1 0 0,0 1 0 0 0,-1-1 0 0 0,1 0 1 0 0,0 1-1 0 0,0-1 0 0 0,-1 0 0 0 0,2 0-22 0 0,147 2-1020 0 0,-149-2 31 0 0,-1 0-252 0 0,0 0-50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5.1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15751 0 0,'0'0'720'0'0,"0"0"-16"0"0,0-1-452 0 0,3 7 6131 0 0,9 34-4903 0 0,-2 47-196 0 0,-4 0-1 0 0,-3 22-1283 0 0,-3-93 110 0 0,0-11-220 0 0,-3 89 515 0 0,-7-57-3861 0 0,10-36-2731 0 0,-2 3-1841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5.4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57 10135 0 0,'7'-40'3385'0'0,"-2"23"3806"0"0,3 26-5383 0 0,-5 4-1397 0 0,0 0 0 0 0,-1-1 0 0 0,-1 1 0 0 0,0 0 0 0 0,0 0 0 0 0,-1 0 0 0 0,-1 0 0 0 0,-1 4-411 0 0,1 12 464 0 0,-16 245 1756 0 0,21-191-2243 0 0,-4-82-135 0 0,0-1-9 0 0,12-5-1678 0 0,4-15-1663 0 0,-10 9 1749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6.0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1 166 9671 0 0,'12'-37'1921'0'0,"-3"13"6522"0"0,-9 24-7744 0 0,0 0-82 0 0,0 0-35 0 0,0 0-112 0 0,10 80 2193 0 0,-8-68-2616 0 0,-1 0 0 0 0,1 0 1 0 0,1-1-1 0 0,0 1 0 0 0,1-1 1 0 0,0 1-1 0 0,1-1 0 0 0,0-1 1 0 0,0 1-1 0 0,4 3-47 0 0,-9-13 16 0 0,1 1 1 0 0,0-1-1 0 0,0 0 1 0 0,0 0-1 0 0,0 0 0 0 0,0 0 1 0 0,0 0-1 0 0,0 0 0 0 0,0 0 1 0 0,1 0-1 0 0,-1 0 1 0 0,0 0-1 0 0,1-1 0 0 0,-1 1 1 0 0,0-1-1 0 0,1 1 0 0 0,-1-1 1 0 0,1 1-1 0 0,-1-1 1 0 0,1 0-1 0 0,-1 0 0 0 0,0 0 1 0 0,1 1-1 0 0,-1-1 0 0 0,1-1 1 0 0,-1 1-1 0 0,1 0 0 0 0,-1 0 1 0 0,1-1-1 0 0,-1 1 1 0 0,1 0-1 0 0,-1-1 0 0 0,0 1 1 0 0,1-1-1 0 0,-1 0 0 0 0,0 0 1 0 0,1 1-1 0 0,-1-1 1 0 0,0 0-1 0 0,0 0 0 0 0,0 0 1 0 0,0 0-1 0 0,0 0 0 0 0,0 0 1 0 0,0-1-17 0 0,39-58 497 0 0,-39 58-519 0 0,8-15 86 0 0,6 28-64 0 0,-2 14 7 0 0,-12-23 7 0 0,0 1 0 0 0,0 0 0 0 0,0 0 0 0 0,0-1 0 0 0,0 1 0 0 0,0-1 1 0 0,0 1-1 0 0,1-1 0 0 0,0 1 0 0 0,-1-1 0 0 0,1 0 0 0 0,0 0 0 0 0,0 0 0 0 0,0 0 0 0 0,0 0 0 0 0,1 0 0 0 0,-1 0 1 0 0,0-1-1 0 0,1 1 0 0 0,-1-1 0 0 0,1 0 0 0 0,0 0 0 0 0,-1 0 0 0 0,1 0 0 0 0,0 0 0 0 0,-1 0 0 0 0,1-1 1 0 0,0 1-1 0 0,0-1 0 0 0,0 0 0 0 0,0 0 0 0 0,0 0 0 0 0,0 0-14 0 0,6-5 75 0 0,1-1-1 0 0,-1 0 1 0 0,-1 0 0 0 0,1-1-1 0 0,-1 0 1 0 0,0 0 0 0 0,0-1-1 0 0,-1 0 1 0 0,0 0 0 0 0,-1-1-1 0 0,0 0 1 0 0,0 0 0 0 0,-1 0-1 0 0,0-1 1 0 0,0 0 0 0 0,-1 0-1 0 0,-1 0 1 0 0,0 0 0 0 0,1-4-75 0 0,-2 8 14 0 0,2-3-13 0 0,0 0 0 0 0,-1 0 0 0 0,0 0 1 0 0,-1 0-1 0 0,1-1 0 0 0,-2 1 0 0 0,0-1 0 0 0,0 0 0 0 0,0 1 0 0 0,-1-1 1 0 0,-1 1-1 0 0,-1-10-1 0 0,1 18-154 0 0,1 0 0 0 0,-1-1 0 0 0,0 1 1 0 0,0 0-1 0 0,0-1 0 0 0,0 1 0 0 0,0 0 1 0 0,-1 0-1 0 0,1 0 0 0 0,0 0 0 0 0,0 0 0 0 0,-1 0 1 0 0,1 0-1 0 0,-1 0 0 0 0,1 1 0 0 0,-1-1 1 0 0,1 0-1 0 0,-1 1 0 0 0,1-1 0 0 0,-1 1 0 0 0,1 0 1 0 0,-1 0-1 0 0,0-1 0 0 0,1 1 0 0 0,-1 0 1 0 0,0 0-1 0 0,1 0 0 0 0,-1 1 0 0 0,1-1 0 0 0,-1 0 1 0 0,0 1-1 0 0,1-1 0 0 0,-1 1 0 0 0,1-1 1 0 0,-1 1-1 0 0,1 0 0 0 0,-1 0 0 0 0,1-1 1 0 0,-1 1 152 0 0,-5 4-2008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6.3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 0 14887 0 0,'0'0'680'0'0,"0"0"-10"0"0,0 0-286 0 0,0 0 385 0 0,0 0 214 0 0,0 0 45 0 0,4 12 1538 0 0,-5 168 2135 0 0,-18 74-4670 0 0,19-252-1102 0 0,0-2-326 0 0,0 0-1364 0 0,0 0-5198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6.6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 0 16527 0 0,'0'0'760'0'0,"0"0"-21"0"0,0 0-340 0 0,0 0 325 0 0,0 0 194 0 0,-2 12 1626 0 0,1 157 1259 0 0,2-165-3782 0 0,1 41-14 0 0,-1 0 0 0 0,-3 0 0 0 0,-1 0 0 0 0,-4 6-7 0 0,2-14-3336 0 0,4-31 1752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6.9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12 0 9671 0 0,'0'0'748'0'0,"0"0"-146"0"0,-3 17 8428 0 0,2-4-7419 0 0,-7 57 1936 0 0,11-2-5376 0 0,-3-67 256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55.6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10 107 10135 0 0,'0'0'778'0'0,"1"-1"7442"0"0,0 2-8560 0 0,3 8 878 0 0,-1 1 1 0 0,0 0 0 0 0,0-1 0 0 0,-1 1 0 0 0,-1 0 0 0 0,0 0 0 0 0,0 0 0 0 0,0 0 0 0 0,-2 0 0 0 0,1 0-1 0 0,-2 10-538 0 0,-25 139 2472 0 0,26-158-2152 0 0,1-1 7 0 0,0 0-38 0 0,0 0-155 0 0,0 0-41 0 0,13-13 267 0 0,-3 2-346 0 0,7-11 22 0 0,0 2 0 0 0,2 0-1 0 0,1 0 1 0 0,0 2-1 0 0,1 1 1 0 0,17-10-36 0 0,-38 26 0 0 0,1 1 0 0 0,0-1 0 0 0,0 1 0 0 0,0-1 0 0 0,0 1 0 0 0,0-1 0 0 0,0 1 0 0 0,0 0 0 0 0,0 0 0 0 0,0-1 0 0 0,0 1 0 0 0,0 0 0 0 0,0 0 0 0 0,0 0 0 0 0,0 0 0 0 0,0 0 0 0 0,0 0 0 0 0,0 0 0 0 0,0 1 0 0 0,0-1 0 0 0,-1 0 0 0 0,1 0 0 0 0,0 1 0 0 0,0-1 0 0 0,0 1 0 0 0,0-1 0 0 0,0 1 0 0 0,0-1 0 0 0,0 1 0 0 0,-1 0 0 0 0,1-1 0 0 0,3 7 59 0 0,-1 0 0 0 0,0-1-1 0 0,0 1 1 0 0,-1 0 0 0 0,0 0 0 0 0,0 1 0 0 0,-1-1-1 0 0,0 0 1 0 0,0 1 0 0 0,-1 4-59 0 0,4 18 168 0 0,14 44 51 0 0,-15-69-234 0 0,-1-2-17 0 0,20-3-1689 0 0,-11-9-2250 0 0,-4 2-4905 0 0</inkml:trace>
  <inkml:trace contextRef="#ctx0" brushRef="#br0" timeOffset="252.978">434 330 14279 0 0,'0'0'655'0'0,"-12"13"536"0"0,0 12 7183 0 0,13 7-6638 0 0,1-28-2265 0 0,-1-3-7207 0 0,-1-1-3 0 0</inkml:trace>
  <inkml:trace contextRef="#ctx0" brushRef="#br0" timeOffset="487.329">415 197 14743 0 0,'-1'0'226'0'0,"0"0"-1"0"0,0 0 0 0 0,0 0 1 0 0,0 0-1 0 0,0-1 0 0 0,1 1 1 0 0,-1 0-1 0 0,0 0 1 0 0,0-1-1 0 0,0 1 0 0 0,0 0 1 0 0,0-1-1 0 0,1 1 0 0 0,-1-1 1 0 0,0 1-1 0 0,0-1 0 0 0,1 1 1 0 0,-1-1-1 0 0,0 0 1 0 0,1 1-1 0 0,-1-1 0 0 0,1 0 1 0 0,-1 1-1 0 0,1-1 0 0 0,-1 0 1 0 0,1 0-1 0 0,-1 0 0 0 0,1 0 1 0 0,0 1-1 0 0,0-1 1 0 0,-1 0-1 0 0,1 0 0 0 0,0 0 1 0 0,0 0-1 0 0,0 0 0 0 0,0 0 1 0 0,0 0-1 0 0,0 1 0 0 0,0-1 1 0 0,0 0-1 0 0,0 0 0 0 0,0 0 1 0 0,1 0-1 0 0,-1 0 1 0 0,0 0-1 0 0,1 0-225 0 0,14-13-844 0 0,1 8-1380 0 0,-6 3 885 0 0</inkml:trace>
  <inkml:trace contextRef="#ctx0" brushRef="#br0" timeOffset="488.329">601 26 5527 0 0,'0'0'488'0'0,"0"0"-392"0"0,0 0-96 0 0,0 0 0 0 0,0 0 520 0 0</inkml:trace>
  <inkml:trace contextRef="#ctx0" brushRef="#br0" timeOffset="674.811">606 146 14743 0 0,'0'0'1136'0'0,"0"0"-473"0"0,0 0 793 0 0,0 0 425 0 0,2-2 1321 0 0,6-7-1484 0 0,18-21 1202 0 0,24-35-4560 0 0,-47 59 328 0 0</inkml:trace>
  <inkml:trace contextRef="#ctx0" brushRef="#br0" timeOffset="930.934">779 113 21455 0 0,'0'0'952'0'0,"-1"-5"192"0"0,0 0-920 0 0,0-3-224 0 0,2 0 0 0 0,0-1 0 0 0,1-2 384 0 0,0 0 32 0 0,1 1 8 0 0,0-1 0 0 0,2-1-816 0 0,-1 1-168 0 0,0-1-32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7.7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 14 16903 0 0,'0'0'771'0'0,"0"0"-14"0"0,-1 0-483 0 0,-1 0-120 0 0,2 0 486 0 0,0 0 207 0 0,0 0 32 0 0,0 0-41 0 0,9-7 882 0 0,-2 5-1583 0 0,0 1 0 0 0,0-1-1 0 0,0 2 1 0 0,0-1 0 0 0,0 1-1 0 0,0 0 1 0 0,0 0 0 0 0,0 0 0 0 0,0 1-1 0 0,0 1 1 0 0,5 0-137 0 0,41 21-2945 0 0,-45-18 1370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7.97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 16 14279 0 0,'-6'2'-701'0'0,"-9"3"6622"0"0,29-2-849 0 0,146-25-5905 0 0,-145 19-570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0.53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8751 0 0,'0'0'674'0'0,"0"0"-42"0"0,0 0 1449 0 0,5 0 5441 0 0,7-1-4772 0 0,29 2-2457 0 0,-40 0-5805 0 0,3 0-1872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0.78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 3 11975 0 0,'-1'1'923'0'0,"-1"1"-374"0"0,7 7 4489 0 0,13-6-2770 0 0,69-17-2298 0 0,-76 10-758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1.0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 0 11975 0 0,'-13'15'1296'0'0,"-2"40"8163"0"0,11 3-6578 0 0,4-40-3152 0 0,1 8-411 0 0,1-15-6515 0 0,-1-10-321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2.35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12 0 5063 0 0,'0'0'390'0'0,"0"0"222"0"0,0 0 1862 0 0,0 0 844 0 0,0 0 164 0 0,0 0-283 0 0,0 0-1330 0 0,0 0-586 0 0,0 14 1682 0 0,-6 239 1683 0 0,12-175-4308 0 0,-4 78-200 0 0,-6-144-292 0 0,4-12 80 0 0,0 0 0 0 0,0 0 0 0 0,0-1 0 0 0,0 1 0 0 0,0 0 0 0 0,0 0 0 0 0,0 0 0 0 0,0-1 1 0 0,0 1-1 0 0,0 0 0 0 0,0 0 0 0 0,0-1 0 0 0,0 1 0 0 0,0 0 0 0 0,0 0 0 0 0,0-1 0 0 0,0 1 1 0 0,0 0-1 0 0,0 0 0 0 0,0-1 0 0 0,0 1 0 0 0,0 0 0 0 0,0 0 0 0 0,-1 0 0 0 0,1-1 0 0 0,0 1 1 0 0,0 0-1 0 0,0 0 0 0 0,0 0 0 0 0,0-1 0 0 0,-1 1 0 0 0,1 0 0 0 0,0 0 0 0 0,0 0 0 0 0,0 0 0 0 0,-1 0 1 0 0,1-1-1 0 0,0 1 0 0 0,0 0 0 0 0,-1 0 0 0 0,1 0 0 0 0,0 0 0 0 0,0 0 0 0 0,-1 0 0 0 0,1 0 1 0 0,0 0-1 0 0,0 0 0 0 0,-1 0 0 0 0,1 0 0 0 0,0 0 0 0 0,0 0 0 0 0,-1 0 0 0 0,1 0 0 0 0,0 0 1 0 0,0 0-1 0 0,0 0 0 0 0,-1 1 0 0 0,1-1 0 0 0,0 0 0 0 0,0 0 0 0 0,-1 0 0 0 0,1 0 0 0 0,0 0 0 0 0,0 1 1 0 0,0-1-1 0 0,0 0 0 0 0,-1 0 72 0 0,1-21-4296 0 0,2 13 2689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3.9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 8 10135 0 0,'-2'-4'1050'0'0,"-1"1"-632"0"0,3 2 1593 0 0,0 1 686 0 0,0 0 137 0 0,0 0-248 0 0,0 0-1125 0 0,-4 38 2030 0 0,1-3-3378 0 0,-6 78 981 0 0,6 0-1 0 0,4 4-1093 0 0,13-23-3693 0 0,-12-86-5478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2.86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80 15431 0 0,'0'0'706'0'0,"0"0"-12"0"0,-11 12 2420 0 0,9-5-2794 0 0,-1 0 1 0 0,1 0 0 0 0,1 0 0 0 0,-1 1 0 0 0,1-1 0 0 0,0 1 0 0 0,1-1 0 0 0,0 0 0 0 0,0 1 0 0 0,1-1 0 0 0,0 1-1 0 0,0-1 1 0 0,0 0 0 0 0,1 0 0 0 0,0 1 0 0 0,2 1-321 0 0,-3-6 40 0 0,0 0-1 0 0,0 0 1 0 0,1 0 0 0 0,-1-1 0 0 0,1 1-1 0 0,-1 0 1 0 0,1-1 0 0 0,0 1-1 0 0,0-1 1 0 0,1 0 0 0 0,-1 0-1 0 0,0 0 1 0 0,1 0 0 0 0,-1 0-1 0 0,1 0 1 0 0,0-1 0 0 0,-1 1 0 0 0,1-1-1 0 0,0 1 1 0 0,0-1 0 0 0,0 0-1 0 0,0 0 1 0 0,0-1 0 0 0,0 1-1 0 0,0-1 1 0 0,1 1 0 0 0,-1-1-1 0 0,0 0 1 0 0,0 0 0 0 0,0-1 0 0 0,0 1-1 0 0,0 0 1 0 0,0-1 0 0 0,1 0-1 0 0,-1 0 1 0 0,0 0 0 0 0,-1 0-1 0 0,1 0 1 0 0,0-1 0 0 0,0 1-1 0 0,0-1 1 0 0,-1 0 0 0 0,1 0-40 0 0,44-44 69 0 0,-43 43-69 0 0,-1 1 0 0 0,16 13 0 0 0,-17-9 33 0 0,0-1 1 0 0,1 1-1 0 0,-1-1 0 0 0,0 0 0 0 0,0 0 0 0 0,1 0 1 0 0,-1 0-1 0 0,1 0 0 0 0,-1-1 0 0 0,1 1 1 0 0,-1-1-1 0 0,1 1 0 0 0,-1-1 0 0 0,1 0 0 0 0,-1 0 1 0 0,1 0-1 0 0,0-1 0 0 0,-1 1 0 0 0,1 0 0 0 0,-1-1 1 0 0,1 0-1 0 0,-1 1 0 0 0,1-1 0 0 0,-1 0 1 0 0,0 0-1 0 0,0-1 0 0 0,1 1 0 0 0,-1 0 0 0 0,0-1 1 0 0,0 1-1 0 0,0-1 0 0 0,0 0 0 0 0,0 0 1 0 0,-1 0-1 0 0,1 0 0 0 0,-1 0 0 0 0,1 0 0 0 0,-1 0 1 0 0,1 0-1 0 0,-1 0 0 0 0,0-1 0 0 0,0 1 1 0 0,0-1-1 0 0,-1 1 0 0 0,1-1 0 0 0,0 1 0 0 0,-1-2-33 0 0,7-85 400 0 0,1 41-2016 0 0,-2 27-4351 0 0,-4 14 1836 0 0,0 0-3260 0 0</inkml:trace>
  <inkml:trace contextRef="#ctx0" brushRef="#br0" timeOffset="453.873">522 202 6911 0 0,'0'0'528'0'0,"-7"0"12622"0"0,6 0-11377 0 0,1 0-2504 0 0</inkml:trace>
  <inkml:trace contextRef="#ctx0" brushRef="#br0" timeOffset="762.062">481 288 16151 0 0,'-18'5'1752'0'0,"17"-2"-1473"0"0,-1 0-1 0 0,1-1 1 0 0,0 1-1 0 0,0 0 1 0 0,0-1-1 0 0,0 1 0 0 0,0 0 1 0 0,0 0-1 0 0,1 0 1 0 0,-1 0-1 0 0,1 0 1 0 0,0 0-1 0 0,0 0 1 0 0,0 0-1 0 0,1 0 1 0 0,-1 0-1 0 0,1 0 0 0 0,-1 0 1 0 0,1 0-1 0 0,0-1 1 0 0,0 1-1 0 0,1 1-278 0 0,1 9 241 0 0,4 25 156 0 0,-3-22-185 0 0,0-1 1 0 0,-1 1 0 0 0,-1 0-1 0 0,-1 0 1 0 0,0 0-1 0 0,-2 0 1 0 0,-1 16-213 0 0,2-30 22 0 0,0 0 0 0 0,0 0 0 0 0,0 0-1 0 0,0-1 1 0 0,-1 1 0 0 0,1 0 0 0 0,-1 0 0 0 0,1 0 0 0 0,-1-1-1 0 0,0 1 1 0 0,0 0 0 0 0,0 0 0 0 0,1-1 0 0 0,-2 1-1 0 0,1-1 1 0 0,0 1 0 0 0,0-1 0 0 0,0 0 0 0 0,-1 1 0 0 0,1-1-1 0 0,-1 0 1 0 0,1 0 0 0 0,-1 0 0 0 0,1 0 0 0 0,-1 0 0 0 0,0 0-1 0 0,1 0 1 0 0,-1-1 0 0 0,0 1 0 0 0,0 0 0 0 0,0-1-1 0 0,1 0 1 0 0,-1 1 0 0 0,0-1 0 0 0,0 0 0 0 0,0 0 0 0 0,0 0-1 0 0,0 0 1 0 0,0 0 0 0 0,0-1 0 0 0,1 1 0 0 0,-1 0 0 0 0,0-1-1 0 0,0 0 1 0 0,0 1 0 0 0,1-1 0 0 0,-1 0 0 0 0,0 0-1 0 0,1 0 1 0 0,-1 0 0 0 0,1 0 0 0 0,-1 0 0 0 0,1 0 0 0 0,-1-1-1 0 0,1 1 1 0 0,0 0 0 0 0,-1-2-22 0 0,-12-47-1154 0 0,13 15-3748 0 0,2 23-2994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41.30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98 3223 0 0,'0'-1'143'0'0,"4"-14"1658"0"0,4 2 10031 0 0,-7 13-9998 0 0,7 8 2851 0 0,-13 118-1516 0 0,5-117-3258 0 0,-1-5-106 0 0,1 0 0 0 0,0-1-1 0 0,0 1 1 0 0,0 0-1 0 0,0 0 1 0 0,1 0-1 0 0,0 0 1 0 0,-1-1-1 0 0,1 1 1 0 0,1 0-1 0 0,-1-1 1 0 0,0 1 0 0 0,1-1-1 0 0,0 1 1 0 0,0-1-1 0 0,0 1 196 0 0,-1-3-1552 0 0</inkml:trace>
  <inkml:trace contextRef="#ctx0" brushRef="#br0" timeOffset="298.3">70 50 11519 0 0,'-2'-19'1248'0'0,"2"18"-1019"0"0,0-1 0 0 0,1 1 0 0 0,-1-1-1 0 0,1 1 1 0 0,-1-1 0 0 0,1 1 0 0 0,0-1-1 0 0,0 1 1 0 0,-1 0 0 0 0,1-1 0 0 0,0 1-1 0 0,0 0 1 0 0,1 0 0 0 0,-1 0 0 0 0,0 0 0 0 0,0 0-1 0 0,0 0 1 0 0,1 0 0 0 0,-1 0 0 0 0,0 0-1 0 0,1 0 1 0 0,-1 1 0 0 0,1-1 0 0 0,-1 0-1 0 0,1 1 1 0 0,-1 0 0 0 0,1-1 0 0 0,-1 1-1 0 0,1 0 1 0 0,0 0 0 0 0,-1 0 0 0 0,1 0-1 0 0,-1 0 1 0 0,1 0 0 0 0,0 0 0 0 0,-1 0 0 0 0,1 1-1 0 0,-1-1 1 0 0,1 1 0 0 0,-1-1 0 0 0,1 1-1 0 0,-1-1 1 0 0,1 1 0 0 0,-1 0 0 0 0,0 0-1 0 0,1 0 1 0 0,0 0-229 0 0,4 6 70 0 0,0 0 0 0 0,0 1 0 0 0,-1-1 0 0 0,0 1-1 0 0,-1 0 1 0 0,0 0 0 0 0,0 1 0 0 0,0-1 0 0 0,-1 1 0 0 0,1 6-70 0 0,-3-11 66 0 0,0 1 0 0 0,-1-1 0 0 0,1 0 0 0 0,-1 1 0 0 0,0-1 0 0 0,-1 0 0 0 0,1 1 1 0 0,-1-1-1 0 0,0 0 0 0 0,0 0 0 0 0,0 1 0 0 0,0-1 0 0 0,-1 0 0 0 0,0 0 0 0 0,0 0 0 0 0,0-1 0 0 0,0 1 1 0 0,-1 0-1 0 0,1-1 0 0 0,-1 1 0 0 0,0-1 0 0 0,0 0 0 0 0,0 0 0 0 0,0 0 0 0 0,-1 0 0 0 0,1-1 0 0 0,-1 0 1 0 0,1 1-1 0 0,-1-1 0 0 0,0 0 0 0 0,0-1 0 0 0,0 1 0 0 0,0-1 0 0 0,0 1 0 0 0,-1-1 0 0 0,1-1 0 0 0,0 1 1 0 0,0 0-1 0 0,-1-1 0 0 0,0 0-66 0 0,-5 0-2098 0 0,10 0 237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0:38.3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81 0 13559 0 0,'-20'6'1630'0'0,"19"-6"-817"0"0,1 0 270 0 0,0 0 49 0 0,0 0-42 0 0,0 0-216 0 0,16 4 1369 0 0,137 0 1215 0 0,-81-7-2453 0 0,59 8-2341 0 0,-130-5 115 0 0,-1 0-54 0 0</inkml:trace>
  <inkml:trace contextRef="#ctx0" brushRef="#br0" timeOffset="306.916">71 21 14279 0 0,'-16'5'2547'0'0,"15"-5"-1418"0"0,1 0 45 0 0,0 0-38 0 0,6 17 2293 0 0,74 46 8 0 0,97 80-3145 0 0,-175-142-472 0 0,0 1 54 0 0,-1-1-5002 0 0,-1-1-2974 0 0</inkml:trace>
  <inkml:trace contextRef="#ctx0" brushRef="#br0" timeOffset="611.713">14 639 4607 0 0,'-12'9'932'0'0,"11"-8"1375"0"0,1-1 808 0 0,0 0 158 0 0,0-1 369 0 0,3-4-2703 0 0,61-63 3485 0 0,40-23-2192 0 0,47-51-960 0 0,-128 107-2625 0 0,-23 34 694 0 0,0 1-657 0 0,0 0-284 0 0</inkml:trace>
  <inkml:trace contextRef="#ctx0" brushRef="#br0" timeOffset="862.175">74 604 9215 0 0,'0'0'171'0'0,"-1"1"-1"0"0,1-1 1 0 0,0 0-1 0 0,-1 1 0 0 0,1-1 1 0 0,0 0-1 0 0,0 1 0 0 0,-1-1 1 0 0,1 1-1 0 0,0-1 1 0 0,0 0-1 0 0,-1 1 0 0 0,1-1 1 0 0,0 1-1 0 0,0-1 0 0 0,0 1 1 0 0,0-1-1 0 0,0 1 1 0 0,0-1-1 0 0,0 1 0 0 0,0-1 1 0 0,0 1-1 0 0,0-1 1 0 0,0 1-1 0 0,0-1 0 0 0,0 1 1 0 0,0-1-1 0 0,0 1 0 0 0,0-1 1 0 0,0 1-1 0 0,1-1 1 0 0,-1 0-1 0 0,0 1 0 0 0,0-1 1 0 0,1 1-1 0 0,-1-1 0 0 0,0 0 1 0 0,1 1-1 0 0,-1-1 1 0 0,0 1-1 0 0,1-1 0 0 0,-1 0 1 0 0,0 0-1 0 0,1 1 1 0 0,-1-1-1 0 0,1 0 0 0 0,-1 0 1 0 0,1 1-1 0 0,-1-1 0 0 0,1 0 1 0 0,-1 0-1 0 0,1 0 1 0 0,-1 0-1 0 0,0 0 0 0 0,1 0 1 0 0,-1 0-1 0 0,1 0 0 0 0,-1 0 1 0 0,1 0-1 0 0,0 0-170 0 0,15 3 2456 0 0,121-16 2501 0 0,29 3-5748 0 0,-160 8-517 0 0,0 1-61 0 0</inkml:trace>
  <inkml:trace contextRef="#ctx0" brushRef="#br0" timeOffset="1102.808">440 493 19663 0 0,'-10'0'2102'0'0,"9"0"-2003"0"0,1 1 0 0 0,-1-1 0 0 0,0 1 0 0 0,0 0 0 0 0,0-1 1 0 0,1 1-1 0 0,-1 0 0 0 0,0-1 0 0 0,1 1 0 0 0,-1 0 1 0 0,1 0-1 0 0,-1 0 0 0 0,1 0 0 0 0,-1 0 0 0 0,1 0 0 0 0,0 0 1 0 0,-1 0-1 0 0,1 0 0 0 0,0 0 0 0 0,0 0 0 0 0,0 0 1 0 0,0 0-1 0 0,0 0 0 0 0,0 0 0 0 0,0 0 0 0 0,0 0 1 0 0,0 0-1 0 0,0 0 0 0 0,0 0 0 0 0,1 0 0 0 0,-1 0 0 0 0,0 0 1 0 0,1-1-1 0 0,-1 1 0 0 0,1 0 0 0 0,-1 0 0 0 0,1 0 1 0 0,-1 0-1 0 0,1 0 0 0 0,0-1 0 0 0,0 2-99 0 0,19 21-1369 0 0,-19-22 74 0 0,-1-2-1314 0 0,4 0-5006 0 0</inkml:trace>
  <inkml:trace contextRef="#ctx0" brushRef="#br0" timeOffset="1308.674">549 19 7831 0 0,'-12'-1'834'0'0,"10"0"-300"0"0,0 1 1 0 0,0 0-1 0 0,0 0 1 0 0,-1 0-1 0 0,1 0 1 0 0,0 0-1 0 0,0 1 1 0 0,0-1-1 0 0,-1 0 1 0 0,1 1-1 0 0,0 0 1 0 0,0 0-1 0 0,0-1 1 0 0,0 1-1 0 0,0 0 1 0 0,0 1-1 0 0,0-1 1 0 0,0 0-1 0 0,1 0 1 0 0,-1 1-1 0 0,0-1 1 0 0,1 1-1 0 0,-1 0 1 0 0,1-1-1 0 0,-1 1 1 0 0,1 0-1 0 0,0 0 1 0 0,0 0-1 0 0,0 0 1 0 0,0 0-1 0 0,0 2-534 0 0,6 28-312 0 0,8-7 975 0 0,-5-8-2258 0 0,-3-7-4421 0 0,-4-9-1703 0 0</inkml:trace>
  <inkml:trace contextRef="#ctx0" brushRef="#br0" timeOffset="1656.875">635 429 15199 0 0,'0'0'1352'0'0,"0"0"-1080"0"0,-3-3-272 0 0,3 3 0 0 0,-3-3 1152 0 0,3 3 168 0 0,-3-3 40 0 0,3 3 8 0 0,-3-3-832 0 0,3 3-168 0 0,0 0-32 0 0,0 0-8 0 0,0 0-1024 0 0,0 0-200 0 0,0 0-48 0 0</inkml:trace>
  <inkml:trace contextRef="#ctx0" brushRef="#br0" timeOffset="1942.544">634 572 11975 0 0,'-12'10'1404'0'0,"9"-6"4691"0"0,2 20-1697 0 0,3 15-2728 0 0,0 8-1269 0 0,-2-43-370 0 0,1 3-22 0 0,-1 0-1 0 0,-1 0 0 0 0,1 0 0 0 0,-1 0 0 0 0,-1 0 0 0 0,1 0 0 0 0,-1 0 0 0 0,0 0 0 0 0,-1 0 0 0 0,1-1 0 0 0,-4 5-8 0 0,5-10-79 0 0,0-1 0 0 0,0 1 0 0 0,0-1 1 0 0,0 0-1 0 0,0 1 0 0 0,0-1 0 0 0,0 0 0 0 0,0 0 0 0 0,0 1 0 0 0,-1-1 0 0 0,1 0 0 0 0,0 0 1 0 0,0 0-1 0 0,0-1 0 0 0,0 1 0 0 0,-1 0 0 0 0,1 0 0 0 0,0-1 0 0 0,0 1 0 0 0,0 0 0 0 0,0-1 1 0 0,0 1-1 0 0,0-1 0 0 0,0 1 0 0 0,0-1 0 0 0,0 0 0 0 0,0 1 0 0 0,0-1 0 0 0,0 0 0 0 0,0 0 1 0 0,1 0-1 0 0,-1 0 0 0 0,0 0 0 0 0,1 0 0 0 0,-1 0 0 0 0,0 0 0 0 0,1 0 0 0 0,-1 0 0 0 0,1 0 1 0 0,0 0-1 0 0,-1 0 0 0 0,1-1 79 0 0,-6-14-4203 0 0,4 7-2737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54.9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79 159 8751 0 0,'-15'-4'1359'0'0,"-10"-10"9579"0"0,3-9-5866 0 0,7-9-4348 0 0,14 30-889 0 0,1-1 0 0 0,0 1-1 0 0,0 0 1 0 0,0 0 0 0 0,0 0 0 0 0,0 0-1 0 0,0-1 1 0 0,1 1 0 0 0,-1 0 0 0 0,1 0-1 0 0,-1 0 1 0 0,1 0 0 0 0,0 0 0 0 0,0 0-1 0 0,0 0 1 0 0,0 0 0 0 0,0 0-1 0 0,0 0 1 0 0,0 0 0 0 0,1 1 0 0 0,-1-1-1 0 0,1 0 1 0 0,0 0 165 0 0,4-2-5774 0 0,1 1-1680 0 0</inkml:trace>
  <inkml:trace contextRef="#ctx0" brushRef="#br0" timeOffset="234.351">143 106 5527 0 0,'0'0'250'0'0,"0"0"-2"0"0,-12 3 153 0 0,8-2 2828 0 0,1-2-2616 0 0,1 0-1 0 0,0 0 1 0 0,0 0 0 0 0,-1 0-1 0 0,1-1 1 0 0,0 1-1 0 0,0 0 1 0 0,0-1-1 0 0,1 0 1 0 0,-1 1 0 0 0,0-1-1 0 0,1 0 1 0 0,-1 0-1 0 0,1 0 1 0 0,-1 0-1 0 0,1 0 1 0 0,0 0 0 0 0,0 0-1 0 0,0-1 1 0 0,0 1-1 0 0,0 0 1 0 0,1-1-1 0 0,-1 1-612 0 0,-4-21 3279 0 0,5 1-5896 0 0,9 3-3696 0 0,-6 16-1485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4:49:56.7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21964 12062 20495 0,'0'0'896'0,"0"0"208"0,0 0-880 0,0 0-224 15,0 0 0-15,0 0 0 0,0 0 1744 0,0 0 304 16,0 0 64-16,0 0 16 0,0 0-352 0,0 0-80 15,0 0-16-15,0 0 0 0,0 0-400 0,0 0-64 0,0 0-32 0,-4-2 0 16,0 1-368-16,-1 1-80 0,-1 1-16 0,0 0 0 16,-2 2-160-16,-1 1-48 0,0 2 0 0,-1-1 0 15,1 1-176-15,0 0-32 0,1 0-16 0,1 0 0 16,0-1 16-16,2 1 0 0,1 0 0 0,1 1 0 16,0 0-160-16,2 0-16 0,0 0-128 0,2-1 192 0,-1 1-64 0,3 0 0 15,0-1-128-15,1 1 192 0,1 0-192 0,1-1 0 16,1 1 128-16,1 0-128 0,1 0 0 0,-1 1 0 15,1 0 0-15,0-1 0 0,0 2 0 0,-2 2 128 16,-2-2-128-16,-1 1 0 0,-1-1 192 0,1 2-16 16,-1 0 0-16,-2 0 0 0,-1-1 80 0,-1 1 0 15,-1-1 16-15,-1 0 0 0,0 0 112 0,-1-1 0 0,-4 0 16 16,-1-1 0-16,0-1-16 0,0 0-16 16,2-4 0-16,-3 1 0 0,0-1-112 0,0 0 0 15,1-2-16-15,1 0 0 0,0-3-240 0,2-1 144 0,-1-1-144 0,1 0 128 16,0 0-128-16,3-2 0 15,-1 0 0-15,3-1 0 0,-1 0-304 0,2 0 16 16,2 0 0-16,0 1 0 16,3 0-1296-16,1 1-256 0,0-1-48 0,1 1-16 15,0 1-1392-15,0 2-288 0</inkml:trace>
  <inkml:trace contextRef="#ctx0" brushRef="#br0" timeOffset="326.311">22169 12217 31967 0,'0'0'704'0,"0"0"128"0,0 0 48 0,10 5 16 0,-10-5-704 0,2 7-192 16,-1 0 0-16,0-2 0 0,1 3 1536 0,-1 1 288 15,-1 1 48-15,1 1 16 0,0 1-480 0,0 2-112 16,-1 1-16-16,0 0 0 0,0 2-672 0,0-1-144 16,0 2-16-16,0 1-16 0,-1-4-112 0,0 2-32 15,0-3 0-15,1-1 0 0,0-1-288 0,0-1 0 16,0-1 128-16,0-2-128 0,0 1 0 0,1-3 0 0,0 0 0 0,-1-6 0 31,0 0-704-31,0 0-64 0,0 0 0 0,0 0 0 16,0 0-2432-16,6-2-480 0</inkml:trace>
  <inkml:trace contextRef="#ctx0" brushRef="#br0" timeOffset="650.797">22203 12194 37951 0,'0'0'832'0,"0"0"192"0,-5-1 16 0,5 1 16 0,-6-3-848 0,6 3-208 0,0 0 0 0,0 0 0 15,-2-5 928-15,2 0 144 0,3 1 16 0,1 0 16 16,1 0-672-16,1 0-144 0,0 1-32 0,3-1 0 0,0 1-256 0,1 1 0 16,0 1 0-16,-1 1 0 0,0 0 0 0,1 2 0 15,0 2 0-15,-1 1 0 0,-1 1 160 0,0 2-160 16,0-2 128-16,-2 3-128 0,-2 0 192 0,-2 2-64 15,0 0 0-15,-2 0 0 0,-2-1 64 0,-1 1 16 16,-1 1 0-16,-1-1 0 0,-1-2 16 0,-1 1 0 16,0 0 0-16,1-1 0 0,0-1-96 0,-1-1-128 15,1 0 176-15,0-2-176 0,2-1 0 0,4-4 0 16,-5 4 0-16,5-4 0 16,0 0-944-16,0 0-288 0,0 0-64 0,0 0-11392 15,0 0-2288-15</inkml:trace>
  <inkml:trace contextRef="#ctx0" brushRef="#br0" timeOffset="1102.949">22543 12236 8287 0,'0'0'368'0,"5"-2"80"0,-2-1-448 0,2-1 0 0,-1-1 0 0,-4 5 0 15,3-5 6144-15,-3 5 1136 0,0 0 224 0,0 0 48 16,0 0-4816-16,0 0-976 0,-2-4-192 0,2 4-32 15,-6-2-640-15,-2 3-128 0,-2 2-32 0,3 0 0 16,-1 2-320-16,0 1-64 0,-1 1-16 0,-1 1 0 16,-1 2-144-16,1 2-16 0,2-2-16 0,0 1 0 0,-1 1-160 0,3 0 0 15,0 1 0-15,2-2 0 0,0 1 0 0,2 0 0 16,1-3 0-16,2 0 0 0,1-2 0 0,-1 0 0 16,2-1 0-16,1-1 0 0,-4-5-160 0,7 3 160 15,1-3-208-15,0-2 80 0,0-1-224 0,-1-2-32 16,3-2-16-16,-1 1 0 0,0-4 0 0,0-1 0 15,-1 0 0-15,0-3 0 0,-1 2 208 0,-1-1 64 16,1 0 0-16,-2 2 0 0,-1 1 128 0,-1 0 0 16,-1 1 0-16,-1 2-128 0,1 1 128 0,-2 6 144 15,0 0-16-15,0 0-128 0,0 0 464 0,0 0-16 16,0 0 0-16,0 0 0 0,0 6-160 0,0 2-32 16,1 0-16-16,0 1 0 0,1 0-240 0,0 0 144 15,1 3-144-15,0 0 128 0,-1-4-128 0,1 2 0 16,0-1 0-16,1 0 0 0,0 0 0 0,0-2 0 15,0 0 0-15,0-2 0 0,1 1 0 0,1-1 0 16,-1-1-160-16,1-1 160 16,-6-3-464-16,8 0 0 0,-1 0 0 0,0-3 0 15,-2 0-1456-15,1-1-304 0,0-1-48 0,0-1-8992 16,-1-1-1792-16</inkml:trace>
  <inkml:trace contextRef="#ctx0" brushRef="#br0" timeOffset="1752.272">22763 12212 9215 0,'0'0'816'0,"0"0"-656"0,0 0-160 0,0 0 0 16,0 0 5200-16,0 0 1008 0,0 0 208 0,0 0 48 16,-2 7-3616-16,0 0-720 0,0-2-144 0,0 1-16 15,1 2-1040-15,0 0-208 0,-1 0-32 0,1 1-16 16,0 1-416-16,1 0-96 0,-2 0-16 0,1 0 0 16,1 1-144-16,-1-1 0 0,0 0 0 0,1 0 0 0,1 0 0 0,-1-3 0 15,-1 0 0-15,1 0 0 0,0-7 0 0,0 0 0 16,0 0 0-16,0 0 0 0,0 0 0 0,0 0 0 15,6 0 0-15,-6 0 0 0,4-4 160 0,0-1-160 16,0 0 192-16,0-4-192 0,1 0 208 0,0-1-64 16,0-1-16-16,0 2 0 0,1-1 0 0,0 0-128 15,0 0 192-15,2 0-64 0,-1 3-128 0,-1-1 0 16,0 1 0-16,0 0 0 0,0 2 0 0,-1 1 0 16,0 0 0-16,-5 4 0 0,0 0 256 0,6-1-48 15,-1 0 0-15,-5 1 0 0,0 0 240 0,5 4 64 16,-1 0 0-16,0 1 0 0,-1 1-128 0,-1 0-32 15,0 0 0-15,-1 1 0 0,0 0-64 0,-1 2-16 16,0-2 0-16,0 0 0 0,-1 0-80 0,1 0 0 16,0-2-16-16,1 0 0 0,-1-5-176 0,0 0 192 15,0 0-192-15,0 0 192 0,2 5-192 0,-2-5 0 0,0 0 144 0,0 0-144 16,0 0 128-16,6-2-128 16,-1-1 160-16,1-1-160 0,-2 0 160 0,0-2-160 0,2 0 160 0,2-4-160 15,0 0 128-15,1 1-128 0,0-2 0 0,-1-1 144 16,0-1-144-16,5-4 0 0,-1 1 0 0,-1 2 0 15,0 2 0-15,-1 1 0 0,0 1 0 0,-1 3 0 16,-2 1 0-16,-1 3 0 0,-6 3 0 0,0 0 0 16,8 0 160-16,-8 0 0 0,6 5 0 0,-2 2 0 15,0 1 256-15,-2-1 48 0,0 2 16 0,0 1 0 16,-2 1-80-16,0 1-16 0,0 0 0 0,0 6 0 0,0-1-128 16,0-1-16-16,-1-3-16 0,1-1 0 0,2 0-224 0,-1-2 144 15,-1 0-144-15,1-1 128 0,1-1-128 0,-2-8 0 16,0 0 0-16,0 0 0 0,0 0 0 0,0 0 0 15,0 0 0-15,0 0 0 16,0 0-832-16,0 0-112 0,0 0-16 0,7-3 0 16,-3-4-1344-16,0 0-256 0,-1-1-64 0</inkml:trace>
  <inkml:trace contextRef="#ctx0" brushRef="#br0" timeOffset="6071.008">21824 12952 13823 0,'0'0'608'0,"0"-6"128"0,-1 0-592 0,1-2-144 16,0 0 0-16,0 0 0 0,0 1 4544 0,2 0 864 15,-1 1 176-15,0 0 48 0,1 1-3344 0,0 0-672 16,-2 5-128-16,0 0-16 0,2-3-480 0,-2 3-96 15,0 0 0-15,0 0-16 0,0 0-96 0,4 6-16 16,-1 3 0-16,-1 1 0 0,0 4-192 0,-1 3-64 16,0 1 0-16,-2 3 0 0,-1 0-176 0,0 3-32 15,0 0-16-15,-1 2 0 0,0 0-144 0,0 0-16 16,-1 1-128-16,1-2 192 0,1-2-192 0,-1-3 0 16,0-1 128-16,0-2-128 0,1 0 0 0,1-1 0 15,-1-2 0-15,1-2 0 0,0-1 0 0,1-2-128 16,0-3-16-16,0-6 0 15,0 0-1520-15,0 0-288 0,0 0-64 0,6-3-11040 16,-1-2-2224-16</inkml:trace>
  <inkml:trace contextRef="#ctx0" brushRef="#br0" timeOffset="6321.202">22014 12862 22111 0,'0'0'1968'0,"0"0"-1584"0,0 0-384 0,0 0 0 15,0 0 3248-15,0 0 560 0,-4 2 112 0,-1 2 32 16,0 1-1872-16,1 2-368 0,0 3-80 0,1 2-16 0,1 3-848 0,0 3-160 16,-1 1-32-16,1 2-16 15,1 0-304-15,0 2-48 0,0-1-16 0,0 1 0 0,1 1-192 0,0-1 0 16,0-3 128-16,0 1-128 0,-1-2 0 0,1-1 0 16,-1-3 0-16,0-1 0 0,-1-1 0 0,0-1-160 15,-1-3 32-15,0-2 0 16,-1 1-1648-16,0-2-320 0,0-1-64 0,0-1-15440 15</inkml:trace>
  <inkml:trace contextRef="#ctx0" brushRef="#br0" timeOffset="6492.009">21846 13151 22111 0,'0'0'976'0,"0"0"208"0,0 0-944 0,0 0-240 15,0 0 0-15,0 0 0 0,5 3 3072 0,0 1 576 16,-1-2 128-16,2 3 0 0,1-2-2368 0,2 1-496 0,1-1-80 0,1-1-32 15,0-1-496-15,2 1-112 16,1 0 0-16,0-1-16 0,2-1-176 0,1-1 0 0,-1-1 0 0,1-1 128 16,0-2-128-16,0 0-144 15,1-1 144-15,-2 2-208 16,1-1-960-16,-2 1-192 0,-1 0-48 0,-1 3-9296 0,-1-2-1872 0</inkml:trace>
  <inkml:trace contextRef="#ctx0" brushRef="#br0" timeOffset="6972.404">22257 13103 13823 0,'0'0'1216'0,"0"0"-960"0,0 0-256 0,0 0 0 16,0 0 2656-16,0 0 480 0,0 0 112 0,0 0 16 15,0 0-1616-15,0 0-320 0,-4-1-64 0,4 1-16 0,-5 0-528 0,5 0-96 16,-6 2-32-16,1 1 0 0,1 1-160 0,-1 1-48 16,0-2 0-16,-1 3 0 15,0 0 48-15,1 1 0 0,-1 0 0 0,0 3 0 0,1 0 0 0,-1 2 0 16,-1-1 0-16,1 1 0 0,0-1-80 0,2 1-16 15,1 0 0-15,1-1 0 0,-1 0-144 0,1-2-48 16,1 1 0-16,1-1 0 0,0-2-144 0,1 0 0 16,1-2 0-16,-2-5 0 0,4 5 0 0,-4-5 0 15,7 3 0-15,-1-2 0 0,2-2 0 0,0-3 0 16,0 0 0-16,0-2 0 0,-1-1 0 0,0-1 0 16,0-1 0-16,0-1 0 0,-1-1 0 0,-1 1 0 15,0-1-160-15,0 0 160 0,-2-1-128 0,-1 2 128 16,1 0 0-16,0 0-144 0,-2 2 144 0,1 2 0 15,0 0 0-15,-1 1 0 0,-1 5 0 0,0 0 0 16,0 0 0-16,0 0 0 0,0 0 352 0,0 0 48 16,0 0 16-16,-1 6 0 0,0 0-64 0,1 3-16 15,-1-2 0-15,1 2 0 0,1 0-144 0,0-1-16 16,0 1-16-16,1 0 0 0,0 0-160 0,1-2 0 0,0 0 0 16,0 1 0-16,0-3 0 0,1 1 0 15,1-1 0-15,0-2 0 0,-5-3 0 0,6 4 0 0,0-1-144 16,1-1 144-1,-1-2-1664-15,0 0-208 0,0-4-48 0,0 0-9072 0,-1 0-1808 0</inkml:trace>
  <inkml:trace contextRef="#ctx0" brushRef="#br0" timeOffset="7525.074">22437 13121 5519 0,'0'0'496'0,"2"-5"-496"0,0 1 0 0,0-1 0 16,-1 0 4992-16,-1 5 896 0,1-4 176 0,-1 4 32 0,0 0-3424 0,0 0-688 15,0 0-144-15,0 0-32 0,0 0-720 0,0 0-128 16,0 0-48-16,2 6 0 0,0 3-384 0,-1 1-80 15,-1 2 0-15,0 1-16 0,0 0-256 0,0 1-48 16,0-1-128-16,0 0 192 0,0-2-192 0,0 0 0 16,0-1 0-16,1-1 0 0,0-2 0 0,0 1 0 15,0-3 0-15,-1-5 0 0,0 0 0 0,0 0 0 16,3 5 0-16,-3-5 0 0,0 0 256 0,0 0-32 16,5-1-16-16,1-2 0 0,-1-2 112 0,0-1 0 15,2-2 16-15,4-5 0 0,0-1-144 0,-4 4-16 16,-2-1-16-16,2-2 0 0,0 0-160 0,0-1 160 15,-1 1-160-15,4-7 160 0,-4 6-32 0,-1 6-128 16,-1 0 192-16,0 3-64 0,0 0 64 0,-4 5 16 16,0 0 0-16,0 0 0 0,0 0 96 0,0 0 16 15,0 0 0-15,3 6 0 0,-1 3 0 0,0 1 16 16,-1 0 0-16,0 2 0 0,0 1-160 0,0 1-48 16,0-1 0-16,-1 0 0 0,1-1-128 0,-1-2 0 15,0 0 0-15,1-2 0 0,0-1 0 0,0-1 0 0,-1-6 128 16,0 0-128-16,3 8 0 0,-3-8 0 0,0 0 0 0,0 0 128 15,6 0 16-15,-2-2 0 0,0-2 0 0,1-2 0 16,0-1-16-16,0-3 0 0,0-1 0 0,1-3 0 16,0-1-128-16,0 0 128 0,2-2-128 0,0-1 128 15,1 2-128-15,5-8 0 0,-1 5 0 0,-4 7 0 16,-1 2 0-16,-1 1 128 0,1 2-128 0,-1 3 0 16,1 1 256-16,-1 3-48 0,-1 1 0 0,0 3 0 0,0 1 160 0,-1 4 16 15,-1 2 16-15,0 3 0 0,0 0-48 0,0 4-16 16,-1 1 0-16,1 0 0 0,0 1-144 0,2-2-16 15,-2 0-16-15,1-2 0 0,-1 0-160 0,2-2 128 16,-2-3-128-16,1-1 128 0,1 0-128 0,-2 0 0 16,-1-2 0-16,0-2 0 0,1 0 0 0,-2-1 0 15,-2-5 0-15,0 0 0 16,0 0-752-16,0 0-224 0,0 0-48 0,0 0-13760 16,0 0-2752-16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05.67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289 160 5983 0 0,'12'-9'878'0'0,"23"-23"8280"0"0,-33 30-8924 0 0,0 0 0 0 0,0-1 1 0 0,0 1-1 0 0,-1 0 0 0 0,1 0 1 0 0,-1-1-1 0 0,1 1 0 0 0,-1-1 1 0 0,0 1-1 0 0,0-1 1 0 0,0 0-1 0 0,0 1 0 0 0,0-1 1 0 0,-1 0-1 0 0,1 0 0 0 0,-1 1 1 0 0,0-1-1 0 0,0 0 0 0 0,0 0 1 0 0,0 0-1 0 0,0 1 0 0 0,0-1 1 0 0,-1 0-1 0 0,0-1-234 0 0,0 3 56 0 0,1-1 0 0 0,-1 1 0 0 0,0 0-1 0 0,0 0 1 0 0,0 0 0 0 0,0 0 0 0 0,0 0 0 0 0,0 0-1 0 0,0 0 1 0 0,0 0 0 0 0,0 0 0 0 0,0 0 0 0 0,-1 1-1 0 0,1-1 1 0 0,0 1 0 0 0,0-1 0 0 0,-1 1 0 0 0,1-1-1 0 0,0 1 1 0 0,-1-1 0 0 0,1 1 0 0 0,-1 0 0 0 0,1 0-1 0 0,0 0 1 0 0,-1 0 0 0 0,1 0 0 0 0,-1 0 0 0 0,1 0 0 0 0,0 1-1 0 0,-1-1 1 0 0,1 0 0 0 0,-1 1 0 0 0,1-1 0 0 0,0 1-1 0 0,-1 0-55 0 0,-48 20 991 0 0,25-5-728 0 0,1 1-1 0 0,0 1 1 0 0,1 1-1 0 0,1 1 1 0 0,1 1-1 0 0,1 0 1 0 0,0 2-1 0 0,-12 20-262 0 0,26-37 31 0 0,1 1 0 0 0,0-1 1 0 0,1 1-1 0 0,0-1 0 0 0,0 1 0 0 0,0 1 0 0 0,1-1 0 0 0,0 0 1 0 0,0 1-1 0 0,1 0 0 0 0,0-1 0 0 0,0 1 0 0 0,1 0 1 0 0,0 0-1 0 0,0 0 0 0 0,1 0 0 0 0,0 0 0 0 0,1 0 0 0 0,-1 0 1 0 0,2 0-1 0 0,-1 0 0 0 0,1 0 0 0 0,0 0 0 0 0,0-1 0 0 0,1 1 1 0 0,0-1-1 0 0,1 0 0 0 0,0 0 0 0 0,2 4-31 0 0,1-4-25 0 0,0-1 0 0 0,0 0 0 0 0,0-1 0 0 0,1 0 0 0 0,-1 0 0 0 0,1 0-1 0 0,0-1 1 0 0,1 0 0 0 0,-1-1 0 0 0,1 0 0 0 0,0 0 0 0 0,0-1 0 0 0,0 0 0 0 0,0 0 0 0 0,0-1 0 0 0,0 0 0 0 0,0-1-1 0 0,6 0 26 0 0,5-1-131 0 0,0-1-1 0 0,-1-1 0 0 0,1 0 1 0 0,-1-1-1 0 0,0-1 0 0 0,0-1 0 0 0,-1-1 1 0 0,5-3 131 0 0,20-13-3979 0 0,-24 11-4185 0 0</inkml:trace>
  <inkml:trace contextRef="#ctx0" brushRef="#br0" timeOffset="258.562">556 182 12527 0 0,'22'-61'3984'0'0,"-22"60"-3372"0"0,0 1-32 0 0,0 0-4 0 0,0 0-8 0 0,0 0-34 0 0,0 0-20 0 0,0 0-2 0 0,2 8 388 0 0,-2 4-648 0 0,-1 0 0 0 0,1 0-1 0 0,-2 0 1 0 0,0 0 0 0 0,0-1-1 0 0,-1 1 1 0 0,-1-1 0 0 0,0 1-1 0 0,-2 3-251 0 0,-2 9 291 0 0,-4 12 0 0 0,1 0 1 0 0,2 0-1 0 0,2 0 0 0 0,1 1 0 0 0,0 18-291 0 0,6-54-49 0 0,-1 1 1 0 0,1-1-1 0 0,-1 0 0 0 0,1 1 1 0 0,-1-1-1 0 0,1 1 0 0 0,0-1 0 0 0,0 1 1 0 0,-1-1-1 0 0,1 1 0 0 0,0-1 1 0 0,1 1-1 0 0,-1-1 0 0 0,0 1 1 0 0,0-1-1 0 0,0 1 0 0 0,1-1 0 0 0,-1 0 1 0 0,1 1-1 0 0,-1-1 0 0 0,1 1 1 0 0,0-1-1 0 0,0 0 0 0 0,-1 0 1 0 0,1 1-1 0 0,0-1 0 0 0,0 0 0 0 0,0 0 1 0 0,0 0-1 0 0,0 0 0 0 0,0 0 1 0 0,1 0-1 0 0,-1 0 0 0 0,0 0 1 0 0,0-1-1 0 0,1 1 0 0 0,-1 0 0 0 0,1-1 1 0 0,-1 1-1 0 0,0-1 0 0 0,1 1 1 0 0,-1-1-1 0 0,1 0 0 0 0,-1 0 1 0 0,1 0-1 0 0,-1 0 0 0 0,1 0 0 0 0,-1 0 1 0 0,1 0-1 0 0,-1 0 0 0 0,1 0 1 0 0,-1-1-1 0 0,1 1 0 0 0,-1 0 1 0 0,1-1 47 0 0,9-7-1368 0 0,-1-1-7 0 0</inkml:trace>
  <inkml:trace contextRef="#ctx0" brushRef="#br0" timeOffset="668.075">766 306 4143 0 0,'0'0'191'0'0,"3"-3"-11"0"0,-1-1 8639 0 0,-2 3-3610 0 0,-7 2-2238 0 0,-9 7-3125 0 0,-2 7 469 0 0,1 0-1 0 0,0 0 1 0 0,2 2 0 0 0,-1 0-1 0 0,2 0 1 0 0,0 2 0 0 0,1 1-315 0 0,10-17 47 0 0,0 1 0 0 0,1 0 0 0 0,0-1-1 0 0,-1 1 1 0 0,1 0 0 0 0,0 0 0 0 0,1 1 0 0 0,-1-1 0 0 0,1 0 0 0 0,0 1 0 0 0,0-1 0 0 0,0 1 0 0 0,0-1-1 0 0,1 1 1 0 0,0-1 0 0 0,0 1 0 0 0,0 0-47 0 0,2-4 2 0 0,-1 0 0 0 0,0 0 0 0 0,1 0 0 0 0,-1-1 0 0 0,1 1 0 0 0,-1 0 0 0 0,1-1 0 0 0,-1 1 0 0 0,1-1 0 0 0,-1 0 0 0 0,1 1 0 0 0,0-1 0 0 0,-1 0 0 0 0,1 0 0 0 0,0 0 0 0 0,-1 0 0 0 0,1 0 0 0 0,0 0 0 0 0,-1-1 0 0 0,1 1 0 0 0,-1 0 0 0 0,1-1 0 0 0,-1 1 0 0 0,1-1 0 0 0,-1 0 0 0 0,1 1 0 0 0,-1-1 0 0 0,1 0 0 0 0,-1 0 0 0 0,0 0 0 0 0,1 0 0 0 0,-1-1-2 0 0,0 2 0 0 0,27-17-228 0 0,-2-1 0 0 0,0-1-1 0 0,-1-1 1 0 0,0-1 0 0 0,-1-3 228 0 0,33-27-300 0 0,-50 46 220 0 0,-23 10 412 0 0,8 1-227 0 0,0 0 0 0 0,0 0 1 0 0,1 0-1 0 0,0 1 0 0 0,0 0 0 0 0,1 1 1 0 0,0 0-1 0 0,0-1 0 0 0,1 2 0 0 0,0-1 0 0 0,0 1 1 0 0,1 0-1 0 0,0 0 0 0 0,0 0 0 0 0,1 1-105 0 0,2-8 0 0 0,1-1 1 0 0,0 0-1 0 0,0 0 0 0 0,0 1 0 0 0,0-1 0 0 0,0 0 0 0 0,1 0 0 0 0,-1 0 0 0 0,0 1 0 0 0,0-1 0 0 0,1 0 0 0 0,-1 0 0 0 0,1 0 0 0 0,-1 0 0 0 0,1 1 0 0 0,-1-1 0 0 0,1 0 0 0 0,0 0 0 0 0,0 0 0 0 0,-1 0 0 0 0,1 0 0 0 0,0-1 0 0 0,0 1 0 0 0,0 0 0 0 0,0 0 0 0 0,0-1 1 0 0,0 1-1 0 0,0 0 0 0 0,0-1 0 0 0,0 1 0 0 0,1-1 0 0 0,-1 1 0 0 0,0-1 0 0 0,0 0 0 0 0,0 1 0 0 0,0-1 0 0 0,1 0 0 0 0,-1 0 0 0 0,0 0 0 0 0,0 0 0 0 0,1 0 0 0 0,-1 0 0 0 0,54-8-4097 0 0,-38 2-3509 0 0</inkml:trace>
  <inkml:trace contextRef="#ctx0" brushRef="#br0" timeOffset="982.203">1109 291 12439 0 0,'-20'-1'1661'0'0,"-68"6"8313"0"0,53 6-8698 0 0,34-11-1271 0 0,1 0-1 0 0,-1 0 1 0 0,1 0 0 0 0,-1 1 0 0 0,1-1 0 0 0,-1 0-1 0 0,1 0 1 0 0,-1 0 0 0 0,1 0 0 0 0,0 0 0 0 0,-1 1-1 0 0,1-1 1 0 0,-1 0 0 0 0,1 0 0 0 0,0 1 0 0 0,-1-1-1 0 0,1 0 1 0 0,0 1 0 0 0,-1-1 0 0 0,1 0 0 0 0,0 1-1 0 0,-1-1 1 0 0,1 0 0 0 0,0 1 0 0 0,0-1 0 0 0,-1 1-1 0 0,1-1 1 0 0,0 0 0 0 0,0 1 0 0 0,0-1 0 0 0,0 1-1 0 0,0-1 1 0 0,0 1 0 0 0,-1-1 0 0 0,1 1 0 0 0,0-1-1 0 0,0 1 1 0 0,0-1 0 0 0,1 1 0 0 0,-1-1 0 0 0,0 0-1 0 0,0 1 1 0 0,0-1 0 0 0,0 1 0 0 0,0-1 0 0 0,0 1-1 0 0,1-1 1 0 0,-1 0 0 0 0,0 1 0 0 0,0-1 0 0 0,1 1-1 0 0,-1-1 1 0 0,0 0 0 0 0,1 1 0 0 0,-1-1 0 0 0,0 0-1 0 0,1 1 1 0 0,-1-1 0 0 0,0 0 0 0 0,1 0 0 0 0,-1 1-1 0 0,1-1 1 0 0,-1 0 0 0 0,1 0 0 0 0,-1 0 0 0 0,0 0-1 0 0,1 1 1 0 0,-1-1 0 0 0,1 0 0 0 0,-1 0-5 0 0,40 13 262 0 0,-35-11-251 0 0,-2-2-11 0 0,1 1 0 0 0,0-1 0 0 0,-1 1 0 0 0,1 0 0 0 0,-1 0 0 0 0,1 0 0 0 0,-1 1 0 0 0,1-1 0 0 0,-1 1 0 0 0,0 0 0 0 0,0 0 0 0 0,0 0 0 0 0,0 0 0 0 0,0 1 0 0 0,0-1 0 0 0,-1 1 0 0 0,1 0 0 0 0,-1 0 0 0 0,0 0 0 0 0,0 0 0 0 0,0 0 0 0 0,0 0 0 0 0,0 0 0 0 0,-1 1 0 0 0,1-1 0 0 0,-1 1 0 0 0,0-1 0 0 0,0 1 0 0 0,0-1 0 0 0,0 1 0 0 0,-1 0 0 0 0,0 2 0 0 0,-3 4 66 0 0,0 0 0 0 0,-1-1 0 0 0,-1 0 0 0 0,1 1 0 0 0,-1-2 0 0 0,-1 1-1 0 0,0 0 1 0 0,0-1 0 0 0,-1 0 0 0 0,0-1 0 0 0,0 1 0 0 0,-1-2 0 0 0,1 1 0 0 0,-2-1 0 0 0,1 0 0 0 0,-1 0-1 0 0,0-1 1 0 0,0 0 0 0 0,0-1 0 0 0,-1 0 0 0 0,-5 1-66 0 0,-23 0 135 0 0,37-4-138 0 0,0-1 0 0 0,1 0 1 0 0,-1 0-1 0 0,0 0 0 0 0,0-1 0 0 0,1 1 1 0 0,-1 0-1 0 0,0 0 0 0 0,0 0 0 0 0,1-1 1 0 0,-1 1-1 0 0,0 0 0 0 0,0 0 0 0 0,1-1 1 0 0,-1 1-1 0 0,0-1 0 0 0,1 1 0 0 0,-1-1 1 0 0,1 1-1 0 0,-1-1 0 0 0,1 1 0 0 0,-1-1 0 0 0,1 0 1 0 0,-1 1-1 0 0,1-1 0 0 0,-1 1 0 0 0,1-1 1 0 0,0 0-1 0 0,-1 0 0 0 0,1 1 0 0 0,0-1 1 0 0,0 0-1 0 0,-1 0 0 0 0,1 1 0 0 0,0-1 1 0 0,0 0-1 0 0,0 0 0 0 0,0 1 0 0 0,0-1 1 0 0,0 0-1 0 0,0 0 0 0 0,0 1 0 0 0,1-1 1 0 0,-1 0-1 0 0,0 0 0 0 0,0 0 3 0 0,4-7-408 0 0,0 0 0 0 0,0 0 0 0 0,0 0 0 0 0,1 1 0 0 0,0-1 0 0 0,1 1 0 0 0,-1 0 0 0 0,1 1 0 0 0,1-1 0 0 0,-1 1 0 0 0,6-3 408 0 0,2-2-1608 0 0</inkml:trace>
  <inkml:trace contextRef="#ctx0" brushRef="#br0" timeOffset="1342.898">1376 285 14455 0 0,'0'0'662'0'0,"0"0"-17"0"0,-11-9 539 0 0,4 9-640 0 0,1-1 0 0 0,-1 1 0 0 0,1 1 0 0 0,0 0 0 0 0,-1-1 0 0 0,1 2 0 0 0,-1-1 0 0 0,1 1 0 0 0,0 0 0 0 0,0 0 0 0 0,0 1 0 0 0,0 0 0 0 0,-4 3-544 0 0,-5 1 757 0 0,-36 23 818 0 0,52-29-1561 0 0,-1 0 1 0 0,0 0-1 0 0,1 0 1 0 0,-1 0 0 0 0,0 0-1 0 0,1 0 1 0 0,-1 0-1 0 0,1 0 1 0 0,-1 0 0 0 0,1-1-1 0 0,0 1 1 0 0,-1 0-1 0 0,1 0 1 0 0,0-1-1 0 0,0 1 1 0 0,-1 0 0 0 0,1-1-1 0 0,0 1 1 0 0,0-1-1 0 0,0 1 1 0 0,0-1-1 0 0,0 1 1 0 0,0-1 0 0 0,0 0-1 0 0,0 0 1 0 0,0 1-1 0 0,0-1 1 0 0,0 0-1 0 0,0 0-14 0 0,18 6 6 0 0,69 32 0 0 0,-85-36-6 0 0,-1 0 0 0 0,1-1 0 0 0,-1 1 0 0 0,0 0 0 0 0,0 1 0 0 0,0-1 0 0 0,0 0 0 0 0,0 0 0 0 0,-1 1 0 0 0,1-1 0 0 0,-1 1 0 0 0,1 0-1 0 0,-1-1 1 0 0,0 1 0 0 0,0 0 0 0 0,0 0 0 0 0,-1 0 0 0 0,1 0 0 0 0,0-1 0 0 0,-1 1 0 0 0,0 0 0 0 0,0 0 0 0 0,0 0 0 0 0,0 0 0 0 0,0 0 0 0 0,-1 0 0 0 0,1 0 0 0 0,-1 0 0 0 0,0 0 0 0 0,0 1 0 0 0,-3 4 29 0 0,1 0 0 0 0,-1-1 0 0 0,-1 1 0 0 0,0-1 0 0 0,0 1 0 0 0,0-2-1 0 0,-1 1 1 0 0,0 0 0 0 0,0-1 0 0 0,-1 0 0 0 0,1-1 0 0 0,-1 1 0 0 0,0-1 0 0 0,-1-1 0 0 0,0 1 0 0 0,1-1-1 0 0,-1-1 1 0 0,0 0 0 0 0,-1 0 0 0 0,1 0 0 0 0,-1-1 0 0 0,1 0 0 0 0,-1 0 0 0 0,0-1 0 0 0,1-1 0 0 0,-1 1-1 0 0,0-1 1 0 0,0-1 0 0 0,1 0 0 0 0,-1 0 0 0 0,0-1-29 0 0,8 2-40 0 0,0 0 0 0 0,0 0 0 0 0,0 0 1 0 0,0-1-1 0 0,0 1 0 0 0,0 0 0 0 0,0-1 0 0 0,0 1 0 0 0,0-1 0 0 0,0 1 1 0 0,0-1-1 0 0,1 1 0 0 0,-1-1 0 0 0,0 0 0 0 0,0 0 0 0 0,1 1 0 0 0,-1-1 0 0 0,0 0 1 0 0,1 0-1 0 0,-1 0 0 0 0,1 1 0 0 0,-1-1 0 0 0,1 0 0 0 0,-1 0 0 0 0,1 0 1 0 0,0 0-1 0 0,-1 0 0 0 0,1 0 0 0 0,0 0 0 0 0,0 0 0 0 0,0 0 0 0 0,0 0 1 0 0,0 0-1 0 0,0 0 0 0 0,0 0 0 0 0,0 0 0 0 0,0 0 0 0 0,0 0 0 0 0,0 0 0 0 0,1 0 1 0 0,-1 0-1 0 0,0 0 0 0 0,1 0 0 0 0,-1 0 0 0 0,1-1 40 0 0,31-37-2646 0 0,-19 30 926 0 0</inkml:trace>
  <inkml:trace contextRef="#ctx0" brushRef="#br0" timeOffset="1589.368">1467 510 13359 0 0,'-3'4'1184'0'0,"1"1"-944"0"0,-1 0-240 0 0,2 0 0 0 0,0 0 1112 0 0,0 1 168 0 0,0-1 40 0 0,1 0 8 0 0,0-5-752 0 0,1 4-160 0 0,-1-4-24 0 0,2 4-8 0 0,-2-4-296 0 0,0 0-88 0 0,5 1 0 0 0,-1-3 0 0 0,1-2-808 0 0,0-3-200 0 0</inkml:trace>
  <inkml:trace contextRef="#ctx0" brushRef="#br0" timeOffset="1829.935">1532 229 7367 0 0,'0'0'320'0'0,"-6"3"80"0"0,0-1-320 0 0,1-1-80 0 0,0 1 0 0 0,0 0 0 0 0,5-2 1792 0 0,0 0 336 0 0,0 0 72 0 0,0 0 8 0 0,5 3-1696 0 0,0 0-352 0 0,1 0-64 0 0,2 1-4688 0 0,1 0-944 0 0</inkml:trace>
  <inkml:trace contextRef="#ctx0" brushRef="#br0" timeOffset="2015.559">1688 516 12439 0 0,'-13'18'2625'0'0,"6"-15"888"0"0,6-3-1912 0 0,1 0-524 0 0,-5-11 1283 0 0,20-118-1451 0 0,-12 95-822 0 0,-1 0-1 0 0,-2-1 0 0 0,-2 1 1 0 0,-1 0-1 0 0,-1 0 0 0 0,-2 0 0 0 0,-3-4-86 0 0,8 31 18 0 0,-8-57 437 0 0,9 62-443 0 0,0 0 0 0 0,0 0-1 0 0,1 0 1 0 0,-1 0 0 0 0,1 0-1 0 0,0 0 1 0 0,0 1 0 0 0,-1-1-1 0 0,1 0 1 0 0,0 0 0 0 0,1 0-1 0 0,-1 1 1 0 0,0-1 0 0 0,0 1-1 0 0,1-1 1 0 0,-1 1 0 0 0,1-1-1 0 0,-1 1 1 0 0,1 0 0 0 0,0 0-1 0 0,-1 0 1 0 0,1 0 0 0 0,0 0-1 0 0,0 0 1 0 0,0 0-1 0 0,-1 1 1 0 0,1-1 0 0 0,0 1-1 0 0,0-1 1 0 0,1 1-12 0 0,3-2-31 0 0,0 1 0 0 0,0-1 1 0 0,-1 2-1 0 0,1-1 0 0 0,0 1 0 0 0,0-1 0 0 0,0 2 0 0 0,0-1 1 0 0,0 1-1 0 0,0 0 0 0 0,-1 0 0 0 0,1 0 0 0 0,0 1 0 0 0,-1 0 0 0 0,1 0 1 0 0,-1 0-1 0 0,1 1 0 0 0,-1 0 0 0 0,0 0 0 0 0,0 0 0 0 0,-1 0 1 0 0,1 1-1 0 0,0 0 0 0 0,-1 0 0 0 0,0 0 0 0 0,0 1 0 0 0,-1-1 1 0 0,1 1-1 0 0,-1 0 0 0 0,0 0 0 0 0,0 0 0 0 0,0 1 0 0 0,-1-1 1 0 0,0 1-1 0 0,0-1 0 0 0,0 1 0 0 0,-1 0 0 0 0,1 1 31 0 0,-2 1-575 0 0,0 1-1 0 0,-1-1 0 0 0,1 1 1 0 0,-2-1-1 0 0,1 0 0 0 0,-1 0 1 0 0,0 0-1 0 0,-1 0 1 0 0,0 0-1 0 0,0 0 0 0 0,0 0 1 0 0,-1-1-1 0 0,-1 0 1 0 0,1 0 575 0 0,-8 11-6282 0 0</inkml:trace>
  <inkml:trace contextRef="#ctx0" brushRef="#br0" timeOffset="2187.295">1643 380 2759 0 0,'-19'8'429'0'0,"-10"4"439"0"0,11-4 8518 0 0,17-7-6045 0 0,1-1-1743 0 0,0 0-765 0 0,0 0-156 0 0,22-4 391 0 0,130-14-1841 0 0,-136 17-246 0 0</inkml:trace>
  <inkml:trace contextRef="#ctx0" brushRef="#br0" timeOffset="2439.43">1922 409 16271 0 0,'-2'2'275'0'0,"0"1"1"0"0,0 0-1 0 0,1 0 0 0 0,-1-1 0 0 0,1 1 0 0 0,-1 0 0 0 0,1 1 0 0 0,0-1 1 0 0,0 0-1 0 0,0 0 0 0 0,1 0 0 0 0,-1 1 0 0 0,1-1 0 0 0,-1 0 0 0 0,1 1 1 0 0,0-1-1 0 0,1 0 0 0 0,-1 1 0 0 0,1-1 0 0 0,-1 0 0 0 0,1 1 0 0 0,0-1 1 0 0,0 0-1 0 0,0 0 0 0 0,1 1-275 0 0,15-7-1204 0 0,-12-2 457 0 0</inkml:trace>
  <inkml:trace contextRef="#ctx0" brushRef="#br0" timeOffset="2595.657">1947 278 16239 0 0,'-10'1'720'0'0,"10"-1"144"0"0,-5 0-688 0 0,-1-1-176 0 0,1 0 0 0 0,5 1 0 0 0,0 0 480 0 0,0 0 64 0 0,-4-1 16 0 0,4 1 0 0 0,0 0-400 0 0,0 0-88 0 0,4-4-8 0 0,2 3-64 0 0,1-1-736 0 0,2 1-192 0 0,0 1-48 0 0</inkml:trace>
  <inkml:trace contextRef="#ctx0" brushRef="#br0" timeOffset="2818.819">2235 322 14191 0 0,'0'0'654'0'0,"0"0"-17"0"0,0 0-228 0 0,0 0 554 0 0,-15-3 3642 0 0,7 2-4371 0 0,1 1 0 0 0,-1-1 0 0 0,0 1 0 0 0,0 1 0 0 0,0-1 0 0 0,0 1-1 0 0,1 1 1 0 0,-1-1 0 0 0,0 1 0 0 0,1 1 0 0 0,0-1 0 0 0,-1 1 0 0 0,1 1 0 0 0,0-1 0 0 0,0 1-1 0 0,1 0 1 0 0,-1 1 0 0 0,1 0 0 0 0,0 0 0 0 0,0 0 0 0 0,1 1 0 0 0,-1-1 0 0 0,1 1 0 0 0,1 1 0 0 0,-1-1-1 0 0,-2 6-233 0 0,6-10 7 0 0,0 1-1 0 0,1-1 0 0 0,-1 1 1 0 0,1-1-1 0 0,0 1 0 0 0,0-1 0 0 0,0 1 1 0 0,0-1-1 0 0,0 1 0 0 0,1 0 1 0 0,-1-1-1 0 0,1 1 0 0 0,-1-1 0 0 0,1 1 1 0 0,0-1-1 0 0,0 0 0 0 0,0 1 1 0 0,0-1-1 0 0,1 0 0 0 0,-1 0 0 0 0,1 0 1 0 0,-1 0-1 0 0,1 0 0 0 0,0 0 1 0 0,-1 0-1 0 0,1 0 0 0 0,0-1 0 0 0,0 1 1 0 0,0-1-1 0 0,1 1 0 0 0,0 0-6 0 0,78 22-1139 0 0,-61-23-659 0 0,-1-1-4209 0 0,1-1-2089 0 0</inkml:trace>
  <inkml:trace contextRef="#ctx0" brushRef="#br0" timeOffset="3171.323">2590 313 14887 0 0,'0'0'680'0'0,"0"0"-10"0"0,0-1-430 0 0,0-2-38 0 0,-11-8 5535 0 0,-17 15-3792 0 0,25-3-1668 0 0,-11 4-24 0 0,0 1 1 0 0,0 0-1 0 0,1 1 1 0 0,0 0-1 0 0,0 1 1 0 0,1 1 0 0 0,0 0-1 0 0,0 0 1 0 0,1 1-1 0 0,0 1 1 0 0,1 0-1 0 0,0 1 1 0 0,-5 8-254 0 0,-14 48 240 0 0,28-66-241 0 0,1 0 0 0 0,0-1 1 0 0,0 1-1 0 0,-1 0 0 0 0,1-1 0 0 0,0 1 1 0 0,0 0-1 0 0,0-1 0 0 0,1 1 0 0 0,-1 0 1 0 0,0-1-1 0 0,1 1 0 0 0,-1-1 1 0 0,1 1-1 0 0,-1 0 0 0 0,1-1 0 0 0,0 1 1 0 0,-1-1-1 0 0,1 0 0 0 0,0 1 0 0 0,0-1 1 0 0,0 1-1 0 0,0-1 0 0 0,1 0 0 0 0,-1 0 1 0 0,0 0-1 0 0,0 0 0 0 0,1 0 1 0 0,-1 0-1 0 0,1 0 0 0 0,-1 0 0 0 0,1 0 1 0 0,-1-1-1 0 0,1 1 0 0 0,-1-1 0 0 0,1 1 1 0 0,-1-1-1 0 0,1 0 0 0 0,0 1 1 0 0,-1-1-1 0 0,1 0 0 0 0,0 0 1 0 0,7-1-100 0 0,1 0 1 0 0,-1-1-1 0 0,1 0 0 0 0,-1 0 0 0 0,0-1 0 0 0,0 0 1 0 0,0-1-1 0 0,-1 0 0 0 0,1 0 0 0 0,-1-1 1 0 0,0 0-1 0 0,0-1 0 0 0,0 1 0 0 0,-1-1 1 0 0,0-1-1 0 0,0 0 0 0 0,2-2 100 0 0,3-3-204 0 0,0 0 0 0 0,-1 0 0 0 0,-1-1 1 0 0,0 0-1 0 0,-1-1 0 0 0,0 0 0 0 0,-1-1 0 0 0,0 1 0 0 0,-1-1 0 0 0,-1-1 0 0 0,0-2 204 0 0,-6 18 29 0 0,1 0-1 0 0,-1-1 0 0 0,0 1 0 0 0,0 0 1 0 0,1-1-1 0 0,-1 1 0 0 0,0 0 0 0 0,0-1 1 0 0,0 1-1 0 0,0 0 0 0 0,1-1 0 0 0,-1 1 1 0 0,0-1-1 0 0,0 1 0 0 0,0 0 0 0 0,0-1 1 0 0,0 1-1 0 0,0-1 0 0 0,0 1 0 0 0,0-1 1 0 0,0 1-1 0 0,0 0 0 0 0,0-1 0 0 0,0 1 1 0 0,-1-1-1 0 0,1 1 0 0 0,0 0 0 0 0,0-1 1 0 0,0 1-1 0 0,0 0 0 0 0,-1-1 0 0 0,1 1 1 0 0,0 0-1 0 0,0-1 0 0 0,-1 1 1 0 0,1 0-1 0 0,0-1 0 0 0,-1 1 0 0 0,1 0 1 0 0,0 0-1 0 0,-1-1 0 0 0,1 1 0 0 0,0 0 1 0 0,-1 0-1 0 0,1 0 0 0 0,0 0 0 0 0,-1-1 1 0 0,1 1-1 0 0,-1 0 0 0 0,1 0 0 0 0,0 0 1 0 0,-1 0-1 0 0,1 0 0 0 0,-1 0 0 0 0,1 0 1 0 0,-1 0-1 0 0,1 0 0 0 0,0 0 0 0 0,-1 0-28 0 0,-19 17 1587 0 0,17-11-1566 0 0,1 0 1 0 0,0 0 0 0 0,-1 0 0 0 0,2 1-1 0 0,-1-1 1 0 0,1 1 0 0 0,0-1-1 0 0,0 1 1 0 0,1-1 0 0 0,0 1 0 0 0,0-1-1 0 0,0 1 1 0 0,1-1 0 0 0,0 1-1 0 0,1-1 1 0 0,-1 0 0 0 0,1 1 0 0 0,0-1-1 0 0,1 0 1 0 0,-1 0 0 0 0,1 0-1 0 0,0 0 1 0 0,1-1 0 0 0,0 1 0 0 0,0-1-1 0 0,0 0 1 0 0,0 0 0 0 0,3 2-22 0 0,27-4-2146 0 0,-13-16-6407 0 0,-13 6 1057 0 0</inkml:trace>
  <inkml:trace contextRef="#ctx0" brushRef="#br0" timeOffset="3433.938">2955 98 7831 0 0,'0'0'603'0'0,"-19"-8"10544"0"0,6 21-6687 0 0,-1 26-2807 0 0,13-38-1391 0 0,-6 42 38 0 0,1 0 0 0 0,2 0 0 0 0,3 0 0 0 0,1 0-1 0 0,2 1 1 0 0,6 34-300 0 0,-6-49 28 0 0,-2 15-957 0 0,-9-43-7904 0 0,4-3 1059 0 0</inkml:trace>
  <inkml:trace contextRef="#ctx0" brushRef="#br0" timeOffset="3747.133">2763 400 2759 0 0,'-8'-16'272'0'0,"9"4"2125"0"0,20-8 15040 0 0,-7 17-13898 0 0,160 20-1339 0 0,-155-18-2658 0 0,-1-1 0 0 0,0 0 0 0 0,1-2 0 0 0,-1 0 0 0 0,0 0 0 0 0,-1-2 0 0 0,2-1 458 0 0,28-8-2588 0 0,-46 15 2193 0 0,-1 0 3 0 0,-12 20 1217 0 0,9-17-578 0 0,0 1-1 0 0,-1 0 1 0 0,1 0 0 0 0,0 0-1 0 0,1 0 1 0 0,-1 0-1 0 0,1 0 1 0 0,0 1-1 0 0,0-1 1 0 0,0 1-1 0 0,0 0 1 0 0,1-1-1 0 0,0 1 1 0 0,0 0-1 0 0,0 0 1 0 0,1 0-1 0 0,-1 3-246 0 0,1-1-38 0 0,0 0-21 0 0,-1-1-1 0 0,1 0 0 0 0,1 0 1 0 0,-1 0-1 0 0,1 1 1 0 0,0-1-1 0 0,0 0 0 0 0,1 0 1 0 0,0 0-1 0 0,0 0 0 0 0,0-1 1 0 0,3 5 59 0 0,-5-10-488 0 0,9-6-2523 0 0,-4 1 1663 0 0</inkml:trace>
  <inkml:trace contextRef="#ctx0" brushRef="#br0" timeOffset="4608.18">3226 205 15031 0 0,'-39'-32'3084'0'0,"30"27"1342"0"0,66 16-5417 0 0,76 30-7666 0 0,-91-16 8685 0 0,-22-7 2996 0 0,-19-17-1999 0 0,-5 16 2883 0 0,-46 23-18 0 0,50-40-3886 0 0,-10 6 212 0 0,0 1 0 0 0,1 0 0 0 0,0 0 1 0 0,0 1-1 0 0,0 0 0 0 0,1 1 0 0 0,1 0 1 0 0,-1 0-1 0 0,1 0 0 0 0,1 1 0 0 0,0 0 1 0 0,0 1-1 0 0,1-1 0 0 0,-1 4-216 0 0,6-11 14 0 0,-1 0 0 0 0,1 0 0 0 0,0 0 0 0 0,0 0 0 0 0,0 0 0 0 0,0-1 0 0 0,1 1 0 0 0,-1 0 0 0 0,1 0 0 0 0,-1 0 1 0 0,1 0-1 0 0,0 0 0 0 0,0 0 0 0 0,1-1 0 0 0,-1 1 0 0 0,0-1 0 0 0,1 1 0 0 0,0-1 0 0 0,-1 1 0 0 0,1-1 0 0 0,0 0 0 0 0,0 0 0 0 0,1 0 0 0 0,-1 0 0 0 0,0 0 0 0 0,1 0 0 0 0,-1-1 0 0 0,1 1 0 0 0,-1-1 0 0 0,1 1 0 0 0,0-1 0 0 0,0 0 0 0 0,-1 0 0 0 0,1-1 0 0 0,0 1 1 0 0,0 0-1 0 0,0-1 0 0 0,0 0 0 0 0,0 0 0 0 0,0 0 0 0 0,0 0 0 0 0,0 0 0 0 0,0 0 0 0 0,0-1 0 0 0,-1 1 0 0 0,1-1 0 0 0,0 0 0 0 0,0 0 0 0 0,2-1-14 0 0,5-4 17 0 0,-1 0 0 0 0,0-1-1 0 0,-1 0 1 0 0,1 0 0 0 0,-1 0 0 0 0,-1-1-1 0 0,0-1 1 0 0,0 1 0 0 0,0-1 0 0 0,-1 0-1 0 0,0-1 1 0 0,-1 1 0 0 0,0-1 0 0 0,-1 0-1 0 0,0-1 1 0 0,0 1 0 0 0,-1-1 0 0 0,-1 1 0 0 0,0-1-1 0 0,0 0 1 0 0,-1-3-17 0 0,0 11-14 0 0,0 0 1 0 0,-1 0-1 0 0,0 0 0 0 0,0 0 1 0 0,0 0-1 0 0,0 0 0 0 0,0 0 1 0 0,-1 0-1 0 0,1 0 0 0 0,-1 0 1 0 0,0 1-1 0 0,0-1 0 0 0,0 0 0 0 0,0 0 1 0 0,-1 0-1 0 0,1 1 0 0 0,0-1 1 0 0,-1 1-1 0 0,0-1 0 0 0,0 1 1 0 0,0 0-1 0 0,0-1 0 0 0,0 1 1 0 0,0 0-1 0 0,-1 0 0 0 0,1 1 1 0 0,-1-1-1 0 0,1 0 0 0 0,-1 1 1 0 0,1 0-1 0 0,-1-1 0 0 0,0 1 0 0 0,0 0 1 0 0,-2 0 13 0 0,4 1-311 0 0,1 0-104 0 0,11 15-3639 0 0,0-6 2671 0 0,1 0 0 0 0,0-2-1 0 0,0 1 1 0 0,1-1 0 0 0,0-1 0 0 0,0-1 0 0 0,6 2 1383 0 0,31 15 497 0 0,-49-22 643 0 0,-1 0 48 0 0,0 0 18 0 0,1 20 4537 0 0,-1 27-3025 0 0,0-37-2633 0 0,1 0 1 0 0,0 0 0 0 0,1 0 0 0 0,0-1 0 0 0,0 1 0 0 0,1-1 0 0 0,0 1 0 0 0,1-1 0 0 0,0 0 0 0 0,2 2-86 0 0,-6-10 108 0 0,19-19 768 0 0,67-141 203 0 0,-80 151-998 0 0,2-1 0 0 0,-1 2 0 0 0,1-1 0 0 0,0 1 0 0 0,1 0 0 0 0,-1 1 0 0 0,2 0 0 0 0,7-5-81 0 0,-14 10 26 0 0,-1-1-1 0 0,1 1 0 0 0,0-1 0 0 0,0 1 1 0 0,0 0-1 0 0,0 0 0 0 0,0 0 1 0 0,0 1-1 0 0,0-1 0 0 0,0 1 0 0 0,0-1 1 0 0,0 1-1 0 0,0 0 0 0 0,0 0 0 0 0,0 1 1 0 0,1-1-1 0 0,-1 1 0 0 0,0-1 1 0 0,0 1-1 0 0,0 0 0 0 0,0 0 0 0 0,-1 0 1 0 0,1 0-1 0 0,0 1 0 0 0,0-1 0 0 0,-1 1 1 0 0,1 0-1 0 0,-1 0 0 0 0,1 0 1 0 0,-1 0-1 0 0,0 0 0 0 0,2 2-25 0 0,1 4 72 0 0,-1 1 0 0 0,0 0 0 0 0,0 0 0 0 0,-1 0 0 0 0,0 1 0 0 0,-1-1 0 0 0,0 1 0 0 0,0-1 1 0 0,-1 1-1 0 0,-1 0 0 0 0,1-1 0 0 0,-2 7-72 0 0,3 8 63 0 0,-1 10-31 0 0,14 71-712 0 0,-9-94-1153 0 0,-5-10 114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03.05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1 159 4607 0 0,'0'0'354'0'0,"0"0"198"0"0,0 0 1697 0 0,0 0 766 0 0,3 2 4569 0 0,4 6-5254 0 0,-2 75 2556 0 0,-7-42-4276 0 0,2-40-671 0 0,0-1-18 0 0,0 0-174 0 0,0 0-730 0 0,0 0-324 0 0,0-1-1331 0 0,2-4-5085 0 0</inkml:trace>
  <inkml:trace contextRef="#ctx0" brushRef="#br0" timeOffset="167.29">36 22 16271 0 0,'-35'-4'4999'0'0,"52"7"-7301"0"0,-11-2-1736 0 0,3 1-2389 0 0</inkml:trace>
  <inkml:trace contextRef="#ctx0" brushRef="#br0" timeOffset="554.724">160 112 10135 0 0,'0'0'-67'0'0,"-5"36"1565"0"0,-1 24 9419 0 0,4-34-8653 0 0,8 22 609 0 0,-5-48-2745 0 0,-1 0-21 0 0,0 0-3 0 0,0 0 7 0 0,14-11 479 0 0,43-96 336 0 0,-57 106-924 0 0,6-11 9 0 0,0 1 1 0 0,1 0-1 0 0,1 0 1 0 0,-1 1-1 0 0,2 0 1 0 0,-1 1-1 0 0,1-1 1 0 0,1 2 0 0 0,0-1-1 0 0,3-1-11 0 0,-13 10 0 0 0,1-1 0 0 0,0 1 1 0 0,0-1-1 0 0,-1 1 0 0 0,1-1 0 0 0,0 1 1 0 0,0 0-1 0 0,0-1 0 0 0,0 1 0 0 0,0 0 0 0 0,-1 0 1 0 0,1 0-1 0 0,0-1 0 0 0,0 1 0 0 0,0 0 1 0 0,0 0-1 0 0,0 0 0 0 0,0 1 0 0 0,0-1 0 0 0,0 0 1 0 0,-1 0-1 0 0,1 0 0 0 0,0 1 0 0 0,0-1 0 0 0,0 0 1 0 0,0 1-1 0 0,0-1 0 0 0,-1 1 0 0 0,1-1 1 0 0,0 1-1 0 0,0-1 0 0 0,-1 1 0 0 0,1 0 0 0 0,0-1 1 0 0,-1 1-1 0 0,1 0 0 0 0,-1-1 0 0 0,1 1 1 0 0,-1 0-1 0 0,1 0 0 0 0,-1-1 0 0 0,0 1 0 0 0,1 0 1 0 0,-1 0-1 0 0,0 0 0 0 0,1 0 0 0 0,-1 0 0 0 0,0 0 1 0 0,0 0-1 0 0,0-1 0 0 0,0 1 0 0 0,0 0 1 0 0,0 0-1 0 0,1 55 61 0 0,-2-53-58 0 0,-17 144 121 0 0,18-137-220 0 0,23-11-1879 0 0,-8-10-1087 0 0,-5 2-3225 0 0,-1-1-1685 0 0</inkml:trace>
  <inkml:trace contextRef="#ctx0" brushRef="#br0" timeOffset="954.471">623 64 16783 0 0,'0'0'770'0'0,"0"0"-18"0"0,-17 1 502 0 0,-29 26 3593 0 0,-3 42-3239 0 0,46-64-1573 0 0,0 1 0 0 0,0-1 1 0 0,0 1-1 0 0,1-1 0 0 0,0 1 1 0 0,0 0-1 0 0,0 0 0 0 0,1 0 1 0 0,0 0-1 0 0,0 0 0 0 0,0 0 1 0 0,1 0-1 0 0,0 0 0 0 0,0 0 1 0 0,1 0-1 0 0,-1 1 0 0 0,1-1 1 0 0,1 0-1 0 0,-1-1 0 0 0,1 1 1 0 0,0 0-1 0 0,1 2-35 0 0,0-6-8 0 0,0-1-1 0 0,0 1 0 0 0,0-1 1 0 0,0 1-1 0 0,1-1 1 0 0,-1 0-1 0 0,0 0 1 0 0,0-1-1 0 0,1 1 1 0 0,-1-1-1 0 0,1 0 1 0 0,-1 1-1 0 0,0-1 1 0 0,1-1-1 0 0,-1 1 0 0 0,0 0 1 0 0,1-1-1 0 0,-1 0 1 0 0,0 0-1 0 0,1 0 1 0 0,-1 0-1 0 0,0 0 1 0 0,0-1-1 0 0,0 1 1 0 0,0-1-1 0 0,0 0 0 0 0,0 0 1 0 0,-1 0-1 0 0,1 0 1 0 0,-1-1-1 0 0,1 1 1 0 0,1-3 8 0 0,3-3-42 0 0,0 0 0 0 0,0-1 0 0 0,0 0 0 0 0,-1 0-1 0 0,0 0 1 0 0,-1-1 0 0 0,0 0 0 0 0,-1 0 0 0 0,0 0 0 0 0,0-1 0 0 0,1-9 42 0 0,-5 20 10 0 0,0 0-1 0 0,0 0 1 0 0,0 0 0 0 0,0 0-1 0 0,-1 0 1 0 0,1 0 0 0 0,0 0 0 0 0,0 0-1 0 0,0 0 1 0 0,-1 0 0 0 0,1 0-1 0 0,0 0 1 0 0,0 0 0 0 0,0 0-1 0 0,-1 0 1 0 0,1 0 0 0 0,0 0-1 0 0,0 0 1 0 0,0 0 0 0 0,0 0-1 0 0,-1 0 1 0 0,1 0 0 0 0,0 0-1 0 0,0 0 1 0 0,0-1 0 0 0,0 1-1 0 0,0 0 1 0 0,-1 0 0 0 0,1 0-1 0 0,0 0 1 0 0,0 0 0 0 0,0-1-1 0 0,0 1 1 0 0,0 0 0 0 0,0 0-1 0 0,0 0 1 0 0,0 0 0 0 0,0-1-1 0 0,-1 1-9 0 0,-8 19 476 0 0,8-14-434 0 0,0 0-1 0 0,1 0 1 0 0,-1-1-1 0 0,1 1 1 0 0,0 0-1 0 0,1 0 1 0 0,-1 0-1 0 0,1-1 1 0 0,0 1-1 0 0,0 0 1 0 0,0-1-1 0 0,1 1 1 0 0,-1 0-1 0 0,1-1 1 0 0,0 0-1 0 0,1 1-41 0 0,25 19-869 0 0,13-29-3300 0 0,-31-1-1531 0 0,-1-1-1567 0 0</inkml:trace>
  <inkml:trace contextRef="#ctx0" brushRef="#br0" timeOffset="1300.446">845 88 3679 0 0,'0'0'284'0'0,"0"0"262"0"0,0 0 1790 0 0,0 0 797 0 0,0 0 163 0 0,0 0-261 0 0,0 0-1219 0 0,-6 8 1701 0 0,3 0-3245 0 0,0 0 0 0 0,1 1 0 0 0,0-1 0 0 0,0 1 0 0 0,1 0 1 0 0,0-1-1 0 0,0 1 0 0 0,1 0 0 0 0,1-1 0 0 0,-1 1 0 0 0,1 0 0 0 0,1-1 0 0 0,-1 1-272 0 0,1 7 236 0 0,9 41 1244 0 0,-11-56-1288 0 0,0-1 0 0 0,14-5 680 0 0,-10-2-732 0 0,1 1-1 0 0,-1-1 1 0 0,0 0-1 0 0,0 0 1 0 0,-1 0-1 0 0,0-1 1 0 0,0 1-1 0 0,-1-1 1 0 0,0 0-1 0 0,1-6-139 0 0,5-15 317 0 0,-6 19-302 0 0,1 0 0 0 0,1 0-1 0 0,0 0 1 0 0,0 0 0 0 0,1 1 0 0 0,0-1 0 0 0,1 1-1 0 0,0 1 1 0 0,0-1 0 0 0,1 1 0 0 0,0 0 0 0 0,1 0-1 0 0,-1 1 1 0 0,1 0 0 0 0,1 1 0 0 0,-1 0 0 0 0,1 0-1 0 0,0 0 1 0 0,1 1 0 0 0,0 0-15 0 0,8 3-1971 0 0,9 6-6135 0 0,-21-1-545 0 0</inkml:trace>
  <inkml:trace contextRef="#ctx0" brushRef="#br0" timeOffset="1586.588">1125 481 4607 0 0,'-1'1'1853'0'0,"-4"3"-4890"0"0,3-3 4390 0 0,1 0 4473 0 0,1-1 6392 0 0,32-72-6831 0 0,35-30-4771 0 0,-27 45-773 0 0,2 1 0 0 0,3 3 0 0 0,29-25 157 0 0,-38 51-4324 0 0,-36 26 2650 0 0,0 1-49 0 0</inkml:trace>
  <inkml:trace contextRef="#ctx0" brushRef="#br0" timeOffset="1850.607">1301 157 20303 0 0,'-4'-1'157'0'0,"0"0"-1"0"0,0-1 1 0 0,1 1-1 0 0,-1-1 0 0 0,0 0 1 0 0,1 0-1 0 0,-1 0 1 0 0,1 0-1 0 0,-1-1 1 0 0,1 1-1 0 0,0-1 1 0 0,0 0-1 0 0,0 0 1 0 0,1 0-1 0 0,-3-3-156 0 0,-9-9 1160 0 0,9 10-793 0 0,-28-31 1480 0 0,28 4-3503 0 0,7 27-65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02.07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 90 4607 0 0,'0'0'208'0'0,"0"-1"-9"0"0,0-2 312 0 0,-1 2 1921 0 0,1 1 826 0 0,0 0 156 0 0,0 0-297 0 0,0 0-1394 0 0,-1 15 1298 0 0,12 231 2403 0 0,14 35-4523 0 0,-24-271-890 0 0,-1-9 10 0 0,0-1-122 0 0,0 0-54 0 0,0 0-6 0 0,-6-14-1826 0 0,-3-34-2979 0 0,7 33 3432 0 0</inkml:trace>
  <inkml:trace contextRef="#ctx0" brushRef="#br0" timeOffset="694.337">35 54 5983 0 0,'-13'1'748'0'0,"9"-1"3775"0"0,3 0-1944 0 0,-3-4 2927 0 0,13-11-3367 0 0,2 9-2012 0 0,0 1 0 0 0,1 0 0 0 0,0 1 0 0 0,0 0 0 0 0,0 1 0 0 0,0 0-1 0 0,1 1 1 0 0,-1 0 0 0 0,1 1 0 0 0,-1 1 0 0 0,1 0 0 0 0,0 0 0 0 0,-1 1 0 0 0,1 1 0 0 0,-1 0 0 0 0,0 1 0 0 0,0 0 0 0 0,0 1 0 0 0,8 4-127 0 0,-15-8 23 0 0,1 1 1 0 0,-1 0-1 0 0,0 0 1 0 0,0 0-1 0 0,0 1 1 0 0,1 0-1 0 0,-2 0 1 0 0,1 0-1 0 0,0 1 0 0 0,0-1 1 0 0,-1 1-1 0 0,1 0 1 0 0,-1 1-1 0 0,0-1 1 0 0,0 1-1 0 0,0 0 1 0 0,0 0-1 0 0,-1 0 1 0 0,0 0-1 0 0,0 0 1 0 0,0 1-1 0 0,0 0 1 0 0,-1-1-1 0 0,1 1 0 0 0,-1 0 1 0 0,0 0-1 0 0,-1 0 1 0 0,1 1-1 0 0,-1-1 1 0 0,0 0-1 0 0,-1 1 1 0 0,1-1-1 0 0,-1 0 1 0 0,0 1-1 0 0,0 2-23 0 0,-7 5 223 0 0,0-1 0 0 0,0 0 0 0 0,-1 0 0 0 0,-1 0 0 0 0,0-1-1 0 0,-1-1 1 0 0,0 1 0 0 0,0-2 0 0 0,-1 1 0 0 0,0-1 0 0 0,-1-1 0 0 0,0 0 0 0 0,0-1 0 0 0,-1 0-1 0 0,1-1 1 0 0,-2 0 0 0 0,1-1 0 0 0,-10 2-223 0 0,-64 18 940 0 0,86-25-848 0 0,9-8 48 0 0,2 3-140 0 0,0 2 0 0 0,1-1 0 0 0,-1 2 0 0 0,1-1 0 0 0,0 2 0 0 0,-1-1 0 0 0,1 1 0 0 0,0 1 0 0 0,0 0 0 0 0,0 0 0 0 0,0 1 0 0 0,0 1 0 0 0,-1-2 0 0 0,7 1-4 0 0,1 1-1 0 0,-1 0 1 0 0,0 2-1 0 0,0 0 1 0 0,0 0-1 0 0,0 2 1 0 0,-1 0-1 0 0,0 1 1 0 0,2 1 4 0 0,-12-5 18 0 0,-1 0 1 0 0,0 0-1 0 0,0 1 1 0 0,0-1-1 0 0,0 1 1 0 0,-1 0-1 0 0,0 0 1 0 0,1 0-1 0 0,-2 1 1 0 0,1 0 0 0 0,0 0-1 0 0,-1 0 1 0 0,0 0-1 0 0,0 0 1 0 0,0 1-1 0 0,-1-1 1 0 0,0 1-1 0 0,0-1 1 0 0,0 1-1 0 0,-1 0 1 0 0,0 0-1 0 0,0 0 1 0 0,0 0 0 0 0,-1 0-1 0 0,0 0 1 0 0,0 0-1 0 0,0 0 1 0 0,-1 0-19 0 0,0 2 35 0 0,-1-1 1 0 0,0-1 0 0 0,0 1 0 0 0,0 0 0 0 0,-1 0-1 0 0,0-1 1 0 0,0 0 0 0 0,-1 1 0 0 0,0-1 0 0 0,0 0-1 0 0,0-1 1 0 0,-1 1 0 0 0,0-1 0 0 0,0 0-1 0 0,0 0 1 0 0,-1 0 0 0 0,1-1 0 0 0,-1 0 0 0 0,0 0-1 0 0,-5 2-35 0 0,-2 0 73 0 0,0 1 0 0 0,0-2-1 0 0,-1 0 1 0 0,1 0 0 0 0,-1-1-1 0 0,-1-1 1 0 0,1-1-1 0 0,0 0 1 0 0,-11 0-73 0 0,21-2-1 0 0,-7 2-33 0 0,0-1 0 0 0,0-1 0 0 0,0 0-1 0 0,0-1 1 0 0,0 0 0 0 0,0 0-1 0 0,0-1 1 0 0,0-1 0 0 0,0 0 0 0 0,1 0-1 0 0,-1-1 1 0 0,-6-4 34 0 0,16 8-86 0 0,1 0-1 0 0,0-1 1 0 0,-1 1 0 0 0,1 0-1 0 0,0-1 1 0 0,0 1 0 0 0,-1 0-1 0 0,1-1 1 0 0,0 1-1 0 0,0 0 1 0 0,0-1 0 0 0,-1 1-1 0 0,1-1 1 0 0,0 1 0 0 0,0 0-1 0 0,0-1 1 0 0,0 1 0 0 0,0-1-1 0 0,0 1 1 0 0,0 0-1 0 0,0-1 1 0 0,0 1 0 0 0,0-1-1 0 0,0 1 1 0 0,0 0 0 0 0,0-1-1 0 0,0 1 1 0 0,0-1 0 0 0,0 1-1 0 0,1 0 1 0 0,-1-1-1 0 0,0 1 1 0 0,0-1 0 0 0,0 1-1 0 0,1 0 1 0 0,-1-1 0 0 0,0 1-1 0 0,1 0 1 0 0,-1-1 0 0 0,0 1-1 0 0,0 0 1 0 0,1 0 0 0 0,-1-1-1 0 0,0 1 1 0 0,1 0-1 0 0,-1 0 1 0 0,1 0 0 0 0,-1-1-1 0 0,0 1 1 0 0,1 0 0 0 0,-1 0-1 0 0,1 0 1 0 0,-1 0 0 0 0,0 0-1 0 0,1 0 1 0 0,-1 0-1 0 0,1 0 1 0 0,-1 0 86 0 0,28-9-3839 0 0,-6 4-147 0 0,-10 3-2912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17.2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1 515 7367 0 0,'0'0'334'0'0,"0"0"-1"0"0,3-18 10752 0 0,18-95-8818 0 0,10-98 1258 0 0,-29 176-3514 0 0,5 51 42 0 0,85 276 1395 0 0,-44-220-1193 0 0,-46-70-249 0 0,0 0-1 0 0,0 0 1 0 0,0 0-1 0 0,0-1 1 0 0,0 1-1 0 0,1-1 1 0 0,-1 1-1 0 0,1-1 1 0 0,-1 0 0 0 0,1 0-1 0 0,0 0 1 0 0,-1 0-1 0 0,1-1 1 0 0,0 1-1 0 0,-1-1 1 0 0,1 0-1 0 0,0 1 1 0 0,0-1 0 0 0,-1 0-1 0 0,1-1 1 0 0,0 1-1 0 0,0 0 1 0 0,-1-1-1 0 0,1 1 1 0 0,0-1-1 0 0,-1 0 1 0 0,1 0 0 0 0,0 0-1 0 0,1-1-5 0 0,2-4 13 0 0,0 1-1 0 0,-1-1 0 0 0,1 0 1 0 0,-1 0-1 0 0,-1-1 1 0 0,1 1-1 0 0,-1-1 1 0 0,0 0-1 0 0,-1 0 0 0 0,1-1 1 0 0,-1 1-1 0 0,1-7-12 0 0,-2 9 6 0 0,8-21 20 0 0,-2 0 1 0 0,-1-1 0 0 0,-1 0-1 0 0,-1 0 1 0 0,-1 0 0 0 0,-1-1-1 0 0,-2 0 1 0 0,-2-25-27 0 0,-6-111 0 0 0,16 223 295 0 0,3-1 0 0 0,3 0 0 0 0,11 26-295 0 0,-10-39 209 0 0,-10-26-170 0 0,0-1 0 0 0,2 1 0 0 0,0-1 0 0 0,1-1 1 0 0,1 1-1 0 0,0-2 0 0 0,6 7-39 0 0,12-4-1019 0 0,-14-25-7370 0 0,-8 0 125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21.8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232 64 9671 0 0,'9'-14'1283'0'0,"-8"10"-679"0"0,3-34 9958 0 0,-22 31-8460 0 0,10 7-1898 0 0,-1 1 1 0 0,1 1 0 0 0,0-1-1 0 0,0 1 1 0 0,0 1 0 0 0,0-1-1 0 0,0 1 1 0 0,0 1 0 0 0,1-1-1 0 0,0 1 1 0 0,-1 1 0 0 0,1-1-1 0 0,1 1 1 0 0,-4 3-205 0 0,1-2 81 0 0,1 0-1 0 0,0 1 1 0 0,0 0 0 0 0,0 1 0 0 0,1-1-1 0 0,0 2 1 0 0,1-1 0 0 0,0 0-1 0 0,0 1 1 0 0,1 0 0 0 0,0 1-1 0 0,0-1 1 0 0,1 1 0 0 0,0 0 0 0 0,1 0-1 0 0,0 0 1 0 0,1 1 0 0 0,0-1-1 0 0,0 0 1 0 0,1 1 0 0 0,1 1-81 0 0,1-8 33 0 0,0 1 0 0 0,0 0 1 0 0,0-1-1 0 0,1 1 0 0 0,0-1 1 0 0,0 1-1 0 0,0-1 0 0 0,1 0 1 0 0,-1 0-1 0 0,1 0 1 0 0,0 0-1 0 0,0-1 0 0 0,0 1 1 0 0,1-1-1 0 0,-1 1 0 0 0,1-1 1 0 0,0 0-1 0 0,-1-1 0 0 0,1 1 1 0 0,1-1-1 0 0,-1 0 0 0 0,2 1-33 0 0,7 3 66 0 0,0 0-1 0 0,1-2 0 0 0,-1 1 0 0 0,1-2 1 0 0,0 0-1 0 0,0-1 0 0 0,1 0-65 0 0,-8-1-80 0 0,-1-1-1 0 0,0 1 1 0 0,1-1-1 0 0,-1-1 1 0 0,1 0-1 0 0,-1 0 1 0 0,0 0-1 0 0,1 0 0 0 0,-1-1 1 0 0,0 0-1 0 0,0 0 1 0 0,0-1-1 0 0,0 0 1 0 0,-1 0-1 0 0,1 0 1 0 0,-1-1-1 0 0,3-2 81 0 0,26-33-10388 0 0,-27 28 2516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26.50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20127 0 0,'0'0'463'0'0,"0"0"61"0"0,0 0 27 0 0,0 0-68 0 0,1 16-181 0 0,4 31 3951 0 0,0 49-2629 0 0,-4-67-1272 0 0,17-38-96 0 0,41-70 864 0 0,6 16-345 0 0,-63 61-739 0 0,1 0 1 0 0,0 1 0 0 0,0-1-1 0 0,0 1 1 0 0,0 0 0 0 0,0 0-1 0 0,0 0 1 0 0,0 0 0 0 0,0 1-1 0 0,0-1 1 0 0,0 1-1 0 0,0 0 1 0 0,0 0 0 0 0,1 0-1 0 0,-1 0 1 0 0,0 0 0 0 0,0 1-1 0 0,0 0 1 0 0,0-1 0 0 0,0 1-1 0 0,0 0 1 0 0,0 0-1 0 0,0 1 1 0 0,0-1 0 0 0,0 1-1 0 0,-1-1 1 0 0,3 3-37 0 0,2 3-9 0 0,0 1 0 0 0,-1 0 0 0 0,0 0-1 0 0,0 1 1 0 0,-1 0 0 0 0,0 0 0 0 0,-1 0 0 0 0,1 0 0 0 0,-2 1 0 0 0,1 0 0 0 0,-2-1-1 0 0,1 1 1 0 0,-1 1 0 0 0,-1-1 0 0 0,0 0 0 0 0,0 0 0 0 0,-1 0 0 0 0,0 1-1 0 0,-1-1 1 0 0,0 3 9 0 0,1-13-34 0 0,-2 13-1603 0 0,-6-7-7977 0 0,4-4 846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22.1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102 104 10591 0 0,'0'0'819'0'0,"-15"13"7669"0"0,-7 28-2397 0 0,0 29-4799 0 0,18-55-814 0 0,-3 8-239 0 0,-24 135 402 0 0,37-127-858 0 0,12-22-2877 0 0,-11-10 1741 0 0</inkml:trace>
  <inkml:trace contextRef="#ctx0" brushRef="#br0" timeOffset="344.859">270 290 8287 0 0,'0'0'382'0'0,"-15"5"140"0"0,5 1 648 0 0,1 0 1 0 0,0 1-1 0 0,0 0 0 0 0,0 1 0 0 0,1 0 0 0 0,1 0 0 0 0,-1 1 0 0 0,1-1 0 0 0,1 2 0 0 0,-1-1 0 0 0,2 1 0 0 0,-1 0 0 0 0,1 0 0 0 0,-1 6-1170 0 0,-3 29 136 0 0,10-44-134 0 0,-1 0 0 0 0,0 0 0 0 0,0 0 0 0 0,1 0 0 0 0,-1-1 0 0 0,0 1 0 0 0,1 0 0 0 0,-1 0 0 0 0,1 0 1 0 0,-1 0-1 0 0,1 0 0 0 0,-1-1 0 0 0,1 1 0 0 0,0 0 0 0 0,-1-1 0 0 0,1 1 0 0 0,0 0 0 0 0,0-1 0 0 0,-1 1 0 0 0,1-1 0 0 0,0 1 0 0 0,0-1 1 0 0,0 1-1 0 0,0-1 0 0 0,0 0 0 0 0,0 1 0 0 0,0-1 0 0 0,0 0 0 0 0,0 0 0 0 0,0 0 0 0 0,-1 0 0 0 0,1 0 0 0 0,0 0 0 0 0,0 0 0 0 0,0 0 1 0 0,0 0-1 0 0,0 0 0 0 0,0 0 0 0 0,0-1 0 0 0,0 1 0 0 0,0 0 0 0 0,0-1 0 0 0,0 1 0 0 0,0-1-2 0 0,11-4-73 0 0,-1-1-1 0 0,0 0 1 0 0,0 0-1 0 0,-1-1 1 0 0,0-1-1 0 0,0 0 1 0 0,0 0-1 0 0,-1-1 1 0 0,-1 0 73 0 0,51-59-1048 0 0,-75 77 2092 0 0,14-8-1021 0 0,0 0-1 0 0,0 1 1 0 0,0-1 0 0 0,0 1 0 0 0,0 0 0 0 0,0-1-1 0 0,1 1 1 0 0,-1 0 0 0 0,1 0 0 0 0,0 0 0 0 0,-1 0 0 0 0,1 0-1 0 0,0 1 1 0 0,0-1 0 0 0,0 0 0 0 0,0 0 0 0 0,1 1-1 0 0,-1-1 1 0 0,1 1 0 0 0,-1-1 0 0 0,1 0 0 0 0,0 1-1 0 0,0-1 1 0 0,0 1 0 0 0,0-1 0 0 0,0 1 0 0 0,1-1 0 0 0,-1 0-1 0 0,1 1 1 0 0,-1-1 0 0 0,1 0 0 0 0,0 1 0 0 0,0-1-1 0 0,0 0 1 0 0,0 0 0 0 0,0 0 0 0 0,1 0 0 0 0,-1 0 0 0 0,1 0-1 0 0,-1 0 1 0 0,1 0 0 0 0,0 0 0 0 0,0-1 0 0 0,0 1-1 0 0,0-1-22 0 0,4 1-392 0 0,0 0 0 0 0,0 0 0 0 0,0-1 0 0 0,1 0 0 0 0,-1 0-1 0 0,0-1 1 0 0,1 0 0 0 0,-1 0 0 0 0,0 0 0 0 0,1-1 0 0 0,-1 0-1 0 0,0 0 1 0 0,0 0 0 0 0,1-1 0 0 0,-1 0 0 0 0,3-2 392 0 0,9-2-1703 0 0</inkml:trace>
  <inkml:trace contextRef="#ctx0" brushRef="#br0" timeOffset="660.804">602 287 4143 0 0,'0'0'319'0'0,"-3"-3"284"0"0,-6-4 5078 0 0,-22 4 3128 0 0,-1 8-4443 0 0,23-3-4023 0 0,1 0-1 0 0,0 1 1 0 0,0 1 0 0 0,0-1-1 0 0,0 1 1 0 0,0 0-1 0 0,1 1 1 0 0,0 0-1 0 0,0 0 1 0 0,-2 2-343 0 0,9-6 5 0 0,-1-1-1 0 0,0 1 1 0 0,1-1 0 0 0,-1 1-1 0 0,0-1 1 0 0,1 1-1 0 0,-1-1 1 0 0,1 1 0 0 0,-1 0-1 0 0,1-1 1 0 0,-1 1 0 0 0,1 0-1 0 0,0-1 1 0 0,-1 1-1 0 0,1 0 1 0 0,0 0 0 0 0,-1-1-1 0 0,1 1 1 0 0,0 0 0 0 0,0 0-1 0 0,0-1 1 0 0,-1 1-1 0 0,1 0 1 0 0,0 0 0 0 0,0 0-1 0 0,1 0 1 0 0,-1-1 0 0 0,0 1-1 0 0,0 0 1 0 0,0 0-1 0 0,0-1 1 0 0,1 1 0 0 0,-1 0-1 0 0,0 0 1 0 0,1-1 0 0 0,-1 1-1 0 0,0 0 1 0 0,1 0-1 0 0,-1-1 1 0 0,1 1 0 0 0,-1-1-1 0 0,1 1 1 0 0,0 0-1 0 0,-1-1 1 0 0,1 1 0 0 0,-1-1-1 0 0,1 1 1 0 0,0-1 0 0 0,-1 0-1 0 0,1 1 1 0 0,0-1-5 0 0,45 17 179 0 0,-35-14-166 0 0,15 4-13 0 0,-17-5 0 0 0,0 0 0 0 0,0 1 0 0 0,-1 0 0 0 0,1 0 0 0 0,-1 1 0 0 0,1 0 0 0 0,-1 1 0 0 0,0-1 0 0 0,-1 1 0 0 0,1 1 0 0 0,1 1 0 0 0,-8-6 10 0 0,-1 0-1 0 0,1 0 1 0 0,0 0 0 0 0,-1 0-1 0 0,1-1 1 0 0,-1 1-1 0 0,0 0 1 0 0,1 0 0 0 0,-1 0-1 0 0,0 0 1 0 0,0 0 0 0 0,1 0-1 0 0,-1 0 1 0 0,0 0-1 0 0,0 0 1 0 0,0 0 0 0 0,0 0-1 0 0,0 0 1 0 0,0 0 0 0 0,-1 0-1 0 0,1 0 1 0 0,0 0-1 0 0,0 0 1 0 0,-1 0 0 0 0,1 0-1 0 0,0 0 1 0 0,-1 0 0 0 0,1 0-1 0 0,-1 0 1 0 0,0-1-1 0 0,1 1 1 0 0,-1 0 0 0 0,0 0-1 0 0,1-1 1 0 0,-1 1 0 0 0,0 0-1 0 0,0-1 1 0 0,1 1-1 0 0,-1-1 1 0 0,0 1 0 0 0,-1 0-10 0 0,-38 22 516 0 0,37-21-494 0 0,-8 3 26 0 0,1-1-1 0 0,0 0 1 0 0,-1 0-1 0 0,0-1 1 0 0,0 0-1 0 0,0 0 1 0 0,0-2-1 0 0,0 1 1 0 0,0-2-1 0 0,-10 1-47 0 0,22-1-78 0 0,0 0 0 0 0,-1 0 0 0 0,1 0 1 0 0,0-1-1 0 0,-1 1 0 0 0,1 0 0 0 0,0 0 0 0 0,-1 0 0 0 0,1-1 0 0 0,-1 1 0 0 0,1 0 1 0 0,0-1-1 0 0,-1 1 0 0 0,1 0 0 0 0,-1-1 0 0 0,1 1 0 0 0,-1-1 0 0 0,1 1 0 0 0,-1-1 0 0 0,1 1 1 0 0,-1-1-1 0 0,0 1 0 0 0,1-1 0 0 0,-1 0 0 0 0,0 1 0 0 0,1-1 0 0 0,-1 0 0 0 0,0 1 1 0 0,0-1-1 0 0,1 0 0 0 0,-1 1 0 0 0,0-1 0 0 0,0 0 0 0 0,0 1 0 0 0,0-1 0 0 0,0 0 1 0 0,0 1-1 0 0,0-1 0 0 0,0 0 0 0 0,0 1 0 0 0,-1-1 0 0 0,1 0 0 0 0,0 1 0 0 0,0-1 1 0 0,-1 0-1 0 0,1 1 0 0 0,0-1 0 0 0,-1 1 0 0 0,1-1 0 0 0,0 0 0 0 0,-1 1 0 0 0,1-1 0 0 0,-1 1 1 0 0,1-1-1 0 0,-1 1 0 0 0,1 0 0 0 0,-1-1 0 0 0,1 1 0 0 0,-1-1 0 0 0,0 1 0 0 0,1 0 1 0 0,-1 0-1 0 0,1-1 0 0 0,-1 1 0 0 0,0 0 0 0 0,0 0 78 0 0,13-6-1524 0 0</inkml:trace>
  <inkml:trace contextRef="#ctx0" brushRef="#br0" timeOffset="1041.47">857 309 5063 0 0,'1'-16'496'0'0,"-19"-17"13678"0"0,-18 21-8235 0 0,-41 24-3712 0 0,75-12-2207 0 0,0 0 1 0 0,0 0-1 0 0,0 1 0 0 0,0-1 0 0 0,-1 1 1 0 0,1 0-1 0 0,0-1 0 0 0,0 1 0 0 0,0 0 1 0 0,0 0-1 0 0,0 0 0 0 0,1 1 0 0 0,-1-1 1 0 0,0 0-1 0 0,0 1 0 0 0,1-1 1 0 0,-1 1-1 0 0,1-1 0 0 0,-1 1 0 0 0,1 0 1 0 0,0 0-1 0 0,0 0 0 0 0,0 0 0 0 0,0 0 1 0 0,0 0-1 0 0,0 0 0 0 0,0 0 0 0 0,1 0 1 0 0,-1 0-1 0 0,1 0 0 0 0,-1 0 0 0 0,1 0 1 0 0,0 1-1 0 0,0-1 0 0 0,0 0 0 0 0,0 0 1 0 0,0 0-1 0 0,0 1 0 0 0,1-1 1 0 0,-1 0-1 0 0,1 0 0 0 0,0 0 0 0 0,-1 0 1 0 0,1 0-1 0 0,0 0 0 0 0,1 1-20 0 0,4 3 0 0 0,1 1 0 0 0,0-1 0 0 0,1-1 0 0 0,-1 1 0 0 0,1-1 0 0 0,1-1 0 0 0,-1 0 0 0 0,0 0 0 0 0,1 0 0 0 0,0-1 0 0 0,0 0 0 0 0,0-1 0 0 0,6 1 0 0 0,4 3 0 0 0,-1-1-1 0 0,-12-4 2 0 0,-1 0 0 0 0,1 0 0 0 0,-1 1 1 0 0,0 0-1 0 0,0 0 0 0 0,0 0 0 0 0,0 0 1 0 0,0 1-1 0 0,0 0 0 0 0,-1 0 0 0 0,1 0 1 0 0,-1 0-1 0 0,0 1 0 0 0,2 1-1 0 0,-6-2 52 0 0,-1 0-1 0 0,1-1 0 0 0,-1 1 1 0 0,1 0-1 0 0,-1-1 1 0 0,0 1-1 0 0,0-1 1 0 0,0 1-1 0 0,0-1 0 0 0,0 1 1 0 0,0-1-1 0 0,-1 0 1 0 0,1 1-1 0 0,-1-1 1 0 0,0 0-1 0 0,0 0 1 0 0,0 0-1 0 0,0 0 0 0 0,0-1 1 0 0,0 1-1 0 0,0 0 1 0 0,0-1-1 0 0,-1 0 1 0 0,1 1-1 0 0,-1-1 1 0 0,1 0-1 0 0,-1 0 0 0 0,1 0 1 0 0,-1-1-52 0 0,1 2 33 0 0,-11 4 41 0 0,0-1 0 0 0,0 0 0 0 0,0 0 0 0 0,-1-1 0 0 0,1-1 0 0 0,-1 0-1 0 0,0-1 1 0 0,0-1 0 0 0,0 0 0 0 0,-10-1-74 0 0,24 0-27 0 0,1-1 0 0 0,-1 1 0 0 0,0-1 0 0 0,1 1 0 0 0,-1 0 1 0 0,0-1-1 0 0,0 1 0 0 0,1-1 0 0 0,-1 1 0 0 0,0-1 0 0 0,0 1 0 0 0,0-1 0 0 0,0 1 0 0 0,1-1 0 0 0,-1 1 0 0 0,0-1 0 0 0,0 1 0 0 0,0-1 1 0 0,0 1-1 0 0,0-1 0 0 0,0 1 0 0 0,0-1 0 0 0,-1 1 0 0 0,1-1 0 0 0,0 1 0 0 0,0-1 0 0 0,0 1 0 0 0,0-1 0 0 0,-1 1 0 0 0,1-1 0 0 0,0 1 1 0 0,0-1-1 0 0,-1 1 0 0 0,1-1 0 0 0,0 1 0 0 0,-1 0 0 0 0,1-1 0 0 0,-1 1 0 0 0,1 0 0 0 0,0-1 0 0 0,-1 1 0 0 0,1 0 0 0 0,-1 0 1 0 0,1-1-1 0 0,-1 1 0 0 0,1 0 0 0 0,-1 0 0 0 0,1 0 0 0 0,-1-1 0 0 0,1 1 0 0 0,-1 0 0 0 0,1 0 0 0 0,-1 0 0 0 0,1 0 0 0 0,-1 0 0 0 0,1 0 1 0 0,-1 0-1 0 0,1 0 0 0 0,-1 0 0 0 0,1 1 0 0 0,-1-1 0 0 0,1 0 0 0 0,-1 0 27 0 0,44-23-3761 0 0,-24 15-3302 0 0,-3 2-961 0 0</inkml:trace>
  <inkml:trace contextRef="#ctx0" brushRef="#br0" timeOffset="1291.447">1019 451 11055 0 0,'0'0'852'0'0,"-1"0"-560"0"0,-1 0 139 0 0,-8 10 10794 0 0,7 3-8608 0 0,7-15-5510 0 0,-1-1-2764 0 0,1-1-2074 0 0</inkml:trace>
  <inkml:trace contextRef="#ctx0" brushRef="#br0" timeOffset="1552.994">1020 258 17215 0 0,'-9'3'768'0'0,"5"-3"152"0"0,-1 1-736 0 0,0 1-184 0 0,5-2 0 0 0,0 0 0 0 0,0 0 576 0 0,0 0 72 0 0,0 0 24 0 0,0 0 0 0 0,0 0-528 0 0,5 3-144 0 0,0 0 0 0 0,1-2 64 0 0,1 1-736 0 0,2 1-144 0 0,0 0-32 0 0,0 1-7056 0 0</inkml:trace>
  <inkml:trace contextRef="#ctx0" brushRef="#br0" timeOffset="1802.96">1181 472 10135 0 0,'0'0'464'0'0,"0"0"-9"0"0,-1 1-295 0 0,0 2 224 0 0,1-2 1519 0 0,0-1 657 0 0,0 0 126 0 0,0 0-228 0 0,0 0-1083 0 0,0 0-471 0 0,0 0-96 0 0,-5-32 1598 0 0,-6-231-1577 0 0,4 219-667 0 0,5 34-85 0 0,0 0 0 0 0,1 1 1 0 0,0-1-1 0 0,0 0 0 0 0,1 0 0 0 0,0 1 0 0 0,1-1 0 0 0,0 0 0 0 0,2-7-77 0 0,-3 15 1 0 0,1 0-1 0 0,0 0 1 0 0,0 0 0 0 0,0 0-1 0 0,0 1 1 0 0,1-1 0 0 0,-1 0-1 0 0,0 0 1 0 0,1 1 0 0 0,-1-1-1 0 0,1 1 1 0 0,-1 0 0 0 0,1-1-1 0 0,0 1 1 0 0,0 0 0 0 0,0 0-1 0 0,-1 0 1 0 0,1 0 0 0 0,0 0-1 0 0,0 1 1 0 0,0-1 0 0 0,0 0-1 0 0,1 1 1 0 0,-1 0 0 0 0,0-1-1 0 0,0 1 1 0 0,0 0 0 0 0,0 0-1 0 0,0 0 1 0 0,0 0 0 0 0,0 1-1 0 0,1-1 1 0 0,-1 1-1 0 0,70 19-14 0 0,-72-20 14 0 0,77 41-1905 0 0,-74-39 1740 0 0,-1 0 1 0 0,0 0-1 0 0,0 0 0 0 0,0 0 1 0 0,0 0-1 0 0,0 1 0 0 0,0-1 1 0 0,-1 0-1 0 0,1 1 0 0 0,-1 0 1 0 0,1-1-1 0 0,-1 1 0 0 0,0 0 1 0 0,0-1-1 0 0,0 1 0 0 0,-1 0 1 0 0,1 0-1 0 0,-1 0 0 0 0,1 0 1 0 0,-1 0-1 0 0,0 0 0 0 0,0 0 1 0 0,0 0-1 0 0,-1 0 0 0 0,1-1 1 0 0,-1 1-1 0 0,1 0 0 0 0,-2 1 165 0 0,-4 12-8092 0 0</inkml:trace>
  <inkml:trace contextRef="#ctx0" brushRef="#br0" timeOffset="1989.317">1067 397 13359 0 0,'0'0'1027'0'0,"0"0"-408"0"0,0 0 770 0 0,5 0 3073 0 0,7-2-2506 0 0,134-20 1044 0 0,-68 16-3653 0 0,-63 4 653 0 0</inkml:trace>
  <inkml:trace contextRef="#ctx0" brushRef="#br0" timeOffset="2149.619">1436 382 10591 0 0,'0'0'819'0'0,"-9"17"6678"0"0,0 8-979 0 0,3 14-4424 0 0,6-38-2046 0 0,0-1-101 0 0,8 0-10339 0 0,-4-4 2997 0 0</inkml:trace>
  <inkml:trace contextRef="#ctx0" brushRef="#br0" timeOffset="2322.585">1475 237 15143 0 0,'-6'-8'672'0'0,"6"8"136"0"0,-4-3-648 0 0,1 0-160 0 0,-2 1 0 0 0,1 0 0 0 0,-1-2 816 0 0,1 3 128 0 0,1 0 24 0 0,3 1 8 0 0,0 0-592 0 0,0 0-112 0 0,0 0-24 0 0,0 0-8 0 0,1 5-432 0 0,3 0-80 0 0,2 0-16 0 0,2 0-8096 0 0</inkml:trace>
  <inkml:trace contextRef="#ctx0" brushRef="#br0" timeOffset="2572.712">1765 294 17479 0 0,'0'0'796'0'0,"0"0"-12"0"0,-8-10-289 0 0,-34 4 5190 0 0,-22 29-3590 0 0,56-20-1982 0 0,0 2 1 0 0,0-1-1 0 0,1 1 0 0 0,0 0 1 0 0,0 1-1 0 0,0 0 1 0 0,0 0-1 0 0,1 0 0 0 0,0 1 1 0 0,0 0-1 0 0,1 0 1 0 0,0 0-1 0 0,0 1 0 0 0,1 0 1 0 0,0 0-1 0 0,0 0 1 0 0,1 0-1 0 0,-1 3-113 0 0,4-9-4 0 0,-1 0 0 0 0,1-1 0 0 0,0 1 0 0 0,0 0 0 0 0,0 0 0 0 0,0-1 0 0 0,0 1 0 0 0,0 0 0 0 0,0-1 0 0 0,0 1-1 0 0,1 0 1 0 0,-1-1 0 0 0,1 1 0 0 0,-1-1 0 0 0,1 1 0 0 0,0 0 0 0 0,-1-1 0 0 0,1 0 0 0 0,0 1 0 0 0,0-1 0 0 0,0 1 0 0 0,0-1 0 0 0,0 0 0 0 0,1 0 0 0 0,-1 1 0 0 0,0-1 0 0 0,1 0 0 0 0,-1 0 0 0 0,0-1-1 0 0,1 1 1 0 0,-1 0 0 0 0,1 0 0 0 0,0-1 0 0 0,-1 1 0 0 0,1 0 0 0 0,-1-1 0 0 0,1 0 0 0 0,0 1 0 0 0,-1-1 0 0 0,1 0 0 0 0,0 0 4 0 0,73-3-1614 0 0,-72 3 1407 0 0,34-7-2537 0 0,-13 2-3897 0 0,-4 0-1139 0 0</inkml:trace>
  <inkml:trace contextRef="#ctx0" brushRef="#br0" timeOffset="2885.194">1924 325 9671 0 0,'0'0'748'0'0,"-4"-11"165"0"0,1 5 5197 0 0,-26-5 881 0 0,-3 22-4491 0 0,-20 37-1273 0 0,50-47-1222 0 0,0 1 0 0 0,0 0 0 0 0,0-1 0 0 0,0 1-1 0 0,1 0 1 0 0,-1 0 0 0 0,0 0 0 0 0,1 0 0 0 0,0 0-1 0 0,-1 1 1 0 0,1-1 0 0 0,0 0 0 0 0,0 1 0 0 0,0-1-1 0 0,0 1 1 0 0,1-1 0 0 0,-1 1 0 0 0,1-1-1 0 0,-1 1 1 0 0,1 0 0 0 0,0-1 0 0 0,0 1 0 0 0,0-1-1 0 0,0 1 1 0 0,1 0 0 0 0,-1-1 0 0 0,1 1 0 0 0,-1-1-1 0 0,1 1 1 0 0,0-1 0 0 0,0 1 0 0 0,0-1 0 0 0,0 0-1 0 0,1 1 1 0 0,-1-1 0 0 0,1 0 0 0 0,-1 0 0 0 0,1 0-1 0 0,0 0 1 0 0,0 0 0 0 0,0-1 0 0 0,1 2-5 0 0,3-2-171 0 0,1-1 1 0 0,0 0-1 0 0,0 0 1 0 0,-1 0-1 0 0,1-1 1 0 0,0 0-1 0 0,-1 0 1 0 0,1-1-1 0 0,0 0 0 0 0,-1 0 1 0 0,0 0-1 0 0,0-1 1 0 0,1 0-1 0 0,-2 0 1 0 0,1-1-1 0 0,0 0 1 0 0,-1 0-1 0 0,1 0 1 0 0,-1 0-1 0 0,0-1 1 0 0,-1 0-1 0 0,1 0 1 0 0,-1 0-1 0 0,0-1 1 0 0,0 1-1 0 0,-1-1 1 0 0,1 0-1 0 0,-1 0 0 0 0,1-5 171 0 0,-2 8-7 0 0,-1-1 0 0 0,1 1 0 0 0,-1 0 0 0 0,0-1 0 0 0,0 1 0 0 0,0-1 0 0 0,-1 1 0 0 0,1-1 0 0 0,-1 0 0 0 0,0 1 0 0 0,0-1 0 0 0,0 1 0 0 0,0-1 0 0 0,-1 0 0 0 0,0 0 7 0 0,1 3 280 0 0,0 1 0 0 0,0 0 28 0 0,-2 3-143 0 0,0-1 1 0 0,0 1-1 0 0,1 0 0 0 0,-1-1 1 0 0,1 1-1 0 0,-1 0 0 0 0,1 0 1 0 0,0 0-1 0 0,0 0 0 0 0,0 0 1 0 0,1 0-1 0 0,-1 1 0 0 0,1-1 1 0 0,0 0-1 0 0,0 0 0 0 0,0 0 1 0 0,0 1-1 0 0,0-1 0 0 0,1 3-165 0 0,0-2 1 0 0,0 1 0 0 0,0-1 0 0 0,1 0-1 0 0,-1 1 1 0 0,1-1 0 0 0,0 0 0 0 0,0 0-1 0 0,0 0 1 0 0,1-1 0 0 0,-1 1 0 0 0,1 0 0 0 0,0-1-1 0 0,0 0 1 0 0,0 1 0 0 0,1-1 0 0 0,-1 0-1 0 0,1-1 0 0 0,47 12-3759 0 0,-15-38-2233 0 0,-25 13 4289 0 0</inkml:trace>
  <inkml:trace contextRef="#ctx0" brushRef="#br0" timeOffset="3170.733">2289 107 17935 0 0,'0'0'827'0'0,"0"0"-22"0"0,-11 14 602 0 0,2 8 2525 0 0,2 19-2498 0 0,6-25-859 0 0,-10 236 203 0 0,11-216-2409 0 0,0-35 761 0 0,0-1-262 0 0,0 0-109 0 0,0 0-1273 0 0,0 0-4992 0 0</inkml:trace>
  <inkml:trace contextRef="#ctx0" brushRef="#br0" timeOffset="3439.616">2133 350 9671 0 0,'5'-16'1677'0'0,"-5"15"-1381"0"0,0 0 1 0 0,0 1-1 0 0,1-1 1 0 0,-1 0-1 0 0,0 1 1 0 0,1-1 0 0 0,-1 0-1 0 0,1 1 1 0 0,-1-1-1 0 0,1 1 1 0 0,-1-1-1 0 0,1 1 1 0 0,-1-1 0 0 0,1 1-1 0 0,0-1 1 0 0,-1 1-1 0 0,1-1 1 0 0,0 1-1 0 0,-1 0 1 0 0,1-1 0 0 0,0 1-1 0 0,-1 0 1 0 0,1 0-1 0 0,0 0 1 0 0,0 0-1 0 0,-1-1 1 0 0,1 1 0 0 0,0 0-1 0 0,0 0 1 0 0,-1 0-1 0 0,1 0 1 0 0,0 1-1 0 0,0-1 1 0 0,-1 0 0 0 0,1 0-1 0 0,0 0 1 0 0,0 1-1 0 0,-1-1 1 0 0,1 0-1 0 0,0 1 1 0 0,-1-1 0 0 0,1 0-1 0 0,-1 1 1 0 0,1-1-1 0 0,0 1 1 0 0,0 0-297 0 0,58 27 3637 0 0,-50-24-3659 0 0,0-2-1 0 0,1 1 0 0 0,-1-1 0 0 0,0-1 0 0 0,1 0 0 0 0,-1 0 0 0 0,1-1 1 0 0,-1 0-1 0 0,4 0 23 0 0,70-13-3598 0 0,-52 8-820 0 0,-30 5 2546 0 0,-1 0-2864 0 0,0 0-1231 0 0</inkml:trace>
  <inkml:trace contextRef="#ctx0" brushRef="#br0" timeOffset="3703.512">2469 358 11023 0 0,'0'0'506'0'0,"0"0"-10"0"0,5 17 1320 0 0,-9 3 6251 0 0,-10 13-4464 0 0,13-32-4184 0 0,-1 1-2461 0 0,2-1-4943 0 0</inkml:trace>
  <inkml:trace contextRef="#ctx0" brushRef="#br0" timeOffset="3704.512">2549 171 9215 0 0,'0'0'816'0'0,"-4"-2"-656"0"0,-1 0-160 0 0,-1-1 0 0 0,0 1 2080 0 0,-1 1 384 0 0,0 0 80 0 0,0 1 16 0 0,2 0-1640 0 0,0 1-328 0 0,1 1-64 0 0,4-2-16 0 0,0 0-792 0 0,0 0-160 0 0,5 4-32 0 0,3 0-8056 0 0</inkml:trace>
  <inkml:trace contextRef="#ctx0" brushRef="#br0" timeOffset="3987.24">2706 277 18023 0 0,'-10'8'1920'0'0,"-13"7"-1119"0"0,-48 47 5066 0 0,42 0-4205 0 0,28-60-1655 0 0,1 0 1 0 0,0 0-1 0 0,0-1 1 0 0,0 1-1 0 0,0 0 1 0 0,0 0-1 0 0,0 0 1 0 0,1 0-1 0 0,-1-1 1 0 0,0 1-1 0 0,1 0 1 0 0,0 0-1 0 0,-1-1 1 0 0,1 1-1 0 0,0 0 1 0 0,0-1-1 0 0,0 1 1 0 0,0-1-1 0 0,0 1 1 0 0,0-1-1 0 0,1 1 1 0 0,-1-1-1 0 0,0 0 1 0 0,1 0 0 0 0,-1 1-1 0 0,1-1 1 0 0,-1 0-1 0 0,1 0 1 0 0,-1-1-1 0 0,1 1 1 0 0,0 0-1 0 0,0 0 1 0 0,-1-1-1 0 0,1 1 1 0 0,0-1-1 0 0,0 0-7 0 0,4 2 0 0 0,-1-1 0 0 0,1 0 0 0 0,0 0 1 0 0,-1-1-1 0 0,1 0 0 0 0,0 0 0 0 0,-1 0 0 0 0,1-1 0 0 0,0 1 0 0 0,-1-1 0 0 0,1-1 1 0 0,-1 1-1 0 0,1-1 0 0 0,-1 0 0 0 0,0 0 0 0 0,4-3 0 0 0,-6 4 4 0 0,-1-1 0 0 0,0 1 0 0 0,1-1 0 0 0,-1 0 0 0 0,0 1 0 0 0,0-1 0 0 0,0 0 0 0 0,0-1-1 0 0,-1 1 1 0 0,1 0 0 0 0,-1 0 0 0 0,1-1 0 0 0,-1 1 0 0 0,0-1 0 0 0,1 1 0 0 0,-1-1 0 0 0,-1 0 0 0 0,1 1 0 0 0,0-1 0 0 0,-1 0 0 0 0,1 0 0 0 0,-1 1 0 0 0,0-1 0 0 0,0 0 0 0 0,0 0 0 0 0,0 0-1 0 0,0 1 1 0 0,-1-1 0 0 0,0 0 0 0 0,1 0 0 0 0,-1 1 0 0 0,0-1 0 0 0,0 1 0 0 0,-1-2-4 0 0,-1-3-306 0 0,-1 0 1 0 0,0 1-1 0 0,-1 0 1 0 0,1 0-1 0 0,-1 0 1 0 0,-1 0-1 0 0,1 1 0 0 0,-1 0 1 0 0,0 0-1 0 0,0 0 1 0 0,-2-1 305 0 0,7 6-854 0 0,1 0-431 0 0,0 0-187 0 0,1 0-37 0 0,3-1-10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19.82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 77 12439 0 0,'10'-48'2735'0'0,"3"20"2250"0"0,-12 28-4069 0 0,-1 0-218 0 0,3 13 1043 0 0,-12 115 856 0 0,-3-62-2177 0 0,7-47-388 0 0,2 0 1 0 0,0 0 0 0 0,1 0-1 0 0,0 1 1 0 0,2-1-1 0 0,0 0 1 0 0,2 2-33 0 0,-2-20-56 0 0,0 0 1 0 0,0 0-1 0 0,0 0 0 0 0,0 1 1 0 0,0-1-1 0 0,0 0 0 0 0,0 0 0 0 0,1 0 1 0 0,-1 0-1 0 0,0 0 0 0 0,1 0 1 0 0,-1 0-1 0 0,1 0 0 0 0,-1 0 1 0 0,1 0-1 0 0,0 0 0 0 0,-1 0 0 0 0,1 0 1 0 0,0 0-1 0 0,0 0 0 0 0,0-1 1 0 0,0 1-1 0 0,-1 0 0 0 0,1-1 1 0 0,0 1-1 0 0,0 0 0 0 0,0-1 0 0 0,0 1 1 0 0,0-1-1 0 0,1 0 0 0 0,-1 1 1 0 0,0-1-1 0 0,0 0 0 0 0,0 1 0 0 0,0-1 1 0 0,1 0 55 0 0,5-2-1699 0 0</inkml:trace>
  <inkml:trace contextRef="#ctx0" brushRef="#br0" timeOffset="389.053">286 174 16583 0 0,'-13'-10'1800'0'0,"9"10"-1590"0"0,0 0 0 0 0,-1 0 0 0 0,1 0-1 0 0,0 0 1 0 0,0 1 0 0 0,0 0 0 0 0,0 0 0 0 0,0 0-1 0 0,0 0 1 0 0,0 0 0 0 0,0 1 0 0 0,0 0 0 0 0,0 0-1 0 0,0 0 1 0 0,1 0 0 0 0,-1 1 0 0 0,1-1 0 0 0,0 1-1 0 0,0 0 1 0 0,-2 2-210 0 0,-5 3 175 0 0,1 0-1 0 0,0 0 1 0 0,0 1-1 0 0,1 0 1 0 0,0 0 0 0 0,1 1-1 0 0,0 0 1 0 0,0 0-1 0 0,1 1 1 0 0,1 0-1 0 0,0 0 1 0 0,0 1-1 0 0,0 1-174 0 0,5-11 2 0 0,0 0 0 0 0,0 0 0 0 0,-1-1-1 0 0,1 1 1 0 0,0 0 0 0 0,0 0 0 0 0,1 0-1 0 0,-1 0 1 0 0,0 0 0 0 0,1 0-1 0 0,-1 0 1 0 0,1 0 0 0 0,-1 0 0 0 0,1 0-1 0 0,0 0 1 0 0,0-1 0 0 0,0 1-1 0 0,0 0 1 0 0,0-1 0 0 0,0 1 0 0 0,1-1-1 0 0,-1 1 1 0 0,0-1 0 0 0,1 0-1 0 0,-1 1 1 0 0,1-1 0 0 0,0 0 0 0 0,-1 0-1 0 0,1 0 1 0 0,0 0 0 0 0,0 0 0 0 0,0 0-1 0 0,-1-1 1 0 0,1 1 0 0 0,0-1-1 0 0,0 1 1 0 0,0-1 0 0 0,0 0 0 0 0,0 0-1 0 0,0 1 1 0 0,0-1 0 0 0,0-1-1 0 0,0 1 1 0 0,0 0 0 0 0,0 0 0 0 0,0-1-1 0 0,0 1 1 0 0,0-1 0 0 0,-1 0-1 0 0,1 1 1 0 0,0-1 0 0 0,0 0 0 0 0,-1 0-1 0 0,1 0 1 0 0,0 0-2 0 0,16-9-1 0 0,-1-1 0 0 0,0 0 0 0 0,0-1 0 0 0,-1-1 0 0 0,-1 0 0 0 0,0-1 0 0 0,-1-1 0 0 0,-1 0 0 0 0,0-1-1 0 0,2-4 2 0 0,-7 5-53 0 0,-8 15 53 0 0,0 0 0 0 0,0-1 0 0 0,0 1 0 0 0,0 0 0 0 0,0 0 0 0 0,0-1 0 0 0,0 1 0 0 0,0 0 0 0 0,-1 0 0 0 0,1-1 0 0 0,0 1 0 0 0,0 0 0 0 0,0-1 0 0 0,0 1 0 0 0,0 0 0 0 0,0 0 0 0 0,-1 0 0 0 0,1-1 0 0 0,0 1 0 0 0,0 0 0 0 0,0 0 0 0 0,0 0 0 0 0,-1-1 0 0 0,1 1 0 0 0,0 0 0 0 0,0 0 0 0 0,-1 0 0 0 0,1 0 0 0 0,0-1 0 0 0,0 1 0 0 0,-1 0 0 0 0,1 0 0 0 0,0 0 0 0 0,0 0 0 0 0,-1 0 0 0 0,1 0 0 0 0,0 0 0 0 0,-1 0 0 0 0,1 0 0 0 0,0 0 0 0 0,0 0 0 0 0,-1 0 0 0 0,1 0 0 0 0,0 0 0 0 0,-1 0 0 0 0,1 0 0 0 0,0 0 0 0 0,0 1 0 0 0,-1-1 0 0 0,1 0 0 0 0,0 0 0 0 0,0 0 0 0 0,-1 0 0 0 0,1 0 0 0 0,0 1 0 0 0,0-1 0 0 0,0 0 0 0 0,-1 0 0 0 0,1 0 0 0 0,0 0 0 0 0,-3 2 10 0 0,-1 0 0 0 0,1 0 0 0 0,0 1 0 0 0,0-1-1 0 0,0 1 1 0 0,0-1 0 0 0,0 1 0 0 0,0 0 0 0 0,1 0 0 0 0,0 0 0 0 0,-1 1 0 0 0,1-1-1 0 0,0 1 1 0 0,1-1 0 0 0,-1 1 0 0 0,0-1 0 0 0,1 1 0 0 0,0 0 0 0 0,0 0-1 0 0,0 0 1 0 0,1-1 0 0 0,-1 1 0 0 0,1 0 0 0 0,0 0 0 0 0,0 0 0 0 0,0 0 0 0 0,0 0-1 0 0,1 0 1 0 0,0 0 0 0 0,-1 0-10 0 0,18 9-1737 0 0,15-10-5154 0 0,-18-5-241 0 0</inkml:trace>
  <inkml:trace contextRef="#ctx0" brushRef="#br0" timeOffset="717.352">585 183 6447 0 0,'0'0'298'0'0,"-17"-8"100"0"0,-15 1 9704 0 0,-1 9-4866 0 0,23 0-4857 0 0,0 0 0 0 0,1 1 1 0 0,-1 1-1 0 0,1-1 1 0 0,0 2-1 0 0,0-1 0 0 0,0 1 1 0 0,0 0-1 0 0,1 1-379 0 0,7-5 7 0 0,0 0 0 0 0,1-1-1 0 0,-1 1 1 0 0,1 0 0 0 0,-1-1 0 0 0,1 1-1 0 0,-1 0 1 0 0,1-1 0 0 0,-1 1 0 0 0,1 0-1 0 0,0 0 1 0 0,-1 0 0 0 0,1-1 0 0 0,0 1-1 0 0,0 0 1 0 0,0 0 0 0 0,-1 0 0 0 0,1 0-1 0 0,0 0 1 0 0,0-1 0 0 0,0 1 0 0 0,0 0-1 0 0,1 0 1 0 0,-1 0 0 0 0,0 0 0 0 0,0 0-1 0 0,0-1 1 0 0,1 1 0 0 0,-1 0 0 0 0,0 0 0 0 0,1 0-1 0 0,-1-1 1 0 0,1 1 0 0 0,-1 0 0 0 0,1 0-1 0 0,-1-1 1 0 0,1 1 0 0 0,-1-1 0 0 0,1 1-1 0 0,0 0 1 0 0,-1-1 0 0 0,1 1 0 0 0,0-1-1 0 0,0 1 1 0 0,0-1-7 0 0,36 24 208 0 0,-31-21-208 0 0,-2-2 0 0 0,0 0 1 0 0,0 0-1 0 0,0 0 1 0 0,-1 0-1 0 0,1 1 0 0 0,0 0 1 0 0,-1 0-1 0 0,1 0 1 0 0,-1 0-1 0 0,1 0 0 0 0,-1 1 1 0 0,0-1-1 0 0,0 1 1 0 0,0 0-1 0 0,0 0 1 0 0,-1 0-1 0 0,1 0 0 0 0,-1 1 1 0 0,0-1-1 0 0,0 1 1 0 0,0-1-1 0 0,0 1 0 0 0,0 0 1 0 0,-1 0-1 0 0,0-1 1 0 0,0 1-1 0 0,0 0 0 0 0,0 0 1 0 0,-1 0-1 0 0,1 0 1 0 0,-1 1-1 0 0,0-1 0 0 0,-1 3 0 0 0,0-3 39 0 0,-1 1-1 0 0,0 0 0 0 0,-1-1 0 0 0,1 1 0 0 0,-1-1 0 0 0,0 1 0 0 0,0-1 0 0 0,0 0 0 0 0,0-1 0 0 0,-1 1 0 0 0,1 0 0 0 0,-1-1 1 0 0,0 0-1 0 0,0 0 0 0 0,-1 0 0 0 0,1 0 0 0 0,-1-1 0 0 0,1 0 0 0 0,-1 0 0 0 0,0 0 0 0 0,0 0 0 0 0,1-1 0 0 0,-1 1 0 0 0,0-1 0 0 0,-1-1 1 0 0,1 1-1 0 0,0-1 0 0 0,0 0 0 0 0,0 0 0 0 0,0 0 0 0 0,0-1 0 0 0,-1 0-38 0 0,-1-9-1890 0 0,20-9-5652 0 0,-3 11-306 0 0</inkml:trace>
  <inkml:trace contextRef="#ctx0" brushRef="#br0" timeOffset="1046.848">826 212 8751 0 0,'-14'0'936'0'0,"-60"-2"12999"0"0,25 4-11577 0 0,-4 8-1059 0 0,52-10-1155 0 0,8 2-11 0 0,63 11-121 0 0,-61-13-11 0 0,0 0-1 0 0,0 2 1 0 0,0-1 0 0 0,0 1 0 0 0,0 0 0 0 0,0 1 0 0 0,0 0 0 0 0,0 0 0 0 0,-1 1-1 0 0,0 0 1 0 0,0 0 0 0 0,0 1 0 0 0,7 6-1 0 0,-13-9 45 0 0,0 0 0 0 0,0 0 0 0 0,-1 1 1 0 0,1-1-1 0 0,-1 1 0 0 0,1-1 0 0 0,-1 1 0 0 0,0-1 0 0 0,0 1 0 0 0,0 0 1 0 0,0 0-1 0 0,-1-1 0 0 0,1 1 0 0 0,-1 0 0 0 0,1 0 0 0 0,-1 0 0 0 0,0 0 0 0 0,0 0 1 0 0,-1-1-1 0 0,1 1 0 0 0,0 0 0 0 0,-1 0 0 0 0,0 0 0 0 0,0 0 0 0 0,0-1 0 0 0,0 1 1 0 0,0 0-1 0 0,0-1 0 0 0,-1 1 0 0 0,0 1-45 0 0,-58 67 626 0 0,59-70-621 0 0,0 0 0 0 0,0 1-1 0 0,0-1 1 0 0,0 0 0 0 0,0 0-1 0 0,0 0 1 0 0,-1 0 0 0 0,1 0 0 0 0,0 0-1 0 0,-1 0 1 0 0,1 0 0 0 0,-1 0-1 0 0,1-1 1 0 0,-1 1 0 0 0,1 0 0 0 0,-1-1-1 0 0,1 1 1 0 0,-1-1 0 0 0,0 0 0 0 0,1 0-1 0 0,-1 1 1 0 0,1-1 0 0 0,-1 0-1 0 0,0 0 1 0 0,1-1 0 0 0,-1 1 0 0 0,0 0-1 0 0,1 0 1 0 0,-1-1 0 0 0,1 1 0 0 0,-1-1-1 0 0,1 1 1 0 0,-1-1 0 0 0,1 0-1 0 0,-1 0 1 0 0,1 0 0 0 0,0 1 0 0 0,-1-1-1 0 0,1-1 1 0 0,0 1 0 0 0,0 0 0 0 0,-1 0-1 0 0,1 0 1 0 0,0-2-5 0 0,-11-35-1723 0 0,9 24-234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1:17.7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33 301 9671 0 0,'0'0'440'0'0,"0"0"-5"0"0,-2-3 847 0 0,-6-4 8210 0 0,6 7-7776 0 0,-1 4-1568 0 0,1 1-1 0 0,-1 0 0 0 0,1 0 0 0 0,0 0 0 0 0,0 1 0 0 0,0-1 0 0 0,1 0 0 0 0,0 1 0 0 0,0-1 0 0 0,1 1 0 0 0,-1-1 0 0 0,1 1 0 0 0,0-1 0 0 0,0 1 0 0 0,1 0 0 0 0,0-1 0 0 0,0 3-147 0 0,25 77 477 0 0,-26-83-474 0 0,1 0-1 0 0,0 0 1 0 0,0 0-1 0 0,1-1 1 0 0,-1 1-1 0 0,0 0 1 0 0,1-1-1 0 0,-1 1 0 0 0,1-1 1 0 0,-1 0-1 0 0,1 1 1 0 0,-1-1-1 0 0,1 0 1 0 0,0 0-1 0 0,0 0 1 0 0,0 0-1 0 0,0 0 0 0 0,-1 0 1 0 0,1-1-1 0 0,0 1 1 0 0,0-1-1 0 0,1 1 1 0 0,-1-1-1 0 0,0 0 1 0 0,0 0-1 0 0,0 0 0 0 0,0 0 1 0 0,0 0-1 0 0,0 0 1 0 0,0 0-1 0 0,0-1 1 0 0,0 1-1 0 0,0-1 0 0 0,0 0 1 0 0,0 1-1 0 0,0-1 1 0 0,0 0-1 0 0,0 0 1 0 0,-1 0-1 0 0,2-1-2 0 0,7-7 0 0 0,-1 0 0 0 0,0-1 0 0 0,0 0 0 0 0,-1-1 0 0 0,0 1 0 0 0,-1-1 0 0 0,0-1 0 0 0,-1 0 0 0 0,0 1 0 0 0,-1-2 0 0 0,0 1 0 0 0,-1-1 0 0 0,0 1 0 0 0,-1-1 0 0 0,1-12 0 0 0,2-3 0 0 0,-16 54 291 0 0,8-15-215 0 0,0 0 0 0 0,1 0 0 0 0,1 0 0 0 0,0 0 0 0 0,0 0 0 0 0,1 0 0 0 0,0 0 0 0 0,1 0 1 0 0,0 0-1 0 0,1-1 0 0 0,0 1 0 0 0,1-1 0 0 0,0 1 0 0 0,1-1 0 0 0,2 4-76 0 0,-6-13-72 0 0,0 1-1 0 0,0-1 1 0 0,0 1 0 0 0,0-1-1 0 0,0 1 1 0 0,0-1 0 0 0,0 1-1 0 0,0-1 1 0 0,0 0-1 0 0,1 0 1 0 0,-1 0 0 0 0,1 0-1 0 0,-1 0 1 0 0,1 0 0 0 0,-1 0-1 0 0,1 0 1 0 0,-1 0 0 0 0,1-1-1 0 0,0 1 1 0 0,0-1-1 0 0,-1 1 1 0 0,1-1 0 0 0,0 0-1 0 0,0 1 1 0 0,-1-1 0 0 0,1 0-1 0 0,0 0 1 0 0,0 0 0 0 0,0-1-1 0 0,-1 1 1 0 0,1 0-1 0 0,0-1 1 0 0,0 1 0 0 0,-1-1-1 0 0,1 1 1 0 0,0-1 0 0 0,-1 0-1 0 0,1 0 1 0 0,-1 0 0 0 0,1 0-1 0 0,-1 0 1 0 0,1 0-1 0 0,-1 0 1 0 0,1-1 72 0 0,4-7-1448 0 0</inkml:trace>
  <inkml:trace contextRef="#ctx0" brushRef="#br0" timeOffset="253.896">428 0 12895 0 0,'0'0'595'0'0,"0"0"-18"0"0,-10 15-14 0 0,2 21 7676 0 0,9 24-5010 0 0,0-36-2531 0 0,11 291 1497 0 0,-3-251-2884 0 0,-8-63 7 0 0,7-9-2392 0 0,-4 2 1311 0 0</inkml:trace>
  <inkml:trace contextRef="#ctx0" brushRef="#br0" timeOffset="518.523">627 66 19119 0 0,'0'0'878'0'0,"0"0"-21"0"0,-6 16 332 0 0,6 45 2627 0 0,11 141-2476 0 0,-11-198-1348 0 0,1 11-449 0 0,0-1 1 0 0,-2 0-1 0 0,1 0 0 0 0,-2 0 0 0 0,0 0 1 0 0,0 0-1 0 0,-2 0 0 0 0,0 0 0 0 0,-2 5 457 0 0,0-11-3707 0 0,5-7-3467 0 0</inkml:trace>
  <inkml:trace contextRef="#ctx0" brushRef="#br0" timeOffset="694.092">550 335 10135 0 0,'-4'-15'1096'0'0,"3"11"-721"0"0,0 3 1570 0 0,1 1 677 0 0,0 0 128 0 0,0 0-228 0 0,0 0-1083 0 0,25-4 2188 0 0,85 1-3498 0 0,-62 0-8668 0 0,-36 2 741 0 0</inkml:trace>
  <inkml:trace contextRef="#ctx0" brushRef="#br0" timeOffset="891.26">889 293 9671 0 0,'-5'15'1418'0'0,"-5"23"8543"0"0,3 1-5606 0 0,7 86-2638 0 0,0-124-1925 0 0,10-11-3695 0 0,-5 1-1906 0 0,0-2-1626 0 0</inkml:trace>
  <inkml:trace contextRef="#ctx0" brushRef="#br0" timeOffset="1047.516">894 145 20703 0 0,'-51'19'4096'0'0,"73"-16"-5613"0"0,-11-3 530 0 0</inkml:trace>
  <inkml:trace contextRef="#ctx0" brushRef="#br0" timeOffset="1328.865">1199 226 10135 0 0,'0'0'778'0'0,"-16"-13"6691"0"0,13 11-7177 0 0,-1 1 0 0 0,1 0 0 0 0,0 0-1 0 0,0 0 1 0 0,0 0 0 0 0,-1 1 0 0 0,1-1 0 0 0,0 1 0 0 0,0 0 0 0 0,-1 0-1 0 0,1 0 1 0 0,0 0 0 0 0,-1 1 0 0 0,1-1 0 0 0,0 1 0 0 0,0 0 0 0 0,0 0 0 0 0,-1 0-1 0 0,0 1-291 0 0,-5 2 387 0 0,1 1 0 0 0,-1 0-1 0 0,0 0 1 0 0,1 1 0 0 0,0 0-1 0 0,1 0 1 0 0,-1 1-1 0 0,1 0 1 0 0,-3 4-387 0 0,7-7 91 0 0,0 0-1 0 0,-1 1 1 0 0,1-1-1 0 0,1 1 0 0 0,-1 0 1 0 0,1 0-1 0 0,0 0 1 0 0,0 0-1 0 0,0 0 1 0 0,1 0-1 0 0,-1 1 1 0 0,2-1-1 0 0,-1 1 1 0 0,0-1-1 0 0,1 0 1 0 0,0 1-1 0 0,0-1 1 0 0,1 1-1 0 0,-1-1 1 0 0,1 1-1 0 0,0-1 1 0 0,1 0-1 0 0,-1 0 0 0 0,1 1 1 0 0,0-1-1 0 0,1 0 1 0 0,-1-1-1 0 0,1 1 1 0 0,0 0-1 0 0,0-1 1 0 0,0 1-1 0 0,1-1 1 0 0,-1 0-1 0 0,1 0 1 0 0,2 1-91 0 0,1 0 15 0 0,1-1 1 0 0,-1 0 0 0 0,1 0-1 0 0,0-1 1 0 0,0 0 0 0 0,0 0-1 0 0,1-1 1 0 0,-1 0-1 0 0,0-1 1 0 0,1 0 0 0 0,-1 0-1 0 0,1-1 1 0 0,0 0 0 0 0,-1 0-1 0 0,1-1 1 0 0,-1 0 0 0 0,1-1-1 0 0,-1 1 1 0 0,2-2-16 0 0,22-14-3213 0 0,-6-9-3408 0 0,-19 13-2441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53.6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285 1 5527 0 0,'-15'0'600'0'0,"-29"1"8760"0"0,-3 5-4708 0 0,36-4-4324 0 0,0 0 0 0 0,0 1-1 0 0,1 0 1 0 0,-1 1-1 0 0,1 0 1 0 0,0 1 0 0 0,0 0-1 0 0,0 0 1 0 0,1 1 0 0 0,-1 0-1 0 0,-3 4-327 0 0,13-10 8 0 0,-1 1 1 0 0,0-1-1 0 0,0 1 0 0 0,1-1 0 0 0,-1 1 1 0 0,0-1-1 0 0,0 1 0 0 0,1 0 0 0 0,-1-1 1 0 0,1 1-1 0 0,-1 0 0 0 0,1-1 0 0 0,-1 1 0 0 0,1 0 1 0 0,-1 0-1 0 0,1-1 0 0 0,0 1 0 0 0,-1 0 1 0 0,1 0-1 0 0,0 0 0 0 0,0 0 0 0 0,-1-1 1 0 0,1 1-1 0 0,0 0 0 0 0,0 0 0 0 0,0 0 1 0 0,0 0-1 0 0,0 0 0 0 0,0 0 0 0 0,0-1 1 0 0,1 1-1 0 0,-1 0 0 0 0,0 0 0 0 0,0 0 0 0 0,1 0 1 0 0,-1-1-1 0 0,0 1 0 0 0,1 0 0 0 0,-1 0 1 0 0,1-1-1 0 0,-1 1 0 0 0,1 0 0 0 0,0 0 1 0 0,-1-1-1 0 0,1 1 0 0 0,-1-1 0 0 0,1 1 1 0 0,0-1-1 0 0,0 1 0 0 0,-1-1 0 0 0,1 1 1 0 0,0-1-1 0 0,0 1-8 0 0,49 14 329 0 0,-47-14-327 0 0,9 2-2 0 0,0-1 0 0 0,0 0 0 0 0,0 1 0 0 0,-1 0 0 0 0,1 1 0 0 0,-1 0 0 0 0,0 1 0 0 0,0 0 0 0 0,-1 1 0 0 0,5 3 0 0 0,-14-8 15 0 0,1 0 0 0 0,-1 0 0 0 0,0 0 0 0 0,0 0 0 0 0,0 0 0 0 0,0 0 0 0 0,-1 0 0 0 0,1 0-1 0 0,0 0 1 0 0,0 0 0 0 0,-1 1 0 0 0,1-1 0 0 0,0 0 0 0 0,-1 0 0 0 0,1 1 0 0 0,-1-1 0 0 0,0 1 0 0 0,1-1 0 0 0,-1 0 0 0 0,0 1 0 0 0,0-1 0 0 0,0 1-1 0 0,0-1 1 0 0,0 0 0 0 0,0 1 0 0 0,0-1 0 0 0,-1 1 0 0 0,1-1 0 0 0,-1 0 0 0 0,1 1 0 0 0,0-1 0 0 0,-1 0 0 0 0,0 0 0 0 0,1 1 0 0 0,-1-1 0 0 0,0 0 0 0 0,0 0-1 0 0,0 0 1 0 0,0 0 0 0 0,0 0 0 0 0,0 0 0 0 0,0 0 0 0 0,0 0-15 0 0,-53 35 734 0 0,36-28-615 0 0,-1-1-1 0 0,1-1 1 0 0,-2-1-1 0 0,1 0 0 0 0,-1-2 1 0 0,1 0-1 0 0,-9-1-118 0 0,27-2-17 0 0,0 1 0 0 0,1-1 0 0 0,-1 0 0 0 0,1 0 0 0 0,-1 1-1 0 0,1-1 1 0 0,-1 0 0 0 0,0 0 0 0 0,1 0 0 0 0,-1 0 0 0 0,1 0-1 0 0,-1 0 1 0 0,0 0 0 0 0,1 0 0 0 0,-1 0 0 0 0,0 0 0 0 0,1 0 0 0 0,-1 0-1 0 0,1-1 1 0 0,-1 1 0 0 0,1 0 0 0 0,-1 0 0 0 0,0-1 0 0 0,1 1-1 0 0,-1 0 1 0 0,1-1 0 0 0,-1 1 0 0 0,1 0 0 0 0,-1-1 0 0 0,1 1-1 0 0,0-1 1 0 0,-1 1 0 0 0,1-1 0 0 0,-1 1 0 0 0,1-1 0 0 0,0 1-1 0 0,-1-1 1 0 0,1 1 0 0 0,0-1 0 0 0,0 1 0 0 0,0-1 0 0 0,-1 0-1 0 0,1 1 1 0 0,0-1 0 0 0,0 1 0 0 0,0-1 0 0 0,0 0 0 0 0,0 1 0 0 0,0-1 17 0 0,8-12-2723 0 0,5 1-3559 0 0,0 2-998 0 0</inkml:trace>
  <inkml:trace contextRef="#ctx0" brushRef="#br0" timeOffset="323.189">438 81 16871 0 0,'-11'-1'1802'0'0,"4"1"-1550"0"0,-1 0 1 0 0,1 1-1 0 0,-1 0 1 0 0,1 1-1 0 0,-1-1 1 0 0,1 1-1 0 0,0 1 1 0 0,0-1 0 0 0,0 1-1 0 0,0 1 1 0 0,0-1-1 0 0,1 1 1 0 0,0 0-1 0 0,0 1 1 0 0,0-1-1 0 0,0 1 1 0 0,0 0-1 0 0,1 1 1 0 0,0-1 0 0 0,0 1-1 0 0,1 0 1 0 0,0 1-1 0 0,0-1 1 0 0,-2 4-253 0 0,5-8 3 0 0,1 0 0 0 0,-1 0 0 0 0,1 0 0 0 0,0 0 1 0 0,-1 0-1 0 0,1 0 0 0 0,0 0 0 0 0,0 0 0 0 0,1 0 0 0 0,-1 0 1 0 0,0 0-1 0 0,1 0 0 0 0,-1 0 0 0 0,1 0 0 0 0,-1 0 0 0 0,1 0 1 0 0,0 0-1 0 0,0 0 0 0 0,0-1 0 0 0,0 1 0 0 0,0 0 0 0 0,0-1 1 0 0,0 1-1 0 0,1 0 0 0 0,-1-1 0 0 0,1 0 0 0 0,-1 1 0 0 0,1-1 1 0 0,0 0-1 0 0,-1 0 0 0 0,1 0 0 0 0,0 0 0 0 0,0 0 0 0 0,-1 0 1 0 0,1 0-1 0 0,0-1 0 0 0,0 1 0 0 0,0-1 0 0 0,0 1 0 0 0,0-1 1 0 0,0 0-1 0 0,0 0 0 0 0,0 0 0 0 0,0 0 0 0 0,0 0 0 0 0,0 0 0 0 0,0-1 1 0 0,0 1-1 0 0,0-1 0 0 0,0 1 0 0 0,1-1-3 0 0,13-1-96 0 0,0-1 0 0 0,0-1 0 0 0,-1 0 0 0 0,1-1 0 0 0,-1-1 0 0 0,0 0 0 0 0,0-1 0 0 0,-1-1 0 0 0,0 0 0 0 0,8-7 96 0 0,-12 9-8 0 0,-7 4 19 0 0,-6 20 403 0 0,2-16-392 0 0,0 0-1 0 0,1 1 0 0 0,-1-1 0 0 0,1 0 0 0 0,-1 0 0 0 0,1 1 0 0 0,0-1 0 0 0,0 0 0 0 0,0 0 0 0 0,0 1 0 0 0,0-1 0 0 0,0 0 0 0 0,1 0 0 0 0,-1 0 0 0 0,1 1 1 0 0,0-1-1 0 0,-1 0 0 0 0,1 0 0 0 0,0 0 0 0 0,0 0 0 0 0,0 0 0 0 0,1 0 0 0 0,-1 0 0 0 0,0-1 0 0 0,1 1 0 0 0,-1 0 0 0 0,1-1 0 0 0,0 1 0 0 0,0-1 0 0 0,-1 1 1 0 0,1-1-1 0 0,0 0 0 0 0,0 0 0 0 0,0 0 0 0 0,2 1-21 0 0,25 13-3913 0 0,-19-9-3841 0 0</inkml:trace>
  <inkml:trace contextRef="#ctx0" brushRef="#br0" timeOffset="557.544">709 356 16871 0 0,'14'-30'1140'0'0,"2"1"0"0"0,1 0 0 0 0,1 1-1 0 0,2 1 1 0 0,4-4-1140 0 0,-10 12 450 0 0,105-117 433 0 0,-97 120-2348 0 0,-18 14-86 0 0</inkml:trace>
  <inkml:trace contextRef="#ctx0" brushRef="#br0" timeOffset="753.37">833 140 11519 0 0,'-17'6'512'0'0,"7"-4"96"0"0,-1 0-480 0 0,-2-1-128 0 0,-2-1 0 0 0,2-2 0 0 0,0-1 2592 0 0,1-2 488 0 0,-2-1 104 0 0,1-1 16 0 0,4-2-2432 0 0,-1-1-496 0 0,3-1-96 0 0,1 0-16 0 0,0 0-376 0 0,3 1-72 0 0,1-1-8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0.2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38 17 6447 0 0,'5'-5'686'0'0,"3"-7"5954"0"0,-12 17 284 0 0,-5 7-2511 0 0,3-4-5308 0 0,2-2 1005 0 0,0-1 0 0 0,1 1 0 0 0,-1 0 0 0 0,1 1 0 0 0,1-1 0 0 0,-1 0 0 0 0,1 1-1 0 0,0-1 1 0 0,1 1 0 0 0,-1 0 0 0 0,1 0 0 0 0,1 0 0 0 0,-1-1 0 0 0,1 1 0 0 0,0 0 0 0 0,1 0 0 0 0,0 0 0 0 0,0 0-1 0 0,0-1 1 0 0,1 1 0 0 0,0 0 0 0 0,0-1 0 0 0,3 5-110 0 0,-4-9 0 0 0,1-1 0 0 0,0 1 0 0 0,-1 0 0 0 0,1-1 0 0 0,0 0 0 0 0,0 1 0 0 0,0-1 0 0 0,0 0 0 0 0,0 0 0 0 0,1 0 0 0 0,-1 0 0 0 0,0 0 0 0 0,0-1 0 0 0,1 1 0 0 0,-1-1 0 0 0,0 1 0 0 0,0-1 0 0 0,1 0 0 0 0,-1 0 0 0 0,1 0 0 0 0,-1 0 0 0 0,0 0 0 0 0,1-1 0 0 0,-1 1 0 0 0,0-1 0 0 0,0 1 0 0 0,1-1 0 0 0,-1 0 0 0 0,0 0 0 0 0,0 0 0 0 0,61-40 0 0 0,-36 17 0 0 0,-16 15 0 0 0,0 0 0 0 0,-1 0 0 0 0,0-1 0 0 0,-1 0 0 0 0,0-1 0 0 0,0 0 0 0 0,-1-1 0 0 0,5-10 0 0 0,-10 14 0 0 0,-4 7 0 0 0,1 1 0 0 0,0-1 1 0 0,0 1-1 0 0,0-1 0 0 0,0 1 0 0 0,0 0 0 0 0,0-1 1 0 0,0 1-1 0 0,-1-1 0 0 0,1 1 0 0 0,0 0 0 0 0,0-1 0 0 0,0 1 1 0 0,-1 0-1 0 0,1-1 0 0 0,0 1 0 0 0,-1 0 0 0 0,1-1 1 0 0,0 1-1 0 0,-1 0 0 0 0,1-1 0 0 0,0 1 0 0 0,-1 0 0 0 0,1 0 1 0 0,-1 0-1 0 0,1-1 0 0 0,0 1 0 0 0,-1 0 0 0 0,1 0 1 0 0,-1 0-1 0 0,1 0 0 0 0,-1 0 0 0 0,1 0 0 0 0,0 0 1 0 0,-1 0-1 0 0,1 0 0 0 0,-1 0 0 0 0,1 0 0 0 0,-1 0 0 0 0,1 0 1 0 0,0 0-1 0 0,-1 0 0 0 0,1 0 0 0 0,-1 1 0 0 0,1-1 1 0 0,0 0-1 0 0,-1 0 0 0 0,1 0 0 0 0,-1 1 0 0 0,1-1 0 0 0,0 0 2 0 0,-3 3 2 0 0,0 0 0 0 0,0 0 0 0 0,0 0 0 0 0,1 1 0 0 0,0-1 0 0 0,-1 1 0 0 0,1-1 0 0 0,1 1 0 0 0,-1 0 0 0 0,0 0 0 0 0,1 0 0 0 0,0 0 0 0 0,0 0 0 0 0,0 0 0 0 0,0 0 1 0 0,1 0-1 0 0,0 0 0 0 0,-1 0 0 0 0,1 0 0 0 0,1 1 0 0 0,-1-1 0 0 0,1 0 0 0 0,0 0 0 0 0,0 0 0 0 0,0 0 0 0 0,0 0 0 0 0,0 0 0 0 0,1 0 0 0 0,1 1-4 0 0,82 265 517 0 0,-81-257-482 0 0,0 1 0 0 0,-1-1-1 0 0,-1 1 1 0 0,0 0-1 0 0,0 0 1 0 0,-2-1 0 0 0,0 1-1 0 0,0 0 1 0 0,-1 0-1 0 0,-1 0 1 0 0,0-1-1 0 0,-1 1 1 0 0,0 0 0 0 0,-1-1-1 0 0,-1 0 1 0 0,0 0-1 0 0,-6 9-34 0 0,-55 52 363 0 0,64-72-357 0 0,0 0 0 0 0,0-1-1 0 0,0 1 1 0 0,-1-1 0 0 0,1 0 0 0 0,0 1-1 0 0,-1-1 1 0 0,1 0 0 0 0,-1 0 0 0 0,1-1-1 0 0,-1 1 1 0 0,0 0 0 0 0,1-1 0 0 0,-1 0-1 0 0,1 1 1 0 0,-1-1 0 0 0,0 0 0 0 0,1-1-1 0 0,-1 1 1 0 0,0 0 0 0 0,1-1 0 0 0,-1 1-1 0 0,0-1 1 0 0,1 0 0 0 0,-1 0 0 0 0,1 0-1 0 0,0 0 1 0 0,-1 0 0 0 0,1-1 0 0 0,0 1-1 0 0,0-1 1 0 0,-1 1 0 0 0,1-1 0 0 0,0 0-1 0 0,0 0-5 0 0,-3-7 1 0 0,0 1 0 0 0,1-1-1 0 0,0 0 1 0 0,1 0-1 0 0,0 0 1 0 0,0-1 0 0 0,1 1-1 0 0,0-1 1 0 0,0 1-1 0 0,1-1 1 0 0,1 0 0 0 0,-1 0-1 0 0,2 1 1 0 0,-1-1-1 0 0,1 0 1 0 0,1 1-1 0 0,0-1 1 0 0,2-4-1 0 0,-3 5-2 0 0,2 1-1 0 0,-1 0 1 0 0,1-1 0 0 0,1 1 0 0 0,0 1-1 0 0,0-1 1 0 0,0 0 0 0 0,1 1-1 0 0,0 0 1 0 0,0 0 0 0 0,1 0 0 0 0,0 1-1 0 0,0 0 1 0 0,0 0 0 0 0,1 1-1 0 0,0-1 1 0 0,5-2 2 0 0,13-7-6 0 0,0 1 0 0 0,0 1-1 0 0,1 2 1 0 0,20-7 6 0 0,9-1-383 0 0,-53 18 206 0 0,-2 1-147 0 0,0 0-623 0 0,-6-5-2969 0 0,-1 1-4457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0.71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0 155 10135 0 0,'0'0'778'0'0,"7"-12"950"0"0,3-5 1960 0 0,27-60 2987 0 0,-10 33-5779 0 0,-27 44-878 0 0,1-1 0 0 0,0 1-1 0 0,0-1 1 0 0,0 1 0 0 0,0-1-1 0 0,0 1 1 0 0,0-1-1 0 0,0 1 1 0 0,0 0 0 0 0,-1 0-1 0 0,1-1 1 0 0,0 1-1 0 0,0 0 1 0 0,1 0 0 0 0,-1 0-1 0 0,0 0 1 0 0,0 0 0 0 0,0 0-1 0 0,0 0 1 0 0,0 1-1 0 0,0-1 1 0 0,-1 0 0 0 0,1 0-1 0 0,0 1 1 0 0,0-1-1 0 0,0 1 1 0 0,0-1 0 0 0,0 1-1 0 0,0-1 1 0 0,0 1 0 0 0,-1-1-1 0 0,1 1 1 0 0,0 0-1 0 0,0 0 1 0 0,-1-1 0 0 0,1 1-1 0 0,0 0 1 0 0,-1 0-1 0 0,1 0 1 0 0,-1 0 0 0 0,1-1-1 0 0,-1 1 1 0 0,0 0 0 0 0,1 0-1 0 0,-1 0 1 0 0,0 0-1 0 0,0 0 1 0 0,0 0 0 0 0,1 0-1 0 0,-1 0 1 0 0,0 1-18 0 0,1 1 88 0 0,8 17 115 0 0,-7-13-74 0 0,1 0-1 0 0,0-1 1 0 0,0 1-1 0 0,1-1 1 0 0,0 0-1 0 0,0 0 1 0 0,0 0-1 0 0,1 0 1 0 0,0-1-1 0 0,4 5-128 0 0,-8-10-165 0 0,-1 1-1 0 0,1-1 0 0 0,-1 1 1 0 0,0-1-1 0 0,1 1 1 0 0,0-1-1 0 0,-1 1 1 0 0,1-1-1 0 0,-1 0 1 0 0,1 1-1 0 0,-1-1 0 0 0,1 0 1 0 0,0 1-1 0 0,-1-1 1 0 0,1 0-1 0 0,0 0 1 0 0,-1 1-1 0 0,1-1 1 0 0,0 0-1 0 0,0 0 0 0 0,-1 0 1 0 0,1 0-1 0 0,0 0 1 0 0,-1 0-1 0 0,1 0 1 0 0,0 0-1 0 0,-1 0 1 0 0,1-1-1 0 0,0 1 0 0 0,-1 0 1 0 0,1 0-1 0 0,0-1 1 0 0,-1 1-1 0 0,1 0 1 0 0,0-1-1 0 0,-1 1 1 0 0,1 0-1 0 0,-1-1 1 0 0,1 1-1 0 0,-1-1 0 0 0,1 1 1 0 0,-1-1-1 0 0,1 0 166 0 0,0 0-1051 0 0,5-6-6779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1.19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46 1 4607 0 0,'0'0'208'0'0,"-11"8"2635"0"0,-6 17 7461 0 0,0 47-7452 0 0,17-70-2826 0 0,0-1 0 0 0,0 1 0 0 0,0-1 0 0 0,0 1 0 0 0,0-1 0 0 0,0 0 0 0 0,0 1 0 0 0,1-1 0 0 0,-1 1 0 0 0,0-1 0 0 0,1 1 0 0 0,0-1 0 0 0,-1 0 0 0 0,1 1 0 0 0,0-1 0 0 0,-1 0 0 0 0,1 0 0 0 0,0 0 0 0 0,0 1 0 0 0,0-1 0 0 0,0 0 1 0 0,0 0-1 0 0,1 0 0 0 0,-1 0 0 0 0,0-1 0 0 0,0 1 0 0 0,1 0 0 0 0,-1 0 0 0 0,0-1 0 0 0,1 1 0 0 0,-1-1 0 0 0,0 1 0 0 0,1-1 0 0 0,-1 0 0 0 0,1 1 0 0 0,-1-1 0 0 0,1 0 0 0 0,-1 0 0 0 0,1 0 0 0 0,-1 0 0 0 0,1 0 0 0 0,-1-1 0 0 0,0 1 0 0 0,2-1-26 0 0,5-4-1188 0 0,-2-2 464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1.4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6 17303 0 0,'0'0'768'0'0,"0"0"160"0"0,0 0-744 0 0,0 0-184 0 0,0 0 0 0 0,0 0 0 0 0,0 0 512 0 0,0 0 64 0 0,0 0 8 0 0,0 0 8 0 0,0 0-352 0 0,0 0-72 0 0,0 0-8 0 0,0 0-8 0 0,0 0-480 0 0,8-3-96 0 0,-2 0-24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2.6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 1 3679 0 0,'0'0'284'0'0,"0"0"467"0"0,0 0 2654 0 0,0 0 1181 0 0,0 0 234 0 0,0 0-471 0 0,0 0-2167 0 0,-3 8 92 0 0,-22 86 1076 0 0,8 52-3039 0 0,22-77-864 0 0,7-26-3753 0 0,-10-36 2757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1.7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67 82 15463 0 0,'0'0'706'0'0,"0"0"-12"0"0,19 0-270 0 0,34 12 5299 0 0,2-2-7211 0 0,-45-11 573 0 0</inkml:trace>
  <inkml:trace contextRef="#ctx0" brushRef="#br0" timeOffset="187.491">7 234 13823 0 0,'-1'0'1062'0'0,"-4"1"-452"0"0,4-1 680 0 0,1 0 371 0 0,0 0 71 0 0,0 0-144 0 0,0 0-675 0 0,11 1 262 0 0,82-6-712 0 0,-59 2-7193 0 0,-21 2-834 0 0</inkml:trace>
  <inkml:trace contextRef="#ctx0" brushRef="#br0" timeOffset="482.127">493 0 11055 0 0,'0'0'852'0'0,"0"0"-226"0"0,0 0 1132 0 0,0 0 554 0 0,-1 4 2144 0 0,-3 7-3143 0 0,-6 21-324 0 0,1 1 0 0 0,1 0-1 0 0,2 0 1 0 0,-1 20-989 0 0,9-12-2711 0 0,-2-40 172 0 0,-3 2-5235 0 0</inkml:trace>
  <inkml:trace contextRef="#ctx0" brushRef="#br0" timeOffset="654.364">320 169 13359 0 0,'0'0'1027'0'0,"1"-1"-430"0"0,43-25 6449 0 0,8 11-3416 0 0,-38 13-3668 0 0,1 0-1 0 0,-1 1 0 0 0,1 1 0 0 0,-1 0 0 0 0,1 1 0 0 0,0 1 1 0 0,-1 0-1 0 0,0 1 0 0 0,0 0 0 0 0,2 2 39 0 0,-5-1-1680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06.3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53 136 11023 0 0,'0'0'506'0'0,"0"0"-10"0"0,0 0-176 0 0,4-4 946 0 0,-2 5 6960 0 0,1 7-7863 0 0,0 1 0 0 0,0 0 0 0 0,-1 0 1 0 0,0 0-1 0 0,0 0 0 0 0,-1 1 1 0 0,0-1-1 0 0,-1 0 0 0 0,0 0 1 0 0,-1 1-1 0 0,0-1 0 0 0,0 0 1 0 0,-1 0-1 0 0,-2 8-363 0 0,1 5 264 0 0,-5 31 221 0 0,1-15-273 0 0,2 0 1 0 0,2 1 0 0 0,1-1-1 0 0,2 1 1 0 0,3 15-213 0 0,4-22-1347 0 0,0-58-2643 0 0,-7 14 2319 0 0</inkml:trace>
  <inkml:trace contextRef="#ctx0" brushRef="#br0" timeOffset="454.583">72 95 7367 0 0,'-19'-8'2814'0'0,"1"-17"7214"0"0,34-2-6407 0 0,-8 22-3561 0 0,0 1 0 0 0,0 0 0 0 0,1 0 0 0 0,-1 0 1 0 0,1 1-1 0 0,0 1 0 0 0,0-1 0 0 0,0 1 0 0 0,1 1 0 0 0,-1 0 0 0 0,0 0 1 0 0,0 1-1 0 0,1 0 0 0 0,-1 0 0 0 0,0 1 0 0 0,1 1 0 0 0,-1-1 0 0 0,0 2 1 0 0,0-1-1 0 0,0 1 0 0 0,-1 0 0 0 0,1 1 0 0 0,-1 0 0 0 0,1 1 0 0 0,-1-1 1 0 0,0 1-1 0 0,-1 1 0 0 0,0 0 0 0 0,0 0 0 0 0,0 0 0 0 0,0 1 0 0 0,-1 0 1 0 0,0 0-1 0 0,0 1 0 0 0,-1-1 0 0 0,0 1 0 0 0,2 5-60 0 0,-7-6 71 0 0,1 0 1 0 0,-1 0-1 0 0,-1 1 1 0 0,1-1-1 0 0,-1 0 0 0 0,-1 0 1 0 0,1 0-1 0 0,-1 0 1 0 0,0 0-1 0 0,0-1 0 0 0,-1 1 1 0 0,0 0-1 0 0,-1-1 0 0 0,1 0 1 0 0,-1 0-1 0 0,0 0 1 0 0,0 0-1 0 0,-1-1 0 0 0,0 0 1 0 0,0 1-1 0 0,0-2 1 0 0,-1 1-1 0 0,1-1 0 0 0,-1 0 1 0 0,0 0-1 0 0,-2 1-71 0 0,-18 11 184 0 0,-1-2 1 0 0,-1-1-1 0 0,1 0 1 0 0,-2-3-1 0 0,0 0 0 0 0,0-1 1 0 0,-3-2-185 0 0,-13-3-263 0 0,58-14-630 0 0,55-7-5700 0 0,-52 17 4675 0 0</inkml:trace>
  <inkml:trace contextRef="#ctx0" brushRef="#br0" timeOffset="829.546">393 394 14335 0 0,'0'0'662'0'0,"0"0"-18"0"0,0 0-292 0 0,0 0 305 0 0,0 0 176 0 0,0 0 37 0 0,-10 6 1216 0 0,-71 57 1330 0 0,72-54-3113 0 0,0 0-1 0 0,1 1 1 0 0,0-1 0 0 0,0 2-1 0 0,1-1 1 0 0,0 1 0 0 0,1 0-1 0 0,1 0 1 0 0,-1 1 0 0 0,2-1-1 0 0,0 1 1 0 0,0 0 0 0 0,0 7-303 0 0,3-18 20 0 0,1 1 0 0 0,0-1-1 0 0,0 1 1 0 0,0-1 0 0 0,0 1 0 0 0,0 0 0 0 0,0-1 0 0 0,0 1 0 0 0,1-1 0 0 0,-1 1 0 0 0,1-1-1 0 0,-1 1 1 0 0,1-1 0 0 0,-1 1 0 0 0,1-1 0 0 0,0 1 0 0 0,0-1 0 0 0,0 0 0 0 0,0 1 0 0 0,0-1 0 0 0,0 0-1 0 0,0 0 1 0 0,0 0 0 0 0,0 0 0 0 0,1 0 0 0 0,-1 0 0 0 0,0 0 0 0 0,1 0 0 0 0,-1 0 0 0 0,0-1-1 0 0,1 1 1 0 0,-1-1 0 0 0,1 1 0 0 0,-1-1 0 0 0,1 1 0 0 0,0-1 0 0 0,-1 0 0 0 0,1 0 0 0 0,0 0-20 0 0,65-4 89 0 0,-61 3-68 0 0,12-3-26 0 0,0 0 0 0 0,0-1-1 0 0,-1-1 1 0 0,1 0 0 0 0,-1-1-1 0 0,0-1 1 0 0,-1-1 0 0 0,0 0-1 0 0,0-2 1 0 0,-1 1 0 0 0,0-2-1 0 0,-1 0 1 0 0,4-6 5 0 0,-16 17-10 0 0,-1-1-1 0 0,1 1 1 0 0,-1-1-1 0 0,0 0 1 0 0,0 1-1 0 0,0-1 1 0 0,0 0-1 0 0,0 0 1 0 0,0 0-1 0 0,0 0 1 0 0,-1 0-1 0 0,1 0 1 0 0,-1 0-1 0 0,1 0 1 0 0,-1 0-1 0 0,0 0 1 0 0,0-1-1 0 0,0 1 1 0 0,0 0-1 0 0,0 0 1 0 0,0 0-1 0 0,-1 0 1 0 0,1 0-1 0 0,-1 0 1 0 0,1 0-1 0 0,-1 0 1 0 0,0 0-1 0 0,0 0 1 0 0,0 0-1 0 0,0 0 1 0 0,0 0-1 0 0,0 1 1 0 0,-1-1-1 0 0,1 0 1 0 0,0 1-1 0 0,-1-1 1 0 0,1 1-1 0 0,-1 0 1 0 0,0-1-1 0 0,1 1 1 0 0,-1 0-1 0 0,0 0 1 0 0,0 0-1 0 0,0 0 1 0 0,0 0-1 0 0,-2 0 11 0 0,-113-25-2149 0 0,116 26 1648 0 0,1 0-495 0 0,0 0-223 0 0,42-5-3913 0 0,-24 2 3828 0 0</inkml:trace>
  <inkml:trace contextRef="#ctx0" brushRef="#br0" timeOffset="1151.395">763 365 9671 0 0,'0'0'748'0'0,"0"0"-172"0"0,0 0 1110 0 0,-2-1 2118 0 0,-11-3-884 0 0,-51 10 2397 0 0,-30 25-3193 0 0,45-1-1499 0 0,63-16-545 0 0,88 11-232 0 0,-70-21 107 0 0,46 19-19 0 0,-76-23 66 0 0,0 1-1 0 0,0 0 1 0 0,0 1 0 0 0,-1-1 0 0 0,1 0 0 0 0,0 1-1 0 0,-1-1 1 0 0,1 1 0 0 0,-1-1 0 0 0,1 1-1 0 0,-1-1 1 0 0,0 1 0 0 0,0 0 0 0 0,1 0 0 0 0,-1 0-1 0 0,-1 0 1 0 0,1 0 0 0 0,0 0 0 0 0,0 0 0 0 0,-1 0-1 0 0,1 0 1 0 0,-1 0 0 0 0,0 0 0 0 0,1 0 0 0 0,-1 1-1 0 0,0-1 1 0 0,0 0 0 0 0,-1 0 0 0 0,1 0-1 0 0,0 0 1 0 0,-1 0 0 0 0,1 0 0 0 0,-1 0 0 0 0,0 0-1 0 0,0 2-1 0 0,-3 3 74 0 0,-1 0 0 0 0,0 0-1 0 0,0-1 1 0 0,0 0-1 0 0,0 0 1 0 0,-1 0 0 0 0,0 0-1 0 0,-1-1 1 0 0,1 0 0 0 0,-1 0-1 0 0,0-1 1 0 0,0 0-1 0 0,0 0 1 0 0,-1-1 0 0 0,1 0-1 0 0,-1 0 1 0 0,0-1-1 0 0,0 0 1 0 0,-7 1-74 0 0,13-2-10 0 0,-1 0 1 0 0,1 0-1 0 0,-1 0 0 0 0,0-1 1 0 0,1 1-1 0 0,-1-1 1 0 0,1 1-1 0 0,-1-1 0 0 0,0 0 1 0 0,1 0-1 0 0,-1-1 0 0 0,0 1 1 0 0,1 0-1 0 0,-1-1 0 0 0,0 0 1 0 0,1 1-1 0 0,-1-1 0 0 0,1 0 1 0 0,-1 0-1 0 0,1-1 1 0 0,0 1-1 0 0,0 0 0 0 0,-1-1 1 0 0,1 1-1 0 0,0-1 0 0 0,0 0 1 0 0,0 0-1 0 0,0 0 0 0 0,1 0 1 0 0,-1 0-1 0 0,1 0 0 0 0,-1 0 1 0 0,1-1-1 0 0,-1 1 1 0 0,1 0-1 0 0,0-1 0 0 0,0 1 1 0 0,1-1-1 0 0,-1 1 0 0 0,0-1 1 0 0,1 0-1 0 0,-1 1 0 0 0,1-3 10 0 0,33-45-3937 0 0,-11 34-3875 0 0,-11 8 648 0 0</inkml:trace>
  <inkml:trace contextRef="#ctx0" brushRef="#br0" timeOffset="1394.488">902 442 5063 0 0,'0'0'390'0'0,"0"0"212"0"0,0 0 1824 0 0,0 0 822 0 0,0 2 164 0 0,2 22 2555 0 0,-14 14-2767 0 0,3-14-2704 0 0,8-21-432 0 0,0-3-2964 0 0,5-7 1547 0 0</inkml:trace>
  <inkml:trace contextRef="#ctx0" brushRef="#br0" timeOffset="1566.859">877 248 6911 0 0,'0'0'608'0'0,"-5"-3"-480"0"0,-1 1-128 0 0,6 2 0 0 0,0 0 2584 0 0,0 0 488 0 0,-6 0 104 0 0,6 0 24 0 0,0 0-2216 0 0,0 0-440 0 0,-3-5-96 0 0,3 5-8 0 0,0 0-312 0 0,0 0-56 0 0,4-4-8 0 0,4 1-64 0 0,0-2-840 0 0,1 0-224 0 0</inkml:trace>
  <inkml:trace contextRef="#ctx0" brushRef="#br0" timeOffset="1785.589">1123 69 18167 0 0,'0'0'830'0'0,"-10"11"308"0"0,7-3-675 0 0,0 0-1 0 0,0 1 0 0 0,1-1 1 0 0,0 0-1 0 0,1 1 1 0 0,-1 0-1 0 0,2-1 1 0 0,-1 1-1 0 0,1-1 1 0 0,0 1-1 0 0,1 0 0 0 0,0-1 1 0 0,1 1-1 0 0,0 0-462 0 0,2 43 830 0 0,-5 205-447 0 0,-4-222-1549 0 0,4-34 939 0 0,0 1 1 0 0,1-1-1 0 0,-1 0 0 0 0,0 1 0 0 0,0-1 0 0 0,0 0 1 0 0,0 0-1 0 0,0 0 0 0 0,0 0 0 0 0,0 0 0 0 0,0 0 1 0 0,0 0-1 0 0,-1 0 0 0 0,1 0 0 0 0,0-1 1 0 0,-1 1-1 0 0,1 0 0 0 0,0-1 0 0 0,-1 1 0 0 0,1-1 1 0 0,-1 0-1 0 0,1 1 0 0 0,-1-1 0 0 0,1 0 1 0 0,-1 0-1 0 0,1 0 0 0 0,-1 0 0 0 0,1 0 0 0 0,-1 0 1 0 0,1 0-1 0 0,-2-1 227 0 0,-11-1-1883 0 0</inkml:trace>
  <inkml:trace contextRef="#ctx0" brushRef="#br0" timeOffset="2069.64">895 501 7831 0 0,'0'0'603'0'0,"1"-2"-76"0"0,33-30 9038 0 0,36 8-6168 0 0,-44 18-2490 0 0,132-14 187 0 0,-39 13-2810 0 0,-75-7-7485 0 0,-43 13 7376 0 0,-1 1 225 0 0,0 0 969 0 0,0 0 431 0 0,0 0 83 0 0,0 0 281 0 0,0 0 1107 0 0,0 0 486 0 0,0 20 3576 0 0,-4 16-358 0 0,2-27-4536 0 0,1 1 1 0 0,0 0-1 0 0,1-1 1 0 0,0 1 0 0 0,0 0-1 0 0,1-1 1 0 0,1 1 0 0 0,-1-1-1 0 0,1 1 1 0 0,2 2-440 0 0,-4-11-104 0 0,0-1-11 0 0,0 0-157 0 0,0 0-672 0 0,1 0-295 0 0,3-4-58 0 0</inkml:trace>
  <inkml:trace contextRef="#ctx0" brushRef="#br0" timeOffset="2758.807">1396 260 6447 0 0,'-11'-21'665'0'0,"5"13"2208"0"0,5 8 349 0 0,1 0 160 0 0,0 0-293 0 0,0 0-1377 0 0,0 0-603 0 0,0 0-117 0 0,-6 5 1305 0 0,4 2-2438 0 0,0 0 0 0 0,1 1-1 0 0,1 0 1 0 0,-1-1 0 0 0,1 1-1 0 0,0-1 1 0 0,1 1 0 0 0,0 0-1 0 0,0-1 1 0 0,1 1 0 0 0,-1-1-1 0 0,2 0 1 0 0,-1 1 0 0 0,1-1-1 0 0,0 0 1 0 0,1-1 0 0 0,0 2 141 0 0,-3-6-59 0 0,51 136-1501 0 0,-50-136 1636 0 0,-1-1-1 0 0,1 0 1 0 0,0 1 0 0 0,-1-1-1 0 0,1 0 1 0 0,0 0-1 0 0,0-1 1 0 0,-1 1 0 0 0,1 0-1 0 0,0 0 1 0 0,0-1-1 0 0,0 1 1 0 0,0-1 0 0 0,0 0-1 0 0,0 0 1 0 0,0 1-1 0 0,0-1 1 0 0,0 0 0 0 0,0-1-1 0 0,0 1 1 0 0,0 0-1 0 0,0-1 1 0 0,0 1 0 0 0,-1-1-1 0 0,1 1 1 0 0,0-1-1 0 0,0 0 1 0 0,0 0 0 0 0,0 0-1 0 0,-1 0 1 0 0,1 0-1 0 0,-1 0 1 0 0,1 0 0 0 0,-1-1-1 0 0,1 1 1 0 0,-1 0-1 0 0,1-1 1 0 0,-1 0 0 0 0,0 1-1 0 0,0-1-75 0 0,70-144 1299 0 0,-66 138-1327 0 0,-2 0-39 0 0,1-1 1 0 0,1 2-1 0 0,-1-1 1 0 0,1 0-1 0 0,1 1 1 0 0,-1 0-1 0 0,1 0 0 0 0,0 1 1 0 0,1-1-1 0 0,-1 1 1 0 0,1 1-1 0 0,7-5 67 0 0,-13 10-427 0 0,-1 0-18 0 0,12 9-2929 0 0,3 60-7537 0 0,-13-41 8608 0 0,-2-24 2706 0 0,0 1-1 0 0,1-1 0 0 0,-1 0 1 0 0,1 0-1 0 0,0 0 0 0 0,0 0 1 0 0,0 0-1 0 0,0 0 0 0 0,1 0 1 0 0,-1 0-1 0 0,1 0 0 0 0,0-1 1 0 0,0 1-1 0 0,1-1 0 0 0,-1 1 0 0 0,1-1 1 0 0,0 0-1 0 0,-1 0 0 0 0,1 0 1 0 0,1 0-1 0 0,-1-1 0 0 0,0 1 1 0 0,1-1-1 0 0,-1 0 0 0 0,1 0 1 0 0,0 0-1 0 0,0 0 0 0 0,-1-1 1 0 0,1 1-1 0 0,0-1 0 0 0,0 0 1 0 0,1 0-1 0 0,-1-1 0 0 0,0 1 1 0 0,2-1-403 0 0,1-1 55 0 0,1-1 0 0 0,-1 0 1 0 0,0 0-1 0 0,0 0 1 0 0,0-1-1 0 0,0 0 1 0 0,0-1-1 0 0,-1 0 1 0 0,1 0-1 0 0,-1 0 1 0 0,0 0-1 0 0,0-1 1 0 0,-1 0-1 0 0,1-1 0 0 0,-1 1 1 0 0,0-1-1 0 0,-1 0 1 0 0,1 0-1 0 0,-1 0 1 0 0,-1-1-1 0 0,1 1 1 0 0,-1-1-1 0 0,0 0 1 0 0,0 0-1 0 0,1-7-55 0 0,-4 12 8 0 0,0 1-1 0 0,1-1 1 0 0,-1 1 0 0 0,0 0-1 0 0,0-1 1 0 0,0 1-1 0 0,0 0 1 0 0,-1-1 0 0 0,1 1-1 0 0,0-1 1 0 0,-1 1-1 0 0,1 0 1 0 0,-1-1 0 0 0,1 1-1 0 0,-1 0 1 0 0,1 0-1 0 0,-1 0 1 0 0,0-1 0 0 0,0 1-1 0 0,1 0 1 0 0,-1 0-1 0 0,0 0 1 0 0,0 0 0 0 0,0 0-1 0 0,0 0 1 0 0,-1 0-1 0 0,1 1 1 0 0,0-1 0 0 0,0 0-1 0 0,0 1 1 0 0,-1-1-1 0 0,1 1 1 0 0,0-1 0 0 0,0 1-1 0 0,-1-1 1 0 0,1 1-1 0 0,-1 0 1 0 0,1 0 0 0 0,0 0-1 0 0,-1 0-7 0 0,-56 3 392 0 0,51-1-249 0 0,0 0 0 0 0,0 0 1 0 0,1 1-1 0 0,-1-1 0 0 0,0 1 0 0 0,1 1 0 0 0,0-1 1 0 0,0 1-1 0 0,0 1 0 0 0,0-1 0 0 0,1 1 0 0 0,-1 0 0 0 0,1 0 1 0 0,0 0-1 0 0,1 1 0 0 0,-1-1 0 0 0,1 1 0 0 0,0 1 0 0 0,1-1 1 0 0,0 0-1 0 0,0 1 0 0 0,0 0 0 0 0,0-1 0 0 0,1 1 0 0 0,0 0 1 0 0,1 0-1 0 0,0 0 0 0 0,0 1 0 0 0,0 2-143 0 0,1-4 68 0 0,1-1-1 0 0,-1 1 1 0 0,1 0 0 0 0,0-1-1 0 0,1 1 1 0 0,-1-1-1 0 0,1 1 1 0 0,0-1 0 0 0,1 0-1 0 0,-1 0 1 0 0,1 0 0 0 0,0 0-1 0 0,0 0 1 0 0,1 0 0 0 0,-1-1-1 0 0,1 0 1 0 0,0 0-1 0 0,0 0 1 0 0,0 0 0 0 0,1 0-1 0 0,0-1 1 0 0,-1 0 0 0 0,1 0-1 0 0,0 0 1 0 0,0-1-1 0 0,1 1 1 0 0,-1-1 0 0 0,1-1-1 0 0,3 2-67 0 0,5 0-10 0 0,0-1-1 0 0,0 0 0 0 0,1-1 0 0 0,-1-1 1 0 0,0 0-1 0 0,0-1 0 0 0,0-1 0 0 0,1 0 1 0 0,-1-1-1 0 0,-1 0 0 0 0,1-1 1 0 0,0 0-1 0 0,-1-1 0 0 0,0-1 0 0 0,0 0 1 0 0,-1-1-1 0 0,0-1 0 0 0,0 1 0 0 0,8-8 11 0 0,-17 12-117 0 0,1 0 0 0 0,-1 0-1 0 0,0 0 1 0 0,-1 0 0 0 0,1-1-1 0 0,0 1 1 0 0,-1-1 0 0 0,0 1 0 0 0,0-1-1 0 0,0 0 1 0 0,0 0 0 0 0,-1 0-1 0 0,1 0 1 0 0,-1 0 117 0 0,-1 3-145 0 0,0-1-1 0 0,0 1 1 0 0,0 0 0 0 0,0-1-1 0 0,0 1 1 0 0,0 0 0 0 0,0-1-1 0 0,-1 1 1 0 0,1 0 0 0 0,-1 0-1 0 0,1-1 1 0 0,-1 1 0 0 0,1 0-1 0 0,-1 0 1 0 0,1 0 0 0 0,-1-1-1 0 0,0 1 1 0 0,0 0 0 0 0,0 0-1 0 0,1 0 1 0 0,-1 0 0 0 0,0 0-1 0 0,0 1 1 0 0,0-1 0 0 0,-1 0-1 0 0,1 0 1 0 0,0 1-1 0 0,0-1 1 0 0,0 1 0 0 0,-2-1 145 0 0,-9-4-1611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7.7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 69 8287 0 0,'0'0'639'0'0,"10"-11"-143"0"0,29-45 10487 0 0,-38 55-10246 0 0,-1 1-8 0 0,0 0-22 0 0,0 0-90 0 0,0 0-38 0 0,-24 28 1486 0 0,20-22-1969 0 0,0 1 0 0 0,0 0-1 0 0,1 0 1 0 0,0 0 0 0 0,1 0 0 0 0,-1 0-1 0 0,2 1 1 0 0,-1-1 0 0 0,1 1-1 0 0,0 1-95 0 0,0-8 4 0 0,1 1 0 0 0,0 0-1 0 0,0 0 1 0 0,0 0 0 0 0,0 0-1 0 0,0 0 1 0 0,1 0 0 0 0,-1 0-1 0 0,0 0 1 0 0,1 0 0 0 0,0 0-1 0 0,-1 0 1 0 0,1 0 0 0 0,0-1-1 0 0,0 1 1 0 0,0 0 0 0 0,0 0-1 0 0,0-1 1 0 0,0 1 0 0 0,1-1-1 0 0,-1 1 1 0 0,0-1 0 0 0,1 0-1 0 0,-1 1 1 0 0,1-1 0 0 0,0 0-1 0 0,-1 0 1 0 0,1 0 0 0 0,0 0-1 0 0,0 0 1 0 0,-1-1 0 0 0,1 1-1 0 0,0 0 1 0 0,0-1 0 0 0,0 0-1 0 0,0 1 1 0 0,0-1 0 0 0,0 0-1 0 0,0 0 1 0 0,2 0-4 0 0,12-1 0 0 0,1-1 0 0 0,0-1 0 0 0,-1-1 0 0 0,1 0 0 0 0,-1-1 0 0 0,0-1 0 0 0,-1 0 0 0 0,1-2 0 0 0,-1 1 0 0 0,-1-2 0 0 0,1 0 0 0 0,2-3 0 0 0,-10 8 0 0 0,1-3 11 0 0,-7 7 46 0 0,-19 6 110 0 0,15-4-143 0 0,1-1 1 0 0,0 1-1 0 0,0 0 0 0 0,0 0 1 0 0,0 0-1 0 0,0 0 1 0 0,1 0-1 0 0,-1 1 0 0 0,0-1 1 0 0,1 0-1 0 0,0 1 1 0 0,0-1-1 0 0,-1 1 0 0 0,1-1 1 0 0,1 1-1 0 0,-1 0 1 0 0,0-1-1 0 0,1 1 0 0 0,-1 0 1 0 0,1-1-1 0 0,0 1 1 0 0,0 0-1 0 0,0 0 1 0 0,0-1-1 0 0,0 1 0 0 0,1 0 1 0 0,-1 0-1 0 0,1-1 1 0 0,0 1-25 0 0,31 79 141 0 0,-28-74-137 0 0,9 17-7 0 0,2 1 24 0 0,-1 1-1 0 0,-1 1 0 0 0,-1 0 1 0 0,-2 1-1 0 0,0 0 1 0 0,-3 0-1 0 0,0 1 1 0 0,-2 0-1 0 0,1 16-20 0 0,-5-41 10 0 0,-1 0 0 0 0,0-1 0 0 0,0 1 0 0 0,0 0 0 0 0,0 0 0 0 0,-1 0 1 0 0,0 0-1 0 0,0 0 0 0 0,0 0 0 0 0,-1-1 0 0 0,1 1 0 0 0,-1 0 0 0 0,0-1 0 0 0,-1 0 0 0 0,1 1 0 0 0,-1-1 0 0 0,0 0 0 0 0,0 0 0 0 0,0 0 0 0 0,0-1 0 0 0,-1 1 0 0 0,1-1 0 0 0,-1 0 0 0 0,0 0 0 0 0,0 0 0 0 0,0 0 0 0 0,-1-1 0 0 0,1 1 0 0 0,0-1 0 0 0,-1 0 0 0 0,0-1 0 0 0,1 1 0 0 0,-1-1 0 0 0,0 0 0 0 0,0 0 0 0 0,0 0 0 0 0,0-1 0 0 0,0 0 0 0 0,0 0 0 0 0,0 0 0 0 0,0 0 0 0 0,1-1 0 0 0,-1 0 0 0 0,0 0 0 0 0,0 0-10 0 0,0-1 10 0 0,1 1 0 0 0,0-1 1 0 0,0 0-1 0 0,-1 0 0 0 0,1 0 0 0 0,0 0 0 0 0,1-1 0 0 0,-1 0 0 0 0,0 0 1 0 0,1 0-1 0 0,-1 0 0 0 0,1 0 0 0 0,0-1 0 0 0,0 1 0 0 0,1-1 0 0 0,-1 0 1 0 0,1 0-1 0 0,-1 0 0 0 0,1 0 0 0 0,1 0 0 0 0,-1 0 0 0 0,0-1 1 0 0,1 1-1 0 0,0-1 0 0 0,0 1 0 0 0,1-1 0 0 0,-1 1 0 0 0,1-1 0 0 0,0 0 1 0 0,0 1-1 0 0,0-2-10 0 0,6-12 6 0 0,0 0 0 0 0,1 0 0 0 0,1 1 0 0 0,1 0 1 0 0,0 0-1 0 0,2 1 0 0 0,-1 0 0 0 0,4-2-6 0 0,13-21 4 0 0,-15 20-62 0 0,2 0-1 0 0,0 0 1 0 0,1 2-1 0 0,0 0 1 0 0,2 1-1 0 0,0 0 1 0 0,0 2-1 0 0,6-4 59 0 0,-23 18-286 0 0,4-3 383 0 0,-4 2-6107 0 0,-5-2-2219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8.23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1 132 6911 0 0,'0'0'528'0'0,"0"0"-25"0"0,5-7 3366 0 0,33-42 5323 0 0,24-19-4541 0 0,-54 60-4297 0 0,17 20-219 0 0,29 29-84 0 0,-53-41-118 0 0,-1 0-13 0 0,0 0-177 0 0,0 0-745 0 0,1 1-323 0 0,3 2-67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3.9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27 485 16703 0 0,'0'0'763'0'0,"0"0"-14"0"0,-1-8 1593 0 0,-7-46 1807 0 0,-9-71-2240 0 0,17 101-1896 0 0,0 1 1 0 0,2-1-1 0 0,0 0 0 0 0,2 1 1 0 0,1-1-1 0 0,5-13-13 0 0,6 50-72 0 0,20 79 18 0 0,-31-73 39 0 0,2-1 0 0 0,0 0 0 0 0,1 0 0 0 0,0-1 0 0 0,2 0 0 0 0,2 4 15 0 0,-7-13 19 0 0,0 1 1 0 0,1-1-1 0 0,0 0 1 0 0,0-1-1 0 0,1 0 1 0 0,0 0-1 0 0,0 0 0 0 0,0 0 1 0 0,1-1-1 0 0,0-1 1 0 0,0 1-1 0 0,1-1 0 0 0,0-1 1 0 0,-1 1-1 0 0,2-2 1 0 0,-1 1-1 0 0,0-1 0 0 0,4 0-19 0 0,-10-3 23 0 0,0 0-1 0 0,0 0 0 0 0,0 0 1 0 0,0-1-1 0 0,0 0 0 0 0,-1 1 1 0 0,1-1-1 0 0,0 0 0 0 0,0 0 1 0 0,-1 0-1 0 0,1-1 0 0 0,-1 1 1 0 0,1-1-1 0 0,-1 1 0 0 0,1-1 1 0 0,-1 0-1 0 0,0 0 0 0 0,0 0 1 0 0,0 0-1 0 0,0 0 0 0 0,0-1 1 0 0,-1 1-1 0 0,1-1 0 0 0,0 1 1 0 0,0-2-23 0 0,29-71 561 0 0,-30 71-534 0 0,11-42 82 0 0,-3-1 1 0 0,-1 0-1 0 0,-3 0 0 0 0,-1-1 1 0 0,-3 0-1 0 0,-2-4-109 0 0,-4 40-1708 0 0,-1 37-7922 0 0,5-16 2160 0 0</inkml:trace>
  <inkml:trace contextRef="#ctx0" brushRef="#br0" timeOffset="314.025">520 305 3679 0 0,'11'12'392'0'0,"20"6"7486"0"0,3-12-3333 0 0,-26-7-4177 0 0,-1 1 0 0 0,1-2 1 0 0,-1 1-1 0 0,0-1 0 0 0,0 0 0 0 0,0 0 0 0 0,0-1 0 0 0,0 0 0 0 0,0 0 0 0 0,-1-1 0 0 0,1 1 0 0 0,-1-1 0 0 0,3-3-368 0 0,-6 4 109 0 0,1-1 1 0 0,-1 0-1 0 0,0 0 0 0 0,0 0 0 0 0,-1 0 1 0 0,1 0-1 0 0,-1-1 0 0 0,0 1 0 0 0,0-1 0 0 0,0 1 1 0 0,-1-1-1 0 0,1 0 0 0 0,-1 0 0 0 0,0 0 1 0 0,-1 0-1 0 0,1 0 0 0 0,-1 0 0 0 0,0 1 0 0 0,0-1 1 0 0,-1 0-1 0 0,1 0 0 0 0,-1 0 0 0 0,0 0 1 0 0,-1 0-1 0 0,0-2-109 0 0,1 5 24 0 0,0 0 1 0 0,0 0 0 0 0,0 1-1 0 0,-1-1 1 0 0,1 0-1 0 0,0 1 1 0 0,-1-1-1 0 0,1 1 1 0 0,-1 0 0 0 0,0-1-1 0 0,1 1 1 0 0,-1 0-1 0 0,0 0 1 0 0,0 0 0 0 0,0 0-1 0 0,0 0 1 0 0,0 1-1 0 0,0-1 1 0 0,0 0 0 0 0,0 1-1 0 0,0 0 1 0 0,0-1-1 0 0,0 1 1 0 0,0 0-1 0 0,0 0 1 0 0,0 0 0 0 0,0 0-1 0 0,-1 1 1 0 0,1-1-1 0 0,0 0 1 0 0,0 1 0 0 0,0 0-1 0 0,0-1 1 0 0,0 1-1 0 0,1 0 1 0 0,-1 0 0 0 0,0 0-1 0 0,0 0-24 0 0,-63 52 1074 0 0,62-49-1018 0 0,-1 0 0 0 0,1 0 0 0 0,0 0-1 0 0,0 1 1 0 0,1-1 0 0 0,-1 1 0 0 0,1 0 0 0 0,0-1 0 0 0,0 1 0 0 0,1 0 0 0 0,-1 0 0 0 0,1 0 0 0 0,0 1 0 0 0,0-1 0 0 0,1 0-1 0 0,0 0 1 0 0,0 0 0 0 0,0 1 0 0 0,0-1 0 0 0,1 0 0 0 0,0 0 0 0 0,0 0 0 0 0,1 0 0 0 0,-1 0 0 0 0,1 0 0 0 0,0 0 0 0 0,0 0-1 0 0,0 0 1 0 0,1-1 0 0 0,0 1 0 0 0,0-1 0 0 0,0 0 0 0 0,3 3-56 0 0,1-2-159 0 0,0-1 1 0 0,1 0-1 0 0,-1 0 0 0 0,1-1 0 0 0,0 1 1 0 0,0-2-1 0 0,0 1 0 0 0,0-1 0 0 0,0-1 1 0 0,1 1-1 0 0,-1-1 0 0 0,0-1 1 0 0,1 1-1 0 0,-1-2 0 0 0,1 1 0 0 0,-1-1 1 0 0,0 0-1 0 0,1-1 0 0 0,-1 0 0 0 0,7-3 159 0 0,7 0-1369 0 0</inkml:trace>
  <inkml:trace contextRef="#ctx0" brushRef="#br0" timeOffset="847.447">1100 180 9671 0 0,'0'0'748'0'0,"0"0"-174"0"0,-18 0 7735 0 0,-27 33-3711 0 0,2 41-3751 0 0,41-69-836 0 0,0 0 0 0 0,0-1-1 0 0,0 1 1 0 0,1 0 0 0 0,0 0-1 0 0,0 0 1 0 0,0 1 0 0 0,0-1 0 0 0,1 0-1 0 0,0 0 1 0 0,0 0 0 0 0,0 0 0 0 0,1 1-1 0 0,0-1 1 0 0,0 0 0 0 0,0 0-1 0 0,0 0 1 0 0,1 0 0 0 0,0 0 0 0 0,0-1-1 0 0,0 1 1 0 0,2 2-11 0 0,-3-6-4 0 0,0-1-1 0 0,0 1 1 0 0,0 0-1 0 0,0 0 1 0 0,0 0-1 0 0,0-1 1 0 0,0 1-1 0 0,0 0 1 0 0,1-1 0 0 0,-1 1-1 0 0,0-1 1 0 0,0 1-1 0 0,1-1 1 0 0,-1 0-1 0 0,0 1 1 0 0,0-1-1 0 0,1 0 1 0 0,-1 0-1 0 0,0 0 1 0 0,1 0-1 0 0,-1 0 1 0 0,0 0 0 0 0,1-1-1 0 0,-1 1 1 0 0,0 0-1 0 0,1-1 1 0 0,-1 1-1 0 0,0-1 1 0 0,0 1-1 0 0,0-1 1 0 0,1 1-1 0 0,-1-1 1 0 0,0 0 0 0 0,0 0-1 0 0,0 0 1 0 0,0 1-1 0 0,0-2 5 0 0,30-38-183 0 0,-27 32 178 0 0,-2 1 0 0 0,1-1 0 0 0,-1 1 0 0 0,0-1 0 0 0,0 0 0 0 0,-1 0 0 0 0,0 0 0 0 0,-1 0 0 0 0,1 0-1 0 0,-2-2 6 0 0,-15 19 860 0 0,12 3-811 0 0,1 0 0 0 0,1 0-1 0 0,0 0 1 0 0,1 0 0 0 0,0 1-1 0 0,0-1 1 0 0,2 0 0 0 0,0 0-1 0 0,0 1 1 0 0,1-1 0 0 0,0 0-1 0 0,1 0 1 0 0,1 1-49 0 0,-1 1 42 0 0,5 26 239 0 0,-2 1 0 0 0,-1 0 0 0 0,-2 0 0 0 0,-2 0 0 0 0,-2 0 0 0 0,-1 0 0 0 0,-3 0 0 0 0,-2 6-281 0 0,7-42 38 0 0,-1 1 0 0 0,0-1 0 0 0,0 1-1 0 0,-1-1 1 0 0,0 0 0 0 0,0 0 0 0 0,0 0 0 0 0,0 0 0 0 0,-1 0-1 0 0,0 0 1 0 0,0 0 0 0 0,0-1 0 0 0,0 1 0 0 0,-1-1 0 0 0,0 0-1 0 0,0 0 1 0 0,0-1 0 0 0,0 1 0 0 0,-1-1 0 0 0,1 0 0 0 0,-1 0-1 0 0,0 0 1 0 0,0-1 0 0 0,0 1 0 0 0,0-1 0 0 0,0 0 0 0 0,-1-1-1 0 0,1 1 1 0 0,0-1 0 0 0,-1 0 0 0 0,1-1 0 0 0,-1 1 0 0 0,1-1 0 0 0,-1 0-1 0 0,0-1 1 0 0,1 1 0 0 0,-6-2-38 0 0,3-1-80 0 0,0 0 1 0 0,0-1-1 0 0,0 1 1 0 0,0-2-1 0 0,0 1 1 0 0,1-1-1 0 0,0 0 1 0 0,0-1-1 0 0,0 0 0 0 0,1 0 1 0 0,0 0-1 0 0,0-1 1 0 0,0 0-1 0 0,1 0 1 0 0,0 0-1 0 0,0-1 1 0 0,1 0-1 0 0,0 1 0 0 0,1-2 1 0 0,-3-6 79 0 0,3 7-545 0 0,1 0 0 0 0,-1 0-1 0 0,2-1 1 0 0,-1 0 0 0 0,1 1 0 0 0,0-1 0 0 0,1 1-1 0 0,0-1 1 0 0,1 0 0 0 0,0 1 0 0 0,0-1 0 0 0,0 1 0 0 0,3-7 545 0 0,3-6-7778 0 0</inkml:trace>
  <inkml:trace contextRef="#ctx0" brushRef="#br0" timeOffset="1431.88">1395 294 14567 0 0,'0'0'331'0'0,"0"0"44"0"0,0 0 19 0 0,0 0-36 0 0,1 0-230 0 0,0-1-74 0 0,-1 1 1 0 0,0-1 0 0 0,1 1-1 0 0,-1-1 1 0 0,0 1 0 0 0,0-1 0 0 0,1 1-1 0 0,-1-1 1 0 0,0 0 0 0 0,0 1-1 0 0,0-1 1 0 0,0 1 0 0 0,0-1-1 0 0,0 0 1 0 0,0 1 0 0 0,0-1 0 0 0,0 1-1 0 0,0-1 1 0 0,0 1 0 0 0,0-1-1 0 0,0 0 1 0 0,0 1 0 0 0,0-1 0 0 0,-1 1-1 0 0,1-1 1 0 0,0 1 0 0 0,0-1-1 0 0,-1 1 1 0 0,1-1 0 0 0,0 1-1 0 0,-1-1 1 0 0,1 1 0 0 0,-1-1 0 0 0,1 1-1 0 0,0-1 1 0 0,-1 1 0 0 0,1 0-1 0 0,-1-1 1 0 0,1 1 0 0 0,-1 0 0 0 0,1-1-1 0 0,-1 1 1 0 0,1 0 0 0 0,-1 0-1 0 0,0 0 1 0 0,1-1 0 0 0,-1 1-1 0 0,1 0 1 0 0,-1 0 0 0 0,0 0 0 0 0,1 0-1 0 0,-1 0 1 0 0,1 0 0 0 0,-1 0-1 0 0,0 0 1 0 0,1 0 0 0 0,-1 1-1 0 0,1-1 1 0 0,-1 0 0 0 0,1 0 0 0 0,-1 0-1 0 0,0 1 1 0 0,1-1 0 0 0,-1 0-1 0 0,1 1 1 0 0,-1-1 0 0 0,1 0 0 0 0,0 1-1 0 0,-1-1-54 0 0,-9 4 324 0 0,1 1-1 0 0,0-1 0 0 0,0 1 1 0 0,1 1-1 0 0,0-1 0 0 0,0 2 0 0 0,0-1 1 0 0,0 1-1 0 0,1 0 0 0 0,0 0 1 0 0,1 1-1 0 0,-4 5-323 0 0,-2 2 457 0 0,6-8-243 0 0,0 0-1 0 0,1 0 0 0 0,0 0 1 0 0,0 0-1 0 0,0 1 0 0 0,1 0 1 0 0,0 0-1 0 0,1 0 0 0 0,0 0 1 0 0,-1 4-214 0 0,4-11 16 0 0,0 0 1 0 0,0-1 0 0 0,0 1 0 0 0,0 0-1 0 0,0 0 1 0 0,0 0 0 0 0,0 0-1 0 0,0 0 1 0 0,0 0 0 0 0,0-1-1 0 0,1 1 1 0 0,-1 0 0 0 0,0 0 0 0 0,1 0-1 0 0,-1-1 1 0 0,0 1 0 0 0,1 0-1 0 0,-1 0 1 0 0,1-1 0 0 0,-1 1-1 0 0,1 0 1 0 0,0-1 0 0 0,-1 1-1 0 0,1 0 1 0 0,0-1 0 0 0,-1 1 0 0 0,1-1-1 0 0,0 1 1 0 0,0-1 0 0 0,-1 0-1 0 0,1 1 1 0 0,0-1 0 0 0,0 0-1 0 0,0 1 1 0 0,0-1 0 0 0,-1 0 0 0 0,1 0-1 0 0,0 0 1 0 0,0 0 0 0 0,0 0-1 0 0,0 0 1 0 0,0 0 0 0 0,-1 0-1 0 0,1 0 1 0 0,0 0 0 0 0,1-1-17 0 0,42-8 13 0 0,-42 8-6 0 0,12-5-156 0 0,-1 0 0 0 0,0-1 0 0 0,0-1 1 0 0,0 0-1 0 0,-1 0 0 0 0,0-2 0 0 0,-1 1 1 0 0,0-1-1 0 0,0-1 0 0 0,-1 0 0 0 0,-1-1 1 0 0,1 0-1 0 0,-2 0 0 0 0,1-3 149 0 0,6-20-576 0 0,-15 34 669 0 0,-1 1-33 0 0,-1 0-1 0 0,0 1 0 0 0,0-1 0 0 0,1 0 0 0 0,-1 0 1 0 0,0 1-1 0 0,1-1 0 0 0,-1 1 0 0 0,0 0 0 0 0,1 0 1 0 0,-1-1-1 0 0,1 1 0 0 0,-1 0 0 0 0,1 0 0 0 0,0 0 1 0 0,-1 0-1 0 0,1 1 0 0 0,0-1 0 0 0,0 0 0 0 0,-1 0 1 0 0,1 1-1 0 0,0-1 0 0 0,0 1 0 0 0,1-1 0 0 0,-1 1 0 0 0,0-1 1 0 0,0 1-1 0 0,1 0 0 0 0,-1-1 0 0 0,1 1 0 0 0,-1 0 1 0 0,1-1-1 0 0,0 1 0 0 0,0 0 0 0 0,0 0-59 0 0,9 62 590 0 0,-7-60-633 0 0,1 0 1 0 0,0 0-1 0 0,0 0 1 0 0,0 0-1 0 0,0 0 1 0 0,1 0-1 0 0,-1-1 1 0 0,1 0-1 0 0,0 0 1 0 0,0 0-1 0 0,0 0 0 0 0,0 0 1 0 0,1-1-1 0 0,-1 0 1 0 0,1 0-1 0 0,-1 0 1 0 0,1 0-1 0 0,0-1 1 0 0,0 0-1 0 0,3 1 43 0 0,-5-2-257 0 0,0 0 0 0 0,0 0-1 0 0,1 0 1 0 0,-1 0 0 0 0,0-1 0 0 0,0 1-1 0 0,0-1 1 0 0,0 0 0 0 0,0 0 0 0 0,0 0-1 0 0,0 0 1 0 0,0 0 0 0 0,0-1-1 0 0,0 1 1 0 0,-1-1 0 0 0,1 0 0 0 0,-1 1-1 0 0,1-1 1 0 0,-1-1 0 0 0,0 1-1 0 0,1 0 1 0 0,0-2 257 0 0,13-18-1621 0 0,-2-1-10 0 0</inkml:trace>
  <inkml:trace contextRef="#ctx0" brushRef="#br0" timeOffset="1699.9">1739 18 4607 0 0,'0'0'354'0'0,"0"0"236"0"0,0 0 1861 0 0,0 0 836 0 0,0 0 163 0 0,0 0-264 0 0,0 2-1250 0 0,-6 78 3261 0 0,1 42-2757 0 0,-3 46-1874 0 0,-5-70-1726 0 0,13-97 307 0 0,0-1-40 0 0,0 0-107 0 0,0 0-410 0 0,-1-1-176 0 0,-1-5-41 0 0</inkml:trace>
  <inkml:trace contextRef="#ctx0" brushRef="#br0" timeOffset="1960.048">1650 315 4143 0 0,'0'0'191'0'0,"0"0"562"0"0,0 0 2259 0 0,0 0 990 0 0,0 0 196 0 0,0 0-407 0 0,0 0-1866 0 0,14-2 1608 0 0,19 2-3108 0 0,-1-2-1 0 0,0-1 1 0 0,0-1 0 0 0,0-2-1 0 0,13-5-424 0 0,-28 5-34 0 0,57-5-141 0 0,-77 32-272 0 0,3-11 380 0 0,0 1 0 0 0,1-1-1 0 0,0 0 1 0 0,0 1 0 0 0,1-1-1 0 0,1 0 1 0 0,0 0 0 0 0,3 8 67 0 0,-1 0-73 0 0,11 22 375 0 0,-16-39-273 0 0,0-1-210 0 0,8-11-3379 0 0,-5 2-2212 0 0,-1-1-1659 0 0</inkml:trace>
  <inkml:trace contextRef="#ctx0" brushRef="#br0" timeOffset="2163.166">2019 102 5527 0 0,'0'0'423'0'0,"0"0"213"0"0,0 0 1927 0 0,0 0 1795 0 0,-3-3-3028 0 0,3 3 1923 0 0,-1 1 3652 0 0,-2 3-7231 0 0,3-3-2665 0 0,0-1 1256 0 0</inkml:trace>
  <inkml:trace contextRef="#ctx0" brushRef="#br0" timeOffset="2748.26">2093 130 9215 0 0,'1'14'976'0'0,"12"111"10873"0"0,-8-103-10813 0 0,-4-16-778 0 0,-1-1 0 0 0,1 0 0 0 0,1 0 0 0 0,-1 1 0 0 0,1-1 0 0 0,0 0 0 0 0,0-1 0 0 0,0 1 0 0 0,1 0 0 0 0,0-1 0 0 0,0 1 0 0 0,0-1 0 0 0,3 4-258 0 0,-4-7 69 0 0,0-1 1 0 0,0 1-1 0 0,0-1 1 0 0,-1 0-1 0 0,1 0 1 0 0,0 0-1 0 0,0 0 1 0 0,0 0-1 0 0,0 0 1 0 0,0 0-1 0 0,-1 0 1 0 0,1-1-1 0 0,0 1 1 0 0,0-1-1 0 0,0 1 1 0 0,-1-1-1 0 0,1 0 1 0 0,0 0-1 0 0,-1 1 1 0 0,1-1-1 0 0,-1-1 1 0 0,1 1-1 0 0,-1 0 1 0 0,1 0-1 0 0,-1 0 1 0 0,0-1-1 0 0,1 1 1 0 0,-1-1-1 0 0,0 1 1 0 0,0-1-1 0 0,0 1 1 0 0,0-1-70 0 0,4-3 136 0 0,88-117 502 0 0,-57 64-4507 0 0,-36 57 2777 0 0,0 1-285 0 0,0 0-126 0 0,0 0-29 0 0,0 0 96 0 0,0 0 419 0 0,-5 16-1351 0 0,-3 35 1502 0 0,8-47 1129 0 0,1 0 0 0 0,0 0 0 0 0,0 0 0 0 0,0 0 1 0 0,0-1-1 0 0,0 1 0 0 0,1 0 0 0 0,-1 0 0 0 0,1-1 0 0 0,0 1 0 0 0,0-1 0 0 0,1 1 0 0 0,-1-1 0 0 0,1 0 0 0 0,0 0 0 0 0,-1 0 0 0 0,1 0 1 0 0,1-1-1 0 0,-1 1 0 0 0,0-1 0 0 0,1 0 0 0 0,-1 0 0 0 0,1 0 0 0 0,-1 0 0 0 0,1 0 0 0 0,0-1 0 0 0,0 0-263 0 0,1 2 137 0 0,1-1-1 0 0,-1-1 1 0 0,1 1 0 0 0,-1-1-1 0 0,1 0 1 0 0,0 0 0 0 0,0 0-1 0 0,-1-1 1 0 0,1 0-1 0 0,0 0 1 0 0,0-1 0 0 0,-1 1-1 0 0,1-1 1 0 0,0 0-1 0 0,-1-1 1 0 0,1 0 0 0 0,-1 1-1 0 0,0-2 1 0 0,1 1 0 0 0,-1-1-1 0 0,0 1 1 0 0,0-2-1 0 0,-1 1 1 0 0,1 0 0 0 0,-1-1-1 0 0,1 0 1 0 0,-1 0 0 0 0,0 0-1 0 0,-1 0 1 0 0,2-2-137 0 0,0 1 6 0 0,-1-1 1 0 0,1 0-1 0 0,-1 0 1 0 0,-1-1-1 0 0,1 1 1 0 0,-1-1-1 0 0,0 0 1 0 0,0 0-1 0 0,-1 0 1 0 0,0 0-1 0 0,0 0 1 0 0,-1 0 0 0 0,1-1-1 0 0,-2 1 1 0 0,1 0-1 0 0,-1-1 1 0 0,0 1-1 0 0,-1-4-6 0 0,-17 0 0 0 0,9 13 28 0 0,1 0 0 0 0,0 0 0 0 0,1 1 0 0 0,-1 0 0 0 0,0 1 1 0 0,1 0-1 0 0,0 0 0 0 0,0 0 0 0 0,0 1 0 0 0,1 0 0 0 0,-1 1 0 0 0,1-1 0 0 0,0 1 0 0 0,-4 6-28 0 0,4-7 24 0 0,-48 72 1219 0 0,53-74-1183 0 0,0 0-1 0 0,0 0 1 0 0,0 0-1 0 0,0 0 1 0 0,0 0-1 0 0,1 0 1 0 0,-1 0-1 0 0,1 0 1 0 0,0 0-1 0 0,0 1 1 0 0,0-1-1 0 0,0 0 1 0 0,1 0-1 0 0,-1 0 1 0 0,1 0-1 0 0,0 0 1 0 0,-1 1-1 0 0,2-1 1 0 0,-1-1-1 0 0,0 1 1 0 0,1 0-1 0 0,-1 0 1 0 0,1 0-1 0 0,0-1 1 0 0,0 1-1 0 0,0-1 1 0 0,2 3-60 0 0,5 2 60 0 0,0 0 1 0 0,1-1 0 0 0,0 0-1 0 0,0-1 1 0 0,0 0-1 0 0,1-1 1 0 0,-1 0 0 0 0,1 0-1 0 0,0-1 1 0 0,0 0 0 0 0,1-1-1 0 0,-1-1 1 0 0,0 0-1 0 0,1 0 1 0 0,3-1-61 0 0,-8 0-98 0 0,0 0 1 0 0,0 0-1 0 0,-1-1 1 0 0,1 0-1 0 0,0 0 0 0 0,0 0 1 0 0,-1-1-1 0 0,1 0 1 0 0,-1-1-1 0 0,1 1 0 0 0,-1-1 1 0 0,0 0-1 0 0,0-1 1 0 0,0 0-1 0 0,0 0 0 0 0,-1 0 1 0 0,0 0-1 0 0,0-1 1 0 0,0 0-1 0 0,2-2 98 0 0,-4-12-3573 0 0,-6 13 1882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52.8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153 89 4143 0 0,'0'0'191'0'0,"1"-4"26"0"0,-15-9 10322 0 0,3 14-7656 0 0,2 3-2532 0 0,1-1 0 0 0,0 1 1 0 0,0 1-1 0 0,0-1 1 0 0,0 1-1 0 0,1 1 0 0 0,0 0 1 0 0,0 0-1 0 0,0 0 1 0 0,1 0-1 0 0,0 1 0 0 0,0 0 1 0 0,1 1-1 0 0,0-1 1 0 0,0 1-1 0 0,1 0 0 0 0,0 0 1 0 0,-2 5-352 0 0,5-11 10 0 0,1 1 1 0 0,-1-1-1 0 0,0 0 1 0 0,1 1-1 0 0,-1-1 1 0 0,1 1-1 0 0,0-1 1 0 0,-1 0-1 0 0,1 1 1 0 0,0-1-1 0 0,1 1 1 0 0,-1-1-1 0 0,0 1 0 0 0,1-1 1 0 0,-1 0-1 0 0,1 1 1 0 0,0-1-1 0 0,0 0 1 0 0,0 1-1 0 0,0-1 1 0 0,0 0-1 0 0,0 0 1 0 0,1 0-1 0 0,-1 0 1 0 0,1 0-1 0 0,-1 0 1 0 0,1-1-1 0 0,0 1 1 0 0,0 0-1 0 0,0-1 1 0 0,0 1-1 0 0,0-1 1 0 0,0 0-1 0 0,0 0 1 0 0,0 1-1 0 0,1-2 0 0 0,-1 1 1 0 0,0 0-1 0 0,3 0-10 0 0,3 2 30 0 0,0 0-1 0 0,1-1 0 0 0,0-1 1 0 0,-1 1-1 0 0,1-1 0 0 0,0-1 0 0 0,0 0 1 0 0,-1 0-1 0 0,1 0 0 0 0,7-2-29 0 0,-10 0-28 0 0,0 0-1 0 0,0-1 1 0 0,0 0-1 0 0,0 0 1 0 0,0 0-1 0 0,0 0 1 0 0,-1-1-1 0 0,0 0 1 0 0,1 0-1 0 0,-2-1 1 0 0,1 1-1 0 0,0-1 1 0 0,-1 0 0 0 0,0 0-1 0 0,0-1 1 0 0,0 1-1 0 0,-1-1 1 0 0,0 0-1 0 0,0 0 1 0 0,0 0-1 0 0,-1 0 1 0 0,0 0-1 0 0,0-1 1 0 0,-1 1-1 0 0,0-1 1 0 0,0 1-1 0 0,0-1 1 0 0,-1 1-1 0 0,0-1 1 0 0,0 1 0 0 0,0-1-1 0 0,-1 0 1 0 0,0 1-1 0 0,-1-2 29 0 0,1 5-3 0 0,-1 0 0 0 0,0 1 0 0 0,1 0 0 0 0,-1-1 0 0 0,0 1 0 0 0,0 0 0 0 0,0 0 0 0 0,-1 0 0 0 0,1 0 0 0 0,0 0 0 0 0,-1 1 0 0 0,1-1 0 0 0,-1 1-1 0 0,0 0 1 0 0,1-1 0 0 0,-1 1 0 0 0,0 0 0 0 0,0 1 0 0 0,0-1 0 0 0,0 0 0 0 0,0 1 0 0 0,0 0 0 0 0,0 0 0 0 0,1 0 0 0 0,-1 0 0 0 0,0 0 0 0 0,0 0 0 0 0,0 1 0 0 0,0-1 0 0 0,0 1 0 0 0,0 0 0 0 0,0 0 0 0 0,1 0 0 0 0,-1 0-1 0 0,0 1 4 0 0,2-2-553 0 0,1 0-191 0 0,11 12-3496 0 0,-4-9 2836 0 0</inkml:trace>
  <inkml:trace contextRef="#ctx0" brushRef="#br0" timeOffset="296.856">338 138 8751 0 0,'11'55'7313'0'0,"0"-3"-1927"0"0,-11-51-5166 0 0,0-1-11 0 0,0 0 2 0 0,0 0 10 0 0,0 0 3 0 0,0 0 0 0 0,0 0 4 0 0,0 0 17 0 0,13-12 703 0 0,47-103 423 0 0,-52 105-1251 0 0,3-7 79 0 0,1 0 0 0 0,1 1 0 0 0,1 1 1 0 0,0 1-1 0 0,1 0 0 0 0,3-1-199 0 0,-18 14-176 0 0,0 1-472 0 0,0 0-199 0 0,0 0-989 0 0,1 1-4002 0 0,2 2-1716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9.2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1 8287 0 0,'0'0'639'0'0,"0"0"-139"0"0,-3 7 2868 0 0,-5 9 164 0 0,5-12-3200 0 0,0 0 0 0 0,0 1 0 0 0,1-1 0 0 0,0 1 0 0 0,-1-1 0 0 0,2 1 0 0 0,-1 0 0 0 0,0 0 0 0 0,1 0 1 0 0,0 0-1 0 0,0 0 0 0 0,1 0 0 0 0,-1 0 0 0 0,1 1 0 0 0,0-1 0 0 0,1 0 0 0 0,-1 0 0 0 0,2 4-332 0 0,-2-8-7 0 0,1 0-1 0 0,0-1 1 0 0,0 1 0 0 0,0 0-1 0 0,0 0 1 0 0,0 0 0 0 0,0-1-1 0 0,0 1 1 0 0,0-1 0 0 0,1 1-1 0 0,-1-1 1 0 0,0 1 0 0 0,0-1-1 0 0,0 0 1 0 0,1 1 0 0 0,-1-1-1 0 0,0 0 1 0 0,0 0 0 0 0,1 0-1 0 0,-1 0 1 0 0,0 0 0 0 0,0 0-1 0 0,1 0 1 0 0,-1 0 0 0 0,0-1-1 0 0,0 1 1 0 0,0 0-1 0 0,1-1 1 0 0,-1 1 0 0 0,0-1-1 0 0,0 1 1 0 0,0-1 0 0 0,0 0-1 0 0,0 1 1 0 0,0-1 0 0 0,0 0-1 0 0,0 0 1 0 0,0 0 0 0 0,0 0-1 0 0,-1 0 1 0 0,1 0 0 0 0,1-1 7 0 0,-2 2-15 0 0,8-7-1075 0 0,-2 1-337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19.48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 1 16327 0 0,'0'0'720'0'0,"-6"2"152"0"0,0 2-696 0 0,0-2-176 0 0,6-2 0 0 0,0 0 0 0 0,0 0 464 0 0,-5 3 56 0 0,0 0 16 0 0,5-3 0 0 0,0 0-392 0 0,0 0-80 0 0,0 0-64 0 0,0 0 96 0 0,0 0-1032 0 0,0 0-208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20.10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8751 0 0,'0'0'674'0'0,"0"0"-49"0"0,0 0 1420 0 0,0 0 666 0 0,0 0 134 0 0,0 0-243 0 0,15 3 647 0 0,71-7-335 0 0,-55 14-4278 0 0,-30-10 100 0 0,-1 0-317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20.3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15919 0 0,'0'0'730'0'0,"0"0"-14"0"0,0 0-290 0 0,0 0 492 0 0,0 0 266 0 0,0 0 52 0 0,0 0-77 0 0,7 2 277 0 0,80 5 909 0 0,-21-2-4854 0 0,-54-4 1244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20.6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3 6911 0 0,'0'0'528'0'0,"0"0"208"0"0,0 0 2139 0 0,2 1 3523 0 0,9 6-1232 0 0,27 2 396 0 0,22-7-3625 0 0,-22-2-1268 0 0,86-15-1385 0 0,-124 14 21 0 0,0 1-176 0 0,0 0-31 0 0,0 0-129 0 0,0-1-506 0 0,-3-4-222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20.9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57 0 18887 0 0,'0'0'863'0'0,"0"0"-14"0"0,-2 9-338 0 0,-8 77 5382 0 0,-6 42-3905 0 0,-8 102-845 0 0,24-228-1486 0 0,0 1 382 0 0,-1 0-4378 0 0,-2 1 2543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4:55:49.63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17855 9558 17503 0,'0'0'1552'0,"0"0"-1232"0,0 0-320 0,0 0 0 0,0 0 2880 0,0 0 528 15,0 0 112-15,0 0 0 0,0 0-1056 0,-1 6-224 16,-1 2-32-16,0 2-16 0,1 2-624 0,-1 2-128 16,-1 3-32-16,0-1 0 0,0 1-640 0,1-2-128 15,0 1-16-15,0 4-16 0,1 1-368 0,0 4-80 16,1-1-16-16,0 1 0 0,0-1-144 0,0 6 0 15,0-2 0-15,1-3 128 0,0-1-128 0,1-3-272 16,1 0 64-16,0-4 16 16,1-2-1296-16,-1-3-256 0,-1-2-48 0,-1-5-16560 0</inkml:trace>
  <inkml:trace contextRef="#ctx0" brushRef="#br0" timeOffset="216.502">18040 9543 18431 0,'0'0'816'0,"0"0"160"0,0 7-784 0,0 1-192 15,0 1 0-15,1 3 0 0,0 2 4800 0,-1 1 928 0,0 3 176 0,0 1 48 16,-1-1-3984-16,0 1-800 16,1 1-144-16,0 2-48 0,-1-1-656 0,1 3-144 15,-1-1-32-15,0 0 0 0,1 0-144 0,0-2 0 0,0-1 0 0,0-1 0 31,0-2-320-31,0-2-80 0,0-2-32 0,1-2 0 16,-1 1-1728-16,-1-4-336 0,-3-1-80 0</inkml:trace>
  <inkml:trace contextRef="#ctx0" brushRef="#br0" timeOffset="425.292">17708 9730 26719 0,'0'0'1184'0,"0"0"240"0,4 5-1136 0,1 0-288 15,0 0 0-15,3-1 0 0,0 0 3792 0,1 0 704 16,1-1 144-16,0 2 32 0,0-2-2784 0,2 0-544 16,2 1-128-16,0-1 0 0,4 1-688 0,0-3-128 15,1 0-16-15,0 0-16 0,1-1-368 0,3 0 144 16,-1-1-144-16,0 0 0 16,-1 1-400-16,-1 0-192 0,-2-1-48 0,-1 1 0 15,-1-2-2304-15,-5 1-448 0</inkml:trace>
  <inkml:trace contextRef="#ctx0" brushRef="#br0" timeOffset="618.148">17814 9956 5519 0,'0'0'240'0,"-2"5"64"0,2-5-304 0,0 0 0 16,0 0 0-16,0 0 0 0,1 5 8704 0,-1-5 1664 0,4 5 352 0,2-1 64 15,2-1-7584-15,3 0-1504 0,1-1-304 0,2 0-64 16,2-1-784-16,0 0-160 0,3 1-16 0,1-2-16 15,4 0-352-15,-2 0 128 0,1 0-128 0,-1-2 0 16,-2 1-704-16,1 0-192 0,-3-1-64 0,1 1-13424 16,-3 0-2688-16</inkml:trace>
  <inkml:trace contextRef="#ctx0" brushRef="#br0" timeOffset="935.372">18492 9779 25791 0,'0'0'2304'0,"0"0"-1856"16,2-5-448-16,0 1 0 0,0 0 2992 0,-2 4 496 15,3-4 96-15,-3 4 32 0,0 0-1760 0,0 0-368 16,0 0-64-16,0 0-16 0,5 4-624 0,-1 3-128 16,-3 3-16-16,1 3-16 0,-1 3-240 0,-1 1-32 15,0 3-16-15,-1 0 0 0,0 2-128 0,0 1-16 16,1 2-16-16,-1-2 0 0,-1 0-176 0,1-2 0 16,0-1 0-16,0-3 128 0,1-1-320 0,0-2-64 15,1-2 0-15,0-2-16 16,0-2-2320-16,0-2-464 0,-1-6-80 0</inkml:trace>
  <inkml:trace contextRef="#ctx0" brushRef="#br0" timeOffset="1250.149">18512 9665 31327 0,'-5'0'2784'0,"-1"0"-2224"0,0-1-560 0,1 0 0 16,5 1 3040-16,0 0 496 0,0 0 112 0,0 0 0 15,0 0-2272-15,0 0-464 0,7-2-80 0,2 1-32 0,0 0-608 0,3 2-192 16,0 2 0-16,3-1 0 0,-1 1 0 0,1 2 0 16,-2 0 0-16,0 0 0 0,1 2 0 0,-2 1 0 15,0 0 0-15,0 1 0 0,-3 1 0 0,0-1 0 16,-3 2 0-16,-2 1 0 0,-3 1 0 0,-1 0 0 16,-3 1-160-16,-2 1 160 0,-1-1 0 0,-2 2 0 15,-3-1 0-15,0-2 0 0,0 1 0 0,-2-3 0 16,0 0 0-16,2-3 0 0,-1 0 0 0,0-1 160 15,1-4-160-15,2-1 160 0,0-2-160 0,2-2 0 16,1-3 0-16,3-1 0 16,1-1-1312-16,2-1-240 0,2 0-48 0,3-2-11520 15,2 1-2288-15</inkml:trace>
  <inkml:trace contextRef="#ctx0" brushRef="#br0" timeOffset="1599.76">18977 9697 23039 0,'0'0'2048'0,"0"0"-1648"0,0 0-400 0,0 0 0 16,0 0 3520-16,0 0 608 0,-7-1 128 0,0 2 32 15,-1 2-2000-15,0-1-400 0,-2 3-80 0,0 1-16 16,-1 2-832-16,0-1-192 0,-2 2-16 0,1 1-16 16,0 3-352-16,2-1-80 0,0 3-16 0,3 1 0 0,2 0-288 0,2-1 160 15,3 0-160-15,1-2 128 0,3 1-128 0,3-2 0 16,3-2 0-16,0-2 0 0,3-2 0 0,1-2 0 15,1-1 0-15,1-3 0 16,-1-3-240-16,0-2 80 0,1-2 16 0,-1 0 0 0,-3-2-128 0,0 0-32 16,-3-4 0-16,0 2 0 0,-2-1 112 0,-2 0 0 15,-3 0 16-15,-1 3 0 0,-2-3 176 0,0 1 0 16,-3 0 0-16,-1 2 0 0,-1 0 0 0,-2 2 0 16,-2 1 0-16,0 1 128 0,1 2-304 0,-2-1-48 15,0 3-16-15,1-2 0 16,3 2-272-16,1 1-48 0,6 0-16 0,0 0 0 15,0 0-2304-15,0 0-448 0,6-1-112 0</inkml:trace>
  <inkml:trace contextRef="#ctx0" brushRef="#br0" timeOffset="1900.399">19247 9687 5519 0,'0'0'240'0,"-6"4"64"0,-3 0-304 0,-1-2 0 0,1 1 0 0,-1-2 0 16,-1 1 8320-16,1 0 1600 0,1 0 320 0,1 0 64 15,-1 1-7456-15,2 0-1488 0,0 1-288 0,2 0-64 16,0-2-672-16,5-2-128 0,0 0-16 0,0 5-16 16,2 2-176-16,3-3 0 0,2 1 0 0,2 1 0 15,2 0 0-15,-1 1 0 0,1-2-128 0,0 0 128 16,0 2-192-16,-1 0 48 0,-2 0 0 0,-1 1 0 16,-1 0 144-16,-3-1 0 0,-2 2 0 0,-2 0 0 15,-1 1 176-15,-2-1 112 0,-2-2 32 0,-2 2 0 0,-1 0 304 16,-2-1 64-16,-1-1 16 0,0-1 0 15,1 1-272-15,-1-1-48 0,1-2-16 0,0 0 0 0,1-1-240 0,-1 0-128 16,0-3 160-16,2 1-160 0,1-1 0 0,3-1-288 16,1-1 32-16,4 2 16 15,-3-4-2400-15,3 4-496 0,0 0-80 0</inkml:trace>
  <inkml:trace contextRef="#ctx0" brushRef="#br0" timeOffset="2101.304">19484 9726 20271 0,'13'-3'1792'0,"-7"1"-1424"15,1 1-368-15,1 0 0 0,0-1 2704 0,2 1 480 16,-2 0 80-16,1 0 32 0,-1 0-1664 0,-2 1-336 16,1 0-64-16,-1 0-16 0,-6 0-688 0,0 0-144 15,0 0-16-15,0 0-16944 0</inkml:trace>
  <inkml:trace contextRef="#ctx0" brushRef="#br0" timeOffset="2251.041">19422 9852 17503 0,'-3'9'768'0,"3"-9"176"0,0 0-752 0,2 8-192 0,-2-8 0 0,3 5 0 16,2 0 7168-16,1 0 1408 0,1-1 288 0,1-1 48 15,1 0-6352-15,2-1-1264 0,-1-1-256 0,3 0-48 16,-1-1-688-16,2-1-144 0,0-1-32 0,1 0 0 15,-1-1-672-15,1-2-144 0,0-1-16 0,-1 1-14752 16,-2-3-2944-16</inkml:trace>
  <inkml:trace contextRef="#ctx0" brushRef="#br0" timeOffset="3417.443">20297 10069 34095 0,'0'0'3024'0,"0"0"-2416"0,0 0-480 0,8 2-128 16,1-3 3232-16,1-1 624 0,2 0 128 0,2-3 32 15,0-2-2192-15,1-2-432 0,0-1-96 0,0-2-16 16,1-1-576-16,0-2-112 0,-1-1-16 0,1-1-16 0,0 1-416 0,-2 0-144 16,-2 1 0-16,-2 2 144 15,-2-3-1104-15,-3 4-240 0,-1-1-32 0,-3 4-16 0</inkml:trace>
  <inkml:trace contextRef="#ctx0" brushRef="#br0" timeOffset="4118.296">21249 9407 14735 0,'0'0'640'0,"4"-4"160"0,2 0-640 0,-1 0-160 15,-5 4 0-15,5-2 0 0,-5 2 4368 0,0 0 848 0,6 1 160 0,-1 1 48 16,-1 1-2720-16,0 3-528 0,-1 2-128 0,1 2 0 16,-2 6-640-16,-1 2-112 0,-1 2-16 0,0 5-16 15,-3 4-496-15,0 0-80 0,-1 2-32 0,0-2 0 16,0-1-288-16,-1 2-64 0,-1-1-16 0,1-1 0 0,-1 0-288 0,1-1 160 15,0 0-160-15,1-1 128 16,1-3-272-16,2-2-64 0,-1-2-16 0,0-5 0 16,2-3-2640-16,2-3-528 0,-2-8-96 0</inkml:trace>
  <inkml:trace contextRef="#ctx0" brushRef="#br0" timeOffset="4323.136">21443 9410 37087 0,'0'0'1648'0,"0"0"336"0,-1 8-1600 0,0 0-384 0,0 3 0 0,0 2 0 16,-1 0 1504-16,1 3 224 15,1 1 32-15,-1 3 16 0,0 1-752 0,1 1-160 16,0 1-32-16,0-1 0 0,1 0-432 0,-1-1-80 16,0 0-32-16,-1-3 0 0,0 1-288 0,0 0 0 0,-2-2 128 0,1 0-128 31,-1-3-1440-31,0 1-352 0,-1-2-64 0</inkml:trace>
  <inkml:trace contextRef="#ctx0" brushRef="#br0" timeOffset="4514.927">21071 9681 18431 0,'0'0'1632'0,"0"0"-1312"0,0 0-320 0,5 2 0 15,3 0 5168-15,2 0 960 0,0 0 192 0,1 0 32 16,4 0-3808-16,1 0-768 0,0-2-160 0,4 1-16 15,2 0-768-15,1-1-160 0,1-1-32 0,1 0 0 0,0 1-352 0,0 0-80 16,-1 0-16-16,-2-2 0 0,-1 1-192 0,0 1 0 16,-2-1 0-16,0 1 0 15,-3-1-1152-15,-1 1-288 0,-2 0-48 0,-5 1-12448 16,-8-1-2480-16</inkml:trace>
  <inkml:trace contextRef="#ctx0" brushRef="#br0" timeOffset="4691.384">21186 9810 37887 0,'0'0'1680'0,"-2"3"352"0,2-3-1632 0,0 6-400 16,0-6 0-16,4 5 0 0,2 1 1664 0,0-1 256 15,4 0 64-15,1-1 0 0,3-1-960 0,2-1-176 16,1-2-32-16,1 0-16 0,0 0-480 0,1-1-112 16,1 0-16-16,1-2 0 0,0-1-192 0,1 0 0 15,-1-1 0-15,1-1 0 16,0 0-1760-16,0 0-448 0,-2 1-96 0</inkml:trace>
  <inkml:trace contextRef="#ctx0" brushRef="#br0" timeOffset="5118.942">21807 9647 27647 0,'0'0'2448'0,"0"0"-1952"0,0 0-496 0,0 0 0 16,-5-1 3584-16,5 1 640 0,0 0 112 0,0 0 16 15,-4 5-2304-15,2 0-448 0,0 2-112 0,1 0-16 16,0 3-896-16,1 0-192 0,-1 2-48 0,0 1 0 16,0 0-336-16,0 2 0 0,0 0 0 0,0 0 128 0,0 1-128 0,0 0 0 15,0-2 0-15,0 0 0 0,0-3 0 0,0-1 0 16,0-2 0-16,1 0 0 0,0-1 0 0,0-7 144 16,0 0-144-16,0 0 0 0,0 0 368 0,0 0-48 15,0 0 0-15,2-6 0 0,0-2 64 0,1-1 0 16,2-3 0-16,0-2 0 0,0 0-208 0,2-1-48 15,1-1 0-15,2 0 0 0,0 0-128 0,2 0 0 16,-1 1 0-16,3 1 0 0,0 1 0 0,0 2 0 16,-1 3 0-16,-1 2 0 0,-1 1 0 0,-3 1 0 15,1 3 0-15,0 3 0 0,-2 3 0 0,0 1 0 16,-1 1 128-16,-1 0-128 0,-3 3 256 0,1 1-16 16,-2 2-16-16,-1 1 0 0,-2 2-32 0,-1 1-16 15,1 0 0-15,-1 0 0 0,0-1-176 0,0 0 0 16,0 0 0-16,0-2 128 0,0-1-128 0,2-2 0 15,0-1-160-15,2-3 160 16,-1-7-1344-16,0 0-192 0,7 1-16 0,1-3-16 16,0-3-2368-16,1-2-480 0</inkml:trace>
  <inkml:trace contextRef="#ctx0" brushRef="#br0" timeOffset="5468.462">22198 9761 33167 0,'0'0'1472'0,"0"0"304"0,0 0-1424 0,6 4-352 0,0-3 0 0,1 1 0 15,0-1 1584-15,0-1 240 0,0 0 48 0,0 0 16 16,0-1-928-16,-1 0-192 0,2 0-48 0,0 0 0 16,-1-1-416-16,1-1-96 0,-2-1-16 0,1 0 0 15,1-1-192-15,-1 0 0 0,1-2 128 0,-1 0-128 0,-1 2 0 0,-3-4 128 16,-1 1-128-16,0 0 0 0,-1-1 128 0,-2 2-128 16,-1-1 0-16,-2 2 0 0,-2-1 192 0,0 2-64 15,-1 1-128-15,-1 1 192 0,0 1 320 0,0 3 64 16,-1 1 16-16,-1 2 0 0,0 1 48 0,1 2 0 15,-1 2 0-15,0 0 0 0,1 2-192 0,0 1-48 16,1 1 0-16,2 0 0 0,0 2-128 0,1 2-16 16,2-2-16-16,0 2 0 0,2-1-240 0,1 0 0 15,2-1 0-15,3-1 0 0,1-2 0 0,2-1-192 16,2-3 16-16,2-2 0 16,1-3-1296-16,0-3-272 0,3-5-48 0,1-1-16 15,-1-2-1168-15,2-2-224 0</inkml:trace>
  <inkml:trace contextRef="#ctx0" brushRef="#br0" timeOffset="5918.897">22604 9626 28095 0,'0'0'1248'0,"0"0"256"0,-5 1-1200 0,0 2-304 0,-1 0 0 0,0 1 0 16,0 0 2368-16,-2 2 400 0,0 1 96 0,-2 2 16 16,0-2-1664-16,0 2-320 0,-1-1-64 0,1 1 0 15,1 1-608-15,0 1-224 0,-1-1 176 0,2 2-176 16,2 0 0-16,0 0 0 0,1-2 0 0,2 0 0 15,1 0 0-15,2 0 0 0,1-2 0 0,3-2 0 16,1-1-384-16,0-2 16 0,2-2 16 0,0-1 0 16,1-2-224-16,0-1-64 0,0-1 0 15,1 0 0-15,-3-2 432 0,1-1 80 0,-1-1 128 0,0-1-208 0,-1-1 336 0,1 2 64 16,-2-2 0-16,-1 0 16 0,0 2 64 0,-1-1 16 16,-1 4 0-16,0-1 0 0,-1 6 160 0,0 0 16 15,0 0 16-15,0 0 0 0,0 0 384 0,0 0 80 16,0 0 16-16,-4 3 0 0,-1 1-256 0,0 2-32 15,1 3-16-15,0 2 0 0,1 2-272 0,1 1-64 16,0 4-16-16,0 1 0 0,0 3-128 0,1 1-32 16,0 2 0-16,0-1 0 0,0 3-144 0,0-1 0 15,0 2 0-15,-1-1 128 0,-1-3 32 0,0 1 0 16,-2 0 0-16,-1-2 0 0,-1-3 240 0,-1 2 48 16,-1-2 16-16,1 0 0 0,-3-3 32 0,1-1 0 15,-1 0 0-15,0-3 0 0,1-1-64 0,-1-3-16 16,1-3 0-16,0-1 0 0,1-1-112 0,-1-3-32 0,-2-3 0 0,1-3 0 15,1-3-272-15,0-3 128 16,1-2-128-16,1-3 0 0,0-1 0 0,3-3-272 0,0 0 16 0,3-1 16 31,0 0-1232-31,3-3-256 0,1-2-64 0,1 0-13248 16,1-1-2640-16</inkml:trace>
  <inkml:trace contextRef="#ctx0" brushRef="#br0" timeOffset="6119.411">22837 9688 25791 0,'0'0'2304'0,"7"0"-1856"16,1-1-448-16,0 1 0 0,1 1 4208 0,0 0 736 15,2-1 160-15,-1 1 16 0,1 0-3296 0,-1 0-672 16,0-1-128-16,2 1-16 0,-1-1-736 0,0 0-144 15,-1 2-128-15,1-2 192 16,-2 0-1600-16,-2 0-304 0,1 0-64 0</inkml:trace>
  <inkml:trace contextRef="#ctx0" brushRef="#br0" timeOffset="6274.442">22776 9802 14735 0,'0'0'1312'0,"-4"5"-1056"16,-1-1-256-16,0-1 0 0,0 0 6784 0,5-3 1312 15,0 0 256-15,0 0 48 0,0 0-5328 0,2 5-1056 16,-2-5-224-16,0 0-32 0,7 4-1056 0,2-1-192 16,1-2-64-16,2 0 0 0,2-1-448 0,0-1 0 15,2-1 0-15,2 1 0 16,-1-2-1216-16,2 0-352 0,1-1-64 0,2 1-20256 0</inkml:trace>
  <inkml:trace contextRef="#ctx0" brushRef="#br0" timeOffset="6683.613">23523 9495 40031 0,'0'0'1776'0,"0"0"352"0,0 0-1696 0,0 0-432 15,0 0 0-15,0 0 0 0,0 0 2528 0,-3 5 416 16,-2 1 96-16,0 5 16 0,-1 4-1616 0,1 3-320 16,0 2-64-16,0 3-16 0,1 0-416 0,-3 10-96 15,0-3-16-15,4-11 0 0,-1 2-512 0,0 0 0 16,1 1 0-16,1-1 0 0,0 2-384 0,2-2 32 16,1-1 0-16,3-4 0 15,0-3-1440-15,0-2-304 0,1-2-48 0,0-3-20192 0</inkml:trace>
  <inkml:trace contextRef="#ctx0" brushRef="#br0" timeOffset="8937.969">20207 10909 18431 0,'0'0'1632'15,"0"0"-1312"-15,1-5-320 0,1 0 0 0,-1 1 2288 0,1-1 384 16,0 0 80-16,0 0 0 0,0 0-1088 0,0 1-208 16,0-2-48-16,1 0-16 0,-1-1-96 0,1 1-16 15,-1-2 0-15,1 2 0 0,-1 1-256 0,-2 5-64 16,0 0-16-16,0 0 0 0,0 0-160 0,0 0-16 16,0 6-16-16,-1 2 0 0,-1 2-304 0,-1 2-64 15,0 1-16-15,1 2 0 0,-1 1-368 0,0 0 144 16,0 3-144-16,1-1 0 0,1 1 128 0,0 0-128 15,1-4 0-15,1 2 0 0,1-1 0 0,1-3 0 16,0-2 0-16,2-1 0 0,-1-2 0 0,1-4 0 16,1-1 0-16,1-2 0 0,-1-2 0 0,3-3 0 15,-1-2 0-15,2-3 0 0,0-3 128 0,1 0 0 16,1-2 16-16,1-1 0 0,1 0-144 0,-1 1 0 16,-2-2 144-16,1 0-144 0,0 1 0 0,2-4 0 15,-2 2 0-15,-2 1 128 0,-2 1-128 0,-2 2 0 16,-2 1 0-16,-1 1 128 0,-1 1-128 0,-1 3 144 15,-2 0-144-15,0 2 160 0,1 5 96 0,0 0 32 0,0 0 0 0,0 0 0 16,0 0 32-16,-1 6 16 0,1 1 0 0,2 3 0 16,-1 3-192-16,2-1-144 0,0 1 192 0,2 2-192 15,1 2 128-15,1 1-128 0,-1 3 0 0,0 2 0 16,2 10 128-16,-1 3-128 0,0 0 0 0,0 1 0 16,-2-5 128-16,-1-2-128 0,-1 0 0 0,0-3 0 15,0-3 128-15,-2-1-128 0,-1 1 0 0,-1-2 0 16,-2 1 128-16,-1-1-128 0,0 3 0 0,-2-2 0 15,-2 1 0-15,-1 0 0 0,-2-2 0 0,0-3 0 0,-1 0 128 0,0-6-128 16,0-2 0-16,-1-2 0 0,0-3 0 16,0-3 160-16,0-3-160 0,0-3 128 0,-1-3-128 0,4-2 0 15,0-3 144-15,0-1-144 0,2-3 0 0,2 0 0 16,0 0 0-16,2-1 0 0,2-1 0 0,2 2 0 16,0 0 0-16,2 1 0 0,1-1 0 0,1 1 0 15,3 2 128-15,2 0-128 0,1-2 0 0,2 1 128 16,0 1-128-16,2-1 0 0,1-1 144 0,0 0-144 15,1 1 192-15,0-2-192 0,-2 0 192 0,2 0-64 16,-3 0 0-16,0-3-128 0,0 2 160 0,-1 0-160 16,-1 2 128-16,-1-2-128 0,-2 2 0 0,-2 5 0 15,-1 1 128-15,0 0-128 0,-1 0-208 0,0 2-80 16,-1 1-16-16,-1 1 0 16,0-1-1856-16,-2 5-368 0,2-5-80 0,-2 5-17232 0</inkml:trace>
  <inkml:trace contextRef="#ctx0" brushRef="#br0" timeOffset="9342.184">20323 10641 12895 0,'0'0'1152'0,"0"0"-928"15,0 0-224-15,0 0 0 0,0 0 3568 0,0 0 656 16,3-4 144-16,0-1 32 0,1 1-2272 0,-1-1-448 16,0-1-80-16,1 1-32 0,0-2-304 0,0 0-64 15,1 0-16-15,-1 1 0 0,1-3-192 0,0 1-32 16,0 2-16-16,0-1 0 0,1 0-240 0,-1 2-32 15,-1 1-16-15,1 1 0 0,-1 0-240 0,1 1-48 16,0 1-16-16,1 1 0 0,-1 0-96 0,0 2-32 16,-1 1 0-16,1 1 0 0,1 2 0 0,-2 0 0 15,0 1 0-15,0-2 0 0,2 0-32 0,-1 2 0 16,0-1 0-16,1 0 0 0,-1-1-32 0,0 0-16 16,0-1 0-16,-1-1 0 0,-1 0-144 0,-3-3 0 15,3 2 0-15,-3-2 128 0,0 0-128 0,6 3-272 16,-6-3 64-16,5 1 16 15,0 1-3200-15,0 0-624 0</inkml:trace>
  <inkml:trace contextRef="#ctx0" brushRef="#br0" timeOffset="9596.412">20774 10704 24879 0,'0'0'1088'0,"-5"4"256"0,0-2-1088 0,1 0-256 15,4-2 0-15,0 0 0 0,0 0 4304 0,0 5 816 16,0-5 144-16,4 5 48 0,2 0-3504 0,4-2-688 16,0 0-144-16,1 1-16 0,3-2-576 0,2-1-96 15,-2 0-32-15,3 0 0 0,-2 0-256 0,-1 0 128 16,-1 0-128-16,-1 0 0 15,1-1-944-15,-4 1-288 0,-1 0-64 0,-1 1-16 16,-2 0-2096-16,-5-2-432 0</inkml:trace>
  <inkml:trace contextRef="#ctx0" brushRef="#br0" timeOffset="9788.76">20808 10883 8287 0,'-14'12'368'0,"6"-6"80"0,0-1-448 0,0 1 0 0,-1-1 0 0,2 1 0 16,1 0 7376-16,1 0 1392 0,2-1 288 0,3-5 48 15,0 0-6112-15,0 0-1232 16,6 4-240-16,2-1-48 0,1-1-784 0,3-1-160 0,2-1-16 0,0-1-16 15,2 0-352-15,1-1-144 16,-1 0 128-16,1-1-128 16,1 0-1024-16,-2-2-304 0,2 0-48 0,-2 0-18736 0</inkml:trace>
  <inkml:trace contextRef="#ctx0" brushRef="#br0" timeOffset="10039.103">21409 10627 22111 0,'0'0'976'0,"1"-4"208"0,-1-1-944 0,0 1-240 16,0-1 0-16,0 5 0 0,0 0 5344 0,0 0 1024 16,0 0 208-16,0 0 32 0,0 0-4496 0,0 0-912 15,3 8-176-15,-1 2-48 0,-1 3-544 0,-1 0-112 16,0 3-32-16,0 3 0 0,0 2-288 0,0 2 128 15,0 0-128-15,0 1 0 0,0-2 0 0,-1 1 0 16,1-3 0-16,-2 0 0 0,0-1 0 0,0-1-272 16,-1-3 16-16,0 0 16 15,0-2-320-15,0-1-64 0,0-5-16 0,1 0-13728 16,0-2-2752-16</inkml:trace>
  <inkml:trace contextRef="#ctx0" brushRef="#br0" timeOffset="10238.51">21285 10742 31327 0,'0'0'2784'0,"0"0"-2224"0,0 0-560 16,0 0 0-16,0 0 3520 0,0 0 576 0,0 0 128 0,0 0 32 15,7 0-2448-15,0 1-480 0,3 1-112 0,-1 0 0 16,1 1-672-16,2 1-128 0,2-2-32 0,1 1 0 16,-1 0-256-16,2-1-128 0,1-1 128 0,0 0-128 31,2-1-384-31,-1-1-176 0,0 0-16 0,1-2-16 15,1 1-2768-15,-1-3-544 0</inkml:trace>
  <inkml:trace contextRef="#ctx0" brushRef="#br0" timeOffset="10388.384">21844 10582 45615 0,'0'0'2016'0,"0"0"416"0,0 0-1936 0,0 0-496 15,-3 5 0-15,0 3 0 0,1 3 1632 0,0 1 224 16,0 5 64-16,1 0 0 0,-2 4-864 0,0 2-160 15,-1 3-48-15,2 0 0 0,0 1-496 0,0-1-96 16,0-1-32-16,1-2 0 0,1-1-224 0,-1-2 0 16,1 0 0-16,-1-3 0 15,0-1-880-15,1-2-208 0,1-2-64 0,-1-2-22752 0</inkml:trace>
  <inkml:trace contextRef="#ctx0" brushRef="#br0" timeOffset="21412.731">19836 9671 27647 0,'0'0'1216'0,"0"0"256"0,2-3-1168 0,0-2-304 16,0-2 0-16,2 0 0 0,1-1 3424 0,2 0 624 15,1-1 128-15,1 1 32 0,2 0-2864 0,0 0-576 16,0 1-128-16,0 1 0 0,1 0-368 0,1 2-64 15,0 1-16-15,-1 2 0 0,1 1-16 0,-1 3-16 16,0 0 0-16,-1 2 0 0,-1 2 0 0,-1 1 0 16,-2 2 0-16,0 1 0 0,-4 0 32 0,-1 0 0 15,-1 2 0-15,-2 0 0 0,-1 0 256 0,-3 1 48 16,-4-1 16-16,-1 2 0 0,-2 0 176 0,0 2 32 0,-4-2 16 0,0 2 0 16,2 0-96-16,-1 0-32 0,-1 2 0 0,2-1 0 15,1-2-144-15,1-1-16 16,1-2-16-16,4 1 0 0,2-1-80 0,1-2-16 0,1-1 0 0,3 1 0 15,2-4-144-15,2 0-16 0,1 0-16 0,1-3 0 16,2-1-160-16,2-2 0 0,2 0 144 0,1-1-144 0,3-1 0 0,2 1 0 16,1-1 0-16,3-2 128 0,-1 0-128 15,2 0 0-15,-2-1 0 0,-1 1 0 16,-2-1-800-16,-1 2-80 0,-2 1-16 0,-1-1-15664 16,-1 1-3136-16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28.73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76 6447 0 0,'0'0'499'0'0,"0"0"-32"0"0,0 0 1087 0 0,0 0 513 0 0,0 0 100 0 0,0 0-201 0 0,0 0-906 0 0,0 0-400 0 0,0 0-78 0 0,0 0-44 0 0,0 0-102 0 0,8-13 728 0 0,37-49 2444 0 0,-44 61-3459 0 0,-1 1-46 0 0,0 0-27 0 0,0 0-4 0 0,0 0 0 0 0,0 0 0 0 0,35 83 824 0 0,-34-81-873 0 0,0 0 0 0 0,1 0 1 0 0,-1 0-1 0 0,0 0 0 0 0,1 0 0 0 0,-1 0 0 0 0,1 0 0 0 0,0-1 1 0 0,-1 1-1 0 0,1 0 0 0 0,0-1 0 0 0,0 0 0 0 0,0 1 0 0 0,0-1 0 0 0,0 0 1 0 0,1 0-1 0 0,-1 0 0 0 0,0 0 0 0 0,2 0-23 0 0,-2-1 46 0 0,1 0 0 0 0,-1-1 0 0 0,1 1 0 0 0,-1-1 0 0 0,1 0 1 0 0,-1 1-1 0 0,0-1 0 0 0,1 0 0 0 0,-1 0 0 0 0,0-1 0 0 0,0 1 0 0 0,1 0 0 0 0,-1-1 0 0 0,0 1 0 0 0,-1-1 0 0 0,1 0 0 0 0,0 0 0 0 0,1-1-46 0 0,-2 2 43 0 0,37-37 877 0 0,-38 37-805 0 0,26 0 314 0 0,20 39-205 0 0,-42-35-219 0 0,1 0 0 0 0,-1 0-1 0 0,0 0 1 0 0,1-1 0 0 0,-1 0 0 0 0,1 0 0 0 0,0 0-1 0 0,-1 0 1 0 0,1-1 0 0 0,0 0 0 0 0,0 0 0 0 0,0 0-1 0 0,0-1 1 0 0,0 1 0 0 0,0-1 0 0 0,0 0 0 0 0,1-1-1 0 0,-1 1 1 0 0,0-1 0 0 0,0 0 0 0 0,-1 0 0 0 0,1-1-1 0 0,0 1 1 0 0,0-1 0 0 0,4-3-5 0 0,44-47 53 0 0,-49 48-31 0 0,-3 4-4 0 0,0-1 1 0 0,1 1 0 0 0,0 0 0 0 0,-1 0-1 0 0,1-1 1 0 0,-1 1 0 0 0,1 0 0 0 0,-1 1-1 0 0,1-1 1 0 0,-1 0 0 0 0,1 0-1 0 0,-1 1 1 0 0,1-1 0 0 0,-1 1 0 0 0,1-1-1 0 0,-1 1 1 0 0,0-1 0 0 0,1 1-1 0 0,-1 0 1 0 0,0 0 0 0 0,1 0 0 0 0,-1 0-1 0 0,0 0 1 0 0,0 0 0 0 0,0 0 0 0 0,0 0-1 0 0,0 0 1 0 0,0 1 0 0 0,0-1-1 0 0,0 0 1 0 0,-1 1 0 0 0,1-1 0 0 0,0 0-1 0 0,0 2-18 0 0,0-1 13 0 0,20 21 47 0 0,-19-22-60 0 0,1 1 0 0 0,0-1 0 0 0,-1 1 0 0 0,1-1 0 0 0,0 0 0 0 0,0 0 0 0 0,0 0 0 0 0,0-1 0 0 0,0 1 0 0 0,0-1 0 0 0,0 1 0 0 0,0-1 0 0 0,0 0 0 0 0,0 0 0 0 0,0-1 0 0 0,0 1 0 0 0,0-1 0 0 0,0 1 0 0 0,0-1 0 0 0,0 0 0 0 0,-1 0 0 0 0,1 0 0 0 0,0 0 0 0 0,0-1 0 0 0,-1 1 0 0 0,1-1 0 0 0,4-1 0 0 0,35-25 11 0 0,-41 27 42 0 0,30 18 11 0 0,9 0-64 0 0,-34-15 0 0 0,0-1 0 0 0,1 0 0 0 0,-1-1 0 0 0,1 1 0 0 0,-1-1 0 0 0,1 0 0 0 0,-1-1 0 0 0,1 0 0 0 0,-1 0 0 0 0,0 0 0 0 0,0-1 0 0 0,7-2 0 0 0,31-4 0 0 0,-26 5 0 0 0,46-20 0 0 0,-38 24 0 0 0,18 21 1 0 0,-41-20-2 0 0,0 1 0 0 0,1-1 0 0 0,-1 0 0 0 0,1 0 0 0 0,0 0 0 0 0,-1 0 1 0 0,1-1-1 0 0,0 1 0 0 0,0-1 0 0 0,0 0 0 0 0,0 0 0 0 0,0 0 0 0 0,0-1 0 0 0,0 0 1 0 0,0 0-1 0 0,3 0 1 0 0,25-11-1392 0 0,-26 5 21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30.7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 51 7831 0 0,'0'0'356'0'0,"-7"12"136"0"0,5-9-246 0 0,-8 15 1562 0 0,7-7 9131 0 0,22-7-8964 0 0,-12-7-1895 0 0,-1 0 0 0 0,0 0 0 0 0,1-1 0 0 0,-2 0 0 0 0,1 0 0 0 0,0 0 0 0 0,-1-1 0 0 0,0 0 0 0 0,0 1 0 0 0,4-7-80 0 0,15-12 53 0 0,2-2-27 0 0,-25 24 46 0 0,-1 1 9 0 0,12 66 863 0 0,1-36-864 0 0,19-17-69 0 0,-28-12-8 0 0,-1-1 0 0 0,1 0 0 0 0,-1-1 0 0 0,1 1 0 0 0,-1 0-1 0 0,1-1 1 0 0,-1 0 0 0 0,0 0 0 0 0,1 0 0 0 0,-1 0 0 0 0,0-1 0 0 0,0 1 0 0 0,0-1 0 0 0,0 0 0 0 0,0 0 0 0 0,0 0 0 0 0,2-2-3 0 0,5-3 3 0 0,69-50 125 0 0,-64 66 135 0 0,-5 28 19 0 0,-10-34-248 0 0,1 1 0 0 0,-1-1 0 0 0,1 0 1 0 0,0 1-1 0 0,0-1 0 0 0,0 0 0 0 0,0 0 0 0 0,1 0 0 0 0,-1 0 0 0 0,1 0 1 0 0,0 0-1 0 0,0 0 0 0 0,0 0 0 0 0,0-1 0 0 0,0 1 0 0 0,0-1 0 0 0,1 1 1 0 0,-1-1-1 0 0,1 0 0 0 0,0 0 0 0 0,0 0 0 0 0,2 1-34 0 0,1-1 0 0 0,0-1 0 0 0,-1 0 0 0 0,1-1 0 0 0,0 1 0 0 0,0-1 0 0 0,0 0 0 0 0,0 0 0 0 0,-1-1 0 0 0,1 1 0 0 0,0-1 0 0 0,0-1 0 0 0,-1 1 0 0 0,1-1 0 0 0,-1 0 0 0 0,1 0 0 0 0,-1-1 0 0 0,0 0 0 0 0,0 0 0 0 0,1 0 0 0 0,41-16 0 0 0,-27 13 0 0 0,-14 5 0 0 0,1 0 0 0 0,1 2 0 0 0,-1 1 0 0 0,25 15 0 0 0,6-5 0 0 0,-29-12 0 0 0,-3 0 0 0 0,1-1 0 0 0,-1 0 0 0 0,0 0 0 0 0,0 0 0 0 0,1-1 0 0 0,-1 0 0 0 0,0 0 0 0 0,-1 0 0 0 0,1-1 0 0 0,0 0 0 0 0,-1 0 0 0 0,1-1 0 0 0,-1 1 0 0 0,3-4 0 0 0,46-21 0 0 0,-53 28 0 0 0,1-1 0 0 0,-1 1 0 0 0,1 0 0 0 0,-1 0 0 0 0,1 0 0 0 0,0 0 0 0 0,-1 1 0 0 0,1-1 0 0 0,-1 0 0 0 0,1 0 0 0 0,-1 1 0 0 0,1-1 0 0 0,-1 1 0 0 0,1 0 0 0 0,-1-1 0 0 0,0 1 0 0 0,1 0 0 0 0,-1 0 0 0 0,0 0 0 0 0,1 0 0 0 0,-1 0 0 0 0,0 0 0 0 0,0 0 0 0 0,0 0 0 0 0,0 0 0 0 0,0 1 0 0 0,0-1 0 0 0,0 0 0 0 0,0 1 0 0 0,9 21 9 0 0,-10-20-7 0 0,1-1 0 0 0,0 1 0 0 0,0-1 0 0 0,0 1 0 0 0,0-1 0 0 0,0 1 0 0 0,0-1 0 0 0,0 0 0 0 0,1 0 0 0 0,-1 1 0 0 0,1-1 0 0 0,0 0 0 0 0,0 0 0 0 0,-1-1 0 0 0,1 1 0 0 0,0 0 0 0 0,1-1 0 0 0,-1 1 0 0 0,0-1-1 0 0,0 0 1 0 0,1 1 0 0 0,-1-1 0 0 0,1 0 0 0 0,-1 0 0 0 0,1-1 0 0 0,-1 1 0 0 0,1 0 0 0 0,0-1-2 0 0,5-1-13 0 0,-1 0-1 0 0,1 0 0 0 0,0-1 1 0 0,-1 0-1 0 0,1 0 1 0 0,-1-1-1 0 0,0 0 1 0 0,0 0-1 0 0,0 0 1 0 0,0-1-1 0 0,0 0 1 0 0,-1-1-1 0 0,0 0 1 0 0,3-2 13 0 0,28-17-43 0 0,-24 16 37 0 0,-9 5 2 0 0,1 0-1 0 0,-1 0 1 0 0,1 1-1 0 0,-1-1 1 0 0,1 1-1 0 0,0 1 1 0 0,0-1-1 0 0,0 1 1 0 0,0 0-1 0 0,0 0 1 0 0,0 0 0 0 0,0 0-1 0 0,3 1 5 0 0,23 5 0 0 0,16 19 0 0 0,-39-20 0 0 0,-3-2 0 0 0,1 0 0 0 0,-1 0 0 0 0,0-1 0 0 0,1 0 0 0 0,0 0 0 0 0,-1 0 0 0 0,1 0 0 0 0,0-1 0 0 0,-1 0 0 0 0,1 0 0 0 0,0-1 0 0 0,-1 0 0 0 0,1 0 0 0 0,-1 0 0 0 0,1 0 0 0 0,2-2 0 0 0,4 0 0 0 0,17-5 0 0 0,86-9 0 0 0,-51 54 0 0 0,-60-35-11 0 0,-1 0 0 0 0,1 0 0 0 0,0 0 0 0 0,0-1 0 0 0,0 1-1 0 0,0-1 1 0 0,0 0 0 0 0,0 0 0 0 0,1-1 0 0 0,-1 1 0 0 0,0-1 0 0 0,0 0 0 0 0,0 0 0 0 0,1 0-1 0 0,-1-1 1 0 0,0 1 0 0 0,0-1 0 0 0,0 0 0 0 0,0 0 0 0 0,0-1 0 0 0,0 1 0 0 0,0-1 0 0 0,0 0-1 0 0,3-2 12 0 0,45-12-101 0 0,-47 16 90 0 0,80 8-354 0 0,87-10-619 0 0,-109 5-2005 0 0,-54-4 1754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31.67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8751 0 0,'0'0'674'0'0,"0"0"-152"0"0,2 1 990 0 0,54 14 5999 0 0,35-10-4661 0 0,-50-4-1943 0 0,1008 17 3216 0 0,-269-9-4562 0 0,-769-9 336 0 0,-1 0-56 0 0,-1 0 0 0 0,1 1 0 0 0,0 0 0 0 0,-1 1 0 0 0,1 0 0 0 0,-1 0 0 0 0,1 1 0 0 0,6 3 159 0 0,-15-6-40 0 0,-1 0-1 0 0,1 1 0 0 0,0-1 0 0 0,-1 0 0 0 0,1 1 0 0 0,-1-1 0 0 0,1 0 0 0 0,-1 1 0 0 0,1-1 0 0 0,-1 0 0 0 0,0 1 0 0 0,1-1 0 0 0,-1 1 0 0 0,1-1 0 0 0,-1 1 0 0 0,0-1 0 0 0,1 1 1 0 0,-1 0-1 0 0,0-1 0 0 0,0 1 0 0 0,1-1 0 0 0,-1 1 0 0 0,0 0 0 0 0,0-1 0 0 0,0 1 0 0 0,0-1 0 0 0,0 1 0 0 0,0 0 0 0 0,0-1 0 0 0,0 1 0 0 0,0 0 0 0 0,0-1 0 0 0,0 1 1 0 0,0-1-1 0 0,0 1 0 0 0,-1 0 0 0 0,1-1 0 0 0,0 1 0 0 0,0-1 0 0 0,-1 1 0 0 0,1-1 0 0 0,0 1 0 0 0,-1-1 0 0 0,1 1 0 0 0,-1-1 0 0 0,1 1 0 0 0,0-1 0 0 0,-1 1 0 0 0,1-1 0 0 0,-1 0 1 0 0,1 1-1 0 0,-1-1 0 0 0,0 0 0 0 0,1 1 0 0 0,-1-1 41 0 0,-32 19-2672 0 0,13-12-4610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8:57.8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 7 12895 0 0,'0'0'998'0'0,"-12"7"2414"0"0,10-3-3185 0 0,1 0-1 0 0,0 1 1 0 0,-1-1 0 0 0,2 1 0 0 0,-1 0 0 0 0,0-1 0 0 0,1 1 0 0 0,0 0 0 0 0,0-1 0 0 0,0 1 0 0 0,0-1 0 0 0,1 1 0 0 0,1 4-227 0 0,0 6 248 0 0,26 349 2965 0 0,-26-301-1450 0 0,-10-78-979 0 0,8 7-775 0 0,0-1 0 0 0,0 0 1 0 0,1 0-1 0 0,0 0 0 0 0,0 0 0 0 0,1 1 0 0 0,0-1 1 0 0,1 1-1 0 0,0-1 0 0 0,0 1 0 0 0,1 0 0 0 0,-1 0 0 0 0,2 0 1 0 0,-1 1-1 0 0,1-1 0 0 0,1 1 0 0 0,-1 0 0 0 0,1 1 0 0 0,0-1 1 0 0,1 1-1 0 0,0 1 0 0 0,0-1 0 0 0,0 1 0 0 0,0 0 0 0 0,1 1 1 0 0,0-1-1 0 0,0 1 0 0 0,0 1 0 0 0,0 0 0 0 0,1 0 1 0 0,-1 1-1 0 0,1 0 0 0 0,-1 0 0 0 0,5 0-9 0 0,-10 2 3 0 0,0 1 0 0 0,0-1 0 0 0,0 1-1 0 0,0-1 1 0 0,1 1 0 0 0,-1 0 0 0 0,0 0 0 0 0,0 1-1 0 0,-1-1 1 0 0,1 0 0 0 0,0 1 0 0 0,0 0 0 0 0,-1 0-1 0 0,1 0 1 0 0,-1 0 0 0 0,1 0 0 0 0,-1 0 0 0 0,0 0-1 0 0,0 1 1 0 0,0-1 0 0 0,0 1 0 0 0,0 0 0 0 0,-1-1-1 0 0,1 1 1 0 0,-1 0 0 0 0,0 0 0 0 0,1 0 0 0 0,-2 0-1 0 0,1 0 1 0 0,0 1 0 0 0,0-1 0 0 0,-1 0 0 0 0,0 0 0 0 0,0 2-3 0 0,1 5 62 0 0,0 0 0 0 0,-1 0 0 0 0,-1-1 0 0 0,0 1 0 0 0,0 0 0 0 0,-1 0 0 0 0,0-1 0 0 0,-1 1 1 0 0,0-1-1 0 0,0 0 0 0 0,-1 1-62 0 0,-1 2 89 0 0,-1 0 0 0 0,0 0 0 0 0,-1-1 0 0 0,0 1 0 0 0,-1-2-1 0 0,0 1 1 0 0,-1-1 0 0 0,0 0 0 0 0,0-1 0 0 0,-1 0 0 0 0,-1 0 0 0 0,1-1 0 0 0,-1-1 0 0 0,-7 4-89 0 0,17-10-28 0 0,0-1 0 0 0,0 1 1 0 0,0-1-1 0 0,0 1 0 0 0,0-1 0 0 0,0 1 0 0 0,0-1 0 0 0,0 0 1 0 0,0 1-1 0 0,0-1 0 0 0,0 0 0 0 0,0 0 0 0 0,0 0 1 0 0,0 0-1 0 0,0 0 0 0 0,0 0 0 0 0,0 0 0 0 0,0 0 0 0 0,-1 0 1 0 0,1-1-1 0 0,0 1 0 0 0,0 0 0 0 0,0-1 0 0 0,0 1 0 0 0,0-1 1 0 0,0 1-1 0 0,0-1 0 0 0,1 1 0 0 0,-1-1 0 0 0,0 0 1 0 0,0 1-1 0 0,0-1 0 0 0,1 0 0 0 0,-1 0 0 0 0,0 0 0 0 0,1 0 1 0 0,-1 1-1 0 0,0-1 0 0 0,1 0 0 0 0,-1 0 0 0 0,1 0 0 0 0,0 0 1 0 0,-1-1 27 0 0,3-46-4833 0 0,3 35 3142 0 0</inkml:trace>
  <inkml:trace contextRef="#ctx0" brushRef="#br0" timeOffset="747.467">295 417 8287 0 0,'14'5'890'0'0,"0"0"253"0"0,0-1 1 0 0,1 0 0 0 0,-1-2-1 0 0,1 1 1 0 0,0-2 0 0 0,-1 0-1 0 0,5-1-1143 0 0,-6 0 136 0 0,0-1 1 0 0,0 0-1 0 0,0-1 0 0 0,0 0 0 0 0,0-1 0 0 0,-1-1 0 0 0,1 0 0 0 0,-1-1 0 0 0,0 0 0 0 0,0 0 0 0 0,0-2 0 0 0,-1 1 0 0 0,0-2-136 0 0,-9 7 53 0 0,0 0-1 0 0,0 0 1 0 0,0 0-1 0 0,0 0 1 0 0,-1 0 0 0 0,1 0-1 0 0,-1 0 1 0 0,1-1-1 0 0,-1 1 1 0 0,1-1-1 0 0,-1 1 1 0 0,0-1 0 0 0,1 0-1 0 0,-1 1 1 0 0,0-1-1 0 0,0 0 1 0 0,0 0-1 0 0,-1 0 1 0 0,1 0 0 0 0,0 0-1 0 0,-1 0 1 0 0,1 0-1 0 0,-1 0 1 0 0,0 0-1 0 0,1 0 1 0 0,-1 0 0 0 0,0 0-1 0 0,0 0 1 0 0,-1 0-1 0 0,1 0 1 0 0,0 0-1 0 0,-1 0 1 0 0,1 0-1 0 0,-1 0 1 0 0,1 0 0 0 0,-1 0-1 0 0,0 0 1 0 0,0 0-1 0 0,0 1 1 0 0,0-1-1 0 0,0 0 1 0 0,-1 1 0 0 0,1-1-1 0 0,0 1 1 0 0,-1-1-1 0 0,1 1 1 0 0,-2-2-53 0 0,-1 1 144 0 0,0-1 0 0 0,0 1-1 0 0,0 0 1 0 0,0-1 0 0 0,0 2 0 0 0,-1-1 0 0 0,1 1 0 0 0,-1-1-1 0 0,1 1 1 0 0,-1 0 0 0 0,1 1 0 0 0,-1-1 0 0 0,0 1 0 0 0,1 0 0 0 0,-1 0-1 0 0,0 0 1 0 0,1 1 0 0 0,-1 0 0 0 0,0 0 0 0 0,1 0 0 0 0,-1 0-1 0 0,1 1 1 0 0,0-1 0 0 0,-1 1 0 0 0,1 0 0 0 0,0 1 0 0 0,0-1 0 0 0,0 1-1 0 0,-2 1-143 0 0,0 2 40 0 0,0-1 0 0 0,0 1-1 0 0,0 0 1 0 0,1 0 0 0 0,0 1 0 0 0,0-1-1 0 0,0 1 1 0 0,1 0 0 0 0,0 0-1 0 0,1 1 1 0 0,-1-1 0 0 0,2 1-1 0 0,-1 0 1 0 0,1 0 0 0 0,0 0-1 0 0,0 5-39 0 0,1-6 1 0 0,1 0-1 0 0,0 0 0 0 0,0 0 1 0 0,1 0-1 0 0,0 0 0 0 0,0 0 0 0 0,1 0 1 0 0,0 0-1 0 0,0 0 0 0 0,1-1 1 0 0,0 1-1 0 0,0-1 0 0 0,0 1 0 0 0,1-1 1 0 0,0 0-1 0 0,0-1 0 0 0,0 1 1 0 0,1-1-1 0 0,0 0 0 0 0,0 0 1 0 0,0 0-1 0 0,0 0 0 0 0,1-1 0 0 0,0 0 1 0 0,0 0-1 0 0,0-1 0 0 0,1 0 1 0 0,-1 0-1 0 0,1 0 0 0 0,-1-1 0 0 0,1 0 1 0 0,0 0-1 0 0,0-1 0 0 0,0 0 1 0 0,0 0-1 0 0,0 0 0 0 0,7-1 0 0 0,-3 1 0 0 0,1-1 0 0 0,-1-1 0 0 0,0 0 0 0 0,0 0 0 0 0,0-1 0 0 0,0 0 0 0 0,0-1 0 0 0,0-1 0 0 0,0 1 0 0 0,-1-2 0 0 0,0 1 0 0 0,0-2 0 0 0,0 1 0 0 0,-1-1 0 0 0,1-1 0 0 0,-1 1 0 0 0,-1-2 0 0 0,1 1 0 0 0,-1-1 0 0 0,6-9 0 0 0,-10 10 11 0 0,-2 0-1 0 0,1-1 1 0 0,-1 1-1 0 0,-1-1 1 0 0,1 0-1 0 0,-1 1 1 0 0,-1-1-1 0 0,1 0 1 0 0,-1 0 0 0 0,0 0-1 0 0,-1 1 1 0 0,0-1-1 0 0,0 0 1 0 0,-1 0-1 0 0,0 1 1 0 0,0-1-1 0 0,-1 1 1 0 0,-1-3-11 0 0,-5-21 18 0 0,-13-47-1 0 0,-11-76 30 0 0,32 150-49 0 0,0 1 1 0 0,1-1-1 0 0,0 0 0 0 0,0 0 0 0 0,0 0 0 0 0,0 0 1 0 0,1 1-1 0 0,-1-1 0 0 0,1 0 0 0 0,0 0 1 0 0,0 1-1 0 0,0-1 0 0 0,1 1 0 0 0,-1-1 0 0 0,1 1 1 0 0,0-1-1 0 0,0 1 0 0 0,0 0 0 0 0,0 0 1 0 0,0 0-1 0 0,1 0 0 0 0,0 0 0 0 0,-1 0 0 0 0,1 1 1 0 0,0 0-1 0 0,0-1 0 0 0,1 1 0 0 0,-1 0 1 0 0,0 0-1 0 0,1 1 0 0 0,-1-1 0 0 0,1 1 0 0 0,-1 0 1 0 0,1-1-1 0 0,0 2 0 0 0,1-1 2 0 0,3 1-84 0 0,0 0 0 0 0,0 1-1 0 0,0 1 1 0 0,0-1 0 0 0,-1 1-1 0 0,1 0 1 0 0,0 1 0 0 0,-1 0 0 0 0,0 0-1 0 0,0 1 1 0 0,0 0 0 0 0,0 0-1 0 0,0 0 1 0 0,-1 1 0 0 0,0 0 0 0 0,0 0-1 0 0,0 1 1 0 0,-1 0 0 0 0,1 0 0 0 0,-1 0-1 0 0,-1 0 1 0 0,1 1 0 0 0,-1 0-1 0 0,-1 0 1 0 0,1 0 0 0 0,-1 0 0 0 0,0 1-1 0 0,-1-1 1 0 0,1 1 0 0 0,-1 0-1 0 0,-1-1 1 0 0,0 1 0 0 0,0 0 0 0 0,-1 0-1 0 0,1 0 1 0 0,-2 0 0 0 0,1 0 0 0 0,-1 0-1 0 0,0 0 1 0 0,-1-1 0 0 0,0 1-1 0 0,0 0 1 0 0,-3 4 84 0 0,-2 3-692 0 0,-2-1-1 0 0,0 0 1 0 0,0 0 0 0 0,-2-1-1 0 0,1 0 1 0 0,-2-1-1 0 0,0 0 1 0 0,0-1-1 0 0,-1 0 1 0 0,0-1 0 0 0,-1 0-1 0 0,0-2 1 0 0,-9 5 692 0 0,-69 32 343 0 0,89-44-540 0 0,-11 4 2573 0 0,20-10-447 0 0,20-8-1900 0 0,1 1 1 0 0,0 1 0 0 0,0 2 0 0 0,24-6-30 0 0,-31 10-55 0 0,22-7-1907 0 0,-22 7 762 0 0</inkml:trace>
  <inkml:trace contextRef="#ctx0" brushRef="#br0" timeOffset="1353.2">1103 358 12839 0 0,'19'-10'3302'0'0,"-25"2"1733"0"0,-18 13-3452 0 0,16 1-1396 0 0,1 0 1 0 0,1 0-1 0 0,-1 1 0 0 0,1 0 0 0 0,0 0 0 0 0,1 0 1 0 0,0 1-1 0 0,0 0 0 0 0,0 0 0 0 0,1 0 1 0 0,0 1-1 0 0,-1 5-187 0 0,2-10 11 0 0,1 1 0 0 0,0-1 1 0 0,0 0-1 0 0,0 1 0 0 0,1 0 0 0 0,-1-1 1 0 0,1 1-1 0 0,0 0 0 0 0,0 0 0 0 0,1-1 1 0 0,0 1-1 0 0,-1 0 0 0 0,2 0 1 0 0,-1 0-1 0 0,0 0 0 0 0,1-1 0 0 0,0 1 1 0 0,0 0-1 0 0,0 0 0 0 0,1-1 0 0 0,0 1 1 0 0,0-1-1 0 0,0 1 0 0 0,0-1 1 0 0,1 0-1 0 0,-1 0 0 0 0,1 0 0 0 0,0 0 1 0 0,1-1-1 0 0,-1 1 0 0 0,0-1 0 0 0,1 1 1 0 0,0-1-1 0 0,0 0 0 0 0,0-1 0 0 0,0 1 1 0 0,0-1-1 0 0,1 0 0 0 0,-1 0 1 0 0,1 0-1 0 0,-1 0 0 0 0,2-1-11 0 0,0 0 7 0 0,0 0 0 0 0,0-1 0 0 0,0 0 0 0 0,0 0 0 0 0,1-1 0 0 0,-1 0-1 0 0,0 0 1 0 0,0 0 0 0 0,0-1 0 0 0,-1 0 0 0 0,1 0 0 0 0,0 0 0 0 0,-1-1 0 0 0,1 1 0 0 0,-1-1 0 0 0,0-1 0 0 0,0 1-1 0 0,0-1 1 0 0,0 0 0 0 0,-1 0 0 0 0,1 0 0 0 0,-1-1 0 0 0,0 0 0 0 0,-1 1 0 0 0,1-1 0 0 0,-1-1 0 0 0,0 1-1 0 0,0 0 1 0 0,0-1 0 0 0,-1 1 0 0 0,0-1 0 0 0,0 0 0 0 0,0 0 0 0 0,-1 0 0 0 0,0 0 0 0 0,0 0 0 0 0,-1 0 0 0 0,1 0-1 0 0,-1-2-6 0 0,-48-127-187 0 0,30 95-2392 0 0,17 32-3028 0 0,10 11 3772 0 0,10 15 1320 0 0,44 135 7059 0 0,-12-26-3771 0 0,-38-232 124 0 0,-12 98-2897 0 0,-1-4 0 0 0,1 1 0 0 0,0-1 0 0 0,1 1 0 0 0,0-1 0 0 0,0 1 0 0 0,1 0 0 0 0,0 0 0 0 0,1 0 0 0 0,0 0 0 0 0,1 1 0 0 0,0 0 0 0 0,0 0 0 0 0,1 0 0 0 0,0 0 0 0 0,1 1 0 0 0,0 0 0 0 0,0 0 0 0 0,1 1 0 0 0,3-3 0 0 0,-8 9-20 0 0,-1 0-1 0 0,0 0 1 0 0,1 0-1 0 0,-1 1 1 0 0,0-1-1 0 0,1 1 1 0 0,-1-1-1 0 0,1 1 1 0 0,-1 0-1 0 0,1 0 1 0 0,-1 0-1 0 0,0 0 1 0 0,1 1-1 0 0,-1-1 1 0 0,1 1-1 0 0,-1-1 1 0 0,0 1-1 0 0,1 0 1 0 0,-1 0 0 0 0,0 0-1 0 0,1 0 1 0 0,-1 0-1 0 0,0 1 1 0 0,0-1 20 0 0,14 21-4189 0 0,-13-14-4075 0 0</inkml:trace>
  <inkml:trace contextRef="#ctx0" brushRef="#br0" timeOffset="1730.71">1538 454 8751 0 0,'16'0'1148'0'0,"29"-17"5822"0"0,-36 12-6705 0 0,-1-1-1 0 0,1 0 1 0 0,-1 0 0 0 0,-1 0 0 0 0,1-1 0 0 0,-1 0 0 0 0,0-1 0 0 0,-1 0 0 0 0,0 0 0 0 0,3-4-265 0 0,-9 10 75 0 0,1 1-1 0 0,-1-1 1 0 0,1 1 0 0 0,-1-1-1 0 0,1 1 1 0 0,-1-1 0 0 0,0 1-1 0 0,0-1 1 0 0,0 0 0 0 0,0 1-1 0 0,0-1 1 0 0,0 1 0 0 0,0-1-1 0 0,-1 0 1 0 0,1 1 0 0 0,0-1-1 0 0,-1 1 1 0 0,1-1 0 0 0,-1 1-1 0 0,0-1 1 0 0,0 1 0 0 0,1 0-1 0 0,-1-1 1 0 0,0 1 0 0 0,0 0-1 0 0,0 0 1 0 0,0-1 0 0 0,0 1-1 0 0,-1 0 1 0 0,1 0 0 0 0,0 0-1 0 0,0 0 1 0 0,-1 0 0 0 0,1 1-1 0 0,-1-1 1 0 0,1 0 0 0 0,-1 1-1 0 0,1-1 1 0 0,-1 1 0 0 0,1-1-1 0 0,-1 1 1 0 0,1 0 0 0 0,-1 0-1 0 0,1-1 1 0 0,-1 1-1 0 0,0 0 1 0 0,1 0 0 0 0,-1 1-1 0 0,1-1 1 0 0,-1 0 0 0 0,0 1-1 0 0,1-1 1 0 0,-1 0 0 0 0,1 1-1 0 0,-2 0-74 0 0,-8 3 179 0 0,1 0-1 0 0,-1 1 1 0 0,1 0-1 0 0,0 0 1 0 0,0 1-1 0 0,1 0 1 0 0,-1 1-1 0 0,1 0 0 0 0,1 1 1 0 0,0 0-1 0 0,0 0 1 0 0,0 1-1 0 0,1-1 1 0 0,0 2-1 0 0,1-1 1 0 0,0 1-1 0 0,0 0 0 0 0,0 4-178 0 0,3-9 23 0 0,2 1 0 0 0,-1-1-1 0 0,1 1 1 0 0,0 0 0 0 0,0 0-1 0 0,0-1 1 0 0,1 1-1 0 0,0 0 1 0 0,0 0 0 0 0,0-1-1 0 0,1 1 1 0 0,0 0 0 0 0,0 0-1 0 0,0-1 1 0 0,1 1 0 0 0,0-1-1 0 0,0 1 1 0 0,0-1-1 0 0,1 0 1 0 0,0 0 0 0 0,0 0-1 0 0,0 0 1 0 0,0 0 0 0 0,1-1-1 0 0,0 0 1 0 0,0 1-1 0 0,0-1 1 0 0,0-1 0 0 0,1 1-1 0 0,0-1 1 0 0,-1 1 0 0 0,1-1-1 0 0,0-1 1 0 0,1 1 0 0 0,-1-1-1 0 0,0 0 1 0 0,1 0-1 0 0,-1 0 1 0 0,6 0-23 0 0,-3 0-39 0 0,0 0 1 0 0,0-1-1 0 0,0 0 0 0 0,0-1 1 0 0,0 1-1 0 0,1-2 0 0 0,-1 1 0 0 0,0-1 1 0 0,0 0-1 0 0,0-1 0 0 0,0 0 1 0 0,0 0-1 0 0,-1-1 0 0 0,1 0 1 0 0,-1 0-1 0 0,1-1 0 0 0,-1 1 0 0 0,0-2 1 0 0,0 1-1 0 0,-1-1 0 0 0,1 0 1 0 0,-1 0-1 0 0,0-1 0 0 0,-1 0 0 0 0,1 0 1 0 0,-1-1-1 0 0,0 1 0 0 0,-1-1 1 0 0,1 0-1 0 0,-2 0 0 0 0,1 0 1 0 0,-1-1-1 0 0,0 1 0 0 0,0-1 0 0 0,-1 0 1 0 0,0-1 38 0 0,1-3-4035 0 0,-2 8-4193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45.3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31 114 7367 0 0,'0'0'568'0'0,"0"0"-132"0"0,0 0 836 0 0,0 0 404 0 0,0 0 79 0 0,7-25 5282 0 0,-1 18-6721 0 0,1 0 0 0 0,-1 0 0 0 0,1 0-1 0 0,1 1 1 0 0,-1 0 0 0 0,1 0 0 0 0,0 1-1 0 0,0 0 1 0 0,1 0 0 0 0,-1 1 0 0 0,1 0 0 0 0,0 1-1 0 0,0 0 1 0 0,1 0 0 0 0,-1 1 0 0 0,0 0 0 0 0,1 1-1 0 0,0 0 1 0 0,5 0-316 0 0,2-1 129 0 0,0 1-1 0 0,0 0 1 0 0,0 1-1 0 0,0 1 1 0 0,1 1-1 0 0,-1 0 1 0 0,-1 2-1 0 0,1-1 1 0 0,0 2-1 0 0,-1 0 1 0 0,0 1-1 0 0,0 1 1 0 0,0 1 0 0 0,-1 0-1 0 0,12 8-128 0 0,51 42 208 0 0,-73-55-192 0 0,1 1 0 0 0,-1 0 0 0 0,1 1 0 0 0,-1-1 0 0 0,0 1 0 0 0,-1 0 0 0 0,1 0 0 0 0,-1 0 0 0 0,0 1 0 0 0,0 0 0 0 0,-1-1 0 0 0,0 1 0 0 0,0 1 0 0 0,0-1 0 0 0,-1 0 0 0 0,0 1 0 0 0,0-1 0 0 0,0 1 0 0 0,0 5-16 0 0,-1 108 683 0 0,-3-28-566 0 0,-41 165 203 0 0,6-150-7 0 0,1-24-71 0 0,-14 18-61 0 0,-52 54 182 0 0,-82 100-246 0 0,172-235-106 0 0,0 0-1 0 0,2 1 1 0 0,1 1 0 0 0,1-1-1 0 0,0 2 1 0 0,-2 12-11 0 0,-1 6 100 0 0,1-1 0 0 0,2 1 0 0 0,2 0 0 0 0,-1 39-100 0 0,7-74-12 0 0,0-1-1 0 0,0 1 1 0 0,1-1 0 0 0,-1 1-1 0 0,1-1 1 0 0,1 1-1 0 0,-1-1 1 0 0,1 0 0 0 0,0 0-1 0 0,0 0 1 0 0,0 0 0 0 0,1 0-1 0 0,0 0 1 0 0,0-1 0 0 0,0 1-1 0 0,0-1 1 0 0,1 0-1 0 0,0 0 1 0 0,-1 0 0 0 0,2 0-1 0 0,-1-1 1 0 0,1 1 12 0 0,14 7 0 0 0,0-1 0 0 0,1-1 0 0 0,0 0 0 0 0,0-2 0 0 0,1 0 0 0 0,0-1 0 0 0,0-2 0 0 0,1 0 0 0 0,-1-1 0 0 0,1-1 0 0 0,-1-1 0 0 0,3-1 0 0 0,-20 0-3 0 0,-1 0-1 0 0,1 0 1 0 0,0 0 0 0 0,-1-1-1 0 0,1 1 1 0 0,-1-1-1 0 0,1 0 1 0 0,0 0 0 0 0,-1 0-1 0 0,0 0 1 0 0,1-1 0 0 0,-1 1-1 0 0,0-1 1 0 0,0 0-1 0 0,0 0 1 0 0,0 0 0 0 0,0-1-1 0 0,0 1 1 0 0,1-3 3 0 0,6-3 0 0 0,-23 10 0 0 0,1 7 1 0 0,0 1 0 0 0,1 1 0 0 0,0-1 0 0 0,0 2 0 0 0,2-1 0 0 0,-1 1 0 0 0,1 1-1 0 0,1 0 1 0 0,1 0 0 0 0,-1 1 0 0 0,1 2-1 0 0,-14 22 43 0 0,2-5 7 0 0,1 2 0 0 0,2 1-1 0 0,2 0 1 0 0,-7 26-50 0 0,18-45 20 0 0,1 0 1 0 0,1 0-1 0 0,0-1 0 0 0,1 1 1 0 0,1 0-1 0 0,1 0 0 0 0,0 0 0 0 0,1-1 1 0 0,1 1-1 0 0,4 12-20 0 0,12 70 65 0 0,-4 116 82 0 0,9-36-94 0 0,-22 333 75 0 0,-3-463-111 0 0,-2-1 0 0 0,-2 1 0 0 0,-2-1 1 0 0,-3 0-1 0 0,-1 0 0 0 0,-3-1 0 0 0,-4 9-17 0 0,3-18 0 0 0,-51 109 0 0 0,52-127 11 0 0,7-8 10 0 0,-1-1 1 0 0,-1 0 0 0 0,0 0-1 0 0,0-1 1 0 0,-1 0 0 0 0,0 0-1 0 0,-1-1 1 0 0,-8 7-22 0 0,10-10 10 0 0,7-4-8 0 0,-1-1 0 0 0,1 0 0 0 0,-1 1 1 0 0,1-1-1 0 0,-1 0 0 0 0,0 0 0 0 0,0 0 0 0 0,1 0 0 0 0,-1 0 0 0 0,0 0 0 0 0,0-1 0 0 0,0 1 0 0 0,0-1 0 0 0,0 1 1 0 0,0-1-1 0 0,0 0 0 0 0,0 1 0 0 0,0-1 0 0 0,0 0 0 0 0,-2-1-2 0 0,3 1-36 0 0,0 0 1 0 0,-1-1-1 0 0,1 1 0 0 0,0 0 1 0 0,0-1-1 0 0,-1 0 0 0 0,1 1 1 0 0,0-1-1 0 0,0 0 0 0 0,0 1 1 0 0,0-1-1 0 0,0 0 0 0 0,0 0 1 0 0,0 0-1 0 0,0 0 0 0 0,0 0 0 0 0,1 0 1 0 0,-1 0-1 0 0,0 0 0 0 0,1 0 1 0 0,-1-1-1 0 0,0 1 0 0 0,1 0 1 0 0,-1 0-1 0 0,1-1 0 0 0,0 1 1 0 0,0 0-1 0 0,-1-1 0 0 0,1 0 36 0 0,-1 0-105 0 0,-5-61-5220 0 0,8 44-4102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50.0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280 1 3679 0 0,'-12'-1'392'0'0,"-37"8"8958"0"0,3 11-4423 0 0,27-6-3827 0 0,-1 0 0 0 0,2 1-1 0 0,0 1 1 0 0,1 0 0 0 0,-10 12-1100 0 0,-22 45 1242 0 0,48-69-1216 0 0,0 0 0 0 0,1 0 1 0 0,-1 0-1 0 0,0 1 0 0 0,1-1 0 0 0,0 0 0 0 0,-1 0 0 0 0,1 1 1 0 0,0-1-1 0 0,0 0 0 0 0,0 0 0 0 0,0 1 0 0 0,1-1 0 0 0,-1 0 1 0 0,1 0-1 0 0,-1 1 0 0 0,1-1 0 0 0,0 0 0 0 0,-1 0 0 0 0,1 0 1 0 0,1 0-1 0 0,-1 0 0 0 0,0 0 0 0 0,0 0 0 0 0,1 0 0 0 0,-1-1 1 0 0,1 1-1 0 0,-1 0 0 0 0,1-1 0 0 0,0 1 0 0 0,-1-1 0 0 0,1 0 1 0 0,0 1-1 0 0,0-1 0 0 0,0 0 0 0 0,0 0-26 0 0,2 0-9 0 0,0 1-1 0 0,0-1 0 0 0,0 0 1 0 0,0 0-1 0 0,1-1 1 0 0,-1 1-1 0 0,0-1 1 0 0,0 0-1 0 0,0 0 0 0 0,0 0 1 0 0,0-1-1 0 0,1 1 1 0 0,-1-1-1 0 0,0 0 0 0 0,0 0 1 0 0,0 0-1 0 0,0-1 1 0 0,-1 0-1 0 0,1 1 1 0 0,0-1-1 0 0,-1-1 0 0 0,1 1 1 0 0,-1 0-1 0 0,0-1 1 0 0,2-1 9 0 0,72-77-340 0 0,19-66-877 0 0,-92 142 1281 0 0,-3 4 28 0 0,-1 1 44 0 0,8 21 944 0 0,1 15-597 0 0,-8-30-447 0 0,0 1-1 0 0,0-1 1 0 0,1 1-1 0 0,0-1 1 0 0,1 1-1 0 0,-1-1 0 0 0,1 0 1 0 0,0 0-1 0 0,0 0 1 0 0,1-1-1 0 0,0 1 1 0 0,0-1-1 0 0,1 1-35 0 0,5 3 12 0 0,0 0 0 0 0,1-1 0 0 0,0-1 0 0 0,0 0 0 0 0,1 0 0 0 0,-1-1 0 0 0,2 0 0 0 0,-1-1 0 0 0,0-1 0 0 0,1 0 0 0 0,0 0 0 0 0,0-2 0 0 0,0 1 0 0 0,0-2 0 0 0,1 0 0 0 0,1 0-12 0 0,25-10-795 0 0,-25 0-6424 0 0,-7 3-831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47.8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67 6535 0 0,'0'0'299'0'0,"0"0"-6"0"0,1-1-191 0 0,21-29 6076 0 0,-22 29-5536 0 0,0 1-70 0 0,17-19 6948 0 0,-17 18-7406 0 0,0 1-10 0 0,1 0-31 0 0,2-4-14 0 0,-1-1-47 0 0,2 0-12 0 0,-3 29 133 0 0,-50 342 1709 0 0,24-178-1698 0 0,25-186-343 0 0,0-2-488 0 0,0 0-206 0 0,0 0-877 0 0,0 0-3528 0 0,0 0-1510 0 0</inkml:trace>
  <inkml:trace contextRef="#ctx0" brushRef="#br0" timeOffset="423.347">326 473 11087 0 0,'0'0'506'0'0,"0"0"-10"0"0,8 0 269 0 0,-5 0-613 0 0,-1-1 0 0 0,1 1 0 0 0,0-1 0 0 0,-1 1 0 0 0,1-1 0 0 0,-1 0 0 0 0,1 0 0 0 0,-1 0 0 0 0,1 0 0 0 0,-1 0 0 0 0,0 0 0 0 0,1-1 0 0 0,-1 1 0 0 0,0-1 0 0 0,0 0 1 0 0,0 1-1 0 0,0-1 0 0 0,-1 0 0 0 0,1 0 0 0 0,0 0 0 0 0,1-3-152 0 0,-1 2 49 0 0,0 0 1 0 0,0-1-1 0 0,0 1 1 0 0,0-1 0 0 0,0 0-1 0 0,-1 1 1 0 0,1-1-1 0 0,-1 0 1 0 0,0 0-1 0 0,-1 0 1 0 0,1 0 0 0 0,0 0-1 0 0,-1 0 1 0 0,0 0-1 0 0,0 0 1 0 0,0 0-1 0 0,-1 0 1 0 0,1 0 0 0 0,-1 0-1 0 0,0 0 1 0 0,0 1-1 0 0,-1-1 1 0 0,1 0-1 0 0,-1 0 1 0 0,1 1 0 0 0,-1-1-1 0 0,0 1 1 0 0,0-1-1 0 0,-1 1 1 0 0,1 0-1 0 0,-1 0 1 0 0,0 0 0 0 0,0 0-1 0 0,0 1 1 0 0,0-1-1 0 0,0 0-49 0 0,-3 3 191 0 0,1 0-1 0 0,0 0 0 0 0,0 1 1 0 0,0 0-1 0 0,0 0 0 0 0,0 0 0 0 0,0 0 1 0 0,0 1-1 0 0,0 0 0 0 0,0 0 1 0 0,1 0-1 0 0,-1 0 0 0 0,1 1 1 0 0,-1 0-1 0 0,1 0 0 0 0,0 0 1 0 0,0 0-1 0 0,0 1 0 0 0,1 0 1 0 0,-1-1-1 0 0,1 1 0 0 0,0 0 1 0 0,0 1-1 0 0,0-1 0 0 0,1 1 1 0 0,-1-1-1 0 0,0 3-190 0 0,-4 4 86 0 0,1 0 0 0 0,0 1 1 0 0,1 0-1 0 0,0-1 0 0 0,1 2 1 0 0,0-1-1 0 0,1 0 0 0 0,1 1 0 0 0,-1 1-86 0 0,3-9 28 0 0,-1 1-1 0 0,1-1 0 0 0,0 0 1 0 0,0 1-1 0 0,1-1 0 0 0,-1 0 1 0 0,1 1-1 0 0,1-1 0 0 0,-1 0 1 0 0,1 0-1 0 0,-1 0 0 0 0,2 0 1 0 0,-1 0-1 0 0,0-1 0 0 0,1 1 1 0 0,0 0-1 0 0,0-1 0 0 0,0 0 1 0 0,1 0-1 0 0,-1 0 0 0 0,1 0 1 0 0,0-1-1 0 0,1 2-27 0 0,0-2-74 0 0,-1 0 0 0 0,1-1 0 0 0,-1 1-1 0 0,1-1 1 0 0,0 0 0 0 0,0 0 0 0 0,0 0-1 0 0,0-1 1 0 0,0 1 0 0 0,0-1 0 0 0,1-1 0 0 0,-1 1-1 0 0,0-1 1 0 0,1 0 0 0 0,-1 0 0 0 0,0 0 0 0 0,1-1-1 0 0,-1 0 1 0 0,0 0 0 0 0,0 0 0 0 0,0-1 0 0 0,2 0 73 0 0,6-3-496 0 0,0-1-1 0 0,-1 0 1 0 0,1 0-1 0 0,-1-2 1 0 0,-1 1-1 0 0,0-2 0 0 0,0 1 1 0 0,0-1 497 0 0,4-4-6963 0 0</inkml:trace>
  <inkml:trace contextRef="#ctx0" brushRef="#br0" timeOffset="783.996">669 394 4143 0 0,'0'0'191'0'0,"-13"7"26"0"0,10-6 358 0 0,-45 24 7558 0 0,1 2-3826 0 0,37-21-3971 0 0,1 1 1 0 0,-1 0 0 0 0,1 0 0 0 0,1 1 0 0 0,-1 0-1 0 0,1 0 1 0 0,0 1 0 0 0,1 0 0 0 0,0 0 0 0 0,1 1-1 0 0,0 0 1 0 0,-5 10-337 0 0,10-18 18 0 0,0 0 0 0 0,-1 0-1 0 0,1 0 1 0 0,0 0 0 0 0,0 1-1 0 0,0-1 1 0 0,1 0 0 0 0,-1 0 0 0 0,0 1-1 0 0,1-1 1 0 0,0 0 0 0 0,-1 1-1 0 0,1-1 1 0 0,0 0 0 0 0,0 1 0 0 0,0-1-1 0 0,1 0 1 0 0,-1 1 0 0 0,1-1-1 0 0,-1 0 1 0 0,1 1 0 0 0,0-1 0 0 0,-1 0-1 0 0,1 0 1 0 0,0 0 0 0 0,1 0-1 0 0,-1 0 1 0 0,0 0 0 0 0,1 0 0 0 0,-1 0-1 0 0,1 0 1 0 0,-1 0 0 0 0,1-1-1 0 0,0 1 1 0 0,0-1 0 0 0,0 1 0 0 0,-1-1-1 0 0,2 0 1 0 0,-1 0 0 0 0,0 0-1 0 0,0 0 1 0 0,0 0 0 0 0,0 0 0 0 0,1 0-1 0 0,-1-1 1 0 0,0 1 0 0 0,1-1-1 0 0,-1 0 1 0 0,0 0 0 0 0,1 0 0 0 0,-1 0-1 0 0,0 0 1 0 0,1 0 0 0 0,-1-1-1 0 0,0 1 1 0 0,2-1-18 0 0,15-8-52 0 0,0-1-1 0 0,-1 0 0 0 0,-1-1 1 0 0,0-1-1 0 0,-1-1 1 0 0,0 0-1 0 0,13-14 53 0 0,-24 23-72 0 0,-1 0 0 0 0,1-1-1 0 0,-1 1 1 0 0,1-1 0 0 0,-1 0 0 0 0,-1 0-1 0 0,1 0 1 0 0,-1-1 0 0 0,0 1 0 0 0,0-1-1 0 0,0 0 1 0 0,-1 0 0 0 0,0 0-1 0 0,0 0 1 0 0,-1-2 72 0 0,-1 7-32 0 0,-8 1 227 0 0,-14 11 846 0 0,21-6-1030 0 0,0 0 1 0 0,1 0-1 0 0,-1 0 0 0 0,1 0 0 0 0,0 0 0 0 0,0 0 0 0 0,1 0 1 0 0,0 0-1 0 0,-1 0 0 0 0,2 0 0 0 0,-1 0 0 0 0,0 0 0 0 0,1-1 1 0 0,0 1-1 0 0,0-1 0 0 0,1 1 0 0 0,-1-1 0 0 0,1 0 1 0 0,0 0-1 0 0,0 0 0 0 0,0 0 0 0 0,1 0 0 0 0,-1-1 0 0 0,1 1 1 0 0,0-1-1 0 0,0 0-11 0 0,-1 0-227 0 0,-1-1-1 0 0,1 0 1 0 0,0 0 0 0 0,0 0 0 0 0,0 0-1 0 0,0 0 1 0 0,0 0 0 0 0,0-1-1 0 0,1 0 1 0 0,-1 1 0 0 0,1-1 0 0 0,-1-1-1 0 0,0 1 1 0 0,1 0 0 0 0,-1-1 0 0 0,1 0-1 0 0,0 0 1 0 0,-1 0 0 0 0,1 0 0 0 0,3-1 227 0 0,3-2-1626 0 0</inkml:trace>
  <inkml:trace contextRef="#ctx0" brushRef="#br0" timeOffset="1112.704">910 366 8287 0 0,'0'0'382'0'0,"0"0"-8"0"0,0 0 60 0 0,-9 7 5443 0 0,-11 34-1373 0 0,10 31-3611 0 0,9-57-485 0 0,1 90 1168 0 0,0-103-1383 0 0,0-2 7 0 0,0 0 7 0 0,0 0 1 0 0,0 0-5 0 0,0 0-23 0 0,14-10 325 0 0,62-93 498 0 0,59-72-963 0 0,-100 151-2031 0 0,-34 23 790 0 0,0 1-1264 0 0,4 0-4865 0 0</inkml:trace>
  <inkml:trace contextRef="#ctx0" brushRef="#br0" timeOffset="1507.157">1212 381 12207 0 0,'0'0'562'0'0,"0"0"-18"0"0,-4 15-179 0 0,-9 24 3944 0 0,7-23-3429 0 0,1 1 0 0 0,0-1 1 0 0,1 1-1 0 0,1 0 0 0 0,0 0 0 0 0,1 9-880 0 0,2-24 195 0 0,0-2-3 0 0,0 0-12 0 0,13 4 247 0 0,-8-6-360 0 0,0 0 0 0 0,0 0 1 0 0,0 0-1 0 0,0-1 0 0 0,-1 0 0 0 0,0 0 1 0 0,1 0-1 0 0,-1 0 0 0 0,0-1 0 0 0,-1 0 1 0 0,1 0-1 0 0,-1 0 0 0 0,1 0 0 0 0,-1 0 0 0 0,0-1 1 0 0,-1 1-1 0 0,1-1 0 0 0,-1-1-67 0 0,9-10 47 0 0,3-4-19 0 0,85-102 320 0 0,-71 102-348 0 0,-27 20 0 0 0,-1 0 0 0 0,1 0 1 0 0,-1-1-1 0 0,0 1 0 0 0,1 0 0 0 0,-1 0 0 0 0,1 0 1 0 0,-1 0-1 0 0,1-1 0 0 0,-1 1 0 0 0,1 0 0 0 0,-1 0 0 0 0,1 0 1 0 0,-1 0-1 0 0,1 0 0 0 0,-1 0 0 0 0,1 1 0 0 0,-1-1 1 0 0,1 0-1 0 0,-1 0 0 0 0,1 0 0 0 0,-1 0 0 0 0,1 0 0 0 0,-1 1 1 0 0,1-1-1 0 0,-1 0 0 0 0,1 1 0 0 0,-1-1 0 0 0,0 0 0 0 0,1 1 1 0 0,-1-1-1 0 0,0 0 0 0 0,1 1 0 0 0,-1-1 0 0 0,0 0 1 0 0,1 1-1 0 0,-1-1 0 0 0,0 1 0 0 0,0-1 0 0 0,1 1 0 0 0,-1-1 1 0 0,0 1-1 0 0,0-1 0 0 0,0 1 0 0 0,0-1 0 0 0,0 1 0 0 0,1 0 11 0 0,1 7 79 0 0,1 0 1 0 0,-1 0-1 0 0,-1 0 1 0 0,0 0-1 0 0,0 0 0 0 0,0 1 1 0 0,-1-1-1 0 0,0 0 1 0 0,-1 0-1 0 0,0 1 1 0 0,-1 2-91 0 0,0 48 418 0 0,3-52-418 0 0,1-1-28 0 0,-2-4-117 0 0,16 2-1691 0 0,-9-6 470 0 0,1-2-59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55.7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185 9 12063 0 0,'0'0'554'0'0,"0"0"-17"0"0,0 0-234 0 0,0 0 289 0 0,0 0 161 0 0,0 0 30 0 0,-17-8 1678 0 0,12 9-2248 0 0,-1 0-1 0 0,1 0 1 0 0,0 0 0 0 0,0 1 0 0 0,0 0-1 0 0,0 0 1 0 0,0 0 0 0 0,0 1 0 0 0,0-1-1 0 0,1 1 1 0 0,0 0 0 0 0,-1 1 0 0 0,1-1 0 0 0,-3 4-213 0 0,-4 2 458 0 0,1 0 1 0 0,1 1-1 0 0,-1 0 1 0 0,1 1 0 0 0,1 0-1 0 0,0 0 1 0 0,-6 12-459 0 0,12-19 79 0 0,0 0 0 0 0,0 1-1 0 0,1-1 1 0 0,-1 1 0 0 0,1-1 0 0 0,0 1 0 0 0,0 0-1 0 0,1-1 1 0 0,-1 1 0 0 0,1 0 0 0 0,0 0-1 0 0,0-1 1 0 0,0 1 0 0 0,1 0 0 0 0,0 0 0 0 0,0-1-1 0 0,0 1 1 0 0,1-1 0 0 0,-1 1 0 0 0,1-1-1 0 0,0 1 1 0 0,0-1 0 0 0,1 0 0 0 0,0 2-79 0 0,4 1-24 0 0,-1 0 0 0 0,1 0 0 0 0,1-1 0 0 0,-1 0 0 0 0,1-1 0 0 0,0 1 0 0 0,0-2 0 0 0,1 1 0 0 0,0-1 0 0 0,-1 0 0 0 0,1-1 0 0 0,0 0 0 0 0,1 0 0 0 0,-1-1 0 0 0,0 0 0 0 0,1-1 0 0 0,-1 0 0 0 0,1 0 0 0 0,9-2 24 0 0,72-17-4208 0 0,-74 9 2577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2:56.00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75 101 3679 0 0,'0'0'167'0'0,"0"0"460"0"0,0 2 3924 0 0,-3 10 11 0 0,-9 44 1110 0 0,0 29-3226 0 0,-9 46-1880 0 0,-6 18-205 0 0,29-126-8130 0 0,-2-23 1362 0 0</inkml:trace>
  <inkml:trace contextRef="#ctx0" brushRef="#br0" timeOffset="368.093">326 356 15119 0 0,'0'0'340'0'0,"0"0"51"0"0,0 0 24 0 0,0 0-49 0 0,-15 1-94 0 0,-57 29 4134 0 0,61-23-4104 0 0,0 0 0 0 0,1 0 0 0 0,-1 1 0 0 0,2 0 0 0 0,-1 1 0 0 0,1 0 0 0 0,1 0-1 0 0,-3 4-301 0 0,9-11 12 0 0,0 0-1 0 0,1 0 1 0 0,-1 0-1 0 0,1 1 1 0 0,0-1-1 0 0,0 0 1 0 0,0 1-1 0 0,0-1 1 0 0,0 0-1 0 0,0 1 1 0 0,0-1-1 0 0,1 1 1 0 0,-1-1 0 0 0,1 1-1 0 0,0 0 1 0 0,0-1-1 0 0,0 1 1 0 0,0-1-1 0 0,0 1 1 0 0,1-1-1 0 0,-1 1 1 0 0,1 0-1 0 0,-1-1 1 0 0,1 0-1 0 0,0 1 1 0 0,0-1-1 0 0,0 1 1 0 0,1-1-1 0 0,-1 0 1 0 0,0 0-1 0 0,1 0 1 0 0,-1 0-1 0 0,1 0 1 0 0,0 0-1 0 0,0 0 1 0 0,0 0-1 0 0,0-1 1 0 0,0 1-1 0 0,0-1 1 0 0,0 1-1 0 0,0-1 1 0 0,1 0-1 0 0,-1 0 1 0 0,0 0-1 0 0,1 0 1 0 0,-1 0-1 0 0,1-1 1 0 0,-1 1-1 0 0,1-1 1 0 0,-1 1-1 0 0,3-1-11 0 0,9-3-119 0 0,-1 0 1 0 0,0-1-1 0 0,0-1 0 0 0,-1 0 0 0 0,1 0 0 0 0,-1-1 1 0 0,0-1-1 0 0,0 0 0 0 0,-1-1 0 0 0,3-3 119 0 0,11-5-461 0 0,28-40-1218 0 0,-53 56 1684 0 0,0 1 0 0 0,0-1 0 0 0,0 0 0 0 0,-1 0 1 0 0,1 0-1 0 0,0 0 0 0 0,0 1 0 0 0,0-1 0 0 0,-1 0 0 0 0,1 0 0 0 0,0 0 0 0 0,0 0 0 0 0,-1 0 0 0 0,1 0 0 0 0,0 0 0 0 0,0 0 0 0 0,-1 0 0 0 0,1 0 0 0 0,0 0 0 0 0,0 0 1 0 0,-1 0-1 0 0,1 0 0 0 0,0 0 0 0 0,0 0 0 0 0,0 0 0 0 0,-1 0 0 0 0,1 0 0 0 0,0 0 0 0 0,0 0 0 0 0,-1 0 0 0 0,1 0 0 0 0,0 0 0 0 0,0 0 0 0 0,0-1 0 0 0,-1 1 0 0 0,1 0 1 0 0,0 0-1 0 0,0 0 0 0 0,0 0 0 0 0,-1-1 0 0 0,1 1 0 0 0,0 0 0 0 0,0 0 0 0 0,0 0 0 0 0,0-1 0 0 0,0 1 0 0 0,0 0 0 0 0,-1 0 0 0 0,1-1 0 0 0,0 1 0 0 0,0 0 1 0 0,0 0-1 0 0,0 0 0 0 0,0-1 0 0 0,0 1 0 0 0,0 0 0 0 0,0 0 0 0 0,0-1 0 0 0,0 1 0 0 0,0 0 0 0 0,0 0 0 0 0,0-1 0 0 0,0 1 0 0 0,1 0 0 0 0,-1 0 0 0 0,0-1-5 0 0,0 1 24 0 0,-3 1 21 0 0,1-1 0 0 0,-1 1 1 0 0,1 0-1 0 0,0-1 0 0 0,-1 1 1 0 0,1 0-1 0 0,0 0 1 0 0,-1 1-1 0 0,1-1 0 0 0,0 0 1 0 0,0 1-1 0 0,0-1 1 0 0,0 1-1 0 0,1 0 0 0 0,-1 0 1 0 0,0-1-1 0 0,1 1 0 0 0,-1 0 1 0 0,1 0-1 0 0,-1 1 1 0 0,1-1-1 0 0,0 0 0 0 0,0 0 1 0 0,0 1-1 0 0,0-1 1 0 0,1 0-1 0 0,-1 1 0 0 0,1-1 1 0 0,-1 1-1 0 0,1-1 0 0 0,0 1 1 0 0,0-1-1 0 0,0 1 1 0 0,0-1-1 0 0,0 1 0 0 0,1-1 1 0 0,-1 1-1 0 0,1-1 1 0 0,-1 1-1 0 0,1-1 0 0 0,0 0 1 0 0,0 1-1 0 0,0-1 0 0 0,0 0 1 0 0,1 0-1 0 0,-1 0 1 0 0,1 0-1 0 0,-1 0 0 0 0,1 0 1 0 0,0 0-1 0 0,1 1-45 0 0,1 0-662 0 0,1 0-1 0 0,0 0 1 0 0,0 0-1 0 0,0 0 0 0 0,0-1 1 0 0,1 0-1 0 0,-1 0 1 0 0,0 0-1 0 0,1-1 1 0 0,0 0-1 0 0,-1 0 1 0 0,6 0 662 0 0,8-1-6770 0 0</inkml:trace>
  <inkml:trace contextRef="#ctx0" brushRef="#br0" timeOffset="696.048">738 339 3679 0 0,'-6'-2'382'0'0,"-3"-1"1186"0"0,1 0 1 0 0,-1 1-1 0 0,1 0 1 0 0,-1 1 0 0 0,0 0-1 0 0,0 0 1 0 0,0 1-1 0 0,0 0 1 0 0,-2 0-1569 0 0,-49 7 5379 0 0,36-4-5178 0 0,1 10 623 0 0,22-12-696 0 0,9 14 76 0 0,-5-12-200 0 0,1-1 0 0 0,0 1 0 0 0,-1-1-1 0 0,1 0 1 0 0,0 0 0 0 0,0-1 0 0 0,0 0 0 0 0,1 1 0 0 0,-1-1 0 0 0,0 0 0 0 0,0-1 0 0 0,1 1 0 0 0,2-1-4 0 0,15 4 2 0 0,-17-3-2 0 0,78 28 0 0 0,-81-28 0 0 0,0 1 0 0 0,1-1 0 0 0,-1 0 0 0 0,0 0 0 0 0,0 1 0 0 0,0 0 0 0 0,0-1 0 0 0,0 1 0 0 0,-1 0 0 0 0,1 0 0 0 0,0 0 0 0 0,-1 0 0 0 0,1 0 0 0 0,-1 0 0 0 0,0 0 0 0 0,0 0 0 0 0,0 1 0 0 0,0-1 0 0 0,0 1 0 0 0,0-1 0 0 0,-1 0 0 0 0,1 1 0 0 0,-1-1 0 0 0,1 1 0 0 0,-1-1 0 0 0,0 1 0 0 0,0 0 0 0 0,0-1 0 0 0,-1 1 0 0 0,1-1 0 0 0,-1 1 0 0 0,1-1 0 0 0,-4 5 33 0 0,0 0-1 0 0,0-1 1 0 0,0 1 0 0 0,-1-1 0 0 0,0 0-1 0 0,0-1 1 0 0,0 1 0 0 0,-1-1-1 0 0,0 0 1 0 0,0 0 0 0 0,0-1-1 0 0,-1 0 1 0 0,0 0 0 0 0,0 0 0 0 0,-6 2-33 0 0,10-5 21 0 0,-1 3 25 0 0,0-1 1 0 0,0 0-1 0 0,-1 0 0 0 0,0-1 1 0 0,1 1-1 0 0,-1-1 0 0 0,0 0 1 0 0,0-1-1 0 0,0 1 0 0 0,0-1 1 0 0,-1 0-1 0 0,1 0 0 0 0,0 0 1 0 0,0-1-1 0 0,-1 0 0 0 0,1 0 1 0 0,0 0-1 0 0,0-1 0 0 0,-1 1 1 0 0,1-1-1 0 0,0-1 0 0 0,0 1 1 0 0,0-1-1 0 0,-4-2-46 0 0,8 3-151 0 0,0-1-1 0 0,0 0 1 0 0,1 0-1 0 0,-1 0 1 0 0,1 0-1 0 0,-1 0 1 0 0,1 0-1 0 0,0-1 1 0 0,0 1-1 0 0,0 0 1 0 0,0 0-1 0 0,0 0 1 0 0,0 0-1 0 0,0 0 1 0 0,1 0-1 0 0,-1 0 1 0 0,1 0-1 0 0,0 0 1 0 0,-1 0-1 0 0,1 0 1 0 0,0 0-1 0 0,0 0 1 0 0,0 1-1 0 0,1-1 1 0 0,-1 0-1 0 0,0 1 1 0 0,1-1-1 0 0,-1 1 1 0 0,1-1-1 0 0,-1 1 1 0 0,1 0-1 0 0,0-1 1 0 0,-1 1-1 0 0,1 0 1 0 0,0 0-1 0 0,0 0 1 0 0,0 0-1 0 0,0 1 1 0 0,0-1-1 0 0,0 0 152 0 0,12-7-7612 0 0</inkml:trace>
  <inkml:trace contextRef="#ctx0" brushRef="#br0" timeOffset="1041.342">1059 354 5527 0 0,'-1'-12'584'0'0,"-20"-5"10215"0"0,-6 7-6939 0 0,16 9-3530 0 0,0 0-1 0 0,0 1 1 0 0,0 0 0 0 0,0 1-1 0 0,0 0 1 0 0,0 0 0 0 0,0 1-1 0 0,0 1 1 0 0,0 0 0 0 0,1 0-1 0 0,0 1 1 0 0,-1 1 0 0 0,1-1-1 0 0,1 2 1 0 0,-5 2-330 0 0,13-8 5 0 0,1 0 1 0 0,-1 1-1 0 0,1-1 1 0 0,-1 0-1 0 0,1 0 0 0 0,-1 1 1 0 0,1-1-1 0 0,-1 0 0 0 0,1 1 1 0 0,0-1-1 0 0,-1 0 0 0 0,1 1 1 0 0,-1-1-1 0 0,1 1 0 0 0,0-1 1 0 0,-1 0-1 0 0,1 1 0 0 0,0-1 1 0 0,0 1-1 0 0,-1-1 1 0 0,1 1-1 0 0,0-1 0 0 0,0 1 1 0 0,0 0-1 0 0,0-1 0 0 0,-1 1 1 0 0,1-1-1 0 0,0 1 0 0 0,0-1 1 0 0,0 1-1 0 0,0-1 0 0 0,0 1 1 0 0,0-1-1 0 0,1 1 0 0 0,-1 0 1 0 0,0-1-1 0 0,0 1 1 0 0,0-1-1 0 0,0 1 0 0 0,1-1 1 0 0,-1 1-1 0 0,0-1 0 0 0,1 1 1 0 0,-1-1-1 0 0,0 0 0 0 0,1 1 1 0 0,-1-1-1 0 0,0 1 0 0 0,1-1 1 0 0,-1 0-1 0 0,1 1 0 0 0,-1-1 1 0 0,1 0-1 0 0,-1 1 1 0 0,1-1-1 0 0,-1 0-5 0 0,34 16-46 0 0,-27-14 68 0 0,86 29-22 0 0,-90-31 13 0 0,0 0 1 0 0,0 0-1 0 0,-1 0 0 0 0,1 0 1 0 0,0 1-1 0 0,0 0 0 0 0,0-1 1 0 0,-1 1-1 0 0,1 0 0 0 0,0 0 1 0 0,-1 0-1 0 0,1 1 0 0 0,-1-1 1 0 0,1 1-1 0 0,-1-1 0 0 0,0 1 1 0 0,1 0-1 0 0,-1 0 0 0 0,0 0 1 0 0,0 0-1 0 0,-1 0 0 0 0,1 1 1 0 0,0-1-1 0 0,-1 0 0 0 0,1 1 1 0 0,-1-1-1 0 0,0 1 0 0 0,0 0 1 0 0,0-1-1 0 0,0 1 0 0 0,0 0 1 0 0,0 0-1 0 0,-1-1 0 0 0,1 1 1 0 0,-1 0-1 0 0,0 0 0 0 0,0 0 1 0 0,0 0-1 0 0,0-1 0 0 0,-1 1 1 0 0,1 0-1 0 0,-1 0 0 0 0,0 0 1 0 0,0 2-14 0 0,-5 2 69 0 0,1 0 0 0 0,-1 0 1 0 0,-1 0-1 0 0,1 0 0 0 0,-1-1 1 0 0,0-1-1 0 0,-1 1 0 0 0,1-1 1 0 0,-1 0-1 0 0,0-1 0 0 0,0 1 1 0 0,-1-2-1 0 0,1 1 0 0 0,-1-1 1 0 0,0-1-1 0 0,-6 2-69 0 0,8-2 7 0 0,-1 0 1 0 0,0-1-1 0 0,1 0 0 0 0,-1 0 1 0 0,0-1-1 0 0,0 0 0 0 0,0 0 1 0 0,0-1-1 0 0,1 0 0 0 0,-1 0 1 0 0,0-1-1 0 0,1 0 0 0 0,-1 0 1 0 0,-2-2-8 0 0,9 3-119 0 0,0 0-1 0 0,0 0 1 0 0,0 0 0 0 0,0 0 0 0 0,0 0-1 0 0,1 0 1 0 0,-1 0 0 0 0,1 0 0 0 0,-1-1 0 0 0,1 1-1 0 0,-1 0 1 0 0,1 0 0 0 0,-1 0 0 0 0,1-1-1 0 0,0 1 1 0 0,0 0 0 0 0,0-1 0 0 0,0 1 0 0 0,0 0-1 0 0,0 0 1 0 0,0-1 0 0 0,0 1 0 0 0,0 0-1 0 0,0-1 1 0 0,1 1 0 0 0,-1 0 0 0 0,1 0 0 0 0,-1 0-1 0 0,1-1 1 0 0,-1 1 0 0 0,1 0 0 0 0,0 0-1 0 0,-1 0 1 0 0,1 0 0 0 0,0 0 0 0 0,0 0-1 0 0,0 0 1 0 0,0 0 0 0 0,0 0 0 0 0,0 1 0 0 0,0-1-1 0 0,0 0 1 0 0,0 0 119 0 0,10-8-1720 0 0</inkml:trace>
  <inkml:trace contextRef="#ctx0" brushRef="#br0" timeOffset="1283.202">1186 446 16583 0 0,'0'0'762'0'0,"-5"8"247"0"0,-12 15-209 0 0,17-22 51 0 0,0-1 39 0 0,-2 8 656 0 0,2-8-1837 0 0,0 0 0 0 0,0 0 0 0 0,1 0 1 0 0,-1 0-1 0 0,0 0 0 0 0,0 0 0 0 0,0 0 0 0 0,0 0 0 0 0,0 0 1 0 0,0 0-1 0 0,1 0 0 0 0,-1 0 0 0 0,0 0 0 0 0,0 0 0 0 0,0 0 0 0 0,0 0 1 0 0,0 0-1 0 0,0 1 0 0 0,0-1 0 0 0,1 0 0 0 0,-1 0 0 0 0,0 0 1 0 0,0 0-1 0 0,0 0 0 0 0,0 0 291 0 0,5-7-6539 0 0</inkml:trace>
  <inkml:trace contextRef="#ctx0" brushRef="#br0" timeOffset="1442.247">1158 223 5063 0 0,'0'0'448'0'0,"0"0"-352"0"0,-6-3-96 0 0,1 1 0 0 0,-1-1 1480 0 0,6 3 280 0 0,0 0 64 0 0,0 0 0 0 0,0 0-1480 0 0,0 0-344 0 0</inkml:trace>
  <inkml:trace contextRef="#ctx0" brushRef="#br0" timeOffset="1698.594">1363 518 3679 0 0,'0'0'284'0'0,"-2"8"464"0"0,1-3 5624 0 0,4 0 2251 0 0,1-7-4175 0 0,15-29-2888 0 0,-16 13-1416 0 0,0 0 1 0 0,-1 0 0 0 0,-1 0-1 0 0,-1 0 1 0 0,0-1 0 0 0,-2 1-1 0 0,0 0 1 0 0,-1 0 0 0 0,0 0-1 0 0,-2 0 1 0 0,0 1 0 0 0,-3-6-145 0 0,-4-23 24 0 0,4 16 19 0 0,3 16-41 0 0,1-1-1 0 0,1 0 0 0 0,0 0 1 0 0,1-1-1 0 0,1 1 1 0 0,0 0-1 0 0,1-3-1 0 0,1 15-1 0 0,-1 0 0 0 0,1 0 0 0 0,0 0 0 0 0,0 0 0 0 0,0 0 0 0 0,1 0 0 0 0,-1 0 0 0 0,1 0 0 0 0,-1 1 0 0 0,1-1 0 0 0,0 0 0 0 0,0 1 0 0 0,0 0 0 0 0,0-1 0 0 0,0 1 0 0 0,1 0 0 0 0,-1 0 0 0 0,1 0 0 0 0,-1 1 0 0 0,1-1 0 0 0,0 0 0 0 0,0 1 0 0 0,0 0 0 0 0,0 0 0 0 0,0 0 0 0 0,0 0 0 0 0,0 0-1 0 0,0 1 1 0 0,0-1 0 0 0,0 1 0 0 0,1 0 1 0 0,3-1-6 0 0,1 0-1 0 0,-1 1 1 0 0,0 0-1 0 0,1 0 0 0 0,-1 1 1 0 0,0 0-1 0 0,0 0 1 0 0,0 0-1 0 0,0 1 1 0 0,0 0-1 0 0,0 1 0 0 0,0 0 1 0 0,1 1 6 0 0,-3-1-78 0 0,0 0 0 0 0,0 1 0 0 0,0-1 0 0 0,-1 1 0 0 0,1 0 0 0 0,-1 0 0 0 0,0 1 0 0 0,-1-1 0 0 0,1 1 0 0 0,-1 0 0 0 0,0 0 0 0 0,0 0 0 0 0,0 1 0 0 0,-1-1 0 0 0,1 1 0 0 0,-2-1 0 0 0,1 1 0 0 0,0 0 0 0 0,-1-1 0 0 0,0 1 0 0 0,-1 0 0 0 0,1 0 0 0 0,-1 0 0 0 0,0 0 0 0 0,-1 2 78 0 0,-21 56-10145 0 0,12-49 3517 0 0</inkml:trace>
  <inkml:trace contextRef="#ctx0" brushRef="#br0" timeOffset="1870.446">1302 353 12783 0 0,'-48'18'1558'0'0,"48"-18"-662"0"0,0 0 297 0 0,0 0 58 0 0,1 0-71 0 0,120-23 3511 0 0,-4 23-3823 0 0,-54 8-3192 0 0,-53-7-3131 0 0,-3 0-1715 0 0</inkml:trace>
  <inkml:trace contextRef="#ctx0" brushRef="#br0" timeOffset="2050.963">1598 388 9671 0 0,'0'0'748'0'0,"0"6"-433"0"0,0-4 3497 0 0,-6 21 2300 0 0,-1 29-1403 0 0,8-46-4633 0 0,1-1-119 0 0,-2-4-214 0 0,0-1-679 0 0,6-4-2836 0 0,0-1-3784 0 0</inkml:trace>
  <inkml:trace contextRef="#ctx0" brushRef="#br0" timeOffset="2208.278">1659 204 10591 0 0,'0'0'944'0'0,"0"0"-752"0"0,-5-3-192 0 0,0-1 0 0 0,-1 2 1424 0 0,6 2 248 0 0,0 0 56 0 0,0 0 0 0 0,0 0-1120 0 0,0 0-232 0 0,0 0-48 0 0,0 0-8 0 0,0 0-1088 0 0,0 0-224 0 0,0 0-48 0 0,0 0-8 0 0</inkml:trace>
  <inkml:trace contextRef="#ctx0" brushRef="#br0" timeOffset="2801.543">1701 351 11055 0 0,'0'0'852'0'0,"-1"9"1160"0"0,32 17 6057 0 0,36-17-6822 0 0,-64-9-1134 0 0,111-17-22 0 0,-74-13-91 0 0,-46 3 53 0 0,2 25-27 0 0,0 0 0 0 0,1 0 0 0 0,-1 1 0 0 0,0-1-1 0 0,0 1 1 0 0,0 0 0 0 0,-1 0 0 0 0,1 0 0 0 0,0 1 0 0 0,0-1-1 0 0,0 1 1 0 0,-1 0 0 0 0,1 0 0 0 0,0 1 0 0 0,0-1-1 0 0,0 1 1 0 0,-1 0 0 0 0,1 0 0 0 0,0 0 0 0 0,0 1-1 0 0,0-1 1 0 0,1 1 0 0 0,-1 0 0 0 0,0 0 0 0 0,-2 2-26 0 0,0-2 157 0 0,-3 2 36 0 0,-1 0 0 0 0,1 1 0 0 0,0-1 1 0 0,1 2-1 0 0,-1-1 0 0 0,1 1 0 0 0,0 1 0 0 0,0-1 0 0 0,1 1 0 0 0,0 0 0 0 0,0 1 1 0 0,1 0-1 0 0,0 0-193 0 0,4-4 20 0 0,1 0 1 0 0,-1 0-1 0 0,1 1 1 0 0,0-1-1 0 0,1 0 1 0 0,-1 0-1 0 0,1 1 1 0 0,-1-1-1 0 0,1 0 1 0 0,1 0-1 0 0,-1 1 1 0 0,1-1-1 0 0,-1 0 1 0 0,1 0-1 0 0,0 1 1 0 0,1-1-1 0 0,-1 0 1 0 0,1 0-1 0 0,0 0 1 0 0,0 0-1 0 0,0-1 1 0 0,0 1-1 0 0,0-1 1 0 0,1 1-1 0 0,0-1 1 0 0,0 0 0 0 0,0 0-1 0 0,0 0 1 0 0,0 0-1 0 0,1 0 1 0 0,-1-1-1 0 0,1 0 1 0 0,-1 1-1 0 0,5 0-20 0 0,-2 1-138 0 0,1-1 0 0 0,-1 0-1 0 0,1-1 1 0 0,0 0 0 0 0,0 0 0 0 0,0 0-1 0 0,0-1 1 0 0,1 0 0 0 0,-1 0 0 0 0,0-1 0 0 0,1 0-1 0 0,-1 0 1 0 0,5-1 138 0 0,90-31-5452 0 0,-90 24 4483 0 0,0-1 1 0 0,-1 0-1 0 0,-1-1 1 0 0,0 0-1 0 0,0 0 1 0 0,-1-1-1 0 0,0 0 1 0 0,0-1-1 0 0,-2 0 0 0 0,1 0 1 0 0,-2-1-1 0 0,2-3 969 0 0,10-32-485 0 0,-14 15 5714 0 0,-4 32-3203 0 0,-4-1 2871 0 0,-1 4-2453 0 0,1 3-2274 0 0,1 1 0 0 0,0 0 0 0 0,0 0 0 0 0,0 1 1 0 0,1-1-1 0 0,0 1 0 0 0,0-1 0 0 0,1 1 0 0 0,0-1 1 0 0,0 1-1 0 0,0 0 0 0 0,1 0 0 0 0,0 2-170 0 0,0-3 60 0 0,-3 24 444 0 0,2-1 1 0 0,1 1 0 0 0,1 0-1 0 0,5 26-504 0 0,-5-55 247 0 0,-1-1 1 0 0,0 0 11 0 0,0 0 43 0 0,9-17 666 0 0,10-24-486 0 0,2 2-1 0 0,2 1 0 0 0,1 0 1 0 0,11-10-482 0 0,-25 34 21 0 0,1 1-1 0 0,1 1 1 0 0,0 0 0 0 0,0 0 0 0 0,1 1-1 0 0,1 1 1 0 0,0 1 0 0 0,0-1 0 0 0,1 2-1 0 0,0 0 1 0 0,1 1 0 0 0,14-4-21 0 0,-28 10-85 0 0,1 0 0 0 0,0 1 0 0 0,-1 0 0 0 0,1 0 0 0 0,-1 0 0 0 0,1 0 0 0 0,0 0 0 0 0,-1 0 0 0 0,1 1 0 0 0,-1-1 0 0 0,1 1 0 0 0,-1-1 0 0 0,1 1 0 0 0,-1 0 0 0 0,1 0 0 0 0,-1 0 0 0 0,0 1 0 0 0,3 1 85 0 0,1 0-1245 0 0,-4-1-1629 0 0,0 6-6509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03.90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97 3223 0 0,'0'0'143'0'0,"1"-1"-3"0"0,24-15 5988 0 0,-25 16-4103 0 0,33-13 4737 0 0,-25 10-5584 0 0,78-31 6157 0 0,-9 11-4584 0 0,-60 21-2670 0 0,0 0 0 0 0,0 0 1 0 0,0 2-1 0 0,0 0 0 0 0,0 1 0 0 0,0 1 1 0 0,0 0-1 0 0,-1 1 0 0 0,1 1 1 0 0,-1 1-82 0 0,-9-4 39 0 0,-1 1-1 0 0,0 1 1 0 0,1-1 0 0 0,-1 1 0 0 0,-1 0 0 0 0,1 1 0 0 0,0-1 0 0 0,-1 1 0 0 0,0 0 0 0 0,1 1-1 0 0,-2-1 1 0 0,1 1 0 0 0,0 0 0 0 0,-1 0 0 0 0,0 0 0 0 0,0 1 0 0 0,-1-1 0 0 0,0 1 0 0 0,0 0-1 0 0,0 0 1 0 0,0 0 0 0 0,-1 1 0 0 0,0-1 0 0 0,0 4-39 0 0,-1 2 64 0 0,-2-1 0 0 0,0 0 0 0 0,0 0 0 0 0,-1 0 0 0 0,0 0 0 0 0,-1 0 0 0 0,0 0 0 0 0,-1 0 0 0 0,0-1 0 0 0,0 1 0 0 0,-1-1 0 0 0,-1-1 0 0 0,0 1 0 0 0,0-1 0 0 0,-2 2-64 0 0,-23 43 64 0 0,23-38-64 0 0,-51 125 0 0 0,56-133 0 0 0,1 1 0 0 0,1-1 0 0 0,-1 1 0 0 0,1 0 0 0 0,1 0 0 0 0,-1 0 0 0 0,1-1 0 0 0,1 1 0 0 0,0 0 0 0 0,0 0 0 0 0,1-1 0 0 0,0 1 0 0 0,0 0 0 0 0,1-1 0 0 0,4 8 0 0 0,7 3 0 0 0,-4-11 0 0 0,1-1 0 0 0,-1 0 0 0 0,1-1 0 0 0,0-1 0 0 0,1 1 0 0 0,-1-2 0 0 0,1 0 0 0 0,0 0 0 0 0,0-1 0 0 0,0 0 0 0 0,5-1 0 0 0,16 6 0 0 0,34 2 0 0 0,-61-10 0 0 0,-1-3 0 0 0,-4-3 0 0 0,-20-13 64 0 0,13 18-61 0 0,0 0-1 0 0,0 1 1 0 0,0 0-1 0 0,-1 0 1 0 0,1 0-1 0 0,0 0 1 0 0,0 1-1 0 0,0 0 1 0 0,0 1 0 0 0,1-1-1 0 0,-1 1 1 0 0,0 0-1 0 0,1 0 1 0 0,-1 1-1 0 0,1 0 1 0 0,-1 0 0 0 0,1 0-1 0 0,0 1 1 0 0,1-1-1 0 0,-1 1 1 0 0,1 0-1 0 0,-1 1 1 0 0,1-1-1 0 0,0 1 1 0 0,0 0-3 0 0,-2 5 0 0 0,-1 1 0 0 0,2 0 0 0 0,-1 1 0 0 0,2-1 0 0 0,-1 1 0 0 0,2 0 0 0 0,-1 0 0 0 0,2 0 0 0 0,-1 1 0 0 0,2-1 0 0 0,0 0 0 0 0,0 1 0 0 0,1-1 0 0 0,1 1 0 0 0,0-1 0 0 0,1 6 0 0 0,2 30 26 0 0,2 0 1 0 0,1 0-1 0 0,3-1 0 0 0,2 0 0 0 0,2-1 1 0 0,2 0-1 0 0,10 16-26 0 0,-16-43 0 0 0,-1 0 0 0 0,-1 1 0 0 0,0-1 0 0 0,-2 2 0 0 0,0-1 0 0 0,-1 1 0 0 0,-2 0 0 0 0,0 0 0 0 0,-1 0 0 0 0,0 0 0 0 0,-2 0 0 0 0,-1 0 0 0 0,-3 21 0 0 0,3-33 0 0 0,-1 1 0 0 0,0-1 0 0 0,-1 1 0 0 0,0-1 0 0 0,0 0 0 0 0,-1 0 0 0 0,0 0 0 0 0,0-1 0 0 0,-1 1 0 0 0,0-1 0 0 0,-1 0 0 0 0,0-1 0 0 0,0 1 0 0 0,-1-1 0 0 0,1 0 0 0 0,-2-1 0 0 0,1 1 0 0 0,-1-2 0 0 0,0 1 0 0 0,0-1 0 0 0,0 0 0 0 0,-1-1 0 0 0,0 0 0 0 0,-9 3 0 0 0,15-6 0 0 0,-1 0 0 0 0,1 0 0 0 0,-1-1 0 0 0,1 1 0 0 0,-1-1 0 0 0,0 0 0 0 0,1 0 0 0 0,-1-1 0 0 0,1 1 0 0 0,-1-1 0 0 0,1 1 0 0 0,-1-1 0 0 0,1 0 0 0 0,-1-1 0 0 0,1 1 0 0 0,0 0 0 0 0,-1-1 0 0 0,1 0 0 0 0,0 0 0 0 0,0 0 0 0 0,0 0 0 0 0,0 0 0 0 0,1-1 0 0 0,-1 1 0 0 0,1-1 0 0 0,-1 0 0 0 0,1 0 0 0 0,0 1 0 0 0,0-1 0 0 0,0-1 0 0 0,1 1 0 0 0,-2-3 0 0 0,-3-27-3045 0 0,8 0-4520 0 0,2 17-1977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06.47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307 247 15375 0 0,'12'-13'1664'0'0,"-11"12"-1530"0"0,0 1 0 0 0,0-1 0 0 0,0 0-1 0 0,0 1 1 0 0,-1-1 0 0 0,1 0 0 0 0,0 1 0 0 0,0-1-1 0 0,-1 0 1 0 0,1 0 0 0 0,0 0 0 0 0,-1 0-1 0 0,1 0 1 0 0,-1 0 0 0 0,0 0 0 0 0,1 0 0 0 0,-1 0-1 0 0,0 0 1 0 0,1 0 0 0 0,-1 0 0 0 0,0 0-1 0 0,0 0 1 0 0,0 0 0 0 0,0 0 0 0 0,0 0 0 0 0,0 0-1 0 0,0 0 1 0 0,0 0 0 0 0,-1 0 0 0 0,1 0 0 0 0,0 0-1 0 0,0 0 1 0 0,-1 0 0 0 0,1 0 0 0 0,-1 0-1 0 0,1 0 1 0 0,-1 0 0 0 0,0 0 0 0 0,1 0 0 0 0,-1 0-1 0 0,0 1 1 0 0,1-1 0 0 0,-1 0 0 0 0,0 0-1 0 0,0 1 1 0 0,0-1 0 0 0,1 1 0 0 0,-1-1 0 0 0,0 1-1 0 0,0-1 1 0 0,0 1 0 0 0,0-1 0 0 0,0 1 0 0 0,0 0-1 0 0,0-1 1 0 0,-1 1-134 0 0,-10 3 327 0 0,0 0-1 0 0,0 0 0 0 0,0 2 1 0 0,0-1-1 0 0,0 1 0 0 0,1 1 1 0 0,0 0-1 0 0,0 1 0 0 0,-3 2-325 0 0,-7 4 397 0 0,10-7-233 0 0,-3 2 37 0 0,-1 0 1 0 0,1 0-1 0 0,0 1 1 0 0,1 1 0 0 0,0 0-1 0 0,1 1 1 0 0,0 1 0 0 0,0 0-1 0 0,1 0 1 0 0,1 1-1 0 0,-2 3-202 0 0,11-14 4 0 0,0-1 0 0 0,0 1 0 0 0,0 0 0 0 0,1 0 0 0 0,-1 0 0 0 0,0 0 0 0 0,1 0 0 0 0,-1 1 0 0 0,1-1 0 0 0,0 0 0 0 0,0 0 0 0 0,-1 0 0 0 0,1 0 0 0 0,1 0 0 0 0,-1 0 0 0 0,0 1 0 0 0,0-1 0 0 0,1 0 0 0 0,0 0 0 0 0,-1 0 0 0 0,1 0 0 0 0,0 0 0 0 0,0 0 0 0 0,0 0 0 0 0,0-1 0 0 0,0 1 0 0 0,0 0 0 0 0,1 0 0 0 0,-1-1-1 0 0,0 1 1 0 0,1-1 0 0 0,-1 1 0 0 0,1-1 0 0 0,0 0 0 0 0,0 1 0 0 0,-1-1 0 0 0,1 0 0 0 0,0 0 0 0 0,0 0 0 0 0,0-1 0 0 0,0 1 0 0 0,0 0 0 0 0,0-1 0 0 0,0 1 0 0 0,2-1-4 0 0,79 8-1714 0 0,-47-9-3000 0 0,-21 0 917 0 0,18 0-4914 0 0</inkml:trace>
  <inkml:trace contextRef="#ctx0" brushRef="#br0" timeOffset="305.386">508 293 20239 0 0,'-10'-9'2164'0'0,"9"7"-2037"0"0,0 1 0 0 0,-1 0 0 0 0,1 0 0 0 0,0 0 0 0 0,-1 0 0 0 0,1 0-1 0 0,-1 0 1 0 0,1 0 0 0 0,-1 1 0 0 0,1-1 0 0 0,-1 0 0 0 0,1 1 0 0 0,-1-1 0 0 0,0 1 0 0 0,1 0-1 0 0,-1-1 1 0 0,0 1 0 0 0,1 0 0 0 0,-1 0 0 0 0,0 0 0 0 0,1 0 0 0 0,-1 0 0 0 0,0 1 0 0 0,1-1-1 0 0,-1 0 1 0 0,0 1 0 0 0,1 0 0 0 0,-1-1 0 0 0,1 1 0 0 0,-1 0 0 0 0,1-1 0 0 0,-1 1 0 0 0,1 0 0 0 0,-1 0-1 0 0,1 0 1 0 0,0 1 0 0 0,0-1 0 0 0,-1 0 0 0 0,1 0 0 0 0,0 1 0 0 0,0-1-127 0 0,-2 3 22 0 0,1 0 1 0 0,-1 0-1 0 0,1 1 1 0 0,0-1-1 0 0,0 0 1 0 0,0 1-1 0 0,1-1 1 0 0,0 1-1 0 0,0 0 1 0 0,0 0-1 0 0,0-1 0 0 0,1 1 1 0 0,-1 0-1 0 0,1 0 1 0 0,0-1-1 0 0,1 1 1 0 0,-1 0-1 0 0,1 0 1 0 0,0-1-1 0 0,0 1 1 0 0,1 0-1 0 0,-1-1 1 0 0,1 1-1 0 0,0-1 1 0 0,0 0-1 0 0,1 1 1 0 0,-1-1-1 0 0,1 0 1 0 0,0-1-1 0 0,0 1 0 0 0,0 0 1 0 0,1-1-1 0 0,-1 0 1 0 0,1 0-1 0 0,0 0 1 0 0,0 0-1 0 0,0 0 1 0 0,0-1-1 0 0,0 1 1 0 0,0-1-1 0 0,1-1 1 0 0,-1 1-23 0 0,-2-2-5 0 0,0 1 0 0 0,-1-1 0 0 0,1 0 1 0 0,-1 0-1 0 0,1 0 0 0 0,0 0 1 0 0,-1 0-1 0 0,1 0 0 0 0,-1-1 0 0 0,1 1 1 0 0,0-1-1 0 0,-1 1 0 0 0,1-1 0 0 0,-1 1 1 0 0,1-1-1 0 0,-1 0 0 0 0,0 0 0 0 0,1 0 1 0 0,-1 0-1 0 0,0 0 0 0 0,1 0 0 0 0,-1 0 1 0 0,0 0-1 0 0,0 0 0 0 0,0 0 0 0 0,0-1 1 0 0,0 1-1 0 0,0 0 0 0 0,-1-1 0 0 0,1 1 1 0 0,0-1-1 0 0,-1 1 0 0 0,1-1 0 0 0,0 0 5 0 0,1-9-21 0 0,0 1-1 0 0,-1-1 1 0 0,0 1-1 0 0,-1-1 1 0 0,0 1-1 0 0,0-1 1 0 0,-1 1-1 0 0,-1-1 1 0 0,0 1-1 0 0,0 0 0 0 0,-1-1 1 0 0,0 1-1 0 0,-3-5 22 0 0,-2-9-1993 0 0,6 8-2525 0 0,2 16 2944 0 0</inkml:trace>
  <inkml:trace contextRef="#ctx0" brushRef="#br0" timeOffset="846.726">618 292 1839 0 0,'0'0'518'0'0,"0"0"1500"0"0,0 0 660 0 0,0 0 128 0 0,0 0-260 0 0,0 0-1217 0 0,0 0-532 0 0,5 7 1341 0 0,11 34 5183 0 0,-15-40-7190 0 0,1 0 1 0 0,-1 0 0 0 0,1 0-1 0 0,-1 0 1 0 0,1 0 0 0 0,0 0-1 0 0,0-1 1 0 0,-1 1-1 0 0,1 0 1 0 0,0-1 0 0 0,0 0-1 0 0,0 1 1 0 0,0-1-1 0 0,0 0 1 0 0,-1 0 0 0 0,1 0-1 0 0,0 0 1 0 0,0 0 0 0 0,0-1-1 0 0,0 1 1 0 0,0 0-1 0 0,0-1 1 0 0,-1 0 0 0 0,1 1-1 0 0,0-1 1 0 0,0 0-1 0 0,-1 0 1 0 0,1 0-132 0 0,126-76 1220 0 0,-127 76-1218 0 0,0 0 1 0 0,1 0-1 0 0,-1 0 1 0 0,1 0-1 0 0,0 1 0 0 0,-1-1 1 0 0,1 0-1 0 0,-1 1 0 0 0,1 0 1 0 0,0-1-1 0 0,-1 1 1 0 0,1 0-1 0 0,0 0 0 0 0,0 0 1 0 0,-1 0-1 0 0,1 0 0 0 0,0 0 1 0 0,-1 0-1 0 0,1 1 0 0 0,0-1 1 0 0,-1 1-1 0 0,1-1 1 0 0,0 1-1 0 0,-1-1 0 0 0,1 1 1 0 0,-1 0-1 0 0,1 0 0 0 0,-1 0 1 0 0,0 0-1 0 0,1 0 1 0 0,-1 0-1 0 0,0 0 0 0 0,0 1 1 0 0,0-1-1 0 0,1 0 0 0 0,-1 1 1 0 0,-1-1-1 0 0,1 1 1 0 0,0-1-1 0 0,0 1 0 0 0,0-1 1 0 0,-1 1-1 0 0,1-1 0 0 0,-1 1 1 0 0,1 0-1 0 0,-1-1 0 0 0,0 1 1 0 0,0 0-1 0 0,0-1 1 0 0,0 1-1 0 0,0 0 0 0 0,0 0 1 0 0,0-1-1 0 0,0 2-2 0 0,-20 111 564 0 0,20-113-504 0 0,3-1-51 0 0,0 0 0 0 0,-1-1 0 0 0,1 1 0 0 0,0-1 0 0 0,-1 1 0 0 0,1-1 0 0 0,-1 0 0 0 0,1 0 0 0 0,-1 0 0 0 0,1-1 0 0 0,-1 1 0 0 0,0 0 0 0 0,1-1 0 0 0,-1 1 0 0 0,0-1 0 0 0,0 0 0 0 0,0 0 0 0 0,0 0 0 0 0,-1 0 0 0 0,1 0 0 0 0,0 0 0 0 0,-1-1 0 0 0,0 1 0 0 0,2-2-9 0 0,1-1 0 0 0,10-13 2 0 0,51-45-137 0 0,-53 76 484 0 0,-10-7-293 0 0,0 1 0 0 0,-1 0 1 0 0,0-1-1 0 0,0 1 0 0 0,-1 0 0 0 0,1 0 1 0 0,-1 0-1 0 0,-1 0 0 0 0,0 0 0 0 0,1-1 1 0 0,-3 5-57 0 0,1 8 45 0 0,1-16-94 0 0,1 0 0 0 0,-1 1 1 0 0,1-1-1 0 0,0 0 0 0 0,0 1 0 0 0,0-1 0 0 0,0 0 0 0 0,0 0 1 0 0,1 1-1 0 0,-1-1 0 0 0,1 0 0 0 0,0 0 0 0 0,0 0 0 0 0,0 0 1 0 0,1 0-1 0 0,-1 0 0 0 0,1 0 0 0 0,-1 0 0 0 0,1 0 0 0 0,0 0 1 0 0,0-1-1 0 0,0 1 0 0 0,0-1 0 0 0,1 0 49 0 0,-1-2-290 0 0,-1 0 0 0 0,1 0-1 0 0,0 0 1 0 0,0 0 0 0 0,0 0 0 0 0,-1-1 0 0 0,1 1-1 0 0,0-1 1 0 0,-1 0 0 0 0,1 1 0 0 0,0-1-1 0 0,-1 0 1 0 0,1 0 0 0 0,-1 0 0 0 0,1 0 0 0 0,-1 0-1 0 0,1 0 1 0 0,-1 0 0 0 0,0-1 0 0 0,0 1-1 0 0,0 0 1 0 0,1-1 0 0 0,-1 1 0 0 0,-1-1 0 0 0,1 1-1 0 0,0-1 291 0 0,3-2-530 0 0,10-11-1358 0 0</inkml:trace>
  <inkml:trace contextRef="#ctx0" brushRef="#br0" timeOffset="1114.529">1300 262 19407 0 0,'0'0'439'0'0,"0"0"62"0"0,0 0 33 0 0,0 0-64 0 0,-1 8-147 0 0,-20 87 4305 0 0,-31 125-3322 0 0,41-168-1379 0 0,6-28-1745 0 0,-1 0-5420 0 0,6-24 5382 0 0</inkml:trace>
  <inkml:trace contextRef="#ctx0" brushRef="#br0" timeOffset="1404.685">1247 312 20503 0 0,'-2'-2'101'0'0,"0"0"0"0"0,1-1 0 0 0,-1 1-1 0 0,1 0 1 0 0,0 0 0 0 0,-1-1 0 0 0,1 1 0 0 0,0-1 0 0 0,0 1-1 0 0,1-1 1 0 0,-1 1 0 0 0,0-1 0 0 0,1 1 0 0 0,0-1-1 0 0,-1 0 1 0 0,1 1 0 0 0,0-1 0 0 0,0 0 0 0 0,1 1-1 0 0,-1-1 1 0 0,1 0 0 0 0,-1 1 0 0 0,1-1 0 0 0,0 1 0 0 0,0-1-1 0 0,0 1 1 0 0,0-1 0 0 0,0 1 0 0 0,0 0 0 0 0,1-1-1 0 0,-1 1 1 0 0,1 0 0 0 0,0 0 0 0 0,0 0 0 0 0,-1 0-1 0 0,2 0-100 0 0,8-9 208 0 0,0 1 0 0 0,0 1 0 0 0,1 0-1 0 0,0 1 1 0 0,0 0 0 0 0,1 1-1 0 0,0 0 1 0 0,0 1 0 0 0,1 0 0 0 0,0 1-1 0 0,0 1 1 0 0,0 0 0 0 0,1 1-1 0 0,8-1-207 0 0,-20 4 13 0 0,0 0 0 0 0,0 0 0 0 0,0 0 0 0 0,0 1 0 0 0,-1-1 0 0 0,1 1-1 0 0,0 0 1 0 0,0-1 0 0 0,-1 1 0 0 0,1 0 0 0 0,0 1 0 0 0,-1-1 0 0 0,1 0-1 0 0,-1 1 1 0 0,0-1 0 0 0,1 1 0 0 0,-1 0 0 0 0,0 0 0 0 0,0 0 0 0 0,0 0-1 0 0,0 0 1 0 0,-1 0 0 0 0,1 1 0 0 0,0-1 0 0 0,-1 0 0 0 0,0 1 0 0 0,1 0-1 0 0,-1-1 1 0 0,0 1 0 0 0,0-1 0 0 0,-1 1 0 0 0,1 0 0 0 0,0 0 0 0 0,-1 0-1 0 0,0-1 1 0 0,0 1 0 0 0,0 0 0 0 0,0 0 0 0 0,0 0 0 0 0,0 0 0 0 0,-1-1-1 0 0,0 3-12 0 0,-1 10 40 0 0,-2 0 0 0 0,0-1 0 0 0,0 1-1 0 0,-1-1 1 0 0,-1 1 0 0 0,-1-2-1 0 0,0 1 1 0 0,0-1 0 0 0,-2 0-1 0 0,1 0 1 0 0,-2-1 0 0 0,1 0 0 0 0,-2-1-1 0 0,0 0 1 0 0,0-1 0 0 0,-1 0-1 0 0,0-1 1 0 0,-11 7-40 0 0,-15 1-47 0 0,38-36-1854 0 0,3 7-648 0 0,2-2-6154 0 0</inkml:trace>
  <inkml:trace contextRef="#ctx0" brushRef="#br0" timeOffset="2155.08">1719 0 20039 0 0,'-2'16'1518'0'0,"-16"42"-715"0"0,-34 78 3647 0 0,-12 41-3898 0 0,63-174-602 0 0,-1 0 1 0 0,1 0-1 0 0,1 0 0 0 0,-1 1 1 0 0,1-1-1 0 0,-1 0 0 0 0,1 0 1 0 0,0 1-1 0 0,0-1 1 0 0,0 0-1 0 0,0 1 0 0 0,1-1 1 0 0,0 0-1 0 0,-1 0 1 0 0,1 1-1 0 0,0-1 0 0 0,0 0 1 0 0,1 0-1 0 0,-1 0 1 0 0,1 0-1 0 0,0-1 0 0 0,-1 1 1 0 0,1 0-1 0 0,2 1 50 0 0,46 0-1068 0 0,-39-5 956 0 0,28-2 637 0 0,-25 3-289 0 0,1-1 1 0 0,-1 0-1 0 0,1-1 0 0 0,-1-1 1 0 0,0 0-1 0 0,1-1 1 0 0,-2 0-1 0 0,12-6-236 0 0,-18 8-12 0 0,-1 0-1 0 0,0 0 1 0 0,0 0 0 0 0,-1-1-1 0 0,1 0 1 0 0,0 0 0 0 0,-1 0-1 0 0,0-1 1 0 0,0 0 0 0 0,0 0-1 0 0,0 0 1 0 0,-1-1 0 0 0,1 0-1 0 0,-1 0 1 0 0,0 0 0 0 0,-1 0-1 0 0,1 0 1 0 0,-1-1 0 0 0,0 0-1 0 0,0 1 1 0 0,-1-1 0 0 0,0 0-1 0 0,0 0 1 0 0,0 0 0 0 0,-1-1-1 0 0,0 1 1 0 0,0 0 0 0 0,0-1-1 0 0,-1 1 1 0 0,0 0 0 0 0,0-1-1 0 0,-1 0 13 0 0,0 4 11 0 0,1 0 0 0 0,-1-1-1 0 0,0 1 1 0 0,0 0-1 0 0,0 1 1 0 0,-1-1-1 0 0,1 0 1 0 0,-1 0 0 0 0,0 0-1 0 0,1 1 1 0 0,-1-1-1 0 0,0 1 1 0 0,-1 0 0 0 0,1-1-1 0 0,0 1 1 0 0,-1 0-1 0 0,1 0 1 0 0,-1 0-1 0 0,1 1 1 0 0,-1-1 0 0 0,0 1-1 0 0,0-1 1 0 0,0 1-1 0 0,0 0 1 0 0,0 0-1 0 0,0 0 1 0 0,0 1 0 0 0,0-1-1 0 0,0 1 1 0 0,-1-1-1 0 0,1 1 1 0 0,0 0-1 0 0,0 0 1 0 0,0 1 0 0 0,0-1-1 0 0,-1 1 1 0 0,1-1-1 0 0,0 1 1 0 0,0 0 0 0 0,0 0-1 0 0,0 0 1 0 0,0 1-1 0 0,1-1 1 0 0,-1 1-1 0 0,-1 1-10 0 0,-3 1 55 0 0,1 0 0 0 0,0 0-1 0 0,0 1 1 0 0,0 0 0 0 0,0 0-1 0 0,1 1 1 0 0,0 0 0 0 0,0 0-1 0 0,0 0 1 0 0,1 0 0 0 0,0 1-1 0 0,0 0 1 0 0,1-1-1 0 0,0 1 1 0 0,0 1 0 0 0,-1 4-55 0 0,2-7 29 0 0,1-1 1 0 0,0 1-1 0 0,0 0 1 0 0,1-1-1 0 0,-1 1 1 0 0,1 0-1 0 0,0-1 1 0 0,0 1-1 0 0,1 0 1 0 0,-1-1-1 0 0,1 1 1 0 0,0 0-1 0 0,1-1 1 0 0,-1 1-1 0 0,1-1 1 0 0,-1 0-1 0 0,1 1 1 0 0,0-1-1 0 0,1 0 1 0 0,-1 0-1 0 0,1 0 1 0 0,0-1-1 0 0,0 1 1 0 0,0-1-1 0 0,0 1 1 0 0,1-1-1 0 0,2 2-29 0 0,1-1-156 0 0,0-1-1 0 0,0 1 1 0 0,0-1 0 0 0,1 0-1 0 0,-1-1 1 0 0,1 0-1 0 0,-1 0 1 0 0,1-1 0 0 0,0 0-1 0 0,0 0 1 0 0,-1-1-1 0 0,1 0 1 0 0,0 0 0 0 0,0-1-1 0 0,0 0 1 0 0,-1 0 0 0 0,1-1-1 0 0,0 0 1 0 0,-1 0-1 0 0,0-1 1 0 0,1 0 0 0 0,-1 0-1 0 0,0-1 1 0 0,0 0-1 0 0,-1 0 1 0 0,1 0 0 0 0,-1-1-1 0 0,0 0 1 0 0,0 0 0 0 0,-1-1-1 0 0,3-2 157 0 0,84-100-2416 0 0,-91 105 2452 0 0,1 1 0 0 0,-1 0 0 0 0,0 0 0 0 0,1 0-1 0 0,-1 1 1 0 0,1-1 0 0 0,0 0 0 0 0,-1 0 0 0 0,1 1 0 0 0,0-1 0 0 0,0 1-1 0 0,0 0 1 0 0,0-1 0 0 0,0 1 0 0 0,1 0 0 0 0,-1 0 0 0 0,0 0-1 0 0,0 1 1 0 0,1-1 0 0 0,-1 1 0 0 0,1-1 0 0 0,-1 1 0 0 0,0 0 0 0 0,1 0-1 0 0,-1-1 1 0 0,1 2 0 0 0,-1-1-36 0 0,1 1 91 0 0,0 0-1 0 0,-1 1 1 0 0,1-1 0 0 0,-1 1-1 0 0,1-1 1 0 0,-1 1 0 0 0,1 0-1 0 0,-1 0 1 0 0,0 0 0 0 0,0 0-1 0 0,0 1 1 0 0,0-1 0 0 0,0 0-1 0 0,-1 1 1 0 0,1 0 0 0 0,-1-1-1 0 0,0 1 1 0 0,1 0 0 0 0,-1-1-1 0 0,0 1 1 0 0,0 2-91 0 0,37 136 2773 0 0,-35-134-2720 0 0,1 0 0 0 0,-1-1-1 0 0,1 1 1 0 0,0-1 0 0 0,0 0 0 0 0,1 0-1 0 0,0-1 1 0 0,0 1 0 0 0,0-1-1 0 0,1 0 1 0 0,0 0 0 0 0,6 4-53 0 0,-9-8-156 0 0,0 0 1 0 0,0 1-1 0 0,0-1 0 0 0,0 0 1 0 0,1-1-1 0 0,-1 1 1 0 0,0 0-1 0 0,0-1 1 0 0,1 0-1 0 0,-1 0 1 0 0,1 0-1 0 0,-1 0 1 0 0,0 0-1 0 0,0-1 1 0 0,1 0-1 0 0,-1 1 0 0 0,0-1 1 0 0,0 0-1 0 0,1-1 1 0 0,-1 1 155 0 0,8-6-3104 0 0,-11 7 1505 0 0</inkml:trace>
  <inkml:trace contextRef="#ctx0" brushRef="#br0" timeOffset="2334.035">2077 569 19583 0 0,'-5'-1'1772'0'0,"0"-16"-1276"0"0,9 10-169 0 0,0 0-1 0 0,1 1 1 0 0,0-1-1 0 0,0 1 1 0 0,1 0 0 0 0,-1 0-1 0 0,1 1 1 0 0,1-1-1 0 0,-1 1 1 0 0,1 1-1 0 0,0-1 1 0 0,0 1 0 0 0,0 0-1 0 0,0 1 1 0 0,1 0-1 0 0,1 0-326 0 0,-7 1 43 0 0,29-13 88 0 0,26-12 380 0 0,-1-2 0 0 0,-1-4 0 0 0,16-13-511 0 0,-66 43-162 0 0,-1 0 0 0 0,0 0 0 0 0,0-1 0 0 0,0 1 0 0 0,0-1 0 0 0,-1 0 0 0 0,1 0 0 0 0,-1 0 0 0 0,0 0 1 0 0,0-1-1 0 0,-1 1 0 0 0,1-1 0 0 0,-1 1 0 0 0,0-1 0 0 0,0-1 162 0 0,3-16-1300 0 0,1 2-11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05.2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1 122 3679 0 0,'1'-13'360'0'0,"-1"0"-3160"0"0,0-5 13227 0 0,0 16 2145 0 0,0 17-11556 0 0,0 223 1513 0 0,11-261-2009 0 0,80-208 672 0 0,-46 178-1015 0 0,-44 52-173 0 0,0 0 0 0 0,1 0 0 0 0,-1 0 0 0 0,1 0 1 0 0,-1 0-1 0 0,1 0 0 0 0,-1 0 0 0 0,1 1 0 0 0,-1-1 0 0 0,1 1 0 0 0,0-1 0 0 0,-1 1 0 0 0,1 0 1 0 0,0-1-1 0 0,0 1 0 0 0,-1 0 0 0 0,1 0 0 0 0,0 0 0 0 0,0 1 0 0 0,-1-1 0 0 0,1 0 1 0 0,0 0-1 0 0,-1 1 0 0 0,1 0 0 0 0,0-1 0 0 0,-1 1 0 0 0,1 0 0 0 0,-1-1 0 0 0,1 1 0 0 0,-1 0 1 0 0,1 0-1 0 0,-1 0 0 0 0,1 0 0 0 0,-1 1 0 0 0,0-1 0 0 0,0 0 0 0 0,0 1 0 0 0,0-1-4 0 0,5 9 45 0 0,-1 0-1 0 0,-1 0 0 0 0,0 1 0 0 0,-1-1 0 0 0,0 1 1 0 0,0 0-1 0 0,-1 0 0 0 0,0 0 0 0 0,-1 0 1 0 0,0 1-1 0 0,-1-1 0 0 0,-1 3-44 0 0,-9 112 439 0 0,22-139-374 0 0,84-123-1 0 0,-87 119-64 0 0,-1 0 0 0 0,1 0 0 0 0,1 1 0 0 0,0 0 0 0 0,1 1 0 0 0,1 0 0 0 0,13-13 0 0 0,-16 22 0 0 0,-9 6 0 0 0,1 0 0 0 0,-1 0 0 0 0,0 0 0 0 0,1 0 0 0 0,-1 0 0 0 0,1 0 0 0 0,-1 0 0 0 0,1 0 0 0 0,-1 0 0 0 0,1 0 0 0 0,-1 0 0 0 0,1 0 0 0 0,-1 0 0 0 0,1 1 0 0 0,-1-1 0 0 0,1 0 0 0 0,-1 0 0 0 0,0 0 0 0 0,1 1 0 0 0,-1-1 0 0 0,1 0 0 0 0,-1 1 0 0 0,0-1 0 0 0,1 0 0 0 0,-1 1 0 0 0,0-1 0 0 0,1 0 0 0 0,-1 1 0 0 0,0-1 0 0 0,0 1 0 0 0,1-1 0 0 0,-1 0 0 0 0,0 1 0 0 0,0-1 0 0 0,0 1 0 0 0,0-1 0 0 0,1 1 0 0 0,-1-1 0 0 0,0 1 0 0 0,0-1 0 0 0,0 1 0 0 0,0-1 0 0 0,0 1 0 0 0,0-1 0 0 0,0 1 0 0 0,0-1 0 0 0,-1 1 0 0 0,1-1 0 0 0,0 1 0 0 0,0-1 0 0 0,1 14 0 0 0,-1 0 0 0 0,-1 0 0 0 0,0 0 0 0 0,0 0 0 0 0,-2 0 0 0 0,0 0 0 0 0,0 0 0 0 0,-1-1 0 0 0,-5 9 0 0 0,-11 51 0 0 0,19-72-34 0 0,1 0-1 0 0,-1 0 1 0 0,1 0 0 0 0,0 1 0 0 0,-1-1-1 0 0,1 0 1 0 0,0 0 0 0 0,0 0 0 0 0,0 0-1 0 0,0 0 1 0 0,0 0 0 0 0,0 1 0 0 0,0-1-1 0 0,0 0 1 0 0,1 0 0 0 0,-1 0-1 0 0,0 0 1 0 0,1 0 0 0 0,-1 0 0 0 0,0 0-1 0 0,1 0 1 0 0,0 0 0 0 0,-1 0 0 0 0,1 0-1 0 0,-1 0 1 0 0,1 0 0 0 0,0 0 0 0 0,0 0-1 0 0,0 0 1 0 0,-1-1 0 0 0,1 1 0 0 0,0 0-1 0 0,0-1 1 0 0,0 1 0 0 0,0-1-1 0 0,0 1 1 0 0,0-1 0 0 0,0 1 0 0 0,0-1-1 0 0,0 0 1 0 0,1 1 0 0 0,-1-1 0 0 0,0 0-1 0 0,0 0 1 0 0,0 0 0 0 0,0 0 0 0 0,0 0-1 0 0,1 0 1 0 0,-1 0 0 0 0,0 0-1 0 0,0 0 1 0 0,0-1 0 0 0,0 1 0 0 0,0 0-1 0 0,0-1 1 0 0,0 1 0 0 0,0-1 0 0 0,0 1-1 0 0,0-1 1 0 0,0 0 34 0 0,118-69-8753 0 0,-87 52 5654 0 0,-17 10 1463 0 0</inkml:trace>
  <inkml:trace contextRef="#ctx0" brushRef="#br0" timeOffset="298.241">702 131 11231 0 0,'0'0'514'0'0,"0"0"-12"0"0,0 0-106 0 0,0 0 744 0 0,0 0 363 0 0,0 0 69 0 0,0 0-53 0 0,0 0-294 0 0,0 0-128 0 0,0 0-29 0 0,-5 6 755 0 0,-11 11-537 0 0,8-9-1054 0 0,0 0 0 0 0,0 0 0 0 0,1 0 0 0 0,0 1 0 0 0,1 0 0 0 0,0 0 0 0 0,0 0 0 0 0,1 1 0 0 0,0 0 0 0 0,1 0 0 0 0,0 1 0 0 0,0-1 0 0 0,1 1 0 0 0,0 6-232 0 0,2-14 2 0 0,0 0 0 0 0,1 0 0 0 0,0 0 0 0 0,-1 0 0 0 0,1 0 1 0 0,1 0-1 0 0,-1 0 0 0 0,0 0 0 0 0,1-1 0 0 0,-1 1 0 0 0,1 0 0 0 0,0 0 0 0 0,0 0 0 0 0,0 0 0 0 0,0-1 0 0 0,0 1 0 0 0,1 0 0 0 0,-1-1 0 0 0,1 1 0 0 0,0-1 0 0 0,0 0 0 0 0,0 1 0 0 0,0-1 0 0 0,0 0 0 0 0,0 0 0 0 0,1 0 0 0 0,-1-1 0 0 0,1 1 0 0 0,-1 0 0 0 0,1-1 0 0 0,-1 0 0 0 0,1 0 0 0 0,0 0 0 0 0,0 0 0 0 0,0 0 0 0 0,0 0 0 0 0,2 0-2 0 0,6-1 6 0 0,-1 0-1 0 0,1-1 1 0 0,-1 0-1 0 0,0-1 1 0 0,1 0 0 0 0,-1 0-1 0 0,0-1 1 0 0,0 0-1 0 0,0-1 1 0 0,0 0 0 0 0,-1-1-1 0 0,0 0 1 0 0,0-1-1 0 0,0 1 1 0 0,0-2-1 0 0,-1 1 1 0 0,0-1 0 0 0,0 0-1 0 0,-1-1 1 0 0,0 0-1 0 0,2-3-5 0 0,-6 6 8 0 0,-1 1-1 0 0,1-1 1 0 0,-1 0 0 0 0,0 1-1 0 0,0-1 1 0 0,0-1-1 0 0,0 1 1 0 0,-1 0-1 0 0,0 0 1 0 0,0 0-1 0 0,-1-1 1 0 0,0 1-1 0 0,1 0 1 0 0,-2-1 0 0 0,1 1-1 0 0,-1 0 1 0 0,1-1-1 0 0,-1 1 1 0 0,-1 0-1 0 0,1 0 1 0 0,-1 0-1 0 0,0 0 1 0 0,0 0-1 0 0,0 0 1 0 0,-1 0 0 0 0,0 1-1 0 0,0-1 1 0 0,0 1-1 0 0,0 0 1 0 0,-1 0-1 0 0,0 0 1 0 0,1 0-1 0 0,-2 1 1 0 0,1 0-1 0 0,-3-3-7 0 0,-30-32-1736 0 0,36 37 839 0 0,33-12-4387 0 0,4 8 1242 0 0,-22 5 2556 0 0</inkml:trace>
  <inkml:trace contextRef="#ctx0" brushRef="#br0" timeOffset="908.513">960 94 13615 0 0,'0'9'1239'0'0,"-13"58"1510"0"0,9-57-1688 0 0,2 0 1 0 0,-1 1-1 0 0,1-1 0 0 0,1 1 1 0 0,0-1-1 0 0,1 1 0 0 0,0-1 1 0 0,0 6-1062 0 0,12 9 1118 0 0,-11-24-947 0 0,-1-1-3 0 0,0 0 0 0 0,12-5 312 0 0,15-49 462 0 0,-19 31-781 0 0,55-111 240 0 0,-16 75-269 0 0,-45 57-162 0 0,0 1 0 0 0,0 0 0 0 0,0 0 0 0 0,0 0 0 0 0,0 0 0 0 0,0 0 1 0 0,0 0-1 0 0,0 0 0 0 0,0 0 0 0 0,0 1 0 0 0,0-1 0 0 0,0 1 0 0 0,1 0 1 0 0,-1 0-1 0 0,0 0 0 0 0,0 0 0 0 0,1 0 0 0 0,-1 0 0 0 0,0 0 0 0 0,0 1 1 0 0,0-1-1 0 0,0 1 0 0 0,1-1 0 0 0,-1 1 0 0 0,0 0 0 0 0,0 0 0 0 0,0 0 0 0 0,0 0 1 0 0,-1 0-1 0 0,1 1 0 0 0,0-1 0 0 0,1 2 30 0 0,1 0-729 0 0,0 1 0 0 0,0-1 0 0 0,0 1 0 0 0,-1 0 0 0 0,1 1-1 0 0,-1-1 1 0 0,0 0 0 0 0,0 1 0 0 0,-1 0 0 0 0,0 0 0 0 0,1-1 0 0 0,-1 2 0 0 0,-1-1 0 0 0,1 0 0 0 0,-1 0-1 0 0,0 0 1 0 0,0 1 0 0 0,-1-1 0 0 0,1 4 729 0 0,-4 41-488 0 0,2-48 635 0 0,1-1-1 0 0,-1 0 1 0 0,1 0 0 0 0,0 1-1 0 0,-1-1 1 0 0,1 0 0 0 0,0 0-1 0 0,0 1 1 0 0,0-1 0 0 0,0 0 0 0 0,0 1-1 0 0,0-1 1 0 0,0 0 0 0 0,1 1-1 0 0,-1-1 1 0 0,0 0 0 0 0,1 0-1 0 0,-1 1 1 0 0,1-1 0 0 0,-1 0-1 0 0,1 0 1 0 0,0 0 0 0 0,-1 0 0 0 0,1 0-1 0 0,0 0 1 0 0,0 0 0 0 0,0 0-1 0 0,0 0 1 0 0,0 0 0 0 0,0 0-1 0 0,0 0 1 0 0,0 0 0 0 0,0-1-1 0 0,0 1 1 0 0,0-1 0 0 0,0 1-1 0 0,1-1 1 0 0,-1 1 0 0 0,0-1 0 0 0,0 1-1 0 0,1-1 1 0 0,-1 0 0 0 0,0 0-1 0 0,1 0 1 0 0,-1 0 0 0 0,0 0-1 0 0,0 0 1 0 0,1 0 0 0 0,-1 0-1 0 0,0 0 1 0 0,1-1 0 0 0,0 1-147 0 0,5-1 142 0 0,1 0 1 0 0,-1-1 0 0 0,1 0-1 0 0,-1 0 1 0 0,0-1-1 0 0,1 1 1 0 0,-2-2-1 0 0,1 1 1 0 0,0-1-1 0 0,0 0 1 0 0,-1 0 0 0 0,0-1-1 0 0,0 0 1 0 0,0 0-1 0 0,-1 0 1 0 0,0-1-1 0 0,0 0 1 0 0,0 0 0 0 0,0 0-1 0 0,-1 0 1 0 0,0-1-1 0 0,-1 0 1 0 0,1 0-1 0 0,-1 0 1 0 0,-1 0 0 0 0,1 0-1 0 0,-1-2-142 0 0,-2 8 33 0 0,0 0 0 0 0,0-1 1 0 0,0 1-1 0 0,0 0 0 0 0,0-1 0 0 0,-1 1 0 0 0,1 0 0 0 0,-1-1 0 0 0,1 1 0 0 0,-1 0 1 0 0,1 0-1 0 0,-1 0 0 0 0,0-1 0 0 0,1 1 0 0 0,-1 0 0 0 0,0 0 0 0 0,0 0 0 0 0,0 0 1 0 0,0 0-1 0 0,0 0 0 0 0,0 1 0 0 0,0-1 0 0 0,0 0 0 0 0,0 0 0 0 0,-1 1 1 0 0,1-1-1 0 0,0 1 0 0 0,0-1 0 0 0,-1 1 0 0 0,1-1 0 0 0,0 1 0 0 0,0 0 0 0 0,-1-1 1 0 0,1 1-1 0 0,-1 0 0 0 0,1 0 0 0 0,0 0 0 0 0,-1 0 0 0 0,1 1 0 0 0,0-1 1 0 0,-1 0-1 0 0,1 0-33 0 0,-57 20 912 0 0,-29 60 319 0 0,83-76-1176 0 0,0 1 0 0 0,1-1 0 0 0,0 1 1 0 0,0 0-1 0 0,0 0 0 0 0,1 1 0 0 0,-1-1 0 0 0,1 0 0 0 0,1 1 0 0 0,-1 0 0 0 0,1-1 0 0 0,0 1 0 0 0,0 0 0 0 0,0 0 0 0 0,1-1 0 0 0,0 1 0 0 0,0 0 0 0 0,1 0 0 0 0,0 1-55 0 0,2 0 9 0 0,1 1-1 0 0,1-1 1 0 0,0 0-1 0 0,0-1 0 0 0,0 1 1 0 0,0-1-1 0 0,1 0 1 0 0,0 0-1 0 0,1-1 0 0 0,-1 0 1 0 0,1 0-1 0 0,0 0 0 0 0,0-1 1 0 0,1 0-1 0 0,-1 0 1 0 0,1-1-1 0 0,0 0 0 0 0,0 0 1 0 0,0-1-1 0 0,0 0 1 0 0,0-1-1 0 0,0 0 0 0 0,1 0 1 0 0,-1 0-1 0 0,0-1 1 0 0,1 0-1 0 0,1-1-8 0 0,93-19-427 0 0,-99 19 402 0 0,0 0 1 0 0,0-1-1 0 0,-1 0 0 0 0,1 0 0 0 0,0 0 1 0 0,-1-1-1 0 0,1 1 0 0 0,-1-1 0 0 0,0 1 1 0 0,0-1-1 0 0,0 0 0 0 0,0-1 0 0 0,0 1 1 0 0,-1 0-1 0 0,1-1 0 0 0,-1 1 0 0 0,0-1 1 0 0,0 0-1 0 0,0 0 0 0 0,-1 0 1 0 0,1 0-1 0 0,-1 0 0 0 0,0-1 25 0 0,-6-28-1555 0 0,2 26-1755 0 0,0-2-3290 0 0,2 5-1323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09.89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114 644 3679 0 0,'0'0'167'0'0,"14"13"26"0"0,0 8 13197 0 0,-13-20-12228 0 0,-1-1-43 0 0,0 0-140 0 0,0 0-62 0 0,0 0-12 0 0,0 0-40 0 0,0 0-161 0 0,0 0-68 0 0,-1-1-17 0 0,-34-177 1221 0 0,30 152-1839 0 0,-4-8 5 0 0,1 1 1 0 0,1-2-1 0 0,3 1 0 0 0,0-1 0 0 0,2 0 1 0 0,2 1-1 0 0,1-1 0 0 0,2 0 1 0 0,1 0-1 0 0,3-6-6 0 0,-5 36 5 0 0,0 0 0 0 0,-1 0 0 0 0,2 0 0 0 0,-1 1 0 0 0,0-1 0 0 0,1 1 0 0 0,0 0 0 0 0,0 0 0 0 0,0 0 0 0 0,1 0 0 0 0,-1 0 1 0 0,1 0-1 0 0,0 1 0 0 0,0 0 0 0 0,0 0 0 0 0,0 0 0 0 0,1 0 0 0 0,-1 1 0 0 0,1 0 0 0 0,-1 0 0 0 0,1 0 0 0 0,0 0 0 0 0,0 1 0 0 0,0 0 0 0 0,0 0 0 0 0,0 0 0 0 0,0 0 0 0 0,0 1 0 0 0,1 0 0 0 0,-1 0 0 0 0,0 0 0 0 0,0 1 0 0 0,0 0 0 0 0,0 0 0 0 0,0 0 0 0 0,1 1-5 0 0,11 2 16 0 0,-1 1 0 0 0,0 0 0 0 0,0 1 0 0 0,-1 1 0 0 0,0 1 0 0 0,11 7-16 0 0,-22-13-126 0 0,0 1 0 0 0,0 0 0 0 0,0 0 0 0 0,0 0 0 0 0,0 1 1 0 0,-1-1-1 0 0,1 1 0 0 0,-1 0 0 0 0,0 0 0 0 0,0 0 0 0 0,-1 0 0 0 0,1 1 1 0 0,-1-1-1 0 0,0 1 0 0 0,0-1 0 0 0,0 1 0 0 0,-1 0 0 0 0,1 0 0 0 0,-1 0 1 0 0,-1 0-1 0 0,1 0 0 0 0,-1 0 0 0 0,1 0 0 0 0,-2 3 126 0 0,-2 13-1760 0 0</inkml:trace>
  <inkml:trace contextRef="#ctx0" brushRef="#br0" timeOffset="266.624">7 496 10135 0 0,'0'0'778'0'0,"-1"0"-506"0"0,-3 3 101 0 0,3-3 1403 0 0,1 0 607 0 0,0 0 118 0 0,0 0-236 0 0,17-5 224 0 0,145-32-386 0 0,-136 33-2400 0 0,0 1-1 0 0,1 1 0 0 0,-1 1 0 0 0,1 2 0 0 0,7 1 298 0 0,-14 1-1387 0 0,0 1-69 0 0</inkml:trace>
  <inkml:trace contextRef="#ctx0" brushRef="#br0" timeOffset="522.452">489 555 9215 0 0,'0'0'707'0'0,"0"0"-134"0"0,0 0 1166 0 0,0 0 552 0 0,0 0 114 0 0,0 0-224 0 0,0 0-1038 0 0,0 0-455 0 0,8 2 430 0 0,108-11-299 0 0,-92 7-805 0 0,-17 2-3 0 0,0 0-1 0 0,0 0 1 0 0,0-1-1 0 0,0 0 1 0 0,0 0-1 0 0,0-1 1 0 0,-1 0-1 0 0,1 0 1 0 0,0 0-1 0 0,-1-1 0 0 0,1 0 1 0 0,-1 0-1 0 0,0-1 1 0 0,0 1-1 0 0,0-1 1 0 0,-1-1-1 0 0,2-1-10 0 0,-5 4 22 0 0,-1 0 0 0 0,0 0 0 0 0,1 0 0 0 0,-1 0 1 0 0,0 0-1 0 0,-1 0 0 0 0,1 0 0 0 0,0 0 0 0 0,0 0 0 0 0,-1-1 0 0 0,0 1 0 0 0,1 0 0 0 0,-1 0 0 0 0,0-1 0 0 0,0 1 0 0 0,0 0 0 0 0,0-1 1 0 0,-1 1-1 0 0,1 0 0 0 0,0-1 0 0 0,-1 1 0 0 0,0 0 0 0 0,1 0 0 0 0,-1 0 0 0 0,0 0 0 0 0,0 0 0 0 0,-1 0 0 0 0,1 0 0 0 0,0 0 1 0 0,0 0-1 0 0,-1 0 0 0 0,0 1 0 0 0,1-1 0 0 0,-1 0 0 0 0,0 1 0 0 0,1-1 0 0 0,-1 1 0 0 0,0 0 0 0 0,0 0 0 0 0,0 0 0 0 0,0 0 0 0 0,-1 0 1 0 0,1 0-1 0 0,0 0 0 0 0,0 1 0 0 0,0-1 0 0 0,-1 1 0 0 0,1-1 0 0 0,0 1 0 0 0,-2 0-22 0 0,-6 0 145 0 0,0 1 1 0 0,0 0-1 0 0,0 0 0 0 0,0 1 1 0 0,0 1-1 0 0,0-1 0 0 0,1 2 0 0 0,-1-1 1 0 0,1 1-1 0 0,0 1 0 0 0,0 0 0 0 0,0 0 1 0 0,1 0-1 0 0,0 1 0 0 0,0 1 1 0 0,0-1-1 0 0,1 1 0 0 0,0 0 0 0 0,0 1 1 0 0,1 0-1 0 0,0 0 0 0 0,0 0 1 0 0,1 1-1 0 0,0 0 0 0 0,-1 2-145 0 0,5-8-1 0 0,-1 1 0 0 0,1 0-1 0 0,0-1 1 0 0,1 1 0 0 0,-1 0 0 0 0,1 0-1 0 0,-1 0 1 0 0,1-1 0 0 0,0 1 0 0 0,1 0 0 0 0,-1 0-1 0 0,1 0 1 0 0,-1-1 0 0 0,1 1 0 0 0,0 0-1 0 0,0-1 1 0 0,1 1 0 0 0,-1-1 0 0 0,1 1-1 0 0,0-1 1 0 0,0 0 0 0 0,0 1 0 0 0,0-1 0 0 0,1 0-1 0 0,-1 0 1 0 0,1-1 0 0 0,-1 1 0 0 0,1-1-1 0 0,0 1 1 0 0,0-1 0 0 0,0 0 0 0 0,1 0-1 0 0,-1 0 1 0 0,0 0 0 0 0,1-1 0 0 0,0 1 0 0 0,-1-1-1 0 0,1 0 1 0 0,0 0 1 0 0,108 19-2086 0 0,-36-17-3812 0 0,-54-3-1510 0 0</inkml:trace>
  <inkml:trace contextRef="#ctx0" brushRef="#br0" timeOffset="938.571">994 480 14223 0 0,'0'0'654'0'0,"2"-11"236"0"0,-5-1 4734 0 0,-23 25-3713 0 0,13-3-1687 0 0,0 0-1 0 0,1 1 1 0 0,1 1 0 0 0,0 0-1 0 0,0 0 1 0 0,1 1 0 0 0,1 1 0 0 0,0-1-1 0 0,1 2 1 0 0,1-1 0 0 0,0 1-1 0 0,1 0 1 0 0,0 0 0 0 0,1 1-224 0 0,4-14-1 0 0,0 1-1 0 0,0-1 1 0 0,1 1 0 0 0,-1-1 0 0 0,1 1 0 0 0,-1-1 0 0 0,1 1 0 0 0,0 0 0 0 0,0-1-1 0 0,0 1 1 0 0,0-1 0 0 0,0 1 0 0 0,1 0 0 0 0,-1-1 0 0 0,1 1 0 0 0,0-1-1 0 0,0 1 1 0 0,0-1 0 0 0,0 0 0 0 0,0 1 0 0 0,0-1 0 0 0,1 0 0 0 0,-1 0 0 0 0,1 0-1 0 0,-1 0 1 0 0,1 0 0 0 0,0 0 0 0 0,0 0 0 0 0,0 0 0 0 0,0-1 0 0 0,0 1-1 0 0,0-1 1 0 0,0 0 0 0 0,1 1 0 0 0,-1-1 0 0 0,0 0 0 0 0,1 0 0 0 0,-1-1 0 0 0,1 1-1 0 0,-1 0 1 0 0,1-1 0 0 0,-1 0 0 0 0,1 1 0 0 0,0-1 0 0 0,-1 0 0 0 0,1 0-1 0 0,0 0 2 0 0,6-4-59 0 0,-1 0 0 0 0,1 0 1 0 0,-1-1-1 0 0,1 0 0 0 0,-1 0 0 0 0,-1-1 0 0 0,1 0 0 0 0,-1-1 0 0 0,0 1 0 0 0,0-1 0 0 0,-1-1 0 0 0,0 1 0 0 0,0-1 0 0 0,-1 0 0 0 0,0 0 0 0 0,-1-1 0 0 0,1 1 0 0 0,-1-1 0 0 0,-1 0 0 0 0,0-1 0 0 0,0 1 0 0 0,-1 0 0 0 0,0-1 0 0 0,-1 1 0 0 0,0-1 0 0 0,0-8 59 0 0,-9-24 299 0 0,8 42-86 0 0,-1-1-33 0 0,0 1-177 0 0,0 1 0 0 0,0-1 0 0 0,0 0-1 0 0,0 0 1 0 0,0 0 0 0 0,0 0 0 0 0,1 1 0 0 0,-1-1 0 0 0,0 0-1 0 0,0 1 1 0 0,0-1 0 0 0,1 1 0 0 0,-1-1 0 0 0,0 1-1 0 0,0-1 1 0 0,1 1 0 0 0,-1-1 0 0 0,0 1 0 0 0,1 0 0 0 0,-1-1-1 0 0,1 1 1 0 0,-1 0 0 0 0,1-1 0 0 0,-1 1 0 0 0,1 0 0 0 0,0 0-1 0 0,-1 0 1 0 0,1 0 0 0 0,0-1 0 0 0,-1 1 0 0 0,1 0-1 0 0,0 0 1 0 0,0 0 0 0 0,0 0-3 0 0,-2 6 25 0 0,1-1 1 0 0,0 0-1 0 0,0 1 0 0 0,1-1 0 0 0,0 1 0 0 0,0-1 1 0 0,0 1-1 0 0,1-1 0 0 0,0 1 0 0 0,0-1 0 0 0,1 0 1 0 0,0 0-1 0 0,0 1 0 0 0,0-1 0 0 0,1 0 1 0 0,-1-1-1 0 0,2 1 0 0 0,-1 0 0 0 0,1-1 0 0 0,-1 0 1 0 0,1 0-1 0 0,1 0 0 0 0,-1 0 0 0 0,1-1 1 0 0,0 1-1 0 0,0-1 0 0 0,0 0 0 0 0,0-1 0 0 0,1 1 1 0 0,0-1-1 0 0,-1 0 0 0 0,1-1 0 0 0,0 1 0 0 0,1-1-25 0 0,-2-2-287 0 0,0 0 0 0 0,0 0 0 0 0,-1 0 0 0 0,1-1 0 0 0,0 1 0 0 0,0-1 0 0 0,-1 0 0 0 0,1-1-1 0 0,-1 1 1 0 0,1-1 0 0 0,-1 0 0 0 0,0 0 0 0 0,1 0 0 0 0,-1-1 0 0 0,0 0 287 0 0,10-7-1723 0 0</inkml:trace>
  <inkml:trace contextRef="#ctx0" brushRef="#br0" timeOffset="1179.187">1403 230 16007 0 0,'0'0'731'0'0,"0"0"-10"0"0,-2 1-259 0 0,-22 43 6220 0 0,21 42-4584 0 0,4-55-1591 0 0,-9 168-349 0 0,2-154-1044 0 0,1-31-1985 0 0,-2-2-3659 0 0,1-6-846 0 0</inkml:trace>
  <inkml:trace contextRef="#ctx0" brushRef="#br0" timeOffset="2439.76">1144 625 11055 0 0,'0'0'852'0'0,"0"0"-280"0"0,6-4 2846 0 0,29-6 1641 0 0,20 2-2902 0 0,-13 3-1224 0 0,38-5-475 0 0,-57 8-303 0 0,0 0 0 0 0,-1-2 1 0 0,1 0-1 0 0,-1-2 0 0 0,1 0 1 0 0,-2-1-1 0 0,4-3-155 0 0,3-12 184 0 0,-48 28-71 0 0,15-1-26 0 0,1 1 0 0 0,-1-1 0 0 0,1 1 0 0 0,0-1 0 0 0,0 1-1 0 0,1 0 1 0 0,0 0 0 0 0,0 1 0 0 0,0-1 0 0 0,1 1 0 0 0,0-1-1 0 0,0 1 1 0 0,0 0 0 0 0,1 1-87 0 0,0-2 46 0 0,-1-2-37 0 0,0 0 1 0 0,1 0 0 0 0,-1 0-1 0 0,1 0 1 0 0,0 1-1 0 0,1-1 1 0 0,-1 1-1 0 0,1-1 1 0 0,0 0 0 0 0,0 1-1 0 0,0-1 1 0 0,1 1-1 0 0,-1-1 1 0 0,1 0 0 0 0,0 1-1 0 0,0-1 1 0 0,1 0-1 0 0,-1 0 1 0 0,1 0 0 0 0,0 0-1 0 0,0 0 1 0 0,0 0-1 0 0,1 0 1 0 0,-1-1 0 0 0,1 1-1 0 0,2 1-9 0 0,-1-4-2 0 0,1-1 1 0 0,-1 0-1 0 0,0-1 1 0 0,1 1-1 0 0,-1-1 0 0 0,0 0 1 0 0,0 0-1 0 0,0 0 1 0 0,0 0-1 0 0,0-1 0 0 0,0 1 1 0 0,0-1-1 0 0,0 0 1 0 0,0-1-1 0 0,-1 1 0 0 0,1-1 1 0 0,-1 1-1 0 0,0-1 1 0 0,0 0-1 0 0,0 0 0 0 0,0 0 1 0 0,0-1-1 0 0,0 1 1 0 0,0-3 1 0 0,2 1-22 0 0,126-165-54 0 0,-125 162 76 0 0,-1 13 0 0 0,-8 32 153 0 0,4 70 29 0 0,-1-104-232 0 0,0 0 1 0 0,0 0-1 0 0,0-1 1 0 0,0 1-1 0 0,1 0 1 0 0,-1 0-1 0 0,1 0 1 0 0,0-1-1 0 0,0 1 1 0 0,0 0-1 0 0,0-1 1 0 0,0 1-1 0 0,0-1 1 0 0,1 1-1 0 0,0-1 1 0 0,-1 0-1 0 0,1 0 1 0 0,0 0-1 0 0,0 1 1 0 0,0-2-1 0 0,0 1 1 0 0,0 0-1 0 0,0 0 1 0 0,1-1-1 0 0,-1 1 1 0 0,1-1-1 0 0,-1 0 1 0 0,1 0-1 0 0,-1 1 1 0 0,1-2-1 0 0,0 1 1 0 0,0 0-1 0 0,-1-1 1 0 0,1 1-1 0 0,0-1 1 0 0,0 0-1 0 0,0 0 1 0 0,-1 0-1 0 0,1 0 1 0 0,0 0-1 0 0,0-1 1 0 0,-1 1-1 0 0,1-1 1 0 0,0 0-1 0 0,0 0 1 0 0,-1 0-1 0 0,3-1 50 0 0,6-7-505 0 0,0-1 0 0 0,0-1-1 0 0,-2 0 1 0 0,1 0 0 0 0,-1-1 0 0 0,-1 0 0 0 0,0-1-1 0 0,-1 1 1 0 0,0-1 0 0 0,-1-1 0 0 0,0 0-1 0 0,-1 1 1 0 0,0-4 505 0 0,4-6-82 0 0,-9 22 180 0 0,0 1 34 0 0,0 0 151 0 0,0 0 62 0 0,0 0 9 0 0,0 0 0 0 0,0 0-15 0 0,3 18 637 0 0,-18 119 4621 0 0,32-140-5150 0 0,-10-2-352 0 0,0 0 1 0 0,-1 0-1 0 0,0-1 1 0 0,0 0-1 0 0,-1 0 1 0 0,0-1-1 0 0,0 1 1 0 0,0-1-1 0 0,3-7-95 0 0,4-4 106 0 0,73-86 438 0 0,-40 66-1443 0 0,-44 37 373 0 0,-1 1-18 0 0,13 6-5477 0 0,-2 25 1047 0 0,-12 4 3415 0 0,0-8 2326 0 0,2-24-552 0 0,-1 0-1 0 0,1 0 1 0 0,0 0-1 0 0,-1 0 1 0 0,1-1-1 0 0,0 1 1 0 0,1 0-1 0 0,-1 0 1 0 0,0-1-1 0 0,1 1 1 0 0,0-1-1 0 0,-1 1 1 0 0,1-1 0 0 0,0 1-1 0 0,0-1 1 0 0,0 0-1 0 0,1 0 1 0 0,-1 0-1 0 0,0-1 1 0 0,1 1-1 0 0,0 0 1 0 0,-1-1-1 0 0,1 1 1 0 0,0-1-1 0 0,-1 0 1 0 0,1 0-1 0 0,0 0 1 0 0,0-1-1 0 0,0 1 1 0 0,0 0-1 0 0,0-1 1 0 0,0 0-1 0 0,2 0-214 0 0,2 1 226 0 0,1-1 0 0 0,0 0 0 0 0,-1 0 0 0 0,1-1 0 0 0,0 0 0 0 0,-1 0 0 0 0,0-1 0 0 0,1 0 0 0 0,-1 0 0 0 0,0-1 0 0 0,0 0 0 0 0,0 0 0 0 0,0-1-226 0 0,-1 1 35 0 0,-1 0-1 0 0,0 0 1 0 0,0-1-1 0 0,0 0 1 0 0,-1 0-1 0 0,1 0 1 0 0,-1 0-1 0 0,0-1 1 0 0,0 0 0 0 0,-1 0-1 0 0,1 0 1 0 0,-1 0-1 0 0,0-1 1 0 0,0 1-1 0 0,-1-1 1 0 0,0 1-1 0 0,0-1 1 0 0,0 0-1 0 0,-1 0 1 0 0,0 0-1 0 0,0 0 1 0 0,0 0-1 0 0,-1 0 1 0 0,1 0-1 0 0,-2-2-34 0 0,1 7 12 0 0,0 0-1 0 0,0 1 1 0 0,-1-1-1 0 0,1 0 1 0 0,-1 0 0 0 0,1 0-1 0 0,0 1 1 0 0,-1-1-1 0 0,1 0 1 0 0,-1 1 0 0 0,0-1-1 0 0,1 0 1 0 0,-1 1-1 0 0,0-1 1 0 0,1 1 0 0 0,-1-1-1 0 0,0 1 1 0 0,0-1-1 0 0,1 1 1 0 0,-1-1-1 0 0,0 1 1 0 0,0 0 0 0 0,0-1-1 0 0,1 1 1 0 0,-1 0-1 0 0,0 0 1 0 0,0 0 0 0 0,0 0-1 0 0,0-1 1 0 0,0 1-1 0 0,0 1 1 0 0,1-1 0 0 0,-1 0-1 0 0,0 0 1 0 0,0 0-1 0 0,0 0 1 0 0,0 1 0 0 0,0-1-1 0 0,1 0 1 0 0,-1 1-1 0 0,0-1 1 0 0,0 0-1 0 0,0 1-11 0 0,-35 20 811 0 0,23-12-652 0 0,-1 1-1 0 0,2 1 0 0 0,-1 0 1 0 0,2 0-1 0 0,-1 1 0 0 0,1 1 1 0 0,1 0-1 0 0,1 0 0 0 0,0 1 1 0 0,0 1-1 0 0,1-1 0 0 0,1 1 0 0 0,1 0 1 0 0,0 1-1 0 0,-1 6-158 0 0,6-19-4 0 0,0 0 0 0 0,1-1 0 0 0,-1 1-1 0 0,1 0 1 0 0,0 0 0 0 0,-1-1 0 0 0,1 1 0 0 0,1 0 0 0 0,-1 0-1 0 0,0-1 1 0 0,1 1 0 0 0,-1 0 0 0 0,1 0 0 0 0,0-1 0 0 0,0 1 0 0 0,0-1-1 0 0,0 1 1 0 0,0-1 0 0 0,0 1 0 0 0,1-1 0 0 0,-1 0 0 0 0,1 1-1 0 0,0-1 1 0 0,0 0 0 0 0,0 0 0 0 0,0 0 0 0 0,0 0 0 0 0,0-1-1 0 0,0 1 1 0 0,0-1 0 0 0,1 1 0 0 0,-1-1 0 0 0,1 0 0 0 0,-1 0 0 0 0,1 0-1 0 0,0 0 1 0 0,-1 0 0 0 0,1 0 0 0 0,0-1 0 0 0,-1 1 0 0 0,1-1-1 0 0,0 0 5 0 0,6 0-212 0 0,-1-1-1 0 0,1 0 1 0 0,-1 0-1 0 0,1-1 1 0 0,-1 0-1 0 0,0 0 0 0 0,0-1 1 0 0,0 0-1 0 0,8-4 213 0 0,101-76-7928 0 0,-31-9 2735 0 0,-46 20 4880 0 0,-39 71 463 0 0,-1 0 0 0 0,1 0 0 0 0,-1 0 0 0 0,1 0 0 0 0,-1 0 0 0 0,0 0 1 0 0,1 0-1 0 0,-1 0 0 0 0,0 0 0 0 0,0 0 0 0 0,0 0 0 0 0,0 0 0 0 0,0 0 0 0 0,0 0 1 0 0,0 0-1 0 0,0 0 0 0 0,0 0 0 0 0,-1 0 0 0 0,1 0 0 0 0,0 0 0 0 0,-1 0 0 0 0,1 0 1 0 0,-1 0-1 0 0,1 0 0 0 0,-1 0 0 0 0,1 0 0 0 0,-1 0 0 0 0,0 0 0 0 0,1 1 0 0 0,-1-1 1 0 0,0 0-1 0 0,0 0 0 0 0,1 1 0 0 0,-1-1 0 0 0,0 0 0 0 0,0 1 0 0 0,0-1 1 0 0,0 1-1 0 0,0 0 0 0 0,0-1 0 0 0,0 1 0 0 0,0-1 0 0 0,0 1 0 0 0,0 0 0 0 0,0 0 1 0 0,0 0-1 0 0,0 0 0 0 0,0 0 0 0 0,0 0 0 0 0,0 0 0 0 0,-1 0-150 0 0,-57 11 4559 0 0,18 16-2362 0 0,41-26-2173 0 0,-1-1 0 0 0,0 1 0 0 0,1-1 0 0 0,-1 1 1 0 0,0 0-1 0 0,1-1 0 0 0,-1 1 0 0 0,1 0 0 0 0,-1-1 0 0 0,1 1 0 0 0,-1 0 0 0 0,1 0 1 0 0,-1 0-1 0 0,1-1 0 0 0,0 1 0 0 0,-1 0 0 0 0,1 0 0 0 0,0 0 0 0 0,0 0 0 0 0,0 0 1 0 0,0 0-1 0 0,0 0 0 0 0,0-1 0 0 0,0 1 0 0 0,0 0 0 0 0,0 0 0 0 0,0 0 0 0 0,0 0 0 0 0,0 0 1 0 0,1 0-1 0 0,-1-1 0 0 0,0 1 0 0 0,1 0 0 0 0,-1 0 0 0 0,1 0 0 0 0,-1-1 0 0 0,1 1 1 0 0,-1 0-1 0 0,1 0 0 0 0,-1-1 0 0 0,1 1 0 0 0,0 0 0 0 0,-1-1 0 0 0,1 1 0 0 0,0-1 0 0 0,0 1 1 0 0,-1-1-1 0 0,1 1 0 0 0,0-1 0 0 0,0 0 0 0 0,0 1-24 0 0,62 23 79 0 0,-56-23-71 0 0,-1 0 1 0 0,1 0-1 0 0,-1 1 0 0 0,1 0 0 0 0,-1 0 0 0 0,0 1 1 0 0,0 0-1 0 0,0 0 0 0 0,0 0 0 0 0,0 1 1 0 0,-1 0-1 0 0,0 0 0 0 0,0 0 0 0 0,0 1 0 0 0,0-1 1 0 0,0 1-1 0 0,-1 0 0 0 0,0 1 0 0 0,0-1 0 0 0,0 1 1 0 0,-1 0-1 0 0,0 0 0 0 0,1 3-8 0 0,-3-5 53 0 0,-1 1 0 0 0,0 0 0 0 0,0 0 0 0 0,0 0 0 0 0,0 0 0 0 0,-1 0-1 0 0,0 0 1 0 0,0 0 0 0 0,0-1 0 0 0,-1 1 0 0 0,1 0 0 0 0,-1-1 0 0 0,0 1 0 0 0,-1-1 0 0 0,1 0 0 0 0,-1 0 0 0 0,0 0 0 0 0,0 0-1 0 0,0 0 1 0 0,0 0 0 0 0,-3 1-53 0 0,-2 3 118 0 0,0 0 0 0 0,0-1 0 0 0,-1-1 0 0 0,0 1 0 0 0,0-1-1 0 0,-1-1 1 0 0,0 0 0 0 0,0 0 0 0 0,-2 0-118 0 0,9-3-55 0 0,1-1 0 0 0,0 0 0 0 0,0 0 1 0 0,-1 0-1 0 0,1 0 0 0 0,-1 0 0 0 0,1 0 0 0 0,-1 0 0 0 0,1-1 0 0 0,-1 1 0 0 0,1-1 0 0 0,-1 0 1 0 0,0 0-1 0 0,1 0 0 0 0,-1 0 0 0 0,1 0 0 0 0,-1-1 0 0 0,1 1 0 0 0,-1-1 0 0 0,1 1 1 0 0,-1-1-1 0 0,1 0 0 0 0,-1 0 0 0 0,1 0 0 0 0,0-1 0 0 0,-1 1 0 0 0,1 0 0 0 0,0-1 1 0 0,0 1-1 0 0,0-1 0 0 0,0 0 0 0 0,0 0 0 0 0,1 0 0 0 0,-1 0 0 0 0,0 0 0 0 0,1 0 1 0 0,0 0-1 0 0,-1-1 55 0 0,-1-11-1298 0 0,2-2-55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0.1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 6 13303 0 0,'0'0'606'0'0,"0"0"-10"0"0,0-6-358 0 0,8 60 11089 0 0,-7 164-8095 0 0,1 108-1999 0 0,0-286-1434 0 0,-15-49-237 0 0,10 5 76 0 0,1 0 0 0 0,0 1 1 0 0,1-1-1 0 0,-1 0 0 0 0,0 0 0 0 0,1 0 0 0 0,0 0 0 0 0,0 0 0 0 0,0 0 0 0 0,1-1 0 0 0,-1 1 0 0 0,1 0 0 0 0,0 0 0 0 0,0 0 0 0 0,1-3 362 0 0,0-9-1484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2:59:08.4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12 1 11519 0 0,'0'0'887'0'0,"0"0"-242"0"0,0 0 1155 0 0,0 0 562 0 0,0 0 114 0 0,-2 3 1123 0 0,-5 12-1477 0 0,5-8-1740 0 0,2-6-834 0 0,0-1-164 0 0,0 0-30 0 0,0 0-145 0 0,0 0-572 0 0,0 0-242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4.0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393 12 5063 0 0,'0'0'232'0'0,"-13"-5"32"0"0,-19-1 8678 0 0,-2 6-3884 0 0,-63 24-602 0 0,79-18-4099 0 0,0 1-1 0 0,0 1 0 0 0,1 1 1 0 0,1 0-1 0 0,-1 1 0 0 0,2 0 1 0 0,-1 1-1 0 0,1 1 0 0 0,1 1 1 0 0,0 0-1 0 0,-7 10-356 0 0,19-21 3 0 0,1-1 1 0 0,-1 1-1 0 0,1 0 0 0 0,-1 0 0 0 0,1 0 1 0 0,0 0-1 0 0,0 0 0 0 0,0 0 1 0 0,0 0-1 0 0,0 0 0 0 0,0 0 0 0 0,0 0 1 0 0,1 1-1 0 0,-1-1 0 0 0,1 0 0 0 0,0 0 1 0 0,0 1-1 0 0,0-1 0 0 0,0 0 1 0 0,0 1-1 0 0,0-1 0 0 0,0 0 0 0 0,1 0 1 0 0,-1 1-1 0 0,1-1 0 0 0,0 0 0 0 0,-1 0 1 0 0,1 0-1 0 0,0 0 0 0 0,0 0 1 0 0,1 0-1 0 0,-1 0 0 0 0,0 0 0 0 0,1 0 1 0 0,-1 0-1 0 0,1 0 0 0 0,-1-1 0 0 0,1 1 1 0 0,0-1-1 0 0,0 0 0 0 0,0 1 1 0 0,0-1-1 0 0,0 0 0 0 0,0 0 0 0 0,0 0 1 0 0,0 0-1 0 0,0 0 0 0 0,0-1 0 0 0,1 1 1 0 0,-1-1-1 0 0,0 1 0 0 0,0-1 1 0 0,1 0-1 0 0,-1 0 0 0 0,0 0-3 0 0,11-2-51 0 0,-1-1 0 0 0,1 0 0 0 0,-1-1 0 0 0,0-1 0 0 0,0 1-1 0 0,-1-2 1 0 0,1 0 0 0 0,-1 0 0 0 0,0-1 0 0 0,-1-1 0 0 0,0 1 0 0 0,0-2 0 0 0,-1 1 0 0 0,4-5 51 0 0,-13 12-4 0 0,6-4-56 0 0,4-2-96 0 0,-1 0-1 0 0,0-1 1 0 0,0-1-1 0 0,-1 1 1 0 0,0-1-1 0 0,-1-1 1 0 0,0 0-1 0 0,0 0 1 0 0,-1 0-1 0 0,3-7 157 0 0,-19 17 287 0 0,8 4-201 0 0,0-1 0 0 0,0 1 0 0 0,0 0 0 0 0,0 0 0 0 0,1 0 0 0 0,-1 0 0 0 0,1 0 0 0 0,0 0 0 0 0,0 0 0 0 0,0 0 0 0 0,1 0 0 0 0,0 0 0 0 0,-1 1 0 0 0,1-1 1 0 0,1 0-1 0 0,-1 0 0 0 0,1 1 0 0 0,0-1 0 0 0,0 0 0 0 0,0 0 0 0 0,0 0 0 0 0,0 0 0 0 0,1 0 0 0 0,0 0 0 0 0,0-1 0 0 0,2 3-86 0 0,2 4 27 0 0,1-1-1 0 0,0-1 1 0 0,0 1-1 0 0,1-1 1 0 0,0-1-1 0 0,0 1 1 0 0,1-1-1 0 0,0-1 1 0 0,1 0-1 0 0,-1 0 1 0 0,1 0-1 0 0,0-1 1 0 0,0-1-1 0 0,1 0 1 0 0,-1 0-1 0 0,1-1 1 0 0,0-1-1 0 0,0 0 1 0 0,0 0-1 0 0,5 0-26 0 0,-7-2-313 0 0,1 0-1 0 0,-1 0 1 0 0,1 0-1 0 0,-1-1 1 0 0,0-1 0 0 0,1 0-1 0 0,-1 0 1 0 0,0 0-1 0 0,6-4 314 0 0,-3 0-6413 0 0,-2-1-2019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4.69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169 17 9671 0 0,'0'0'748'0'0,"-1"-17"1432"0"0,-6 69 7596 0 0,2 4-4864 0 0,4 230-4059 0 0,4-154-2477 0 0,-9-128-6385 0 0,-1-5 29 0 0</inkml:trace>
  <inkml:trace contextRef="#ctx0" brushRef="#br0" timeOffset="362.57">1 403 11519 0 0,'0'0'887'0'0,"0"0"-395"0"0,0 0 512 0 0,0 0 284 0 0,7-4 1351 0 0,57-19 2131 0 0,38 7-2626 0 0,-44 13-1713 0 0,-34 2-711 0 0,0 0 0 0 0,-1-1-1 0 0,0-2 1 0 0,0 0 0 0 0,0-2-1 0 0,8-3 281 0 0,-30 9-557 0 0,-1 0 30 0 0,9-5-862 0 0,-8 5 1485 0 0,-1 0 4 0 0,0 0 39 0 0,0 0 177 0 0,0 0 72 0 0,0 0 17 0 0,10 30 1730 0 0,-2 74-611 0 0,-8-103-1498 0 0,0-1-162 0 0,8-18-1382 0 0,-3-8-700 0 0,-3 10 413 0 0</inkml:trace>
  <inkml:trace contextRef="#ctx0" brushRef="#br0" timeOffset="986.589">456 94 3223 0 0,'0'0'143'0'0,"-13"6"546"0"0,0 10 10664 0 0,11 3-6140 0 0,31 40-6231 0 0,-18-42 1893 0 0,1 4-1059 0 0,0 1 0 0 0,-1 1 0 0 0,-2 0 1 0 0,0 1-1 0 0,-1 0 0 0 0,-1 0 0 0 0,-1 3 184 0 0,-4-3 1122 0 0,-2-22-570 0 0,3-1 5662 0 0,3-28-6169 0 0,1 0 0 0 0,1 1 1 0 0,1 0-1 0 0,2 1 0 0 0,0 0 0 0 0,2 1 0 0 0,13-19-45 0 0,-26 42 11 0 0,1 0 0 0 0,-1 0-1 0 0,1-1 1 0 0,-1 1 0 0 0,1 1 0 0 0,-1-1-1 0 0,1 0 1 0 0,0 0 0 0 0,0 0-1 0 0,-1 0 1 0 0,1 0 0 0 0,0 1 0 0 0,0-1-1 0 0,0 0 1 0 0,0 1 0 0 0,0-1 0 0 0,0 1-1 0 0,0-1 1 0 0,0 1 0 0 0,0-1 0 0 0,0 1-1 0 0,0 0 1 0 0,0-1 0 0 0,0 1-1 0 0,1 0 1 0 0,-1 0 0 0 0,0 0 0 0 0,0 0-1 0 0,0 0 1 0 0,0 0 0 0 0,0 0 0 0 0,1 0-1 0 0,-1 0 1 0 0,0 1 0 0 0,0-1 0 0 0,0 0-1 0 0,0 1 1 0 0,0-1 0 0 0,0 1 0 0 0,0-1-1 0 0,0 1 1 0 0,0 0 0 0 0,0-1-1 0 0,0 1 1 0 0,0 0 0 0 0,-1 0 0 0 0,1 0-1 0 0,0-1 1 0 0,0 1 0 0 0,-1 0 0 0 0,1 0-1 0 0,0 0 1 0 0,-1 0 0 0 0,1 0 0 0 0,-1 0-1 0 0,0 0 1 0 0,1 1-11 0 0,7 13 112 0 0,-1 1 0 0 0,0 0 0 0 0,-2 0 0 0 0,0 1 0 0 0,0 0 0 0 0,-2 0 0 0 0,0 0 0 0 0,0 0 0 0 0,-2 2-112 0 0,8 85 240 0 0,-7-97-229 0 0,11-17 42 0 0,78-138 75 0 0,3 9-128 0 0,-89 133 0 0 0,9 14 15 0 0,-10 6 87 0 0,0 0 0 0 0,-1 0 0 0 0,-1 1 0 0 0,0-1 0 0 0,-1 1 1 0 0,-1-1-1 0 0,0 1 0 0 0,-2 9-102 0 0,1 31 85 0 0,14 84-266 0 0,-13-137-11 0 0,0-2 0 0 0,7-3-1020 0 0,6-10-1773 0 0,-6 3-2286 0 0,-6 8 3838 0 0,7-10-6722 0 0</inkml:trace>
  <inkml:trace contextRef="#ctx0" brushRef="#br0" timeOffset="1448.363">1205 280 13359 0 0,'-8'11'1424'0'0,"8"-10"-1257"0"0,-1 1-1 0 0,0-1 0 0 0,0 1 1 0 0,1-1-1 0 0,-1 1 0 0 0,1 0 1 0 0,-1-1-1 0 0,1 1 0 0 0,-1 0 1 0 0,1-1-1 0 0,0 1 0 0 0,0 0 1 0 0,0-1-1 0 0,0 1 0 0 0,0 0 1 0 0,0-1-1 0 0,1 1 0 0 0,-1 0 1 0 0,1-1-1 0 0,-1 1 0 0 0,1 0 1 0 0,-1-1-1 0 0,1 1 0 0 0,0-1 1 0 0,0 1-1 0 0,0-1 0 0 0,0 0 1 0 0,0 1-1 0 0,0-1 0 0 0,0 0 1 0 0,0 0-1 0 0,0 1 0 0 0,2-1-166 0 0,48 28 5579 0 0,-43-27-5551 0 0,0-1 0 0 0,0 1 0 0 0,0-2 0 0 0,0 1 0 0 0,0-1 0 0 0,0 0 0 0 0,0-1 0 0 0,0 0 0 0 0,0 0 0 0 0,0-1 0 0 0,0 0 0 0 0,0 0 0 0 0,-1-1 0 0 0,1 0 0 0 0,-1 0 0 0 0,0-1 0 0 0,0 0 0 0 0,0 0 0 0 0,0 0 0 0 0,-1-1 0 0 0,0 0 0 0 0,0-1 0 0 0,3-2-28 0 0,-8 7 5 0 0,0-1-1 0 0,0 0 1 0 0,0 1 0 0 0,0-1-1 0 0,-1 0 1 0 0,1 0-1 0 0,0 0 1 0 0,-1 0 0 0 0,0 0-1 0 0,1 0 1 0 0,-1 1 0 0 0,0-1-1 0 0,0 0 1 0 0,0 0 0 0 0,0 0-1 0 0,0 0 1 0 0,0 0-1 0 0,-1 0 1 0 0,1 0 0 0 0,0 0-1 0 0,-1 0 1 0 0,0 0 0 0 0,1 1-1 0 0,-1-1 1 0 0,0 0-1 0 0,0 0 1 0 0,0 1 0 0 0,0-1-1 0 0,-1 0 1 0 0,1 1 0 0 0,0 0-1 0 0,-1-1 1 0 0,1 1-1 0 0,-1-1-4 0 0,-1-1 16 0 0,-1 0-1 0 0,0 0 0 0 0,0 0 0 0 0,0 0 0 0 0,0 1 1 0 0,0-1-1 0 0,0 1 0 0 0,-1 0 0 0 0,1 0 0 0 0,-1 1 0 0 0,0 0 1 0 0,1-1-1 0 0,-3 1-15 0 0,-6 0 121 0 0,0 1 0 0 0,1 1 1 0 0,-1 0-1 0 0,1 0 0 0 0,-1 1 1 0 0,1 1-1 0 0,0 0 0 0 0,0 1 1 0 0,0 0-1 0 0,0 1 0 0 0,1 0 1 0 0,0 1-1 0 0,0 0 0 0 0,0 1 1 0 0,1 0-1 0 0,-4 3-121 0 0,10-7 34 0 0,0 0 0 0 0,0 0 0 0 0,0 1 0 0 0,1-1 0 0 0,0 1 0 0 0,-1 0 0 0 0,1 0 0 0 0,0 0 0 0 0,1 0 0 0 0,-1 1 0 0 0,1-1 0 0 0,0 1 0 0 0,0 0 0 0 0,0-1 0 0 0,1 1 0 0 0,-1 0 0 0 0,1 0 0 0 0,1 0 0 0 0,-1 0 0 0 0,1 0 0 0 0,-1 0 0 0 0,1 0 0 0 0,1 0 0 0 0,-1 0 0 0 0,1 0 0 0 0,0 0 0 0 0,0 0 0 0 0,0 0 0 0 0,1-1 0 0 0,-1 1 0 0 0,1 0 0 0 0,0-1 0 0 0,1 1 0 0 0,-1-1 0 0 0,1 0 0 0 0,1 2-34 0 0,9 5 20 0 0,1-2-1 0 0,0 1 1 0 0,0-2-1 0 0,0 0 0 0 0,1 0 1 0 0,1-2-1 0 0,-1 0 1 0 0,1 0-1 0 0,0-2 1 0 0,0 0-1 0 0,0-1 1 0 0,1 0-1 0 0,-1-1 1 0 0,16-1-20 0 0,-31-1 2 0 0,35 6 33 0 0,-23-4-13 0 0,1 1-1 0 0,0-2 1 0 0,0 0 0 0 0,0 0 0 0 0,0-1-1 0 0,-1-1 1 0 0,1-1 0 0 0,0 0-22 0 0,-9-1 2 0 0,-1 0 0 0 0,0 0 1 0 0,0 0-1 0 0,-1-1 0 0 0,1 1 0 0 0,-1-1 0 0 0,0 0 0 0 0,0 0 0 0 0,0 0 1 0 0,0-1-1 0 0,-1 1 0 0 0,0-1 0 0 0,0 1 0 0 0,0-1 0 0 0,0 0 1 0 0,-1 0-1 0 0,1 0 0 0 0,-1 0 0 0 0,-1 0 0 0 0,1 0 0 0 0,-1 0 1 0 0,0 0-1 0 0,0 0 0 0 0,0 0 0 0 0,-1 0 0 0 0,1 0 0 0 0,-1 0 1 0 0,-1 0-1 0 0,0-3-2 0 0,-12-27-577 0 0,0 15-3194 0 0,6 11-5772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2.5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261 244 14311 0 0,'0'0'323'0'0,"0"-12"786"0"0,0 11-1084 0 0,-1 0 1 0 0,1 1-1 0 0,0-1 0 0 0,-1 0 0 0 0,1 1 0 0 0,0-1 0 0 0,-1 0 1 0 0,1 1-1 0 0,-1-1 0 0 0,1 1 0 0 0,-1-1 0 0 0,0 1 0 0 0,1-1 1 0 0,-1 1-1 0 0,1-1 0 0 0,-1 1 0 0 0,0 0 0 0 0,1-1 0 0 0,-1 1 0 0 0,0 0 1 0 0,1 0-1 0 0,-1-1 0 0 0,0 1 0 0 0,0 0 0 0 0,1 0 0 0 0,-1 0 1 0 0,0 0-1 0 0,0 0 0 0 0,1 0 0 0 0,-1 0 0 0 0,0 0 0 0 0,0 0 1 0 0,1 0-1 0 0,-1 0 0 0 0,0 1-25 0 0,0-1 310 0 0,-72 19 6099 0 0,-24 43-2236 0 0,92-58-4074 0 0,-1 1-1 0 0,1-1 0 0 0,0 1 0 0 0,0 0 0 0 0,0 0 1 0 0,1 1-1 0 0,0-1 0 0 0,0 1 0 0 0,0 0 0 0 0,1 0 1 0 0,0 0-1 0 0,0 1 0 0 0,1-1 0 0 0,-1 1 0 0 0,1 0 1 0 0,1-1-1 0 0,-1 1 0 0 0,1 0 0 0 0,1 0 0 0 0,-1 0 1 0 0,1 0-1 0 0,0 0 0 0 0,1 5-98 0 0,0-10-5 0 0,0 0-1 0 0,0-1 1 0 0,0 1 0 0 0,0 0-1 0 0,0-1 1 0 0,0 1-1 0 0,1-1 1 0 0,-1 0 0 0 0,0 1-1 0 0,1-1 1 0 0,-1 0 0 0 0,1 0-1 0 0,0 0 1 0 0,-1 0-1 0 0,1 0 1 0 0,0 0 0 0 0,-1-1-1 0 0,1 1 1 0 0,0 0 0 0 0,0-1-1 0 0,0 1 1 0 0,0-1-1 0 0,-1 0 1 0 0,1 0 0 0 0,0 0-1 0 0,0 0 1 0 0,0 0 0 0 0,0 0-1 0 0,0 0 1 0 0,0-1-1 0 0,0 1 1 0 0,-1 0 0 0 0,2-1 5 0 0,60-25-520 0 0,-53 19 330 0 0,0 1 0 0 0,-1-2 1 0 0,1 1-1 0 0,-2-1 0 0 0,1 0 1 0 0,-1-1-1 0 0,0 0 0 0 0,-1-1 0 0 0,0 1 1 0 0,-1-1-1 0 0,0-1 0 0 0,0 1 1 0 0,-1-1-1 0 0,0 0 0 0 0,-1 0 1 0 0,0-1-1 0 0,-1 1 0 0 0,1-8 190 0 0,-4 6 25 0 0,0 12 98 0 0,0 1 9 0 0,0 0 53 0 0,0 0 241 0 0,0 0 100 0 0,-5 16 972 0 0,6-10-1414 0 0,0 1 1 0 0,0-1 0 0 0,1 1 0 0 0,0-1-1 0 0,0 0 1 0 0,0 0 0 0 0,1 0-1 0 0,-1 0 1 0 0,1 0 0 0 0,1 0-1 0 0,-1-1 1 0 0,1 1 0 0 0,0-1-1 0 0,1 0 1 0 0,-1 0 0 0 0,1-1 0 0 0,0 1-1 0 0,0-1 1 0 0,0 0 0 0 0,1 0-1 0 0,-1-1 1 0 0,1 0 0 0 0,0 0-1 0 0,0 0 1 0 0,3 1-85 0 0,-4-3-42 0 0,0 1-1 0 0,0-1 0 0 0,0 0 1 0 0,0-1-1 0 0,0 1 1 0 0,0-1-1 0 0,1 0 1 0 0,-1 0-1 0 0,0 0 1 0 0,0-1-1 0 0,0 0 1 0 0,0 0-1 0 0,0 0 1 0 0,0 0-1 0 0,0-1 1 0 0,0 0-1 0 0,0 0 1 0 0,-1 0-1 0 0,1-1 1 0 0,-1 0-1 0 0,1 0 1 0 0,0 0 42 0 0,26-37-9861 0 0,-26 29 1281 0 0</inkml:trace>
  <inkml:trace contextRef="#ctx0" brushRef="#br0" timeOffset="710.918">585 11 14911 0 0,'0'0'687'0'0,"0"-1"-16"0"0,1-3-431 0 0,-1-1-67 0 0,0 5 584 0 0,0 0 249 0 0,17 23 2827 0 0,-12 93-759 0 0,-6-70-2522 0 0,13 165-1 0 0,-9-187-1880 0 0,-3-23 655 0 0,0-1-650 0 0,0 0-277 0 0</inkml:trace>
  <inkml:trace contextRef="#ctx0" brushRef="#br0" timeOffset="946.372">520 301 17767 0 0,'0'0'812'0'0,"0"0"-14"0"0,0 0-361 0 0,0 0 374 0 0,12-10 2311 0 0,74-15-214 0 0,129-6-1967 0 0,-122 29-5435 0 0,-74 2-3969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0.81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 84 16183 0 0,'0'0'738'0'0,"0"0"-14"0"0,-3-4 167 0 0,2 4 3572 0 0,-2 6-4224 0 0,1-1-1 0 0,-1 1 1 0 0,1 0 0 0 0,1 0-1 0 0,-1 0 1 0 0,1 0 0 0 0,0 0-1 0 0,1 0 1 0 0,-1 0 0 0 0,1 0-1 0 0,0 0 1 0 0,1 1 0 0 0,-1-1-1 0 0,2 4-238 0 0,-2-10 3 0 0,1 8 33 0 0,0-1 0 0 0,1 1 0 0 0,0-1 0 0 0,0 1 0 0 0,0-1 0 0 0,1 0 0 0 0,0 0 0 0 0,1 0 0 0 0,-1 0 0 0 0,1-1 0 0 0,1 1 0 0 0,2 2-36 0 0,-5-6 9 0 0,-1-1 0 0 0,1 0 0 0 0,0-1 0 0 0,0 1 1 0 0,0 0-1 0 0,0 0 0 0 0,0-1 0 0 0,1 0 0 0 0,-1 1 0 0 0,0-1 0 0 0,1 0 0 0 0,-1 0 0 0 0,1 0 0 0 0,-1 0 0 0 0,1-1 0 0 0,-1 1 0 0 0,1-1 1 0 0,0 1-1 0 0,-1-1 0 0 0,1 0 0 0 0,0 0 0 0 0,-1 0 0 0 0,1 0 0 0 0,0-1 0 0 0,-1 1 0 0 0,1-1 0 0 0,-1 1 0 0 0,1-1 0 0 0,-1 0 1 0 0,1 0-1 0 0,-1 0 0 0 0,1-1 0 0 0,-1 1 0 0 0,0 0 0 0 0,0-1 0 0 0,0 0 0 0 0,1 0-9 0 0,26-29-153 0 0,-29 30 82 0 0,0 1-1 0 0,0 0 0 0 0,4 7-53 0 0,5 22 286 0 0,-9-27-138 0 0,1 0 0 0 0,-1 1 1 0 0,0-1-1 0 0,1 1 0 0 0,-1-1 1 0 0,1 1-1 0 0,0-1 0 0 0,0 0 1 0 0,0 0-1 0 0,0 1 0 0 0,0-1 0 0 0,0 0 1 0 0,1 0-1 0 0,-1 0 0 0 0,1 0 1 0 0,-1 0-1 0 0,1-1 0 0 0,0 1 1 0 0,0 0-1 0 0,0-1 0 0 0,0 1 1 0 0,0-1-1 0 0,0 0 0 0 0,0 1 1 0 0,0-1-1 0 0,0 0 0 0 0,1 0 1 0 0,-1-1-1 0 0,1 1 0 0 0,-1 0 1 0 0,0-1-1 0 0,1 0 0 0 0,0 1-23 0 0,7-3 8 0 0,1 0 0 0 0,-1-1 0 0 0,1 0 0 0 0,-1 0 0 0 0,0-1-1 0 0,0-1 1 0 0,0 1 0 0 0,-1-2 0 0 0,0 1 0 0 0,7-6-8 0 0,-3 3 7 0 0,2-1 34 0 0,0 0 0 0 0,-1-2 0 0 0,0 0 0 0 0,0 0 1 0 0,-1-1-1 0 0,0-1 0 0 0,-2 0 0 0 0,7-8-41 0 0,-3-22 161 0 0,-16 42-202 0 0,1 0 0 0 0,0 0 0 0 0,-1 0 0 0 0,1 0-1 0 0,-1 0 1 0 0,1 0 0 0 0,-1 0 0 0 0,0 0 0 0 0,1 0-1 0 0,-1 0 1 0 0,0 1 0 0 0,0-1 0 0 0,0 0 0 0 0,1 0-1 0 0,-1 1 1 0 0,0-1 0 0 0,0 0 0 0 0,0 1 0 0 0,0-1-1 0 0,0 1 1 0 0,0 0 0 0 0,0-1 0 0 0,0 1 0 0 0,-1 0 0 0 0,1-1-1 0 0,0 1 1 0 0,0 0 0 0 0,0 0 0 0 0,0 0 0 0 0,0 0-1 0 0,0 0 1 0 0,0 0 0 0 0,-1 0 0 0 0,1 0 0 0 0,0 1-1 0 0,0-1 1 0 0,0 0 0 0 0,0 1 0 0 0,0-1 41 0 0,-8 4-1751 0 0</inkml:trace>
  <inkml:trace contextRef="#ctx0" brushRef="#br0" timeOffset="440.578">761 200 16703 0 0,'3'-13'1274'0'0,"-1"9"-1048"0"0,0 0 0 0 0,-1 0 1 0 0,0 0-1 0 0,0 0 0 0 0,0 0 1 0 0,-1-1-1 0 0,1 1 0 0 0,-1 0 1 0 0,0-1-1 0 0,0 1 0 0 0,0 0 1 0 0,-1-1-1 0 0,0 1 0 0 0,0 0 0 0 0,0 0 1 0 0,-1-3-227 0 0,2 6 353 0 0,-23-2 1367 0 0,15 7-1494 0 0,0 1 0 0 0,0 0 0 0 0,0 0 0 0 0,1 1 0 0 0,0-1 0 0 0,0 2-1 0 0,1-1 1 0 0,-1 1 0 0 0,2 0 0 0 0,-1 0 0 0 0,1 1 0 0 0,0 0 0 0 0,0 0 0 0 0,1 0 0 0 0,0 0 0 0 0,1 1-1 0 0,-1-1 1 0 0,2 1 0 0 0,-1 0 0 0 0,1 0 0 0 0,1 2-226 0 0,-1-6 25 0 0,0 1 0 0 0,1-1 0 0 0,0 0 0 0 0,0 1-1 0 0,0 0 1 0 0,1-1 0 0 0,0 1 0 0 0,0-1 0 0 0,1 1 0 0 0,-1 0 0 0 0,1-1-1 0 0,0 1 1 0 0,1-1 0 0 0,-1 0 0 0 0,1 1 0 0 0,0-1 0 0 0,0 0 0 0 0,1 0-1 0 0,-1 0 1 0 0,1 0 0 0 0,1-1 0 0 0,-1 1 0 0 0,0-1 0 0 0,1 1 0 0 0,0-1 0 0 0,0-1-1 0 0,0 1 1 0 0,1 0 0 0 0,-1-1 0 0 0,1 0 0 0 0,0 0 0 0 0,0 0 0 0 0,0-1-1 0 0,0 0 1 0 0,0 0 0 0 0,0 0 0 0 0,4 0-25 0 0,-1-1-7 0 0,1-1 1 0 0,-1 0-1 0 0,1 0 0 0 0,-1-1 1 0 0,1 0-1 0 0,-1-1 0 0 0,1 0 1 0 0,-1 0-1 0 0,0-1 0 0 0,0 0 1 0 0,0 0-1 0 0,0-1 0 0 0,-1 0 1 0 0,1 0-1 0 0,-1-1 7 0 0,-3 3-3 0 0,-1-1-1 0 0,1 1 1 0 0,-1-1-1 0 0,0 0 1 0 0,1 0-1 0 0,-2 0 1 0 0,1-1-1 0 0,0 1 1 0 0,0-1 0 0 0,-1 1-1 0 0,0-1 1 0 0,0 0-1 0 0,0 0 1 0 0,0 0-1 0 0,-1 0 1 0 0,1 0-1 0 0,-1 0 1 0 0,0 0 0 0 0,0-1-1 0 0,-1 1 1 0 0,1 0-1 0 0,-1-1 1 0 0,0 1-1 0 0,0 0 1 0 0,-1-1-1 0 0,1 1 1 0 0,-1 0-1 0 0,0-1 1 0 0,-1-3 3 0 0,-1 2-30 0 0,-1-1 1 0 0,0 1-1 0 0,0 0 0 0 0,0 1 0 0 0,-1-1 1 0 0,0 1-1 0 0,0-1 0 0 0,0 2 0 0 0,0-1 1 0 0,-1 0-1 0 0,0 1 0 0 0,0 0 0 0 0,0 1 1 0 0,-1-1-1 0 0,1 1 0 0 0,-1 0 0 0 0,0 1 1 0 0,0 0-1 0 0,0 0 0 0 0,-5-1 30 0 0,-18-8-118 0 0,29 11-245 0 0,1 0-420 0 0,0 0-178 0 0,0 0-36 0 0,12-9-2732 0 0,-5 7 1189 0 0,0-1-4542 0 0</inkml:trace>
  <inkml:trace contextRef="#ctx0" brushRef="#br0" timeOffset="777.2">925 161 15343 0 0,'0'0'704'0'0,"0"0"-14"0"0,6 13 1666 0 0,29 45 2603 0 0,27 84-1629 0 0,-56-133-2221 0 0,-5-24 299 0 0,1 1-1404 0 0,6-29 116 0 0,3 0 0 0 0,1 1 0 0 0,3 0 0 0 0,3-6-120 0 0,-16 43-109 0 0,0 1-1 0 0,0-1 1 0 0,0 0-1 0 0,1 1 1 0 0,-1-1 0 0 0,1 1-1 0 0,0 0 1 0 0,1 0-1 0 0,-1 0 1 0 0,1 0 0 0 0,-1 0-1 0 0,1 1 1 0 0,0 0 0 0 0,0 0-1 0 0,1 0 1 0 0,-1 0-1 0 0,1 1 1 0 0,-1-1 0 0 0,1 1-1 0 0,0 0 1 0 0,5-1 109 0 0,22-3-3900 0 0,-19 4 2201 0 0</inkml:trace>
  <inkml:trace contextRef="#ctx0" brushRef="#br0" timeOffset="1192.775">1470 0 16239 0 0,'0'0'744'0'0,"0"0"-18"0"0,14 3 5555 0 0,-11 7-5886 0 0,1 1 0 0 0,-1 0 0 0 0,-1 0 0 0 0,0 0 0 0 0,-1 0 0 0 0,0 0 0 0 0,-1 1 0 0 0,0-1 1 0 0,-1 0-1 0 0,0 0 0 0 0,0 1 0 0 0,-3 5-395 0 0,0 17 465 0 0,3-25-431 0 0,0-1 0 0 0,1 1 0 0 0,0-1 0 0 0,0 1 0 0 0,1-1 0 0 0,0 0 0 0 0,0 1 0 0 0,1-1 0 0 0,0 0 0 0 0,1 0 0 0 0,0 0 0 0 0,0 0 0 0 0,0 0 0 0 0,1-1 0 0 0,1 2-34 0 0,-46-69 205 0 0,34 55-206 0 0,0 1 1 0 0,0-1-1 0 0,0 1 1 0 0,-1 1-1 0 0,1-1 0 0 0,-1 1 1 0 0,0 1-1 0 0,0-1 1 0 0,0 1-1 0 0,0 1 1 0 0,-1-1-1 0 0,1 2 0 0 0,0-1 1 0 0,-1 1-1 0 0,-3 0 1 0 0,8 0 4 0 0,-1 1-1 0 0,1-1 1 0 0,0 0-1 0 0,0 1 1 0 0,0 0-1 0 0,0 0 1 0 0,0 1 0 0 0,0-1-1 0 0,0 1 1 0 0,0 0-1 0 0,1 0 1 0 0,-1 0-1 0 0,0 0 1 0 0,1 0-1 0 0,0 1 1 0 0,-1 0 0 0 0,1 0-1 0 0,0 0 1 0 0,1 0-1 0 0,-1 0 1 0 0,0 0-1 0 0,1 1 1 0 0,0-1-1 0 0,0 1 1 0 0,0 0 0 0 0,0-1-1 0 0,1 1 1 0 0,-1 0-1 0 0,1 0 1 0 0,0 0-1 0 0,0 3-3 0 0,0-4 14 0 0,1 1 0 0 0,-1 0 1 0 0,1 0-1 0 0,0 0 0 0 0,1 0 0 0 0,-1 0 0 0 0,1-1 0 0 0,-1 1 0 0 0,1 0 0 0 0,0 0 0 0 0,1-1 0 0 0,-1 1 0 0 0,1 0 0 0 0,-1-1 0 0 0,1 0 0 0 0,0 1 0 0 0,0-1 0 0 0,1 0 0 0 0,-1 0 0 0 0,1 0 0 0 0,-1 0 0 0 0,1-1 0 0 0,0 1 0 0 0,0-1 0 0 0,0 1 0 0 0,0-1 1 0 0,1 0-1 0 0,-1 0 0 0 0,0-1 0 0 0,1 1 0 0 0,0-1 0 0 0,1 1-14 0 0,9 3 52 0 0,0-1 0 0 0,-1 0 0 0 0,1-1 0 0 0,1 0 1 0 0,-1-2-1 0 0,0 1 0 0 0,0-2 0 0 0,5 0-52 0 0,-13 1-171 0 0,1 0 0 0 0,-1 0 0 0 0,1-1 0 0 0,-1 0-1 0 0,1 0 1 0 0,0-1 0 0 0,-1 0 0 0 0,1 0 0 0 0,-1-1 0 0 0,0 1 0 0 0,1-1 0 0 0,-1-1 0 0 0,0 1 0 0 0,0-1-1 0 0,0 0 1 0 0,0 0 0 0 0,-1-1 0 0 0,1 0 0 0 0,-1 0 0 0 0,0 0 0 0 0,0 0 0 0 0,-1-1 0 0 0,1 0-1 0 0,-1 0 1 0 0,0 0 0 0 0,0-1 0 0 0,1-2 171 0 0,0-2-2767 0 0,-5 9 1290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9.53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93 79 15695 0 0,'8'-12'1668'0'0,"0"-6"-1496"0"0,-7 18 572 0 0,-1 0 244 0 0,0 0 42 0 0,0 0-42 0 0,0 0-211 0 0,-1 1-89 0 0,-12 14-349 0 0,1 1-1 0 0,1 1 1 0 0,0 0 0 0 0,2 0 0 0 0,0 1 0 0 0,1 0-1 0 0,0 0 1 0 0,2 1 0 0 0,-4 18-339 0 0,6-26 43 0 0,2 1 0 0 0,0 0 0 0 0,0-1 0 0 0,1 1-1 0 0,1 0 1 0 0,0 0 0 0 0,0-1 0 0 0,1 1 0 0 0,2 10-43 0 0,-2-18 10 0 0,0-1-1 0 0,0 1 1 0 0,0-1 0 0 0,0 0-1 0 0,0 0 1 0 0,1 1 0 0 0,-1-1 0 0 0,1 0-1 0 0,0 0 1 0 0,0-1 0 0 0,0 1-1 0 0,0 0 1 0 0,0-1 0 0 0,1 1-1 0 0,-1-1 1 0 0,1 0 0 0 0,0 1 0 0 0,0-1-1 0 0,-1-1 1 0 0,1 1 0 0 0,0 0-1 0 0,1-1 1 0 0,-1 1 0 0 0,0-1-1 0 0,0 0 1 0 0,1 0 0 0 0,-1 0 0 0 0,0-1-1 0 0,1 1 1 0 0,-1-1 0 0 0,1 0-1 0 0,-1 0 1 0 0,1 0 0 0 0,-1 0-1 0 0,1-1-9 0 0,8-2 12 0 0,0 0-1 0 0,0-1 0 0 0,0 0 1 0 0,-1-1-1 0 0,0-1 0 0 0,0 1 0 0 0,-1-2 1 0 0,1 0-1 0 0,-1 0 0 0 0,-1 0 1 0 0,1-1-1 0 0,-1-1 0 0 0,5-7-11 0 0,11-12-3 0 0,-2-1 1 0 0,-1-1-1 0 0,-1-1 0 0 0,2-8 3 0 0,-22 38-28 0 0,-1 1 87 0 0,-12 13 277 0 0,4-2-167 0 0,0 1 0 0 0,1 0 1 0 0,0 0-1 0 0,1 0 0 0 0,1 1 0 0 0,0 0 0 0 0,1 0 1 0 0,0 0-1 0 0,1 1 0 0 0,-1 6-169 0 0,3-11 22 0 0,0-1 0 0 0,1 0 0 0 0,0 0 0 0 0,0 1 0 0 0,0-1 0 0 0,1 0 0 0 0,1 0 0 0 0,-1 1 0 0 0,1-1 1 0 0,1 0-1 0 0,0 1-22 0 0,-2-5-9 0 0,1-1 1 0 0,-1 0 0 0 0,1 0-1 0 0,0 0 1 0 0,0 0 0 0 0,0 0-1 0 0,0-1 1 0 0,0 1 0 0 0,1 0-1 0 0,-1-1 1 0 0,1 0 0 0 0,0 1-1 0 0,0-1 1 0 0,-1 0-1 0 0,1-1 1 0 0,1 1 0 0 0,-1 0-1 0 0,0-1 1 0 0,0 0 0 0 0,0 0-1 0 0,1 0 1 0 0,-1 0 0 0 0,1 0-1 0 0,-1-1 1 0 0,1 1 0 0 0,-1-1-1 0 0,3 0 9 0 0,-1-1-239 0 0,0 0 0 0 0,1-1 0 0 0,-1 0 0 0 0,0 0-1 0 0,0 0 1 0 0,0-1 0 0 0,0 0 0 0 0,-1 0 0 0 0,1 0-1 0 0,-1 0 1 0 0,1-1 0 0 0,-1 1 0 0 0,0-1 0 0 0,-1 0-1 0 0,1 0 1 0 0,-1-1 0 0 0,1 1 0 0 0,-1-1 0 0 0,-1 0-1 0 0,2-1 240 0 0,6-12-1761 0 0</inkml:trace>
  <inkml:trace contextRef="#ctx0" brushRef="#br0" timeOffset="445.945">597 49 10591 0 0,'0'0'819'0'0,"-3"8"-214"0"0,-8 47 8228 0 0,11 31-6061 0 0,2-36-1665 0 0,-4 87 1069 0 0,2-135-2081 0 0,0-2-6 0 0,0 0 2 0 0,0 0 11 0 0,0 0 9 0 0,0 0 1 0 0,0 0 7 0 0,0 0 27 0 0,0-9 173 0 0,5-6-283 0 0,0 1 0 0 0,1-1 0 0 0,1 1 0 0 0,0 0 0 0 0,1 0 1 0 0,1 1-1 0 0,0 0 0 0 0,0 1 0 0 0,1 0 0 0 0,1 1 0 0 0,0 0 0 0 0,1 0 0 0 0,2-1-36 0 0,6-7 27 0 0,38-26 225 0 0,-56 46-221 0 0,1 0-1 0 0,-1 0 0 0 0,0 0 1 0 0,0 1-1 0 0,0-1 1 0 0,0 0-1 0 0,0 1 1 0 0,-1 0-1 0 0,1-1 1 0 0,0 1-1 0 0,-1 0 1 0 0,1 0-1 0 0,-1 0 0 0 0,1 0 1 0 0,-1 0-1 0 0,0 0 1 0 0,0 1-1 0 0,0-1 1 0 0,0 0-1 0 0,0 0 1 0 0,-1 1-1 0 0,1-1 1 0 0,-1 1-1 0 0,0-1 1 0 0,1 0-1 0 0,-1 1 0 0 0,0-1 1 0 0,0 2-31 0 0,1 2 47 0 0,2 19 18 0 0,-1 0-1 0 0,-1 1 0 0 0,-2-1 1 0 0,0 0-1 0 0,-1 0 1 0 0,-5 20-65 0 0,3-22 26 0 0,36-61-6495 0 0,-23 22 4900 0 0,0-1-230 0 0</inkml:trace>
  <inkml:trace contextRef="#ctx0" brushRef="#br0" timeOffset="688.524">989 99 8751 0 0,'0'0'399'0'0,"-3"7"138"0"0,-11 36 4706 0 0,-12 49 5482 0 0,19-16-10098 0 0,7-74-1354 0 0,0-2-225 0 0,0 0-943 0 0,1-2-3811 0 0,3-5-1633 0 0</inkml:trace>
  <inkml:trace contextRef="#ctx0" brushRef="#br0" timeOffset="963.822">988 15 9215 0 0,'0'0'422'0'0,"-8"-8"148"0"0,2 2 5032 0 0,5 6-6488 0 0,7 4-5526 0 0</inkml:trace>
  <inkml:trace contextRef="#ctx0" brushRef="#br0" timeOffset="1313.912">1272 147 5063 0 0,'0'0'390'0'0,"0"0"194"0"0,0 0 1745 0 0,-2 2 2860 0 0,-8 6-963 0 0,-24 7-261 0 0,-26 12-435 0 0,52-24-3403 0 0,1 1-1 0 0,0-1 1 0 0,0 2 0 0 0,0-1-1 0 0,1 1 1 0 0,-1 0-1 0 0,1 0 1 0 0,0 0 0 0 0,0 1-1 0 0,1 0 1 0 0,0 0-1 0 0,0 1 1 0 0,0 0 0 0 0,1-1-1 0 0,0 1 1 0 0,0 1-1 0 0,-1 4-126 0 0,4-10 2 0 0,0 0 0 0 0,1 0 0 0 0,-1 0 0 0 0,0 0 0 0 0,1 1 0 0 0,0-1 0 0 0,-1 0 0 0 0,1 0-1 0 0,0 0 1 0 0,0 1 0 0 0,0-1 0 0 0,1 0 0 0 0,-1 0 0 0 0,0 1 0 0 0,1-1 0 0 0,0 0 0 0 0,-1 0-1 0 0,1 0 1 0 0,0 0 0 0 0,0 0 0 0 0,0 0 0 0 0,0 0 0 0 0,0 0 0 0 0,1 0 0 0 0,-1 0 0 0 0,1-1-1 0 0,-1 1 1 0 0,1-1 0 0 0,-1 1 0 0 0,1-1 0 0 0,0 1 0 0 0,0-1 0 0 0,0 0 0 0 0,0 0 0 0 0,0 0-1 0 0,0 0 1 0 0,0 0 0 0 0,0 0 0 0 0,0-1 0 0 0,0 1 0 0 0,0-1 0 0 0,1 1 0 0 0,-1-1-1 0 0,0 0 1 0 0,0 0 0 0 0,1 0 0 0 0,-1 0 0 0 0,1 0-2 0 0,9-2-23 0 0,-1 1-1 0 0,0-1 0 0 0,0-1 1 0 0,-1 0-1 0 0,1 0 1 0 0,0-1-1 0 0,-1-1 1 0 0,0 0-1 0 0,0 0 1 0 0,0-1-1 0 0,-1 0 1 0 0,0-1-1 0 0,0 0 1 0 0,-1 0-1 0 0,1-1 1 0 0,-2 0-1 0 0,1 0 24 0 0,-5 5-5 0 0,0-1-1 0 0,-1 1 1 0 0,1 0 0 0 0,-1-1-1 0 0,0 1 1 0 0,0-1 0 0 0,0 0-1 0 0,0 0 1 0 0,-1 0 0 0 0,0 0-1 0 0,0 0 1 0 0,0 0 0 0 0,0 0-1 0 0,0 0 1 0 0,-1-2 5 0 0,0 5 20 0 0,0-1-1 0 0,0 1 0 0 0,-1 0 1 0 0,1-1-1 0 0,-1 1 1 0 0,1 0-1 0 0,-1 0 1 0 0,1 0-1 0 0,-1-1 1 0 0,0 1-1 0 0,1 0 0 0 0,-1 0 1 0 0,0 0-1 0 0,0 0 1 0 0,0 0-1 0 0,0 0 1 0 0,0 0-1 0 0,0 1 1 0 0,0-1-1 0 0,0 0 1 0 0,0 0-1 0 0,-1 1 0 0 0,1-1 1 0 0,0 1-1 0 0,0-1 1 0 0,-1 1-1 0 0,1 0 1 0 0,0-1-1 0 0,0 1 1 0 0,-1 0-1 0 0,1 0 1 0 0,0 0-1 0 0,-1 0 0 0 0,1 0 1 0 0,0 0-1 0 0,-1 0 1 0 0,1 0-1 0 0,0 1 1 0 0,-1-1-1 0 0,1 0 1 0 0,0 1-1 0 0,0-1 0 0 0,-1 1 1 0 0,1-1-1 0 0,0 1 1 0 0,0 0-1 0 0,0 0 1 0 0,0-1-1 0 0,0 1 1 0 0,0 0-1 0 0,-1 1-19 0 0,-2 3 47 0 0,1 0-1 0 0,0 0 0 0 0,0 1 1 0 0,0-1-1 0 0,1 1 1 0 0,0 0-1 0 0,0-1 1 0 0,0 1-1 0 0,1 0 1 0 0,0 0-1 0 0,0 0 1 0 0,0 0-1 0 0,1 0 1 0 0,0 1-1 0 0,0-1 1 0 0,1 2-47 0 0,-2 9 0 0 0,-4 222 400 0 0,4-201-209 0 0,-2 1 0 0 0,-1-1 0 0 0,-2-1 0 0 0,-1 1 0 0 0,-3-1 0 0 0,-1 0 0 0 0,-1-1 0 0 0,-2 0 0 0 0,-6 7-191 0 0,20-41 8 0 0,-1 1 1 0 0,0-1-1 0 0,0 1 1 0 0,0-1 0 0 0,0 0-1 0 0,-1 0 1 0 0,1 1-1 0 0,0-1 1 0 0,-1 0-1 0 0,0 0 1 0 0,1 0 0 0 0,-1-1-1 0 0,0 1 1 0 0,0 0-1 0 0,0-1 1 0 0,0 1-1 0 0,0-1 1 0 0,-1 0 0 0 0,1 1-1 0 0,0-1 1 0 0,-1 0-1 0 0,1 0 1 0 0,-1-1 0 0 0,1 1-1 0 0,-1-1 1 0 0,1 1-1 0 0,-1-1 1 0 0,1 0-1 0 0,-1 1 1 0 0,1-1 0 0 0,-1-1-1 0 0,1 1 1 0 0,-1 0-1 0 0,0-1 1 0 0,1 1-1 0 0,-1-1 1 0 0,1 0 0 0 0,0 0-1 0 0,-1 0 1 0 0,1 0-1 0 0,0 0 1 0 0,-1 0-1 0 0,1-1 1 0 0,-2-1-9 0 0,-28-61-60 0 0,25 49-227 0 0,0-1 0 0 0,1-1 1 0 0,0 1-1 0 0,2-1 0 0 0,0 1 0 0 0,0-2 0 0 0,2 1 0 0 0,0-7 287 0 0,1 9-853 0 0,1-1-1 0 0,1 1 1 0 0,1 0-1 0 0,0-1 1 0 0,1 1 0 0 0,0 0-1 0 0,1 0 1 0 0,1 1-1 0 0,4-8 854 0 0,-1 2-1844 0 0</inkml:trace>
  <inkml:trace contextRef="#ctx0" brushRef="#br0" timeOffset="1698.507">1442 209 2759 0 0,'0'0'784'0'0,"0"0"2252"0"0,0 0 990 0 0,0 0 196 0 0,0 0-400 0 0,0 0-1838 0 0,0 0-804 0 0,1 9 754 0 0,13 160 2749 0 0,-13-150-4053 0 0,6-30 245 0 0,12-32-757 0 0,2 1 0 0 0,1 1 0 0 0,3 1 0 0 0,20-25-118 0 0,5 14-345 0 0,-29 57-2938 0 0,-11 0 198 0 0,-4-2-2140 0 0,4 2-2749 0 0</inkml:trace>
  <inkml:trace contextRef="#ctx0" brushRef="#br0" timeOffset="2714.761">1895 224 4143 0 0,'0'0'319'0'0,"0"0"222"0"0,0 0 1717 0 0,0 0 776 0 0,1-3 3237 0 0,5-10-1346 0 0,-6 12-4816 0 0,0 0-1 0 0,0 0 1 0 0,0 0-1 0 0,0 0 1 0 0,-1 0 0 0 0,1-1-1 0 0,0 1 1 0 0,0 0-1 0 0,-1 0 1 0 0,1 0 0 0 0,-1 0-1 0 0,1 0 1 0 0,-1 0-1 0 0,1 0 1 0 0,-1 1-1 0 0,0-1 1 0 0,1 0 0 0 0,-1 0-1 0 0,0 0 1 0 0,0 0-1 0 0,0 1 1 0 0,1-1-1 0 0,-1 0 1 0 0,0 1 0 0 0,0-1-1 0 0,0 1 1 0 0,0-1-1 0 0,0 1 1 0 0,0 0 0 0 0,0-1-1 0 0,0 1 1 0 0,-1 0-1 0 0,1 0 1 0 0,0-1-1 0 0,0 1 1 0 0,0 0 0 0 0,0 0-1 0 0,0 0 1 0 0,0 0-1 0 0,0 1 1 0 0,0-1-1 0 0,0 0 1 0 0,-1 0 0 0 0,1 1-1 0 0,0-1 1 0 0,-1 1-109 0 0,-8 2 199 0 0,-1 1 1 0 0,1 1-1 0 0,0 0 0 0 0,0 0 1 0 0,1 1-1 0 0,0 0 0 0 0,0 0 1 0 0,0 1-1 0 0,-6 6-199 0 0,-5 3 287 0 0,15-11-249 0 0,-1 0-1 0 0,2-1 1 0 0,-1 2-1 0 0,0-1 1 0 0,1 1-1 0 0,0-1 1 0 0,0 1-1 0 0,1 0 1 0 0,-1 1-1 0 0,1-1 1 0 0,1 1-1 0 0,-1-1 1 0 0,1 1-1 0 0,0 0 1 0 0,1 0-1 0 0,-1 4-37 0 0,2-7 16 0 0,-1-1 0 0 0,1 1 0 0 0,0 0 0 0 0,0 0 0 0 0,0-1 0 0 0,1 1 0 0 0,-1 0 0 0 0,1-1 0 0 0,0 1 0 0 0,0 0 0 0 0,0-1 0 0 0,1 1 0 0 0,-1-1 0 0 0,1 0 0 0 0,0 0 0 0 0,0 1 0 0 0,0-1 0 0 0,0 0 0 0 0,1 0 0 0 0,-1-1 0 0 0,1 1 0 0 0,-1 0 0 0 0,1-1 0 0 0,0 0 0 0 0,0 0 0 0 0,0 0 0 0 0,0 0 0 0 0,1 0 0 0 0,-1 0 0 0 0,0-1 0 0 0,4 1-16 0 0,-3 0-4 0 0,1-1-1 0 0,0 0 1 0 0,-1-1-1 0 0,1 1 1 0 0,-1-1-1 0 0,1 0 1 0 0,0 0-1 0 0,0 0 1 0 0,-1-1-1 0 0,1 1 1 0 0,-1-1 0 0 0,1 0-1 0 0,0-1 1 0 0,-1 1-1 0 0,0-1 1 0 0,1 0-1 0 0,-1 0 1 0 0,0 0-1 0 0,0-1 1 0 0,0 1-1 0 0,0-1 1 0 0,-1 0-1 0 0,1 0 1 0 0,-1 0 0 0 0,0-1-1 0 0,1 1 5 0 0,5-8-20 0 0,1 0 0 0 0,-1-1 0 0 0,-1 0 0 0 0,0-1 0 0 0,0 0 0 0 0,-1 0 0 0 0,3-10 20 0 0,15-93-208 0 0,-26 104 224 0 0,1 11 60 0 0,-9 13 143 0 0,5-1-191 0 0,1 0 0 0 0,0 0 0 0 0,1 0 0 0 0,0 1 0 0 0,0-1 0 0 0,1 0 0 0 0,1 1 0 0 0,0-1 0 0 0,1 1 1 0 0,0-1-1 0 0,0 0 0 0 0,1 1 0 0 0,1-1 0 0 0,0 0 0 0 0,0 0 0 0 0,4 6-28 0 0,-6-16-66 0 0,-1 1-1 0 0,1-1 1 0 0,0 0-1 0 0,0 1 0 0 0,0-1 1 0 0,0 0-1 0 0,0 0 1 0 0,0 0-1 0 0,0 1 1 0 0,1-1-1 0 0,-1 0 1 0 0,0-1-1 0 0,1 1 1 0 0,-1 0-1 0 0,0 0 1 0 0,1-1-1 0 0,-1 1 1 0 0,1 0-1 0 0,-1-1 1 0 0,1 0-1 0 0,-1 1 1 0 0,1-1-1 0 0,0 0 1 0 0,-1 0-1 0 0,1 0 1 0 0,-1 0-1 0 0,1 0 1 0 0,0 0-1 0 0,-1 0 1 0 0,1 0-1 0 0,-1-1 1 0 0,1 1-1 0 0,-1-1 1 0 0,1 1-1 0 0,-1-1 1 0 0,1 0-1 0 0,-1 1 1 0 0,1-1-1 0 0,-1 0 1 0 0,0 0-1 0 0,0 0 1 0 0,1 0-1 0 0,-1 0 1 0 0,0 0-1 0 0,0 0 1 0 0,0-1-1 0 0,0 1 1 0 0,0 0-1 0 0,0-1 1 0 0,0 1-1 0 0,0-1 67 0 0,95-143-10102 0 0,-42 57 9342 0 0,-49 85 8530 0 0,-5 13-5860 0 0,-4 15-1732 0 0,3-24 99 0 0,-19 77 1689 0 0,-9 73-286 0 0,28-145-1608 0 0,11 32 316 0 0,-10-37-319 0 0,16-5 75 0 0,-10 0-135 0 0,0 0-1 0 0,0 0 1 0 0,-1-1 0 0 0,0 0-1 0 0,0 0 1 0 0,0 0-1 0 0,0-1 1 0 0,-1 1 0 0 0,0-1-1 0 0,0 0 1 0 0,0-2-9 0 0,8-9 38 0 0,133-193-27 0 0,-133 198-11 0 0,-11 12 2 0 0,-1 0-1 0 0,1 0 1 0 0,-1 0 0 0 0,0 0-1 0 0,1 0 1 0 0,-1 0 0 0 0,0 0 0 0 0,1 0-1 0 0,-1 0 1 0 0,1 0 0 0 0,-1 0-1 0 0,0 0 1 0 0,1 0 0 0 0,-1 0-1 0 0,0 0 1 0 0,1 0 0 0 0,-1 0-1 0 0,0 1 1 0 0,1-1 0 0 0,-1 0 0 0 0,0 0-1 0 0,1 0 1 0 0,-1 1 0 0 0,0-1-1 0 0,0 0 1 0 0,1 1 0 0 0,-1-1-1 0 0,0 0 1 0 0,0 0 0 0 0,1 1-1 0 0,-1-1 1 0 0,0 0 0 0 0,0 1-1 0 0,0-1 1 0 0,0 0 0 0 0,1 1 0 0 0,-1-1-1 0 0,0 1 1 0 0,0-1 0 0 0,0 0-1 0 0,0 1 1 0 0,0-1 0 0 0,0 0-1 0 0,0 1 1 0 0,0-1 0 0 0,0 1-1 0 0,0-1 1 0 0,0 0 0 0 0,0 1-2 0 0,0-1 10 0 0,1 11 75 0 0,0 0 0 0 0,-1 0 0 0 0,0 0 0 0 0,-1 0 0 0 0,0-1 0 0 0,-1 1 0 0 0,0 0-1 0 0,-1 0-84 0 0,-1 16 84 0 0,-13 91 319 0 0,17-118-398 0 0,0 0-1 0 0,0-1 1 0 0,0 1 0 0 0,1 0 0 0 0,-1 0 0 0 0,0 0-1 0 0,0-1 1 0 0,0 1 0 0 0,0 0 0 0 0,1 0 0 0 0,-1 0 0 0 0,0 0-1 0 0,0-1 1 0 0,0 1 0 0 0,1 0 0 0 0,-1 0 0 0 0,0 0-1 0 0,0 0 1 0 0,0 0 0 0 0,1 0 0 0 0,-1 0 0 0 0,0 0 0 0 0,0 0-1 0 0,1 0 1 0 0,-1 0 0 0 0,0 0 0 0 0,0 0 0 0 0,0 0-1 0 0,1 0 1 0 0,-1 0 0 0 0,0 0 0 0 0,0 0 0 0 0,1 0 0 0 0,-1 0-1 0 0,0 0 1 0 0,0 0 0 0 0,0 0 0 0 0,1 0 0 0 0,-1 1-1 0 0,0-1 1 0 0,0 0 0 0 0,0 0 0 0 0,1 0 0 0 0,-1 0 0 0 0,0 0-1 0 0,0 1 1 0 0,0-1 0 0 0,0 0 0 0 0,1 0 0 0 0,-1 0-1 0 0,0 1 1 0 0,0-1 0 0 0,0 0 0 0 0,0 0 0 0 0,0 0 0 0 0,0 1-1 0 0,0-1 1 0 0,0 0 0 0 0,0 0 0 0 0,0 1 0 0 0,0-1-1 0 0,0 0 1 0 0,0 0 0 0 0,0 1 0 0 0,0-1 0 0 0,0 0-5 0 0,16-19 15 0 0,-14 16 1 0 0,56-77-16 0 0,-36 47 0 0 0,1 1 0 0 0,2 1 0 0 0,2 1 0 0 0,10-8 0 0 0,-34 34 1 0 0,0 0 0 0 0,1 0-1 0 0,-1 1 1 0 0,1 0 0 0 0,0-1 0 0 0,0 1-1 0 0,0 1 1 0 0,1-1 0 0 0,-1 1 0 0 0,1-1-1 0 0,-1 1 1 0 0,1 0 0 0 0,0 1 0 0 0,-1-1-1 0 0,1 1 1 0 0,0 0 0 0 0,0 0 0 0 0,0 1-1 0 0,0 0 1 0 0,0-1 0 0 0,0 2 0 0 0,0-1-1 0 0,3 1 0 0 0,-6 2 30 0 0,1 0-1 0 0,-1 0 0 0 0,0 1 0 0 0,0-1 0 0 0,0 1 1 0 0,0-1-1 0 0,-1 1 0 0 0,1 0 0 0 0,-1-1 1 0 0,0 1-1 0 0,0 0 0 0 0,-1 0 0 0 0,1 0 0 0 0,-1 0 1 0 0,0 0-1 0 0,0 0 0 0 0,0 0 0 0 0,0 0 1 0 0,-1 2-30 0 0,1 0 43 0 0,-17 260-475 0 0,15-252-296 0 0,1-11-2603 0 0,1-3 902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27.31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67 214 12151 0 0,'0'0'555'0'0,"0"0"-12"0"0,0 0-225 0 0,0 0 350 0 0,0 0 188 0 0,0 0 38 0 0,0 0-30 0 0,0 0-163 0 0,0 0-77 0 0,0 0-15 0 0,0 0-6 0 0,0 0-22 0 0,0 0-6 0 0,0 0-6 0 0,0 0 9 0 0,0 0 39 0 0,0 0 20 0 0,0 0 3 0 0,0 0-27 0 0,10 8 798 0 0,7-3-1023 0 0,0-2 0 0 0,-1 0 0 0 0,1-1 0 0 0,0 0 0 0 0,0-2 0 0 0,0 0 0 0 0,0 0 0 0 0,0-2 0 0 0,0 0 0 0 0,0-1-388 0 0,22-1 320 0 0,15-2-203 0 0,168-5 446 0 0,-190 22-600 0 0,-31-10-150 0 0,-1-1-37 0 0,0 0 0 0 0,0 0-83 0 0,0 0-346 0 0,0 0-150 0 0,0 0-27 0 0,-15-1-2796 0 0,7-1 2173 0 0</inkml:trace>
  <inkml:trace contextRef="#ctx0" brushRef="#br0" timeOffset="351.14">4 468 9671 0 0,'-4'1'629'0'0,"4"-1"6666"0"0,52 4-1349 0 0,30-10-3252 0 0,-27 2-1266 0 0,275 2 1252 0 0,-280 0-2680 0 0,-49 2-18 0 0,-1 0-1 0 0,1-1 1 0 0,-1 1-1 0 0,1 0 1 0 0,-1 0 0 0 0,1-1-1 0 0,-1 1 1 0 0,1 0 0 0 0,-1-1-1 0 0,1 1 1 0 0,-1 0-1 0 0,1-1 1 0 0,-1 1 0 0 0,0-1-1 0 0,1 1 1 0 0,-1-1-1 0 0,0 1 1 0 0,1-1 0 0 0,-1 1-1 0 0,0-1 1 0 0,0 1-1 0 0,0-1 1 0 0,1 1 0 0 0,-1-1-1 0 0,0 1 1 0 0,0-1 0 0 0,0 0-1 0 0,0 1 1 0 0,0-1-1 0 0,0 1 1 0 0,0-1 0 0 0,0 1-1 0 0,0-1 1 0 0,0 0-1 0 0,0 1 1 0 0,0-1 0 0 0,-1 1-1 0 0,1-1 1 0 0,0 1-1 0 0,0-1 1 0 0,-1 1 0 0 0,1-1-1 0 0,0 1 1 0 0,-1-1-1 0 0,1 1 1 0 0,0-1 0 0 0,-1 1-1 0 0,1-1 1 0 0,0 1 0 0 0,-1 0-1 0 0,1-1 1 0 0,-1 1 18 0 0,0-1-93 0 0,-14-23-1974 0 0,8 17-890 0 0,0 0-3284 0 0,1 1-1541 0 0</inkml:trace>
  <inkml:trace contextRef="#ctx0" brushRef="#br0" timeOffset="783.641">528 1 14191 0 0,'0'0'654'0'0,"0"0"-17"0"0,0 0-232 0 0,0 0 538 0 0,-3 15 4713 0 0,4-9-5355 0 0,2 0 0 0 0,-1-1 0 0 0,0 1-1 0 0,1-1 1 0 0,0 1 0 0 0,1-1 0 0 0,-1 0 0 0 0,1 0 0 0 0,0 0 0 0 0,0-1 0 0 0,0 1 0 0 0,1-1 0 0 0,0 0 0 0 0,0 0 0 0 0,0-1-1 0 0,0 0 1 0 0,0 1 0 0 0,4 0-301 0 0,7 7 457 0 0,20 15 156 0 0,1-3-1 0 0,1 0 0 0 0,36 13-612 0 0,-60-29 12 0 0,1 0 0 0 0,0-1 0 0 0,0-1 0 0 0,0-1 0 0 0,1 0-1 0 0,0-1 1 0 0,-1 0 0 0 0,1-2 0 0 0,8 1-12 0 0,-24-3-42 0 0,1 1 0 0 0,-1 0 0 0 0,0-1 0 0 0,1 1 0 0 0,-1-1 0 0 0,0 1 0 0 0,0 0 0 0 0,1-1 0 0 0,-1 1 0 0 0,0-1 0 0 0,0 1 0 0 0,0-1 0 0 0,0 1-1 0 0,1-1 1 0 0,-1 1 0 0 0,0-1 0 0 0,0 1 0 0 0,0-1 0 0 0,0 1 0 0 0,0-1 0 0 0,0 1 0 0 0,-1-1 0 0 0,1 1 0 0 0,0 0 0 0 0,0-1 0 0 0,0 1 0 0 0,0-1 0 0 0,0 1 0 0 0,-1-1 0 0 0,1 1 0 0 0,0-1 0 0 0,0 1 0 0 0,-1 0 0 0 0,1-1 0 0 0,0 1 0 0 0,-1 0 0 0 0,1-1 0 0 0,0 1-1 0 0,-1 0 1 0 0,1-1 0 0 0,-1 1 0 0 0,1 0 0 0 0,0 0 0 0 0,-1-1 0 0 0,1 1 0 0 0,-1 0 0 0 0,1 0 0 0 0,-1 0 0 0 0,1 0 0 0 0,-1-1 0 0 0,1 1 0 0 0,-1 0 0 0 0,1 0 0 0 0,-1 0 0 0 0,1 0 0 0 0,-1 0 0 0 0,1 0 0 0 0,-1 1 0 0 0,1-1 0 0 0,-1 0 0 0 0,1 0 0 0 0,-1 0 0 0 0,1 0-1 0 0,0 0 1 0 0,-1 1 0 0 0,1-1 42 0 0,-23-3-3257 0 0,8 2-2969 0 0,1 1-1564 0 0</inkml:trace>
  <inkml:trace contextRef="#ctx0" brushRef="#br0" timeOffset="1086.419">452 694 16271 0 0,'0'0'744'0'0,"0"0"-18"0"0,1 0-344 0 0,11-5 326 0 0,-1-1 0 0 0,1 0 0 0 0,-1 0-1 0 0,-1-1 1 0 0,1 0 0 0 0,-1-1 0 0 0,-1 0-1 0 0,0-1 1 0 0,5-5-708 0 0,13-10 945 0 0,262-242 3192 0 0,-196 156-5512 0 0,-92 109 385 0 0,-9-1-1573 0 0,-1 3 1251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33.5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56 255 11143 0 0,'-13'7'1188'0'0,"-13"-9"1135"0"0,25 1-2159 0 0,0 1 0 0 0,0-1 0 0 0,0 1 0 0 0,0-1 0 0 0,0 0 0 0 0,0 1 0 0 0,1-1 0 0 0,-1 0 0 0 0,0 0 0 0 0,0 0-1 0 0,0 0 1 0 0,1 1 0 0 0,-1-1 0 0 0,0 0 0 0 0,1 0 0 0 0,-1 0 0 0 0,1 0 0 0 0,-1-1 0 0 0,1 1 0 0 0,-1 0 0 0 0,1 0 0 0 0,0 0 0 0 0,0 0 0 0 0,-1 0 0 0 0,1 0 0 0 0,0-1 0 0 0,0 1 0 0 0,0 0 0 0 0,0 0 0 0 0,1 0 0 0 0,-1 0 0 0 0,0-1 0 0 0,0 1 0 0 0,1 0 0 0 0,-1 0-1 0 0,0 0 1 0 0,1 0 0 0 0,-1 0 0 0 0,1 0 0 0 0,0-1-164 0 0,24-44 1890 0 0,-12 27-1566 0 0,0 1 0 0 0,2 1 0 0 0,0 0 0 0 0,0 0 0 0 0,2 2 0 0 0,0 0 0 0 0,1 1 0 0 0,12-8-324 0 0,-27 20 31 0 0,0 0 1 0 0,-1 0-1 0 0,1 0 0 0 0,1 1 1 0 0,-1-1-1 0 0,0 1 1 0 0,0-1-1 0 0,0 1 0 0 0,1 0 1 0 0,-1 0-1 0 0,1 1 1 0 0,-1-1-1 0 0,1 1 0 0 0,-1-1 1 0 0,1 1-1 0 0,-1 0 1 0 0,1 1-1 0 0,-1-1 0 0 0,1 0 1 0 0,-1 1-1 0 0,0 0 1 0 0,1 0-1 0 0,-1 0 0 0 0,0 0 1 0 0,1 1-1 0 0,-1-1 1 0 0,0 1-1 0 0,0 0 0 0 0,0-1 1 0 0,0 2-1 0 0,-1-1 1 0 0,1 0-1 0 0,0 0 0 0 0,-1 1 1 0 0,0 0-1 0 0,1-1 1 0 0,-1 1-1 0 0,0 1-31 0 0,2 3 62 0 0,0 1 0 0 0,-1 0 0 0 0,0 0 0 0 0,-1 0 0 0 0,0 0 0 0 0,0 0 0 0 0,0 1 0 0 0,-1-1-1 0 0,0 1 1 0 0,-1-1 0 0 0,0 1 0 0 0,-1-1 0 0 0,1 1 0 0 0,-1-1 0 0 0,-1 0 0 0 0,0 2-62 0 0,-45 129 921 0 0,37-116-726 0 0,-2-1 0 0 0,0-1 0 0 0,-1 1 0 0 0,-1-2 0 0 0,-1 0 0 0 0,-1-1 0 0 0,-1 0 0 0 0,0-2 0 0 0,-15 12-195 0 0,31-28 73 0 0,16-9 75 0 0,11-5-140 0 0,0 2-1 0 0,1 0 1 0 0,1 2 0 0 0,0 0-1 0 0,0 2 1 0 0,0 2-1 0 0,1 0 1 0 0,0 2 0 0 0,0 1-1 0 0,0 1 1 0 0,9 2-8 0 0,-34-1 18 0 0,0-1-1 0 0,0 1 1 0 0,-1 0 0 0 0,1 0-1 0 0,0 1 1 0 0,0-1-1 0 0,-1 1 1 0 0,1-1 0 0 0,0 1-1 0 0,0 0 1 0 0,-1 1-1 0 0,1-1 1 0 0,-1 0 0 0 0,1 1-1 0 0,-1 0 1 0 0,0 0 0 0 0,0 0-1 0 0,0 0 1 0 0,0 1-1 0 0,0-1 1 0 0,0 1 0 0 0,-1 0-1 0 0,1-1 1 0 0,-1 1 0 0 0,0 0-1 0 0,1 1 1 0 0,-1-1-1 0 0,-1 0 1 0 0,1 1 0 0 0,0-1-1 0 0,-1 1 1 0 0,0-1 0 0 0,0 1-1 0 0,0 0 1 0 0,0-1-1 0 0,-1 1 1 0 0,1 1-18 0 0,-10 15 93 0 0,8-19-391 0 0,1-1-82 0 0,0 0-11 0 0,4-13-1548 0 0,14-13-1530 0 0,-9 17 1517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37.1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280 68 7831 0 0,'0'0'603'0'0,"-4"-14"1309"0"0,-12-22 6095 0 0,14 34-7840 0 0,0 1 0 0 0,1-1-1 0 0,-1 1 1 0 0,0-1-1 0 0,0 1 1 0 0,0 0-1 0 0,0-1 1 0 0,0 1 0 0 0,0 0-1 0 0,0 1 1 0 0,-1-1-1 0 0,1 0 1 0 0,0 1-1 0 0,0-1 1 0 0,-1 1 0 0 0,1-1-1 0 0,0 1 1 0 0,-1 0-1 0 0,1 0 1 0 0,0 0-1 0 0,-1 1 1 0 0,1-1 0 0 0,0 0-1 0 0,-1 1-166 0 0,-10 3 310 0 0,0 1-1 0 0,1 1 0 0 0,0 0 1 0 0,0 0-1 0 0,1 1 1 0 0,-1 1-1 0 0,2 0 1 0 0,-1 0-1 0 0,1 1 0 0 0,0 0 1 0 0,1 1-1 0 0,0 0 1 0 0,1 1-1 0 0,-5 7-309 0 0,10-15 33 0 0,-28 49 649 0 0,30-51-667 0 0,0 1 0 0 0,0-1 0 0 0,1 1 0 0 0,-1 0 0 0 0,0-1 0 0 0,1 1 0 0 0,0 0 0 0 0,-1-1 0 0 0,1 1 0 0 0,0 0 0 0 0,0 0 0 0 0,0-1 0 0 0,0 1 0 0 0,0 0 0 0 0,0 0 0 0 0,0-1 0 0 0,1 1 0 0 0,-1 0 0 0 0,0-1 0 0 0,1 1 0 0 0,0 0 0 0 0,-1-1 0 0 0,1 1 0 0 0,0-1 0 0 0,0 1 0 0 0,0-1 0 0 0,0 1 0 0 0,0-1 0 0 0,0 0 0 0 0,0 1 0 0 0,1-1-15 0 0,2 0 0 0 0,0 0 0 0 0,1 0 0 0 0,-1 0 0 0 0,0-1 0 0 0,1 1 0 0 0,-1-1 0 0 0,0 0 0 0 0,1-1 0 0 0,-1 1 0 0 0,0-1 0 0 0,1 0 0 0 0,-1 0 0 0 0,0 0 0 0 0,0 0 0 0 0,0-1 0 0 0,0 0 0 0 0,0 0 0 0 0,0 0 0 0 0,0 0 0 0 0,0-1 0 0 0,1 0 0 0 0,16-8-150 0 0,-2-1 0 0 0,0-1 0 0 0,0-1 0 0 0,-1-1 0 0 0,-1 0 0 0 0,-1-2 0 0 0,2-2 150 0 0,-4 5-46 0 0,-10 35-61 0 0,-4-10 189 0 0,1 1-1 0 0,-1-1 0 0 0,2 1 1 0 0,0-1-1 0 0,0 1 0 0 0,1-1 0 0 0,0 0 1 0 0,1 0-1 0 0,0 0 0 0 0,1-1 0 0 0,0 1 1 0 0,1-1-1 0 0,0 0 0 0 0,0-1 0 0 0,1 1 1 0 0,0-1-1 0 0,1-1 0 0 0,0 0 1 0 0,1 0-1 0 0,-1 0 0 0 0,2-1-81 0 0,1 0 15 0 0,2-1-1 0 0,-1-1 1 0 0,0 0-1 0 0,1-1 1 0 0,0 0-1 0 0,0-1 1 0 0,1 0 0 0 0,-1-1-1 0 0,0-1 1 0 0,1 0-1 0 0,-1-1 1 0 0,1 0-1 0 0,-1-1 1 0 0,0-1 0 0 0,1 0-1 0 0,-1 0 1 0 0,0-2-1 0 0,0 1 1 0 0,6-4-15 0 0,85-48-2724 0 0,-82 37-3675 0 0,-3-3-2011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40.10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0 244 11055 0 0,'14'-5'1176'0'0,"87"-19"8893"0"0,-76 21-9209 0 0,1 1 1 0 0,0 2 0 0 0,-1 0-1 0 0,1 2 1 0 0,0 0-861 0 0,47 8 255 0 0,74 7-222 0 0,-49-12-3532 0 0,-82-5 1586 0 0</inkml:trace>
  <inkml:trace contextRef="#ctx0" brushRef="#br0" timeOffset="281.186">40 358 16783 0 0,'0'0'770'0'0,"-1"0"-18"0"0,-3-1-352 0 0,3 1 292 0 0,1 0 185 0 0,69 14 4532 0 0,0-3-3300 0 0,42 8-857 0 0,-99-16-1229 0 0,48 10 167 0 0,1-3 0 0 0,56 3-190 0 0,-112-12-233 0 0,-1-1 0 0 0,0 1-1 0 0,0-1 1 0 0,1-1 0 0 0,-1 1 0 0 0,0 0 0 0 0,0-1-1 0 0,0 0 1 0 0,0 0 0 0 0,0 0 0 0 0,0-1-1 0 0,0 1 1 0 0,0-1 0 0 0,0 0 0 0 0,-1 0 0 0 0,1 0-1 0 0,0-1 1 0 0,-1 1 0 0 0,0-1 0 0 0,0 0-1 0 0,0 0 1 0 0,0 0 0 0 0,0 0 0 0 0,2-4 233 0 0,-1-1-8747 0 0</inkml:trace>
  <inkml:trace contextRef="#ctx0" brushRef="#br0" timeOffset="614.237">509 0 13823 0 0,'-27'9'1471'0'0,"23"10"1590"0"0,5-19-2718 0 0,24 33 4874 0 0,31 6-3090 0 0,-49-34-1746 0 0,367 202 2771 0 0,-329-181-3628 0 0,-34-18 157 0 0,1-1 0 0 0,-1 0 0 0 0,1-1 0 0 0,0-1 0 0 0,1 0 0 0 0,-1 0 0 0 0,4 0 319 0 0,-15-5-1376 0 0,-1 0-1440 0 0,0 0-5563 0 0</inkml:trace>
  <inkml:trace contextRef="#ctx0" brushRef="#br0" timeOffset="821.363">647 745 11975 0 0,'0'0'923'0'0,"0"0"-302"0"0,0 0 969 0 0,0 0 487 0 0,0-2 1647 0 0,-2-11-1875 0 0,20-39 1549 0 0,33-16-1836 0 0,84-66 221 0 0,-74 80-4328 0 0,-13 12-4517 0 0,-33 28-1498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03:37.98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81 48 5983 0 0,'0'-12'640'0'0,"0"-8"1912"0"0,0 19-1134 0 0,0 1-37 0 0,0 0-205 0 0,0 0-89 0 0,0 0-21 0 0,0 0 10 0 0,0 0 51 0 0,0 0 22 0 0,0 0 3 0 0,2 8 923 0 0,20 150 2535 0 0,28 47-5872 0 0,-50-203 584 0 0,-6 2-1968 0 0,-2-1 1163 0 0</inkml:trace>
  <inkml:trace contextRef="#ctx0" brushRef="#br0" timeOffset="243.25">1 312 9671 0 0,'0'0'748'0'0,"7"0"-464"0"0,131-5 11699 0 0,30 21-8347 0 0,-161-16-3647 0 0,-1 0 0 0 0,1 0-1 0 0,0-1 1 0 0,-1 0 0 0 0,0 0 0 0 0,1-1 0 0 0,-1 1 0 0 0,0-1 0 0 0,0-1-1 0 0,0 1 1 0 0,0-1 0 0 0,0 0 0 0 0,0 0 0 0 0,-1-1 0 0 0,5-4 11 0 0,38-49-6088 0 0,-43 47 3972 0 0</inkml:trace>
  <inkml:trace contextRef="#ctx0" brushRef="#br0" timeOffset="517.663">482 184 7831 0 0,'0'0'603'0'0,"-6"14"1200"0"0,-5 41 7564 0 0,20 29-6044 0 0,-8-78-3095 0 0,-1-5-121 0 0,0-1-10 0 0,0 0-33 0 0,0 0-124 0 0,0 0-16 0 0,8-20-2516 0 0,-6 6 1192 0 0</inkml:trace>
  <inkml:trace contextRef="#ctx0" brushRef="#br0" timeOffset="951.702">483 1 11143 0 0,'0'0'507'0'0,"0"0"-6"0"0,0 0-238 0 0,0 0 184 0 0,0 0 117 0 0,0 0 20 0 0,0 0-68 0 0,1 1-322 0 0,15 51-605 0 0,3-1 0 0 0,1-2 0 0 0,3 0 0 0 0,6 5 411 0 0,-22-40 146 0 0,35 92 5696 0 0,-42-105-5002 0 0,0-1-24 0 0,0 0-101 0 0,0 0-47 0 0,0 0-11 0 0,0 0-32 0 0,0 0-129 0 0,0 0-58 0 0,0 0-13 0 0,-6-22 631 0 0,7 10-982 0 0,1 1 0 0 0,-1 0-1 0 0,2 0 1 0 0,0 0 0 0 0,0 0 0 0 0,1 1 0 0 0,0-1-1 0 0,0 1 1 0 0,7-10-74 0 0,-6 9 0 0 0,2 0 0 0 0,-1 0 0 0 0,1 0 0 0 0,1 1 0 0 0,0 0 0 0 0,0 1 0 0 0,1-1 0 0 0,0 2 0 0 0,0-1 0 0 0,3 0 0 0 0,-11 8 9 0 0,0 1 1 0 0,0-1-1 0 0,-1 1 0 0 0,1 0 1 0 0,0-1-1 0 0,0 1 0 0 0,0 0 0 0 0,0 0 1 0 0,0-1-1 0 0,0 1 0 0 0,0 0 1 0 0,0 0-1 0 0,0 0 0 0 0,0 0 1 0 0,0 0-1 0 0,0 0 0 0 0,0 1 0 0 0,0-1 1 0 0,0 0-1 0 0,0 0 0 0 0,0 1 1 0 0,0-1-1 0 0,0 0 0 0 0,-1 1 0 0 0,1-1 1 0 0,0 1-1 0 0,0-1 0 0 0,0 1 1 0 0,-1 0-1 0 0,1-1 0 0 0,0 1 1 0 0,-1 0-1 0 0,1 0 0 0 0,0-1 0 0 0,-1 1 1 0 0,1 0-1 0 0,-1 0 0 0 0,1 0 1 0 0,-1 0-1 0 0,1-1 0 0 0,-1 1 0 0 0,0 0 1 0 0,0 0-1 0 0,1 0 0 0 0,-1 0 1 0 0,0 0-1 0 0,0 1-9 0 0,10 51 558 0 0,-10-49-538 0 0,15 233 797 0 0,-14-231-806 0 0,-1-5 42 0 0,12-11 22 0 0,31-74-23 0 0,-26 42-51 0 0,-5 16-1 0 0,2-7 0 0 0,2 1 0 0 0,1 1 0 0 0,2 1 0 0 0,7-10 0 0 0,-20 33 0 0 0,9 7 11 0 0,-11 5 24 0 0,0 0 1 0 0,-1 0-1 0 0,1 0 1 0 0,-1 0 0 0 0,0 1-1 0 0,0-1 1 0 0,-1 1-1 0 0,0 0 1 0 0,0 0-1 0 0,0 0 1 0 0,-1 0-1 0 0,0 0 1 0 0,0 0-1 0 0,0 6-35 0 0,-1-11 4 0 0,24 163 380 0 0,-13-117-445 0 0,-10-45-257 0 0,13-2-2210 0 0,-5-7 1207 0 0,-1-6-43 0 0</inkml:trace>
  <inkml:trace contextRef="#ctx0" brushRef="#br0" timeOffset="1315.378">1286 238 13359 0 0,'0'0'1027'0'0,"0"0"-450"0"0,12 9 3685 0 0,-9-7-3979 0 0,0-1 1 0 0,0 1 0 0 0,0-1 0 0 0,0 0 0 0 0,0 0 0 0 0,0-1 0 0 0,0 1 0 0 0,1-1 0 0 0,-1 0 0 0 0,0 1 0 0 0,0-1 0 0 0,1-1 0 0 0,-1 1 0 0 0,0 0 0 0 0,0-1 0 0 0,1 0 0 0 0,-1 0-284 0 0,3 0 49 0 0,0-1 1 0 0,0 0-1 0 0,-1 0 1 0 0,1-1-1 0 0,-1 1 1 0 0,0-1-1 0 0,0-1 1 0 0,0 1-1 0 0,0-1 1 0 0,0 1-1 0 0,-1-1 1 0 0,1-1-1 0 0,-1 1 0 0 0,1-2-49 0 0,-3 4 25 0 0,0 0-1 0 0,-1-1 1 0 0,1 1-1 0 0,0-1 1 0 0,-1 1-1 0 0,0-1 1 0 0,1 0-1 0 0,-1 0 0 0 0,0 1 1 0 0,0-1-1 0 0,-1 0 1 0 0,1 0-1 0 0,-1 0 1 0 0,1 0-1 0 0,-1 0 0 0 0,0 0 1 0 0,0 0-1 0 0,0 0 1 0 0,0 0-1 0 0,-1 0 1 0 0,1 0-1 0 0,-1 0 0 0 0,0 1 1 0 0,0-1-1 0 0,0 0 1 0 0,0 0-1 0 0,0 0 1 0 0,-1 1-1 0 0,1-1 1 0 0,-1 1-1 0 0,0-1 0 0 0,1 1 1 0 0,-1 0-1 0 0,0 0 1 0 0,0-1-1 0 0,-1 1 1 0 0,1 1-1 0 0,0-1 0 0 0,-1 0 1 0 0,1 1-1 0 0,-1-1 1 0 0,0 1-1 0 0,1 0 1 0 0,-1-1-1 0 0,0 1 0 0 0,0 1 1 0 0,0-1-1 0 0,0 0 1 0 0,0 1-1 0 0,0-1 1 0 0,1 1-1 0 0,-2 0-24 0 0,-5 1 112 0 0,1 1-1 0 0,-1 0 0 0 0,1 0 1 0 0,0 1-1 0 0,0 0 1 0 0,0 1-1 0 0,0-1 1 0 0,1 2-1 0 0,-1-1 1 0 0,1 1-1 0 0,0 0 0 0 0,0 0 1 0 0,1 1-1 0 0,-1 0 1 0 0,1 0-1 0 0,1 1 1 0 0,-1-1-1 0 0,1 1 1 0 0,0 0-1 0 0,1 1 0 0 0,-1-1 1 0 0,2 1-1 0 0,-1 0 1 0 0,1 0-1 0 0,0 0 1 0 0,1 0-1 0 0,0 1 1 0 0,0-1-1 0 0,0 4-111 0 0,2-3 29 0 0,0-1 1 0 0,0 0-1 0 0,1 0 0 0 0,0 1 1 0 0,0-1-1 0 0,1 0 0 0 0,0 0 1 0 0,0 0-1 0 0,1 0 0 0 0,0-1 1 0 0,1 1-1 0 0,-1-1 0 0 0,1 0 1 0 0,1 0-1 0 0,-1 0 0 0 0,1 0 1 0 0,1-1-1 0 0,-1 0 0 0 0,1 0 1 0 0,0 0-1 0 0,0-1 0 0 0,1 0 1 0 0,0 0-1 0 0,0-1 0 0 0,0 0 1 0 0,0 0-1 0 0,1 0 0 0 0,-1-1 1 0 0,1 0-1 0 0,0-1 0 0 0,0 1 1 0 0,0-2-1 0 0,0 1 0 0 0,0-1 1 0 0,6 0-30 0 0,-1 1 43 0 0,0-1 0 0 0,-1-1 1 0 0,1 0-1 0 0,0-1 0 0 0,0 0 1 0 0,0-1-1 0 0,0-1 0 0 0,-1 0 1 0 0,1 0-1 0 0,-1-2 0 0 0,8-2-43 0 0,-16 5-143 0 0,1-1 0 0 0,0 1 0 0 0,-1 0 0 0 0,1-1 0 0 0,-1 0 0 0 0,0 0 0 0 0,0-1-1 0 0,0 1 1 0 0,0-1 0 0 0,-1 0 0 0 0,1 0 0 0 0,-1 0 0 0 0,0 0 0 0 0,0-1 0 0 0,-1 1 0 0 0,1-1 0 0 0,-1 1 0 0 0,0-1-1 0 0,0 0 1 0 0,-1 0 0 0 0,1 0 0 0 0,-1 0 0 0 0,0 0 0 0 0,0 0 0 0 0,-1-1 0 0 0,0 1 0 0 0,0 0 0 0 0,0 0-1 0 0,-1-4 144 0 0,-1-6-6614 0 0,0 1-1997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07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94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# mistakes / total for error</a:t>
            </a:r>
          </a:p>
          <a:p>
            <a:r>
              <a:rPr lang="en-US" dirty="0"/>
              <a:t>Show mathematical notation  for error</a:t>
            </a:r>
          </a:p>
          <a:p>
            <a:r>
              <a:rPr lang="en-US" dirty="0"/>
              <a:t>Write # correct / total for accuracy</a:t>
            </a:r>
          </a:p>
        </p:txBody>
      </p:sp>
    </p:spTree>
    <p:extLst>
      <p:ext uri="{BB962C8B-B14F-4D97-AF65-F5344CB8AC3E}">
        <p14:creationId xmlns:p14="http://schemas.microsoft.com/office/powerpoint/2010/main" val="2893477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</a:t>
            </a:r>
          </a:p>
          <a:p>
            <a:pPr lvl="1"/>
            <a:r>
              <a:rPr lang="en-US" dirty="0"/>
              <a:t>100 test examples</a:t>
            </a:r>
          </a:p>
          <a:p>
            <a:pPr lvl="1"/>
            <a:r>
              <a:rPr lang="en-US" dirty="0"/>
              <a:t>60 total positive, 40 total negative </a:t>
            </a:r>
          </a:p>
          <a:p>
            <a:pPr lvl="1"/>
            <a:r>
              <a:rPr lang="en-US" dirty="0"/>
              <a:t>TP 5, 10 FN, 5 FP, 35 TN</a:t>
            </a:r>
          </a:p>
          <a:p>
            <a:pPr lvl="1"/>
            <a:r>
              <a:rPr lang="en-US" dirty="0"/>
              <a:t>Compute accuracy (50 + 35 / 100) = 0.85</a:t>
            </a:r>
          </a:p>
        </p:txBody>
      </p:sp>
    </p:spTree>
    <p:extLst>
      <p:ext uri="{BB962C8B-B14F-4D97-AF65-F5344CB8AC3E}">
        <p14:creationId xmlns:p14="http://schemas.microsoft.com/office/powerpoint/2010/main" val="3806023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389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difference at end is bias + noise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37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in that curve is model using single words</a:t>
            </a:r>
          </a:p>
          <a:p>
            <a:r>
              <a:rPr lang="en-US" dirty="0"/>
              <a:t>Draw in curve for bigrams</a:t>
            </a:r>
          </a:p>
          <a:p>
            <a:r>
              <a:rPr lang="en-US" dirty="0"/>
              <a:t>Smaller bias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712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852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binary classification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55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 multiclass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29426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03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positive # = 2, negative # = 1, predict +1 </a:t>
            </a:r>
          </a:p>
        </p:txBody>
      </p:sp>
    </p:spTree>
    <p:extLst>
      <p:ext uri="{BB962C8B-B14F-4D97-AF65-F5344CB8AC3E}">
        <p14:creationId xmlns:p14="http://schemas.microsoft.com/office/powerpoint/2010/main" val="2811427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”Learn a classifier” for first two</a:t>
            </a:r>
          </a:p>
          <a:p>
            <a:r>
              <a:rPr lang="en-US" dirty="0"/>
              <a:t>Draw “More elaborate features for last”</a:t>
            </a:r>
          </a:p>
        </p:txBody>
      </p:sp>
    </p:spTree>
    <p:extLst>
      <p:ext uri="{BB962C8B-B14F-4D97-AF65-F5344CB8AC3E}">
        <p14:creationId xmlns:p14="http://schemas.microsoft.com/office/powerpoint/2010/main" val="723388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Write: score(</a:t>
            </a:r>
            <a:r>
              <a:rPr lang="en-US" dirty="0" err="1"/>
              <a:t>x_i</a:t>
            </a:r>
            <a:r>
              <a:rPr lang="en-US" dirty="0"/>
              <a:t>) =1.5 (1) + 2.7 (1)  - 2.1 (1) = 2.1 </a:t>
            </a:r>
          </a:p>
          <a:p>
            <a:r>
              <a:rPr lang="en-US" dirty="0"/>
              <a:t>Write \hat{</a:t>
            </a:r>
            <a:r>
              <a:rPr lang="en-US" dirty="0" err="1"/>
              <a:t>y_i</a:t>
            </a:r>
            <a:r>
              <a:rPr lang="en-US" dirty="0"/>
              <a:t>} = +1</a:t>
            </a:r>
          </a:p>
        </p:txBody>
      </p:sp>
    </p:spTree>
    <p:extLst>
      <p:ext uri="{BB962C8B-B14F-4D97-AF65-F5344CB8AC3E}">
        <p14:creationId xmlns:p14="http://schemas.microsoft.com/office/powerpoint/2010/main" val="526168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Sign is a function that returns +- 1 based on sign of input</a:t>
            </a:r>
          </a:p>
          <a:p>
            <a:pPr lvl="1"/>
            <a:r>
              <a:rPr lang="en-US" dirty="0"/>
              <a:t>Sign(0.8) = 1</a:t>
            </a:r>
          </a:p>
          <a:p>
            <a:pPr lvl="1"/>
            <a:r>
              <a:rPr lang="en-US" dirty="0"/>
              <a:t>Sign(-12356812) = -1</a:t>
            </a:r>
          </a:p>
        </p:txBody>
      </p:sp>
    </p:spTree>
    <p:extLst>
      <p:ext uri="{BB962C8B-B14F-4D97-AF65-F5344CB8AC3E}">
        <p14:creationId xmlns:p14="http://schemas.microsoft.com/office/powerpoint/2010/main" val="2068068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509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9002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 userDrawn="1"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29187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01715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4670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5992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2335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0052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89524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42642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9870043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932194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34" Type="http://schemas.openxmlformats.org/officeDocument/2006/relationships/image" Target="../media/image20.png"/><Relationship Id="rId7" Type="http://schemas.openxmlformats.org/officeDocument/2006/relationships/customXml" Target="../ink/ink3.xml"/><Relationship Id="rId12" Type="http://schemas.openxmlformats.org/officeDocument/2006/relationships/image" Target="../media/image9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customXml" Target="../ink/ink5.xml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5.png"/><Relationship Id="rId9" Type="http://schemas.openxmlformats.org/officeDocument/2006/relationships/customXml" Target="../ink/ink4.xm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customXml" Target="../ink/ink13.xml"/><Relationship Id="rId30" Type="http://schemas.openxmlformats.org/officeDocument/2006/relationships/image" Target="../media/image18.png"/><Relationship Id="rId35" Type="http://schemas.openxmlformats.org/officeDocument/2006/relationships/customXml" Target="../ink/ink17.xml"/><Relationship Id="rId8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8.png"/><Relationship Id="rId18" Type="http://schemas.openxmlformats.org/officeDocument/2006/relationships/customXml" Target="../ink/ink111.xml"/><Relationship Id="rId26" Type="http://schemas.openxmlformats.org/officeDocument/2006/relationships/customXml" Target="../ink/ink115.xml"/><Relationship Id="rId39" Type="http://schemas.openxmlformats.org/officeDocument/2006/relationships/image" Target="../media/image132.png"/><Relationship Id="rId21" Type="http://schemas.openxmlformats.org/officeDocument/2006/relationships/image" Target="../media/image123.png"/><Relationship Id="rId34" Type="http://schemas.openxmlformats.org/officeDocument/2006/relationships/customXml" Target="../ink/ink119.xml"/><Relationship Id="rId42" Type="http://schemas.openxmlformats.org/officeDocument/2006/relationships/customXml" Target="../ink/ink123.xml"/><Relationship Id="rId47" Type="http://schemas.openxmlformats.org/officeDocument/2006/relationships/image" Target="../media/image136.png"/><Relationship Id="rId50" Type="http://schemas.openxmlformats.org/officeDocument/2006/relationships/customXml" Target="../ink/ink127.xml"/><Relationship Id="rId55" Type="http://schemas.openxmlformats.org/officeDocument/2006/relationships/image" Target="../media/image140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7.xml"/><Relationship Id="rId16" Type="http://schemas.openxmlformats.org/officeDocument/2006/relationships/customXml" Target="../ink/ink110.xml"/><Relationship Id="rId29" Type="http://schemas.openxmlformats.org/officeDocument/2006/relationships/image" Target="../media/image127.png"/><Relationship Id="rId11" Type="http://schemas.openxmlformats.org/officeDocument/2006/relationships/image" Target="../media/image117.png"/><Relationship Id="rId24" Type="http://schemas.openxmlformats.org/officeDocument/2006/relationships/customXml" Target="../ink/ink114.xml"/><Relationship Id="rId32" Type="http://schemas.openxmlformats.org/officeDocument/2006/relationships/customXml" Target="../ink/ink118.xml"/><Relationship Id="rId37" Type="http://schemas.openxmlformats.org/officeDocument/2006/relationships/image" Target="../media/image131.png"/><Relationship Id="rId40" Type="http://schemas.openxmlformats.org/officeDocument/2006/relationships/customXml" Target="../ink/ink122.xml"/><Relationship Id="rId45" Type="http://schemas.openxmlformats.org/officeDocument/2006/relationships/image" Target="../media/image135.png"/><Relationship Id="rId53" Type="http://schemas.openxmlformats.org/officeDocument/2006/relationships/image" Target="../media/image139.png"/><Relationship Id="rId58" Type="http://schemas.openxmlformats.org/officeDocument/2006/relationships/customXml" Target="../ink/ink131.xml"/><Relationship Id="rId5" Type="http://schemas.openxmlformats.org/officeDocument/2006/relationships/image" Target="../media/image114.png"/><Relationship Id="rId61" Type="http://schemas.openxmlformats.org/officeDocument/2006/relationships/image" Target="../media/image143.png"/><Relationship Id="rId19" Type="http://schemas.openxmlformats.org/officeDocument/2006/relationships/image" Target="../media/image122.png"/><Relationship Id="rId14" Type="http://schemas.openxmlformats.org/officeDocument/2006/relationships/customXml" Target="../ink/ink109.xml"/><Relationship Id="rId22" Type="http://schemas.openxmlformats.org/officeDocument/2006/relationships/customXml" Target="../ink/ink113.xml"/><Relationship Id="rId27" Type="http://schemas.openxmlformats.org/officeDocument/2006/relationships/image" Target="../media/image126.png"/><Relationship Id="rId30" Type="http://schemas.openxmlformats.org/officeDocument/2006/relationships/customXml" Target="../ink/ink117.xml"/><Relationship Id="rId35" Type="http://schemas.openxmlformats.org/officeDocument/2006/relationships/image" Target="../media/image130.png"/><Relationship Id="rId43" Type="http://schemas.openxmlformats.org/officeDocument/2006/relationships/image" Target="../media/image134.png"/><Relationship Id="rId48" Type="http://schemas.openxmlformats.org/officeDocument/2006/relationships/customXml" Target="../ink/ink126.xml"/><Relationship Id="rId56" Type="http://schemas.openxmlformats.org/officeDocument/2006/relationships/customXml" Target="../ink/ink130.xml"/><Relationship Id="rId8" Type="http://schemas.openxmlformats.org/officeDocument/2006/relationships/customXml" Target="../ink/ink106.xml"/><Relationship Id="rId51" Type="http://schemas.openxmlformats.org/officeDocument/2006/relationships/image" Target="../media/image138.png"/><Relationship Id="rId3" Type="http://schemas.openxmlformats.org/officeDocument/2006/relationships/image" Target="../media/image120.png"/><Relationship Id="rId12" Type="http://schemas.openxmlformats.org/officeDocument/2006/relationships/customXml" Target="../ink/ink108.xml"/><Relationship Id="rId17" Type="http://schemas.openxmlformats.org/officeDocument/2006/relationships/image" Target="../media/image121.png"/><Relationship Id="rId25" Type="http://schemas.openxmlformats.org/officeDocument/2006/relationships/image" Target="../media/image125.png"/><Relationship Id="rId33" Type="http://schemas.openxmlformats.org/officeDocument/2006/relationships/image" Target="../media/image129.png"/><Relationship Id="rId38" Type="http://schemas.openxmlformats.org/officeDocument/2006/relationships/customXml" Target="../ink/ink121.xml"/><Relationship Id="rId46" Type="http://schemas.openxmlformats.org/officeDocument/2006/relationships/customXml" Target="../ink/ink125.xml"/><Relationship Id="rId59" Type="http://schemas.openxmlformats.org/officeDocument/2006/relationships/image" Target="../media/image142.png"/><Relationship Id="rId20" Type="http://schemas.openxmlformats.org/officeDocument/2006/relationships/customXml" Target="../ink/ink112.xml"/><Relationship Id="rId41" Type="http://schemas.openxmlformats.org/officeDocument/2006/relationships/image" Target="../media/image133.png"/><Relationship Id="rId54" Type="http://schemas.openxmlformats.org/officeDocument/2006/relationships/customXml" Target="../ink/ink129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05.xml"/><Relationship Id="rId15" Type="http://schemas.openxmlformats.org/officeDocument/2006/relationships/image" Target="../media/image119.png"/><Relationship Id="rId23" Type="http://schemas.openxmlformats.org/officeDocument/2006/relationships/image" Target="../media/image124.png"/><Relationship Id="rId28" Type="http://schemas.openxmlformats.org/officeDocument/2006/relationships/customXml" Target="../ink/ink116.xml"/><Relationship Id="rId36" Type="http://schemas.openxmlformats.org/officeDocument/2006/relationships/customXml" Target="../ink/ink120.xml"/><Relationship Id="rId49" Type="http://schemas.openxmlformats.org/officeDocument/2006/relationships/image" Target="../media/image137.png"/><Relationship Id="rId57" Type="http://schemas.openxmlformats.org/officeDocument/2006/relationships/image" Target="../media/image141.png"/><Relationship Id="rId10" Type="http://schemas.openxmlformats.org/officeDocument/2006/relationships/customXml" Target="../ink/ink107.xml"/><Relationship Id="rId31" Type="http://schemas.openxmlformats.org/officeDocument/2006/relationships/image" Target="../media/image128.png"/><Relationship Id="rId44" Type="http://schemas.openxmlformats.org/officeDocument/2006/relationships/customXml" Target="../ink/ink124.xml"/><Relationship Id="rId52" Type="http://schemas.openxmlformats.org/officeDocument/2006/relationships/customXml" Target="../ink/ink128.xml"/><Relationship Id="rId60" Type="http://schemas.openxmlformats.org/officeDocument/2006/relationships/customXml" Target="../ink/ink132.xml"/><Relationship Id="rId4" Type="http://schemas.openxmlformats.org/officeDocument/2006/relationships/customXml" Target="../ink/ink104.xml"/><Relationship Id="rId9" Type="http://schemas.openxmlformats.org/officeDocument/2006/relationships/image" Target="../media/image1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3.xml"/><Relationship Id="rId2" Type="http://schemas.openxmlformats.org/officeDocument/2006/relationships/image" Target="../media/image130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10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45.xml"/><Relationship Id="rId21" Type="http://schemas.openxmlformats.org/officeDocument/2006/relationships/image" Target="../media/image150.png"/><Relationship Id="rId42" Type="http://schemas.openxmlformats.org/officeDocument/2006/relationships/customXml" Target="../ink/ink153.xml"/><Relationship Id="rId47" Type="http://schemas.openxmlformats.org/officeDocument/2006/relationships/image" Target="../media/image162.png"/><Relationship Id="rId63" Type="http://schemas.openxmlformats.org/officeDocument/2006/relationships/image" Target="../media/image170.png"/><Relationship Id="rId68" Type="http://schemas.openxmlformats.org/officeDocument/2006/relationships/customXml" Target="../ink/ink166.xml"/><Relationship Id="rId84" Type="http://schemas.openxmlformats.org/officeDocument/2006/relationships/customXml" Target="../ink/ink174.xml"/><Relationship Id="rId89" Type="http://schemas.openxmlformats.org/officeDocument/2006/relationships/image" Target="../media/image183.png"/><Relationship Id="rId112" Type="http://schemas.openxmlformats.org/officeDocument/2006/relationships/customXml" Target="../ink/ink188.xml"/><Relationship Id="rId16" Type="http://schemas.openxmlformats.org/officeDocument/2006/relationships/customXml" Target="../ink/ink140.xml"/><Relationship Id="rId107" Type="http://schemas.openxmlformats.org/officeDocument/2006/relationships/image" Target="../media/image192.png"/><Relationship Id="rId11" Type="http://schemas.openxmlformats.org/officeDocument/2006/relationships/image" Target="../media/image145.png"/><Relationship Id="rId32" Type="http://schemas.openxmlformats.org/officeDocument/2006/relationships/customXml" Target="../ink/ink148.xml"/><Relationship Id="rId37" Type="http://schemas.openxmlformats.org/officeDocument/2006/relationships/image" Target="../media/image35.png"/><Relationship Id="rId53" Type="http://schemas.openxmlformats.org/officeDocument/2006/relationships/image" Target="../media/image165.png"/><Relationship Id="rId58" Type="http://schemas.openxmlformats.org/officeDocument/2006/relationships/customXml" Target="../ink/ink161.xml"/><Relationship Id="rId74" Type="http://schemas.openxmlformats.org/officeDocument/2006/relationships/customXml" Target="../ink/ink169.xml"/><Relationship Id="rId79" Type="http://schemas.openxmlformats.org/officeDocument/2006/relationships/image" Target="../media/image178.png"/><Relationship Id="rId102" Type="http://schemas.openxmlformats.org/officeDocument/2006/relationships/customXml" Target="../ink/ink183.xml"/><Relationship Id="rId5" Type="http://schemas.openxmlformats.org/officeDocument/2006/relationships/image" Target="../media/image1810.png"/><Relationship Id="rId90" Type="http://schemas.openxmlformats.org/officeDocument/2006/relationships/customXml" Target="../ink/ink177.xml"/><Relationship Id="rId95" Type="http://schemas.openxmlformats.org/officeDocument/2006/relationships/image" Target="../media/image186.png"/><Relationship Id="rId22" Type="http://schemas.openxmlformats.org/officeDocument/2006/relationships/customXml" Target="../ink/ink143.xml"/><Relationship Id="rId27" Type="http://schemas.openxmlformats.org/officeDocument/2006/relationships/image" Target="../media/image153.png"/><Relationship Id="rId43" Type="http://schemas.openxmlformats.org/officeDocument/2006/relationships/image" Target="../media/image160.png"/><Relationship Id="rId48" Type="http://schemas.openxmlformats.org/officeDocument/2006/relationships/customXml" Target="../ink/ink156.xml"/><Relationship Id="rId64" Type="http://schemas.openxmlformats.org/officeDocument/2006/relationships/customXml" Target="../ink/ink164.xml"/><Relationship Id="rId69" Type="http://schemas.openxmlformats.org/officeDocument/2006/relationships/image" Target="../media/image173.png"/><Relationship Id="rId113" Type="http://schemas.openxmlformats.org/officeDocument/2006/relationships/image" Target="../media/image195.png"/><Relationship Id="rId80" Type="http://schemas.openxmlformats.org/officeDocument/2006/relationships/customXml" Target="../ink/ink172.xml"/><Relationship Id="rId85" Type="http://schemas.openxmlformats.org/officeDocument/2006/relationships/image" Target="../media/image181.png"/><Relationship Id="rId12" Type="http://schemas.openxmlformats.org/officeDocument/2006/relationships/customXml" Target="../ink/ink138.xml"/><Relationship Id="rId17" Type="http://schemas.openxmlformats.org/officeDocument/2006/relationships/image" Target="../media/image148.png"/><Relationship Id="rId33" Type="http://schemas.openxmlformats.org/officeDocument/2006/relationships/image" Target="../media/image156.png"/><Relationship Id="rId38" Type="http://schemas.openxmlformats.org/officeDocument/2006/relationships/customXml" Target="../ink/ink151.xml"/><Relationship Id="rId59" Type="http://schemas.openxmlformats.org/officeDocument/2006/relationships/image" Target="../media/image168.png"/><Relationship Id="rId103" Type="http://schemas.openxmlformats.org/officeDocument/2006/relationships/image" Target="../media/image190.png"/><Relationship Id="rId108" Type="http://schemas.openxmlformats.org/officeDocument/2006/relationships/customXml" Target="../ink/ink186.xml"/><Relationship Id="rId54" Type="http://schemas.openxmlformats.org/officeDocument/2006/relationships/customXml" Target="../ink/ink159.xml"/><Relationship Id="rId70" Type="http://schemas.openxmlformats.org/officeDocument/2006/relationships/customXml" Target="../ink/ink167.xml"/><Relationship Id="rId75" Type="http://schemas.openxmlformats.org/officeDocument/2006/relationships/image" Target="../media/image176.png"/><Relationship Id="rId91" Type="http://schemas.openxmlformats.org/officeDocument/2006/relationships/image" Target="../media/image184.png"/><Relationship Id="rId96" Type="http://schemas.openxmlformats.org/officeDocument/2006/relationships/customXml" Target="../ink/ink18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35.xml"/><Relationship Id="rId15" Type="http://schemas.openxmlformats.org/officeDocument/2006/relationships/image" Target="../media/image147.png"/><Relationship Id="rId23" Type="http://schemas.openxmlformats.org/officeDocument/2006/relationships/image" Target="../media/image151.png"/><Relationship Id="rId28" Type="http://schemas.openxmlformats.org/officeDocument/2006/relationships/customXml" Target="../ink/ink146.xml"/><Relationship Id="rId36" Type="http://schemas.openxmlformats.org/officeDocument/2006/relationships/customXml" Target="../ink/ink150.xml"/><Relationship Id="rId49" Type="http://schemas.openxmlformats.org/officeDocument/2006/relationships/image" Target="../media/image163.png"/><Relationship Id="rId57" Type="http://schemas.openxmlformats.org/officeDocument/2006/relationships/image" Target="../media/image167.png"/><Relationship Id="rId106" Type="http://schemas.openxmlformats.org/officeDocument/2006/relationships/customXml" Target="../ink/ink185.xml"/><Relationship Id="rId114" Type="http://schemas.openxmlformats.org/officeDocument/2006/relationships/customXml" Target="../ink/ink189.xml"/><Relationship Id="rId10" Type="http://schemas.openxmlformats.org/officeDocument/2006/relationships/customXml" Target="../ink/ink137.xml"/><Relationship Id="rId31" Type="http://schemas.openxmlformats.org/officeDocument/2006/relationships/image" Target="../media/image155.png"/><Relationship Id="rId44" Type="http://schemas.openxmlformats.org/officeDocument/2006/relationships/customXml" Target="../ink/ink154.xml"/><Relationship Id="rId52" Type="http://schemas.openxmlformats.org/officeDocument/2006/relationships/customXml" Target="../ink/ink158.xml"/><Relationship Id="rId60" Type="http://schemas.openxmlformats.org/officeDocument/2006/relationships/customXml" Target="../ink/ink162.xml"/><Relationship Id="rId65" Type="http://schemas.openxmlformats.org/officeDocument/2006/relationships/image" Target="../media/image171.png"/><Relationship Id="rId73" Type="http://schemas.openxmlformats.org/officeDocument/2006/relationships/image" Target="../media/image175.png"/><Relationship Id="rId78" Type="http://schemas.openxmlformats.org/officeDocument/2006/relationships/customXml" Target="../ink/ink171.xml"/><Relationship Id="rId81" Type="http://schemas.openxmlformats.org/officeDocument/2006/relationships/image" Target="../media/image179.png"/><Relationship Id="rId86" Type="http://schemas.openxmlformats.org/officeDocument/2006/relationships/customXml" Target="../ink/ink175.xml"/><Relationship Id="rId94" Type="http://schemas.openxmlformats.org/officeDocument/2006/relationships/customXml" Target="../ink/ink179.xml"/><Relationship Id="rId99" Type="http://schemas.openxmlformats.org/officeDocument/2006/relationships/image" Target="../media/image188.png"/><Relationship Id="rId101" Type="http://schemas.openxmlformats.org/officeDocument/2006/relationships/image" Target="../media/image189.png"/><Relationship Id="rId4" Type="http://schemas.openxmlformats.org/officeDocument/2006/relationships/customXml" Target="../ink/ink134.xml"/><Relationship Id="rId9" Type="http://schemas.openxmlformats.org/officeDocument/2006/relationships/image" Target="../media/image144.png"/><Relationship Id="rId13" Type="http://schemas.openxmlformats.org/officeDocument/2006/relationships/image" Target="../media/image146.png"/><Relationship Id="rId18" Type="http://schemas.openxmlformats.org/officeDocument/2006/relationships/customXml" Target="../ink/ink141.xml"/><Relationship Id="rId39" Type="http://schemas.openxmlformats.org/officeDocument/2006/relationships/image" Target="../media/image158.png"/><Relationship Id="rId109" Type="http://schemas.openxmlformats.org/officeDocument/2006/relationships/image" Target="../media/image193.png"/><Relationship Id="rId34" Type="http://schemas.openxmlformats.org/officeDocument/2006/relationships/customXml" Target="../ink/ink149.xml"/><Relationship Id="rId50" Type="http://schemas.openxmlformats.org/officeDocument/2006/relationships/customXml" Target="../ink/ink157.xml"/><Relationship Id="rId55" Type="http://schemas.openxmlformats.org/officeDocument/2006/relationships/image" Target="../media/image166.png"/><Relationship Id="rId76" Type="http://schemas.openxmlformats.org/officeDocument/2006/relationships/customXml" Target="../ink/ink170.xml"/><Relationship Id="rId97" Type="http://schemas.openxmlformats.org/officeDocument/2006/relationships/image" Target="../media/image187.png"/><Relationship Id="rId104" Type="http://schemas.openxmlformats.org/officeDocument/2006/relationships/customXml" Target="../ink/ink184.xml"/><Relationship Id="rId7" Type="http://schemas.openxmlformats.org/officeDocument/2006/relationships/image" Target="../media/image1910.png"/><Relationship Id="rId71" Type="http://schemas.openxmlformats.org/officeDocument/2006/relationships/image" Target="../media/image174.png"/><Relationship Id="rId92" Type="http://schemas.openxmlformats.org/officeDocument/2006/relationships/customXml" Target="../ink/ink178.xml"/><Relationship Id="rId2" Type="http://schemas.openxmlformats.org/officeDocument/2006/relationships/notesSlide" Target="../notesSlides/notesSlide8.xml"/><Relationship Id="rId29" Type="http://schemas.openxmlformats.org/officeDocument/2006/relationships/image" Target="../media/image154.png"/><Relationship Id="rId24" Type="http://schemas.openxmlformats.org/officeDocument/2006/relationships/customXml" Target="../ink/ink144.xml"/><Relationship Id="rId40" Type="http://schemas.openxmlformats.org/officeDocument/2006/relationships/customXml" Target="../ink/ink152.xml"/><Relationship Id="rId45" Type="http://schemas.openxmlformats.org/officeDocument/2006/relationships/image" Target="../media/image161.png"/><Relationship Id="rId66" Type="http://schemas.openxmlformats.org/officeDocument/2006/relationships/customXml" Target="../ink/ink165.xml"/><Relationship Id="rId87" Type="http://schemas.openxmlformats.org/officeDocument/2006/relationships/image" Target="../media/image182.png"/><Relationship Id="rId110" Type="http://schemas.openxmlformats.org/officeDocument/2006/relationships/customXml" Target="../ink/ink187.xml"/><Relationship Id="rId115" Type="http://schemas.openxmlformats.org/officeDocument/2006/relationships/image" Target="../media/image196.png"/><Relationship Id="rId61" Type="http://schemas.openxmlformats.org/officeDocument/2006/relationships/image" Target="../media/image169.png"/><Relationship Id="rId82" Type="http://schemas.openxmlformats.org/officeDocument/2006/relationships/customXml" Target="../ink/ink173.xml"/><Relationship Id="rId19" Type="http://schemas.openxmlformats.org/officeDocument/2006/relationships/image" Target="../media/image149.png"/><Relationship Id="rId14" Type="http://schemas.openxmlformats.org/officeDocument/2006/relationships/customXml" Target="../ink/ink139.xml"/><Relationship Id="rId30" Type="http://schemas.openxmlformats.org/officeDocument/2006/relationships/customXml" Target="../ink/ink147.xml"/><Relationship Id="rId35" Type="http://schemas.openxmlformats.org/officeDocument/2006/relationships/image" Target="../media/image157.png"/><Relationship Id="rId56" Type="http://schemas.openxmlformats.org/officeDocument/2006/relationships/customXml" Target="../ink/ink160.xml"/><Relationship Id="rId77" Type="http://schemas.openxmlformats.org/officeDocument/2006/relationships/image" Target="../media/image177.png"/><Relationship Id="rId100" Type="http://schemas.openxmlformats.org/officeDocument/2006/relationships/customXml" Target="../ink/ink182.xml"/><Relationship Id="rId105" Type="http://schemas.openxmlformats.org/officeDocument/2006/relationships/image" Target="../media/image191.png"/><Relationship Id="rId8" Type="http://schemas.openxmlformats.org/officeDocument/2006/relationships/customXml" Target="../ink/ink136.xml"/><Relationship Id="rId51" Type="http://schemas.openxmlformats.org/officeDocument/2006/relationships/image" Target="../media/image164.png"/><Relationship Id="rId72" Type="http://schemas.openxmlformats.org/officeDocument/2006/relationships/customXml" Target="../ink/ink168.xml"/><Relationship Id="rId93" Type="http://schemas.openxmlformats.org/officeDocument/2006/relationships/image" Target="../media/image185.png"/><Relationship Id="rId98" Type="http://schemas.openxmlformats.org/officeDocument/2006/relationships/customXml" Target="../ink/ink181.xml"/><Relationship Id="rId3" Type="http://schemas.openxmlformats.org/officeDocument/2006/relationships/image" Target="../media/image1400.png"/><Relationship Id="rId25" Type="http://schemas.openxmlformats.org/officeDocument/2006/relationships/image" Target="../media/image152.png"/><Relationship Id="rId46" Type="http://schemas.openxmlformats.org/officeDocument/2006/relationships/customXml" Target="../ink/ink155.xml"/><Relationship Id="rId67" Type="http://schemas.openxmlformats.org/officeDocument/2006/relationships/image" Target="../media/image172.png"/><Relationship Id="rId20" Type="http://schemas.openxmlformats.org/officeDocument/2006/relationships/customXml" Target="../ink/ink142.xml"/><Relationship Id="rId41" Type="http://schemas.openxmlformats.org/officeDocument/2006/relationships/image" Target="../media/image159.png"/><Relationship Id="rId62" Type="http://schemas.openxmlformats.org/officeDocument/2006/relationships/customXml" Target="../ink/ink163.xml"/><Relationship Id="rId83" Type="http://schemas.openxmlformats.org/officeDocument/2006/relationships/image" Target="../media/image180.png"/><Relationship Id="rId88" Type="http://schemas.openxmlformats.org/officeDocument/2006/relationships/customXml" Target="../ink/ink176.xml"/><Relationship Id="rId111" Type="http://schemas.openxmlformats.org/officeDocument/2006/relationships/image" Target="../media/image194.png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5.png"/><Relationship Id="rId21" Type="http://schemas.openxmlformats.org/officeDocument/2006/relationships/customXml" Target="../ink/ink197.xml"/><Relationship Id="rId42" Type="http://schemas.openxmlformats.org/officeDocument/2006/relationships/image" Target="../media/image213.png"/><Relationship Id="rId47" Type="http://schemas.openxmlformats.org/officeDocument/2006/relationships/customXml" Target="../ink/ink210.xml"/><Relationship Id="rId63" Type="http://schemas.openxmlformats.org/officeDocument/2006/relationships/customXml" Target="../ink/ink218.xml"/><Relationship Id="rId68" Type="http://schemas.openxmlformats.org/officeDocument/2006/relationships/image" Target="../media/image226.png"/><Relationship Id="rId2" Type="http://schemas.openxmlformats.org/officeDocument/2006/relationships/image" Target="../media/image1500.png"/><Relationship Id="rId16" Type="http://schemas.openxmlformats.org/officeDocument/2006/relationships/image" Target="../media/image200.png"/><Relationship Id="rId29" Type="http://schemas.openxmlformats.org/officeDocument/2006/relationships/customXml" Target="../ink/ink201.xml"/><Relationship Id="rId11" Type="http://schemas.openxmlformats.org/officeDocument/2006/relationships/customXml" Target="../ink/ink192.xml"/><Relationship Id="rId24" Type="http://schemas.openxmlformats.org/officeDocument/2006/relationships/image" Target="../media/image204.png"/><Relationship Id="rId32" Type="http://schemas.openxmlformats.org/officeDocument/2006/relationships/image" Target="../media/image208.png"/><Relationship Id="rId37" Type="http://schemas.openxmlformats.org/officeDocument/2006/relationships/customXml" Target="../ink/ink205.xml"/><Relationship Id="rId40" Type="http://schemas.openxmlformats.org/officeDocument/2006/relationships/image" Target="../media/image212.png"/><Relationship Id="rId45" Type="http://schemas.openxmlformats.org/officeDocument/2006/relationships/customXml" Target="../ink/ink209.xml"/><Relationship Id="rId53" Type="http://schemas.openxmlformats.org/officeDocument/2006/relationships/customXml" Target="../ink/ink213.xml"/><Relationship Id="rId58" Type="http://schemas.openxmlformats.org/officeDocument/2006/relationships/image" Target="../media/image221.png"/><Relationship Id="rId66" Type="http://schemas.openxmlformats.org/officeDocument/2006/relationships/image" Target="../media/image225.png"/><Relationship Id="rId74" Type="http://schemas.openxmlformats.org/officeDocument/2006/relationships/image" Target="../media/image229.png"/><Relationship Id="rId5" Type="http://schemas.openxmlformats.org/officeDocument/2006/relationships/image" Target="../media/image1800.png"/><Relationship Id="rId61" Type="http://schemas.openxmlformats.org/officeDocument/2006/relationships/customXml" Target="../ink/ink217.xml"/><Relationship Id="rId19" Type="http://schemas.openxmlformats.org/officeDocument/2006/relationships/customXml" Target="../ink/ink196.xml"/><Relationship Id="rId14" Type="http://schemas.openxmlformats.org/officeDocument/2006/relationships/image" Target="../media/image199.png"/><Relationship Id="rId22" Type="http://schemas.openxmlformats.org/officeDocument/2006/relationships/image" Target="../media/image203.png"/><Relationship Id="rId27" Type="http://schemas.openxmlformats.org/officeDocument/2006/relationships/customXml" Target="../ink/ink200.xml"/><Relationship Id="rId30" Type="http://schemas.openxmlformats.org/officeDocument/2006/relationships/image" Target="../media/image207.png"/><Relationship Id="rId35" Type="http://schemas.openxmlformats.org/officeDocument/2006/relationships/customXml" Target="../ink/ink204.xml"/><Relationship Id="rId43" Type="http://schemas.openxmlformats.org/officeDocument/2006/relationships/customXml" Target="../ink/ink208.xml"/><Relationship Id="rId48" Type="http://schemas.openxmlformats.org/officeDocument/2006/relationships/image" Target="../media/image216.png"/><Relationship Id="rId56" Type="http://schemas.openxmlformats.org/officeDocument/2006/relationships/image" Target="../media/image220.png"/><Relationship Id="rId64" Type="http://schemas.openxmlformats.org/officeDocument/2006/relationships/image" Target="../media/image224.png"/><Relationship Id="rId69" Type="http://schemas.openxmlformats.org/officeDocument/2006/relationships/customXml" Target="../ink/ink221.xml"/><Relationship Id="rId8" Type="http://schemas.openxmlformats.org/officeDocument/2006/relationships/image" Target="../media/image2010.png"/><Relationship Id="rId51" Type="http://schemas.openxmlformats.org/officeDocument/2006/relationships/customXml" Target="../ink/ink212.xml"/><Relationship Id="rId72" Type="http://schemas.openxmlformats.org/officeDocument/2006/relationships/image" Target="../media/image228.png"/><Relationship Id="rId3" Type="http://schemas.openxmlformats.org/officeDocument/2006/relationships/image" Target="../media/image1600.png"/><Relationship Id="rId12" Type="http://schemas.openxmlformats.org/officeDocument/2006/relationships/image" Target="../media/image198.png"/><Relationship Id="rId17" Type="http://schemas.openxmlformats.org/officeDocument/2006/relationships/customXml" Target="../ink/ink195.xml"/><Relationship Id="rId25" Type="http://schemas.openxmlformats.org/officeDocument/2006/relationships/customXml" Target="../ink/ink199.xml"/><Relationship Id="rId33" Type="http://schemas.openxmlformats.org/officeDocument/2006/relationships/customXml" Target="../ink/ink203.xml"/><Relationship Id="rId38" Type="http://schemas.openxmlformats.org/officeDocument/2006/relationships/image" Target="../media/image211.png"/><Relationship Id="rId46" Type="http://schemas.openxmlformats.org/officeDocument/2006/relationships/image" Target="../media/image215.png"/><Relationship Id="rId59" Type="http://schemas.openxmlformats.org/officeDocument/2006/relationships/customXml" Target="../ink/ink216.xml"/><Relationship Id="rId67" Type="http://schemas.openxmlformats.org/officeDocument/2006/relationships/customXml" Target="../ink/ink220.xml"/><Relationship Id="rId20" Type="http://schemas.openxmlformats.org/officeDocument/2006/relationships/image" Target="../media/image202.png"/><Relationship Id="rId41" Type="http://schemas.openxmlformats.org/officeDocument/2006/relationships/customXml" Target="../ink/ink207.xml"/><Relationship Id="rId54" Type="http://schemas.openxmlformats.org/officeDocument/2006/relationships/image" Target="../media/image219.png"/><Relationship Id="rId62" Type="http://schemas.openxmlformats.org/officeDocument/2006/relationships/image" Target="../media/image223.png"/><Relationship Id="rId70" Type="http://schemas.openxmlformats.org/officeDocument/2006/relationships/image" Target="../media/image2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00.png"/><Relationship Id="rId15" Type="http://schemas.openxmlformats.org/officeDocument/2006/relationships/customXml" Target="../ink/ink194.xml"/><Relationship Id="rId23" Type="http://schemas.openxmlformats.org/officeDocument/2006/relationships/customXml" Target="../ink/ink198.xml"/><Relationship Id="rId28" Type="http://schemas.openxmlformats.org/officeDocument/2006/relationships/image" Target="../media/image206.png"/><Relationship Id="rId36" Type="http://schemas.openxmlformats.org/officeDocument/2006/relationships/image" Target="../media/image210.png"/><Relationship Id="rId49" Type="http://schemas.openxmlformats.org/officeDocument/2006/relationships/customXml" Target="../ink/ink211.xml"/><Relationship Id="rId57" Type="http://schemas.openxmlformats.org/officeDocument/2006/relationships/customXml" Target="../ink/ink215.xml"/><Relationship Id="rId10" Type="http://schemas.openxmlformats.org/officeDocument/2006/relationships/image" Target="../media/image197.png"/><Relationship Id="rId31" Type="http://schemas.openxmlformats.org/officeDocument/2006/relationships/customXml" Target="../ink/ink202.xml"/><Relationship Id="rId44" Type="http://schemas.openxmlformats.org/officeDocument/2006/relationships/image" Target="../media/image214.png"/><Relationship Id="rId52" Type="http://schemas.openxmlformats.org/officeDocument/2006/relationships/image" Target="../media/image218.png"/><Relationship Id="rId60" Type="http://schemas.openxmlformats.org/officeDocument/2006/relationships/image" Target="../media/image222.png"/><Relationship Id="rId65" Type="http://schemas.openxmlformats.org/officeDocument/2006/relationships/customXml" Target="../ink/ink219.xml"/><Relationship Id="rId73" Type="http://schemas.openxmlformats.org/officeDocument/2006/relationships/customXml" Target="../ink/ink223.xml"/><Relationship Id="rId4" Type="http://schemas.openxmlformats.org/officeDocument/2006/relationships/image" Target="../media/image1700.png"/><Relationship Id="rId9" Type="http://schemas.openxmlformats.org/officeDocument/2006/relationships/customXml" Target="../ink/ink191.xml"/><Relationship Id="rId13" Type="http://schemas.openxmlformats.org/officeDocument/2006/relationships/customXml" Target="../ink/ink193.xml"/><Relationship Id="rId18" Type="http://schemas.openxmlformats.org/officeDocument/2006/relationships/image" Target="../media/image201.png"/><Relationship Id="rId39" Type="http://schemas.openxmlformats.org/officeDocument/2006/relationships/customXml" Target="../ink/ink206.xml"/><Relationship Id="rId34" Type="http://schemas.openxmlformats.org/officeDocument/2006/relationships/image" Target="../media/image209.png"/><Relationship Id="rId50" Type="http://schemas.openxmlformats.org/officeDocument/2006/relationships/image" Target="../media/image217.png"/><Relationship Id="rId55" Type="http://schemas.openxmlformats.org/officeDocument/2006/relationships/customXml" Target="../ink/ink214.xml"/><Relationship Id="rId7" Type="http://schemas.openxmlformats.org/officeDocument/2006/relationships/customXml" Target="../ink/ink190.xml"/><Relationship Id="rId71" Type="http://schemas.openxmlformats.org/officeDocument/2006/relationships/customXml" Target="../ink/ink2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2110.png"/><Relationship Id="rId7" Type="http://schemas.openxmlformats.org/officeDocument/2006/relationships/customXml" Target="../ink/ink224.xml"/><Relationship Id="rId2" Type="http://schemas.openxmlformats.org/officeDocument/2006/relationships/image" Target="../media/image20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10.png"/><Relationship Id="rId5" Type="http://schemas.openxmlformats.org/officeDocument/2006/relationships/image" Target="../media/image230.png"/><Relationship Id="rId10" Type="http://schemas.openxmlformats.org/officeDocument/2006/relationships/image" Target="../media/image2510.png"/><Relationship Id="rId4" Type="http://schemas.openxmlformats.org/officeDocument/2006/relationships/image" Target="../media/image2210.png"/><Relationship Id="rId9" Type="http://schemas.openxmlformats.org/officeDocument/2006/relationships/customXml" Target="../ink/ink2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0.png"/><Relationship Id="rId3" Type="http://schemas.openxmlformats.org/officeDocument/2006/relationships/image" Target="../media/image2110.png"/><Relationship Id="rId7" Type="http://schemas.openxmlformats.org/officeDocument/2006/relationships/image" Target="../media/image2610.png"/><Relationship Id="rId2" Type="http://schemas.openxmlformats.org/officeDocument/2006/relationships/image" Target="../media/image20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0.png"/><Relationship Id="rId5" Type="http://schemas.openxmlformats.org/officeDocument/2006/relationships/image" Target="../media/image2410.png"/><Relationship Id="rId4" Type="http://schemas.openxmlformats.org/officeDocument/2006/relationships/image" Target="../media/image22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0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00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31.png"/><Relationship Id="rId5" Type="http://schemas.openxmlformats.org/officeDocument/2006/relationships/image" Target="../media/image281.png"/><Relationship Id="rId10" Type="http://schemas.openxmlformats.org/officeDocument/2006/relationships/image" Target="../media/image3110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30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0.png"/><Relationship Id="rId13" Type="http://schemas.openxmlformats.org/officeDocument/2006/relationships/image" Target="../media/image34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00.png"/><Relationship Id="rId12" Type="http://schemas.openxmlformats.org/officeDocument/2006/relationships/customXml" Target="../ink/ink22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11" Type="http://schemas.openxmlformats.org/officeDocument/2006/relationships/image" Target="../media/image330.png"/><Relationship Id="rId5" Type="http://schemas.openxmlformats.org/officeDocument/2006/relationships/image" Target="../media/image232.png"/><Relationship Id="rId10" Type="http://schemas.openxmlformats.org/officeDocument/2006/relationships/image" Target="../media/image3110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0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0.png"/><Relationship Id="rId5" Type="http://schemas.openxmlformats.org/officeDocument/2006/relationships/image" Target="../media/image370.png"/><Relationship Id="rId4" Type="http://schemas.openxmlformats.org/officeDocument/2006/relationships/image" Target="../media/image360.png"/></Relationships>
</file>

<file path=ppt/slides/_rels/slide23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38.xml"/><Relationship Id="rId21" Type="http://schemas.openxmlformats.org/officeDocument/2006/relationships/image" Target="../media/image242.png"/><Relationship Id="rId42" Type="http://schemas.openxmlformats.org/officeDocument/2006/relationships/customXml" Target="../ink/ink246.xml"/><Relationship Id="rId47" Type="http://schemas.openxmlformats.org/officeDocument/2006/relationships/image" Target="../media/image256.png"/><Relationship Id="rId63" Type="http://schemas.openxmlformats.org/officeDocument/2006/relationships/image" Target="../media/image264.png"/><Relationship Id="rId68" Type="http://schemas.openxmlformats.org/officeDocument/2006/relationships/customXml" Target="../ink/ink259.xml"/><Relationship Id="rId84" Type="http://schemas.openxmlformats.org/officeDocument/2006/relationships/customXml" Target="../ink/ink267.xml"/><Relationship Id="rId89" Type="http://schemas.openxmlformats.org/officeDocument/2006/relationships/image" Target="../media/image277.png"/><Relationship Id="rId16" Type="http://schemas.openxmlformats.org/officeDocument/2006/relationships/customXml" Target="../ink/ink233.xml"/><Relationship Id="rId11" Type="http://schemas.openxmlformats.org/officeDocument/2006/relationships/image" Target="../media/image237.png"/><Relationship Id="rId32" Type="http://schemas.openxmlformats.org/officeDocument/2006/relationships/customXml" Target="../ink/ink241.xml"/><Relationship Id="rId37" Type="http://schemas.openxmlformats.org/officeDocument/2006/relationships/image" Target="../media/image251.png"/><Relationship Id="rId53" Type="http://schemas.openxmlformats.org/officeDocument/2006/relationships/image" Target="../media/image259.png"/><Relationship Id="rId58" Type="http://schemas.openxmlformats.org/officeDocument/2006/relationships/customXml" Target="../ink/ink254.xml"/><Relationship Id="rId74" Type="http://schemas.openxmlformats.org/officeDocument/2006/relationships/customXml" Target="../ink/ink262.xml"/><Relationship Id="rId79" Type="http://schemas.openxmlformats.org/officeDocument/2006/relationships/image" Target="../media/image272.png"/><Relationship Id="rId5" Type="http://schemas.openxmlformats.org/officeDocument/2006/relationships/image" Target="../media/image234.png"/><Relationship Id="rId90" Type="http://schemas.openxmlformats.org/officeDocument/2006/relationships/customXml" Target="../ink/ink270.xml"/><Relationship Id="rId95" Type="http://schemas.openxmlformats.org/officeDocument/2006/relationships/image" Target="../media/image280.png"/><Relationship Id="rId22" Type="http://schemas.openxmlformats.org/officeDocument/2006/relationships/customXml" Target="../ink/ink236.xml"/><Relationship Id="rId27" Type="http://schemas.openxmlformats.org/officeDocument/2006/relationships/image" Target="../media/image245.png"/><Relationship Id="rId43" Type="http://schemas.openxmlformats.org/officeDocument/2006/relationships/image" Target="../media/image254.png"/><Relationship Id="rId48" Type="http://schemas.openxmlformats.org/officeDocument/2006/relationships/customXml" Target="../ink/ink249.xml"/><Relationship Id="rId64" Type="http://schemas.openxmlformats.org/officeDocument/2006/relationships/customXml" Target="../ink/ink257.xml"/><Relationship Id="rId69" Type="http://schemas.openxmlformats.org/officeDocument/2006/relationships/image" Target="../media/image267.png"/><Relationship Id="rId8" Type="http://schemas.openxmlformats.org/officeDocument/2006/relationships/customXml" Target="../ink/ink229.xml"/><Relationship Id="rId51" Type="http://schemas.openxmlformats.org/officeDocument/2006/relationships/image" Target="../media/image258.png"/><Relationship Id="rId72" Type="http://schemas.openxmlformats.org/officeDocument/2006/relationships/customXml" Target="../ink/ink261.xml"/><Relationship Id="rId80" Type="http://schemas.openxmlformats.org/officeDocument/2006/relationships/customXml" Target="../ink/ink265.xml"/><Relationship Id="rId85" Type="http://schemas.openxmlformats.org/officeDocument/2006/relationships/image" Target="../media/image275.png"/><Relationship Id="rId93" Type="http://schemas.openxmlformats.org/officeDocument/2006/relationships/image" Target="../media/image279.png"/><Relationship Id="rId3" Type="http://schemas.openxmlformats.org/officeDocument/2006/relationships/image" Target="../media/image410.png"/><Relationship Id="rId12" Type="http://schemas.openxmlformats.org/officeDocument/2006/relationships/customXml" Target="../ink/ink231.xml"/><Relationship Id="rId17" Type="http://schemas.openxmlformats.org/officeDocument/2006/relationships/image" Target="../media/image240.png"/><Relationship Id="rId25" Type="http://schemas.openxmlformats.org/officeDocument/2006/relationships/image" Target="../media/image244.png"/><Relationship Id="rId33" Type="http://schemas.openxmlformats.org/officeDocument/2006/relationships/image" Target="../media/image248.png"/><Relationship Id="rId38" Type="http://schemas.openxmlformats.org/officeDocument/2006/relationships/customXml" Target="../ink/ink244.xml"/><Relationship Id="rId46" Type="http://schemas.openxmlformats.org/officeDocument/2006/relationships/customXml" Target="../ink/ink248.xml"/><Relationship Id="rId59" Type="http://schemas.openxmlformats.org/officeDocument/2006/relationships/image" Target="../media/image262.png"/><Relationship Id="rId67" Type="http://schemas.openxmlformats.org/officeDocument/2006/relationships/image" Target="../media/image266.png"/><Relationship Id="rId20" Type="http://schemas.openxmlformats.org/officeDocument/2006/relationships/customXml" Target="../ink/ink235.xml"/><Relationship Id="rId41" Type="http://schemas.openxmlformats.org/officeDocument/2006/relationships/image" Target="../media/image253.png"/><Relationship Id="rId54" Type="http://schemas.openxmlformats.org/officeDocument/2006/relationships/customXml" Target="../ink/ink252.xml"/><Relationship Id="rId62" Type="http://schemas.openxmlformats.org/officeDocument/2006/relationships/customXml" Target="../ink/ink256.xml"/><Relationship Id="rId70" Type="http://schemas.openxmlformats.org/officeDocument/2006/relationships/customXml" Target="../ink/ink260.xml"/><Relationship Id="rId75" Type="http://schemas.openxmlformats.org/officeDocument/2006/relationships/image" Target="../media/image270.png"/><Relationship Id="rId83" Type="http://schemas.openxmlformats.org/officeDocument/2006/relationships/image" Target="../media/image274.png"/><Relationship Id="rId88" Type="http://schemas.openxmlformats.org/officeDocument/2006/relationships/customXml" Target="../ink/ink269.xml"/><Relationship Id="rId91" Type="http://schemas.openxmlformats.org/officeDocument/2006/relationships/image" Target="../media/image278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28.xml"/><Relationship Id="rId15" Type="http://schemas.openxmlformats.org/officeDocument/2006/relationships/image" Target="../media/image239.png"/><Relationship Id="rId23" Type="http://schemas.openxmlformats.org/officeDocument/2006/relationships/image" Target="../media/image243.png"/><Relationship Id="rId28" Type="http://schemas.openxmlformats.org/officeDocument/2006/relationships/customXml" Target="../ink/ink239.xml"/><Relationship Id="rId36" Type="http://schemas.openxmlformats.org/officeDocument/2006/relationships/customXml" Target="../ink/ink243.xml"/><Relationship Id="rId49" Type="http://schemas.openxmlformats.org/officeDocument/2006/relationships/image" Target="../media/image257.png"/><Relationship Id="rId57" Type="http://schemas.openxmlformats.org/officeDocument/2006/relationships/image" Target="../media/image261.png"/><Relationship Id="rId10" Type="http://schemas.openxmlformats.org/officeDocument/2006/relationships/customXml" Target="../ink/ink230.xml"/><Relationship Id="rId31" Type="http://schemas.openxmlformats.org/officeDocument/2006/relationships/image" Target="../media/image247.png"/><Relationship Id="rId44" Type="http://schemas.openxmlformats.org/officeDocument/2006/relationships/customXml" Target="../ink/ink247.xml"/><Relationship Id="rId52" Type="http://schemas.openxmlformats.org/officeDocument/2006/relationships/customXml" Target="../ink/ink251.xml"/><Relationship Id="rId60" Type="http://schemas.openxmlformats.org/officeDocument/2006/relationships/customXml" Target="../ink/ink255.xml"/><Relationship Id="rId65" Type="http://schemas.openxmlformats.org/officeDocument/2006/relationships/image" Target="../media/image265.png"/><Relationship Id="rId73" Type="http://schemas.openxmlformats.org/officeDocument/2006/relationships/image" Target="../media/image269.png"/><Relationship Id="rId78" Type="http://schemas.openxmlformats.org/officeDocument/2006/relationships/customXml" Target="../ink/ink264.xml"/><Relationship Id="rId81" Type="http://schemas.openxmlformats.org/officeDocument/2006/relationships/image" Target="../media/image273.png"/><Relationship Id="rId86" Type="http://schemas.openxmlformats.org/officeDocument/2006/relationships/customXml" Target="../ink/ink268.xml"/><Relationship Id="rId94" Type="http://schemas.openxmlformats.org/officeDocument/2006/relationships/customXml" Target="../ink/ink272.xml"/><Relationship Id="rId4" Type="http://schemas.openxmlformats.org/officeDocument/2006/relationships/customXml" Target="../ink/ink227.xml"/><Relationship Id="rId9" Type="http://schemas.openxmlformats.org/officeDocument/2006/relationships/image" Target="../media/image236.png"/><Relationship Id="rId13" Type="http://schemas.openxmlformats.org/officeDocument/2006/relationships/image" Target="../media/image238.png"/><Relationship Id="rId18" Type="http://schemas.openxmlformats.org/officeDocument/2006/relationships/customXml" Target="../ink/ink234.xml"/><Relationship Id="rId39" Type="http://schemas.openxmlformats.org/officeDocument/2006/relationships/image" Target="../media/image252.png"/><Relationship Id="rId34" Type="http://schemas.openxmlformats.org/officeDocument/2006/relationships/customXml" Target="../ink/ink242.xml"/><Relationship Id="rId50" Type="http://schemas.openxmlformats.org/officeDocument/2006/relationships/customXml" Target="../ink/ink250.xml"/><Relationship Id="rId55" Type="http://schemas.openxmlformats.org/officeDocument/2006/relationships/image" Target="../media/image260.png"/><Relationship Id="rId76" Type="http://schemas.openxmlformats.org/officeDocument/2006/relationships/customXml" Target="../ink/ink263.xml"/><Relationship Id="rId7" Type="http://schemas.openxmlformats.org/officeDocument/2006/relationships/image" Target="../media/image235.png"/><Relationship Id="rId71" Type="http://schemas.openxmlformats.org/officeDocument/2006/relationships/image" Target="../media/image268.png"/><Relationship Id="rId92" Type="http://schemas.openxmlformats.org/officeDocument/2006/relationships/customXml" Target="../ink/ink271.xml"/><Relationship Id="rId2" Type="http://schemas.openxmlformats.org/officeDocument/2006/relationships/notesSlide" Target="../notesSlides/notesSlide12.xml"/><Relationship Id="rId29" Type="http://schemas.openxmlformats.org/officeDocument/2006/relationships/image" Target="../media/image246.png"/><Relationship Id="rId24" Type="http://schemas.openxmlformats.org/officeDocument/2006/relationships/customXml" Target="../ink/ink237.xml"/><Relationship Id="rId40" Type="http://schemas.openxmlformats.org/officeDocument/2006/relationships/customXml" Target="../ink/ink245.xml"/><Relationship Id="rId45" Type="http://schemas.openxmlformats.org/officeDocument/2006/relationships/image" Target="../media/image255.png"/><Relationship Id="rId66" Type="http://schemas.openxmlformats.org/officeDocument/2006/relationships/customXml" Target="../ink/ink258.xml"/><Relationship Id="rId87" Type="http://schemas.openxmlformats.org/officeDocument/2006/relationships/image" Target="../media/image276.png"/><Relationship Id="rId61" Type="http://schemas.openxmlformats.org/officeDocument/2006/relationships/image" Target="../media/image263.png"/><Relationship Id="rId82" Type="http://schemas.openxmlformats.org/officeDocument/2006/relationships/customXml" Target="../ink/ink266.xml"/><Relationship Id="rId19" Type="http://schemas.openxmlformats.org/officeDocument/2006/relationships/image" Target="../media/image241.png"/><Relationship Id="rId14" Type="http://schemas.openxmlformats.org/officeDocument/2006/relationships/customXml" Target="../ink/ink232.xml"/><Relationship Id="rId30" Type="http://schemas.openxmlformats.org/officeDocument/2006/relationships/customXml" Target="../ink/ink240.xml"/><Relationship Id="rId35" Type="http://schemas.openxmlformats.org/officeDocument/2006/relationships/image" Target="../media/image249.png"/><Relationship Id="rId56" Type="http://schemas.openxmlformats.org/officeDocument/2006/relationships/customXml" Target="../ink/ink253.xml"/><Relationship Id="rId77" Type="http://schemas.openxmlformats.org/officeDocument/2006/relationships/image" Target="../media/image27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1.png"/><Relationship Id="rId2" Type="http://schemas.openxmlformats.org/officeDocument/2006/relationships/customXml" Target="../ink/ink27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4.xml"/><Relationship Id="rId2" Type="http://schemas.openxmlformats.org/officeDocument/2006/relationships/image" Target="../media/image281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5.xml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1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81.xml"/><Relationship Id="rId18" Type="http://schemas.openxmlformats.org/officeDocument/2006/relationships/image" Target="../media/image288.png"/><Relationship Id="rId26" Type="http://schemas.openxmlformats.org/officeDocument/2006/relationships/image" Target="../media/image292.png"/><Relationship Id="rId39" Type="http://schemas.openxmlformats.org/officeDocument/2006/relationships/customXml" Target="../ink/ink294.xml"/><Relationship Id="rId21" Type="http://schemas.openxmlformats.org/officeDocument/2006/relationships/customXml" Target="../ink/ink285.xml"/><Relationship Id="rId34" Type="http://schemas.openxmlformats.org/officeDocument/2006/relationships/image" Target="../media/image296.png"/><Relationship Id="rId42" Type="http://schemas.openxmlformats.org/officeDocument/2006/relationships/image" Target="../media/image300.png"/><Relationship Id="rId47" Type="http://schemas.openxmlformats.org/officeDocument/2006/relationships/customXml" Target="../ink/ink298.xml"/><Relationship Id="rId50" Type="http://schemas.openxmlformats.org/officeDocument/2006/relationships/image" Target="../media/image304.png"/><Relationship Id="rId55" Type="http://schemas.openxmlformats.org/officeDocument/2006/relationships/customXml" Target="../ink/ink302.xml"/><Relationship Id="rId63" Type="http://schemas.openxmlformats.org/officeDocument/2006/relationships/customXml" Target="../ink/ink306.xml"/><Relationship Id="rId7" Type="http://schemas.openxmlformats.org/officeDocument/2006/relationships/customXml" Target="../ink/ink278.xml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87.png"/><Relationship Id="rId29" Type="http://schemas.openxmlformats.org/officeDocument/2006/relationships/customXml" Target="../ink/ink289.xml"/><Relationship Id="rId11" Type="http://schemas.openxmlformats.org/officeDocument/2006/relationships/customXml" Target="../ink/ink280.xml"/><Relationship Id="rId24" Type="http://schemas.openxmlformats.org/officeDocument/2006/relationships/image" Target="../media/image291.png"/><Relationship Id="rId32" Type="http://schemas.openxmlformats.org/officeDocument/2006/relationships/image" Target="../media/image295.png"/><Relationship Id="rId37" Type="http://schemas.openxmlformats.org/officeDocument/2006/relationships/customXml" Target="../ink/ink293.xml"/><Relationship Id="rId40" Type="http://schemas.openxmlformats.org/officeDocument/2006/relationships/image" Target="../media/image299.png"/><Relationship Id="rId45" Type="http://schemas.openxmlformats.org/officeDocument/2006/relationships/customXml" Target="../ink/ink297.xml"/><Relationship Id="rId53" Type="http://schemas.openxmlformats.org/officeDocument/2006/relationships/customXml" Target="../ink/ink301.xml"/><Relationship Id="rId58" Type="http://schemas.openxmlformats.org/officeDocument/2006/relationships/image" Target="../media/image308.png"/><Relationship Id="rId5" Type="http://schemas.openxmlformats.org/officeDocument/2006/relationships/customXml" Target="../ink/ink277.xml"/><Relationship Id="rId61" Type="http://schemas.openxmlformats.org/officeDocument/2006/relationships/customXml" Target="../ink/ink305.xml"/><Relationship Id="rId19" Type="http://schemas.openxmlformats.org/officeDocument/2006/relationships/customXml" Target="../ink/ink284.xml"/><Relationship Id="rId14" Type="http://schemas.openxmlformats.org/officeDocument/2006/relationships/image" Target="../media/image286.png"/><Relationship Id="rId22" Type="http://schemas.openxmlformats.org/officeDocument/2006/relationships/image" Target="../media/image290.png"/><Relationship Id="rId27" Type="http://schemas.openxmlformats.org/officeDocument/2006/relationships/customXml" Target="../ink/ink288.xml"/><Relationship Id="rId30" Type="http://schemas.openxmlformats.org/officeDocument/2006/relationships/image" Target="../media/image294.png"/><Relationship Id="rId35" Type="http://schemas.openxmlformats.org/officeDocument/2006/relationships/customXml" Target="../ink/ink292.xml"/><Relationship Id="rId43" Type="http://schemas.openxmlformats.org/officeDocument/2006/relationships/customXml" Target="../ink/ink296.xml"/><Relationship Id="rId48" Type="http://schemas.openxmlformats.org/officeDocument/2006/relationships/image" Target="../media/image303.png"/><Relationship Id="rId56" Type="http://schemas.openxmlformats.org/officeDocument/2006/relationships/image" Target="../media/image307.png"/><Relationship Id="rId64" Type="http://schemas.openxmlformats.org/officeDocument/2006/relationships/image" Target="../media/image311.png"/><Relationship Id="rId8" Type="http://schemas.openxmlformats.org/officeDocument/2006/relationships/image" Target="../media/image283.png"/><Relationship Id="rId51" Type="http://schemas.openxmlformats.org/officeDocument/2006/relationships/customXml" Target="../ink/ink300.xml"/><Relationship Id="rId3" Type="http://schemas.openxmlformats.org/officeDocument/2006/relationships/customXml" Target="../ink/ink276.xml"/><Relationship Id="rId12" Type="http://schemas.openxmlformats.org/officeDocument/2006/relationships/image" Target="../media/image285.png"/><Relationship Id="rId17" Type="http://schemas.openxmlformats.org/officeDocument/2006/relationships/customXml" Target="../ink/ink283.xml"/><Relationship Id="rId25" Type="http://schemas.openxmlformats.org/officeDocument/2006/relationships/customXml" Target="../ink/ink287.xml"/><Relationship Id="rId33" Type="http://schemas.openxmlformats.org/officeDocument/2006/relationships/customXml" Target="../ink/ink291.xml"/><Relationship Id="rId38" Type="http://schemas.openxmlformats.org/officeDocument/2006/relationships/image" Target="../media/image298.png"/><Relationship Id="rId46" Type="http://schemas.openxmlformats.org/officeDocument/2006/relationships/image" Target="../media/image302.png"/><Relationship Id="rId59" Type="http://schemas.openxmlformats.org/officeDocument/2006/relationships/customXml" Target="../ink/ink304.xml"/><Relationship Id="rId20" Type="http://schemas.openxmlformats.org/officeDocument/2006/relationships/image" Target="../media/image289.png"/><Relationship Id="rId41" Type="http://schemas.openxmlformats.org/officeDocument/2006/relationships/customXml" Target="../ink/ink295.xml"/><Relationship Id="rId54" Type="http://schemas.openxmlformats.org/officeDocument/2006/relationships/image" Target="../media/image306.png"/><Relationship Id="rId62" Type="http://schemas.openxmlformats.org/officeDocument/2006/relationships/image" Target="../media/image3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2.png"/><Relationship Id="rId15" Type="http://schemas.openxmlformats.org/officeDocument/2006/relationships/customXml" Target="../ink/ink282.xml"/><Relationship Id="rId23" Type="http://schemas.openxmlformats.org/officeDocument/2006/relationships/customXml" Target="../ink/ink286.xml"/><Relationship Id="rId28" Type="http://schemas.openxmlformats.org/officeDocument/2006/relationships/image" Target="../media/image293.png"/><Relationship Id="rId36" Type="http://schemas.openxmlformats.org/officeDocument/2006/relationships/image" Target="../media/image297.png"/><Relationship Id="rId49" Type="http://schemas.openxmlformats.org/officeDocument/2006/relationships/customXml" Target="../ink/ink299.xml"/><Relationship Id="rId57" Type="http://schemas.openxmlformats.org/officeDocument/2006/relationships/customXml" Target="../ink/ink303.xml"/><Relationship Id="rId10" Type="http://schemas.openxmlformats.org/officeDocument/2006/relationships/image" Target="../media/image284.png"/><Relationship Id="rId31" Type="http://schemas.openxmlformats.org/officeDocument/2006/relationships/customXml" Target="../ink/ink290.xml"/><Relationship Id="rId44" Type="http://schemas.openxmlformats.org/officeDocument/2006/relationships/image" Target="../media/image301.png"/><Relationship Id="rId52" Type="http://schemas.openxmlformats.org/officeDocument/2006/relationships/image" Target="../media/image305.png"/><Relationship Id="rId60" Type="http://schemas.openxmlformats.org/officeDocument/2006/relationships/image" Target="../media/image309.png"/><Relationship Id="rId4" Type="http://schemas.openxmlformats.org/officeDocument/2006/relationships/image" Target="../media/image471.png"/><Relationship Id="rId9" Type="http://schemas.openxmlformats.org/officeDocument/2006/relationships/customXml" Target="../ink/ink279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customXml" Target="../ink/ink30.xml"/><Relationship Id="rId21" Type="http://schemas.openxmlformats.org/officeDocument/2006/relationships/image" Target="../media/image31.png"/><Relationship Id="rId34" Type="http://schemas.openxmlformats.org/officeDocument/2006/relationships/customXml" Target="../ink/ink34.xml"/><Relationship Id="rId42" Type="http://schemas.openxmlformats.org/officeDocument/2006/relationships/customXml" Target="../ink/ink38.xml"/><Relationship Id="rId47" Type="http://schemas.openxmlformats.org/officeDocument/2006/relationships/image" Target="../media/image44.png"/><Relationship Id="rId50" Type="http://schemas.openxmlformats.org/officeDocument/2006/relationships/customXml" Target="../ink/ink42.xml"/><Relationship Id="rId55" Type="http://schemas.openxmlformats.org/officeDocument/2006/relationships/image" Target="../media/image48.png"/><Relationship Id="rId63" Type="http://schemas.openxmlformats.org/officeDocument/2006/relationships/image" Target="../media/image52.png"/><Relationship Id="rId7" Type="http://schemas.openxmlformats.org/officeDocument/2006/relationships/image" Target="../media/image24.png"/><Relationship Id="rId2" Type="http://schemas.openxmlformats.org/officeDocument/2006/relationships/customXml" Target="../ink/ink18.xml"/><Relationship Id="rId16" Type="http://schemas.openxmlformats.org/officeDocument/2006/relationships/customXml" Target="../ink/ink25.xml"/><Relationship Id="rId29" Type="http://schemas.openxmlformats.org/officeDocument/2006/relationships/image" Target="../media/image35.png"/><Relationship Id="rId11" Type="http://schemas.openxmlformats.org/officeDocument/2006/relationships/image" Target="../media/image26.png"/><Relationship Id="rId24" Type="http://schemas.openxmlformats.org/officeDocument/2006/relationships/customXml" Target="../ink/ink29.xml"/><Relationship Id="rId32" Type="http://schemas.openxmlformats.org/officeDocument/2006/relationships/customXml" Target="../ink/ink33.xml"/><Relationship Id="rId37" Type="http://schemas.openxmlformats.org/officeDocument/2006/relationships/image" Target="../media/image39.png"/><Relationship Id="rId40" Type="http://schemas.openxmlformats.org/officeDocument/2006/relationships/customXml" Target="../ink/ink37.xml"/><Relationship Id="rId45" Type="http://schemas.openxmlformats.org/officeDocument/2006/relationships/image" Target="../media/image43.png"/><Relationship Id="rId53" Type="http://schemas.openxmlformats.org/officeDocument/2006/relationships/image" Target="../media/image47.png"/><Relationship Id="rId58" Type="http://schemas.openxmlformats.org/officeDocument/2006/relationships/customXml" Target="../ink/ink46.xml"/><Relationship Id="rId5" Type="http://schemas.openxmlformats.org/officeDocument/2006/relationships/image" Target="../media/image23.png"/><Relationship Id="rId61" Type="http://schemas.openxmlformats.org/officeDocument/2006/relationships/image" Target="../media/image51.png"/><Relationship Id="rId19" Type="http://schemas.openxmlformats.org/officeDocument/2006/relationships/image" Target="../media/image30.png"/><Relationship Id="rId14" Type="http://schemas.openxmlformats.org/officeDocument/2006/relationships/customXml" Target="../ink/ink24.xml"/><Relationship Id="rId22" Type="http://schemas.openxmlformats.org/officeDocument/2006/relationships/customXml" Target="../ink/ink28.xml"/><Relationship Id="rId27" Type="http://schemas.openxmlformats.org/officeDocument/2006/relationships/image" Target="../media/image34.png"/><Relationship Id="rId30" Type="http://schemas.openxmlformats.org/officeDocument/2006/relationships/customXml" Target="../ink/ink32.xml"/><Relationship Id="rId35" Type="http://schemas.openxmlformats.org/officeDocument/2006/relationships/image" Target="../media/image38.png"/><Relationship Id="rId43" Type="http://schemas.openxmlformats.org/officeDocument/2006/relationships/image" Target="../media/image42.png"/><Relationship Id="rId48" Type="http://schemas.openxmlformats.org/officeDocument/2006/relationships/customXml" Target="../ink/ink41.xml"/><Relationship Id="rId56" Type="http://schemas.openxmlformats.org/officeDocument/2006/relationships/customXml" Target="../ink/ink45.xml"/><Relationship Id="rId64" Type="http://schemas.openxmlformats.org/officeDocument/2006/relationships/customXml" Target="../ink/ink49.xml"/><Relationship Id="rId8" Type="http://schemas.openxmlformats.org/officeDocument/2006/relationships/customXml" Target="../ink/ink21.xml"/><Relationship Id="rId51" Type="http://schemas.openxmlformats.org/officeDocument/2006/relationships/image" Target="../media/image46.png"/><Relationship Id="rId3" Type="http://schemas.openxmlformats.org/officeDocument/2006/relationships/image" Target="../media/image22.png"/><Relationship Id="rId12" Type="http://schemas.openxmlformats.org/officeDocument/2006/relationships/customXml" Target="../ink/ink23.xml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33" Type="http://schemas.openxmlformats.org/officeDocument/2006/relationships/image" Target="../media/image37.png"/><Relationship Id="rId38" Type="http://schemas.openxmlformats.org/officeDocument/2006/relationships/customXml" Target="../ink/ink36.xml"/><Relationship Id="rId46" Type="http://schemas.openxmlformats.org/officeDocument/2006/relationships/customXml" Target="../ink/ink40.xml"/><Relationship Id="rId59" Type="http://schemas.openxmlformats.org/officeDocument/2006/relationships/image" Target="../media/image50.png"/><Relationship Id="rId20" Type="http://schemas.openxmlformats.org/officeDocument/2006/relationships/customXml" Target="../ink/ink27.xml"/><Relationship Id="rId41" Type="http://schemas.openxmlformats.org/officeDocument/2006/relationships/image" Target="../media/image41.png"/><Relationship Id="rId54" Type="http://schemas.openxmlformats.org/officeDocument/2006/relationships/customXml" Target="../ink/ink44.xml"/><Relationship Id="rId62" Type="http://schemas.openxmlformats.org/officeDocument/2006/relationships/customXml" Target="../ink/ink48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0.xml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28" Type="http://schemas.openxmlformats.org/officeDocument/2006/relationships/customXml" Target="../ink/ink31.xml"/><Relationship Id="rId36" Type="http://schemas.openxmlformats.org/officeDocument/2006/relationships/customXml" Target="../ink/ink35.xml"/><Relationship Id="rId49" Type="http://schemas.openxmlformats.org/officeDocument/2006/relationships/image" Target="../media/image45.png"/><Relationship Id="rId57" Type="http://schemas.openxmlformats.org/officeDocument/2006/relationships/image" Target="../media/image49.png"/><Relationship Id="rId10" Type="http://schemas.openxmlformats.org/officeDocument/2006/relationships/customXml" Target="../ink/ink22.xml"/><Relationship Id="rId31" Type="http://schemas.openxmlformats.org/officeDocument/2006/relationships/image" Target="../media/image36.png"/><Relationship Id="rId44" Type="http://schemas.openxmlformats.org/officeDocument/2006/relationships/customXml" Target="../ink/ink39.xml"/><Relationship Id="rId52" Type="http://schemas.openxmlformats.org/officeDocument/2006/relationships/customXml" Target="../ink/ink43.xml"/><Relationship Id="rId60" Type="http://schemas.openxmlformats.org/officeDocument/2006/relationships/customXml" Target="../ink/ink47.xml"/><Relationship Id="rId65" Type="http://schemas.openxmlformats.org/officeDocument/2006/relationships/image" Target="../media/image53.png"/><Relationship Id="rId4" Type="http://schemas.openxmlformats.org/officeDocument/2006/relationships/customXml" Target="../ink/ink19.xml"/><Relationship Id="rId9" Type="http://schemas.openxmlformats.org/officeDocument/2006/relationships/image" Target="../media/image25.png"/><Relationship Id="rId13" Type="http://schemas.openxmlformats.org/officeDocument/2006/relationships/image" Target="../media/image27.png"/><Relationship Id="rId18" Type="http://schemas.openxmlformats.org/officeDocument/2006/relationships/customXml" Target="../ink/ink26.xml"/><Relationship Id="rId39" Type="http://schemas.openxmlformats.org/officeDocument/2006/relationships/image" Target="../media/image4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0.png"/><Relationship Id="rId5" Type="http://schemas.openxmlformats.org/officeDocument/2006/relationships/hyperlink" Target="https://en.wikipedia.org/wiki/Confusion_matrix" TargetMode="External"/><Relationship Id="rId4" Type="http://schemas.openxmlformats.org/officeDocument/2006/relationships/image" Target="../media/image4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customXml" Target="../ink/ink30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00.png"/><Relationship Id="rId5" Type="http://schemas.openxmlformats.org/officeDocument/2006/relationships/customXml" Target="../ink/ink308.xml"/><Relationship Id="rId4" Type="http://schemas.openxmlformats.org/officeDocument/2006/relationships/image" Target="../media/image2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8.emf"/><Relationship Id="rId5" Type="http://schemas.openxmlformats.org/officeDocument/2006/relationships/customXml" Target="../ink/ink309.xml"/><Relationship Id="rId4" Type="http://schemas.openxmlformats.org/officeDocument/2006/relationships/image" Target="../media/image2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7" Type="http://schemas.openxmlformats.org/officeDocument/2006/relationships/image" Target="../media/image313.png"/><Relationship Id="rId2" Type="http://schemas.openxmlformats.org/officeDocument/2006/relationships/customXml" Target="../ink/ink31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12.xml"/><Relationship Id="rId5" Type="http://schemas.openxmlformats.org/officeDocument/2006/relationships/image" Target="../media/image312.png"/><Relationship Id="rId4" Type="http://schemas.openxmlformats.org/officeDocument/2006/relationships/customXml" Target="../ink/ink3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png"/><Relationship Id="rId13" Type="http://schemas.openxmlformats.org/officeDocument/2006/relationships/customXml" Target="../ink/ink318.xml"/><Relationship Id="rId3" Type="http://schemas.openxmlformats.org/officeDocument/2006/relationships/customXml" Target="../ink/ink313.xml"/><Relationship Id="rId7" Type="http://schemas.openxmlformats.org/officeDocument/2006/relationships/customXml" Target="../ink/ink315.xml"/><Relationship Id="rId12" Type="http://schemas.openxmlformats.org/officeDocument/2006/relationships/image" Target="../media/image3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5.png"/><Relationship Id="rId11" Type="http://schemas.openxmlformats.org/officeDocument/2006/relationships/customXml" Target="../ink/ink317.xml"/><Relationship Id="rId5" Type="http://schemas.openxmlformats.org/officeDocument/2006/relationships/customXml" Target="../ink/ink314.xml"/><Relationship Id="rId10" Type="http://schemas.openxmlformats.org/officeDocument/2006/relationships/image" Target="../media/image317.png"/><Relationship Id="rId4" Type="http://schemas.openxmlformats.org/officeDocument/2006/relationships/image" Target="../media/image314.png"/><Relationship Id="rId9" Type="http://schemas.openxmlformats.org/officeDocument/2006/relationships/customXml" Target="../ink/ink316.xml"/><Relationship Id="rId14" Type="http://schemas.openxmlformats.org/officeDocument/2006/relationships/image" Target="../media/image3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13" Type="http://schemas.openxmlformats.org/officeDocument/2006/relationships/customXml" Target="../ink/ink53.xml"/><Relationship Id="rId3" Type="http://schemas.openxmlformats.org/officeDocument/2006/relationships/image" Target="../media/image54.png"/><Relationship Id="rId7" Type="http://schemas.openxmlformats.org/officeDocument/2006/relationships/customXml" Target="../ink/ink50.xml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11" Type="http://schemas.openxmlformats.org/officeDocument/2006/relationships/customXml" Target="../ink/ink52.xml"/><Relationship Id="rId5" Type="http://schemas.openxmlformats.org/officeDocument/2006/relationships/image" Target="../media/image56.png"/><Relationship Id="rId10" Type="http://schemas.openxmlformats.org/officeDocument/2006/relationships/image" Target="../media/image57.png"/><Relationship Id="rId4" Type="http://schemas.openxmlformats.org/officeDocument/2006/relationships/image" Target="../media/image55.png"/><Relationship Id="rId9" Type="http://schemas.openxmlformats.org/officeDocument/2006/relationships/customXml" Target="../ink/ink51.xml"/><Relationship Id="rId14" Type="http://schemas.openxmlformats.org/officeDocument/2006/relationships/image" Target="../media/image5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0.xml"/><Relationship Id="rId2" Type="http://schemas.openxmlformats.org/officeDocument/2006/relationships/image" Target="../media/image320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1.xml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2" Type="http://schemas.openxmlformats.org/officeDocument/2006/relationships/customXml" Target="../ink/ink32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customXml" Target="../ink/ink58.xml"/><Relationship Id="rId3" Type="http://schemas.openxmlformats.org/officeDocument/2006/relationships/image" Target="../media/image60.png"/><Relationship Id="rId7" Type="http://schemas.openxmlformats.org/officeDocument/2006/relationships/customXml" Target="../ink/ink55.xml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11" Type="http://schemas.openxmlformats.org/officeDocument/2006/relationships/customXml" Target="../ink/ink57.xml"/><Relationship Id="rId5" Type="http://schemas.openxmlformats.org/officeDocument/2006/relationships/customXml" Target="../ink/ink54.xml"/><Relationship Id="rId15" Type="http://schemas.openxmlformats.org/officeDocument/2006/relationships/customXml" Target="../ink/ink59.xml"/><Relationship Id="rId10" Type="http://schemas.openxmlformats.org/officeDocument/2006/relationships/image" Target="../media/image64.png"/><Relationship Id="rId4" Type="http://schemas.openxmlformats.org/officeDocument/2006/relationships/image" Target="../media/image61.png"/><Relationship Id="rId9" Type="http://schemas.openxmlformats.org/officeDocument/2006/relationships/customXml" Target="../ink/ink56.xml"/><Relationship Id="rId1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customXml" Target="../ink/ink68.xml"/><Relationship Id="rId26" Type="http://schemas.openxmlformats.org/officeDocument/2006/relationships/customXml" Target="../ink/ink72.xml"/><Relationship Id="rId3" Type="http://schemas.openxmlformats.org/officeDocument/2006/relationships/image" Target="../media/image68.png"/><Relationship Id="rId21" Type="http://schemas.openxmlformats.org/officeDocument/2006/relationships/image" Target="../media/image78.png"/><Relationship Id="rId7" Type="http://schemas.openxmlformats.org/officeDocument/2006/relationships/image" Target="../media/image71.png"/><Relationship Id="rId12" Type="http://schemas.openxmlformats.org/officeDocument/2006/relationships/customXml" Target="../ink/ink65.xml"/><Relationship Id="rId17" Type="http://schemas.openxmlformats.org/officeDocument/2006/relationships/image" Target="../media/image76.png"/><Relationship Id="rId25" Type="http://schemas.openxmlformats.org/officeDocument/2006/relationships/image" Target="../media/image80.png"/><Relationship Id="rId33" Type="http://schemas.openxmlformats.org/officeDocument/2006/relationships/image" Target="../media/image84.png"/><Relationship Id="rId2" Type="http://schemas.openxmlformats.org/officeDocument/2006/relationships/customXml" Target="../ink/ink60.xml"/><Relationship Id="rId16" Type="http://schemas.openxmlformats.org/officeDocument/2006/relationships/customXml" Target="../ink/ink67.xml"/><Relationship Id="rId20" Type="http://schemas.openxmlformats.org/officeDocument/2006/relationships/customXml" Target="../ink/ink69.xml"/><Relationship Id="rId29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2.xml"/><Relationship Id="rId11" Type="http://schemas.openxmlformats.org/officeDocument/2006/relationships/image" Target="../media/image73.png"/><Relationship Id="rId24" Type="http://schemas.openxmlformats.org/officeDocument/2006/relationships/customXml" Target="../ink/ink71.xml"/><Relationship Id="rId32" Type="http://schemas.openxmlformats.org/officeDocument/2006/relationships/customXml" Target="../ink/ink75.xml"/><Relationship Id="rId5" Type="http://schemas.openxmlformats.org/officeDocument/2006/relationships/image" Target="../media/image69.png"/><Relationship Id="rId15" Type="http://schemas.openxmlformats.org/officeDocument/2006/relationships/image" Target="../media/image75.png"/><Relationship Id="rId23" Type="http://schemas.openxmlformats.org/officeDocument/2006/relationships/image" Target="../media/image79.png"/><Relationship Id="rId28" Type="http://schemas.openxmlformats.org/officeDocument/2006/relationships/customXml" Target="../ink/ink73.xml"/><Relationship Id="rId10" Type="http://schemas.openxmlformats.org/officeDocument/2006/relationships/customXml" Target="../ink/ink64.xml"/><Relationship Id="rId19" Type="http://schemas.openxmlformats.org/officeDocument/2006/relationships/image" Target="../media/image77.png"/><Relationship Id="rId31" Type="http://schemas.openxmlformats.org/officeDocument/2006/relationships/image" Target="../media/image83.png"/><Relationship Id="rId4" Type="http://schemas.openxmlformats.org/officeDocument/2006/relationships/customXml" Target="../ink/ink61.xml"/><Relationship Id="rId9" Type="http://schemas.openxmlformats.org/officeDocument/2006/relationships/image" Target="../media/image72.png"/><Relationship Id="rId14" Type="http://schemas.openxmlformats.org/officeDocument/2006/relationships/customXml" Target="../ink/ink66.xml"/><Relationship Id="rId22" Type="http://schemas.openxmlformats.org/officeDocument/2006/relationships/customXml" Target="../ink/ink70.xml"/><Relationship Id="rId27" Type="http://schemas.openxmlformats.org/officeDocument/2006/relationships/image" Target="../media/image81.png"/><Relationship Id="rId30" Type="http://schemas.openxmlformats.org/officeDocument/2006/relationships/customXml" Target="../ink/ink74.xml"/><Relationship Id="rId8" Type="http://schemas.openxmlformats.org/officeDocument/2006/relationships/customXml" Target="../ink/ink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78.xml"/><Relationship Id="rId3" Type="http://schemas.openxmlformats.org/officeDocument/2006/relationships/image" Target="../media/image100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77.xml"/><Relationship Id="rId11" Type="http://schemas.openxmlformats.org/officeDocument/2006/relationships/image" Target="../media/image87.png"/><Relationship Id="rId5" Type="http://schemas.openxmlformats.org/officeDocument/2006/relationships/image" Target="../media/image1410.png"/><Relationship Id="rId10" Type="http://schemas.openxmlformats.org/officeDocument/2006/relationships/customXml" Target="../ink/ink79.xml"/><Relationship Id="rId4" Type="http://schemas.openxmlformats.org/officeDocument/2006/relationships/customXml" Target="../ink/ink76.xml"/><Relationship Id="rId9" Type="http://schemas.openxmlformats.org/officeDocument/2006/relationships/image" Target="../media/image86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.png"/><Relationship Id="rId18" Type="http://schemas.openxmlformats.org/officeDocument/2006/relationships/customXml" Target="../ink/ink87.xml"/><Relationship Id="rId26" Type="http://schemas.openxmlformats.org/officeDocument/2006/relationships/customXml" Target="../ink/ink91.xml"/><Relationship Id="rId39" Type="http://schemas.openxmlformats.org/officeDocument/2006/relationships/image" Target="../media/image106.png"/><Relationship Id="rId21" Type="http://schemas.openxmlformats.org/officeDocument/2006/relationships/image" Target="../media/image96.png"/><Relationship Id="rId34" Type="http://schemas.openxmlformats.org/officeDocument/2006/relationships/customXml" Target="../ink/ink95.xml"/><Relationship Id="rId42" Type="http://schemas.openxmlformats.org/officeDocument/2006/relationships/customXml" Target="../ink/ink99.xml"/><Relationship Id="rId47" Type="http://schemas.openxmlformats.org/officeDocument/2006/relationships/image" Target="../media/image111.png"/><Relationship Id="rId50" Type="http://schemas.openxmlformats.org/officeDocument/2006/relationships/customXml" Target="../ink/ink103.xml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86.xml"/><Relationship Id="rId29" Type="http://schemas.openxmlformats.org/officeDocument/2006/relationships/image" Target="../media/image101.png"/><Relationship Id="rId11" Type="http://schemas.openxmlformats.org/officeDocument/2006/relationships/image" Target="../media/image91.png"/><Relationship Id="rId24" Type="http://schemas.openxmlformats.org/officeDocument/2006/relationships/customXml" Target="../ink/ink90.xml"/><Relationship Id="rId32" Type="http://schemas.openxmlformats.org/officeDocument/2006/relationships/customXml" Target="../ink/ink94.xml"/><Relationship Id="rId37" Type="http://schemas.openxmlformats.org/officeDocument/2006/relationships/image" Target="../media/image105.png"/><Relationship Id="rId40" Type="http://schemas.openxmlformats.org/officeDocument/2006/relationships/customXml" Target="../ink/ink98.xml"/><Relationship Id="rId45" Type="http://schemas.openxmlformats.org/officeDocument/2006/relationships/image" Target="../media/image109.png"/><Relationship Id="rId5" Type="http://schemas.openxmlformats.org/officeDocument/2006/relationships/image" Target="../media/image88.png"/><Relationship Id="rId15" Type="http://schemas.openxmlformats.org/officeDocument/2006/relationships/image" Target="../media/image93.png"/><Relationship Id="rId23" Type="http://schemas.openxmlformats.org/officeDocument/2006/relationships/image" Target="../media/image97.png"/><Relationship Id="rId28" Type="http://schemas.openxmlformats.org/officeDocument/2006/relationships/customXml" Target="../ink/ink92.xml"/><Relationship Id="rId36" Type="http://schemas.openxmlformats.org/officeDocument/2006/relationships/customXml" Target="../ink/ink96.xml"/><Relationship Id="rId49" Type="http://schemas.openxmlformats.org/officeDocument/2006/relationships/image" Target="../media/image112.png"/><Relationship Id="rId10" Type="http://schemas.openxmlformats.org/officeDocument/2006/relationships/customXml" Target="../ink/ink83.xml"/><Relationship Id="rId19" Type="http://schemas.openxmlformats.org/officeDocument/2006/relationships/image" Target="../media/image95.png"/><Relationship Id="rId31" Type="http://schemas.openxmlformats.org/officeDocument/2006/relationships/image" Target="../media/image102.png"/><Relationship Id="rId44" Type="http://schemas.openxmlformats.org/officeDocument/2006/relationships/customXml" Target="../ink/ink100.xml"/><Relationship Id="rId4" Type="http://schemas.openxmlformats.org/officeDocument/2006/relationships/customXml" Target="../ink/ink80.xml"/><Relationship Id="rId9" Type="http://schemas.openxmlformats.org/officeDocument/2006/relationships/image" Target="../media/image90.png"/><Relationship Id="rId14" Type="http://schemas.openxmlformats.org/officeDocument/2006/relationships/customXml" Target="../ink/ink85.xml"/><Relationship Id="rId22" Type="http://schemas.openxmlformats.org/officeDocument/2006/relationships/customXml" Target="../ink/ink89.xml"/><Relationship Id="rId27" Type="http://schemas.openxmlformats.org/officeDocument/2006/relationships/image" Target="../media/image99.png"/><Relationship Id="rId30" Type="http://schemas.openxmlformats.org/officeDocument/2006/relationships/customXml" Target="../ink/ink93.xml"/><Relationship Id="rId35" Type="http://schemas.openxmlformats.org/officeDocument/2006/relationships/image" Target="../media/image104.png"/><Relationship Id="rId43" Type="http://schemas.openxmlformats.org/officeDocument/2006/relationships/image" Target="../media/image108.png"/><Relationship Id="rId48" Type="http://schemas.openxmlformats.org/officeDocument/2006/relationships/customXml" Target="../ink/ink102.xml"/><Relationship Id="rId8" Type="http://schemas.openxmlformats.org/officeDocument/2006/relationships/customXml" Target="../ink/ink82.xml"/><Relationship Id="rId51" Type="http://schemas.openxmlformats.org/officeDocument/2006/relationships/image" Target="../media/image113.png"/><Relationship Id="rId3" Type="http://schemas.openxmlformats.org/officeDocument/2006/relationships/image" Target="../media/image110.png"/><Relationship Id="rId12" Type="http://schemas.openxmlformats.org/officeDocument/2006/relationships/customXml" Target="../ink/ink84.xml"/><Relationship Id="rId17" Type="http://schemas.openxmlformats.org/officeDocument/2006/relationships/image" Target="../media/image94.png"/><Relationship Id="rId25" Type="http://schemas.openxmlformats.org/officeDocument/2006/relationships/image" Target="../media/image98.png"/><Relationship Id="rId33" Type="http://schemas.openxmlformats.org/officeDocument/2006/relationships/image" Target="../media/image103.png"/><Relationship Id="rId38" Type="http://schemas.openxmlformats.org/officeDocument/2006/relationships/customXml" Target="../ink/ink97.xml"/><Relationship Id="rId46" Type="http://schemas.openxmlformats.org/officeDocument/2006/relationships/customXml" Target="../ink/ink101.xml"/><Relationship Id="rId20" Type="http://schemas.openxmlformats.org/officeDocument/2006/relationships/customXml" Target="../ink/ink88.xml"/><Relationship Id="rId41" Type="http://schemas.openxmlformats.org/officeDocument/2006/relationships/image" Target="../media/image107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Classification</a:t>
            </a:r>
            <a:br>
              <a:rPr lang="en" sz="1800" dirty="0"/>
            </a:br>
            <a:br>
              <a:rPr lang="en" sz="1800" dirty="0"/>
            </a:br>
            <a:r>
              <a:rPr lang="en" sz="11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-US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April 12,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305A3F4-6A2F-4812-B92D-15A304555473}"/>
                  </a:ext>
                </a:extLst>
              </p14:cNvPr>
              <p14:cNvContentPartPr/>
              <p14:nvPr/>
            </p14:nvContentPartPr>
            <p14:xfrm>
              <a:off x="86116" y="132556"/>
              <a:ext cx="857160" cy="228240"/>
            </p14:xfrm>
          </p:contentPart>
        </mc:Choice>
        <mc:Fallback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305A3F4-6A2F-4812-B92D-15A30455547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476" y="123916"/>
                <a:ext cx="8748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4059DE58-383F-4066-B278-2E67CA3B0CE4}"/>
                  </a:ext>
                </a:extLst>
              </p14:cNvPr>
              <p14:cNvContentPartPr/>
              <p14:nvPr/>
            </p14:nvContentPartPr>
            <p14:xfrm>
              <a:off x="1666876" y="186916"/>
              <a:ext cx="829080" cy="258120"/>
            </p14:xfrm>
          </p:contentPart>
        </mc:Choice>
        <mc:Fallback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4059DE58-383F-4066-B278-2E67CA3B0CE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58236" y="178264"/>
                <a:ext cx="846720" cy="2757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A00056F9-44A5-40EB-AF1D-65EB1539FABB}"/>
                  </a:ext>
                </a:extLst>
              </p14:cNvPr>
              <p14:cNvContentPartPr/>
              <p14:nvPr/>
            </p14:nvContentPartPr>
            <p14:xfrm>
              <a:off x="1148116" y="133996"/>
              <a:ext cx="375120" cy="209520"/>
            </p14:xfrm>
          </p:contentPart>
        </mc:Choice>
        <mc:Fallback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A00056F9-44A5-40EB-AF1D-65EB1539FAB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39125" y="125341"/>
                <a:ext cx="392743" cy="2271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A13365B7-7817-4768-8D2D-FE323543AF26}"/>
                  </a:ext>
                </a:extLst>
              </p14:cNvPr>
              <p14:cNvContentPartPr/>
              <p14:nvPr/>
            </p14:nvContentPartPr>
            <p14:xfrm>
              <a:off x="3702676" y="151996"/>
              <a:ext cx="288720" cy="152640"/>
            </p14:xfrm>
          </p:contentPart>
        </mc:Choice>
        <mc:Fallback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A13365B7-7817-4768-8D2D-FE323543AF2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693676" y="142996"/>
                <a:ext cx="30636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4A369EC9-F873-45FB-B06C-DB8F1676CE6D}"/>
                  </a:ext>
                </a:extLst>
              </p14:cNvPr>
              <p14:cNvContentPartPr/>
              <p14:nvPr/>
            </p14:nvContentPartPr>
            <p14:xfrm>
              <a:off x="3602596" y="166036"/>
              <a:ext cx="51480" cy="57600"/>
            </p14:xfrm>
          </p:contentPart>
        </mc:Choice>
        <mc:Fallback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4A369EC9-F873-45FB-B06C-DB8F1676CE6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93956" y="157396"/>
                <a:ext cx="6912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52297D27-CD58-4388-80BC-ED5EE0B7F5C3}"/>
                  </a:ext>
                </a:extLst>
              </p14:cNvPr>
              <p14:cNvContentPartPr/>
              <p14:nvPr/>
            </p14:nvContentPartPr>
            <p14:xfrm>
              <a:off x="3049276" y="202756"/>
              <a:ext cx="352080" cy="128520"/>
            </p14:xfrm>
          </p:contentPart>
        </mc:Choice>
        <mc:Fallback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52297D27-CD58-4388-80BC-ED5EE0B7F5C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040627" y="194116"/>
                <a:ext cx="369738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E648515C-7AD1-43B2-96C3-B100BAC88B25}"/>
                  </a:ext>
                </a:extLst>
              </p14:cNvPr>
              <p14:cNvContentPartPr/>
              <p14:nvPr/>
            </p14:nvContentPartPr>
            <p14:xfrm>
              <a:off x="2691076" y="201676"/>
              <a:ext cx="195120" cy="102600"/>
            </p14:xfrm>
          </p:contentPart>
        </mc:Choice>
        <mc:Fallback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E648515C-7AD1-43B2-96C3-B100BAC88B2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682076" y="192676"/>
                <a:ext cx="21276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C1B0B522-73BE-4CB7-A4EB-AF53DF1D3781}"/>
                  </a:ext>
                </a:extLst>
              </p14:cNvPr>
              <p14:cNvContentPartPr/>
              <p14:nvPr/>
            </p14:nvContentPartPr>
            <p14:xfrm>
              <a:off x="305716" y="482836"/>
              <a:ext cx="650520" cy="230400"/>
            </p14:xfrm>
          </p:contentPart>
        </mc:Choice>
        <mc:Fallback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C1B0B522-73BE-4CB7-A4EB-AF53DF1D378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97076" y="474196"/>
                <a:ext cx="66816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3200C549-060C-4108-B75A-9BD2F05C84A9}"/>
                  </a:ext>
                </a:extLst>
              </p14:cNvPr>
              <p14:cNvContentPartPr/>
              <p14:nvPr/>
            </p14:nvContentPartPr>
            <p14:xfrm>
              <a:off x="3275716" y="666436"/>
              <a:ext cx="4320" cy="9720"/>
            </p14:xfrm>
          </p:contentPart>
        </mc:Choice>
        <mc:Fallback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3200C549-060C-4108-B75A-9BD2F05C84A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267076" y="657796"/>
                <a:ext cx="2196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32CB1D21-C952-48EF-9E0E-125F9BD013BD}"/>
                  </a:ext>
                </a:extLst>
              </p14:cNvPr>
              <p14:cNvContentPartPr/>
              <p14:nvPr/>
            </p14:nvContentPartPr>
            <p14:xfrm>
              <a:off x="3264196" y="517396"/>
              <a:ext cx="16560" cy="100440"/>
            </p14:xfrm>
          </p:contentPart>
        </mc:Choice>
        <mc:Fallback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32CB1D21-C952-48EF-9E0E-125F9BD013BD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255196" y="508756"/>
                <a:ext cx="3420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A38E202F-C443-49F7-B89B-91B46C0799D9}"/>
                  </a:ext>
                </a:extLst>
              </p14:cNvPr>
              <p14:cNvContentPartPr/>
              <p14:nvPr/>
            </p14:nvContentPartPr>
            <p14:xfrm>
              <a:off x="2739676" y="488956"/>
              <a:ext cx="455760" cy="216000"/>
            </p14:xfrm>
          </p:contentPart>
        </mc:Choice>
        <mc:Fallback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A38E202F-C443-49F7-B89B-91B46C0799D9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731029" y="480302"/>
                <a:ext cx="473414" cy="2336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82E2C200-2011-4205-90AF-CB96CD1428D6}"/>
                  </a:ext>
                </a:extLst>
              </p14:cNvPr>
              <p14:cNvContentPartPr/>
              <p14:nvPr/>
            </p14:nvContentPartPr>
            <p14:xfrm>
              <a:off x="1053076" y="505876"/>
              <a:ext cx="1400400" cy="377280"/>
            </p14:xfrm>
          </p:contentPart>
        </mc:Choice>
        <mc:Fallback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82E2C200-2011-4205-90AF-CB96CD1428D6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044436" y="497236"/>
                <a:ext cx="1418040" cy="39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4C5FAEAB-67FC-40FD-9E59-0323A1B569CD}"/>
                  </a:ext>
                </a:extLst>
              </p14:cNvPr>
              <p14:cNvContentPartPr/>
              <p14:nvPr/>
            </p14:nvContentPartPr>
            <p14:xfrm>
              <a:off x="1588396" y="4795262"/>
              <a:ext cx="720" cy="1440"/>
            </p14:xfrm>
          </p:contentPart>
        </mc:Choice>
        <mc:Fallback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4C5FAEAB-67FC-40FD-9E59-0323A1B569CD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579756" y="4786262"/>
                <a:ext cx="1836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CBDE6D9D-EE17-4FB6-BAF8-B07AC2F84271}"/>
                  </a:ext>
                </a:extLst>
              </p14:cNvPr>
              <p14:cNvContentPartPr/>
              <p14:nvPr/>
            </p14:nvContentPartPr>
            <p14:xfrm>
              <a:off x="1559596" y="4683302"/>
              <a:ext cx="19800" cy="13320"/>
            </p14:xfrm>
          </p:contentPart>
        </mc:Choice>
        <mc:Fallback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CBDE6D9D-EE17-4FB6-BAF8-B07AC2F84271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550956" y="4674662"/>
                <a:ext cx="3744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8F5CCE36-20F4-41FB-B9EB-540704F11E9D}"/>
                  </a:ext>
                </a:extLst>
              </p14:cNvPr>
              <p14:cNvContentPartPr/>
              <p14:nvPr/>
            </p14:nvContentPartPr>
            <p14:xfrm>
              <a:off x="2755876" y="4619582"/>
              <a:ext cx="122760" cy="162360"/>
            </p14:xfrm>
          </p:contentPart>
        </mc:Choice>
        <mc:Fallback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8F5CCE36-20F4-41FB-B9EB-540704F11E9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746876" y="4610582"/>
                <a:ext cx="140400" cy="1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CA4417C1-4B96-4A02-9748-9D3AE5C5A40E}"/>
                  </a:ext>
                </a:extLst>
              </p14:cNvPr>
              <p14:cNvContentPartPr/>
              <p14:nvPr/>
            </p14:nvContentPartPr>
            <p14:xfrm>
              <a:off x="1806556" y="4554782"/>
              <a:ext cx="884880" cy="241560"/>
            </p14:xfrm>
          </p:contentPart>
        </mc:Choice>
        <mc:Fallback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CA4417C1-4B96-4A02-9748-9D3AE5C5A40E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797912" y="4545782"/>
                <a:ext cx="902527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8B485599-7D88-451F-B9C1-27BE4C6C052C}"/>
                  </a:ext>
                </a:extLst>
              </p14:cNvPr>
              <p14:cNvContentPartPr/>
              <p14:nvPr/>
            </p14:nvContentPartPr>
            <p14:xfrm>
              <a:off x="654916" y="4525622"/>
              <a:ext cx="821880" cy="372960"/>
            </p14:xfrm>
          </p:contentPart>
        </mc:Choice>
        <mc:Fallback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8B485599-7D88-451F-B9C1-27BE4C6C052C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45920" y="4516622"/>
                <a:ext cx="839512" cy="390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2:</a:t>
            </a:r>
            <a:br>
              <a:rPr lang="en-US" sz="1700" dirty="0"/>
            </a:br>
            <a:r>
              <a:rPr lang="en-US" sz="1700" dirty="0"/>
              <a:t>Linear Classifier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EB9F2-508D-FF40-97BD-9BDD84A0E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Idea</a:t>
            </a:r>
            <a:r>
              <a:rPr lang="en-US" dirty="0"/>
              <a:t>: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Use</a:t>
            </a:r>
            <a:r>
              <a:rPr lang="en-US" dirty="0"/>
              <a:t> labelled training data to learn a weight for each word. Use weights to score a sentence.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E84E34-BC08-0747-BF3C-56C85231F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32745"/>
              </p:ext>
            </p:extLst>
          </p:nvPr>
        </p:nvGraphicFramePr>
        <p:xfrm>
          <a:off x="3090623" y="1412291"/>
          <a:ext cx="5427319" cy="33375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29218">
                  <a:extLst>
                    <a:ext uri="{9D8B030D-6E8A-4147-A177-3AD203B41FA5}">
                      <a16:colId xmlns:a16="http://schemas.microsoft.com/office/drawing/2014/main" val="4004187701"/>
                    </a:ext>
                  </a:extLst>
                </a:gridCol>
                <a:gridCol w="2798101">
                  <a:extLst>
                    <a:ext uri="{9D8B030D-6E8A-4147-A177-3AD203B41FA5}">
                      <a16:colId xmlns:a16="http://schemas.microsoft.com/office/drawing/2014/main" val="4186257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91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009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awesome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84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663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terrible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7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23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restaurant, the, we, where,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35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32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41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07474-8F23-374F-9512-2C3ACE3AE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Score a Sentence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EFE852-7FC2-E841-8598-081568E109C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647765" y="575500"/>
                <a:ext cx="3457719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r>
                  <a:rPr lang="en-US" dirty="0"/>
                  <a:t>“Sushi was </a:t>
                </a:r>
                <a:r>
                  <a:rPr lang="en-US" b="1" dirty="0"/>
                  <a:t>great</a:t>
                </a:r>
                <a:r>
                  <a:rPr lang="en-US" dirty="0"/>
                  <a:t>, the food was </a:t>
                </a:r>
                <a:r>
                  <a:rPr lang="en-US" b="1" dirty="0"/>
                  <a:t>awesome</a:t>
                </a:r>
                <a:r>
                  <a:rPr lang="en-US" dirty="0"/>
                  <a:t>, but the service was </a:t>
                </a:r>
                <a:r>
                  <a:rPr lang="en-US" b="1" dirty="0"/>
                  <a:t>terrible</a:t>
                </a:r>
                <a:r>
                  <a:rPr lang="en-US" dirty="0"/>
                  <a:t>”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EFE852-7FC2-E841-8598-081568E109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647765" y="575500"/>
                <a:ext cx="3457719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2532C-E198-A544-B697-BB45FCC122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EB7689-4C0A-B841-9786-823DED734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927250"/>
              </p:ext>
            </p:extLst>
          </p:nvPr>
        </p:nvGraphicFramePr>
        <p:xfrm>
          <a:off x="3084712" y="587000"/>
          <a:ext cx="2444720" cy="34848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530319">
                  <a:extLst>
                    <a:ext uri="{9D8B030D-6E8A-4147-A177-3AD203B41FA5}">
                      <a16:colId xmlns:a16="http://schemas.microsoft.com/office/drawing/2014/main" val="4004187701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4186257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91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009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awesome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84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663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terrible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7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23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restaurant, the, we, where,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35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32067"/>
                  </a:ext>
                </a:extLst>
              </a:tr>
            </a:tbl>
          </a:graphicData>
        </a:graphic>
      </p:graphicFrame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65281FC-6EE4-DA43-8548-5C39E51D53C8}"/>
              </a:ext>
            </a:extLst>
          </p:cNvPr>
          <p:cNvSpPr txBox="1">
            <a:spLocks/>
          </p:cNvSpPr>
          <p:nvPr/>
        </p:nvSpPr>
        <p:spPr>
          <a:xfrm>
            <a:off x="2843140" y="4214041"/>
            <a:ext cx="5713644" cy="87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dirty="0"/>
              <a:t>Linear classifier, because output is linear weighted sum of inputs.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Will learn how to learn weights soon! </a:t>
            </a:r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B14E76F-7685-413A-A379-DC0D2D7D8E74}"/>
                  </a:ext>
                </a:extLst>
              </p14:cNvPr>
              <p14:cNvContentPartPr/>
              <p14:nvPr/>
            </p14:nvContentPartPr>
            <p14:xfrm>
              <a:off x="6843960" y="1269425"/>
              <a:ext cx="393840" cy="507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B14E76F-7685-413A-A379-DC0D2D7D8E7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34960" y="1260785"/>
                <a:ext cx="41148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5DE21225-CC28-43B9-912A-6348F9B0B486}"/>
                  </a:ext>
                </a:extLst>
              </p14:cNvPr>
              <p14:cNvContentPartPr/>
              <p14:nvPr/>
            </p14:nvContentPartPr>
            <p14:xfrm>
              <a:off x="5857200" y="1534025"/>
              <a:ext cx="730440" cy="5472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5DE21225-CC28-43B9-912A-6348F9B0B48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48560" y="1525025"/>
                <a:ext cx="7480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0B9B0A3-DB2B-4C83-A88F-182DF3B4B420}"/>
                  </a:ext>
                </a:extLst>
              </p14:cNvPr>
              <p14:cNvContentPartPr/>
              <p14:nvPr/>
            </p14:nvContentPartPr>
            <p14:xfrm>
              <a:off x="8301960" y="1549865"/>
              <a:ext cx="684720" cy="349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0B9B0A3-DB2B-4C83-A88F-182DF3B4B42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292960" y="1541225"/>
                <a:ext cx="702360" cy="5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0B0ADD83-4F3C-437F-ADB9-2F49FC305646}"/>
                  </a:ext>
                </a:extLst>
              </p14:cNvPr>
              <p14:cNvContentPartPr/>
              <p14:nvPr/>
            </p14:nvContentPartPr>
            <p14:xfrm>
              <a:off x="5757480" y="2011025"/>
              <a:ext cx="1141200" cy="29520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0B0ADD83-4F3C-437F-ADB9-2F49FC30564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748480" y="2002374"/>
                <a:ext cx="1158840" cy="3128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4CDFC9D7-D257-4048-874E-21FAAB8074E3}"/>
                  </a:ext>
                </a:extLst>
              </p14:cNvPr>
              <p14:cNvContentPartPr/>
              <p14:nvPr/>
            </p14:nvContentPartPr>
            <p14:xfrm>
              <a:off x="7077240" y="2119745"/>
              <a:ext cx="117720" cy="1368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4CDFC9D7-D257-4048-874E-21FAAB8074E3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068600" y="2111105"/>
                <a:ext cx="13536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6B8EE5A-A0F3-406B-8BC3-D20B0635E9AA}"/>
                  </a:ext>
                </a:extLst>
              </p14:cNvPr>
              <p14:cNvContentPartPr/>
              <p14:nvPr/>
            </p14:nvContentPartPr>
            <p14:xfrm>
              <a:off x="7069320" y="2186705"/>
              <a:ext cx="122040" cy="2412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6B8EE5A-A0F3-406B-8BC3-D20B0635E9A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060680" y="2177705"/>
                <a:ext cx="139680" cy="4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1F026E03-655D-4074-B70E-95B966A4628C}"/>
                  </a:ext>
                </a:extLst>
              </p14:cNvPr>
              <p14:cNvContentPartPr/>
              <p14:nvPr/>
            </p14:nvContentPartPr>
            <p14:xfrm>
              <a:off x="6073560" y="2473985"/>
              <a:ext cx="255600" cy="18360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1F026E03-655D-4074-B70E-95B966A4628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064560" y="2464985"/>
                <a:ext cx="273240" cy="20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1B68FD5A-EF96-4316-A521-C759D0C9FB8F}"/>
                  </a:ext>
                </a:extLst>
              </p14:cNvPr>
              <p14:cNvContentPartPr/>
              <p14:nvPr/>
            </p14:nvContentPartPr>
            <p14:xfrm>
              <a:off x="6464880" y="2571545"/>
              <a:ext cx="10440" cy="1692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1B68FD5A-EF96-4316-A521-C759D0C9FB8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455880" y="2562545"/>
                <a:ext cx="2808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9C8FE446-B292-43B7-98AC-EB25C5261664}"/>
                  </a:ext>
                </a:extLst>
              </p14:cNvPr>
              <p14:cNvContentPartPr/>
              <p14:nvPr/>
            </p14:nvContentPartPr>
            <p14:xfrm>
              <a:off x="6650280" y="2434385"/>
              <a:ext cx="73440" cy="22536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9C8FE446-B292-43B7-98AC-EB25C526166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641640" y="2425745"/>
                <a:ext cx="9108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7B698937-17C3-4A43-9717-AAD396900B81}"/>
                  </a:ext>
                </a:extLst>
              </p14:cNvPr>
              <p14:cNvContentPartPr/>
              <p14:nvPr/>
            </p14:nvContentPartPr>
            <p14:xfrm>
              <a:off x="6821640" y="2507105"/>
              <a:ext cx="18000" cy="137880"/>
            </p14:xfrm>
          </p:contentPart>
        </mc:Choice>
        <mc:Fallback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7B698937-17C3-4A43-9717-AAD396900B81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812640" y="2498105"/>
                <a:ext cx="35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55E6658A-C01B-4130-A6CC-D6CAD25AE936}"/>
                  </a:ext>
                </a:extLst>
              </p14:cNvPr>
              <p14:cNvContentPartPr/>
              <p14:nvPr/>
            </p14:nvContentPartPr>
            <p14:xfrm>
              <a:off x="6929280" y="2457065"/>
              <a:ext cx="68760" cy="242640"/>
            </p14:xfrm>
          </p:contentPart>
        </mc:Choice>
        <mc:Fallback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55E6658A-C01B-4130-A6CC-D6CAD25AE936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920280" y="2448425"/>
                <a:ext cx="8640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19E193F5-2CC4-471F-9900-7C38E8C6F6C0}"/>
                  </a:ext>
                </a:extLst>
              </p14:cNvPr>
              <p14:cNvContentPartPr/>
              <p14:nvPr/>
            </p14:nvContentPartPr>
            <p14:xfrm>
              <a:off x="7149960" y="2522225"/>
              <a:ext cx="132840" cy="11592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19E193F5-2CC4-471F-9900-7C38E8C6F6C0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140960" y="2513585"/>
                <a:ext cx="15048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42DF44FA-8E46-488C-8EB8-273045513277}"/>
                  </a:ext>
                </a:extLst>
              </p14:cNvPr>
              <p14:cNvContentPartPr/>
              <p14:nvPr/>
            </p14:nvContentPartPr>
            <p14:xfrm>
              <a:off x="7724520" y="2431505"/>
              <a:ext cx="95400" cy="19044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42DF44FA-8E46-488C-8EB8-273045513277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715880" y="2422865"/>
                <a:ext cx="113040" cy="2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23204FBA-91E7-4542-A6A1-1C8187E9F236}"/>
                  </a:ext>
                </a:extLst>
              </p14:cNvPr>
              <p14:cNvContentPartPr/>
              <p14:nvPr/>
            </p14:nvContentPartPr>
            <p14:xfrm>
              <a:off x="7913520" y="2517185"/>
              <a:ext cx="16560" cy="1656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23204FBA-91E7-4542-A6A1-1C8187E9F236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904520" y="2508185"/>
                <a:ext cx="3420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61778CF-F850-4FA2-A025-8E5AB68A4238}"/>
                  </a:ext>
                </a:extLst>
              </p14:cNvPr>
              <p14:cNvContentPartPr/>
              <p14:nvPr/>
            </p14:nvContentPartPr>
            <p14:xfrm>
              <a:off x="7393320" y="2468585"/>
              <a:ext cx="222120" cy="16992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61778CF-F850-4FA2-A025-8E5AB68A4238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384680" y="2459585"/>
                <a:ext cx="23976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75F1212D-EF35-47B5-9E02-1E9880929DC2}"/>
                  </a:ext>
                </a:extLst>
              </p14:cNvPr>
              <p14:cNvContentPartPr/>
              <p14:nvPr/>
            </p14:nvContentPartPr>
            <p14:xfrm>
              <a:off x="8277840" y="2408105"/>
              <a:ext cx="90000" cy="22140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75F1212D-EF35-47B5-9E02-1E9880929DC2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8269200" y="2399465"/>
                <a:ext cx="10764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BB943DB5-907A-4A0B-976F-9BBD40C98963}"/>
                  </a:ext>
                </a:extLst>
              </p14:cNvPr>
              <p14:cNvContentPartPr/>
              <p14:nvPr/>
            </p14:nvContentPartPr>
            <p14:xfrm>
              <a:off x="8024040" y="2412425"/>
              <a:ext cx="161280" cy="23976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BB943DB5-907A-4A0B-976F-9BBD40C98963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015040" y="2403785"/>
                <a:ext cx="178920" cy="25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1C2DE6FB-FCDC-4F57-A608-36F3DFF6F5AD}"/>
                  </a:ext>
                </a:extLst>
              </p14:cNvPr>
              <p14:cNvContentPartPr/>
              <p14:nvPr/>
            </p14:nvContentPartPr>
            <p14:xfrm>
              <a:off x="6450840" y="2936945"/>
              <a:ext cx="128160" cy="11880"/>
            </p14:xfrm>
          </p:contentPart>
        </mc:Choice>
        <mc:Fallback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1C2DE6FB-FCDC-4F57-A608-36F3DFF6F5AD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441840" y="2927945"/>
                <a:ext cx="14580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9085033F-738E-4302-8889-90512C2E7ECF}"/>
                  </a:ext>
                </a:extLst>
              </p14:cNvPr>
              <p14:cNvContentPartPr/>
              <p14:nvPr/>
            </p14:nvContentPartPr>
            <p14:xfrm>
              <a:off x="6718320" y="2852345"/>
              <a:ext cx="156960" cy="201960"/>
            </p14:xfrm>
          </p:contentPart>
        </mc:Choice>
        <mc:Fallback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9085033F-738E-4302-8889-90512C2E7ECF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709320" y="2843705"/>
                <a:ext cx="174600" cy="21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FC43B053-576B-4625-9A5A-6D35A8405923}"/>
                  </a:ext>
                </a:extLst>
              </p14:cNvPr>
              <p14:cNvContentPartPr/>
              <p14:nvPr/>
            </p14:nvContentPartPr>
            <p14:xfrm>
              <a:off x="7255080" y="2927225"/>
              <a:ext cx="12600" cy="2520"/>
            </p14:xfrm>
          </p:contentPart>
        </mc:Choice>
        <mc:Fallback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FC43B053-576B-4625-9A5A-6D35A8405923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7246080" y="2918585"/>
                <a:ext cx="3024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49A41037-83B4-490B-BE51-5EADA658DBA1}"/>
                  </a:ext>
                </a:extLst>
              </p14:cNvPr>
              <p14:cNvContentPartPr/>
              <p14:nvPr/>
            </p14:nvContentPartPr>
            <p14:xfrm>
              <a:off x="7478640" y="2828225"/>
              <a:ext cx="89280" cy="25596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49A41037-83B4-490B-BE51-5EADA658DBA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470000" y="2819585"/>
                <a:ext cx="10692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1D6F7DB6-15EC-4E0F-8C4F-0357B79559F1}"/>
                  </a:ext>
                </a:extLst>
              </p14:cNvPr>
              <p14:cNvContentPartPr/>
              <p14:nvPr/>
            </p14:nvContentPartPr>
            <p14:xfrm>
              <a:off x="6950160" y="2836505"/>
              <a:ext cx="112320" cy="20412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1D6F7DB6-15EC-4E0F-8C4F-0357B79559F1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6941520" y="2827505"/>
                <a:ext cx="12996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670FFB0C-6121-4077-A9F6-50C84BAEEB8F}"/>
                  </a:ext>
                </a:extLst>
              </p14:cNvPr>
              <p14:cNvContentPartPr/>
              <p14:nvPr/>
            </p14:nvContentPartPr>
            <p14:xfrm>
              <a:off x="7689960" y="2877905"/>
              <a:ext cx="14040" cy="126360"/>
            </p14:xfrm>
          </p:contentPart>
        </mc:Choice>
        <mc:Fallback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670FFB0C-6121-4077-A9F6-50C84BAEEB8F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7681320" y="2868905"/>
                <a:ext cx="3168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728EE62E-81D3-4A3C-A53C-10F4B94DF438}"/>
                  </a:ext>
                </a:extLst>
              </p14:cNvPr>
              <p14:cNvContentPartPr/>
              <p14:nvPr/>
            </p14:nvContentPartPr>
            <p14:xfrm>
              <a:off x="7776000" y="2804465"/>
              <a:ext cx="100080" cy="216720"/>
            </p14:xfrm>
          </p:contentPart>
        </mc:Choice>
        <mc:Fallback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728EE62E-81D3-4A3C-A53C-10F4B94DF438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7767360" y="2795825"/>
                <a:ext cx="117720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B6D52614-14C3-48E1-B2A7-3EE8533111D7}"/>
                  </a:ext>
                </a:extLst>
              </p14:cNvPr>
              <p14:cNvContentPartPr/>
              <p14:nvPr/>
            </p14:nvContentPartPr>
            <p14:xfrm>
              <a:off x="6017400" y="3381185"/>
              <a:ext cx="126360" cy="27720"/>
            </p14:xfrm>
          </p:contentPart>
        </mc:Choice>
        <mc:Fallback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B6D52614-14C3-48E1-B2A7-3EE8533111D7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008760" y="3372185"/>
                <a:ext cx="14400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A0EAA7E3-ABDD-4494-B670-E591D6256E13}"/>
                  </a:ext>
                </a:extLst>
              </p14:cNvPr>
              <p14:cNvContentPartPr/>
              <p14:nvPr/>
            </p14:nvContentPartPr>
            <p14:xfrm>
              <a:off x="6022800" y="3479465"/>
              <a:ext cx="131400" cy="3600"/>
            </p14:xfrm>
          </p:contentPart>
        </mc:Choice>
        <mc:Fallback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A0EAA7E3-ABDD-4494-B670-E591D6256E1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013800" y="3470825"/>
                <a:ext cx="14904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8D038443-5686-455F-86DF-4D80CDA94E7E}"/>
                  </a:ext>
                </a:extLst>
              </p14:cNvPr>
              <p14:cNvContentPartPr/>
              <p14:nvPr/>
            </p14:nvContentPartPr>
            <p14:xfrm>
              <a:off x="6322680" y="3293345"/>
              <a:ext cx="163080" cy="245160"/>
            </p14:xfrm>
          </p:contentPart>
        </mc:Choice>
        <mc:Fallback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8D038443-5686-455F-86DF-4D80CDA94E7E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314040" y="3284345"/>
                <a:ext cx="180720" cy="26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315C2DE5-3A03-4FB8-8AB1-1F1FB048FDDD}"/>
                  </a:ext>
                </a:extLst>
              </p14:cNvPr>
              <p14:cNvContentPartPr/>
              <p14:nvPr/>
            </p14:nvContentPartPr>
            <p14:xfrm>
              <a:off x="6577560" y="3496025"/>
              <a:ext cx="2880" cy="3960"/>
            </p14:xfrm>
          </p:contentPart>
        </mc:Choice>
        <mc:Fallback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315C2DE5-3A03-4FB8-8AB1-1F1FB048FDDD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6568560" y="3487025"/>
                <a:ext cx="2052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6397FF6B-7F54-4368-8FFB-DA83BDA3606C}"/>
                  </a:ext>
                </a:extLst>
              </p14:cNvPr>
              <p14:cNvContentPartPr/>
              <p14:nvPr/>
            </p14:nvContentPartPr>
            <p14:xfrm>
              <a:off x="6662520" y="3283265"/>
              <a:ext cx="36720" cy="273600"/>
            </p14:xfrm>
          </p:contentPart>
        </mc:Choice>
        <mc:Fallback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6397FF6B-7F54-4368-8FFB-DA83BDA3606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6653520" y="3274265"/>
                <a:ext cx="54360" cy="2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3479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2:</a:t>
            </a:r>
            <a:br>
              <a:rPr lang="en-US" sz="1700" dirty="0"/>
            </a:br>
            <a:r>
              <a:rPr lang="en-US" sz="1700" dirty="0"/>
              <a:t>Linear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Use</a:t>
                </a:r>
                <a:r>
                  <a:rPr lang="en-US" dirty="0"/>
                  <a:t> labelled training data to learn a weight for each word. Use weights to score a sentence. </a:t>
                </a:r>
              </a:p>
              <a:p>
                <a:r>
                  <a:rPr lang="en-US" dirty="0"/>
                  <a:t>See last slide for example weights and scoring.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Linear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Compute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A5DA880-904C-4629-98C0-514A465F0DC2}"/>
                  </a:ext>
                </a:extLst>
              </p14:cNvPr>
              <p14:cNvContentPartPr/>
              <p14:nvPr/>
            </p14:nvContentPartPr>
            <p14:xfrm>
              <a:off x="6499800" y="2059200"/>
              <a:ext cx="1617120" cy="8442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A5DA880-904C-4629-98C0-514A465F0DC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90440" y="2049840"/>
                <a:ext cx="1635840" cy="86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652764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5C28D-9758-B54C-A400-586EF1447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Linear Classifier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5C5A8AC-1608-6848-A42A-BBAD45A96BC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Model</a:t>
                </a:r>
                <a:r>
                  <a:rPr lang="en-US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𝑠𝑖𝑔𝑛</m:t>
                    </m:r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𝑆𝑐𝑜𝑟𝑒</m:t>
                        </m:r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… 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br>
                  <a:rPr lang="en-US" b="0" dirty="0"/>
                </a:br>
                <a:r>
                  <a:rPr lang="en-US" b="0" dirty="0"/>
                  <a:t>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US" b="0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br>
                  <a:rPr lang="en-US" b="0" dirty="0"/>
                </a:br>
                <a:r>
                  <a:rPr lang="en-US" b="0" dirty="0"/>
                  <a:t>	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We will also use the notation </a:t>
                </a:r>
              </a:p>
              <a:p>
                <a:pPr marL="13970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𝑠𝑖𝑔𝑛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5C5A8AC-1608-6848-A42A-BBAD45A96B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323BF-DD12-A14A-BB3C-237F908C29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9C8C678-5EB8-476F-91F1-304DE8278F8F}"/>
                  </a:ext>
                </a:extLst>
              </p14:cNvPr>
              <p14:cNvContentPartPr/>
              <p14:nvPr/>
            </p14:nvContentPartPr>
            <p14:xfrm>
              <a:off x="4102200" y="2061000"/>
              <a:ext cx="1653120" cy="14011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9C8C678-5EB8-476F-91F1-304DE8278F8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19600" y="138240"/>
                <a:ext cx="6004800" cy="414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8BDA4D9-F720-4AD5-9536-63BB4D4AECA0}"/>
                  </a:ext>
                </a:extLst>
              </p14:cNvPr>
              <p14:cNvContentPartPr/>
              <p14:nvPr/>
            </p14:nvContentPartPr>
            <p14:xfrm>
              <a:off x="4085280" y="3421440"/>
              <a:ext cx="275400" cy="414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8BDA4D9-F720-4AD5-9536-63BB4D4AECA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75920" y="3412080"/>
                <a:ext cx="294120" cy="6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67E831A-B18D-495F-9F94-3C53D8438FC5}"/>
                  </a:ext>
                </a:extLst>
              </p14:cNvPr>
              <p14:cNvContentPartPr/>
              <p14:nvPr/>
            </p14:nvContentPartPr>
            <p14:xfrm>
              <a:off x="2811600" y="158105"/>
              <a:ext cx="83520" cy="1944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67E831A-B18D-495F-9F94-3C53D8438F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802600" y="149465"/>
                <a:ext cx="101160" cy="21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1185406-2B16-41AB-93F8-AFB8074B43F5}"/>
                  </a:ext>
                </a:extLst>
              </p14:cNvPr>
              <p14:cNvContentPartPr/>
              <p14:nvPr/>
            </p14:nvContentPartPr>
            <p14:xfrm>
              <a:off x="2953800" y="318305"/>
              <a:ext cx="7200" cy="576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1185406-2B16-41AB-93F8-AFB8074B43F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945160" y="309665"/>
                <a:ext cx="2484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5667621-D8E6-497C-962A-BA2F109DD58B}"/>
                  </a:ext>
                </a:extLst>
              </p14:cNvPr>
              <p14:cNvContentPartPr/>
              <p14:nvPr/>
            </p14:nvContentPartPr>
            <p14:xfrm>
              <a:off x="3359160" y="221105"/>
              <a:ext cx="72720" cy="468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5667621-D8E6-497C-962A-BA2F109DD58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350160" y="212465"/>
                <a:ext cx="9036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1FAED970-F4BC-403A-8D5E-1D980538FEC7}"/>
                  </a:ext>
                </a:extLst>
              </p14:cNvPr>
              <p14:cNvContentPartPr/>
              <p14:nvPr/>
            </p14:nvContentPartPr>
            <p14:xfrm>
              <a:off x="3361680" y="262865"/>
              <a:ext cx="83880" cy="2052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AED970-F4BC-403A-8D5E-1D980538FEC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352680" y="253865"/>
                <a:ext cx="10152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EEA3BAA3-D1A5-467A-90D7-78E9236CEEE8}"/>
                  </a:ext>
                </a:extLst>
              </p14:cNvPr>
              <p14:cNvContentPartPr/>
              <p14:nvPr/>
            </p14:nvContentPartPr>
            <p14:xfrm>
              <a:off x="4923360" y="142265"/>
              <a:ext cx="143280" cy="15192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EEA3BAA3-D1A5-467A-90D7-78E9236CEEE8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914698" y="133625"/>
                <a:ext cx="160964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CF848E59-2560-414D-AA54-E4AAC0C9300C}"/>
                  </a:ext>
                </a:extLst>
              </p14:cNvPr>
              <p14:cNvContentPartPr/>
              <p14:nvPr/>
            </p14:nvContentPartPr>
            <p14:xfrm>
              <a:off x="4554360" y="113465"/>
              <a:ext cx="146880" cy="13392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CF848E59-2560-414D-AA54-E4AAC0C9300C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45699" y="104825"/>
                <a:ext cx="164563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C095238F-6283-4D62-95CA-E4AEB3E337E1}"/>
                  </a:ext>
                </a:extLst>
              </p14:cNvPr>
              <p14:cNvContentPartPr/>
              <p14:nvPr/>
            </p14:nvContentPartPr>
            <p14:xfrm>
              <a:off x="3889440" y="116705"/>
              <a:ext cx="476280" cy="29088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C095238F-6283-4D62-95CA-E4AEB3E337E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880800" y="107705"/>
                <a:ext cx="493920" cy="30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7B0E679B-FA95-44AA-BAB9-B8C7F4392FD6}"/>
                  </a:ext>
                </a:extLst>
              </p14:cNvPr>
              <p14:cNvContentPartPr/>
              <p14:nvPr/>
            </p14:nvContentPartPr>
            <p14:xfrm>
              <a:off x="3607200" y="105185"/>
              <a:ext cx="158400" cy="165960"/>
            </p14:xfrm>
          </p:contentPart>
        </mc:Choice>
        <mc:Fallback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7B0E679B-FA95-44AA-BAB9-B8C7F4392FD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598560" y="96545"/>
                <a:ext cx="17604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2AB4F864-7E03-449F-888F-CCD3EBDFD303}"/>
                  </a:ext>
                </a:extLst>
              </p14:cNvPr>
              <p14:cNvContentPartPr/>
              <p14:nvPr/>
            </p14:nvContentPartPr>
            <p14:xfrm>
              <a:off x="3027240" y="128585"/>
              <a:ext cx="279360" cy="23256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2AB4F864-7E03-449F-888F-CCD3EBDFD30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018600" y="119599"/>
                <a:ext cx="297000" cy="2501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6CD72A1A-2DB4-4D24-832A-0B8326B37DB2}"/>
                  </a:ext>
                </a:extLst>
              </p14:cNvPr>
              <p14:cNvContentPartPr/>
              <p14:nvPr/>
            </p14:nvContentPartPr>
            <p14:xfrm>
              <a:off x="3438720" y="591545"/>
              <a:ext cx="73440" cy="648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6CD72A1A-2DB4-4D24-832A-0B8326B37DB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429720" y="582905"/>
                <a:ext cx="9108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4B7B5FB0-1182-4977-B71B-E2F816940395}"/>
                  </a:ext>
                </a:extLst>
              </p14:cNvPr>
              <p14:cNvContentPartPr/>
              <p14:nvPr/>
            </p14:nvContentPartPr>
            <p14:xfrm>
              <a:off x="3436200" y="647705"/>
              <a:ext cx="80640" cy="504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4B7B5FB0-1182-4977-B71B-E2F81694039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3427200" y="638705"/>
                <a:ext cx="982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98E2D1E3-B913-45F8-A277-05CA2A49B043}"/>
                  </a:ext>
                </a:extLst>
              </p14:cNvPr>
              <p14:cNvContentPartPr/>
              <p14:nvPr/>
            </p14:nvContentPartPr>
            <p14:xfrm>
              <a:off x="3602520" y="489665"/>
              <a:ext cx="190800" cy="21060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98E2D1E3-B913-45F8-A277-05CA2A49B043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593520" y="480665"/>
                <a:ext cx="208440" cy="22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DE8A9670-1C4A-4C80-A225-D5E08FE885C8}"/>
                  </a:ext>
                </a:extLst>
              </p14:cNvPr>
              <p14:cNvContentPartPr/>
              <p14:nvPr/>
            </p14:nvContentPartPr>
            <p14:xfrm>
              <a:off x="2790360" y="524585"/>
              <a:ext cx="584640" cy="253080"/>
            </p14:xfrm>
          </p:contentPart>
        </mc:Choice>
        <mc:Fallback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DE8A9670-1C4A-4C80-A225-D5E08FE885C8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781720" y="515585"/>
                <a:ext cx="602280" cy="27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DCE4C638-BFF5-47CC-91B9-F46EB9832339}"/>
                  </a:ext>
                </a:extLst>
              </p14:cNvPr>
              <p14:cNvContentPartPr/>
              <p14:nvPr/>
            </p14:nvContentPartPr>
            <p14:xfrm>
              <a:off x="4415040" y="489665"/>
              <a:ext cx="17640" cy="13788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DCE4C638-BFF5-47CC-91B9-F46EB9832339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406400" y="480665"/>
                <a:ext cx="3528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274297E2-ADF2-4E4C-B14A-61D6DE404019}"/>
                  </a:ext>
                </a:extLst>
              </p14:cNvPr>
              <p14:cNvContentPartPr/>
              <p14:nvPr/>
            </p14:nvContentPartPr>
            <p14:xfrm>
              <a:off x="4620240" y="513065"/>
              <a:ext cx="360" cy="36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274297E2-ADF2-4E4C-B14A-61D6DE404019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611240" y="5044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7CA7AD0A-DBC2-48EC-BEE4-677390E773EF}"/>
                  </a:ext>
                </a:extLst>
              </p14:cNvPr>
              <p14:cNvContentPartPr/>
              <p14:nvPr/>
            </p14:nvContentPartPr>
            <p14:xfrm>
              <a:off x="4891320" y="473465"/>
              <a:ext cx="139680" cy="152640"/>
            </p14:xfrm>
          </p:contentPart>
        </mc:Choice>
        <mc:Fallback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7CA7AD0A-DBC2-48EC-BEE4-677390E773EF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882320" y="464465"/>
                <a:ext cx="15732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ACC5D674-61C8-4FA0-809E-68F1A42A79B1}"/>
                  </a:ext>
                </a:extLst>
              </p14:cNvPr>
              <p14:cNvContentPartPr/>
              <p14:nvPr/>
            </p14:nvContentPartPr>
            <p14:xfrm>
              <a:off x="4608720" y="558785"/>
              <a:ext cx="149040" cy="64440"/>
            </p14:xfrm>
          </p:contentPart>
        </mc:Choice>
        <mc:Fallback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ACC5D674-61C8-4FA0-809E-68F1A42A79B1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4600059" y="549785"/>
                <a:ext cx="166723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2F221B32-42DF-40DA-8742-601A00F67940}"/>
                  </a:ext>
                </a:extLst>
              </p14:cNvPr>
              <p14:cNvContentPartPr/>
              <p14:nvPr/>
            </p14:nvContentPartPr>
            <p14:xfrm>
              <a:off x="3889800" y="463745"/>
              <a:ext cx="455400" cy="209520"/>
            </p14:xfrm>
          </p:contentPart>
        </mc:Choice>
        <mc:Fallback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2F221B32-42DF-40DA-8742-601A00F67940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3880800" y="455105"/>
                <a:ext cx="473040" cy="22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4C3942A4-B926-452F-82B0-2371FE78122F}"/>
                  </a:ext>
                </a:extLst>
              </p14:cNvPr>
              <p14:cNvContentPartPr/>
              <p14:nvPr/>
            </p14:nvContentPartPr>
            <p14:xfrm>
              <a:off x="7546680" y="346025"/>
              <a:ext cx="12240" cy="16200"/>
            </p14:xfrm>
          </p:contentPart>
        </mc:Choice>
        <mc:Fallback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4C3942A4-B926-452F-82B0-2371FE78122F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537680" y="337025"/>
                <a:ext cx="29880" cy="3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4B96ACF3-3ED1-4419-BECC-C6085CDAA106}"/>
                  </a:ext>
                </a:extLst>
              </p14:cNvPr>
              <p14:cNvContentPartPr/>
              <p14:nvPr/>
            </p14:nvContentPartPr>
            <p14:xfrm>
              <a:off x="7632000" y="219665"/>
              <a:ext cx="135000" cy="177840"/>
            </p14:xfrm>
          </p:contentPart>
        </mc:Choice>
        <mc:Fallback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4B96ACF3-3ED1-4419-BECC-C6085CDAA106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623360" y="211025"/>
                <a:ext cx="152640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D793E6FC-A68F-48FD-9D72-C5F634F30D06}"/>
                  </a:ext>
                </a:extLst>
              </p14:cNvPr>
              <p14:cNvContentPartPr/>
              <p14:nvPr/>
            </p14:nvContentPartPr>
            <p14:xfrm>
              <a:off x="7862400" y="162425"/>
              <a:ext cx="95760" cy="218880"/>
            </p14:xfrm>
          </p:contentPart>
        </mc:Choice>
        <mc:Fallback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D793E6FC-A68F-48FD-9D72-C5F634F30D06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7853760" y="153425"/>
                <a:ext cx="113400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1D3ABE47-80EC-4E39-9AC1-B391E1D874D6}"/>
                  </a:ext>
                </a:extLst>
              </p14:cNvPr>
              <p14:cNvContentPartPr/>
              <p14:nvPr/>
            </p14:nvContentPartPr>
            <p14:xfrm>
              <a:off x="8027640" y="247745"/>
              <a:ext cx="87480" cy="13320"/>
            </p14:xfrm>
          </p:contentPart>
        </mc:Choice>
        <mc:Fallback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1D3ABE47-80EC-4E39-9AC1-B391E1D874D6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8018640" y="238745"/>
                <a:ext cx="1051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6EAF8FF4-A0CA-4478-BC8F-3F144FEBBE76}"/>
                  </a:ext>
                </a:extLst>
              </p14:cNvPr>
              <p14:cNvContentPartPr/>
              <p14:nvPr/>
            </p14:nvContentPartPr>
            <p14:xfrm>
              <a:off x="8025120" y="300305"/>
              <a:ext cx="101520" cy="6120"/>
            </p14:xfrm>
          </p:contentPart>
        </mc:Choice>
        <mc:Fallback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6EAF8FF4-A0CA-4478-BC8F-3F144FEBBE76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8016120" y="291665"/>
                <a:ext cx="1191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C09EF4D-E995-4341-A974-5DB66D983D1C}"/>
                  </a:ext>
                </a:extLst>
              </p14:cNvPr>
              <p14:cNvContentPartPr/>
              <p14:nvPr/>
            </p14:nvContentPartPr>
            <p14:xfrm>
              <a:off x="8479080" y="185825"/>
              <a:ext cx="11160" cy="189000"/>
            </p14:xfrm>
          </p:contentPart>
        </mc:Choice>
        <mc:Fallback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C09EF4D-E995-4341-A974-5DB66D983D1C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8470080" y="176825"/>
                <a:ext cx="2880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252FE279-9F94-4D95-9BA4-A8CBFB61A0D4}"/>
                  </a:ext>
                </a:extLst>
              </p14:cNvPr>
              <p14:cNvContentPartPr/>
              <p14:nvPr/>
            </p14:nvContentPartPr>
            <p14:xfrm>
              <a:off x="8238960" y="212105"/>
              <a:ext cx="142200" cy="125640"/>
            </p14:xfrm>
          </p:contentPart>
        </mc:Choice>
        <mc:Fallback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252FE279-9F94-4D95-9BA4-A8CBFB61A0D4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230320" y="203105"/>
                <a:ext cx="15984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319D0AD1-D9F6-4799-8ACC-EEE1D54E25F1}"/>
                  </a:ext>
                </a:extLst>
              </p14:cNvPr>
              <p14:cNvContentPartPr/>
              <p14:nvPr/>
            </p14:nvContentPartPr>
            <p14:xfrm>
              <a:off x="6689160" y="170345"/>
              <a:ext cx="804600" cy="361080"/>
            </p14:xfrm>
          </p:contentPart>
        </mc:Choice>
        <mc:Fallback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319D0AD1-D9F6-4799-8ACC-EEE1D54E25F1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6680164" y="161705"/>
                <a:ext cx="822232" cy="37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DA715D3D-5FCE-477D-AF6F-786A1DF47FD2}"/>
                  </a:ext>
                </a:extLst>
              </p14:cNvPr>
              <p14:cNvContentPartPr/>
              <p14:nvPr/>
            </p14:nvContentPartPr>
            <p14:xfrm>
              <a:off x="7177320" y="640865"/>
              <a:ext cx="277560" cy="243360"/>
            </p14:xfrm>
          </p:contentPart>
        </mc:Choice>
        <mc:Fallback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DA715D3D-5FCE-477D-AF6F-786A1DF47FD2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168680" y="632225"/>
                <a:ext cx="29520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EF122410-85AE-4D6C-9B66-D5E2DBC67A65}"/>
                  </a:ext>
                </a:extLst>
              </p14:cNvPr>
              <p14:cNvContentPartPr/>
              <p14:nvPr/>
            </p14:nvContentPartPr>
            <p14:xfrm>
              <a:off x="6692040" y="733385"/>
              <a:ext cx="416880" cy="273600"/>
            </p14:xfrm>
          </p:contentPart>
        </mc:Choice>
        <mc:Fallback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EF122410-85AE-4D6C-9B66-D5E2DBC67A65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6683400" y="724385"/>
                <a:ext cx="434520" cy="29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F8B71005-2537-456E-A177-D402D76CAB08}"/>
                  </a:ext>
                </a:extLst>
              </p14:cNvPr>
              <p14:cNvContentPartPr/>
              <p14:nvPr/>
            </p14:nvContentPartPr>
            <p14:xfrm>
              <a:off x="8255520" y="708905"/>
              <a:ext cx="115920" cy="114840"/>
            </p14:xfrm>
          </p:contentPart>
        </mc:Choice>
        <mc:Fallback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F8B71005-2537-456E-A177-D402D76CAB08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8246880" y="699905"/>
                <a:ext cx="133560" cy="13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59085607-6EEF-4BD5-AE7D-B0C0E9BEA5FD}"/>
                  </a:ext>
                </a:extLst>
              </p14:cNvPr>
              <p14:cNvContentPartPr/>
              <p14:nvPr/>
            </p14:nvContentPartPr>
            <p14:xfrm>
              <a:off x="8757360" y="748505"/>
              <a:ext cx="72720" cy="7200"/>
            </p14:xfrm>
          </p:contentPart>
        </mc:Choice>
        <mc:Fallback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59085607-6EEF-4BD5-AE7D-B0C0E9BEA5FD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8748360" y="739865"/>
                <a:ext cx="9036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A23045ED-58EC-4B38-A51D-40A75DD204C9}"/>
                  </a:ext>
                </a:extLst>
              </p14:cNvPr>
              <p14:cNvContentPartPr/>
              <p14:nvPr/>
            </p14:nvContentPartPr>
            <p14:xfrm>
              <a:off x="8974440" y="632945"/>
              <a:ext cx="12240" cy="188640"/>
            </p14:xfrm>
          </p:contentPart>
        </mc:Choice>
        <mc:Fallback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A23045ED-58EC-4B38-A51D-40A75DD204C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8965800" y="624305"/>
                <a:ext cx="2988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46BF0F2-A114-4114-BCD8-C3F1BF3A8273}"/>
                  </a:ext>
                </a:extLst>
              </p14:cNvPr>
              <p14:cNvContentPartPr/>
              <p14:nvPr/>
            </p14:nvContentPartPr>
            <p14:xfrm>
              <a:off x="8435880" y="627545"/>
              <a:ext cx="203760" cy="218880"/>
            </p14:xfrm>
          </p:contentPart>
        </mc:Choice>
        <mc:Fallback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46BF0F2-A114-4114-BCD8-C3F1BF3A8273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8426880" y="618545"/>
                <a:ext cx="221400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720886D3-36D8-4462-9CA1-45DEC0729A4D}"/>
                  </a:ext>
                </a:extLst>
              </p14:cNvPr>
              <p14:cNvContentPartPr/>
              <p14:nvPr/>
            </p14:nvContentPartPr>
            <p14:xfrm>
              <a:off x="8007480" y="689105"/>
              <a:ext cx="191880" cy="147960"/>
            </p14:xfrm>
          </p:contentPart>
        </mc:Choice>
        <mc:Fallback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720886D3-36D8-4462-9CA1-45DEC0729A4D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998824" y="680465"/>
                <a:ext cx="209553" cy="16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A7F5606B-C2C5-48AF-9031-58722D592A49}"/>
                  </a:ext>
                </a:extLst>
              </p14:cNvPr>
              <p14:cNvContentPartPr/>
              <p14:nvPr/>
            </p14:nvContentPartPr>
            <p14:xfrm>
              <a:off x="7543080" y="714665"/>
              <a:ext cx="397800" cy="187200"/>
            </p14:xfrm>
          </p:contentPart>
        </mc:Choice>
        <mc:Fallback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A7F5606B-C2C5-48AF-9031-58722D592A49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534080" y="705665"/>
                <a:ext cx="415440" cy="20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61260199-0472-4FC2-877E-988A738897BE}"/>
                  </a:ext>
                </a:extLst>
              </p14:cNvPr>
              <p14:cNvContentPartPr/>
              <p14:nvPr/>
            </p14:nvContentPartPr>
            <p14:xfrm>
              <a:off x="4109400" y="4098305"/>
              <a:ext cx="96840" cy="180720"/>
            </p14:xfrm>
          </p:contentPart>
        </mc:Choice>
        <mc:Fallback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61260199-0472-4FC2-877E-988A738897BE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4100400" y="4089665"/>
                <a:ext cx="114480" cy="19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4818CF05-5771-4E48-B3AD-8FF725C52077}"/>
                  </a:ext>
                </a:extLst>
              </p14:cNvPr>
              <p14:cNvContentPartPr/>
              <p14:nvPr/>
            </p14:nvContentPartPr>
            <p14:xfrm>
              <a:off x="4113720" y="4003265"/>
              <a:ext cx="73080" cy="38160"/>
            </p14:xfrm>
          </p:contentPart>
        </mc:Choice>
        <mc:Fallback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4818CF05-5771-4E48-B3AD-8FF725C52077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4104720" y="3994625"/>
                <a:ext cx="90720" cy="5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5E60DB08-D1A2-4C00-A064-2774C66FEB66}"/>
                  </a:ext>
                </a:extLst>
              </p14:cNvPr>
              <p14:cNvContentPartPr/>
              <p14:nvPr/>
            </p14:nvContentPartPr>
            <p14:xfrm>
              <a:off x="4294080" y="4260665"/>
              <a:ext cx="37440" cy="51840"/>
            </p14:xfrm>
          </p:contentPart>
        </mc:Choice>
        <mc:Fallback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5E60DB08-D1A2-4C00-A064-2774C66FEB66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285080" y="4252025"/>
                <a:ext cx="55080" cy="6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5B2A7743-FB58-41C7-A974-BFB798DB503A}"/>
                  </a:ext>
                </a:extLst>
              </p14:cNvPr>
              <p14:cNvContentPartPr/>
              <p14:nvPr/>
            </p14:nvContentPartPr>
            <p14:xfrm>
              <a:off x="4302000" y="4200545"/>
              <a:ext cx="9000" cy="2160"/>
            </p14:xfrm>
          </p:contentPart>
        </mc:Choice>
        <mc:Fallback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5B2A7743-FB58-41C7-A974-BFB798DB503A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293000" y="4191905"/>
                <a:ext cx="2664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516225BE-615B-4BD2-B13D-B4A171426761}"/>
                  </a:ext>
                </a:extLst>
              </p14:cNvPr>
              <p14:cNvContentPartPr/>
              <p14:nvPr/>
            </p14:nvContentPartPr>
            <p14:xfrm>
              <a:off x="5384880" y="3979865"/>
              <a:ext cx="387360" cy="244800"/>
            </p14:xfrm>
          </p:contentPart>
        </mc:Choice>
        <mc:Fallback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516225BE-615B-4BD2-B13D-B4A171426761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5376240" y="3970865"/>
                <a:ext cx="405000" cy="26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02BB3DF8-4998-4061-A55E-B8DCA47CFDE1}"/>
                  </a:ext>
                </a:extLst>
              </p14:cNvPr>
              <p14:cNvContentPartPr/>
              <p14:nvPr/>
            </p14:nvContentPartPr>
            <p14:xfrm>
              <a:off x="5019840" y="4076345"/>
              <a:ext cx="280800" cy="187920"/>
            </p14:xfrm>
          </p:contentPart>
        </mc:Choice>
        <mc:Fallback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02BB3DF8-4998-4061-A55E-B8DCA47CFDE1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011200" y="4067705"/>
                <a:ext cx="298440" cy="20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00FB9F4A-857C-43D4-A414-C9970015878A}"/>
                  </a:ext>
                </a:extLst>
              </p14:cNvPr>
              <p14:cNvContentPartPr/>
              <p14:nvPr/>
            </p14:nvContentPartPr>
            <p14:xfrm>
              <a:off x="4676040" y="3990665"/>
              <a:ext cx="233640" cy="269640"/>
            </p14:xfrm>
          </p:contentPart>
        </mc:Choice>
        <mc:Fallback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00FB9F4A-857C-43D4-A414-C9970015878A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667040" y="3981665"/>
                <a:ext cx="251280" cy="28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2DDA05C1-E15F-498C-B63B-59A380FCA6F4}"/>
                  </a:ext>
                </a:extLst>
              </p14:cNvPr>
              <p14:cNvContentPartPr/>
              <p14:nvPr/>
            </p14:nvContentPartPr>
            <p14:xfrm>
              <a:off x="4449960" y="4119905"/>
              <a:ext cx="104400" cy="103680"/>
            </p14:xfrm>
          </p:contentPart>
        </mc:Choice>
        <mc:Fallback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2DDA05C1-E15F-498C-B63B-59A380FCA6F4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441320" y="4110905"/>
                <a:ext cx="12204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D4FCC7C6-B4E0-4250-8E26-64170FF301DE}"/>
                  </a:ext>
                </a:extLst>
              </p14:cNvPr>
              <p14:cNvContentPartPr/>
              <p14:nvPr/>
            </p14:nvContentPartPr>
            <p14:xfrm>
              <a:off x="5933520" y="4230785"/>
              <a:ext cx="77040" cy="77760"/>
            </p14:xfrm>
          </p:contentPart>
        </mc:Choice>
        <mc:Fallback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D4FCC7C6-B4E0-4250-8E26-64170FF301DE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5924520" y="4222145"/>
                <a:ext cx="9468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CF7C7857-52D5-4993-8CEC-D5E713ACF71B}"/>
                  </a:ext>
                </a:extLst>
              </p14:cNvPr>
              <p14:cNvContentPartPr/>
              <p14:nvPr/>
            </p14:nvContentPartPr>
            <p14:xfrm>
              <a:off x="6303960" y="4058345"/>
              <a:ext cx="170280" cy="254880"/>
            </p14:xfrm>
          </p:contentPart>
        </mc:Choice>
        <mc:Fallback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CF7C7857-52D5-4993-8CEC-D5E713ACF71B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6295320" y="4049705"/>
                <a:ext cx="187920" cy="2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9101FDF3-30E1-4AD6-91EB-4221DC8BF21E}"/>
                  </a:ext>
                </a:extLst>
              </p14:cNvPr>
              <p14:cNvContentPartPr/>
              <p14:nvPr/>
            </p14:nvContentPartPr>
            <p14:xfrm>
              <a:off x="6322680" y="3951065"/>
              <a:ext cx="125280" cy="39600"/>
            </p14:xfrm>
          </p:contentPart>
        </mc:Choice>
        <mc:Fallback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9101FDF3-30E1-4AD6-91EB-4221DC8BF21E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6313680" y="3942425"/>
                <a:ext cx="142920" cy="5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B49016C7-7760-4C1B-9C90-6663E1A683CC}"/>
                  </a:ext>
                </a:extLst>
              </p14:cNvPr>
              <p14:cNvContentPartPr/>
              <p14:nvPr/>
            </p14:nvContentPartPr>
            <p14:xfrm>
              <a:off x="6529320" y="4182185"/>
              <a:ext cx="24840" cy="53640"/>
            </p14:xfrm>
          </p:contentPart>
        </mc:Choice>
        <mc:Fallback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B49016C7-7760-4C1B-9C90-6663E1A683CC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6520320" y="4173545"/>
                <a:ext cx="424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9CF44788-DD16-4FAC-9F2A-722E088891F3}"/>
                  </a:ext>
                </a:extLst>
              </p14:cNvPr>
              <p14:cNvContentPartPr/>
              <p14:nvPr/>
            </p14:nvContentPartPr>
            <p14:xfrm>
              <a:off x="6539760" y="4114505"/>
              <a:ext cx="12960" cy="5760"/>
            </p14:xfrm>
          </p:contentPart>
        </mc:Choice>
        <mc:Fallback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9CF44788-DD16-4FAC-9F2A-722E088891F3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530760" y="4105505"/>
                <a:ext cx="3060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F9B71AB7-1439-4867-8D8D-1EBD6DBDF9C3}"/>
                  </a:ext>
                </a:extLst>
              </p14:cNvPr>
              <p14:cNvContentPartPr/>
              <p14:nvPr/>
            </p14:nvContentPartPr>
            <p14:xfrm>
              <a:off x="6718320" y="4043225"/>
              <a:ext cx="99720" cy="124200"/>
            </p14:xfrm>
          </p:contentPart>
        </mc:Choice>
        <mc:Fallback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F9B71AB7-1439-4867-8D8D-1EBD6DBDF9C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6709320" y="4034225"/>
                <a:ext cx="11736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FDEEB094-AD20-4D42-AD4E-BF0A6A059DCB}"/>
                  </a:ext>
                </a:extLst>
              </p14:cNvPr>
              <p14:cNvContentPartPr/>
              <p14:nvPr/>
            </p14:nvContentPartPr>
            <p14:xfrm>
              <a:off x="7147800" y="4053665"/>
              <a:ext cx="63360" cy="10080"/>
            </p14:xfrm>
          </p:contentPart>
        </mc:Choice>
        <mc:Fallback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FDEEB094-AD20-4D42-AD4E-BF0A6A059DCB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7139160" y="4044665"/>
                <a:ext cx="8100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C7D33592-18E5-4DB7-8E3E-295C07C20CBC}"/>
                  </a:ext>
                </a:extLst>
              </p14:cNvPr>
              <p14:cNvContentPartPr/>
              <p14:nvPr/>
            </p14:nvContentPartPr>
            <p14:xfrm>
              <a:off x="7698600" y="3924785"/>
              <a:ext cx="16200" cy="213120"/>
            </p14:xfrm>
          </p:contentPart>
        </mc:Choice>
        <mc:Fallback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C7D33592-18E5-4DB7-8E3E-295C07C20CBC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7689600" y="3916145"/>
                <a:ext cx="33840" cy="23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2C752FEE-6201-4590-AF56-9D5132105825}"/>
                  </a:ext>
                </a:extLst>
              </p14:cNvPr>
              <p14:cNvContentPartPr/>
              <p14:nvPr/>
            </p14:nvContentPartPr>
            <p14:xfrm>
              <a:off x="7786440" y="3877985"/>
              <a:ext cx="126360" cy="343440"/>
            </p14:xfrm>
          </p:contentPart>
        </mc:Choice>
        <mc:Fallback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2C752FEE-6201-4590-AF56-9D5132105825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7777440" y="3869345"/>
                <a:ext cx="144000" cy="36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5E0EE483-20CC-44F2-9730-69985E4A63A6}"/>
                  </a:ext>
                </a:extLst>
              </p14:cNvPr>
              <p14:cNvContentPartPr/>
              <p14:nvPr/>
            </p14:nvContentPartPr>
            <p14:xfrm>
              <a:off x="7484400" y="3990665"/>
              <a:ext cx="91080" cy="136440"/>
            </p14:xfrm>
          </p:contentPart>
        </mc:Choice>
        <mc:Fallback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5E0EE483-20CC-44F2-9730-69985E4A63A6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7475400" y="3981665"/>
                <a:ext cx="10872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9721F0CF-0AC7-47A6-9123-BE3DA7C64E4B}"/>
                  </a:ext>
                </a:extLst>
              </p14:cNvPr>
              <p14:cNvContentPartPr/>
              <p14:nvPr/>
            </p14:nvContentPartPr>
            <p14:xfrm>
              <a:off x="7305120" y="3970865"/>
              <a:ext cx="96480" cy="235080"/>
            </p14:xfrm>
          </p:contentPart>
        </mc:Choice>
        <mc:Fallback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9721F0CF-0AC7-47A6-9123-BE3DA7C64E4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7296448" y="3962225"/>
                <a:ext cx="114186" cy="25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EE20B0AD-65C1-4023-9C5A-44CED1B89FDC}"/>
                  </a:ext>
                </a:extLst>
              </p14:cNvPr>
              <p14:cNvContentPartPr/>
              <p14:nvPr/>
            </p14:nvContentPartPr>
            <p14:xfrm>
              <a:off x="6987960" y="3889505"/>
              <a:ext cx="90360" cy="318960"/>
            </p14:xfrm>
          </p:contentPart>
        </mc:Choice>
        <mc:Fallback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EE20B0AD-65C1-4023-9C5A-44CED1B89FDC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6978960" y="3880865"/>
                <a:ext cx="108000" cy="33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0773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8369E-0784-504F-915A-99BB69800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if only two words had non-zero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106897" r="-69149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200000" r="-69149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310345" r="-69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/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blipFill>
                <a:blip r:embed="rId3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980327" y="280986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980328" y="280987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3937299" y="273244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  <a:blipFill>
                <a:blip r:embed="rId5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3937299" y="31054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4325370" y="3742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4592582" y="374347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4592582" y="3393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987937" y="31051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4592582" y="44649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5329272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5328739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987937" y="482739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5705773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4592582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</p:cNvCxnSpPr>
          <p:nvPr/>
        </p:nvCxnSpPr>
        <p:spPr>
          <a:xfrm flipV="1">
            <a:off x="3980329" y="280987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5591F6FD-E3C0-0047-946C-FC83EE2B1E52}"/>
              </a:ext>
            </a:extLst>
          </p:cNvPr>
          <p:cNvSpPr/>
          <p:nvPr/>
        </p:nvSpPr>
        <p:spPr>
          <a:xfrm>
            <a:off x="3266574" y="263840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20D1B-1C66-0646-88FC-88D94104F225}"/>
              </a:ext>
            </a:extLst>
          </p:cNvPr>
          <p:cNvSpPr/>
          <p:nvPr/>
        </p:nvSpPr>
        <p:spPr>
          <a:xfrm>
            <a:off x="6476103" y="476044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4238A9C6-5586-45D5-A5B9-3F2EEE9B8516}"/>
                  </a:ext>
                </a:extLst>
              </p14:cNvPr>
              <p14:cNvContentPartPr/>
              <p14:nvPr/>
            </p14:nvContentPartPr>
            <p14:xfrm>
              <a:off x="5238720" y="1349640"/>
              <a:ext cx="2760480" cy="114588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4238A9C6-5586-45D5-A5B9-3F2EEE9B851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89920" y="1340280"/>
                <a:ext cx="6001920" cy="27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992C44B4-7BD2-4212-9207-2A2163121EB4}"/>
                  </a:ext>
                </a:extLst>
              </p14:cNvPr>
              <p14:cNvContentPartPr/>
              <p14:nvPr/>
            </p14:nvContentPartPr>
            <p14:xfrm>
              <a:off x="2656800" y="3092531"/>
              <a:ext cx="1570680" cy="84456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992C44B4-7BD2-4212-9207-2A2163121EB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47800" y="3083887"/>
                <a:ext cx="1588320" cy="8622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EB128877-FB75-450A-AC00-F1A4A28DB8D5}"/>
                  </a:ext>
                </a:extLst>
              </p14:cNvPr>
              <p14:cNvContentPartPr/>
              <p14:nvPr/>
            </p14:nvContentPartPr>
            <p14:xfrm>
              <a:off x="7215120" y="1907411"/>
              <a:ext cx="73080" cy="5760"/>
            </p14:xfrm>
          </p:contentPart>
        </mc:Choice>
        <mc:Fallback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EB128877-FB75-450A-AC00-F1A4A28DB8D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206480" y="1898771"/>
                <a:ext cx="9072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700F0E21-8411-4022-81B2-FD0091494E46}"/>
                  </a:ext>
                </a:extLst>
              </p14:cNvPr>
              <p14:cNvContentPartPr/>
              <p14:nvPr/>
            </p14:nvContentPartPr>
            <p14:xfrm>
              <a:off x="7204320" y="1973651"/>
              <a:ext cx="59760" cy="5760"/>
            </p14:xfrm>
          </p:contentPart>
        </mc:Choice>
        <mc:Fallback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700F0E21-8411-4022-81B2-FD0091494E4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195320" y="1964651"/>
                <a:ext cx="7740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654DB6A8-E919-4AF9-8D23-C379F9843CDB}"/>
                  </a:ext>
                </a:extLst>
              </p14:cNvPr>
              <p14:cNvContentPartPr/>
              <p14:nvPr/>
            </p14:nvContentPartPr>
            <p14:xfrm>
              <a:off x="7719480" y="1840451"/>
              <a:ext cx="169920" cy="136080"/>
            </p14:xfrm>
          </p:contentPart>
        </mc:Choice>
        <mc:Fallback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654DB6A8-E919-4AF9-8D23-C379F9843CD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710480" y="1831811"/>
                <a:ext cx="18756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7D298172-DB81-4760-82ED-863C28E67D32}"/>
                  </a:ext>
                </a:extLst>
              </p14:cNvPr>
              <p14:cNvContentPartPr/>
              <p14:nvPr/>
            </p14:nvContentPartPr>
            <p14:xfrm>
              <a:off x="6233400" y="1823891"/>
              <a:ext cx="868320" cy="236160"/>
            </p14:xfrm>
          </p:contentPart>
        </mc:Choice>
        <mc:Fallback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7D298172-DB81-4760-82ED-863C28E67D32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224400" y="1815251"/>
                <a:ext cx="88596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5BE8D907-EA1E-4C22-A1E4-C250B3426E68}"/>
                  </a:ext>
                </a:extLst>
              </p14:cNvPr>
              <p14:cNvContentPartPr/>
              <p14:nvPr/>
            </p14:nvContentPartPr>
            <p14:xfrm>
              <a:off x="7653600" y="1530491"/>
              <a:ext cx="312120" cy="173520"/>
            </p14:xfrm>
          </p:contentPart>
        </mc:Choice>
        <mc:Fallback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5BE8D907-EA1E-4C22-A1E4-C250B3426E68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644960" y="1521491"/>
                <a:ext cx="329760" cy="19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3E6E7C45-B901-44CA-B0AB-CE3BA1000F8E}"/>
                  </a:ext>
                </a:extLst>
              </p14:cNvPr>
              <p14:cNvContentPartPr/>
              <p14:nvPr/>
            </p14:nvContentPartPr>
            <p14:xfrm>
              <a:off x="6260760" y="1563251"/>
              <a:ext cx="1248480" cy="189360"/>
            </p14:xfrm>
          </p:contentPart>
        </mc:Choice>
        <mc:Fallback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3E6E7C45-B901-44CA-B0AB-CE3BA1000F8E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252120" y="1554595"/>
                <a:ext cx="1266120" cy="2070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EFE20335-2DE0-4FE8-9644-FC42EDC07285}"/>
                  </a:ext>
                </a:extLst>
              </p14:cNvPr>
              <p14:cNvContentPartPr/>
              <p14:nvPr/>
            </p14:nvContentPartPr>
            <p14:xfrm>
              <a:off x="6090840" y="2249771"/>
              <a:ext cx="819720" cy="191880"/>
            </p14:xfrm>
          </p:contentPart>
        </mc:Choice>
        <mc:Fallback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EFE20335-2DE0-4FE8-9644-FC42EDC0728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081840" y="2240771"/>
                <a:ext cx="837360" cy="2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07CF5714-62E1-4572-85E4-BF3A5602ABF4}"/>
                  </a:ext>
                </a:extLst>
              </p14:cNvPr>
              <p14:cNvContentPartPr/>
              <p14:nvPr/>
            </p14:nvContentPartPr>
            <p14:xfrm>
              <a:off x="7038720" y="2244371"/>
              <a:ext cx="5760" cy="147960"/>
            </p14:xfrm>
          </p:contentPart>
        </mc:Choice>
        <mc:Fallback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07CF5714-62E1-4572-85E4-BF3A5602ABF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029720" y="2235731"/>
                <a:ext cx="23400" cy="16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70D3C79A-D899-4E87-AA4A-E67CABD833E1}"/>
                  </a:ext>
                </a:extLst>
              </p14:cNvPr>
              <p14:cNvContentPartPr/>
              <p14:nvPr/>
            </p14:nvContentPartPr>
            <p14:xfrm>
              <a:off x="7164360" y="2309171"/>
              <a:ext cx="5040" cy="10080"/>
            </p14:xfrm>
          </p:contentPart>
        </mc:Choice>
        <mc:Fallback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70D3C79A-D899-4E87-AA4A-E67CABD833E1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155720" y="2300531"/>
                <a:ext cx="2268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1D3B6877-ED82-4739-9193-E7386039C5FD}"/>
                  </a:ext>
                </a:extLst>
              </p14:cNvPr>
              <p14:cNvContentPartPr/>
              <p14:nvPr/>
            </p14:nvContentPartPr>
            <p14:xfrm>
              <a:off x="7265880" y="2212691"/>
              <a:ext cx="273600" cy="194040"/>
            </p14:xfrm>
          </p:contentPart>
        </mc:Choice>
        <mc:Fallback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1D3B6877-ED82-4739-9193-E7386039C5FD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7257240" y="2204035"/>
                <a:ext cx="291240" cy="2117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F128FB53-6D37-4274-B36F-3BE5EEC0BA63}"/>
                  </a:ext>
                </a:extLst>
              </p14:cNvPr>
              <p14:cNvContentPartPr/>
              <p14:nvPr/>
            </p14:nvContentPartPr>
            <p14:xfrm>
              <a:off x="7659720" y="2303051"/>
              <a:ext cx="83520" cy="14040"/>
            </p14:xfrm>
          </p:contentPart>
        </mc:Choice>
        <mc:Fallback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F128FB53-6D37-4274-B36F-3BE5EEC0BA63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651080" y="2294411"/>
                <a:ext cx="10116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FE3894B3-4C15-4290-97CB-81664ADAE0F9}"/>
                  </a:ext>
                </a:extLst>
              </p14:cNvPr>
              <p14:cNvContentPartPr/>
              <p14:nvPr/>
            </p14:nvContentPartPr>
            <p14:xfrm>
              <a:off x="8024400" y="2237891"/>
              <a:ext cx="81000" cy="135720"/>
            </p14:xfrm>
          </p:contentPart>
        </mc:Choice>
        <mc:Fallback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FE3894B3-4C15-4290-97CB-81664ADAE0F9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015760" y="2228891"/>
                <a:ext cx="98640" cy="15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52C7E6CC-DD0E-4CE9-A551-0E82890C148B}"/>
                  </a:ext>
                </a:extLst>
              </p14:cNvPr>
              <p14:cNvContentPartPr/>
              <p14:nvPr/>
            </p14:nvContentPartPr>
            <p14:xfrm>
              <a:off x="8182440" y="2298731"/>
              <a:ext cx="3960" cy="1080"/>
            </p14:xfrm>
          </p:contentPart>
        </mc:Choice>
        <mc:Fallback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52C7E6CC-DD0E-4CE9-A551-0E82890C148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8173800" y="2289731"/>
                <a:ext cx="2160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E82B3C19-5AE3-4828-9AB0-35C17215C5F0}"/>
                  </a:ext>
                </a:extLst>
              </p14:cNvPr>
              <p14:cNvContentPartPr/>
              <p14:nvPr/>
            </p14:nvContentPartPr>
            <p14:xfrm>
              <a:off x="8263080" y="2205131"/>
              <a:ext cx="254520" cy="161640"/>
            </p14:xfrm>
          </p:contentPart>
        </mc:Choice>
        <mc:Fallback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E82B3C19-5AE3-4828-9AB0-35C17215C5F0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8254428" y="2196151"/>
                <a:ext cx="272185" cy="1792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6D98D30C-9137-46E5-B000-E26537AE3B77}"/>
                  </a:ext>
                </a:extLst>
              </p14:cNvPr>
              <p14:cNvContentPartPr/>
              <p14:nvPr/>
            </p14:nvContentPartPr>
            <p14:xfrm>
              <a:off x="7906680" y="2216291"/>
              <a:ext cx="51120" cy="151560"/>
            </p14:xfrm>
          </p:contentPart>
        </mc:Choice>
        <mc:Fallback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6D98D30C-9137-46E5-B000-E26537AE3B77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898040" y="2207651"/>
                <a:ext cx="68760" cy="16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9BCDC2CF-1D66-4137-987A-DAE69936398A}"/>
                  </a:ext>
                </a:extLst>
              </p14:cNvPr>
              <p14:cNvContentPartPr/>
              <p14:nvPr/>
            </p14:nvContentPartPr>
            <p14:xfrm>
              <a:off x="6857640" y="2566211"/>
              <a:ext cx="112680" cy="39240"/>
            </p14:xfrm>
          </p:contentPart>
        </mc:Choice>
        <mc:Fallback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9BCDC2CF-1D66-4137-987A-DAE69936398A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848669" y="2557211"/>
                <a:ext cx="130264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B56A7275-96B7-42D3-AD4F-47AAEF9C9B1C}"/>
                  </a:ext>
                </a:extLst>
              </p14:cNvPr>
              <p14:cNvContentPartPr/>
              <p14:nvPr/>
            </p14:nvContentPartPr>
            <p14:xfrm>
              <a:off x="7133760" y="2492051"/>
              <a:ext cx="164520" cy="141120"/>
            </p14:xfrm>
          </p:contentPart>
        </mc:Choice>
        <mc:Fallback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B56A7275-96B7-42D3-AD4F-47AAEF9C9B1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7124760" y="2483051"/>
                <a:ext cx="18216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8746E64F-6351-4E9C-8188-BF25C04B3A1A}"/>
                  </a:ext>
                </a:extLst>
              </p14:cNvPr>
              <p14:cNvContentPartPr/>
              <p14:nvPr/>
            </p14:nvContentPartPr>
            <p14:xfrm>
              <a:off x="8211240" y="2823611"/>
              <a:ext cx="133920" cy="159480"/>
            </p14:xfrm>
          </p:contentPart>
        </mc:Choice>
        <mc:Fallback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8746E64F-6351-4E9C-8188-BF25C04B3A1A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8202600" y="2814611"/>
                <a:ext cx="151560" cy="17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73DEBCAB-5160-4758-ADB0-494E73130D82}"/>
                  </a:ext>
                </a:extLst>
              </p14:cNvPr>
              <p14:cNvContentPartPr/>
              <p14:nvPr/>
            </p14:nvContentPartPr>
            <p14:xfrm>
              <a:off x="7859160" y="2809211"/>
              <a:ext cx="243360" cy="163080"/>
            </p14:xfrm>
          </p:contentPart>
        </mc:Choice>
        <mc:Fallback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73DEBCAB-5160-4758-ADB0-494E73130D8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7850160" y="2800211"/>
                <a:ext cx="26100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2CDF1F5D-F384-4EFD-B275-90A4684C7F1C}"/>
                  </a:ext>
                </a:extLst>
              </p14:cNvPr>
              <p14:cNvContentPartPr/>
              <p14:nvPr/>
            </p14:nvContentPartPr>
            <p14:xfrm>
              <a:off x="6994440" y="2823971"/>
              <a:ext cx="789480" cy="155520"/>
            </p14:xfrm>
          </p:contentPart>
        </mc:Choice>
        <mc:Fallback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2CDF1F5D-F384-4EFD-B275-90A4684C7F1C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985800" y="2815331"/>
                <a:ext cx="807120" cy="17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2F79E5C1-5464-4B46-869C-C5910F0ACD28}"/>
                  </a:ext>
                </a:extLst>
              </p14:cNvPr>
              <p14:cNvContentPartPr/>
              <p14:nvPr/>
            </p14:nvContentPartPr>
            <p14:xfrm>
              <a:off x="6450480" y="2789411"/>
              <a:ext cx="474480" cy="105480"/>
            </p14:xfrm>
          </p:contentPart>
        </mc:Choice>
        <mc:Fallback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2F79E5C1-5464-4B46-869C-C5910F0ACD28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441480" y="2780771"/>
                <a:ext cx="49212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3D288960-AB5F-4CB7-B08B-CB5D21526627}"/>
                  </a:ext>
                </a:extLst>
              </p14:cNvPr>
              <p14:cNvContentPartPr/>
              <p14:nvPr/>
            </p14:nvContentPartPr>
            <p14:xfrm>
              <a:off x="8615520" y="3340931"/>
              <a:ext cx="104040" cy="142560"/>
            </p14:xfrm>
          </p:contentPart>
        </mc:Choice>
        <mc:Fallback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3D288960-AB5F-4CB7-B08B-CB5D21526627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8606880" y="3331931"/>
                <a:ext cx="121680" cy="16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9A1F9419-6AAB-4C48-9A97-93A975D5AE31}"/>
                  </a:ext>
                </a:extLst>
              </p14:cNvPr>
              <p14:cNvContentPartPr/>
              <p14:nvPr/>
            </p14:nvContentPartPr>
            <p14:xfrm>
              <a:off x="8407080" y="3341291"/>
              <a:ext cx="98280" cy="160560"/>
            </p14:xfrm>
          </p:contentPart>
        </mc:Choice>
        <mc:Fallback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9A1F9419-6AAB-4C48-9A97-93A975D5AE31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8398440" y="3332651"/>
                <a:ext cx="11592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60A70D71-E959-48E1-8D00-0D9783F262B3}"/>
                  </a:ext>
                </a:extLst>
              </p14:cNvPr>
              <p14:cNvContentPartPr/>
              <p14:nvPr/>
            </p14:nvContentPartPr>
            <p14:xfrm>
              <a:off x="8023320" y="3341291"/>
              <a:ext cx="291960" cy="169200"/>
            </p14:xfrm>
          </p:contentPart>
        </mc:Choice>
        <mc:Fallback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60A70D71-E959-48E1-8D00-0D9783F262B3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8014320" y="3332651"/>
                <a:ext cx="30960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036650E7-22C0-4C3D-B8CC-B513CFA2ED77}"/>
                  </a:ext>
                </a:extLst>
              </p14:cNvPr>
              <p14:cNvContentPartPr/>
              <p14:nvPr/>
            </p14:nvContentPartPr>
            <p14:xfrm>
              <a:off x="7285680" y="3383051"/>
              <a:ext cx="644040" cy="150120"/>
            </p14:xfrm>
          </p:contentPart>
        </mc:Choice>
        <mc:Fallback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036650E7-22C0-4C3D-B8CC-B513CFA2ED7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7277035" y="3374051"/>
                <a:ext cx="66169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DA1FBF1B-84EA-4952-A1E8-DF716813ADF8}"/>
                  </a:ext>
                </a:extLst>
              </p14:cNvPr>
              <p14:cNvContentPartPr/>
              <p14:nvPr/>
            </p14:nvContentPartPr>
            <p14:xfrm>
              <a:off x="6242400" y="3602651"/>
              <a:ext cx="902880" cy="210240"/>
            </p14:xfrm>
          </p:contentPart>
        </mc:Choice>
        <mc:Fallback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DA1FBF1B-84EA-4952-A1E8-DF716813ADF8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6233400" y="3593651"/>
                <a:ext cx="92052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36106718-504E-476D-8698-CC8E9BF6928D}"/>
                  </a:ext>
                </a:extLst>
              </p14:cNvPr>
              <p14:cNvContentPartPr/>
              <p14:nvPr/>
            </p14:nvContentPartPr>
            <p14:xfrm>
              <a:off x="7558200" y="3636131"/>
              <a:ext cx="64440" cy="48600"/>
            </p14:xfrm>
          </p:contentPart>
        </mc:Choice>
        <mc:Fallback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36106718-504E-476D-8698-CC8E9BF6928D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549560" y="3627131"/>
                <a:ext cx="8208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CFE09DE2-6C97-4F95-9528-AB76F77CCABB}"/>
                  </a:ext>
                </a:extLst>
              </p14:cNvPr>
              <p14:cNvContentPartPr/>
              <p14:nvPr/>
            </p14:nvContentPartPr>
            <p14:xfrm>
              <a:off x="7531200" y="3764291"/>
              <a:ext cx="127800" cy="201960"/>
            </p14:xfrm>
          </p:contentPart>
        </mc:Choice>
        <mc:Fallback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CFE09DE2-6C97-4F95-9528-AB76F77CCAB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522560" y="3755291"/>
                <a:ext cx="145440" cy="21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152" name="Ink 151">
                <a:extLst>
                  <a:ext uri="{FF2B5EF4-FFF2-40B4-BE49-F238E27FC236}">
                    <a16:creationId xmlns:a16="http://schemas.microsoft.com/office/drawing/2014/main" id="{F510B10F-9E0F-4524-92AE-8B26CB7972D2}"/>
                  </a:ext>
                </a:extLst>
              </p14:cNvPr>
              <p14:cNvContentPartPr/>
              <p14:nvPr/>
            </p14:nvContentPartPr>
            <p14:xfrm>
              <a:off x="7744680" y="3724691"/>
              <a:ext cx="46440" cy="8280"/>
            </p14:xfrm>
          </p:contentPart>
        </mc:Choice>
        <mc:Fallback>
          <p:pic>
            <p:nvPicPr>
              <p:cNvPr id="152" name="Ink 151">
                <a:extLst>
                  <a:ext uri="{FF2B5EF4-FFF2-40B4-BE49-F238E27FC236}">
                    <a16:creationId xmlns:a16="http://schemas.microsoft.com/office/drawing/2014/main" id="{F510B10F-9E0F-4524-92AE-8B26CB7972D2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736040" y="3716051"/>
                <a:ext cx="6408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153" name="Ink 152">
                <a:extLst>
                  <a:ext uri="{FF2B5EF4-FFF2-40B4-BE49-F238E27FC236}">
                    <a16:creationId xmlns:a16="http://schemas.microsoft.com/office/drawing/2014/main" id="{3C62E9AE-9D13-4B94-81E4-F1C9EEFF38F7}"/>
                  </a:ext>
                </a:extLst>
              </p14:cNvPr>
              <p14:cNvContentPartPr/>
              <p14:nvPr/>
            </p14:nvContentPartPr>
            <p14:xfrm>
              <a:off x="7740360" y="3789131"/>
              <a:ext cx="55800" cy="11520"/>
            </p14:xfrm>
          </p:contentPart>
        </mc:Choice>
        <mc:Fallback>
          <p:pic>
            <p:nvPicPr>
              <p:cNvPr id="153" name="Ink 152">
                <a:extLst>
                  <a:ext uri="{FF2B5EF4-FFF2-40B4-BE49-F238E27FC236}">
                    <a16:creationId xmlns:a16="http://schemas.microsoft.com/office/drawing/2014/main" id="{3C62E9AE-9D13-4B94-81E4-F1C9EEFF38F7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7731360" y="3780491"/>
                <a:ext cx="7344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765A7FD5-B994-4B2E-9015-9DB8BCCF720B}"/>
                  </a:ext>
                </a:extLst>
              </p14:cNvPr>
              <p14:cNvContentPartPr/>
              <p14:nvPr/>
            </p14:nvContentPartPr>
            <p14:xfrm>
              <a:off x="8091000" y="3681851"/>
              <a:ext cx="6840" cy="155160"/>
            </p14:xfrm>
          </p:contentPart>
        </mc:Choice>
        <mc:Fallback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765A7FD5-B994-4B2E-9015-9DB8BCCF720B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8082360" y="3673211"/>
                <a:ext cx="2448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E855BBD3-A98E-4E63-ADFA-CAA6601A045C}"/>
                  </a:ext>
                </a:extLst>
              </p14:cNvPr>
              <p14:cNvContentPartPr/>
              <p14:nvPr/>
            </p14:nvContentPartPr>
            <p14:xfrm>
              <a:off x="7917840" y="3708491"/>
              <a:ext cx="83880" cy="124200"/>
            </p14:xfrm>
          </p:contentPart>
        </mc:Choice>
        <mc:Fallback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E855BBD3-A98E-4E63-ADFA-CAA6601A045C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7908840" y="3699851"/>
                <a:ext cx="101520" cy="14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75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012141" y="1539671"/>
            <a:ext cx="2420283" cy="207650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012138" y="1560229"/>
            <a:ext cx="2420283" cy="2076503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2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3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3012141" y="1550212"/>
            <a:ext cx="2420283" cy="20865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F9A909BB-BA71-4844-A8BF-3166C8D550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6272" b="712"/>
          <a:stretch/>
        </p:blipFill>
        <p:spPr>
          <a:xfrm>
            <a:off x="5872838" y="1278163"/>
            <a:ext cx="3036712" cy="2698451"/>
          </a:xfrm>
          <a:prstGeom prst="snip1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146C15BB-EBAE-E14C-B3D0-3ED12CCE391C}"/>
              </a:ext>
            </a:extLst>
          </p:cNvPr>
          <p:cNvSpPr/>
          <p:nvPr/>
        </p:nvSpPr>
        <p:spPr>
          <a:xfrm>
            <a:off x="8143539" y="3822725"/>
            <a:ext cx="766011" cy="265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4D6DA6-7CA5-944B-952E-BB681A68BD6C}"/>
              </a:ext>
            </a:extLst>
          </p:cNvPr>
          <p:cNvSpPr/>
          <p:nvPr/>
        </p:nvSpPr>
        <p:spPr>
          <a:xfrm>
            <a:off x="3253456" y="932330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2-dimensional view</a:t>
            </a:r>
            <a:r>
              <a:rPr lang="en-US" b="1" dirty="0"/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8B2F10-13C3-5641-8361-DAEFCC59CFE1}"/>
              </a:ext>
            </a:extLst>
          </p:cNvPr>
          <p:cNvSpPr/>
          <p:nvPr/>
        </p:nvSpPr>
        <p:spPr>
          <a:xfrm>
            <a:off x="6487741" y="901705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3-dimensional view</a:t>
            </a:r>
            <a:r>
              <a:rPr lang="en-US" b="1" dirty="0"/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A3BF12-B2C1-544B-B30E-1A4D4985B3DB}"/>
              </a:ext>
            </a:extLst>
          </p:cNvPr>
          <p:cNvSpPr/>
          <p:nvPr/>
        </p:nvSpPr>
        <p:spPr>
          <a:xfrm rot="20632478">
            <a:off x="7313623" y="382272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0BCFB4-BCC3-4549-ACE6-E761A4B64221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2886F2-148B-314F-BD26-C7DFEA5AC68F}"/>
              </a:ext>
            </a:extLst>
          </p:cNvPr>
          <p:cNvSpPr/>
          <p:nvPr/>
        </p:nvSpPr>
        <p:spPr>
          <a:xfrm rot="2562315">
            <a:off x="5947978" y="354707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A6D74F5-9E07-E144-86B6-3CB1F28719E6}"/>
              </a:ext>
            </a:extLst>
          </p:cNvPr>
          <p:cNvSpPr/>
          <p:nvPr/>
        </p:nvSpPr>
        <p:spPr>
          <a:xfrm rot="16200000">
            <a:off x="5621660" y="2296280"/>
            <a:ext cx="6399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Score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/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blipFill>
                <a:blip r:embed="rId6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044EC6F3-F509-B24D-891B-61526F21FDF1}"/>
              </a:ext>
            </a:extLst>
          </p:cNvPr>
          <p:cNvSpPr/>
          <p:nvPr/>
        </p:nvSpPr>
        <p:spPr>
          <a:xfrm>
            <a:off x="2894100" y="4400545"/>
            <a:ext cx="55060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Generally, with classification we don’t us a plot like the 3d view since it’s hard to visualize, instead use 2d plot with decision boundary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5B80DE-C3AD-3F46-B47E-A66AC2AAD9AE}"/>
              </a:ext>
            </a:extLst>
          </p:cNvPr>
          <p:cNvSpPr/>
          <p:nvPr/>
        </p:nvSpPr>
        <p:spPr>
          <a:xfrm>
            <a:off x="4899846" y="3636730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/>
              <p14:cNvContentPartPr/>
              <p14:nvPr/>
            </p14:nvContentPartPr>
            <p14:xfrm>
              <a:off x="2939400" y="1812600"/>
              <a:ext cx="5219280" cy="1229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33640" y="1805760"/>
                <a:ext cx="5231520" cy="124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666E8C1-C217-44DF-965B-45497229D02C}"/>
                  </a:ext>
                </a:extLst>
              </p14:cNvPr>
              <p14:cNvContentPartPr/>
              <p14:nvPr/>
            </p14:nvContentPartPr>
            <p14:xfrm>
              <a:off x="5638320" y="2368440"/>
              <a:ext cx="2263320" cy="2127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666E8C1-C217-44DF-965B-45497229D02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28960" y="2359080"/>
                <a:ext cx="2282040" cy="214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5932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012141" y="1550583"/>
            <a:ext cx="2425539" cy="2065591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012137" y="1571142"/>
            <a:ext cx="2425538" cy="2065590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2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3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3012141" y="1561069"/>
            <a:ext cx="2425539" cy="207566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146C15BB-EBAE-E14C-B3D0-3ED12CCE391C}"/>
              </a:ext>
            </a:extLst>
          </p:cNvPr>
          <p:cNvSpPr/>
          <p:nvPr/>
        </p:nvSpPr>
        <p:spPr>
          <a:xfrm>
            <a:off x="8143539" y="3822725"/>
            <a:ext cx="766011" cy="265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4D6DA6-7CA5-944B-952E-BB681A68BD6C}"/>
              </a:ext>
            </a:extLst>
          </p:cNvPr>
          <p:cNvSpPr/>
          <p:nvPr/>
        </p:nvSpPr>
        <p:spPr>
          <a:xfrm>
            <a:off x="3253456" y="932330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2-dimensional view</a:t>
            </a:r>
            <a:r>
              <a:rPr lang="en-US" b="1" dirty="0"/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8B2F10-13C3-5641-8361-DAEFCC59CFE1}"/>
              </a:ext>
            </a:extLst>
          </p:cNvPr>
          <p:cNvSpPr/>
          <p:nvPr/>
        </p:nvSpPr>
        <p:spPr>
          <a:xfrm>
            <a:off x="6465258" y="922721"/>
            <a:ext cx="18213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 view with score</a:t>
            </a:r>
            <a:endParaRPr lang="en-US" b="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0BCFB4-BCC3-4549-ACE6-E761A4B64221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/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blipFill>
                <a:blip r:embed="rId5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FCB3A800-230D-4A40-81AC-CDA004D3F696}"/>
              </a:ext>
            </a:extLst>
          </p:cNvPr>
          <p:cNvSpPr/>
          <p:nvPr/>
        </p:nvSpPr>
        <p:spPr>
          <a:xfrm>
            <a:off x="6186542" y="1531365"/>
            <a:ext cx="2405007" cy="2105369"/>
          </a:xfrm>
          <a:prstGeom prst="rect">
            <a:avLst/>
          </a:prstGeom>
          <a:gradFill flip="none" rotWithShape="1">
            <a:gsLst>
              <a:gs pos="51000">
                <a:schemeClr val="bg1">
                  <a:lumMod val="99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Left-Up Arrow 57">
            <a:extLst>
              <a:ext uri="{FF2B5EF4-FFF2-40B4-BE49-F238E27FC236}">
                <a16:creationId xmlns:a16="http://schemas.microsoft.com/office/drawing/2014/main" id="{8DB894EF-1338-1548-A516-448A221DE78B}"/>
              </a:ext>
            </a:extLst>
          </p:cNvPr>
          <p:cNvSpPr/>
          <p:nvPr/>
        </p:nvSpPr>
        <p:spPr>
          <a:xfrm flipH="1">
            <a:off x="6133404" y="1464646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6D36D17-4A4C-1447-AEB1-BBD60ED54958}"/>
                  </a:ext>
                </a:extLst>
              </p:cNvPr>
              <p:cNvSpPr/>
              <p:nvPr/>
            </p:nvSpPr>
            <p:spPr>
              <a:xfrm rot="16200000">
                <a:off x="4751485" y="2188560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6D36D17-4A4C-1447-AEB1-BBD60ED549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751485" y="2188560"/>
                <a:ext cx="2613815" cy="523220"/>
              </a:xfrm>
              <a:prstGeom prst="rect">
                <a:avLst/>
              </a:prstGeom>
              <a:blipFill>
                <a:blip r:embed="rId6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A80A8D5A-2421-154B-BDA7-6CC4BA9E8871}"/>
                  </a:ext>
                </a:extLst>
              </p:cNvPr>
              <p:cNvSpPr/>
              <p:nvPr/>
            </p:nvSpPr>
            <p:spPr>
              <a:xfrm>
                <a:off x="6058393" y="3668838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A80A8D5A-2421-154B-BDA7-6CC4BA9E88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393" y="3668838"/>
                <a:ext cx="2613815" cy="307777"/>
              </a:xfrm>
              <a:prstGeom prst="rect">
                <a:avLst/>
              </a:prstGeom>
              <a:blipFill>
                <a:blip r:embed="rId7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Oval 60">
            <a:extLst>
              <a:ext uri="{FF2B5EF4-FFF2-40B4-BE49-F238E27FC236}">
                <a16:creationId xmlns:a16="http://schemas.microsoft.com/office/drawing/2014/main" id="{164E0E0D-3E47-484C-9135-97C1885BC596}"/>
              </a:ext>
            </a:extLst>
          </p:cNvPr>
          <p:cNvSpPr/>
          <p:nvPr/>
        </p:nvSpPr>
        <p:spPr>
          <a:xfrm>
            <a:off x="6133404" y="1837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C0D16C9-ED8D-444B-B833-B81159378349}"/>
              </a:ext>
            </a:extLst>
          </p:cNvPr>
          <p:cNvSpPr/>
          <p:nvPr/>
        </p:nvSpPr>
        <p:spPr>
          <a:xfrm>
            <a:off x="6521475" y="2474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90FFD0A-240B-5A41-86DE-0702B6A584C7}"/>
              </a:ext>
            </a:extLst>
          </p:cNvPr>
          <p:cNvSpPr/>
          <p:nvPr/>
        </p:nvSpPr>
        <p:spPr>
          <a:xfrm>
            <a:off x="6788687" y="2475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4BF2356-5CE3-4547-94BE-508DE06EA14A}"/>
              </a:ext>
            </a:extLst>
          </p:cNvPr>
          <p:cNvSpPr/>
          <p:nvPr/>
        </p:nvSpPr>
        <p:spPr>
          <a:xfrm>
            <a:off x="6788687" y="21259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68108D0-7FAB-634B-B228-A0490410BB46}"/>
              </a:ext>
            </a:extLst>
          </p:cNvPr>
          <p:cNvSpPr/>
          <p:nvPr/>
        </p:nvSpPr>
        <p:spPr>
          <a:xfrm>
            <a:off x="7184042" y="18373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44B2CC8-1398-EB48-B418-088E88739FC4}"/>
              </a:ext>
            </a:extLst>
          </p:cNvPr>
          <p:cNvSpPr/>
          <p:nvPr/>
        </p:nvSpPr>
        <p:spPr>
          <a:xfrm>
            <a:off x="6788687" y="31971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25AF784-BF76-904D-80DE-22F7776E7EE3}"/>
                  </a:ext>
                </a:extLst>
              </p:cNvPr>
              <p:cNvSpPr txBox="1"/>
              <p:nvPr/>
            </p:nvSpPr>
            <p:spPr>
              <a:xfrm rot="19050726">
                <a:off x="6239267" y="2324202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25AF784-BF76-904D-80DE-22F7776E7E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6239267" y="2324202"/>
                <a:ext cx="2273315" cy="2616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val 66">
            <a:extLst>
              <a:ext uri="{FF2B5EF4-FFF2-40B4-BE49-F238E27FC236}">
                <a16:creationId xmlns:a16="http://schemas.microsoft.com/office/drawing/2014/main" id="{D9292264-AFAE-D44C-9776-25157A83477C}"/>
              </a:ext>
            </a:extLst>
          </p:cNvPr>
          <p:cNvSpPr/>
          <p:nvPr/>
        </p:nvSpPr>
        <p:spPr>
          <a:xfrm>
            <a:off x="7525377" y="288556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8B3C956C-3C31-B246-8EB2-27FE3FB963B4}"/>
              </a:ext>
            </a:extLst>
          </p:cNvPr>
          <p:cNvSpPr/>
          <p:nvPr/>
        </p:nvSpPr>
        <p:spPr>
          <a:xfrm>
            <a:off x="7524844" y="3190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A2B3629E-C605-BE42-B141-65D1138CB0BA}"/>
              </a:ext>
            </a:extLst>
          </p:cNvPr>
          <p:cNvSpPr/>
          <p:nvPr/>
        </p:nvSpPr>
        <p:spPr>
          <a:xfrm>
            <a:off x="7184042" y="3559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770BE4C-9353-3C4C-96DF-0A421105BF70}"/>
              </a:ext>
            </a:extLst>
          </p:cNvPr>
          <p:cNvSpPr/>
          <p:nvPr/>
        </p:nvSpPr>
        <p:spPr>
          <a:xfrm>
            <a:off x="5796440" y="1180530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F3454C4-F026-1648-BC67-E3B45961E889}"/>
              </a:ext>
            </a:extLst>
          </p:cNvPr>
          <p:cNvSpPr/>
          <p:nvPr/>
        </p:nvSpPr>
        <p:spPr>
          <a:xfrm>
            <a:off x="7901878" y="288556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E0A6EBB-0B24-D14B-A7A3-AC6FBCE2A5B9}"/>
              </a:ext>
            </a:extLst>
          </p:cNvPr>
          <p:cNvSpPr/>
          <p:nvPr/>
        </p:nvSpPr>
        <p:spPr>
          <a:xfrm>
            <a:off x="6788687" y="3190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5601E8B-E856-804F-985B-70FDDE39981A}"/>
              </a:ext>
            </a:extLst>
          </p:cNvPr>
          <p:cNvCxnSpPr>
            <a:cxnSpLocks/>
          </p:cNvCxnSpPr>
          <p:nvPr/>
        </p:nvCxnSpPr>
        <p:spPr>
          <a:xfrm flipV="1">
            <a:off x="6176434" y="1525575"/>
            <a:ext cx="2415115" cy="21111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46E7E0FD-0A05-D146-8349-AFDA1842CEAD}"/>
              </a:ext>
            </a:extLst>
          </p:cNvPr>
          <p:cNvSpPr/>
          <p:nvPr/>
        </p:nvSpPr>
        <p:spPr>
          <a:xfrm>
            <a:off x="8024426" y="365519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71A8F2F-B655-8047-9422-B19943289DD1}"/>
              </a:ext>
            </a:extLst>
          </p:cNvPr>
          <p:cNvSpPr/>
          <p:nvPr/>
        </p:nvSpPr>
        <p:spPr>
          <a:xfrm>
            <a:off x="4777936" y="366883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49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A29A54-460E-4D75-A6AC-D3F3AC37FB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90F7074-241C-4895-9A98-67757A6B2C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E581C-B3A1-4A18-B79F-65C9124136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8372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272608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What happens to the decision boundary if we add an intercept?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=1.0+1⋅#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272608"/>
                <a:ext cx="5596200" cy="3981000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BEF6C42-CDFE-FD4F-A168-7BD99F3108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54799" y="4149055"/>
            <a:ext cx="1504060" cy="846034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C7F1A1CC-F854-9A41-8FB5-4552F2556AA3}"/>
              </a:ext>
            </a:extLst>
          </p:cNvPr>
          <p:cNvSpPr/>
          <p:nvPr/>
        </p:nvSpPr>
        <p:spPr>
          <a:xfrm>
            <a:off x="3020971" y="1532526"/>
            <a:ext cx="2046207" cy="1729316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9D8A4C1C-10AB-814A-9AC3-0275D565C07E}"/>
              </a:ext>
            </a:extLst>
          </p:cNvPr>
          <p:cNvSpPr/>
          <p:nvPr/>
        </p:nvSpPr>
        <p:spPr>
          <a:xfrm>
            <a:off x="3019233" y="1532527"/>
            <a:ext cx="2418648" cy="2102594"/>
          </a:xfrm>
          <a:custGeom>
            <a:avLst/>
            <a:gdLst>
              <a:gd name="connsiteX0" fmla="*/ 0 w 2511846"/>
              <a:gd name="connsiteY0" fmla="*/ 2115238 h 2126255"/>
              <a:gd name="connsiteX1" fmla="*/ 11017 w 2511846"/>
              <a:gd name="connsiteY1" fmla="*/ 1751682 h 2126255"/>
              <a:gd name="connsiteX2" fmla="*/ 2038120 w 2511846"/>
              <a:gd name="connsiteY2" fmla="*/ 0 h 2126255"/>
              <a:gd name="connsiteX3" fmla="*/ 2489812 w 2511846"/>
              <a:gd name="connsiteY3" fmla="*/ 0 h 2126255"/>
              <a:gd name="connsiteX4" fmla="*/ 2511846 w 2511846"/>
              <a:gd name="connsiteY4" fmla="*/ 2126255 h 2126255"/>
              <a:gd name="connsiteX5" fmla="*/ 0 w 2511846"/>
              <a:gd name="connsiteY5" fmla="*/ 2115238 h 212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846" h="2126255">
                <a:moveTo>
                  <a:pt x="0" y="2115238"/>
                </a:moveTo>
                <a:lnTo>
                  <a:pt x="11017" y="1751682"/>
                </a:lnTo>
                <a:lnTo>
                  <a:pt x="2038120" y="0"/>
                </a:lnTo>
                <a:lnTo>
                  <a:pt x="2489812" y="0"/>
                </a:lnTo>
                <a:lnTo>
                  <a:pt x="2511846" y="2126255"/>
                </a:lnTo>
                <a:lnTo>
                  <a:pt x="0" y="211523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Up Arrow 8">
            <a:extLst>
              <a:ext uri="{FF2B5EF4-FFF2-40B4-BE49-F238E27FC236}">
                <a16:creationId xmlns:a16="http://schemas.microsoft.com/office/drawing/2014/main" id="{4F0BF966-0E71-484C-B7EE-CE6DEDB41CC0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609D370-829B-8D4C-988A-4E8BD99DA1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609D370-829B-8D4C-988A-4E8BD99DA1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7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65D86F9-4D96-D84F-A046-D2D99E7C239B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65D86F9-4D96-D84F-A046-D2D99E7C23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8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val 11">
            <a:extLst>
              <a:ext uri="{FF2B5EF4-FFF2-40B4-BE49-F238E27FC236}">
                <a16:creationId xmlns:a16="http://schemas.microsoft.com/office/drawing/2014/main" id="{8E437867-A0F6-9640-9A25-1CD58AAD6BCB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45FBBD0-7CB0-594E-A8A3-30FE637E35E8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46CE0E8-31F1-9941-81E6-6A781EB158B9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6F2638-EE26-AD43-A8C8-0CA9B5673ED4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F51F6C3-8463-5248-AA20-7F26CF3399E0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E0C624F-7A6F-EE4E-AE92-A4401F6401AC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B0644B-52A5-F045-BD4B-8DD592C41991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BA9B985-79B9-AD43-8DCE-AC5C6E958C2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1E6B1F8-6EEB-7A4F-9BFF-23C04812FCDF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0FFA751-2B7E-8D42-A2DC-D19ED04E09A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7EAF429-1BEA-2544-AE5F-DD8B8A062CE3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6F3645-FB66-4E48-AD89-3F9728AD768C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963A6DC9-6883-4F47-80E8-84286D62F371}"/>
              </a:ext>
            </a:extLst>
          </p:cNvPr>
          <p:cNvSpPr/>
          <p:nvPr/>
        </p:nvSpPr>
        <p:spPr>
          <a:xfrm rot="10800000">
            <a:off x="6137770" y="1559044"/>
            <a:ext cx="2427732" cy="2109789"/>
          </a:xfrm>
          <a:custGeom>
            <a:avLst/>
            <a:gdLst>
              <a:gd name="connsiteX0" fmla="*/ 0 w 2511846"/>
              <a:gd name="connsiteY0" fmla="*/ 2115238 h 2126255"/>
              <a:gd name="connsiteX1" fmla="*/ 11017 w 2511846"/>
              <a:gd name="connsiteY1" fmla="*/ 1751682 h 2126255"/>
              <a:gd name="connsiteX2" fmla="*/ 2038120 w 2511846"/>
              <a:gd name="connsiteY2" fmla="*/ 0 h 2126255"/>
              <a:gd name="connsiteX3" fmla="*/ 2489812 w 2511846"/>
              <a:gd name="connsiteY3" fmla="*/ 0 h 2126255"/>
              <a:gd name="connsiteX4" fmla="*/ 2511846 w 2511846"/>
              <a:gd name="connsiteY4" fmla="*/ 2126255 h 2126255"/>
              <a:gd name="connsiteX5" fmla="*/ 0 w 2511846"/>
              <a:gd name="connsiteY5" fmla="*/ 2115238 h 212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846" h="2126255">
                <a:moveTo>
                  <a:pt x="0" y="2115238"/>
                </a:moveTo>
                <a:lnTo>
                  <a:pt x="11017" y="1751682"/>
                </a:lnTo>
                <a:lnTo>
                  <a:pt x="2038120" y="0"/>
                </a:lnTo>
                <a:lnTo>
                  <a:pt x="2489812" y="0"/>
                </a:lnTo>
                <a:lnTo>
                  <a:pt x="2511846" y="2126255"/>
                </a:lnTo>
                <a:lnTo>
                  <a:pt x="0" y="21152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5160D323-CBD9-9741-A1DD-F2B1CDFC8FE6}"/>
              </a:ext>
            </a:extLst>
          </p:cNvPr>
          <p:cNvSpPr/>
          <p:nvPr/>
        </p:nvSpPr>
        <p:spPr>
          <a:xfrm rot="10800000">
            <a:off x="6504033" y="1856804"/>
            <a:ext cx="2057736" cy="1812029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Left-Up Arrow 48">
            <a:extLst>
              <a:ext uri="{FF2B5EF4-FFF2-40B4-BE49-F238E27FC236}">
                <a16:creationId xmlns:a16="http://schemas.microsoft.com/office/drawing/2014/main" id="{3CBC367A-9A51-AF46-B6A0-ECD7EDFEE8CF}"/>
              </a:ext>
            </a:extLst>
          </p:cNvPr>
          <p:cNvSpPr/>
          <p:nvPr/>
        </p:nvSpPr>
        <p:spPr>
          <a:xfrm flipH="1">
            <a:off x="6101695" y="1485204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A5CFD36-A6A8-FA4E-87B2-4F46828A87B1}"/>
                  </a:ext>
                </a:extLst>
              </p:cNvPr>
              <p:cNvSpPr/>
              <p:nvPr/>
            </p:nvSpPr>
            <p:spPr>
              <a:xfrm rot="16200000">
                <a:off x="4719776" y="2209118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A5CFD36-A6A8-FA4E-87B2-4F46828A87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719776" y="2209118"/>
                <a:ext cx="2613815" cy="523220"/>
              </a:xfrm>
              <a:prstGeom prst="rect">
                <a:avLst/>
              </a:prstGeom>
              <a:blipFill>
                <a:blip r:embed="rId9"/>
                <a:stretch>
                  <a:fillRect b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003B88-CAF2-5044-A6FA-AF9479D2F5DB}"/>
                  </a:ext>
                </a:extLst>
              </p:cNvPr>
              <p:cNvSpPr/>
              <p:nvPr/>
            </p:nvSpPr>
            <p:spPr>
              <a:xfrm>
                <a:off x="6026684" y="3689396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003B88-CAF2-5044-A6FA-AF9479D2F5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684" y="3689396"/>
                <a:ext cx="2613815" cy="307777"/>
              </a:xfrm>
              <a:prstGeom prst="rect">
                <a:avLst/>
              </a:prstGeom>
              <a:blipFill>
                <a:blip r:embed="rId10"/>
                <a:stretch>
                  <a:fillRect l="-971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Oval 51">
            <a:extLst>
              <a:ext uri="{FF2B5EF4-FFF2-40B4-BE49-F238E27FC236}">
                <a16:creationId xmlns:a16="http://schemas.microsoft.com/office/drawing/2014/main" id="{B6CDFB5A-62B4-9F47-8130-6A4D68F2E287}"/>
              </a:ext>
            </a:extLst>
          </p:cNvPr>
          <p:cNvSpPr/>
          <p:nvPr/>
        </p:nvSpPr>
        <p:spPr>
          <a:xfrm>
            <a:off x="6101695" y="185821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6ABC4B3-9403-BC48-8D49-30289DE67FDF}"/>
              </a:ext>
            </a:extLst>
          </p:cNvPr>
          <p:cNvSpPr/>
          <p:nvPr/>
        </p:nvSpPr>
        <p:spPr>
          <a:xfrm>
            <a:off x="6489766" y="2495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BF746B6-AA2C-424F-B099-97CA2534ACDD}"/>
              </a:ext>
            </a:extLst>
          </p:cNvPr>
          <p:cNvSpPr/>
          <p:nvPr/>
        </p:nvSpPr>
        <p:spPr>
          <a:xfrm>
            <a:off x="6756978" y="24962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5312090-52A8-DC40-B288-998FB05A1285}"/>
              </a:ext>
            </a:extLst>
          </p:cNvPr>
          <p:cNvSpPr/>
          <p:nvPr/>
        </p:nvSpPr>
        <p:spPr>
          <a:xfrm>
            <a:off x="6756978" y="214650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4C73D1-7241-024A-B364-890E99D0A782}"/>
              </a:ext>
            </a:extLst>
          </p:cNvPr>
          <p:cNvSpPr/>
          <p:nvPr/>
        </p:nvSpPr>
        <p:spPr>
          <a:xfrm>
            <a:off x="7152333" y="18579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687CB98-F668-1E46-A13C-76C6849AD9B0}"/>
              </a:ext>
            </a:extLst>
          </p:cNvPr>
          <p:cNvSpPr/>
          <p:nvPr/>
        </p:nvSpPr>
        <p:spPr>
          <a:xfrm>
            <a:off x="6756978" y="321772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9271E47-69F9-2E46-9CA8-007A779A58FB}"/>
              </a:ext>
            </a:extLst>
          </p:cNvPr>
          <p:cNvSpPr/>
          <p:nvPr/>
        </p:nvSpPr>
        <p:spPr>
          <a:xfrm>
            <a:off x="7493668" y="29061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7D30236-2680-3446-A80A-FDEE0FCA74B9}"/>
              </a:ext>
            </a:extLst>
          </p:cNvPr>
          <p:cNvSpPr/>
          <p:nvPr/>
        </p:nvSpPr>
        <p:spPr>
          <a:xfrm>
            <a:off x="7493135" y="3211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0E5FD28-AAD3-3E48-B53F-9F0C1C1A8851}"/>
              </a:ext>
            </a:extLst>
          </p:cNvPr>
          <p:cNvSpPr/>
          <p:nvPr/>
        </p:nvSpPr>
        <p:spPr>
          <a:xfrm>
            <a:off x="7152333" y="358016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EC8CBA4-FB57-4E41-98D7-66CAE0285D61}"/>
              </a:ext>
            </a:extLst>
          </p:cNvPr>
          <p:cNvSpPr/>
          <p:nvPr/>
        </p:nvSpPr>
        <p:spPr>
          <a:xfrm>
            <a:off x="7870169" y="29061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00DD2B3-9000-4B47-B2BD-4326566867F1}"/>
              </a:ext>
            </a:extLst>
          </p:cNvPr>
          <p:cNvSpPr/>
          <p:nvPr/>
        </p:nvSpPr>
        <p:spPr>
          <a:xfrm>
            <a:off x="5764731" y="1201088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614B27C-E019-8F40-A5B6-DB06ACE03E85}"/>
              </a:ext>
            </a:extLst>
          </p:cNvPr>
          <p:cNvCxnSpPr>
            <a:cxnSpLocks/>
            <a:endCxn id="70" idx="2"/>
          </p:cNvCxnSpPr>
          <p:nvPr/>
        </p:nvCxnSpPr>
        <p:spPr>
          <a:xfrm flipV="1">
            <a:off x="3020972" y="1532527"/>
            <a:ext cx="1960760" cy="173979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E185F31-7AD3-8243-89FC-0E4733F2F8AC}"/>
              </a:ext>
            </a:extLst>
          </p:cNvPr>
          <p:cNvCxnSpPr>
            <a:cxnSpLocks/>
            <a:endCxn id="48" idx="0"/>
          </p:cNvCxnSpPr>
          <p:nvPr/>
        </p:nvCxnSpPr>
        <p:spPr>
          <a:xfrm flipV="1">
            <a:off x="6489765" y="1856804"/>
            <a:ext cx="2063057" cy="181203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02162B03-0FC3-9444-939E-13EB51070AB2}"/>
              </a:ext>
            </a:extLst>
          </p:cNvPr>
          <p:cNvSpPr/>
          <p:nvPr/>
        </p:nvSpPr>
        <p:spPr>
          <a:xfrm>
            <a:off x="4777936" y="366883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80567AF-6696-B645-A0EC-A7F87251FDB9}"/>
              </a:ext>
            </a:extLst>
          </p:cNvPr>
          <p:cNvSpPr/>
          <p:nvPr/>
        </p:nvSpPr>
        <p:spPr>
          <a:xfrm>
            <a:off x="8054129" y="367885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1F20C63-FAB6-134F-9875-65556EAF6E49}"/>
              </a:ext>
            </a:extLst>
          </p:cNvPr>
          <p:cNvSpPr/>
          <p:nvPr/>
        </p:nvSpPr>
        <p:spPr>
          <a:xfrm>
            <a:off x="6756978" y="3211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D0D5F2E-280E-904C-94DF-FEE711A84623}"/>
              </a:ext>
            </a:extLst>
          </p:cNvPr>
          <p:cNvCxnSpPr>
            <a:cxnSpLocks/>
            <a:endCxn id="70" idx="3"/>
          </p:cNvCxnSpPr>
          <p:nvPr/>
        </p:nvCxnSpPr>
        <p:spPr>
          <a:xfrm flipV="1">
            <a:off x="3016852" y="1532527"/>
            <a:ext cx="2399813" cy="210185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AF465B7-B3C1-2C49-930B-59116D33987F}"/>
              </a:ext>
            </a:extLst>
          </p:cNvPr>
          <p:cNvCxnSpPr>
            <a:cxnSpLocks/>
            <a:endCxn id="72" idx="0"/>
          </p:cNvCxnSpPr>
          <p:nvPr/>
        </p:nvCxnSpPr>
        <p:spPr>
          <a:xfrm flipV="1">
            <a:off x="6134383" y="1569976"/>
            <a:ext cx="2431119" cy="209097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529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BEF6C42-CDFE-FD4F-A168-7BD99F3108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584.6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4799" y="4149055"/>
            <a:ext cx="1504060" cy="846034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C7F1A1CC-F854-9A41-8FB5-4552F2556AA3}"/>
              </a:ext>
            </a:extLst>
          </p:cNvPr>
          <p:cNvSpPr/>
          <p:nvPr/>
        </p:nvSpPr>
        <p:spPr>
          <a:xfrm>
            <a:off x="3020971" y="1533952"/>
            <a:ext cx="2046207" cy="1727889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9D8A4C1C-10AB-814A-9AC3-0275D565C07E}"/>
              </a:ext>
            </a:extLst>
          </p:cNvPr>
          <p:cNvSpPr/>
          <p:nvPr/>
        </p:nvSpPr>
        <p:spPr>
          <a:xfrm>
            <a:off x="3019233" y="1541417"/>
            <a:ext cx="2422380" cy="2093704"/>
          </a:xfrm>
          <a:custGeom>
            <a:avLst/>
            <a:gdLst>
              <a:gd name="connsiteX0" fmla="*/ 0 w 2511846"/>
              <a:gd name="connsiteY0" fmla="*/ 2115238 h 2126255"/>
              <a:gd name="connsiteX1" fmla="*/ 11017 w 2511846"/>
              <a:gd name="connsiteY1" fmla="*/ 1751682 h 2126255"/>
              <a:gd name="connsiteX2" fmla="*/ 2038120 w 2511846"/>
              <a:gd name="connsiteY2" fmla="*/ 0 h 2126255"/>
              <a:gd name="connsiteX3" fmla="*/ 2489812 w 2511846"/>
              <a:gd name="connsiteY3" fmla="*/ 0 h 2126255"/>
              <a:gd name="connsiteX4" fmla="*/ 2511846 w 2511846"/>
              <a:gd name="connsiteY4" fmla="*/ 2126255 h 2126255"/>
              <a:gd name="connsiteX5" fmla="*/ 0 w 2511846"/>
              <a:gd name="connsiteY5" fmla="*/ 2115238 h 212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846" h="2126255">
                <a:moveTo>
                  <a:pt x="0" y="2115238"/>
                </a:moveTo>
                <a:lnTo>
                  <a:pt x="11017" y="1751682"/>
                </a:lnTo>
                <a:lnTo>
                  <a:pt x="2038120" y="0"/>
                </a:lnTo>
                <a:lnTo>
                  <a:pt x="2489812" y="0"/>
                </a:lnTo>
                <a:lnTo>
                  <a:pt x="2511846" y="2126255"/>
                </a:lnTo>
                <a:lnTo>
                  <a:pt x="0" y="211523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Up Arrow 8">
            <a:extLst>
              <a:ext uri="{FF2B5EF4-FFF2-40B4-BE49-F238E27FC236}">
                <a16:creationId xmlns:a16="http://schemas.microsoft.com/office/drawing/2014/main" id="{4F0BF966-0E71-484C-B7EE-CE6DEDB41CC0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609D370-829B-8D4C-988A-4E8BD99DA1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609D370-829B-8D4C-988A-4E8BD99DA1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7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65D86F9-4D96-D84F-A046-D2D99E7C239B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65D86F9-4D96-D84F-A046-D2D99E7C23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8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val 11">
            <a:extLst>
              <a:ext uri="{FF2B5EF4-FFF2-40B4-BE49-F238E27FC236}">
                <a16:creationId xmlns:a16="http://schemas.microsoft.com/office/drawing/2014/main" id="{8E437867-A0F6-9640-9A25-1CD58AAD6BCB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45FBBD0-7CB0-594E-A8A3-30FE637E35E8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46CE0E8-31F1-9941-81E6-6A781EB158B9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6F2638-EE26-AD43-A8C8-0CA9B5673ED4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F51F6C3-8463-5248-AA20-7F26CF3399E0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E0C624F-7A6F-EE4E-AE92-A4401F6401AC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B0644B-52A5-F045-BD4B-8DD592C41991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BA9B985-79B9-AD43-8DCE-AC5C6E958C2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1E6B1F8-6EEB-7A4F-9BFF-23C04812FCDF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0FFA751-2B7E-8D42-A2DC-D19ED04E09A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7EAF429-1BEA-2544-AE5F-DD8B8A062CE3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6F3645-FB66-4E48-AD89-3F9728AD768C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963A6DC9-6883-4F47-80E8-84286D62F371}"/>
              </a:ext>
            </a:extLst>
          </p:cNvPr>
          <p:cNvSpPr/>
          <p:nvPr/>
        </p:nvSpPr>
        <p:spPr>
          <a:xfrm rot="10800000">
            <a:off x="6137770" y="1559044"/>
            <a:ext cx="2427732" cy="2109789"/>
          </a:xfrm>
          <a:custGeom>
            <a:avLst/>
            <a:gdLst>
              <a:gd name="connsiteX0" fmla="*/ 0 w 2511846"/>
              <a:gd name="connsiteY0" fmla="*/ 2115238 h 2126255"/>
              <a:gd name="connsiteX1" fmla="*/ 11017 w 2511846"/>
              <a:gd name="connsiteY1" fmla="*/ 1751682 h 2126255"/>
              <a:gd name="connsiteX2" fmla="*/ 2038120 w 2511846"/>
              <a:gd name="connsiteY2" fmla="*/ 0 h 2126255"/>
              <a:gd name="connsiteX3" fmla="*/ 2489812 w 2511846"/>
              <a:gd name="connsiteY3" fmla="*/ 0 h 2126255"/>
              <a:gd name="connsiteX4" fmla="*/ 2511846 w 2511846"/>
              <a:gd name="connsiteY4" fmla="*/ 2126255 h 2126255"/>
              <a:gd name="connsiteX5" fmla="*/ 0 w 2511846"/>
              <a:gd name="connsiteY5" fmla="*/ 2115238 h 212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846" h="2126255">
                <a:moveTo>
                  <a:pt x="0" y="2115238"/>
                </a:moveTo>
                <a:lnTo>
                  <a:pt x="11017" y="1751682"/>
                </a:lnTo>
                <a:lnTo>
                  <a:pt x="2038120" y="0"/>
                </a:lnTo>
                <a:lnTo>
                  <a:pt x="2489812" y="0"/>
                </a:lnTo>
                <a:lnTo>
                  <a:pt x="2511846" y="2126255"/>
                </a:lnTo>
                <a:lnTo>
                  <a:pt x="0" y="21152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5160D323-CBD9-9741-A1DD-F2B1CDFC8FE6}"/>
              </a:ext>
            </a:extLst>
          </p:cNvPr>
          <p:cNvSpPr/>
          <p:nvPr/>
        </p:nvSpPr>
        <p:spPr>
          <a:xfrm rot="10800000">
            <a:off x="6504034" y="1856804"/>
            <a:ext cx="2061468" cy="1812029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Left-Up Arrow 48">
            <a:extLst>
              <a:ext uri="{FF2B5EF4-FFF2-40B4-BE49-F238E27FC236}">
                <a16:creationId xmlns:a16="http://schemas.microsoft.com/office/drawing/2014/main" id="{3CBC367A-9A51-AF46-B6A0-ECD7EDFEE8CF}"/>
              </a:ext>
            </a:extLst>
          </p:cNvPr>
          <p:cNvSpPr/>
          <p:nvPr/>
        </p:nvSpPr>
        <p:spPr>
          <a:xfrm flipH="1">
            <a:off x="6101695" y="1485204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A5CFD36-A6A8-FA4E-87B2-4F46828A87B1}"/>
                  </a:ext>
                </a:extLst>
              </p:cNvPr>
              <p:cNvSpPr/>
              <p:nvPr/>
            </p:nvSpPr>
            <p:spPr>
              <a:xfrm rot="16200000">
                <a:off x="4719776" y="2209118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A5CFD36-A6A8-FA4E-87B2-4F46828A87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719776" y="2209118"/>
                <a:ext cx="2613815" cy="523220"/>
              </a:xfrm>
              <a:prstGeom prst="rect">
                <a:avLst/>
              </a:prstGeom>
              <a:blipFill>
                <a:blip r:embed="rId9"/>
                <a:stretch>
                  <a:fillRect b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003B88-CAF2-5044-A6FA-AF9479D2F5DB}"/>
                  </a:ext>
                </a:extLst>
              </p:cNvPr>
              <p:cNvSpPr/>
              <p:nvPr/>
            </p:nvSpPr>
            <p:spPr>
              <a:xfrm>
                <a:off x="6026684" y="3689396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003B88-CAF2-5044-A6FA-AF9479D2F5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684" y="3689396"/>
                <a:ext cx="2613815" cy="307777"/>
              </a:xfrm>
              <a:prstGeom prst="rect">
                <a:avLst/>
              </a:prstGeom>
              <a:blipFill>
                <a:blip r:embed="rId10"/>
                <a:stretch>
                  <a:fillRect l="-971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Oval 51">
            <a:extLst>
              <a:ext uri="{FF2B5EF4-FFF2-40B4-BE49-F238E27FC236}">
                <a16:creationId xmlns:a16="http://schemas.microsoft.com/office/drawing/2014/main" id="{B6CDFB5A-62B4-9F47-8130-6A4D68F2E287}"/>
              </a:ext>
            </a:extLst>
          </p:cNvPr>
          <p:cNvSpPr/>
          <p:nvPr/>
        </p:nvSpPr>
        <p:spPr>
          <a:xfrm>
            <a:off x="6101695" y="185821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6ABC4B3-9403-BC48-8D49-30289DE67FDF}"/>
              </a:ext>
            </a:extLst>
          </p:cNvPr>
          <p:cNvSpPr/>
          <p:nvPr/>
        </p:nvSpPr>
        <p:spPr>
          <a:xfrm>
            <a:off x="6489766" y="2495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BF746B6-AA2C-424F-B099-97CA2534ACDD}"/>
              </a:ext>
            </a:extLst>
          </p:cNvPr>
          <p:cNvSpPr/>
          <p:nvPr/>
        </p:nvSpPr>
        <p:spPr>
          <a:xfrm>
            <a:off x="6756978" y="24962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5312090-52A8-DC40-B288-998FB05A1285}"/>
              </a:ext>
            </a:extLst>
          </p:cNvPr>
          <p:cNvSpPr/>
          <p:nvPr/>
        </p:nvSpPr>
        <p:spPr>
          <a:xfrm>
            <a:off x="6756978" y="214650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4C73D1-7241-024A-B364-890E99D0A782}"/>
              </a:ext>
            </a:extLst>
          </p:cNvPr>
          <p:cNvSpPr/>
          <p:nvPr/>
        </p:nvSpPr>
        <p:spPr>
          <a:xfrm>
            <a:off x="7152333" y="18579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687CB98-F668-1E46-A13C-76C6849AD9B0}"/>
              </a:ext>
            </a:extLst>
          </p:cNvPr>
          <p:cNvSpPr/>
          <p:nvPr/>
        </p:nvSpPr>
        <p:spPr>
          <a:xfrm>
            <a:off x="6756978" y="321772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9271E47-69F9-2E46-9CA8-007A779A58FB}"/>
              </a:ext>
            </a:extLst>
          </p:cNvPr>
          <p:cNvSpPr/>
          <p:nvPr/>
        </p:nvSpPr>
        <p:spPr>
          <a:xfrm>
            <a:off x="7493668" y="29061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7D30236-2680-3446-A80A-FDEE0FCA74B9}"/>
              </a:ext>
            </a:extLst>
          </p:cNvPr>
          <p:cNvSpPr/>
          <p:nvPr/>
        </p:nvSpPr>
        <p:spPr>
          <a:xfrm>
            <a:off x="7493135" y="3211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0E5FD28-AAD3-3E48-B53F-9F0C1C1A8851}"/>
              </a:ext>
            </a:extLst>
          </p:cNvPr>
          <p:cNvSpPr/>
          <p:nvPr/>
        </p:nvSpPr>
        <p:spPr>
          <a:xfrm>
            <a:off x="7152333" y="358016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EC8CBA4-FB57-4E41-98D7-66CAE0285D61}"/>
              </a:ext>
            </a:extLst>
          </p:cNvPr>
          <p:cNvSpPr/>
          <p:nvPr/>
        </p:nvSpPr>
        <p:spPr>
          <a:xfrm>
            <a:off x="7870169" y="29061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1F20C63-FAB6-134F-9875-65556EAF6E49}"/>
              </a:ext>
            </a:extLst>
          </p:cNvPr>
          <p:cNvSpPr/>
          <p:nvPr/>
        </p:nvSpPr>
        <p:spPr>
          <a:xfrm>
            <a:off x="6756978" y="321121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00DD2B3-9000-4B47-B2BD-4326566867F1}"/>
              </a:ext>
            </a:extLst>
          </p:cNvPr>
          <p:cNvSpPr/>
          <p:nvPr/>
        </p:nvSpPr>
        <p:spPr>
          <a:xfrm>
            <a:off x="5764731" y="1201088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614B27C-E019-8F40-A5B6-DB06ACE03E85}"/>
              </a:ext>
            </a:extLst>
          </p:cNvPr>
          <p:cNvCxnSpPr>
            <a:cxnSpLocks/>
            <a:endCxn id="70" idx="2"/>
          </p:cNvCxnSpPr>
          <p:nvPr/>
        </p:nvCxnSpPr>
        <p:spPr>
          <a:xfrm flipV="1">
            <a:off x="3020972" y="1541417"/>
            <a:ext cx="1963788" cy="173090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E185F31-7AD3-8243-89FC-0E4733F2F8AC}"/>
              </a:ext>
            </a:extLst>
          </p:cNvPr>
          <p:cNvCxnSpPr>
            <a:cxnSpLocks/>
            <a:endCxn id="48" idx="0"/>
          </p:cNvCxnSpPr>
          <p:nvPr/>
        </p:nvCxnSpPr>
        <p:spPr>
          <a:xfrm flipV="1">
            <a:off x="6489766" y="1856804"/>
            <a:ext cx="2066773" cy="181203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02162B03-0FC3-9444-939E-13EB51070AB2}"/>
              </a:ext>
            </a:extLst>
          </p:cNvPr>
          <p:cNvSpPr/>
          <p:nvPr/>
        </p:nvSpPr>
        <p:spPr>
          <a:xfrm>
            <a:off x="4777936" y="366883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80567AF-6696-B645-A0EC-A7F87251FDB9}"/>
              </a:ext>
            </a:extLst>
          </p:cNvPr>
          <p:cNvSpPr/>
          <p:nvPr/>
        </p:nvSpPr>
        <p:spPr>
          <a:xfrm>
            <a:off x="8054129" y="367885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5F4FBED-529E-EF44-BF00-0BA42B034C9D}"/>
              </a:ext>
            </a:extLst>
          </p:cNvPr>
          <p:cNvCxnSpPr>
            <a:cxnSpLocks/>
          </p:cNvCxnSpPr>
          <p:nvPr/>
        </p:nvCxnSpPr>
        <p:spPr>
          <a:xfrm flipV="1">
            <a:off x="3016852" y="1532527"/>
            <a:ext cx="2399813" cy="210185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510597C-7E33-E14B-B902-B971AD58219B}"/>
              </a:ext>
            </a:extLst>
          </p:cNvPr>
          <p:cNvCxnSpPr>
            <a:cxnSpLocks/>
          </p:cNvCxnSpPr>
          <p:nvPr/>
        </p:nvCxnSpPr>
        <p:spPr>
          <a:xfrm flipV="1">
            <a:off x="6134383" y="1569976"/>
            <a:ext cx="2431119" cy="209097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 Placeholder 1">
                <a:extLst>
                  <a:ext uri="{FF2B5EF4-FFF2-40B4-BE49-F238E27FC236}">
                    <a16:creationId xmlns:a16="http://schemas.microsoft.com/office/drawing/2014/main" id="{7B19423A-98AF-480E-AD02-FABAA2ECE8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272608"/>
                <a:ext cx="5596200" cy="39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What happens to the decision boundary if we add an intercept?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 smtClean="0">
                          <a:latin typeface="Cambria Math" panose="02040503050406030204" pitchFamily="18" charset="0"/>
                        </a:rPr>
                        <m:t>=1.0+1⋅#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68" name="Text Placeholder 1">
                <a:extLst>
                  <a:ext uri="{FF2B5EF4-FFF2-40B4-BE49-F238E27FC236}">
                    <a16:creationId xmlns:a16="http://schemas.microsoft.com/office/drawing/2014/main" id="{7B19423A-98AF-480E-AD02-FABAA2ECE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272608"/>
                <a:ext cx="5596200" cy="3981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906B99B-2D5F-4AAE-AED0-D82A646DA39D}"/>
                  </a:ext>
                </a:extLst>
              </p14:cNvPr>
              <p14:cNvContentPartPr/>
              <p14:nvPr/>
            </p14:nvContentPartPr>
            <p14:xfrm>
              <a:off x="3520080" y="937440"/>
              <a:ext cx="3554280" cy="3787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906B99B-2D5F-4AAE-AED0-D82A646DA39D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10720" y="928080"/>
                <a:ext cx="3573000" cy="380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94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4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037D-91C4-4721-B058-D55BE6455A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26CE7E-D51B-4978-877F-010DA85271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6277C-B52D-4C7B-8572-D16104C59A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0821387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F92A9-1D2A-6E49-A54F-95B87FD3C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Decision Boundaries?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E3C71-4B42-BE4A-ABF3-216365BF57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we want to use a more complex decision boundary? </a:t>
            </a:r>
          </a:p>
          <a:p>
            <a:pPr lvl="1"/>
            <a:r>
              <a:rPr lang="en-US" dirty="0"/>
              <a:t>Need more complex model/features!</a:t>
            </a:r>
          </a:p>
          <a:p>
            <a:pPr lvl="1"/>
            <a:r>
              <a:rPr lang="en-US" dirty="0"/>
              <a:t>Covered next lecture!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FB0B9-2F4B-404C-96AC-BF4519B607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3D38D2-DDB0-754C-8D24-335142396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583" y="1984750"/>
            <a:ext cx="2772283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79643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22D840-C3D8-8240-9E02-5DC64009AC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Evaluating Classifiers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96FE548-1375-614F-B417-AB1666B328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147353-754B-5C4B-AB2C-581309D38D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7818292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A53157-F48A-A249-A432-CC29F5A81060}"/>
                  </a:ext>
                </a:extLst>
              </p:cNvPr>
              <p:cNvSpPr txBox="1"/>
              <p:nvPr/>
            </p:nvSpPr>
            <p:spPr>
              <a:xfrm>
                <a:off x="6650950" y="784485"/>
                <a:ext cx="380232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𝒔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A53157-F48A-A249-A432-CC29F5A81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0950" y="784485"/>
                <a:ext cx="380232" cy="400110"/>
              </a:xfrm>
              <a:prstGeom prst="rect">
                <a:avLst/>
              </a:prstGeom>
              <a:blipFill>
                <a:blip r:embed="rId5"/>
                <a:stretch>
                  <a:fillRect t="-312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30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/>
              <p:nvPr/>
            </p:nvSpPr>
            <p:spPr>
              <a:xfrm>
                <a:off x="7552626" y="784485"/>
                <a:ext cx="1643207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</m:e>
                      </m:acc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𝒔𝒊𝒈𝒏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𝒔</m:t>
                          </m:r>
                        </m:e>
                      </m:acc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2626" y="784485"/>
                <a:ext cx="1643207" cy="400110"/>
              </a:xfrm>
              <a:prstGeom prst="rect">
                <a:avLst/>
              </a:prstGeom>
              <a:blipFill>
                <a:blip r:embed="rId8"/>
                <a:stretch>
                  <a:fillRect t="-3125"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2091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99F4C-131D-2849-AE47-8AEB95CC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  <a:br>
              <a:rPr lang="en-US" dirty="0"/>
            </a:br>
            <a:r>
              <a:rPr lang="en-US" dirty="0"/>
              <a:t>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Ratio of examples where there was a mistaken prediction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What’s a mistake?</a:t>
                </a:r>
              </a:p>
              <a:p>
                <a:r>
                  <a:rPr lang="en-US" dirty="0"/>
                  <a:t>If the true label was positive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),</a:t>
                </a:r>
                <a:br>
                  <a:rPr lang="en-US" dirty="0"/>
                </a:br>
                <a:r>
                  <a:rPr lang="en-US" dirty="0"/>
                  <a:t>but we predicted negative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the true label was negative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), </a:t>
                </a:r>
                <a:br>
                  <a:rPr lang="en-US" dirty="0"/>
                </a:br>
                <a:r>
                  <a:rPr lang="en-US" dirty="0"/>
                  <a:t>but we predicted positive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r>
                  <a:rPr lang="en-US" b="1" dirty="0"/>
                  <a:t>Classification Error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Classification Accuracy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4F13D-E3F0-A940-9EC0-EA984F3067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4DDEE06-2A51-441D-88F0-5937C7A5C25B}"/>
                  </a:ext>
                </a:extLst>
              </p14:cNvPr>
              <p14:cNvContentPartPr/>
              <p14:nvPr/>
            </p14:nvContentPartPr>
            <p14:xfrm>
              <a:off x="3507120" y="3439145"/>
              <a:ext cx="1306440" cy="5364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4DDEE06-2A51-441D-88F0-5937C7A5C2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98120" y="3430145"/>
                <a:ext cx="13240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EC824A57-D246-4000-9283-DE22FC72EFDA}"/>
                  </a:ext>
                </a:extLst>
              </p14:cNvPr>
              <p14:cNvContentPartPr/>
              <p14:nvPr/>
            </p14:nvContentPartPr>
            <p14:xfrm>
              <a:off x="5903640" y="3155105"/>
              <a:ext cx="24120" cy="155880"/>
            </p14:xfrm>
          </p:contentPart>
        </mc:Choice>
        <mc:Fallback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EC824A57-D246-4000-9283-DE22FC72EFD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95000" y="3146105"/>
                <a:ext cx="4176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AB64DA3A-FCC2-4219-98F1-DAFCDAB23D52}"/>
                  </a:ext>
                </a:extLst>
              </p14:cNvPr>
              <p14:cNvContentPartPr/>
              <p14:nvPr/>
            </p14:nvContentPartPr>
            <p14:xfrm>
              <a:off x="5744520" y="3366065"/>
              <a:ext cx="280440" cy="14400"/>
            </p14:xfrm>
          </p:contentPart>
        </mc:Choice>
        <mc:Fallback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AB64DA3A-FCC2-4219-98F1-DAFCDAB23D5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880" y="3357065"/>
                <a:ext cx="29808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7F699D50-70D1-4D81-9B4E-72E90775002D}"/>
                  </a:ext>
                </a:extLst>
              </p14:cNvPr>
              <p14:cNvContentPartPr/>
              <p14:nvPr/>
            </p14:nvContentPartPr>
            <p14:xfrm>
              <a:off x="5333760" y="3402785"/>
              <a:ext cx="109080" cy="6192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7F699D50-70D1-4D81-9B4E-72E90775002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24760" y="3393785"/>
                <a:ext cx="12672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839BE66E-D4A5-4E8F-999F-C27F909888DA}"/>
                  </a:ext>
                </a:extLst>
              </p14:cNvPr>
              <p14:cNvContentPartPr/>
              <p14:nvPr/>
            </p14:nvContentPartPr>
            <p14:xfrm>
              <a:off x="3954960" y="3553985"/>
              <a:ext cx="1066320" cy="22644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839BE66E-D4A5-4E8F-999F-C27F909888D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945960" y="3544985"/>
                <a:ext cx="108396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33F82E0E-7D28-4D0A-A03C-1B59FF3FC076}"/>
                  </a:ext>
                </a:extLst>
              </p14:cNvPr>
              <p14:cNvContentPartPr/>
              <p14:nvPr/>
            </p14:nvContentPartPr>
            <p14:xfrm>
              <a:off x="3642120" y="3550745"/>
              <a:ext cx="209160" cy="18036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33F82E0E-7D28-4D0A-A03C-1B59FF3FC07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633480" y="3541745"/>
                <a:ext cx="22680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F8E03F99-424F-4F2F-8772-75DCAF32857E}"/>
                  </a:ext>
                </a:extLst>
              </p14:cNvPr>
              <p14:cNvContentPartPr/>
              <p14:nvPr/>
            </p14:nvContentPartPr>
            <p14:xfrm>
              <a:off x="3885480" y="3148985"/>
              <a:ext cx="965160" cy="20160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F8E03F99-424F-4F2F-8772-75DCAF32857E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76837" y="3139985"/>
                <a:ext cx="982807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135BA2D6-B928-4F9E-A3A5-653671F86F1F}"/>
                  </a:ext>
                </a:extLst>
              </p14:cNvPr>
              <p14:cNvContentPartPr/>
              <p14:nvPr/>
            </p14:nvContentPartPr>
            <p14:xfrm>
              <a:off x="3567240" y="3142145"/>
              <a:ext cx="196200" cy="23292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135BA2D6-B928-4F9E-A3A5-653671F86F1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558600" y="3133505"/>
                <a:ext cx="213840" cy="25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828F8A4-DB71-4FE4-B8AE-7DB8F8500CAB}"/>
                  </a:ext>
                </a:extLst>
              </p14:cNvPr>
              <p14:cNvContentPartPr/>
              <p14:nvPr/>
            </p14:nvContentPartPr>
            <p14:xfrm>
              <a:off x="5837040" y="3481985"/>
              <a:ext cx="135000" cy="145080"/>
            </p14:xfrm>
          </p:contentPart>
        </mc:Choice>
        <mc:Fallback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828F8A4-DB71-4FE4-B8AE-7DB8F8500CAB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828400" y="3473345"/>
                <a:ext cx="15264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289CB2E3-25AF-43F1-8C80-AC207B22296E}"/>
                  </a:ext>
                </a:extLst>
              </p14:cNvPr>
              <p14:cNvContentPartPr/>
              <p14:nvPr/>
            </p14:nvContentPartPr>
            <p14:xfrm>
              <a:off x="6600960" y="3424025"/>
              <a:ext cx="15120" cy="3960"/>
            </p14:xfrm>
          </p:contentPart>
        </mc:Choice>
        <mc:Fallback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289CB2E3-25AF-43F1-8C80-AC207B22296E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592320" y="3415385"/>
                <a:ext cx="3276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1355BFDD-A14C-48FA-AB5A-E38211A8C03D}"/>
                  </a:ext>
                </a:extLst>
              </p14:cNvPr>
              <p14:cNvContentPartPr/>
              <p14:nvPr/>
            </p14:nvContentPartPr>
            <p14:xfrm>
              <a:off x="6842520" y="3476225"/>
              <a:ext cx="16200" cy="7740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1355BFDD-A14C-48FA-AB5A-E38211A8C03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833880" y="3467585"/>
                <a:ext cx="3384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313C885A-7746-44BE-AB94-727C55C7C87E}"/>
                  </a:ext>
                </a:extLst>
              </p14:cNvPr>
              <p14:cNvContentPartPr/>
              <p14:nvPr/>
            </p14:nvContentPartPr>
            <p14:xfrm>
              <a:off x="6657120" y="3103625"/>
              <a:ext cx="149760" cy="99000"/>
            </p14:xfrm>
          </p:contentPart>
        </mc:Choice>
        <mc:Fallback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313C885A-7746-44BE-AB94-727C55C7C87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648120" y="3094985"/>
                <a:ext cx="16740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68EC9E33-989A-4E4D-A2C3-A5A1276FAB1D}"/>
                  </a:ext>
                </a:extLst>
              </p14:cNvPr>
              <p14:cNvContentPartPr/>
              <p14:nvPr/>
            </p14:nvContentPartPr>
            <p14:xfrm>
              <a:off x="7634880" y="3359945"/>
              <a:ext cx="109800" cy="234000"/>
            </p14:xfrm>
          </p:contentPart>
        </mc:Choice>
        <mc:Fallback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68EC9E33-989A-4E4D-A2C3-A5A1276FAB1D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626240" y="3351305"/>
                <a:ext cx="127440" cy="2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633B0949-886F-416C-9329-C69AD24DE70F}"/>
                  </a:ext>
                </a:extLst>
              </p14:cNvPr>
              <p14:cNvContentPartPr/>
              <p14:nvPr/>
            </p14:nvContentPartPr>
            <p14:xfrm>
              <a:off x="7805880" y="3448145"/>
              <a:ext cx="31320" cy="71640"/>
            </p14:xfrm>
          </p:contentPart>
        </mc:Choice>
        <mc:Fallback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633B0949-886F-416C-9329-C69AD24DE70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796880" y="3439505"/>
                <a:ext cx="489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7487DD3B-54F7-4B66-B3C4-283068A568DF}"/>
                  </a:ext>
                </a:extLst>
              </p14:cNvPr>
              <p14:cNvContentPartPr/>
              <p14:nvPr/>
            </p14:nvContentPartPr>
            <p14:xfrm>
              <a:off x="7850520" y="3391265"/>
              <a:ext cx="6840" cy="2520"/>
            </p14:xfrm>
          </p:contentPart>
        </mc:Choice>
        <mc:Fallback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7487DD3B-54F7-4B66-B3C4-283068A568DF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841520" y="3382625"/>
                <a:ext cx="2448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D6766D7B-1B7D-4A2B-9D47-95DFBE642F41}"/>
                  </a:ext>
                </a:extLst>
              </p14:cNvPr>
              <p14:cNvContentPartPr/>
              <p14:nvPr/>
            </p14:nvContentPartPr>
            <p14:xfrm>
              <a:off x="7932960" y="3333665"/>
              <a:ext cx="148320" cy="188280"/>
            </p14:xfrm>
          </p:contentPart>
        </mc:Choice>
        <mc:Fallback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D6766D7B-1B7D-4A2B-9D47-95DFBE642F41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924320" y="3324665"/>
                <a:ext cx="165960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04374801-E66D-40C3-ABB3-6DB846ED2625}"/>
                  </a:ext>
                </a:extLst>
              </p14:cNvPr>
              <p14:cNvContentPartPr/>
              <p14:nvPr/>
            </p14:nvContentPartPr>
            <p14:xfrm>
              <a:off x="7090560" y="3143585"/>
              <a:ext cx="450720" cy="425520"/>
            </p14:xfrm>
          </p:contentPart>
        </mc:Choice>
        <mc:Fallback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04374801-E66D-40C3-ABB3-6DB846ED2625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081567" y="3134585"/>
                <a:ext cx="468346" cy="44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8730149A-8F16-41DD-8FF0-4FF9EFBD51E6}"/>
                  </a:ext>
                </a:extLst>
              </p14:cNvPr>
              <p14:cNvContentPartPr/>
              <p14:nvPr/>
            </p14:nvContentPartPr>
            <p14:xfrm>
              <a:off x="6597000" y="3480185"/>
              <a:ext cx="148320" cy="98640"/>
            </p14:xfrm>
          </p:contentPart>
        </mc:Choice>
        <mc:Fallback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8730149A-8F16-41DD-8FF0-4FF9EFBD51E6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588360" y="3471185"/>
                <a:ext cx="16596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02776D50-E29A-46F8-B7C7-59B71B1983B4}"/>
                  </a:ext>
                </a:extLst>
              </p14:cNvPr>
              <p14:cNvContentPartPr/>
              <p14:nvPr/>
            </p14:nvContentPartPr>
            <p14:xfrm>
              <a:off x="6197760" y="3120905"/>
              <a:ext cx="301320" cy="459360"/>
            </p14:xfrm>
          </p:contentPart>
        </mc:Choice>
        <mc:Fallback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02776D50-E29A-46F8-B7C7-59B71B1983B4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189110" y="3111905"/>
                <a:ext cx="318981" cy="47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479BE89F-7139-40A2-A6CC-0E105619D14A}"/>
                  </a:ext>
                </a:extLst>
              </p14:cNvPr>
              <p14:cNvContentPartPr/>
              <p14:nvPr/>
            </p14:nvContentPartPr>
            <p14:xfrm>
              <a:off x="8149680" y="3366785"/>
              <a:ext cx="133920" cy="245880"/>
            </p14:xfrm>
          </p:contentPart>
        </mc:Choice>
        <mc:Fallback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479BE89F-7139-40A2-A6CC-0E105619D14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8141040" y="3358145"/>
                <a:ext cx="15156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7B55FBDB-2832-436D-9ADA-18B3D94880C6}"/>
                  </a:ext>
                </a:extLst>
              </p14:cNvPr>
              <p14:cNvContentPartPr/>
              <p14:nvPr/>
            </p14:nvContentPartPr>
            <p14:xfrm>
              <a:off x="8153640" y="3267065"/>
              <a:ext cx="81000" cy="54360"/>
            </p14:xfrm>
          </p:contentPart>
        </mc:Choice>
        <mc:Fallback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7B55FBDB-2832-436D-9ADA-18B3D94880C6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8145000" y="3258065"/>
                <a:ext cx="986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31DC9831-7B52-4E64-9531-F5391CC02788}"/>
                  </a:ext>
                </a:extLst>
              </p14:cNvPr>
              <p14:cNvContentPartPr/>
              <p14:nvPr/>
            </p14:nvContentPartPr>
            <p14:xfrm>
              <a:off x="8351280" y="3429065"/>
              <a:ext cx="28080" cy="58680"/>
            </p14:xfrm>
          </p:contentPart>
        </mc:Choice>
        <mc:Fallback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31DC9831-7B52-4E64-9531-F5391CC02788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8342280" y="3420065"/>
                <a:ext cx="45720" cy="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8539D1B9-D9ED-4816-8ECD-28330ABC3D21}"/>
                  </a:ext>
                </a:extLst>
              </p14:cNvPr>
              <p14:cNvContentPartPr/>
              <p14:nvPr/>
            </p14:nvContentPartPr>
            <p14:xfrm>
              <a:off x="8372520" y="3371105"/>
              <a:ext cx="8280" cy="5760"/>
            </p14:xfrm>
          </p:contentPart>
        </mc:Choice>
        <mc:Fallback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8539D1B9-D9ED-4816-8ECD-28330ABC3D21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8363520" y="3362465"/>
                <a:ext cx="2592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E3FBA0B2-B8FA-4CFD-8026-788D5436238F}"/>
                  </a:ext>
                </a:extLst>
              </p14:cNvPr>
              <p14:cNvContentPartPr/>
              <p14:nvPr/>
            </p14:nvContentPartPr>
            <p14:xfrm>
              <a:off x="8445240" y="3214145"/>
              <a:ext cx="122040" cy="343800"/>
            </p14:xfrm>
          </p:contentPart>
        </mc:Choice>
        <mc:Fallback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E3FBA0B2-B8FA-4CFD-8026-788D5436238F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8436240" y="3205505"/>
                <a:ext cx="139680" cy="36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CA786152-2358-40F2-BCB1-527363CE0BE0}"/>
                  </a:ext>
                </a:extLst>
              </p14:cNvPr>
              <p14:cNvContentPartPr/>
              <p14:nvPr/>
            </p14:nvContentPartPr>
            <p14:xfrm>
              <a:off x="3385800" y="4387385"/>
              <a:ext cx="1353240" cy="479160"/>
            </p14:xfrm>
          </p:contentPart>
        </mc:Choice>
        <mc:Fallback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CA786152-2358-40F2-BCB1-527363CE0BE0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3376800" y="4378751"/>
                <a:ext cx="1370880" cy="4967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4E61CCF1-EBAB-47D3-9E39-C15A87FB1F2D}"/>
                  </a:ext>
                </a:extLst>
              </p14:cNvPr>
              <p14:cNvContentPartPr/>
              <p14:nvPr/>
            </p14:nvContentPartPr>
            <p14:xfrm>
              <a:off x="3530160" y="4100105"/>
              <a:ext cx="1121400" cy="239040"/>
            </p14:xfrm>
          </p:contentPart>
        </mc:Choice>
        <mc:Fallback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4E61CCF1-EBAB-47D3-9E39-C15A87FB1F2D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3521520" y="4091105"/>
                <a:ext cx="113904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2922045C-540C-4338-92A5-B1A836061635}"/>
                  </a:ext>
                </a:extLst>
              </p14:cNvPr>
              <p14:cNvContentPartPr/>
              <p14:nvPr/>
            </p14:nvContentPartPr>
            <p14:xfrm>
              <a:off x="5024520" y="4449305"/>
              <a:ext cx="107280" cy="14400"/>
            </p14:xfrm>
          </p:contentPart>
        </mc:Choice>
        <mc:Fallback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2922045C-540C-4338-92A5-B1A836061635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5015880" y="4440665"/>
                <a:ext cx="12492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1ABCE090-FBC7-43E3-8B23-B43AB88B3F87}"/>
                  </a:ext>
                </a:extLst>
              </p14:cNvPr>
              <p14:cNvContentPartPr/>
              <p14:nvPr/>
            </p14:nvContentPartPr>
            <p14:xfrm>
              <a:off x="5024160" y="4518425"/>
              <a:ext cx="73440" cy="14040"/>
            </p14:xfrm>
          </p:contentPart>
        </mc:Choice>
        <mc:Fallback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1ABCE090-FBC7-43E3-8B23-B43AB88B3F87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5015520" y="4509785"/>
                <a:ext cx="9108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91287B04-70F9-4CB9-98E2-77F3017E6B46}"/>
                  </a:ext>
                </a:extLst>
              </p14:cNvPr>
              <p14:cNvContentPartPr/>
              <p14:nvPr/>
            </p14:nvContentPartPr>
            <p14:xfrm>
              <a:off x="5278680" y="4318985"/>
              <a:ext cx="28440" cy="199080"/>
            </p14:xfrm>
          </p:contentPart>
        </mc:Choice>
        <mc:Fallback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91287B04-70F9-4CB9-98E2-77F3017E6B46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5269680" y="4309985"/>
                <a:ext cx="4608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49BF64E-2CD9-4C93-9B7D-719CAF009B7D}"/>
                  </a:ext>
                </a:extLst>
              </p14:cNvPr>
              <p14:cNvContentPartPr/>
              <p14:nvPr/>
            </p14:nvContentPartPr>
            <p14:xfrm>
              <a:off x="5445000" y="4410425"/>
              <a:ext cx="125280" cy="12240"/>
            </p14:xfrm>
          </p:contentPart>
        </mc:Choice>
        <mc:Fallback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49BF64E-2CD9-4C93-9B7D-719CAF009B7D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5436000" y="4401425"/>
                <a:ext cx="14292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E3E0A505-5149-46A1-BC65-FC70C19EAF6B}"/>
                  </a:ext>
                </a:extLst>
              </p14:cNvPr>
              <p14:cNvContentPartPr/>
              <p14:nvPr/>
            </p14:nvContentPartPr>
            <p14:xfrm>
              <a:off x="5664960" y="4362185"/>
              <a:ext cx="535320" cy="155160"/>
            </p14:xfrm>
          </p:contentPart>
        </mc:Choice>
        <mc:Fallback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E3E0A505-5149-46A1-BC65-FC70C19EAF6B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656320" y="4353545"/>
                <a:ext cx="55296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953A00E1-75D9-44B3-973F-2C5412A29B5D}"/>
                  </a:ext>
                </a:extLst>
              </p14:cNvPr>
              <p14:cNvContentPartPr/>
              <p14:nvPr/>
            </p14:nvContentPartPr>
            <p14:xfrm>
              <a:off x="6744960" y="4113425"/>
              <a:ext cx="32760" cy="131400"/>
            </p14:xfrm>
          </p:contentPart>
        </mc:Choice>
        <mc:Fallback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953A00E1-75D9-44B3-973F-2C5412A29B5D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736320" y="4104785"/>
                <a:ext cx="50400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7D9AAADF-3C49-46CE-8FFC-C4B1419AAFCA}"/>
                  </a:ext>
                </a:extLst>
              </p14:cNvPr>
              <p14:cNvContentPartPr/>
              <p14:nvPr/>
            </p14:nvContentPartPr>
            <p14:xfrm>
              <a:off x="6641640" y="4321865"/>
              <a:ext cx="204480" cy="21960"/>
            </p14:xfrm>
          </p:contentPart>
        </mc:Choice>
        <mc:Fallback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7D9AAADF-3C49-46CE-8FFC-C4B1419AAFCA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633000" y="4313225"/>
                <a:ext cx="22212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C836273F-695E-4058-BF4C-32F94C1ABB43}"/>
                  </a:ext>
                </a:extLst>
              </p14:cNvPr>
              <p14:cNvContentPartPr/>
              <p14:nvPr/>
            </p14:nvContentPartPr>
            <p14:xfrm>
              <a:off x="6643080" y="4414025"/>
              <a:ext cx="146880" cy="173160"/>
            </p14:xfrm>
          </p:contentPart>
        </mc:Choice>
        <mc:Fallback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C836273F-695E-4058-BF4C-32F94C1ABB43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6634080" y="4405025"/>
                <a:ext cx="164520" cy="19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181B7AE0-0F41-40B0-8FD1-ADC8A739A9DF}"/>
                  </a:ext>
                </a:extLst>
              </p14:cNvPr>
              <p14:cNvContentPartPr/>
              <p14:nvPr/>
            </p14:nvContentPartPr>
            <p14:xfrm>
              <a:off x="6285960" y="4388465"/>
              <a:ext cx="121320" cy="44640"/>
            </p14:xfrm>
          </p:contentPart>
        </mc:Choice>
        <mc:Fallback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181B7AE0-0F41-40B0-8FD1-ADC8A739A9D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6276987" y="4379825"/>
                <a:ext cx="138908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FDA19ECF-922D-4413-8115-80A2027F5A48}"/>
                  </a:ext>
                </a:extLst>
              </p14:cNvPr>
              <p14:cNvContentPartPr/>
              <p14:nvPr/>
            </p14:nvContentPartPr>
            <p14:xfrm>
              <a:off x="6949800" y="4122425"/>
              <a:ext cx="484920" cy="407520"/>
            </p14:xfrm>
          </p:contentPart>
        </mc:Choice>
        <mc:Fallback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FDA19ECF-922D-4413-8115-80A2027F5A48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6941160" y="4113785"/>
                <a:ext cx="502560" cy="42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F79EDBA2-FDAB-4059-BA68-FDBC09B6093A}"/>
                  </a:ext>
                </a:extLst>
              </p14:cNvPr>
              <p14:cNvContentPartPr/>
              <p14:nvPr/>
            </p14:nvContentPartPr>
            <p14:xfrm>
              <a:off x="8301600" y="4277585"/>
              <a:ext cx="73080" cy="16560"/>
            </p14:xfrm>
          </p:contentPart>
        </mc:Choice>
        <mc:Fallback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F79EDBA2-FDAB-4059-BA68-FDBC09B6093A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8292960" y="4268945"/>
                <a:ext cx="9072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4027E578-E3B5-4DEF-BD86-CAB797DF0A90}"/>
                  </a:ext>
                </a:extLst>
              </p14:cNvPr>
              <p14:cNvContentPartPr/>
              <p14:nvPr/>
            </p14:nvContentPartPr>
            <p14:xfrm>
              <a:off x="8275320" y="4355345"/>
              <a:ext cx="89280" cy="14760"/>
            </p14:xfrm>
          </p:contentPart>
        </mc:Choice>
        <mc:Fallback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4027E578-E3B5-4DEF-BD86-CAB797DF0A90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8266680" y="4346345"/>
                <a:ext cx="1069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8709DDE3-6C47-46D7-B3D3-9578C5AE3464}"/>
                  </a:ext>
                </a:extLst>
              </p14:cNvPr>
              <p14:cNvContentPartPr/>
              <p14:nvPr/>
            </p14:nvContentPartPr>
            <p14:xfrm>
              <a:off x="8487000" y="4268945"/>
              <a:ext cx="136080" cy="257040"/>
            </p14:xfrm>
          </p:contentPart>
        </mc:Choice>
        <mc:Fallback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8709DDE3-6C47-46D7-B3D3-9578C5AE3464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8478000" y="4260305"/>
                <a:ext cx="15372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D95C7615-979C-4E57-888A-760B1A4AA49E}"/>
                  </a:ext>
                </a:extLst>
              </p14:cNvPr>
              <p14:cNvContentPartPr/>
              <p14:nvPr/>
            </p14:nvContentPartPr>
            <p14:xfrm>
              <a:off x="8486640" y="4154465"/>
              <a:ext cx="114120" cy="43560"/>
            </p14:xfrm>
          </p:contentPart>
        </mc:Choice>
        <mc:Fallback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D95C7615-979C-4E57-888A-760B1A4AA49E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8478000" y="4145465"/>
                <a:ext cx="13176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1E1C9E81-27F9-4576-9271-6DDB47D71726}"/>
                  </a:ext>
                </a:extLst>
              </p14:cNvPr>
              <p14:cNvContentPartPr/>
              <p14:nvPr/>
            </p14:nvContentPartPr>
            <p14:xfrm>
              <a:off x="8703720" y="4401785"/>
              <a:ext cx="11520" cy="56160"/>
            </p14:xfrm>
          </p:contentPart>
        </mc:Choice>
        <mc:Fallback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1E1C9E81-27F9-4576-9271-6DDB47D71726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8695080" y="4393145"/>
                <a:ext cx="2916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DA773FC2-AB8E-4720-9023-AF20F42073B1}"/>
                  </a:ext>
                </a:extLst>
              </p14:cNvPr>
              <p14:cNvContentPartPr/>
              <p14:nvPr/>
            </p14:nvContentPartPr>
            <p14:xfrm>
              <a:off x="8717400" y="4318625"/>
              <a:ext cx="10080" cy="2160"/>
            </p14:xfrm>
          </p:contentPart>
        </mc:Choice>
        <mc:Fallback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DA773FC2-AB8E-4720-9023-AF20F42073B1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8708400" y="4309625"/>
                <a:ext cx="2772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149" name="Ink 148">
                <a:extLst>
                  <a:ext uri="{FF2B5EF4-FFF2-40B4-BE49-F238E27FC236}">
                    <a16:creationId xmlns:a16="http://schemas.microsoft.com/office/drawing/2014/main" id="{C0B17D06-3686-4D30-BBF9-BAC2EBFD6FB8}"/>
                  </a:ext>
                </a:extLst>
              </p14:cNvPr>
              <p14:cNvContentPartPr/>
              <p14:nvPr/>
            </p14:nvContentPartPr>
            <p14:xfrm>
              <a:off x="8812080" y="4147985"/>
              <a:ext cx="112320" cy="334800"/>
            </p14:xfrm>
          </p:contentPart>
        </mc:Choice>
        <mc:Fallback>
          <p:pic>
            <p:nvPicPr>
              <p:cNvPr id="149" name="Ink 148">
                <a:extLst>
                  <a:ext uri="{FF2B5EF4-FFF2-40B4-BE49-F238E27FC236}">
                    <a16:creationId xmlns:a16="http://schemas.microsoft.com/office/drawing/2014/main" id="{C0B17D06-3686-4D30-BBF9-BAC2EBFD6FB8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803080" y="4138985"/>
                <a:ext cx="12996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A05889EB-60EB-403F-BAF1-4FB7656E2793}"/>
                  </a:ext>
                </a:extLst>
              </p14:cNvPr>
              <p14:cNvContentPartPr/>
              <p14:nvPr/>
            </p14:nvContentPartPr>
            <p14:xfrm>
              <a:off x="7974000" y="4308185"/>
              <a:ext cx="230040" cy="237240"/>
            </p14:xfrm>
          </p:contentPart>
        </mc:Choice>
        <mc:Fallback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A05889EB-60EB-403F-BAF1-4FB7656E279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7965000" y="4299185"/>
                <a:ext cx="247680" cy="25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2EEE650C-B259-4E8A-AC85-25B0A2582414}"/>
                  </a:ext>
                </a:extLst>
              </p14:cNvPr>
              <p14:cNvContentPartPr/>
              <p14:nvPr/>
            </p14:nvContentPartPr>
            <p14:xfrm>
              <a:off x="7806600" y="4129265"/>
              <a:ext cx="110520" cy="362520"/>
            </p14:xfrm>
          </p:contentPart>
        </mc:Choice>
        <mc:Fallback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2EEE650C-B259-4E8A-AC85-25B0A258241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7797600" y="4120274"/>
                <a:ext cx="128160" cy="3801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152" name="Ink 151">
                <a:extLst>
                  <a:ext uri="{FF2B5EF4-FFF2-40B4-BE49-F238E27FC236}">
                    <a16:creationId xmlns:a16="http://schemas.microsoft.com/office/drawing/2014/main" id="{B5C77C4F-A9E8-476A-AE87-E4B4DBB9F06F}"/>
                  </a:ext>
                </a:extLst>
              </p14:cNvPr>
              <p14:cNvContentPartPr/>
              <p14:nvPr/>
            </p14:nvContentPartPr>
            <p14:xfrm>
              <a:off x="7548840" y="4125305"/>
              <a:ext cx="193680" cy="339120"/>
            </p14:xfrm>
          </p:contentPart>
        </mc:Choice>
        <mc:Fallback>
          <p:pic>
            <p:nvPicPr>
              <p:cNvPr id="152" name="Ink 151">
                <a:extLst>
                  <a:ext uri="{FF2B5EF4-FFF2-40B4-BE49-F238E27FC236}">
                    <a16:creationId xmlns:a16="http://schemas.microsoft.com/office/drawing/2014/main" id="{B5C77C4F-A9E8-476A-AE87-E4B4DBB9F06F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7539840" y="4116665"/>
                <a:ext cx="211320" cy="35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7822653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D204-A213-1245-8F5B-224C89C5D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What’s a good accuracy?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32BA1C5-34B2-8048-AA91-1B7B17BA1BD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classification:</a:t>
                </a:r>
              </a:p>
              <a:p>
                <a:r>
                  <a:rPr lang="en-US" dirty="0"/>
                  <a:t>Should at least beat random guessing…</a:t>
                </a:r>
              </a:p>
              <a:p>
                <a:r>
                  <a:rPr lang="en-US" dirty="0"/>
                  <a:t>Accuracy should be at least 0.5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multi-class classification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classes):</a:t>
                </a:r>
              </a:p>
              <a:p>
                <a:r>
                  <a:rPr lang="en-US" dirty="0"/>
                  <a:t>Should still beat random guessing</a:t>
                </a:r>
              </a:p>
              <a:p>
                <a:r>
                  <a:rPr lang="en-US" dirty="0"/>
                  <a:t>Accuracy should be at least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3-class: 0.33 </a:t>
                </a:r>
              </a:p>
              <a:p>
                <a:pPr lvl="1"/>
                <a:r>
                  <a:rPr lang="en-US" dirty="0"/>
                  <a:t>4-class: 0.25</a:t>
                </a:r>
              </a:p>
              <a:p>
                <a:pPr lvl="1"/>
                <a:r>
                  <a:rPr lang="en-US" dirty="0"/>
                  <a:t> …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Besides that, higher accuracy means better, right?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32BA1C5-34B2-8048-AA91-1B7B17BA1B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F0534-DE62-A449-9AA8-8F87B49090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88342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C3A31-52B8-454D-AD5A-8BEF2AF9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Detecting Spam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5AB92-A92B-6647-94BC-90AAFCC49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I made a “Dummy Classifier” for detecting spam</a:t>
            </a:r>
          </a:p>
          <a:p>
            <a:r>
              <a:rPr lang="en-US" dirty="0"/>
              <a:t>The classifier ignores the input, and always predicts spam.</a:t>
            </a:r>
          </a:p>
          <a:p>
            <a:r>
              <a:rPr lang="en-US" dirty="0"/>
              <a:t>This actually results in 90% accuracy! Why? </a:t>
            </a:r>
          </a:p>
          <a:p>
            <a:pPr lvl="1"/>
            <a:r>
              <a:rPr lang="en-US" dirty="0"/>
              <a:t>Most emails are spam…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is called the </a:t>
            </a:r>
            <a:r>
              <a:rPr lang="en-US" b="1" dirty="0"/>
              <a:t>majority class classifier. 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A classifier as simple as the majority class classifier can have a high accuracy if there is a </a:t>
            </a:r>
            <a:r>
              <a:rPr lang="en-US" b="1" dirty="0"/>
              <a:t>class imbalance</a:t>
            </a:r>
            <a:r>
              <a:rPr lang="en-US" dirty="0"/>
              <a:t>.</a:t>
            </a:r>
          </a:p>
          <a:p>
            <a:r>
              <a:rPr lang="en-US" dirty="0"/>
              <a:t>A class imbalance is when one class appears much more frequently than another in the dataset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This might suggest that accuracy isn’t enough to tell us if a model is a good model.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59F83-8520-CF4F-B0DA-81AF44F474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18332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0D5EB-A2A6-F44E-951B-F5CC73E2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CDD37-2EBD-134F-835F-22083452D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Always digging in and ask critical questions of your accuracy.</a:t>
            </a:r>
          </a:p>
          <a:p>
            <a:r>
              <a:rPr lang="en-US" dirty="0"/>
              <a:t>Is there a </a:t>
            </a:r>
            <a:r>
              <a:rPr lang="en-US" b="1" dirty="0"/>
              <a:t>class imbalance</a:t>
            </a:r>
            <a:r>
              <a:rPr lang="en-US" dirty="0"/>
              <a:t>?</a:t>
            </a:r>
          </a:p>
          <a:p>
            <a:r>
              <a:rPr lang="en-US" dirty="0"/>
              <a:t>How does it compare to a baseline approach?</a:t>
            </a:r>
          </a:p>
          <a:p>
            <a:pPr lvl="1"/>
            <a:r>
              <a:rPr lang="en-US" dirty="0"/>
              <a:t>Random guessing</a:t>
            </a:r>
          </a:p>
          <a:p>
            <a:pPr lvl="1"/>
            <a:r>
              <a:rPr lang="en-US" dirty="0"/>
              <a:t>Majority class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Most important: </a:t>
            </a:r>
            <a:r>
              <a:rPr lang="en-US" b="1" dirty="0"/>
              <a:t>What does my application need?</a:t>
            </a:r>
          </a:p>
          <a:p>
            <a:pPr lvl="1"/>
            <a:r>
              <a:rPr lang="en-US" dirty="0"/>
              <a:t>What’s good enough for user experience?</a:t>
            </a:r>
          </a:p>
          <a:p>
            <a:pPr lvl="1"/>
            <a:r>
              <a:rPr lang="en-US" dirty="0"/>
              <a:t>What is the impact of a mistake we make?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B79A1-2DF6-B248-A3A6-38C161D574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C665EC4-0EC5-45EC-B7E1-15DC7C471EDB}"/>
                  </a:ext>
                </a:extLst>
              </p14:cNvPr>
              <p14:cNvContentPartPr/>
              <p14:nvPr/>
            </p14:nvContentPartPr>
            <p14:xfrm>
              <a:off x="1245960" y="1271880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C665EC4-0EC5-45EC-B7E1-15DC7C471E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36600" y="12625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4005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A32-A585-8148-BCAC-FE183D162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DEEC7-D6F3-F049-9FFE-C7D9A4AC19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27" y="280000"/>
            <a:ext cx="4572000" cy="4572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3625D60-C742-4079-A6C8-4E93F3EEBFA4}"/>
                  </a:ext>
                </a:extLst>
              </p14:cNvPr>
              <p14:cNvContentPartPr/>
              <p14:nvPr/>
            </p14:nvContentPartPr>
            <p14:xfrm>
              <a:off x="2676240" y="304560"/>
              <a:ext cx="456840" cy="2592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3625D60-C742-4079-A6C8-4E93F3EEBF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6880" y="295200"/>
                <a:ext cx="475560" cy="27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7879105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classification, there are only two types of mistakes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make a </a:t>
                </a:r>
                <a:r>
                  <a:rPr lang="en-US" b="1" dirty="0"/>
                  <a:t>confusion matrix </a:t>
                </a:r>
                <a:r>
                  <a:rPr lang="en-US" dirty="0"/>
                  <a:t>to understand mistakes.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869556"/>
              </p:ext>
            </p:extLst>
          </p:nvPr>
        </p:nvGraphicFramePr>
        <p:xfrm>
          <a:off x="3090624" y="2406869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619308" y="256828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460365" y="271239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780970" y="3412346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764233" y="4373766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028097" y="2067159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385141" y="3656490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14:cNvPr>
              <p14:cNvContentPartPr/>
              <p14:nvPr/>
            </p14:nvContentPartPr>
            <p14:xfrm>
              <a:off x="6898320" y="4583520"/>
              <a:ext cx="18000" cy="8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62680" y="3675960"/>
                <a:ext cx="3360600" cy="965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9203344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Confusion Matrix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5D89E-6E73-5A48-A93B-C053AB3D2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773681"/>
              </p:ext>
            </p:extLst>
          </p:nvPr>
        </p:nvGraphicFramePr>
        <p:xfrm>
          <a:off x="3220666" y="792940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749350" y="954358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590407" y="1098470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911012" y="179841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894275" y="2759837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158139" y="453230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515183" y="2042561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7B47FFF-F10E-419F-A73E-055B8CC69500}"/>
                  </a:ext>
                </a:extLst>
              </p14:cNvPr>
              <p14:cNvContentPartPr/>
              <p14:nvPr/>
            </p14:nvContentPartPr>
            <p14:xfrm>
              <a:off x="5553360" y="1904400"/>
              <a:ext cx="2280960" cy="11412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7B47FFF-F10E-419F-A73E-055B8CC6950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8640" y="359280"/>
                <a:ext cx="5045040" cy="406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213745C-7514-46ED-BE37-E50A504AF104}"/>
                  </a:ext>
                </a:extLst>
              </p14:cNvPr>
              <p14:cNvContentPartPr/>
              <p14:nvPr/>
            </p14:nvContentPartPr>
            <p14:xfrm>
              <a:off x="2842560" y="137945"/>
              <a:ext cx="19080" cy="17676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213745C-7514-46ED-BE37-E50A504AF10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33560" y="129305"/>
                <a:ext cx="36720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34F33A23-C375-4961-B89C-7F3004E38F46}"/>
                  </a:ext>
                </a:extLst>
              </p14:cNvPr>
              <p14:cNvContentPartPr/>
              <p14:nvPr/>
            </p14:nvContentPartPr>
            <p14:xfrm>
              <a:off x="3166560" y="482105"/>
              <a:ext cx="14400" cy="432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34F33A23-C375-4961-B89C-7F3004E38F4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57560" y="473105"/>
                <a:ext cx="32040" cy="2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30E5969F-28DD-4977-BD81-6C8C456A86A3}"/>
                  </a:ext>
                </a:extLst>
              </p14:cNvPr>
              <p14:cNvContentPartPr/>
              <p14:nvPr/>
            </p14:nvContentPartPr>
            <p14:xfrm>
              <a:off x="3832200" y="411905"/>
              <a:ext cx="783720" cy="231480"/>
            </p14:xfrm>
          </p:contentPart>
        </mc:Choice>
        <mc:Fallback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30E5969F-28DD-4977-BD81-6C8C456A86A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823564" y="403252"/>
                <a:ext cx="801352" cy="2491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345ADB21-D3E6-44B8-B992-607B4B6224D2}"/>
                  </a:ext>
                </a:extLst>
              </p14:cNvPr>
              <p14:cNvContentPartPr/>
              <p14:nvPr/>
            </p14:nvContentPartPr>
            <p14:xfrm>
              <a:off x="3280320" y="423785"/>
              <a:ext cx="336240" cy="16416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345ADB21-D3E6-44B8-B992-607B4B6224D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71320" y="415145"/>
                <a:ext cx="35388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0392725D-9F8D-49F4-865A-19E88D179445}"/>
                  </a:ext>
                </a:extLst>
              </p14:cNvPr>
              <p14:cNvContentPartPr/>
              <p14:nvPr/>
            </p14:nvContentPartPr>
            <p14:xfrm>
              <a:off x="4287960" y="118865"/>
              <a:ext cx="269640" cy="16884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0392725D-9F8D-49F4-865A-19E88D17944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278972" y="109884"/>
                <a:ext cx="287256" cy="186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7E8C62BF-DAA2-4556-A1E0-1C6B7D11E482}"/>
                  </a:ext>
                </a:extLst>
              </p14:cNvPr>
              <p14:cNvContentPartPr/>
              <p14:nvPr/>
            </p14:nvContentPartPr>
            <p14:xfrm>
              <a:off x="4133520" y="164945"/>
              <a:ext cx="99360" cy="18396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7E8C62BF-DAA2-4556-A1E0-1C6B7D11E48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124552" y="156305"/>
                <a:ext cx="116936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22A4EEDB-DC09-4B01-A15E-6C030C7B64C3}"/>
                  </a:ext>
                </a:extLst>
              </p14:cNvPr>
              <p14:cNvContentPartPr/>
              <p14:nvPr/>
            </p14:nvContentPartPr>
            <p14:xfrm>
              <a:off x="3405960" y="185465"/>
              <a:ext cx="652320" cy="16092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22A4EEDB-DC09-4B01-A15E-6C030C7B64C3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397315" y="176465"/>
                <a:ext cx="66997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AE944D86-4BC4-4DCB-96A8-85730E773BB3}"/>
                  </a:ext>
                </a:extLst>
              </p14:cNvPr>
              <p14:cNvContentPartPr/>
              <p14:nvPr/>
            </p14:nvContentPartPr>
            <p14:xfrm>
              <a:off x="2947680" y="135785"/>
              <a:ext cx="352440" cy="18432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AE944D86-4BC4-4DCB-96A8-85730E773BB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939040" y="127145"/>
                <a:ext cx="370080" cy="20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E58233C-FF27-44C2-A9FA-5FBE6C496E87}"/>
                  </a:ext>
                </a:extLst>
              </p14:cNvPr>
              <p14:cNvContentPartPr/>
              <p14:nvPr/>
            </p14:nvContentPartPr>
            <p14:xfrm>
              <a:off x="3116160" y="816185"/>
              <a:ext cx="29160" cy="15120"/>
            </p14:xfrm>
          </p:contentPart>
        </mc:Choice>
        <mc:Fallback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E58233C-FF27-44C2-A9FA-5FBE6C496E8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107160" y="807185"/>
                <a:ext cx="4680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21B53A6C-EDA9-479E-B787-94778A781F0C}"/>
                  </a:ext>
                </a:extLst>
              </p14:cNvPr>
              <p14:cNvContentPartPr/>
              <p14:nvPr/>
            </p14:nvContentPartPr>
            <p14:xfrm>
              <a:off x="3442680" y="781985"/>
              <a:ext cx="132120" cy="14004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21B53A6C-EDA9-479E-B787-94778A781F0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434040" y="772985"/>
                <a:ext cx="14976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FDEFD401-F582-4C6A-82AE-759692A13169}"/>
                  </a:ext>
                </a:extLst>
              </p14:cNvPr>
              <p14:cNvContentPartPr/>
              <p14:nvPr/>
            </p14:nvContentPartPr>
            <p14:xfrm>
              <a:off x="3777480" y="766145"/>
              <a:ext cx="1017000" cy="32040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FDEFD401-F582-4C6A-82AE-759692A1316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768840" y="757505"/>
                <a:ext cx="1034640" cy="33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7E42B1F-898C-40C3-8D45-A3686834D179}"/>
                  </a:ext>
                </a:extLst>
              </p14:cNvPr>
              <p14:cNvContentPartPr/>
              <p14:nvPr/>
            </p14:nvContentPartPr>
            <p14:xfrm>
              <a:off x="3239280" y="727625"/>
              <a:ext cx="130320" cy="21492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7E42B1F-898C-40C3-8D45-A3686834D17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230664" y="718985"/>
                <a:ext cx="147911" cy="23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E8D04F69-A0F8-498F-868E-5DB0B9FFE6C7}"/>
                  </a:ext>
                </a:extLst>
              </p14:cNvPr>
              <p14:cNvContentPartPr/>
              <p14:nvPr/>
            </p14:nvContentPartPr>
            <p14:xfrm>
              <a:off x="4620960" y="3699425"/>
              <a:ext cx="114480" cy="54360"/>
            </p14:xfrm>
          </p:contentPart>
        </mc:Choice>
        <mc:Fallback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E8D04F69-A0F8-498F-868E-5DB0B9FFE6C7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612320" y="3690785"/>
                <a:ext cx="1321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DCF6135B-E2E6-40CE-A462-C0047DDB2F26}"/>
                  </a:ext>
                </a:extLst>
              </p14:cNvPr>
              <p14:cNvContentPartPr/>
              <p14:nvPr/>
            </p14:nvContentPartPr>
            <p14:xfrm>
              <a:off x="3250440" y="3562265"/>
              <a:ext cx="1225440" cy="352800"/>
            </p14:xfrm>
          </p:contentPart>
        </mc:Choice>
        <mc:Fallback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DCF6135B-E2E6-40CE-A462-C0047DDB2F26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241800" y="3553256"/>
                <a:ext cx="1243080" cy="3704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F9FBD162-DC2B-4DB4-BABC-10A73A1E5621}"/>
                  </a:ext>
                </a:extLst>
              </p14:cNvPr>
              <p14:cNvContentPartPr/>
              <p14:nvPr/>
            </p14:nvContentPartPr>
            <p14:xfrm>
              <a:off x="5637240" y="3514745"/>
              <a:ext cx="79560" cy="112680"/>
            </p14:xfrm>
          </p:contentPart>
        </mc:Choice>
        <mc:Fallback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F9FBD162-DC2B-4DB4-BABC-10A73A1E562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28240" y="3506105"/>
                <a:ext cx="9720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D6550944-23A5-47E7-A38A-8B11D905E3B6}"/>
                  </a:ext>
                </a:extLst>
              </p14:cNvPr>
              <p14:cNvContentPartPr/>
              <p14:nvPr/>
            </p14:nvContentPartPr>
            <p14:xfrm>
              <a:off x="5043600" y="3735065"/>
              <a:ext cx="1166400" cy="11520"/>
            </p14:xfrm>
          </p:contentPart>
        </mc:Choice>
        <mc:Fallback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D6550944-23A5-47E7-A38A-8B11D905E3B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034600" y="3726065"/>
                <a:ext cx="118404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444C98E4-2587-42F0-AEE0-5A871488E088}"/>
                  </a:ext>
                </a:extLst>
              </p14:cNvPr>
              <p14:cNvContentPartPr/>
              <p14:nvPr/>
            </p14:nvContentPartPr>
            <p14:xfrm>
              <a:off x="6383160" y="3701225"/>
              <a:ext cx="131400" cy="14040"/>
            </p14:xfrm>
          </p:contentPart>
        </mc:Choice>
        <mc:Fallback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444C98E4-2587-42F0-AEE0-5A871488E088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374160" y="3692585"/>
                <a:ext cx="1490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CD42FBF0-D905-48E5-B825-26AF27F9DFED}"/>
                  </a:ext>
                </a:extLst>
              </p14:cNvPr>
              <p14:cNvContentPartPr/>
              <p14:nvPr/>
            </p14:nvContentPartPr>
            <p14:xfrm>
              <a:off x="6334560" y="3748385"/>
              <a:ext cx="158760" cy="36000"/>
            </p14:xfrm>
          </p:contentPart>
        </mc:Choice>
        <mc:Fallback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CD42FBF0-D905-48E5-B825-26AF27F9DFE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325920" y="3739745"/>
                <a:ext cx="17640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A4512530-729C-46EE-9BB6-FEEEAFFCC376}"/>
                  </a:ext>
                </a:extLst>
              </p14:cNvPr>
              <p14:cNvContentPartPr/>
              <p14:nvPr/>
            </p14:nvContentPartPr>
            <p14:xfrm>
              <a:off x="6707160" y="3715625"/>
              <a:ext cx="1525680" cy="44280"/>
            </p14:xfrm>
          </p:contentPart>
        </mc:Choice>
        <mc:Fallback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A4512530-729C-46EE-9BB6-FEEEAFFCC376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698520" y="3706985"/>
                <a:ext cx="1543320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75C39A1A-F089-4D81-9E0D-F90D00E41607}"/>
                  </a:ext>
                </a:extLst>
              </p14:cNvPr>
              <p14:cNvContentPartPr/>
              <p14:nvPr/>
            </p14:nvContentPartPr>
            <p14:xfrm>
              <a:off x="7563960" y="3462185"/>
              <a:ext cx="397440" cy="191880"/>
            </p14:xfrm>
          </p:contentPart>
        </mc:Choice>
        <mc:Fallback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75C39A1A-F089-4D81-9E0D-F90D00E4160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7555320" y="3453529"/>
                <a:ext cx="415080" cy="2095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BA34E4A0-2B0B-45FB-8CE5-3C512CCF96EA}"/>
                  </a:ext>
                </a:extLst>
              </p14:cNvPr>
              <p14:cNvContentPartPr/>
              <p14:nvPr/>
            </p14:nvContentPartPr>
            <p14:xfrm>
              <a:off x="6843240" y="3448505"/>
              <a:ext cx="608040" cy="190080"/>
            </p14:xfrm>
          </p:contentPart>
        </mc:Choice>
        <mc:Fallback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BA34E4A0-2B0B-45FB-8CE5-3C512CCF96EA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6834240" y="3439849"/>
                <a:ext cx="625680" cy="2077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3E9986FA-5074-47BB-A971-C7EB152F9C9C}"/>
                  </a:ext>
                </a:extLst>
              </p14:cNvPr>
              <p14:cNvContentPartPr/>
              <p14:nvPr/>
            </p14:nvContentPartPr>
            <p14:xfrm>
              <a:off x="5390640" y="3813905"/>
              <a:ext cx="486000" cy="174240"/>
            </p14:xfrm>
          </p:contentPart>
        </mc:Choice>
        <mc:Fallback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3E9986FA-5074-47BB-A971-C7EB152F9C9C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381640" y="3804924"/>
                <a:ext cx="503640" cy="191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8FC2ABF7-8FBE-4473-BEE7-3CFEB354AD77}"/>
                  </a:ext>
                </a:extLst>
              </p14:cNvPr>
              <p14:cNvContentPartPr/>
              <p14:nvPr/>
            </p14:nvContentPartPr>
            <p14:xfrm>
              <a:off x="5876280" y="3445625"/>
              <a:ext cx="303120" cy="187200"/>
            </p14:xfrm>
          </p:contentPart>
        </mc:Choice>
        <mc:Fallback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8FC2ABF7-8FBE-4473-BEE7-3CFEB354AD77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5867280" y="3437002"/>
                <a:ext cx="320760" cy="2048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C075341D-A8FC-4B8F-82D2-5FE1AAAD551F}"/>
                  </a:ext>
                </a:extLst>
              </p14:cNvPr>
              <p14:cNvContentPartPr/>
              <p14:nvPr/>
            </p14:nvContentPartPr>
            <p14:xfrm>
              <a:off x="5097600" y="3426185"/>
              <a:ext cx="433440" cy="221760"/>
            </p14:xfrm>
          </p:contentPart>
        </mc:Choice>
        <mc:Fallback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C075341D-A8FC-4B8F-82D2-5FE1AAAD551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5088960" y="3417531"/>
                <a:ext cx="451080" cy="2394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4726B3FA-1713-45A8-A362-F15BFF0B328C}"/>
                  </a:ext>
                </a:extLst>
              </p14:cNvPr>
              <p14:cNvContentPartPr/>
              <p14:nvPr/>
            </p14:nvContentPartPr>
            <p14:xfrm>
              <a:off x="8076600" y="3843065"/>
              <a:ext cx="282600" cy="164520"/>
            </p14:xfrm>
          </p:contentPart>
        </mc:Choice>
        <mc:Fallback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4726B3FA-1713-45A8-A362-F15BFF0B328C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8067960" y="3834425"/>
                <a:ext cx="300240" cy="1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AD0FCA1B-FA13-43EA-B4A9-00A0821DE00E}"/>
                  </a:ext>
                </a:extLst>
              </p14:cNvPr>
              <p14:cNvContentPartPr/>
              <p14:nvPr/>
            </p14:nvContentPartPr>
            <p14:xfrm>
              <a:off x="6705360" y="3855305"/>
              <a:ext cx="1235160" cy="153360"/>
            </p14:xfrm>
          </p:contentPart>
        </mc:Choice>
        <mc:Fallback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AD0FCA1B-FA13-43EA-B4A9-00A0821DE00E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6696720" y="3846665"/>
                <a:ext cx="125280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D23F17A0-4D18-46B0-857D-4B2E2F6607ED}"/>
                  </a:ext>
                </a:extLst>
              </p14:cNvPr>
              <p14:cNvContentPartPr/>
              <p14:nvPr/>
            </p14:nvContentPartPr>
            <p14:xfrm>
              <a:off x="4669920" y="4349945"/>
              <a:ext cx="87480" cy="10080"/>
            </p14:xfrm>
          </p:contentPart>
        </mc:Choice>
        <mc:Fallback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D23F17A0-4D18-46B0-857D-4B2E2F6607ED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4661280" y="4341305"/>
                <a:ext cx="10512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DB5F72CF-55E6-4A35-9292-7606A5205319}"/>
                  </a:ext>
                </a:extLst>
              </p14:cNvPr>
              <p14:cNvContentPartPr/>
              <p14:nvPr/>
            </p14:nvContentPartPr>
            <p14:xfrm>
              <a:off x="4668840" y="4408985"/>
              <a:ext cx="82800" cy="9720"/>
            </p14:xfrm>
          </p:contentPart>
        </mc:Choice>
        <mc:Fallback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DB5F72CF-55E6-4A35-9292-7606A5205319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4659840" y="4400345"/>
                <a:ext cx="10044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7FFE4C0-DDA0-45C7-BB2A-E55A695AF65C}"/>
                  </a:ext>
                </a:extLst>
              </p14:cNvPr>
              <p14:cNvContentPartPr/>
              <p14:nvPr/>
            </p14:nvContentPartPr>
            <p14:xfrm>
              <a:off x="5393160" y="4212785"/>
              <a:ext cx="386640" cy="296640"/>
            </p14:xfrm>
          </p:contentPart>
        </mc:Choice>
        <mc:Fallback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7FFE4C0-DDA0-45C7-BB2A-E55A695AF65C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384160" y="4204145"/>
                <a:ext cx="404280" cy="31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3649F40-34F1-4E0A-BC5B-B143A3442FCA}"/>
                  </a:ext>
                </a:extLst>
              </p14:cNvPr>
              <p14:cNvContentPartPr/>
              <p14:nvPr/>
            </p14:nvContentPartPr>
            <p14:xfrm>
              <a:off x="4971240" y="4243025"/>
              <a:ext cx="256320" cy="212040"/>
            </p14:xfrm>
          </p:contentPart>
        </mc:Choice>
        <mc:Fallback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3649F40-34F1-4E0A-BC5B-B143A3442FCA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4962600" y="4234385"/>
                <a:ext cx="273960" cy="22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736941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7EFF-63F2-2549-B138-4F54D1F1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 </a:t>
            </a:r>
            <a:br>
              <a:rPr lang="en-US" dirty="0"/>
            </a:br>
            <a:r>
              <a:rPr lang="en-US" dirty="0"/>
              <a:t>So Far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F0E4B-3D7B-0A4E-9CD2-6FF6DFAA2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Housing Prices - Regression </a:t>
            </a:r>
          </a:p>
          <a:p>
            <a:pPr lvl="1"/>
            <a:r>
              <a:rPr lang="en-US" dirty="0"/>
              <a:t>Regression Model</a:t>
            </a:r>
          </a:p>
          <a:p>
            <a:pPr lvl="1"/>
            <a:r>
              <a:rPr lang="en-US" dirty="0"/>
              <a:t>Assessing Performance</a:t>
            </a:r>
          </a:p>
          <a:p>
            <a:pPr lvl="1"/>
            <a:r>
              <a:rPr lang="en-US" dirty="0"/>
              <a:t>Ridge Regression</a:t>
            </a:r>
          </a:p>
          <a:p>
            <a:pPr lvl="1"/>
            <a:r>
              <a:rPr lang="en-US" dirty="0"/>
              <a:t>LASSO 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Sentiment Analysis – Classification</a:t>
            </a:r>
          </a:p>
          <a:p>
            <a:pPr lvl="1"/>
            <a:r>
              <a:rPr lang="en-US" dirty="0"/>
              <a:t>Classification Overview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Logistic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4884-2A8D-1E41-BE0C-292DE69003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C6CE47F-EE90-48E4-8328-ADC6C161CDAE}"/>
                  </a:ext>
                </a:extLst>
              </p14:cNvPr>
              <p14:cNvContentPartPr/>
              <p14:nvPr/>
            </p14:nvContentPartPr>
            <p14:xfrm>
              <a:off x="6438822" y="1441502"/>
              <a:ext cx="10080" cy="16128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C6CE47F-EE90-48E4-8328-ADC6C161CDA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30182" y="1432502"/>
                <a:ext cx="2772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06F43DC-80C6-4B35-8348-BA1704962ED5}"/>
                  </a:ext>
                </a:extLst>
              </p14:cNvPr>
              <p14:cNvContentPartPr/>
              <p14:nvPr/>
            </p14:nvContentPartPr>
            <p14:xfrm>
              <a:off x="6732582" y="1430342"/>
              <a:ext cx="6120" cy="16848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06F43DC-80C6-4B35-8348-BA1704962E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23582" y="1421702"/>
                <a:ext cx="2376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6A6DF7C-6423-4602-8ED4-B42D7ACEDC71}"/>
                  </a:ext>
                </a:extLst>
              </p14:cNvPr>
              <p14:cNvContentPartPr/>
              <p14:nvPr/>
            </p14:nvContentPartPr>
            <p14:xfrm>
              <a:off x="6786942" y="1413062"/>
              <a:ext cx="15480" cy="17892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6A6DF7C-6423-4602-8ED4-B42D7ACEDC7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78302" y="1404422"/>
                <a:ext cx="33120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C40055BF-7ADB-4961-AF24-E1AE3606FB46}"/>
                  </a:ext>
                </a:extLst>
              </p14:cNvPr>
              <p14:cNvContentPartPr/>
              <p14:nvPr/>
            </p14:nvContentPartPr>
            <p14:xfrm>
              <a:off x="6843822" y="1393262"/>
              <a:ext cx="193320" cy="23472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C40055BF-7ADB-4961-AF24-E1AE3606FB4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34822" y="1384262"/>
                <a:ext cx="210960" cy="25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7A73A576-D7DC-4E67-8579-C35422C75FCB}"/>
                  </a:ext>
                </a:extLst>
              </p14:cNvPr>
              <p14:cNvContentPartPr/>
              <p14:nvPr/>
            </p14:nvContentPartPr>
            <p14:xfrm>
              <a:off x="6501462" y="1423142"/>
              <a:ext cx="194040" cy="17136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7A73A576-D7DC-4E67-8579-C35422C75FC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92462" y="1414502"/>
                <a:ext cx="21168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A263FC42-1684-4E02-B8E7-EA885C1F35B2}"/>
                  </a:ext>
                </a:extLst>
              </p14:cNvPr>
              <p14:cNvContentPartPr/>
              <p14:nvPr/>
            </p14:nvContentPartPr>
            <p14:xfrm>
              <a:off x="7366542" y="1485422"/>
              <a:ext cx="3240" cy="36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A263FC42-1684-4E02-B8E7-EA885C1F35B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357902" y="1476422"/>
                <a:ext cx="2088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4DEF7FB-CA8A-4F29-AEB5-089BCD5F67D2}"/>
                  </a:ext>
                </a:extLst>
              </p14:cNvPr>
              <p14:cNvContentPartPr/>
              <p14:nvPr/>
            </p14:nvContentPartPr>
            <p14:xfrm>
              <a:off x="7333422" y="1540142"/>
              <a:ext cx="38160" cy="13068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4DEF7FB-CA8A-4F29-AEB5-089BCD5F67D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324422" y="1531142"/>
                <a:ext cx="5580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207C0D90-52A2-4AA0-9781-6E336AD56BD1}"/>
                  </a:ext>
                </a:extLst>
              </p14:cNvPr>
              <p14:cNvContentPartPr/>
              <p14:nvPr/>
            </p14:nvContentPartPr>
            <p14:xfrm>
              <a:off x="7440342" y="1543382"/>
              <a:ext cx="36360" cy="360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207C0D90-52A2-4AA0-9781-6E336AD56BD1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431342" y="1534742"/>
                <a:ext cx="5400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AEA6D616-CCFC-45BE-A241-4F86BE3698B4}"/>
                  </a:ext>
                </a:extLst>
              </p14:cNvPr>
              <p14:cNvContentPartPr/>
              <p14:nvPr/>
            </p14:nvContentPartPr>
            <p14:xfrm>
              <a:off x="7421262" y="1588382"/>
              <a:ext cx="53280" cy="936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AEA6D616-CCFC-45BE-A241-4F86BE3698B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412262" y="1579382"/>
                <a:ext cx="7092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46C4C534-CD31-43A7-AA05-273D402BDAD3}"/>
                  </a:ext>
                </a:extLst>
              </p14:cNvPr>
              <p14:cNvContentPartPr/>
              <p14:nvPr/>
            </p14:nvContentPartPr>
            <p14:xfrm>
              <a:off x="7564902" y="1527182"/>
              <a:ext cx="5760" cy="7200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46C4C534-CD31-43A7-AA05-273D402BDAD3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555902" y="1518542"/>
                <a:ext cx="2340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06287F5B-005D-4B63-A145-48822CF103F1}"/>
                  </a:ext>
                </a:extLst>
              </p14:cNvPr>
              <p14:cNvContentPartPr/>
              <p14:nvPr/>
            </p14:nvContentPartPr>
            <p14:xfrm>
              <a:off x="7428822" y="1292102"/>
              <a:ext cx="94680" cy="12492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06287F5B-005D-4B63-A145-48822CF103F1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419856" y="1283462"/>
                <a:ext cx="112253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F016D84D-8C06-40F6-BEE2-25446C4CF23D}"/>
                  </a:ext>
                </a:extLst>
              </p14:cNvPr>
              <p14:cNvContentPartPr/>
              <p14:nvPr/>
            </p14:nvContentPartPr>
            <p14:xfrm>
              <a:off x="7115262" y="1349702"/>
              <a:ext cx="178560" cy="25344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F016D84D-8C06-40F6-BEE2-25446C4CF23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106262" y="1340702"/>
                <a:ext cx="19620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25E957EA-1FFB-4EE2-918E-B604791FD2EB}"/>
                  </a:ext>
                </a:extLst>
              </p14:cNvPr>
              <p14:cNvContentPartPr/>
              <p14:nvPr/>
            </p14:nvContentPartPr>
            <p14:xfrm>
              <a:off x="7695582" y="1401182"/>
              <a:ext cx="149040" cy="101520"/>
            </p14:xfrm>
          </p:contentPart>
        </mc:Choice>
        <mc:Fallback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25E957EA-1FFB-4EE2-918E-B604791FD2E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686582" y="1392542"/>
                <a:ext cx="16668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AA3E6331-033A-49D9-9D09-B608BBA43748}"/>
                  </a:ext>
                </a:extLst>
              </p14:cNvPr>
              <p14:cNvContentPartPr/>
              <p14:nvPr/>
            </p14:nvContentPartPr>
            <p14:xfrm>
              <a:off x="7890702" y="1472462"/>
              <a:ext cx="360" cy="360"/>
            </p14:xfrm>
          </p:contentPart>
        </mc:Choice>
        <mc:Fallback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AA3E6331-033A-49D9-9D09-B608BBA43748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881702" y="14634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51FA73FD-8FBE-4228-B84D-C29A968207B5}"/>
                  </a:ext>
                </a:extLst>
              </p14:cNvPr>
              <p14:cNvContentPartPr/>
              <p14:nvPr/>
            </p14:nvContentPartPr>
            <p14:xfrm>
              <a:off x="7825542" y="1542662"/>
              <a:ext cx="54720" cy="75600"/>
            </p14:xfrm>
          </p:contentPart>
        </mc:Choice>
        <mc:Fallback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51FA73FD-8FBE-4228-B84D-C29A968207B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816542" y="1534022"/>
                <a:ext cx="7236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65CA13C8-F584-48AC-A051-609ACCBA5E4F}"/>
                  </a:ext>
                </a:extLst>
              </p14:cNvPr>
              <p14:cNvContentPartPr/>
              <p14:nvPr/>
            </p14:nvContentPartPr>
            <p14:xfrm>
              <a:off x="7909422" y="1316942"/>
              <a:ext cx="98280" cy="91800"/>
            </p14:xfrm>
          </p:contentPart>
        </mc:Choice>
        <mc:Fallback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65CA13C8-F584-48AC-A051-609ACCBA5E4F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900422" y="1307942"/>
                <a:ext cx="11592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1D30FAEE-32CC-41B5-BC54-659CEC9A2238}"/>
                  </a:ext>
                </a:extLst>
              </p14:cNvPr>
              <p14:cNvContentPartPr/>
              <p14:nvPr/>
            </p14:nvContentPartPr>
            <p14:xfrm>
              <a:off x="6401742" y="1782422"/>
              <a:ext cx="12600" cy="17496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1D30FAEE-32CC-41B5-BC54-659CEC9A2238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392742" y="1773422"/>
                <a:ext cx="3024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8BF5214E-5BDD-4007-870F-33866058B4C6}"/>
                  </a:ext>
                </a:extLst>
              </p14:cNvPr>
              <p14:cNvContentPartPr/>
              <p14:nvPr/>
            </p14:nvContentPartPr>
            <p14:xfrm>
              <a:off x="6466902" y="1780262"/>
              <a:ext cx="17640" cy="18576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8BF5214E-5BDD-4007-870F-33866058B4C6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457902" y="1771262"/>
                <a:ext cx="35280" cy="2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2AD873F8-3840-49C4-8523-B30922A012A7}"/>
                  </a:ext>
                </a:extLst>
              </p14:cNvPr>
              <p14:cNvContentPartPr/>
              <p14:nvPr/>
            </p14:nvContentPartPr>
            <p14:xfrm>
              <a:off x="6533862" y="1819142"/>
              <a:ext cx="157320" cy="11916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2AD873F8-3840-49C4-8523-B30922A012A7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525222" y="1810142"/>
                <a:ext cx="174960" cy="13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BC362297-B46A-44CC-BB06-E3274AE932B4}"/>
                  </a:ext>
                </a:extLst>
              </p14:cNvPr>
              <p14:cNvContentPartPr/>
              <p14:nvPr/>
            </p14:nvContentPartPr>
            <p14:xfrm>
              <a:off x="6741942" y="1789622"/>
              <a:ext cx="7920" cy="16128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BC362297-B46A-44CC-BB06-E3274AE932B4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733302" y="1780622"/>
                <a:ext cx="2556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79A0A64A-D818-470D-871F-35BAFCFEA11A}"/>
                  </a:ext>
                </a:extLst>
              </p14:cNvPr>
              <p14:cNvContentPartPr/>
              <p14:nvPr/>
            </p14:nvContentPartPr>
            <p14:xfrm>
              <a:off x="6817902" y="1783862"/>
              <a:ext cx="6480" cy="16560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79A0A64A-D818-470D-871F-35BAFCFEA11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6808902" y="1774862"/>
                <a:ext cx="2412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D59A6036-EC35-43D4-8FB8-96C4C1747C58}"/>
                  </a:ext>
                </a:extLst>
              </p14:cNvPr>
              <p14:cNvContentPartPr/>
              <p14:nvPr/>
            </p14:nvContentPartPr>
            <p14:xfrm>
              <a:off x="6869382" y="1922102"/>
              <a:ext cx="4320" cy="60840"/>
            </p14:xfrm>
          </p:contentPart>
        </mc:Choice>
        <mc:Fallback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D59A6036-EC35-43D4-8FB8-96C4C1747C58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6860382" y="1913102"/>
                <a:ext cx="21960" cy="7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9EBFE68-9932-43A1-B6EC-5A11BDC00D6F}"/>
                  </a:ext>
                </a:extLst>
              </p14:cNvPr>
              <p14:cNvContentPartPr/>
              <p14:nvPr/>
            </p14:nvContentPartPr>
            <p14:xfrm>
              <a:off x="6989622" y="1836782"/>
              <a:ext cx="57600" cy="1260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9EBFE68-9932-43A1-B6EC-5A11BDC00D6F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6980982" y="1828142"/>
                <a:ext cx="7524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8222D3E6-A9F4-49B6-9F7D-2A8119716FBD}"/>
                  </a:ext>
                </a:extLst>
              </p14:cNvPr>
              <p14:cNvContentPartPr/>
              <p14:nvPr/>
            </p14:nvContentPartPr>
            <p14:xfrm>
              <a:off x="6992142" y="1876382"/>
              <a:ext cx="68400" cy="9360"/>
            </p14:xfrm>
          </p:contentPart>
        </mc:Choice>
        <mc:Fallback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8222D3E6-A9F4-49B6-9F7D-2A8119716FBD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6983142" y="1867742"/>
                <a:ext cx="8604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B43988F4-26A1-4588-AE2A-2BBE67B12FEF}"/>
                  </a:ext>
                </a:extLst>
              </p14:cNvPr>
              <p14:cNvContentPartPr/>
              <p14:nvPr/>
            </p14:nvContentPartPr>
            <p14:xfrm>
              <a:off x="7448982" y="1955582"/>
              <a:ext cx="23040" cy="144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B43988F4-26A1-4588-AE2A-2BBE67B12FEF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7439982" y="1946582"/>
                <a:ext cx="406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5953E8B6-3B8F-4FD1-A990-C97FC9C773FF}"/>
                  </a:ext>
                </a:extLst>
              </p14:cNvPr>
              <p14:cNvContentPartPr/>
              <p14:nvPr/>
            </p14:nvContentPartPr>
            <p14:xfrm>
              <a:off x="7425582" y="2003462"/>
              <a:ext cx="43560" cy="6840"/>
            </p14:xfrm>
          </p:contentPart>
        </mc:Choice>
        <mc:Fallback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5953E8B6-3B8F-4FD1-A990-C97FC9C773F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7416582" y="1994462"/>
                <a:ext cx="6120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D71A95A0-7ABC-4A4D-8034-ACE6FDEC3319}"/>
                  </a:ext>
                </a:extLst>
              </p14:cNvPr>
              <p14:cNvContentPartPr/>
              <p14:nvPr/>
            </p14:nvContentPartPr>
            <p14:xfrm>
              <a:off x="7547262" y="1955942"/>
              <a:ext cx="11880" cy="66240"/>
            </p14:xfrm>
          </p:contentPart>
        </mc:Choice>
        <mc:Fallback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D71A95A0-7ABC-4A4D-8034-ACE6FDEC3319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7538622" y="1946942"/>
                <a:ext cx="2952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D3862ABF-EAA0-43CE-A6F9-B1FC15F4572B}"/>
                  </a:ext>
                </a:extLst>
              </p14:cNvPr>
              <p14:cNvContentPartPr/>
              <p14:nvPr/>
            </p14:nvContentPartPr>
            <p14:xfrm>
              <a:off x="7704942" y="1800782"/>
              <a:ext cx="5400" cy="185040"/>
            </p14:xfrm>
          </p:contentPart>
        </mc:Choice>
        <mc:Fallback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D3862ABF-EAA0-43CE-A6F9-B1FC15F4572B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7695942" y="1791782"/>
                <a:ext cx="23040" cy="20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B16E9421-DCA9-4A66-8BF0-CFE49BA49C8E}"/>
                  </a:ext>
                </a:extLst>
              </p14:cNvPr>
              <p14:cNvContentPartPr/>
              <p14:nvPr/>
            </p14:nvContentPartPr>
            <p14:xfrm>
              <a:off x="8044062" y="1824902"/>
              <a:ext cx="9000" cy="186840"/>
            </p14:xfrm>
          </p:contentPart>
        </mc:Choice>
        <mc:Fallback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B16E9421-DCA9-4A66-8BF0-CFE49BA49C8E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8035422" y="1815902"/>
                <a:ext cx="2664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B2E497D3-642C-4A37-89DD-2E2F26F2DBB0}"/>
                  </a:ext>
                </a:extLst>
              </p14:cNvPr>
              <p14:cNvContentPartPr/>
              <p14:nvPr/>
            </p14:nvContentPartPr>
            <p14:xfrm>
              <a:off x="7766502" y="1849022"/>
              <a:ext cx="187920" cy="216000"/>
            </p14:xfrm>
          </p:contentPart>
        </mc:Choice>
        <mc:Fallback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B2E497D3-642C-4A37-89DD-2E2F26F2DBB0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757862" y="1840368"/>
                <a:ext cx="205560" cy="2336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3201C15D-CAE4-4BC5-8094-919EC25E9FBF}"/>
                  </a:ext>
                </a:extLst>
              </p14:cNvPr>
              <p14:cNvContentPartPr/>
              <p14:nvPr/>
            </p14:nvContentPartPr>
            <p14:xfrm>
              <a:off x="7426302" y="1760462"/>
              <a:ext cx="65520" cy="99360"/>
            </p14:xfrm>
          </p:contentPart>
        </mc:Choice>
        <mc:Fallback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3201C15D-CAE4-4BC5-8094-919EC25E9FBF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7417662" y="1751822"/>
                <a:ext cx="8316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5B33482F-F261-4D6C-A5DF-640569579D47}"/>
                  </a:ext>
                </a:extLst>
              </p14:cNvPr>
              <p14:cNvContentPartPr/>
              <p14:nvPr/>
            </p14:nvContentPartPr>
            <p14:xfrm>
              <a:off x="7139382" y="1785302"/>
              <a:ext cx="228960" cy="284760"/>
            </p14:xfrm>
          </p:contentPart>
        </mc:Choice>
        <mc:Fallback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5B33482F-F261-4D6C-A5DF-640569579D47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7130728" y="1776302"/>
                <a:ext cx="246628" cy="30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7048199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3DCDF-9367-9641-9A94-58F019631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is Worse?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045D6-61B4-AE4E-B3EB-0396595DA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What’s worse, a false negative or a false positive?</a:t>
            </a:r>
          </a:p>
          <a:p>
            <a:r>
              <a:rPr lang="en-US" dirty="0"/>
              <a:t>It entirely depends on your application!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almost every case, how treat errors depends on your context.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261089-8A88-0A4F-BCF2-15DC1F7D66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C534F4-2D59-2D42-AB6B-AED537D5C825}"/>
              </a:ext>
            </a:extLst>
          </p:cNvPr>
          <p:cNvSpPr txBox="1">
            <a:spLocks/>
          </p:cNvSpPr>
          <p:nvPr/>
        </p:nvSpPr>
        <p:spPr>
          <a:xfrm>
            <a:off x="2795752" y="1641236"/>
            <a:ext cx="6113798" cy="2405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b="1" dirty="0"/>
              <a:t>Detecting Spam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Negative: Annoying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Positive: Email lost</a:t>
            </a:r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r>
              <a:rPr lang="en-US" b="1" dirty="0"/>
              <a:t>Medical Diagnosis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Negative: Disease not treated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Positive: Wasteful treatment</a:t>
            </a:r>
          </a:p>
        </p:txBody>
      </p:sp>
    </p:spTree>
    <p:extLst>
      <p:ext uri="{BB962C8B-B14F-4D97-AF65-F5344CB8AC3E}">
        <p14:creationId xmlns:p14="http://schemas.microsoft.com/office/powerpoint/2010/main" val="3389941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34DCD-A417-42FD-9694-F48E57CA4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Errors and Fairness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747F1-5DAA-4D7A-9C99-8765C99AF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mentioned on the first day how ML is being used in many contexts that impact crucial aspects of our lives.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Models making errors is a given, what we do about that is a choice:</a:t>
            </a:r>
          </a:p>
          <a:p>
            <a:r>
              <a:rPr lang="en-US" dirty="0"/>
              <a:t>Are the errors consequential enough that we shouldn’t use a model in the first place?</a:t>
            </a:r>
          </a:p>
          <a:p>
            <a:r>
              <a:rPr lang="en-US" dirty="0"/>
              <a:t>Do different demographic groups experience errors at different rates?</a:t>
            </a:r>
          </a:p>
          <a:p>
            <a:pPr lvl="1"/>
            <a:r>
              <a:rPr lang="en-US" dirty="0"/>
              <a:t>If so, we would hopefully want to avoid that model!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Will talk more about how to define whether or a not a model is fair / discriminatory in a later lecture! Will use these notions of error as a starting point!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CFC80-4FA5-4205-BDE7-48DA45BDF0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4538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3867-A4EF-6046-8D81-4966DF3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 Measures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Notation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FP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FN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C460D-096A-AC48-A846-385C83877D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Error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Accuracy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Positive rate (FPR)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Negative Rate (FNR)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blipFill>
                <a:blip r:embed="rId4"/>
                <a:stretch>
                  <a:fillRect b="-158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True Positive Rate or Recall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Precision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F1-Score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2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𝑃𝑟𝑒𝑐𝑖𝑠𝑖𝑜𝑛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hlinkClick r:id="rId5"/>
                  </a:rPr>
                  <a:t>See more!</a:t>
                </a: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blipFill>
                <a:blip r:embed="rId6"/>
                <a:stretch>
                  <a:fillRect b="-140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6752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82A7-FFC7-864D-B3AB-B477C61ED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Multiclass Confusion Matrix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9962F-D449-EF4E-9355-A508D73B6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predicting (</a:t>
            </a:r>
            <a:r>
              <a:rPr lang="en-US" i="1" dirty="0"/>
              <a:t>Healthy, Cold, Flu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978DB-6713-3141-92EB-24C80FADBA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8F848A-D619-A245-A6EE-547D6A2FA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1915"/>
              </p:ext>
            </p:extLst>
          </p:nvPr>
        </p:nvGraphicFramePr>
        <p:xfrm>
          <a:off x="3090625" y="1650124"/>
          <a:ext cx="5466160" cy="3343956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36654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151AD2F-1D5C-6146-ADDD-4DD26CB90775}"/>
              </a:ext>
            </a:extLst>
          </p:cNvPr>
          <p:cNvSpPr/>
          <p:nvPr/>
        </p:nvSpPr>
        <p:spPr>
          <a:xfrm>
            <a:off x="5786360" y="1302884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04038-3A11-4E4C-99ED-36CB6C156765}"/>
              </a:ext>
            </a:extLst>
          </p:cNvPr>
          <p:cNvSpPr/>
          <p:nvPr/>
        </p:nvSpPr>
        <p:spPr>
          <a:xfrm rot="16200000">
            <a:off x="2311569" y="3518215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B5B02C9-FB7B-473D-B32E-F997FF320AA1}"/>
                  </a:ext>
                </a:extLst>
              </p14:cNvPr>
              <p14:cNvContentPartPr/>
              <p14:nvPr/>
            </p14:nvContentPartPr>
            <p14:xfrm>
              <a:off x="4754520" y="2467440"/>
              <a:ext cx="3982320" cy="2736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B5B02C9-FB7B-473D-B32E-F997FF320AA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45160" y="2458080"/>
                <a:ext cx="4001040" cy="275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823250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660252"/>
              </p:ext>
            </p:extLst>
          </p:nvPr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Dogoo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BDC1575-9D61-4C54-B09D-2EB9DE28A7BB}"/>
                  </a:ext>
                </a:extLst>
              </p14:cNvPr>
              <p14:cNvContentPartPr/>
              <p14:nvPr/>
            </p14:nvContentPartPr>
            <p14:xfrm>
              <a:off x="3627000" y="2080440"/>
              <a:ext cx="3812040" cy="19591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BDC1575-9D61-4C54-B09D-2EB9DE28A7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17640" y="2071080"/>
                <a:ext cx="3830760" cy="197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8674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282150"/>
              </p:ext>
            </p:extLst>
          </p:nvPr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Dogoo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458.921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/>
              <p14:cNvContentPartPr/>
              <p14:nvPr/>
            </p14:nvContentPartPr>
            <p14:xfrm>
              <a:off x="3285000" y="1477440"/>
              <a:ext cx="5347080" cy="24588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77440" y="1470240"/>
                <a:ext cx="5360400" cy="247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1197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F0CB-3370-7846-A2CC-3AB7AC583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Learning Theory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41F9BB-BA46-2E4D-86FD-040522EB2E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D60F1-3E0D-734D-87D0-AD22486EE3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2480730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7F46053-3B33-0844-BD8E-AF2B72A4E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much data?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BF62AE-724B-814D-912C-7B8AB720A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more the merrier</a:t>
            </a:r>
          </a:p>
          <a:p>
            <a:r>
              <a:rPr lang="en-US" dirty="0"/>
              <a:t>But data quality is also an extremely important factor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Theoretical techniques can bound how much data is needed </a:t>
            </a:r>
          </a:p>
          <a:p>
            <a:r>
              <a:rPr lang="en-US" dirty="0"/>
              <a:t>Typically too loose for practical applications</a:t>
            </a:r>
          </a:p>
          <a:p>
            <a:r>
              <a:rPr lang="en-US" dirty="0"/>
              <a:t>But does provide some theoretical guarantee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practice</a:t>
            </a:r>
          </a:p>
          <a:p>
            <a:r>
              <a:rPr lang="en-US" dirty="0"/>
              <a:t>More complex models need more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31C6DF-74CC-7846-88DC-F9827A603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2A3D0DA-8FA5-471A-B11B-FF7B18E4D0FC}"/>
                  </a:ext>
                </a:extLst>
              </p14:cNvPr>
              <p14:cNvContentPartPr/>
              <p14:nvPr/>
            </p14:nvContentPartPr>
            <p14:xfrm>
              <a:off x="3130560" y="3873960"/>
              <a:ext cx="829440" cy="371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2A3D0DA-8FA5-471A-B11B-FF7B18E4D0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21200" y="3864600"/>
                <a:ext cx="1592280" cy="63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BE950C68-0CC8-4DDF-B95D-46EA53D3BB8B}"/>
                  </a:ext>
                </a:extLst>
              </p14:cNvPr>
              <p14:cNvContentPartPr/>
              <p14:nvPr/>
            </p14:nvContentPartPr>
            <p14:xfrm>
              <a:off x="3908160" y="4291265"/>
              <a:ext cx="1271520" cy="25164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BE950C68-0CC8-4DDF-B95D-46EA53D3BB8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9163" y="4282625"/>
                <a:ext cx="1289155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7A671C49-9772-4960-870E-9A15E5C5C871}"/>
                  </a:ext>
                </a:extLst>
              </p14:cNvPr>
              <p14:cNvContentPartPr/>
              <p14:nvPr/>
            </p14:nvContentPartPr>
            <p14:xfrm>
              <a:off x="3396960" y="4318625"/>
              <a:ext cx="425160" cy="24084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7A671C49-9772-4960-870E-9A15E5C5C87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88313" y="4309985"/>
                <a:ext cx="442815" cy="25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7137200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8742F-90E4-9F43-96AD-2A31A7C1E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39D6-A071-BC48-A12A-BAB34A055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does the true error of a model relate to the amount of training data we give it?</a:t>
            </a:r>
          </a:p>
          <a:p>
            <a:r>
              <a:rPr lang="en-US" dirty="0"/>
              <a:t>Hint: We’ve seen this picture before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89E92-286D-434D-A48E-F5E1807D14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D560E983-E8A3-7C4C-856A-1B1352A610AA}"/>
              </a:ext>
            </a:extLst>
          </p:cNvPr>
          <p:cNvSpPr/>
          <p:nvPr/>
        </p:nvSpPr>
        <p:spPr>
          <a:xfrm flipH="1">
            <a:off x="3049167" y="2357901"/>
            <a:ext cx="4939278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5E99FF-A33A-8642-94A1-0BE8A5C80567}"/>
              </a:ext>
            </a:extLst>
          </p:cNvPr>
          <p:cNvSpPr/>
          <p:nvPr/>
        </p:nvSpPr>
        <p:spPr>
          <a:xfrm>
            <a:off x="6194050" y="4749851"/>
            <a:ext cx="2146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Amount of training data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973999-D09F-D34E-B1B0-FF0C1EC71372}"/>
              </a:ext>
            </a:extLst>
          </p:cNvPr>
          <p:cNvSpPr/>
          <p:nvPr/>
        </p:nvSpPr>
        <p:spPr>
          <a:xfrm rot="16200000">
            <a:off x="2426908" y="2818835"/>
            <a:ext cx="9845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error</a:t>
            </a:r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9335DF1-220E-5A42-AA62-F85B1AD32886}"/>
              </a:ext>
            </a:extLst>
          </p:cNvPr>
          <p:cNvSpPr/>
          <p:nvPr/>
        </p:nvSpPr>
        <p:spPr>
          <a:xfrm>
            <a:off x="3363310" y="2480441"/>
            <a:ext cx="4540469" cy="1736192"/>
          </a:xfrm>
          <a:custGeom>
            <a:avLst/>
            <a:gdLst>
              <a:gd name="connsiteX0" fmla="*/ 0 w 4540469"/>
              <a:gd name="connsiteY0" fmla="*/ 0 h 1736192"/>
              <a:gd name="connsiteX1" fmla="*/ 105104 w 4540469"/>
              <a:gd name="connsiteY1" fmla="*/ 641131 h 1736192"/>
              <a:gd name="connsiteX2" fmla="*/ 451945 w 4540469"/>
              <a:gd name="connsiteY2" fmla="*/ 1124607 h 1736192"/>
              <a:gd name="connsiteX3" fmla="*/ 1345324 w 4540469"/>
              <a:gd name="connsiteY3" fmla="*/ 1397876 h 1736192"/>
              <a:gd name="connsiteX4" fmla="*/ 2816773 w 4540469"/>
              <a:gd name="connsiteY4" fmla="*/ 1639614 h 1736192"/>
              <a:gd name="connsiteX5" fmla="*/ 3878318 w 4540469"/>
              <a:gd name="connsiteY5" fmla="*/ 1723697 h 1736192"/>
              <a:gd name="connsiteX6" fmla="*/ 4540469 w 4540469"/>
              <a:gd name="connsiteY6" fmla="*/ 1734207 h 173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469" h="1736192">
                <a:moveTo>
                  <a:pt x="0" y="0"/>
                </a:moveTo>
                <a:cubicBezTo>
                  <a:pt x="14890" y="226848"/>
                  <a:pt x="29780" y="453697"/>
                  <a:pt x="105104" y="641131"/>
                </a:cubicBezTo>
                <a:cubicBezTo>
                  <a:pt x="180428" y="828566"/>
                  <a:pt x="245242" y="998483"/>
                  <a:pt x="451945" y="1124607"/>
                </a:cubicBezTo>
                <a:cubicBezTo>
                  <a:pt x="658648" y="1250731"/>
                  <a:pt x="951186" y="1312042"/>
                  <a:pt x="1345324" y="1397876"/>
                </a:cubicBezTo>
                <a:cubicBezTo>
                  <a:pt x="1739462" y="1483710"/>
                  <a:pt x="2394607" y="1585311"/>
                  <a:pt x="2816773" y="1639614"/>
                </a:cubicBezTo>
                <a:cubicBezTo>
                  <a:pt x="3238939" y="1693917"/>
                  <a:pt x="3591035" y="1707932"/>
                  <a:pt x="3878318" y="1723697"/>
                </a:cubicBezTo>
                <a:cubicBezTo>
                  <a:pt x="4165601" y="1739462"/>
                  <a:pt x="4353035" y="1736834"/>
                  <a:pt x="4540469" y="1734207"/>
                </a:cubicBezTo>
              </a:path>
            </a:pathLst>
          </a:custGeom>
          <a:noFill/>
          <a:ln w="28575">
            <a:solidFill>
              <a:srgbClr val="B57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698D1F27-C292-4EB3-BAEA-404F659D506B}"/>
                  </a:ext>
                </a:extLst>
              </p14:cNvPr>
              <p14:cNvContentPartPr/>
              <p14:nvPr/>
            </p14:nvContentPartPr>
            <p14:xfrm>
              <a:off x="8128440" y="4240505"/>
              <a:ext cx="310320" cy="14436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698D1F27-C292-4EB3-BAEA-404F659D50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19450" y="4231865"/>
                <a:ext cx="32794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9E6AAEB6-F362-4251-AA12-E4BD9BB7146C}"/>
                  </a:ext>
                </a:extLst>
              </p14:cNvPr>
              <p14:cNvContentPartPr/>
              <p14:nvPr/>
            </p14:nvContentPartPr>
            <p14:xfrm>
              <a:off x="7950960" y="4207385"/>
              <a:ext cx="99720" cy="29772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9E6AAEB6-F362-4251-AA12-E4BD9BB714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942320" y="4198385"/>
                <a:ext cx="117360" cy="31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BCCB2BA0-3C2F-4C65-8AB7-199FC51CE453}"/>
                  </a:ext>
                </a:extLst>
              </p14:cNvPr>
              <p14:cNvContentPartPr/>
              <p14:nvPr/>
            </p14:nvContentPartPr>
            <p14:xfrm>
              <a:off x="8848080" y="4218545"/>
              <a:ext cx="9000" cy="828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BCCB2BA0-3C2F-4C65-8AB7-199FC51CE45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39080" y="4209905"/>
                <a:ext cx="2664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86251EE5-B50A-4D5A-854E-6CD2D811047F}"/>
                  </a:ext>
                </a:extLst>
              </p14:cNvPr>
              <p14:cNvContentPartPr/>
              <p14:nvPr/>
            </p14:nvContentPartPr>
            <p14:xfrm>
              <a:off x="8660880" y="4249145"/>
              <a:ext cx="403920" cy="10332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86251EE5-B50A-4D5A-854E-6CD2D811047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652240" y="4240505"/>
                <a:ext cx="42156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D6CC0B1D-BF79-43E7-A4E2-692A238B43A7}"/>
                  </a:ext>
                </a:extLst>
              </p14:cNvPr>
              <p14:cNvContentPartPr/>
              <p14:nvPr/>
            </p14:nvContentPartPr>
            <p14:xfrm>
              <a:off x="8513640" y="4285145"/>
              <a:ext cx="55440" cy="7344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D6CC0B1D-BF79-43E7-A4E2-692A238B43A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504640" y="4276505"/>
                <a:ext cx="7308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AB4D0FF-8CF1-438D-9A15-EE12BCB364FC}"/>
                  </a:ext>
                </a:extLst>
              </p14:cNvPr>
              <p14:cNvContentPartPr/>
              <p14:nvPr/>
            </p14:nvContentPartPr>
            <p14:xfrm>
              <a:off x="7753680" y="4652345"/>
              <a:ext cx="230040" cy="9144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AB4D0FF-8CF1-438D-9A15-EE12BCB364F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44680" y="4643345"/>
                <a:ext cx="247680" cy="10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7909981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8742F-90E4-9F43-96AD-2A31A7C1E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39D6-A071-BC48-A12A-BAB34A055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we use a more complex model?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89E92-286D-434D-A48E-F5E1807D14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D560E983-E8A3-7C4C-856A-1B1352A610AA}"/>
              </a:ext>
            </a:extLst>
          </p:cNvPr>
          <p:cNvSpPr/>
          <p:nvPr/>
        </p:nvSpPr>
        <p:spPr>
          <a:xfrm flipH="1">
            <a:off x="3049167" y="2357901"/>
            <a:ext cx="4939278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5E99FF-A33A-8642-94A1-0BE8A5C80567}"/>
              </a:ext>
            </a:extLst>
          </p:cNvPr>
          <p:cNvSpPr/>
          <p:nvPr/>
        </p:nvSpPr>
        <p:spPr>
          <a:xfrm>
            <a:off x="6194050" y="4749851"/>
            <a:ext cx="2146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Amount of training data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973999-D09F-D34E-B1B0-FF0C1EC71372}"/>
              </a:ext>
            </a:extLst>
          </p:cNvPr>
          <p:cNvSpPr/>
          <p:nvPr/>
        </p:nvSpPr>
        <p:spPr>
          <a:xfrm rot="16200000">
            <a:off x="2426908" y="2818835"/>
            <a:ext cx="9845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error</a:t>
            </a:r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9335DF1-220E-5A42-AA62-F85B1AD32886}"/>
              </a:ext>
            </a:extLst>
          </p:cNvPr>
          <p:cNvSpPr/>
          <p:nvPr/>
        </p:nvSpPr>
        <p:spPr>
          <a:xfrm>
            <a:off x="3363310" y="2480441"/>
            <a:ext cx="4540469" cy="1736192"/>
          </a:xfrm>
          <a:custGeom>
            <a:avLst/>
            <a:gdLst>
              <a:gd name="connsiteX0" fmla="*/ 0 w 4540469"/>
              <a:gd name="connsiteY0" fmla="*/ 0 h 1736192"/>
              <a:gd name="connsiteX1" fmla="*/ 105104 w 4540469"/>
              <a:gd name="connsiteY1" fmla="*/ 641131 h 1736192"/>
              <a:gd name="connsiteX2" fmla="*/ 451945 w 4540469"/>
              <a:gd name="connsiteY2" fmla="*/ 1124607 h 1736192"/>
              <a:gd name="connsiteX3" fmla="*/ 1345324 w 4540469"/>
              <a:gd name="connsiteY3" fmla="*/ 1397876 h 1736192"/>
              <a:gd name="connsiteX4" fmla="*/ 2816773 w 4540469"/>
              <a:gd name="connsiteY4" fmla="*/ 1639614 h 1736192"/>
              <a:gd name="connsiteX5" fmla="*/ 3878318 w 4540469"/>
              <a:gd name="connsiteY5" fmla="*/ 1723697 h 1736192"/>
              <a:gd name="connsiteX6" fmla="*/ 4540469 w 4540469"/>
              <a:gd name="connsiteY6" fmla="*/ 1734207 h 173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469" h="1736192">
                <a:moveTo>
                  <a:pt x="0" y="0"/>
                </a:moveTo>
                <a:cubicBezTo>
                  <a:pt x="14890" y="226848"/>
                  <a:pt x="29780" y="453697"/>
                  <a:pt x="105104" y="641131"/>
                </a:cubicBezTo>
                <a:cubicBezTo>
                  <a:pt x="180428" y="828566"/>
                  <a:pt x="245242" y="998483"/>
                  <a:pt x="451945" y="1124607"/>
                </a:cubicBezTo>
                <a:cubicBezTo>
                  <a:pt x="658648" y="1250731"/>
                  <a:pt x="951186" y="1312042"/>
                  <a:pt x="1345324" y="1397876"/>
                </a:cubicBezTo>
                <a:cubicBezTo>
                  <a:pt x="1739462" y="1483710"/>
                  <a:pt x="2394607" y="1585311"/>
                  <a:pt x="2816773" y="1639614"/>
                </a:cubicBezTo>
                <a:cubicBezTo>
                  <a:pt x="3238939" y="1693917"/>
                  <a:pt x="3591035" y="1707932"/>
                  <a:pt x="3878318" y="1723697"/>
                </a:cubicBezTo>
                <a:cubicBezTo>
                  <a:pt x="4165601" y="1739462"/>
                  <a:pt x="4353035" y="1736834"/>
                  <a:pt x="4540469" y="1734207"/>
                </a:cubicBezTo>
              </a:path>
            </a:pathLst>
          </a:custGeom>
          <a:noFill/>
          <a:ln w="28575">
            <a:solidFill>
              <a:srgbClr val="B57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E3B34DE7-9B60-4E39-A38B-D8B273BDB2FB}"/>
                  </a:ext>
                </a:extLst>
              </p14:cNvPr>
              <p14:cNvContentPartPr/>
              <p14:nvPr/>
            </p14:nvContentPartPr>
            <p14:xfrm>
              <a:off x="3112920" y="1584360"/>
              <a:ext cx="4767480" cy="28141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E3B34DE7-9B60-4E39-A38B-D8B273BDB2F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03560" y="1575000"/>
                <a:ext cx="4786200" cy="283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80989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A8FA6-770D-E04B-9863-AA4E13FCF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Spam Filtering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1D3CB-061F-AC48-A920-D77ACF1EE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FCEB6-1529-9C47-A583-CE8D6CC277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 descr="Picture 1.png">
            <a:extLst>
              <a:ext uri="{FF2B5EF4-FFF2-40B4-BE49-F238E27FC236}">
                <a16:creationId xmlns:a16="http://schemas.microsoft.com/office/drawing/2014/main" id="{E2E0F10F-1D11-7147-A6E4-0C86213E64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625" y="575500"/>
            <a:ext cx="3225140" cy="568747"/>
          </a:xfrm>
          <a:prstGeom prst="rect">
            <a:avLst/>
          </a:prstGeom>
        </p:spPr>
      </p:pic>
      <p:pic>
        <p:nvPicPr>
          <p:cNvPr id="6" name="Picture 5" descr="Picture 2.png">
            <a:extLst>
              <a:ext uri="{FF2B5EF4-FFF2-40B4-BE49-F238E27FC236}">
                <a16:creationId xmlns:a16="http://schemas.microsoft.com/office/drawing/2014/main" id="{638715E9-25CC-4340-B46A-904015D7A1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0625" y="1489687"/>
            <a:ext cx="3225140" cy="883257"/>
          </a:xfrm>
          <a:prstGeom prst="rect">
            <a:avLst/>
          </a:prstGeom>
        </p:spPr>
      </p:pic>
      <p:pic>
        <p:nvPicPr>
          <p:cNvPr id="7" name="Picture 6" descr="Picture 3.png">
            <a:extLst>
              <a:ext uri="{FF2B5EF4-FFF2-40B4-BE49-F238E27FC236}">
                <a16:creationId xmlns:a16="http://schemas.microsoft.com/office/drawing/2014/main" id="{F5D6EFF9-5AD4-1A48-B4FC-CEDC06B6BB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30"/>
          <a:stretch/>
        </p:blipFill>
        <p:spPr>
          <a:xfrm>
            <a:off x="3090625" y="2632835"/>
            <a:ext cx="3225140" cy="12149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B680A34-ACBD-0E4F-97A6-2E81C0440AFF}"/>
                  </a:ext>
                </a:extLst>
              </p:cNvPr>
              <p:cNvSpPr/>
              <p:nvPr/>
            </p:nvSpPr>
            <p:spPr>
              <a:xfrm>
                <a:off x="4048208" y="4059246"/>
                <a:ext cx="1309974" cy="1169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Input: x</a:t>
                </a:r>
              </a:p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  </a:t>
                </a:r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Text of email</a:t>
                </a:r>
              </a:p>
              <a:p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Sender</a:t>
                </a:r>
              </a:p>
              <a:p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Subject</a:t>
                </a:r>
                <a:b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</a:br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B680A34-ACBD-0E4F-97A6-2E81C0440A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8208" y="4059246"/>
                <a:ext cx="1309974" cy="1169551"/>
              </a:xfrm>
              <a:prstGeom prst="rect">
                <a:avLst/>
              </a:prstGeom>
              <a:blipFill>
                <a:blip r:embed="rId6"/>
                <a:stretch>
                  <a:fillRect l="-962" t="-1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4492D422-C652-054A-A0F8-B1D7C28BA8DF}"/>
              </a:ext>
            </a:extLst>
          </p:cNvPr>
          <p:cNvSpPr/>
          <p:nvPr/>
        </p:nvSpPr>
        <p:spPr>
          <a:xfrm>
            <a:off x="7681324" y="1181910"/>
            <a:ext cx="6591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Spam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98C1CB-BD9D-8644-9A0F-0FDD6122DC52}"/>
              </a:ext>
            </a:extLst>
          </p:cNvPr>
          <p:cNvSpPr/>
          <p:nvPr/>
        </p:nvSpPr>
        <p:spPr>
          <a:xfrm>
            <a:off x="7517819" y="2575032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Not Spam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(ham)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B3CD35-5150-5544-878F-9E1BE6B89216}"/>
              </a:ext>
            </a:extLst>
          </p:cNvPr>
          <p:cNvSpPr/>
          <p:nvPr/>
        </p:nvSpPr>
        <p:spPr>
          <a:xfrm>
            <a:off x="7517819" y="4013342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  <a:p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394C730-B819-2445-91C4-A8B12E913F11}"/>
              </a:ext>
            </a:extLst>
          </p:cNvPr>
          <p:cNvCxnSpPr>
            <a:cxnSpLocks/>
          </p:cNvCxnSpPr>
          <p:nvPr/>
        </p:nvCxnSpPr>
        <p:spPr>
          <a:xfrm flipV="1">
            <a:off x="6480313" y="1335798"/>
            <a:ext cx="1201011" cy="691786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5C809FD-F2AD-BF45-A27E-E79D1FC24AD8}"/>
              </a:ext>
            </a:extLst>
          </p:cNvPr>
          <p:cNvCxnSpPr>
            <a:cxnSpLocks/>
          </p:cNvCxnSpPr>
          <p:nvPr/>
        </p:nvCxnSpPr>
        <p:spPr>
          <a:xfrm>
            <a:off x="6480313" y="2027584"/>
            <a:ext cx="1037506" cy="809058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91A2D51-D024-4B88-8599-CF39B2545A16}"/>
                  </a:ext>
                </a:extLst>
              </p14:cNvPr>
              <p14:cNvContentPartPr/>
              <p14:nvPr/>
            </p14:nvContentPartPr>
            <p14:xfrm>
              <a:off x="7849800" y="4341240"/>
              <a:ext cx="469800" cy="4597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91A2D51-D024-4B88-8599-CF39B2545A1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98120" y="128520"/>
                <a:ext cx="3930840" cy="46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7C7B805B-5F8B-4EA1-9D7E-A49EA4673ABD}"/>
                  </a:ext>
                </a:extLst>
              </p14:cNvPr>
              <p14:cNvContentPartPr/>
              <p14:nvPr/>
            </p14:nvContentPartPr>
            <p14:xfrm>
              <a:off x="5537742" y="193756"/>
              <a:ext cx="1426680" cy="21852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7C7B805B-5F8B-4EA1-9D7E-A49EA4673AB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28744" y="184756"/>
                <a:ext cx="1444316" cy="23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5FFC81D7-F8C4-44F1-B846-835F5F0EC95D}"/>
                  </a:ext>
                </a:extLst>
              </p14:cNvPr>
              <p14:cNvContentPartPr/>
              <p14:nvPr/>
            </p14:nvContentPartPr>
            <p14:xfrm>
              <a:off x="4725222" y="304276"/>
              <a:ext cx="523080" cy="17604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5FFC81D7-F8C4-44F1-B846-835F5F0EC95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716582" y="295636"/>
                <a:ext cx="540720" cy="19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A7C76D00-AC32-4F77-B1DD-E6C96EE97E79}"/>
                  </a:ext>
                </a:extLst>
              </p14:cNvPr>
              <p14:cNvContentPartPr/>
              <p14:nvPr/>
            </p14:nvContentPartPr>
            <p14:xfrm>
              <a:off x="4493382" y="203116"/>
              <a:ext cx="178560" cy="24696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A7C76D00-AC32-4F77-B1DD-E6C96EE97E7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484759" y="194476"/>
                <a:ext cx="196165" cy="26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2697284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A32-A585-8148-BCAC-FE183D162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DEEC7-D6F3-F049-9FFE-C7D9A4AC19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92" y="768778"/>
            <a:ext cx="3606466" cy="359444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2967120" y="190440"/>
              <a:ext cx="145080" cy="2646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58120" y="183600"/>
                <a:ext cx="159840" cy="27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0374473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2FBE91-AEB7-4068-A06C-92AD3A4CC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Threshold Model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B9EC8D4-8E99-4390-B1D9-90F9CDA8FB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88F74B-4820-4A8C-9173-D3E7E78236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674486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BAA92-55CC-1447-A855-B85A1B3BF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I never want to make a false positive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I never want to make a false negative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One way to control for our application is to change the scoring threshold. (Could also change intercept!)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Else: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	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ECCAA-B7B9-704C-9F9B-2FDC65B65D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CB765B0-CFB1-4BAB-AAB5-3F525E17876A}"/>
                  </a:ext>
                </a:extLst>
              </p14:cNvPr>
              <p14:cNvContentPartPr/>
              <p14:nvPr/>
            </p14:nvContentPartPr>
            <p14:xfrm>
              <a:off x="3755160" y="999360"/>
              <a:ext cx="3667680" cy="14846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CB765B0-CFB1-4BAB-AAB5-3F525E17876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45800" y="990000"/>
                <a:ext cx="3686400" cy="150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515803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33682-9F22-9C44-8FCC-286AEA868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B9E25-12C9-C649-B768-285CCD65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>
                <a:latin typeface="Nunito Sans" pitchFamily="2" charset="77"/>
                <a:ea typeface="Nunito Sans" pitchFamily="2" charset="77"/>
                <a:cs typeface="Nunito Sans" pitchFamily="2" charset="77"/>
              </a:rPr>
              <a:t>What</a:t>
            </a:r>
            <a:r>
              <a:rPr lang="en-US" dirty="0"/>
              <a:t> happens to our TPR and FPR as we increase the threshold?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A9424-33B5-7741-AF70-23BDEDA545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983C2E0E-C68C-E644-861E-F4040D5031A5}"/>
              </a:ext>
            </a:extLst>
          </p:cNvPr>
          <p:cNvSpPr/>
          <p:nvPr/>
        </p:nvSpPr>
        <p:spPr>
          <a:xfrm flipH="1">
            <a:off x="3344092" y="1458930"/>
            <a:ext cx="4966571" cy="3109070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1183C1-CECB-6149-B0C1-5C02215E865E}"/>
              </a:ext>
            </a:extLst>
          </p:cNvPr>
          <p:cNvSpPr/>
          <p:nvPr/>
        </p:nvSpPr>
        <p:spPr>
          <a:xfrm>
            <a:off x="8392514" y="4345398"/>
            <a:ext cx="572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FPR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2A56D2-5C71-5C47-971E-76D9A27A7966}"/>
              </a:ext>
            </a:extLst>
          </p:cNvPr>
          <p:cNvSpPr/>
          <p:nvPr/>
        </p:nvSpPr>
        <p:spPr>
          <a:xfrm>
            <a:off x="2681633" y="1305041"/>
            <a:ext cx="5806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TPR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235B3B-5066-DA41-8635-9EC9FCA99DEC}"/>
              </a:ext>
            </a:extLst>
          </p:cNvPr>
          <p:cNvSpPr/>
          <p:nvPr/>
        </p:nvSpPr>
        <p:spPr>
          <a:xfrm>
            <a:off x="3262241" y="459101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761C33-1D95-BB4B-8B01-3C37D0526AEF}"/>
              </a:ext>
            </a:extLst>
          </p:cNvPr>
          <p:cNvSpPr/>
          <p:nvPr/>
        </p:nvSpPr>
        <p:spPr>
          <a:xfrm>
            <a:off x="3090625" y="4345398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67F676-665F-114A-B849-8BA7D3FB0E11}"/>
              </a:ext>
            </a:extLst>
          </p:cNvPr>
          <p:cNvSpPr/>
          <p:nvPr/>
        </p:nvSpPr>
        <p:spPr>
          <a:xfrm>
            <a:off x="3090625" y="156998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788D88-D87B-F94F-AC2C-2D6D9CF5A183}"/>
              </a:ext>
            </a:extLst>
          </p:cNvPr>
          <p:cNvSpPr/>
          <p:nvPr/>
        </p:nvSpPr>
        <p:spPr>
          <a:xfrm>
            <a:off x="7968903" y="4578626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17D4B35-949D-48A1-953F-FC125893C2C9}"/>
                  </a:ext>
                </a:extLst>
              </p14:cNvPr>
              <p14:cNvContentPartPr/>
              <p14:nvPr/>
            </p14:nvContentPartPr>
            <p14:xfrm>
              <a:off x="0" y="225720"/>
              <a:ext cx="7477200" cy="25678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17D4B35-949D-48A1-953F-FC125893C2C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9360" y="216360"/>
                <a:ext cx="7495920" cy="258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5893907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ED88F-0C9D-4C47-9257-45BA11445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4E7EB8-6860-E74E-87B4-853F4F17786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will talk about learning classifiers that model the probability of seeing a particular class at a given input.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Normally assume some structure on the probability (e.g. linear)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Use machine learning algorithm to learn approximate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such that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are close.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4E7EB8-6860-E74E-87B4-853F4F1778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780C2-6655-314C-A3DD-C733A8E0AA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62241574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Describe high level idea and metrics for classification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Applications of classification</a:t>
            </a:r>
          </a:p>
          <a:p>
            <a:r>
              <a:rPr lang="en-US" dirty="0"/>
              <a:t>Linear classifier</a:t>
            </a:r>
          </a:p>
          <a:p>
            <a:r>
              <a:rPr lang="en-US" dirty="0"/>
              <a:t>Decision boundaries</a:t>
            </a:r>
          </a:p>
          <a:p>
            <a:r>
              <a:rPr lang="en-US" dirty="0"/>
              <a:t>Classification error / Classification accuracy</a:t>
            </a:r>
          </a:p>
          <a:p>
            <a:r>
              <a:rPr lang="en-US" dirty="0"/>
              <a:t>Class imbalance</a:t>
            </a:r>
          </a:p>
          <a:p>
            <a:r>
              <a:rPr lang="en-US" dirty="0"/>
              <a:t>Confusion matrix</a:t>
            </a:r>
          </a:p>
          <a:p>
            <a:r>
              <a:rPr lang="en-US" dirty="0"/>
              <a:t>Learning theory</a:t>
            </a:r>
          </a:p>
          <a:p>
            <a:r>
              <a:rPr lang="en-US" dirty="0"/>
              <a:t>ROC Curve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E6F233E-24D9-4C96-99BB-36DBF37F8101}"/>
                  </a:ext>
                </a:extLst>
              </p14:cNvPr>
              <p14:cNvContentPartPr/>
              <p14:nvPr/>
            </p14:nvContentPartPr>
            <p14:xfrm>
              <a:off x="3520800" y="3627425"/>
              <a:ext cx="1328040" cy="2966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E6F233E-24D9-4C96-99BB-36DBF37F810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11798" y="3618785"/>
                <a:ext cx="1345685" cy="31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A8FA6-770D-E04B-9863-AA4E13FCF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Detection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FCEB6-1529-9C47-A583-CE8D6CC277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680A34-ACBD-0E4F-97A6-2E81C0440AFF}"/>
              </a:ext>
            </a:extLst>
          </p:cNvPr>
          <p:cNvSpPr/>
          <p:nvPr/>
        </p:nvSpPr>
        <p:spPr>
          <a:xfrm>
            <a:off x="4048208" y="4059246"/>
            <a:ext cx="8066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 </a:t>
            </a:r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Pixels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B3CD35-5150-5544-878F-9E1BE6B89216}"/>
              </a:ext>
            </a:extLst>
          </p:cNvPr>
          <p:cNvSpPr/>
          <p:nvPr/>
        </p:nvSpPr>
        <p:spPr>
          <a:xfrm>
            <a:off x="7200176" y="4034025"/>
            <a:ext cx="140455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  </a:t>
            </a:r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Class</a:t>
            </a:r>
          </a:p>
          <a:p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  (+ Probability)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  <a:p>
            <a:endParaRPr lang="en-US" dirty="0"/>
          </a:p>
        </p:txBody>
      </p:sp>
      <p:pic>
        <p:nvPicPr>
          <p:cNvPr id="15" name="Picture 14" descr="Screen Shot 2015-02-17 at 8.05.44 PM.png">
            <a:extLst>
              <a:ext uri="{FF2B5EF4-FFF2-40B4-BE49-F238E27FC236}">
                <a16:creationId xmlns:a16="http://schemas.microsoft.com/office/drawing/2014/main" id="{B4697B2F-BB00-A24B-BBF0-56BD3469F7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6873" y="1169215"/>
            <a:ext cx="1969299" cy="201339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16CF10E-D1E8-B142-AC25-B1A7D48E5DE1}"/>
              </a:ext>
            </a:extLst>
          </p:cNvPr>
          <p:cNvGrpSpPr/>
          <p:nvPr/>
        </p:nvGrpSpPr>
        <p:grpSpPr>
          <a:xfrm>
            <a:off x="5436171" y="1169215"/>
            <a:ext cx="3304115" cy="2013391"/>
            <a:chOff x="3665601" y="2119651"/>
            <a:chExt cx="4358709" cy="2891575"/>
          </a:xfrm>
        </p:grpSpPr>
        <p:pic>
          <p:nvPicPr>
            <p:cNvPr id="19" name="Picture 18" descr="Screen Shot 2015-02-17 at 8.05.44 PM.png">
              <a:extLst>
                <a:ext uri="{FF2B5EF4-FFF2-40B4-BE49-F238E27FC236}">
                  <a16:creationId xmlns:a16="http://schemas.microsoft.com/office/drawing/2014/main" id="{5AC24301-0C64-4D44-96BE-FAF87D318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0805" y="2119651"/>
              <a:ext cx="2413505" cy="2891575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B1E876B-E742-D148-9441-4AAE34D0675A}"/>
                </a:ext>
              </a:extLst>
            </p:cNvPr>
            <p:cNvCxnSpPr>
              <a:cxnSpLocks/>
              <a:stCxn id="15" idx="3"/>
              <a:endCxn id="19" idx="1"/>
            </p:cNvCxnSpPr>
            <p:nvPr/>
          </p:nvCxnSpPr>
          <p:spPr>
            <a:xfrm>
              <a:off x="3665601" y="3565439"/>
              <a:ext cx="1945204" cy="0"/>
            </a:xfrm>
            <a:prstGeom prst="straightConnector1">
              <a:avLst/>
            </a:prstGeom>
            <a:ln w="57150" cmpd="sng">
              <a:solidFill>
                <a:srgbClr val="95698A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150E2B6-9270-49C1-BE89-F8EE761F5B15}"/>
                  </a:ext>
                </a:extLst>
              </p14:cNvPr>
              <p14:cNvContentPartPr/>
              <p14:nvPr/>
            </p14:nvContentPartPr>
            <p14:xfrm>
              <a:off x="4561782" y="213556"/>
              <a:ext cx="208440" cy="194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150E2B6-9270-49C1-BE89-F8EE761F5B1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53142" y="204916"/>
                <a:ext cx="22608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1FE9BB1B-F03C-4CB6-B1B9-6A573A04704E}"/>
                  </a:ext>
                </a:extLst>
              </p14:cNvPr>
              <p14:cNvContentPartPr/>
              <p14:nvPr/>
            </p14:nvContentPartPr>
            <p14:xfrm>
              <a:off x="6008262" y="178636"/>
              <a:ext cx="118800" cy="13032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1FE9BB1B-F03C-4CB6-B1B9-6A573A04704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99622" y="169996"/>
                <a:ext cx="13644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07A61E19-1245-45C5-AED1-0DAB16383D0B}"/>
                  </a:ext>
                </a:extLst>
              </p14:cNvPr>
              <p14:cNvContentPartPr/>
              <p14:nvPr/>
            </p14:nvContentPartPr>
            <p14:xfrm>
              <a:off x="7214262" y="242356"/>
              <a:ext cx="110880" cy="9360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07A61E19-1245-45C5-AED1-0DAB16383D0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05262" y="233356"/>
                <a:ext cx="12852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F689388F-1BC8-4D3A-A6CB-ED7077DB32D3}"/>
                  </a:ext>
                </a:extLst>
              </p14:cNvPr>
              <p14:cNvContentPartPr/>
              <p14:nvPr/>
            </p14:nvContentPartPr>
            <p14:xfrm>
              <a:off x="6186462" y="136156"/>
              <a:ext cx="986400" cy="19512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F689388F-1BC8-4D3A-A6CB-ED7077DB32D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77822" y="127173"/>
                <a:ext cx="1004040" cy="2127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BABF5061-E971-4827-A6F7-E6E2BEFCC1B9}"/>
                  </a:ext>
                </a:extLst>
              </p14:cNvPr>
              <p14:cNvContentPartPr/>
              <p14:nvPr/>
            </p14:nvContentPartPr>
            <p14:xfrm>
              <a:off x="5337222" y="202396"/>
              <a:ext cx="309240" cy="16344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BABF5061-E971-4827-A6F7-E6E2BEFCC1B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328582" y="193756"/>
                <a:ext cx="32688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A2275A85-06FD-4C5E-AA59-0A5DE191B323}"/>
                  </a:ext>
                </a:extLst>
              </p14:cNvPr>
              <p14:cNvContentPartPr/>
              <p14:nvPr/>
            </p14:nvContentPartPr>
            <p14:xfrm>
              <a:off x="4813062" y="209956"/>
              <a:ext cx="460440" cy="18540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A2275A85-06FD-4C5E-AA59-0A5DE191B32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804415" y="200956"/>
                <a:ext cx="478094" cy="20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1196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675185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h(x)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581968" y="784485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516124" y="1969984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B067B02-C762-3743-A39B-81578AFC1113}"/>
              </a:ext>
            </a:extLst>
          </p:cNvPr>
          <p:cNvSpPr txBox="1"/>
          <p:nvPr/>
        </p:nvSpPr>
        <p:spPr>
          <a:xfrm>
            <a:off x="2754992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02244045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B185FD-8DCF-D347-A281-92ADBFE9A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Classifier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D82C-CE5D-F645-88A4-757E69477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 our example, we want to classify a restaurant review as positive or negative.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FE3F50-BEE7-6544-A9CF-0D5301C7A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09A2-2548-E548-B32D-9FB5C89598B1}"/>
              </a:ext>
            </a:extLst>
          </p:cNvPr>
          <p:cNvSpPr/>
          <p:nvPr/>
        </p:nvSpPr>
        <p:spPr>
          <a:xfrm>
            <a:off x="3305930" y="2141810"/>
            <a:ext cx="1373646" cy="1371600"/>
          </a:xfrm>
          <a:prstGeom prst="rect">
            <a:avLst/>
          </a:prstGeom>
          <a:solidFill>
            <a:srgbClr val="B57BA6"/>
          </a:solidFill>
          <a:ln>
            <a:solidFill>
              <a:srgbClr val="95698A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Sentence from review</a:t>
            </a:r>
            <a:endParaRPr lang="en-US" i="1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D14B34-CE8B-754E-8DE9-5C95EB6D8732}"/>
              </a:ext>
            </a:extLst>
          </p:cNvPr>
          <p:cNvSpPr/>
          <p:nvPr/>
        </p:nvSpPr>
        <p:spPr>
          <a:xfrm>
            <a:off x="5489451" y="2566000"/>
            <a:ext cx="914400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Nunito Sans" pitchFamily="2" charset="77"/>
              </a:rPr>
              <a:t>Classifier Model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EF1BCF-3A06-6349-8A2B-411B01BE084B}"/>
              </a:ext>
            </a:extLst>
          </p:cNvPr>
          <p:cNvSpPr/>
          <p:nvPr/>
        </p:nvSpPr>
        <p:spPr>
          <a:xfrm>
            <a:off x="7229137" y="1942794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CBE22-7FB0-6F4F-AF1E-9277636B2A6A}"/>
              </a:ext>
            </a:extLst>
          </p:cNvPr>
          <p:cNvSpPr/>
          <p:nvPr/>
        </p:nvSpPr>
        <p:spPr>
          <a:xfrm>
            <a:off x="7229137" y="339375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07DA51-7ACF-B04B-AD5F-88C507AA2249}"/>
              </a:ext>
            </a:extLst>
          </p:cNvPr>
          <p:cNvCxnSpPr>
            <a:stCxn id="9" idx="3"/>
          </p:cNvCxnSpPr>
          <p:nvPr/>
        </p:nvCxnSpPr>
        <p:spPr>
          <a:xfrm flipV="1">
            <a:off x="6403851" y="2141810"/>
            <a:ext cx="685438" cy="68580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2DDAD7-CCF8-424B-A13C-2498BC24C343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403851" y="2827610"/>
            <a:ext cx="722568" cy="621052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BFE3824-4019-414B-A59D-1BA529440B5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679576" y="2827610"/>
            <a:ext cx="809875" cy="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F99E1A6-A33B-7D4C-8B97-82FC65FB74D8}"/>
              </a:ext>
            </a:extLst>
          </p:cNvPr>
          <p:cNvSpPr/>
          <p:nvPr/>
        </p:nvSpPr>
        <p:spPr>
          <a:xfrm>
            <a:off x="3589437" y="4044780"/>
            <a:ext cx="806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8E66D3-3C80-6D4A-AAFC-F0F34955D95E}"/>
              </a:ext>
            </a:extLst>
          </p:cNvPr>
          <p:cNvSpPr/>
          <p:nvPr/>
        </p:nvSpPr>
        <p:spPr>
          <a:xfrm>
            <a:off x="6736866" y="4019760"/>
            <a:ext cx="1393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class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7D24B50A-65F3-4FB0-83D1-273954939DFB}"/>
                  </a:ext>
                </a:extLst>
              </p14:cNvPr>
              <p14:cNvContentPartPr/>
              <p14:nvPr/>
            </p14:nvContentPartPr>
            <p14:xfrm>
              <a:off x="7897320" y="2229185"/>
              <a:ext cx="147240" cy="26820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7D24B50A-65F3-4FB0-83D1-273954939DF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88320" y="2220185"/>
                <a:ext cx="16488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1895EDA2-81A5-4FB0-B0BD-D5374BB97061}"/>
                  </a:ext>
                </a:extLst>
              </p14:cNvPr>
              <p14:cNvContentPartPr/>
              <p14:nvPr/>
            </p14:nvContentPartPr>
            <p14:xfrm>
              <a:off x="7921800" y="2126225"/>
              <a:ext cx="75600" cy="5616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1895EDA2-81A5-4FB0-B0BD-D5374BB9706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12800" y="2117225"/>
                <a:ext cx="9324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E69D9B12-7FD9-4021-ADFD-0AB1C5C5DF39}"/>
                  </a:ext>
                </a:extLst>
              </p14:cNvPr>
              <p14:cNvContentPartPr/>
              <p14:nvPr/>
            </p14:nvContentPartPr>
            <p14:xfrm>
              <a:off x="8101080" y="2323145"/>
              <a:ext cx="20880" cy="5220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E69D9B12-7FD9-4021-ADFD-0AB1C5C5DF3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92440" y="2314505"/>
                <a:ext cx="38520" cy="6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991A0BDB-60B8-494C-A754-1693755097C1}"/>
                  </a:ext>
                </a:extLst>
              </p14:cNvPr>
              <p14:cNvContentPartPr/>
              <p14:nvPr/>
            </p14:nvContentPartPr>
            <p14:xfrm>
              <a:off x="8100720" y="2271665"/>
              <a:ext cx="5040" cy="252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991A0BDB-60B8-494C-A754-1693755097C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91720" y="2262665"/>
                <a:ext cx="2268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C31B20FB-58B4-4005-B806-4B30E71F5279}"/>
                  </a:ext>
                </a:extLst>
              </p14:cNvPr>
              <p14:cNvContentPartPr/>
              <p14:nvPr/>
            </p14:nvContentPartPr>
            <p14:xfrm>
              <a:off x="8470800" y="2179505"/>
              <a:ext cx="16560" cy="13248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C31B20FB-58B4-4005-B806-4B30E71F527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61800" y="2170865"/>
                <a:ext cx="34200" cy="15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059BB591-C271-4D70-97C8-A71325E0261F}"/>
                  </a:ext>
                </a:extLst>
              </p14:cNvPr>
              <p14:cNvContentPartPr/>
              <p14:nvPr/>
            </p14:nvContentPartPr>
            <p14:xfrm>
              <a:off x="8193960" y="2194985"/>
              <a:ext cx="212040" cy="8784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059BB591-C271-4D70-97C8-A71325E0261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184945" y="2185985"/>
                <a:ext cx="22971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D1CB7D17-5D81-4BE7-A772-D7CA57619CD2}"/>
                  </a:ext>
                </a:extLst>
              </p14:cNvPr>
              <p14:cNvContentPartPr/>
              <p14:nvPr/>
            </p14:nvContentPartPr>
            <p14:xfrm>
              <a:off x="7817040" y="1776305"/>
              <a:ext cx="766800" cy="23904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D1CB7D17-5D81-4BE7-A772-D7CA57619CD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08400" y="1767665"/>
                <a:ext cx="78444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4E882CA3-9B3A-4156-9203-2F003BE66703}"/>
                  </a:ext>
                </a:extLst>
              </p14:cNvPr>
              <p14:cNvContentPartPr/>
              <p14:nvPr/>
            </p14:nvContentPartPr>
            <p14:xfrm>
              <a:off x="7960680" y="3604025"/>
              <a:ext cx="147600" cy="252720"/>
            </p14:xfrm>
          </p:contentPart>
        </mc:Choice>
        <mc:Fallback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4E882CA3-9B3A-4156-9203-2F003BE6670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952040" y="3595385"/>
                <a:ext cx="165240" cy="27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D4F55E95-A3C0-446F-8DE4-EBFC003B8D68}"/>
                  </a:ext>
                </a:extLst>
              </p14:cNvPr>
              <p14:cNvContentPartPr/>
              <p14:nvPr/>
            </p14:nvContentPartPr>
            <p14:xfrm>
              <a:off x="7993440" y="3511505"/>
              <a:ext cx="71640" cy="4788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D4F55E95-A3C0-446F-8DE4-EBFC003B8D68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984800" y="3502505"/>
                <a:ext cx="8928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7FC50536-1D35-445C-B5F5-E5377AEBDC4D}"/>
                  </a:ext>
                </a:extLst>
              </p14:cNvPr>
              <p14:cNvContentPartPr/>
              <p14:nvPr/>
            </p14:nvContentPartPr>
            <p14:xfrm>
              <a:off x="7886160" y="3094625"/>
              <a:ext cx="979920" cy="346320"/>
            </p14:xfrm>
          </p:contentPart>
        </mc:Choice>
        <mc:Fallback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7FC50536-1D35-445C-B5F5-E5377AEBDC4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877520" y="3085625"/>
                <a:ext cx="997560" cy="36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9F15F8DD-52D5-4A9E-908B-4D3CA1FF4D99}"/>
                  </a:ext>
                </a:extLst>
              </p14:cNvPr>
              <p14:cNvContentPartPr/>
              <p14:nvPr/>
            </p14:nvContentPartPr>
            <p14:xfrm>
              <a:off x="8184600" y="3679265"/>
              <a:ext cx="23400" cy="4716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9F15F8DD-52D5-4A9E-908B-4D3CA1FF4D99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175600" y="3670625"/>
                <a:ext cx="4104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14CB7B01-E283-4163-A411-F9554F8E25D3}"/>
                  </a:ext>
                </a:extLst>
              </p14:cNvPr>
              <p14:cNvContentPartPr/>
              <p14:nvPr/>
            </p14:nvContentPartPr>
            <p14:xfrm>
              <a:off x="8200080" y="3614465"/>
              <a:ext cx="10440" cy="576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14CB7B01-E283-4163-A411-F9554F8E25D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191080" y="3605825"/>
                <a:ext cx="2808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2CCDC1DB-9778-4FD4-9B32-C78C92FF8D48}"/>
                  </a:ext>
                </a:extLst>
              </p14:cNvPr>
              <p14:cNvContentPartPr/>
              <p14:nvPr/>
            </p14:nvContentPartPr>
            <p14:xfrm>
              <a:off x="8331480" y="3595385"/>
              <a:ext cx="48240" cy="3960"/>
            </p14:xfrm>
          </p:contentPart>
        </mc:Choice>
        <mc:Fallback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2CCDC1DB-9778-4FD4-9B32-C78C92FF8D48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322480" y="3586385"/>
                <a:ext cx="6588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97DB738-A2D7-4D5D-8F15-89D21045B3EA}"/>
                  </a:ext>
                </a:extLst>
              </p14:cNvPr>
              <p14:cNvContentPartPr/>
              <p14:nvPr/>
            </p14:nvContentPartPr>
            <p14:xfrm>
              <a:off x="8323920" y="3634265"/>
              <a:ext cx="62640" cy="5760"/>
            </p14:xfrm>
          </p:contentPart>
        </mc:Choice>
        <mc:Fallback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97DB738-A2D7-4D5D-8F15-89D21045B3EA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315280" y="3625265"/>
                <a:ext cx="8028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DC0DBAE-9D86-4C0C-8097-570881919731}"/>
                  </a:ext>
                </a:extLst>
              </p14:cNvPr>
              <p14:cNvContentPartPr/>
              <p14:nvPr/>
            </p14:nvContentPartPr>
            <p14:xfrm>
              <a:off x="8492400" y="3589265"/>
              <a:ext cx="99000" cy="8280"/>
            </p14:xfrm>
          </p:contentPart>
        </mc:Choice>
        <mc:Fallback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DC0DBAE-9D86-4C0C-8097-570881919731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483760" y="3580265"/>
                <a:ext cx="11664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B25B788D-6CA7-4F32-AB2F-645F58A95DED}"/>
                  </a:ext>
                </a:extLst>
              </p14:cNvPr>
              <p14:cNvContentPartPr/>
              <p14:nvPr/>
            </p14:nvContentPartPr>
            <p14:xfrm>
              <a:off x="8678880" y="3481625"/>
              <a:ext cx="20520" cy="16740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B25B788D-6CA7-4F32-AB2F-645F58A95DED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8670240" y="3472625"/>
                <a:ext cx="38160" cy="18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637084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1:</a:t>
            </a:r>
            <a:br>
              <a:rPr lang="en-US" sz="1700" dirty="0"/>
            </a:br>
            <a:r>
              <a:rPr lang="en-US" sz="1700" dirty="0"/>
              <a:t>Simple Threshold</a:t>
            </a:r>
            <a:br>
              <a:rPr lang="en-US" sz="1700" dirty="0"/>
            </a:br>
            <a:r>
              <a:rPr lang="en-US" sz="1700" dirty="0"/>
              <a:t>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Use a list of good words and bad words, classifier by most frequent type of word</a:t>
                </a:r>
              </a:p>
              <a:p>
                <a:r>
                  <a:rPr lang="en-US" dirty="0"/>
                  <a:t>Positive Words: great, awesome, good, amazing, …</a:t>
                </a:r>
              </a:p>
              <a:p>
                <a:r>
                  <a:rPr lang="en-US" dirty="0"/>
                  <a:t>Negative Words: bad, terrible, disgusting, sucks, …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Simple Threshold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Count the number of positive and negative words,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num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positiv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 &gt; 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num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negative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Example: ”Sushi was great, the food was awesome, but the service was terrible”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9EA6EA-B338-492C-8AF4-14517CB9B007}"/>
                  </a:ext>
                </a:extLst>
              </p14:cNvPr>
              <p14:cNvContentPartPr/>
              <p14:nvPr/>
            </p14:nvContentPartPr>
            <p14:xfrm>
              <a:off x="6374880" y="3381480"/>
              <a:ext cx="2093760" cy="783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9EA6EA-B338-492C-8AF4-14517CB9B00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86880" y="3372120"/>
                <a:ext cx="4191120" cy="171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0456383-804C-4958-AB3E-983B9CCB1382}"/>
                  </a:ext>
                </a:extLst>
              </p14:cNvPr>
              <p14:cNvContentPartPr/>
              <p14:nvPr/>
            </p14:nvContentPartPr>
            <p14:xfrm>
              <a:off x="5011560" y="4785185"/>
              <a:ext cx="403560" cy="421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0456383-804C-4958-AB3E-983B9CCB138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02560" y="4776185"/>
                <a:ext cx="421200" cy="5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B0E0D18-D64C-440D-B3BF-F53C82586A48}"/>
                  </a:ext>
                </a:extLst>
              </p14:cNvPr>
              <p14:cNvContentPartPr/>
              <p14:nvPr/>
            </p14:nvContentPartPr>
            <p14:xfrm>
              <a:off x="6617880" y="4775105"/>
              <a:ext cx="744480" cy="5508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B0E0D18-D64C-440D-B3BF-F53C82586A4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609240" y="4766105"/>
                <a:ext cx="76212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C9DEFBB-1975-4FEF-A6B6-90D0C7C00E59}"/>
                  </a:ext>
                </a:extLst>
              </p14:cNvPr>
              <p14:cNvContentPartPr/>
              <p14:nvPr/>
            </p14:nvContentPartPr>
            <p14:xfrm>
              <a:off x="4285440" y="5044385"/>
              <a:ext cx="768240" cy="432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C9DEFBB-1975-4FEF-A6B6-90D0C7C00E5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76440" y="5035385"/>
                <a:ext cx="785880" cy="6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4955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9978E-FD32-CA45-8B32-9C50BECB6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Limitations of Implementation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9AB157C-266C-AF4B-BD11-F891FC8DA35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we get list of positive/negative words?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Words have different degrees of sentiment.</a:t>
                </a:r>
              </a:p>
              <a:p>
                <a:pPr lvl="1"/>
                <a:r>
                  <a:rPr lang="en-US" dirty="0"/>
                  <a:t>Great &gt; Good</a:t>
                </a:r>
              </a:p>
              <a:p>
                <a:pPr lvl="1"/>
                <a:r>
                  <a:rPr lang="en-US" dirty="0"/>
                  <a:t>How can we weigh them differently?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Single words are not enough sometimes…</a:t>
                </a:r>
              </a:p>
              <a:p>
                <a:pPr lvl="1"/>
                <a:r>
                  <a:rPr lang="en-US" dirty="0"/>
                  <a:t>“Good”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Positive</a:t>
                </a:r>
              </a:p>
              <a:p>
                <a:pPr lvl="1"/>
                <a:r>
                  <a:rPr lang="en-US" dirty="0"/>
                  <a:t>“Not Good”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Negative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9AB157C-266C-AF4B-BD11-F891FC8DA3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F0CE8-C9A7-744D-9CEB-1F57BB567B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14E9973-D38A-4F4F-80C9-FBB8B9E5DB3F}"/>
                  </a:ext>
                </a:extLst>
              </p14:cNvPr>
              <p14:cNvContentPartPr/>
              <p14:nvPr/>
            </p14:nvContentPartPr>
            <p14:xfrm>
              <a:off x="7188480" y="646265"/>
              <a:ext cx="230760" cy="15375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14E9973-D38A-4F4F-80C9-FBB8B9E5DB3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79840" y="637265"/>
                <a:ext cx="248400" cy="155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D7D8D93-AF78-44C9-9C86-A889650CABDA}"/>
                  </a:ext>
                </a:extLst>
              </p14:cNvPr>
              <p14:cNvContentPartPr/>
              <p14:nvPr/>
            </p14:nvContentPartPr>
            <p14:xfrm>
              <a:off x="8390880" y="1083665"/>
              <a:ext cx="229680" cy="9576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D7D8D93-AF78-44C9-9C86-A889650CABD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81880" y="1074665"/>
                <a:ext cx="247320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CDEE1423-366C-4933-B3A2-ADE7A1A5CA74}"/>
                  </a:ext>
                </a:extLst>
              </p14:cNvPr>
              <p14:cNvContentPartPr/>
              <p14:nvPr/>
            </p14:nvContentPartPr>
            <p14:xfrm>
              <a:off x="7608960" y="975305"/>
              <a:ext cx="526680" cy="23760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CDEE1423-366C-4933-B3A2-ADE7A1A5CA7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00320" y="966652"/>
                <a:ext cx="544320" cy="2552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B144A324-D69E-4575-B615-78F18CC6C7F6}"/>
                  </a:ext>
                </a:extLst>
              </p14:cNvPr>
              <p14:cNvContentPartPr/>
              <p14:nvPr/>
            </p14:nvContentPartPr>
            <p14:xfrm>
              <a:off x="7553520" y="1460945"/>
              <a:ext cx="110520" cy="116640"/>
            </p14:xfrm>
          </p:contentPart>
        </mc:Choice>
        <mc:Fallback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B144A324-D69E-4575-B615-78F18CC6C7F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544880" y="1452305"/>
                <a:ext cx="12816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E65F395C-4014-4401-B0F9-23F47D193ADF}"/>
                  </a:ext>
                </a:extLst>
              </p14:cNvPr>
              <p14:cNvContentPartPr/>
              <p14:nvPr/>
            </p14:nvContentPartPr>
            <p14:xfrm>
              <a:off x="7727040" y="1355105"/>
              <a:ext cx="889920" cy="21960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E65F395C-4014-4401-B0F9-23F47D193AD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18040" y="1346479"/>
                <a:ext cx="907560" cy="2372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50EC1664-26AC-4ED3-B3F3-3B98679E382B}"/>
                  </a:ext>
                </a:extLst>
              </p14:cNvPr>
              <p14:cNvContentPartPr/>
              <p14:nvPr/>
            </p14:nvContentPartPr>
            <p14:xfrm>
              <a:off x="6917400" y="2562185"/>
              <a:ext cx="234360" cy="67680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50EC1664-26AC-4ED3-B3F3-3B98679E382B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908760" y="2553545"/>
                <a:ext cx="252000" cy="69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1DAEDB3F-FCEC-4417-8EB1-B160E8559305}"/>
                  </a:ext>
                </a:extLst>
              </p14:cNvPr>
              <p14:cNvContentPartPr/>
              <p14:nvPr/>
            </p14:nvContentPartPr>
            <p14:xfrm>
              <a:off x="8135280" y="2614385"/>
              <a:ext cx="902520" cy="246600"/>
            </p14:xfrm>
          </p:contentPart>
        </mc:Choice>
        <mc:Fallback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1DAEDB3F-FCEC-4417-8EB1-B160E8559305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126280" y="2605398"/>
                <a:ext cx="920160" cy="2642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8EA7EEF0-9448-4588-84A2-2556B0DA42CF}"/>
                  </a:ext>
                </a:extLst>
              </p14:cNvPr>
              <p14:cNvContentPartPr/>
              <p14:nvPr/>
            </p14:nvContentPartPr>
            <p14:xfrm>
              <a:off x="7385400" y="2669825"/>
              <a:ext cx="559800" cy="13932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8EA7EEF0-9448-4588-84A2-2556B0DA42C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376760" y="2661163"/>
                <a:ext cx="577440" cy="1570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AFEAC854-2B37-44C2-B071-2A3489E7DA7E}"/>
                  </a:ext>
                </a:extLst>
              </p14:cNvPr>
              <p14:cNvContentPartPr/>
              <p14:nvPr/>
            </p14:nvContentPartPr>
            <p14:xfrm>
              <a:off x="7575840" y="2931545"/>
              <a:ext cx="969840" cy="29952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AFEAC854-2B37-44C2-B071-2A3489E7DA7E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567200" y="2922895"/>
                <a:ext cx="987480" cy="3171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337B8EF2-9395-4780-BE03-5B99F4EDDF8A}"/>
                  </a:ext>
                </a:extLst>
              </p14:cNvPr>
              <p14:cNvContentPartPr/>
              <p14:nvPr/>
            </p14:nvContentPartPr>
            <p14:xfrm>
              <a:off x="3042000" y="3674585"/>
              <a:ext cx="11160" cy="229680"/>
            </p14:xfrm>
          </p:contentPart>
        </mc:Choice>
        <mc:Fallback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337B8EF2-9395-4780-BE03-5B99F4EDDF8A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033000" y="3665585"/>
                <a:ext cx="28800" cy="24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675298A5-7638-4E94-B00A-0FD92974128E}"/>
                  </a:ext>
                </a:extLst>
              </p14:cNvPr>
              <p14:cNvContentPartPr/>
              <p14:nvPr/>
            </p14:nvContentPartPr>
            <p14:xfrm>
              <a:off x="4615920" y="3790505"/>
              <a:ext cx="226800" cy="99000"/>
            </p14:xfrm>
          </p:contentPart>
        </mc:Choice>
        <mc:Fallback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675298A5-7638-4E94-B00A-0FD92974128E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607280" y="3781865"/>
                <a:ext cx="24444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E63F91DA-0031-4514-B372-C2557F9F6FD2}"/>
                  </a:ext>
                </a:extLst>
              </p14:cNvPr>
              <p14:cNvContentPartPr/>
              <p14:nvPr/>
            </p14:nvContentPartPr>
            <p14:xfrm>
              <a:off x="5016240" y="3698705"/>
              <a:ext cx="575280" cy="201600"/>
            </p14:xfrm>
          </p:contentPart>
        </mc:Choice>
        <mc:Fallback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E63F91DA-0031-4514-B372-C2557F9F6FD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007600" y="3689705"/>
                <a:ext cx="59292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0E1BF7A1-976F-464A-99FA-B74067AC182A}"/>
                  </a:ext>
                </a:extLst>
              </p14:cNvPr>
              <p14:cNvContentPartPr/>
              <p14:nvPr/>
            </p14:nvContentPartPr>
            <p14:xfrm>
              <a:off x="4118760" y="3717425"/>
              <a:ext cx="340200" cy="172440"/>
            </p14:xfrm>
          </p:contentPart>
        </mc:Choice>
        <mc:Fallback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0E1BF7A1-976F-464A-99FA-B74067AC182A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109770" y="3708785"/>
                <a:ext cx="357821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3F220FD9-3BD0-41CB-A82A-8676EE7CA0E3}"/>
                  </a:ext>
                </a:extLst>
              </p14:cNvPr>
              <p14:cNvContentPartPr/>
              <p14:nvPr/>
            </p14:nvContentPartPr>
            <p14:xfrm>
              <a:off x="3341880" y="3745145"/>
              <a:ext cx="578880" cy="157320"/>
            </p14:xfrm>
          </p:contentPart>
        </mc:Choice>
        <mc:Fallback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3F220FD9-3BD0-41CB-A82A-8676EE7CA0E3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332880" y="3736166"/>
                <a:ext cx="596520" cy="17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BC560BD0-1414-4BD4-9034-D085203C21DF}"/>
                  </a:ext>
                </a:extLst>
              </p14:cNvPr>
              <p14:cNvContentPartPr/>
              <p14:nvPr/>
            </p14:nvContentPartPr>
            <p14:xfrm>
              <a:off x="6513120" y="3714545"/>
              <a:ext cx="972720" cy="355320"/>
            </p14:xfrm>
          </p:contentPart>
        </mc:Choice>
        <mc:Fallback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BC560BD0-1414-4BD4-9034-D085203C21DF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504483" y="3705905"/>
                <a:ext cx="990353" cy="37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B55CB506-0CB1-4E14-880D-95212D83C231}"/>
                  </a:ext>
                </a:extLst>
              </p14:cNvPr>
              <p14:cNvContentPartPr/>
              <p14:nvPr/>
            </p14:nvContentPartPr>
            <p14:xfrm>
              <a:off x="5885280" y="3687545"/>
              <a:ext cx="349920" cy="249840"/>
            </p14:xfrm>
          </p:contentPart>
        </mc:Choice>
        <mc:Fallback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B55CB506-0CB1-4E14-880D-95212D83C231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876289" y="3678905"/>
                <a:ext cx="367542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912F789A-BCD5-457A-8E3D-FE044E99633F}"/>
                  </a:ext>
                </a:extLst>
              </p14:cNvPr>
              <p14:cNvContentPartPr/>
              <p14:nvPr/>
            </p14:nvContentPartPr>
            <p14:xfrm>
              <a:off x="2962440" y="4366505"/>
              <a:ext cx="215280" cy="198000"/>
            </p14:xfrm>
          </p:contentPart>
        </mc:Choice>
        <mc:Fallback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912F789A-BCD5-457A-8E3D-FE044E99633F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953440" y="4357505"/>
                <a:ext cx="23292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BACCBF36-83B4-4E18-8457-F3F516D43BB2}"/>
                  </a:ext>
                </a:extLst>
              </p14:cNvPr>
              <p14:cNvContentPartPr/>
              <p14:nvPr/>
            </p14:nvContentPartPr>
            <p14:xfrm>
              <a:off x="4650120" y="4438505"/>
              <a:ext cx="284400" cy="133200"/>
            </p14:xfrm>
          </p:contentPart>
        </mc:Choice>
        <mc:Fallback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BACCBF36-83B4-4E18-8457-F3F516D43BB2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641480" y="4429505"/>
                <a:ext cx="30204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12B74AC0-BFFA-4F14-97F4-60FA59E0B69F}"/>
                  </a:ext>
                </a:extLst>
              </p14:cNvPr>
              <p14:cNvContentPartPr/>
              <p14:nvPr/>
            </p14:nvContentPartPr>
            <p14:xfrm>
              <a:off x="5874840" y="4297025"/>
              <a:ext cx="391320" cy="268200"/>
            </p14:xfrm>
          </p:contentPart>
        </mc:Choice>
        <mc:Fallback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12B74AC0-BFFA-4F14-97F4-60FA59E0B69F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5865840" y="4288025"/>
                <a:ext cx="40896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1FDEA65E-43C2-4C90-9BB3-40367377BCCB}"/>
                  </a:ext>
                </a:extLst>
              </p14:cNvPr>
              <p14:cNvContentPartPr/>
              <p14:nvPr/>
            </p14:nvContentPartPr>
            <p14:xfrm>
              <a:off x="5036400" y="4352465"/>
              <a:ext cx="586080" cy="169200"/>
            </p14:xfrm>
          </p:contentPart>
        </mc:Choice>
        <mc:Fallback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1FDEA65E-43C2-4C90-9BB3-40367377BCC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027760" y="4343807"/>
                <a:ext cx="603720" cy="1868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F88D511E-2F6E-4256-9999-E2D1CD271518}"/>
                  </a:ext>
                </a:extLst>
              </p14:cNvPr>
              <p14:cNvContentPartPr/>
              <p14:nvPr/>
            </p14:nvContentPartPr>
            <p14:xfrm>
              <a:off x="4202280" y="4333745"/>
              <a:ext cx="265320" cy="199440"/>
            </p14:xfrm>
          </p:contentPart>
        </mc:Choice>
        <mc:Fallback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F88D511E-2F6E-4256-9999-E2D1CD271518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193640" y="4325089"/>
                <a:ext cx="282960" cy="217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7C28D55A-7B53-40A5-9B18-130E2219CEEA}"/>
                  </a:ext>
                </a:extLst>
              </p14:cNvPr>
              <p14:cNvContentPartPr/>
              <p14:nvPr/>
            </p14:nvContentPartPr>
            <p14:xfrm>
              <a:off x="3391560" y="4336265"/>
              <a:ext cx="606960" cy="206280"/>
            </p14:xfrm>
          </p:contentPart>
        </mc:Choice>
        <mc:Fallback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7C28D55A-7B53-40A5-9B18-130E2219CEEA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3382560" y="4327610"/>
                <a:ext cx="624600" cy="2239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84D86254-8724-43FE-85D6-D31F185671D2}"/>
                  </a:ext>
                </a:extLst>
              </p14:cNvPr>
              <p14:cNvContentPartPr/>
              <p14:nvPr/>
            </p14:nvContentPartPr>
            <p14:xfrm>
              <a:off x="7038000" y="4336625"/>
              <a:ext cx="521640" cy="143640"/>
            </p14:xfrm>
          </p:contentPart>
        </mc:Choice>
        <mc:Fallback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84D86254-8724-43FE-85D6-D31F185671D2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7029000" y="4327985"/>
                <a:ext cx="539280" cy="1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723D78CB-A4A8-4ADC-9F4F-FAEFB104B3BE}"/>
                  </a:ext>
                </a:extLst>
              </p14:cNvPr>
              <p14:cNvContentPartPr/>
              <p14:nvPr/>
            </p14:nvContentPartPr>
            <p14:xfrm>
              <a:off x="6542640" y="4214225"/>
              <a:ext cx="417600" cy="454320"/>
            </p14:xfrm>
          </p:contentPart>
        </mc:Choice>
        <mc:Fallback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723D78CB-A4A8-4ADC-9F4F-FAEFB104B3BE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6534000" y="4205585"/>
                <a:ext cx="435240" cy="47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2107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8149</TotalTime>
  <Words>2228</Words>
  <Application>Microsoft Office PowerPoint</Application>
  <PresentationFormat>On-screen Show (16:9)</PresentationFormat>
  <Paragraphs>521</Paragraphs>
  <Slides>45</Slides>
  <Notes>17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Nunito Sans</vt:lpstr>
      <vt:lpstr>Open Sans</vt:lpstr>
      <vt:lpstr>Cambria Math</vt:lpstr>
      <vt:lpstr>Georgia</vt:lpstr>
      <vt:lpstr>Arial</vt:lpstr>
      <vt:lpstr>Calibri</vt:lpstr>
      <vt:lpstr>SlideMaster</vt:lpstr>
      <vt:lpstr>CSE/STAT 416 Classification  Hunter Schafer Paul G. Allen School of Computer Science &amp; Engineering University of Washington  April 12, 2021</vt:lpstr>
      <vt:lpstr>Pre-Lecture Video 1</vt:lpstr>
      <vt:lpstr>Roadmap  So Far</vt:lpstr>
      <vt:lpstr>Spam Filtering</vt:lpstr>
      <vt:lpstr>Object Detection</vt:lpstr>
      <vt:lpstr>PowerPoint Presentation</vt:lpstr>
      <vt:lpstr>Sentiment Classifier</vt:lpstr>
      <vt:lpstr>Implementation 1: Simple Threshold Classifier</vt:lpstr>
      <vt:lpstr>Limitations of Implementation 1</vt:lpstr>
      <vt:lpstr>Implementation 2: Linear Classifier</vt:lpstr>
      <vt:lpstr>Score a Sentence</vt:lpstr>
      <vt:lpstr>Implementation 2: Linear Classifier</vt:lpstr>
      <vt:lpstr>Linear Classifier Notation</vt:lpstr>
      <vt:lpstr>Decision Boundary</vt:lpstr>
      <vt:lpstr>Decision Boundary</vt:lpstr>
      <vt:lpstr>Decision Boundary</vt:lpstr>
      <vt:lpstr>Class Session</vt:lpstr>
      <vt:lpstr>1 min</vt:lpstr>
      <vt:lpstr>2 min</vt:lpstr>
      <vt:lpstr>Complex Decision Boundaries?</vt:lpstr>
      <vt:lpstr>Evaluating Classifiers</vt:lpstr>
      <vt:lpstr>PowerPoint Presentation</vt:lpstr>
      <vt:lpstr>Classification Error</vt:lpstr>
      <vt:lpstr>What’s a good accuracy?</vt:lpstr>
      <vt:lpstr>Detecting Spam</vt:lpstr>
      <vt:lpstr>Assessing Accuracy</vt:lpstr>
      <vt:lpstr>PowerPoint Presentation</vt:lpstr>
      <vt:lpstr>Confusion Matrix</vt:lpstr>
      <vt:lpstr>Confusion Matrix Example</vt:lpstr>
      <vt:lpstr>Which is Worse?</vt:lpstr>
      <vt:lpstr>Errors and Fairness</vt:lpstr>
      <vt:lpstr>Binary Classification Measures</vt:lpstr>
      <vt:lpstr>Multiclass Confusion Matrix</vt:lpstr>
      <vt:lpstr>1 min</vt:lpstr>
      <vt:lpstr>2 min</vt:lpstr>
      <vt:lpstr>Learning Theory</vt:lpstr>
      <vt:lpstr>How much data?</vt:lpstr>
      <vt:lpstr>Learning Curve</vt:lpstr>
      <vt:lpstr>Learning Curve</vt:lpstr>
      <vt:lpstr>PowerPoint Presentation</vt:lpstr>
      <vt:lpstr>Threshold Model</vt:lpstr>
      <vt:lpstr>Change Threshold</vt:lpstr>
      <vt:lpstr>ROC Curve</vt:lpstr>
      <vt:lpstr>Next Time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231</cp:revision>
  <cp:lastPrinted>2019-07-08T15:45:50Z</cp:lastPrinted>
  <dcterms:modified xsi:type="dcterms:W3CDTF">2021-04-13T03:12:30Z</dcterms:modified>
</cp:coreProperties>
</file>