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2.xml" ContentType="application/vnd.openxmlformats-officedocument.presentationml.notesSlide+xml"/>
  <Override PartName="/ppt/ink/ink4.xml" ContentType="application/inkml+xml"/>
  <Override PartName="/ppt/notesSlides/notesSlide3.xml" ContentType="application/vnd.openxmlformats-officedocument.presentationml.notesSlide+xml"/>
  <Override PartName="/ppt/ink/ink5.xml" ContentType="application/inkml+xml"/>
  <Override PartName="/ppt/notesSlides/notesSlide4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2.xml" ContentType="application/inkml+xml"/>
  <Override PartName="/ppt/notesSlides/notesSlide7.xml" ContentType="application/vnd.openxmlformats-officedocument.presentationml.notesSlide+xml"/>
  <Override PartName="/ppt/ink/ink13.xml" ContentType="application/inkml+xml"/>
  <Override PartName="/ppt/notesSlides/notesSlide8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0" r:id="rId1"/>
  </p:sldMasterIdLst>
  <p:notesMasterIdLst>
    <p:notesMasterId r:id="rId42"/>
  </p:notesMasterIdLst>
  <p:handoutMasterIdLst>
    <p:handoutMasterId r:id="rId43"/>
  </p:handoutMasterIdLst>
  <p:sldIdLst>
    <p:sldId id="256" r:id="rId2"/>
    <p:sldId id="404" r:id="rId3"/>
    <p:sldId id="367" r:id="rId4"/>
    <p:sldId id="368" r:id="rId5"/>
    <p:sldId id="369" r:id="rId6"/>
    <p:sldId id="370" r:id="rId7"/>
    <p:sldId id="371" r:id="rId8"/>
    <p:sldId id="403" r:id="rId9"/>
    <p:sldId id="372" r:id="rId10"/>
    <p:sldId id="373" r:id="rId11"/>
    <p:sldId id="374" r:id="rId12"/>
    <p:sldId id="375" r:id="rId13"/>
    <p:sldId id="405" r:id="rId14"/>
    <p:sldId id="377" r:id="rId15"/>
    <p:sldId id="378" r:id="rId16"/>
    <p:sldId id="379" r:id="rId17"/>
    <p:sldId id="381" r:id="rId18"/>
    <p:sldId id="380" r:id="rId19"/>
    <p:sldId id="382" r:id="rId20"/>
    <p:sldId id="383" r:id="rId21"/>
    <p:sldId id="384" r:id="rId22"/>
    <p:sldId id="385" r:id="rId23"/>
    <p:sldId id="406" r:id="rId24"/>
    <p:sldId id="400" r:id="rId25"/>
    <p:sldId id="313" r:id="rId26"/>
    <p:sldId id="387" r:id="rId27"/>
    <p:sldId id="388" r:id="rId28"/>
    <p:sldId id="386" r:id="rId29"/>
    <p:sldId id="389" r:id="rId30"/>
    <p:sldId id="390" r:id="rId31"/>
    <p:sldId id="401" r:id="rId32"/>
    <p:sldId id="391" r:id="rId33"/>
    <p:sldId id="392" r:id="rId34"/>
    <p:sldId id="407" r:id="rId35"/>
    <p:sldId id="395" r:id="rId36"/>
    <p:sldId id="396" r:id="rId37"/>
    <p:sldId id="408" r:id="rId38"/>
    <p:sldId id="397" r:id="rId39"/>
    <p:sldId id="398" r:id="rId40"/>
    <p:sldId id="399" r:id="rId4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Cambria Math" panose="02040503050406030204" pitchFamily="18" charset="0"/>
      <p:regular r:id="rId48"/>
    </p:embeddedFont>
    <p:embeddedFont>
      <p:font typeface="Georgia" panose="02040502050405020303" pitchFamily="18" charset="0"/>
      <p:regular r:id="rId49"/>
      <p:bold r:id="rId50"/>
      <p:italic r:id="rId51"/>
      <p:boldItalic r:id="rId52"/>
    </p:embeddedFont>
    <p:embeddedFont>
      <p:font typeface="Nunito Sans" panose="020B0604020202020204" charset="0"/>
      <p:regular r:id="rId53"/>
      <p:bold r:id="rId54"/>
      <p:italic r:id="rId55"/>
      <p:boldItalic r:id="rId56"/>
    </p:embeddedFont>
    <p:embeddedFont>
      <p:font typeface="Open Sans" panose="020B0604020202020204" charset="0"/>
      <p:regular r:id="rId57"/>
      <p:bold r:id="rId58"/>
      <p:italic r:id="rId59"/>
      <p:boldItalic r:id="rId60"/>
    </p:embeddedFont>
    <p:embeddedFont>
      <p:font typeface="Stencil" panose="040409050D0802020404" pitchFamily="82" charset="0"/>
      <p:regular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3C5"/>
    <a:srgbClr val="B57BA6"/>
    <a:srgbClr val="95698A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63"/>
    <p:restoredTop sz="84687"/>
  </p:normalViewPr>
  <p:slideViewPr>
    <p:cSldViewPr snapToGrid="0" snapToObjects="1">
      <p:cViewPr varScale="1">
        <p:scale>
          <a:sx n="102" d="100"/>
          <a:sy n="102" d="100"/>
        </p:scale>
        <p:origin x="306" y="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font" Target="fonts/font15.fntdata"/><Relationship Id="rId5" Type="http://schemas.openxmlformats.org/officeDocument/2006/relationships/slide" Target="slides/slide4.xml"/><Relationship Id="rId61" Type="http://schemas.openxmlformats.org/officeDocument/2006/relationships/font" Target="fonts/font1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56" Type="http://schemas.openxmlformats.org/officeDocument/2006/relationships/font" Target="fonts/font1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font" Target="fonts/font1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font" Target="fonts/font1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3:15:24.98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1694 11860 27119 0,'0'0'1200'0,"0"0"256"0,0 0-1168 0,0 0-288 15,0 0 0-15,0 0 0 0,-5 1 2016 0,5-1 352 16,0 0 64-16,-3 8 0 0,-1 2-1072 0,2 2-208 15,2 3-64-15,0 4 0 0,0 2-192 0,0 3-64 16,1 1 0-16,1 1 0 0,1 2-176 0,-1 2-32 0,1 2-16 0,-1 3 0 16,0 3-144-16,-2 1-16 0,1 1-16 0,0-1 0 15,0-1-144-15,0-4-32 0,-1-1 0 0,0-3 0 16,1-2-32-16,0-1-16 0,-1-3 0 16,1-1 0-16,-1-2-208 0,0-1 144 15,0-3-144-15,0-1 128 0,-1-3-128 0,0-4 0 0,1-1 0 0,-1-3 0 31,1-5-736-31,0 0-176 0,0 0-48 0,-4-9 0 16,0-3-2000-16,0-3-416 0</inkml:trace>
  <inkml:trace contextRef="#ctx0" brushRef="#br0" timeOffset="666.014">1716 11828 13823 0,'0'0'608'0,"0"0"128"0,-3 6-592 0,-1 0-144 16,0-1 0-16,1 0 0 0,1-1 4672 0,0 1 896 16,2-5 176-16,-1 9 32 0,-1-1-3536 0,2 2-704 15,2 2-128-15,1 3-48 0,1 1-496 0,2 3-96 16,2 1-32-16,1 1 0 0,2 2-32 0,-1 0 0 15,2 2 0-15,-1 0 0 0,0 1-192 0,-1 3-32 16,2 0-16-16,-1 1 0 0,0 2-240 0,1-3-48 0,0 1-16 0,0-2 0 16,-1-4-160-16,0 2 0 0,-1-5 0 0,2 0 0 15,-2-3 0-15,-1-1 0 0,-1-3 128 0,0-1-128 16,1-2 0-16,-1-1 0 16,-2-3 0-16,1-1 0 0,-1-1 0 0,0-2 0 0,0-1 0 0,0-2 0 15,-6 0 0-15,7-4 0 0,-1-1 0 16,0-2 0-16,-2-1 0 0,0-3 0 0,0-1 0 0,0-4 0 15,-2-2 0-15,-1-2 0 0,3-3 0 0,-2-1 0 16,-2-4 0-16,1 1 0 0,0-4 0 0,1 2 0 16,0 2 0-16,-1-1 0 0,-1 1 0 0,1 0 0 15,-1-1 0-15,1 1 0 0,-2-1 0 0,1 2 0 0,1-1 0 16,-1 0 0-16,-1 3 0 0,0 2 0 0,0 3 0 0,0 3 0 16,1-1 0-16,0 7 0 0,-1-3 0 0,1 3 0 15,0 1 128-15,1 3-128 0,-3 1 0 0,2 5 0 16,0 0 0-16,0 0 128 15,0 0-128-15,0 0 192 0,0 0-192 0,1 6 192 0,-1 1 128 0,1 4 16 16,1 3 16-16,-1 3 0 0,2 4-96 0,0 2-32 16,0 3 0-16,2 1 0 0,1 1-80 0,0-1-16 15,-1 1 0-15,0 2 0 0,2 1 64 0,-1 0 16 16,1 2 0-16,0-1 0 0,1-1-64 0,0-1-16 16,1 0 0-16,0-5 0 0,0-1-128 0,0-3 0 15,0-1 0-15,-1-4 128 0,1-2-128 0,0-2 0 16,0-2 0-16,1-4 0 0,-2 0 0 0,0-2-176 15,0-3 48-15,0-1 0 16,-1-2-352-16,-1-2-64 0,0-2-16 0,-2-1 0 16,2-2-1760-16,-1-1-368 0,-1-1-64 0,0 0-16288 15</inkml:trace>
  <inkml:trace contextRef="#ctx0" brushRef="#br0" timeOffset="1066.274">2409 12182 30111 0,'0'0'1344'0,"0"0"256"0,0 0-1280 0,0 0-320 0,-4 4 0 0,1 0 0 16,0-1 1664-16,3-3 272 0,-3 5 48 0,0 0 16 15,1 1-848-15,0 1-160 0,0 0-32 0,1 1-16 16,1 0-368-16,1 2-80 0,0 1-16 0,0 0 0 16,1-1-224-16,1 1-32 0,-1 0-16 0,1 0 0 0,-1-1-208 0,2-1 128 15,0-1-128-15,1-1 0 0,-2-1 0 0,2-1 0 16,1-2 0-16,0-1-160 0,-6-2 160 0,8-2 0 15,-1-2 0-15,-1-1 0 0,0-2 0 0,0 1 0 16,1-5 0-16,-1 1 0 0,-1-1 0 0,-3-2 0 16,2 1 0-16,0 1-128 0,0-1 128 0,-1 1 0 15,0 1 0-15,0 3 0 0,-1 1 0 0,0 1 0 16,-2 5 0-16,0 0 0 0,0 0 0 0,0 0 0 16,0 0 0-16,0 6 128 0,0 3 224 0,0 3 48 15,0 1 16-15,0 2 0 0,0 0 48 0,1 3 16 16,0-1 0-16,2 2 0 0,1-2-256 0,0-1-48 15,1 0-16-15,0 0 0 0,2-4-160 0,1 1 0 0,0-2 0 0,2-1 0 16,-1-2 0-16,1-3 0 16,1 0 0-16,0-2 0 15,0 0-480-15,1-3-32 0,2-2 0 0,-1-3 0 16,-1-2-1728-16,2-2-336 0,-2-2-80 0,-1-2-14672 16</inkml:trace>
  <inkml:trace contextRef="#ctx0" brushRef="#br0" timeOffset="1366.458">2824 12226 15663 0,'0'0'1392'0,"0"0"-1120"0,0 0-272 0,-3-5 0 16,-2 1 3952-16,1 1 720 0,4 3 160 0,-5-4 32 16,-2 1-2096-16,1 2-400 0,-1 0-96 0,0 0-16 15,-1 1-880-15,0 1-176 0,0 1-48 0,3 1 0 16,-1 1-432-16,0 1-80 0,0 2-32 0,2-1 0 0,-1 1-256 16,2 2-48-16,0 1-16 0,2 0 0 15,0-1-288-15,2-1 160 0,1 1-160 0,0 0 128 0,1-1-128 16,1 0 0-16,1-2 0 0,0 0 0 0,1-1 0 0,1-1 0 15,0-1 0-15,1 0 0 16,-1 1 0-16,1-2 0 0,0 1 0 0,-2 1 0 16,-1 0 0-16,-1 1 0 0,0 0 0 0,-1 2 0 0,-1 0 0 0,-1 1 0 15,-1 0 0-15,-1 1 0 0,-2 0 0 0,-1 0 128 16,-1 0-128-16,1-1 128 0,1-1-128 0,-2-1 0 16,0 0 144-16,1-1-144 0,-1-2 0 0,0-1 0 15,0-1 0-15,5-1 0 0,-5-2-128 0,1-1-112 16,1-2-16-16,1-2 0 15,0-1-1712-15,2-2-336 0,1-2-80 0,1 0-10512 16,2-1-2096-16</inkml:trace>
  <inkml:trace contextRef="#ctx0" brushRef="#br0" timeOffset="1533.466">2878 12268 12895 0,'0'0'576'0,"0"0"112"0,1 6-560 0,1 0-128 0,0 1 0 0,0 2 0 15,3 1 4928-15,-1 0 960 0,-2 0 192 0,0 1 48 16,1 0-4288-16,-1 0-864 15,1 0-160-15,0 1-48 0,-1-3-544 0,0 1-224 16,0 0 176-16,-1-2-176 0,0 0 128 0,0-1-128 0,0-1 0 0,-1-6 0 31,0 0-912-31,0 0-288 0,0 0-48 0,0 0-14432 0</inkml:trace>
  <inkml:trace contextRef="#ctx0" brushRef="#br0" timeOffset="1664.059">2944 12137 14735 0,'0'0'640'0,"0"0"160"0,-5-2-640 0,0 1-160 15,0 1 0-15,0 0 0 0,-1 0 5328 0,0 1 1040 16,6-1 208-16,0 0 32 0,-6 1-4592 0,6-1-928 16,0 0-176-16,0 0-32 0,0 0-880 0,0 0 0 15,0 0-176-15,0 0-12096 16,6 1-2416-16</inkml:trace>
  <inkml:trace contextRef="#ctx0" brushRef="#br0" timeOffset="1934.867">3145 12151 21183 0,'0'0'944'0,"0"0"192"0,0 0-912 0,0 0-224 0,0 0 0 0,0 0 0 16,-5 2 4128-16,0 0 784 15,5-2 144-15,-6 3 48 0,-3 1-3184 0,1 0-640 16,0 1-128-16,1 1-32 0,-1 2-480 0,0 1-112 16,-1 3-16-16,0 3 0 0,-1 0 64 0,0 0 0 15,0 3 0-15,1 0 0 0,0 1-112 0,5-1-16 16,1-2 0-16,2-1 0 0,2-2-128 0,3-4-16 15,2 1-16-15,3-1 0 0,1-2-288 0,3-2 128 0,1-1-128 0,2-1 0 16,0-2 160-16,-1-1-160 0,3-1 128 0,-1 0-128 16,-1-1 0-16,0 0 0 0,-1-1 128 0,-1-2-128 15,-3-1 0-15,-1 0-176 0,-2-1 48 0,-2 1 0 32,-3-2-2256-32,-1 2-448 0,-2-2-96 0</inkml:trace>
  <inkml:trace contextRef="#ctx0" brushRef="#br0" timeOffset="2605.257">3586 12341 16575 0,'0'0'1472'0,"0"0"-1168"15,0 0-304-15,0 0 0 0,0 0 4928 0,0 0 912 0,0 0 192 0,0 0 48 16,0 0-3216-16,0 0-640 16,0 0-128-16,0 0-32 0,-3 2-1104 0,3-2-208 15,0 0-48-15,0 0-16 0,0 0-528 0,0 0-160 16,0 0 0-16,0 0 0 15,0 0-720-15,-3-3-256 0,1-5-48 0,1 0-12736 0,0-1-2528 0</inkml:trace>
  <inkml:trace contextRef="#ctx0" brushRef="#br0" timeOffset="2789.794">3554 12068 34559 0,'0'0'1536'0,"0"0"304"0,-6 1-1472 0,1-1-368 0,0 0 0 0,0 1 0 16,0 0 2064-16,0 2 352 0,-1-2 64 0,1 1 16 15,-1 0-1040-15,1-1-208 0,1 3-32 0,0-3-16 16,0 1-752-16,4-2-160 0,0 0-32 0,0 0 0 16,0 0-256-16,0 0 0 0,0 0 0 0,0 0 0 15,0 0-976-15,0 0-208 0,0 0-32 0,0 0-16 16,0 0-1712-16,7 0-320 0</inkml:trace>
  <inkml:trace contextRef="#ctx0" brushRef="#br0" timeOffset="3201.149">3957 11845 22111 0,'0'0'976'0,"-1"-4"208"0,-1 1-944 0,0-1-240 0,0 1 0 0,0 0 0 16,0-1 3648-16,2 4 704 0,0 0 128 16,0 0 16-16,0 0-2208 0,0 0-448 0,0 0-96 0,0 0-16 15,-2 9-672-15,1 3-144 0,1 4-16 0,0 4-16 0,0 4-352 0,0 1-64 16,1 5-16-16,0-3 0 15,1 2-240-15,1 0-48 0,-2 0-16 0,0 3 0 0,0-1-144 0,0 1 0 16,-1 0 0-16,2 0 128 16,1-1-128-16,0-2 0 0,-2-1 0 0,1-4 0 0,0-3 0 0,0-3-272 15,-1-2 64-15,1-4 16 16,0-3-1696-16,1-2-336 0,-3-7-64 0,0 0-17312 16</inkml:trace>
  <inkml:trace contextRef="#ctx0" brushRef="#br0" timeOffset="3634.725">3978 11916 30399 0,'-6'-3'2704'0,"0"-2"-2160"16,0-3-544-16,1-1 0 0,0-1 2288 0,1-1 336 16,1-1 80-16,2 0 16 0,3 1-1264 0,2-1-256 0,2-3-48 0,2 3-16 15,1 2-608-15,2-1-112 0,0 1-32 0,2 1 0 16,1 3-128-16,-1 1-16 15,2 1-16-15,2 3 0 0,-1 2-32 0,2 2-16 16,-1 2 0-16,-1 1 0 0,1 4 16 0,-2 2 16 16,-1 2 0-16,-3 3 0 0,-2 0 80 0,-3 4 16 0,-2 3 0 0,-2 1 0 15,-2 2 16-15,-2 0 0 0,-2-1 0 0,-1 0 0 0,-3-3-96 0,-1 0-16 16,-2-2 0-16,0 0 0 16,-2-2 80-16,0-1 16 0,2 0 0 0,0-5 0 15,-2 1 144-15,0-2 16 0,1-2 16 0,2-3 0 0,0 0-272 16,0-2-48-16,0-2-16 0,3-2 0 0,-1-2-144 15,1-1 0-15,1 0 144 0,6 2-144 0,0 0 0 0,-1-5 0 16,0 0 0-16,2 2 0 0,4-2 0 0,0 1 0 16,1 1 0-16,1 0 0 0,3 1 0 0,1 1 0 15,-1 2 0-15,3 2 0 0,1 2 128 0,0 2 16 16,0 2 0-16,-1 1 0 0,2 1 16 0,0 1 0 16,-2 3 0-16,1-1 0 0,0 0-160 0,-1 2 0 15,0 0 144-15,0-3-144 0,-2 1 0 0,-2-1 0 16,-1-2 0-16,0-2 0 0,0 0 0 0,-2-3-240 15,-1-1 48-15,-1-1 0 16,-4-4-1488-16,5-2-304 0,0-3-48 0,-2-3-13008 16,-1-2-2592-16</inkml:trace>
  <inkml:trace contextRef="#ctx0" brushRef="#br0" timeOffset="4035.088">4403 12193 32943 0,'0'0'1456'0,"0"0"304"0,-1 5-1408 0,1 0-352 16,1-1 0-16,2 1 0 0,-1 0 1984 0,1-1 336 0,-1 1 64 0,2-2 16 16,2 2-1184-16,0-2-224 15,1 1-48-15,1-1-16 0,1 0-528 0,-1-1-96 0,-1-2-32 0,3 0 0 16,-1-1-272-16,2-1 128 16,0-2-128-16,-3-1 0 0,0-1 0 0,0-4 0 15,-2-1 0-15,0 0 0 0,-1 2 160 0,-2-2-160 0,-3 0 128 0,0 1-128 16,-2 1 128-16,-1 1-128 0,-1-2 128 0,-2 0-128 0,-3 1 0 0,-1 1 0 15,1 1 0-15,-1 0 0 0,-1 2 192 0,1 1-64 16,-1 2 0-16,1 2 0 0,-1 0 288 0,0 1 48 16,2 3 16-16,0 1 0 0,0 2 48 0,2 1 16 15,0 1 0-15,1 2 0 0,1 2 0 0,1 0 0 16,3 3 0-16,-1 0 0 0,2 1-160 0,2 1-16 16,1-1-16-16,2-1 0 0,1 0-176 0,2-2-48 15,1 0 0-15,2 0 0 0,0-4-128 0,3-2 0 16,1-1 0-16,0 0 0 0,1-4 0 0,1 0 0 15,-1-1-160-15,1 0 160 0,0-2-192 0,-1 1 48 16,0-1 16-16,-2-1 0 16,0 1-976-16,-1-2-192 0,0 0-48 0,-2 1 0 15,-2-3-1600-15,-1 0-320 0,-1-1-64 0</inkml:trace>
  <inkml:trace contextRef="#ctx0" brushRef="#br0" timeOffset="4263.219">4768 12107 24879 0,'0'0'2208'0,"0"0"-1760"0,0 0-448 0,0 0 0 16,0 0 4224-16,0 0 768 0,0 0 160 0,0 0 32 16,-4 4-2752-16,4-4-560 0,-1 5-96 0,0 1-32 15,1 1-816-15,1 1-160 0,1 1-48 0,1 1 0 16,1 0-384-16,1 2-80 0,0 0 0 0,1 1-16 16,0-1-240-16,1 0 128 0,1-2-128 15,1 1 0-15,-1-1 0 0,1 0 0 0,0-1 0 0,-1-1 0 16,1-2 0-16,-1 1-128 0,0-1 128 0,-3 0 0 15,0-1-256-15,-5-5 64 0,4 6 16 0,-4-6 0 16,0 0-912 0,0 3-192-16,0-3-48 0,0 0 0 0,-6 2-2320 0,-1-1-448 0</inkml:trace>
  <inkml:trace contextRef="#ctx0" brushRef="#br0" timeOffset="4472.26">4688 12351 22111 0,'0'0'1968'0,"-4"3"-1584"15,0 0-384-15,4-3 0 0,0 0 4240 0,0 0 768 16,0 0 160-16,0 0 16 0,-1-5-2688 0,2-1-528 15,1-2-112-15,3 0-32 0,1-2-656 0,4-1-128 16,1-1-16-16,1 0-16 0,0 0-224 0,1-1-32 16,1 0-16-16,0 0 0 0,1 0-416 0,0-2-64 15,-1 1-32-15,1 1 0 0,-1 1-96 0,-1 1-128 0,0 1 176 0,-1 0-176 16,-2 1 0-16,-2 1 0 16,0 2 0-16,-1 0-192 15,-2 0-208-15,0-1-48 0,-1 2 0 0,0-2 0 16,-2 2-1344-16,-2 5-288 0,-1-5-48 0,-1 1-12256 15,-2 1-2448-15</inkml:trace>
  <inkml:trace contextRef="#ctx0" brushRef="#br0" timeOffset="5302.539">5665 11963 3679 0,'0'0'160'0,"6"-3"32"0,1 0-192 0,1-1 0 16,-1 0 0-16,0 1 0 0,2 0 5680 0,0-1 1088 15,0 0 208-15,2-2 64 0,-2 1-4144 0,2-1-816 16,-1-1-160-16,-1-1-48 0,1-1-272 0,-1 1-48 0,0 0-16 0,-1-1 0 15,0-1-400-15,-2 1-96 0,-1-1-16 0,-3 2 0 0,0 0-288 0,-2 2-64 16,-2-1-16-16,-1 2 0 16,-3 2-32-16,-3 1-16 0,-2 2 0 0,-2 2 0 0,0 1-96 0,-3 4 0 15,-2 3-16-15,0 2 0 0,-3 1-16 0,1 4 0 16,-2 2 0-16,2 5 0 0,-2 1 16 0,3 4 0 16,-1-1 0-16,2 1 0 0,1-1-128 0,4-1-32 15,2 1 0-15,3 2 0 0,3 2-144 0,5-1-48 16,2 1 0-16,5-3 0 0,3 0-144 0,3-4 0 15,3-3 0-15,1-2 128 0,3-4-128 0,2-2 0 16,4-4 0-16,2-2 0 0,3-6 0 0,3-3 0 16,0-3 0-16,0-4 0 0,-1-4 0 0,-1-2 0 15,-6-4 0-15,-1-3 0 0,-3-3 0 0,-2 1 0 16,-5-1 0-16,-1-1 0 0,-3 0 0 0,-5 0 0 0,-2 2 0 0,-2 2 0 16,-3-2 0-16,-2 3 0 15,-2-1 0-15,-1 3 128 0,-3-2-128 0,-2 3 0 16,-1-1 0-16,0 1 128 0,-2 2-128 0,-1 0 0 15,0 2 0-15,-1 1 128 0,-1 1-128 0,2 2 0 16,-2 0 0-16,3 2 0 16,0 1-672-16,1 3-16 0,2 1 0 0,3-1 0 15,0 2-592-15,3 1-128 0,1 1-32 0,4-1 0 16,0 0-1632-16,3 8-320 0,2-2-64 0</inkml:trace>
  <inkml:trace contextRef="#ctx0" brushRef="#br0" timeOffset="5669.584">6091 12072 22111 0,'0'0'1968'0,"0"0"-1584"0,0 0-384 0,0 0 0 15,-1 5 3136-15,1-5 560 0,0 0 96 0,0 0 32 16,-1 5-1792-16,1 0-368 0,2 0-64 0,0 1 0 16,0 2-608-16,0 2-112 0,0 0-32 0,1 3 0 15,-1-2-288-15,0 3-64 0,1 1-16 0,0 1 0 0,1 2-192 0,-1 0-32 16,0-1-16-16,0 1 0 0,0-2-48 0,0 0-16 15,0-1 0-15,-1-4 0 0,-1 1 160 0,1-2 48 16,0-1 0-16,-1-2 0 0,-1-7 64 0,0 0 32 16,0 0 0-16,0 0 0 0,0 0-96 0,0 0-32 15,2-5 0-15,0-2 0 0,-1-3-80 0,1-2-16 16,1-1 0-16,0-2 0 0,-1 0-64 0,1-3 0 16,1-1-16-16,0 2 0 0,1-1-176 0,0 1 128 15,0 1-128-15,-1 2 128 0,1 0-128 0,1 2 0 16,0-1 0-16,0 2 128 0,0 1-128 0,0 2 0 15,0-1 0-15,-1 1 0 0,1 1 0 0,-1 1 0 16,1 1 0-16,0 2 0 0,0 0 0 0,0 1-144 16,-1 0 144-16,-2 1-208 15,-3 1-880-15,5 1-192 0,1 1-16 0,-2 0-16 16,0 0-1760-16,1 0-368 0,0 1-64 0</inkml:trace>
  <inkml:trace contextRef="#ctx0" brushRef="#br0" timeOffset="6103.427">6491 12122 7359 0,'0'0'656'0,"0"0"-528"0,-1-6-128 0,-1 1 0 15,-1 0 4864-15,0 2 960 0,1-1 176 0,-2 1 32 0,4 3-3264 0,-6-2-656 16,0 1-128-16,1 0-16 0,-3 1-592 0,2 2-112 16,-2 1-32-16,2 2 0 0,-1-1-304 0,0 2-64 15,2 1-16-15,-1 2 0 0,1 2-80 0,0-2-32 16,1 2 0-16,2 1 0 0,0 0-160 0,0 0-48 15,0 2 0-15,2 0 0 0,-1 0-208 0,1 2-32 16,0-4-16-16,1 0 0 0,1-2-272 16,1 0 0-16,1-2 128 0,0-2-128 0,1-1 0 0,-1-2 0 15,1-3 0-15,1-3 0 0,1-2 0 0,1-3 0 16,1-3 0-16,-1-1 0 0,-1-4-128 0,1-1 128 16,0 1 0-16,-1-2-144 0,-1 0 144 0,0 2-192 15,-1-1 192-15,0 3-192 0,-2 1 192 0,-1 2-160 16,0 3 160-16,0-1-160 0,0 3 160 0,-1 1-160 15,-1 5 160-15,0 0-160 0,0 0 160 0,0 0 144 16,0 0-16-16,0 0-128 0,0 0 160 0,0 0-160 0,-2 7 128 16,2 1-128-16,1 0 176 0,0 2-48 0,0 1-128 15,1 0 192-15,0 1-64 0,1 1-128 16,1-2 176-16,-1 0-176 0,1 1 128 0,1-1-128 16,0-1 0-16,1-3 0 0,0 0 0 0,1-2 0 0,1-2 0 0,0-2 0 31,0-2-752-31,2-3-96 0,-1-2-32 0,1-1 0 15,-1-2-2064-15,-2-1-400 0,0 0-96 0</inkml:trace>
  <inkml:trace contextRef="#ctx0" brushRef="#br0" timeOffset="6503.55">6682 12089 30399 0,'0'0'1344'0,"0"0"288"16,0 0-1312-16,0 0-320 0,0 0 0 0,0 0 0 0,0 0 1904 0,0 0 304 16,0 0 64-16,0 0 16 0,0 0-688 0,1 5-128 15,0 3-16-15,-1-1-16 16,0 0-624-16,1 2-128 0,-2 1-32 0,1 2 0 0,0-1-336 0,-1 2-64 15,-1 1 0-15,1 0-16 0,0 1-240 0,1-1 0 16,0-2 0-16,0 1 0 0,1-3 272 0,1-1 64 16,-1-1 16-16,1-3 0 0,-2-5-208 0,0 0-144 15,0 0 192-15,0 0-192 0,5 0 272 0,1-4-48 16,0-1-16-16,1-4 0 0,-1-2 128 0,1-2 32 16,2-1 0-16,0-1 0 0,0-1-368 0,0 0 0 15,-1 0-192-15,0-1 64 0,0 2 128 0,0 0 0 16,2 2 0-16,-3 0 0 0,1 1 0 0,0 1 0 0,-2 0 0 0,0 2 0 15,0 1 0-15,0 2 0 16,-2 2 0-16,0 2 128 0,-4 2 0 0,0 0 16 16,0 0 0-16,4 6 0 0,-1 1 192 0,-1 2 48 0,-1-1 0 0,-1 2 0 15,-1 2-160-15,-1 1-32 16,-2-1 0-16,0 3 0 0,-1 2-64 0,2-2 0 0,0 2-128 0,-1 0 192 16,-1-1-192-16,1 1 0 0,2-2 0 0,1-4 0 15,0 1-240-15,2-2 16 0,1-3 0 0,-2-7 0 31,0 0-1056-31,6 1-192 0,0-3-64 0,0-3 0 0,2-4-368 16,0-2-80-16,1-2 0 0,0 0-16 0,0-2-880 16,1-1-160-16,-1 1-32 0</inkml:trace>
  <inkml:trace contextRef="#ctx0" brushRef="#br0" timeOffset="6970.392">7018 12032 8287 0,'0'0'368'0,"0"0"80"0,0 0-448 0,0 0 0 16,0 0 0-16,0 0 0 0,-4 3 6496 0,0 1 1216 15,-1 1 240-15,1 1 48 0,0 1-5024 0,0-1-1008 16,0 2-208-16,-2 0-32 0,1 2-1008 0,1-1-192 15,0 0-32-15,0 2-16 0,0 0-128 0,0 1-32 16,-1-1 0-16,2 1 0 0,0 0-320 0,1-1 0 16,2-2 0-16,1 0 0 0,1-1 0 0,0-2 0 15,-2-6 0-15,0 0 0 0,0 0-224 0,7 2-16 16,-1-5 0-16,0-1 0 0,1-3 48 0,-1-1 16 16,0 0 0-16,1-2 0 0,0 0-16 0,0-2-16 15,-1 1 0-15,0 2 0 0,-1-2 208 0,1 1 0 16,-1 1 0-16,-1 2 0 0,-1 0 0 0,0 1 0 15,-1 1 0-15,-2 5 0 0,0-5 0 0,0 5 0 16,-1-4 0-16,1 4 0 0,0 0 496 0,0 0 80 16,0 0 32-16,0 0 0 0,-5 4-288 0,0 1-48 15,1 1-16-15,0 2 0 0,0 1 448 0,0 3 96 16,0 3 16-16,0 1 0 0,1 3-464 0,0 2-96 0,0 1 0 16,1 3-16-16,1 3-240 0,0-1 0 0,1 2 0 0,0 0 0 15,0-2 144-15,0-1 96 0,0-1 16 16,0 0 0-16,-1-3-48 0,0 1 0 0,-1-1 0 0,0 1 0 15,-1-1-32-15,1 0-16 0,0-2 0 0,0 0 0 16,1-3-32-16,-1 0-128 0,-1-4 192 0,0-2-64 16,2-1 0-16,-2-2-128 0,-1-2 192 0,0-1-64 15,-1-2-128-15,0-2 128 0,0-2-128 0,-1-2 128 0,0-1-128 0,0-3 0 16,-1-1 0-16,2-2-176 0,-2-2-144 16,2-3-48-16,2 0 0 0,0-2 0 15,1-2-1248-15,1 0-256 0,2 0-48 0,1 1-16 16,1-1-1136-16,1 1-240 0</inkml:trace>
  <inkml:trace contextRef="#ctx0" brushRef="#br0" timeOffset="7404.123">7201 12209 34847 0,'0'0'768'0,"0"0"144"0,0 0 48 0,0 0 16 0,0 0-784 0,0 0-192 15,0 0 0-15,7-1 0 0,-1-1 1280 0,0-1 192 16,0-1 64-16,1-1 0 0,0 0-928 0,-1-1-176 16,1-1-48-16,1 0 0 0,-1-1-256 0,-1 0-128 15,0 1 128-15,-1 0-128 0,-2-1 128 0,2 0-128 16,-1-1 0-16,0 1 128 0,-1-1-128 0,-1 1 0 16,0-2 144-16,0 1-144 0,-2 0 256 0,0 1 0 15,-1 0-16-15,-1 2 0 0,-1 1 272 0,-1 1 64 0,4 4 16 0,-6-1 0 16,1 1-16-16,-1 1 0 15,-2 2 0-15,-1 3 0 0,0 2 16 0,-2 3 0 16,2-1 0-16,1 2 0 0,-1 0-16 0,1 0-16 16,1 2 0-16,2 2 0 0,2-2-80 0,0 4-16 15,1-3 0-15,3 2 0 0,1-2-192 0,0 1-32 0,2-1-16 0,2-1 0 16,2-2-224-16,1-2 128 0,0 0-128 0,0-3 0 16,2 0 0-16,1-1 128 0,-2-2-128 0,0 0 0 15,-2-4 0-15,2 0 0 0,0-4 0 0,0 1 0 16,-1-3 0-16,1-2 0 0,0-1 0 0,0-2 0 15,-2-3-448 1,-1-1 0-16,1 0 16 0,0-2 0 0,0 0-1376 16,-1 2-288-16,-2 0-48 0,-1 2-19040 0</inkml:trace>
  <inkml:trace contextRef="#ctx0" brushRef="#br0" timeOffset="8655.62">8180 11879 9215 0,'0'0'816'0,"5"-1"-656"0,1-2-160 0,0 1 0 16,1-3 2768-16,0 1 528 0,1 0 96 0,0 1 32 15,1-2-1408-15,2-2-288 0,-2 1-48 0,1-3-16 16,0 0-304-16,1 1-64 0,1-4-16 0,1 3 0 16,0-2 0-16,-1-1-16 15,-2 1 0-15,1 2 0 0,-2-1-32 0,-2 2 0 0,-1-2 0 0,-2 3 0 16,-2 0-48-16,-2 7-16 0,0 0 0 0,0 0 0 15,-4-5-160-15,-3 3-48 0,-3 1 0 0,-2 2 0 16,-2 1-320-16,-2 1-80 0,-2 2-16 0,-1 2 0 16,-3 3-48-16,-1 2-16 0,-2 0 0 0,2 5 0 0,0 1 32 0,1 0 16 15,2 2 0-15,4 1 0 0,1 2-176 0,3-2-32 16,0 2-16-16,4 0 0 0,5 0-304 0,4-2 160 16,0 1-160-16,3-4 128 0,2-1-128 0,2-1 0 15,3-2 0-15,2-1 0 0,3-1 0 0,1-2 0 16,2 0 0-16,0-3 0 0,3-1-240 0,-1-2 80 15,2-2 16-15,-1-2 0 16,1-2-816-16,-2-1-176 0,0-1-16 0,-3 0-16 16,1-2-512-16,-1-2-112 0,-3 0 0 0,0-1-16 15,0 0-608-15,-3 0-112 0,-1 1-32 0,-2 1 0 16,0 1-192-16,-1-2-32 0,0 2-16 0,-1 0 0 16,0 0 992-16,0 1 192 0,-1 2 32 0,-2-2 16 15,2 0 816-15,0 0 176 0,0-1 16 0,1 1 16 0,0-2 1504 0,1 1 288 0,-2 0 64 0,1 0 16 16,1-1 432-16,-1 1 96 0,0 0 0 0,0 0 16 15,-2 1-64-15,-1-1-16 0,-1 0 0 0,-1 1 0 16,-2 5-16-16,0 0-16 0,-3-5 0 0,-2 2 0 16,-1 1-224-16,-2 2-64 0,-1 2 0 0,-1 2 0 15,-2 1-528-15,-1 3-112 0,-1 1-32 0,0 3 0 16,0 3-240-16,1-1-48 0,-1 4-16 0,2 0 0 16,0-1-176-16,2 1-16 0,1-2-16 0,3 0 0 15,4-2-160-15,1-1-128 0,1 1 144 0,3-1-144 16,3 0 0-16,4-4 0 0,0 0 0 0,3 0 0 0,1-3 176 0,5-2-16 15,1-2 0-15,3-2 0 16,1-3-160-16,2-1 0 0,-1-1 0 0,1-4 0 0,-2 0 0 16,0 1 0-16,-4-1 0 0,-5 2 0 0,-2-1-240 0,-2 0-128 15,-1-1-16-15,-1 1-16 0,-3-1 400 0,-3 1 0 16,-2 0 0-16,-1 0-128 0,-2-1 128 0,-3-1 128 16,-3 0-128-16,-1 0 176 0,-1 1-176 0,-1-1 0 15,-2-1 0-15,0 1 0 0,0 0 0 0,1 1 0 16,-2 0 0-16,5 2 0 0,1 0 0 0,1 2 0 15,-2-2 0-15,3 4 0 16,0-1-304-16,2 1-144 0,0 1-16 0,4 2-16 16,0 0-1824-16,0 0-384 0,0 0-64 0,0 0-10624 15,9 2-2112-15</inkml:trace>
  <inkml:trace contextRef="#ctx0" brushRef="#br0" timeOffset="9055.154">8891 11950 16575 0,'0'0'1472'0,"0"0"-1168"0,0 0-304 0,0 0 0 16,0 0 4256-16,0 0 800 0,0 0 144 0,-6 1 48 16,1 0-2832-16,0 1-560 15,5-2-128-15,-5 4 0 0,0 1-704 0,0 2-128 0,1 2-16 0,1 2-16 16,0 1-192-16,0 1-32 0,1-2-16 0,1 2 0 16,0 1-496-16,2-1-128 0,2 0 0 0,0 0 0 15,2-2 0-15,1-1 0 0,1-1 0 0,0-2 0 16,2-2 0-16,-1-2 0 0,2-1 0 0,1-2 0 15,0-2 0-15,0-1 0 0,1-4 0 0,-1-1 0 16,1-2 0-16,0 0 0 0,-2-2 0 0,0-1 0 16,0-1 0-16,-2 1 0 0,-1-3 0 0,-1 1-192 0,-1 1 192 0,-1 0 0 15,-2 0 0-15,-1 3 0 0,-1 0 0 0,0 2 0 16,-2 3 0-16,0 1 0 0,2 5 0 0,0 0 144 16,-5 0-144-16,1 2 0 0,0 2 288 0,0 2-48 15,0 2-16-15,1 2 0 0,1 0-32 0,1 1-16 16,1 0 0-16,1 2 0 0,0 0-176 0,0 1 0 15,2-1 0-15,1 0 0 0,1-1 0 0,2 0 0 16,-1-2 0-16,0-1 0 0,1-1-144 0,2-3-64 16,1 0-16-16,1-1 0 15,-2-2-1824-15,1-2-384 0,0-3-64 0,1-2-10112 16,0-2-2048-16</inkml:trace>
  <inkml:trace contextRef="#ctx0" brushRef="#br0" timeOffset="9424.434">9233 11937 11967 0,'0'0'1072'0,"0"0"-864"0,0 0-208 0,0 0 0 15,-5 2 4880-15,5-2 944 16,-5 3 176-16,5-3 32 0,-4 4-3696 0,4-4-736 16,-4 5-160-16,1 1-32 0,1 0-672 0,0 1-144 0,1-1-16 0,0 0-16 15,0 1-48-15,2 1-16 0,-1-3 0 0,0 2 0 16,0 0-80-16,1 1-16 0,0-1 0 0,-1-1 0 16,0 1-128-16,1-1-16 0,-1-6-16 0,2 7 0 15,-2-7-64-15,2 3-16 16,-2-3 0-16,0 0 0 0,0 0 128 0,0 0 32 0,0 0 0 0,0 0 0 15,0 0-64-15,4 0 0 0,-4 0 0 0,5-2 0 16,1-3-80-16,0-1-32 0,0-3 0 0,1 0 0 16,1-4-144-16,0 0 0 0,0-3 144 0,1 0-144 15,0 0 0-15,1 0 144 0,0 2-144 0,-2 0 0 16,-1 3 144-16,-1 2-144 0,1 2 0 0,-1 3 144 0,-3 0 96 0,-3 4 16 16,5-2 0-16,-1 1 0 0,-4 1 144 0,7 2 48 15,-1 3 0-15,0 2 0 0,-1 3-288 0,-2 1-160 16,-1 1 192-16,0 1-192 0,1 2 256 0,-2 2-64 15,-1-3-16-15,0 1 0 0,1 0-176 0,-1 0 160 16,-1-2-160-16,0 2 160 0,0-5-160 0,0 2 0 16,0-1 0-16,1-1 128 0,-1-1-128 0,0-2 0 15,2 0 0-15,-1-7 0 16,0 0-1024-16,0 0-144 0,0 0-32 0,0 0 0 16,8-2-1744-16,-1-3-368 0,1-2-64 0</inkml:trace>
  <inkml:trace contextRef="#ctx0" brushRef="#br0" timeOffset="9641.976">9686 11617 38591 0,'0'0'1712'0,"0"0"336"0,-5 2-1632 0,1 2-416 0,0 1 0 0,0 1 0 16,0 0 2096-16,2 2 336 0,0 2 64 0,0 0 0 16,0 2-1392-16,1 2-272 0,0 0-64 15,1 4-16-15,-1 2-384 0,1 1-80 0,-1 3-16 0,1 1 0 16,0 1-144-16,1 3-128 0,0 0 192 0,0-2-192 15,0 0 0-15,0-3 0 0,0-1 0 0,-1-3 0 32,0-1-672-32,0-1-192 0,-1-2-32 0,0-3-16 15,-1-2-1536-15,-1-2-304 0,0 0-64 0</inkml:trace>
  <inkml:trace contextRef="#ctx0" brushRef="#br0" timeOffset="9857.544">9580 11968 34607 0,'0'0'1536'0,"0"0"320"0,0 0-1488 0,0 0-368 15,0 0 0-15,0 0 0 0,0 0 2480 0,0 0 416 16,0 0 96-16,0 0 16 0,0 0-1408 0,0 0-288 16,4 3-48-16,1-1-16 0,1 0-736 15,1 0-160-15,0 0-32 0,1-1 0 0,0-1-192 0,3 0-128 16,2-1 160-16,1-1-160 0,-1 0 0 0,2 0 0 16,1 0 0-16,-2 1 0 0,2-2 0 0,-1 1-256 15,2 0 48-15,-1 0 16 16,1 1-832-16,1-2-144 0,-1 2-48 0,-2 0-13056 15,0 0-2608-15</inkml:trace>
  <inkml:trace contextRef="#ctx0" brushRef="#br0" timeOffset="10079.64">9901 12338 23951 0,'0'0'2128'0,"0"0"-1696"0,0 0-432 0,0 0 0 15,3-3 4608-15,2-2 832 0,1-2 160 0,3-3 32 0,-1-5-3280 0,3-1-672 16,0-2-128-16,2-2-16 16,0 0-672-16,0-1-128 0,0-1-32 0,-2 0 0 15,2 2-272-15,-1-3-64 0,1 1-16 0,-1-1 0 16,2 0-208-16,-1-1-144 0,-1 1 192 0,1 0-192 16,-1 2 0-16,-1 2 0 0,-2 3 0 0,-1 2 0 15,-2 2-1088-15,0 3-240 0,-1 3-32 0,-1 1-13744 16,-4 5-2752-16</inkml:trace>
  <inkml:trace contextRef="#ctx0" brushRef="#br0" timeOffset="10242.505">10104 12024 49759 0,'-17'2'1088'0,"9"-1"240"0,-3-1 32 0,0 0 48 0,-1-1-1136 0,-1-1-272 16,0-2 0-16,0-1 0 0,-2-2 1104 0,2-2 176 15,2-1 16-15,0-1 16 0,-1 0-816 0,3-1-176 16,1 0-16-16,2 1-16 15,0-2-672-15,1 0-128 0,1-1-16 0,1 1-16 16,2-2-2144-16,0 1-416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01T20:24:50.30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19926 5456 22 0,'-3'-2'11'0,"16"-1"-6"15,-5 3 12-15,6-2-12 16,7 2 1-16,13 0 2 16,6-2 1-16,2-1-11 15,8 3 1-15,6 3 7 16,2-1 0-16,0 3-3 16,1-1 1-16,-7 1-2 15,-1-3 1-15,-1 1-2 0,0-1 0 16,1 3 0-16,-6 2 0 15,-3 0-1-15,-2 2 1 16,-1-2 0-16,1 0 0 16,-3 1-1-16,-8-1 1 15,-2 0-1-15,-6-5 0 16,0 5 0-16,-5-5 1 16,-3 1 0-16,-5-3 0 15,-3 0 0-15,1-3 0 16,-4 3-1-1,-2 0 1-15,0 0-5 16,0 0 1-16,-2 3-9 16,-1-1 0-16,-2 5-3 15,-6 0 1-15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01T20:24:53.45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9274 6329 5 0,'5'-5'2'0,"3"-2"-1"0,-5 4 2 16,7 1-2-16,3 0 1 16,1-1 2-16,7 1 0 15,0 0-5-15,3-1 1 16,-3 1 1-16,0 2 1 16,3-2-1-16,8 2 1 31,28 0-3-31,1 0 1 15,-2 0 0-15,-7 0 0 0,-4 2 0 16,2 3 0-16,1-1 0 16,-4 3 1-16,-2 3 0 15,-2-1 0-15,2-4 0 16,2 2 0-16,-5-2 0 16,-4-1 1-16,-1 1-1 15,2-3 0-15,6 1 0 16,0-3 1-16,0 2-2 15,8 1 1-15,-3-1 0 16,1 0 0-16,-6 1-1 16,0-1 0-16,0-2 0 15,2 0 0-15,-2-2 0 16,5-1 0-16,1 1 0 16,-1 2 0-16,-5 0 0 15,-3-2 1-15,3 2-1 16,3-3 0-16,2 1-1 0,0-1 1 15,-2 1 0-15,0 2 0 16,-1-2 0-16,-4 2 1 16,-1-3-1-16,3 1 0 15,3-3 0-15,2 1 0 16,-2-1 0-16,2 0 0 16,0 1 0-16,0 1 0 15,-7-2 0-15,-1 3 0 16,0 0 0-16,6 2 0 15,-3 0 0-15,-3 0 0 0,1 0 0 16,-1 0 0-16,0-3 0 16,3 3 0-16,-5-4 0 15,0-1 0-15,5 3 0 16,-3-1 1-16,0 1-1 16,-2 0 0-16,0 2 0 15,-1 0 0-15,-2 2 0 16,3 0 0-16,-3 1 0 15,-5-1 0-15,2 0 0 16,1-2 0-16,2 0 0 16,0 0 0-16,0 0 0 15,0-2 0-15,0 2 0 16,0-2 1-16,0 2-2 16,-3 0 1-16,1 0 0 15,-9 0 1-15,-2 0-1 16,0-3 0-16,0 3 0 0,-1 0 1 15,4 0 0-15,-1 0 0 16,1-2-1-16,-1 2 1 16,-2-2-1-16,0-1 1 15,-3 3-1-15,-2 0 1 16,-1 0-2-16,1 0 1 16,-1 0 0-16,3-2 1 15,-2 2-1-15,2-2 1 16,0-1 0-16,-2 1 0 15,-1-3 0-15,3 0 0 16,3 1 0-16,3 1 0 0,2 1-1 16,0 0 0-16,0-1 0 15,-3 1 0-15,4 0 0 16,-1-1 0-16,2-1 0 16,1 1 1-16,-3 1 0 15,-2 0 1-15,-1 2-1 16,1 0 1-16,2 0-1 15,0-3 0-15,3 1 0 16,-3 2 1-16,-3 2-2 16,-2-4 0-16,-3 2-3 15,-2 0 1-15,-4 0-7 16,-4 2 1-16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3:16:53.45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11950 524 13823 0,'0'0'1216'0,"0"0"-960"0,-2-3-256 0,0 1 0 16,-1 0 3392-16,-1 0 640 15,0 0 128-15,0 1 32 0,-2 1-2032 0,-1 1-416 16,0 1-80-16,0 0 0 0,-3 2-576 0,-2 2-128 15,-1 0 0-15,0 3-16 0,-2 0-176 0,0 2-48 16,1 0 0-16,0 5 0 0,0 1 128 0,2 2 32 16,-1 3 0-16,1 1 0 0,1 2-256 0,4-1-48 15,1 1-16-15,2-3 0 0,3 1-240 0,4-4-32 16,1 0-16-16,3-3 0 0,1-1-128 0,4-3-16 0,4-4-128 0,2-1 192 16,4-2 64-16,0-3 0 0,3-2 0 0,0-2 0 15,2-3 128-15,-3-2 48 0,-1-3 0 0,0 0 0 16,-1-4-432-16,-2 0 0 0,-2-3-224 0,-2-2 80 15,0-1 272-15,-2-2 64 0,-4 0 16 0,-1 0 0 16,-2 1 112-16,-2 0 0 0,-3 0 16 0,-2 1 0 16,-3 1 80-16,-2 0 16 0,-2 1 0 0,-1 1 0 15,-2 2-192-15,-3 2-48 0,-1 0 0 0,-1 2 0 16,-1 2-192-16,-1 2 0 0,2 3 128 0,-1 1-128 16,1 1-256-16,2 2-80 0,0 1-32 0,2 1 0 15,2 1-1920 1,1 0-384-16,3 3-80 0,1-1-17776 0</inkml:trace>
  <inkml:trace contextRef="#ctx0" brushRef="#br0" timeOffset="520.201">12310 656 28847 0,'0'0'1280'0,"0"0"256"0,-3-4-1216 0,0 2-320 0,-2 0 0 0,0 1 0 16,-1 1 2256-16,-1 2 400 0,0 2 80 0,0 1 16 15,0 1-960-15,0 2-192 0,1 2-48 0,0 2 0 16,1 0-656-16,1 0-128 0,1 2-16 0,1 0-16 16,2 1-400-16,1-2-80 0,1 0 0 0,2-1-16 15,1-2 240-15,3-2 48 0,2-1 16 0,1-2 0 16,2-2-736-16,1-1-128 0,0-3-48 0,2-1 0 16,-1-2 368-16,-1-1 0 0,1-1 0 0,-2-2 0 15,-1-2 0-15,-1 1 0 0,-2-3 0 0,-1 2 0 16,-3 2 144-16,-1 2-144 0,-1 1 160 0,-3 5-160 0,0 0 496 0,0 0 0 15,0 0 0-15,0 0 0 0,-6 4-64 0,0 2-16 16,0 2 0-16,1-1 0 0,3 2-256 0,0-1-160 16,1 2 192-16,2-1-192 0,2-1 0 0,3-1 0 15,0 1 0-15,1-3 0 0,0-1 0 0,2-1 0 16,2-2 0-16,-1-2 0 16,1 0-304-16,0-4-112 0,2 0-32 0,1-2 0 15,-2-3-1696-15,2-1-352 0,-2-3-64 0,0 0-17488 0</inkml:trace>
  <inkml:trace contextRef="#ctx0" brushRef="#br0" timeOffset="818.529">12652 658 5519 0,'0'0'240'0,"0"0"64"0,0 0-304 0,0 0 0 0,0 0 0 0,0 0 0 15,-4 2 6960-15,4-2 1328 0,-3 5 272 0,1 0 48 16,1 1-5584-16,0 0-1104 0,0 1-240 0,1 2-32 16,0 0-784-16,0 2-160 15,1 0-16-15,0 1-16 0,0-1-288 0,1 0-64 0,-1 1-16 0,1-1 0 16,0-2-144-16,1 1-32 0,0-3 0 0,-1-1 0 15,1-1 0-15,2-2-128 0,-5-3 192 0,6 1-64 16,-6-1 96-16,5-1 16 0,-5 1 0 0,5-5 0 16,-1 0 192-16,0-3 32 0,0 1 16 0,0-4 0 15,-2 1-16-15,0-1 0 0,1-1 0 0,2 1 0 16,-1-1-128-16,0 0-16 0,-1-1-16 0,0 2 0 16,0 0-80-16,1 1-16 0,0 0 0 0,1 1 0 15,-1 3-208-15,0-3 128 0,1 3-128 0,0-2 0 16,1 2 0-16,-1 2 0 0,-1-1 0 0,0 2 0 15,0 2 0-15,-4 1 0 0,6-2 0 0,-6 2 0 16,3 0-352-16,-3 0-16 0,4 2 0 0,0 1 0 16,-4-3-1632-16,4 4-336 0,0 3-64 0,-1 0-11440 15,0 0-2288-15</inkml:trace>
  <inkml:trace contextRef="#ctx0" brushRef="#br0" timeOffset="1300.96">13526 639 26943 0,'0'0'1200'0,"0"0"240"0,0 0-1152 0,2-5-288 0,-2 5 0 0,0 0 0 16,2-4 1792-16,-1-1 320 0,-2 0 48 0,1 5 16 15,-3-5-480-15,-1 2-96 0,-1 1 0 0,-1-1-16 16,-2 1-176-16,-1 2-48 0,0 2 0 0,-2 1 0 16,-1-2-336-16,-2 2-64 0,0 3 0 0,0 2-16 15,-1 1-176-15,1 2-16 0,0 1-16 0,0 4 0 16,1-1-304-16,2 1-64 0,1 2-16 0,3 0 0 16,0-2-176-16,5 6-48 0,2-2 112 0,2-3-240 0,4-2 0 15,3-3 0-15,2-1 0 0,2-1-192 0,2-3-16 16,5-2-16-16,0-3 0 15,2 0-960-15,0-2-192 0,2-2-32 0,-1-1-16 16,0-2-1328-16,-2-1-272 0,0 0-48 0,-3-1-14816 0</inkml:trace>
  <inkml:trace contextRef="#ctx0" brushRef="#br0" timeOffset="1701.328">13766 667 12895 0,'-3'-4'1152'0,"1"0"-928"0,0 1-224 0,0 0 0 16,-3 2 4256-16,0-2 800 0,-1 2 176 0,0 0 16 15,-1 1-2672-15,0 1-528 0,0 1-128 0,1 2 0 16,-1 1-592-16,0 2-112 0,-1 1-32 0,0 2 0 16,0 1-352-16,2 1-80 0,-1 2-16 0,0 1 0 15,1-1-240-15,1 2-48 0,1-2-16 0,2-1 0 16,1 1-240-16,2 0-64 0,0-3 0 0,2-2 0 16,2-1-128-16,1-1 0 0,0-2 0 0,2-1 0 15,1-3 0-15,2-1 0 0,1-3-160 0,0-2 160 16,1-5-512-1,0 0 0-15,0 0 0 0,-1-2 0 0,0-4-672 0,0 0-144 0,-2-1-16 0,0 1-16 16,-2 1 144 0,0-1 16-16,-2 0 16 0,-2 2 0 0,0-1 656 0,-1 3 128 0,-2 3 16 0,0 2 16 0,0 0 608 15,-1 7 112-15,-3-3 32 0,0 1 0 0,0 1 848 0,-2 2 176 16,1 2 48-16,0 2 0 0,-1 1-192 0,1 2-48 16,-1 0 0-16,2 2 0 0,-1 1-432 0,0 1-80 15,1 1-32-15,1-1 0 0,0 2-336 0,1-2-64 16,2 2-16-16,0-2 0 0,1-1-256 0,1-2 0 15,2 1 0-15,1-2 0 0,-1-2-160 0,3-1-96 16,2-2 0-16,1-2-16 16,0-1-1728-16,2-2-352 0,1-2-64 0,4-2-16656 0</inkml:trace>
  <inkml:trace contextRef="#ctx0" brushRef="#br0" timeOffset="1968.206">14089 628 35535 0,'-13'-1'1568'0,"6"2"336"0,-1 1-1520 0,-3 0-384 16,-1-1 0-16,-1 1 0 0,0 1 2544 0,-2 1 432 0,1 1 96 0,2-2 0 16,0 1-1456-16,1 0-288 0,3 3-64 0,2-1-16 15,2 0-704-15,1 0-144 0,2 0-16 16,3 0-16-16,0 1-368 0,3-3 0 0,4 3 0 0,2-1 128 0,3-2-128 0,1 0 0 16,1 1 0-16,0 0 0 15,-1 0 0-15,1 1 0 0,-3 2 0 0,-2-1 0 16,0 1 0-16,-3 3 0 0,-2 0 0 0,-2 1 0 15,-2 1 0-15,-2 1 0 0,-2-1 0 0,0 2 0 0,-3-1 128 0,-2-1 64 16,-2 1 16-16,-2 0 0 0,0-3 0 0,-3 0 0 16,0-1 0-16,0-1 0 0,-2-1-208 0,0-3 0 15,1 0 0-15,1-1 0 0,0-3-144 0,4-2-128 16,1-2-32-16,2-3 0 16,2-3-2096-16,3-2-416 0,3-3-96 0</inkml:trace>
  <inkml:trace contextRef="#ctx0" brushRef="#br0" timeOffset="2338.956">14166 735 32479 0,'0'0'1440'0,"0"0"288"0,0 0-1376 0,6 4-352 0,0 0 0 0,1-1 0 16,0-1 1536-16,1 1 224 0,1 0 48 0,2 0 16 16,1-2-928-16,-1 0-192 0,0 1-48 0,2-5 0 15,1 1-480-15,-1-3-176 16,2 1 0-16,0 0 144 0,-3-3-144 0,1 0 0 15,-2-1 0-15,-1 0-176 0,-2 1 176 0,-1 0 0 0,-2-1 0 0,-1 1 0 16,-2 0 128-16,-2 0 0 16,-2-1 0-16,-2 2 0 0,-1 0 576 0,-3 1 112 0,0 2 16 0,-2-1 16 15,-2 3-16-15,-2-1 0 0,0 2 0 0,-2 2 0 16,0-2 208-16,1 3 48 0,-3 4 0 0,3 0 0 16,-2 2-352-16,0 2-64 0,1 3-16 0,1 0 0 15,2 3-176-15,3 3-32 0,2-2-16 0,1 3 0 16,2-1-48-16,2 1 0 0,2-2 0 0,2 1 0 15,3-1-224-15,1-3-160 0,1-1 192 0,2-1-192 16,1-1 128-16,4-3-128 0,3-4 0 0,1 0 0 0,2-2 0 0,-1-2 0 16,0-2 0-16,1-2 0 0,0-2-176 0,0-1-32 15,-2-2-16-15,0 0 0 16,-1-1-1360-16,-3 0-272 0,0 0-48 0,-1-1-13728 16,-1-1-2752-16</inkml:trace>
  <inkml:trace contextRef="#ctx0" brushRef="#br0" timeOffset="2505.234">14585 874 38703 0,'0'0'1712'0,"1"6"352"0,-1-6-1648 0,-1 5-416 15,1-5 0-15,-2 5 0 0,1 0 2800 0,0 0 464 16,1 0 112-16,0-5 16 0,0 0-1856 0,0 0-352 16,0 0-80-16,0 0-16 0,0 0-768 0,0 0-144 15,0 0-48-15,5-4 0 16,0-1-1216-16,-1-3-256 0,1-2-64 0,1-2-14128 15,-1-1-2832-15</inkml:trace>
  <inkml:trace contextRef="#ctx0" brushRef="#br0" timeOffset="2637.237">14603 617 43135 0,'0'0'1920'0,"0"0"384"0,-5-2-1856 0,0 1-448 0,-1 0 0 0,0 0 0 0,0-1 1808 0,1 2 272 16,5 0 48-16,-5-2 16 15,5 2-1600-15,0 0-320 0,0 0-64 0,0 0-16 31,0 0-1152-31,0 0-224 0,0 0-48 0,0 0-16 0</inkml:trace>
  <inkml:trace contextRef="#ctx0" brushRef="#br0" timeOffset="3637.279">15524 473 30239 0,'7'-10'1344'0,"-3"4"256"0,0 0-1280 0,1 0-320 0,-1 1 0 0,0 1 0 16,-1 0 2240-16,2 1 384 0,-2 1 80 0,-3 2 16 15,0 0-944-15,0 0-192 0,0 0-48 0,4 3 0 16,1 3-576-16,-2 3-128 0,-1 2-32 0,-2 2 0 16,-1 1-224-16,-2 3-64 0,-1 0 0 0,-2 1 0 15,0 2-224-15,-3-1-48 0,-1 3-16 0,0 1 0 16,0 0-80-16,0 1-16 0,-3 3 0 0,0-1 0 15,0 0 128-15,-1-3 32 0,0-1 0 0,2 1 0 16,-2-3 160-16,1-3 48 0,1-1 0 0,2-2 0 16,1-1-176-16,2-3-48 0,2-2 0 0,1-1 0 15,4-7-80-15,0 0-32 0,0 0 0 0,0 0 0 16,0 0 0-16,6 0 0 0,1-3 0 0,2 1 0 16,0-1 48-16,4 1 16 0,2-3 0 0,0 1 0 15,2 0-64-15,1 1-16 0,0 0 0 0,2 1 0 0,1 1 80 0,0 1 16 16,-2 1 0-16,1 0 0 0,-2 1-240 0,-2 0-160 15,1 1 32-15,-2 0 0 0,-2 0 128 0,-1 0 0 16,-1 1 0-16,-3-2 0 0,1 2 0 0,-1 0 0 16,0-2 0-16,-2 0 0 0,-1-2 0 0,0 0 0 15,0 0 0-15,-5 0-128 0,5-2 0 16,-1 0 0-16,0-2 0 16,-1 0-784-16,0 0-160 0,1-1-16 0,0-1-16 15,-1 0-368-15,1-1-64 0,0 1 0 0,1-1-16 16,0 0-2064-16,1 1-416 0</inkml:trace>
  <inkml:trace contextRef="#ctx0" brushRef="#br0" timeOffset="3969.558">15896 900 29951 0,'0'0'1328'0,"0"0"272"0,0 0-1280 0,0 0-320 16,0 0 0-16,-3 5 0 0,0 0 1520 0,0-1 240 15,-1 0 48-15,4-4 16 0,0 0-256 0,0 0-48 0,-4 4-16 0,0-2 0 16,4-2-256-16,-5 1-48 0,0-1-16 0,0-1 0 15,5 1-160-15,-4-3-48 0,-1-3 0 0,1-1 0 16,2-1-272-16,0-1-64 0,0-2-16 0,0 0 0 16,1 0-128-16,1-3-32 0,-2 2 0 0,1-2 0 15,1-1-16-15,0-1 0 0,0 0 0 0,0-1 0 16,0 0-144-16,1 0-48 0,2 0 0 0,1 2 0 16,0 1-128-16,1 0-128 0,1 3 144 0,0 0-144 15,-1 0 0-15,0 1 128 0,0 3-128 0,3-2 0 16,1 1 0-16,1 2 0 0,-1-1 0 0,4 1 0 0,0 0 0 0,1-1 0 15,-1-1 0-15,2 0 144 0,2 1-144 0,-2 1 0 16,1-1-192-16,-1 0 192 0,-2-1 0 0,0 0 0 16,-3 1 0-16,1 0 0 31,-2 2-480-31,-1 3-80 0,-2 0-16 0,-6 2-23904 0</inkml:trace>
  <inkml:trace contextRef="#ctx0" brushRef="#br0" timeOffset="4570.232">16129 717 8287 0,'4'-3'736'0,"-1"-2"-592"0,1 0-144 0,0 1 0 0,-1-2 4528 0,0 0 864 16,-1 1 176-16,0 1 48 0,-2 4-3120 0,0 0-640 16,0 0-112-16,0 0-16 0,0 0-16 0,0 0 0 15,0 0 0-15,-4 3 0 16,-1 3-624-16,0 3-128 0,0-2-32 0,0 5 0 15,-1 4-400-15,1-1-80 0,1 1 0 0,0 0-16 0,1 0-80 0,1 2-16 16,0-2 0-16,2-2 0 16,2-2-128-16,1-1-16 0,1-1-16 0,1-4 0 0,2-1-176 15,1-2 192-15,-1-2-192 0,3-2 192 0,-1-1-192 0,1-1 192 16,-1-4-192-16,1 1 192 0,0-4-192 0,0 1 192 16,0-1-192-16,-2 1 192 0,-1 1-192 0,1-1 0 0,-1 0 0 0,0 1 128 15,-2 1-128-15,-1 3 0 0,-2-2 0 0,-2 6 128 16,0 0-128-16,0 0 0 15,0 0 0-15,0 0 128 0,4 6 96 0,0 0 16 16,-1 1 0-16,1 0 0 0,1 0-240 0,0-2 176 0,2 1-176 0,1 0 160 16,0-2-160-16,1 0 160 0,1-1-160 0,0 1 160 15,0-3 80-15,-1 0 16 0,1-2 0 0,1 0 0 16,-2-1 96-16,-1-1 32 0,0-2 0 0,0 0 0 16,-1-2-112-16,1-2-16 0,-1 1 0 0,-1 0 0 15,1-3-96-15,-1 0-32 0,0-2 0 0,0 0 0 16,-2 1-128-16,1 0 0 0,-1-3 144 0,-1 3-144 15,-2-1 0-15,1 1 0 0,-1 1 0 0,0 1 0 16,-2 1-128-16,-1-1-112 0,1 3-16 0,-1 0 0 31,-1 0-960-31,-1 2-208 0,0-1-48 0,0 1 0 0,1 0-1664 0,0 2-352 0,1-2-64 16,1 0-16-16</inkml:trace>
  <inkml:trace contextRef="#ctx0" brushRef="#br0" timeOffset="4906.692">16596 483 34495 0,'0'0'1536'0,"0"0"304"0,-6-2-1472 0,1-1-368 15,0-1 0-15,5 4 0 0,0 0 2112 0,-1-6 368 16,0 1 64-16,2-1 16 0,-1 6-1312 0,4-3-256 16,1 0-48-16,0 2-16 0,0 1-480 0,1 2-112 0,1 3-16 0,0 2 0 15,1 2-112-15,0 0-16 0,-1 2-16 0,0 2 0 16,2 2-48-16,-2-2 0 15,0 3 0-15,-1-1 0 0,0 2 16 0,-1 0 0 0,-2 3 0 0,0 0 0 16,-2 2 112-16,0 2 0 16,0 0 16-16,-2 1 0 0,-1-2 0 0,-3 2 0 15,-3-1 0-15,0-1 0 0,0-3-48 0,1 0-16 0,-1-3 0 0,2-2 0 16,-1-3-208-16,2-3 128 0,1-1-128 0,2-2 0 16,2-6 0-16,0 0-240 0,0 0 32 0,5-3 0 31,-2-2-1536-31,4-2-304 0,1-4-64 0,1-1-18864 0</inkml:trace>
  <inkml:trace contextRef="#ctx0" brushRef="#br0" timeOffset="5107.126">17014 625 23039 0,'0'0'2048'0,"0"0"-1648"0,0 0-400 0,0 0 0 0,0 0 4592 0,0 0 832 16,0 0 160-16,7-1 48 0,2-1-3408 0,1 1-688 16,1 0-128-16,1 0-16 0,2 1-784 0,1-2-160 15,1 1-16-15,2 0-16 0,0 0-416 0,0 1 0 16,1 0 0-16,-2 0 0 0,-2 0-208 0,-1 0-128 16,-3 1-32-16,-1 1 0 15,-3 0-2176-15,-1-1-432 0,-6-1-96 0</inkml:trace>
  <inkml:trace contextRef="#ctx0" brushRef="#br0" timeOffset="5269.302">17051 725 18431 0,'0'0'1632'0,"-3"6"-1312"0,-1-1-320 0,4-5 0 15,0 0 5440-15,0 0 1024 0,0 6 208 16,3-2 48-16,2 0-3920 0,1 0-784 16,3-1-160-16,2-1-16 0,1 0-800 0,2-1-144 0,4-1-48 0,3 0 0 15,0-1-560-15,2 1-112 16,0-2-32-16,-1 1 0 0,-2-1-144 0,0 0-272 0,-3 1 64 0,-1-1-15312 31,0 0-3056-31</inkml:trace>
  <inkml:trace contextRef="#ctx0" brushRef="#br0" timeOffset="6121.062">17949 477 33231 0,'0'0'1472'0,"-5"-1"304"0,5 1-1424 0,-5-2-352 0,1 1 0 0,-1 1 0 15,1 1 1792-15,-1 2 304 16,1 1 48-16,1 0 16 0,0 3-784 0,0 3-160 0,1 3-16 0,1-1-16 15,0 0-576-15,0 1-112 16,1 1-32-16,0 2 0 0,0 0 48 0,0 0 0 0,0 2 0 0,1 2 0 16,0 0-256-16,-1 1-32 0,0-3-16 0,1 1 0 15,1-2-208-15,-1 0 0 0,0 0 0 0,1-4 0 0,0 0 128 0,0-2-128 16,0-2 0-16,0-2 0 16,0-1-352-16,0-1-160 0,-2-5-48 0,0 0 0 15,0 0-1232-15,0 0-256 0,0 0-64 0,1-5-10752 16,1-1-2144-16</inkml:trace>
  <inkml:trace contextRef="#ctx0" brushRef="#br0" timeOffset="6589.351">17964 474 17503 0,'-3'-3'1552'0,"-1"0"-1232"15,0-2-320-15,2-2 0 0,2 0 4736 0,2 0 896 16,1 1 192-16,3-4 16 0,3 0-3216 0,2-1-656 15,2 0-128-15,1 3-32 0,1-2-992 0,0 4-208 16,1 0-32-16,-1 3-16 0,-1 2-256 0,-1 3-48 0,0 2-16 0,-2 2 0 16,-2 3-48-16,0 1-16 15,-1 2 0-15,-1 4 0 0,-2 1 0 0,-3 0 0 0,-2 1 0 0,-1 1 0 16,0-1 48-16,-4 1 16 16,-2-2 0-16,-2 0 0 0,0-3 80 0,-2 0 0 0,-1 0 16 0,-1-2 0 15,-1 0 32-15,0-1 0 16,-2 0 0-16,1-2 0 0,2-3 64 0,-1 1 16 0,1-1 0 0,1-2 0 15,3-1-448-15,1 0 0 16,1-2 0-16,3 0 512 0,4-1 0 0,0 0 16 0,0 0 0 16,0 0-320-16,6 2-64 0,2 0-16 0,1 0 0 15,2 1-128-15,0 1 0 0,1 1 0 0,0 1 0 16,0 0 0-16,2 1 0 0,-2 1 0 0,-1-1-176 16,1 1 176-16,-1 4 0 0,0-4 0 0,-2 2 0 15,-2 0 0-15,2-3 0 0,-3 3 0 0,1 0 128 0,-2-2-128 16,0 0 0-16,0-2 0 0,-2 1 0 0,0-1 0 15,0-1 0-15,-3-5 0 0,0 0 0 16,0 0 0-16,0 0 0 0,6 0 0 0,-1-2-128 16,0-3-624-16,1-1-112 0,1-4-32 0,0-2 0 15,2-1-1008-15,1-4-208 0,0 2-32 0,0 0-19328 16</inkml:trace>
  <inkml:trace contextRef="#ctx0" brushRef="#br0" timeOffset="6955.447">18603 468 15663 0,'0'0'1392'0,"-4"-4"-1120"0,0 0-272 0,0 0 0 15,0 0 5472-15,-1 0 1040 16,-1-1 208-16,1 2 32 0,-2 0-4016 0,-1 2-816 0,0-1-144 0,-2 2-48 16,-1 0-768-16,-1 2-144 15,-1-1-48-15,0 2 0 0,0 2-272 0,1 0-64 0,-1 1-16 0,1 1 0 16,1-1-224-16,2 1-64 0,0-1 0 0,2 2 0 15,2-2-128-15,1 3 0 0,2-2 0 0,2 2 0 16,3-2 0-16,1 1 0 0,1 0 0 0,2 0 0 16,1 0 0-16,0-2 0 0,1 0 0 0,0 1 0 15,-1 1 0-15,0-2 0 0,-2 1 0 0,-1 1 0 16,-2-1 0-16,0 1 0 0,-2 0 0 0,-2 1 0 16,-2 1 0-16,-1 0 0 0,-1 0 128 0,-2 0-128 15,-1 0 192-15,-1 0-64 0,-1-1 0 0,1 0 0 16,-1-1-128-16,0 0 160 0,-1-1-160 0,2-2 160 15,2-4-160-15,0 0 0 0,0-1 0 0,1-1 0 0,1-2 0 16,1-1-176-16,0-1 48 0,2-1 0 16,1-4-1104-16,2 0-224 15,1 1-32-15,1-2-12848 0,2 1-2576 0</inkml:trace>
  <inkml:trace contextRef="#ctx0" brushRef="#br0" timeOffset="7355.425">18930 403 28559 0,'0'0'1264'0,"0"0"272"0,0 0-1232 0,-3-5-304 0,-1 1 0 0,-1 0 0 15,-2 0 3824-15,-1 1 704 0,-3 1 144 0,-3-1 16 16,-1 3-2864-16,-2 3-576 0,-2-2-112 0,0 3-32 16,-2 1-448-16,2 1-80 15,0 1-32-15,0 2 0 0,0 0-160 0,1 1-16 0,2 1-16 0,0 1 0 16,3 1-208-16,3-2-144 15,0 0 192-15,3 0-192 0,3 0 0 0,2 0 0 16,3-2 0-16,3-1 0 0,2-1 0 0,4-1 0 0,1 1 0 0,3-2 0 16,0 0 0-16,2-1 0 0,3 2 0 0,0 1 0 15,-1-2 0-15,-1 1 0 0,-2 1 0 0,-1 1 0 16,-2 0 0-16,-2 1 0 0,-3 0 0 0,-2 1 0 16,-2 0 0-16,-2 1 0 0,-3 0 160 0,-3 1-160 15,-1 1 224-15,-4-1-32 0,-2 1-16 0,-1-1 0 16,-1-1 48-16,-2 1 16 0,0-2 0 0,1-1 0 0,-2-3-112 15,1 1 0-15,2-2-128 0,0-1 192 0,0-2-192 0,3-2 0 16,1-1 0-16,1 0 0 0,2-2 0 0,2-2-160 16,2-1 0-16,1-1 0 15,1-2-1024-15,2 1-208 0,2 1-32 0,2-1-16 16,1 1-848-16,2 1-160 0,1 0-48 0,2 1-10624 16,-1 1-2144-16</inkml:trace>
  <inkml:trace contextRef="#ctx0" brushRef="#br0" timeOffset="7624.344">18999 779 10127 0,'0'0'448'0,"0"0"96"0,0 0-544 0,0 0 0 15,0 0 0-15,0 0 0 0,0 0 6576 0,0 0 1200 16,0 0 240-16,0 0 48 0,0 0-5072 0,0 0-1024 0,0 0-208 0,0 0-32 16,-3-4-656-16,2-3-128 0,0-2-32 0,0-2 0 15,1 0-240-15,0-2-48 0,1-2-16 0,0 0 0 16,-1-2-176-16,1 0-48 0,2 1 0 0,1-1 0 15,-1 1-144-15,1-2-48 16,0 0 0-16,0 1 0 0,1-2-192 0,0 3 128 0,1-2-128 0,-1 3 0 16,0 0 0-16,1 1 128 0,1 2-128 0,0 1 0 15,-2 0 0-15,2 2 0 0,1-1 0 0,1 2 0 16,-3 2 0-16,2 0 0 0,0 1 0 0,0 3 0 16,-2-1-1232-16,1 2-192 0,0 2-48 15,0 2 0-15,-1 2-2272 0,-2 1-464 0</inkml:trace>
  <inkml:trace contextRef="#ctx0" brushRef="#br0" timeOffset="8056.175">19240 565 15663 0,'0'0'1392'0,"-4"0"-1120"16,-1 0-272-16,-1 1 0 0,0-1 4992 0,1 1 960 15,0 1 176-15,0 0 32 0,-1 2-3728 0,1 1-768 16,0 0-128-16,1 2-48 0,1 0-800 0,0 1-176 15,2 0-16-15,1 1-16 0,1-1-224 0,1 0-32 16,1 1-16-16,1-1 0 0,2-3-208 0,2 2 176 16,1-2-176-16,1-2 160 0,1-1-160 0,1-1 192 15,0-1-192-15,-1-1 192 0,2 1-48 0,-2-4 0 16,-1 1 0-16,0 0 0 0,0-4-144 0,-1 3 0 16,-1 1 144-16,0 0-144 0,-2-1 0 0,0 3 0 15,-1-2 0-15,0 1 128 0,-5 2-128 0,5 0 0 0,-5 0 0 0,5 3 0 16,-2 0 0-16,-3-3 0 0,2 4 0 0,2 0 0 15,-1 0 192-15,-1 1-48 0,-2-5 0 0,3 5 0 16,2-1 176-16,0-1 16 16,-5-3 16-16,7 2 0 0,0-2-64 0,0 0-16 0,1-2 0 0,-1 0 0 15,1-3 48-15,0 1 16 0,0 0 0 0,0-1 0 16,-2-3 0-16,0 1 0 0,2-1 0 0,0 1 0 16,-1 0-144-16,-2 0-48 0,0 0 0 0,-1 0 0 15,-2 0-144-15,0-2 0 0,-1 1 144 0,0 0-144 0,-1-1 0 0,0 1 0 16,-1-3 0-16,-1 1 0 15,0 1-960-15,0-1-144 0,-1 0-48 16,0 0 0-16,0 2-1760 0,1-1-352 0,0 1-80 0</inkml:trace>
  <inkml:trace contextRef="#ctx0" brushRef="#br0" timeOffset="8357.109">19636 333 20271 0,'0'0'1792'0,"-5"-2"-1424"16,0-2-368-16,2-1 0 0,1 0 4880 0,2 0 912 16,1 0 176-16,1 1 48 0,1 0-3760 0,2-1-736 15,1 2-160-15,3 2-16 0,0 0-896 0,2 4-192 0,0 0-16 0,1 3-16 16,1 1-224-16,0 3-128 16,0 3 128-16,1 3-208 0,-3 2 464 0,1 4 112 15,0-1 16-15,-1 2 0 0,-1-1-256 0,0 1-128 0,-1-2 160 0,-1 1-160 16,-1-1 480-16,-1 1 0 15,-3-1 0-15,-1 2 0 0,-1 0-128 0,-1 1-32 16,-3-1 0-16,-1 3 0 0,0-4-112 0,0 0-16 16,-2 0-16-16,-1-1 0 0,1-4 64 0,-1 0 16 15,-1-4 0-15,1-1 0 0,1-2-256 0,-1-2 144 0,2-2-144 0,0-2 128 32,5-4-1184-32,-5 1-240 0,0-2-48 0,1-2-13680 0,0-2-2720 0</inkml:trace>
  <inkml:trace contextRef="#ctx0" brushRef="#br0" timeOffset="52852.73">17308 8295 7359 0,'0'0'656'0,"0"0"-528"15,0 0-128-15,0 0 0 0,0 0 4352 0,0 0 848 16,0 0 176-16,1 8 16 0,-1 0-2672 0,1-1-544 16,-1 0-96-16,1 1-32 0,0 3-400 0,1 2-96 15,1 0-16-15,0 2 0 0,-1 1-352 0,2 0-80 16,0 2-16-16,0-1 0 0,0 0-336 0,0 0-80 15,0-2-16-15,0 1 0 0,0-1-272 0,0-2-64 16,0 1-16-16,0-2 0 0,0 0-304 0,-1-1 128 16,0-1-128-16,0 0 0 0,-1-1 128 0,1-2-128 0,-1 0 0 0,1 0 0 15,-1-2 0-15,-2-5 0 0,0 0-128 0,0 0 128 32,0 0-1312-32,0 0-160 0,0 0-48 0,0 0 0 15,0 0-800-15,0 0-176 0,0 0-16 0</inkml:trace>
  <inkml:trace contextRef="#ctx0" brushRef="#br0" timeOffset="53235.74">17215 8720 27807 0,'0'0'1232'0,"0"0"256"0,0 0-1184 0,0 0-304 0,0 0 0 0,0 0 0 15,3-4 1920-15,-1 0 320 16,0-2 64-16,2 1 0 0,2-3-448 0,-2-1-80 16,2-1-32-16,0 1 0 0,1-1-528 0,-2 1-96 15,0-3-32-15,0 3 0 0,0 0-448 0,0 2-112 0,-1-2-16 0,0 3 0 16,0 0-320-16,0 2-64 0,-1 2 0 0,-3 2-128 16,0 0 0-16,0 0 0 15,0 0 0-15,0 0-14400 0,0 0-2816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1:50:31.35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8866 1064 13823 0,'0'0'608'0,"0"-5"128"0,-3 0-592 0,1 1-144 0,0-2 0 0,0 0 0 16,0 1 4576-16,2 5 880 0,-1-5 176 0,-1 0 48 15,2 5-2944-15,0 0-592 0,0 0-112 0,0 0-32 16,0 0-688-16,0 0-144 0,0 0-16 0,0 0-16 16,0 7-400-16,1 4-80 0,0 2-16 0,0 3 0 15,1 3-304-15,0 3-64 0,0 4-16 0,1-2 0 16,0 1-256-16,0 1 128 0,2 0-128 0,2-3 0 16,-2-6 0-16,3 0 0 0,1-2 0 0,1-3 0 15,-1-1 0-15,2-3 0 0,1-3 0 0,0-1 0 16,0-1 0-16,1-3 0 0,0-3 0 0,-2-1 0 15,-1-2 0-15,-1-2 0 0,0-1 0 0,-2 0 0 16,-2-3 0-16,0-1 0 0,-1 0 0 0,0 3 0 0,-1-4 128 16,-1 4-128-16,-1 2 0 0,-1 3 0 0,0 5 128 0,0 0-128 15,0 0 0-15,0 0 0 0,0 5 0 0,0 3 0 16,1 2 0-16,1 1 0 0,3 0 128 0,0 3-128 16,1-4 0-16,0 1 0 0,2-2 0 0,2 0 0 15,0 0 0-15,0-2 0 0,0-2 160 0,1-4-32 16,-1-1 0-16,2-1 0 0,-2-1 192 0,1-1 16 15,-2-5 16-15,0-2 0 0,0-1 160 0,-1-3 16 16,0-2 16-16,1-2 0 0,-2-4-96 0,0 0 0 16,-1-2-16-16,-2 3 0 0,0-1-432 0,-3 4 0 15,0-2 128-15,-1 2-128 0,-1 3 224 0,-1 1 16 16,-1 3 0-16,1 2 0 0,0-2-240 0,-1 2 0 16,0 1 0-16,0 1 0 0,-1 3-160 0,1 1-80 0,0-2-16 0,3 5 0 31,0 0-1024-31,0 0-192 0,0 0-64 0,0 0 0 15,0 0-2080-15,0 0-416 0</inkml:trace>
  <inkml:trace contextRef="#ctx0" brushRef="#br0" timeOffset="1665.625">9601 1050 20271 0,'0'0'1792'0,"0"0"-1424"0,0 0-368 16,0 0 0-16,0 0 3968 0,0 0 704 0,0 0 160 0,5 0 32 15,0 0-2688-15,0 0-544 0,-1 0-96 0,3 0-32 16,-1 1-1024-16,1-1-208 0,1 0-32 0,0 1-16 16,-1 1-224-16,2-1 0 0,0 0 0 0,-1 0-160 31,0 1-1856-31,-1 0-368 0,-1 1-80 0</inkml:trace>
  <inkml:trace contextRef="#ctx0" brushRef="#br0" timeOffset="1868.92">9575 1234 23039 0,'0'0'1024'0,"0"0"192"0,-4 4-960 0,4-4-256 0,0 0 0 0,0 0 0 0,0 0 4384 0,0 0 832 15,1 5 160-15,1 0 48 16,-2-5-3440-16,5 5-672 0,1-1-144 0,1 0-16 0,1-2-832 0,0 1-144 16,1-3-48-16,0 1 0 0,3 0-128 0,1 0-176 15,-1 1 48-15,3-4-13760 16,2 0-2752-16</inkml:trace>
  <inkml:trace contextRef="#ctx0" brushRef="#br0" timeOffset="2620.478">10355 1388 29599 0,'0'0'1312'0,"0"0"272"0,0 0-1264 0,0 0-320 16,0 0 0-16,0 0 0 0,0 0 1600 0,-3 4 256 15,-1-1 48-15,4-3 16 0,-3 5-656 0,0-1-128 16,-1-1-32-16,0 0 0 0,-1-1-432 0,-1 0-96 16,0-1 0-16,-2 1-16 0,-1 0 16 0,-1 1 0 15,-1 0 0-15,-1 0 0 0,-2-1 96 0,-1 1 32 0,1 0 0 0,-1-1 0 16,0 0-96-16,2 1-16 0,-2 1 0 0,2-1 0 15,1 0-144-15,1 0-16 0,1 0-16 0,2 0 0 16,1 0-160-16,4 0-48 0,-1 1 0 0,4-4 0 16,0 0-208-16,0 0 0 0,0 0 128 0,0 0-128 15,0 0 0-15,4-5 0 0,1 0 0 0,2-2 0 16,0 1 0-16,0-1 0 0,0 0 0 0,-1 0 0 16,-1 0-128-16,-2 0 128 0,3 0 0 0,-1-1 0 15,0-2 0-15,-1-1 0 0,-2-1 0 0,-1-1 0 16,-2-3 0-16,0-1 0 0,-1 0 0 0,0-3 0 15,0-1 0-15,-1-2 0 0,-1-1 0 0,0-2 0 16,0 1 0-16,2 0 0 0,-1 0 0 0,0 3 0 16,-1-2 0-16,0 3 0 0,0-1 0 0,-1 2 0 15,0-3 0-15,0 2 0 0,1 0 0 0,0 0 0 0,1 1 0 16,-2 1 0-16,0 2 0 0,1-1 0 0,-2 1 0 0,1 0 0 16,0 0 0-16,0 3 0 0,0 1 0 0,1 2 0 15,2-1 0-15,-1 2 0 0,0-2 0 0,1 2 0 16,1 0 0-16,0 2 0 0,0-1 0 15,1 1 0-15,2 0 0 0,1 1 0 0,0 2 0 0,2 0 0 16,-1 1 0-16,3 0 0 0,1-3 0 0,0 2 0 16,1 1 0-16,0 2 0 0,2 1 0 0,0 0 0 15,0 1 192-15,0 0-48 0,2 0 48 0,0 0 0 16,0-1 0-16,0 1 0 0,1 1-192 0,0-1 0 16,-2 0 0-16,2 0 0 0,0 0 0 0,-1 1 0 15,-1 0 0-15,0-1 0 16,-2-1-800-16,-1 0-192 0,0 0-32 0,1 0-16 15,-2-1-1840-15,-1 1-384 0</inkml:trace>
  <inkml:trace contextRef="#ctx0" brushRef="#br0" timeOffset="4437.012">10577 975 36335 0,'-10'1'1600'0,"10"-1"352"0,0 0-1568 0,0 0-384 16,-5 2 0-16,1 0 0 0,4-2 1408 0,-5 3 208 15,1 1 48-15,1 1 0 0,1 1-864 0,1 1-160 16,1 1-48-16,0 2 0 0,0 2-400 0,0 1-64 16,3 0-128-16,0 4 176 0,0 1-176 0,1 0 0 0,1-2 0 0,1 0 0 15,2-2 0-15,0 0 0 0,-1-4 0 0,2-1 0 16,0 0 0-16,1 0 0 0,0-4 0 0,0-1 0 16,-1-3 0-16,1-1 160 15,0-2-160-15,-1-2 160 0,0-3 96 0,0 0 32 0,-1-2 0 0,-1 0 0 16,-1-4-112-16,-1 1-32 0,0 1 0 0,-2 3 0 15,1 0-144-15,-2 2 0 0,-2 6 144 0,0 0-144 16,0 0 128-16,0 0-128 0,1 7 160 0,0 3-160 16,1 3 224-16,-1 2-48 0,1 1-16 0,1 1 0 15,3-2 128-15,0-2 32 0,1-1 0 0,3-2 0 16,0-2-320-16,0-2-144 0,1-2 16 0,0-4 0 16,1-5 256-16,1-2 48 0,-1-2 16 0,3-3 0 15,0-1 384-15,-1-1 64 0,-2-4 32 0,2-5 0 16,-2-1-544-16,-4 2-128 0,0 1 0 15,-1 3 384-15,-1 1 32 0,-2 2 16 0,-1-4 0 0,-1 0-432 16,-1 4 0-16,-1-1 0 16,-1 2 0-16,0 2 0 0,-1 0 128 0,-3 2-128 31,-1 6-864-31,0 5-208 0,6-1-32 16</inkml:trace>
  <inkml:trace contextRef="#ctx0" brushRef="#br0" timeOffset="4886.95">11175 1241 26543 0,'0'0'1168'0,"0"0"256"0,4-3-1136 16,-1-2-288-16,0 2 0 0,0-1 0 0,0-1 944 0,0 0 128 0,0 1 16 0,-3 4 16 16,0 0-352-16,0 0-80 0,0 0-16 0,0 0 0 15,0 0 208-15,0 0 32 0,-6 3 16 0,0 4 0 16,-1 1 304-16,-1 3 48 0,-1 2 16 0,1 1 0 16,-2 0-176-16,0 2-16 0,3-2-16 0,1 0 0 15,2 1-224-15,2-1-32 0,1-4-16 0,3 1 0 16,0-2-352-16,3 0-80 0,2-2-16 0,1-1 0 0,1-4-224 0,1 1-128 15,1-3 160-15,0 0-160 0,0-4 128 0,-1 0-128 16,0-3 0-16,-1-1 144 0,-1-1-144 0,0-1 160 16,-1 0-160-16,-1-2 160 0,-3-2-160 0,0 0 0 15,-1-1 144-15,-1 0-144 0,-1-1 0 0,-3 3 144 16,-1-3-144-16,1 4 0 0,-1 0 160 0,-1 2-160 16,-1 2 128-16,0 2-128 0,-1 1 0 0,-1 1 0 15,1 2-224-15,0 2 80 16,1 0-1456-16,1 0-304 0,5 0-48 0,-3 4-11568 15,3-4-2320-15</inkml:trace>
  <inkml:trace contextRef="#ctx0" brushRef="#br0" timeOffset="5134.464">11421 1450 23039 0,'0'0'2048'0,"0"0"-1648"0,0 0-400 0,0 0 0 16,0 0 4656-16,4-4 848 0,1-1 160 0,1 0 32 15,0 0-3072-15,1-1-640 0,0-1-112 0,0 1-16 16,-1 0-1088-16,1-1-224 0,0 0-32 0,0 0-16 15,1-3-496-15,-2-1 128 0,0 2-128 0,-1-1 0 16,0 1-1392-16,-1 1-320 0,-1 0-64 0,0 1-19568 16</inkml:trace>
  <inkml:trace contextRef="#ctx0" brushRef="#br0" timeOffset="5637.655">11813 987 41471 0,'0'0'912'0,"0"0"192"0,0-6 48 0,0 6 0 0,0 0-928 0,0 0-224 0,0 0 0 0,0 0 0 16,0 0 1216-16,0 0 208 0,-3 5 48 0,2 4 0 15,0 2-1184-15,-1-1-288 0,1 3 0 16,2 1 544-16,0 2 48 0,1 2 16 0,0 0 0 16,1-1-480-16,1 0-128 0,-1-2 0 0,4 2 0 15,1-3 0-15,-1-4 0 0,1-3 0 16,2-1 144-16,-1-2-144 0,1-4 192 0,0-1-192 16,1-4 128-16,-2-1-128 0,0-1 0 0,2-6 0 15,-2-1 0-15,-1 1 0 0,-3 3 0 16,2 1 0-16,-2 1 0 0,-1 1 0 0,0 3 0 0,-1 1 0 0,-3 3 0 15,5 1 0-15,-2 2 0 0,0 2 0 0,1 3 128 16,-1 0-128-16,0 2 160 0,2-4 112 0,-1 3 32 16,2-1 0-16,-1-1 0 0,0 0-144 0,2-2-32 15,-1-3 0-15,0 0 0 0,0-3 208 0,0-1 48 16,0-2 0-16,0-2 0 0,-1-3-384 0,1-1 128 16,1-2-128-16,-2 0 0 0,0-1 0 0,1 0 0 15,1 1 0-15,-1-2 0 0,-1 0 0 0,0 0 0 16,0-1 0-16,-1 1 0 0,0 2-384 0,0 1 0 15,0-3 0-15,1 2 0 16,0 1-1616-16,-1 1-320 0,0 2-64 0,-1 3-11328 16,-3 5-2272-16</inkml:trace>
  <inkml:trace contextRef="#ctx0" brushRef="#br0" timeOffset="5838.035">12306 1169 43487 0,'0'0'960'0,"0"0"192"0,0 0 32 0,-2 5 32 0,0 2-960 0,0 1-256 15,-1 2 0-15,0 2 0 0,1-1 1008 0,0 1 144 0,0 1 48 0,0 1 0 16,0-1-496-16,1 1-112 0,0-1-16 0,1 0 0 16,0-2-448-16,1-3-128 0,1 0 0 0,1 0 0 31,0-1-1472-31,1-1-384 0,2-4-64 0</inkml:trace>
  <inkml:trace contextRef="#ctx0" brushRef="#br0" timeOffset="6089.608">12503 1430 43935 0,'0'0'960'0,"0"0"208"0,3-6 48 0,0-1 16 0,1-2-976 16,1 0-256-16,0-2 0 0,0-1 0 0,2-1 672 0,1 3 96 15,-1-4 0-15,7-5 16 0,-2-2-624 16,-3 2-160-16,0 2 0 16,1 0-1072-16,-2 2-240 0,-2 3-48 0,-1-1-18048 0</inkml:trace>
  <inkml:trace contextRef="#ctx0" brushRef="#br0" timeOffset="6452.81">12959 1223 24879 0,'0'0'1088'0,"0"0"256"0,0 0-1088 0,0 0-256 16,0 0 0-16,0 0 0 0,0 0 5632 0,0 0 1056 15,0 0 224-15,0 0 32 0,0 0-4768 0,0 0-960 16,0 0-192-16,0 0-48 0,0 0-736 0,5 0-240 16,1-1 128-16,1-1-128 15,0-1-2240-15,1-1-512 0,0-2-112 0</inkml:trace>
  <inkml:trace contextRef="#ctx0" brushRef="#br0" timeOffset="6622.128">13195 1138 17503 0,'0'0'1552'0,"0"0"-1232"0,-4 4-320 0,4-4 0 16,0 0 6768-16,0 0 1296 0,0 0 256 0,0 0 48 15,0 0-6208-15,0 0-1248 0,0 0-240 0,6-3-48 31,0-2-2688-31,1 1-544 0</inkml:trace>
  <inkml:trace contextRef="#ctx0" brushRef="#br0" timeOffset="6725.964">13384 1076 16575 0,'-10'7'736'0,"10"-7"160"0,-6 4-720 0,2 1-176 0,4-5 0 0,0 0 0 0,0 0 6992 0,0 0 1376 15,0 0 272-15,0 0 48 0,6 0-6784 0,3-2-1360 16,1 1-272-16,1-1-14576 15,0-2-2912-15</inkml:trace>
  <inkml:trace contextRef="#ctx0" brushRef="#br0" timeOffset="6922.556">13579 1247 40719 0,'0'0'1792'0,"0"0"384"0,4-3-1728 0,2-1-448 15,0-2 0-15,1-1 0 0,1-3 1872 0,0-1 304 0,-1-1 48 0,1-1 16 16,1-3-1536-16,1 2-320 0,-1 0-48 0,0-1-14976 16,3 2-2992-16</inkml:trace>
  <inkml:trace contextRef="#ctx0" brushRef="#br0" timeOffset="8022.316">14073 965 30063 0,'0'-10'1328'0,"0"5"272"0,-1 0-1280 0,1-3-320 16,0 0 0-16,0 1 0 0,0-1 2224 0,0 2 368 0,0-1 80 0,-1 2 16 16,1 5-960-16,0 0-176 0,0 0-32 0,0 0-16 15,-3 5-672-15,1 3-144 0,1 3-32 0,0 2 0 16,0 3-320-16,1 1-64 0,-1 0-16 0,2 3 0 15,1 0-256-15,0 2 0 0,2 0 0 0,2 1 0 16,2-3 0-16,2-2 0 0,2-3 0 0,1-2 0 16,2-3 0-16,0-2 0 0,1-5 0 0,3-3 0 15,0-3 0-15,1-5 0 0,-1-3 0 0,1-2 0 16,-1-1 0-16,-4-2 0 0,-1 0 128 0,-2 0-128 0,-4 0 240 0,-1 2-16 16,-2-2 0-16,-1 2 0 0,0 2 48 0,-2 0 16 15,-2 1 0-15,0 2 0 0,-1 2-112 0,-1 4-32 16,2 3 0-16,0 0 0 0,-5 4 80 0,1 3 16 15,1 1 0-15,1 2 0 0,1 0-240 16,3-1 128-16,1 4-128 0,5 2 0 0,3 0 0 16,0-1 0-16,1-3 0 0,0-3 0 0,0-1 0 15,-1-3 0-15,2-1 0 0,-1-3 0 0,0-3 128 16,-1-2-128-16,1-3 0 0,-1-2 128 0,0-1-128 16,-1-2 176-16,1 1-176 0,-2-2 240 0,-1-2-64 15,-1-1-16-15,-2-2 0 0,-1 0-160 0,0-1 128 16,-2 1-128-16,-1-2 128 0,-1 1-128 0,-1 1 0 15,0 1 0-15,-1 4 128 0,0 1-272 0,-2 4-64 16,2 1-16-16,-2 5 0 16,0 0-1760-16,4 3-368 0,-6 8-64 0,2 1-11664 15,1 1-2352-15</inkml:trace>
  <inkml:trace contextRef="#ctx0" brushRef="#br0" timeOffset="8296.348">14722 1221 23951 0,'0'0'2128'0,"0"-7"-1696"0,-1-1-432 0,1-1 0 16,0-1 2576-16,1 2 432 0,0-1 96 0,0 1 16 16,0-1-880-16,-1 4-192 0,0 5-16 0,0 0-16 15,0 0-848-15,0 0-160 0,0 0-48 0,2 7 0 0,1 3-352 0,-1 2-80 16,-1 2-16-16,0 2 0 0,-1 2-240 0,0 0-48 15,-1 1-16-15,0-1 0 0,0 1-208 0,0-1 0 16,0-2 128-16,0 0-128 0,0-3 0 0,0-2 0 16,0-1 0-16,1-2 0 15,-1-2-672-15,1-6-176 0,0 0-48 0,0 0 0 16,0 0-2528-16,0 0-512 0</inkml:trace>
  <inkml:trace contextRef="#ctx0" brushRef="#br0" timeOffset="8623.271">14739 1075 37551 0,'0'0'1664'0,"-3"-5"336"0,-1 1-1600 0,1 0-400 0,3 4 0 0,-3-3 0 15,1-2 1824-15,2 5 288 0,0 0 48 0,0 0 16 16,0 0-1296-16,6 5-256 0,4 1-48 0,2 0-16 16,0 1-384-16,0 0-176 0,4 2 160 0,-2 1-160 15,-1 3 0-15,0 1 0 0,1-1 0 0,-2 2 0 16,-1 0 0-16,0-1 128 0,-1 1-128 0,-2 2 0 15,-3-1 208-15,0 2 0 16,-2-1 0-16,-2-2 0 0,-2-1 368 0,-2 0 80 0,-2-2 16 0,0 0 0 16,-1-1-96-16,-1-2-32 0,-1-1 0 0,0-1 0 15,-1-3-224-15,2-1-64 0,-2-2 0 0,0-1 0 16,0 0-256-16,1-1 128 0,1 1-128 0,0-4 0 0,1-1 0 0,1 0 0 16,-1 0 0-16,3 0-192 15,2 0-928-15,2-1-176 0,0-1-48 0,2 0 0 16,1 1-1744-16,1-1-368 0,1-1-64 0</inkml:trace>
  <inkml:trace contextRef="#ctx0" brushRef="#br0" timeOffset="9223.549">15270 587 27647 0,'0'0'1216'0,"0"0"256"0,0 0-1168 0,0 0-304 16,0 0 0-16,0 0 0 15,0 0 4096-15,0 0 768 0,0 0 160 0,0 0 32 16,0 0-3456-16,6 0-672 0,-1 0-144 0,2 1-16 16,2-1-544-16,1 0-96 0,3 0-128 0,1 0 176 15,-1 0-176-15,3 0 0 0,1 0 0 0,-1 0 0 0,0 0 0 16,0 0 0-16,-1 0 0 0,0 1 0 0,-2 2 0 0,-4-1 0 15,0 1 0-15,-2 1 0 0,-2 1 0 0,-1 1 0 16,-2 1 0-16,-1 4 0 0,-2 2 288 0,-2 3 32 16,-1 5 0-16,-1 3 0 0,0 6 64 0,0 0 0 15,-1 2 16-15,2 4 0 0,2-2-80 0,-1-1-32 16,1-2 0-16,1 2 0 0,0-1 16 0,1 2 0 16,1 2 0-16,1 1 0 0,0 1-96 0,1-2-16 15,2-3 0-15,1-3 0 0,1-2-192 0,0-4 0 16,0-2 128-16,0-3-128 0,-2-1 0 0,0-4 0 15,-1-1 0-15,-2-2 0 0,-1-2 192 0,-2-1-64 16,-2-3-128-16,-2 0 192 0,-1-1 224 0,-3-1 32 16,-2-1 16-16,-2-1 0 0,-1-1-144 0,-3 0-48 15,0 0 0-15,0-1 0 0,0-1-272 0,2-1 160 0,1 1-160 16,3-1 128-16,1 1-128 0,1 2-144 16,2-3 144-16,2 2-208 15,1-2-1360-15,4 3-272 0,-2-5-48 0,2 5-21712 0</inkml:trace>
  <inkml:trace contextRef="#ctx0" brushRef="#br0" timeOffset="12483.501">19106 706 36735 0,'0'0'1632'0,"0"0"336"0,-4 5-1584 0,0 1-384 0,1 6 0 0,0-1 0 16,0 2 1392-16,1 5 192 0,0 0 32 0,1 3 16 0,1 2-784 0,0 2-144 15,1-1-48-15,0 2 0 0,1-4-448 0,0 2-80 16,0-2-128-16,0 2 176 0,0-1-176 0,0 1 0 16,0-2 144-16,1 1-144 0,0-1 0 0,0-3 0 15,-1-1 0-15,0 0 128 0,-1-2-128 0,0-3 0 16,0-2-128-16,-1-2 128 15,1-3-2416-15,-1-6-400 0</inkml:trace>
  <inkml:trace contextRef="#ctx0" brushRef="#br0" timeOffset="12910.326">19093 672 36687 0,'-10'-6'1616'0,"7"2"352"0,-1-2-1584 16,3 0-384-16,2 1 0 0,2-1 0 0,1-1 1200 0,2 0 144 0,5 1 48 0,3 1 0 16,1 2-512-16,5 0-112 15,1 0 0-15,1 2-16 0,2 1-432 0,-1 0-96 16,-2 1-16-16,-1 4 0 0,0-2-80 0,-4 1 0 0,0 3-128 0,-3 2 192 16,-3 2-64-16,-1 1 0 0,-3 1-128 0,-2 4 192 15,-2 3 96-15,-4 3 16 0,-2-1 0 0,-1 3 0 16,-2 0-304-16,-1 0 0 0,-2-2 128 0,-2 1-128 0,-4-1 448 0,0-1 16 15,-3-5 16-15,1-1 0 0,-2-2 48 16,1-3 16-16,1-1 0 0,0-1 0 0,3-2-128 0,1-2-32 16,2-2 0-16,3 0 0 0,2 0-64 0,3-1-32 15,-1-1 0-15,5-1 0 0,0 0-112 0,0 0-32 16,0 0 0-16,5 5 0 0,0 0 16 0,2 0 0 16,2 0 0-16,1 2 0 0,1 1 32 0,0 0 0 15,3 1 0-15,0 2 0 0,0-1-192 0,-1-1 160 16,0 4-160-16,1-2 160 0,-3 1-160 0,1-2 0 15,-2 0 0-15,0 0 0 0,-2-1 0 0,2-1 0 16,-3-3 0-16,0-1 0 16,0-1-736-16,0-1-176 0,0 1-48 0,0-5 0 15,1-1-2112-15,0-1-448 0,-1-1-64 0</inkml:trace>
  <inkml:trace contextRef="#ctx0" brushRef="#br0" timeOffset="13208.947">19590 1217 34671 0,'-9'2'1536'0,"9"-2"320"0,-4 1-1488 0,-1 0-368 0,0-1 0 0,-1 0 0 15,0-1 1808-15,1 0 304 0,-1-2 48 0,1-1 16 16,1-2-864-16,0-3-160 0,0 0-48 0,1 0 0 16,1-6-352-16,-1 0-80 0,0-1-16 0,2-2 0 15,0 0-160-15,1-1-48 0,0 0 0 0,1 1 0 16,1-1-80-16,1-1-32 0,0-2 0 0,1 0 0 15,1-1-80-15,2-1-32 0,0-1 0 0,2 1 0 16,1-3-48-16,0 2-16 0,3-1 0 0,0 3 0 0,-1 1-160 0,2 1 0 16,-1 5 144-16,1-1-144 0,-2 3 0 0,1 2 0 15,-2 3 0-15,-2 1 0 16,2 1-784-16,-2 2-240 0,0 2-32 0,0 3-16 16,-3 2-2224-16,0 2-448 0</inkml:trace>
  <inkml:trace contextRef="#ctx0" brushRef="#br0" timeOffset="13713.049">19808 927 37663 0,'0'0'832'0,"0"0"160"0,0 0 32 0,0 0 48 0,0 0-864 0,0 0-208 0,0 0 0 0,0 0 0 15,0 0 1360-15,-1 5 240 0,-2 1 32 0,1 2 16 16,0 3-1008-16,0-1-192 16,1 1-32-16,0 1-16 0,-1 0-176 0,1 0-32 15,1 2-16-15,1 0 0 0,1-2-176 0,1 1 192 16,1-1-192-16,1-1 192 0,0-3-192 0,2-1 0 0,1-1 0 0,0-2 0 16,1-3 0-16,2-3 0 15,0-1 0-15,0-3 0 0,0-1 0 0,1-2 128 0,1-1-128 0,-1 0 128 0,0 1-128 0,0 1 192 16,-2-1-192-16,-2 2 192 15,0 1-192-15,-2 3 0 0,-1-1 0 0,-5 4 0 16,0 0 176-16,0 0-48 0,0 0-128 0,2 6 192 0,-1 2 96 16,0 1 16-16,0 0 0 0,0 2 0 15,2-1-112-15,0 1-32 0,1 0 0 0,1-2 0 0,0-1 96 0,2 0 32 16,1-1 0-16,0-2 0 0,0-3-288 16,0-1 0-16,0-2 0 0,1-2 0 0,1-3 320 0,-2-1-64 15,1-2 0-15,-2 0 0 0,0 0 80 16,0-2 16-16,-1-2 0 0,-1 2 0 0,0-1-352 0,-1 0 128 15,-1-1-128-15,1 1 0 0,0 2 0 0,-2-4 0 16,-1 1 0-16,0 1 128 0,0-1-288 0,-1 0-48 16,0 0-16-16,0 0 0 15,-1-1-2112-15,1 1-416 0,0 0-96 0,0 2-17120 0</inkml:trace>
  <inkml:trace contextRef="#ctx0" brushRef="#br0" timeOffset="13959.803">20241 614 29487 0,'0'0'2624'0,"-1"-3"-2112"15,1 3-512-15,0-5 0 0,1 0 3008 0,-1 5 512 16,4-3 80-16,1 1 32 0,1 1-1760 0,2 2-336 16,1 1-80-16,2 3-16 0,-1 2-880 0,0 2-176 0,2 3-48 0,0 6 0 15,1 3-64-15,-1 6-16 0,0 1 0 0,-1 4 0 16,-1 1-48-16,-1 0-16 0,-1-2 0 0,-2 0 0 15,-2-3 16-15,-2-3 0 0,-2 0 0 0,-1-2 0 16,-3 3-16-16,-1 1 0 0,-1-2 0 0,-2 0 0 16,-2 0 80-16,0-2 16 0,-1-2 0 0,2 0 0 15,0-6-160-15,-1-1-128 0,2-2 144 0,0-3-144 16,1-4 0-16,1-1-288 0,6-4 32 0,0 0 16 16,-4-3-2256-16,1-2-464 0,2-2-96 0</inkml:trace>
  <inkml:trace contextRef="#ctx0" brushRef="#br0" timeOffset="15304.208">20717 947 39503 0,'0'0'1744'0,"0"0"368"0,0 0-1680 0,0 0-432 15,0 0 0-15,7-2 0 0,0 2 1616 0,1-2 240 16,0 0 64-16,1 1 0 0,1-2-960 0,3 1-176 16,0 0-32-16,0 0-16 0,2 0-512 0,-1 1-96 15,0 0-128-15,1 1 176 0,-2 1-176 0,-1-1 192 16,-1 0-192-16,0 1 192 16,-3 1-2800-16,0 0-544 0,-2 1-112 0</inkml:trace>
  <inkml:trace contextRef="#ctx0" brushRef="#br0" timeOffset="15469.255">20711 1014 26719 0,'-20'5'1184'0,"12"-2"240"0,-2 0-1136 0,2 0-288 0,-1-1 0 0,1 0 0 16,1 0 4384-16,7-2 816 0,0 0 176 0,0 0 16 15,0 0-3216-15,0 0-640 0,1 6-128 0,1-1-16 0,3 0-880 0,1-1-160 16,2-1-32-16,0 1-16 16,2 0-304-16,1-1 0 0,1 0 0 0,0-1 0 15,3 0-608-15,2-1-176 0,0-1-48 0,3 0 0 16,-2 0-2416-16,0-1-480 0</inkml:trace>
  <inkml:trace contextRef="#ctx0" brushRef="#br0" timeOffset="35057.851">9797 5918 13823 0,'0'0'608'0,"0"0"128"0,1-4-592 0,0-3-144 15,0-1 0-15,0 2 0 0,0 0 2800 0,0 1 528 16,0-2 96-16,1 1 32 0,0 1-1536 0,-2 5-288 16,2-5-64-16,1 0-16 0,0 1-128 0,0-1-16 15,-3 5-16-15,0 0 0 0,0 0-64 0,0 0-16 16,0 0 0-16,5 5 0 0,0 2-416 0,-1 5-96 16,-1 3-16-16,-1 3 0 0,-1 6-272 0,0 0-64 15,0 2-16-15,0 1 0 0,0 2-80 0,1 0-16 16,-1-6 0-16,0 2 0 0,0-2-16 0,0 1-16 15,0 0 0-15,1-1 0 0,1 0-176 0,0 0-128 16,1-3 144-16,1-1-144 0,0-3 0 0,0-1 128 0,1-2-128 16,0-5 0-16,0 1 0 0,0-4-192 0,-1-3 48 0,0-2 0 31,0-2-1936-31,-1-2-384 0,-1-2-80 0,-1-4-10160 0,-1-1-2032 0</inkml:trace>
  <inkml:trace contextRef="#ctx0" brushRef="#br0" timeOffset="35558.243">9831 5885 5519 0,'0'0'496'0,"-5"-2"-496"16,-1-1 0-16,1 0 0 0,0 0 6400 0,1 1 1200 15,0-2 224-15,4 4 48 0,-3-3-4368 0,1-1-880 16,0-2-192-16,4 1-16 0,2-4-1072 0,2 1-224 15,2-1-32-15,2 2-16 0,1-1-592 0,1 1-112 16,2 0-32-16,1 2 0 0,-1 2-80 0,2 1 0 16,-1 0-16-16,-1 2 0 0,-1 2-96 0,1 0-16 15,-3 3 0-15,1 1 0 0,-2 0 16 0,-1 2 0 16,1 0 0-16,-4 3 0 0,1 1 48 0,-2 2 16 16,-1 3 0-16,-2 3 0 0,0 0 0 0,-2 3 0 15,-1-1 0-15,-1 1 0 0,-3-1-32 0,0-1-16 16,0-2 0-16,-1 0 0 0,0-2 160 0,-1-1 16 0,-1-1 16 0,0-3 0 15,-1 0-144-15,1-2-16 0,2-2-16 0,0-2 0 16,1-4-176-16,5-2 0 16,0 0 0-16,0 0 0 0,0 0 0 0,0 0 0 15,0 0 0-15,0 0 0 0,0 0 144 0,0 0-144 0,0 0 160 0,0 0-160 16,0 0 256-16,0 7-32 0,2 0-16 0,1 1 0 16,1 2-80-16,1 0-128 0,1-1 176 0,0 0-176 15,1 0 0-15,1-1 0 0,2 0 0 0,0-2 0 16,0-3 0-16,2 0 0 0,0-2 0 0,0 2 0 15,1-2 0-15,-1 0 0 0,-2-1 0 0,-1 0 0 16,1 0 0-16,-1 1 0 0,-2 1 0 0,-7-2 0 0,0 0-192 0,0 0-32 16,0 0-16-16,0 0 0 15,0 0-1008-15,0 0-208 0,0 0-32 0,0 0-16 16,0 0-2160-16,0 0-432 0</inkml:trace>
  <inkml:trace contextRef="#ctx0" brushRef="#br0" timeOffset="35908.84">10264 6292 31679 0,'0'0'704'0,"0"0"128"0,0 0 48 0,0 0 0 0,0 0-704 0,0 0-176 16,0 0 0-16,0 0 0 0,-3-2 1792 0,0-2 320 15,-1 0 64-15,0-2 0 0,1-3-624 0,0-1-128 16,-1-1-16-16,1 0-16 0,1-2-560 0,-1 1-128 16,-1 0 0-16,2-1-16 0,0-1-176 0,1-1-48 0,1-2 0 0,0-2 0 15,1 0-64-15,0-2-16 16,2 0 0-16,1-2 0 0,-1-1-64 0,1-1 0 0,1 2-16 0,1-1 0 16,0 1-144-16,0 3-32 0,0 1 0 0,0 2 0 15,-1 2-128-15,2 1 0 0,-1 2 0 0,1 2 0 16,0 3-144-16,2 0-64 0,-1 1-16 0,-1 1 0 15,3 1-2112-15,-1 1-416 0,0 1-96 16,0 1-16896-16</inkml:trace>
  <inkml:trace contextRef="#ctx0" brushRef="#br0" timeOffset="36359.265">10432 5998 36047 0,'0'0'784'0,"0"0"176"0,0 0 16 0,0 0 48 0,0 0-816 0,0 0-208 15,0 0 0-15,6 7 0 0,-6 1 1056 0,-1 1 160 16,0-1 48-16,0 2 0 0,1 1-416 0,0 1-80 16,1 0 0-16,0 1-16 0,1-3-176 0,0 1-48 15,0-2 0-15,2 1 0 0,-2 1-16 0,1-1-16 16,0-2 0-16,2-2 0 0,0-1-496 0,0-1-160 15,1-1 0-15,0-2 0 0,1-2 160 0,1-2 0 16,-2-2 0-16,1 0 128 0,1 1-128 0,0-1 0 16,1 0 0-16,-2 0 128 0,0 0-128 0,0-1 0 0,5 1 0 0,-2 2 128 15,-10 3-128-15,0 0 0 0,0 0 0 0,0 0 0 16,0 0 0-16,7 6 144 0,-2 0-144 0,0 1 0 16,-1-1 160-16,1 0-160 0,1 0 128 15,1-1-128-15,-2 0 176 0,2-1-48 0,2-1-128 0,1-1 192 16,2-2-192-16,-1 0 0 0,1-3 0 0,0-1 0 15,0-2 192-15,-1 0-48 0,-3 1-16 0,-1-3 0 16,0-2 272-16,-2-1 48 0,-1 0 16 0,-1-2 0 0,-1 1-48 0,0-1-16 16,-2 0 0-16,0 0 0 0,-1 0-208 0,-1 1-64 15,-3-2 0-15,0 2 0 0,-1-1-128 0,0 3 0 16,-1-1 0-16,0 3 0 16,1-1-976-16,0 2-240 0,-1 2-32 0,3 0-13344 15,1 0-2656-15</inkml:trace>
  <inkml:trace contextRef="#ctx0" brushRef="#br0" timeOffset="36659.31">10856 5735 39279 0,'0'0'1728'0,"0"0"384"0,-5-3-1696 0,5 3-416 16,0 0 0-16,0 0 0 0,0 0 2048 0,0 0 320 15,0 0 64-15,0 0 0 0,1 7-1440 0,3 1-288 16,2 1-64-16,2 0-16 0,2 1-432 0,2 2-64 16,0 1-128-16,3 4 176 0,1 2-176 0,-2 2 0 15,0 4 0-15,-1-2 0 0,-1 4 0 0,-1-3 0 16,-4 2 0-16,-1 0 128 0,-2 1 112 0,-4-1 16 16,-4-3 0-16,-1 0 0 0,-1-2 320 0,-3 3 64 0,-1-1 0 0,-2 2 16 15,0-2-272-15,-1 0-48 0,1-2-16 0,0-1 0 16,3-3-320-16,1 1 0 0,1-6 0 0,3-2-128 15,1-4-1888-15,3-6-368 16,0 0-80-16</inkml:trace>
  <inkml:trace contextRef="#ctx0" brushRef="#br0" timeOffset="38296.406">11238 5945 20271 0,'0'0'1792'0,"0"0"-1424"0,0 0-368 0,0 0 0 0,0 0 2992 0,0 0 528 16,6 4 96-16,-1-1 32 0,-5-3-1456 0,7 3-272 15,0-1-64-15,0 0-16 0,0 1-944 0,1 0-176 16,-1-1-32-16,1 0-16 0,0-2-496 0,1 0-176 16,0 0 0-16,0 1 144 0,-3 1-144 0,1 1-256 15,-1 0 64-15,-6-3-18576 16</inkml:trace>
  <inkml:trace contextRef="#ctx0" brushRef="#br0" timeOffset="38478.915">11239 6122 16575 0,'0'0'1472'0,"0"0"-1168"16,0 0-304-16,0 0 0 0,0 0 5200 0,0 0 992 16,0 0 192-16,0 0 32 0,0 0-3856 0,0 0-768 15,0 0-144-15,3 5-48 0,-3-5-1024 0,5 4-224 16,2-2-32-16,2 0-16 0,1-1-304 0,2 1 0 16,-2-2 0-16,4 0 0 15,1 0-1664-15,0 0-400 0,5-2-80 0</inkml:trace>
  <inkml:trace contextRef="#ctx0" brushRef="#br0" timeOffset="39122.389">11752 5546 18431 0,'0'0'816'0,"0"0"160"0,0 0-784 0,0 0-192 0,0 0 0 0,0 0 0 0,0 0 4480 0,6 3 864 16,-6-3 160-16,7 2 48 0,0-1-2960 0,1 0-592 15,3 0-112-15,1 1-32 0,-1-2-896 0,0 1-192 16,2 0-48-16,1 0 0 0,0-1-400 0,2 0-64 16,2 0-32-16,-3 0 0 0,1 0-224 0,0 0 0 15,-2 0 0-15,1 0 0 0,-2 0 0 0,-1 0 0 16,1-1-192-16,-2 1 192 15,-1-1-1408-15,-1 0-192 0,-1 1-16 0,0 0-16 16,-2-2-1696-16,-6 2-352 0</inkml:trace>
  <inkml:trace contextRef="#ctx0" brushRef="#br0" timeOffset="39479.273">11735 5577 21183 0,'0'0'1888'0,"0"0"-1504"0,0 0-384 0,-3 3 0 16,3-3 2624-16,0 0 464 0,-5 4 96 0,5-4 16 16,0 0-1120-16,-1 4-224 0,1 1-32 0,2 1-16 15,2 1-688-15,0 1-144 0,1 0-16 0,1 1-16 16,2 0-208-16,1 2-32 0,1 0-16 0,0 1 0 15,2-1-368-15,1 0-80 0,-1-1-16 0,2 0 0 16,0-1-224-16,0-1 0 0,-2 1 0 0,2 0 0 16,0-2 0-16,-1 2 0 0,-2-3 0 0,0 2 0 15,-1 1-416-15,-1-3-80 16,2 1-16-16,-2-1 0 0,-1-2-1712 0,-1 1-336 0,-2-1-80 0,0 1-14256 16</inkml:trace>
  <inkml:trace contextRef="#ctx0" brushRef="#br0" timeOffset="39709.92">11713 6249 20271 0,'0'0'1792'0,"0"0"-1424"16,0 0-368-16,0 0 0 0,0 0 2400 0,0-5 416 15,2-2 64-15,1-2 32 0,1-2-960 0,2-1-192 0,1 0-32 16,1-1-16-16,2-2-432 0,2-2-64 0,0-2-32 0,1-1 0 16,0-1-144-16,-2-2-16 0,0 0-16 0,0 1 0 15,0 0-496-15,0 0-80 0,-1-1-32 0,1 3 0 16,1 1-400-16,-1 2 128 0,-2 2-128 0,0 1 0 16,-1 1 0-16,0 3 0 0,-2 0-224 0,0 3 80 31,-2 2-2480-31,-1 2-480 0,-3 3-96 0</inkml:trace>
  <inkml:trace contextRef="#ctx0" brushRef="#br0" timeOffset="39977.547">11725 6246 16575 0,'0'0'736'0,"0"0"160"0,0 0-720 0,0 0-176 0,-2-4 0 0,2 4 0 0,-1-5 4160 0,1 5 784 15,0-5 176-15,0 5 16 0,0 0-2528 0,5-4-512 16,0 1-112-16,2 1 0 0,1 0-864 0,1 1-160 16,2 1-48-16,1 2 0 0,3 1-400 0,0-1-64 15,0 1-32-15,3 0 0 0,2 0-208 0,-1-1-32 16,1-1-16-16,1 0 0 0,-1 0-160 0,-1 0 0 16,1 0 0-16,-2-1 128 0,-1-2-128 0,-1 0-144 15,-3-1 144-15,1 0-208 16,-1 2-1616-16,-2-1-320 0,-2 0-64 0,0-1-16592 0</inkml:trace>
  <inkml:trace contextRef="#ctx0" brushRef="#br0" timeOffset="40217.494">12144 6081 21183 0,'0'0'1888'0,"0"0"-1504"0,-3-2-384 0,3 2 0 0,0 0 3136 15,-6 2 576-15,6-2 96 0,-6 4 32 0,2 1-1664 0,0 1-320 16,2 1-64-16,0 1 0 0,0-1-944 0,0 2-176 16,2 0-32-16,-1 3-16 0,0-1-304 0,0 1-64 15,1 1-16-15,0 1 0 0,-1-4-240 0,2 1 0 16,0 0 0-16,0-1 0 0,0-2 0 0,0-2 0 16,1-1 0-16,-2-5 0 15,0 0-1664-15,0 0-288 0,0 0-48 0,5-5-15728 16</inkml:trace>
  <inkml:trace contextRef="#ctx0" brushRef="#br0" timeOffset="40590.043">12097 5534 33407 0,'0'0'736'0,"0"0"160"0,0 0 16 0,0 0 16 0,0 0-736 0,0 0-192 0,0 0 0 0,0 0 0 16,0 0 1312-16,0 0 224 0,0 0 64 0,0 0 0 15,-3 5-816-15,0 0-144 0,1 2-48 0,1 1 0 0,0 1-320 0,0 2-64 16,1-2-16-16,0 2 0 0,1 1-192 0,0-2 0 16,1-2 0-16,0-1 0 31,0 1-912-31,1-1-240 0,1-1-32 0,-1 0-16288 0</inkml:trace>
  <inkml:trace contextRef="#ctx0" brushRef="#br0" timeOffset="45949.336">13180 5769 31391 0,'0'0'1392'0,"0"0"272"0,0 0-1328 0,0 0-336 16,0 0 0-16,0 0 0 0,0 0 1728 0,0 0 256 16,0 5 64-16,0 2 16 0,0 2-1056 0,0 0-224 15,0 1-32-15,0 0-16 0,1 3-464 0,0 2-80 16,1 0-32-16,1 1 0 0,0-1-160 0,0-2 0 16,1 0 0-16,0 0 128 0,0-2-128 0,2-1 0 15,-1-2 0-15,0-2 0 0,0-2 0 0,-1-1 0 16,1-2 0-16,0-2 0 0,0-1 128 0,0-1-128 15,0-2 128-15,0 0-128 0,1-3 128 0,-1 0-128 0,-2-1 0 0,1-1 128 16,0 0-128-16,0 0 0 0,0 1 0 0,-1 1 0 16,0 1 0-16,-1 2 0 15,-2 5 0-15,0 0 0 0,0 0 0 0,2 5 0 0,-1 2-144 0,-1 2 144 16,2 0 192-16,-1 2 112 0,1 0 16 0,1-1 0 16,0-2 128-16,1 0 16 0,1-1 16 0,0-2 0 15,1-1-208-15,2-2-32 0,2-2-16 0,0-1 0 16,-1-3 192-16,1-1 32 0,1-2 16 0,0-2 0 0,-1 1 32 15,-1-5 0-15,0-1 0 0,0 1 0 0,-1-2-176 0,-1 1-48 16,-1 0 0-16,0 1 0 0,-1-1-128 0,-1 1-16 16,0 1-128-16,0 1 192 0,-3 2-192 0,0 1 0 15,0 1 0-15,-1 3-160 16,-1-3-880-16,-1 4-176 0,-1-1-48 0,3 4 0 16,-4-2-1344-16,4 2-272 0,0 0-48 0</inkml:trace>
  <inkml:trace contextRef="#ctx0" brushRef="#br0" timeOffset="46172.574">13618 5926 43311 0,'0'0'960'0,"0"0"192"0,0 0 32 0,0 0 32 0,0 0-976 0,0 0-240 0,0 0 0 16,0 0 0-16,0 0 560 0,0 0 64 15,0 0 16-15,0 0 0 16,0 0-1776-16,0 0-336 0,18 6-80 0,-18-6-17152 0</inkml:trace>
  <inkml:trace contextRef="#ctx0" brushRef="#br0" timeOffset="46449.231">13633 6151 24879 0,'0'0'2208'0,"0"0"-1760"0,-3 5-448 0,1 0 0 0,0-1 3216 0,2-4 560 16,-1 5 128-16,0 3 0 0,1 2-1936 0,0 1-400 16,-1-1-80-16,1 1-16 0,1 0-896 0,-1 1-192 15,-1-1-48-15,1 2 0 0,-1 2-336 0,0-1 144 16,-2 0-144-16,0-1 0 0,-1 0 208 0,-1-2-64 15,0 1-16-15,-1-2 0 0,-2-2 336 0,-1-2 64 16,-1-1 16-16,-2-2 0 0,-2-2 0 0,2-3 0 16,-1-4 0-16,0 0 0 0,2-3-416 0,1-1-128 15,1-2 0-15,1 0 0 16,0-1-1728-16,3-1-416 0,1 0-80 0</inkml:trace>
  <inkml:trace contextRef="#ctx0" brushRef="#br0" timeOffset="214360.965">9773 8600 30399 0,'0'0'2704'0,"0"0"-2160"0,-4 2-544 0,0 0 0 16,4-2 2496-16,-3 5 384 0,1 1 64 0,1 2 32 16,2 0-1264-16,1 4-256 0,1 0-48 0,2 2-16 15,-1-1-1040-15,0 4-208 0,0 1-144 0,0 3 192 16,1-1 128-16,-1 1 16 0,-2 0 16 0,1-1 0 16,-1 0-112-16,0-1-32 0,0-1 0 0,-1-3 0 0,0 0-208 0,0-1 0 15,-1-1 0-15,0-1 0 0,0 1-176 16,0 0-80-16,1-4 0 0,-1 0-16 15,1-2-2144-15,0-2-416 0,-1-5-96 0</inkml:trace>
  <inkml:trace contextRef="#ctx0" brushRef="#br0" timeOffset="-214661.542">9778 8619 30399 0,'-10'-2'2704'0,"0"-1"-2160"15,2-4-544-15,0 0 0 0,0-1 2496 0,3-1 400 16,2-1 80-16,3-1 16 0,3-2-1488 0,3 1-288 16,4-2-64-16,2-1-16 0,5 0-736 0,2 0-144 15,2 1-16-15,3 3-16 0,-1 4 80 0,1 1 16 16,0 3 0-16,-2 2 0 0,-2 2 272 0,-2 3 64 16,-3 3 16-16,-2 2 0 0,-2 3-224 0,-3 1-32 0,-1-1-16 0,-2 3 0 15,-3 1 16-15,-1 0 0 0,-3 2 0 0,-1 3 0 16,-1 1 64-16,-3 2 16 0,0 1 0 0,-2 0 0 15,-2 0 256-15,-1-1 48 0,0 0 16 0,-2-3 0 16,-1 0-976-16,1-2-192 0,-1-4-32 0,1-1-16 16,1-3 400-16,2 0 0 0,2-2 0 0,1-1 128 15,2-1-128-15,2-3 0 0,2-1 0 0,2-3 0 16,0 0 0-16,3 5 0 0,3 0 0 0,3 1 0 16,1-1 128-16,2 0-128 0,2 0 128 0,1 2-128 0,0-3 176 0,0 1-48 15,0 0 0-15,0 1 0 0,-3 1-128 0,1 0 128 16,1 1-128-16,-3-2 128 0,-1 1-128 0,0 2 0 15,-1-3 0-15,-1 1 0 0,-3 0 0 0,2-1 0 16,-2 0 0-16,0-1 0 0,-1 0 0 0,-4-5-176 16,0 0 16-16,0 0 0 15,0 0-1264-15,8-3-256 0,0-3-48 0,-2-1-13984 16,3-3-2784-16</inkml:trace>
  <inkml:trace contextRef="#ctx0" brushRef="#br0" timeOffset="-214412.827">10278 8960 28559 0,'0'0'2544'0,"0"0"-2032"16,0 0-512-16,1 7 0 0,-1-7 2048 0,0 0 320 16,0 0 64-16,0 0 16 0,0 0-1008 0,0 0-208 0,0 0-32 0,0 0-16 15,0 0-240-15,0 0-48 0,-1-8-16 0,0 0 0 16,0-1-96-16,-1-1-16 15,-1-3 0-15,0-2 0 0,-1-2 0 0,0-4-16 16,0-1 0-16,0-2 0 0,1-2-288 0,0 0-48 0,1 1-16 0,2 0 0 16,1 1-192-16,1 1-32 15,1 3-16-15,1 1 0 0,1 2-160 0,2 1 0 0,0 3 144 0,1 1-144 16,2 0 0-16,1 1 0 0,1 1 0 0,-2 2 0 16,0 0-144-16,1 1-48 0,-1 1-16 0,-1 2 0 15,-2 2-2096-15,0 2-432 0,0 3-80 16</inkml:trace>
  <inkml:trace contextRef="#ctx0" brushRef="#br0" timeOffset="-213962.471">10435 8756 28559 0,'0'0'2544'0,"0"0"-2032"15,0 0-512-15,-3 4 0 0,0 1 2816 0,0 0 448 16,1 2 112-16,0 1 16 0,1 2-1856 0,1-1-384 15,0 2-64-15,1 0 0 0,0 0-560 0,1-1-96 16,1 1-32-16,1-1 0 0,0 0-272 0,2-1-128 16,1-3 128-16,1 0-128 0,-1-2 0 0,2 0 0 15,1-3 0-15,0 0 0 0,-3-1 0 0,2-2 128 16,0-2-128-16,-1-1 128 0,0-2-128 0,0 1 160 16,-2-3-160-16,1-1 160 0,-2-1-160 0,0 2 160 15,-2-1-160-15,-1 0 160 0,1 0-160 0,-1 2 0 0,-1 3 0 0,-1 5 0 16,0 0 0-16,0 0 0 15,0 0 0-15,1 7 0 0,-2-1 144 0,2 3 48 16,1-2 16-16,1 1 0 0,0-1-16 0,-1 1-16 16,3 0 0-16,0-1 0 0,-1-1-176 0,1 0 0 0,1-2 0 0,1-1 128 15,2-2-128-15,0-1 128 0,1 0-128 0,2-2 128 16,1-1 128-16,0-1 32 0,-1 0 0 0,-1-1 0 16,0-1 0-16,-3 0 0 0,0 0 0 0,0-1 0 15,-2 0-32-15,-1-1 0 0,0-1 0 0,-2-2 0 16,-1 0-64-16,2-2-32 0,-2-4 0 0,0 2 0 15,0-3-160-15,0-2 0 0,-1 1 0 0,-1 0 128 0,0 3-128 16,0-2 0-16,0 0 0 0,-1 4 0 16,0-1-1616-16,0 2-256 0,0 2-48 0,1 0-12416 15,-1 2-2496-15</inkml:trace>
  <inkml:trace contextRef="#ctx0" brushRef="#br0" timeOffset="-213662.743">10835 8477 26719 0,'0'0'2368'0,"0"0"-1888"16,0 0-480-16,0 0 0 0,0 0 3104 0,0 0 528 16,0 0 96-16,0 0 32 0,0 0-1424 0,6 0-288 15,1 1-48-15,-1 2-16 0,1 2-976 0,1 1-208 16,3 1-32-16,0 3-16 0,-4 1-288 0,3 2-48 0,0 1-16 0,1 4 0 16,-1 3-240-16,0 2-160 0,-2 2 192 0,0 2-192 15,-1 0 128-15,-1 0-128 16,-1-1 0-16,-2-1 0 0,0 0 0 0,-3-3 0 15,-1 0 0-15,-1-4 0 0,-1-1 160 0,-1-2-160 0,-3-2 128 0,-1-1-128 16,0-1 128-16,-1-2-128 0,1-3 128 0,0 0-128 16,2-1 0-16,0-3 0 0,6-2 0 0,0 0-176 31,-3-5-1776-31,4-2-352 0,1 0-80 0</inkml:trace>
  <inkml:trace contextRef="#ctx0" brushRef="#br0" timeOffset="-213412.077">11288 8646 41343 0,'0'0'1840'0,"0"0"368"0,0 0-1760 0,0 0-448 16,4-2 0-16,3 0 0 0,1 1 2016 0,2-1 320 15,1 0 64-15,0 1 16 0,2-1-1472 0,2 1-304 0,-1-1-48 0,2 1-16 16,-1-1-576-16,-1 1 0 16,-1 1 0-16,0 0 0 15,-1 0-1712-15,-2 1-400 0,-2 1-96 0</inkml:trace>
  <inkml:trace contextRef="#ctx0" brushRef="#br0" timeOffset="-213261.151">11337 8822 24879 0,'0'0'2208'0,"0"0"-1760"16,3 5-448-16,2-1 0 0,2-1 4176 0,2-1 752 16,3-3 160-16,-1-1 32 0,1 0-3264 0,3-1-656 0,1 0-128 0,2-2-14528 15,1-3-2912-15</inkml:trace>
  <inkml:trace contextRef="#ctx0" brushRef="#br0" timeOffset="-212408.611">12021 8236 38127 0,'0'0'1680'0,"0"0"368"0,-8 2-1648 0,2 0-400 0,1 1 0 0,5-3 0 15,0 0 1760-15,0 0 272 0,-2 6 48 0,2-6 16 16,4 4-1168-16,3-1-224 0,3-3-64 0,2-2 0 0,3-1-320 0,4-3-80 16,3 0-16-16,5 0 0 0,0 0-32 15,3-2-16-15,1 1 0 0,-3 2 0 16,-1 1-176-16,-4 2 160 0,-2 0-160 0,-4 2 160 16,-3 2-288-16,-2 3-64 0,-5-1-16 0,-3 3 0 15,-3 3-1648-15,-3 0-320 0,-4 4-64 16,-1-2-10896-16,-2 0-2192 0</inkml:trace>
  <inkml:trace contextRef="#ctx0" brushRef="#br0" timeOffset="-212145.518">11981 8274 26719 0,'0'0'1184'0,"-2"-5"240"0,2-1-1136 0,0 1-288 16,0 0 0-16,0 5 0 0,0 0 3184 0,0 0 576 15,0 0 112-15,0 0 32 0,0 0-1792 0,5 0-368 16,0 3-64-16,0 0-16 0,-1 4-576 0,2 0-128 16,-1 1-32-16,1 4 0 0,0-1-384 0,1 2-80 0,0 1-16 0,1 1 0 15,0 0-272-15,1-1-176 16,2 0 192-16,1 0-192 0,1-5 176 0,1 3-176 0,-1 0 160 0,0-1-160 16,1-1 0-16,-1 0-288 0,0-2 32 0,0 0 16 31,-2 0-1232-31,0-2-256 0,-1 0-64 0,-1 1 0 15,-1 0-864-15,-1 0-176 0</inkml:trace>
  <inkml:trace contextRef="#ctx0" brushRef="#br0" timeOffset="-211877.936">12016 8987 33343 0,'0'0'1472'0,"0"0"320"0,1-7-1440 15,0 0-352-15,1-1 0 0,0-2 0 0,1-1 1968 0,1 0 320 0,0-3 64 0,2-3 16 16,-2 0-832-16,1-5-144 16,1 0-48-16,1-2 0 0,1 1-688 0,0-1-144 0,0 2-16 0,2 0-16 15,0 2-288-15,0 0-48 16,0 3-16-16,-1 1 0 0,0 2-128 0,0 1 0 15,0 2 0-15,-2 1 0 16,-2 2-1664-16,-1 3-304 0,-4 5-64 0</inkml:trace>
  <inkml:trace contextRef="#ctx0" brushRef="#br0" timeOffset="-211670.03">12071 8930 38415 0,'0'0'1696'0,"0"0"352"0,0 0-1632 0,0 0-416 0,0 0 0 0,0 0 0 16,0 0 1984-16,0 0 320 0,0 0 64 0,6-2 16 0,0 1-1392 0,0 1-288 16,2 1-48-16,1 1-16 0,1-1-208 0,0 1-48 15,1 0-16-15,2 2 0 0,1 0-240 0,-2 1-128 16,2 1 128-16,1 2-128 16,0-2-688-16,1 2-208 0,0-2-32 0,-1 1-13568 15,-1-2-2720-15</inkml:trace>
  <inkml:trace contextRef="#ctx0" brushRef="#br0" timeOffset="-211454.257">12373 8825 25791 0,'0'0'2304'0,"-3"-4"-1856"16,3 4-448-16,-3-4 0 0,0 0 3072 0,3 4 528 15,0 0 112-15,0 0 0 0,0 0-1680 0,-1 7-352 16,1-1-64-16,1 3-16 0,0 1-896 0,1 1-176 15,0 1-32-15,1 1-16 0,-1-1-272 0,1 2-48 16,-1-3-16-16,0 2 0 0,0-1-144 0,-1 2 0 16,0-3 0-16,0 0 0 15,-1 0-320-15,2-1-112 0,-2-2-16 0,0-1 0 16,0-2-2048-16,0-5-400 0</inkml:trace>
  <inkml:trace contextRef="#ctx0" brushRef="#br0" timeOffset="-211202.069">12456 8215 32991 0,'0'0'1472'0,"0"0"288"0,0 0-1408 0,0 0-352 0,0 0 0 0,0 0 0 0,0 0 1488 0,0 0 240 15,-2 6 32-15,-1 2 16 0,0 0-912 0,0 4-176 16,-1 1-48-16,0 1 0 0,1 3-384 0,-1 1-64 16,0-1-32-16,1 3 0 0,1-2-160 0,0-1 0 15,1-7 144-15,0 2-144 16,0 0-880-16,2 1-240 0,1-3-48 0</inkml:trace>
  <inkml:trace contextRef="#ctx0" brushRef="#br0" timeOffset="-210865.127">12568 8772 39167 0,'0'0'1728'0,"0"0"368"0,-4 0-1680 0,-2 0-416 16,0 1 0-16,6-1 0 0,-6 2 1152 0,6-2 128 15,0 0 48-15,0 0 0 0,0 0-1008 0,0 0-320 16,0 0 160-16,0 0-13200 16,0 6-2640-16</inkml:trace>
  <inkml:trace contextRef="#ctx0" brushRef="#br0" timeOffset="-210576.645">12556 8951 25791 0,'0'0'1152'0,"0"0"224"0,-5 3-1104 0,1 2-272 16,0 3 0-16,2-1 0 0,2 1 3568 0,1 1 656 16,0-1 128-16,1 1 16 0,1 2-3024 0,1 1-592 15,1 0-128-15,0 2-32 0,1 0-464 0,-2 2-128 0,1 1 0 0,-1-2 0 16,-2 2 0-16,-1 0 144 0,0-1-144 0,-2 1 0 16,-2-3 128-16,0 0-128 0,-1 0 0 0,0-3 0 15,-3 0 256-15,-2-1-64 0,0 0-16 0,0-3 0 16,-1-1 64-16,2-4 16 0,-3-1 0 0,1-1 0 15,1-2-256-15,1-1 176 0,0-2-176 0,2-2 160 32,1-2-544-32,1-1-96 0,2 0-32 0,2-2-19376 0</inkml:trace>
  <inkml:trace contextRef="#ctx0" brushRef="#br0" timeOffset="-210417.759">12794 8909 35007 0,'0'0'3120'0,"0"0"-2496"16,0 0-496-16,0 0-128 0,7-2 2112 0,-1 0 384 15,0 0 96-15,0 1 16 0,1 1-1712 0,0-2-352 16,2 1-64-16,0 0-16 0,0 0-208 0,0 1-64 16,-1 0 0-16,1 0-13952 15,0 0-2816-15</inkml:trace>
  <inkml:trace contextRef="#ctx0" brushRef="#br0" timeOffset="-210276.587">12799 8985 38751 0,'0'0'1728'0,"0"0"336"0,0 0-1648 0,0 0-416 16,0 0 0-16,-1 6 0 0,1-6 1504 0,2 6 224 16,2-1 32-16,2-1 16 0,0-1-1216 0,2-1-240 15,0-2-64-15,2 0 0 16,1-1-832-16,3-1-160 0,-1-2-32 0</inkml:trace>
  <inkml:trace contextRef="#ctx0" brushRef="#br0" timeOffset="-209927.051">13280 8859 34607 0,'0'0'768'0,"0"0"144"0,0 0 48 0,0 0 0 0,-4 3-768 0,-1 1-192 0,-1 0 0 0,0 1 0 0,-1 0 1360 0,-1 1 240 15,-1-1 32-15,1 2 16 0,-2 0-496 0,1 2-112 16,-1 1-16-16,2 0 0 0,2-1-384 0,0 2-96 16,2 2-16-16,2-1 0 0,2 1-128 0,2 0-16 15,3-1-16-15,1-2 0 0,4-1-160 0,1-2-16 16,1-1-16-16,0-5 0 0,2-1-176 0,0-1 0 15,0-2 0-15,0-2 0 0,0-1 240 0,-1-2-48 16,-2 0 0-16,-1-3 0 0,-3-1 64 0,0 0 0 0,-2 1 0 0,-2-2 0 16,-2 0-112-16,-3 0-16 0,1 1 0 0,-2-1 0 15,-2-1-128-15,1 1 0 0,-1-1-160 0,0-1-14688 16,0 0-2944-16</inkml:trace>
  <inkml:trace contextRef="#ctx0" brushRef="#br0" timeOffset="-209552.879">12796 8134 27647 0,'0'0'1216'0,"0"0"256"0,0 0-1168 0,-4-2-304 16,4 2 0-16,0 0 0 0,0 0 3168 0,0 0 576 15,0 0 112-15,0 0 32 0,-2 6-2256 0,1 0-448 16,0 2-96-16,1 2 0 0,0 2-528 0,0 1-112 16,0 3 0-16,1 2-16 0,1 1-288 0,-2 2-144 15,0-4 160-15,1 0-160 0,0-1 0 0,1-2-160 16,-1-2 0-16,1-1 0 16,0-5-864-16,-2-6-160 0,3 5-32 0,-3-5-18352 0</inkml:trace>
  <inkml:trace contextRef="#ctx0" brushRef="#br0" timeOffset="-209275.664">12833 8050 34383 0,'0'0'1520'0,"0"0"320"0,0 0-1472 0,0 0-368 0,0 0 0 0,0 0 0 16,0 0 1440-16,0 0 224 15,0 0 32-15,0 0 16 0,7 0-976 0,2 3-192 0,1 0-32 0,2 3-16 16,2 0-224-16,3 3-32 0,1-2-16 0,-2 2 0 15,3 0 128-15,-2 3 32 0,-2-2 0 0,-2 3 0 16,-4-2 224-16,-2 2 48 0,-1 2 16 0,-4 1 0 0,-3 2 160 0,-4 1 48 16,-2-3 0-16,-3 2 0 0,-5-1-112 0,-2 0-32 15,0-1 0-15,-1-2 0 0,1-2-352 0,-1-2-80 16,1-1-16-16,3-4 0 0,-1-1-288 0,1-1 0 16,2-3 128-16,0-2-128 15,2 0-496-15,2-1-144 0,2 0-48 0,3-1 0 16,1-1-1744-16,2 5-368 0</inkml:trace>
  <inkml:trace contextRef="#ctx0" brushRef="#br0" timeOffset="-208757.15">13670 8448 41295 0,'0'0'896'0,"0"0"192"0,10-1 48 0,-9-6 32 0,0-3-928 0,1 1-240 0,0 1 0 0,1 1 0 0,-1 0 1104 0,0 2 176 15,-2 5 48-15,0 0 0 0,0 0-240 0,4 6-32 16,-1 2-16-16,0 4 0 0,0 3-304 0,-1 0-64 15,-1 2-16-15,0 2 0 0,0 0-320 0,-1 3-64 16,-1 0-16-16,-1 3 0 0,0 2-128 0,-1 2-128 16,0 1 144-16,0-1-144 0,0 0 128 0,1-1-128 15,0-4 0-15,2-1 0 0,-2-6 0 0,1-1 0 16,0-2 0-16,1-2 0 16,0-4-672-16,1-1-128 0,-1-7-32 0,0 0 0 15,0 0-1552-15,0 0-320 0,4-4-64 0</inkml:trace>
  <inkml:trace contextRef="#ctx0" brushRef="#br0" timeOffset="-208308.895">13866 8617 33343 0,'0'0'1472'0,"0"0"320"0,0 0-1440 0,0 0-352 0,4-3 0 0,-4 3 0 0,0 0 1808 0,0 0 304 15,0 0 48-15,0 0 16 0,2 5-704 0,-1 1-128 16,0 2-16-16,-1 2-16 0,-1 1-432 0,0 2-96 16,0 2-16-16,0 2 0 0,0-1-464 0,1 0-112 15,1-1 0-15,2-1-16 0,1-2-176 0,2-1 0 16,0-1 0-16,2-4 0 0,2-3 0 0,0-1 0 16,0-2 0-16,0-2 0 0,0-2 0 0,0-3 0 15,-2-3 0-15,1-2 0 0,-2-1 0 0,0-2 0 16,1 0 0-16,-1 1 0 0,0 1 0 0,-1 0 0 15,-1 2 0-15,-1 5 0 0,0 1 0 0,-4 5 0 16,0 0 0-16,0 0 0 0,3 6 0 0,-1 3 0 16,1 4 128-16,-1 1-128 0,1 0 0 0,1 2 128 15,0 0-128-15,0-2 128 0,1-1-128 0,-1-1 0 16,0-3 0-16,2-2 0 0,0-2 0 0,2-2 0 16,-1-2 0-16,0-2 0 0,-1-3 368 0,-1-2-16 15,1-2 0-15,0-3 0 0,-2-2 112 0,0 0 32 0,0-3 0 16,0 0 0-16,-1-2-192 0,0 0-48 0,-1 0 0 15,1 1 0-15,-1-1-256 0,-1 2 0 16,1-1 0-16,0 1 0 0,1 3 0 0,0-1-352 0,-1 2 48 0,0 2 16 31,0 3-1568-31,-1 1-320 0,-1 6-64 0,0 0-18944 0</inkml:trace>
  <inkml:trace contextRef="#ctx0" brushRef="#br0" timeOffset="-208149.185">14234 8779 41919 0,'0'0'928'0,"0"0"192"0,0 0 32 0,0 0 16 0,-1-6-928 0,0 1-240 16,1-1 0-16,1 2 0 0,1-1 448 0,1 1 64 15,0 1 0-15,-3 3 0 16,0 0-1728-16,0 0-320 0,0 0-80 0</inkml:trace>
  <inkml:trace contextRef="#ctx0" brushRef="#br0" timeOffset="-207809.169">14245 8919 34847 0,'0'0'1536'0,"0"0"320"0,0 0-1472 0,0 0-384 16,3 5 0-16,-1 1 0 0,0-1 1456 0,0 3 208 0,0 0 64 0,0 3 0 16,1 0-496-16,0 1-80 0,-1 3-32 0,1 0 0 15,0 1-480-15,-1 0-112 0,0 1-16 0,0 0 0 16,0-2-512-16,0 0 0 0,-2 1-160 0,-1 0 160 16,-2-3 240-16,0 1 160 0,-1-2 48 0,-2 0 0 15,-3-1 112-15,-1-3 16 0,1 0 16 0,-2-1 0 16,-2-2-64-16,0-3-16 0,2-1 0 0,-1-2 0 0,1-1-320 0,0-3-192 15,3-5 192-15,2-1-192 16,0-2-720-16,2-3-256 0,2-1-48 0,2 2-16 16,3-4-1984-16,2 2-400 0</inkml:trace>
  <inkml:trace contextRef="#ctx0" brushRef="#br0" timeOffset="-207457.625">14549 8408 26719 0,'0'0'2368'0,"0"0"-1888"15,0 0-480-15,0 0 0 0,0 0 4064 0,0 0 720 16,-2 5 144-16,2 3 16 0,1 2-2720 0,0 4-560 0,1 3-96 0,-1 1-32 16,0 1-704-16,0 5-160 0,-2 2-32 0,0 7 0 15,-1 2-192-15,1 4-64 0,-1 3 0 0,1-1 0 16,0-2-176-16,1-4-32 0,1-4-16 0,1-5 0 15,0-4-160-15,1-1 0 0,1-2 0 0,0-5 0 16,0-2-1152-16,2-3-176 0,1-4-16 0</inkml:trace>
  <inkml:trace contextRef="#ctx0" brushRef="#br0" timeOffset="-188551.873">9742 11241 36399 0,'-7'13'1600'0,"4"-8"352"0,-1 2-1568 0,1 0-384 15,0 2 0-15,2 2 0 0,-2 1 1536 0,1 1 208 16,0 1 48-16,1 5 16 0,0 0-864 0,0 6-176 16,0 1-48-16,1 2 0 0,1 1-400 0,0-8-64 15,0 0-32-15,3-3 0 0,0-1-16 0,0-1 0 16,0-1 0-16,0-2 0 0,1-2-416 0,0-1-96 16,0-1-16-16,-1-2-13424 15,1-2-2688-15</inkml:trace>
  <inkml:trace contextRef="#ctx0" brushRef="#br0" timeOffset="-188077.887">9734 11126 22111 0,'5'-12'976'0,"-3"6"208"0,2-3-944 0,2 0-240 0,4-3 0 0,1 1 0 16,2 1 3152-16,0 2 592 0,4 2 112 0,1 1 32 16,2 1-2080-16,2 2-400 0,-1 2-96 0,1 2-16 15,-3 2-400-15,1 3-96 0,-5 0-16 0,-1 4 0 0,-1 1-336 0,-4 4-64 16,-2 0 0-16,-4 2-16 0,-1 1-96 0,-1 0-16 16,-4 0 0-16,-2 1 0 15,-5 0 672-15,-2-4 128 0,-4 1 32 0,-2-2 0 0,-1-1-368 0,0 0-64 16,-2-1-16-16,0-3 0 0,0 0 32 0,4-2 0 15,0-1 0-15,1-1 0 0,2-3-672 0,2 0 0 16,3 0 0-16,3-1 0 0,1 0 0 0,5-2 160 16,0 0-160-16,4 5 160 0,2 0-160 0,3 3 160 15,2 0-160-15,0 0 160 0,2-1 16 0,1 2 0 16,1 1 0-16,2 0 0 0,2 0-176 0,-2 0 128 16,1 0-128-16,-3-2 128 0,2 1-128 0,-2-2 0 15,-2 2 0-15,0-1 0 0,-3-1 0 0,0 1 0 16,-2 1 0-16,-1-3 0 0,-1 2 0 0,0-2-192 15,0-1 0-15,-1-1 16 16,-1-1-1536-16,-4-3-304 0,6 0-64 0,1-2-13024 16,1-3-2624-16</inkml:trace>
  <inkml:trace contextRef="#ctx0" brushRef="#br0" timeOffset="-187877.282">10217 11559 9215 0,'0'0'816'0,"-2"6"-656"0,-2-1-160 0,-1 0 0 16,0-5 5776-16,5 0 1136 0,0 0 208 0,0 0 48 16,-7-3-4256-16,2-3-864 0,1-2-160 0,0-2-32 15,1-3-672-15,1-1-128 0,2-5-32 0,-1 0 0 0,1-2-288 0,0 0-64 16,0-3-16-16,3 2 0 0,0 0-176 0,1 3-32 16,0 0-16-16,0 2 0 0,2-1-192 0,0 0-48 15,0 1 0-15,0 1 0 0,-1 1-192 0,1 3 0 16,-1-3 0-16,1 4 0 15,1 1-1120-15,0 3-320 0,0 0-64 0</inkml:trace>
  <inkml:trace contextRef="#ctx0" brushRef="#br0" timeOffset="-187477.732">10422 11337 40479 0,'-9'10'1792'0,"6"-4"384"0,-2 0-1744 0,0 3-432 16,-1 1 0-16,2 0 0 0,1 1 1248 0,1 0 160 16,1 1 48-16,1 0 0 0,1-2-1040 0,3 1-208 15,1-1-32-15,1-2-16 0,0 0-160 0,-1-2 160 16,2-1-160-16,1-2 160 0,0-1-160 0,0-2 0 0,0-3 0 16,0-1 0-16,1-2 0 0,-1-3-176 15,0-1 176-15,1 0-192 0,-2-2 192 0,-1-1 0 16,0 0 128-16,-2 3-128 0,0 3 336 0,0 2 0 0,-4 5 0 0,0 0 0 15,0 0 272-15,0 0 48 0,4 7 16 0,0 3 0 16,0 1-128-16,0 1-32 0,0-1 0 0,2 0 0 16,-1-2-288-16,2 0-64 0,2-1-16 0,1-3 0 15,-1 0-144-15,1-1 0 0,2-4 0 0,-1-2 0 16,-2 0 0-16,-1-2 0 0,1-2 0 0,-1-3 0 0,-2-2 0 16,0 0 240-16,-1-1-64 0,-3-2-16 0,1-2 32 0,0 0 0 15,-2-3 0-15,0 2 0 0,-2 2-192 0,0 0 160 16,-1 0-160-16,0 1 160 0,0-2-160 0,-1 0-272 15,-1-1 64-15,0 3 16 16,0 0-2048-16,1 0-416 0,-1 0-80 0</inkml:trace>
  <inkml:trace contextRef="#ctx0" brushRef="#br0" timeOffset="-187226.423">10801 11077 45151 0,'0'0'992'0,"0"0"208"0,6 0 32 0,1-1 48 0,0 1-1024 0,0 2-256 16,-1 1 0-16,0 2 0 0,0 1 1296 0,-1 4 224 16,0 3 32-16,1 3 16 0,0 1-672 0,0 2-128 0,1-1-16 0,1 2-16 15,-2-1-448-15,-2 1-96 0,2 0 0 0,-3-2-16 16,-1 3-176-16,-1-1 0 16,-1 3 144-16,0-1-144 0,-2 0 192 0,-1-1-48 0,-1 1 0 0,1-4 0 15,-1 1 0-15,-1-2 0 16,-1-2 0-16,1 0 0 0,0-2-144 0,1-4 0 15,2-1 0-15,0-1 0 16,2-7-944-16,0 0-208 0,0 0-64 0,0 0 0 16,5-5-2080-16,2-2-416 0,2-2-96 0</inkml:trace>
  <inkml:trace contextRef="#ctx0" brushRef="#br0" timeOffset="-187014.146">11236 11289 51087 0,'0'0'1120'0,"0"0"224"16,0 0 64-16,0 0 32 0,5-3-1152 0,-5 3-288 0,6 2 0 0,1-1 0 0,-1-2 784 0,1 0 112 15,1 0 0-15,1-1 16 0,-1-1-736 0,3 1-176 16,-1 1 0-16,1-1 0 15,0-1-3168-15,0 1-624 0</inkml:trace>
  <inkml:trace contextRef="#ctx0" brushRef="#br0" timeOffset="-186844.268">11269 11405 46303 0,'-15'16'2048'0,"9"-8"432"0,0 1-1984 0,-1-3-496 16,2 0 0-16,2-1 0 0,3-5 2064 0,0 0 320 15,4 3 64-15,2-1 16 0,1-2-1568 0,0 0-320 16,2-3-64-16,2 1-16 0,2-4-496 0,1 1 0 0,3 0 0 0,1-1 0 31,2-2-2272-31,2-1-544 0</inkml:trace>
  <inkml:trace contextRef="#ctx0" brushRef="#br0" timeOffset="-98415.669">15896 8272 20271 0,'0'0'1792'0,"0"0"-1424"0,0-4-368 0,1-1 0 15,-1 0 3392-15,1 0 592 0,0 0 128 0,-1 5 32 16,0 0-1600-16,0 0-320 0,0 0-64 0,0 0-16 16,0 0-800-16,0 0-144 0,0 0-48 0,0 0 0 15,-2 9-448-15,0 4-112 0,1 2-16 0,-1 4 0 16,0 2-192-16,1 2-64 0,-1 4 0 0,0 1 0 16,0-1-80-16,0 0-32 0,1-2 0 0,-1 0 0 0,0 1-208 0,0 0 176 15,1 1-176-15,1 1 160 0,0-1-160 0,0-1 0 16,0-1 0-16,0 0 0 0,0-1 0 0,0-2 160 15,-1 0-160-15,1-4 160 0,0-1-160 0,-1-2-224 16,0-2 48-16,1-1 16 16,-1-2-272-16,0-4-48 0,0-1-16 0,1-5 0 15,0 0-1392-15,0 0-288 0,0-6-48 0,0-1-17424 16</inkml:trace>
  <inkml:trace contextRef="#ctx0" brushRef="#br0" timeOffset="-98114.492">16085 8226 32015 0,'0'0'1408'0,"0"0"320"0,0 0-1392 0,0 0-336 15,0-5 0-15,0 5 0 0,0 0 1712 0,0 0 272 16,0 0 48-16,0 0 16 0,0 0-768 0,0 0-128 0,1 8-48 0,0 1 0 15,1 5-256-15,-1 1-48 0,0 1-16 0,0 3 0 16,1 2-256-16,0 4-48 0,-3-1-16 0,0 2 0 16,0-2 16-16,0 0 0 0,0-2 0 0,0 1 0 15,0-4 16-15,0 3 0 0,-2 2 0 0,0 2 0 16,0 1-192-16,0 0-48 0,0-3 0 0,1-1 0 16,1 0-256-16,0-3 128 0,1-1-128 0,0-2 0 15,0-3 0-15,1-2 0 0,0-2 0 0,-1-4 0 16,1 0-608-16,-1-6-32 0,0 0 0 0,0 0 0 15,0 0-1200-15,0 0-240 0,0 0-48 0,5-4-16 16,0 0-1248-16,-2-1-256 0</inkml:trace>
  <inkml:trace contextRef="#ctx0" brushRef="#br0" timeOffset="-97429.262">16349 8522 19343 0,'0'0'1728'0,"0"0"-1392"0,0 0-336 0,0 0 0 15,3-4 3888-15,-3 4 704 0,0 0 144 0,0 0 16 0,0 0-1952 0,0 0-400 16,0 0-80-16,0 0-16 0,0 0-1088 0,5 4-240 15,-1-1-32-15,0 4-16 0,0-1-544 0,0 2-96 16,-1 3-32-16,1 2 0 0,-1 0-256 0,0 1 128 16,1 1-128-16,0-1 0 0,0 1 0 0,0-3 0 15,1-1 0-15,0-1 0 0,1-1 0 0,1-1 0 16,0-1 0-16,-1-2 0 0,-1-1 0 0,2-1 0 16,-1-2 0-16,0-1 0 0,-1-2 0 0,1-1 0 15,-2-2 0-15,0 0 0 0,-1-2 0 0,0 1 0 16,1 1 0-16,0 0 0 0,-1 1 128 0,0 0-128 15,-3 4 0-15,0 0 0 0,0 0 0 0,5 2 0 16,-5-2 0-16,5 3 0 0,0 1 0 0,-1 0 0 16,-4-4 0-16,6 4 0 0,-1 0 0 0,1-2 0 15,1-1 0-15,1-2 0 0,1-2 0 0,1-1 0 16,-2-3 0-16,4 0 0 0,0-2 0 0,0-2 0 16,0 0 192-16,1-1-192 0,-3 0 464 0,2 0-16 0,-1 0 0 0,1 2 0 15,-1 0 64-15,-3 1 16 16,-1 0 0-16,0 2 0 0,-1 2-240 0,-1 0-48 0,-1 0-16 0,-4 5 0 15,2-5-224-15,-2 5 176 0,0 0-176 0,0 0 160 16,0 0-160-16,0 0 0 0,3-5 0 0,-1 1 0 31,1-1-1456-31,1 0-160 0,0 0-48 0,1-1 0 16,-1 0-1552-16,0-3-320 0</inkml:trace>
  <inkml:trace contextRef="#ctx0" brushRef="#br0" timeOffset="-96764.412">16952 8227 37727 0,'0'0'1664'0,"0"0"352"0,0 0-1616 15,0 0-400-15,-1-5 0 0,1 5 0 0,-1-5 1936 0,1 5 304 16,0 0 64-16,0 0 16 0,0 0-1184 0,0 0-240 16,0 0-64-16,0 0 0 0,0 0-304 0,3 7-64 15,-1-1-16-15,-1 6 0 0,0 4-128 0,0 3-48 16,-1 6 0-16,-1 1 0 0,0 3-32 0,0-1-16 15,-1 0 0-15,0 1 0 0,-1-2-16 0,1-1 0 16,-1 1 0-16,0 0 0 0,0 2-208 0,0-1 176 16,1-1-176-16,-1 0 160 0,0-2-160 0,2-1 0 15,-1-2 0-15,0-2 0 0,2-6-128 0,0-2-64 16,0-1-16-16,1-5 0 16,-1-6-1248-16,0 0-240 0,0 0-48 0,4-6-16 15,2-3-1488-15,-1-1-288 0</inkml:trace>
  <inkml:trace contextRef="#ctx0" brushRef="#br0" timeOffset="-96414.101">17153 8224 32415 0,'0'0'1440'0,"2"-4"288"0,1-1-1376 0,-3 5-352 15,2-4 0-15,-2 4 0 0,0 0 2624 0,3-4 448 16,-3 4 80-16,0 0 32 0,0 0-1248 0,0 0-240 16,0 0-48-16,2 7-16 0,-1 3-704 0,1 1-144 15,-2 5-16-15,0 4-16 0,-1 2-320 0,0 3-64 16,0 2-16-16,0 0 0 0,0 2-128 0,0-3-32 15,0-2 0-15,-1 0 0 0,0-3-192 0,0 1 0 16,0-1 0-16,0 0 0 0,0 1 0 0,0-5 0 16,1 1 0-16,0-3 0 0,-1-1 0 0,1-1 0 15,-1-2 0-15,0 0-160 16,1-2-256-16,0-1-48 0,0 0-16 0,1-4 0 16,0-4-1632-16,0 0-336 0,0 0-64 0,0 0-11520 15,0 0-2304-15</inkml:trace>
  <inkml:trace contextRef="#ctx0" brushRef="#br0" timeOffset="-96058.497">17375 8789 46991 0,'0'0'1024'0,"0"0"224"0,-3 1 32 0,3-1 64 0,0 0-1088 0,0 0-256 16,-4 3 0-16,2 0 0 0,-1 1 1520 0,1 1 240 15,0 3 48-15,0 2 16 0,1 0-1248 0,0 2-256 16,0 1-64-16,0 2 0 0,1-1-128 0,1-2-128 16,0 1 192-16,-1-1-192 0,0-1 0 0,0 1 0 15,3-1 0-15,-1 0 0 16,-1-2-576-16,1-2-160 0,-1 0-32 0,1 0-16 16,-1-1-2016-16,1-1-400 0</inkml:trace>
  <inkml:trace contextRef="#ctx0" brushRef="#br0" timeOffset="-59889.279">15877 10786 5519 0,'-8'1'496'0,"8"-1"-496"0,0 0 0 0,-5-1 0 16,0 1 6208-16,1-3 1136 0,0 2 224 0,4 1 48 16,-2-5-4368-16,2 5-880 0,0 0-192 0,0 0-16 15,0 0-672-15,0 0-128 0,0 0-16 0,0 0-16 16,0 0-240-16,5 9-64 0,0 1 0 0,0 5 0 0,0 2-240 0,-1 3-48 15,1 1-16-15,-1 0 0 0,-1 4-288 0,-1 5-64 16,-1 2-16-16,0 3 0 0,-2 2-144 0,-1 2-16 16,0-1-16-16,0-10 0 0,-1-1-176 0,0 0 160 15,-1-2-160-15,1-1 160 0,-1-3-160 0,1 0 0 16,0-2 0-16,1-3 128 0,-1 3-128 0,2-6 0 16,1-3 0-16,1-3 0 15,-1-7-1200-15,0 0-112 0,3-5-32 0,0-3 0 16,0-1-1456-16,0-1-288 0,-1 0-64 0</inkml:trace>
  <inkml:trace contextRef="#ctx0" brushRef="#br0" timeOffset="-59538.914">16147 10723 17503 0,'0'0'1552'0,"0"0"-1232"0,0 0-320 0,0 0 0 15,-2-4 4832-15,2 4 912 0,0 0 176 0,0 0 32 16,0 0-3024-16,-4 9-624 0,1 2-112 0,0 2-16 16,1 4-960-16,0 3-192 0,1 3-48 0,-2 0 0 0,0 1-368 0,0 2-80 15,1 2-16-15,0 3 0 0,-1 3-128 0,0 3-16 16,1 0-16-16,1 2 0 0,0-3-176 0,0-1-48 15,-1-6 0-15,1-1 0 0,1-4-128 0,0-3 0 16,1-4 0-16,0-1 0 0,-1-2 0 0,1-4 0 16,0 0 0-16,0-3-176 15,-1-7-688-15,0 0-144 0,0 0-16 0,0 0-16 16,0 0-816-16,0 0-176 0,3-5-16 0,0-1-18064 0</inkml:trace>
  <inkml:trace contextRef="#ctx0" brushRef="#br0" timeOffset="-58988.407">16350 11085 7359 0,'4'-10'320'0,"-2"5"80"0,0-2-400 0,0-1 0 15,0 0 0-15,0 0 0 0,0 0 6816 0,-1 2 1280 0,0-1 256 0,-1 7 48 16,0 0-5200-16,0 0-1024 0,0 0-224 0,0 0-32 16,0 0-832-16,4 4-144 0,-1 4-48 0,0 1 0 15,0 2-464-15,0 3-112 0,-1 2 0 0,1 1-16 16,-1 3 0-16,-1-1 0 0,-1 1 0 0,1 1 0 16,1-3-144-16,0 1-32 0,-1-2 0 0,0-3 0 15,2-2-128-15,1-2 160 0,-1-1-160 0,1-2 160 0,1-1-160 0,2-2 0 16,-1-2 144-16,0-1-144 0,0-2 0 15,0-2 128-15,1-1-128 0,0-1 0 0,-1-2 0 0,1-2 144 16,0 1-144-16,-2-4 0 0,0 1 128 0,0 1-128 16,1 1 0-16,-1 1 0 0,-1 3 128 0,-1 0-128 15,-3 5 0-15,0 0 0 0,0 0 0 0,4 5 0 16,-1 1 128-16,0 2-128 0,0 0 0 0,-1 2 160 16,2-2-160-16,1 2 128 0,0-3-128 0,1-1 0 15,1 1 0-15,-1 0 0 0,1-4 0 0,0 0 128 16,1-1-128-16,0 0 0 0,-1-1 256 0,1 0-48 15,0-3 0-15,-2-1 0 0,2-1 48 0,1-2 0 16,-1-1 0-16,-1 0 0 0,0-3-64 0,-2-1 0 16,-1 0 0-16,0 1 0 0,0-1-192 0,-1 1 144 15,-1 0-144-15,-1 1 128 0,0 4-128 0,0-5 0 16,-1 0 0-16,1 0 0 0,0 0 0 0,0-1 0 16,0-2 0-16,0 0 0 0,1 1 0 0,-1-1-192 15,-2 1 32-15,1 1 16 16,-1 0-832-16,-1 1-176 0,-1 1-16 0,0 2-16 15,0 0-2352-15,-1 2-480 0</inkml:trace>
  <inkml:trace contextRef="#ctx0" brushRef="#br0" timeOffset="-58734.446">16877 10788 37151 0,'0'0'1648'0,"0"0"336"0,0 0-1600 0,0 0-384 0,0 0 0 0,0 0 0 0,0 0 1920 0,0 0 320 16,0 0 48-16,0 0 16 0,4 6-976 0,-2 2-192 15,1 2-48-15,-1 2 0 0,0 1-432 0,-1 2-80 16,0 2-32-16,-1 0 0 0,0 3-176 0,-1 2-48 16,0 3 0-16,-1 3 0 0,-1 3-128 0,0 3-48 15,-2 1 0-15,-1-1 0 0,0-1-144 0,0-2 0 16,1-5 0-16,1-3 128 0,0-3-128 0,2-3-144 15,1-4 144-15,2-2-208 16,1-2-1056-16,1-4-208 0,-3-5-32 0,0 0-16 16,7-4-1776-16,1-4-352 0</inkml:trace>
  <inkml:trace contextRef="#ctx0" brushRef="#br0" timeOffset="-58437.451">17074 10713 40319 0,'0'0'1792'0,"0"0"352"0,0 0-1712 0,0 0-432 0,-4 4 0 0,2 2 0 15,1 3 1824-15,1-1 288 0,1 4 48 0,1 4 16 16,2 2-896-16,-2 1-160 0,-2 3-32 0,1-1-16 16,-1 1-448-16,1 2-96 0,0 3-16 0,-1 5 0 15,-1 3-160-15,-1 0-32 0,-1 2-16 0,0 0 0 16,-1 1-176-16,0-5-128 0,1-1 144 0,0-5-144 15,-1-3 0-15,1-3 0 0,1-2-176 0,2-1 176 16,-1-4-1280-16,2-1-144 0,0-3-32 0,1-3-13904 16,-2-7-2800-16</inkml:trace>
  <inkml:trace contextRef="#ctx0" brushRef="#br0" timeOffset="-57420.09">17315 11339 4607 0,'0'0'400'0,"0"0"-400"0,0 0 0 0,0 0 0 15,0 0 5008-15,0 0 928 0,-2-4 176 0,2 4 32 16,0 0-2944-16,-2-5-608 0,0 1-112 0,2 4-32 0,0-5-336 15,0 5-64-15,3-6 0 0,0 2-16 16,2-1-624-16,-1 1-112 0,0 1-16 0,2 0-16 0,0 0-512 0,2 1-112 16,1-1 0-16,0 1-16 0,1 2-288 0,1 0-48 15,1 0-16-15,0 2 0 0,-2 1-144 0,-1-1-128 16,-1 3 192-16,-1 0-192 0,-1 1 176 0,-3 1-176 16,-2 2 160-16,0 2-160 0,-3 5 240 0,-2 0-48 15,-2 3-16-15,-3-1 0 0,-2 1 112 0,-1 0 32 16,1-1 0-16,1-3 0 0,0 1-48 0,1-1 0 15,1 0 0-15,-1-3 0 0,2 1 80 0,0-3 16 16,0-2 0-16,3-1 0 0,0-2 16 0,1 0 0 16,3-5 0-16,0 0 0 0,0 0-128 0,0 0-32 15,0 0 0-15,0 0 0 0,0 0-32 0,4 2-16 16,-4-2 0-16,5 2 0 0,1-1-48 0,1 1-128 16,1-2 192-16,2 1-64 0,1 0-128 0,3-1 0 15,2 0 144-15,0-1-144 0,3 0 0 0,-2-1 0 16,2 0 0-16,1 1 0 0,-1-1 0 0,0 1 0 15,-2-1 0-15,-1 0 0 0,-3 2 0 0,-3-1 0 0,-1 0 0 0,-2 1 0 16,-2-2 0-16,-5 2 0 16,0 0 0-16,0 0 128 0,0 0-128 0,0 0-128 15,-4-5 128-15,0 0-192 16,-1 0-720-16,0-1-160 0,-1 1-16 0,0-2-16 16,-1 1-1648-16,0 2-320 0,1-1-64 0</inkml:trace>
  <inkml:trace contextRef="#ctx0" brushRef="#br0" timeOffset="-56703.181">17322 10691 35007 0,'0'0'768'0,"0"0"176"0,0 0 16 0,0-5 16 0,1-1-784 0,0 0-192 0,0 0 0 0,1 0 0 0,0-1 1856 0,1 1 336 16,0-1 64-16,0 1 16 0,0 0-768 0,1 1-160 16,0 0-16-16,1 2-16 0,0-1-528 15,2 1-96-15,-1 1-32 0,2 1 0 0,0 1-352 0,1 1-80 16,1 0-16-16,-1 2 0 0,-1 2-32 0,0 0-16 16,-1 1 0-16,-1 2 0 0,-2 1 64 0,0 2 16 15,-3 3 0-15,-1 0 0 16,-2 1 80-16,-1 1 32 0,-2 1 0 0,-2-1 0 0,0 2-352 0,-2-1 0 15,-2-2 0-15,1 1 0 0,0-3 576 0,-1-1 160 16,1 0 32-16,3-4 0 0,-1-1-416 0,1-2-80 16,2 0-16-16,0 0 0 0,5-5-64 0,0 0 0 15,0 0-16-15,0 0 0 0,0 0-176 0,3 4 128 16,-3-4-128-16,7 2 128 0,1-2-128 0,3-1 0 16,1 0 0-16,3 0 0 0,0 0 0 0,0-2 0 0,3 1 0 0,-1 0 0 15,0 0 0-15,0 1 192 16,-1 1-32-16,1-2 0 0,-1 2-160 0,-3 0 0 15,-1 0 0-15,0 0 0 0,-4 0 0 0,-1 2 0 16,-1-2 0-16,-1 2 0 0,-5-2 0 0,4 3 0 16,-4-3-224-16,0 0 80 15,2 5-752-15,-1 0-128 0,-1-5-48 0,0 6 0 16,0-6-1680-16,-1 7-352 0</inkml:trace>
  <inkml:trace contextRef="#ctx0" brushRef="#br0">21472 474 26367 0,'0'0'1168'0,"0"0"240"0,0 0-1120 0,0 0-288 0,3-4 0 0,-1-1 0 16,0 0 1648-16,-2 5 272 0,0 0 48 0,2-5 16 16,0 0-320-16,-2 5-64 0,0 0-16 0,0 0 0 15,0 0-496-15,0 0-112 0,0 0-16 0,0 0 0 16,-1 7-320-16,0 2-80 0,0 1-16 0,0-1 0 16,0 2-192-16,0 1-32 0,-1 0-16 0,0 0 0 15,1-2-48-15,0 3 0 0,-1-2 0 0,1 0 0 0,0 0 16 0,0-2 0 16,0 0 0-16,1-1 0 0,0-1-16 0,0 0 0 15,0-1 0-15,0-1 0 0,0-5-16 0,0 0-16 16,0 0 0-16,0 0 0 0,0 0 112 0,0 0 32 16,0 0 0-16,0 0 0 0,2-6-224 0,0-1-144 15,0 0 192-15,0 1-192 0,1-3 224 0,0 0-64 16,0 1-16-16,0-2 0 0,0 1-144 0,1-2 160 16,0 0-160-16,1-1 160 0,-1 1-160 0,2-3 0 15,0 1 0-15,2-1 0 0,0 1 0 0,0 0 0 16,-1 0 0-16,1 2 0 0,-1 0 0 0,1 1 0 15,0 2 0-15,0-1 0 0,-2 3 0 0,0 1 0 16,0 1 0-16,0 3 0 0,-6 1 0 0,6 3 0 16,0-1 128-16,-1 3-128 0,-1 1 0 0,-1 3 128 15,-1-2-128-15,0 4 128 0,-1 2 0 0,0-1-128 0,-2 2 192 0,0 1-64 16,-2 0-128-16,1 0 192 16,-1-1-192-16,-1 0 192 0,0-1-192 0,0 1 192 0,0-3-192 15,0 1 192-15,0-1-48 0,2-1 0 0,-1 0 0 16,1-3 0-16,1-2-16 0,1-5-128 15,0 0 192-15,0 0-64 0,0 0-128 0,0 0 160 0,0 0-160 0,6-2 160 16,0-2-160-16,1-2 192 0,0 0-192 0,1-2 192 16,-2-2-192-16,3-1 0 0,0 1 144 0,2-3-144 15,-2-2 0-15,0 1 0 0,1-1 0 0,1 0 0 16,-1 0 0-16,0 3 0 0,-1 1 0 0,-1 0 0 0,0 1 0 0,0 3 0 16,-2 1 0-16,-1 2 0 0,0 1 0 0,0 3 0 15,-5 0 0-15,5 2 128 0,-1 2-128 0,0 2 0 16,1 2 128-16,-2 0-128 0,0 3 160 0,-1 0-32 15,0 1-128-15,0 0 192 0,-1 1-192 0,1 0 144 16,-1-2-144-16,0 1 128 0,-1 2-128 0,0-2 0 16,0-1 0-16,1 1 128 0,-1-1-128 0,0-1 0 15,0-2 0-15,1 0 0 0,0 0 0 0,1-1-176 16,-1-2 48-16,-1-5 0 16,0 0-1232-16,6 0-240 0,1-3-64 0,0-2 0 15,1-2-1888-15,-2-1-384 0</inkml:trace>
  <inkml:trace contextRef="#ctx0" brushRef="#br0">21950 500 11055 0,'0'0'480'0,"0"0"112"16,0 0-464-16,0 0-128 0,-3 5 0 0,0 0 0 0,1 0 7120 0,0 1 1408 0,-1-1 288 0,2 1 48 16,1-6-5920-16,0 5-1200 15,0-5-224-15,3 5-48 0,1-1-896 0,0 0-192 16,2-2-16-16,1 1-16 0,2-3-352 0,1 0 0 0,1 0 0 0,2 0 128 15,1-4-128-15,0 1 0 0,0-2 0 16,1-1 0-16,1-1 0 0,-1 0 0 0,-1-2 0 0,-1 0 0 16,-3-1 0-16,0-1-128 0,-1 1 128 0,-1 0 0 15,-4 0 0-15,-1 1 0 0,-2 0 0 0,-1-1-128 16,-1 2 128-16,-2 1 0 0,0 1 0 0,-3 0 0 0,-2 1 0 0,-1 3 144 16,-1 0-144-16,0 2 0 0,-4 2 384 0,0 1-48 15,0 2 0-15,-2 3 0 0,0-1 224 0,2 2 32 16,0 3 16-16,0-2 0 0,1 3-192 0,1 1-32 15,2-1-16-15,2 1 0 0,1 0-160 0,4-1-16 16,0-1-16-16,2 0 0 0,2 0-176 0,1-2 0 16,1 0 0-16,2-1 0 0,1-1 0 0,2-1 0 15,1-2 0-15,1-2 0 0,1 1-368 0,3-1 0 16,2-2 0-16,0 0 0 16,1-1-1680-16,1-1-352 15,-1-1-64-15,1 0-11904 0,-1 0-2384 0</inkml:trace>
  <inkml:trace contextRef="#ctx0" brushRef="#br0">22343 491 18431 0,'0'0'1632'0,"3"-5"-1312"15,-2 1-320-15,0-1 0 0,0-1 4448 0,-1 0 816 16,-2 0 176-16,0 1 16 0,2 5-2640 0,-3-4-544 16,0 1-96-16,3 3-32 0,-6 0-976 0,-1 2-192 0,-1 1-32 0,0 1-16 15,0 1-400-15,2 2-80 16,-2 1 0-16,1 1-16 0,-1 1-224 0,0 1-32 15,-1 1-16-15,2-1 0 0,0 1-160 0,0 2 0 16,1-2 144-16,1-1-144 0,2 0 0 0,2 0 0 16,1 0 0-16,2-1 0 0,2-2 0 0,1 0 0 0,2-1 0 0,2-2 0 15,-1-2-144-15,2-3 144 0,1-3-160 0,1 1 160 0,0-3-192 0,2-2 48 16,0 0 16-16,-1-2 0 0,-3 0-96 0,2-1-16 16,-1-1 0-16,0-1 0 15,-3 0-80-15,0-2 0 0,-2 1-16 0,-1 1 0 0,-1 0 336 0,-2 3-176 16,-1-1 176-16,-1 1-128 0,-1 3 128 0,-1 0 0 15,-2 2 0-15,-1 2 0 0,-1 2 352 0,1 1 0 16,1 3 0-16,-1-1 0 0,0 2-64 0,-1 0-16 16,1 1 0-16,0 2 0 0,0-1-272 0,2 1 160 15,0 0-160-15,2-1 128 0,1 1-128 0,1 0 0 16,1-1 0-16,1 0 0 0,2-1 0 0,2-2-256 16,1 0 64-16,1-1 16 15,3-1-1280-15,2 1-256 0,0-3-48 0,2-2-16 16,1 0-848-16,0-2-192 0,1-1-16 0,1-2-8448 15,-1 0-1696-15</inkml:trace>
  <inkml:trace contextRef="#ctx0" brushRef="#br0">22709 420 29951 0,'4'-7'656'0,"-4"7"144"0,0 0 32 0,0 0 0 0,-1-5-672 0,1 5-160 16,0 0 0-16,-5-4 0 0,-2 3 2384 0,-1-1 448 16,-2 2 96-16,-1 3 16 0,0 1-864 0,-1 1-160 15,-1 1-48-15,0 1 0 0,1 0-784 0,2 0-144 16,0-1-48-16,2 1 0 0,1 1-448 0,3 0-80 0,2-1-32 0,4-1 0 15,2 2-336-15,2-2 0 16,2 1 0-16,1 0 0 0,-1-3 0 0,2 1 0 16,0 0 0-16,0-1 0 0,1 2 0 0,-2 0 0 0,-1 0 0 0,0 0 0 15,-2 0 0-15,0 1 0 0,-2 0 0 0,0 1 0 16,-3-1 0-16,-1 1 0 0,-1 0 128 0,-3 2-128 16,-1 0 320-16,-2 1 0 0,-2 0 0 0,-2 1 0 15,-1-2 64-15,-2 0 16 0,0-1 0 16,-1 0 0-16,-2-1-144 0,1 0-48 0,1-5 0 0,0 0 0 0,1-2-208 0,3-1 0 15,0-2 0-15,3-1 0 16,2-2-608-16,2-1-160 0,2 1-48 0,3-5 0 16,2 0-1184-16,4 0-240 0,2 1-64 0</inkml:trace>
  <inkml:trace contextRef="#ctx0" brushRef="#br0">22858 456 42447 0,'0'0'928'0,"0"0"192"0,0 0 32 0,-5-1 64 0,5 1-976 0,-5 1-240 15,-1 0 0-15,-1 2 0 0,0 1 1104 0,0 1 176 16,-2 1 48-16,1 1 0 0,0 1-288 0,1-1-48 16,0 3-16-16,2 1 0 0,0-1-688 0,1 0-144 15,1-1-16-15,3 0-128 0,3 2 144 0,1-3-144 16,0 0 0-16,2-1 144 0,4-1-144 0,3-2 0 0,1-2 0 0,0-2 0 15,2-1 0-15,0-1 0 0,0-1 0 0,0-1 0 16,0-4 0-16,-2 1-192 16,0 0 64-16,0-1 128 0,-3-3-368 0,1 0 48 0,-3-1 16 0,-1 1 0 15,-2-1 304-15,1-1 0 0,-2 3 0 0,-1 1 0 16,-2-1 0-16,0 1 0 0,0 2 0 0,-2 7 0 16,-1-4 0-16,1 4 0 0,0 0 0 0,0 0 0 15,-6 3 256-15,0 2-32 0,0 1-16 0,1 2 0 16,-1 2 80-16,0 0 16 0,1 2 0 0,1 1 0 0,0 0 160 0,1 0 48 15,1 1 0-15,1-1 0 16,2-3-512-16,2 0 0 0,1 0 0 0,2-2 0 16,1-1-672-1,3-1-80-15,1-1-16 0,1-3 0 0,0-2-1536 0,-1-1-304 0,0-2-64 0,0-1-16 16,-1-3 48-16,0-1 0 0,-2-1 0 0,1-1-7920 16,-1 1-1600-16</inkml:trace>
  <inkml:trace contextRef="#ctx0" brushRef="#br0">23193 438 32255 0,'0'0'704'0,"0"0"160"0,0 0 32 0,0 0 0 0,0 0-720 0,0 0-176 16,0 0 0-16,0 0 0 0,1 7 1856 0,0 0 352 16,-2 2 64-16,-1 1 16 0,-1-1-704 0,1 1-144 15,0 0-32-15,0 1 0 0,-1 1-192 0,1-3-32 16,1 0-16-16,1 1 0 0,-1-1-864 0,1 0-176 16,0-1-128-16,1 2 144 0,-1-4-16 0,1 1-128 0,1 0 192 0,0-1-64 15,-2-6 240-15,2 4 32 16,-2-4 16-16,0 0 0 0,4 4-144 0,-4-4-16 15,0 0-16-15,0 0 0 0,5-2-64 0,1-3-16 0,-1 1 0 0,1-3 0 16,2 0 112-16,-2-1 32 0,2-1 0 0,1-1 0 16,0-3-304-16,2 0 0 15,-1 0 0-15,3 2 0 0,-1-3 0 0,1 1 0 0,-2 1-192 0,1 0 192 16,-1 1 0-16,-1 2 0 0,-2 1 176 0,-1 4-48 31,-1-4-512-31,0 3-80 0,-1 1-32 0,-1 1 0 16,-4 3-880-16,0 0-176 0,0 0-48 0,5 2 0 15,-5-2-2176-15,4 2-432 0,7 4-80 0,-2 0-32 0</inkml:trace>
  <inkml:trace contextRef="#ctx0" brushRef="#br0">23437 529 19343 0,'0'0'848'0,"0"0"192"0,0 0-832 0,2 4-208 16,0-1 0-16,-2-3 0 0,0 0 5056 0,4 3 960 15,1 0 192-15,0 0 32 0,1-1-4064 0,-1 1-800 16,0-3-160-16,2 0-48 0,-1 0-784 0,0 0-144 15,2 0-48-15,-1 0 0 0,1-2-192 0,0 0 144 16,0-1-144-16,-1 0 128 0,0-1-128 0,0 1 0 16,0-2 0-16,-1 1-176 0,-1-3 176 0,-1 0-128 15,-1 0 128-15,-1 0-128 0,-1 1 128 0,0-2 0 16,-3 2 128-16,0-1-128 0,-1 1 256 0,-2 1-32 16,-1 1 0-16,-2 1 0 0,-1 1-64 0,-1 1-16 15,-1 2 0-15,-2 2 0 0,-1 2 352 0,1 1 64 16,-1-1 16-16,0 3 0 0,1 1 192 0,1 2 64 15,0 0 0-15,2 1 0 0,1-1 256 0,3 2 48 16,2 0 16-16,4 0 0 0,2 0-960 0,3-1-192 0,2 1 0 0,3 0 0 16,3 2 0-16,1-1 224 0,1-3-48 0,3 0-16 15,0-3-160-15,3-1 0 0,0 1 0 0,1-3 0 16,-5-2 0-16,-2-3 0 0,1 0 0 0,-2 0-176 16,0-5 176-16,-1-1 0 0,-1 1-144 0,-2-2 144 15,-1-1-320-15,-1-1 16 0,0 1 0 0,-2 1 0 31,-2-3-720-31,0-1-128 0,-2 1-48 0,0 1 0 0,-2-1-960 16,0 0-192-16,-1 0-32 0,0 2-18304 0</inkml:trace>
  <inkml:trace contextRef="#ctx0" brushRef="#br0">22456 1042 4607 0,'0'0'400'0,"0"0"-400"15,0 0 0-15,0 0 0 0,0 0 4736 0,0 0 880 16,0 0 160-16,7-4 48 0,-1-1-3264 0,-6 5-656 15,0 0-128-15,7-4-32 0,-7 4-192 0,0 0-32 16,6-5-16-16,-6 5 0 0,0 0-48 0,0 0-16 16,0 0 0-16,0 0 0 0,-3-1-464 0,-2 1-80 15,-2 4-32-15,-3-1 0 0,-1 4-528 0,-1 2-96 16,1 0-32-16,-1 4 0 0,-2 1 432 0,3 0 96 16,2 1 16-16,0 1 0 0,1-1-176 0,3-2-48 15,1 1 0-15,3-1 0 0,1-1-224 0,3-2-48 16,3-1-16-16,2-2 0 0,1-1-240 0,1-2 128 15,2-1-128-15,3-3 0 0,1 0 0 0,0-2 0 16,1 0 0-16,-1-3 0 0,1-1 0 0,-1-1 128 0,-2-3-128 0,0 0 0 16,-3 1 0-16,-1-2 0 0,-3-3 0 0,-1 1 0 15,-1 1 0-15,-1-1 0 16,-2 0 0-16,-2 1 0 0,-2 0 0 0,-1-1 0 16,-2 1 0-16,-1 3 0 0,0 0-144 0,-1 2 144 15,-5-1-208-15,2 2 80 0,0 0 128 0,2 2-128 16,-3 1 128-16,2-1-128 15,2 1-528-15,1 1-112 0,0 1 0 0,6 1-16 0,0 0-1536 0,0 0-304 0,0 0-64 0,0 0-10048 16,7 5-1984-16</inkml:trace>
  <inkml:trace contextRef="#ctx0" brushRef="#br0">22721 1167 4607 0,'13'7'192'0,"-6"-6"64"0,1 1-256 0,1 0 0 15,0 0 0-15,0-1 0 0,-1-1 3520 0,0 0 640 16,-1-1 144-16,0 0 32 0,0-2-1712 0,-2 1-320 15,-5 2-80-15,0 0-16 0,3-5 32 0,-1-1 16 16,-2-1 0-16,-1-1 0 0,-1 1-368 0,-1-4-80 16,-1 1-16-16,0 0 0 0,-1 0-672 0,0 1-144 15,0-5-16-15,0 1-16 0,-1 2-288 0,1-1-48 16,-2-1-16-16,-1 1 0 0,0 2-192 0,1-1-32 16,0-1-16-16,1 1 0 0,0 2-64 0,1-1-16 15,0-1 0-15,2 1 0 0,1 0-272 0,1 2 128 16,2-1-128-16,1 0 0 0,0 1 0 0,2 0 0 0,1 1 0 0,2 0 0 15,-1 0 0-15,3 1 0 0,1 2 0 0,1 2 0 16,-2-2 0-16,1 3 0 0,2 1 0 0,1 0 0 16,0 2 0-16,3 1 128 0,-1 2-128 0,0 0 0 15,1-1 0-15,-1 2-144 16,-2 0-16-16,-1 0 0 16,-3 0-2192-16,-3 0-432 0,-2 1-96 0,-2 0 0 0</inkml:trace>
  <inkml:trace contextRef="#ctx0" brushRef="#br0">22676 1076 40319 0,'0'0'1792'0,"0"0"352"0,7 0-1712 0,0-2-432 0,1 0 0 0,2 0 0 16,2 2 1792-16,0-1 256 0,0-2 64 0,1 1 16 0,1-1-1072 0,0 2-224 16,2-2-32-16,1 1-16 0,-1 1-640 0,2-1-144 15,-1 0 0-15,-1 2-15040 16,0 0-3008-16</inkml:trace>
  <inkml:trace contextRef="#ctx0" brushRef="#br0">21324 1596 25279 0,'0'0'560'0,"6"-1"112"0,0-1 32 0,1 1 0 0,0 0-576 0,1-1-128 0,0-1 0 0,-1 0 0 0,0 0 1424 0,-1-1 256 15,0-1 48-15,0 1 16 0,-1 1-80 0,1-1 0 16,-3 1-16-16,-3 3 0 0,0 0-208 0,0 0-32 15,0 0-16-15,-5-1 0 0,-1 1-416 0,-2 3-80 16,-2 3 0-16,-1 2-16 0,-2 1-496 0,-3 1-112 16,-1 3-16-16,-3 2 0 0,-1 1-256 0,0 2 160 15,1 1-160-15,1-1 128 0,1 2 32 0,3-3 0 16,1-1 0-16,3-1 0 0,4-1 32 0,3 1 16 16,2-2 0-16,3-1 0 0,4 0-208 0,4-3 128 15,4 0-128-15,2-5 0 0,4 1 160 0,3-2-160 16,2-1 160-16,-1-1-160 0,0-2 160 0,1-1-160 15,-1-3 160-15,-2 0-160 0,0-1 0 0,-2-1 0 16,0 0 0-16,-1-3 0 0,-3 0 0 0,0 0 0 16,-1-2 0-16,-4 0 0 0,-4 1 128 0,-1-3-128 15,-2-2 0-15,-3 1 144 0,-3-1-144 0,-2 0 192 0,-2 2-192 0,0-2 192 16,-2 2-192-16,-1 2 0 0,-1 2 144 0,2 0-144 16,-3 1 0-16,0 2 0 15,0 0 0-15,2 3 0 16,-2 0-1088-16,1 1-144 0,1 1-32 0,2 3 0 15,4-1-1216-15,4 0-240 0,0 0-48 0,-3 5-14384 0</inkml:trace>
  <inkml:trace contextRef="#ctx0" brushRef="#br0">21567 1621 30575 0,'0'0'1344'0,"0"0"304"0,0 0-1328 0,2-5-320 0,-2 5 0 0,3-4 0 0,-3 4 2112 0,0 0 368 16,0 0 64-16,0 0 16 0,0 0-896 0,0 0-160 15,0 0-32-15,0 0-16 16,0 0-752-16,1 8-160 0,-1 1-32 0,-1 3 0 0,0 1-288 0,0 2-64 16,-1 0-16-16,1 2 0 0,0-2-144 0,0 2 0 15,0-2 0-15,1-1 128 0,0-1-128 0,1 0 0 16,0-1 0-16,1-1 0 0,0 0 0 0,1-1 0 16,1-2 144-16,0-2-144 0,0-2 272 0,-4-4-16 15,5 3 0-15,1-2 0 0,0-2 128 0,1-3 0 16,0 0 16-16,1-3 0 0,2-2-48 0,-2 0-16 15,1-4 0-15,1 0 0 0,2-3-144 0,-2-1-16 16,2 1-16-16,-1-1 0 0,0 0-160 0,-3-1 0 0,2 1 0 0,-2 2 0 16,-1 0 0-16,1 1 0 15,-2 3 0-15,-1 1 0 0,0 0 0 0,-1 2 0 16,0 1 0-16,1 1 0 16,-2-1-1056-16,0 2-96 0,-1 1 0 0,-2 4-16 15,0 0-1632-15,5 0-320 0,1 0-64 0,-1 0-14704 0</inkml:trace>
  <inkml:trace contextRef="#ctx0" brushRef="#br0">21846 1639 17503 0,'0'0'1552'0,"0"7"-1232"0,0-2-320 0,0 2 0 16,1 0 3456-16,-1-1 640 0,1 1 128 0,0-1 32 15,-1-6-2016-15,3 5-384 0,-3-5-96 0,4 5-16 16,1 0-752-16,0-2-160 0,-5-3-16 0,8 2-16 16,0 0-336-16,-1-4-64 0,2 0-16 0,1-1 0 15,1 0-208-15,-1-2-48 0,-2 0-128 0,-1-1 192 0,1-1-192 0,0-1 0 16,-2 0 128-16,-1 2-128 0,-2-1 0 0,-1-1 0 15,-1 1 0-15,-2 1 0 0,-2-1 0 0,0 0 0 16,-1 1 128-16,-3 1-128 0,-3 0 0 0,0 3 176 16,-2-1-176-16,0 3 160 0,-2 3 192 0,1 0 32 15,-2 3 16-15,1 3 0 0,0 1 256 0,0-2 48 16,2 3 16-16,1 2 0 0,0 2-80 0,2 0 0 16,1 1-16-16,2 0 0 0,0-1-192 0,5 0-48 15,2 0 0-15,0-1 0 0,4 0-240 0,1-1-144 16,2-1 160-16,3 0-160 0,1-1 128 0,1-1-128 15,1-2 0-15,2-1 0 0,0-1 0 0,1-2 0 16,-2-1 0-16,3-2 0 0,0-2 0 0,-2-2-240 16,2-1 48-16,-2-1 16 15,0-2-432-15,-1 0-96 0,-2-2 0 0,-2-1-16 16,0-1-2224-16,-2 0-448 0,-2 0-96 0</inkml:trace>
  <inkml:trace contextRef="#ctx0" brushRef="#br0">22165 1715 10127 0,'0'0'896'0,"0"0"-704"0,0 0-192 0,0 0 0 15,0 0 4832-15,0 0 928 0,-4-2 192 0,4 2 48 16,0 0-3504-16,0 0-704 0,0 0-144 0,0 0-32 16,0 0-400-16,0 0-64 0,0 0-32 0,0 0 0 15,0 0-352-15,-4 4-80 0,4-4-16 0,-2 7 0 0,-1 0 32 0,1 1 16 16,0 0 0-16,2 1 0 0,-2 0-336 0,1-1-80 15,1 1-16-15,1 0 0 0,1-1-80 0,1-1-16 16,-1 0 0-16,0 0 0 16,0 0-192-16,0-2 176 0,-2-5-176 0,0 0 160 0,3 4 16 0,-3-4 0 15,0 0 0-15,0 0 0 0,0 0 48 0,0 0 16 16,0 0 0-16,4-4 0 0,-1-1-16 0,0-1 0 16,0 0 0-16,-1-3 0 0,1 1-64 0,-1-2-16 15,-1-1 0-15,0 0 0 0,0 1-144 0,1-1 128 16,1-1-128-16,-2 1 128 0,0 0-128 0,1-1 160 15,0 1-160-15,0 1 160 0,1-1-160 0,1 1 0 16,-1 0 144-16,0 1-144 0,1 0 0 0,0 3 128 16,-1 0-128-16,1 0 0 0,1 0 0 0,0 1 0 0,0 0 0 0,0 1 0 15,0 0 0-15,0 1 0 16,1 2 0-16,0 0 0 0,0-1-128 0,-6 2 0 16,7 0 0-16,-1 0 0 15,-6 0-1952-15,0 0-384 0,7 3-80 0,-7-3-17856 0</inkml:trace>
  <inkml:trace contextRef="#ctx0" brushRef="#br0">22419 1795 11967 0,'0'0'1072'0,"0"0"-864"0,0 0-208 0,0 0 0 16,0 0 5776-16,0 0 1120 0,0 0 208 0,1 6 64 15,-1-6-4224-15,0 0-848 0,0 0-176 0,0 0-16 0,0 0-784 0,0 0-160 16,0 0-16-16,5 2-16 0,-5-2-288 0,4-1-64 15,1-2-16-15,0-1 0 0,-1-1-176 0,0-1-48 16,1-2 0-16,-2-1 0 0,-1 0-96 0,0-3-32 16,0-1 0-16,1-2 0 0,-1-1 16 0,0-3 0 15,0 0 0-15,0-2 0 0,-1 0-224 0,0-2 0 16,0-1 0-16,0 0 0 0,0 1 128 0,0 1-128 16,0 2 0-16,0 2 144 0,0 1-144 0,0 3 0 15,-1 0 0-15,1 1 0 0,1 2 0 0,0 1 128 16,1 1-128-16,1 0 0 0,1 2 0 0,0 1 0 15,0 1 128-15,1 0-128 0,0 0 0 0,2 2 0 16,1 1 0-16,0 1 0 0,0 1 0 0,0 2 0 16,3 2 0-16,-1-1 0 0,0 4-144 0,0-1 144 15,2 0 0-15,-2 2 0 0,-1 0-240 0,-2 0 64 16,0 0 16-16,-2 1 0 16,-1-1-416-16,-2 3-96 0,-2 1-16 0,-2 1 0 15,-1-1-1760-15,-1 2-368 0,-4 0-64 0,-2 0-10128 0,-1 0-2032 0</inkml:trace>
  <inkml:trace contextRef="#ctx0" brushRef="#br0">22367 1683 18431 0,'-9'6'816'0,"9"-6"160"0,-5 3-784 0,0 1-192 0,1-2 0 0,4-2 0 15,0 0 4864-15,0 0 912 0,0 0 192 0,0 0 48 16,0 0-3712-16,8 3-752 0,0-2-144 0,2 0-16 16,2 0-576-16,1-1-112 0,2 0-32 0,1 0 0 15,0 0-464-15,2 0-80 0,-1 0-128 0,2 2 176 0,-1-2-176 0,-2 1 0 16,1 1-192-16,-2 0 192 15,1-1-1712-15,-1 1-208 0,-1-1-64 16,1-1-10880-16,-2 1-2192 0</inkml:trace>
  <inkml:trace contextRef="#ctx0" brushRef="#br0">22737 1682 31391 0,'0'0'1392'0,"0"0"272"0,0 0-1328 0,0 0-336 15,0 0 0-15,0 0 0 0,0 0 2608 0,-2 6 448 16,-1-1 80-16,1 1 32 0,0 1-1712 0,1-1-352 15,-1 0-64-15,1 1-16 0,-1 1-640 0,1-2-144 16,0 1-32-16,0-1 0 0,1 0-208 0,-1-1 0 16,1-5-144-16,0 0 144 15,0 0-1904-15,0 0-272 0,0 0-64 0,0 0-16384 0</inkml:trace>
  <inkml:trace contextRef="#ctx0" brushRef="#br0">22809 1482 23039 0,'0'0'1024'0,"-4"-3"192"0,0-2-960 0,-1 1-256 0,0 1 0 0,0 0 0 0,0 1 4272 0,5 2 800 15,0 0 176-15,0 0 16 0,-3-2-3520 0,3 2-704 16,-5-2-144-16,5 2-16 0,0 0-880 0,0 0-160 16,0 0-32-16,0 0-13056 15,0 0-2624-15</inkml:trace>
  <inkml:trace contextRef="#ctx0" brushRef="#br0">22976 1393 11967 0,'0'0'528'0,"0"0"112"0,0 0-512 0,-3 6-128 16,1-1 0-16,-1-1 0 0,0 2 6880 0,0 2 1344 16,-1 1 272-16,1 2 48 0,-1 1-5856 0,0 3-1184 15,0 2-224-15,0 1-64 0,-1 2-528 0,1 1-112 16,0 2-32-16,0 1 0 0,1 1-304 0,0-1-64 15,0 0-16-15,0-3 0 0,1-1-160 0,1-2 0 16,-1-1 0-16,1-2-176 16,0-1-1216-16,0-3-240 0,0-1-48 0,0-1-16 15,-1-3-1296-15,-2-1-256 0,-3 0-48 0,7-5-16 0</inkml:trace>
  <inkml:trace contextRef="#ctx0" brushRef="#br0">22811 1638 38015 0,'0'0'832'0,"0"0"192"0,0 0 16 0,6 1 16 0,1-1-848 0,0 0-208 0,1-1 0 0,2 1 0 16,0 1 1984-16,0 1 336 0,3-2 80 0,-1 2 16 15,-1 1-1456-15,1 0-304 0,1 0-48 0,0 1-16 16,-2 0-464-16,1 0-128 0,0 2 0 0,0-3 0 16,-1 2 0-16,1-3 0 0,1 0-128 0,-1-1 128 15,-2-2-1360-15,3 0-192 16,-1-2-48-16,1-2-11840 0,-2-1-2368 0</inkml:trace>
  <inkml:trace contextRef="#ctx0" brushRef="#br0">23249 1418 43071 0,'0'0'960'0,"-5"3"192"0,0 2 32 0,-1 0 16 0,0 1-960 0,0 2-240 15,1-1 0-15,-1 3 0 0,0 1 1296 0,2 2 224 16,0 1 32-16,0 3 16 0,0 1-848 0,0 1-160 16,1 0-48-16,0 2 0 0,2 1-256 0,-3-1-64 15,0 1-16-15,1-2 0 0,0-1-176 0,1-2 0 16,0-2 0-16,1-1 0 16,1-2-1536-16,0-2-384 0,-1 0-64 0,0-2-32 15,0-1-1632-15,0-2-320 0</inkml:trace>
  <inkml:trace contextRef="#ctx0" brushRef="#br0">23117 1666 21183 0,'0'0'944'0,"0"0"192"0,6-2-912 0,0 1-224 0,-1 0 0 0,1 0 0 16,2 1 4928-16,-1 0 928 0,-1 0 192 0,0 0 32 15,1 1-3744-15,-1 0-752 0,0 0-160 0,1 1-16 16,1-1-880-16,1 1-160 0,1-2-48 0,1 1 0 15,4 0-320-15,-1-1 128 0,-1 0-128 0,1 0 0 16,2-2-1104-16,-1-1-304 0,0-1-48 16,-1 0-16-16,-2-1-2176 0,11-7-432 0,-9 2-80 0,-9 6-32 0</inkml:trace>
  <inkml:trace contextRef="#ctx0" brushRef="#br0">23409 1642 42447 0,'0'0'928'0,"0"0"192"0,-2 6 32 0,0 1 64 0,-1 1-976 0,-1 0-240 15,1 2 0-15,-1 0 0 0,1 0 1024 0,0 0 176 16,0-1 16-16,0 1 16 0,0 0-544 0,1-1-112 16,0-1-32-16,0 0 0 0,0-2-544 0,1 0 0 15,1-6 0-15,0 0 0 16,0 0-2144-16,0 0-544 0,0 0-96 0,6-2-32 0</inkml:trace>
  <inkml:trace contextRef="#ctx0" brushRef="#br0">23476 1450 15663 0,'0'0'1392'0,"-5"0"-1120"0,0 1-272 0,0 1 0 16,1 0 4800-16,-1 1 896 0,5-3 176 0,-3 4 32 16,3-4-4368-16,-2 6-864 0,0 1-176 0,2 0-11712 15,2 1-2352-15</inkml:trace>
  <inkml:trace contextRef="#ctx0" brushRef="#br0">23545 1682 15663 0,'-2'6'1392'0,"0"2"-1120"16,-1-1-272-16,0 1 0 0,0-1 5392 0,0 1 1024 16,1-1 208-16,0 0 32 0,1 0-3904 0,0-1-768 15,0 0-176-15,1 0-16 0,0-6-1088 0,0 5-224 16,0-5-32-16,0 0-16 0,0 0-80 0,0 0-16 15,5 3 0-15,-5-3 0 0,5-1-176 0,1-1-32 16,0-2-128-16,-1-1 192 0,0 0-192 0,1-3-128 0,1-2 128 0,0-3-208 16,1 1 208-16,0-2 192 15,0-2-48-15,-1 4 0 0,2 0-144 0,1-1 0 16,2-1 144-16,-1 3-144 0,-3-1 0 0,-1 1 0 16,1 1-160-16,0 2 160 0,0 0 0 0,-1 2-128 15,0 1 128-15,-1 3 0 0,-1-1 0 0,-1 3 0 0,-4 0 0 0,0 0 0 16,4 5 0-16,-2 2 0 0,0 0 0 0,-2 1 0 15,-1 0 0-15,0 2 128 0,-1 1-128 0,-1 0 0 16,-1 0 128-16,0 1-128 0,0 0 0 0,0-1 144 16,1-1-144-16,0 0 0 0,0-2-160 0,2 1 160 31,0-3-1888-31,2-2-288 0,-1-4-48 0,0 0-17440 0</inkml:trace>
  <inkml:trace contextRef="#ctx0" brushRef="#br0">23937 1527 13823 0,'-5'1'1216'0,"-1"3"-960"15,2-2-256-15,-2 3 0 0,-1 0 5120 0,0 3 992 16,0 1 192-16,0 1 32 0,0 1-3904 0,1 0-768 16,-1 2-176-16,1 1-16 0,0 0-576 0,1 1-128 15,1 0 0-15,0-1-16 0,-1 2-304 0,3-2-48 16,1-2-16-16,1 1 0 0,0 1-384 0,1-2 0 15,0-3-192-15,2-1 192 0,0-1-128 0,1-2 128 16,-4-5 0-16,6 2 0 0,-1-2-288 0,1-2 16 16,0-2 0-16,1-1 0 15,-1-1-112-15,1-2-32 0,1 0 0 0,0-2 0 0,0-1 96 0,0-1 0 16,-2-1 16-16,1 0 0 0,-1 0 304 0,0 1-192 16,-1-2 192-16,1 1-160 0,-2 1 160 0,-1 1 0 15,-2-1 0-15,0 2 0 0,0 1 448 0,-1 1 64 16,-1 2 0-16,-1 1 16 0,-2 0 224 0,1 2 32 15,-1 0 16-15,-2 3 0 0,1 2-16 0,0 1 0 16,1 3 0-16,-1 1 0 0,0 1-192 0,0 2-32 16,0 3-16-16,1 2 0 0,-1 1-144 0,2 2-16 0,1 0-16 0,2 1 0 15,1 0-64-15,0 3-16 0,-2-2 0 0,-1 1 0 16,1 3-288-16,0 1 0 0,-1 1 0 16,0 2 0-16,1 0 224 0,-2 1-16 0,-2 1 0 0,1-2 0 15,-2-1-208-15,0-1 0 0,-1-3 0 0,-1 0 0 16,0-5 480-16,1 0 0 0,0-2 0 0,-4 0 0 15,3-6-480-15,0-1 0 0,0-3 0 0,1-2 0 16,-1-1 0-16,0-2 128 0,0-2-128 0,0-2 0 16,0-1 0-16,-1-2 0 0,0-3 0 0,-1 0 0 15,1-1-1136 1,1-2-320-16,-2-1-64 0,1 1-16 0,0 0-1152 0,0-2-224 0,1 0-48 0,-1 2-16 0</inkml:trace>
  <inkml:trace contextRef="#ctx0" brushRef="#br0">12361 6058 30399 0,'0'0'2704'16,"0"0"-2160"-16,0 0-544 0,-4-2 0 0,0 0 2976 0,-1 1 480 16,1 0 112-16,-1 0 16 0,0-1-1984 0,1 1-400 15,-1 0-80-15,5 1-16 0,0 0-832 0,0 0-272 16,0 0 160-16,0 0-160 15,0 0-880-15,0 0-256 16,0 0-48-16,0 0-12176 0,0 0-2432 0</inkml:trace>
  <inkml:trace contextRef="#ctx0" brushRef="#br0">12299 6277 27647 0,'0'0'2448'0,"0"0"-1952"16,0 0-496-16,-1 6 0 0,1 1 2352 0,0-3 368 16,0 2 80-16,1 1 16 0,1 0-960 0,0 1-192 15,-1 2-48-15,2-1 0 0,0 0-848 0,0 1-160 16,0 2-32-16,0-3-16 0,0 2-304 0,2 1-64 0,-2 0-16 0,-1-2 0 16,0 0-176-16,-2 1 0 0,-1 1 0 0,-1-1 128 15,-2 0-128-15,-1 0 192 0,-1-1-192 0,-1-1 192 16,0-1 16-16,-2-1 16 15,0-2 0-15,0-1 0 0,-1-1-32 0,1-1-16 16,1-2 0-16,0-1 0 0,0-2-176 0,0-2 0 0,1-2 0 0,2 1 0 16,-1-1-256-16,2 0-16 15,1-1-16-15,1 0 0 16,0 0-1344-16,1 1-272 0,1-1-48 0,1 0-10800 0,1-1-2160 0</inkml:trace>
  <inkml:trace contextRef="#ctx0" brushRef="#br0">12519 6158 33519 0,'0'0'1472'0,"0"0"320"0,0-5-1424 16,0 5-368-16,1-5 0 0,1 1 0 0,0 0 1664 0,2 0 272 0,-4 4 48 0,5-3 16 15,0 1-672-15,1 1-144 0,-6 1-32 0,6 0 0 16,-6 0-784-16,8 1-176 16,0 0-16-16,-2 0-16 15,-6-1-1248-15,7 2-256 0,1 1-64 0</inkml:trace>
  <inkml:trace contextRef="#ctx0" brushRef="#br0">12531 6288 34959 0,'0'0'1536'0,"0"0"336"0,-4 2-1488 0,4-2-384 16,-3 1 0-16,3-1 0 0,0 0 1040 0,0 0 144 0,0 0 32 0,0 0 0 15,0 0-832-15,6-1-144 0,2-1-48 0,1-1 0 32,0-1-2080-32,0 0-416 0</inkml:trace>
  <inkml:trace contextRef="#ctx0" brushRef="#br0">12863 6150 26719 0,'0'0'2368'0,"-4"-2"-1888"15,-1 0-480-15,-1 0 0 0,0 1 3360 0,-1 1 576 16,0 0 112-16,-2 1 32 0,0 1-2208 0,0 1-432 16,-1 1-96-16,1 1 0 0,0-1-912 0,1 4-176 15,-1-2-48-15,2 2 0 0,2 1-208 0,0 1 128 16,2-2-128-16,1 2 0 0,3-1 0 0,2 0 0 15,2-1 0-15,1-1 0 0,2-1 0 0,1-1 0 16,1-1 0-16,1-3 0 0,0-1 0 0,3-2 0 16,-2-3 0-16,-1-1 0 0,0 1 0 0,0-2 0 15,-1-1 0-15,-1-1 0 0,-2-1 0 0,-1 1 128 16,-1-1-128-16,-2 0 0 0,-2 1 176 0,-1-1-176 16,0 0 192-16,-1 1-192 0,-2 1 176 0,-1-1-176 15,0 2 160-15,0 0-160 16,-2 1-544-16,1 0-208 0,0 0-32 0,2 0-12912 0,0-1-2592 0</inkml:trace>
  <inkml:trace contextRef="#ctx0" brushRef="#br0">12433 5543 19343 0,'0'0'848'0,"0"0"192"0,0-4-832 0,0-1-208 0,0 5 0 0,0 0 0 15,0 0 3952-15,0 0 736 0,0 0 160 0,0 0 16 16,0 0-2368-16,0 0-496 16,-3 5-80-16,2 2-32 0,-2 1-912 0,1 2-176 15,-1 2-32-15,1 0-16 0,1 2-368 0,0 1-64 16,0 0 0-16,1 1-16 0,1 0-304 0,0-2 0 0,0 0 128 0,1-1-128 15,0-1 0-15,1-1 0 0,0 0 0 16,0-1 0-16,0-1 0 0,-1-2-176 0,1-2 32 0,-3-5 0 16,0 0-1920-16,6 2-384 0,0-3-80 0,0-2-15872 15</inkml:trace>
  <inkml:trace contextRef="#ctx0" brushRef="#br0">12466 5464 25791 0,'0'0'2304'0,"-5"1"-1856"16,-2 0-448-16,2 0 0 0,5-1 3456 0,0 0 576 15,0 0 128-15,0 0 32 0,0 0-2464 0,0 0-512 16,0 0-80-16,7 4-32 0,2 0-848 0,1 0-256 16,1 1 0-16,2 1 128 0,0 1-128 0,0 0 0 15,2 2 0-15,-1 2 0 0,-1-2 0 0,0 1 0 0,2 0 0 0,-1 2 0 16,-5 0 0-16,0 0 192 15,-2 1-64-15,-2 1 0 0,-3-1 0 0,-1 1 0 0,-3-2 0 0,-3 1 0 16,-3-1 96-16,-2 0 32 16,-2-1 0-16,-2-1 0 0,0-2 272 0,0 1 64 0,-2-4 16 0,2-1 0 15,1-1-400-15,1-2-80 0,1-3 0 0,2-1-128 32,3-3-1584-32,3-3-416 0</inkml:trace>
  <inkml:trace contextRef="#ctx0" brushRef="#br0">16378 4691 5519 0,'0'0'240'0,"5"-3"64"0,-2-1-304 0,0 0 0 0,0 0 0 0,0 0 0 16,0 0 5248-16,-1 0 1008 0,3 2 192 0,-5 2 32 15,5-3-3408-15,-1 1-704 0,0 0-128 0,1 1-16 16,-5 1-288-16,0 0-48 0,4 3-16 0,0 2 0 15,0 1-528-15,-3 3-128 0,-1 3 0 0,-1 3-16 16,-1 2-240-16,0 2-64 0,-3 1 0 0,0 2 0 16,-1-1-320-16,0 1-80 0,0-2-16 0,1 0 0 15,2-2-224-15,0-1-32 0,0-2-16 0,1-3 0 16,0-1-208-16,1 0 0 0,1 0 128 0,1-3-128 16,-1-2 0-16,1 0 0 0,0-1 0 0,-1-5 0 15,0 0-512-15,0 0 16 0,5-1 0 0,0-1 0 16,0-3-1792-16,2-1-352 0,-2-3-80 0,1-2-17568 15</inkml:trace>
  <inkml:trace contextRef="#ctx0" brushRef="#br0">16547 4557 8287 0,'0'0'368'0,"-5"-3"80"0,-1 1-448 0,1 0 0 15,0 0 0-15,0 1 0 0,0 1 6544 0,5 0 1232 16,-4-2 240-16,4 2 48 0,0 0-5024 0,0 0-1008 15,0 0-208-15,0 0-32 0,0 0-928 0,5-2-176 0,2 1-48 0,1 0 0 16,2 1-128-16,1-1-16 16,2 1-16-16,1 1 0 0,0 0-32 0,2 2-16 15,1 0 0-15,1 1 0 0,-1 1-128 0,-1 1-32 0,2 2 0 0,-1 2 0 16,0 3-80-16,-2 2 0 0,-4 0-16 0,0 2 0 16,-3 1 16-16,-3 1 0 0,-2 3 0 0,-3-1 0 15,-2 0 64-15,-3 0 0 0,-3 2 16 0,-1-4 0 16,-1 2 48-16,-3-2 0 0,-1 0 0 0,-2-2 0 15,0-1-320-15,-2-2 0 0,1-2-176 0,-1-2 176 16,0 0 352-16,1-1 176 0,0-1 48 0,2-3 0 16,-2-2-432-16,1-1-144 0,3-2 0 0,-1-2 144 0,0 0-144 0,2-1-176 15,0 0 48-15,2-3 0 16,2 1-896 0,2-1-160-16,3 0-32 0,3-2-16 0,2 3-912 15,3-3-176-15,3-1-48 0,3-1-17840 0</inkml:trace>
  <inkml:trace contextRef="#ctx0" brushRef="#br0">16907 4787 20271 0,'0'0'1792'0,"0"0"-1424"16,5-1-368-16,1-1 0 0,-1 0 3072 0,-2 0 528 16,1-1 112-16,1 0 32 0,-5 3-1344 0,0 0-272 15,3-4-48-15,-3 4-16 0,0 0-656 0,0 0-144 16,0 0-32-16,0 0 0 0,0 0-432 0,-7 3-96 15,-1 3 0-15,-1 3-16 0,-3 1-224 0,-1 3-32 16,0-1-16-16,-3 3 0 0,2 0-96 0,2 1 0 0,0-1-16 0,3-2 0 16,3 1 32-16,3-1 16 0,1-3 0 0,5 0 0 15,4-1-224-15,3 0-128 16,3-1 160-16,0-4-160 0,3 0 0 0,1-2 128 0,-1-1-128 0,3-2 0 16,-1-3 0-16,0 0 128 15,0 0-128-15,-1-3 0 0,1-1 0 0,-1-1 0 0,0 0 0 0,-1 0 0 16,-3-2 0-16,0-2 0 0,-3 1 0 0,-1 0 0 15,-3-1 0-15,-1 1 0 0,-3 0 0 0,-1 2 0 16,-3-1 128-16,-1 1-128 0,-1-1 0 0,-1 3 0 0,-3-3 0 16,-1 2 0-16,0 1 0 0,-1 1 0 15,0 1 0-15,0-1 0 0,1 1-208 0,1 1 64 16,2 0-416-16,1 1-80 16,5 4 0-16,0 0-16 0,0 0-1520 0,0 0-320 0,4-2-48 0,2 0-16 15,1 0-768-15,1 2-176 0,0 1-16 0</inkml:trace>
  <inkml:trace contextRef="#ctx0" brushRef="#br0">17188 4766 17503 0,'0'0'1552'0,"0"0"-1232"16,0 0-320-16,0 0 0 0,0 0 4288 0,0 0 784 15,0 0 176-15,0 0 16 0,0 0-2304 0,0 0-464 16,4 4-80-16,1-1-32 0,1-1-1120 0,1 1-240 16,0-1-32-16,1 0-16 0,1-1-448 0,2 0-80 0,1 1-32 0,2-2 0 15,-3 0-256-15,0 0-160 16,1 0 192-16,-1 0-192 0,-1-2 128 0,1 0-128 15,0-1 0-15,0 0 0 0,-2-1 0 0,1 0 0 16,0-3 0-16,0 2 0 0,2-1 0 0,-4-1 0 16,0 0 0-16,-1-2 0 0,-2 1 0 0,-1 0 0 15,-1 1 0-15,-1 2 0 0,-2 0 0 0,0 5 0 0,-3-5 0 0,-2 3 0 16,-1 2 0-16,-2 1 160 0,-1 2-160 16,1 2 128-16,-3 1 128 0,-2 1 0 0,-2 3 16 0,0 2 0 15,-2 1 144-15,0 1 32 0,-2-1 0 0,0 2 0 16,0 0 32-16,2 2 16 0,3 0 0 0,1 0 0 15,3 0-224-15,2-2-32 0,5-1-16 0,3-2 0 16,3 0-224-16,4-2 0 0,3 0 0 0,3-2 0 16,4-2 0-16,3-1 0 0,0-1 0 0,2-3 0 15,1-2-352-15,1-2 32 0,-1-2 16 0,2-1 0 32,-1 0-928-32,1-1-192 0,-2 1-48 0,0-1 0 0,0-1-672 0,-3-1-144 15,0 1-16-15,-1-2-16 0,-2 1-112 0,0-1-32 0,-2 0 0 16,0 1 0-16,0 0 1440 0,-1 1 304 0,-2-1 48 0,-2 1 16 0,-1 0 656 0,0-1 0 15,-2 1 0-15,2-1 176 0,-2 2 1152 0,-1-1 224 16,0 2 48-16,0-2 16 0,-1 2-144 0,-1 0-16 16,0 0-16-16,1 0 0 0,-1 1-400 0,-1-2-80 15,-1 2 0-15,-1 0-16 0,0 2-240 0,-1 3-32 16,0-5-16-16,0 5 0 0,-4-5-80 0,-1 3 0 16,-2-1-16-16,0 3 0 0,-3 0-64 0,-2 1-16 15,-2 2 0-15,-1 1 0 0,-3 1-16 0,-1-1 0 16,-4 3 0-16,1 0 0 0,-1 2-80 0,3-2 0 15,1 1-16-15,1 0 0 0,3 1 16 0,2-2 0 16,3 0 0-16,3 0 0 0,3 0-192 0,4 0-16 16,3 1-16-16,3 0 0 0,1-2-160 0,6 0 0 15,3-1 0-15,4 0 0 0,1-1 0 0,2 1 0 16,0 0 0-16,-1 1 0 0,-3 0 0 0,-3 0 0 0,-1 1 0 16,-3 1 0-16,-4-4 0 0,-1 4 0 0,-3-1 0 0,-1 1 0 15,-3-2 0-15,-2 1 128 0,-2-1-128 0,-2 2 192 16,-3-3 32-16,-4 0 16 15,-3 0 0-15,-2 0 0 0,-3-1-240 0,0 0 144 0,-4-1-144 0,3 0 128 16,1 0 0-16,1-2-128 16,-1 1 192-16,4-1-64 0,2 0-672 0,3-1-144 0,4-1-16 0,4-1-16 31,4 2-768-31,3-4-160 0,3 2-16 0,3-3-16 0,3 1-1280 0,1-1-256 0,5 1-48 16,0 1-15120-16</inkml:trace>
  <inkml:trace contextRef="#ctx0" brushRef="#br0">17895 4835 34095 0,'0'0'1504'0,"4"-6"320"0,1 0-1456 0,-1 1-368 16,-1-3 0-16,0 1 0 0,0 1 2576 0,0 0 448 15,-1-1 96-15,-1 1 16 0,-1 0-1504 0,0 2-288 16,0-1-64-16,0 5-16 0,0 0-480 0,0 0-80 16,0 0-32-16,0 0 0 0,0 0-256 0,-1 5-48 15,0 1-16-15,-1 3 0 0,-2 0-112 0,0 1-32 16,1 1 0-16,-1 1 0 0,0 0-16 0,0 1-16 15,1-1 0-15,0 0 0 0,0-2-48 0,1-2 0 16,1 1 0-16,1 0 0 0,0-9 0 0,2 5-128 0,-2-5 192 16,4 3-64-16,0-2-128 0,2-1 160 15,0-2-160-15,2-2 160 0,1-3-32 0,2-1 0 16,1-3 0-16,2 0 0 0,1-3-128 0,1-1 0 0,1 0 144 0,1-1-144 16,-1 0 0-16,1 2 0 0,-1-2 0 15,-2 4 0-15,-1-1 0 0,-2 2 0 16,0 3 0-16,0 0 0 0,-3 2 0 0,-2 2 0 0,-3 4 0 15,-4 0 0-15,5 2 0 0,-2 3 0 0,-1 2 0 0,-1 2 128 16,-1 3-128-16,-2 1 176 0,-1 2-176 0,0 1 192 16,0 0-192-16,-1 2 128 15,0 1-128-15,1-2 128 0,-1 0-128 0,1-2 0 0,-2 1 0 0,3-3 0 16,1-1 0-16,0 0 0 0,0-2 0 0,1-2 0 16,1-1-464-16,-1-7 16 0,4 4 16 0,-4-4 0 15,8-1-1040-15,-1-2-224 0,0-3-32 0,3-3-16 16,0-1-1456-1,1-2-304-15,-1-2-48 0</inkml:trace>
  <inkml:trace contextRef="#ctx0" brushRef="#br0">18348 4622 23951 0,'0'0'2128'0,"0"0"-1696"0,0 0-432 0,-3 5 0 0,0 0 4192 0,1 0 752 15,0 2 160-15,1-2 16 0,0 0-2624 0,1 0-544 16,-1 0-96-16,1 2-32 0,1-1-624 0,2-1-128 15,1-1-32-15,2-1 0 0,1-1-336 0,1-1-64 16,1-1 0-16,1-2-16 0,2-3-352 0,2-1-64 16,0-2-16-16,0 1 0 0,2-4-192 0,-1-1 0 0,1-1 0 0,0 2 0 15,0-4-128-15,0 2-128 0,-1-1-32 0,-1 1 0 32,1-2-864-32,-2 3-192 0,-1 0-16 0,-1 0-16 15,0 1-576-15,-2 0-112 0,-1 3-32 0,-2 0-11392 0,0 0-2272 0</inkml:trace>
  <inkml:trace contextRef="#ctx0" brushRef="#br0">18723 4439 22111 0,'0'0'1968'0,"0"0"-1584"0,0 0-384 0,0 0 0 15,0 0 3792-15,-2 5 688 0,-1 0 128 0,1 2 16 16,-1 2-2320-16,0-1-448 0,1 1-112 0,0 1-16 15,-1 1-560-15,0 1-112 0,0 0-32 0,0 1 0 16,0 4-336-16,0 2-80 0,0 2-16 0,-2 3 0 16,-2 1-304-16,0 2-64 0,0 2-16 0,-1 0 0 15,0-2-208-15,2 2 0 0,-1 0 0 0,1-3 0 0,1-2 0 0,0-3 0 16,1-1 0-16,1-1 0 16,0-3-352-16,1-1-112 0,0-1-32 0,1-5 0 15,0-1-1648-15,0-2-336 0,1-6-64 0,0 0-10672 16,0 0-2144-16</inkml:trace>
  <inkml:trace contextRef="#ctx0" brushRef="#br0">18529 4868 11967 0,'0'0'1072'0,"0"0"-864"15,0 0-208-15,0 0 0 0,6-4 7472 0,0 2 1440 16,-1-1 304-16,1 0 48 0,0-1-5744 0,2 0-1136 16,1 1-224-16,1-2-48 0,1 2-992 0,0-1-192 15,2-1-32-15,3 0-16 0,1 1-288 0,1 1-48 16,0 0-16-16,1 0 0 0,1 1-288 0,-1 0-64 15,1 1-16-15,-1 0 0 0,1 0-160 0,-2 0 0 0,-1 0 0 0,-1 0 0 32,-3-2-624-32,-1 2-48 0,-1-3-16 0,-2 1 0 15,-3-2-2672-15,0 0-544 0,0-6-96 0,-6 11-32 0</inkml:trace>
  <inkml:trace contextRef="#ctx0" brushRef="#br0">19418 4726 11055 0,'0'0'480'0,"0"-6"112"0,0-2-464 0,0 1-128 15,0-2 0-15,0 0 0 0,0 0 5584 0,1 2 1104 16,0-1 224-16,0 1 32 0,0 0-3888 0,0 2-784 16,-1 5-160-16,0 0-16 0,0 0-720 0,0 0-144 15,0 0-16-15,-2 6-16 0,-1 4-368 0,0 3-64 16,0 5 0-16,-1 1-16 0,0 3-368 0,0 1-64 16,2 2 0-16,0-2-16 0,1 2-176 0,1-5-128 15,1-1 192-15,2-2-192 0,0-3 0 0,1-1 0 0,3-1 0 0,2-3 0 16,2-3 0-16,1-1 0 0,3-2 0 0,0-2 0 15,1-2 144-15,1-1-144 0,-1-2 0 0,1-1 144 16,-2-1-144-16,-1 0 0 0,0-2 0 0,-1-2 128 16,-1-1-128-16,-2 1 0 0,-1 1 0 0,-1 0 128 15,-2 0-128-15,-1 2 0 0,-2-1 0 0,0 3 128 16,-2-1-128-16,-1 6 192 0,0 0-192 0,0 0 192 16,0 0 96-16,0 0 32 0,0 0 0 0,0 0 0 15,-4 5 0-15,1 0 0 0,0 2 0 0,1 1 0 0,0 2-128 16,1 0 0-16,1 0-16 0,2 0 0 0,2-1-176 0,2-1 0 15,0-2 0-15,3-1 128 0,1-1-128 0,2 0 0 16,-1-3 0-16,2 0 0 0,1-3 160 0,2-1-160 16,-2-2 192-16,1-3-192 0,1-3 192 0,-1-2-64 15,2-1 0-15,-2-2-128 0,0-1 176 0,-1-2-176 16,-1-1 160-16,-1 0-160 0,-2-1 128 0,-1 1-128 16,-2-1 0-16,-2 1 144 0,-2 0-144 0,-1 2 0 15,-1 1 144-15,0 2-144 0,-1 2 0 0,-2 1 0 16,-1 1 0-16,0 2 128 0,-3 0-128 0,0 3 0 15,-1 1-176-15,0 1 176 0,-2 2-384 0,1 1 32 16,1 2 0-16,0 1 0 16,0 1-800-16,2 2-176 0,0 1-16 0,2 0-16 15,1 2-720-15,2 1-144 0,2 1-16 0,2-1-16 16,2 1-1056-16,2 3-208 0,1-2-32 0,1 1-7008 0,1-1-1408 0</inkml:trace>
  <inkml:trace contextRef="#ctx0" brushRef="#br0">20042 4755 12895 0,'9'1'1152'0,"1"1"-928"16,2-1-224-16,1 1 0 0,-3-2 2928 0,0 0 528 0,0-1 128 0,-1 0 0 15,-1 0-1072-15,-1-3-208 0,-1 1-64 0,0-2 0 16,0 0-256-16,-2 0-64 0,0-3-16 0,-1 1 0 16,-1-1-256-16,-1 2-48 15,-1-2-16-15,-1 0 0 0,1 1-544 0,-3 0-96 16,-1 1-32-16,-1 1 0 0,-1 2-224 0,-1 0-48 0,1 1-16 0,-5 2 0 16,-2 2-176-16,-1 2-48 0,-1 3 0 0,-2 2 0 15,-1 2-48-15,1 2-16 0,-2 2 0 0,4 2 0 16,1-1-112-16,2 0-32 0,4 2 0 0,4-2 0 15,2 2-192-15,4 0 128 0,2-1-128 0,4-2 0 16,3-1 128-16,2-2-128 0,1-2 0 0,2-1 144 16,1-2-144-16,-1-1 0 0,2-2 0 0,-2-3 0 0,-1 0 192 15,1-2-64-15,-3-2 0 0,0 0 0 0,-1-2-128 0,-2-2 0 16,-1-1 0-16,-1-2 0 0,-1 0 0 0,0-1 128 16,-3-3-128-16,-1-1 128 0,-1 0-128 0,-2-1 0 15,-1-1 0-15,-1 2 0 0,0-1 0 0,0 1 0 16,-1 1 144-16,-1-1-144 0,-1 0 0 0,0 3 0 15,0 0 0-15,2 3-128 0,-3-1 128 0,0 3 0 16,0 1 0-16,1 2 0 16,1-1-912-16,4 5-160 0,0 0-16 0,0 0-16 15,0 0-656-15,0 0-128 0,0 0-32 0,6 2 0 16,2 1-288-16,2-2-64 0,0 1-16 0,2 0 0 16,0 0 960-16,0-1 192 0,-2 0 48 0,0 0 0 15,1 0 144-15,-1-1 48 0,-3 1 0 0,1 0 0 0,0-1 896 0,-1 1 0 16,-7-1 240-16,0 0-48 0,6 0 1264 0,-6 0 256 15,0 0 48-15,0 0 16 0,0 0 336 0,0 0 64 0,0 0 0 0,0 0 16 16,2 6-880-16,0 2-176 0,-1 0-48 0,0 1 0 16,-1-3-416-16,1 3-96 0,-1 2 0 0,1 1-16 15,-1 0-176-15,1-1-16 0,0 2-16 0,0 0 0 16,0 2 96-16,0 2 0 0,-1-1 16 0,0 0 0 16,1-1-112-16,1 0-32 0,-1-3 0 0,2 1 0 0,0-3-192 0,-1 0-128 15,-1-2 160-15,0-3-160 0,-1-5 192 16,0 0-48-16,0 0-16 0,0 0 0 15,0 0 48-15,0 0 0 0,6-1 0 0,-1-3 0 0,0-3 64 0,0-2 16 16,0-3 0-16,-1-2 0 0,0 1-256 0,1-4 0 16,0 1 0-16,1-1 0 0,1-3 0 0,0 1 0 15,1-2 0-15,-1 2 0 0,2-1 0 0,1 2 128 16,-1 0-128-16,1 1 0 0,-2 1 0 0,2 1 0 16,-1 2 0-16,-1 3 0 0,0 0 0 0,-1 2 0 15,0 1 0-15,-1 1 0 0,0 2-240 0,-1 1-32 16,0-1-16-16,1 0 0 0,0 0-32 0,-6 4-16 15,4-2 0-15,-4 2 0 16,5 0-1312-16,1 0-256 0,0 1-48 0,2-1-16 16,0 0-1552-16,0-1-304 0</inkml:trace>
  <inkml:trace contextRef="#ctx0" brushRef="#br0">20705 4484 22111 0,'0'0'1968'0,"0"0"-1584"15,0 0-384-15,2-6 0 0,-1 0 3840 0,-1 6 672 16,1-5 144-16,-1 5 16 0,0 0-2080 0,0 0-416 16,0 0-96-16,0 0-16 0,-4 4-752 0,0 3-160 0,0 2-16 0,-2 1-16 15,-1 2-544-15,0 2-96 16,1 0-32-16,0 3 0 0,-1 2-256 0,1 1-64 0,0 1-128 0,0 2 192 16,1 1-192-16,0-1 0 0,0 0 0 0,3-1 0 15,-2 2 0-15,2-3 0 16,2-1 0-16,-1-3 0 0,0 0-144 0,1-4-128 0,1-1-32 0,-1 0 0 31,0-4-1232-31,0-2-240 0,0-6-48 0,0 0-16 16,0 0-1552-16,0 0-320 0,0 0-64 0</inkml:trace>
  <inkml:trace contextRef="#ctx0" brushRef="#br0">20601 4862 37151 0,'0'0'816'0,"0"0"160"0,0 0 48 0,0 0 16 0,6-3-832 0,0 0-208 0,1-1 0 0,0-1 0 0,2 1 2032 0,2-1 352 15,1-2 80-15,1 0 16 0,2-1-960 0,-1 0-192 16,1-1-48-16,2 1 0 0,1-3-512 0,0 0-128 15,1 0 0-15,-1 0-16 0,1 0-336 0,-1-2-64 16,-2 1-16-16,-1 2 0 0,-1-1-208 0,-1 0 128 16,-2 1-128-16,0 2 0 0,-2-2 0 0,-2 1 0 15,0 2 0-15,-1-1 0 0,-2 1 0 0,0 0-160 16,-2 1 0-16,-2 1 0 0,0 5-80 0,-2-4-16 16,2 4 0-16,-6-1 0 0,-2 1 256 0,-1 3-192 0,-1 2 192 0,-2 2-192 15,-1 2 192-15,-1 3 0 0,0 4 0 0,1-1 0 16,1 2 320-16,3 3 0 15,0-1 0-15,2 2 0 0,3-1 128 0,3 1 16 16,3-1 16-16,3 1 0 0,3-3 32 0,2 0 0 0,2-2 0 0,3-2 0 16,2-2-208-16,-1-1-48 0,1-2 0 0,-2-1 0 15,2 0-128-15,-1-3-128 0,-2-3 144 0,2 0-144 16,-2-2 0-16,-2-1 128 0,1-2-128 0,-1-1 0 16,-2 0 0-16,-1-1-240 0,1 0 48 0,-2-1 16 31,-2-1-1232-31,-1-1-256 0,0 0-64 0,-1 0-14272 0,-2 1-2848 0</inkml:trace>
  <inkml:trace contextRef="#ctx0" brushRef="#br0">17345 5671 22047 0,'0'0'976'0,"3"-5"208"0,-2-2-944 0,-1 1-240 15,1-1 0-15,0 1 0 0,1 0 2048 0,0 1 352 16,-1 0 80-16,1 0 16 0,-2 5-560 0,0 0-96 16,0 0-32-16,0 0 0 0,0 0-448 0,0 0-80 15,0 0-32-15,-1 7 0 0,-1 2-480 0,2 4-80 16,-1 1-32-16,2 0 0 0,-1 1-400 0,0 2-64 15,0-3-32-15,1 1 0 0,1 1-160 0,0-4 0 0,1 2 0 0,0 0 0 16,0-1 0-16,0-2 0 16,2-1 0-16,0-1 0 0,1-2 176 0,0 0-48 15,1-5-128-15,1 0 192 0,0-3-64 0,0-2-128 16,1-2 176-16,1-1-176 0,0 0 160 0,-3-2-160 16,1 0 128-16,0-1-128 0,-2 0 128 0,1 0-128 15,-1 0 0-15,-1 1 128 0,0 0-128 0,-1 2 0 16,0 0 0-16,-1 2 128 0,-3 4-128 0,0 0 0 15,0 0 144-15,0 0-144 0,0 0 0 0,-2 6 144 0,0 2-144 0,0 0 0 16,0 3 144-16,1 2-144 0,0-1 0 0,1 0 144 0,2 1 0 0,1 0 0 16,1-3 0-16,1 1 0 15,2 0 96-15,1-3 16 0,1-1 0 0,0-2 0 16,1 0 80-16,1-1 32 0,0-1 0 0,0-3 0 16,0-2-48-16,1-1 0 0,0-4 0 0,0 0 0 15,1-3 16-15,-1-2 0 0,-1 0 0 0,-1-1 0 16,-1-1-16-16,1-1-16 0,-2 0 0 0,-2-2 0 0,0 0-112 15,1-2 0-15,-2-2-16 0,-1-1 0 0,-2-1-176 0,1-1 128 16,-1 0-128-16,-1 1 128 0,0 1-128 0,-1 2 0 16,-1 1 0-16,0 5 0 0,0 1 0 0,0 3 0 15,-2 3 128-15,-1 4-128 0,4 3-144 0,-6 1-64 16,-1 4-16-16,1 2 0 16,0 3-1568-16,2 1-304 0,0 0-64 0,1 2-12304 15,0-1-2448-15</inkml:trace>
  <inkml:trace contextRef="#ctx0" brushRef="#br0">18100 5599 22399 0,'0'0'992'0,"-4"0"208"0,-1 1-960 0,-1 0-240 0,0 0 0 0,-1 1 0 0,2 1 2112 0,0 1 384 15,-1-2 80-15,0 1 16 0,1-1 160 0,1 2 16 16,0-1 16-16,4-3 0 0,0 0-960 0,0 0-192 16,0 0-32-16,0 0-16 0,5 6-624 0,2-2-128 15,2 0-32-15,1 1 0 0,-1-1-304 0,1-3-64 16,0 0-16-16,0-1 0 0,-1 0-256 0,3 0-160 16,-1-1 192-16,2 0-192 0,-2-3 0 0,1 1 0 15,-1 0 0-15,0 0 0 16,-3 0-1648-16,0 1-336 0,-1 0-64 0,-7 2-19024 0</inkml:trace>
  <inkml:trace contextRef="#ctx0" brushRef="#br0">18066 5763 25791 0,'0'0'2304'0,"-4"2"-1856"16,-1 0-448-16,5-2 0 0,0 0 4560 0,0 0 816 15,0 0 176-15,0 0 16 0,0 0-3376 0,0 0-672 16,6 3-144-16,2-1-32 0,0 0-608 0,2 0-128 0,-1-1-32 0,0 1 0 15,0 0-304-15,0 0-64 16,0 0-16-16,1-1 0 0,0 1-192 0,-1 0 0 0,1-1 0 0,0 0 0 16,0 0-656-1,0 1-176-15,1-2-48 0,0 0 0 0,-1-2-2176 16,2 0-432-16</inkml:trace>
  <inkml:trace contextRef="#ctx0" brushRef="#br0">18596 5385 21183 0,'0'0'944'0,"-5"1"192"0,0-2-912 0,5 1-224 16,0 0 0-16,0 0 0 0,0 0 4640 0,0 0 880 15,0 0 176-15,4-3 48 0,2 0-3424 0,1 1-672 0,3 0-144 0,2 0-32 16,2 1-384-16,0-2-96 0,4 2-16 0,1 1 0 16,2 0-336-16,1 0-64 0,2 0 0 0,0 0-16 15,0 2-368-15,9 0-64 0,-6-1 0 0,-10 0-128 16,-1 0 0-16,-2 1 0 0,0-1 0 0,-2-1 0 16,0 0 0-16,-4 1-304 0,0-1 48 0,-1 0 0 15,-1 0-1408 1,-6 0-256-16,6 1-64 0,-6-1-16 0,0 0-1296 0,0 0-256 0</inkml:trace>
  <inkml:trace contextRef="#ctx0" brushRef="#br0">18611 5410 24879 0,'0'0'2208'0,"-4"-2"-1760"15,4 2-448-15,0 0 0 0,-6-1 3264 0,3 1 576 16,3 0 128-16,-5 3 0 0,0-2-1664 0,5-1-320 15,-3 4-80-15,0 2-16 0,1 0-864 0,0 4-160 16,0 0-32-16,1 3-16 0,1 1-128 0,0 2-32 16,0 0 0-16,0 3 0 0,0 2-144 0,0 0-48 15,0 1 0-15,0 1 0 0,-1-1-192 0,0 1-32 0,1-3-16 0,-1 1 0 16,-1-3-48-16,0 1-16 0,-1-1 0 16,0-2 0-16,0 1-160 0,1 1 0 15,0-3 0-15,-1 1 128 0,0-1-128 0,0-2 0 16,0-1 0-16,2-1 0 0,-1-2 0 0,0-3 0 0,0 0 0 0,2-6 0 15,0 0 0-15,0 0 0 0,0 0 128 0,0 0-128 16,0 0 0-16,0 0 0 0,0 0 0 0,0 0 0 16,6-3 160-16,2-2-160 0,-2 0 192 0,2 0-192 15,1-1 256-15,1 1-48 0,1 0-16 0,-1 1 0 16,2 1 32-16,1 0 0 0,1 1 0 0,-1 0 0 16,1 1-96-16,-1 1 0 0,-1 0-128 0,2 1 192 15,0-1-192-15,0 0 0 0,1 0 128 0,0 0-128 16,-1 0 0-16,0 0 0 0,0 0 0 0,-2 0 0 15,0-1 0-15,0 1 0 0,-1-2 0 0,-2 0 0 0,1 1 0 0,-2-1 0 16,-1-1 0-16,0 0 0 0,-2 0-144 0,0 1-32 16,-2-1 0-16,-3 3 0 15,0 0-352-15,0 0-80 0,3-4-16 0,-3 4 0 16,0 0-1120-16,0 0-240 0,0 0-32 0,0 0-16 16,0 0-592-16,0 0-128 0,2-5-32 0,-2 5-15216 0</inkml:trace>
  <inkml:trace contextRef="#ctx0" brushRef="#br0">19239 5414 13823 0,'0'0'1216'0,"0"0"-960"0,0 0-256 0,0 0 0 0,0 0 4832 0,0 0 928 15,0 0 176-15,0 0 32 0,0 0-3088 0,0 0-608 16,0 0-128-16,0 0-32 0,-1 8-640 0,-1 2-144 16,-1 3-32-16,0 1 0 0,0 1-448 0,0 1-80 15,0 1-32-15,-1 2 0 0,1-1-288 0,-1 2-48 16,-1 0-16-16,1-1 0 0,0 0-160 0,0-2-32 16,-1 1-16-16,1-2 0 0,0-2-176 0,0-1 0 15,0-1 0-15,1-2 128 0,-1 0-128 0,0-1 0 16,-1-1 0-16,1 1-176 15,-1-3-688-15,1 0-144 0,-1 1-16 0,1-1-16 16,1-1-880-16,3-5-192 0,0 0-16 0,0 0-16 16,0 0-1056-16,0 0-192 0</inkml:trace>
  <inkml:trace contextRef="#ctx0" brushRef="#br0">19528 5495 26207 0,'0'0'1152'0,"4"-3"256"0,0-2-1136 0,0 1-272 0,0 0 0 0,-4 4 0 16,3-4 1856-16,-3 4 304 0,0 0 64 0,0 0 16 0,0 0-528 0,0 0-112 15,0 0 0-15,0 0-16 0,-5 2-288 0,-2 2-48 16,-2 2-16-16,-1 2 0 15,-1 1-256-15,-2 3-48 0,0 2-16 0,-1 2 0 16,1 2-80-16,-1 2-32 0,3 2 0 0,-1-2 0 16,2-1-144-16,3 0-16 0,0-2-16 0,2 0 0 15,3-4-240-15,2 1-64 0,1-4 0 0,4 1 0 0,0-2-320 0,2-1 128 16,1-2-128-16,2-1 0 0,3-2 0 0,-1-2 0 16,2-2 0-16,0-1 0 0,1-2 0 0,1 0-192 15,0-2 192-15,-1-1-192 0,2-2 0 0,-2-1-16 16,0 0 0-16,-1-2 0 0,1-2-48 0,-4 0-16 15,-1 0 0-15,-1-3 0 0,-2 1 272 0,-1-1-160 16,-3 0 160-16,-1 1-128 0,-1 0 128 0,-2 0 0 16,0 2 0-16,-2 1 0 0,-3-2 0 0,-1 2 128 15,0 4-128-15,-2-2 128 0,-2 2-128 0,2 2 144 0,-1 1-144 0,0 1 160 16,0 1-160-16,1 1 0 0,-1 1 0 16,3 1-176-1,2 0-1104-15,1 1-208 0,4 0-48 0,0 0-12944 16,0 0-2592-16</inkml:trace>
  <inkml:trace contextRef="#ctx0" brushRef="#br0">20030 5450 29599 0,'0'0'1312'0,"-4"-2"272"0,-1 0-1264 0,-1 1-320 0,-1 0 0 0,-1 2 0 0,-3 1 1776 0,0 3 288 16,0 0 64-16,-1 4 16 0,-3 2-416 0,-1 4-96 15,1-2-16-15,-2 3 0 0,1 1-384 0,2 1-80 16,1 2 0-16,1 0-16 0,2 1-144 0,2 0-32 16,3-1 0-16,1-2 0 0,2-1-400 0,3-1-96 15,1-2-16-15,2 0 0 0,1-1-224 0,3-2-48 16,0-2-16-16,3-1 0 0,0-1-160 0,2-4 0 15,1-1-160-15,1-2 160 0,-1-2 0 0,0-1 0 16,2-2 0-16,0 0 0 0,0-2 0 0,0 0 0 16,-1-3-128-16,-2-1 128 0,0-1 0 0,0-1 0 15,-3-2 0-15,0-3 0 0,-2-1 0 0,0-1 0 16,-2-2 128-16,0 0-128 0,-4 0 0 0,0-1 0 16,-1 2 0-16,-2-1 0 0,-1 3 0 0,-2 1 0 15,-1 3 0-15,-1 1 0 0,-2 1 128 0,-1 1-128 16,-1 3 0-16,0 3 0 0,-2 1 0 0,1 0 0 15,0 3 0-15,3 1-192 16,0 2-272-16,2 2-48 0,1 1-16 0,2 1 0 16,3 0-1472-16,2 2-304 0,3 1-48 0,2 1-16 15,3 1-256-15,1 1-48 0,3-1-16 0,2 1-13360 0</inkml:trace>
  <inkml:trace contextRef="#ctx0" brushRef="#br0">20324 5576 13823 0,'7'-4'1216'0,"-1"-1"-960"15,0-1-256-15,2-1 0 0,-1-1 3600 0,-2 2 688 16,0-1 128-16,0 0 16 0,-1 0-1744 0,-2 1-336 16,-2 0-80-16,-2 1-16 0,0 2-400 0,-2 1-64 15,4 2-32-15,-7-3 0 16,0 2-608-16,-1 2-112 0,-3 2-16 0,-1 1-16 0,1 1-176 0,-2 3-48 16,0 2 0-16,0 2 0 15,1 0-176-15,0 4-32 0,2 2-16 0,0 0 0 0,2 1-48 0,0 0 0 16,2-1 0-16,2-1 0 0,3-2-304 0,0 0-64 15,2-3-16-15,2-1 0 0,1 0-128 0,2-1 0 16,2-2 0-16,0-2 0 0,3-2 0 0,1-2-144 16,3-1 144-16,-1-2-208 0,3-1 208 0,-1-3 0 0,0-2 0 0,1-1 0 15,0-2 0-15,1-2 0 0,-1-1 0 0,-2-3 0 16,-1-1 0-16,-1 0-192 16,-2-2 48-16,0 1 16 0,-2-1 128 0,0 1-208 15,-3 0 80-15,-1 1 128 0,-2-1-128 0,-1 2 128 16,-3 2 0-16,-1 3 0 0,-1-2 0 0,-1 3-144 15,-3 2 144-15,0 3 0 0,-1 0-288 0,-1 2 48 0,0 1 16 0,2 1 0 32,-1 1-1120-32,0 1-208 0,3 2-48 0,5-3-16 15,0 0-1456-15,4 8-304 0,2 2-48 0</inkml:trace>
  <inkml:trace contextRef="#ctx0" brushRef="#br0">20707 5564 7359 0,'0'0'320'0,"0"0"80"0,1-5-400 0,-1-1 0 0,1-1 0 0,-1 1 0 16,-1-1 6592-16,-1 0 1248 0,0 0 240 0,-1 0 48 15,0 1-5328-15,0 1-1072 0,-1 1-224 0,0 0-32 0,0 3-464 0,4 1-96 16,-6 0-16-16,0 1 0 0,0 3-400 0,-1 0-96 16,-1 3-16-16,0 2 0 0,1 3 112 0,-1 0 16 15,1 3 0-15,-1 3 0 0,1 1 96 0,1 2 32 16,0-1 0-16,1 0 0 0,1-1-128 0,2-2 0 15,2-1-16-15,2-2 0 0,1 1-304 0,2-3-64 16,1 0-128-16,2-3 192 0,1-1-192 0,1-2 0 16,2-1 0-16,-1-2 0 0,0-1-128 0,0-2 128 15,2-1 0-15,0-3 0 0,0-2 0 0,-1-1 0 16,1-2 0-16,-1 2 144 0,-2-4-144 0,-1 0 0 16,0-2 0-16,0 0 0 0,-2-3 0 0,-1 0 128 0,-2-1-128 0,-2-1 128 15,0 1 32-15,-1-2 0 16,-3 0 0-16,-1 2 0 0,0-1-16 0,-2 3 0 15,0 1 0-15,-2-1 0 0,-2 3-144 0,1 1 0 16,1 2 0-16,-1 1 0 0,0 1 0 0,1 2 0 16,2 2 128-16,1 0-128 0,0 0 0 0,4 3-192 15,0 0 32-15,0 0 16 16,0 0-960-16,0 0-192 0,5 6-48 0,1 0 0 16,1 1-896-16,1 1-176 0,1 0-32 0,0-1-16848 0</inkml:trace>
  <inkml:trace contextRef="#ctx0" brushRef="#br0">21171 5493 30399 0,'0'0'672'0,"-3"-3"144"0,0 0 16 0,-2 0 16 0,-1 0-672 0,1 1-176 0,-3 1 0 0,-1 2 0 0,0 0 1984 0,-1 2 352 16,1 1 80-16,-3 3 16 0,-1 0-672 0,0 2-128 16,1 3-32-16,-1 1 0 0,-1 0-208 0,3 2-48 15,0 2-16-15,1 0 0 0,1 2-432 0,1-2-96 16,3 2-16-16,2-2 0 0,1-2-368 0,2 0-80 16,2-1-16-16,2-1 0 0,0-2-320 0,2-1 0 15,1-1 0-15,2-2-128 0,1-2 128 0,0-1 176 16,1-1-48-16,1-2 0 0,1-1-128 0,0-1 0 15,0-2 0-15,1-1 0 0,-1-1 0 0,3-4 128 16,-1 0-128-16,-3-1 128 0,0-3-128 0,-1-1 0 0,0-2 0 16,-1 0 0-16,-2-4 0 0,-1 2 128 15,-2-1-128-15,-1 1 128 0,-2 2-128 0,-1-1 0 0,-2 1-160 0,-2 2 160 16,-1 0-192-16,-1 2 192 0,-2 1-208 0,0 2 80 16,-2 0-48-16,0 2 0 15,-1 1 0-15,1 2 0 0,2 0-16 0,-2 2-16 0,2 1 0 16,2-1 0-1,5 2-1008-15,0 0-208 0,0 0-48 0,0 0 0 16,0 7-1200-16,2 0-240 0,2 1-48 0</inkml:trace>
  <inkml:trace contextRef="#ctx0" brushRef="#br0">21489 5534 18431 0,'0'0'1632'0,"4"-5"-1312"15,0 0-320-15,0-2 0 0,0 0 3312 0,1 1 592 16,0-1 112-16,0 2 16 0,0-2-2528 0,-2 1-512 16,0 1-96-16,-1 2-32 0,-2 3 400 0,0 0 80 15,0 0 0-15,0 0 16 0,-6 3-64 0,-2 1-16 16,-1 4 0-16,0 1 0 0,-4 0-160 0,0 3-32 16,-1 2-16-16,1 0 0 0,-2 4-304 0,0 0-48 0,1 0-16 0,0 1 0 15,1-1 16-15,2 0 0 16,1 0 0-16,4-3 0 0,3 0-384 0,4-1-80 0,1-2 0 0,2 1-16 15,3 0-240-15,1-3 144 16,0-3-144-16,4 0 128 0,2 1-128 0,-1-5 128 0,2-1-128 0,1-2 128 16,0-2-128-16,2-1 0 0,2-3 0 0,-2-3 0 15,2-1 0-15,-2-3 0 0,0-1 0 0,-1-2 0 16,-2-1 0-16,1-3 0 0,-2 0 0 0,-2-2 0 16,-3-3 0-16,-2 0 0 0,-1 1 128 0,-2 1-128 15,-1-2 0-15,-2 4 0 0,-2 1 0 0,-2 4 0 16,-2 0 0-16,-2 3 0 0,-3 2-176 0,0 4 176 15,0 1-128-15,-2 1 128 0,-2 4-128 0,1 1 128 32,0 0-448-32,-2 2 0 0,1 1 0 0,1 2 0 0,-1 0-1728 15,1 3-368-15,0 2-64 0</inkml:trace>
  <inkml:trace contextRef="#ctx0" brushRef="#br0">21753 5840 26719 0,'0'0'2368'0,"0"0"-1888"16,0 0-480-16,1-6 0 0,0 0 3920 0,2 0 688 16,1-1 144-16,0 0 32 0,-4-3-2768 0,2 0-544 15,3 0-128-15,1-1 0 0,3 0-896 0,0-2-160 16,1 0-32-16,-1 1-16 0,1-1-240 0,-2 1 128 0,0 0-128 0,-1 3 0 16,-1 0 0-16,-3 1-192 15,1 1 16-15,-2-1 0 16,-1 2-2672-16,-1 2-544 0</inkml:trace>
  <inkml:trace contextRef="#ctx0" brushRef="#br0">22169 5501 22111 0,'0'0'1968'0,"0"0"-1584"15,-4 2-384-15,4-2 0 0,0 0 4128 0,0 0 736 16,0 0 160-16,0 0 32 0,0 0-2560 0,0 0-496 15,0 0-96-15,0 0-32 0,0 0-720 0,7 4-160 16,0-2-32-16,1-2 0 0,0-1-224 0,0 0-48 16,0-1-16-16,2 0 0 0,0 0-400 0,0 0-80 15,0 0 0-15,-1-1-16 0,1 2-176 0,-1 0 0 16,-2 1 0-16,0 0 0 16,-7 0-560-16,0 0-80 0,0 0-32 0,0 0 0 15,0 0-1728-15,4 6-352 0,-4-6-64 0</inkml:trace>
  <inkml:trace contextRef="#ctx0" brushRef="#br0">22574 5321 34031 0,'0'0'1504'0,"0"0"320"0,0 0-1456 0,0 0-368 0,0 0 0 0,0 0 0 0,0 0 2016 0,0 0 336 15,0 0 64-15,0 0 16 0,0 0-976 0,0 0-192 16,-1 6-48-16,-1 2 0 16,0 2-224-16,-1 0-48 0,1 2-16 0,-1 1 0 0,-2 4-304 0,0 0-64 15,1 3-16-15,-1 1 0 0,0-1-224 0,0 2-64 16,0-3 0-16,0 2 0 0,0-2-112 0,1 0-16 15,-2-2-128-15,1-1 192 0,1-1-192 0,0-3 0 16,0-1 0-16,1-2 0 0,0-1-208 0,1-2-96 16,0-2-16-16,2-4 0 15,0 0-1312-15,0 0-272 0,5-2-48 0,1-3-16 16,4-3-1344-16,1 0-272 0,-1-2-48 0,1 0-16 0</inkml:trace>
  <inkml:trace contextRef="#ctx0" brushRef="#br0">22785 5459 29199 0,'10'-4'1280'0,"-3"1"288"0,0 0-1248 0,0-2-320 16,1 0 0-16,-2 0 0 0,0 0 1872 0,1 0 320 16,-1 2 64-16,-1-1 16 0,-1-1-608 0,-1 3-112 15,0-2-16-15,-3 4-16 0,0 0-496 0,0 0-112 0,0 0-16 0,-8 1 0 16,-2 2-224-16,-2-1-48 15,-1 3-16-15,0 3 0 0,-1 4-288 0,0 0-64 16,-1 3-16-16,-1 1 0 0,1 3 80 0,2 1 32 0,1-1 0 0,2 0 0 16,2 1 32-16,2-2 16 0,3-1 0 0,3-1 0 15,1-1-128-15,4-3-16 0,2 0-16 0,5-3 0 16,2-1-240-16,2-2 0 0,1-3 0 0,2-2 0 0,1-2 128 0,3-3-128 16,0-2 0-16,0-1 144 0,-1-3-144 0,-1-3 0 15,-3-1 0-15,-1-1 0 0,-3-2 0 0,-3-1 0 16,0 1-128-16,-3-2 128 0,-2 1-160 0,0 0 160 15,-3 2-208-15,-2-1 80 0,-3 2 128 0,-1-1 0 16,-3 0 0-16,-2 3 0 0,-2 3-144 0,-2 1 144 16,-2-1-160-16,-2 3 160 0,0 1-416 0,1 1 16 15,-2 1 0-15,3 1 0 16,1 2-1024-16,2 2-208 0,3 2-32 0,3 2-16 16,2 1-1648-16,4 1-320 0</inkml:trace>
  <inkml:trace contextRef="#ctx0" brushRef="#br0">23256 5464 35471 0,'-6'-8'1568'0,"3"5"336"0,-1-2-1520 16,-1-1-384-16,-1 1 0 0,-2 1 0 0,1-1 1856 0,-1 1 288 0,-1 0 64 0,0 1 16 15,-2 3-1104-15,2 0-224 0,-3 1-32 0,-1 2-16 16,1 1-400-16,0 1-96 0,-1 3-16 0,0 2 0 15,1 1 48-15,-1 2 0 16,1 3 0-16,3-1 0 0,1 2 144 0,0 0 48 16,5 0 0-16,2 0 0 0,2 0-320 0,3-2-48 0,2 0-16 0,0-1 0 0,3-3-192 0,3 0 0 15,2-2 0-15,-1-1 0 16,2-3 0-16,-1-1 0 0,1-3-128 0,1-2 128 0,1-2 0 0,-2-2-128 16,2-1 128-16,0-2 0 0,-1-2-176 0,1 0 176 15,-3-4-160-15,-2 1 160 0,-2-2-240 0,-2 1 48 16,-2-2 16-16,-3 1 0 0,-3-1 176 0,-3 0 0 15,-3 1 0-15,-2 1 0 0,-2 0 0 0,-2 2 0 16,-1 2 0-16,-3 0 0 0,1 1 0 0,0 1 0 16,-3 0 0-16,3 1-128 15,0 3-272-15,2 1-48 0,3-1-16 0,3 1 0 16,2 2-1760-16,5 1-336 0,0 0-80 0,0 0-10224 16,7 5-2032-16</inkml:trace>
  <inkml:trace contextRef="#ctx0" brushRef="#br0">23522 5462 22111 0,'-3'-2'1968'0,"-2"1"-1584"16,-1-2-384-16,-2 2 0 0,0 0 3568 0,0 1 624 16,-3 1 128-16,-1 0 32 0,-2 2-2000 0,2 2-400 15,-2 1-80-15,0 2-16 0,1 2-768 0,-1 2-144 16,2 0-48-16,0 2 0 0,2 1-160 0,1 0-32 0,3 0-16 0,3 1 0 15,3-3-304-15,4 3-48 0,3-3-16 0,2-1 0 16,4-1-192-16,0-1-128 0,0-3 128 0,0 0-128 16,1-5 0-16,1 0 128 0,-2-2-128 0,2-3 0 15,-1 0 0-15,0-3 0 0,-2-1 0 0,1-1 0 16,-2-2 0-16,-1-1 0 0,0 1 0 0,0-3 0 16,-4-2 0-16,0 1 144 0,-1-2-144 0,-3 0 0 0,-1 0 128 0,-3 0-128 15,-2 1 0-15,0 1 0 0,-2 1 0 0,-1 0 0 16,-1 1 0-16,1 2 0 15,0 0-352-15,0 2-176 0,0 2-48 0,1 2 0 16,2 0-1792-16,4 4-352 0,0 0-80 16,0 0-10288-16,2 1-2064 0</inkml:trace>
  <inkml:trace contextRef="#ctx0" brushRef="#br0">23859 5472 9215 0,'-7'-1'816'0,"-1"-1"-656"16,2 2-160-16,-1-2 0 0,-3 0 7008 0,-1 1 1376 16,-1 1 256-16,0 0 64 0,-2 0-5664 0,0 2-1136 15,0 1-240-15,-5 0-32 0,1 4-864 0,3 2-160 0,1 0-32 0,2 0-16 16,6 0-336-16,0 2-64 0,2 1-16 0,3 1 0 16,4-1-144-16,2 1 0 15,3 0 0-15,5 0 0 0,4-1 0 0,0 1 0 0,-1-4 0 0,2 0 0 16,-1-2 0-16,-1-1-176 0,-2-3 176 0,-2-1-128 15,3-3 128-15,-3-1 0 0,-3-2 128 0,-2-2-128 16,0-1 0-16,-1-2 0 0,-4-1 0 0,0-1 0 16,-3-2 384-16,0 0 0 0,-1-2 0 15,0-1 0-15,-2 0-64 0,-1 0-16 0,-1-2 0 0,0 4 0 16,-1-2-304-16,0 2 160 0,-1 1-160 0,1 1 128 16,1 1-128-16,1 1 160 0,0 2-160 0,1 1 160 15,-1-1-160-15,1 2-176 0,0 1 48 0,1 1 0 31,4 0-512-31,-1 4-112 0,0 0-16 0,6 0 0 0,3 3-1664 16,0 0-320-16,2 1-80 0</inkml:trace>
  <inkml:trace contextRef="#ctx0" brushRef="#br0">24225 5461 11055 0,'0'0'976'0,"-6"-1"-784"0,-3 0-192 0,-1 1 0 0,0 0 5776 0,-3 0 1120 15,-2 1 208-15,-1 3 64 0,-2-1-4304 0,-1 4-864 16,1 0-160-16,0 4-48 0,2-2-672 0,3 2-144 16,4-1-16-16,1 1-16 0,2 0-400 0,3 2-80 15,3 0-16-15,4 1 0 0,2-2-80 0,3 1-32 16,3-1 0-16,5 1 0 0,-1-3-208 0,2-1-128 16,0-1 128-16,0-2-128 0,-1-2 0 0,0-2 0 0,0-2 0 0,-2-1-128 15,-1-2 128-15,-3-2 0 16,-2-2 128-16,0-1-128 0,1-3 224 0,-2 0-32 15,-2-3 0-15,-1-1 0 0,-1 1 192 0,-3-1 16 16,-1-1 16-16,0 1 0 0,-1-1-128 0,0 1-32 16,-2 2 0-16,-1 1 0 0,-1-1-256 0,0 3 160 0,0 2-160 0,0 0 128 15,0 3-128-15,0 2 128 0,0 0-128 0,2-1 128 16,-1 1-128-16,1 0 0 0,3 3 0 0,0 0 128 31,0 0-992-31,0 0-208 0,0 0-32 0,0 0-16 16,6 3-976-16,0 2-192 0,2-1-32 0,1 1-17312 0</inkml:trace>
  <inkml:trace contextRef="#ctx0" brushRef="#br0">24674 5229 30927 0,'0'0'1360'0,"0"0"304"0,6 2-1344 0,1-2-320 16,0 1 0-16,1 0 0 0,1 2 2240 0,1-3 384 16,2 1 80-16,0 0 16 0,1 0-1184 0,1-1-256 15,1 0-32-15,-3 0-16 0,-1 1-672 0,1-1-144 16,0 0-32-16,-1 0 0 0,-2 0-384 0,2 0 0 15,1 0 0-15,0 1 0 0,-6 0 128 0,1 0-128 16,1 0 128-16,-8-1-128 0,0 0 384 0,0 0 0 16,0 0 0-16,0 0 0 0,4 6 160 0,-2 2 32 0,-3 0 0 0,-1 2 0 15,-1 0-128-15,0 2 0 16,0 1-16-16,-1 0 0 0,-1 2 16 0,0 1 0 16,0-1 0-16,0 3 0 0,0 1-64 0,0 2 0 15,0 3 0-15,1 1 0 0,0 1-160 0,1 1-32 16,1-1-16-16,1-2 0 0,1-3-176 0,1-1 0 15,1-3 144-15,0-3-144 0,-1 0 224 0,1-3-32 0,0-1 0 0,0-1 0 16,-2-1-192-16,0-1 0 0,-1-1 0 0,-1-1 0 16,-1 1 144-16,-1-2-16 0,-1 0 0 0,-3 0 0 15,-1 0-128-15,-2 0 0 0,-2 1 0 0,0 0 0 16,-1-3 256-16,-3 2 64 0,2-1 0 0,0-1 16 16,2 0-208-16,2 0-128 0,0-3 128 0,2 2-128 15,1-1 0-15,1 0 0 0,2-1 0 0,5 1 0 16,-4 0-880-1,4 0-80-15,-4 0-32 0,4 0 0 0,0 0-2016 16,1 5-416-16</inkml:trace>
  <inkml:trace contextRef="#ctx0" brushRef="#br0">24506 5423 5519 0,'0'0'496'0,"0"0"-496"0,0 0 0 0,0 0 0 16,0 0 1728-16,0 0 240 0,0 0 48 0,7 2 16 16,-7-2-1728-16,0 0-304 0,0 0-144 0,7 4 16 31,-1-1-576-31,-6-3-128 0,0 0 0 0,0 0-16 0,6 1 1456 0,-6-1 288 0,0 0 64 0,0 0 16 16,0 0 1040-16,0 0 208 15,0 0 32-15,0 0 16 0,0 0-96 0,0 0-32 0,0 0 0 0,0 0 0 16,0 0-288-16,0 0-64 0,0 0-16 0,0 0 0 15,-4 6-448-15,2 1-96 0,0 0-16 0,0-1 0 16,0 2-288-16,-1 1-64 0,0 0-16 0,1 1 0 16,1-1-176-16,2 1-32 0,3 0-16 0,1 0 0 15,1 0-96-15,0 2-16 0,-1-3 0 0,-1 0 0 16,1 1-144-16,0-4-48 0,1 1 0 0,1-1 0 16,-7-6-320-16,5 5 144 0,1-2-144 0,1-2 0 0,1-1 128 0,1-1-128 15,-2-4 0-15,2-2 0 0,0-1 144 0,0 1-144 16,2-2 0-16,-1-1 144 15,0-2-144-15,-1 1 0 0,-3-2 0 0,1-1 0 16,-2 1 0-16,0 1 0 0,-2-1 0 0,-1 1 0 0,-2 3 0 0,-1-1 0 16,0 1 0-16,-1 1 0 0,-1 1-192 0,-1 1 192 15,-1 2-160-15,-2 2 160 0,2-2-400 0,-3 3 16 16,-2-1 0-16,0 4 0 16,1-1-1888-16,1 3-368 0,-3 0-80 0</inkml:trace>
  <inkml:trace contextRef="#ctx0" brushRef="#br0">17357 6381 15663 0,'0'0'688'0,"0"0"144"0,-1-4-656 0,0-3-176 16,0 1 0-16,1 1 0 0,1 0 704 0,0 0 128 15,0 0 0-15,1-2 16 0,0 1 944 0,0 0 176 16,0 0 32-16,-1 0 16 0,1 0 64 0,0 1 16 15,-2 5 0-15,0 0 0 0,0 0-240 0,0 0-32 16,0 0-16-16,0 0 0 0,0 0-352 0,0 0-80 16,0 0-16-16,2 7 0 0,-1 2-432 0,-1 3-96 15,-1 3 0-15,0 4-16 0,-1 1-240 0,0 3-32 0,0 1-16 0,-1-1 0 16,0-1-256-16,0 0-48 0,2-2-16 0,-1 0 0 16,1-1-208-16,1-2 144 15,0 0-144-15,0-1 128 0,1-1-128 0,0-1 0 0,1-3 0 0,0 0 0 16,0-1 0-16,0-2 0 0,0-1 0 0,-2-7-176 31,0 0-880-31,0 0-176 0,0 0-48 0,0 0 0 16,4-5-1536-16,0-2-304 0,0-3-64 0</inkml:trace>
  <inkml:trace contextRef="#ctx0" brushRef="#br0">17346 6263 29663 0,'10'-11'1312'0,"-5"7"272"0,0-2-1264 0,1-1-320 0,2-2 0 0,1 2 0 0,0 2 1600 0,0 2 256 16,-3 2 48-16,2 1 16 0,0 2-672 0,1 2-128 15,-1 1-32-15,0 4 0 0,0 0-272 0,-1 2-64 16,-2 2-16-16,0 2 0 0,-1-1-272 0,0 1-48 16,-1 1-16-16,0-2 0 0,-1 0-96 0,-1 0-32 15,0 0 0-15,-2-2 0 0,-1 1 48 0,-1-3 16 16,-1 1 0-16,-2-2 0 0,-3 0 256 0,-1-1 48 15,0 0 16-15,-2-3 0 0,-1 0-272 0,0-1-64 16,1 0-16-16,-2-2 0 0,0-2-304 0,3-1 0 0,-1-2 0 0,1-1 0 31,3 0-1216-31,1-1-368 0,3 0-64 0,4 5-12240 16,-2-5-2464-16</inkml:trace>
  <inkml:trace contextRef="#ctx0" brushRef="#br0">17385 6491 10127 0,'0'0'896'0,"0"0"-704"0,0 0-192 0,0 0 0 0,0 0 3936 0,0 0 752 15,0 0 160-15,0 0 16 0,0 0-3040 0,0 0-608 16,0 0-128-16,0 0-32 15,0 0 96-15,0 0 0 0,0 0 16 0,0 0 0 16,0 0-128-16,5 3-16 0,0 1-16 0,1 0 0 0,0 1-112 0,-1-1 0 16,1-1-16-16,0 1 0 0,0 1-512 0,-1-2-112 15,-5-3 0-15,0 0-16 16,5 5-1312-16,-5-5-256 0,0 0-48 0</inkml:trace>
  <inkml:trace contextRef="#ctx0" brushRef="#br0">17410 6499 14735 0,'0'0'1312'15,"0"0"-1056"-15,0 0-256 0,0 0 0 0,0 0 4480 0,0 0 832 0,0 0 160 0,2 6 32 16,1 0-3200-16,2 1-640 0,1 0-128 0,1 2-16 0,2 0-368 0,2 0-80 16,-1 1-16-16,3 0 0 15,2 1-528-15,0-2-96 0,2 0-32 0,1 1 0 16,-1 0-240-16,0-1-160 0,-2 0 192 0,1 0-192 0,-2-1 0 0,-2 1 0 16,1-4 0-16,-2 1-192 15,-2-2-2224 1,-1 1-432-16</inkml:trace>
  <inkml:trace contextRef="#ctx0" brushRef="#br0">17822 6697 21183 0,'0'0'944'0,"-3"5"192"0,-2-3-912 0,1 1-224 16,4-3 0-16,-4 3 0 0,4-3 3872 0,-6 2 736 16,6-2 128-16,0 0 48 0,0 0-2656 0,-5-2-528 15,0-1-96-15,1-2-32 0,1-4-608 0,2 0-128 16,0-2-32-16,1-2 0 0,0-2-192 0,2 0-32 16,-1 0-16-16,1-2 0 0,1-2-112 0,1 0-32 15,0-2 0-15,1 0 0 0,0-1-128 0,1-3-48 16,1 2 0-16,1 1 0 0,1 2-144 0,-1 1 0 15,0 4 0-15,1-1 128 0,-1 4-128 0,0 0 0 16,0 2 0-16,0 0 0 0,1 1 0 0,0 2 0 16,0 3 0-16,0 0 0 15,-1 2-832-15,0 2-240 0,0 1-48 0,-2 2-12944 0,0 1-2576 16</inkml:trace>
  <inkml:trace contextRef="#ctx0" brushRef="#br0">18036 6512 16575 0,'0'0'736'0,"0"0"160"0,0 0-720 0,0 0-176 15,-5 1 0-15,5-1 0 0,0 0 4976 0,-4 5 960 16,2-2 192-16,0 4 32 0,1-1-4336 0,1 2-864 16,0 1-192-16,1 0-16 0,2 0-496 0,-1 2-112 15,1 1-16-15,1-1 0 0,0 1-128 0,1 0 0 16,1-1 0-16,2-2 128 0,-1 0-128 0,-1 0 0 15,1-4 0-15,1 0 128 0,-1-3 96 0,0-1 16 16,0-1 0-16,0-2 0 0,1-3 128 0,0-1 16 16,0-1 16-16,1-1 0 0,-2 1-96 0,-1-3-32 15,1 1 0-15,0 0 0 0,-1 1-272 0,0 2 128 16,-2 0-128-16,-4 6 0 0,0 0 256 0,0 0-64 0,0 0-16 0,6 2 0 16,-6-2 192-16,7 4 32 15,-1 2 16-15,1 0 0 0,0 1-160 0,1-2-48 16,1 2 0-16,0-1 0 0,2-1-16 0,0-1-16 0,-3-1 0 0,2 0 0 15,0-1 48-15,1-2 16 0,1-1 0 0,-2-2 0 16,0-1 80-16,1 1 32 0,0-3 0 0,0 0 0 16,0-1-64-16,-1-1-16 0,-2-1 0 0,-1 1 0 15,-1-1-80-15,-1-1 0 0,-1-1-16 0,-1 1 0 16,-1 1-176-16,-1-1 160 0,-2 0-160 0,-1 0 160 16,0 1-160-16,0-1 0 0,-2 0 0 0,-2 1 128 15,0 0-128-15,0 2 0 0,-2 0 0 0,-1 0 0 16,2 1-608-16,-2 1-48 0,0 0-16 0,1 1 0 15,1 2-1776-15,0-2-368 0,2 2-64 0,1 1-16768 16</inkml:trace>
  <inkml:trace contextRef="#ctx0" brushRef="#br0">18555 6327 24879 0,'0'0'2208'0,"-3"-3"-1760"15,-2 1-448-15,1-2 0 0,0 1 3728 0,4 3 672 16,-4-3 128-16,4 3 16 0,0 0-2480 0,0 0-496 16,0 0-96-16,0 0-32 0,0 0-1056 0,0 0-192 15,7 5-64-15,1 2 0 0,0 1-128 0,2 1-144 16,1 4 144-16,1 0-208 0,-2 1 208 0,2 2 240 16,0 1-48-16,0-2-16 0,-3 3-176 0,2-1 0 15,0-1 0-15,-2 1 128 0,-2-1 112 0,-2-1 16 16,-1 1 0-16,-3 0 0 0,-1-1 336 0,-1 1 80 0,-2-1 16 0,0 1 0 15,-3 0-352-15,-1-3-64 16,-1 1-16-16,0-3 0 0,1-1-112 0,0-3-16 0,1-1-128 0,0-1 192 31,1-2-688-31,5-3-144 0,0 0-16 0,0 0-16 16,1-8-1792-16,3-2-352 0,3 1-80 0</inkml:trace>
  <inkml:trace contextRef="#ctx0" brushRef="#br0">19014 6446 10127 0,'0'0'896'0,"0"0"-704"0,0 0-192 0,0 0 0 0,0 0 7232 0,6-1 1424 16,-1 1 288-16,2 0 48 0,0-2-6096 0,0 2-1216 16,1 0-240-16,1 0-48 0,1 0-944 0,-1 1-192 15,1 0-48-15,1 0 0 0,0 1-208 0,-2 0-160 16,-1-1 32-16,-1 1 0 15,0 0-2960-15,-7-2-592 0</inkml:trace>
  <inkml:trace contextRef="#ctx0" brushRef="#br0">18978 6597 36575 0,'0'0'1616'0,"0"0"336"0,0 0-1568 0,0 0-384 15,0 0 0-15,0 0 0 0,0 0 1984 0,0 0 304 0,6-1 64 0,1 0 16 16,1 0-1088-16,2 0-224 0,0 0-32 0,2 0-16 15,0 1-688-15,3 0-128 16,1-1-16-16,1 0-16 0,1 0-304 0,0-1-64 0,3-1-16 0,0 0 0 31,-2 1-3216-31,1-2-640 0</inkml:trace>
  <inkml:trace contextRef="#ctx0" brushRef="#br0">19702 6354 38239 0,'0'0'832'0,"0"0"192"0,0 0 16 0,0 0 48 0,-2-4-880 0,0 1-208 0,-2 0 0 0,-2 3 0 0,-2 1 1344 0,-2 3 240 16,-2 3 32-16,-2 3 16 0,-2 2-816 0,-1 2-176 15,-2 3-16-15,0 1-16 0,1 2-112 0,0 2-32 16,3-4 0-16,0 2 0 0,1-1-80 0,3 1-32 15,3-1 0-15,1 1 0 0,4 0-160 0,2-2-16 16,3 2-16-16,3-5 0 0,2 0-160 0,2-2 0 16,3-4 144-16,5-2-144 0,3-2 0 0,4-5 0 0,2 0 0 0,0-5 0 15,1-4 0-15,-1-1 0 16,-1-3 0-16,-2-2 0 0,-2 0 0 0,-3-1 0 16,-1-1 0-16,-2 1-128 0,-2-3 128 0,-3 1 0 15,-2-2 0-15,-2 0 0 0,-1 0 128 0,-2-1 128 16,-1-1 0-16,-2 0 16 0,-2 2 384 0,-2-1 80 0,-3 2 16 0,-2 1 0 15,-3 2-192-15,1 1-48 0,-2 2 0 16,-2 2 0-16,-3 3-320 0,-2 1-64 0,0 2 0 0,-1 2-128 31,1 3-512-31,1 2-224 0,2 1-32 0,3 4-16 16,0-2-2208-16,3 3-432 0,-7 12-96 0,16-3 0 0</inkml:trace>
  <inkml:trace contextRef="#ctx0" brushRef="#br0">14958 8852 25215 0,'0'0'1120'15,"0"0"224"-15,0 0-1072 0,0 0-272 0,0 0 0 0,0 0 0 0,0 0 2064 0,0 0 368 16,0 0 64-16,0 0 0 0,0 0-528 0,0 0-112 15,0 0-32-15,0 0 0 0,0 0-160 0,4-4-16 16,2 2-16-16,1-1 0 0,1 1-416 0,-1 0-96 16,5 0-16-16,1 0 0 0,1 0-272 0,1 0-64 15,1 1-16-15,1 0 0 0,2-1-272 0,2 1-48 16,-2 0-16-16,1 1 0 0,-1 0-224 0,1 1-32 16,-4 0-16-16,1 0 0 0,-2 0-144 0,-2 1 0 15,1 0 144-15,-3 1-144 0,-1 0 0 0,-1 1 0 16,-1-3 0-16,-1 1 128 0,-1-1-128 0,1 1 0 15,-2-1 0-15,-5-1 0 16,0 0-480-16,0 0-16 0,4-3 0 0,-1-1 0 16,-2-4-1104-16,0 0-208 0,-1-1-48 0,-1 1-16 15,0 0-1456-15,-1 0-272 0</inkml:trace>
  <inkml:trace contextRef="#ctx0" brushRef="#br0">14970 8597 7359 0,'0'0'656'0,"0"0"-528"16,0 0-128-16,0 0 0 0,0 0 5328 0,0 0 1040 16,0 0 208-16,0 0 32 0,0 0-3104 0,0 0-624 15,0 0-128-15,7-2-32 0,0 1-624 0,0 0-128 16,1 1-32-16,2 1 0 0,1-1-592 0,1 1-128 16,-1-1-32-16,2 0 0 0,2 0-384 0,1 0-80 15,3 0-16-15,1-1 0 0,1 1-256 0,1-2-48 16,1-1-16-16,-2 1 0 0,0 1-144 0,-2-3-48 0,-3 2 0 0,-1 0 0 15,-2 1-192-15,-1-2 0 0,-2 3 128 0,-1-1-128 16,-3 0 0-16,-6 1 0 0,0 0 0 0,0 0 0 16,0 0-144-16,0 0-80 15,0 0-16-15,0 0 0 16,-7-3-1264-16,1 0-256 0,0-1-48 0,-1 1-16 0,-1-2-1392 0,1 1-288 0,-1 0-48 16</inkml:trace>
  <inkml:trace contextRef="#ctx0" brushRef="#br0">14971 8359 6447 0,'0'0'272'0,"0"0"80"0,0 0-352 0,0 0 0 0,0 0 0 0,0 0 0 16,0 0 5184-16,0 0 960 0,0 0 192 0,1 5 32 15,-1-5-3360-15,0 0-656 0,0 0-144 0,0 0-32 16,0 0-416-16,0 0-96 0,0 0 0 0,0 0-16 16,5-2-368-16,1 0-64 0,0-3 0 0,-2-1-16 0,0 0-544 0,2-3-96 15,1 0-32-15,0 0 0 0,0-2-240 0,0 0-48 16,0 0-16-16,1-1 0 0,0-1-224 0,0 0 144 16,-1 1-144-16,0 0 128 0,-1 0-128 0,0 0 0 15,1 1 0-15,-1 0 0 0,-1 1 0 0,-1 1 0 16,0 1 128-16,-1 2-128 0,-1-1 0 0,0 1 0 15,-2 1 0-15,2 1 128 0,-2 4-128 0,0 0 0 16,0 0 0-16,0 0 128 0,0 0-128 0,0 0 160 16,0 0-160-16,8 4 160 0,0 1 32 0,-3 0 0 15,0 3 0-15,2-1 0 0,1 4 16 0,0 1 16 16,-1 0 0-16,1 0 0 0,0 1 96 0,0 0 0 16,0 0 16-16,0 0 0 0,0 0-32 0,1-2-16 15,-1-2 0-15,0 0 0 0,-3-1-96 0,0-1-32 0,0 0 0 0,1-1 0 16,-2-2-160-16,-1 1 192 0,-3-5-192 0,0 0 192 15,0 0-192-15,0 0 128 16,0 0-128-16,0 0 128 0,0 0 48 0,0 0 0 16,0 0 0-16,-6 1 0 0,-2-1-48 0,0 0-128 0,-2 0 192 0,-2 0-64 15,-1 0-128-15,-1 0 0 0,0 1 144 0,-1 0-144 16,0 0 0-16,0-1 0 0,1 0 0 0,2 0 128 16,1 0-128-16,1 0 0 0,0 0 0 0,0 0 0 0,1 1 0 15,-1 0 0-15,-1 0 0 0,2 0 0 0,0 1 0 0,2 1 0 16,-1 0-128-16,2 0 128 15,1 1-928 1,1 0-96-16,0 0-32 0,4-4-15200 0,0 0-3056 0</inkml:trace>
  <inkml:trace contextRef="#ctx0" brushRef="#br0">11733 10792 7359 0,'0'0'656'0,"0"0"-528"16,0 0-128-16,0 0 0 0,0 0 4032 0,0 0 784 16,0 0 160-16,0 0 16 0,0 0-2048 0,0 0-432 15,0 0-80-15,0 0 0 0,0 0-272 0,0 0-48 16,0 0-16-16,0 0 0 0,5 2-464 0,2-1-96 0,1 0 0 0,2 0-16 16,1-1-528-16,1-1-96 15,2 0-32-15,1 0 0 0,1-1-352 0,3 1-64 16,1-2 0-16,2 1-16 0,-1 0 64 0,1 0 16 15,0-1 0-15,-1 0 0 0,-2 0-512 0,1-1 0 0,-3 0 0 0,-3 1 0 16,0 2 0-16,-1 0-128 0,-2 0 128 0,-1 1 0 0,0-2 0 0,-2 1 0 16,-2 0 0-16,-1 1 0 15,-5 0-256-15,0 0 48 0,0 0 16 0,0 0 0 16,0 0-496-16,0 0-80 0,0 0-32 16,0 0 0-16,0 0-1392 0,0 0-288 15,0 0-48-15,0 0-16 0,0 0-960 0,0 0-192 0</inkml:trace>
  <inkml:trace contextRef="#ctx0" brushRef="#br0">11745 10852 21471 0,'0'0'960'0,"0"0"192"0,0 0-928 0,0 0-224 16,0 0 0-16,0 0 0 0,0 0 1488 0,0 0 256 0,0 0 48 0,0 0 16 16,0 0 192-16,0 0 48 15,-1 5 0-15,1-5 0 0,-1 6-16 0,1 0 0 16,1-1 0-16,1 2 0 0,0 0-528 0,2 0-96 0,1 0-32 0,1 0 0 16,1-1-416-16,-1-1-64 0,3 1-32 0,1 1 0 15,2 0-208-15,-1 0-32 0,-2 0-16 0,1 0 0 16,0 2-160-16,0 1-16 0,-2 0-16 0,0 0 0 15,1-1-176-15,0 0-48 0,1 1 0 0,-2 0 0 16,0 0-192-16,1 0 128 0,-1 0-128 0,0-1 0 0,0-1 0 16,-1-2 0-16,2-1 0 0,-2 1 0 15,-1-1 0-15,0 0 0 0,0-2 0 0,-1 0-160 16,-2-1-160-16,-3-2-16 0,0 0-16 0,0 0 0 16,0 0-256-16,0 0-48 15,2 4-16-15,-2-4 0 0,0 0-848 0,0 6-160 16,0-6-48-16,-2 5 0 0,-1 0-640 0,0 0-144 0,-2 0-32 0,0 0-9296 15,0 0-1856-15</inkml:trace>
  <inkml:trace contextRef="#ctx0" brushRef="#br0">11780 11558 11055 0,'0'0'976'0,"0"0"-784"15,-1 7-192-15,0 0 0 0,-1 0 2912 0,0-2 544 16,0 1 96-16,2-6 32 0,0 0-1568 0,0 0-304 16,0 0-64-16,0 0-16 0,0 0-288 0,0 0-48 15,0 0-16-15,0 0 0 0,2-6 240 0,0-2 32 0,1-1 16 0,2-1 0 16,2-4-32-16,0 2 0 0,0-2 0 15,1 0 0-15,-1-1-320 0,1 0-64 0,-1-2 0 0,0 1-16 16,1-1-304-16,0-1-64 0,-1 1-16 0,1 0 0 16,0 2-240-16,0 2-32 0,-1-1-16 0,1 1 0 15,-1 0-240-15,1-1-48 0,1 0-16 0,1 1 0 0,-2 0-160 0,-1 0 0 16,0 0 0-16,0 0 0 16,0 2 0-16,-2 1-144 0,-1 1 144 0,1 3-208 15,-2 0-320-15,-1 2-64 0,-2 4-16 0,0 0 0 16,0 0-1056-16,0 0-224 0,0 0-32 0,-4 6-16 15,-1 1-1104-15,-1 0-224 0,-1 1-32 0</inkml:trace>
  <inkml:trace contextRef="#ctx0" brushRef="#br0">11747 11577 24127 0,'0'0'1072'0,"1"7"208"0,0-1-1024 0,-1-6-256 16,0 0 0-16,5 4 0 0,-5-4 1920 0,5 4 320 15,0-1 64-15,1 0 0 0,0 0-96 0,3-3-32 16,0 1 0-16,1 0 0 0,0 0-400 0,0 1-96 16,2-2-16-16,1 0 0 0,0 0-400 0,1 0-96 15,1 0-16-15,1 0 0 0,-1 0-560 0,1 0-112 16,-2 0-32-16,2 0 0 0,-2 0-48 0,0 0-16 16,-1 0 0-16,0 0 0 0,-2 0-384 0,0 0 0 0,-1 1 128 0,1 0-128 15,-3 2 0-15,0-1 0 0,-1-1 0 0,0 1 0 16,0 0-128-16,0 0-64 15,0 0-16-15,-2-1 0 16,-5-1-432-16,0 0-64 0,5-1-32 0,0 0 0 16,-5 1-1760-16,5-4-368 0,-1 0-64 0,0-1-10144 0,-1-1-2032 0</inkml:trace>
  <inkml:trace contextRef="#ctx0" brushRef="#br0">12194 11392 5519 0,'0'0'240'0,"0"0"64"0,0-6-304 0,0 0 0 16,-1 1 0-16,1 0 0 0,0 5 6720 0,0 0 1280 15,0-4 256-15,0 4 48 0,0 0-5104 0,0 0-1008 16,0 0-208-16,0 0-32 0,0 0-640 0,0 0-128 16,-1 7-32-16,-1 3 0 0,0-2-432 0,0 2-80 15,1 4-32-15,0 0 0 0,0 0-128 0,0 0-32 16,1 2 0-16,0-1 0 0,0 1-144 0,1 0-48 15,-1-2 0-15,0 1 0 0,0 0-128 0,0-2-128 16,0 0 192-16,-1-1-192 0,0-2 128 0,0-2-128 16,1 0 0-16,-1-1 0 0,0-2 0 0,1-5 0 15,0 0 0-15,0 0 0 16,-2 5-1120-16,2-5-176 0,0 0-48 0,0 0 0 16,0 0-1856-16,0 0-368 0,1-6-80 0</inkml:trace>
  <inkml:trace contextRef="#ctx0" brushRef="#br0">12175 10754 15663 0,'0'0'1392'0,"0"0"-1120"16,0 0-272-16,0 0 0 0,0 0 3328 0,0 0 624 0,0 0 112 0,0 0 32 16,0 0-1984-16,0 0-384 0,0 0-64 0,1 6-32 15,-1 0-352-15,0 1-80 16,0 2-16-16,0-3 0 0,-1 3-480 0,0 0-80 0,1 0-32 0,0 0 0 15,-1-3-352-15,1 2-80 0,0 0-16 0,-1-2 0 16,0 1-144-16,0-1 0 0,0 0 0 0,1-1 0 16,-1 0-192-16,0 0 48 0,0 0 0 0,1 0 0 31,0-5-1456-31,0 6-304 0,0-6-48 0,0 0-16 16,0 0-464-16,0 0-112 0</inkml:trace>
  <inkml:trace contextRef="#ctx0" brushRef="#br0">12415 11379 22111 0,'0'0'976'0,"0"0"208"0,0 0-944 0,0 0-240 16,-3-4 0-16,3 4 0 0,-1-4 3968 0,1 4 736 15,-2-5 160-15,2 5 16 0,0 0-2752 0,0 0-544 16,-1-5-112-16,1 5-32 0,0 0-720 0,0 0-144 16,0 0-16-16,0 0-16 0,0 0-416 0,0 0-128 15,3-4 0-15,-3 4 0 0,0 0 0 0,0 0-176 16,5-1 0-16,-5 1 0 16,0 0-1920-16,0 0-384 0,5 4-80 0</inkml:trace>
  <inkml:trace contextRef="#ctx0" brushRef="#br0">12395 11547 9215 0,'0'0'816'0,"0"0"-656"0,0 0-160 0,0 0 0 16,0 0 4800-16,1 5 944 0,-1-5 176 0,3 6 32 15,0 0-3232-15,0-1-656 0,0 1-128 0,0-1-16 0,0 0-560 0,0 1-96 16,0 1-32-16,0 0 0 0,1 0-464 0,-1 0-80 15,0 2-32-15,0 2 0 0,-2-2-368 0,1 1-80 16,1-1-16-16,-2 1 0 0,0-1-192 0,-1 1 144 16,0 0-144-16,0-1 128 0,-1 2-128 0,-1-1 128 15,-1-1-128-15,0 0 128 0,-2 0 96 0,0-1 16 16,0 0 0-16,0-1 0 0,-1-2 32 0,1-2 16 16,-1-2 0-16,0 0 0 0,0-1-64 0,0-1-16 15,-1-2 0-15,0-2 0 0,0-1-208 0,1 0 0 16,1-1 128-16,-1 0-128 0,0-1-160 0,0 2-80 15,2-2-16-15,0 1 0 16,1 1-1472-16,1-2-320 0,0 1-48 0,2 2-10656 16,0-1-2144-16</inkml:trace>
  <inkml:trace contextRef="#ctx0" brushRef="#br0">12647 11439 13823 0,'0'0'1216'0,"0"0"-960"0,0 0-256 0,0 0 0 16,4-5 5088-16,0 0 976 0,-1 1 192 0,2 1 32 15,-5 3-3568-15,0 0-720 0,6-2-144 0,-6 2-16 0,6-1-1072 0,0 1-192 16,-6 0-64-16,6 1 0 15,-6-1-384-15,7 2-128 0,-7-2 0 0,0 0 0 16,0 0-1344-16,4 6-384 16,-4-6-80-16,0 6-16384 0</inkml:trace>
  <inkml:trace contextRef="#ctx0" brushRef="#br0">12601 11550 18431 0,'0'0'1632'0,"-4"5"-1312"15,0 0-320-15,4-5 0 0,-3 5 3904 0,3-5 720 16,0 0 144-16,0 0 32 0,4 4-2768 0,0-1-560 15,1 0-96-15,2-2-32 0,1 0-800 0,2 1-160 16,0-2-48-16,0 1 0 0,-1-1-336 0,1 0 0 16,0 0 0-16,1 0 0 15,-1 0-1520-15,-2 0-368 0,1-1-80 0</inkml:trace>
  <inkml:trace contextRef="#ctx0" brushRef="#br0">12968 11487 12895 0,'0'0'1152'0,"0"0"-928"0,2-5-224 0,-1 0 0 16,-1 5 4368-16,1-5 832 0,0 0 176 0,-1 0 16 16,0 5-2912-16,-1-5-592 0,1 5-112 0,-2-4-32 15,2 4-528-15,-4-2-96 0,0 1-32 0,-2 2 0 16,-1 3-224-16,0 1-48 0,0 1-16 0,0 3 0 15,-1 0-144-15,1 1-16 0,0 3-16 0,0 1 0 16,1 0-16-16,2 1 0 0,0 0 0 0,2-1 0 16,1-1-192-16,2 0-32 0,0-1-16 0,3-2 0 15,1-1-240-15,2-1-128 0,1-1 160 0,2-2-160 0,0-1 0 0,3-2 0 16,1-2 0-16,0 0 0 0,1-4 0 0,1 0 0 16,0-2 0-16,0 0 0 0,0-2 0 0,-2-2 0 15,-1 0 0-15,-1-2 0 0,-2 0 0 0,-1-1 0 16,-3 1 0-16,-1-1 0 0,-2-1 0 0,-3 1 0 15,-1 0 0-15,-2 1 0 0,-1 1 0 0,-2 2 0 16,-1 0 0-16,0 1 0 0,-1 1 128 0,-1 1-128 16,-3 0 0-16,1 2 144 0,2 2-144 0,-2-3 0 15,0 1 0-15,2 1-176 16,2 1-1424-16,1 1-304 0,1 0-48 0,0 0-18944 0</inkml:trace>
  <inkml:trace contextRef="#ctx0" brushRef="#br0">12563 10844 11967 0,'0'0'1072'0,"0"0"-864"15,0 0-208-15,2-6 0 0,1-1 2816 0,-2 1 512 0,1 0 96 0,0 1 32 16,-2 5-1088-16,3-5-192 15,-1 1-64-15,-2 4 0 0,0 0-256 0,0 0-64 0,0 0-16 0,0 0 0 16,0 0-160-16,0 0-16 16,1 7-16-16,-1 2 0 0,0 0-512 0,-1 2-112 15,-1 1 0-15,0 1-16 0,1-1-368 0,-1 1-80 16,0 0-16-16,1-1 0 0,1 2-288 0,-1-1-48 0,0 0-16 0,2-2 0 16,0 0-128-16,1 0 0 0,-1-2 0 0,0-2 0 31,1 0-768-31,0-2-176 0,-2-5-32 0,0 0-16 0,0 0-1824 0,0 0-352 15,0 0-80-15</inkml:trace>
  <inkml:trace contextRef="#ctx0" brushRef="#br0">12537 10738 6447 0,'0'0'576'0,"0"0"-576"0,0 0 0 0,0 0 0 0,1-6 5840 0,2 1 1072 16,2 0 192-16,2-1 64 0,2 2-4960 0,2 1-992 15,3 0-192-15,1 1-32 0,-1 2-448 0,2 0-96 16,1 3 0-16,-2 1-16 0,1 2 272 0,-2 2 48 16,-3 2 16-16,1 2 0 0,0 2 96 0,-2 1 32 15,-4 0 0-15,1 1 0 0,-2 1-352 0,-2-3-64 16,-2 1-16-16,-2 1 0 0,-1-4 80 0,-3 2 16 16,-2 0 0-16,0-2 0 0,-3 1 80 0,-1-1 32 15,-1-1 0-15,1-2 0 0,-2 1-160 0,0-2-16 16,0-1-16-16,2-2 0 0,-2-2-336 0,1-1-144 15,2-2 128-15,0 0-128 0,1-2 0 0,1 1 0 16,1-3-224-16,2 1 80 16,2 0-1280-16,0-2-256 0,2 0-48 0,1 0-19168 0</inkml:trace>
  <inkml:trace contextRef="#ctx0" brushRef="#br0">13817 11241 10127 0,'0'0'896'0,"0"0"-704"0,0 0-192 0,0 0 0 0,0 0 2912 0,0 0 544 16,0 0 128-16,0 0 0 0,3-4-1152 0,-3 4-256 15,0 0-32-15,4-4-16 0,-4 4-432 0,0 0-96 16,3-4 0-16,-3 4-16 0,0 0-352 0,5-2-64 16,-5 2-16-16,0 0 0 0,5 0-128 0,0 1-16 15,-2 2-16-15,1 2 0 0,-2-1-288 0,2 5-48 16,0 1-16-16,-1 1 0 0,-1 2-208 0,1 1-48 15,-1 0-16-15,0 1 0 0,-1 1-112 0,0-1 0 16,0 2-16-16,1 0 0 0,1-3-240 0,1-3 144 16,0 1-144-16,0-4 128 0,2-1-128 0,0-1 0 15,0 0-160-15,1-4 160 0,-1-1 0 0,1-2 0 16,-1-1 0-16,1-2 0 0,0-2 368 0,1-1-48 16,-1-3 0-16,0-2 0 0,-1-1-144 0,1 1-48 15,0-3 0-15,-1 2 0 0,0 1 16 0,1-2 0 16,0 2 0-16,-2 1 0 0,1 1-144 0,0 1 0 15,-1 1 0-15,-1 2 0 0,0-1 0 0,-1 3 0 16,-3 4 0-16,0 0 0 0,0 0 128 0,0 0-128 16,0 0 0-16,5 7 128 0,-1 2 0 0,1 1-128 15,-2 1 192-15,1 0-64 0,0-1-128 0,1 0 192 0,0 1-192 0,1-2 192 16,-1 1-192-16,0 0 192 0,1-1-192 16,-1-1 192-16,2-2 48 0,-1 1 16 0,0-2 0 15,1 0 0-15,0-2-48 0,0-1 0 0,-2-2 0 0,1-1 0 16,0-2 64-16,2-2 16 0,-1-1 0 0,0-2 0 15,-1 0-32-15,1-1 0 0,0-4 0 0,-1 2 0 16,0-1-80-16,0 0-32 0,2 0 0 0,-3 2 0 16,1-4-144-16,-1 1 128 0,-1 0-128 0,0 1 128 15,-1-2-128-15,0 1 128 0,0 1-128 0,-1-2 128 16,0 1-128-16,-2 1 0 0,2 1 0 0,-2 1 0 0,0 0-160 0,-1 2 160 16,0 0 0-16,0 2-144 0,-1 0-128 0,0 1-32 15,-1 0 0-15,3 5 0 16,-3-2-320-16,-1-1-64 0,4 3-16 0,-4-2 0 15,4 2-1168-15,0 0-240 0,0 0-64 16,-3 5 0-16,3-5-1056 0,-1 7-224 0,1 0-32 0,0 2-16 0</inkml:trace>
  <inkml:trace contextRef="#ctx0" brushRef="#br0">14379 11373 31327 0,'0'0'1392'0,"0"0"272"0,0 0-1328 0,0 0-336 0,0 0 0 0,0 0 0 0,0-5 2624 0,0 5 464 15,0 0 96-15,0 0 16 0,-1-3-1520 0,1 3-288 16,0 0-64-16,0 0-16 0,0 0-800 0,0 0-176 16,0 0-16-16,0 0-16 0,0 0-304 0,0 0 0 15,0 0 0-15,0 0 0 16,0 0-1648-16,0 0-384 0,0 0-80 15</inkml:trace>
  <inkml:trace contextRef="#ctx0" brushRef="#br0">14371 11513 40319 0,'0'0'896'0,"0"0"176"0,0 0 32 0,0 0 16 0,0 0-896 0,0 0-224 16,0 0 0-16,0 0 0 0,-1 7 1152 0,0-1 176 16,2 0 32-16,0 3 16 0,0 0-720 0,0 1-144 15,1 1-16-15,0 0-16 0,2 2-480 0,-2 0 0 16,0-1 0-16,0 2 0 0,-1 0 192 0,0 0-48 16,-1-2-16-16,0 2 0 0,0 0 112 0,-1-1 16 0,-1 1 0 0,1 0 0 15,-2-1 256-15,-1 1 48 0,-1 0 16 0,1-3 0 16,-2 0-160-16,0-2-32 0,0-1 0 0,0-2 0 15,0-2-96-15,0-1-32 0,0-2 0 0,-1-2 0 16,2-2-256-16,-1-2 0 0,1-2 0 0,0-1 0 16,-1-2 0-16,1 2 160 0,2 0-160 0,-2-1 128 15,0 1-352-15,1 1-80 0,1-1-16 0,0 1 0 32,0-1-1664-32,2 0-320 0,1 0-80 0,0 0-18256 0</inkml:trace>
  <inkml:trace contextRef="#ctx0" brushRef="#br0">14438 10894 29775 0,'0'0'640'0,"0"0"144"0,0 0 32 0,0 0 32 0,-1-5-672 0,1 5-176 0,1-5 0 0,-1 0 0 16,-1 0 1968-16,2 2 352 0,1-2 80 0,1 1 16 0,0-1-864 0,0 0-160 15,2 0-48-15,0-1 0 16,0 0-352-16,1 0-80 0,0 1-16 0,1 0 0 0,0 0-608 0,1 1-128 16,-1 1-32-16,-1 0 0 0,2 0 64 0,1 3 0 15,-1-1 0-15,-1 2 0 0,-1 0-192 0,1 2 128 16,-1 1-128-16,1 2 128 0,-1 1 64 0,-1 1 0 15,-1 3 0-15,-1-1 0 0,-2 1 368 0,-1 0 80 16,-1 1 0-16,-1 1 16 0,-1 0 32 0,-2 0 0 16,-1 1 0-16,-1 0 0 0,1-4-144 0,1 2-32 15,0-1 0-15,-1 0 0 0,-1-2-48 0,1 1-16 16,0-4 0-16,2 1 0 0,-3 0-192 0,3-1-64 16,1-2 0-16,3-4 0 0,0 0-48 0,0 0-16 15,0 0 0-15,0 0 0 0,0 0-128 0,0 0 128 16,0 0-128-16,0 0 128 0,0 0-128 0,6 1 0 15,2-1 0-15,0-1 0 0,2 0 0 0,-1 0 0 16,0 1 0-16,2 0 0 0,1 0 0 0,0 0 0 16,0 0 0-16,0 1 0 0,0 1 0 0,-1-1 0 0,-3 2 0 0,1 0 0 15,-1 1 0-15,0-2 0 16,-1 1 0-16,-1 1 0 0,-2 0 0 0,-4-4 128 0,0 0-128 0,5 5 0 16,-5-5 0-16,4 5 0 15,-4-5 0-15,0 0 0 16,0 0-832-16,0 0-64 0,0 0 0 0,0 0 0 15,0 0-1776-15,0 0-352 0</inkml:trace>
  <inkml:trace contextRef="#ctx0" brushRef="#br0">15067 11283 6447 0,'0'0'576'0,"0"0"-576"0,0 0 0 0,0 0 0 16,0 0 5024-16,0 0 896 15,0 0 176-15,0 0 48 0,0 0-2960 0,6-2-592 16,-2 0-112-16,2 1-32 0,1 0-336 0,1 1-80 0,1 0-16 0,2 0 0 16,1 0-640-16,0 0-128 0,1 0-32 0,0 0 0 15,1-1-496-15,2 0-96 0,-2 1-32 0,2-1 0 16,-2 0-288-16,-1 0-64 0,0 0-16 0,0 0 0 16,-2 0-224-16,0 0 0 0,0 0 128 0,0 1-128 15,-2-1 0-15,-2 0-256 0,1 0 48 0,-2 1 16 16,-1-2-1808-16,1 1-368 0,-6 1-64 0,5-1-11312 15,-1 0-2256-15</inkml:trace>
  <inkml:trace contextRef="#ctx0" brushRef="#br0">15136 11010 20271 0,'0'0'896'0,"0"0"192"0,0 0-880 0,0 0-208 0,0 0 0 0,0 0 0 15,0 0 4400-15,0 0 832 0,4 3 160 0,1-1 48 16,1 0-2976-16,1 1-592 0,0-2-112 16,3 0-32-16,0 0-512 0,0 1-96 0,2-1-32 0,-2 3 0 15,1-3-560-15,1 1-112 0,-1 0-32 0,-1-1 0 16,1 0-256-16,0 0-128 0,0 1 128 0,0-2-128 15,-1 0 0-15,0 0 0 0,1-1 0 0,-3 0 0 16,0-1-816-16,0 0-192 0,-1-1-32 0,0 2-16 16,-2-2-1440-16,-1 2-272 0,-4 1-64 0</inkml:trace>
  <inkml:trace contextRef="#ctx0" brushRef="#br0">15121 10783 21183 0,'0'0'1888'0,"0"0"-1504"16,0 0-384-16,0 0 0 0,3-1 2544 0,1-3 432 15,0 0 96-15,1-1 0 0,1 0-1056 0,0-3-224 16,0-1-32-16,1 1-16 0,0-2-656 0,1 1-128 15,-1-1-16-15,1 0-16 0,-1 0-272 0,0 0-48 16,0 0-16-16,0 0 0 0,-1 1-336 0,1-1-80 16,-1 0-16-16,1 1 0 0,0 1-160 0,-2 1 128 15,0-1-128-15,0 2 128 0,0 3-128 0,-1 0 0 16,0 1 0-16,-4 2 0 0,0 0 0 0,6 0 128 16,-1 2-128-16,0 1 128 0,-2 2 144 0,3 1 32 15,-1 1 0-15,0 2 0 0,0 2 64 0,-1 1 16 16,0-1 0-16,0 2 0 0,0 0 0 0,0 1 16 15,-1-1 0-15,1 2 0 0,0-1-48 0,0-1-16 0,0 1 0 0,1-1 0 16,-1 0-176-16,1-3-32 16,-1-1-128-16,1 0 192 0,-1-1-192 0,0-2 0 0,-1 0 0 0,0-1 0 15,-3-5 160-15,0 0-160 0,0 0 160 0,0 0-160 16,1 5 368-16,-1-5-32 0,0 0 0 0,-5 4 0 16,-2-1 176-16,0-1 48 15,-3 0 0-15,-2-1 0 0,-3 0-80 0,0 0-16 0,-2-1 0 0,0 1 0 16,-2 0-144-16,-1 0-48 0,1 0 0 0,1 0 0 15,1 0-144-15,2-2-128 0,1 1 192 0,4 0-192 0,0-1 0 0,3 0 0 16,2 1 0-16,1 0 0 31,1-1-512-31,3 1-144 0,0 0-48 0,0 0 0 0,0 0-1344 0,4-3-288 0,2 0-48 0</inkml:trace>
  <inkml:trace contextRef="#ctx0" brushRef="#br0">19350 7861 19343 0,'0'0'848'0,"0"0"192"0,1-5-832 0,-1-1-208 16,0 0 0-16,0 0 0 0,0 1 4080 0,0 0 768 15,0 0 144-15,1 0 48 0,-1 5-2560 0,0-5-512 16,0 0-112-16,0 5 0 0,0 0-784 0,0 0-160 16,0 0-16-16,0 0-16 0,0 0-272 0,0 0-48 15,4 5-16-15,-1 3 0 0,0 1 32 0,1 4 16 16,-2 1 0-16,-1 5 0 0,0-1-80 0,-1 4-32 16,-1 2 0-16,-1 2 0 0,0 0-160 0,-2 0-16 15,-1 0-16-15,-1-1 0 0,1 0-32 0,-3 0-16 16,-1-2 0-16,0 1 0 0,-1-1-48 0,2 0-16 0,0-2 0 0,0-3 0 15,1-1-176-15,1-2 192 16,2-4-192-16,1-1 192 0,0-2-192 0,2-2 0 16,1-6 0-16,0 0 0 0,0 0 144 0,0 0-144 15,6-1 160-15,0 0-160 0,0-3 224 0,1-1-48 16,0 0-16-16,1-1 0 0,0-1 32 0,2 1 0 16,1-2 0-16,0 2 0 0,-1-1-32 0,3 1 0 0,1 1 0 0,-1-1 0 15,2 2-32-15,1 0 0 16,1 0 0-16,1 1 0 0,-1 2-128 0,1-2 128 15,1 1-128-15,-1-1 128 0,0 2-128 0,-1 0 0 0,0 0 0 0,-1 1 128 16,-2-1-80-16,0 1-48 0,-2 3 0 0,0-2 0 16,-3 0 0-16,0 1 0 0,-1 1 0 0,-1 0 0 15,-2-2 0-15,0 2 0 0,0-1 0 0,-5-2 0 16,0 0 0-16,0 0 0 0,3 3 0 0,0-1 0 16,-3-2-240-16,0 0-32 0,0 0-16 0,0 0 0 31,0 0-960-31,0 0-192 0,4-5-32 0,0 0-16 0,-1 0-1264 15,-1-1-240-15,-1 0-48 0</inkml:trace>
  <inkml:trace contextRef="#ctx0" brushRef="#br0">19809 7793 24879 0,'0'0'2208'0,"-2"-4"-1760"16,0-1-448-16,1-2 0 0,1 1 2768 0,1 1 480 15,2 0 80-15,-3 5 32 0,0 0-1360 0,0 0-272 0,0 0-48 0,0 0-16 16,4 6-464-16,1 4-112 0,-1 2 0 0,0 5-16 16,-1 4 80-16,0 1 0 0,-1 3 16 0,0 1 0 15,-1 2-272-15,0 2-64 16,-1 0-16-16,0-1 0 0,-1-4-368 0,1-1-64 15,0-1 0-15,0-2-16 0,-1 0-176 0,1-1-48 16,1 0 0-16,1-2 0 0,-1 0-144 0,0-1 0 16,0-4 0-16,1 1 0 0,0-4 0 0,0-2 0 15,0-2 0-15,-2-6 0 0,0 0 0 0,0 0-224 16,0 0 32-16,0 0 0 16,4-4-1792-16,-1-4-336 0,-1-2-80 0</inkml:trace>
  <inkml:trace contextRef="#ctx0" brushRef="#br0">20578 8057 20271 0,'0'0'1792'0,"0"0"-1424"16,0 0-368-16,0 0 0 0,0 0 3520 0,1-3 624 15,-1 3 128-15,0 0 16 0,1-4-1920 0,-1 4-384 16,0 0-64-16,0 0-32 16,0 0-608-16,0 0-128 0,0 0-32 0,0 0 0 0,0 0-320 0,0 6-64 15,2 2-16-15,-1 1 0 0,-1 0-272 0,0 1-48 16,0-1-16-16,0 1 0 0,0 0-48 0,0 0-16 15,0 1 0-15,0-3 0 0,0 3-64 0,0-1-32 16,0-2 0-16,0-1 0 0,1 0 32 0,-1-1 16 16,0-6 0-16,0 0 0 0,0 0 16 0,0 0 0 15,0 0 0-15,0 0 0 0,0 0-80 0,0 0-16 16,0 0 0-16,2-3 0 0,1-4-48 0,0 0-16 16,0-1 0-16,2-2 0 0,1 0-128 0,0-1 0 15,1 1 0-15,-1-2 128 0,2 0-128 0,0 1 0 16,0-2 0-16,-1 1 0 0,1 1 0 0,-1 0 0 0,2 1 0 0,-1 1 0 15,0 1 0-15,0 1 0 0,0 1 0 0,-2 3 0 16,0 0 0-16,-6 3 0 0,0 0 0 0,0 0 0 16,0 0 160-16,4 7-160 15,0 3 192-15,-1 0-192 0,-1 1 192 0,-1 1-192 0,-2 1 192 0,1 1-192 16,-1-1 240-16,0-1-64 16,1 1-16-16,-1 0 0 0,0 0-160 0,0 0 128 0,0 0-128 0,0-1 128 15,0-2-128-15,0 0 0 0,0-1 0 0,1 0 0 0,0-2 0 0,0-7-144 16,2 4 144-16,-2-4-208 15,0 0-1136-15,0 0-208 16,9-3-48-16,1-2-16 0,0-2-1696 0,1-1-336 0,0-1-64 0</inkml:trace>
  <inkml:trace contextRef="#ctx0" brushRef="#br0">21083 8032 14735 0,'0'0'1312'0,"0"0"-1056"15,0 0-256-15,0-5 0 0,0 5 4864 0,-1-5 896 16,1 5 192-16,0 0 48 0,-2-4-2992 0,2 4-576 16,0 0-128-16,-4-3-32 0,-1 2-880 0,0 1-176 15,0 3-48-15,-1 0 0 0,0 2-448 0,-1 2-80 16,-2 2-32-16,0 1 0 0,1 0-96 0,1 2-32 16,-1 0 0-16,1 1 0 0,1-1-128 0,1 1-32 15,1 1 0-15,2-2 0 0,2 0-128 0,0 1-16 0,1-2-16 0,2 0 0 16,1-1-160-16,2-2 128 15,1 0-128-15,1-1 128 0,1-2-128 0,-1-1 0 0,1-1 0 0,1-1 0 16,0-2 0-16,1-1 0 0,-3-2 0 0,3-1 0 16,0-1 0-16,0 0 0 0,-2-2 0 0,1-1 0 15,-3-1 0-15,1 0 0 0,-1 0 0 0,-2-2 0 16,-1 3 0-16,0-2 0 0,-1 0 0 0,-2 1 0 16,-2 0-128-16,-1-1 128 0,-2 0 0 0,0 1 0 15,-1 0 0-15,-2 0-176 0,0 0 176 0,-2 2-128 16,0 1-128-16,1 1-32 0,-1 0 0 0,1 1 0 31,0 1-1168-31,2 1-224 0,6 2-48 0,0 0-12960 0,0 0-2592 0</inkml:trace>
  <inkml:trace contextRef="#ctx0" brushRef="#br0">21279 8087 17503 0,'0'0'768'0,"0"0"176"0,0 0-752 0,0 0-192 15,0 0 0-15,0 0 0 0,3-5 4992 0,-1 1 976 16,0 0 192-16,-2 4 48 0,3-4-4080 0,-3 4-800 16,0 0-176-16,4-2-16 0,2 1-432 0,-2 2-64 15,-4-1-32-15,4 5 0 0,0 0-80 0,0 2-16 16,-2 1 0-16,-1-1 0 0,-1 3-192 0,0 0-32 16,0 0-16-16,-2 2 0 0,-1-3 16 0,0 2 0 15,0 1 0-15,0-3 0 0,0-1 96 0,1 2 0 16,0-3 16-16,0 0 0 0,0-2-112 0,2-5-32 15,1 5 0-15,-1-5 0 0,0 0 16 0,0 0 0 16,0 0 0-16,0 0 0 0,0 0 48 0,0 0 0 16,0 0 0-16,0 0 0 0,4-5-80 0,0 0-16 15,0-2 0-15,0 0 0 0,0-2-96 0,0 1-128 0,1-2 176 0,0 0-176 16,0 0 144-16,1 2-144 16,1-1 0-16,-1-3 144 0,1 1-144 0,0 1 0 15,0-1 0-15,1 0 0 0,0 0 0 0,0-1 0 0,0 1 0 16,-1 0 0-16,0-1 0 0,0 1 0 0,0 1 0 0,-1 1 0 15,1-1-144-15,-2 3-16 0,0 1 0 16,-1 1 0 0,-1 1-896-16,-3 4-176 0,0 0-48 0,0 0 0 15,0 0-1344-15,6 0-288 0,-6 0-48 0,7 3-16512 0</inkml:trace>
  <inkml:trace contextRef="#ctx0" brushRef="#br0">21564 8111 22047 0,'0'0'976'0,"5"-1"208"0,-1-3-944 0,0 0-240 0,0 0 0 0,1-1 0 0,0-1 1088 0,-1-1 192 15,0 0 16-15,1 0 16 0,0 1 64 0,-1 0 16 16,0 2 0-16,0 0 0 0,-1 0 208 0,-3 4 64 16,0 0 0-16,0 0 0 0,0 0 0 0,0 0 0 15,0 0 0-15,0 0 0 0,0 0-464 0,1 5-96 16,-1 1-16-16,0 0 0 0,-2 2-320 0,0 2-80 15,0-3-16-15,-1 2 0 0,-1-1-128 0,0 1-32 16,0 0 0-16,1 1 0 0,-1-1-144 0,1-1-48 0,1 1 0 0,0 0 0 16,0-3-96-16,1 1-32 0,0 0 0 0,1-1 0 15,1 0-192-15,-1-6 176 0,2 3-176 16,-2-3 160-16,0 0-160 0,0 0 0 0,4 2 0 0,2-1 128 16,0-2-128-16,0-1 0 0,0-1 144 0,2-1-144 15,-1-1 0-15,0-1 144 0,1-1-144 0,0-3 0 16,0 1 0-16,1 0 0 0,0 0 0 0,0-1 0 15,0 0 160-15,2-2-160 0,-1 0 128 0,-1-1-128 16,2 0 0-16,-1 0 0 0,0 0 0 0,-2-1 0 0,2 1 0 0,0 3 0 16,-2 1 0-16,0 1 0 0,0 1 0 15,-3 2 0-15,0 2 0 0,1 3 0 0,-6 0 0 0,5 3 0 16,-2 3 0-16,0 3 0 0,-2 1 0 0,1 2 0 16,-3 3 0-16,0-1 0 0,-1 1 0 15,0 1 0-15,-1-1 0 0,1-1 0 0,-1 0 0 0,1-1 0 16,1-1 0-16,-1-1 0 0,1 2 0 0,0-3 0 15,0-1 0-15,0-2 0 0,1 0 0 0,0-1 0 16,0-6 0-16,0 0 0 0,0 0 192 0,0 0-64 16,0 0 0-16,0 0 0 0,6-2-128 0,2-2 0 15,-1-3 0-15,1-1 0 0,0-3 0 0,2-1 0 0,2-1 0 16,0-2 0-16,0-1 0 0,2-1 0 16,1-1-160-16,0-2 160 0,2 0 0 0,1 2-144 15,-1 0 144-15,0 2 0 0,0 2-240 0,-2 4 48 16,-1 1 0-16,-1 3 0 0,-3 2 192 0,0 2 0 15,0 1 0-15,-1 3 160 0,-2 3-32 0,-2 4 0 16,-1 0 0-16,0 6 0 0,-1 3 112 0,0-1 16 0,-2 2 0 0,0 1 0 16,-1 1 96-16,0-3 32 15,0-2 0-15,1 1 0 0,0-2-256 0,0 1-128 0,-1-1 128 0,1-3-128 16,1-1 0-16,1-1 0 16,-1-1 0-16,1-3 0 15,0-1-336-15,1-2-144 0,-4-3-32 0,5 0 0 0,-5 0-1840 0,6-5-368 16,-1-2-80-16,1 1-16 0</inkml:trace>
  <inkml:trace contextRef="#ctx0" brushRef="#br0">20245 9047 10127 0,'0'0'896'0,"0"0"-704"0,0 0-192 0,0 0 0 16,0 0 2528-16,0 0 480 0,0 0 80 0,0 0 32 15,0 0-752-15,-2 7-160 0,2-7-32 0,-3 5 0 16,3-5-208-16,0 0-48 0,0 0-16 0,0 0 0 16,0 0-176-16,0 0-16 0,-5 1-16 0,5-1 0 15,-6 0-400-15,1-1-80 0,1-4 0 0,0 0-16 0,0 0-384 0,0-2-80 16,0-1-16-16,0 1 0 0,-1-5-112 0,1 1-32 15,0-1 0-15,2 0 0 0,0-1-128 0,0 0-16 16,0-1-16-16,1 0 0 0,0-3-144 0,1 0-16 16,1-2-16-16,2-1 0 0,0 0-240 0,0-1 176 15,2 2-176-15,1-3 160 0,1 2-160 0,1-1 0 16,0 2 0-16,0-2 0 0,1 3 128 0,-1 1-128 16,2 0 0-16,0 4 128 0,-1 0-128 0,0 1 0 15,0 3 0-15,0 0 0 0,-2 2 0 0,0 1 0 16,0 1 0-16,0 1 0 0,-1 1 0 0,0 1-176 15,0 1 16-15,-6 1 0 16,0 0-848-16,6-2-160 0,-6 2-48 0,6 2 0 16,-6-2-960-16,0 0-208 0,0 0-48 0,3 5-16960 0</inkml:trace>
  <inkml:trace contextRef="#ctx0" brushRef="#br0">20597 8850 14735 0,'0'0'640'0,"0"0"160"0,0 0-640 0,0 0-160 16,0 0 0-16,0 0 0 0,0 0 4016 0,0 0 768 16,0 0 144-16,0 0 48 0,-4-3-2512 0,-1 1-496 15,0 0-112-15,0 0 0 0,-1 1-768 0,0 1-128 16,0 1-48-16,0 1 0 0,-1 0-416 0,0 0-96 15,0 3-16-15,-1-1 0 0,-1 2-80 0,1 2-32 0,0-1 0 0,1 2 0 16,2-1-16-16,-1 1 0 0,2 0 0 0,2 1 0 16,1-1-128-16,2 0-128 0,1 0 144 0,2 0-144 15,1 0 0-15,1 0 0 16,1-2 0-16,1 0 0 0,0-1 0 0,0-1 0 0,1-1 0 0,-1 0 0 16,0-2-176-16,1 0 32 0,-1-2 0 0,0 0 0 15,-1-1-1360-15,1 0-272 0,-1-1-48 16,0 0-16-16,0-1-1168 15,-1 1-224-15</inkml:trace>
  <inkml:trace contextRef="#ctx0" brushRef="#br0">20714 8926 13823 0,'0'0'1216'0,"3"-5"-960"0,-2 1-256 0,-1 4 0 0,0-4 3776 0,0 4 704 15,0 0 128-15,-1-3 48 0,-1 0-2192 0,-1 1-432 16,-1 1-96-16,-1 1-16 0,0 1-784 0,0 1-176 15,-1 1-16-15,1 2-16 0,0 0-384 0,0 1-80 16,2 0-16-16,0 1 0 0,-1-1-320 0,1 2-128 16,1 1 0-16,1-2 144 0,0 1-144 0,2-2 0 15,1 0 0-15,2 0 0 0,0-1 0 0,1-1 0 16,1-1-176-16,3-2 176 0,1-1 0 0,0-1-160 16,-2-1 160-16,1-1 0 0,0-2 0 0,1-1 0 15,0-1 0-15,-1 1 0 0,0-2 0 0,-1 1 0 0,-1 1 0 0,-1-2 0 16,-2 1 0-16,-1 0 0 15,-2 2 0-15,-2-1 144 0,-2 1-144 0,-1 1 0 16,-2 1 144-16,0-1-144 0,-1 1-192 0,-1 1-128 0,0 1 0 0,0-2-16 31,1 1-2176-31,1 0-432 0</inkml:trace>
  <inkml:trace contextRef="#ctx0" brushRef="#br0">20854 8837 10127 0,'0'0'896'0,"0"0"-704"16,0 0-192-16,0 0 0 0,0 0 4864 0,2 6 928 15,-2-1 192-15,0 1 32 0,0 1-3776 0,1 0-752 16,0 0-144-16,0 1-48 0,0-1-432 0,0 1-96 16,0 1 0-16,0-2-16 0,0 1-208 0,1 1-32 15,0-1-16-15,0-1 0 0,-1 0 32 0,1 0 16 16,1 0 0-16,-1-2 0 0,-2-5-112 0,0 0-32 15,0 0 0-15,2 4 0 0,-2-4-64 0,0 0-16 16,0 0 0-16,0 0 0 0,5-2 16 0,-2 0 0 16,0-3 0-16,1 0 0 0,1 0-144 0,1-2-48 15,-1-2 0-15,1 0 0 0,0-1-144 0,2 0 0 16,-2-2 0-16,2 2 0 0,0-2 0 0,1 0 0 16,-1 1 0-16,-1 1 0 0,1 0 0 0,0 2 0 15,-1 2 0-15,-1 1 0 0,0 1 0 0,-1 2 0 0,-5 2 0 0,4 0 0 16,-4 0 0-16,4 5 0 0,-1 0 0 0,0 2 0 15,-2 1 256-15,0 1 0 16,-1-1 16-16,0 1 0 0,-1 0 16 0,0 1 0 16,-1-1 0-16,0-1 0 0,-1 0-112 0,2 0-32 15,-1-1 0-15,1-1 0 0,1 0-144 0,0-6 0 16,0 0 0-16,0 0 128 0,0 0-128 0,0 0 0 0,0 0 0 16,0 0 0-16,0 0 0 0,5-1 0 0,1-3 0 0,0-1 0 15,0-1 0-15,0-1 0 0,1 0 0 0,0-2 0 0,-1 1 0 16,2-1 0-16,-2-1 0 0,1 2 0 0,1 2-128 0,-1-1 128 15,-4 2 0-15,2 2 0 0,-5 3 0 0,0 0 0 16,0 0 0-16,0 0 0 0,5 7 0 0,-2 1 0 16,-1-1 0-16,-2 2 0 0,-3 1 0 0,1 0 128 15,1 0-128-15,-1 1 0 0,0-1 0 0,1-1 128 16,1-1-128-16,1 0 0 0,0-2 0 0,-1-6 0 16,3 5 0-16,2-1 0 15,-5-4-848-15,6 3-112 0,-6-3 0 0,7-3-16 16,2-1-1392-16,0-1-256 0,2-1-64 0,0-2-15248 0</inkml:trace>
  <inkml:trace contextRef="#ctx0" brushRef="#br0">21285 8873 6447 0,'0'0'576'0,"0"0"-576"16,0 0 0-16,3 5 0 0,0-1 5504 0,0 0 976 16,-3-4 208-16,5 3 32 0,3 0-3952 0,-1 0-784 15,0-1-176-15,1 0-16 0,0 1-448 0,1-3-64 0,2 1-32 0,-2 0 0 16,-1 0-480-16,1-1-112 15,-1-1-16-15,0 0 0 0,0 0-288 0,1-3-64 16,-3 1-16-16,0-1 0 0,1 0-128 0,-2-1-16 0,-1-1-128 0,-1 0 192 16,-1 0 16-16,-1-1 0 0,0 0 0 0,-2 1 0 15,-1 0 48-15,0-1 0 0,-1 1 0 0,-2-1 0 16,0 1-48-16,-2 1 0 0,0 1 0 0,0 2 0 16,-1 0 112-16,-1 2 32 0,0 2 0 0,-1 1 0 15,0 3 64-15,-2 1 16 0,-1 2 0 0,0 1 0 0,1 0-48 0,1-1-16 16,1 1 0-16,1 0 0 15,4 0 0-15,2-1 0 0,3 0 0 0,2 0 0 0,1-1-240 0,3 2-128 16,5-3 160-16,0 1-160 0,1-1 0 0,-1-1 0 16,2 0 0-16,1-1 0 0,-1-1 0 0,2-1 0 15,-1-1 0-15,-1-2 0 0,-3 0 0 0,1 0 0 16,-1 0 0-16,-1-1 0 0,-2-1-192 0,0 0 0 16,0-1 16-16,-1 0 0 15,-1-2-848-15,0 0-192 0,-1-2-16 0,-1 0-16 16,0 0-1168-16,-1 1-224 0,0-1-48 0</inkml:trace>
  <inkml:trace contextRef="#ctx0" brushRef="#br0">21904 8602 10127 0,'0'0'896'0,"0"0"-704"0,0 0-192 0,0 0 0 0,0 0 5392 0,0 0 1056 0,-2 5 208 0,0 2 32 0,-1-2-4192 0,1 2-832 16,1 3-160-16,0 0-32 0,-1 0-720 0,1 3-144 16,1-3-32-16,-1 3 0 0,-1 1-176 0,1 0-32 15,0 1-16-15,-1 1 0 0,0-2 64 0,1-1 16 16,0-1 0-16,0 0 0 0,1-3 96 0,0 0 32 15,0-2 0-15,2-1 0 0,-2-6-128 0,0 0-32 16,0 0 0-16,0 0 0 0,0 0 112 0,0 0 0 16,0 0 16-16,0 0 0 0,0 0-16 0,0 0 0 15,0 0 0-15,4-4 0 0,0 0-112 0,0 0-16 16,1-1-16-16,0 0 0 0,1-1-192 0,3 1-48 16,2-1 0-16,1 0 0 0,-3 1-128 0,4-2 0 15,1 2 0-15,-1 1 0 0,2 2 0 0,-1 0 0 0,-2 4-176 0,-1 0 176 16,1 2-224-16,-1 2 32 0,-1 1 16 15,-2 2 0-15,-1 0 176 0,-1 2 0 16,-2 1-144-16,-1-1 144 0,-1 0 0 0,-3 0 0 0,-1 1 0 0,-2-2 0 16,-1-1 192-16,-3 0-32 0,0 0-16 0,0 0 0 15,-3-1 160-15,-1 0 16 16,0-1 16-16,0-1 0 0,-2-1-80 0,1 0-32 0,3 0 0 0,-2-1 0 16,-1-1-224-16,2-1 0 0,3-1 128 0,0-1-128 31,1-2-576-31,3 1-144 0,4 1-48 0,-2-5 0 15,2-2-864-15,3 1-176 0,3 0-48 0,2-1 0 16,0 1-1696-16,2-2-352 0</inkml:trace>
  <inkml:trace contextRef="#ctx0" brushRef="#br0">22334 8775 17503 0,'0'0'1552'0,"-5"1"-1232"16,-1 1-320-16,-1-1 0 0,-1 1 4672 0,0 1 864 16,1 1 176-16,0 1 48 0,-1 0-3216 0,0 1-640 15,-1 2-128-15,1 1-32 0,0 0-912 0,0 1-192 16,0-1-48-16,3 1 0 0,0 1-400 0,1-1-192 16,2 0 160-16,1-2-160 0,1 1 0 0,2-3 0 0,1 1 0 0,1-2 0 15,2-2-256-15,1-1-32 16,0-1-16-16,1-2 0 15,-1-2-336-15,1-2-64 0,0-2 0 0,0-1-16 16,0-1-48-16,1 0 0 0,-2 0 0 0,1-3 0 0,-1 1 432 0,0 1 80 0,-1 0 0 0,-1 1 16 16,-1 1 240-16,0 1 0 0,-1 2 0 0,0 1 0 15,-3 4 448-15,0 0 96 16,0 0 16-16,0 0 0 0,0 0 464 0,2 6 112 0,-1 2 16 0,-1 1 0 16,0 1-384-16,0 0-64 0,0-1 0 0,1 1-16 15,0 0-368-15,1 0-80 0,1-1-16 0,1 0 0 16,-1-1-224-16,2-1 0 0,0-2 0 0,2 1 0 0,2-4 0 0,1 0-240 15,1-2 48-15,2 0 16 16,-1-3-1152-16,1-1-224 16,0-2-48-16,0-1-16 0,0 0-2128 0,0-3-416 15,12-7-96-15,-6 1-16 0</inkml:trace>
  <inkml:trace contextRef="#ctx0" brushRef="#br0">22675 8768 30639 0,'0'0'672'0,"0"0"144"0,0 0 16 0,0 0 32 0,0 0-688 0,-3-3-176 15,3 3 0-15,-3-7 0 0,-2 3 1920 0,0 1 368 16,1-2 64-16,-2 2 16 0,1 1-704 0,-2 2-144 16,0 2-32-16,-1 1 0 0,-1 2-640 0,1 0-128 15,0-1-16-15,-2 4-16 0,0 1 272 0,1 2 48 16,2-2 16-16,0 1 0 0,1 3-832 0,2-2-192 16,1 1 0-16,2-3 0 0,1 1 304 0,2 0 16 15,0-1 0-15,2-1 0 0,2-1-320 0,0 0 0 16,0-1 0-16,1-1 0 0,1-1 0 0,1-1 0 15,1-2 0-15,-2-1-144 0,2-1-96 0,0-1-16 16,0-2 0-16,0-1 0 16,-1-1-1088-16,1-1-240 0,0 0-32 0,0 0-16 15,-1-1-1392-15,2-3-288 0,9-10-48 0,-6 1-16 0</inkml:trace>
  <inkml:trace contextRef="#ctx0" brushRef="#br0">22911 8554 42447 0,'0'0'928'0,"0"0"192"0,0 0 32 0,-3 2 64 0,-1 3-976 0,0 0-240 0,-1 2 0 0,0 2 0 0,0-1 1216 0,0 4 192 15,0 2 32-15,1 0 16 0,0 2-448 0,-1 2-96 16,0-1-16-16,1 3 0 0,-1-2-608 0,0 2-128 16,1 1-32-16,-1 0 0 0,0-1-128 0,1-1 0 15,2-2 0-15,-2-1 0 0,0 1 0 0,0-4-256 16,1-1 64-16,1 0 16 15,0-3-1104-15,0 0-208 0,0-2-48 0,1-2-16 16,1-5-752-16,0 0-160 0,0 0-32 0,0 0 0 16,0 0 1344-16,0 0 256 0,4-4 48 0,0-1 16 0,1 0 448 0,1 0 112 15,0 0 16-15,1-1 0 0,0 1 816 0,1-2 160 16,0 1 48-16,1-2 0 0,1 0 48 0,2 0 16 16,0-3 0-16,1 1 0 0,0-1-416 0,1 0-80 15,1-1-16-15,-3 2 0 0,0-1-192 0,-1 0-128 16,-2 1 128-16,0 2-128 0,-1-1 0 0,-1 2 0 15,0 2 0-15,-2 0 0 0,-2 1 0 0,-3 4 0 16,0 0 0-16,0 0 0 0,0 0 624 0,0 0 48 16,0 0 16-16,0 0 0 0,0 0 384 0,0 0 80 0,0 0 0 0,-4 5 16 15,0 1-160-15,0 1-48 16,2 2 0-16,-1 0 0 0,1 2-96 0,1 1-32 0,0 1 0 0,0 1 0 16,1 1-144-16,0 0-48 0,1-2 0 0,3 1 0 15,-1-1-304-15,2-2-64 16,3 0-16-16,1-1 0 0,0-2-96 0,3-1-32 0,-1-1 0 0,1-4 0 0,0 0-128 0,1-2-272 15,0-2 64-15,1-2 16 32,-1-1-1344-32,-1-2-256 0,-1-1-48 0,-3 0-20976 0</inkml:trace>
  <inkml:trace contextRef="#ctx0" brushRef="#br0">23536 8614 14735 0,'0'-7'1312'0,"0"-1"-1056"0,0 0-256 0,0-1 0 15,0 1 4192-15,1 2 784 16,-1 1 144-16,0 5 48 0,0 0-2208 0,1-4-432 16,-1 4-96-16,0 0 0 0,0 0-704 0,0 0-128 0,0 0-16 0,0 0-16 15,0 5-544-15,-1 6-128 0,-1 0 0 0,1 0-16 16,1 3-384-16,-1 1-80 0,-1 2-16 0,1 9 0 15,0-3-48-15,1-1-16 0,0-1 0 0,1-5 0 16,0-2-144-16,2 1-16 0,1-1-16 0,2 5 0 16,-1-3-160-16,1-2 0 0,0-7 0 0,0 1 128 15,-6-8-128-15,4 7 0 0,-4-7 0 0,0 0 128 16,0 0-128-16,0 0 0 0,0 0 0 0,0 0 0 0,0 0 0 0,8-6 0 16,0-3 0-16,1 0 0 0,0-4 0 0,1-2 0 15,0-3 0-15,3 0 0 0,0 1 0 0,0 2 0 16,2 0 0-16,-2 3 0 0,-2 5 0 15,-3 2 0-15,-1 2 0 0,-7 3 0 0,0 0 0 0,5 6 0 16,-1 0 0-16,-1 5 0 0,0 1 240 0,-2 4 16 16,-1 0 0-16,1 3 0 0,0 0 48 0,1 0 16 15,1-2 0-15,1-2 0 0,0-1-320 0,1-2 0 16,0-3 0-16,2 0 0 0,0 0 320 0,1-3 0 16,0-1 0-16,0-2 0 0,-2-3-320 0,1 0 0 15,1-2 0-15,1-1 0 0,-1-2 368 0,0-2 16 0,3 0 0 0,-3 0 0 16,0-1-384-16,5-9 0 15,-1-1 0-15,-3 3 128 0,1-2-128 0,1-2 0 16,1 1-176-16,-1-3 176 0,0 3-144 0,-1-1 144 16,0 1-128-16,1 1 128 0,-2 0-368 0,-1 3 16 15,-2 1 0-15,0 3 0 16,-1 0-512-16,-1 3-96 0,-1 0-32 0,-3 7 0 16,0 0-672-16,0 0-144 0,0 0-32 0,0 0 0 15,-5 7-1392-15,-1 0-288 0</inkml:trace>
  <inkml:trace contextRef="#ctx0" brushRef="#br0">24002 8835 38463 0,'0'0'1712'0,"0"0"336"0,0 0-1632 0,0 0-416 16,6 3 0-16,0-2 0 0,2-1 1216 0,0-1 144 16,1-1 48-16,1-1 0 0,0 0-672 0,2 0-128 15,0 1-32-15,1-3 0 0,-1 0-448 0,2 0-128 16,0-1 0-16,-1 1 0 0,0-1 128 0,-1-1 0 15,-1 0 0-15,-1-1 0 0,0-1-128 0,-1 1-192 16,-1-1 64-16,-3 0 0 0,-1 1 128 0,-2-1 0 16,-2 0 0-16,-1 0 0 0,-1 1 0 0,-1 1 224 15,-4 1-48-15,-1 1-16 0,-1 0 304 0,-1 4 64 16,-1-2 16-16,-2 3 0 0,0 3 80 0,0-1 16 16,-2 2 0-16,0 3 0 0,1 1 32 0,0 3 16 15,-1 1 0-15,2 1 0 0,3 2-112 0,1 1 0 16,1 0-16-16,2 1 0 0,3 0-224 0,2 1-32 15,2-4-16-15,2-1 0 0,3 0-288 0,2-1 160 16,2-1-160-16,0-2 128 0,2-1-128 0,2-1 0 0,0-3 0 0,0-1 0 16,2-1 0-16,1-2 0 0,-1-1 0 0,0-3 0 15,-2 0-224-15,1-5-80 16,0-1-16-16,-1-1 0 16,0-3-1840-16,-1-1-368 0,0-2-80 0,-3-1-19232 0</inkml:trace>
  <inkml:trace contextRef="#ctx0" brushRef="#br0">24521 8500 41695 0,'0'0'912'0,"0"0"192"0,0 0 48 0,0 0 16 0,0 0-928 0,0 0-240 0,3 7 0 0,-1-1 0 0,0 0 1888 0,-1 2 336 16,-1 0 64-16,0 1 16 0,0 3-1056 0,0 2-208 15,-1-2-32-15,1 3-16 0,1 2-400 0,-1-1-80 16,-1 2 0-16,0 0-16 0,0-1-208 0,1 1-32 15,0-5-16-15,-1 2 0 0,0-1-112 0,1-1 0 16,-2-2-128-16,1 0 192 16,0-1-192-16,1-3 144 0,0-1-144 0,0-6 128 0,0 0-128 0,0 0-176 15,0 0 48-15,0 0 0 16,0 0-304-16,0 0-48 0,-2-5-16 0,0-1 0 16,-2-1-336-16,-1-1-80 0,-3 0-16 0,0 1 0 15,-1 0-224-15,-3 2-32 0,-1 1-16 0,-1 2 0 16,-3 3 560-16,1 3 128 0,0 2 0 0,0 1 16 0,3 0 1328 0,1 3 272 15,2 1 48-15,2-1 16 0,1 2 208 0,2-1 32 16,4 1 16-16,0 0 0 0,2-4-448 0,0 1-80 0,2 0-32 0,2 0 0 16,1 0-608-16,2-3-112 15,1 1-16-15,1-2-128 0,5 1 144 0,-2-3-144 16,1-1 0-16,0-1 144 0,1-1-144 0,1-1 0 0,-2-1-192 0,1 0 192 31,-1-2-1232-31,1-3-128 0,-3-1-32 0</inkml:trace>
  <inkml:trace contextRef="#ctx0" brushRef="#br0">24771 8883 38591 0,'0'0'1712'0,"0"0"336"0,0 0-1632 0,-3 5-416 0,0-2 0 0,3-3 0 0,-3 5 1696 0,3-5 256 15,-3 6 48-15,3-6 16 0,0 0-1104 0,0 0-208 16,0 0-64-16,0 0 0 0,0 0-640 0,0 0-384 16,0 0 64-16,0 0 0 15,0 0-2992-15,3-6-592 0</inkml:trace>
  <inkml:trace contextRef="#ctx0" brushRef="#br0">24790 8719 33567 0,'0'0'1488'0,"0"0"304"0,0 0-1424 0,0 0-368 16,0 0 0-16,0 0 0 0,0 0 2688 0,0 0 480 15,-2-3 96-15,1 0 0 0,0-2-1184 0,0-2-240 16,0-1-48-16,1-1-16 0,0 0-736 0,0 0-144 0,-1-4-16 0,0 1-16 16,0 0-464-16,0 2-80 0,0-3-32 0,0 2 0 15,0-1-288-15,0 2 0 0,0-1 0 0,1 0 0 0,0 1-176 0,0 2-80 16,0 0-32-16,0 2 0 16,1 1-448-1,-1 5-96-15,0 0 0 0,0 0-16 0,0 0-1424 0,0 0-288 0,0 0-48 0</inkml:trace>
  <inkml:trace contextRef="#ctx0" brushRef="#br0">24995 8313 11967 0,'0'0'1072'0,"0"0"-864"0,0 0-208 0,6 3 0 0,-1 1 6000 0,1 1 1152 15,1 3 224-15,0 3 48 0,2 2-4032 0,1 3-800 16,0 3-160-16,0 1-48 0,0 3-1024 0,1-1-208 0,-2 1-32 0,0 0-16 16,0 1-464-16,-1-1-80 15,-1 2-32-15,0 2 0 0,-1 2-208 0,-1 5-64 16,-1 2 0-16,-1 1 0 0,0-3-256 0,-1-2 0 15,-2-2 128-15,0-3-128 0,-3-1 0 0,-1-3 0 0,-1-2-128 0,-1-3 128 16,-2 0-320-16,-1-3 16 0,0 0 16 0,0-1 0 31,-3-2-880-31,1-1-176 0,0-1-48 0</inkml:trace>
  <inkml:trace contextRef="#ctx0" brushRef="#br0">19527 10654 28271 0,'7'-7'1248'0,"-7"7"272"0,6-5-1216 0,-1 0-304 16,0 0 0-16,-1 1 0 0,0 0 2224 0,-4 4 384 16,0 0 80-16,0 0 0 0,0 0-560 0,0 0-112 15,3 6-32-15,0 4 0 0,-1 1-768 0,-1 2-176 16,-1 3-16-16,0 3-16 0,0 0-320 0,-1 2-64 16,0 4-16-16,-2-3 0 0,-1 2-96 0,-2 7 0 0,-1-1-16 0,0 0 0 15,1-1-176-15,0 0-16 0,1-2-16 0,-2-1 0 16,0-1 0-16,2-3 0 0,0-1 0 0,1-2 0 15,1-1-128-15,2 0-32 16,0-6 0-16,2 0 0 0,3-2-128 0,0-2 0 0,0-1 0 0,1-1 0 16,0-2 160-16,1-1-160 0,0-1 192 0,3-2-192 15,1 0 256-15,2 0-64 0,1 0-16 0,3-2 0 16,2 1 32-16,0-1 16 0,2-1 0 0,-2-1 0 16,2 0-32-16,-1 1-16 0,-3 0 0 0,-1 0 0 15,0-1-176-15,-3 1 0 0,1 0 144 0,-2-1-144 16,-1 1 0-16,-2 0 128 0,0 0-128 0,-2 0 0 0,-1 1 0 15,0 0 0-15,0-1 0 0,-5 3 0 16,4-2-736 0,-2-1-64-16,-2 3-16 0,3-4 0 0,0-1-848 0,2 0-160 0,-1 0-32 0,0 0-13312 15,1-2-2640-15</inkml:trace>
  <inkml:trace contextRef="#ctx0" brushRef="#br0">20144 10809 21183 0,'0'0'1888'0,"-5"0"-1504"0,-2 0-384 16,2-3 0-16,-2-1 3616 0,2 0 656 15,0-1 128-15,1-1 16 0,0 1-2032 0,1-2-400 16,1 0-96-16,1-1-16 0,1-1-624 0,2 0-128 16,1 0-32-16,1 0 0 0,2 0-368 0,2-1-80 15,0 0 0-15,2 2-16 0,0 0-256 0,3 1-48 16,-1 2-16-16,0 1 0 0,1 1-176 0,1 1-128 0,0 1 192 0,-1 2-192 15,2 3 208-15,0 1-64 0,-1 0-16 0,0 4 0 16,-3 2 16-16,-1 1 0 0,0 2 0 0,-2 3 0 16,-2 0 96-16,-2 3 16 15,-3 1 0-15,-2 1 0 0,-1-2 112 0,-4 1 16 16,-4-1 16-16,-1 2 0 0,-3-1-32 0,-1 2-16 0,-1 0 0 0,-3 2 0 16,-1-3-32-16,2 0-16 0,-2-3 0 0,2-1 0 15,-1-1-48-15,2-3 0 0,0-1 0 0,1-2 0 16,3-2-64-16,1-3-32 0,2-1 0 0,3-1 0 15,2-1-160-15,5-3 0 0,0 0 0 0,0 0 128 0,0 0-128 0,8-2 0 16,4-2 0-16,1 1 0 0,1 0 0 0,3 1 0 16,2-2 0-16,1 4 0 0,0-2 0 0,0 1 0 15,3 1 0-15,-1 1 128 16,2 1-128-16,-2-2 0 0,-1 2 0 0,-1 2 112 0,0 0-112 0,-2 1 0 16,0 1 0-16,-1 0 0 0,-1-1 0 0,-2 1 0 15,-2 0 0-15,0-1 0 0,-1 1 0 0,-1 0 0 16,-3-1 0-16,-2 1 0 0,1-2 0 0,-1 0 0 15,-1-1 0-15,1 1 0 0,-5-4 0 0,0 0 0 16,0 0 0-16,0 0 0 16,0 0-928-16,6-3-80 0,-1 0-16 0,1-3 0 15,-2 0-896-15,3-4-176 0,-1-3-32 0,1 2-20256 0</inkml:trace>
  <inkml:trace contextRef="#ctx0" brushRef="#br0">21071 10914 22287 0,'0'0'976'0,"0"0"224"0,1-5-960 0,0 0-240 0,0 0 0 0,1 0 0 16,-2 5 1680-16,3-6 304 0,0 1 48 0,0 0 16 15,-3 5-176-15,0 0-16 0,3-5-16 0,-3 5 0 16,0 0 240-16,0 0 48 0,0 0 16 0,0 0 0 16,0 0-512-16,0 7-96 0,-1 1-32 0,0 1 0 15,-1 2-672-15,0-1-128 0,0 3-16 0,0 0-16 0,0 1-208 0,0-1-32 16,0 2-16-16,1-1 0 0,-1-2-48 0,0 1-16 16,0-2 0-16,1-1 0 0,1-3-64 0,0 0-16 15,0-2 0-15,0-5 0 0,0 0-32 0,0 0-16 16,0 0 0-16,0 0 0 0,0 0-16 0,3-4 0 15,2-3 0-15,1-1 0 0,-1-4-80 0,1-2 0 16,1-1-128-16,2-1 192 0,0-2-192 0,2 1 128 16,-2-1-128-16,3 0 0 0,0 1 0 0,0 0 128 15,2 2-128-15,-2 1 0 0,1 1 0 0,0 2 0 16,0 4 0-16,-2 0 0 0,-1 2 0 0,-1 3 0 0,-1 2 0 0,0 4 0 16,-2 2 208-16,0 1-48 0,-1 2-16 0,-1 2 0 15,0 2-16-15,-1 0-128 16,0-1 192-16,-1 4-64 0,-1-2-128 0,0 2 0 15,-1 1 144-15,-1 0-144 0,1-2 0 0,-1 1 0 16,-1-1 0-16,0-1 0 0,-1 0 0 0,0-1 0 16,0-3 0-16,0-1 0 0,0-2 0 0,1-3 0 0,2-4 0 0,0 0 0 31,0 0-608-31,0 0-192 0,0 0-32 0,-1-4-16 16,1-3-1344-16,3-1-272 0,2-2-48 0,3 0-12528 0,2-1-2496 0</inkml:trace>
  <inkml:trace contextRef="#ctx0" brushRef="#br0">21568 10829 29599 0,'0'0'1312'0,"7"-2"272"0,-1-1-1264 0,-1-2-320 0,0 2 0 0,-5 3 0 0,3-4 2688 0,-3 4 464 15,0 0 112-15,0 0 0 0,0 0-1168 0,0 0-240 16,0 0-64-16,-5 2 0 0,-2 3-672 0,-1 0-144 16,-2 1-16-16,-1 3-16 0,0 1-368 0,-1 1-64 15,1 0 0-15,0 1-16 0,1 0-16 0,0 1 0 16,3 1 0-16,1 0 0 0,1-1-160 0,2 0-16 15,3 0-16-15,1 0 0 0,1 1-288 0,2-3 160 16,4 1-160-16,1-3 128 0,1 0-128 0,1-3 0 16,3 0 0-16,1-2 0 0,-1-2 0 0,2-2 0 15,1-2 0-15,0-2 0 0,0-1-256 0,-1-1 64 16,0-3 0-16,-2-1 16 0,-2 1-16 0,-3-2-16 16,-2 0 0-16,-1-1 0 0,-4 1 208 0,-1 0-176 15,-3 1 176-15,-2 0-160 0,-2 0 160 0,-2 1 0 16,-1 1 0-16,-3 1-128 0,-1 0-64 0,-1 1-16 15,1 1 0-15,0 1 0 16,0-1-896-16,4 1-176 0,2 2-48 0,2-1 0 16,1-1-1920-16,3 0-384 0</inkml:trace>
  <inkml:trace contextRef="#ctx0" brushRef="#br0">21824 10857 33407 0,'0'0'1472'0,"0"0"320"0,0 0-1440 16,0 0-352-16,0 5 0 0,0 0 0 0,0-5 2112 0,0 6 368 0,0 2 64 0,0 0 16 16,1 0-1088-16,0 1-224 0,0 0-32 0,0 1-16 15,0 3-560-15,0-2-128 0,0 1 0 0,-2 2-16 16,0 1-80-16,0-1-16 0,0 0 0 0,0 0 0 0,-1-1-32 0,0-1-16 16,1-4 0-16,0-1 0 0,0 1 32 0,0-3 0 15,0 0 0-15,0-2 0 0,1-3 16 0,0 0 16 16,0 0 0-16,0 0 0 0,0 0-160 0,1-7-16 15,1-3-16-15,1-2 0 0,0 0-32 0,0 1-16 16,1 0 0-16,1-2 0 0,0 0-32 0,1 2 0 16,0-3 0-16,-1 1 0 0,1 1-144 0,2-3 192 15,1 1-192-15,0 2 192 0,-1 1-32 0,-1 1 0 16,1 1 0-16,0-1 0 0,0 1-160 0,0 0-224 16,-1 2 48-16,1 0 16 0,-1-1-144 0,-1 2-16 15,-2 1-16-15,-1 0 0 16,0 2-1008-16,-3 3-208 0,0 0-48 0,0 0 0 15,0 0-1632-15,0 0-336 0,0 0-64 0</inkml:trace>
  <inkml:trace contextRef="#ctx0" brushRef="#br0">22087 10842 20271 0,'0'0'1792'0,"0"0"-1424"0,1 7-368 0,-1-7 0 15,-1 6 3424-15,1-6 608 0,2 6 128 0,-1 0 32 16,0 0-1808-16,-1-1-352 0,0 1-80 0,-1 0-16 15,0 1-496-15,0 2-96 0,-1-1-32 0,0 0 0 16,0 1-592-16,-1 1-112 0,0 0-32 0,3 0 0 16,-2 0 0-16,0 0-16 0,-1-1 0 0,1 0 0 15,1-2-352-15,0 0-64 0,0-2-16 0,1-5 0 0,0 0 320 16,0 0 64-16,0 0 16 0,0 0 0 16,0 0-528-16,4-3 0 0,1-2 0 0,-1 0 0 15,2-2 0-15,0-2 0 0,1-2 160 0,1 0-160 16,1 0 0-16,0-2 0 0,2 0 0 0,0 0 0 0,0 2 0 15,-2-3 0-15,1 1 0 0,0 0 0 0,0 0 0 0,-1 1 0 16,-1 0 0-16,2 3 0 0,-2 0 0 0,0 2 0 16,-1 3 0-16,0 0 0 0,-2 2 0 0,0 2 0 15,0 2 128-15,-1 2-128 0,-1 1 160 0,0 4 0 16,-1 1 0-16,0 0 0 0,-2 2-16 0,0 1 0 16,0 1 0-16,-2 0 0 0,-1 1 48 0,-1-1 16 15,0 1 0-15,0 0 0 0,-1-1 32 0,0-1 0 16,2 0 0-16,1-1 0 0,-1-3-80 0,1-1-16 15,0-2 0-15,2-6 0 0,0 0-16 0,0 0 0 16,0 0 0-16,0 0 0 0,6-5-128 0,0-2 0 0,2-1 0 0,2-4 0 16,1-2 0-16,2-1 0 0,0 0 0 0,2-1 0 15,0 0 0-15,0 0 0 0,3 0 0 0,-1 2 0 16,2-1 0-16,-1 4 0 16,-1-2 128-16,2 4-128 0,1 0 0 0,-2 2 0 15,-2 2-144-15,-2 2 144 0,0 3 0 0,-3 2 0 0,-3 2 192 0,-1 4-48 16,-1 2 80-16,0 0 16 0,-2 3 0 0,-1 2 0 15,-1 1-96-15,0 0-16 0,-2 2 0 16,-1 1 0-16,0 0-80 0,0 1-48 0,1-2 0 0,0 1 0 0,0-1 0 0,1-3 0 16,0-3 0-16,1 0 0 0,0-2-160 0,0-2 32 15,0 0 0-15,1-5 0 16,-3-3-976-16,0 0-192 16,0 0-48-16,4-2 0 0,0-2-1920 0,0-1-400 0</inkml:trace>
  <inkml:trace contextRef="#ctx0" brushRef="#br0">20428 12123 12895 0,'-1'3'1152'0,"1"-3"-928"16,0 0-224-16,-3 1 0 0,-2 2 5680 0,0-2 1088 15,0-2 208-15,0 1 64 0,-4 4-4048 0,1-3-816 16,-1-1-144-16,1 0-48 0,0-1-960 0,3-2-192 15,0 0-32-15,1-3-16 0,1-4-256 0,1 0-48 16,1 0-16-16,1-3 0 0,2-5-464 0,1-2 0 16,-1-2 0-16,3-5 0 0,1-5 176 0,-1 0-16 15,2 1 0-15,-1 3 0 0,1 1-32 0,0 4 0 16,0 2 0-16,-2 4 0 0,1 1 0 0,1 2-128 16,-1 1 192-16,1 2-64 0,-1 2-128 0,1 1 0 15,0 0 0-15,0 0 128 0,1 0-128 0,0 2 0 16,1 2 0-16,-2-1 0 15,-1 0-1840-15,1 2-240 0,0 0-48 0,1 0-18480 0</inkml:trace>
  <inkml:trace contextRef="#ctx0" brushRef="#br0">20744 11723 35583 0,'0'0'1584'0,"-2"-4"320"0,0 0-1520 0,2 4-384 0,0 0 0 0,0 0 0 16,-3-3 1952-16,3 3 320 0,0 0 64 0,0 0 16 16,-4-1-944-16,4 1-176 0,-3 4-32 0,1 2-16 15,-2-1-576-15,1 5-112 0,0 4-32 0,1 2 0 16,0 4-208-16,1 2-32 0,0 5-16 0,1 2 0 16,0 1-208-16,0-1 144 0,0-1-144 0,0-2 128 15,0-1-128-15,0-3 0 0,0-6 0 0,0 1 0 16,-1 1 0-16,1-3 0 0,-1-5-144 0,0-1 144 15,-1 2-1248 1,0-3-144-16,-1-2-16 0,3-6-16 0,0 0-1504 0,0 0-288 0,-6 0-64 0</inkml:trace>
  <inkml:trace contextRef="#ctx0" brushRef="#br0">20610 11978 13823 0,'0'0'1216'0,"0"0"-960"16,0 0-256-16,0 0 0 0,0 0 5136 0,0 0 992 15,1-5 192-15,1 2 32 0,1-4-3904 0,2 0-784 16,0-1-144-16,3 0-48 0,0 0-256 0,3 2-64 15,3-3-16-15,-1 2 0 0,0 2-688 0,0 3-144 0,-1 1-32 0,1 4 0 16,0-1-272-16,-1 3 160 0,-1 1-160 0,-1 1 128 31,0 0-1216-31,-1 0-240 0,-1 1-48 0,1-1-11808 16,0-1-2368-16</inkml:trace>
  <inkml:trace contextRef="#ctx0" brushRef="#br0">21000 11953 21183 0,'0'0'1888'0,"0"0"-1504"0,0 0-384 0,0 0 0 16,0 0 4000-16,0 0 736 0,0 0 128 0,0 0 48 16,-4-1-2416-16,-2 1-464 0,0 1-112 0,1 0 0 15,-1-1-832-15,0 2-144 0,-1 2-48 0,-1 1 0 16,-2 0-208-16,1 2-48 16,0 3-16-16,-1 0 0 0,1 3-176 0,1-1-16 0,1 1-16 0,4 1 0 15,0 0-208-15,2-1-32 0,2-2-16 0,3 2 0 16,2 0-160-16,3-1 0 0,2-3 0 0,1-2 0 15,0 0 0-15,3-1 0 0,2-4 0 0,-1-2 0 0,0-2 0 0,1-3-144 16,-1-3 144-16,-1-1-160 0,-1-1-32 0,0 0 0 16,-2 0 0-16,0-3 0 0,-3-2 0 0,-1 0-16 15,-2 0 0-15,-3-2 0 0,-1-1 208 0,-2-1 0 16,-1 1 0-16,-2 1-144 0,-3-1 144 0,-2 3 0 16,-1 1 0-16,-3 2 0 0,0 1 0 0,1 4 0 15,1-2-160-15,-1 3 160 16,0 2-1216-16,2 1-128 0,2-1-16 0,2 2-16 15,5 2-1280-15,0 0-256 0,-2-5-48 0</inkml:trace>
  <inkml:trace contextRef="#ctx0" brushRef="#br0">21414 11694 26719 0,'0'0'1184'0,"0"0"240"0,0 0-1136 0,0 0-288 0,0 0 0 0,0 0 0 16,-3 5 4352-16,-1 1 832 0,0 0 144 0,0 4 48 16,0 3-3648-16,-1 3-704 0,0 1-160 0,1 4-32 15,0 1-448-15,1 3-80 0,1 0-32 0,2-4 0 16,1 0-272-16,2 1 0 0,1 0 128 0,1-2-128 16,1-4 0-16,1-1 0 0,0-1 0 0,2 1 0 15,-2-2 0-15,0-3 0 0,0-2 0 0,-2-3 0 16,-5-5 0-16,0 0-144 0,0 0 144 0,0 0 0 0,0 0 0 0,0 0-160 15,-1-4 160-15,-1-2 0 0,-2 1-224 0,-1-3 64 16,-3 0 16-16,-1 1 0 16,-3 2 144-16,-1-1 0 0,-1-1 0 0,0 2 0 15,-2 3 0-15,0 1 0 0,-1 2 0 0,-1 1 0 0,1 0 208 0,-1 2 32 16,1 4 0-16,0-2 0 0,2 0 80 0,1 2 0 16,2 1 16-16,2 0 0 0,2-2-96 0,3 1-32 15,3 3 0-15,3-1 0 0,1-3-208 0,4 0 0 16,3-1 0-16,4 2 0 0,2 0-144 0,4-3 144 15,1-4-208-15,3 2 80 16,0-1-816-16,2-3-144 0,0-4-48 0,0 1 0 16,-4 1-1424-16,2-3-272 0,-3-3-64 0,0 1-15280 0</inkml:trace>
  <inkml:trace contextRef="#ctx0" brushRef="#br0">21674 11961 4607 0,'7'-8'400'0,"-7"8"-400"16,0 0 0-16,1-4 0 0,-1 0 6112 0,0 4 1136 0,-1-3 240 0,-1-1 32 15,-1 3-3984-15,-2-1-784 0,-2 1-176 0,-3 4-16 16,-1 0-880-16,0 3-160 16,-2 1-48-16,-1 2 0 0,0 1-720 0,-1 2-160 0,2 1-16 0,0 0-16 15,1-1-288-15,0 1-48 0,2-1-16 0,2 0 0 16,2-1-80-16,1 0-128 16,2 0 176-16,2-1-176 0,0-3 0 0,4 0 0 0,1 0 0 0,2-3 0 15,2-3 0-15,1-2 256 0,2-2-16 0,2-2-16 0,0-3-480 0,1 0-112 16,0-3-16-16,-1 1 0 0,0 0 384 0,0-1 0 15,-1-2 0-15,-1 1 0 0,-2 1 0 0,0 2 0 16,-3-2 0-16,-1 3 0 0,-1 0 176 0,-1 3 0 16,-1 1 0-16,-2 4 0 0,0 0 400 0,0 0 64 15,0 0 32-15,-1 7 0 0,0 4-32 0,0-1 0 16,0-2 0-16,1 1 0 0,1 1-336 0,2 2-80 16,1-4-16-16,1 0 0 0,2 1-208 0,0-1 0 15,1 1 0-15,0-2 0 16,1 0-464-16,0-2 16 0,0 1 0 0,2-1 0 15,-2 0-1408-15,0 0-288 0,0 0-48 0,0 0-12160 16,1 0-2432-16</inkml:trace>
  <inkml:trace contextRef="#ctx0" brushRef="#br0">21841 12316 11967 0,'0'0'528'0,"0"0"112"0,0 0-512 0,2-5-128 0,0-1 0 0,1-3 0 15,0-2 6272-15,1-2 1216 16,0-1 240-16,2-2 48 0,0 3-4832 0,-1 0-976 15,3-2-192-15,2 0-48 0,-1-2-624 0,2 0-128 0,1 2-16 0,0-1-16 16,2 1-480-16,2-2-80 16,0-4-32-16,-1 2 0 0,2-1-352 0,-1 0 0 0,-1-1 0 0,-1 3 128 31,-2 0-816-31,-2 4-144 0,0 3-48 0,-2 2 0 16,-3 3-2432-16,-1 1-480 0</inkml:trace>
  <inkml:trace contextRef="#ctx0" brushRef="#br0">21988 12034 20271 0,'-19'4'1792'0,"13"-2"-1424"0,-1 0-368 0,-2 1 0 0,-1 0 5184 0,-1-2 976 16,0-3 192-16,0-1 48 0,1-1-3520 0,-4-2-688 16,1-2-144-16,2-1-16 0,3 1-1360 0,-1-3-272 15,1-2-48-15,2 0-16 0,2 1-336 0,1-1-128 16,3-1 0-16,0 2 0 16,2 1-2400-16,1 2-480 15,1 1-80-15</inkml:trace>
  <inkml:trace contextRef="#ctx0" brushRef="#br0">22255 11568 27647 0,'0'0'2448'0,"0"0"-1952"15,-6 4-496-15,0-1 0 0,0 1 4480 0,2 1 816 16,2 1 144-16,2 0 48 0,3 0-3744 0,2 0-736 0,3 1-160 0,1 1-16 15,3 1-560-15,3 1-96 0,1 1-32 0,2 2 0 16,-2 0-144-16,1 4 0 16,0 1 0-16,-1 4 0 0,-2 1 0 0,-1 5 0 15,-3 0 0-15,-4 0 0 0,-3 0 0 0,-2 1 0 16,-2 1-176-16,-4 0 176 0,-3-2 0 0,-3 1 0 0,-2-1 0 0,0-3-128 16,-2 2 128-16,-2 1-128 0,1-2 128 0,-2-1-128 31,2-3-1520-31,1-1-288 0,-1-3-64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2:00:55.01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25239 6318 10127 0</inkml:trace>
  <inkml:trace contextRef="#ctx0" brushRef="#br0" timeOffset="137243.297">10079 9228 20271 0,'0'0'1792'0,"0"0"-1424"16,0 0-368-16,0 0 0 0,0 0 3584 0,0 0 640 15,4-5 128-15,1 2 16 0,0 0-2192 0,1 0-448 16,-1 0-96-16,2 0-16 0,3 0-1008 0,0 0-208 15,0 1-32-15,1 0-16 0,2 0-352 0,-1-1 0 16,1-1 0-16,-1 1 128 0,1 1-128 0,0 0-256 16,-2 0 64-16,0 1 0 15,-2 1-1760-15,-1 1-352 0,-1 0-80 0</inkml:trace>
  <inkml:trace contextRef="#ctx0" brushRef="#br0" timeOffset="137493.633">10155 9241 21183 0,'-5'12'1888'0,"5"-12"-1504"0,0 0-384 0,-1 5 0 0,-1 3 3392 0,1-1 624 15,-1 1 112-15,0 0 32 0,0 1-1856 0,0 1-352 16,1 0-80-16,1 1-16 0,2-1-1152 0,-1 1-224 15,0 0-48-15,1 0-16 0,1-1-416 0,-1 2 128 16,0-1-128-16,1 0 0 16,1-2-1296-16,0 0-352 0,-1-3-64 0,-1 0-16320 0</inkml:trace>
  <inkml:trace contextRef="#ctx0" brushRef="#br0" timeOffset="137652.576">10070 9521 20271 0,'0'0'1792'0,"0"0"-1424"0,0 0-368 0,0 0 0 15,0 0 4032-15,0 0 752 0,0 0 144 0,-1-5 16 16,3 0-2800-16,0 0-560 0,1 0-112 0,2 0-32 16,1 0-1152-16,1 0-288 0,0 1 0 0,1 2 0 15,2 0 0-15,1 1 0 0,0 1 0 0,2 0 0 32,1 1-2080-32,-1 0-480 0,0 0-80 0</inkml:trace>
  <inkml:trace contextRef="#ctx0" brushRef="#br0" timeOffset="138006.963">10449 9521 20271 0,'0'0'1792'16,"0"0"-1424"-16,0 0-368 0,0 0 0 0,0 0 3344 0,0 0 608 16,0 0 112-16,0 0 32 0,0 0-2160 0,0 0-416 15,2-5-96-15,-1-4-16 0,0 1-720 0,0-4-160 16,0 0-16-16,-1 0-16 0,1-1-368 0,0-1-128 15,0 0 0-15,0 1 144 0,-1-1-144 0,-1 1 128 16,1 1-128-16,0 0 128 0,0 1 64 0,1-1 0 16,-2 3 0-16,0-1 0 0,-1 1 256 0,2 1 48 15,-2 1 16-15,1 0 0 0,-1 0-48 0,1 1 0 16,-1 1 0-16,1-1 0 0,1 6-144 0,0-5-16 16,2 0-16-16,-2 5 0 0,4-4-288 0,0 1 0 15,1 1 128-15,2 0-128 0,1 0 0 0,0 2 0 16,1-3 0-16,0 2 0 0,2 1 0 0,-1 0 0 0,1 1 0 15,-2 2 0-15,2-1-240 0,-3 1 0 0,-3 1 0 0,1 1 0 32,-1 0-1312-32,-4 1-272 0,-2 1-48 0,-2 0-16976 0</inkml:trace>
  <inkml:trace contextRef="#ctx0" brushRef="#br0" timeOffset="138156.983">10424 9420 23039 0,'0'0'1024'0,"0"0"192"0,0 0-960 0,0 0-256 0,6-1 0 0,0-1 0 15,0-1 4800-15,1-1 896 0,0 1 192 0,2-2 48 16,1 1-3840-16,1 0-768 0,1 0-160 0,0 0-16 16,1-1-816-16,3 0-144 0,-1 1-48 0,2-1 0 15,-2 0-144-15,1 1-224 0,0 1 48 0,0 1-14256 16,1 1-2848-16</inkml:trace>
  <inkml:trace contextRef="#ctx0" brushRef="#br0" timeOffset="138907.561">11168 9344 7359 0,'0'0'656'0,"0"0"-528"0,-5-1-128 15,1 0 0-15,-1-1 5536 0,0 0 1072 0,0 0 224 0,0 1 32 16,0 0-4176-16,-1 1-848 0,1 0-176 0,0 1-16 16,1 1-384-16,-1 1-80 0,-2 1-16 0,1 2 0 15,0 2-144-15,1 1-48 0,-1-1 0 0,2 2 0 16,0 2-464-16,3 0-112 0,0-1-16 0,0 1 0 15,3-1-384-15,0 0 0 0,2-3 0 0,1 1 0 16,1-5 0-16,1 0 0 0,0-2-192 0,1-1 192 0,-2-2-336 0,2-3 48 16,-1-2 16-16,1-3 0 0,0-1 80 0,-1-2 0 15,-1 1 16-15,1-1 0 0,-2 2 176 0,0-2 0 16,0 1 0-16,0 1-128 0,-1 3 128 0,-1-1 0 16,0 1 0-16,-1 2 0 0,-2 5 0 0,0 0 0 15,0 0 0-15,0 0 128 0,0 0 208 0,1 5 48 16,0 2 16-16,-1 2 0 0,0 0-176 0,0 3-32 15,2 1-16-15,-1 1 0 0,0-1-176 0,1 0 0 16,0 2 0-16,2-5 0 0,0 1-384 0,0-2 0 16,0-2 0-16,1-1 0 15,0-3-304-15,0-1-64 0,-5-2-16 0,7-1 0 16,-3-3-192-16,1-1-32 0,-1-1-16 0,1 0 0 16,0 0-352-16,0 1-80 0,-1-1-16 0,0 2 0 15,0 0-160-15,-4 4-48 0,0 0 0 0,0 0 0 16,0 0 896-16,0 0 160 0,0 0 32 0,0 0 16 0,0 0 1648 0,0 0 336 15,0 0 64-15,3 4 16 0,-3-4 672 0,0 0 144 16,0 0 32-16,0 0 0 0,0 0-704 0,0 0-144 16,0 0-32-16,0 0 0 0,3-5-496 0,2 0-96 0,-1-1-32 0,0-1 0 15,0-1-208-15,0 0-32 0,0 1-16 0,2-2 0 16,1 1-320-16,0-2-64 0,2 0-16 16,1 2 0-16,1 0-192 0,-1 1 0 0,0 1 0 0,1 1 0 15,-1 0 0-15,0 2 0 0,-1 0 0 0,0 2 0 16,0 1 0-16,-1 1 0 0,-1 1 0 0,-1 1 0 15,-6-3 0-15,3 6 0 0,1 2 0 0,-1 1 0 16,-2-3 0-16,-1 2 176 0,-1 4-176 0,1 2 160 16,-1-3-160-16,1 0 128 0,-1 0-128 0,1 0 128 0,0 1-128 0,2-2-144 15,0-1 144-15,1-1-208 16,0-2-1888-16,1 0-368 0,0-2-80 0</inkml:trace>
  <inkml:trace contextRef="#ctx0" brushRef="#br0" timeOffset="139107.746">11555 9632 48607 0,'0'0'1072'0,"0"0"208"0,0 0 64 0,0 0 16 0,0 0-1088 15,0 0-272-15,0 0 0 0,4-4 0 0,0-2 1232 0,1-3 192 16,1-1 48-16,2-2 0 0,0-3-944 0,1-1-176 16,0-1-32-16,0-3-16 0,1 0-304 0,1 0 0 15,-3 0 0-15,1 2 0 0,1 2 0 0,0 0-272 16,0 0 16-16,-2 3 16 15,1 1-1584-15,0 1-320 0,-1 2-64 0,0 0-19664 0</inkml:trace>
  <inkml:trace contextRef="#ctx0" brushRef="#br0" timeOffset="139208.259">11630 9413 30399 0,'-4'0'2704'0,"-2"-3"-2160"0,-2-2-544 0,-1-1 0 15,2 0 4576-15,-1-2 800 0,0-1 176 0,0 1 16 16,0 0-3904-16,2 1-800 0,2 1-160 0,0-1-16 15,-1 1-1856 1,2 1-368-16,0-2-80 0</inkml:trace>
  <inkml:trace contextRef="#ctx0" brushRef="#br0" timeOffset="140194.41">12269 9362 17503 0,'0'0'1552'0,"5"-6"-1232"16,0-1-320-16,0 0 0 0,0-2 3392 0,-1 2 640 15,1 1 112-15,-2 1 16 0,0 0-1344 0,-2-2-256 16,1 2-64-16,-1 0-16 0,1 2-960 0,-2 3-192 0,0 0-48 0,0 0 0 16,0 0-640-16,0 0-144 15,0 0-32-15,0 6 0 0,-1 2-144 0,0 1-48 0,-1 0 0 16,1 2 0-16,1 3-96 0,1 0-32 0,2 0 0 0,1 0 0 16,1-1-144-16,2 0 0 0,2-2 0 0,0 0 128 15,0-3-128-15,3-1 0 0,-1-2 0 0,1-4 0 16,-2-2 0-16,2-3 0 0,-1-2 0 0,0-1 0 15,-1-2 0-15,-1 0 0 0,-1 0 0 0,0 0 0 16,-2 1 0-16,0 0 0 0,-3 0 0 0,1 2 128 16,0 3-128-16,-4 3 0 0,0 0 0 0,0 0 128 15,0 0 16-15,0 0 0 0,2 5 0 0,0 3 0 0,0-1 192 16,1 4 48-16,1-3 0 0,1 1 0 0,1 1-144 0,1 0-32 16,1-3 0-16,2-1 0 0,0-1-80 0,3-2-128 15,1-1 176-15,1-4-176 0,-2-1 272 0,0-1-48 16,1-3-16-16,-1 0 0 0,-1-3 240 0,-2-1 64 15,-1 0 0-15,-1-2 0 0,-1 1-128 0,-1 2-32 16,-2-1 0-16,-2 2 0 0,-1-1-224 0,-1 0-128 16,-1 3 128-16,-1 2-128 0,-3-2 0 0,-1 2 0 15,0 1 0-15,-1 0-192 16,0 1-1088-16,0 0-240 0,2 1-32 0,1-2-14208 16,1 2-2848-16</inkml:trace>
  <inkml:trace contextRef="#ctx0" brushRef="#br0" timeOffset="140870.023">12882 9398 41471 0,'0'0'1840'15,"0"0"368"-15,-5-3-1760 0,2 0-448 0,3 3 0 0,-4-3 0 0,1 0 1520 0,3 3 208 16,0 0 64-16,0 0 0 0,0 0-1216 0,0 0-256 16,0 0-32-16,0 0-16 15,0 0-2336-15,0 0-480 0,3 5-80 0</inkml:trace>
  <inkml:trace contextRef="#ctx0" brushRef="#br0" timeOffset="141159.716">12886 9592 45839 0,'-10'11'1008'0,"5"-6"208"0,1-2 32 0,-2 2 48 0,0-1-1040 0,1 0-256 16,5-4 0-16,-4 4 0 0,4-4 1344 0,-2 5 192 15,2-5 64-15,0 7 0 0,1-1-928 0,2 1-176 0,0 0-48 0,1 1 0 16,1 0-448-16,1-1 0 16,0 1 0-16,-2 1 0 0,1 2 0 0,0 1 0 0,-2-3 0 0,0 1 0 15,-1 1 0-15,-1 1-208 0,-2-4 16 0,-1 2 0 16,-2 0 192-16,-1 0 0 0,-1-1 0 0,0-1 0 15,-2 0 176-15,-2-2 80 0,-1-1 0 0,1-2 16 16,-2-3-80-16,1-2 0 0,0-2-16 0,1-2 0 16,-2 0-176-16,2-3 0 0,0 2 0 0,1-1 0 15,4 0 0-15,1-1-224 0,1 0 32 0,3 2 0 16,2-2-1408-16,2 0-256 16,1 0-64-16,3-1-12784 0,1 1-2544 0</inkml:trace>
  <inkml:trace contextRef="#ctx0" brushRef="#br0" timeOffset="141576.368">13243 9285 40831 0,'0'0'896'0,"0"0"192"0,0 0 48 0,0 0 0 0,0 0-912 0,-3 2-224 0,0 0 0 0,3-2 0 15,-2 3 2128-15,2-3 384 0,0 0 80 0,0 0 16 16,0 0-1264-16,2 5-256 0,-2-5-64 0,6 5 0 16,0-2-528-16,1 0-112 0,1 0-32 0,0-1 0 15,1 0-208-15,1-1-144 0,-1-1 192 0,2 1-192 16,-1 2 0-16,1-3 0 0,2 1 0 0,-1-1 0 16,-1-1-240-16,0 1-48 0,0 0-16 0,3 0 0 15,-3-2-1136-15,-1 2-224 16,-10 0-64-16,0 0 0 0,7 0-1696 0,-7 0-352 0</inkml:trace>
  <inkml:trace contextRef="#ctx0" brushRef="#br0" timeOffset="141804.07">13231 9510 44575 0,'-5'2'976'0,"-1"0"208"0,1 0 32 0,1-2 48 0,4 0-1008 0,0 0-256 16,0 0 0-16,0 0 0 0,-1-5 1232 0,2 0 208 15,1 0 32-15,3-1 16 0,0 1-768 0,0 0-144 16,1 1-48-16,1 1 0 0,1 1-208 0,0 1-64 16,1 0 0-16,-1 1 0 0,1 0-256 0,2 1 0 15,2 0 0-15,-1 0 0 0,2 0 0 0,0 0 160 16,-1-1-160-16,2 0 128 0,-2-1-128 0,-1 0 0 16,-3 0-192-16,1 0 192 15,-2 0-848-15,-2 0-48 0,-6 1-16 0,6-2 0 16,-6 2-1776-16,0 0-336 0,2-5-80 0</inkml:trace>
  <inkml:trace contextRef="#ctx0" brushRef="#br0" timeOffset="142193.224">13212 9603 41055 0,'0'0'896'0,"0"0"192"0,0 0 48 0,0 0 16 0,0 0-912 0,0 0-240 16,0 0 0-16,4-4 0 0,1-2 1472 0,1-3 240 15,1-3 48-15,1-2 16 0,1-2-400 0,2-3-80 16,-1-1-16-16,0-2 0 0,2 1-320 0,1 0-64 16,-1-1 0-16,2 1-16 0,-1 0-336 0,0 2-64 15,-2 0-16-15,1 0 0 0,-1-1-272 0,1 1-48 16,1-3-16-16,-1 3 0 0,-3 1-128 0,0 1 0 16,1 1 0-16,0 2 0 0,-1 0-208 0,1 3 16 15,-2 0 16-15,0 2 0 16,-3 2-1040-16,-1 2-192 0,-4 5-64 0,0 0-14416 0,0 0-2896 0</inkml:trace>
  <inkml:trace contextRef="#ctx0" brushRef="#br0" timeOffset="142779.656">13841 9235 10127 0,'0'0'896'0,"4"-6"-704"15,-2 0-192-15,1-3 0 0,0 1 5040 0,0 0 976 16,0 0 192-16,0 0 32 0,-2 0-3248 0,0 0-656 16,0 1-128-16,-1 2-32 0,-1-1-640 0,1 6-144 15,-5-2-32-15,-2 2 0 0,-1 3-352 0,-1 2-80 16,-2 2-16-16,-1 5 0 0,1 1-176 0,0 3-32 15,-1 3-16-15,3 1 0 0,1-1-80 0,4 2-16 0,-1-3 0 0,3 1 0 16,4 0-208-16,2 2-64 0,1 0 0 0,5-1 0 16,2-1-320-16,3 0 0 0,0-2 0 0,2-2 128 15,-2-1-128-15,2-3 0 0,1-4 0 0,-1-2 0 16,1-3 0-16,-1-3 0 0,-2-3 0 0,1-4 0 16,-3-3 0-16,0-2 0 0,-1-3 0 0,-2-2 0 0,-1-1 0 0,-3 1 192 15,0-1-64-15,-2 2 0 0,-2-2 48 0,-1 1 16 16,-2-1 0-16,-2 0 0 0,0 2-192 0,-3-2 160 15,-1 2-160-15,-3 1 160 0,-1 1-160 0,-2 2 0 16,-1-1 0-16,-1 2 0 16,0 2-816-16,2 2-240 0,-1 1-48 0,3 0-22640 15</inkml:trace>
  <inkml:trace contextRef="#ctx0" brushRef="#br0" timeOffset="150465.116">14578 9675 17503 0,'0'0'768'0,"0"0"176"0,0 0-752 0,0 0-192 0,5-2 0 0,0-1 0 16,0-1 5120-16,0 1 976 0,1-3 208 0,1 1 32 0,0-1-3520 0,0 0-720 16,2-1-144-16,-2-1-32 0,2 1-1008 0,-2-1-208 15,2 1-32-15,-1 0-16 0,-1 2-416 0,-1 0-96 16,2-2-16-16,-1 2 0 0,-1 0-128 0,3 0-192 15,-2-1 32-15,0-1 16 16,2-1-2544-16,1-1-496 0,-2-1-96 0</inkml:trace>
  <inkml:trace contextRef="#ctx0" brushRef="#br0" timeOffset="151464.325">15866 9121 10127 0,'0'0'896'0,"0"0"-704"0,0 0-192 0,0 0 0 16,0 0 4800-16,0 0 912 15,1 8 192-15,-1 1 48 0,0 1-3248 0,0 2-640 0,0 3-128 0,0 2-16 16,0 1-640-16,0 1-112 0,0-1-16 0,1 2-16 16,0-2-880-16,0 0-256 0,-1 2 128 0,1-1-128 15,-1 2 144-15,1 0-144 0,-1-1 192 0,0-1-192 16,0-1 144-16,0-1-144 0,0-1 0 0,-1-1 144 15,0-4-144-15,1-2-224 0,0-1 48 0,-1-1-12528 16,1-7-2512-16</inkml:trace>
  <inkml:trace contextRef="#ctx0" brushRef="#br0" timeOffset="152068.014">15916 9160 27983 0,'0'0'1232'0,"0"0"272"0,-2-4-1200 0,2 0-304 15,-1-1 0-15,1 0 0 0,0 1 2032 0,1-1 336 16,-1 0 80-16,2 0 16 0,1 0-832 0,2 0-160 0,0 1-48 0,2-1 0 16,1 0-672-16,2 1-144 15,-1 1-32-15,3 2 0 0,-2 1-336 0,0 1-80 0,0 1-16 0,0 2 0 16,1 2-144-16,-2 0 128 0,-1 2-128 0,-1 2 128 15,-2 1-128-15,-1 2 0 0,0 1 0 0,-2 1 0 16,-1 1 144-16,-1-1 0 0,-2 1 0 0,-2-1 0 16,-2 0-144-16,-1 0 0 0,1-1 144 0,-3-2-144 15,-1 0 0-15,-1-1 128 0,0-3-128 0,0 1 0 16,-1-1 128-16,3-3-128 0,2-1 160 0,3-1-160 16,0-1 352-16,4-2-32 0,0 0 0 0,0 0 0 15,0 0-176-15,0 0-144 0,3-4 192 0,0 1-192 16,2 1 320-16,1-1-32 0,0 1-16 0,0 2 0 15,0 0 80-15,2 0 16 0,-2 1 0 0,1 3 0 16,0-1-112-16,1 2 0 0,0 0-16 0,0 0 0 0,-2 0-112 16,1 1 0-16,1 0-128 0,-1 0 192 0,-1 0-192 0,0-1 0 15,0 0 0-15,0 0 0 0,0-1 128 0,-1 0-128 16,-1 0 0-16,1 0 0 0,-5-4 0 0,0 0 0 16,0 0 0-16,0 0 0 0,3 5-208 0,-3-5-144 15,2 5-32-15,-2-5 0 16,0 0-2544-16,2 6-512 0,0-1-96 0</inkml:trace>
  <inkml:trace contextRef="#ctx0" brushRef="#br0" timeOffset="152517.405">16525 9188 28847 0,'4'-13'1280'0,"-3"7"256"0,-1-3-1216 0,0 2-320 0,0 0 0 0,0-3 0 15,-1 1 1744-15,-1 1 304 0,-2 2 48 0,-1 2 16 16,-1-1-560-16,-1 3-96 0,-1 1-32 0,-2 2 0 0,-2 2-272 16,-2 1-64-16,-1 1-16 0,0 2 0 0,-2 2-304 0,0 2-64 15,-1-2-16-15,2 1 0 0,2 1-192 0,2 0-48 16,2 0 0-16,2-2 0 0,4 1-96 0,3 1-32 15,3-4 0-15,3 1 0 16,4-1-320-16,3 0 128 0,2-1-128 0,2-1 0 0,1 1 0 0,-1-1 0 16,1 0 0-16,-1 0 0 15,-4-1 0-15,0 1 0 0,-2 1 0 0,-1 0 0 0,-4 1 0 0,0 1 0 16,-2-2 0-16,-1 0 128 0,-3 2-128 0,-2 0 0 16,-2 0 128-16,-1 1-128 0,-4 0 272 0,-1 1-16 15,-3-2 0-15,0 2 0 0,-4-2 144 0,1 0 32 16,-2-3 0-16,2 1 0 0,2-3-224 0,0-1-32 15,4-2-16-15,2-3 0 0,3-1-160 0,-1-2 0 16,2-1 0-16,3 0-176 16,2-2-784-16,2 1-176 0,3-1-16 0,3 2-16 15,1-1-1008-15,3 1-208 0,0 1-48 0,1 0-17200 0</inkml:trace>
  <inkml:trace contextRef="#ctx0" brushRef="#br0" timeOffset="152917.666">16792 9178 40767 0,'0'0'896'0,"0"0"192"0,-1-4 48 0,-1-1 0 0,0 1-912 0,-1-1-224 0,0 0 0 0,0 0 0 16,-1-1 1216-16,-1 0 208 0,-1 1 48 0,-1 1 0 0,-1-1-864 0,-3 1-160 16,0 2-48-16,0 0 0 0,0 2-80 0,-1 2-32 15,-2-1 0-15,1 2 0 0,2 0 16 0,0 1 0 16,1 0 0-16,2 1 0 0,2 0-96 0,3 1-16 15,1 0 0-15,1 2 0 0,1 0-192 0,2 1 144 16,1 1-144-16,0 0 128 0,1 1-128 0,3 1 0 16,1-2 144-16,1 1-144 0,-1 1 128 0,-2 0-128 15,0-1 160-15,-1-1-160 0,0 0 192 0,-1 1-48 16,-2-1-16-16,-1-1 0 0,-1 0 32 0,-1 1 0 16,-2 0 0-16,-2 0 0 0,-2-2 144 0,-1 1 16 15,-2-1 16-15,-1-1 0 0,0-2-96 0,-1 0-32 16,-1-1 0-16,2-2 0 0,-1-1-208 0,3-1 144 15,0-2-144-15,1-1 128 0,1-2-128 0,3 0-256 16,1-1 64-16,0 0 16 16,2 0-1184-16,1 1-240 0,2-1-64 0,2 3 0 15,1-1-912-15,1 1-192 0,0 1-48 0,2 1-15536 0</inkml:trace>
  <inkml:trace contextRef="#ctx0" brushRef="#br0" timeOffset="153936.733">17015 9417 11967 0,'0'0'1072'0,"0"0"-864"16,0 0-208-16,0 0 0 0,0 0 3008 0,0 0 576 0,0 5 96 0,0-5 32 15,-1 7-1344-15,1-2-272 0,0-5-48 0,-1 6-16 16,1-6-256-16,-2 5-48 0,2-5-16 0,-3 5 0 16,3-5-224-16,0 0-32 0,0 0-16 0,0 0 0 15,0 0-384-15,0 0-80 0,-5-4-16 0,1-1 0 16,0-2-288-16,1-1-64 0,2 0-16 0,-1-2 0 16,0-1-192-16,1 0-32 0,0-1-16 0,2 1 0 15,-1-2-32-15,0 0-16 0,0-1 0 0,0-1 0 16,0-1-80-16,1-1-16 0,-1-2 0 0,1 2 0 15,0-2-208-15,1 1 144 0,0 2-144 0,1 0 128 16,1 1-128-16,1 2 0 0,1-1 0 0,-1 1 0 16,4 2 0-16,1 0 0 0,0 1 0 0,-1 1 0 0,1 1 0 0,2 2-192 15,0 0 64-15,0-1 128 16,0 2-1344-16,1 2-160 0,-2 1-32 0,-1 2-13088 16,0 2-2624-16</inkml:trace>
  <inkml:trace contextRef="#ctx0" brushRef="#br0" timeOffset="154336.164">17226 9285 13823 0,'0'0'1216'0,"-4"3"-960"15,-1 1-256-15,1 1 0 0,1 0 5392 0,1 0 1040 0,1 0 208 0,1 1 32 16,1 1-4560-16,1-2-896 15,1 0-192-15,1 2-48 0,0-2-656 0,1 1-144 16,0 0-32-16,-1 0 0 0,1-1-144 0,1-1 128 16,2-1-128-16,-1-1 128 0,1-2 96 0,0 0 16 0,0-2 0 0,0-1 0 15,-1-1 80-15,0-3 32 16,0 1 0-16,-1 1 0 0,-2-3-96 0,1 2 0 16,0 0-16-16,-1 1 0 0,-1-1 16 0,-3 6 0 0,0 0 0 0,0 0 0 15,0 0 128-15,0 0 16 0,2 5 16 0,0 1 0 16,0 1 32-16,-1 1 16 0,1 0 0 0,0 1 0 15,0 1-224-15,1-2-48 0,1 0-16 0,0 0 0 0,0-1-176 0,1 0 0 16,1-4 0-16,0 0 0 0,1-2 0 16,0 0 0-16,0-2 0 0,1 0 0 0,1-3 0 0,0-1 0 15,0-2 0-15,1-2 128 0,-2 0 208 0,2-1 48 16,-1-1 0-16,-2 1 0 0,-2-1-256 0,-1 1-128 16,0-1 128-16,0 0-128 0,0-1 0 0,-2 1-128 15,0-1 0-15,-1-1 0 16,-1 2-1216-16,-1 2-224 0,-2 0-48 0,1 1-12560 15,0 1-2512-15</inkml:trace>
  <inkml:trace contextRef="#ctx0" brushRef="#br0" timeOffset="155186.039">17682 9034 34959 0,'0'0'1536'0,"0"0"336"15,0 0-1488-15,0 0-384 0,0 0 0 0,0 0 0 0,6 3 2192 0,-1 1 368 16,-1 2 80-16,2 1 16 0,-2 2-1392 0,1 1-288 16,0 3-48-16,-1 1-16 0,2 2-592 0,0 4-112 15,1-2-16-15,0 2-16 0,0 0-176 0,0 0 0 16,-1-1 0-16,-1-1 0 0,-1 1-320 0,0-2 16 15,-1-2 0-15,-1 1 0 0,-2-1-48 0,-1 1-16 16,-2 0 0-16,-1-1 0 0,0 1 240 0,0 0 128 16,-2-2-160-16,1-1 160 0,-1-1 0 0,0-1 0 15,0-2 0-15,0-2 0 16,1-1-880-16,1-1-128 0,0-5-16 0,4 0-18240 0</inkml:trace>
  <inkml:trace contextRef="#ctx0" brushRef="#br0" timeOffset="155990.632">18178 9194 26943 0,'0'0'1200'0,"0"0"240"0,0 0-1152 0,0 0-288 15,0 0 0-15,0 0 0 0,0 0 1312 0,0 0 208 16,0 0 32-16,0 0 16 0,0 0-352 0,0 0-64 16,0 0 0-16,2 6-16 0,0 3 176 0,0 1 32 15,-1 0 16-15,0 1 0 0,0 0-208 0,-1 1-64 16,0 0 0-16,0-1 0 0,0-1-512 0,0 1-96 0,-1-1-32 0,1 0 0 15,0-1-288-15,0 0-160 16,-1 0 160-16,0-1-160 0,0 0-128 0,1-2-128 16,0 0-32-16,0 0-13584 15,0-6-2704-15</inkml:trace>
  <inkml:trace contextRef="#ctx0" brushRef="#br0" timeOffset="156152.713">18108 9289 41295 0,'0'0'1824'0,"0"0"384"0,0 0-1760 0,0 0-448 0,5-2 0 0,-1 0 0 16,2 0 1696-16,1 0 256 0,1-1 48 0,3 1 16 16,-1 1-1056-16,4 1-192 0,1 1-64 0,3 1 0 0,3 0-496 0,2 1-208 15,2-2 176-15,0 0-176 16,4-1-1264-16,-2-1-336 0</inkml:trace>
  <inkml:trace contextRef="#ctx0" brushRef="#br0" timeOffset="158887.741">18780 9027 18431 0,'0'0'1632'0,"0"0"-1312"0,0 0-320 0,0 0 0 16,0 0 3904-16,0 0 720 0,0 0 144 0,0 0 32 16,-1-4-2176-16,1 4-448 0,0 0-64 0,0 0-32 15,0 0-720-15,0 0-144 0,0 0-16 0,5 6-16 16,0 2-256-16,1 1-48 0,1 2-16 0,-1 1 0 16,1 3-336-16,1 2-64 0,0 0-16 0,2 2 0 15,0 0-272-15,0 1-176 0,-1 0 192 0,1-3-192 16,0 3 0-16,-1-5 0 0,-1 0 0 0,0 0 0 0,1-4 0 0,-2 1 0 15,-1-1 0-15,0-1-144 0,0-2-128 0,-3 0-32 16,1 1 0-16,-1-3 0 16,-1-1-1024-16,0 0-208 0,-2-5-32 0,2 5-16 15,-2-5-1488-15,0 0-320 0</inkml:trace>
  <inkml:trace contextRef="#ctx0" brushRef="#br0" timeOffset="159082.435">18753 9431 28559 0,'0'0'2544'0,"0"0"-2032"15,-5-2-512-15,5 2 0 0,-2-5 3456 0,1-1 608 16,1 1 112-16,2-1 32 0,1-1-2000 0,1 0-400 16,1-1-80-16,2 0 0 0,2 1-976 0,0-1-192 15,2 1-48-15,1 0 0 0,0 1-352 0,0-2-160 16,0 2 128-16,1-1-128 0,-3 1 0 0,2-1-176 15,-2-1 16-15,0 1 0 16,0 1-2848-16,0-2-560 0</inkml:trace>
  <inkml:trace contextRef="#ctx0" brushRef="#br0" timeOffset="164991.157">19246 9041 34559 0,'0'0'1536'0,"0"0"304"0,0 0-1472 0,0 0-368 0,0 0 0 0,0 0 0 15,0 0 2064-15,0 0 352 0,0 0 64 0,-5 5 16 16,2 3-1088-16,-1 1-192 0,0 2-64 0,0 3 0 16,0 2-576-16,-1 1-112 0,1 4-16 0,-1 0-16 15,-1 0-224-15,2 0-32 0,1-1-16 0,1-2 0 16,0-1-160-16,1 0 0 0,1-4 0 0,0 0 0 0,1-1 0 0,-1 0 0 15,0-2 0-15,0 0 0 0,0-1 0 0,0-1-192 16,-1-1 32-16,1-2 16 16,0-5-1648-16,0 0-320 0,0 0-64 0,0 0-17536 15</inkml:trace>
  <inkml:trace contextRef="#ctx0" brushRef="#br0" timeOffset="165257.958">19423 8962 29487 0,'0'0'2624'0,"0"0"-2112"16,-3 5-512-16,-1 0 0 0,1 0 3216 0,1 1 544 16,-1 3 96-16,1 2 32 0,-1 3-2160 0,2-2-416 15,-1 3-96-15,0 1 0 0,0 0-672 0,0 2-128 16,0 1-32-16,2 1 0 0,-1 0-176 0,0 0-32 15,-1 0-16-15,0-1 0 0,1-1-160 0,-1-2 0 16,-1 0 0-16,1 0 0 0,0-2 0 0,1-2-176 16,-1 0 16-16,0-1 0 15,0-1-336-15,1 0-64 0,-1 0-16 0,0-1 0 16,0-2-1856-16,1-1-368 0,1-6-80 0</inkml:trace>
  <inkml:trace contextRef="#ctx0" brushRef="#br0" timeOffset="165943.805">19641 9200 13823 0,'0'0'1216'0,"0"0"-960"0,-4-2-256 0,4 2 0 15,-4-1 5440-15,4 1 1056 0,-4-1 208 0,4 1 32 16,0 0-3952-16,0 0-800 0,-4 4-144 0,2 2-48 16,0 1-1088-16,1 1-208 0,1 2-48 15,1 0-16-15,0-1-432 0,1 1 0 0,0 1 128 0,1-2-128 16,1-1 0-16,0 1 0 0,0-2 0 0,1-1 0 15,0-1 0-15,0 0 0 0,1-3 0 0,2 1 0 16,-1-3 0-16,1 0 0 0,0-2 0 0,0-1 0 0,-1-1 0 0,0 0 0 16,1-2 0-16,-1-1 0 0,-1 0 0 0,0 1 0 15,0-2 0-15,-1 1 0 0,-2 1 0 0,0-1 0 16,1 2 0-16,-4 5 0 0,0 0 176 0,0 0-48 16,0 0-128-16,0 0 192 0,1 7 128 0,-1 0 32 15,0 0 0-15,1 2 0 0,-1-3-160 0,2 2-16 16,0-1-16-16,1 0 0 0,1-1-160 0,0-1 0 15,1-1 0-15,0-1 0 0,-5-3 0 0,7 1 192 16,0 0-192-16,1-1 192 0,-1-1 256 0,2 0 48 16,-2-2 16-16,2-2 0 0,0-1 64 0,-1 1 0 15,-2-3 16-15,1 1 0 0,-2-1-304 0,0 0-64 16,0-2-16-16,-2-2 0 0,0 2-208 0,-1 2 0 16,-1-1 0-16,-1 0 0 15,-2 0-512-15,2 0-208 0,0 0-48 0,-1 0 0 16,-1 0-2352-16,0 1-464 0</inkml:trace>
  <inkml:trace contextRef="#ctx0" brushRef="#br0" timeOffset="166164.314">20085 8984 20271 0,'0'0'1792'0,"0"0"-1424"0,0 0-368 0,0 0 0 16,0 0 5328-16,0 0 1008 0,0 0 192 0,0 0 32 15,-1 7-4144-15,-1 2-832 0,-1 2-176 0,1 2-16 16,0 2-720-16,0 2-144 0,0 1-16 0,-1 3-16 0,0 0-240 0,1 1-64 16,-1 0 0-16,-1 1 0 15,-1-1-192-15,1-1 0 0,0-3 0 0,0-1 0 0,1-1 0 0,2-3-288 16,1-2 32-16,0-1 16 16,0-1-1184-16,2-3-240 0,-2-6-64 0,4 4-12224 15,-4-4-2432-15</inkml:trace>
  <inkml:trace contextRef="#ctx0" brushRef="#br0" timeOffset="166480.854">20291 8945 21183 0,'0'0'1888'0,"0"0"-1504"16,0 0-384-16,0 0 0 0,0 0 4384 0,0 0 800 0,0 0 176 0,-4 5 16 15,-1-1-2848-15,0 2-576 0,1 1-112 0,2 2-32 16,-2 0-592-16,0 5-112 0,0 0-16 0,1 4-16 16,-2 0-480-16,1 1-80 0,-1 2-32 0,0 0 0 15,1 2-208-15,0-1-32 0,1 1-16 0,1-3 0 16,0-1-224-16,1-2 0 0,-1-4 0 0,1 0 0 15,0-1-208-15,1-1-96 0,1-4-16 0,0 0 0 16,1 0-1536-16,1-3-304 16,-3-4-64-16,5 3-11936 0,2-1-2400 0</inkml:trace>
  <inkml:trace contextRef="#ctx0" brushRef="#br0" timeOffset="167460.91">20406 9285 16575 0,'0'0'1472'0,"0"0"-1168"0,-3 2-304 0,-2-2 0 16,1 0 4224-16,4 0 800 0,0 0 160 0,0 0 16 15,0 0-2320-15,0 0-480 0,2-3-96 0,2-2 0 16,1 0-880-16,3 0-160 0,2-2-48 0,0 1 0 15,0 1-512-15,-1 1-96 0,2 1-32 0,-1 1 0 16,1 0-256-16,-2 1-64 0,1 0-16 0,0 1 0 16,-2 0-240-16,0 0 128 0,-3 0-128 0,-2 2 0 15,1 0 144-15,-1 1-144 0,0 1 128 0,-2 2-128 16,-1-6 192-16,-1 7-32 0,-2 1-16 0,-2 0 0 16,-1 0 48-16,-1-1 16 0,-2 1 0 0,-1 1 0 15,-1-2 64-15,0 2 16 0,-1-1 0 0,0 1 0 0,0 0 32 0,4-1 0 16,1 0 0-16,2-1 0 0,1 0-112 0,3 0-16 15,1-1 0-15,2 1 0 0,2-2-64 0,2-2-128 16,2 0 176-16,0-1-176 0,1-1 128 0,1 1-128 16,0-2 0-16,1 0 0 0,-2 0 0 0,2-1 0 15,-2 0 0-15,0 0 0 0,-1-1 0 0,0-1 0 16,-1 0-128-16,0-1 128 16,0 1-496-16,-2-2 0 0,0 0 0 0,-1-1 0 15,0 1-1744-15,1-1-368 0,0 0-64 0,0 0-18544 0</inkml:trace>
  <inkml:trace contextRef="#ctx0" brushRef="#br0" timeOffset="167911.852">20536 8890 39791 0,'0'0'880'0,"0"0"176"0,-7 0 32 0,1 0 32 0,1 0-896 0,0 0-224 0,0 1 0 0,5-1 0 0,-5 0 1696 0,5 0 288 15,0 0 64-15,0 0 16 16,0 0-1296-16,0 0-256 0,0 0-48 0,5-2-16 0,2 0-144 0,1 0-48 15,1 0 0-15,-1 1 0 0,1 0-256 0,-1 1 0 16,0 0 0-16,-1 2 0 0,1 0 0 0,-3 0 160 16,0 1-160-16,-1 0 128 0,0 1 112 0,-1 1 16 15,-3-5 0-15,1 7 0 0,-1-1 144 0,-1 1 48 16,0 1 0-16,-2-1 0 0,-1 1-256 0,0 0-64 16,0 1 0-16,0 1 0 0,0-4 208 0,1 2 48 15,-1 0 0-15,1 0 0 0,1-1-112 0,1-1-16 16,2 1 0-16,-1-3 0 0,0-4-96 0,3 6-32 15,0-2 0-15,1 0 0 0,-4-4-128 0,5 2 128 16,0-1-128-16,2-2 128 0,1-1-128 0,1 0 0 16,-1-1 0-16,-1 0-176 15,0-1-368-15,1 0-80 0,0 2-16 0,-1-2 0 16,0 1-1376-16,-1 0-288 0,-6 3-48 0</inkml:trace>
  <inkml:trace contextRef="#ctx0" brushRef="#br0" timeOffset="181542.969">21197 9083 14735 0,'0'0'1312'0,"-3"4"-1056"16,-1-1-256-16,4-3 0 0,0 0 5232 0,0 0 976 15,0 0 208-15,0 0 48 0,0 0-3616 0,6 4-720 16,0-2-144-16,2-1-16 0,1 0-752 0,2 0-128 16,-1-1-48-16,2 0 0 0,2-1-592 0,-1 1-128 15,1 0-32-15,0-1 0 0,0-1-288 0,0 1 0 16,0-1 0-16,0 1 0 16,-1-1-640-16,0 0-256 0,1 1-32 0,-1 1-13280 15,-2-2-2672-15</inkml:trace>
  <inkml:trace contextRef="#ctx0" brushRef="#br0" timeOffset="181734.64">21232 9228 6447 0,'0'0'272'0,"-6"2"80"0,-1-1-352 0,1 1 0 16,2-2 0-16,4 0 0 0,0 0 8224 0,0 0 1568 15,0 0 320-15,0 0 64 0,0 0-7344 0,5 3-1472 16,2-1-288-16,1-1-64 0,1 0-624 0,1 1-112 15,2-1-16-15,0 1-16 0,0 0-240 0,0 0 0 0,1 2 0 0,0-2 0 32,-1-1-1952-32,2-1-288 0,-1-1-48 0,1-1-16 0</inkml:trace>
  <inkml:trace contextRef="#ctx0" brushRef="#br0" timeOffset="182369.93">21752 9229 34207 0,'0'0'1520'0,"0"0"304"0,0 0-1456 0,-3-5-368 16,0 1 0-16,0-3 0 0,0-1 2384 0,1-1 416 15,0-2 80-15,2-1 0 0,1-4-1632 0,2 0-336 16,2-2-64-16,2 1-16 0,1-2-640 0,1 0-192 16,3 1 0-16,1 1 128 0,1 4-128 0,-1 1 0 15,1 1 0-15,1 1 0 0,-2 3 0 0,3 4 0 16,0 1 0-16,-3 2-128 0,1 1 128 0,0 3 0 0,-2 5 0 0,2 1-128 15,0 1 128-15,-2 2 0 0,-1 3 0 0,0 1-128 16,-1-1 128-16,0 2 0 0,-1-1 0 0,2-1 0 16,1 0 0-16,0-1 0 0,-2-1 0 0,3-2 0 15,-1-1 0-15,-1-2 144 0,1-1-144 0,-1-3 0 16,-1-2 192-16,1-2-64 0,-2-2 0 0,0-2-128 16,0-3 256-16,0 0-48 0,-1-3-16 0,1-2 0 15,0-2-192-15,-1-1 0 0,0-1 128 0,-2-2-128 0,0 0 0 0,-1 0 0 16,-1 1 0-16,-2 3 0 0,-1-3 128 0,-1 4-128 15,-1 3 0-15,0 0 0 0,-1 0 128 0,-1 2-128 16,-1 1 0-16,0 1 0 0,-3 0 0 0,-1 2 128 16,-1 2-128-16,-1 1 0 0,0 1 0 0,-3 2 0 15,-2 2 0-15,-2 3 0 0,-4 1 0 0,-3 5 0 16,-5 0 0-16,-1 4 0 0,0 2 0 0,-2 4 224 16,1-1-64-16,2 2-16 0,2-1 48 0,3 0 16 15,2-1 0-15,4-2 0 0,2-6-208 0,5-1 0 16,2-2 128-16,2-3-128 15,1-5-2336-15,6-4-512 0,0 0-96 0,3-16-32 0</inkml:trace>
  <inkml:trace contextRef="#ctx0" brushRef="#br0" timeOffset="197716.266">10054 10280 25679 0,'0'0'1136'0,"0"0"240"0,0 0-1104 0,0 0-272 15,0 0 0-15,0 0 0 0,0 0 1344 0,0 0 224 16,0 0 32-16,0 0 16 0,6 2-320 0,2-2-64 16,1 0-16-16,1 0 0 0,1 0 64 0,1-2 0 15,2 0 0-15,0 0 0 0,1 0-512 0,1 1-112 16,-1 0-16-16,0 0 0 0,0 0-480 0,0 0-160 15,-2 1 0-15,0 0 0 16,-1 0-1648-16,-1 1-432 0,-3 0-96 0</inkml:trace>
  <inkml:trace contextRef="#ctx0" brushRef="#br0" timeOffset="197924.041">10156 10307 14735 0,'0'0'1312'16,"0"0"-1056"-16,-2 5-256 0,0 2 0 0,-1-2 4000 0,1 2 736 0,2 2 160 0,-1 0 32 15,0 2-2976-15,2 1-592 0,-1 1-112 0,1 0-32 16,-1 0-768-16,1 0-176 0,0-2-16 0,1 1-16 16,2 2-240-16,-2-3 0 0,-1-1 0 0,0 1 0 15,0-3-1440-15,-1 1-384 0,-1-1-80 0</inkml:trace>
  <inkml:trace contextRef="#ctx0" brushRef="#br0" timeOffset="198088.186">10027 10590 33567 0,'0'0'1488'0,"0"0"304"0,0 0-1424 0,0 0-368 16,0 0 0-16,0 0 0 0,0 0 1888 0,0 0 304 16,0 0 64-16,6 1 16 0,0 0-1200 0,1-1-240 15,0-1-64-15,0 0 0 0,2 1-544 0,1-3-224 16,2 1 176-16,0 0-176 15,1 0-592-15,1 1-224 0,2-2-32 0,-2-1-18208 0</inkml:trace>
  <inkml:trace contextRef="#ctx0" brushRef="#br0" timeOffset="198449.195">10453 10563 13823 0,'0'0'1216'0,"0"0"-960"0,2-3-256 0,-2 3 0 15,0-6 4960-15,1 0 944 0,0 0 192 0,-1 0 48 16,1 1-3168-16,-2-1-624 0,-1 0-128 0,1-1-32 16,-1 1-1040-16,-1-2-192 0,-1-1-64 0,0-1 0 15,0 0-672-15,1-1-224 0,-2-1 128 0,0-1-128 16,1 1 0-16,1-1 160 0,-1 0-160 0,2 2 128 15,-1-1-128-15,1 1-144 0,0 1 144 0,1 1-208 0,1 0 400 0,1 1 64 16,1 0 32-16,1 0 0 0,0 0-288 0,3 2 0 16,2 0 0-16,0 0-144 0,1 0 144 0,1 0 0 15,0 1 0-15,2 1 0 0,0 1-240 0,0 3-16 16,0 0 0-16,-1 2 0 16,1 1-1408-16,-3 1-304 0,-2 1-48 0,0 1-16 15,-1 2-832-15,-3 0-160 0</inkml:trace>
  <inkml:trace contextRef="#ctx0" brushRef="#br0" timeOffset="198550.059">10452 10458 11055 0,'0'0'976'0,"0"0"-784"16,-3 3-192-16,3-3 0 0,0 0 5040 0,0 0 960 15,0 0 192-15,0 0 32 0,0 0-3360 0,0 0-688 16,0 0-128-16,5 5-16 0,-5-5-1072 0,8 0-192 16,2 1-64-16,1-1 0 0,0 0-448 0,0 0-112 15,1 0-16-15,3 0-13040 16,1-1-2608-16</inkml:trace>
  <inkml:trace contextRef="#ctx0" brushRef="#br0" timeOffset="198999.188">11178 10434 18431 0,'0'0'816'0,"0"0"160"0,0 0-784 0,0 0-192 16,-4-3 0-16,0 2 0 0,-1 0 3920 0,0-1 752 16,0 1 128-16,-2 1 48 0,-1 1-3120 0,-2 2-640 15,-2 0-112-15,1 3-16 0,-2 1-592 0,0 1-112 16,0-1-32-16,1 1 0 0,1 0-32 0,0 3-16 16,3-3 0-16,1 1 0 0,2-2 208 0,1 1 64 15,2-1 0-15,3 0 0 0,3-2-256 0,1-2-64 16,2-2 0-16,1-1 0 0,3 0-128 0,1-2 0 15,0-2 0-15,0-1 0 0,1-1 0 0,-1 0 0 16,0-2 0-16,-1 0 128 0,-2 0-128 0,-1 1 0 16,0 0 0-16,-2 3 0 0,-2 1 144 0,-4 3-144 15,0 0 160-15,0 0-160 0,0 0 640 0,3 3 16 16,-1 2 16-16,1 2 0 0,-2 2-64 0,0 1-16 16,0 1 0-16,2 0 0 0,0 0-352 0,1 0-80 15,0-1-16-15,1-2 0 0,2 1-144 0,-1-1 0 16,1-2 0-16,1-2 0 15,-1-1-1216-15,0-2-128 0,-1-2-32 0,0-1-12064 0,3-2-2432 0</inkml:trace>
  <inkml:trace contextRef="#ctx0" brushRef="#br0" timeOffset="199188.089">11382 10299 13823 0,'0'0'1216'15,"0"0"-960"-15,0 0-256 0,0 0 0 16,0 0 6368-16,0 0 1232 0,-3 7 240 0,0 2 48 0,2 1-5440 0,0 2-1088 16,1 2-208-16,-1 0-64 0,-1 2-144 0,1 1-48 15,0 2 0-15,0-1 0 0,-1 0-656 0,0 0-240 16,0-1 144-16,0 0-144 0,-1 1 0 0,1 0-176 16,1-1 16-16,0-2 0 15,0-1-1056-15,1-2-224 0,1-3-32 0,1 0-16 16,-2-9-1744-16,0 0-352 0</inkml:trace>
  <inkml:trace contextRef="#ctx0" brushRef="#br0" timeOffset="199360.967">11544 10301 19343 0,'0'0'1728'0,"0"0"-1392"16,-2 8-336-16,-1 0 0 0,0 2 5376 0,0 2 1024 15,0 2 192-15,0 2 32 0,-1 1-3824 0,0 0-768 16,-1 2-160-16,1-2-16 0,-1 1-960 0,1-1-192 15,1-2-48-15,0 1 0 0,1-1-464 0,1-1-192 16,0 1 176-16,1-1-176 16,2-2-1024-16,2-1-320 0,1-2-48 0,0-2-20544 0</inkml:trace>
  <inkml:trace contextRef="#ctx0" brushRef="#br0" timeOffset="199991.631">12209 10462 14735 0,'0'0'640'0,"0"0"160"0,0 0-640 0,0 0-160 15,0 0 0-15,0 0 0 0,0 0 5712 0,0 0 1120 16,0 0 208-16,0 0 64 0,-2-3-4576 0,2 3-912 15,0 0-176-15,0 0-32 0,0 0-1248 0,0 0-160 16,0 0-192-16,0 0 32 16,0 0-2592-16,0 0-528 0,0 0-112 0,0 0-13120 0</inkml:trace>
  <inkml:trace contextRef="#ctx0" brushRef="#br0" timeOffset="200418.462">12231 10441 15663 0,'0'0'1392'0,"0"0"-1120"16,0 0-272-16,0 0 0 0,0 0 4864 0,-4 4 896 15,4-4 192-15,-4 5 48 0,0-1-2992 0,1 0-608 16,0 0-112-16,0 1-32 0,0 1-1248 0,2-1-256 0,-1 2-48 0,0 1-16 16,1-2-368-16,0 2-64 0,-1 1 0 0,1 0-16 15,2 1-240-15,-1 1 144 0,-1-1-144 0,2-1 128 16,2 1-128-16,1-4 0 0,1-1 0 16,1-1 0-16,-6-4 0 0,7-2 0 15,3-1 0-15,0-4 0 0,1-1 0 0,0 0 0 0,1-1 0 0,0-1 0 16,-3 1 0-16,-1 0-144 0,1 0 144 15,-1-1-160-15,0 0-48 0,-1 0-16 0,-1 0 0 0,-1 2 0 16,0-1 224-16,-1 2-192 0,-1 1 192 16,-3 6-192-16,0 0 192 0,0 0 0 0,0 0 0 0,0 0 0 15,0 0 160-15,1 6 32 0,-1 1 0 0,1 1 0 16,0 1 0-16,1 0 0 0,1 0 0 0,0-1 0 16,2 0-32-16,0 0 0 0,0-1 0 0,0 0 0 15,3-2 32-15,-1-1 16 0,1-1 0 0,1-1 0 0,-1 0 48 0,0-4 16 16,1-1 0-16,-1 0 0 0,-1-1 16 0,1-2 0 15,-1-2 0-15,-2 0 0 0,2-2-160 0,-1-1-128 16,-1-5 144-16,0 0-144 0,1-3 0 0,-2 0 128 16,0-2-128-16,-1 1 0 0,-1 0 0 0,0 2-288 15,-1 2 64-15,-1 2 16 16,-1 2-1280-16,-1 3-256 0,0 1-48 0,0 3-12480 16,-2 2-2496-16</inkml:trace>
  <inkml:trace contextRef="#ctx0" brushRef="#br0" timeOffset="200617.411">12610 10495 35295 0,'0'0'1568'0,"0"0"320"0,0 0-1504 0,0 0-384 0,0 0 0 0,0 0 0 16,0 0 2352-16,-3-2 400 0,3 2 64 0,0 0 32 15,0 0-1792-15,0 0-352 0,0 0-80 0,-2-5-16 16,0 1-1760-16,2 4-336 0,0 0-80 16</inkml:trace>
  <inkml:trace contextRef="#ctx0" brushRef="#br0" timeOffset="200868.184">12611 10585 23039 0,'0'0'1024'0,"-2"7"192"0,2 4-960 0,-1-2-256 16,0 1 0-16,0 1 0 0,1 1 4688 0,0-2 896 0,1 2 176 0,0 0 48 0,0-1-4016 0,1-1-816 16,0 0-144-16,0 2-48 0,-1-2-560 0,0 0-224 15,2 0 176-15,-2 0-176 0,-2-1 0 0,-1 0 0 16,-2-2 0-16,0 1 0 0,-2-1 544 0,0 0 16 16,-3-2 0-16,0 0 0 0,-1 0 208 0,2-4 64 15,-3 1 0-15,0-2 0 0,2-2-320 0,0-1-64 16,-1 0-16-16,1-2 0 0,2 0-432 0,1-3 128 0,1-1-128 0,1 0 0 31,3-2-336-31,0-1-160 0,2-1-16 0,1 1-16 16,3-1-1584-16,2-1-320 0,3 1-64 0,0-1-18048 0</inkml:trace>
  <inkml:trace contextRef="#ctx0" brushRef="#br0" timeOffset="201300.077">12982 10433 33743 0,'0'0'1488'0,"0"0"320"0,0 0-1440 0,0 0-368 16,0 0 0-16,6 3 0 0,1-1 2688 0,0 0 480 16,-1-1 96-16,2 1 0 0,1 0-1472 0,0 0-320 15,0 0-48-15,1-1-16 0,1 0-736 0,2 0-160 16,1-1-16-16,0-1-16 0,1 0-480 0,-1 0 0 16,-2 0 0-16,0 0 0 15,-1 0-1600-15,-1-1-304 0,-2 0-64 0,0 0-19264 0</inkml:trace>
  <inkml:trace contextRef="#ctx0" brushRef="#br0" timeOffset="201469.353">12950 10569 25791 0,'0'0'2304'0,"-3"4"-1856"16,3-4-448-16,0 0 0 0,0 0 5008 0,0 7 912 16,0-7 176-16,2 5 48 0,2 0-3648 0,1-2-736 15,1 1-144-15,2 0-16 0,2-1-1024 0,1-1-208 16,2-1-48-16,0 1 0 0,2-1-320 0,0-1-128 15,0-2 0-15,2 1 0 16,-2-2-2752-16,1 0-560 0</inkml:trace>
  <inkml:trace contextRef="#ctx0" brushRef="#br0" timeOffset="202018.72">13732 10319 13823 0,'0'0'1216'0,"-2"-4"-960"0,0 0-256 0,-1 0 0 0,-1 0 4032 0,0 1 752 15,-1 1 144-15,-1 0 48 0,0 1-1392 0,-2 1-256 16,-1 2-64-16,0 0-16 0,-1 2-960 0,-1 3-192 15,-2 2-48-15,-1 2 0 0,0 2-832 0,-2 3-192 16,1 0-16-16,3 1-16 0,0 2-368 0,4-1-80 16,3-2-16-16,3 0 0 0,1-1-336 0,5 0-64 15,2 0 0-15,3-1-128 0,3 1 160 0,1-1-160 16,2-2 128-16,1-2-128 0,0 0 0 0,1-1 0 16,0-4-192-16,0-1 192 0,1-3-176 0,-2-1 176 15,0-2-128-15,1-2 128 0,-3-2 0 0,1-2 0 16,-1-3 0-16,-2 0-128 0,0 1 128 0,-2-5 0 15,-1 1 160-15,-2-2-160 0,-2-2 240 0,-2-1-48 16,-2-3-16-16,-1 1 0 0,-3-1 48 0,-2 2 16 16,-2-2 0-16,-3 2 0 0,-2 0 16 0,-1 0 0 15,1 0 0-15,-1 3 0 16,0 3-976-16,0 1-192 0,-1 1-48 0,0 2-15920 16,3 4-3184-16</inkml:trace>
  <inkml:trace contextRef="#ctx0" brushRef="#br0" timeOffset="207500.214">14506 10712 40191 0,'0'0'1792'0,"0"0"352"0,0 0-1712 0,0 0-432 0,-2 0 0 0,2 0 0 15,0 0 1408-15,0 0 208 0,0 0 48 0,2-5 0 16,1-2-1024-16,4 0-192 0,0-2-32 0,0-1-16 16,1-1-400-16,0-1 0 0,2 1 0 0,0-2 0 15,1 1-1712-15,-1 1-416 0,-1-1-96 0</inkml:trace>
  <inkml:trace contextRef="#ctx0" brushRef="#br0" timeOffset="208241.284">15835 10234 23951 0,'0'0'1056'0,"0"0"224"0,-4-2-1024 0,4 2-256 16,-3-5 0-16,1 2 0 0,-2 1 3680 0,4 2 672 16,0 0 144-16,-4 5 32 0,0 0-2672 0,1 4-512 15,0 2-128-15,0 2 0 0,0 4-896 0,0 1-160 16,0 4-32-16,2-1-128 0,-1 2 176 0,1-1-176 0,0 1 160 0,0-3-160 15,1-1 0-15,0-1 128 0,0-2-128 0,1 0 0 16,0 0 0-16,0-5 0 16,1 0 0-16,-1-1 0 15,0 0-1616-15,0-3-272 0,-1-7-48 0</inkml:trace>
  <inkml:trace contextRef="#ctx0" brushRef="#br0" timeOffset="208640.325">15813 10192 34559 0,'0'0'1536'0,"-5"-3"304"0,1-1-1472 16,2 0-368-16,1 0 0 0,3-1 0 0,0 0 1280 0,2-1 192 16,3 0 48-16,2 1 0 0,1 0-960 0,4 1-192 15,3 1-48-15,1 2 0 0,1 1-320 0,0 3 128 16,2-1-128-16,-3 2 0 0,1 1 0 0,-3 2 0 15,-4 1 0-15,0 1 128 0,-4 3-128 0,-2 2 128 16,-4 1-128-16,-2 4 128 0,-5 1-128 0,-2-2 0 16,-2 3 128-16,-3 0-128 0,-2 1 384 0,-2-2 0 15,0 0 0-15,0-3 0 0,0 0 464 0,3-4 112 16,1-3 0-16,1-1 16 0,1-2-128 0,1-1-16 0,5 0-16 16,-1-2 0-16,5-4-272 0,0 0-48 0,0 0-16 0,0 0 0 15,1 6-240-15,-1-6-48 16,3 5-16-16,2 1 0 0,0 0-176 0,2 0 0 15,0 0 0-15,1 0 128 0,2 0-128 0,-2 0 0 0,1 0 0 0,1-1 0 16,1 0 0-16,1 0 0 16,-2-1 0-16,1 0 0 0,0-3-256 0,2-1-96 0,-2-1-16 0,2-3 0 31,-1 0-1904-31,-1-2-384 0,1-2-80 0</inkml:trace>
  <inkml:trace contextRef="#ctx0" brushRef="#br0" timeOffset="208990.186">16405 10249 8287 0,'-11'0'368'0,"4"0"80"0,-4-1-448 0,0 0 0 15,-1-1 0-15,-2 1 0 0,0 0 8816 0,-1 0 1680 16,0 1 320-16,-1 1 80 0,1 1-7936 0,-1 0-1584 16,1 1-320-16,4 0-64 0,-1 0-560 0,3 2-112 15,2-1-32-15,2 2 0 0,2-1-288 0,3 1 0 16,2-1 0-16,2 0 0 0,1 2 0 0,3-1 0 15,2 3 0-15,1-3 0 0,1 1 0 0,1 1-144 16,-1 0 144-16,-1 0 0 0,0 2 0 0,-2 1 0 16,-2 1 0-16,-1-2-128 0,-3 2 128 0,-2 1 0 15,-2-1 0-15,-2 1 128 0,-3-1 224 0,-1 0 48 16,-2-1 16-16,-2 1 0 0,-1-1-288 0,-2 1-128 16,-1-1 0-16,1 0 128 0,1 1 96 0,-1-4 16 15,0-2 0-15,4-2 0 0,0 0-240 0,2-1 0 0,2-1 0 0,6-2 0 31,0 0-320-31,-4-5-128 0,3-2 0 0,2 0-16 16,2-1-912-16,1-1-176 0,3 0-48 0,2-1 0 16,1-1-1904-16,0 0-384 0,4-1-80 0</inkml:trace>
  <inkml:trace contextRef="#ctx0" brushRef="#br0" timeOffset="209340.236">16678 10224 16575 0,'0'0'1472'0,"0"0"-1168"0,0 0-304 0,-1-5 0 15,-2 0 5920-15,-2 2 1120 0,-3 1 240 0,-3 0 32 16,-3 1-4112-16,-2 1-816 0,-1 3-160 0,-1-1-48 16,0 1-1072-16,-1 2-208 0,1 3-64 0,1-1 0 15,0 1-384-15,2 1-64 0,1-1-32 0,3 0 0 0,2 1-160 0,4 0-48 16,2-2 0-16,3 0 0 0,3 1-144 0,1 0 0 16,4 1 0-16,3-2 0 0,1 2 0 0,2-1 0 15,1 1 0-15,2 0 0 0,1 0 0 16,1 0 0-16,0-1 0 0,0 2 0 0,-2 1 0 0,-2 1 0 15,-2-1 0-15,-2 0 0 0,-3 0 0 0,-2-1 0 16,-1-1 0-16,-4 2 0 0,-7-1 0 0,-1 0 0 16,-3 1 0-16,-1 0 128 0,-4-1-128 0,0 0 128 15,-2-1-128-15,-1-2 128 0,2 0-128 0,-1-2 128 16,2-1-128-16,-2-1 128 0,1-3-128 0,2 0 0 16,2-4 0-16,1-1 0 15,2-2-512-15,3 0-176 0,4-1-32 0,3-1-16 16,2 0-944-16,3 0-192 0,3 1-48 0,4 0 0 15,1 0-1952-15,2 1-400 0</inkml:trace>
  <inkml:trace contextRef="#ctx0" brushRef="#br0" timeOffset="209541.048">16923 10558 17503 0,'0'0'1552'0,"0"0"-1232"0,0 0-320 0,0 0 0 15,0 0 5760-15,0 0 1088 0,-2-8 208 0,1-1 48 16,0-1-4032-16,0-1-832 0,-1 0-144 0,2-3-48 15,-1-2-1008-15,1-2-208 0,0-4-32 0,2-1-16 16,1-4-448-16,1 1-80 0,-1 1-32 0,2 1 0 16,0-1-224-16,1 2 0 0,0 4 0 0,1 1 0 0,0 1 0 0,0 5 0 15,-1 0-192-15,1 3 192 16,-1 2-2160-16,2 2-320 0,1 2-64 0</inkml:trace>
  <inkml:trace contextRef="#ctx0" brushRef="#br0" timeOffset="209941.461">17115 10488 18431 0,'0'0'816'0,"-5"5"160"0,0-3-784 0,2 1-192 16,3-3 0-16,0 0 0 0,0 0 6224 0,0 0 1200 0,0 0 256 0,0 0 32 16,0 6-5872-16,0-6-1184 15,7 4-224-15,1-1-48 0,1-1-256 0,2-1-128 0,0-1 128 0,1-1-128 16,2-1 0-16,-1-1 0 15,-1-1 0-15,2-1 0 0,-1-1 0 0,-1 1 0 16,0-4 0-16,0 2 0 0,-3-2 0 0,-1 2 0 0,-1-2 0 0,-1 3 0 16,-2 1 0-16,0 3 0 15,-4 2 0-15,0 0 0 0,2 5 496 0,-1 1 80 0,0 2 0 0,-1 1 16 16,0 1-160-16,0-1-48 0,1 1 0 0,0 0 0 16,1-1-192-16,1-1-32 0,3-1-16 0,-1 0 0 15,1-1-144-15,1-2 0 0,1-1 0 0,0 0 0 0,0-3 0 16,-1 0 0-16,0-2 0 0,1-1 0 0,0-1 0 0,-1-1 0 15,-1-1 0-15,0 0 128 0,-1 1 48 0,1-2 0 16,-1-1 0-16,-1 0 0 0,-1 2 16 0,0-3 16 16,-1 1 0-16,-1-2 0 0,-1 1-208 0,0 0 176 15,0-1-176-15,0 2 160 0,-1-2-160 0,-1 1 0 16,0-3 0-16,0 3 0 16,0-2-1056-16,1 0-192 0,0 0-32 0,1 2-16 15,0-1-2048-15,1 1-416 0</inkml:trace>
  <inkml:trace contextRef="#ctx0" brushRef="#br0" timeOffset="210194.7">17584 10145 35007 0,'-4'-2'3120'16,"1"0"-2496"-16,3 2-496 0,0 0-128 0,0 0 3600 0,0 0 704 15,0 0 144-15,0 0 32 0,0 0-2848 0,6 0-560 0,2 2-112 0,2 4-32 16,1 0-544-16,3 3-96 0,-1 1-32 0,2 4 0 15,-1 3-128-15,0 1-128 16,-2 4 192-16,0 0-192 0,-2 4 0 0,-3 0 0 0,0 1-160 0,-3-1 160 16,-1-2-176-16,-2-1 176 0,-1-2-128 0,0 0 128 15,-3-6 0-15,-1 2-160 0,1-3 160 0,-2-1 0 16,-1-2-192-16,-1-1 192 0,0-2-192 0,0-1 192 16,0-2-1152-16,0-3-128 0,0-2-32 0,2-2-21648 15</inkml:trace>
  <inkml:trace contextRef="#ctx0" brushRef="#br0" timeOffset="211046.748">18184 10257 16575 0,'0'0'736'0,"0"0"160"0,-4 4-720 0,0 0-176 0,0 1 0 0,0 1 0 0,1 2 6560 0,0 2 1280 16,0 1 256-16,3 3 48 0,-2 2-5808 0,0 0-1168 16,1 2-224-16,1-2-48 0,2 0-640 0,-1-2-112 15,0 0-16-15,0-2-128 0,1 0 0 0,0-2 0 16,0-1 0-16,0-2 0 16,-1 0-976-16,1 0-112 0,-2-7 0 0,0 0-12864 15,0 0-2560-15</inkml:trace>
  <inkml:trace contextRef="#ctx0" brushRef="#br0" timeOffset="211242.268">18059 10446 23951 0,'0'0'2128'0,"0"0"-1696"16,0 0-432-16,0 0 0 0,0 0 3952 0,0 0 704 15,0 0 144-15,5-3 16 0,2 0-2192 0,1 1-432 16,1-2-80-16,1 3-32 0,3-1-944 0,-2 1-192 16,2 0-48-16,1 1 0 0,0-2-512 0,1 2-128 15,1-1 0-15,1 0-16 0,1-1-240 0,1 0 0 16,1-2 0-16,1 0 0 15,0 0-1472-15,1 1-272 0,-1-4-64 0</inkml:trace>
  <inkml:trace contextRef="#ctx0" brushRef="#br0" timeOffset="211497.98">18646 10132 17503 0,'0'0'1552'0,"0"0"-1232"15,0 0-320-15,0 0 0 0,0 0 5552 0,0 0 1040 16,0 0 224-16,0 0 32 0,0 0-3808 0,3 5-768 16,0 3-160-16,0-1-16 0,0 4-896 0,1-2-176 15,0 4-48-15,1 0 0 0,2 0-464 0,1 3-112 16,0-1-16-16,3 0 0 0,1 1-384 0,2-1 128 15,1-2-128-15,3 1 0 0,0-1 0 0,0 1 0 16,-1-4 0-16,0 1 0 16,-2 0-832-16,-1-1-32 0,-3-5-16 0,-1 2 0 15,-3 0-1552-15,-2-1-320 0,-2-1-64 0</inkml:trace>
  <inkml:trace contextRef="#ctx0" brushRef="#br0" timeOffset="211688.413">18637 10570 29487 0,'0'0'1296'0,"0"0"288"0,0 0-1264 0,-1-4-320 16,-1-2 0-16,4-1 0 0,1-1 4320 0,1 0 800 15,0-1 176-15,2 1 16 0,1-2-3440 0,1 0-688 16,0-1-144-16,0 0-16 0,-1 1-624 0,0-1-112 16,2 0-32-16,0 1 0 0,0 1-256 0,0 0 0 0,1 0-128 0,2-1 128 31,1 1-1280-31,0 0-176 0,0-2-16 0,0 0-20576 0</inkml:trace>
  <inkml:trace contextRef="#ctx0" brushRef="#br0" timeOffset="212174.583">19249 10090 35183 0,'0'0'1552'0,"0"0"336"0,0 0-1504 0,0 0-384 0,0 0 0 0,0 0 0 16,0 0 2624-16,0 0 448 0,0 0 80 0,0 0 32 15,0 0-1552-15,0 0-304 0,-1 6-64 0,-1 2-16 16,0 1-672-16,-1 2-144 0,-1 3-32 0,-1 4 0 16,0 3-112-16,-1 2-32 0,0 0 0 0,-2 3 0 15,0-1-128-15,0 1-128 0,0 2 144 0,1-2-144 16,2-1 0-16,0-3 0 0,2-4-128 0,1-3 128 16,0-1-1600-16,2-3-192 0,1-3-64 0,1-2 0 15,-2-6-1472-15,0 0-320 0</inkml:trace>
  <inkml:trace contextRef="#ctx0" brushRef="#br0" timeOffset="212425.76">19430 10080 14735 0,'0'0'1312'0,"0"0"-1056"15,0 0-256-15,-3 5 0 0,-1 0 6288 0,1-1 1200 16,0 2 256-16,0 2 32 0,0 0-4640 0,0 2-912 15,-1 4-192-15,0 1-48 0,0 3-912 0,1 4-192 16,0-1-48-16,-1 5 0 0,1 0-432 0,0 2-80 16,-2 0-32-16,1-1 0 0,1 1-288 0,0-6 0 0,1-2 0 0,1-3 0 31,0 1-992-31,2-3-208 0,1-5-32 0,1 0-16 16,0-3-2208-16,1-1-432 0</inkml:trace>
  <inkml:trace contextRef="#ctx0" brushRef="#br0" timeOffset="212975.239">19630 10298 13823 0,'0'0'1216'0,"0"0"-960"15,0-5-256-15,0-1 0 0,0 6 5280 0,0 0 1008 16,-1-5 208-16,1 5 32 0,0 0-3536 0,0 0-720 16,-3 5-144-16,0 1-16 0,-1 2-1104 0,2 2-224 15,0 1-32-15,1 2-16 0,-2 1-464 0,3 1-80 16,0 0-32-16,0 0 0 0,0 0-160 0,2-1 0 15,1-3 0-15,1-1 0 0,1-1-160 0,2-1 160 16,1-5 0-16,2 0-144 0,0-2 144 0,2-1-160 16,1-2 160-16,-1-2-160 0,-2-1 160 0,2-2 0 15,-2-3 0-15,-1 1 0 0,-1-1 0 0,0 0 0 16,-1 0 0-16,1-1 128 0,-2 2-128 0,0 2 192 16,-1 0-64-16,0 3 0 0,-1 2-128 0,-4 2 128 15,2 4-128-15,0 2 128 0,-2 2 192 0,0 0 64 0,1 2 0 0,-1 1 0 16,0 0 48-16,0 0 16 0,0-2 0 0,2 0 0 15,-2-1-256-15,1-1-32 0,1-2-16 0,1 0 0 16,-3-5-144-16,4 2 0 0,-4-2 0 0,0 0 0 16,5 0 0-16,1-2 0 0,-1-2 0 0,-1-2 0 15,0-1 224-15,1-4-32 0,0-1-16 0,-1-2 0 16,0-2-48-16,1 0 0 0,0-1 0 0,0-1 0 16,-1 1-128-16,-1-1 0 0,1 0 0 0,0 2 0 15,0-1-1552 1,0 2-304-16,0 1-48 0,-1 0-19696 0</inkml:trace>
  <inkml:trace contextRef="#ctx0" brushRef="#br0" timeOffset="213157.512">20074 10097 15663 0,'0'0'1392'0,"0"0"-1120"15,0 0-272-15,0 0 0 0,0 0 6544 0,0 0 1264 16,0 0 240-16,0 0 48 0,0 0-4896 0,0 0-992 15,1 7-192-15,-2 2-32 0,0 0-960 0,0 4-192 0,0 0-48 0,-1 4 0 16,-1 1-544-16,0 4-112 0,-1 1-128 0,-1 4 176 16,0-3-176-16,-1 2 0 15,0 1 0-15,1-3 0 16,1 0-560-16,0-3-144 0,1-4-16 0,1-2-16 16,1-2-1296-16,1-2-256 0,1-2-48 0,1-4-18640 0</inkml:trace>
  <inkml:trace contextRef="#ctx0" brushRef="#br0" timeOffset="213386.913">20279 10048 42207 0,'0'0'1872'0,"0"0"384"0,-5 2-1808 0,1 1-448 0,-1 0 0 0,0 2 0 0,0 1 2112 0,1 3 320 15,0 0 64-15,-1 1 0 0,1 3-1296 0,-2 2-272 16,1 2-48-16,-1 3-16 0,0 2-480 0,0 3-80 15,-1 2-32-15,1 1 0 0,1 2-272 0,1-1 0 16,1-1 0-16,0-1 0 0,1-4 0 0,2-2-176 16,0-3 0-16,1 0 0 15,1-5-1168-15,1-3-256 0,2-1-32 0,2-2-13600 16,1-2-2736-16</inkml:trace>
  <inkml:trace contextRef="#ctx0" brushRef="#br0" timeOffset="213726.641">20346 10415 23039 0,'0'0'2048'0,"0"0"-1648"15,0 0-400-15,0 0 0 0,3-4 5184 0,-1-1 960 16,0 0 192-16,-2 5 48 0,4-5-4128 0,0 1-816 16,2-1-160-16,2 2-48 0,1 0-784 0,0 1-176 15,0-2-16-15,-1 3-16 0,1 1-240 0,1 0 0 16,-2 0 0-16,-1 2 0 0,-2 1-192 0,0 2 0 0,-5-5 16 0,3 4 0 15,-3 2 16-15,-1 1 0 0,-2-2 0 0,-2 3 0 16,-3 1 160-16,-2-1 256 0,-1 1-64 0,1 0-16 16,-1-1 384-16,1 1 80 0,1-2 0 0,2 0 16 15,3 1 48-15,0-1 16 0,2-1 0 0,1 0 0 16,1-6-272-16,3 6-64 0,2-1-16 0,3-1 0 16,2-1-368-16,1 0 0 0,0-1 0 0,3-2 0 0,-1 0-224 0,0-3-112 15,1 1-32-15,0-3 0 16,-1 1-1616-16,-1-4-320 0,0 0-64 0,-1-2-19952 15</inkml:trace>
  <inkml:trace contextRef="#ctx0" brushRef="#br0" timeOffset="214077.874">20494 10022 36623 0,'0'0'800'0,"0"0"160"0,6-1 48 0,1-1 32 0,1 1-832 0,-1 2-208 16,1-1 0-16,0 2 0 0,-1-1 816 0,1 1 112 16,0 2 32-16,1-1 0 0,-2 1-672 0,-1-1-128 0,1 2-32 0,-1 0 0 15,-2 0-128-15,0 0 0 0,-1-1 0 0,-3-4-176 16,-1 6 176-16,-2 0 176 0,-3 0-48 0,-1 1 0 15,-2 0 448-15,0 0 96 0,-3 0 16 0,0-1 0 16,0 2 464-16,1-1 112 0,0 2 16 0,3-1 0 16,1-1 0-16,2 1 16 0,2-2 0 0,1 2 0 15,2-1-512-15,3 0-96 0,2-1-32 0,3 0 0 16,1-1-400-16,3 0-64 0,0-2-32 0,3 1 0 16,-1 0-336-16,1-3-64 0,1 3-16 0,1-3 0 15,-2-1-1424-15,0-1-304 0,0 1-48 0</inkml:trace>
  <inkml:trace contextRef="#ctx0" brushRef="#br0" timeOffset="-196768.628">21125 10234 25791 0,'0'0'2304'0,"0"0"-1856"16,0 0-448-16,0 0 0 0,0 0 4304 0,0 0 768 15,0 0 160-15,0 0 16 0,0 0-3312 0,8-1-656 16,0 0-144-16,2-1-32 0,0 2-752 0,3 2-160 15,0-2-16-15,-1 0-16 16,1 1-800-16,1 1-176 0,-1 0-16 0,-2 1-16 16,0 0-1952-16,-2 0-384 0</inkml:trace>
  <inkml:trace contextRef="#ctx0" brushRef="#br0" timeOffset="-196633.014">21154 10331 45615 0,'0'0'1008'0,"0"0"208"0,0 0 32 0,0 0 32 0,-3-1-1024 0,3 1-256 0,0 0 0 0,0 0 0 15,0 0 832-15,5 2 128 0,3 0 32 0,2-1 0 0,2 0-768 16,1-1-224-16,2 0 0 0,2 0 128 16,-1-1-1664-1,2-1-336-15,1-1-64 0</inkml:trace>
  <inkml:trace contextRef="#ctx0" brushRef="#br0" timeOffset="-196220.368">21764 10090 34095 0,'0'0'1504'0,"0"0"320"0,0 0-1456 16,0 0-368-16,0 0 0 0,0 0 0 0,0 0 2112 0,0 0 368 0,0 7 64 0,0 1 16 15,0 1-1232-15,0 1-240 0,-1 3-64 0,0 2 0 16,-1 1-608-16,0 3-128 0,-1 2-32 0,-1-1 0 0,0 2-256 0,0-1 0 16,0 1 0-16,0-1 0 0,0 0-128 0,1-3-96 15,0-1-16-15,2-3 0 16,0-4-976-16,1-2-208 0,1-2-48 0,-1-6-11584 16,0 0-2304-16</inkml:trace>
  <inkml:trace contextRef="#ctx0" brushRef="#br0" timeOffset="-195790.176">21801 10113 29487 0,'0'0'1296'0,"-5"-5"288"0,0 0-1264 0,1-1-320 16,3 0 0-16,-1 0 0 0,1-1 4256 0,2 0 800 16,1 0 144-16,2 1 48 0,1-3-3696 0,2 2-720 15,2 1-160-15,1 2-32 0,2 1-448 0,1 1-192 16,1-1 176-16,2 3-176 0,1 2 0 0,-2 0 0 15,-1 2 0-15,1 0 0 0,-3 2 0 0,-1 1 0 16,-2 2 0-16,-3-2-160 0,-4 2-32 0,-2 0-16 16,-4 1 0-16,-2 1 0 0,-2 1 208 0,-3 0 0 15,-2 2 0-15,-3 1 0 0,0 0 336 0,0 1 16 16,-1 1 0-16,2 0 0 0,-1-2 272 0,3 0 48 0,1-2 16 0,3 1 0 16,2-3-32-16,1-2 0 0,2-1 0 0,3-1 0 15,0-1-336-15,3-1-80 0,1 0-16 0,1-1 0 16,1 0-48-16,0 1-16 0,1-2 0 0,0 2 0 15,0-1-32-15,1 0 0 0,0 1 0 0,1 0 0 16,1-2-128-16,-1 1 0 0,1-1 0 0,0 0 128 16,0 0-128-16,0-1 0 0,-1-2 0 0,1 1 0 0,0 0 0 15,0-1-224-15,0-1 48 0,-3 0 16 16,0 0-640-16,0-1-128 0,-1-3-32 0,-1 0 0 16,2 0-912-16,0 0-192 0,-2-1-48 0,1 0-12640 15,1 0-2528-15</inkml:trace>
  <inkml:trace contextRef="#ctx0" brushRef="#br0" timeOffset="-195439.711">22304 10128 23039 0,'0'0'2048'0,"0"0"-1648"16,0 0-400-16,-4-3 0 0,1 1 4016 0,-1 0 720 15,-1 0 128-15,0 1 48 0,-1-3-2576 0,0 3-512 16,-2-2-96-16,1 1-32 0,-1 2-800 0,-2-2-144 15,-1 2-48-15,0 2 0 0,1-2-192 0,-1 1-64 16,-1 0 0-16,1 2 0 0,2-2-112 0,0 3-16 16,1-2-16-16,3 1 0 0,5-3 48 0,0 0 16 15,1 5 0-15,3 0 0 0,2 0-368 0,1 0-128 0,0 0 0 0,2-1 0 16,1 1 128-16,-1 1 0 0,-1-1 0 16,-1 2 0-16,0 1 0 0,-1 1 176 0,0 1-48 0,-3 1 0 15,0 3 0-15,-2-1 0 0,-2 2 0 0,0-2 0 16,-2 1-128-16,-2 1 160 0,-2-1-160 0,1 1 160 15,-2 1-160-15,-2-4 0 0,-2 0 144 0,0-1-144 16,1-3 0-16,-1-2 0 0,0-1 0 0,3-2 128 16,3-3-288-16,1-3-48 0,3-2-16 0,2-1 0 15,5-4-1440-15,1-1-272 0,4-1-64 0,2 2-12656 16,1-3-2544-16</inkml:trace>
  <inkml:trace contextRef="#ctx0" brushRef="#br0" timeOffset="-195089.265">22626 10091 19343 0,'1'-10'1728'0,"-1"10"-1392"15,0-4-336-15,0 4 0 0,-1-5 3584 0,1 5 640 16,-5-4 128-16,-1 1 16 0,-1 1-1456 0,0 1-288 15,-3 0-64-15,-1 2-16 0,-2 1-1056 0,0 1-208 16,-2 0-32-16,-1 1-16 0,-2 1-464 0,1-2-80 16,1 3-32-16,2 0 0 0,1 0-208 0,3 0-64 15,4-1 0-15,1 2 0 0,4-2-256 0,3 0-128 16,2 2 128-16,1-1-128 0,3 1 0 0,2 0 128 0,1 1-128 16,0-3 0-16,1 2 0 0,-1 0 0 0,-1 1 0 15,0 2 0-15,-2-2 0 0,-1 2 0 0,0 1 0 0,-2 0 192 16,-3-1-192-16,-1 0 0 0,0 1 0 0,-4 0 0 15,-2 1 0-15,-3-2 0 0,-2 0 0 0,-1 0 0 16,-3-1 128-16,-2 0-128 0,1-4 192 0,-1 1-64 16,-1-1 0-16,4-2-128 0,1-1 192 0,0-1-64 0,1-1-128 15,2-1 0-15,2-2 0 0,3-1-176 16,1-1-1248-16,4-2-256 0,2 2-48 0,3-1-13088 16,2 0-2608-16</inkml:trace>
  <inkml:trace contextRef="#ctx0" brushRef="#br0" timeOffset="-194837.25">22638 10408 6447 0,'0'0'576'0,"0"0"-576"15,0 0 0-15,0 0 0 0,0 0 6768 0,5-4 1232 16,-2-1 256-16,0 0 64 0,-2-1-5536 0,1 0-1104 16,0-2-208-16,0-1-64 0,0-1-448 0,0-1-112 15,0 1-16-15,0-2 0 0,1-1-48 0,0-1-16 16,1-2 0-16,1-1 0 0,1 1-16 0,0-1-16 15,1-1 0-15,1 2 0 0,1-4-416 0,0 4-64 16,0 0-32-16,0 2 0 0,1 3-224 0,-1-3 0 16,-1 2 0-16,0 1 0 0,0 2 0 0,1 0-128 15,0 1-16-15,-1 2 0 16,0 1-704-16,-2 1-144 0,-1 1-32 0,1 1-20272 0</inkml:trace>
  <inkml:trace contextRef="#ctx0" brushRef="#br0" timeOffset="-194438.363">22930 10170 36623 0,'0'0'800'0,"0"0"160"16,0 0 48-16,-2 5 32 0,2-5-832 0,-2 8-208 0,1-1 0 0,0 0 0 0,1 1 1168 0,1 0 192 15,-1 2 48-15,2 0 0 0,-1 0-880 0,1 0-160 16,0-2-48-16,1 1 0 0,2 0-192 0,0-1-128 15,1-1 128-15,0-2-128 0,0-1 128 0,1-1-128 16,1 0 128-16,0-3-128 0,0 0 272 0,-1-4-16 16,3-1 0-16,-1 1 0 0,-1-4-96 0,0-1-32 15,0-1 0-15,0 0 0 0,-1 1 112 0,-1 0 16 16,0 1 0-16,-1 2 0 0,-1-1 0 0,-4 7 0 16,0 0 0-16,0 0 0 0,0 0 704 0,0 0 160 0,0 0 32 0,0 8 0 15,0 1-816-15,0-1-144 16,0 0-48-16,1 0 0 0,0 1-144 0,2-1 0 0,0-1 0 0,-1 0 0 15,2-1 0-15,1-2 0 16,0 0 0-16,2-1 0 0,0-3 0 0,0 0 0 0,0-2 0 0,0-2 0 16,0-2 496-16,0-2 112 15,-1-1 32-15,0-2 0 0,0-1-208 0,-1 1-48 0,-1-3 0 0,0 0 0 16,-1 1-240-16,-1-2-144 0,0 2 160 0,-1 2-160 16,-1 1 0-16,-1 1-160 0,0 2 0 0,-1-1 0 31,0 1-1744-31,1 1-336 0,1 0-80 0,0 2-19584 0</inkml:trace>
  <inkml:trace contextRef="#ctx0" brushRef="#br0" timeOffset="-194139.18">23334 9983 50735 0,'0'0'1120'16,"0"0"224"-16,0 0 64 0,0 0 0 0,12 3-1120 0,-12-3-288 0,6 3 0 0,0 1 0 0,2 2 896 0,0 2 128 15,1 3 32-15,1 2 0 0,-1-3-528 0,2 3-96 16,0 2-32-16,-1 1 0 0,-2-2-400 0,1 5 0 16,-1-2-144-16,-1 2 144 0,-2 2-256 0,-2 1 64 15,-1 0 16-15,-1 1 0 0,-2-1 0 0,-2 1 0 16,-2-1 0-16,-1 0 0 0,-1-2 176 0,0-2 0 16,-1-3 0-16,-2-3 0 0,-1-1 0 0,-1-3 0 15,2-3 0-15,-1-2 0 16,-1-3-1600-16,1-4-320 0,0-3-80 0,3-1-16 0</inkml:trace>
  <inkml:trace contextRef="#ctx0" brushRef="#br0" timeOffset="-179527.412">23868 10059 16575 0,'0'0'1472'0,"0"0"-1168"0,0 0-304 0,0 0 0 0,0 0 3424 0,-3 5 624 15,3-5 128-15,0 0 32 0,-5 3-1600 0,5-3-320 16,-4 4-64-16,4-4-16 0,0 0-800 0,0 0-144 16,0 0-48-16,0 0 0 0,0 0-192 0,0 0-32 15,0 5-16-15,0-5 0 0,2 2-80 0,2 0 0 16,-4-2-16-16,4 1 0 0,1 0-112 0,1-1-32 15,1-1 0-15,3 0 0 0,0 0-352 0,1-1-64 16,0-1 0-16,2-1-16 0,1-1-112 0,1-1 0 16,0 0-16-16,1 1 0 0,-1-2-176 0,0 2 0 15,-2 2 0-15,-1 1 128 0,-2-2-128 0,0 3 0 16,-4-1 0-16,-1 2 0 0,0 0 0 0,-5 0 0 16,0 0 0-16,0 0 0 15,0 0-1056-15,0 0-192 0,0 0-32 0,0 0-16 16,-4 4-1344-16,-1-1-272 0,-1 0-48 0,-2-1-16 0</inkml:trace>
  <inkml:trace contextRef="#ctx0" brushRef="#br0" timeOffset="-179327.925">23897 10096 9215 0,'0'0'816'0,"0"0"-656"0,0 0-160 0,0 0 0 16,-5-1 6672-16,0 0 1312 0,5 1 256 0,-5-2 48 16,1 0-4800-16,4 2-960 0,0 0-192 0,0 0-32 15,0 0-944-15,0 0-176 0,0 0-32 0,0 0-16 0,0 0-480 16,1 6-80-16,1 1-32 0,5-2 0 0,1 1-240 0,1 1-48 15,1-1-16-15,1 2 0 0,2-2-112 0,0 2 0 16,2-1-128-16,-1 1 192 0,2-2-192 0,0 2 0 16,-1-1 0-16,0 0 0 0,-1-1 0 0,-4 1 0 15,-1-2 0-15,-1 0 0 16,-3 2-896-16,0-1-112 0,-2 1-16 0,-1 1-16 16,-1-1-1392-16,-1-2-256 0,-1 1-64 0,-1-1-17072 15</inkml:trace>
  <inkml:trace contextRef="#ctx0" brushRef="#br0" timeOffset="-178444.688">24595 10177 16703 0,'0'0'736'0,"0"0"160"0,0 0-720 0,0 0-176 15,0 0 0-15,0 0 0 0,0 0 976 0,0 0 176 16,0 0 16-16,-5 0 16 0,1 1-288 0,4-1-64 16,-4 2-16-16,4-2 0 0,0 0 512 0,0 0 96 15,0 0 32-15,0 0 0 0,0 0 416 0,0 0 96 16,0 0 16-16,-1-5 0 0,1 0-400 0,1 1-80 16,0-1-16-16,0 0 0 0,0-1-320 0,0 1-64 15,0-2-16-15,1 1 0 0,1-1-176 0,0 1-32 16,1 0-16-16,1-2 0 0,1 1-224 0,1 0-32 15,0 1-16-15,-1 0 0 0,1 1-208 0,1 1-64 16,0 1 0-16,-1 1 0 0,0 2-128 0,-1 1-48 16,-1 1 0-16,1 2 0 0,0 2-144 0,0 1 192 0,1-1-192 15,0 2 192-15,-1 1-192 0,-2-4 0 0,1 2 0 0,1-2 128 16,1 1 48-16,1 0 0 0,0-1 0 0,1 0 0 16,1-1-176-16,4 0 0 0,-1-2 0 0,-3-1 0 15,1-1-272-15,1 0 16 0,1-1 0 0,0-1 0 16,1-1 64-16,0-1 0 0,-1-1 16 0,3-2 0 15,-2 0-16-15,-2 1 0 0,-1-2 0 0,-3 1 0 16,-2 0 192-16,-2 0 0 0,-2 0 0 0,-1 0 0 16,-2 1 0-16,-2-1 0 0,-1 0 0 0,-1 1 0 0,-2 0 0 0,0 0 176 15,-1 0-48-15,0 2 0 0,-1 0 80 0,-1 2 16 16,-1-1 0-16,1 3 0 0,-1 1 0 0,2 1 0 16,0 3 0-16,-1-1 0 0,0 1-80 0,-2 3-16 15,-1-1 0-15,1 2 0 0,-1 1 0 0,-4 3 0 16,2 1 0-16,1 1 0 0,1-2 0 0,1 1-128 15,2-1 192-15,0-1-64 0,0 1-128 0,1-2 128 16,1-1-128-16,-1-2 128 0,1-3-128 0,0-1 0 16,-1-3 0-16,0-3 0 0,0-2 0 0,-1-1 0 15,-1-3 0-15,-1-2 0 16,-1-1-1216-16,-3-2-192 0,1-1-16 0</inkml:trace>
  <inkml:trace contextRef="#ctx0" brushRef="#br0">10174 6610 7359 0,'0'0'656'0,"0"0"-528"0,0 0-128 0,0 0 0 0,0 0 2688 0,1-5 512 16,-1 0 112-16,0 5 16 0,0-6-1504 0,0 6-288 15,1-5-64-15,-1 5-16 16,0 0-16-16,0 0 0 0,-1-5 0 0,1 5 0 0,-3-5-560 0,3 5-112 16,0 0-32-16,0 0 0 0,0 0-176 0,0 0-48 15,0 0 0-15,0 0 0 0,1-5 320 0,-1 5 48 16,0 0 16-16,0 0 0 0,0 0 512 0,5 4 96 16,-2 3 32-16,-1 2 0 0,0 2-224 0,-1 1-32 15,-1 2-16-15,2 0 0 0,-1 2-496 0,1 0-112 16,-1-2-16-16,2 0 0 0,1-1-320 0,0-1-64 15,0-2 0-15,1-1-16 0,1 0-240 0,0-3 0 16,1-2 128-16,1-1-128 0,0-2 0 0,1-2 0 16,0-3 0-16,1-1 0 0,1-5 144 0,0-1-144 15,0 0 128-15,0-4-128 0,-2-1 128 0,0 1-128 16,1-1 128-16,-2 1-128 0,-1 2 0 0,0 2 128 16,-2 2-128-16,0 2 0 0,0 2 0 0,-5 5 128 0,0 0-128 0,2 5 0 15,0 5 256-15,-1 5-48 0,0 2 0 0,-1 4 0 16,1 1 96-16,1 2 16 0,2-1 0 0,0 1 0 15,1-3-96-15,1-1-16 0,4-3 0 0,0 0 0 0,1-4-80 16,1-2 0-16,0-1-128 0,2-2 192 16,-2-2 0-16,0-2 0 0,1-1 0 0,0-5 0 15,-1-1 64-15,0-3 16 0,1-1 0 0,-1-3 0 0,-2-2 16 0,-1-1 0 16,-1-2 0-16,-1 1 0 16,-1-3-64-16,0 1-16 0,-2-3 0 0,-2 1 0 15,0 1-208-15,0-2 144 0,-1 0-144 0,0 5 128 16,0 1-128-16,0-1 0 0,0 4 0 0,-1 1 0 0,0 1 0 0,1 1 0 15,0 0 0-15,0 2 0 16,0-1-176-16,0 1-16 0,0 0 0 0,0 0 0 16,1 0-608-16,0 1-128 0,-1-1-32 0,1 1 0 15,-1-1-624-15,-1 5-128 0,0 0-16 0,-1-4-13264 16,0-1-2656-16</inkml:trace>
  <inkml:trace contextRef="#ctx0" brushRef="#br0">10350 6366 11967 0,'0'0'528'0,"0"0"112"0,0 0-512 0,0 0-128 0,0 0 0 0,0 0 0 0,0 0 5616 0,0 0 1088 16,0 0 208-16,0 0 64 16,5-3-3936-16,-1-1-784 0,0-1-144 0,0 0-48 15,0-4-848-15,0 2-192 0,0-2-16 0,0 2-16 16,-1-2-320-16,1 1-64 0,-1 0-16 0,0 1 0 15,0-2-320-15,0 3-64 0,-1 0-16 0,1 1 0 16,1 1-192-16,-4 4 144 0,0 0-144 0,0 0 128 0,0 0-128 0,5 2 192 16,0 1-192-16,-1 2 192 0,-1 1 0 0,0 2 0 15,2 0 0-15,-1 0 0 0,-1 0 0 0,0 1 16 16,0 1 0-16,0-2 0 0,-1-1-16 0,-1 0 0 16,2-1 0-16,1 0 0 0,-2 0-192 0,0-1 176 15,-2-5-176-15,0 0 160 0,0 0-160 0,0 0 0 16,0 0 0-16,5 3 0 15,0 0-832-15,-5-3-160 0,0 0-32 0,0 0 0 16,6-1-1840-16,-6 1-368 0,6-2-80 0</inkml:trace>
  <inkml:trace contextRef="#ctx0" brushRef="#br0">10829 6570 37375 0,'0'0'1664'0,"0"0"320"0,0 0-1584 0,0 0-400 15,0 0 0-15,0 0 0 0,0 0 2032 0,0 0 320 16,0 0 64-16,0 0 16 0,0 0-1008 0,6 6-192 16,-1-2-32-16,1 0-16 0,-1 0-720 0,2-2-144 15,1 0-16-15,1 0-16 0,0-1-288 0,2 0 0 16,-2 0 128-16,1-1-128 0,1-1 0 0,0-1-272 15,-2 1 48-15,1 0 16 16,0 0-2240-16,-3 0-448 0,-7 1-96 0</inkml:trace>
  <inkml:trace contextRef="#ctx0" brushRef="#br0">10831 6738 20271 0,'-5'3'1792'0,"-1"0"-1424"0,0-1-368 0,0 0 0 15,3-1 4800-15,3-1 896 16,0 0 192-16,0 0 16 0,0 0-3248 0,0 0-656 0,0 0-128 0,0 0-16 15,6-2-928-15,2 1-176 0,1 0-48 0,1 0 0 16,2 1-352-16,-1 1-80 16,1 1-16-16,1 0 0 0,-3-1-256 0,1 1 0 0,0 1 128 0,0 1-128 31,-1-1-736-31,-1 0-208 0,0 0-32 0,1-1-16 16,0-1-2656-16,-2 0-544 0</inkml:trace>
  <inkml:trace contextRef="#ctx0" brushRef="#br0">11527 6312 15663 0,'0'0'1392'0,"0"0"-1120"16,0 0-272-16,0 0 0 0,0 0 4640 0,0 0 864 15,0 0 192-15,0 0 16 0,0 0-3312 0,0 0-672 16,0 0-128-16,0 0-16 0,4 6-624 0,-1 1-128 16,-1 1-32-16,0-1 0 0,0 2-160 0,0 0-16 0,0 0-16 0,0 1 0 15,-1 1-144-15,0 0-16 0,0-1-16 0,-1 0 0 16,0-2-80-16,0 1-16 0,0-3 0 0,0 0 0 16,0-6 48-16,0 5 0 0,0-5 0 0,0 0 0 15,0 0-16-15,0 0 0 0,0 0 0 0,0 0 0 16,4-4-80-16,-1-2-16 0,-1-3 0 0,2 0 0 15,1-2-96-15,0-2-32 0,1 0 0 0,0 0 0 0,0-2-144 0,1 0 0 16,-1 1 0-16,0 0 128 0,0 0-128 0,0 3 0 16,0 0 0-16,1 2 0 0,-2 2 0 0,0 1 128 15,-1 1-128-15,1 1 0 0,0 3 0 0,1 0 128 16,-6 1-128-16,6 1 0 0,0 0 128 0,0 2-128 16,-1 1 128-16,1 1-128 0,-1 2 128 0,0 1-128 15,0 1 0-15,0 0 128 0,-2 1-128 0,1 2 160 16,-1-2-160-16,-1 1 160 0,-1 1-32 0,0 0 0 15,-1 0 0-15,1-1 0 0,-2 0 64 0,0-1 0 16,-1-1 0-16,1-1 0 0,0-3-192 0,1 1 128 16,0-6-128-16,0 0 128 0,0 0-128 0,0 0 128 0,0 0-128 0,0 0 128 15,0 0-128-15,0 0 0 0,3-6 0 0,0-1 0 16,0-2-128-16,0-2 128 0,2-1 0 0,0 0 0 16,1-2 0-16,0 0 0 0,1 1 0 0,-2 0 0 15,1 0-160-15,-2 3 160 16,1 2 0-16,0 1-144 0,-1 1 144 0,-1 2 0 15,-3 4 0-15,0 0 0 0,0 0 0 0,0 0 0 0,6 4 128 0,-1 2-128 16,-1 1 0-16,-1 0 0 16,-1 2 0-16,0 1-128 0,0 1 128 0,-1-1 0 15,-1 2 0-15,1 0 0 0,0-1 0 0,0-1 0 16,-2 1 0-16,1-1 0 0,1 0 0 0,0-2 0 0,0-3 128 0,1 0-128 31,-2-5-784-31,0 0-240 0,0 0-32 0,0 0-16 16,0 0-1408-16,0 0-272 0,6-6-64 0,1 2-17728 0</inkml:trace>
  <inkml:trace contextRef="#ctx0" brushRef="#br0">11993 6344 23039 0,'0'0'2048'0,"-1"7"-1648"15,-1 1-400-15,0 0 0 0,1 0 3456 0,1-1 624 16,0 1 112-16,2 1 32 0,-1-3-2064 0,1 1-416 15,0-1-80-15,0 0 0 0,-2-6-1008 0,2 4-192 16,1 1-32-16,-3-5-16 0,6 3-416 0,-6-3 0 16,5 2 128-16,-5-2-128 0,0 0-144 0,0 0-64 15,4-4-16-15,-1 1 0 16,-1-3-2208-16,0 1-432 0,-1-3-80 0</inkml:trace>
  <inkml:trace contextRef="#ctx0" brushRef="#br0">11986 6203 21183 0,'0'0'1888'0,"-3"-5"-1504"0,-1 1-384 0,1 0 0 16,0 0 4112-16,3 4 752 0,-4-3 160 0,4 3 32 16,-5-3-2704-16,1 1-544 0,4 2-96 0,0 0-32 15,0 0-1072-15,0 0-224 0,0 0-32 0,-1 7-16 32,1 0-1200-32,1 0-240 0,1-1-48 0,2 1-18432 0</inkml:trace>
  <inkml:trace contextRef="#ctx0" brushRef="#br0">12119 6243 11967 0,'0'0'1072'0,"0"0"-864"0,-3-4-208 0,3 4 0 0,-2-4 5328 0,2 4 1024 15,-2-5 208-15,2 5 32 0,0 0-3648 0,0 0-752 16,0 0-144-16,0 0-16 0,0 0-880 0,0 0-192 16,2 6-16-16,0 2-16 0,1 1-288 0,0 3-48 15,-1 0-16-15,0 1 0 0,0 0-64 0,1 1-32 16,0-1 0-16,0-2 0 0,0 0-112 0,0 0-32 15,0-2 0-15,0-1 0 0,0-1-80 0,0-1 0 16,-3-6-16-16,4 6 0 0,-4-6 16 0,0 0 16 16,0 0 0-16,6-2 0 0,0-1 64 0,-3-2 16 15,2-1 0-15,1 0 0 0,1-6-112 0,0 1-32 16,0-4 0-16,1 1 0 0,0-2-208 0,-1 1 128 16,0 0-128-16,1 1 0 0,0 1 0 0,0 0 0 15,0-1 0-15,2 2 0 0,0 2 128 0,-1 0-128 16,0 2 0-16,0 1 0 0,0 2 192 0,0 2-48 15,-1-1-16-15,-1 3 0 0,-1 1 128 0,0 2 32 0,0 1 0 16,-1 2 0-16,-1 2-32 0,-1 2 0 0,-1 1 0 0,0 1 0 16,0 2-80-16,0 1-32 15,-1 1 0-15,0 0 0 0,-1-1-144 0,0-1 0 0,1 0 0 0,-1 0 128 16,1-1-128-16,-1-2 0 0,0-2 0 0,1 0 0 31,-1-1-832-31,1-1-112 0,-1 0-16 0,0-6 0 0,1 4-1120 0,-1-4-224 16,0 0-64-16,-1 6-12496 0,-1 0-2512 0</inkml:trace>
  <inkml:trace contextRef="#ctx0" brushRef="#br0">11819 6805 8287 0,'0'0'368'0,"0"0"80"0,0 0-448 0,0-5 0 0,-1-1 0 0,1-1 0 16,1 1 6688-16,0 0 1248 0,1-1 256 0,-1 1 64 16,-1 6-4960-16,1-5-992 0,1 0-192 0,-2 5-32 15,0 0-736-15,0 0-128 0,0 0-48 0,0 0 0 16,0 0-272-16,1 5-48 0,-1 2-16 16,2 2 0-16,0 0-448 0,-1 3-80 0,-2-1-32 0,1 1 0 15,3-2-144-15,1 1-128 0,0-2 144 0,1 0-144 16,0-1 0-16,1 0 0 0,0-1 0 0,0-2 0 15,0-1 0-15,1-2 0 0,0-1 0 0,0-1 0 16,0-1 0-16,-1-1 128 0,2-3-128 0,-1-1 0 16,0 0 0-16,0 0 0 0,-1-3 128 0,1 0-128 15,-2 0 0-15,0 0 0 0,1 1 128 0,-2 4-128 0,0-1 0 0,-4 5 0 16,0 0 0-16,0 0 0 0,4 5 0 0,0-1 0 16,0 1 0-16,-1 2 0 0,1 0 0 0,-1 2 128 15,3-1-128-15,-1-1 0 0,1-2 0 0,1 2 0 16,-1-2 0-16,1 0 0 0,-1-2 0 0,2 0 0 15,-1-2 0-15,0-1 0 0,2-1 272 0,-1-2-32 16,0-2-16-16,1-1 0 0,1-1 64 0,-1-2 16 16,-1-2 0-16,0-2 0 0,-1-1-96 0,0 2-16 15,0-3 0-15,0 0 0 0,-1 0-192 0,-1 0 144 16,-3 1-144-16,1 3 128 0,-2 0-128 0,-1 2 0 16,-1 1 0-16,0 2 128 0,0 2-128 0,1 4 0 15,-3-4 144-15,3 4-144 0,0 0 0 0,-5-1 0 16,1 0-160-16,-1 1 160 15,5 0-1088-15,-6 2-128 0,6-2 0 0,-5 2-16 16,5-2-1952-16,-5 2-384 0</inkml:trace>
  <inkml:trace contextRef="#ctx0" brushRef="#br0">12819 6218 27519 0,'0'0'1216'0,"0"0"256"0,0 0-1168 0,0 0-304 0,1-5 0 0,-1 5 0 16,0 0 2464-16,0 0 432 0,0 0 96 0,0 0 16 16,0 0-800-16,-1 5-160 0,0 3-16 0,1 1-16 15,1 2-848-15,1 1-160 0,0 2-48 0,1 2 0 16,-1 0-240-16,1 2-48 0,0 1-16 0,0 1 0 16,-1 0-192-16,0 3-32 0,0-3-16 0,1 0 0 15,-2 0-208-15,-1-3-32 0,0 1-16 0,0-2 0 16,0-1-160-16,1 0 0 0,0-2 0 0,-1 0 128 0,0 0-128 0,0-1 0 15,0-2 0-15,0 0 0 0,1-1 0 0,-2-2-192 16,0-1 32-16,1-6 16 16,0 0-288-16,0 0-48 0,0 0-16 0,0 0 0 15,0 0-976-15,0 0-192 0,0 0-32 0,0-6-16 16,1-1-1328-16,0-2-272 0,1-2-48 0</inkml:trace>
  <inkml:trace contextRef="#ctx0" brushRef="#br0">12862 6300 22111 0,'-10'-3'976'0,"10"3"208"0,-6-3-944 0,0 1-240 0,-1-3 0 15,1 0 0-15,1-1 3664 0,2-1 688 0,-1 0 144 0,3-2 32 16,2 0-2480-16,1 0-480 0,2-3-96 0,2 2-32 16,1 1-544-16,1 0-128 15,2 0 0-15,1 1-16 0,0 1-160 0,0 1-16 16,2 2-16-16,1 0 0 0,-1 1-224 0,1 2-32 0,-1 2-16 0,1 2 0 15,3 0-112-15,-1 2-32 16,-3 3 0-16,-1 2 0 0,1 1 64 0,-1 2 16 0,-2 1 0 0,-1 3 0 16,-2 2-32-16,-2 0-16 0,-3 1 0 0,-2 1 0 0,-2-1 48 0,-2 2 16 15,-2 0 0-15,-2-2 0 0,-1 1 32 0,-1-2 16 16,-3-1 0-16,0-4 0 0,1 0 144 0,-1-2 16 16,0-2 16-16,2-1 0 0,1-3-48 0,0-1-16 15,1-1 0-15,3-1 0 0,0-1-144 0,6-2-16 16,0 0-16-16,0 0 0 0,0 0-96 0,0 0-128 15,0 0 176-15,0 0-176 0,4-3 176 0,3 2-176 16,0 1 160-16,2 1-160 0,1 1 192 0,1 1-48 16,1 0-16-16,0 0 0 0,-1 2-128 0,1 1 160 15,0-1-160-15,1 1 160 0,0 1-160 0,1 1 0 16,0-1 0-16,0 1 128 0,-1-1-128 0,-1 1 0 16,-1-1 0-16,-1 0 0 0,-2-1 0 0,-1 0 0 15,0 0 0-15,-2-2 0 0,-1 0 0 0,0 1 0 16,-1-2 0-16,-3-3 0 0,0 0-304 0,0 0 16 15,0 0 0-15,0 0 0 16,0 0-736-16,0 0-160 0,0 0-32 0,-1-5 0 16,0-1-784-16,1 0-176 0,0-2-16 0,0-1-12208 15,1 0-2448-15</inkml:trace>
  <inkml:trace contextRef="#ctx0" brushRef="#br0">13490 6245 10127 0,'0'0'896'0,"0"-4"-704"0,-1-1-192 0,-1 0 0 0,0 0 6080 0,-1 0 1200 16,0-1 224-16,-1 1 48 0,0 2-4528 0,-1 0-912 15,0 0-176-15,-2 1-32 16,0 1-704-16,-3-1-144 0,-1 1-32 0,-1 2 0 16,1 1-160-16,-1 3-32 0,1-1-16 0,-1 1 0 15,1 1-80-15,0 1-16 0,-1 0 0 0,2 0 0 16,2 0-240-16,2 0-48 0,1 2-16 0,3 0 0 0,0-1-192 0,2 0-32 15,3-1-16-15,1 2 0 0,1 0-176 0,2 1 0 16,2-2 0-16,1 0 0 0,1 1 0 0,0 1 0 16,1-1 0-16,1 2 0 0,0-1 0 0,-1 2 128 15,-1 0-128-15,-1 1 128 0,-2-1-128 0,0 1 0 16,-3 0 0-16,-1-1 0 0,-1 1 0 0,-2 1 0 16,-1-2 0-16,-2-1 128 0,-1 0 0 0,-1 0-128 15,-1-1 192-15,-3-1-64 0,-3 0 48 0,0 0 0 16,0-3 0-16,0 0 0 0,-2 0-176 0,0-2 0 15,0-1 0-15,-1-1 0 0,2-1 0 0,-1 0 0 0,2-1 0 0,1-1 0 16,0 0-224-16,2-3-80 16,2 1-16-16,4 0 0 15,1-2-320-15,2-1-80 0,1 0-16 0,4-2 0 16,2 0-928-16,4-2-176 0,0 0-32 0,1-1-16 16,1 0-1248-16,1 0-240 0,-1 1-48 0</inkml:trace>
  <inkml:trace contextRef="#ctx0" brushRef="#br0">13783 6258 41231 0,'0'0'896'0,"0"0"192"0,1-5 48 0,-1 5 32 0,-1-4-928 0,1 4-240 0,-4-3 0 0,-1 1 0 16,-2 1 1824-16,-2 2 320 0,0 1 64 0,-3 1 16 16,-1 0-1072-16,1 3-192 0,-2 1-64 0,0 1 0 15,0 1-224-15,0 1-48 0,-1-1-16 0,1 2 0 0,2-1-256 0,1-1-48 16,1 0-16-16,2 0 0 0,2-1-144 0,4 0-16 15,1-1-128-15,3 0 192 0,1-1-192 0,4 1 0 16,4 0 0-16,1-1 0 0,2-2 0 0,3 1 0 16,1-2 0-16,2 1 0 0,0 0 0 0,-1-1 0 15,0 2 0-15,-1 0 0 0,-1 1 0 0,-2 1 0 16,-3 1 0-16,-1-1 0 0,-1 0 0 0,-4 2 0 16,-2 0 0-16,-2 1 0 0,-2-2 0 0,-3 1 144 15,-2-1-144-15,-3 1 128 0,-2-1-128 0,0 0 192 16,-2-2-192-16,-1 1 192 0,-3 0-48 0,1 0 0 15,-2-2 0-15,2-3 0 0,-3 1-144 0,1-3 160 0,1 0-160 0,0 0 160 16,1-3-160-16,2 1 0 16,0 0 0-16,1-1 0 0,2-1-368 0,3 0 48 15,1 0 16-15,1 0 0 16,3 0-912-16,2 4-192 0,3-2-48 0,2-3 0 16,1 2-976-16,1 0-192 0,4 1-32 0,2 1-17328 0</inkml:trace>
  <inkml:trace contextRef="#ctx0" brushRef="#br0">13952 6620 40079 0,'0'0'880'0,"0"0"176"0,0 0 32 0,0 0 64 0,0 0-928 0,0 0-224 0,0 0 0 0,0 0 0 0,0 0 1088 0,0 0 160 16,0 0 32-16,1-7 16 0,0 0-528 0,0 0-128 15,1-2 0-15,-2 0-16 0,0-1 160 0,0-1 48 16,0 0 0-16,0-2 0 0,0 0-256 0,1-2-32 15,0-1-16-15,0-3 0 0,1 0-176 0,0-2-32 16,0 0-16-16,0-1 0 0,1 1-128 0,1-2-32 16,-2 0 0-16,2 0 0 0,0 2-144 0,0 1 0 15,1 3 0-15,0 1 128 0,0 2-128 0,0 5 0 16,0-2 0-16,0 3 0 0,-1 1 0 0,2 1 0 16,1 2 0-16,-1 2 0 0,-1-2 0 15,1 3-224-15,0 0 32 0,0 1 0 16,0 1-1344-16,0 0-256 0,0 3-48 0,-1 1-16 15,1 0-1648-15,-2 3-336 0</inkml:trace>
  <inkml:trace contextRef="#ctx0" brushRef="#br0">14164 6385 11967 0,'0'0'1072'0,"-4"7"-864"0,-2 0-208 0,1-1 0 16,-1 3 5408-16,0-2 1040 0,1 1 208 0,0 2 32 15,1 0-3744-15,1 0-736 0,0 0-160 0,2-1-16 16,1 0-832-16,1 0-176 0,1 0-16 16,2-1-16-16,1-2-432 0,1 0-96 0,1-1-16 0,1-1 0 15,0-2-256-15,1-1-64 0,-1-2-128 0,1-1 192 0,1-1-192 0,-1 0 0 16,0-2 0-16,0-2 0 0,1 0 0 0,0-1 0 15,-2-2 0-15,0-1 0 0,-3 2-160 0,0 2 32 16,0-3 0-16,-2 1 0 0,0 2 128 0,-2 2 176 16,-1 5-48-16,0 0 0 0,0 0-128 0,0 0 0 15,0 0 0-15,0 0-176 0,0 0 480 0,0 0 80 16,-2 5 32-16,2 0 0 0,0-5-416 0,2 7 128 16,1 2-128-16,0-3 0 0,0 0 240 0,2 1-48 15,1 0 0-15,0-1 0 0,1 0 144 0,1 0 32 16,-1-1 0-16,0 0 0 0,0 0-48 0,0-2-16 15,0 1 0-15,0-1 0 0,-1 0-16 0,0-1 0 16,-1-1 0-16,1-1 0 0,1 0-288 0,0-1 0 16,1-3 0-16,-1 0 0 0,-2-2 0 0,1 0 0 15,0-2 0-15,-1-1 0 0,-1-3 0 0,0 1 0 16,0-1 0-16,-2 0 0 0,-2-1 0 0,0 2 0 16,0 0 0-16,-1-1 0 0,-1 1 0 0,0 1 0 15,-1 1-176-15,1-2 176 0,-1 1-384 0,-1 1 16 0,-1 2 16 0,1 0 0 31,1 1-1104-31,0 1-208 0,0 1-64 0,3 4 0 16,-2-4-1648-16,2 4-336 0</inkml:trace>
  <inkml:trace contextRef="#ctx0" brushRef="#br0">14627 6095 5519 0,'0'0'496'0,"0"0"-496"0,0 0 0 0,0 0 0 0,0 0 7728 0,0 0 1440 16,0 0 304-16,0 0 48 0,0 0-5968 0,-1 8-1184 16,1 0-256-16,3-2-32 0,1 3-976 0,2 3-192 15,1-2-32-15,1 3-16 0,2 3-432 0,-1 2-96 16,0 0-16-16,1 4 0 0,1 1-144 0,-1 2-48 15,-1-1 0-15,-2 1 0 0,1 1-128 0,-3 0 128 16,-2 1-128-16,-1-2 128 0,-2 0 16 0,-1-3 0 16,1-1 0-16,-2-2 0 0,0-2-144 0,-1-1 0 15,0-3 144-15,0 1-144 0,-1-4 0 0,0-1-208 16,-1 0 16-16,-2-2 16 16,0-2-1888-16,-1 1-384 0,-1-1-80 0</inkml:trace>
  <inkml:trace contextRef="#ctx0" brushRef="#br0">10968 7416 13823 0,'0'0'1216'0,"0"0"-960"15,0 0-256-15,0 0 0 0,0 0 3216 0,0 0 608 16,0 0 112-16,0 0 32 0,0 0-1936 0,0 0-384 16,0 0-80-16,0 0-16 0,0 0-432 0,0 0-96 15,0 0 0-15,0 6-16 0,-1 3-80 0,-1 0-16 16,0 4 0-16,-1 2 0 0,0-1-304 0,-1 4-64 0,0 0-16 0,-1 1 0 16,0 4-336-16,1-3-64 15,-1 2 0-15,0-1-128 0,0 0 448 0,1-3 0 16,-1 1-16-16,1-3 0 0,2-3 64 0,0-1 16 0,0-2 0 0,2-1 0 0,-1-2-208 0,1 1-48 15,0-8 0-15,0 0 0 0,0 0 64 0,1 5 0 16,-1-5 0-16,4 2 0 16,-4-2 64-16,0 0 0 0,6 0 16 0,0-1 0 15,0 0 48-15,2-2 0 0,0 1 0 0,2 0 0 16,2 0-96-16,1 1-16 0,0-1 0 0,3 1 0 0,2 1-96 16,0 0-32-16,2 0 0 0,0 1 0 15,2 1-64-15,0-1-16 0,2 0 0 0,3 2 0 0,1-3-128 16,-3 1 0-16,-3 0 0 0,0-1 0 0,-2 0 160 15,0-1-160-15,-1 0 160 0,-2 1-160 0,0-3 0 16,-2 1 0-16,-1 0 0 0,-1 1 0 0,-2 0 0 16,-3-1 0-16,-1 2 128 0,-7 0-128 0,0 0 0 15,0 0 0-15,0 0 0 0,0 0 0 0,0 0-144 16,0 0 144-16,0 0-208 0,0 0-144 0,0 0-32 16,0 0 0-16,0 0 0 15,0 0-896-15,0 0-192 0,0 0-48 0,0 0 0 16,0 0-1440-16,0 0-304 0,3-4-48 0</inkml:trace>
  <inkml:trace contextRef="#ctx0" brushRef="#br0">11571 7539 28847 0,'0'0'1280'0,"0"0"256"0,0 0-1216 0,-4 3-320 0,-1-1 0 0,5-2 0 0,0 0 2224 0,-5 2 384 15,1 0 80-15,4-2 0 0,-5 3-512 0,5-3-96 16,0 0-32-16,0 0 0 0,0 0-784 0,-2 6-176 16,2 0-16-16,1 0-16 0,2 2-480 0,1 0-112 15,-1 0-16-15,3 0 0 0,1 1-240 0,3-2-48 16,0 2-16-16,0 0 0 0,2 0-144 0,2 0 0 15,-1-1 0-15,0 0 0 0,2 0 0 0,0-1 0 16,-2 0 0-16,-1 0 0 0,-1-1 0 0,-1 1 0 16,-2 0 0-16,-2 0 0 0,-2-1 128 0,-1 1-128 15,-2 0 0-15,-3 0 128 0,-2 2 208 0,-2-2 48 16,-3 1 0-16,-3 0 0 0,-2-1 192 0,0 1 64 16,-1 1 0-16,-2-1 0 0,0-3-256 0,-1 1-64 15,1 0 0-15,2-1 0 0,0-2-176 0,3 1-144 16,2-1 192-16,2-2-192 0,1 0 0 0,3-1 0 15,4 0 0-15,0 0 0 0,0 0 0 0,0 0-272 16,6-5 48-16,2 1 16 16,0 0-992-16,3 1-192 0,2 1-32 0,0 0-16 15,-1 0-1312-15,2 1-272 0,0 0-48 0</inkml:trace>
  <inkml:trace contextRef="#ctx0" brushRef="#br0">12185 7639 16575 0,'0'0'1472'0,"0"0"-1168"16,3-6-304-16,-1 0 0 0,0 0 3104 0,-1 0 560 16,0 1 112-16,0-2 32 0,0 1-1056 0,0 0-192 15,0 0-64-15,-1 6 0 0,2-5-608 0,-2 5-128 0,0 0-32 0,0 0 0 16,0 0-512-16,0 0-128 16,0 0 0-16,2 7-16 0,-1 0-384 0,0 4-80 15,0-1-16-15,0 4 0 0,-1 1-192 0,2-1-32 0,0 2-16 0,2-2 0 16,-1-1-112-16,2 1-32 0,0 0 0 0,0-1 0 15,-1-2-80-15,1 0-128 0,1-2 176 0,1-1-176 16,0 0 144-16,1-4-144 0,1-1 0 16,0-1 144-16,1-3-144 0,-1-1 0 0,1-3 0 0,0 0 128 15,1-3-128-15,0-2 160 0,0-1-160 0,-1 0 160 16,0 0-160-16,0-1 0 0,-3 1 0 0,0 1 128 16,0 3-128-16,-1 0 0 0,-1 1 0 0,0 2 0 15,-5 4 0-15,0 0 0 0,0 0 0 0,4 2 0 0,-4-2 0 0,5 3 0 16,-1 2 128-16,0 0-128 0,0 0 0 0,0-1 0 15,2 1 0-15,0 0 0 0,0 0 176 0,1 0-48 16,-1 0-128-16,1-1 192 0,0 0 0 0,1-1 0 16,-1-1 0-16,0 0 0 0,-1-1 32 0,1-1 0 15,-1 1 0-15,0-2 0 0,0-1-16 0,1-1 0 16,0 0 0-16,-2-2 0 0,1-3-32 0,1 0-16 16,1 1 0-16,-1-2 0 0,-2-4-160 0,2-1 192 15,-1 1-192-15,1 1 192 0,-1-2-192 0,0-1 0 16,0 1 0-16,0-1 0 0,-1-2 0 0,0 2 0 15,-2-1 0-15,1 2 0 0,-1 1 0 0,-1 1 0 0,0 2 0 0,0 1 0 16,-1 3-272-16,-1 1 16 16,-1 1 0-16,1 4 0 15,0 0-896-15,0 0-160 0,-4-1-32 0,-1 2-16 16,-1 1-1440-16,0 3-272 0,0-2-64 0</inkml:trace>
  <inkml:trace contextRef="#ctx0" brushRef="#br0">12358 7353 34559 0,'0'0'768'0,"0"0"144"0,0 0 48 0,0 0 0 0,0 0-768 0,0 0-192 16,0 0 0-16,0 0 0 0,0 0 1360 0,0 0 240 16,5-4 64-16,-1-3 0 0,1-1-400 0,0 0-80 15,0-2-16-15,2-1 0 0,-2 2-176 0,2-2-32 16,0-1-16-16,0 1 0 0,-2 3-240 0,1-1-64 15,-1 1 0-15,-1 0 0 0,-2 3-208 0,0-1-48 16,1 2-16-16,-3 4 0 0,0 0-48 0,0 0-16 16,0 0 0-16,0 0 0 0,0 0-160 0,5 3-16 0,-2 1-128 0,1 4 192 15,0-1 144-15,1 2 32 16,-2 1 0-16,1-1 0 0,0 2-192 0,1-1-48 16,-2-1 0-16,2 0 0 0,0-1-128 0,0-1 0 15,0 1 144-15,1-4-144 0,-1 0 0 0,0-1 0 0,0-1 0 0,-2 0 0 31,-3-2-560-31,5 1-128 0,-5-1-16 0,0 0-16 16,5-2-1984-16,-5 2-400 0</inkml:trace>
  <inkml:trace contextRef="#ctx0" brushRef="#br0">12794 7724 37551 0,'0'0'832'0,"0"0"160"0,0 0 32 0,3-5 32 0,-1 0-848 0,-2 5-208 0,0 0 0 0,2-3 0 16,-2 3 1984-16,2-4 368 0,-2 4 64 0,0 0 16 0,0 0-1088 0,0 0-192 15,0 0-64-15,0 0 0 0,0 0-352 0,0 0-80 16,1 6-16-16,-1 1 0 16,0 2-304-16,-1-1-64 0,0 0-16 0,-1 3 0 0,0 2-80 0,0 0-32 15,-1-2 0-15,1 2 0 0,-1-1 32 0,2 0 0 16,-1-2 0-16,0 0 0 0,1 0-32 0,0-2 0 15,0 0 0-15,0-4 0 0,1-4 16 0,0 0 0 16,0 0 0-16,0 0 0 0,0 0-32 0,0 0 0 16,5 0 0-16,1 0 0 0,0-3 112 0,1-1 16 15,1-2 0-15,1 1 0 0,-1 0-256 0,-1 1 0 16,1-1 0-16,1 1 0 0,-2 3 0 0,-1-2 176 16,1 2-176-16,-3 0 160 0,1 1-160 0,1 1 0 15,-6-1 144-15,5 2-144 0,-1 1 0 0,1-1 0 16,-1 0 0-16,-4-2 128 0,0 0-128 0,4 2 0 15,-4-2 0-15,0 0 0 0,0 0-192 0,0 0 0 16,5 1 0-16,-5-1 0 16,0 0-800-16,0 0-160 0,0 0-48 0,0 0 0 15,0 0-704-15,0 0-144 0,0 0-16 0,5 2-12256 16,-5-2-2448-16</inkml:trace>
  <inkml:trace contextRef="#ctx0" brushRef="#br0">13175 7695 32255 0,'0'0'1424'0,"0"0"304"0,0 0-1392 0,-4-1-336 16,4 1 0-16,-6 0 0 0,0-1 2240 0,0 0 384 15,-1 0 80-15,0 0 16 0,-2 1-912 0,-1 0-176 16,0 1-32-16,-1 1-16 0,0 2-528 0,-1-1-96 15,0 1-32-15,1 2 0 0,0 0-176 0,1 2-48 16,2-3 0-16,2 1 0 0,1 1-192 16,3-2-32-16,2-5-16 0,5 6 0 0,2 0-336 0,3-1-128 15,1-1 0-15,2 0 0 0,2 0 0 0,1 0 0 16,-1 0 0-16,0 1 0 0,-1 2 0 0,-2 0 0 16,-2 1 0-16,-2 2 0 0,-2-1 0 0,-1 1 0 15,-3 3 0-15,-2-1 0 0,-2-1 128 0,-2-1 0 16,-3 2-128-16,-2-1 192 0,-2 0 208 0,-1-1 48 15,-2-2 0-15,-1 0 0 0,0-2-128 0,0 0-32 16,0-1 0-16,2-4 0 0,1-1-288 0,2-1 160 16,2-1-160-16,3-1 128 0,1-2-128 0,1 1 0 15,3-2-160-15,0-1 160 16,1-1-1152-16,2 1-128 0,0 0-16 0,3 1-15216 16,0-2-3024-16</inkml:trace>
  <inkml:trace contextRef="#ctx0" brushRef="#br0">13696 8443 20607 0,'0'0'912'0,"0"0"192"0,0 0-880 0,0 0-224 0,0 0 0 0,0 0 0 0,0 0 1584 0,0 0 272 16,0 0 48-16,0 0 16 0,0 0-256 0,0 0-32 15,0 0-16-15,8 2 0 0,0-2 112 0,1 0 0 16,2 0 16-16,1 0 0 0,0-1-64 0,2 0-16 16,3 0 0-16,-1-1 0 0,1 2-512 0,2-3-128 15,0 1 0-15,1 2-16 0,-2-2-528 0,1 1-96 16,-1 1-32-16,0 0 0 0,0 0-208 0,-1 1-144 16,0 1 192-16,0 0-192 0,-2 1 128 0,-1-2-128 15,-1 1 0-15,-1 1 0 0,-1 0 0 0,-1-1 0 16,-1 0 0-16,-2 2 0 0,0-1-128 0,0-1-96 15,-1 0-16-15,-6-2 0 16,0 0-336-16,0 0-80 0,0 0-16 0,0 0 0 16,0 0-272-16,0 0-48 0,0 0-16 0,0 0 0 15,-3 5-1552-15,0 0-304 0,-1 0-64 0,-1-1-13680 0</inkml:trace>
  <inkml:trace contextRef="#ctx0" brushRef="#br0">13784 8546 27647 0,'0'0'1216'0,"0"0"256"0,0 0-1168 0,0 0-304 0,0 0 0 0,0 0 0 0,0 0 1824 0,-4 3 304 16,4-3 64-16,0 0 16 15,0 0-624-15,0 0-128 0,0 0-32 0,0 0 0 0,0 0-272 0,4 5-64 16,-4-5-16-16,9 2 0 15,1 1 32-15,2-2 16 0,2 0 0 0,1-1 0 0,0 0-224 0,2 0-32 16,-1 0-16-16,1 0 0 0,0 0-352 0,-1 0-80 16,1 0-16-16,0 1 0 0,-1 0-240 0,2 0-160 15,-1 1 192-15,1-1-192 0,1 0 128 0,-2 0-128 16,1 0 0-16,-1 0 0 0,-1 0 0 0,-1 0 0 16,-3 0 0-16,0 0 0 0,-2 1 0 15,-1-2 0-15,-2 0 0 0,-7 0 0 0,4 0-176 0,-4 0-32 16,0 0-16-16,0 0 0 15,0 0-288-15,0 0-64 0,0 0-16 0,-4 0 0 16,4 0-992-16,-6 0-192 0,0-2-32 0,6 2-16 16,-5-1-528-16,5 1-96 0,0 0-32 0,0 0-14576 0</inkml:trace>
  <inkml:trace contextRef="#ctx0" brushRef="#br0">14194 8325 11967 0,'0'0'1072'0,"0"0"-864"0,0 0-208 0,0 0 0 16,0 0 4352-16,0 0 832 0,-4-3 176 0,4 3 16 15,0 0-2336-15,0 0-480 0,0 0-80 0,0 0-32 16,-5 1-656-16,5-1-144 0,-4 4-32 0,1 1 0 16,1 1-432-16,1 0-96 0,1 0 0 0,2 1-16 0,1 1-352 0,2 0-64 15,2 0-16-15,0 1 0 16,2 0-208-16,3-1-48 0,2-1-16 0,2 0 0 0,2 0-144 0,0 0-32 16,1 0 0-16,0 0 0 0,0-2-192 0,0 0 0 15,-3 0 128-15,0 0-128 0,-1 0 128 0,-2 1 0 16,-1-1-128-16,-2 0 192 0,0-3-192 0,-3 0-128 15,-2 0 128-15,0 1-208 0,-5-3-128 0,0 0-32 16,0 0 0-16,0 0 0 16,0 0-1568-16,0 0-320 0,0 0-64 0,0 0-11984 15,0 0-2400-15</inkml:trace>
  <inkml:trace contextRef="#ctx0" brushRef="#br0">14244 8661 7359 0,'-10'9'320'0,"7"-6"80"0,0 2-400 0,0-2 0 0,-1 0 0 0,1-1 0 16,3-2 7520-16,0 0 1424 16,0 0 272-16,0 0 64 0,0 0-5936 0,5-2-1184 15,4 0-240-15,0-2-64 0,1-1-640 0,2-2-128 0,2-2-16 0,1-1-16 16,3-1-336-16,0 0-64 0,-1-2-16 0,0 0 0 16,-1 1-384-16,1 2-64 0,-2-3-32 0,-2 3 0 15,0 0-160-15,-2 1 0 0,-2-1 0 0,-2 2 128 16,-1 0-128-16,-1 1 0 0,-1 1 0 15,-1 2 0-15,-3 4-208 0,0 0-32 0,1-5 0 0,-1 5 0 16,-3-4-2336-16,-1 1-480 0</inkml:trace>
  <inkml:trace contextRef="#ctx0" brushRef="#br0">14976 8430 19343 0,'0'0'1728'0,"0"0"-1392"0,1-7-336 0,1 2 0 16,0-1 3264-16,-1 1 592 0,0 1 112 0,-1 4 32 0,3-5-1424 0,-1 0-272 16,-2 5-64-16,0 0-16 0,0 0-928 0,0 0-176 15,0 0-32-15,0 0-16 0,0 0-144 0,1 7-32 16,-1 1 0-16,0 3 0 0,-1 2-448 0,0 1-112 16,0 0-16-16,1 1 0 0,0 0-192 0,2-2-128 15,0 1 160-15,1-1-160 0,1-2 0 0,1 2 0 16,1-3 0-16,1 0 0 0,0-2 0 0,1-3 0 15,0-1 0-15,1-2 0 0,1-1 0 0,0-3 128 16,0-4-128-16,1 0 0 0,0-2 176 0,1-2-176 16,-1-1 192-16,1-1-192 0,-1 0 144 0,0-1-144 15,-2-1 0-15,-2 2 144 0,1 0-144 0,-3 1 0 16,-1 3 0-16,-1 1 0 0,1 2 160 0,-4 5-160 16,0 0 192-16,0 0-192 0,0 0 384 0,3 6-48 15,-1 3 0-15,1 3 0 0,2-1-64 0,-1 1-16 16,1 0 0-16,2 0 0 0,1 1-128 0,0-3-128 15,0 2 144-15,0-1-144 0,2-1 208 0,-1-3-48 16,1 0-16-16,0-1 0 0,-2-2 112 0,3-2 0 0,-1-2 16 0,-1-2 0 16,-1-2 0-16,0-1 0 15,-1-1 0-15,0 0 0 0,-1-2 48 0,0-2 0 0,0-1 0 0,-2 0 0 16,0-2-320-16,0-2 128 16,-1-1-128-16,-1 0 0 0,0-2 128 0,0 1-128 0,-1-2 0 0,0 2 0 15,-1 2 0-15,-1 1 0 0,0 0 0 0,0 3 0 16,-2-2-224-16,1 3-48 0,0 2-16 0,1 3 0 15,-2-1-1136 1,0 1-240-16,0 2-32 0,3 3-16 0,-4-2-1776 0,-1 1-352 0</inkml:trace>
  <inkml:trace contextRef="#ctx0" brushRef="#br0">15078 8131 10127 0,'0'0'896'0,"0"0"-704"15,0 0-192-15,-2 6 0 0,2-6 4096 0,-3 3 800 16,0 0 160-16,3-3 16 0,-3 5-2464 0,3-5-496 15,0 0-112-15,0 0-16 0,0 0-640 0,0 0-144 16,0 0-32-16,0 0 0 0,0 0-336 0,0 0-80 16,0 0-16-16,5-2 0 0,0-2-176 0,0-3-48 15,3-1 0-15,1-2 0 0,1-1-96 0,0 0-32 16,-2-1 0-16,1-1 0 0,-1 0 16 0,0 2 0 16,-1 0 0-16,-1 1 0 0,-2 2-96 0,0 1-32 15,0 0 0-15,0 2 0 0,-4 5-48 0,0 0-16 0,4-2 0 0,-4 2 0 16,0 0-16-16,5 2-16 0,1 0 0 0,-1 2 0 0,0 2-48 0,-1-1-128 15,2 2 192-15,-1 1-64 0,0 0 48 0,0 0 0 16,1 0 0-16,-1-1 0 0,0 2-176 0,0-1 0 16,-1 1 0-16,1-3 128 0,1 0-128 0,0 0 0 15,0 0 0-15,0-1 0 0,0-1 0 0,0 0-256 16,-1-1 48-16,1-1 0 16,0-2-1840-16,0 0-384 0,1-1-64 0</inkml:trace>
  <inkml:trace contextRef="#ctx0" brushRef="#br0">15822 8321 15663 0,'0'0'1392'0,"0"0"-1120"15,0 0-272-15,0 0 0 0,0 0 3120 0,0 0 560 16,0 0 112-16,0 0 32 0,0 0-1616 0,0 0-320 15,0 0-64-15,0 0-16 0,0 0-144 0,6 1-48 16,0-2 0-16,2 1 0 0,1 0-272 0,1 0-64 16,0 0-16-16,2 1 0 0,1-1-512 0,0 1-112 15,-1 1 0-15,2-2-16 0,0 0-400 0,-1 0-80 16,0 1-16-16,0-1 0 0,-2 0-128 0,-1-1 0 0,1 1 0 0,0 0 0 31,-2 0-1760-31,-2 0-288 0,0 0-48 0,0 1-11120 16,-7-1-2224-16</inkml:trace>
  <inkml:trace contextRef="#ctx0" brushRef="#br0">15899 8424 22111 0,'-11'6'1968'0,"6"-5"-1584"0,-1 3-384 0,-1-2 0 16,0 1 4000-16,0-1 720 0,1 1 144 0,1 0 16 16,5-3-2288-16,0 0-464 0,0 0-80 0,0 0-32 15,0 0-928-15,0 0-176 0,0 0-32 0,0 0-16 16,0 0-416-16,0 0-96 0,0 0-16 0,7 2 0 15,-1 0-128-15,2 0-16 0,1-1-16 0,2 1 0 0,2-2-176 0,0 1 128 16,-1 0-128-16,2-1 128 0,0 1-128 0,0 1 0 16,0-2 0-16,0 0 0 0,-2 0 0 0,2 0-176 15,-2 0 48-15,-1 0 0 16,-1 0-1024-16,-1 1-208 0,-1-2-48 0,0 1 0 16,-1-3-1616-16,-2 1-336 0</inkml:trace>
  <inkml:trace contextRef="#ctx0" brushRef="#br0">16743 8226 15663 0,'0'0'1392'0,"0"0"-1120"0,4-4-272 0,-4 4 0 15,4-4 4064-15,-4 4 752 0,0 0 160 0,0 0 16 16,0 0-2624-16,0 0-512 0,0 0-128 0,0 0 0 16,-1-4-640-16,1 4-128 0,-4-2-32 0,-1 2 0 15,-2 2-240-15,-1 1-48 0,-1 2-16 0,-2 2 0 16,1 0 192-16,-4 3 32 0,-1 2 16 0,0 2 0 15,0-1 128-15,-1 3 32 0,1 1 0 0,1 1 0 16,-1 1-176-16,3-1-16 0,2 1-16 0,1-1 0 16,2-1-368-16,3 0-80 0,3-3-16 0,3 1 0 0,2-1-176 0,3-2-48 15,4-1 0-15,2 1 0 0,2-2-128 0,4-3 0 16,2 0 144-16,4-1-144 0,1-2 0 0,3-1 128 16,0-2-128-16,0-2 0 0,1-1 0 0,-2-1 0 15,-5-1 0-15,-1 1 0 0,-2-3 0 0,-3 0 0 16,-2-2 0-16,-2 0 0 0,-3-1 0 0,-2-1 0 15,-2 0 0-15,-2-2 0 0,-3-2 0 0,-2-1 0 16,-1-3 0-16,-1-1 0 0,-3-3 0 0,0 2 0 16,-1-1 0-16,-1 1 128 0,-1 2-128 0,-2 0 0 15,-1 0 0-15,0 2 0 0,0 1 0 0,-1 1 0 16,0 3 0-16,1 0 0 0,-1 1 0 0,1 1 0 0,0 4 0 0,2 0 0 16,-2 2-288-16,2 1-32 0,1 0 0 0,3 1 0 31,-1 1-1344-31,3 3-256 0,4-3-64 0,-2 5-13424 0,1 0-2672 0</inkml:trace>
  <inkml:trace contextRef="#ctx0" brushRef="#br0">16618 7949 19343 0,'0'0'1728'0,"0"0"-1392"0,0 0-336 0,5-1 0 0,2 0 4608 0,1 0 864 16,1 1 160-16,1 0 48 0,-1 0-3008 0,1 0-608 15,0 0-112-15,1 0-32 0,0 0-832 0,0 0-160 16,1 0-32-16,0 0-16 16,-1 0-544-16,2 0-96 0,-1 1-32 0,0 0 0 0,-1 0-208 0,0-1 0 15,-2 0 0-15,-1 0 0 16,-2 0-1920-16,-2 0-368 0,-4 0-80 0</inkml:trace>
  <inkml:trace contextRef="#ctx0" brushRef="#br0">16771 7826 38463 0,'0'0'1712'0,"0"0"336"0,0 0-1632 0,0 0-416 0,0 0 0 0,0 0 0 16,0 0 1856-16,0 0 304 0,5 4 48 0,-1 0 16 15,1 2-1024-15,1 2-208 0,0-1-32 0,2 1-16 16,1 0-496-16,2-1-80 0,-1 1-32 0,0 2 0 16,2-2-336-16,0 1 0 0,0-2 0 0,-2 0 128 15,0 1-128-15,1 0-256 0,-1-1 64 0,-2 1 0 16,1-5-2672-16,1 0-528 15</inkml:trace>
  <inkml:trace contextRef="#ctx0" brushRef="#br0">18064 5872 27071 0,'0'0'1200'0,"7"-2"240"0,-3-3-1152 0,2 1-288 15,0 0 0-15,-1 1 0 0,0-3 1824 0,-1 0 304 16,0 0 64-16,-1 1 16 0,-3 5-656 0,3-6-128 16,-1-2-16-16,0 3-16 0,-2 5-336 0,0 0-64 15,-1-4-16-15,0 0 0 0,-3-1-208 0,-2 3-64 16,-1 2 0-16,-2 1 0 0,-2 0 64 0,-1 3 16 16,-4 2 0-16,0 2 0 0,0 3-160 0,-1 3-48 15,0 1 0-15,-1 3 0 0,3 1 0 0,3 1 0 16,0 0 0-16,3 0 0 0,1 2-160 0,3-2-32 15,3 1-16-15,1-2 0 0,3 1-128 0,3-3-32 0,3-2 0 0,3 0 0 16,2-1-64-16,5-1-16 0,3-3 0 0,2-2 0 16,4-2-128-16,0-2 128 15,0-3-128-15,0-3 128 0,-1-3-128 0,1-2 0 0,-2-3 0 0,-1 0 128 16,0 1-128-16,-4-5 0 0,-2 0 0 0,-1-3 0 16,-2-2 320-16,-2-1 16 0,-3 1 16 0,-4-2 0 15,-3 1-352-15,-2-2 0 0,-3 1 0 0,-2 1 0 16,-3 2-208-16,-3 1-112 0,-2 1-32 0,-1 5 0 15,-3 1 352-15,1 2 0 0,0 2 0 0,0 0 0 16,0 1 0-16,3 1 0 0,-1 3 0 0,2 0 0 16,2 0 0-16,1 0-256 0,4 1 64 0,4 0 16 15,0 0-1200-15,0 5-240 0,2-1-48 0,2 2-16 16,4 2-1232-16,3 0-240 0,1 2-48 0</inkml:trace>
  <inkml:trace contextRef="#ctx0" brushRef="#br0">18508 6042 28559 0,'4'6'2544'0,"2"-1"-2032"16,0-1-512-16,0 1 0 0,-1-1 1552 0,1-1 224 16,0 0 32-16,0-1 16 0,-6-2 32 0,4 2 16 15,-4-2 0-15,5 2 0 0,-5-2-480 0,0 0-112 16,0 0 0-16,5-4-16 0,-1 2-304 0,-1-2-64 16,-1-1-16-16,0-2 0 0,-1-2-240 0,0-1-64 15,0 0 0-15,-1-2 0 0,-1-1-208 0,0-1-48 16,1 0-16-16,-1-1 0 0,0-3-32 0,0-1 0 0,-1-3 0 0,0 1 0 15,0 0-80-15,-1 0-32 0,-1-3 0 0,0 3 0 16,0 1-160-16,-2 2 192 0,0-1-192 0,0 2 192 16,1 0-64-16,1 1 0 0,0 3 0 0,1 0 0 15,1 2-128-15,1-1 128 0,3 4-128 0,2-2 128 16,1 1-128-16,3 2 0 0,2 1 0 0,0 1 0 16,3 1 0-16,0 1 0 0,1 3-144 0,-1 0 144 15,0 1 0-15,2 2 0 0,-2 0 0 0,1 4 0 16,-2 2-256-16,-2 1 48 0,-2 1 16 0,-1 1 0 15,-3 2-336 1,-2 3-64-16,-3 0-16 0,-3 1 0 0,-3-3-1840 16,-1 3-368-16,-1 1-80 0,-3-1-17392 0</inkml:trace>
  <inkml:trace contextRef="#ctx0" brushRef="#br0">18386 5938 13823 0,'0'0'608'0,"0"0"128"0,0 0-592 0,0 0-144 15,0 0 0-15,0 0 0 0,0 0 6176 0,10 0 1200 16,1-1 240-16,2-2 64 0,0 1-4912 0,3-1-976 15,0 1-192-15,0 1-32 0,1-1-752 0,-1 1-160 16,1 0-16-16,0 1-16 0,-1 0-384 0,2 0-80 16,-2 0-16-16,0 0 0 0,1 0-144 0,-1-2-192 15,1 0 32-15,0 0 16 16,-3 0-2016-16,3-3-400 0,0 0-64 0</inkml:trace>
  <inkml:trace contextRef="#ctx0" brushRef="#br0">18970 5662 14735 0,'0'0'640'0,"0"0"160"0,0 0-640 0,0 0-160 0,0 0 0 0,0-4 0 15,-1-2 6768-15,1 6 1312 0,0 0 272 0,0 0 48 16,0 0-5360-16,0 0-1072 16,0 0-224-16,-1 6-32 0,0 4-752 0,-1 2-160 0,0 2-32 0,-1 2 0 15,0-1-448-15,1 3-112 0,-1 4-16 0,2 1 0 16,-1-1-192-16,0 1 0 0,1-2 0 0,1 0 0 15,0-1 0-15,1-1 0 0,2-1 0 0,-2-5-160 16,2-1-736 0,0-2-160-16,-1-2-32 0,0-1 0 0,-1-3-1456 0,-1-4-288 0,0 0-64 0,0 0-16624 15</inkml:trace>
  <inkml:trace contextRef="#ctx0" brushRef="#br0">18895 5900 11967 0,'0'0'1072'0,"0"0"-864"0,0 0-208 0,0 0 0 0,0 0 5712 0,-2-3 1104 16,2 3 224-16,1-4 32 0,0-1-3776 0,-1 5-752 15,0 0-160-15,5-4-16 0,1 0-960 0,-1 1-192 16,0 0-48-16,1 1 0 0,2 2-592 0,-1 0-112 16,0 0-16-16,0 0-16 0,0 0-432 0,3 0 128 15,1 0-128-15,0 0 0 16,-1-2-976-16,2 4-288 0,-1-2-48 0,2 0-16 16,0 0-640-16,2 0-128 0,1-3-16 0,-1 3-16 15,1 1 1344-15,0 1 272 0,-1-2 48 0,-1 1 16 0,0-1 448 0,-2 1 160 16,-1 0 0-16,0-1 0 0,-1 2 1056 0,-1-1 192 15,0-1 64-15,-1 0 0 0,-1 0-240 0,-1 0-32 16,-1 0-16-16,-1-1 0 0,1-4-608 0,-1 2-128 16,-4 3-32-16,6-4 0 0,0-2-288 0,0 1-128 0,1-1 0 0,0 1 128 15,-1 1-128-15,0 0 0 0,0 0 0 0,-1 0 0 16,0-1 0-16,-2 0-144 0,-1 0 144 0,0 0 0 16,-1 0 0-16,-1 0-128 0,0-1 128 15,-1 1 0-15,-2 1 0 0,-1 1 0 0,-2 1 0 0,-1-1 0 0,-1-1 0 0,-1 1 0 16,-3 0 144-16,0 3-144 15,-1 3 288-15,0 1-32 0,-3 2 0 0,0 2 0 0,0 0 128 16,1 2 32-16,2 0 0 0,3 4 0 0,0 1 32 0,2 1 16 16,2 3 0-16,3-2 0 0,1-1-96 0,2 1-32 15,0-2 0-15,4 0 0 0,2-1-112 0,3 0-32 16,3-2 0-16,2-2 0 0,3-3-192 0,1-2 128 16,2-2-128-16,2-1 0 0,-1-2 0 0,1-2 0 15,-2-1-128-15,-1-4 128 16,-3-1-1072-16,1 0-96 0,-3-2-32 0,-2 0 0 15,0-1-1120-15,-2-1-240 0,-2 0-32 0,-2 0-17488 0</inkml:trace>
  <inkml:trace contextRef="#ctx0" brushRef="#br0">19485 5804 5519 0,'0'0'496'0,"0"0"-496"16,0 0 0-16,0 0 0 0,0 0 6880 0,0 0 1280 16,0 0 256-16,0 0 48 0,0 0-4528 0,0 0-912 15,-1 6-176-15,0 2-32 0,0-1-1168 0,-1 2-240 16,1 2-32-16,-2-1-16 0,0 3-608 0,0 1-128 15,0 0-32-15,0-1 0 0,1 1-256 0,0 0-48 16,1-2-16-16,0 0 0 0,0 1-272 0,1-3 160 16,1-2-160-16,1 1 128 0,0-3-128 0,0 0 0 15,-2-6 0-15,4 4 128 0,-4-4-128 0,6-1 160 16,-1-2-160-16,1-1 160 0,0-3-32 0,0-1-128 16,1-1 192-16,1-2-64 0,1-2-128 0,-2-1 160 0,-1 0-160 0,1-1 160 15,1-2-160-15,2 2 0 0,0-2 0 0,2 2 128 16,1 3-128-16,1 0 0 0,0 1 0 0,3 1 128 15,-1-1-128-15,1 1 0 0,-1 1 0 0,-1 4 0 16,-3 3 0-16,-1 3 0 0,-1 3 0 16,-2 2 0-16,-1 1 128 0,-2 4-128 0,-2 2 128 0,-1 5-128 15,-1 3 480-15,-1 1 16 0,-2 2 0 0,-1 0 0 16,0-2-160-16,0 0-16 0,1-3-16 0,1 0 0 0,1 0-304 0,0-5 0 16,1-1 0-16,0-2 0 15,2-6-240-15,-3-5-144 0,0 0-48 0,7-2 0 16,0-2-1216-16,1-4-240 0,0-3-48 0,-4 0-21616 0</inkml:trace>
  <inkml:trace contextRef="#ctx0" brushRef="#br0">20741 5872 12895 0,'0'0'1152'0,"0"0"-928"0,6-3-224 16,0-1 0-16,-2-1 4192 0,0 0 800 0,1 0 144 0,0-2 48 16,-1 1-2592-16,0 0-512 15,0 0-96-15,-1 1-32 0,0-1-624 0,-1 1-128 0,-3 2-32 0,0-2 0 16,-1-1-240-16,-2 1-48 15,-1 1-16-15,-2 3 0 0,-1 2-112 0,-1 3-32 16,-2-1 0-16,-3 2 0 0,-2 1 112 0,0 2 32 16,0 2 0-16,-1 1 0 0,-1 1-256 0,0 0-48 0,2 3-16 15,0 0 0-15,2 2-160 0,3 0-16 0,0 1-16 0,3 0 0 16,3 1-224-16,4-3-128 0,0 1 128 0,3-2-128 16,3-1 0-16,4 0 0 0,4-2 0 0,0-3 0 15,4-4-208-15,3-3-16 0,1-2 0 0,4-2 0 31,1-3-288-31,2 0-48 0,3-2-16 0,0-1 0 16,0-1-912-16,-2 1-192 0,0 1-48 0,-5-1-12656 0,-2-1-2528 0</inkml:trace>
  <inkml:trace contextRef="#ctx0" brushRef="#br0">21109 5809 28095 0,'2'-10'1248'0,"-2"10"256"0,0 0-1200 0,0-4-304 15,-1-1 0-15,1 5 0 0,-2-5 2352 0,2 5 400 16,-5-2 96-16,-1 1 16 0,-1 0-688 0,-2 3-144 16,-1 2-32-16,1 1 0 0,-3 1-784 0,-2 1-176 15,-1 0-16-15,0 5-16 0,1 2-272 0,-1 2-48 16,1-1-16-16,-1 1 0 0,3-1-336 0,3 0-64 16,0 0-16-16,3-1 0 0,3 1-80 0,3 0-32 15,3-4 0-15,2-2 0 0,2-2-144 0,2-2 0 16,3-2 144-16,2-3-144 0,1-2 0 0,0-3 0 15,3-3 0-15,-2-1 0 0,1-2-128 0,0-2 0 16,-1-1 0-16,1-1 0 16,1-3-288-16,-1 1-48 0,-3 2-16 0,-1-3 0 15,-2 0-112-15,-2 2-32 0,-3 3 0 0,-1 2 0 0,-3 2 320 0,-2 3 64 0,-2 2 16 0,2 4 0 16,-5-1 368-16,0 2 80 0,0 3 16 0,-1 1 0 16,-2 0 240-16,2 2 48 0,-1 2 16 0,1 2 0 15,0 3-96-15,2 0 0 0,1 2-16 0,1-2 0 16,1-1-256-16,2 2-48 0,0-1-128 15,1-1 192-15,1-2-192 0,2-1 0 0,0-1 0 16,1-2 0-16,0-1-192 0,0-3-16 0,1-1-16 0,2-2 0 31,0-3-1360-31,1-2-272 0,-2-2-48 0,1-1-12304 0,0-1-2448 0</inkml:trace>
  <inkml:trace contextRef="#ctx0" brushRef="#br0">21416 5546 32703 0,'0'0'1456'0,"0"0"288"0,0 0-1392 0,0 0-352 0,-2 5 0 0,-1 0 0 0,0 2 2480 0,0 2 416 15,0 1 96-15,-1 1 16 0,0 2-1216 0,0 2-224 16,0 0-48-16,0 3-16 0,0 1-560 0,0 0-112 16,0 0-32-16,-1 1 0 0,-1 3-224 0,0 0-32 15,-1 2-16-15,1-2 0 0,-1 0-288 0,0-1-64 16,-1 0-16-16,2-2 0 0,0 0-160 0,2-6 0 15,1 0-192-15,2-3 192 16,1-3-1280-16,2-3-128 0,-2-5-16 0,7 0-16 16,1-3-1312-16,1-3-272 0,0 0-48 0</inkml:trace>
  <inkml:trace contextRef="#ctx0" brushRef="#br0">21544 5570 39615 0,'0'0'1760'0,"0"0"352"0,-4 5-1680 0,0 1-432 0,-1 1 0 0,1 2 0 16,0 2 2016-16,-1 3 320 0,-1 2 64 0,1 2 16 16,0-1-1136-16,1-1-208 0,-2 3-48 0,1 0-16 15,0 3-384-15,0 0-80 0,0 2-16 0,-1 0 0 16,0 2-304-16,2-3-64 0,0 2-16 0,0-2 0 16,1 0-304-16,2-2-64 0,1-1-16 0,1-4 0 15,1-2-2256 1,1-4-464-16,2-3-96 0</inkml:trace>
  <inkml:trace contextRef="#ctx0" brushRef="#br0">21608 5912 21183 0,'0'0'944'0,"-3"4"192"0,1-2-912 0,2-2-224 16,0 0 0-16,0 0 0 0,0 0 5440 0,5 3 1024 15,2-1 224-15,1 0 32 0,1-1-4672 0,-1-1-928 16,3-1-192-16,1 0-32 0,1-1-624 0,-1 1-112 15,3-1-32-15,0 0 0 0,-2-1-128 0,1 0 192 16,0-2-192-16,-1-1 192 0,0 1-192 0,-1-3-176 16,-1-1 48-16,-2 1 0 0,0 0-32 0,-3 1 0 15,-2 2 0-15,-1-4 0 0,0 2 160 0,-3 0 0 16,-1-1 0-16,-2 1 128 0,-3 1-128 0,0-1 0 16,-1 0 0-16,-1 2 0 0,-3 1 320 0,-2 4 0 15,-3 2 0-15,-1 1 0 0,-3 1 272 0,1 2 48 16,-2 2 16-16,2 3 0 0,-1 1-16 0,2 4 0 0,3-2 0 0,2 4 0 15,2-2-128-15,3 1-48 0,1 1 0 0,3-2 0 16,2 1-160-16,2-1-48 0,1-2 0 0,4 0 0 16,4-2-256-16,3 0 0 0,4-6 0 0,1 1 0 15,4-2 0-15,1-1 0 0,0-4 0 0,1-4 0 16,0-2-1328-16,-2-2-208 16,1 1-64-16,-3-2 0 0,-2-1-768 0,0-1-144 0,-2 0-48 0,-4 0-17600 15</inkml:trace>
  <inkml:trace contextRef="#ctx0" brushRef="#br0">22253 5618 44927 0,'0'0'992'0,"0"0"208"0,0 6 32 0,-2-1 16 0,-2-1-992 0,0 1-256 16,-1 1 0-16,-1 3 0 0,0 4 1728 0,1-1 320 15,-1 4 48-15,1 0 16 0,2-1-880 0,0 0-160 16,0 3-48-16,1 0 0 0,2 3-560 0,0-1-112 15,0 1-32-15,1-2 0 0,1-2-320 0,1-2 144 16,0-3-144-16,2 1 0 0,0-3 0 0,1-1 0 16,0-2 0-16,-1-3 0 0,1 1 0 0,-2-3 0 15,-4-2 0-15,0 0 0 0,0 0 0 0,0 0-144 0,0 0 144 0,2-6-128 16,-2-1-16-16,-1-1 0 0,-2-3 0 0,-2 1 0 16,-1 1-80-16,-1 2-16 15,-2-2 0-15,-2 2 0 16,-3-2-208-16,-3 2-64 0,-1 2 0 0,-2 3 0 0,0 3 144 0,-1 3 32 0,0 2 0 0,0 2 0 15,1 1 336-15,4 1 0 0,1 0 0 0,2 3 0 16,3 0 384-16,2 0 112 0,4 1 16 0,3 0 0 16,3 0 0-16,4-1 0 0,3-2 0 0,3 1 0 15,7-1-208-15,3 1-48 0,6-1 0 0,0-3 0 16,1-4-48-16,0-3-16 0,-2-1 0 0,-1-2 0 0,-3 0-192 0,-1-2 0 16,-4-2 0-16,-1-2-160 15,-3-1-592-15,-3 1-112 0,-2-3-32 0,-3 0 0 16,-2 0-1728-16,-4 1-368 0</inkml:trace>
  <inkml:trace contextRef="#ctx0" brushRef="#br0">18596 6598 9215 0,'0'0'816'0,"3"-6"-656"0,-1 0-160 0,1 0 0 16,0 1 3936-16,0 0 752 0,1-1 160 0,-1 2 16 15,-3 4-2240-15,0 0-448 0,0 0-80 0,1-4-32 16,0-1-272-16,-1-1-64 0,0 6-16 0,0 0 0 15,0 0-464-15,-5-1-96 0,-1 1 0 0,-1 2-16 16,1 3-560-16,-3 1-96 0,-2 4-32 0,-1 2 0 16,1 1-128-16,-1 1-48 0,1 3 0 0,0 3 0 15,2-2 48-15,0 2 0 0,2-2 0 0,3 0 0 0,2-1-64 0,3 1 0 16,0-3 0-16,3-3 0 0,1 1-112 0,3-1-16 16,0-3-128-16,4-1 192 0,2-3-64 0,1-1-128 15,0-2 176-15,2-2-176 0,1-3 192 0,2-2-64 16,-1-1 0-16,2-3-128 0,-1-1 192 0,-2 0-192 15,1-3 192-15,-3-1-192 0,0-1 160 0,-1 0-160 16,-4-3 128-16,-1 1-128 0,-3 0 160 0,-3-1-160 16,-3 1 192-16,-2 1-192 0,-4-2 192 0,-2 3-192 0,-3 0 192 0,-2 1-192 15,-2 3 160-15,-2 0-160 16,0 3 128-16,-2 0-128 0,1 0 0 0,0 2 128 16,1 1-128-16,1 2 0 0,0 1 0 0,1 1 0 15,2 1 0-15,1 0 0 16,2 0-448-16,1 2-160 0,2 1-32 0,6-3-16 15,0 0-2416-15,0 0-464 0</inkml:trace>
  <inkml:trace contextRef="#ctx0" brushRef="#br0">18850 6564 24879 0,'0'0'2208'0,"0"0"-1760"0,0 0-448 0,0 0 0 15,0 0 2464-15,0 0 416 0,0 0 64 0,0 0 32 16,0 0-1648-16,0 8-336 0,1 0-64 0,0 1-16 16,1 1-528-16,1-1-96 0,0 3-32 0,0 0 0 15,2 1 304-15,-2 2 48 16,0 0 16-16,0-1 0 0,1-1 144 0,-1-2 16 0,-1 1 16 0,1-2 0 0,-1-1-160 0,1-1-16 16,0-1-16-16,-1-2 0 0,-2-5-48 0,0 0-16 15,0 0 0-15,0 0 0 0,2 4 112 0,-2-4 32 16,0 0 0-16,0 0 0 0,0 0-128 0,0 0-32 15,0 0 0-15,0-5 0 0,1-1-208 0,0-3-64 16,0 1 0-16,0 0 0 0,1-3-112 0,1-1-16 16,1-2-128-16,1 1 192 0,0 1-192 0,1-1 0 15,0 1 128-15,1 1-128 0,-1-2 0 0,-1 2 0 16,1 0 0-16,0 3 0 0,0 2 0 0,1 1 0 16,-1 1 0-16,-1 0 0 0,-1 1 0 0,-4 3 0 15,0 0 0-15,0 0 0 16,0 0-576-16,5-1-128 0,-5 1 0 0,6 0-16 15,-6 0-1600-15,7 2-320 0,-1 0-64 0,1-1-17792 0</inkml:trace>
  <inkml:trace contextRef="#ctx0" brushRef="#br0">19181 6502 13823 0,'0'0'1216'0,"0"0"-960"0,0 0-256 0,0 0 0 0,0 0 4784 0,0 0 912 15,0 0 176-15,0 0 32 16,0 0-3248-16,0 0-656 0,0 0-128 0,5 5-16 0,1 2-704 0,-2 2-128 15,0-1-16-15,0 3-16 16,0 1-480-16,0 0-80 0,0 1-32 0,1 0 0 16,1-2 80-16,0 1 16 0,1-1 0 0,0 1 0 15,1-3-352-15,-2 1-144 0,0-1 128 0,1-2-128 16,-1-3 0-16,-1-1 0 0,0-1 128 0,-5-2-128 0,0 0 0 0,0 0 160 16,0 0-160-16,0 0 160 0,-4-7-160 0,-2 0 160 15,-2 0-160-15,-2 0 160 0,-1 0-160 0,-3 3 0 16,-2-3 0-16,1 2 0 0,-3-2 0 0,1 3 0 15,1 2 0-15,-1 2 0 0,1 2 0 0,0 1 0 16,2 2 0-16,3 0 0 0,0 1 256 0,1 0 80 16,2 0 16-16,2 2 0 0,1 1 128 0,3 0 32 15,0-1 0-15,3 0 0 0,0 2-176 0,3 1-16 16,1 0-16-16,2-2 0 0,2-1-112 0,1 2 0 16,-1-3-16-16,3 1 0 0,1 0-176 0,1-2 160 15,0-1-160-15,2-1 160 0,1 0-160 0,-1-4 0 16,1 0 0-16,-1-3 0 0,2 1 0 0,-2-5 0 15,-2-1 0-15,0-1 0 16,1-1-1152-16,-3-1-144 0,1 1-48 0,1-1 0 16,-2-2-1936-16,-2 0-400 0,0 2-80 0</inkml:trace>
  <inkml:trace contextRef="#ctx0" brushRef="#br0">19427 6618 19343 0,'0'0'1728'0,"0"0"-1392"0,0 0-336 0,0 0 0 0,0 0 3456 0,0 0 640 16,-1 5 112-16,1 1 16 15,-1 3-1984-15,0 0-416 0,1-1-80 0,0 2-16 0,0 0-640 0,0 0-144 16,1-2-32-16,0 2 0 0,0 0-272 0,0-1-48 16,0 0-16-16,1-2 0 0,0 0-304 0,0 0-64 15,0-2-16-15,-2-5 0 0,0 0-192 0,0 0-160 16,0 0 32-16,7-4 0 16,-1 0-2304-16,-1-2-464 0,-1-3-96 0</inkml:trace>
  <inkml:trace contextRef="#ctx0" brushRef="#br0">19423 6506 23039 0,'0'0'2048'0,"-4"-4"-1648"16,-1 0-400-16,0 2 0 0,5 2 3520 0,-6 1 608 15,0 0 128-15,6-1 32 0,0 0-2592 0,0 0-512 16,0 0-96-16,0 0-32 0,0 0-848 0,0 0-208 16,3 5 0-16,3-1 0 15,0-2-2160-15,0 0-464 0</inkml:trace>
  <inkml:trace contextRef="#ctx0" brushRef="#br0">19539 6548 22111 0,'0'0'1968'0,"0"0"-1584"0,0 0-384 0,0 0 0 15,0 0 3392-15,0 0 576 0,-1 6 128 0,0 0 32 16,0 0-2096-16,1 1-432 0,0 1-64 16,1 0-32-16,0 1-432 0,0 0-96 0,2 4-16 15,-1-2 0-15,0 2-448 0,0-1-112 0,0 2-16 0,1-3 0 16,0 0 80-16,0 0 16 15,-1-2 0-15,1-1 0 0,1-1-192 0,0-1-32 0,-1-3-16 0,-3-3 0 16,4 3-80-16,-4-3-16 0,4-1 0 0,2-1 0 16,-2 0 112-16,0-2 0 0,0-3 16 0,1-1 0 0,0 0-16 0,0-2-16 15,1 0 0-15,2-1 0 0,-2-2-112 0,1 0 0 16,1 1-128-16,-1-3 192 0,3 4-192 0,0 0 128 16,1 0-128-16,-1 0 0 0,-2 0 0 0,2 0 128 15,-1 2-128-15,-1 3 0 0,0 3 0 0,-3 2 0 16,0 1 0-16,-1 0 0 0,-4 0 0 0,0 0 0 15,5 5 0-15,-1 1 0 0,-1 2 0 0,0 1 0 16,-1 1 128-16,0 0-128 0,-1 0 0 0,1-1 0 16,-2 1 0-16,0 1 0 0,0 1 0 0,1-1 0 15,-2 0 0-15,1-1 0 0,0 0 0 0,1-4 0 16,1-1 0-16,0 1-160 16,-2-6-960-16,4 3-192 0,0-1-32 0,2-2-16 15,0-2-1520-15,1-1-320 0,1-3-48 0</inkml:trace>
  <inkml:trace contextRef="#ctx0" brushRef="#br0">20028 6503 21183 0,'0'0'944'0,"0"0"192"0,0 0-912 0,-5 2-224 0,0-1 0 0,-1 2 0 16,0 1 4480-16,-2 3 864 0,-1 1 160 0,0 0 48 15,-1 0-3584-15,2 1-720 0,-1 0-144 0,0 3-16 16,0 2-464-16,1 0-96 0,1 2-16 0,1 0 0 15,-1-2-240-15,2 0-48 0,1-1-16 0,2-2 0 16,1 0-48-16,2-1-16 0,2-4 0 0,1 0 0 16,1-2-144-16,1-1 0 0,-1-4 0 0,3-2 128 15,2-2-128-15,2-2 0 0,0-3 0 0,-1-1 128 16,0-3-128-16,0-3 0 0,0 2 0 0,-2-2 0 0,0 3-160 0,0 2-16 16,-1 0 0-16,-2 2 0 0,-2 1 16 0,-2 2 0 15,0 2 0-15,-2 5 0 0,0 0 160 0,0 0 0 16,0 0 0-16,0 0 0 0,0 0 0 0,-1 4 0 15,0 4 0-15,0 1 0 0,0-1 0 0,2 2 0 16,0 0 0-16,0 2 0 0,2 0 0 0,0 1 0 16,0-1 0-16,0-1 0 0,1-1 0 0,1-1 0 15,0-2 0-15,1 1 0 0,0-1 0 0,1-2 0 16,0-2 0-16,-1-2 0 16,-1-3-784-16,2-2-128 0,-1-2-32 0,1-1 0 15,-1-1-1424-15,1-1-272 0,2-1-64 0,-1 0-16 16,0-2-832-16,0 0-160 0,-2-1-48 0,1 2 0 15,-2 4 2480-15,-1 0 480 0,-1 2 96 0,-1 0 32 0,0 0 2288 0,-1-2 464 16,-1 1 96-16,0 6 0 0,0 0 640 0,0 0 128 16,0 0 32-16,0 0 0 0,0 0-1040 0,0 0-208 15,0 0-32-15,-2 5-16 0,0 3-752 0,0-2-160 0,1 1-16 16,0 0-16-16,1 2-288 0,0 0-48 0,0-1-16 0,0-1 0 16,1 0 32-16,0-2 0 0,-1-5 0 0,3 7 0 15,-1-1 32-15,0 0 0 0,1-1 0 0,-3-5 0 16,0 0-96-16,0 0-16 0,0 0 0 0,0 0 0 15,5-2 16-15,0-1 0 16,-1-1 0-16,1-2 0 0,0-3-80 0,1 0-16 0,1-3 0 0,0 0 0 16,0 0-128-16,2 1-128 0,2-1 192 0,0-1-192 0,-1 0 128 0,-2-1-128 15,3-1 0-15,-1 3 0 0,-1 3 0 0,0 1 0 16,-2 1 0-16,0 1 0 0,-1 0 0 0,-2 2 0 16,0 1-128-16,-4 3 128 15,0 0-1232-15,0 0-160 0,4 6-16 0,-1 0-13520 16,-3-6-2704-16</inkml:trace>
  <inkml:trace contextRef="#ctx0" brushRef="#br0">20478 6844 45375 0,'0'0'1008'0,"6"-6"208"0,0 0 32 0,0-3 16 0,2-1-1008 0,2-3-256 0,1-2 0 0,0-1 0 15,2-3 704-15,0 1 112 0,2-3 16 0,-2 1 0 16,1 1-544-16,1 0-96 16,-2 1-32-16,1 0 0 0,0 1-160 0,0 0 0 15,0 1-192-15,0 3 192 16,-4 1-2096-16,-1 3-288 0,-1 0-64 0,-1 3-16688 0</inkml:trace>
  <inkml:trace contextRef="#ctx0" brushRef="#br0">20660 6616 40543 0,'-13'2'1792'0,"8"0"384"0,-2-2-1744 0,-1 0-432 0,1 0 0 0,-2-3 0 16,0-1 2304-16,1-1 384 0,-1-2 80 0,2 0 16 0,0-2-1680 0,1 0-336 15,0-1-64-15,1 0 0 0,1-2-576 0,0 1-128 16,1-3 0-16,0 2 0 16,1-1-1536-16,0-1-352 15,0 1-64-15</inkml:trace>
  <inkml:trace contextRef="#ctx0" brushRef="#br0">21420 6333 35007 0,'0'0'3120'0,"0"0"-2496"15,-3 3-496-15,0-1-128 0,3-2 1232 0,-5 4 240 0,1 3 32 16,0-2 16-16,0 2-80 0,0 1-16 16,-1 0 0-16,-1 1 0 0,2 4-672 0,-1-1-144 0,-1 2-32 0,-1-2 0 15,0 1 0-15,0 1-16 16,0-4 0-16,1 2 0 0,1 1-288 0,0-1-48 0,-1-2-16 15,3 0 0-15,1-2-208 0,0-1 144 0,2-7-144 0,-1 7 128 16,1 0 64-16,0-2 0 0,1 0 0 0,-1-5 0 16,0 0-64-16,0 0 0 0,6 1 0 0,1 1 0 15,0 1 192-15,1 0 16 0,1-1 16 0,1 0 0 16,1-2 0-16,0 0 0 0,2 0 0 0,0 1 0 0,-2 0-192 16,2 2-32-16,0-2-128 0,-1 1 192 0,-1 0-192 0,1 0 0 15,0 0 128-15,-1 0-128 0,-1-1 0 0,-1 0 0 16,0-1 128-16,-2 1-128 15,-7-1-384 1,6 3-112-16,1-3-16 0,-1-2-16 0,0-1-1360 0,2-2-272 0,0-1-48 0,0 1-19168 16</inkml:trace>
  <inkml:trace contextRef="#ctx0" brushRef="#br0">21693 6556 24879 0,'0'0'1088'0,"0"0"256"0,0 0-1088 0,0 0-256 15,7-4 0-15,0 3 0 0,1 1 3312 0,0 0 592 16,0 0 128-16,1 0 32 0,2-3-2560 0,-1 1-512 16,1-1-96-16,0 1-32 0,1 1-480 0,1 0-80 0,-3-1-32 0,1-1 0 15,0-1-112-15,0 0-32 0,-2-1 0 0,1 2 0 16,-2-2 0-16,-1 1 0 16,-1-2 0-16,-1 1 0 0,-2 0-128 0,-3 5 0 15,1-5 0-15,-2 0 128 0,-1-1 112 0,-2 0 16 16,-1 1 0-16,-1 1 0 0,-1 2 0 0,0 2 16 15,-3 2 0-15,1 0 0 0,-3-1 240 0,0 1 64 0,0 0 0 0,1 3 0 0,-1 1-48 16,1 1 0-16,0 2 0 0,2-2 0 0,-1 0-160 16,0 1-48-16,1 0 0 0,2 1 0 0,0 1-128 0,2 1-16 15,1-1-16-15,2 2 0 0,1-2-160 0,2 1 0 16,2 0 0-16,2-1 128 0,2-4-128 0,0 0 0 16,3 0 0-16,1-3 0 0,2-1-272 0,1-2 16 15,1-3 0-15,0-2 0 16,-1-1-1520-16,2-1-288 0,-1 0-64 0,-1-3-11792 15,0 0-2352-15</inkml:trace>
  <inkml:trace contextRef="#ctx0" brushRef="#br0">22052 6466 21183 0,'0'0'1888'0,"-4"4"-1504"16,-1 2-384-16,-2-2 0 0,0 0 3904 0,-2 0 720 15,-1 1 144-15,0 1 32 0,-1 1-2256 0,2 0-448 16,1 0-96-16,0 1-16 0,0 0-960 0,2 0-192 15,2 0-32-15,2 0-16 0,0-2-528 0,1 1-96 0,2-1-32 0,1 0 0 16,0 0-128-16,3 0 0 16,2-3 0-16,3-3 0 0,1-3 0 0,2-3-192 15,2-2 64-15,1 0 128 16,-1 1-448-16,0 0 16 0,0 2 16 0,-1-5 0 16,0-2-416-16,-1 1-64 0,-2-1-32 0,-2 3 0 15,-1 3 416-15,-2 1 64 0,-2 1 32 0,-4 4 0 0,0 0 576 0,0 0 112 0,-5-3 32 0,0 2 0 16,-1 2 384-16,0 1 80 0,0 0 0 0,-1 2 16 15,0 2-384-15,1 1-80 0,0 0 0 0,2-1-16 16,0-1-304-16,2 0 0 0,2-5 0 0,0 6 0 16,1 1 0-16,2-1-144 0,2 0 144 0,2-2-128 31,1-3-1088-31,2 1-224 0,0-2-32 0,3-2-16 0,-1 2-656 0,0-1-128 0,-2 0-32 0,3-4 0 16,0-1-512-1,-2-2-96-15,12-11-32 0,-5 5 0 0</inkml:trace>
  <inkml:trace contextRef="#ctx0" brushRef="#br0">22309 6425 40031 0,'-16'8'1776'0,"8"-4"352"0,-2 0-1696 0,-3 0-432 16,-1 1 0-16,0 1 0 0,-2 2 2064 0,1-2 336 15,1 3 64-15,-1-1 16 0,2-1-1104 0,2-2-224 16,2-1-32-16,3 1-16 0,4 0-592 0,3 2-112 16,3 1-16-16,4-3-16 0,2-2-368 0,4-1 0 15,2-1 0-15,1 1 0 0,0 1 0 0,3 1 0 16,-2 1 0-16,0-1 0 0,-2-3 0 0,-1 2 0 15,0 1-144-15,-3 2 144 0,-4 1 0 0,0 1 0 16,-1 1 0-16,-3-1 0 0,-2-1 0 0,-1 1 0 16,-2 0 0-16,-1 2 0 0,-4-1 0 0,-2 1 0 15,-1 0 0-15,-1 0 128 0,-3-2 16 0,0-2 0 0,1 0 0 0,-3-1 0 16,-2 0-144-16,1 0 0 0,1-2 144 0,-1-1-144 16,1-3 0-16,0-1 0 15,2-2 0-15,3-2 0 16,0-1-880-16,2-1-144 0,0-3-16 0,5 0-16 15,3-4-1184-15,2 3-224 0,2-4-48 0,3 0-17616 0</inkml:trace>
  <inkml:trace contextRef="#ctx0" brushRef="#br0">22535 6288 13823 0,'0'0'1216'0,"2"6"-960"0,-1 0-256 0,0 2 0 16,0 1 6384-16,0 1 1232 0,-2 0 240 0,0 4 48 0,-1 2-4880 0,0 0-976 15,-1 2-192-15,-1 1-32 0,0 0-912 0,0 1-176 16,1-1-32-16,-1 1-16 0,0-2-400 0,-2 0-80 16,1 2-16-16,0-2 0 0,-1 0-192 0,0-2-256 15,0 0 48-15,1-2 16 16,-2-3-2480-16,0-1-480 0,-1-2-112 0</inkml:trace>
  <inkml:trace contextRef="#ctx0" brushRef="#br0">22374 6540 41343 0,'0'0'1840'0,"7"-1"368"0,1-1-1760 0,3 0-448 16,2 1 0-16,2 0 0 0,1 1 1824 0,3 0 288 16,1 0 48-16,0 0 16 0,0 0-1072 0,0 0-208 15,-1-2-32-15,-1 2-16 0,0 2-416 0,-4-1-96 16,-1 1-16-16,0-1 0 0,-2-1-320 0,-2 0 128 16,2-1-128-16,-1 0 0 15,-1 0-480-15,-1 1-160 0,1-1-48 0,-1-1-14752 0,0-1-2960 0</inkml:trace>
  <inkml:trace contextRef="#ctx0" brushRef="#br0">19429 7212 34095 0,'0'0'752'0,"0"0"144"0,0 0 48 0,0 0 16 0,5-7-768 0,-5 7-192 16,0 0 0-16,0 0 0 0,0 0 1696 0,0 0 304 0,0 0 64 0,-5-2 16 15,-2 2-624-15,-3 2-128 16,-3 3-32-16,-1 1 0 0,-3 0-288 0,-1 2-64 0,-1 1-16 0,-1 1 0 16,2-1-128-16,0-1-32 0,3-1 0 0,4 1 0 15,2-2-384-15,3 1-64 16,2-3-32-16,5 1 0 0,5 0-288 0,4-1 0 0,2 0 0 16,4 1 0-16,3-2 0 0,-1 2 0 15,2-2 0-15,-1 1 0 0,0 0 0 0,-1 2 0 0,-2-1 0 0,-1 2 0 16,-3 0 0-16,-2 2 0 0,-2-1 0 0,-2 1 0 15,-2 1 0-15,-3 2 160 0,-4 0-160 0,-2 0 128 0,-3 1 176 0,-1 0 16 16,-3 1 16-16,-3-3 0 0,-2 1-96 0,1-3-32 16,-2 1 0-16,1-2 0 0,-2-3-208 0,1-1 176 15,2-1-176-15,1-2 160 0,2-2-160 0,3-1 0 16,1-2 0-16,3 0 0 16,2 0-656-16,3-2-112 0,2 0-32 0,4-1 0 15,3-1-992-15,3 0-208 0,1 1-48 0,3 1-12400 16,3 0-2480-16</inkml:trace>
  <inkml:trace contextRef="#ctx0" brushRef="#br0">19775 7372 29311 0,'0'0'1296'0,"6"-3"272"0,0-3-1248 0,1 0-320 15,-1-1 0-15,0 2 0 0,-1-1 1520 0,0 1 240 16,-1 1 48-16,-1 0 16 0,-1-3-752 0,0 1-160 15,-1 1-16-15,-1 5-16 0,-2-3 16 0,2 3 0 16,-5-1 0-16,-2 1 0 0,-1 0 0 0,-2 1 16 0,0 1 0 0,-2 3 0 16,-1 1-256-16,-1 2-48 0,0-1-16 15,0 1 0-15,0 0-16 0,1 0-16 0,2 1 0 16,2 1 0-16,2-2-112 0,2 1-32 0,1-1 0 0,3 0 0 16,2-1-416-16,3 0 128 0,1-1-128 0,3-1 0 15,4-2 0-15,0-3 0 0,0 0 0 0,3-1 0 16,1-2-160-16,-1-1 160 0,1-1-208 0,-1-2 80 0,-3-1-96 0,-1-1-16 15,-1 1 0-15,0 0 0 0,-2 0 80 0,-2 0 16 16,0 1 0-16,-1 1 0 0,-1 0 144 0,-1 1 0 16,-1 0 0-16,-2 5 0 0,0 0 0 0,0 0 176 15,0 0-48-15,0 0 0 0,-4 1 96 0,0 1 16 16,0 1 0-16,0 1 0 0,-1 3-80 0,0 2-16 16,-1 2 0-16,1 0 0 0,-2 1 16 0,0 3 0 15,0 2 0-15,-1 1 0 0,0 2 32 0,1 1 0 16,0-1 0-16,-1 2 0 0,0 1-64 0,1-1-128 15,0 1 192-15,2-2-64 0,0 0-128 0,1-4 0 16,3 0 0-16,-1-1 128 0,0-4-128 0,2-1 160 16,2-2-160-16,1-1 160 0,1-2-160 0,2-2 0 15,0-1 144-15,3-3-144 0,0 0 0 0,2-2 0 16,0-1 0-16,2-2 128 0,0-1-128 0,0-1 0 16,0-1 0-16,0 0 0 0,-1-1-144 0,0-2-48 15,1 0-16-15,-3 0 0 16,-4-1-1296-16,0 0-256 0,-1-1-48 0,-2 0-12720 0,2-1-2560 0</inkml:trace>
  <inkml:trace contextRef="#ctx0" brushRef="#br0">20152 7279 24879 0,'0'0'2208'0,"0"0"-1760"0,0 0-448 0,0 0 0 16,0 0 3456-16,0 0 624 0,0 0 112 0,0 0 32 15,-5 3-2048-15,0 1-416 0,-3 1-80 0,1 1-16 16,0 1-784-16,-1 1-176 0,0 3-16 0,1 0-16 0,1-1-96 0,0 2-32 16,1 3 0-16,0-1 0 15,1 0-288-15,1 0-64 0,2 0-16 0,1-1 0 16,0-1-176-16,2-1 0 0,2-1 0 0,1-2 0 0,2-4 0 16,1-1 0-16,0-1 0 0,2-4 0 0,3-2 0 0,0-1 0 15,-1-3-144-15,2-2 144 0,0-3-288 0,-1-1 0 16,1-2 0-16,-1 1 0 15,-2 2-512-15,0 0-96 0,-1 0-32 0,-3 2 0 16,-1-1 224-16,-1 3 32 0,-2 1 16 0,-1 3 0 0,-2 5 656 0,0 0 0 16,0 0 208-16,0 0-48 0,-5 3 528 0,0 1 96 15,0 1 32-15,0 2 0 0,-1 2-192 0,1 0-48 16,0 1 0-16,1 1 0 0,1 0-256 0,3 0-64 16,0-1-16-16,1 1 0 0,0 0-240 0,1-1 0 15,1 0 0-15,2-2 0 0,1-2 0 0,2-1-240 0,1-2 48 0,0-1 16 31,2-2-1424-31,2-2-272 0,1-2-64 0,-1-2-11680 16,3-2-2320-16</inkml:trace>
  <inkml:trace contextRef="#ctx0" brushRef="#br0">20596 7264 21183 0,'0'0'1888'0,"0"0"-1504"0,-5-2-384 0,-1 2 0 0,-1 1 3792 0,-2 2 688 15,0-1 144-15,0 2 32 0,-2 1-2032 0,1 2-416 16,-2-2-80-16,0 2-16 15,1 2-1072-15,1 0-208 0,-2 3-64 0,3-2 0 16,2 0-480-16,0 0-96 0,3 0-32 0,0 1 0 16,2 1-160-16,1-1 0 0,0 0 0 0,3-1 0 0,2 0 0 0,0-4 0 15,2 0 0-15,1-1 0 16,1-1-176-16,1-1 176 0,1-2-128 0,1-2 128 0,0-2-144 0,1-1 144 16,-1-3-160-16,-1 2 160 15,2-4-272-15,-1 0 32 0,-1-1 16 0,-2 0 0 16,0 1-288-16,-1 1-64 0,-2-2-16 0,-1 3 0 0,-2 2 304 0,-2 5 64 15,0 0 16-15,0 0 0 0,0 0 208 0,0 0 208 16,0 0-32-16,-5 4-16 0,1 1 96 0,1 1 0 16,1 1 16-16,1 0 0 0,1-1-144 0,1 1-128 15,0 1 144-15,1 0-144 0,0-1 0 0,2 0 0 16,1-2-208-16,1-1 64 16,0 0-1872-16,0-2-368 0,2-2-80 0,1-2-16 15,0-2-912-15,0 0-192 0</inkml:trace>
  <inkml:trace contextRef="#ctx0" brushRef="#br0">20735 7360 5519 0,'2'-9'496'0,"0"7"-496"0,-2-5 0 0,1 2 0 0,-1 5 5792 0,0 0 1056 0,0 0 224 0,0 0 32 16,-1-3-3456-16,1 3-704 0,0 0-144 0,0 0-32 16,0 0-1488-16,0 6-320 15,-1 0-48-15,0-1-16 0,0 1-656 0,1 1-240 0,2 0 144 0,-1 1-144 16,1 0 0-16,1-2 0 0,0 0 0 0,1-1 0 16,-4-5 0-16,0 0 0 0,0 0 0 0,6 4 0 0,0-3 192 0,-1-1-32 15,2-1-16-15,0-4 0 16,0 0 304-16,1-3 48 0,-1-1 16 0,2 0 0 15,1 0-352-15,0-1-160 0,1-1 160 0,-2-2-160 0,1 0 288 0,1 0-32 16,0-1-16-16,1-1 0 0,0 0-240 0,-1 1-240 16,0 1 48-16,-3 2 16 15,1 3-832-15,-1 0-160 0,1 3-48 0,-2 2 0 16,-2-1-1376-16,-5 4-288 0,5 2-48 0,0 2-16 16,-2 1-368-16,-1 2-80 0,-1 0 0 0,0 2-16 15,-1 2 1968-15,-1 0 400 0,0-1 80 0,0 0 0 0,-1 2 3056 0,1-1 592 16,1 0 128-16,1-2 32 0,1 1-352 0,0-1-80 15,0-2-16-15,2 0 0 0,1-2-848 0,0 1-160 16,1-1-48-16,0-1 0 0,1-2-816 0,1-1-160 16,-1-2-48-16,1 0 0 0,1-1-320 0,0 0 0 15,2-2 0-15,0-3 0 0,2 0-240 0,-1-2-112 16,0 0-32-16,0-1 0 16,-1-1-704-16,-3 2-160 0,1-1-32 0,-2-1 0 0,-2-1 832 0,-3 3 176 15,-1 0 16-15,-2 2 16 0,-2 3 880 0,-2 0 160 0,-3 3 32 0,-1 1 16 16,0 0 800-16,-2 3 144 15,-2 1 48-15,0 2 0 0,0 2-480 0,1 2-80 0,0-1-32 0,2 1 0 16,1 0-448-16,0 2-96 0,1-1 0 0,3 3-16 16,0-2-352-16,3 1-64 0,2 2-16 0,3 0 0 15,0-3-256-15,3-1 0 0,1 0 0 0,3-1 0 16,1-1 0-16,4-3-176 0,3-1 32 0,0-3 0 31,1-3-944-31,0-2-176 0,2-2-32 0,-1 0-16 16,0-2-1440-16,1-1-304 0,-2-2-48 0,1 0-16 15,-1 0-832-15,2-2-160 0,14-18-48 0,-11 8 0 0</inkml:trace>
  <inkml:trace contextRef="#ctx0" brushRef="#br0">21445 7224 21423 0,'4'-12'944'0,"-3"7"208"0,-1-3-928 0,0 1-224 0,1 0 0 0,-2 2 0 15,1 5 2944-15,-5-3 528 0,0 0 112 0,-2 3 32 0,-1-1-768 0,-1 2-160 16,0 0-16-16,-1 3-16 0,-2 1-992 0,-1 2-208 16,0 2-48-16,-2 0 0 0,-1 0-560 0,3 2-112 15,1-2-32-15,3 2 0 0,3 0-352 0,3-2-80 16,2 0-16-16,4 2 0 0,4-2-256 0,4 0 160 15,5 0-160-15,0-2 128 0,2 0-128 0,0 0-272 16,2 0 64-16,-2-1 16 0,-3 2-112 0,-1 2-16 16,0 1 0-16,-5 0 0 0,-1-1 64 0,-2 1 0 15,-3 0 0-15,-2 1 0 0,-1-1 448 0,-3 2 112 16,-1-3 16-16,-3 0 0 0,0-3 448 0,-5 1 112 16,-2-1 16-16,-1-1 0 0,-1-2-256 0,-2-2-64 15,0-2 0-15,-1-1 0 0,0-2-448 0,3-3-128 0,1-3 0 0,1-1 0 31,3 0-2640-31,4-4-560 0,2-17-96 0,-11 13-32 0</inkml:trace>
  <inkml:trace contextRef="#ctx0" brushRef="#br0">22585 7480 5519 0,'0'0'496'0,"0"0"-496"15,-6 2 0-15,0 0 0 0,-1 0 7616 0,2 0 1408 16,-2-3 304-16,1 1 48 0,1 0-5712 0,0 1-1136 0,-2-2-224 0,1 0-64 16,0-2-768-16,1 0-144 15,-1-2-48-15,0-1 0 0,0-2-400 0,2-1-96 16,0-1-16-16,2 0 0 0,2-4-256 0,2-1-48 0,1-4-16 0,2-1 0 15,3 0-448-15,2-3 0 0,1-2 0 0,2-3 0 16,1-1 0-16,-2 0 0 16,1 0 0-16,0 2 0 0,0 1 0 0,-2 1 128 0,0 5-128 0,-1-1 0 15,-1 3 0-15,-2 3 0 16,1 1 0-16,-1 2 0 0,-1 2 400 0,0 0 96 16,0 1 16-16,0 1 0 0,-1 2-512 0,2 2-288 0,0 1 32 0,1 1 16 31,-1-3-192-31,2 1-32 0,-2 1-16 0,2 2 0 15,-1 1-1280-15,1 1-256 0,0 1-48 0,-1 1-13168 0,0-2-2640 0</inkml:trace>
  <inkml:trace contextRef="#ctx0" brushRef="#br0">23029 7061 19343 0,'0'0'1728'0,"0"0"-1392"15,0 0-336-15,0 0 0 0,0 0 3584 0,0 0 656 16,0 0 128-16,0 0 32 0,-5-1-2032 0,-1 3-416 16,0 2-80-16,-2 3-16 0,-2 3-400 0,-2 0-96 15,-1 3-16-15,0 4 0 0,-3 2-192 0,0 4-64 16,1-1 0-16,1 3 0 0,0-1-192 0,2 1-64 16,2-2 0-16,1 0 0 0,2-1-224 0,3-1-48 15,2 0-16-15,2 0 0 0,4-3-208 0,2 0-32 16,1-3-16-16,3 1 0 0,3-2-96 0,2-6-32 15,2 1 0-15,0-4 0 0,2-4-160 0,0-2 192 0,2-4-192 16,-1-2 192-16,1-1-64 0,-2-3 0 0,1-1 0 0,-2-3 0 16,-2 0-128-16,-1-3-176 15,-1 0 48-15,-3-1 0 0,0 1 128 0,-3-2 0 0,-2-4 0 0,-2-1-128 16,-3-2 128-16,-1-1 0 0,-1 2 0 0,-2 1-128 16,-2 1 128-16,-2 0 0 0,0 1 0 0,-1 3-128 15,-1 2 128-15,-1 3 0 0,-1 3 0 0,0 2 0 16,1 1 0-16,0 2 0 0,1 2 0 0,1 2 128 15,1 1-128-15,1 1-256 0,2 2 64 0,0 1 0 32,0 2-736-32,2 1-160 0,1 1-16 0,2 1-16 15,2 0-1088-15,3 1-224 0,1-2-32 0,2 2-18480 0</inkml:trace>
  <inkml:trace contextRef="#ctx0" brushRef="#br0">23320 7055 14735 0,'0'0'640'0,"6"-4"160"0,-1 3-640 0,0-3-160 16,0 1 0-16,1 1 0 0,-1-1 6160 0,-1 2 1200 16,-4 1 256-16,0 0 32 0,6 0-4896 0,-2 2-960 15,-2 0-208-15,1 4-48 0,-3 3-464 0,-1 2-112 16,-2 3 0-16,1 0-16 0,-1 3-304 0,-2 0-48 16,0 3-16-16,-1 1 0 0,-1-1-192 0,0 2-32 15,-1 0-16-15,1-2 0 0,1-2-80 0,1 0-32 16,0-2 0-16,0 0 0 0,1-1 112 0,1-3 32 15,0-1 0-15,1 0 0 0,1-1-368 0,0-2 0 16,0-2 0-16,1 0 128 0,0-6-128 0,3 5 144 16,-3-5-144-16,4 3 160 0,1 1-160 0,1-3 128 15,2-1-128-15,-1-1 128 0,3-2-128 0,3 1 0 16,0-5 0-16,-1 2 128 0,2 1-128 0,0-1 0 0,-2 1 0 16,0 0 0-16,1-1 0 0,-1 2 0 0,-3-1 128 0,1 2-128 15,-2 0 0-15,1 1 0 0,0 2 0 0,-2 0 0 16,0-1 0-16,1 1 0 0,-2 1 0 0,0-1 0 15,-6-1-144-15,0 0-16 0,6 3 0 0,-1-2 0 32,-5-1-1152-32,5 1-224 0,-5-1-64 0,0 0 0 0,6 0-1488 0,0-1-304 0,1 0-64 0</inkml:trace>
  <inkml:trace contextRef="#ctx0" brushRef="#br0">23951 7075 14735 0,'0'0'1312'16,"1"-3"-1056"-16,1-2-256 0,-1-1 0 0,-1 0 5264 0,-1-1 1008 16,0 1 192-16,-1 0 32 0,-1 1-3280 0,-3 2-656 15,-2-1-128-15,0 0-16 0,0 3-784 0,-2 0-160 16,-2 2-16-16,0 3-16 0,1-1-368 0,-3 4-80 15,-3-2-16-15,5 2 0 0,6 1-464 0,1 0-112 16,-1 0-16-16,2 1 0 0,2 1-192 0,2 1-64 16,1 0 0-16,2-1 0 0,2 2-128 0,2 1 0 0,1-1 0 0,0 1-176 15,3-1 176-15,0 3-128 0,-1 0 128 0,0-1-128 16,-2 1 128-16,0 1 0 16,-2-3 0-16,0 1 0 0,-2-1 0 0,-2-1 0 0,-3 0 0 0,0-1 0 15,-2 1 0-15,-1 0 0 0,-2 0 128 0,-1-1-128 16,-1 0 160-16,2-3-32 0,-3-2-128 15,-1 1 192-15,-1-3-48 0,0 0-16 0,0-1 0 0,0-3 0 16,0-2-128-16,0 0 0 0,0-2 0 0,2 0 128 16,3-1-128-16,1 0-192 0,2-1 32 0,0 0 16 15,2 0-656-15,0 0-128 16,0-2-32-16,4 0 0 0,5 1-704 0,0 3-160 0,-2-3-32 0,3 3 0 16,2-1-1904-16,0 0-384 0</inkml:trace>
  <inkml:trace contextRef="#ctx0" brushRef="#br0">24251 6997 24879 0,'0'0'2208'0,"-5"3"-1760"0,-3 0-448 16,3-1 0-16,0 0 5936 0,5-2 1104 15,0 0 208-15,-2 5 48 0,-1 1-4816 0,3-1-976 16,4 2-192-16,0 1-32 0,-1 0-816 0,0 3-144 16,3 1-48-16,1 2 0 0,-2 1-16 0,1 3-16 15,2 0 0-15,-1 4 0 0,-3 1-240 0,1 1 0 16,-2 0 0-16,0 2-160 0,0-3 160 0,-1 1-128 0,-2-2 128 0,-1 0-128 16,1 0 0-16,-3-1 0 15,-3-2 0-15,0 0 0 0,1-2 128 0,-3 1 0 0,-2-2 0 0,-3-2 128 16,-2-3-128-16,-2 1 0 0,-2-2 128 15,-1-1-128-15,-3-1 176 0,2-1-48 0,3-2 0 16,1-2 0-16,-1-1-128 0,1-2 0 0,2 0 0 0,1-2 0 31,2-1-960-31,3 1-256 0,1-3-64 0,1 0-16 16,7 5-3248-16</inkml:trace>
  <inkml:trace contextRef="#ctx0" brushRef="#br0">10931 11371 22111 0,'0'0'1968'0,"0"0"-1584"0,0 0-384 0,0 0 0 0,0 0 2992 0,0 0 512 16,-3 7 96-16,-1 1 32 0,0 1-1200 0,0 1-224 15,1 3-48-15,0 3-16 0,0 1-832 0,1 4-160 16,0 1-48-16,1 4 0 0,1-1-512 0,1 3-96 16,0-1-32-16,2-1 0 0,-1 1-288 0,2-1-176 15,0 0 192-15,1 0-192 0,1-3 0 0,1 0 0 16,-2-3 0-16,0-1 0 0,1-1 0 0,-1-2 0 16,-2-2-160-16,0-2 160 15,-1-2-2064-15,-1 0-304 0,-3-1-48 0</inkml:trace>
  <inkml:trace contextRef="#ctx0" brushRef="#br0">10827 11734 25791 0,'0'0'1152'0,"0"0"224"0,0 0-1104 0,-4-3-272 0,4 3 0 0,0 0 0 16,-3-4 3520-16,3 4 656 0,0 0 128 15,0 0 32-15,5-3-2448 0,1 1-480 0,1 1-112 0,4-2-16 16,0 1-704-16,3 0-160 0,1-1-32 0,-2 0 0 15,3 1-256-15,2 0-128 0,1-2 128 0,2 0-128 16,0-1 0-16,2-1 0 0,-2-1 0 0,2-2 0 0,-3 0-128 0,1-3-64 16,-3-2-16-16,0-1 0 15,-2 0-496-15,-1-2-80 0,-2 0-32 16,-2 1 0-16,-3 2-256 0,-1 2-48 0,-2-1-16 0,-1 2 0 0,-1 1 736 0,-2 3 144 16,-2 2 16-16,1 5 16 0,0 0 688 0,0 0 144 15,0 0 32-15,-4 3 0 0,0 1 432 0,1 4 80 16,0 0 32-16,2 3 0 0,0 3-416 0,0 1-64 15,1 3-32-15,0 1 0 0,0 2-320 0,1-1-64 16,0 1-16-16,0-1 0 0,0 1-128 0,0 0-16 16,0-1-128-16,1-1 192 0,-1-1-64 0,2 0-128 15,-1-3 176-15,1 0-176 0,-1-3 224 0,1-1-64 16,-1-4-16-16,1 0 0 0,-3-7 16 0,5 4 0 16,0-3 0-16,0-1 0 0,2-2-16 0,0-2 0 15,0-1 0-15,0 0 0 0,1-2-144 0,0 1 128 16,0 0-128-16,-1-1 128 0,1 2-128 0,1 1 0 15,1 1 0-15,-2 2 0 0,2 1 0 0,1 1 0 0,2 0 128 0,-2 1-128 16,1 1 0-16,0 1 0 0,0 0 0 0,1 1 0 16,0-3 0-16,-1 1 0 15,-2-2 0-15,1 0 0 0,-1-1 0 0,0-2 0 0,-1-1 0 16,-1 1 0-16,0-3 0 0,1 1 0 0,-2-1 0 0,0 1 0 16,-1 0 0-16,2 2 0 0,1-1 0 0,1 1 0 15,-1 0-272-15,-1-1 64 0,0 0 16 0,1 1 0 31,-1 0-320-31,0 0-48 0,0 0-16 0,-1-1 0 16,2 0-80-16,-1-1-32 0,0 0 0 0,0 0 0 16,-1 0 144-16,-2 1 32 0,1-2 0 0,0 0 0 0,-1 0 352 0,0 0 160 0,-1 0-128 0,0 0 128 15,0-1 0-15,-1 2 0 0,-3 4 0 0,0 0 176 0,3-3 128 0,-3 3 16 16,0 0 16-16,4-4 0 0,-1-1-16 0,-1 0-16 16,0 0 0-16,0 0 0 0,0 0-304 0,-1 0 0 15,-2 0 128-15,0 1-128 0,-1-2 0 0,-1 0 128 16,-1 0-128-16,-1 1 0 0,0 0 144 0,-2-1-144 15,0 2 0-15,-1 2 144 0,-1 2-16 0,0 1 0 16,2 2 0-16,-2 2 0 0,-1 3 352 0,2 0 64 16,1 2 16-16,3 0 0 0,-1 2-96 0,2 1-16 15,1 1 0-15,1 1 0 0,2 0-160 0,2 0-32 16,4 0-16-16,0 0 0 0,2-1-80 0,3-1-16 16,0-3 0-16,2-1 0 0,3-1-144 0,1-3 0 15,1-4 0-15,0-2 128 0,0-2-128 0,1-4 0 0,-1-2 0 0,1-2 0 16,-4-2-176-16,1 0-16 15,-1-1 0-15,-3 0 0 16,0 1-320-16,-3 1-80 0,-3-2-16 0,-1 4 0 16,-3 0 48-16,-1 2 16 0,-1 2 0 0,-1 6 0 0,0 0 368 0,-4-2 176 15,-2 2-160-15,0 3 160 0,0 2 0 0,1 2 160 16,0 1 0-16,0 0 0 0,2 2-32 0,2 0-128 16,1-1 192-16,1 1-64 0,1-1-128 0,2 0 0 0,1 0 0 0,1-1 128 15,2 0-128-15,-1-2 0 0,-1 0 0 0,-1 1 0 16,2-2 208-16,0 0-32 0,-1-1-16 0,0-1 0 15,1-2 112-15,-1-1 32 0,-1-1 0 0,1-1 0 16,1-1 16-16,-1-1 0 0,1-2 0 0,0-1 0 16,1-3-112-16,-1 0-16 0,2-2 0 0,0-1 0 0,0 0-192 0,1-1 176 15,0 0-176-15,0 0 160 16,-1 0-160-16,0-1 0 0,-1 0 0 0,1 2 128 0,0 1-128 0,-2-1 0 16,0 4 0-16,0-1 0 15,-2 0-128-15,1 3-64 0,1 1-16 0,0 2 0 16,1 1-944-1,-1 2-176-15,-7 1-32 0,0 0-16 0,5 4 176 0,0 2 48 0,1 1 0 0,-1 2 0 16,-2 1-176-16,0-1-16 0,0 2-16 0,0 1 0 0,0-3 944 0,0 1 192 16,0-2 32-16,1 1 16 0,-1-1 544 0,0 0 96 15,2 0 32-15,0-3 0 0,1 2 288 0,1-1 64 16,0 0 16-16,1 0 0 0,-2-1-16 0,1 0 0 16,1-1 0-16,0-1 0 0,1 0-256 0,-1-1-48 15,-1 0-16-15,2-2 0 0,1-2-144 0,0-1-16 16,0 0-16-16,0-3 0 0,0-2-192 0,1-1-32 15,-2-2-128-15,-2 0 192 0,1 0-192 0,-2-3 0 16,-1 1 0-16,-1 2 0 0,-4-1 0 0,-1 2 0 16,0-2 0-16,-3 4 0 0,-2 1 128 0,-1 0-128 15,0 2 0-15,-3 3 144 0,-2 2 96 0,-1 2 16 16,0 2 0-16,-2 2 0 0,-1 2 208 0,0 1 48 16,-1 3 16-16,2 0 0 0,1 1-16 0,1-1-16 15,2 1 0-15,2 0 0 0,4-1-80 0,2 1-16 16,1 1 0-16,4-2 0 0,3 0-256 0,2 0-144 0,3 0 160 0,3-1-160 15,2 2 0-15,0-3 0 0,3-1 0 0,1-1 0 16,4-2 0-16,-2 0 0 0,2-3-208 0,-1-1 64 31,2-1-320-31,-1-2-64 0,-1-1-16 0,-3-2 0 0,0 0 16 0,-2 0 0 0,1-2 0 0,-3 0 0 0,-4 0 352 0,0 0 176 16,-3 0-160-16,0 0 160 0,-2 0 0 0,-1 1 0 16,-1-3 0-16,-2 1 0 0,-2-1 304 0,0 0 0 15,0-1 0-15,-2 1 0 0,-1-2 48 0,0 0 16 16,0-2 0-16,-2 0 0 0,-2-2-176 0,1 0-16 15,0-3-16-15,0-2 0 0,2-1-160 0,0-1 160 16,-1 2-160-16,2-3 160 0,0 2-32 0,1 2 0 16,1-4 0-16,1 3 0 0,0 0-128 0,2 3 192 15,1 1-192-15,1 2 192 0,0 2-192 0,1 0 128 16,1 0-128-16,2 3 128 0,1 1-128 0,2 1 0 16,1 3 0-16,3 0 128 0,1 3-128 0,-1 0 0 15,3 2 0-15,0 0 0 0,-1 2 0 0,2 2 0 16,-4 2 0-16,1-1 0 0,-3 3-240 0,0 0 32 15,-5 1 0-15,0 2 0 16,-3 2-288-16,-2 1-48 0,-5-1-16 0,-2 2 0 16,-3 0-256-16,-2 2-48 0,-4 0-16 0,-4 1 0 15,0-1-272-15,-5 1-64 0,0-2-16 0,-2-2 0 16,2-1-368-16,-2-2-64 0,3 0 0 0,0-2-16 16,3-1 736-16,3-1 160 0,1-3 16 0,2 0 16 0,4-2 1120 0,1 0 208 0,1-1 64 0,6-3 0 15,0 0 400-15,0 0 96 0,0 0 16 0,0 0 0 16,0 0-288-16,8 0-48 0,1 0-16 0,2-1 0 15,3 0-352-15,1 0-80 0,-1-1-16 0,2 0 0 16,1 1-352-16,-1-1 144 0,3 1-144 0,-2 1 0 16,1 0 0-16,-1 1 0 0,-1 1 0 0,1-1 0 0,-1 1 0 0,0 0-272 15,-1-1 48-15,-2 0 16 16,1-1-176-16,0 0-48 16,-1-1 0-16,-2 0 0 0,1-1 288 0,-3 1 144 0,-1-1-160 0,-2 2 160 0,-1-2 0 0,-5 2 0 15,0 0 0-15,0 0 0 0,0 0 336 0,0 0 64 16,0 0 16-16,-8 2 0 0,-2-2 208 0,1 2 32 15,-2 1 16-15,0 2 0 0,0-3 0 0,-1 3 0 16,1 0 0-16,1 1 0 0,1 0-160 0,1 2-16 16,2-3-16-16,2 2 0 0,2 0-224 0,1 2-64 15,2-2 0-15,2 3 0 0,2-2-64 0,2 1 0 16,2 0-128-16,1-1 192 0,1 0-192 0,2-1 0 16,1-1 128-16,2-1-128 0,0-4 0 0,-1 0 0 15,0-2 0-15,0 0 0 0,-2-3 0 0,-1-1-160 16,-1-1 160-16,-1-1-192 0,-2 0 192 0,-3-2-160 15,-1-1 160-15,-1-1-160 0,-2-1 160 0,-2 1 0 16,-2-2 0-16,-1 0 0 0,-1 2 0 0,0-1 0 16,-2 1 0-16,1-2 0 0,2 4 0 0,-1-3-128 15,0 2 0-15,2 0 0 16,1 1-832-16,2 1-144 0,1 0-48 0,2 3 0 16,1 0-704-16,3 3-160 0,0 1-32 0,3 3 0 15,0 2-800-15,0 3-160 0,1 1-48 0</inkml:trace>
  <inkml:trace contextRef="#ctx0" brushRef="#br0">13139 11813 11967 0,'0'8'1072'0,"-1"2"-864"0,0-1-208 0,0 1 0 16,0-1 6096-16,0 0 1184 0,0-4 224 0,1-5 48 16,0 0-3984-16,0 0-816 0,0 0-144 0,0 0-48 15,0 0-1152-15,2-8-256 0,1-2-32 0,0-2-16 16,3 0-560-16,0-1-112 0,1-1-32 0,0 1 0 0,1-1-256 16,1 2-144-16,1 0 160 0,0 0-160 15,0 0 0-15,2 1 0 0,-2 0 0 0,1 3 0 16,0 0-512-1,-1 1 0-15,-1 1 0 0,0 2 0 0,0 1-112 0,0 1-16 16,2 1 0-16,-3 1 0 0,1 0 192 0,-2 3 48 0,-2 0 0 0,1 1 0 0,-1 0 128 0,-1 1 16 16,-1 2 16-16,0-2 0 0,0 1 240 0,1-1 256 15,-2 1-48-15,1 0-16 0,0 0-16 0,1 0-16 16,0-1 0-16,1 0 0 0,1 0 64 0,1-1 16 16,0 1 0-16,2-3 0 0,1 1 0 0,0-2 0 15,-1 1 0-15,2-1 0 0,0-2-240 0,0-1 144 16,-1-1-144-16,1 0 128 0,0-1-128 0,-1 0 0 15,-1-1 144-15,-2 0-144 0,0-1 0 0,-2 0 0 16,-2-1 0-16,-2 0 0 0,-1 0 0 0,-3 1 0 16,-2-1 0-16,-2 0 128 0,-1 0-128 0,-3 1 0 15,-2 0-128-15,-1 2 128 0,0 2 0 0,-2 2 192 16,0 0 0-16,1 2-16 0,0 2 208 0,2 2 64 16,2 2 0-16,1 1 0 0,3 1 0 0,1 0 16 0,2 2 0 0,3 2 0 15,1 0-208-15,3 1-64 16,2 1 0-16,2 0 0 0,3 1 64 0,2-1 0 15,5-2 0-15,3 0 0 0,0-2-112 0,4-3-16 16,0-3 0-16,1-1 0 0,1-2-128 0,-1-3 128 16,2-4-128-16,-3-3 128 15,0-2-688-15,-2-3-144 0,0-2-16 0,-4 1-16 16,-1-2-688-16,-2 1-144 0,-5 1-32 0,-1 1-13504 0,-2-1-2720 0</inkml:trace>
  <inkml:trace contextRef="#ctx0" brushRef="#br0">14114 11925 14735 0,'-5'7'1312'0,"5"-7"-1056"15,-3 5-256-15,3-5 0 0,-3 5 5168 0,1-1 976 16,2-4 192-16,0 0 32 0,0 0-3232 0,0 0-656 16,5 1-128-16,1-3-32 0,2-1-848 0,1-4-160 15,1 0-32-15,1-1-16 0,0-2-624 0,2 0-112 16,0-3-16-16,0 1-16 0,1-1-352 0,1-1-144 0,-1-1 128 0,0 1-128 31,-2 0-480-31,0 2-176 0,-2 1-48 0,0 0 0 16,-1 1-2032-16,-1 2-400 0,-2 0-96 0</inkml:trace>
  <inkml:trace contextRef="#ctx0" brushRef="#br0">14933 11647 13823 0,'0'0'608'0,"-2"-5"128"16,0-1-592-16,0 0-144 0,0 0 0 0,0 1 0 0,0 0 5888 0,0 0 1152 16,-1 1 240-16,-1 2 32 0,4 2-4400 0,-5 1-880 15,0 2-176-15,1 0-48 0,-1 4-880 0,1-1-176 16,0 3-48-16,1 1 0 0,1 1-448 0,1 0-112 16,1 1-16-16,2 0 0 0,0-1-128 0,2-1 0 15,4 0 0-15,-1-2 0 0,2-1 0 0,1-2 0 16,1-1-128-16,0-2 128 0,0-2 0 0,1-2 0 15,-1-2 0-15,0-1 0 0,1-2-176 0,1 1 176 0,0-3-128 0,-3 1 128 16,0-1 0-16,-1 1-160 0,-2 1 160 0,-1 3 0 16,-6 4 0-16,0 0 0 0,0 0 0 0,0 0 0 15,0 0-144-15,4 7 144 0,-1 4 0 0,-1 0-144 16,1 1 144-16,1 2 0 0,1 0 0 0,2-1 0 16,1 1 0-16,1 0 0 0,0-2 0 0,3-1 0 15,1-1 0-15,1-2 0 0,-1-2 0 0,2-2 0 16,0-3 288-16,-1-2-16 0,1-2 0 0,-1-1 0 15,-2-3 144-15,1-3 32 0,0 0 0 0,-1 0 0 16,0-2-160-16,-1-3-32 0,-1 2 0 0,-1-1 0 16,-2 1-256-16,1-1 160 0,-2 1-160 0,-1 0 128 15,-1 0-128-15,-1 2 0 0,-1-3 144 0,-1 2-144 16,0 0 0-16,-1 2-208 0,0-1 16 0,1 1 16 16,-2 1-1248-16,0 1-256 0,0 2-48 0,0 0-16 15,1 1-2128-15,0 5-416 0</inkml:trace>
  <inkml:trace contextRef="#ctx0" brushRef="#br0">15471 11627 15663 0,'0'0'1392'0,"0"0"-1120"16,1 7-272-16,0-1 0 0,-1 0 5568 0,1 1 1072 16,0 0 208-16,0-1 32 0,-1 0-4480 0,1 0-896 15,0 1-176-15,0-1-48 0,0 0-832 0,0 1-160 16,0-4-32-16,0 2-16 0,-1-5-240 0,0 0 0 15,0 0 0-15,0 0-160 16,0 0-2800-16,0 0-560 0</inkml:trace>
  <inkml:trace contextRef="#ctx0" brushRef="#br0">15492 11410 42911 0,'-11'5'1904'0,"5"-2"384"0,-1 0-1840 0,-1 1-448 0,1 1 0 0,1 0 0 15,0 0 1040-15,3-1 112 0,3-4 32 0,0 0 0 16,0 0-864-16,0 0-192 0,0 0-128 0,4 4 192 16,-4-4-2688-1,8 1-544-15,0-3-96 0</inkml:trace>
  <inkml:trace contextRef="#ctx0" brushRef="#br0">15714 11286 12895 0,'0'0'576'0,"-4"2"112"0,-1 1-560 0,0 1-128 0,1 0 0 0,1 2 0 0,-1 0 7168 0,1 2 1392 16,0 2 272-16,1 3 64 0,0 0-6016 0,0 5-1200 16,-1 1-240-16,1 1-48 0,0 3-560 0,-1 2-128 15,-1 1 0-15,1 1-16 0,1 1-432 0,0 0-64 16,0-3-32-16,0-1 0 0,0-3-160 0,2-1 0 0,0-3 0 0,3-1 0 31,-1-2-1280-31,1-4-176 0,1 0-32 0,0-5-13280 0,1 0-2640 0</inkml:trace>
  <inkml:trace contextRef="#ctx0" brushRef="#br0">15887 11274 27647 0,'0'0'1216'0,"0"0"256"0,0 0-1168 0,0 0-304 0,0 0 0 0,-4 5 0 15,0 2 4736-15,2 0 880 0,0 3 176 0,1 1 32 16,1 4-3728-16,0 3-752 0,1 1-160 0,-1 5-32 15,-1-2-544-15,0 4-112 0,0 1-32 0,1 1 0 16,1 2-464-16,-2-1-320 0,0-2 64 0,0-2 0 16,1-1 256-16,0-1 144 0,-1-2-16 0,1-1 0 15,0-3-2944-15,0-2-608 16</inkml:trace>
  <inkml:trace contextRef="#ctx0" brushRef="#br0">17043 11552 33407 0,'0'0'1472'0,"0"0"320"0,0 0-1440 0,0 0-352 15,0 0 0-15,0 0 0 0,-3-5 1792 0,0-1 304 16,0 1 48-16,-1 1 16 0,-1 2-560 0,0-1-128 16,-1 1 0-16,2 2-16 0,-3 0-624 0,-1 0-112 15,0 3-16-15,-2 2-16 0,0 4-112 0,1 3-32 16,-2 2 0-16,2 2 0 0,0 0-112 0,3 1-32 15,3-2 0-15,1 1 0 0,2-1-224 0,1 0-48 16,3-1-128-16,0-1 192 0,2-1-192 0,2 0 0 16,2-2 0-16,0-1 0 0,0-3 0 0,3-1 0 0,1-1 0 0,2-4 0 15,0-3-256-15,2-3-32 0,-2-2-16 0,2-2 0 32,1-4-2528-32,-1-1-512 0,0-4-112 0</inkml:trace>
  <inkml:trace contextRef="#ctx0" brushRef="#br0">17346 11292 5519 0,'-8'-1'496'0,"8"1"-496"0,-5 0 0 0,-1 0 0 16,1 1 7504-16,0 1 1408 0,0 1 288 0,1 1 48 15,-1 0-5792-15,1 2-1168 0,0 3-240 0,0 2-32 16,0 2-976-16,1 1-192 0,0 3-32 0,0 3-16 16,2 0-192-16,-1 3-32 0,0-4-16 0,2 3 0 0,1-1-176 0,1 1-48 15,0-2 0-15,2-1 0 16,1-4-176-16,0 0-32 0,1-2-128 0,0 0 192 0,0-7-192 0,0 0 0 15,0-1 128-15,1-2-128 0,1-1 0 0,0-4 176 16,0-1-176-16,1-4 160 0,-1-1-160 0,2-1 192 16,-1-3-192-16,1-1 192 0,0 0-192 0,-1 0 0 15,-1 1 144-15,1 0-144 0,0 3 0 0,0 1 0 16,-2 1 0-16,0 2 0 0,-3 1 0 0,-4 4 0 16,0 0 0-16,0 0 128 0,6 3-128 0,-2 3 128 15,-1 3-128-15,-1 1 128 0,-1 2 112 0,-2 3 16 0,-1 3 16 0,-1-3 0 16,-1 2-32-16,1-1-16 15,0 0 0-15,1-1 0 0,-1-2-224 0,1 0 144 0,1-1-144 0,2 0 128 16,1-2-128-16,0-1 0 16,1-1 0-16,1-2 0 0,1-2 0 0,-5-4-256 0,0 0 64 15,8-1 16 1,1-3-1040-16,0-1-192 0,2-4-64 0,1 0-13984 0,1-2-2800 0</inkml:trace>
  <inkml:trace contextRef="#ctx0" brushRef="#br0">17798 11475 42623 0,'-11'6'1888'0,"11"-6"384"0,-7 1-1824 0,0 1-448 0,0 1 0 0,1 0 0 15,-1 2 1920-15,0 2 304 0,1 0 48 0,0 1 16 0,1 0-1376 0,2 0-272 16,-1 2-48-16,1 1-16 0,3 1-352 0,1-1-80 16,1 1-16-16,2 0 0 0,1-1-128 0,2-1 0 15,1 2-160-15,2-2 160 0,0-3 0 16,2 0 0-16,1-2-128 0,0-2 128 0,-1-3-176 0,2 0 16 15,0 0 0-15,-1-3 0 0,-1 2-32 0,-1-4 0 16,-2-2 0-16,-2 1 0 0,-1-2 192 0,0 0-160 16,-2-1 160-16,-1 0-160 0,-3-2 160 0,0 1 0 15,-1-2-144-15,-2 3 144 0,-2-2 0 0,-2 2 0 16,-2 0 0-16,-1 2 0 0,-1 2 0 0,-1 0 0 16,1 3 0-16,-1-1 0 0,-1 2 160 0,0 3-160 15,1 0 192-15,1 0-192 0,1 1 128 0,4-1-128 16,1 1 0-16,5-3 0 15,0 0-576-15,0 0-240 0,7 1-32 0,2 2-16 16,1-1-1536-16,2-1-304 0,1 0-64 0,2-1-16160 0</inkml:trace>
  <inkml:trace contextRef="#ctx0" brushRef="#br0">18156 11477 35295 0,'0'0'1568'0,"0"0"320"0,-1-5-1504 0,0 1-384 0,1 4 0 0,-2-3 0 16,-1-2 2000-16,-2 3 336 0,-2 1 64 0,0 1 16 15,-2 1-1024-15,1 2-208 16,-2 1-32-16,-1 2-16 0,-2 2-304 0,1 0-48 0,-2 3-16 0,-1 2 0 16,3 1-256-16,0 0-48 0,1 1-16 0,3 0 0 15,3 0-64-15,3-1 0 0,3 0-16 0,4-2 0 16,1 0-240-16,5-1-128 0,3-2 160 0,2-2-160 16,4-3 0-16,-1 0 0 0,2-3 0 0,-1-2 0 15,4-2 0-15,-5-2-128 0,0 0 128 0,-1-2-208 0,-3-2-64 0,-1-1-16 16,-2 0 0-16,-4 0 0 0,-1-1 160 15,-2 0 128-15,-2 0-192 0,-2-1 192 0,-2-1 0 0,-1 0 0 16,-2 2 0-16,0-1 0 0,-3 0 0 0,0 1 176 16,-2 1-176-16,-1 0 160 0,-1 0-160 0,0 1 128 15,0 1-128-15,0 3 128 0,1 1-128 0,1 1 0 16,2 1 0-16,0 2 0 16,0-1-704-16,7 1-128 0,0 0-32 0,0 0 0 15,6 7-1360-15,2-2-272 0,3 1-48 0,2 0-17008 0</inkml:trace>
  <inkml:trace contextRef="#ctx0" brushRef="#br0">18527 11470 43359 0,'0'0'1920'0,"-5"0"400"0,-4 0-1856 0,1-2-464 16,-2 1 0-16,-3 1 0 0,-2 1 2320 0,-1 1 368 0,-2-2 80 0,2 1 16 16,-1 0-1504-16,1 1-320 0,4-1-48 0,2 0-16 15,3 0-528-15,2 1-112 16,5-2-32-16,0 0 0 0,0 0-224 0,4 4 0 15,3 2 0-15,3 0 0 0,0 0 0 0,3 2 0 0,1 1 0 0,1 0 0 16,-1 0 0-16,1 2 0 0,-2 1 0 0,-3 1 0 16,-1-1 0-16,-1 1 0 0,-2 0 0 0,-3-1 144 15,-2 0-144-15,-2 1 0 0,-1-1 0 0,-4 0 0 16,-2-2 0-16,-2 1 0 0,-1 1 0 0,-2-4 0 0,0 1 0 0,1-1 0 16,0-1 0-16,0-2 0 0,0-2 0 15,1 0 0-15,3-3 0 0,1-2 0 16,3-3-768-16,1-2-96 0,2-2-16 0,3-2 0 15,2 0-1680-15,3-1-320 0,1 0-80 0,2 1-16 0</inkml:trace>
  <inkml:trace contextRef="#ctx0" brushRef="#br0">18712 11630 10127 0,'0'0'448'0,"0"0"96"0,7-2-544 0,-1-1 0 15,-1-1 0-15,0 1 0 0,2-1 7280 0,1 0 1344 16,1-1 272-16,1 1 48 0,0 0-6128 0,1 0-1232 0,1 0-240 0,0-1-64 15,-1 0-512-15,1 1-96 16,0-3-32-16,1 2 0 0,0 0-448 0,-1-1-192 16,-1-1 176-16,-2 0-176 0,1 0 0 0,-2 2 128 15,-2-3-128-15,-1 1 0 0,-2 0 0 0,-1 1 0 16,-2 6 0-16,-3-5 0 0,-1 0 144 0,-3 2-144 16,-3 0 128-16,0 2-128 0,-3 1 256 0,-2 2-48 15,-2 2 0-15,-2 2 0 0,-2 2 304 0,2 2 48 0,-1 2 16 16,3 1 0-16,-1 3 240 0,2 0 48 0,3 0 16 0,2 1 0 15,3-1-304-15,3-1-48 0,1 1-16 0,3-1 0 16,3-1-256-16,4 0-48 0,6-1-16 0,2-1 0 16,2-2-192-16,4-2 176 0,2-2-176 0,2-2 160 15,1-2-160-15,0-2 0 0,-3-2 0 0,-1-2-176 16,-2 0-80-16,-3-1 0 0,-3 0-16 16,-3-2 0-16,-2 0 16 0,-2 1 16 0,-3-1 0 0,-1 0 0 31,-4-1-1392-31,0 0-288 0,-2 0-48 0,0 2-13632 0,-3-2-2720 0</inkml:trace>
  <inkml:trace contextRef="#ctx0" brushRef="#br0">19691 11492 36287 0,'0'0'1600'0,"0"0"336"0,-1-6-1552 0,0-1-384 0,-1 1 0 0,0 1 0 16,0 0 2272-16,2 5 368 0,0 0 80 0,0 0 16 16,-5-1-1136-16,1 4-240 0,-1 3-32 0,1 3-16 15,0 3-672-15,1 1-128 0,1 4-16 0,2 1-16 16,3 1-224-16,2-1-64 0,2 0 0 0,4-1 0 16,1-2-192-16,0-1 144 0,3-2-144 0,-1-2 128 15,0-1-128-15,2-2 0 0,-1-1 0 0,-1-2 128 0,2-2 0 0,-1-1-128 16,-1-2 192-16,1-1-64 0,0-2 32 0,-2-1 0 15,-2-1 0-15,0-1 0 0,-1 0-32 0,-3-1-128 16,0 0 192-16,-1-2-64 0,-2 0-128 0,0 3 128 16,-1-3-128-16,-1 3 128 0,-2 2-128 0,0 5 0 15,0 0 144-15,0 0-144 0,0 0 160 0,0 0-32 16,0 0-128-16,2 6 192 0,1 1-48 0,1 0-16 16,0-1 0-16,1 1 0 0,2 0-128 0,1 0 0 15,1-1 0-15,0 0 128 0,1-1 0 0,0-1 0 16,1-1 0-16,0-1 0 0,1 1 64 0,-1-3 0 15,0 0 0-15,0-2 0 0,0-1 0 0,0 0 0 16,1-3 0-16,-1-2 0 0,-1-2 0 0,0-2 0 16,0 0 0-16,-2-1 0 0,-1-2-192 0,1 0 0 15,-3-2 0-15,1 0 112 0,-1 2-112 0,0 0 0 16,-3 0 0-16,-1 2 0 0,-1 0 0 0,1 1 0 0,-2 1 0 0,0 2 0 16,-1-1-192-16,0 1 32 15,0 1 0-15,1 1 0 16,0 2-880-16,0-1-176 0,-1 1-48 0,0 0 0 15,0 0-1344-15,-1 1-272 0,0 1-48 0</inkml:trace>
  <inkml:trace contextRef="#ctx0" brushRef="#br0">19814 11210 4607 0,'0'0'400'0,"0"0"-400"15,0 0 0-15,0 0 0 0,0 0 7280 0,0 0 1360 16,0 0 288-16,0 0 48 0,0 0-5360 0,6-3-1072 15,0-2-224-15,-1-2-32 0,2-2-752 0,1 0-160 16,0-1-32-16,1-3 0 0,0 1-624 0,-1 1-128 16,-1-1-16-16,1 1-16 0,0 1-240 0,-1 3-64 15,-1 1 0-15,-3 1 0 0,1 0-112 0,-4 5-16 0,0 0-128 0,0 0 192 16,0 0-192-16,0 0 0 16,0 0 0-16,7 5 0 0,0 1 144 0,-2 0-144 15,0 0 128-15,1 1-128 0,0 0 192 0,-1 0-64 16,-2 0 0-16,2 0 0 0,-1-1 32 0,0-1 0 0,0 0 0 0,-4-5 0 15,5 4-160-15,-5-4 0 16,0 0 144-16,5 3-144 0,-5-3 0 0,5 1 0 16,1-1 0-16,-1-1-128 15,0-1-1152-15,1 0-208 0,2-1-48 0,0-1-13712 0,-1 0-2736 0</inkml:trace>
  <inkml:trace contextRef="#ctx0" brushRef="#br0">20443 11369 48143 0,'0'0'1056'0,"0"0"224"0,0 0 32 0,0 0 48 0,0 0-1088 0,8 2-272 16,0 0 0-16,2-2 0 0,1 0 928 0,1 0 128 15,3-2 32-15,0 1 0 0,-1 0-512 0,0 1-112 0,-1 0-16 0,1-1 0 16,-1 1-448-16,2-2 0 15,-3 1 0-15,-1 0 0 16,-1-1-624-16,0 1-208 0,-1 0-64 0,0 0-14464 16,-3 0-2912-16</inkml:trace>
  <inkml:trace contextRef="#ctx0" brushRef="#br0">20526 11476 46303 0,'-14'11'1024'0,"7"-6"192"0,-2 0 64 0,0 1 16 0,0-1-1040 0,1 0-256 0,2 2 0 0,2-4 0 16,4-3 1376-16,0 0 224 0,0 0 32 0,4 4 16 0,3-1-816 0,2-2-176 15,3 0-16-15,0 0-16 16,3 0-336-16,-1 1-64 0,-1-2-16 0,2 0 0 0,0-1-208 0,-2 0 0 16,0 0 0-16,1 0 0 15,-3 0-896 1,0 1-208-16,0-3-48 0,0 0-16 0,0-1-1296 0,2-1-256 0,-1-1-48 0,1 1-17136 16</inkml:trace>
  <inkml:trace contextRef="#ctx0" brushRef="#br0">21357 11261 7359 0,'0'0'656'0,"5"-4"-528"0,0-2-128 0,0 1 0 15,-2 0 5152-15,1 0 992 0,-1 0 208 0,0 0 48 16,-1-2-3216-16,-1 0-640 0,-1 1-128 16,0 0-32-16,-2 0-432 0,-1 1-96 0,-1 0 0 0,-3 1-16 15,0 2-704-15,-3 1-144 0,-3 2-32 0,-1 1 0 16,-1 4-96-16,-5 3-32 0,-2 2 0 0,-3 3 0 15,-1 2-16-15,-1 3-16 0,0 2 0 0,3 4 0 0,0 0-160 0,4 3-48 16,2 2 0-16,5-1 0 0,4 1-64 0,4-2-16 16,5 0 0-16,3-1 0 0,4-3-512 0,2-1 0 15,5-3 0-15,5-3 0 0,1-3 0 0,5-2 0 16,1-3-192-16,2-3 48 0,2-3 144 0,-1-2 0 16,-1-2-144-16,0-3 144 0,-4-2 0 0,0-4 208 15,-3-2-16-15,-1-1-16 0,-3-2-176 0,-2-2-176 16,-2 0 48-16,-4-3 0 0,0 0 128 0,-3-1-192 15,-2-1 192-15,-2 0-192 0,-2 0 192 0,-2-1 128 16,-3 2-128-16,-2 0 176 0,-1 0-48 0,-1 1 0 16,-3 2 0-16,-2 0 0 0,1 0-128 0,-2 4 0 15,0-1 0-15,1 2 0 0,-1 2-256 0,2 1-96 0,3 1-16 0,2 3 0 32,0 1-208-32,3 1-64 0,1 1 0 0,1 1 0 15,3 2-912-15,0 0-192 0,0 0-48 0,0 0-13504 16,0 0-2720-16</inkml:trace>
  <inkml:trace contextRef="#ctx0" brushRef="#br0">21053 10982 23951 0,'0'0'2128'0,"0"0"-1696"16,0 0-432-16,0 0 0 0,0 0 4288 0,0 0 768 15,0 0 144-15,0 0 48 0,0 0-2720 0,0 0-544 16,0 0-96-16,7 2-32 0,-1-1-608 0,3 2-128 16,2-2-32-16,1 1 0 0,0 0-432 0,2-1-80 15,1 0-32-15,0 0 0 0,2-1-160 0,0 0-16 16,2 0-16-16,1-1 0 0,0 0-224 0,0 0-128 16,-1-3 128-16,0 3-128 0,-1-3-192 0,-3 0-96 15,-1 0-32-15,-2 0 0 16,-2 0-1232-16,-1 1-256 0,-2-2-48 0,-2 3-16 15,-5 2-1776-15,0 0-368 0,-4-9-64 0,4 9-16 0</inkml:trace>
  <inkml:trace contextRef="#ctx0" brushRef="#br0">21259 10838 40767 0,'0'0'896'0,"0"0"192"0,0 0 48 0,0 0 0 0,0 0-912 0,0 0-224 0,0 0 0 0,0 0 0 0,0 0 1536 0,2 8 256 15,2-1 48-15,1 0 16 0,1 2-624 0,2-2-112 16,-1 2-32-16,2 1 0 0,1 1-352 0,1-2-80 16,1 2-16-16,0 1 0 0,-1-2-448 0,1-2-192 15,0-2 128-15,0 0-128 0,0-2 0 0,-1-2 0 16,-1-1 0-16,1 0-176 15,-2-2-1632-15,-1 0-336 0,-2-1-64 0,-2 1-16 0</inkml:trace>
  <inkml:trace contextRef="#ctx0" brushRef="#br0">14299 13237 5519 0,'0'0'240'0,"5"-1"64"0,-1 0-304 0,0-1 0 0,0 1 0 0,1 0 0 16,-2 0 6464-16,-3 1 1248 0,3-2 240 0,-3 2 48 0,3-3-5136 0,1-1-1040 15,-1 1-208-15,0-2-32 0,0-2-512 0,0 1-112 16,-1-1 0-16,0-3-16 0,0 2-608 0,0-2-112 15,-2 2-32-15,-1 0 0 0,-2 0 496 0,-2 1 80 16,-2 2 32-16,-2 3 0 0,-2 2-16 0,-3 4 0 16,-2 3 0-16,-1 4 0 0,-4 3-272 0,0 4-48 15,-2 4-16-15,2 0 0 0,-2 5 240 0,3 2 32 16,1 3 16-16,3 1 0 0,4 2-160 0,3 1-48 16,3 1 0-16,5 0 0 0,3-3-272 0,4-3-48 15,2-4-16-15,4-5 0 0,3-3-192 0,4-2 0 16,3-4 128-16,4-2-128 0,1-3 0 0,3-3 0 15,3-2 0-15,-1-1 0 0,0-4 128 0,-2-2-128 16,1-2 0-16,-5-3 0 0,-2-2 0 0,-2-2 0 16,-1-6 0-16,-2-3 0 0,-3-4 0 0,-1 1 0 15,-4-5 0-15,0 0 0 0,-2 0 0 0,-3 0 128 16,-3 0-128-16,-2 4 0 0,-2 2 0 0,-2 4 0 16,-2 0 128-16,-2 4-128 0,-2 1 128 0,-1 2 0 15,-1 1-128-15,-2 2 192 0,-1 2-64 0,0 1 0 16,-3-2-128-16,0 2 192 0,1 2-192 0,0-1 0 15,0 1 128-15,0 0-128 0,1-1 0 0,2 2 0 0,2 1 0 0,-1-2 0 16,3 1-272-16,2 0 0 0,2 1 0 0,2-1 0 31,1 0-1072-31,2 4-224 0,0 0-32 0,0 0-16 16,7-3-1824-16,2 2-352 0</inkml:trace>
  <inkml:trace contextRef="#ctx0" brushRef="#br0">14856 13313 11055 0,'0'0'976'0,"-2"6"-784"16,-1-1-192-16,3-5 0 0,-1 5 4224 0,1-5 784 15,0 0 176-15,1 5 16 0,-1-5-2256 0,3 5-448 0,-3-5-80 0,5 3-32 16,1-1-448-16,0 0-80 16,1-1-32-16,1-1 0 0,1-1-384 0,0-1-80 0,2-2-16 0,1 0 0 15,-1 1-304-15,0-3-64 0,2 1-16 0,1-3 0 0,-1 1-384 0,2 0-64 16,1-1-32-16,-1 1 0 16,3-4-288-16,-1 3-64 0,-3 0-128 0,1 2 192 15,-2 1-192-15,-2 1 0 0,0 1 0 0,-1 1 0 0,-2 0 0 0,-1 1 0 16,-1 1 0-16,-6 0 0 15,0 0-640 1,0 0 0-16,0 0-16 0,0 0 0 0,0 0-1456 0,0 0-304 0,0 0-48 0,0 0-11712 16,0 0-2336-16</inkml:trace>
  <inkml:trace contextRef="#ctx0" brushRef="#br0">14883 13336 33167 0,'0'0'1472'0,"-5"0"304"0,0 0-1424 0,0 0-352 16,0 0 0-16,1 0 0 0,4 0 2000 0,0 0 336 16,0 0 64-16,0 0 16 0,0 0-752 0,0 0-160 15,0 0-32-15,2 5 0 0,2 1-432 0,3 1-80 16,0 0-32-16,1 1 0 0,1 1 96 0,1-1 0 16,2 2 16-16,2 0 0 0,1 0-304 0,0 0-64 15,1 0-16-15,1 1 0 0,1 1-352 0,-1-3-80 16,-1-1-16-16,2 2 0 0,-2-3-208 0,1 2 0 15,0-1 0-15,-2 0 0 0,0-2 0 0,-1 0 0 0,-2-1 0 0,-2 0 0 16,-1-1 0-16,-1 0-192 0,-2-1 16 0,-6-3 0 31,0 0-1184-31,0 0-240 0,0 0-64 0,0 0 0 0,0 0-512 0,0 0-96 0,0 0-32 0,-5 2-11360 16,0-1-2272-16</inkml:trace>
  <inkml:trace contextRef="#ctx0" brushRef="#br0">14860 13685 41695 0,'0'0'912'0,"0"0"192"0,0 0 48 0,0 0 16 0,0 0-928 0,0 0-240 0,0 0 0 0,0 0 0 0,6 2 1504 0,2-1 256 16,1-1 48-16,3 0 16 0,2-1-496 0,2 0-112 15,0-1 0-15,1 1-16 0,3 1-304 0,-1-1-64 16,2 0-16-16,-2 1 0 0,0 1-96 0,0 0-16 16,-1-1 0-16,0 1 0 0,-2 1-560 0,0 0-144 15,-2-2 0-15,-2 4 0 0,-1-3 0 0,-2 1 0 16,-1 0 0-16,-2-1 0 0,0 0-224 0,-6-1-80 16,0 0-16-16,0 0 0 15,0 0-800-15,0 0-160 0,0 0-48 0,0 0 0 16,0 0-1712-16,0 0-352 0,-13-4-64 0,13 4 0 0</inkml:trace>
  <inkml:trace contextRef="#ctx0" brushRef="#br0">15731 13104 12895 0,'0'0'576'0,"0"0"112"0,2-4-560 0,-2 4-128 15,0 0 0-15,3-4 0 0,-3 4 4704 0,0 0 912 16,-1-4 176-16,1 4 32 0,0 0-2704 0,0 0-560 16,0 0-96-16,0 0-32 0,0 0-768 0,1 8-144 15,-1 3-48-15,0 1 0 0,-1 3-512 0,1 2-128 16,1 0 0-16,-1 4-16 0,0-1-224 0,1 3-32 0,0-1-16 0,0 2 0 15,0 0-256-15,0 2-48 16,0-1-16-16,0 1 0 0,0 1-96 0,1-1-128 16,1 2 176-16,-1-4-176 0,-1 1 128 0,1-1-128 0,0-4 0 15,0 1 0-15,0-5 0 0,-1-3 0 0,0-2 0 16,1-2 0-16,-1-2 0 0,0-1 0 0,-1-6 0 0,0 0 0 16,0 0 0-16,0 0-256 0,0 0 64 0,0 0 0 31,0 0-896-31,-2-6-192 0,0-1-16 0,0-2-16 0,-1-2-1056 15,1-1-192-15,0-3-64 0,0 0-16384 0</inkml:trace>
  <inkml:trace contextRef="#ctx0" brushRef="#br0">15944 13145 7359 0,'0'0'320'0,"0"0"80"0,0 0-400 0,-3-2 0 0,3 2 0 0,0 0 0 15,0 0 4416-15,-4-3 784 16,0 1 176-16,4 2 16 0,0 0-3488 0,0 0-704 0,0 0-144 0,0 0-32 16,0 0 128-16,0 0 32 0,0 0 0 15,0 0 0-15,1 8 496 0,1 2 112 0,0 1 0 0,2 2 16 0,-2 1-208 0,0 1-32 16,0 4-16-16,-1 1 0 0,0 3-560 0,-1 1-112 16,0 3-32-16,0 1 0 0,-1 2-400 0,0 2-96 15,0 1-16-15,1 1 0 0,-1 0-176 0,1-1-32 16,-1-5-128-16,0-1 192 0,1-3-192 0,0-2 0 15,0 1 128-15,0-5-128 0,0 0 0 0,-1-2 0 16,0-3 0-16,0-2 0 0,1-2-192 0,0-2 0 16,0-7 16-16,0 0 0 15,0 0-976-15,0 0-192 0,-1-5-32 0,0 0-16 16,0-4-960-16,1 0-192 0,0 1-32 0,0-1-9472 16,-1 0-1904-16</inkml:trace>
  <inkml:trace contextRef="#ctx0" brushRef="#br0">16228 13355 20271 0,'0'0'1792'0,"1"-6"-1424"0,-1-3-368 0,-1 3 0 0,0 0 3312 0,1 6 592 16,-1-5 112-16,1 5 16 0,0 0-1536 0,0 0-320 16,-4 4-64-16,2 2-16 0,-1 2-1104 0,1 4-224 15,0 3-32-15,1 1-16 0,0 2-496 0,1 1-96 16,1 1-128-16,1 1 176 0,1-1-176 0,1 2 0 16,0-3 0-16,3-2 0 0,1-1 192 0,0-1 16 15,1-3 0-15,0-2 0 0,-1-3-208 0,1-1 0 16,-1-2 0-16,1-1 0 0,0-1 0 0,-2-1 0 0,1-2 0 0,-1-1 144 15,-1-1 64-15,-1-1 16 16,-1-2 0-16,-1 0 0 0,0 0-64 0,-1-3-16 16,-2 1 0-16,1 1 0 0,0 0-144 0,-1 7-144 15,0 0 144-15,0 0-208 0,0 0 784 0,0 0 176 16,-3 6 16-16,1 2 16 0,2 0-656 0,1 1-128 0,1-2 0 16,0-1 0-16,4-1 0 0,0 0 0 0,1 0 0 0,1-1 0 15,-1-1 0-15,1-1 0 16,0-1 0-16,2-1 0 0,-1-1 0 0,0-1 0 15,-1-2 0-15,1 0 0 0,0-4 176 0,0 1 128 0,1-2 16 0,-2-2 16 16,-1-1 288-16,1 0 48 0,-1-4 16 0,-1 2 0 16,-1 1-544-16,0-1-144 0,-1-3 0 0,-2 2 0 15,1-2 0-15,-1 1 128 0,0 2-128 0,1 0 0 0,-2 1 0 0,0 1 0 16,0 3 0-16,0-1 0 16,0 1-832-16,0 1-176 0,1 2-32 0,-1 2-16 15,0-1-1760-15,-1 5-368 0,0 0-64 0</inkml:trace>
  <inkml:trace contextRef="#ctx0" brushRef="#br0">16680 13189 28095 0,'0'0'1248'0,"0"-6"256"0,1-1-1200 0,0 1-304 0,0-3 0 0,0 3 0 15,0 0 2016-15,0 0 352 0,1 1 64 0,-1 0 0 16,-1 5-384-16,0 0-64 0,0 0-32 0,0 0 0 16,0 0-736-16,0 0-160 0,2 5-32 0,-1 2 0 0,0 3-192 0,-1 3-64 15,0 4 0-15,1 1 0 0,0 0-336 0,-1 2-80 16,0 1-16-16,1 0 0 0,0 1 144 0,-1 2 32 15,0 1 0-15,2 1 0 0,-2-1-512 0,1 1-240 16,0 0 32-16,0-1 0 0,-1 1 208 0,1-3 0 16,0-1 0-16,0-2 0 0,0-4 192 0,-1 0 48 15,0-4 0-15,0 1 0 16,0-4-624-16,0-2-112 0,0-1-16 0,0-6-16 16,0 0-880-16,0 0-192 0,0 0-16 0,3-6-16 15,1-2-1504-15,1-3-288 0</inkml:trace>
  <inkml:trace contextRef="#ctx0" brushRef="#br0">16941 13136 37775 0,'0'0'832'0,"0"0"160"0,-3-3 32 0,0-2 64 0,0 1-880 0,3 4-208 15,0 0 0-15,0 0 0 0,0 0 1616 0,0 0 288 0,-5 5 48 0,2 4 16 16,-1 1-816-16,1 2-176 0,1 3-16 0,1 3-16 15,0-2-448-15,0 3-96 0,0 1-16 0,0 0 0 16,0 3-128-16,0 1-48 0,-1 1 0 0,1 2 0 16,0-3-208-16,0 3 128 0,-1 0-128 0,-1-1 0 0,3 2 128 0,-1-4-128 15,0-4 0-15,1-2 0 0,0-1 0 0,0-3 128 16,0-4-128-16,1-2 0 16,0-2-1648-16,-1-6-368 15,0 0-80-15,0 0-11664 0,6-3-2352 0</inkml:trace>
  <inkml:trace contextRef="#ctx0" brushRef="#br0">17085 13611 37551 0,'0'0'1664'0,"0"0"336"0,-5 4-1600 0,5-4-400 16,0 0 0-16,0 0 0 0,0 0 2240 0,0 0 352 15,-2-7 80-15,2 1 16 0,2 0-1216 0,1-2-256 16,1-1-32-16,0 0-16 0,0 0-480 0,2 2-112 16,1-1 0-16,2 1-16 0,1 0-560 0,2 3 0 15,1-1 0-15,0 3-144 0,1 0 144 0,-1 3 0 16,-2 3 0-16,0 1 0 0,0 1 0 0,-2 2 0 15,-2 3 0-15,0 0 0 0,-4 2 0 0,-1 0 0 0,-2-1 0 0,-2 1 128 16,-2 1-128-16,0-1 0 0,-3-2 128 0,0 1-128 16,-3-1 352-16,0 0 0 0,0-2 0 0,1 0 0 0,-2 0 240 0,1 1 48 15,0-3 16-15,1 0 0 0,2 1-320 0,0-1-64 16,0-1-16-16,2 0 0 0,0-1-256 0,5-5 0 16,-2 5 0-16,2-5 0 0,0 0 0 0,0 0 0 15,0 0 0-15,0 0 0 0,5 1 0 0,2-1 128 16,2-1-128-16,0 0 0 15,3-2 0-15,0 0 0 0,1-1 0 0,-2 2 0 0,0 1 0 0,0-2 0 16,1 1 0-16,-2 0 0 0,0 0 0 0,0 1 0 16,-2 1 0-16,3-2 0 0,-4 1 0 0,1 1 0 15,-3 0 0-15,-1 1 0 0,1 1 0 0,-5-2 0 16,0 0 0-16,0 0 0 0,5 2 0 0,-1-1 0 16,-4-1 0-16,5 2 0 15,-5-2-640-15,3-2-192 0,-3 2-48 0,4-2 0 16,-1-2-464-16,1 1-80 0,-4 3-32 0,2-4 0 15,-1-1-1680-15,-1 5-320 0</inkml:trace>
  <inkml:trace contextRef="#ctx0" brushRef="#br0">17102 13091 22111 0,'0'0'1968'0,"0"0"-1584"15,0 0-384-15,0-5 0 0,-1-1 3504 0,2 0 608 16,2 0 128-16,2-1 32 0,0 0-2032 0,2 0-384 16,1 0-96-16,1 0-16 0,-1 1-720 0,4-1-160 15,-1 1-32-15,1-1 0 0,-1 3-144 0,1 0-48 16,0 1 0-16,-1 3 0 0,-2 0-144 0,1 3-48 15,-2 1 0-15,0 2 0 0,-2 1-144 0,-1 1-48 16,-1 1 0-16,-1 2 0 0,-1 1 0 0,-3 0 0 16,-1 1 0-16,-1 3 0 0,-3 0 0 0,-1-1 0 15,0 1 0-15,-2-1 0 0,-1-2 272 0,2-1 48 16,-2 2 16-16,1-4 0 0,0 0-288 0,2-1-64 16,1-1-16-16,1-3 0 0,1 0 80 0,0-2 16 15,4-3 0-15,0 0 0 0,0 0-160 0,0 0-32 16,0 0 0-16,0 0 0 0,0 0-128 0,0 0 0 0,5 2 0 0,2 0 0 15,1-2 128-15,2 1 0 0,3-1 0 0,-1 0 0 16,0 2-128-16,1 0 0 0,1-1 0 0,-3 0 0 16,1-1 0-16,-1 1 0 0,1 1 0 0,-3 0 0 15,0 0 0-15,0-1 0 0,-1 0 0 0,-1 1 0 16,1-2-384-16,-4 0 64 0,0 0 0 0,2 0 0 31,-6 0-1536-31,5-2-320 0,-1 0-48 0,0-2-16 0</inkml:trace>
  <inkml:trace contextRef="#ctx0" brushRef="#br0">17799 13353 33407 0,'0'0'1472'0,"0"0"320"0,0 0-1440 0,0 0-352 15,0 0 0-15,0 0 0 0,0 0 2112 0,0 0 336 16,2-4 80-16,1-1 16 0,1 0-624 0,3 0-112 16,3 0-16-16,4-1-16 0,3 0-480 0,5-3-80 15,0 1-32-15,4 0 0 0,2 1-352 0,2-2-80 16,3 0-16-16,-3 0 0 0,-2 0-400 0,0 1-80 16,-3-1 0-16,1 2-16 0,-3-2-240 0,-1 2 0 15,-2 1 128-15,0 1-128 0,-3-2 0 0,-3 3 0 16,-1 0 0-16,-3 1 0 0,-1 1-176 0,-2 0-80 0,-7 2 0 0,0 0-16 31,0 0-944-31,0 0-176 0,0 0-32 0,-4 2-16 16,-4 0-1200-16,0 1-240 0,-2 0-64 0</inkml:trace>
  <inkml:trace contextRef="#ctx0" brushRef="#br0">17876 13301 20271 0,'0'0'896'0,"0"0"192"0,0 0-880 0,0 0-208 15,0 0 0-15,0 0 0 0,0 0 5504 0,0 0 1072 16,5 3 208-16,0 0 32 0,0 0-4128 0,-1 1-816 16,1 0-160-16,1 0-48 15,2 1-512-15,3 1-96 0,0 0-32 0,1-1 0 16,2 1-384-16,3 0-96 0,0 1-16 0,2 0 0 16,1 0-272-16,1-2-48 0,0 1-16 0,1-1 0 0,-2 1-192 0,0-1 0 15,-1 0 128-15,0-1-128 0,-1 0 0 0,0-1 0 16,-1 0 0-16,-3 0 0 0,-3-2-192 0,0 1 32 15,0 0 0-15,-4 1 0 16,-7-3-304-16,0 0-64 0,1 7-16 0,-3-3 0 16,-3 1-1184-16,-1-1-256 0,-2-1-32 0,1 0-16 15,-2-1-1360-15,1 1-256 0,-2 0-64 0,3-2-13584 0</inkml:trace>
  <inkml:trace contextRef="#ctx0" brushRef="#br0">17819 13646 38463 0,'0'0'1712'0,"0"0"336"0,0 0-1632 0,0 0-416 0,0 0 0 0,0 0 0 16,6 4 1680-16,1 0 256 0,1-1 48 0,2 0 16 15,2 0-336-15,2 0-64 0,3 1 0 0,1-2-16 16,9 1-480-16,1-2-80 0,1 2-32 0,1-1 0 15,-1 0-352-15,-2 1-80 0,0-1-16 0,-1-1 0 0,-1 0-320 0,0 1-64 16,-2-2-16-16,1 1 0 0,-2 0-144 0,-1 0 0 16,-3 1 0-16,-1-2 0 0,-2 2 0 0,-4 1 128 15,-1-3-128-15,-1 2 0 0,-2 0 0 0,-7-2 0 16,0 0 0-16,0 0 0 16,0 0-464-16,0 0 16 0,0 0 16 0,0 0 0 15,-4 2-784-15,-1-2-176 0,0-1-16 0,0-1-16 16,-1-1-704-16,2-1-144 0,0-1-32 0</inkml:trace>
  <inkml:trace contextRef="#ctx0" brushRef="#br0">18717 13099 18431 0,'0'0'816'0,"0"0"160"0,0-6-784 0,1 1-192 0,1-3 0 0,-1 1 0 16,0 1 3936-16,0-1 736 0,1 0 160 0,1 1 32 15,0 0-2304-15,-2 0-464 0,1 1-96 0,-2 5-16 0,0 0-528 0,0 0-112 16,0 0-32-16,0 0 0 0,0 0-320 0,1 5-64 16,0 3-16-16,0 3 0 0,0 3-256 0,0 2-48 15,0 4-16-15,0 2 0 0,1 4-96 0,-1 0-32 16,-1 1 0-16,-1 1 0 0,0 1-32 0,-1 1-16 15,0 2 0-15,-1 1 0 0,1 1-96 0,0 1-32 16,1 3 0-16,0-2 0 0,-3-3-160 0,2-3-128 16,-1-3 144-16,1-4-144 0,0-1 0 0,2-5 0 15,0-2 0-15,2-3 0 0,1-2-160 0,0-2-80 16,-3-8-16-16,0 0 0 16,6 1-400-16,0-1-96 0,0-3-16 0,1-2 0 15,-1 1-688-15,0-5-144 0,-2-2-16 0,-1 1-16 16,0-2-832-16,-1-2-160 0,0-4-48 0,-2-2-16032 0</inkml:trace>
  <inkml:trace contextRef="#ctx0" brushRef="#br0">18956 13072 30863 0,'0'0'1360'0,"0"-6"304"0,0-1-1344 0,1 0-320 0,0 1 0 0,0-1 0 0,-1 7 2064 0,0 0 352 16,0 0 64-16,0 0 16 15,0 0-768-15,0 0-160 0,0 0-32 0,0 0 0 16,1 7-448-16,0 0-112 0,-1 3-16 0,1 2 0 0,0 3-96 0,-1 4-32 16,1 2 0-16,-1 2 0 0,0 1-304 0,0 2-64 15,-1-3-16-15,0 3 0 0,-1-1 112 0,0 2 16 16,0 2 0-16,-1-1 0 16,1 0-320-16,0 2-64 0,-1-1-16 0,0 1 0 0,-1-1-176 0,1-4 0 15,1-1 0-15,0-5 0 0,0-2 0 0,1-4 0 16,0-2 0-16,1-2 0 15,1-3-992-15,-1-6-288 16,0 0-48-16,0 0-16 0,0 0-1072 0,6-3-208 0,0-1-64 0,0-4-17456 0</inkml:trace>
  <inkml:trace contextRef="#ctx0" brushRef="#br0">19136 13353 10127 0,'0'0'896'0,"1"-4"-704"0,-1-3-192 0,0 1 0 16,-1 1 5120-16,0 0 976 0,0-1 208 0,1 1 32 15,0 0-3136-15,0 5-624 16,0 0-128-16,0 0-16 0,0 0-768 0,0 0-160 0,0 0-32 0,0 0 0 16,0 0-304-16,0 0-64 0,0 7-16 0,0 2 0 0,0 1-576 0,1 3-112 15,0 0-16-15,1 2-16 0,-1 0-208 0,0 2-32 16,1-2-128-16,1 2 192 0,0-3-192 0,1 0 0 16,1 0 0-16,0-1 0 0,1-2 0 0,-1-3 0 15,1-2 0-15,1-1 0 0,0-3 0 0,2-2 0 16,-2-2 0-16,0-1 144 0,1-2-144 0,1-2 0 15,-2-1 0-15,0-2 0 0,0 3 0 0,-1-2 128 16,2 1-128-16,-2 3 128 0,-2 1-128 0,-4 4 0 16,0 0 0-16,0 0 0 0,3 4 0 0,1 0 0 15,-2 2 0-15,0 1 0 0,0 1 128 0,0 0-128 16,1 1 192-16,0-2-64 0,0 1-128 0,1-1 0 16,0 0 0-16,1-2 0 0,0-2 0 0,1 0 0 15,0-3 0-15,0 0 128 0,-1 0 64 0,1-4 16 16,-1 0 0-16,1 0 0 0,2-2 160 0,-1-4 16 15,-1-1 16-15,2-3 0 0,-2 0-144 0,1-1-48 16,1-3 0-16,0-1 0 0,0 1-64 0,0-4-16 16,-1 3 0-16,0 0 0 0,1 0-128 0,-2 1 0 15,-1 2 0-15,0 2 128 0,-1 0-128 0,-1 3-224 0,-2-1 48 0,1 2 16 32,-2 2-240-32,0 1-48 0,-1 2-16 0,1 5 0 15,0 0-1680-15,-3 0-336 0,3 0-64 0,-5 5-19232 0</inkml:trace>
  <inkml:trace contextRef="#ctx0" brushRef="#br0">19526 13513 28559 0,'0'0'1264'0,"0"0"272"0,0 0-1232 0,0 0-304 16,6-3 0-16,-1-1 0 0,0 1 2112 0,-5 3 352 15,0 0 80-15,0 0 16 0,0 0-432 0,0 0-80 16,0 0 0-16,0 0-16 0,2 8-720 0,-1 1-144 15,-1 2-16-15,-1 4-16 0,-2-1-352 0,0 2-64 16,-2 0-16-16,1-1 0 0,0 1-288 0,1-1-64 16,-1-2-16-16,1 1 0 0,1-3-144 0,-1 1-48 15,0-2 0-15,1 0 0 0,0-2 192 0,1 1 48 16,1-3 0-16,-1-1 0 0,1 1-96 0,0-6-16 0,0 0 0 0,0 0 0 16,0 0 64-16,0 0 16 0,2 5 0 0,-2-5 0 15,0 0-80-15,6 2-16 0,1-1 0 16,0 1 0-16,0-4 16 0,1 1 0 0,-1-1 0 0,2 0 0 15,0 1-272-15,-2-1 0 0,2 1 0 0,-1 0 0 16,1 0 0-16,0 0 0 0,-2 1 0 0,2 0 80 16,-2 0-80-16,0 0 0 0,2 1 0 0,-2 0-160 15,-3-1 160-15,1 1 0 0,1 0 0 0,-1-1-128 16,-5 0-672-16,0 0-128 0,0 0-32 16,0 0 0-16,0 0-224 0,0 0-48 0,0 0-16 0,0 0 0 15,0 0-1520-15,0 0-304 0,0 0-64 16,0 0-16-16</inkml:trace>
  <inkml:trace contextRef="#ctx0" brushRef="#br0">19968 13556 38127 0,'0'0'832'0,"0"0"192"0,0 0 16 0,0 0 32 0,-4-2-864 0,3-1-208 0,-1-2 0 0,-2 2 0 0,-1 2 1664 0,-1 1 304 15,-1 0 48-15,0 2 16 16,-1 1-688-16,0 2-128 0,-3 0-16 0,0 4-16 16,1-1-288-16,1 1-48 0,-1 1-16 0,1-1 0 0,1 1-192 0,2 0-64 15,1-1 0-15,1-1 0 0,3-2-576 0,2 0 0 16,-1-6 0-16,5 5 0 0,2 1 160 0,2-1 112 15,2-2 32-15,0 0 0 0,1 0-176 0,2 0-128 16,0 0 192-16,-2 0-192 0,-1 0 128 0,-1 1-128 16,-1-1 0-16,-3 1 0 0,-1 0 368 0,-1 1-48 15,0-1 0-15,-3 2 0 0,-1 1-320 0,-2-2-192 16,2-5 32-16,-6 5 0 0,-1 2 160 0,-1-1 192 16,-2-2-32-16,-1 1-16 0,-1-3-144 0,0 1 0 15,-1-3 0-15,0 1 0 0,1-1 0 0,0 0 0 16,0-1-144-16,0-2 144 0,2 1-320 0,0-2 64 15,1-1 0-15,2 0 0 16,1 1-1072-16,1 0-208 0,1 1-32 0,1 2-16 16,3 1-1664-16,0 0-336 0,-9-1-64 0,9 1 0 0</inkml:trace>
  <inkml:trace contextRef="#ctx0" brushRef="#br0">19195 13066 13823 0,'0'0'1216'0,"0"0"-960"15,0 0-256-15,0 0 0 0,0 0 4160 0,0 0 800 0,0 0 160 0,0 0 16 16,0 0-2560-16,0 0-512 16,6-2-96-16,0-2-32 0,1 0-144 0,0-3-48 15,1 0 0-15,0-1 0 0,1 0-656 0,0-1-144 0,0 0-32 16,0 0 0-16,1 1-304 0,-1 1-64 0,-1 0-16 0,-3 2 0 16,1 2-320-16,-1-2-64 0,0 2-16 0,-5 3 0 15,5-1-128-15,-5 1 0 0,0 0 0 16,4 2 0-16,0 1 0 0,1 1 0 0,-5-4 176 0,4 5-176 15,-1 1 368-15,-1 0-32 0,2-1 0 0,-1 0 0 16,1-1-336-16,0 0 0 0,0 0 0 0,-4-4 0 16,3 6 0-16,0-3 0 0,-1 2 0 0,1 0 0 15,-3-5-288-15,3 6-32 0,0 3 0 0,0 0 0 16,1-1-1440 0,1 2-288-16,1 0-64 0,1 1-18624 0</inkml:trace>
  <inkml:trace contextRef="#ctx0" brushRef="#br0">20263 13086 6447 0,'0'0'576'0,"0"0"-576"0,0 0 0 0,0 0 0 16,0 0 6016-16,0 0 1104 0,0 0 224 0,0 0 32 15,0 0-3504-15,0 0-704 16,0 0-144-16,0 0-16 0,0 0-1216 0,0 0-224 0,0 6-48 0,0 3-16 16,-1 2-608-16,0 3-112 15,1 3-16-15,0 2-16 0,0 2-240 0,1 0-64 0,0 2 0 0,0 2 0 16,0 0-144-16,0 2-48 15,0 2 0-15,1-1 0 0,0-1-432 0,-1 1-80 0,1-1-32 0,0-4 0 16,1 0 528-16,-1 0 96 0,-1-3 32 0,0-1 0 16,-1-5-368-16,0 0 144 0,-1-1-144 0,0-3 0 15,1 1 0-15,-1-3-144 0,0-3-16 0,1-5 0 32,0 0-352-32,0 0-80 0,0 0-16 0,0 0 0 0,-1-5-448 15,3-1-96-15,0-3 0 0,0 0-16 0,1-4-1536 0,1-1-304 0,0-2-64 0,2-2-15168 16</inkml:trace>
  <inkml:trace contextRef="#ctx0" brushRef="#br0">20538 13034 17503 0,'0'0'1552'0,"-2"-4"-1232"15,1 1-320-15,-1 0 0 0,2 3 4352 0,0 0 832 16,0 0 144-16,0 0 48 0,0 0-2560 0,0 0-512 15,0 0-112-15,1 4-16 0,1 4-832 0,-1 4-160 16,0 3-32-16,0 3-16 0,1 5-240 0,-1 2-32 16,1 4-16-16,-1-1 0 0,0-1-320 0,0 3-64 15,0 0-16-15,1 1 0 0,-2 2-128 0,0 2-48 16,0-2 0-16,0 1 0 0,1 1-272 0,-1 0 0 16,-1-4 128-16,0-4-128 0,0-2 0 0,2-4-256 15,-1-1 64-15,0-6 0 16,0-1-192-16,1-2-48 0,1-2 0 0,1-4 0 15,-3-5-1744-15,0 0-368 0,5-1-64 0,1-2-11312 0,-1-3-2272 0</inkml:trace>
  <inkml:trace contextRef="#ctx0" brushRef="#br0">20715 13640 26719 0,'0'0'2368'0,"0"0"-1888"16,0 0-480-16,0 0 0 0,0 0 3632 0,0 0 624 15,0 0 128-15,0 0 32 0,-4-2-2432 0,4 2-464 16,0 0-112-16,0 0 0 0,2-5-592 0,3-2-112 16,2 0-32-16,1 0 0 0,1 0-416 0,2 1-96 15,1-1-16-15,2 1 0 0,0 1-144 0,-1 2 160 16,0-1-160-16,0 3 160 0,-2 2-160 0,-3 3 0 15,-1 1 0-15,-1 1 0 0,-2 3 0 0,-3 0 0 16,-2 2 0-16,-2 0 0 0,-2-1 0 0,-1 0 0 16,-3 1 0-16,2-1 0 0,-1-2 624 0,-2 1 80 15,-1-2 32-15,1 1 0 0,0 0-288 0,-1 0-64 16,0 0-16-16,1 0 0 0,2-1 64 0,1 1 16 16,1 0 0-16,1 0 0 0,1-1-256 0,0 0-64 15,3-2 0-15,1 1 0 0,0-6 0 0,4 5 0 16,2-1 0-16,2-1 0 0,-1 0-128 0,2-1 0 0,0 0 0 0,3-1 0 15,0-1 0-15,0 0 0 16,1 0 144-16,1-1-16 0,-2 0-128 0,-1 0 0 0,0 0-128 0,2 0 128 16,-1-1 0-16,-2 0-128 0,1-1 128 0,-2 0 0 15,0 0 0-15,-3 0 0 0,-1 0 0 0,-5 3 0 32,5-4-896-32,-5 4-80 0,4-3-32 0,-4 3 0 0,0 0-656 15,3-4-144-15,-3 4-32 0,2-5-12944 0,1-1-2576 0</inkml:trace>
  <inkml:trace contextRef="#ctx0" brushRef="#br0">20765 13078 18431 0,'0'0'1632'0,"0"0"-1312"16,0 0-320-16,0 0 0 0,-1-5 5024 0,1 1 928 16,1-1 192-16,1-1 48 0,0 1-3456 0,2-1-688 0,0-1-144 0,1 0-32 15,1 1-752-15,1-1-160 16,0 1-16-16,3-2-16 0,0 1-624 0,0 1-128 0,0 1-32 0,0 1 0 16,2 1-144-16,-2 1 0 0,-2 1 0 0,0 1 0 15,1 2 0-15,-1 1 0 0,-2 1 0 0,-1 3 0 16,0 1 224-16,0 2 160 0,-3 2 48 15,-1-2 0-15,-2 3-240 0,-2 2-64 0,-1-1 0 16,-3 3 0-16,-2 1 320 0,-1-1 48 0,1 0 16 0,-1-2 0 16,-1 1-32-16,1-2 0 0,1-1 0 0,1-1 0 15,0-2-64-15,2 0-16 0,0-3 0 0,2-1 0 0,1 0-208 0,1-1-64 16,2-5 0-16,0 0 0 0,2 5-128 0,2-1 192 16,3 0-192-16,1-1 192 0,2-1-144 0,1 1-48 15,4-1 0-15,1-2 0 0,3-1 0 0,-1 0-128 16,-2 1 128-16,1-2-160 0,-1 1 160 0,-3-1 0 15,0 1 0-15,-2 0 0 0,-2 0 0 0,-1 0 0 16,-1 0-144-16,-2 0 144 0,-5 1-128 0,0 0 128 16,0 0-160-16,0 0 160 15,0 0-960-15,-3-6-80 0,-1 0-32 0,-2 1 0 16,0 0-2288-16,-2 1-464 0,-12-3-80 0,7 7-32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2:19:10.98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13224 6160 10127 0,'0'0'896'0,"-5"-1"-704"16,-1 2-192-16,0-1 0 0,0-2 3008 0,0 0 560 15,0 0 112-15,1 0 32 0,-1 1-2016 0,0 0-400 16,-1 0-80-16,0 0 0 0,0-3-224 0,1 1-32 16,1 1-16-16,-1 1 0 0,-1-3-16 0,1 1 0 15,0 0 0-15,0 1 0 0,-1 0-32 0,1 0-16 0,-1 0 0 0,1 0 0 16,-1 0-240-16,0-2-64 0,-1 1 0 0,1 0 0 15,1-4-192-15,-1 1-32 0,-2 1-16 0,1-3 0 16,0 3-144-16,1 0-16 0,1-1-16 0,-2 0 0 16,-2 0-160-16,2 1 160 0,1-1-160 0,1 0 160 15,-1 0-160-15,-1-2 192 0,1 0-192 16,0 0 192-16,1 1-192 0,-1 0 192 0,1-1-192 0,0 0 192 16,0 0-64-16,0 0-128 0,1-2 192 0,0 2-64 15,1 0-128-15,1 0 160 0,-1-1-160 0,3 0 160 16,-2-1-160-16,1 0 192 0,-1 0-192 0,1 0 192 15,1 2-64-15,0 1 0 0,0 0 0 0,1-3 0 0,0 0 0 0,1 0-128 16,-2 0 192-16,2 1-64 16,1 1-128-16,0 1 192 0,0-1-192 0,2 0 192 0,-2 1-48 0,1-1 0 15,1 0 0-15,0-1 0 0,0 1 32 0,1-2 0 16,2-1 0-16,0 0 0 0,1 1-48 0,-1 1 0 16,2-1 0-16,1-2 0 0,1-1-128 0,0 2 128 15,-1 0-128-15,2 0 128 0,1-1-128 0,-1 2 0 16,0-1 0-16,2 0 0 0,-1 0 144 0,0 0-144 15,2 0 160-15,1 1-160 0,-1 1 192 0,2 0-64 16,-3 1-128-16,1 0 192 0,0 0-192 0,-1 1 0 16,-1 1 0-16,0 1-160 0,1-1 352 0,-3 0 80 0,1 1 16 15,0 1 0-15,-1 0-288 0,2 2 0 0,1-1 0 0,0 0 0 16,0 0 128-16,2-1-128 16,0 0 0-16,0 3 0 0,1-1 0 0,-1 2 0 15,1-1 0-15,0 0 0 0,0-2 0 0,2 1 0 0,-1-1 0 0,1 2 0 16,-2 1 176-16,0 0-176 0,-1-1 160 0,-1 1-160 15,0 0 0-15,-1 0 0 16,0 0 0-16,-2 0 0 0,1 0 0 0,-1 0 176 0,-2 0-32 0,1 1 0 16,1 1-144-16,-1 1 0 0,-1 1-192 0,1-3 192 15,-1 0 0-15,1 2 0 0,0 1 0 0,1 0 0 16,-1-1 0-16,1 0 0 0,-1 0 0 0,2-1 0 16,-1 2 0-16,0 0 0 0,-1-1 0 0,1 0 0 15,0 0 0-15,1 0 0 0,-2-1 0 0,1 2 0 16,0 0 0-16,-1-1 0 0,1 0 0 0,-2 1 0 15,-1 1 128-15,0 0-128 0,-2 0 0 0,2 1 128 16,-1-1-128-16,-1 0 160 0,1 2-160 0,-2 0 160 16,-1 0-160-16,0 0 128 0,0 0-128 0,1-1 128 15,0 1-128-15,0 1 0 0,-1-2 0 0,1 1 128 0,-2 0-128 16,1 0 0-16,1-1 0 0,-1 2 0 0,0-1 0 0,0 1 0 16,2 0 0-16,-2-1 0 0,-1 0 0 15,0 0 0-15,1 0 0 0,-1 1 0 0,0 2 0 0,0-1 0 16,-1-1 128-16,1 2-128 0,-2-3 0 0,0 1 0 15,-1-1 0-15,0 0 0 0,0 1 0 0,0-2 128 16,-1 1-128-16,1 1 0 0,-1 0 0 0,0-1 0 16,0 2 0-16,-1 1 0 0,-1-2 256 0,0 1-48 15,-1-1 0-15,0 2 0 0,1 1-208 0,-1 1-208 16,-1 0 32-16,-1 1 16 0,0 1 160 0,0-1 0 0,0 1 0 0,-2 0 0 16,0-1 0-16,1 2 128 15,-1 0-128-15,1-1 128 0,-1 0-128 0,1-1 192 16,0-1-64-16,-2-1 0 0,0 1-128 0,-1 0 0 15,0-1 128-15,-2-2-128 0,-2 0 192 0,-3-2-16 16,-2 0-16-16,-5 2 0 0,0-2 112 0,-4 1 32 0,-3 0 0 0,-1 1 0 16,-1-2-48-16,-1 1 0 0,2-1 0 15,-1-1 0-15,0 0-64 0,-3-1 0 0,-1 0-16 0,0 0 0 16,1 1-48-16,1 0 0 0,-1 0 0 0,2 0 0 16,1-3-128-16,2 0 160 0,5-2-160 0,0 1 160 15,0 0-160-15,2 1 0 0,0-3 0 0,3 0 0 16,-1-4 0-16,3 0 0 0,-2 0 0 0,4-2-176 15,3-2-1040 1,1 0-224-16,2-1-32 0,2 0-21392 0</inkml:trace>
  <inkml:trace contextRef="#ctx0" brushRef="#br0" timeOffset="13854.799">14497 8849 13823 0,'0'0'1216'0,"0"0"-960"0,0 0-256 0,0 0 0 15,0 0 1744-15,0 0 304 0,0 0 64 0,0 0 16 16,0 0-528-16,-2-3-96 0,2 3-32 0,0 0 0 15,-4-3-336-15,0-1-80 0,4 4-16 0,-5 0 0 0,5 0-208 16,-5-1-32-16,0 0-16 0,1 0 0 0,4 1-224 0,-5-1-48 16,5 1-16-16,-4-1 0 0,-1 0-144 0,5 1-32 15,-5-2 0-15,0-1 0 0,0 0 112 0,0 0 16 16,1-1 0-16,0 1 0 0,-1-2 160 0,1 1 32 16,1 0 16-16,0-1 0 0,0 1-80 0,0-1-32 15,1 0 0-15,-1 0 0 0,0 0-48 0,0 1-16 16,0 0 0-16,-1 0 0 0,-1 1-144 0,1 1-16 15,-1-1-16-15,1-1 0 0,-1 0 48 0,1 0 16 16,0-1 0-16,0 0 0 0,-1 2-112 0,1-2-32 16,-1-2 0-16,0 1 0 0,1-1 32 0,0 0 16 15,0-1 0-15,-1 1 0 0,1 0 16 0,0 2 0 16,0-3 0-16,-1 2 0 0,1-1-64 0,1 1-16 16,0 0 0-16,-1-1 0 0,2 1-16 0,-1-1 0 15,0 1 0-15,1 0 0 0,-1 0-192 0,2 0 176 16,0 0-176-16,0-1 160 0,0 0-160 0,1-1 0 15,0 3 0-15,0-2 0 0,0 1 0 0,1 0 0 0,0 1 0 16,-1-1 0-16,1-1 0 0,0 2 0 0,0-2 0 0,1 1 0 16,0 1 128-16,0-1-128 15,0-1 0-15,1 0 128 0,-1 0-128 0,1 0 128 0,-1 0-128 16,1 0 128-16,0 0-128 0,1 0 192 0,-1 0-192 0,1-1 192 16,1 0-192-16,0 1 192 0,1-1-192 15,0 0 192-15,2-1-192 0,1 0 0 0,-1 0 144 0,2 1-144 16,-2-2 128-16,0 0-128 0,1-1 128 0,-1 2-128 15,1-2 128-15,-1 1-128 0,-1-1 128 0,0 1-128 0,1 2 224 16,-2-2-32-16,0-1 0 0,0 2 0 0,-1 2-192 0,1-1 0 16,-1 0-144-16,1 1 144 0,-1 2 0 0,0-2 0 15,-1 0 0-15,1 1 0 0,-1 0 0 0,1 0 0 16,-2 1 128-16,3-1-128 0,-1 1 320 0,0 1 0 16,1 1 0-16,0-1 0 0,-1 2-320 0,1-1-272 15,-1 0 48-15,1-1 16 0,-1 1 208 0,0 0 160 16,3 0-32-16,0 1 0 0,0-2-128 0,-1 1 0 15,2 0 0-15,1-2 0 0,0 2 0 0,1 0 0 16,1-1 0-16,0 0 0 0,0-1 0 0,0 0 0 16,2 0 0-16,0 0 0 0,-2 0 0 0,1 0 0 15,-1 0 0-15,0 2 0 0,-4 1 0 0,1-2 0 16,-1 1 0-16,-1 1 0 0,1 0 0 0,-1 1 0 16,-2 0 0-16,2 0 0 0,-2 1 0 0,1 0 0 15,-1 0 0-15,2 0 0 0,-1-1 0 0,0 0 0 16,1 0 0-16,1 0 0 0,0 1 0 0,0-2 0 15,1 0 0-15,0 1 128 0,1-2-128 0,1 2 0 16,0 0 0-16,0 1 0 0,1-3 0 0,0 1 192 16,-1 0-192-16,-2 1 192 0,1 0-192 0,-1 1 0 0,-1 0 0 0,0 0 0 15,-1 0 0-15,0 1 0 0,0 0 0 0,-1 1 0 16,0 0 160-16,0 1-160 0,0-2 192 16,0 3-192-16,2-3 128 0,0 3-128 0,1-3 0 15,1 1 0-15,-1 0 0 0,2 0 0 0,1 0 0 0,-1 0 0 16,-1-1 176-16,1 0-176 0,0 0 160 0,-1 3-160 15,-1-3 0-15,1 1 0 0,-2-1 0 0,0 1 0 16,0 1 0-16,-2 0 0 0,-2 0 0 0,2 0 0 16,-1 0 0-16,-1 0 0 0,1 0 0 0,-1 0 0 15,1 0 288-15,1 1-32 0,-6-4-16 0,5 2 0 0,-1 1-240 0,1 1 0 16,-1-2 0-16,1 1 0 0,-5-3-176 16,5 3-80-16,0 0 0 0,0 0-16 0,-5-3 432 0,6 4 96 15,-1-2 0-15,-5-2 16 0,5 3-416 0,0-2-96 16,-5-1-16-16,6 2 0 0,-6-2 416 0,6 2 80 15,-6-2 16-15,7 2 0 0,-1-1-256 0,-6-1-256 16,7 3 48-16,-1-1 16 0,0 0 192 0,1 1 256 16,-1-2-48-16,1 1-16 0,1 0-192 0,-1-2-208 15,-2 2 32-15,3 1 16 0,0 1 160 0,0-1 0 16,-1 0 0-16,0 0 0 0,-2 1 0 0,1-3 0 16,0 3 0-16,-1-2 0 0,0 1 0 0,0-1 0 15,-5-2 0-15,7 3 0 0,-1 1 0 0,-1-1 0 16,1-1 0-16,0 1 0 0,-1 0 0 0,1 1 0 15,-1 0 0-15,1 0 0 0,-1-1 0 0,0 0 0 16,0 1 0-16,2 0 0 0,-1 0 0 0,-1-1 0 16,0 1 0-16,1 1 0 0,-1-1 0 0,-1 0 0 15,1 0 0-15,1 0 0 0,-1 0 0 0,0 1 0 16,0 0 0-16,1 0 0 0,-1-1 0 0,0 2 0 0,-1-1 0 0,0 0 128 16,0 0-128-16,0 0 0 0,0 0 0 0,0 0 0 15,-1 0 0-15,0 0 0 0,-1 1 0 0,1 0 0 16,-1 0 0-16,0 1 192 0,0 1-64 15,-1 0 0-15,0 1-128 0,1 0 0 0,-2 0 0 0,1 0 0 16,0 0 0-16,0 0 0 0,0 1 0 0,1-1 0 16,1 0 224-16,-1-1 32 0,0 0 0 0,0 0 0 15,0-1-256-15,0 0 0 0,0 1 0 0,1-4 0 16,-2 2 0-16,0 0-208 0,0 0 32 0,0-1 16 0,0 0 160 0,0 1 0 16,-1-6 0-16,0 7 0 0,0-1-192 15,0 2 0-15,-1-2 0 0,-1 1 0 0,0-1 192 0,0 1 0 16,1 0 0-16,0-2 0 0,-1 0 0 0,0 1 0 15,0 0 0-15,-1-1 0 0,0 0 0 16,1 0 0-16,1 1 0 0,-2-1 0 0,0 1 0 0,-2 0 0 16,-1 1 0-16,-1 0 0 0,-1 1 0 0,-1-2 0 15,0 2 0-15,-2 0 0 0,-2 0 0 0,0 0 0 16,-1 1 0-16,-2-1 0 0,-2 1 0 0,3-1 0 16,-2 0 0-16,2 0 0 0,0-2 0 0,-2 2 0 15,2 0 0-15,-1 1 0 0,0-4 0 0,2 1 0 16,-1 0 0-16,1-1 0 0,0 1 0 0,0 0 0 15,1 0 0-15,0-1 0 0,2 0 0 0,-2 0 0 16,0 0 0-16,1 0 128 0,-1 0-128 0,0-1 0 16,0 0 0-16,-1 0 0 0,-1-1 0 0,0 0 0 15,0 1 0-15,-2-2 0 0,2-1 0 0,-2 1 0 16,2 0 0-16,1 1 0 0,-2-3 0 0,1 2 0 16,0-1 0-16,-2 0 0 0,0 0 0 0,1-1 0 15,-2 1 0-15,2 0 0 0,0-1 0 0,2 0 0 16,0 1 0-16,0-1 0 0,0-1 0 0,1 0 0 0,2 0 0 15,-1 1 0-15,-1 0 0 0,1-1 144 16,-1 0-144-16,0 1 0 0,-1 0 128 0,-2-1-128 0,-2-1 0 0,1 2 0 16,-1-2 144-16,-1 2-144 0,1-1 0 0,-2 1 144 0,2 0-144 0,-1-1 0 15,1 0 144-15,-1 1-144 0,1-2 0 16,2 1 0-16,1-1 0 0,1 2 0 16,3 0 0-16,-1-3 0 0,1-1 0 0,0 0 0 15,3-1-512-15,1 0-112 0,0-1-16 0,2-1-16 16,2-3-1552-16,2-3-304 0,1-3-64 0</inkml:trace>
  <inkml:trace contextRef="#ctx0" brushRef="#br0" timeOffset="15663.937">18136 8849 11967 0,'0'0'1072'0,"-5"0"-864"0,5 0-208 0,-5-1 0 15,-2 0 2656-15,2-1 480 0,-3 0 112 0,0-3 16 16,2 1-1344-16,0 0-256 0,-1-1-48 0,0 1-16 15,3 0-176-15,-4 0-32 0,1-1-16 0,-1 1 0 16,2 1 32-16,0-1 0 0,-1 0 0 0,0-1 0 16,1 0-384-16,-1-1-80 0,-1 0-16 0,1 1 0 15,0 0-272-15,1 1-48 0,-1-2-16 0,0 0 0 16,1-1-176-16,0 0-32 0,1-1-16 0,1-1 0 0,-1-3-112 0,2 1-32 16,-1 0 0-16,1 1 0 0,0-1-32 0,1 0 0 15,0 0 0-15,0 0 0 0,0 1 0 0,1 0 0 16,0 0 0-16,1 0 0 0,0 1-64 0,1-1-128 15,1 2 176-15,1-2-176 0,0 1 128 0,1 2-128 16,0-1 0-16,0 0 0 0,-1 0 128 0,1 1-128 16,1 0 0-16,-1 2 0 0,1-4 0 0,0 2 0 15,0 0 128-15,1-2-128 0,2 1 160 0,0 1-32 16,2-1 0-16,1-2 0 0,3 0-128 0,-2 1 128 16,2-1-128-16,0-1 128 0,-2-1-128 0,3 1 0 15,-2-1 0-15,0 0 0 0,2-1 0 0,1 2 0 16,-2-1 0-16,2 0 0 0,1 1 0 0,-1 1 0 15,0 0 0-15,1 0 0 0,-1-1 0 0,1 2 0 16,-1-1 0-16,2 0 0 0,0 2 0 0,-1-1 0 16,2 2 0-16,-3 1 0 0,1-2 0 0,-1 2 0 15,0 1-144-15,-1 1 144 0,-1 0 0 0,0 1 0 16,-1 0 160-16,-1 0-32 0,0 2-128 0,-2-2 0 0,1 1 0 0,0 0 0 16,0 1 224-16,-1 0 32 0,1 0 0 15,1 1 0-15,1-1-432 0,-1 0-80 16,1 0 0-16,1 1-16 0,-1 0 272 0,1-1 0 0,1 0 0 0,-1 1 0 15,2 0 0-15,0 1 0 0,-1 0 0 0,2 0 0 16,0 0 0-16,0 0 0 0,1 0 0 0,0 1 0 16,-1 1 0-16,-1 1-192 0,-2-3 192 0,1 2-208 15,-1 1 208-15,-2 0 208 0,-1 1-32 0,1 0-16 16,0 0-160-16,-1 0 0 0,1 0 0 0,0 0 0 16,-2 0 0-16,1 2 0 0,1-2 128 0,0 0-128 0,-1 1 0 15,0 0 0-15,0 1 0 0,1-1 0 0,-2 0 0 16,1 0 0-16,-1-1 0 0,0 1 0 0,0 1 128 0,-1-1-128 15,1 0 0-15,0 0 128 0,-1 1-128 0,-1 0 0 16,0-1 0-16,-1 1 128 0,-1 0-128 0,1 0 0 16,-2 1 0-16,-1 0 128 0,-1 0-128 0,-1 1 160 15,-2 0-160-15,1 1 160 0,0 0-160 0,1 1 160 16,-2 0-160-16,1-1 160 0,0 1-160 0,0 0 0 16,0-1 0-16,1-1 0 0,-1 0 0 0,0 0 0 15,-1 0 0-15,-1-1 0 0,1-1 0 0,-2 1 0 16,-2-1 0-16,-1 1 0 0,0 1 0 0,-2 1 128 15,-2 2-128-15,-1 2 0 0,-1 1 0 0,1 0 0 16,-1 1 128-16,0 0-128 0,-1 3 0 0,1-1 0 16,-2-2 144-16,-1 3-144 0,1-2 192 0,-2 2-16 15,-1 2-16-15,0-4 0 0,-2 3 16 0,1-3 0 16,0-1 0-16,-2 1 0 0,-2-3-48 0,-6-1 0 16,-3-1 0-16,-2-2 0 0,-2 0 0 0,-1 0 0 0,1-3 0 0,1 0 0 15,1-1 80-15,1-3 16 0,4-1 0 0,2-2 0 16,-2-2-32-16,-1 0-16 0,-4-1 0 15,-1-3 0-15,-2-1-176 0,-1-1 0 0,1-2 0 0,-1 0 0 16,3-3 0-16,3-1 0 0,3-1 0 0,1 1-176 31,4-1-1312-31,3-1-272 0,2 2-48 0,6-2-20816 0</inkml:trace>
  <inkml:trace contextRef="#ctx0" brushRef="#br0">19623 6116 25791 0,'0'0'1152'0,"0"0"224"0,0 0-1104 0,-3-2-272 16,-1 0 0-16,0 1 0 0,0-1 1792 0,-2 1 288 15,1 0 64-15,0 0 16 0,0 1-576 0,0 0-112 16,-1 0-32-16,0 0 0 0,1-2-400 0,1 2-80 15,-1-1 0-15,0 1-16 0,0 0-320 0,1-1-64 0,-1 0-16 0,1-1 0 16,0 0-80-16,-1-1-16 0,2-1 0 0,-1 2 0 16,0-2 32-16,-1 1 0 15,0 0 0-15,0-2 0 0,0 2 16 0,-1-1 0 16,0 0 0-16,1 0 0 0,-1-1-128 0,-1 0-32 16,0 0 0-16,0 0 0 0,0 0-96 0,0 1-32 0,1-1 0 0,-1 0 0 15,1-2-80-15,0 1 0 0,0-1-128 0,0 0 192 16,1 0-192-16,2 1 0 0,-2 1 0 0,1-3 0 15,0 1 160-15,1-2-160 0,-1 1 160 0,2 3-160 16,-1-3 256-16,0 2-32 0,0 0-16 0,1-1 0 16,-1 1 48-16,1-1 16 0,0 1 0 0,0-1 0 15,1 0-112-15,1-1-32 0,0 0 0 0,0 1 0 16,0-1-128-16,1 0 0 0,0-2 144 0,1 0-144 16,0 1 0-16,0 0 0 0,0 0 0 0,0 0 128 0,0 0-128 0,1 0 144 15,-1-1-144-15,0 1 160 0,1 1-160 0,0 1 160 16,0-2-160-16,0 1 160 0,0-1-160 0,0 0 160 15,0 0-160-15,0 0 160 0,0 1-160 0,1-1 160 16,0 0-160-16,1-1 160 0,0 0-16 0,0 0 0 16,2 0 0-16,1-1 0 0,-1-1-144 0,1 3 0 15,-1-4-192-15,2 1 192 0,1 1 0 0,-1 0 0 16,0 0 0-16,1 1 0 0,0 0 0 0,0 2 0 16,0-1 0-16,1 0 0 0,-2 1 128 0,2 0-128 15,-1 1 0-15,2 0 128 0,0 1-128 0,0 1 0 16,0-1 0-16,1 1 0 0,1 0 0 0,-1 1 0 15,2 0 0-15,-1 0 0 0,-2 0 0 0,0 0 0 16,1 0 0-16,0 0 0 0,-1-1 0 0,0 2 0 16,0-1 0-16,-1 1 0 0,2 0 0 0,0-1 0 0,0 1 128 0,-1 0-128 15,1 0 0-15,0 0 0 0,-1 0 0 0,0 0 128 16,0 0-128-16,1 1 0 0,-1 2 0 0,1-2 128 16,0 1-128-16,0 1 0 0,1 0 0 0,-1 1 0 15,1 1 0-15,-2-2 128 0,1 1-128 0,-1 0 0 16,0 2 0-16,0-3 0 0,0 1-144 0,2 1 144 15,-2 0 0-15,1 0 0 0,0-1 0 0,-1 0 0 0,1 0 0 0,0 0 128 16,0 0-128-16,0-1 144 16,0 1-144-16,0 1 0 0,-1 0 0 0,1-1 0 15,0 1 0-15,0 0 0 0,-2 0 0 0,0-1 0 0,-1 1 0 0,-1 0 128 16,-3 1-128-16,2 0 0 0,0 0 128 0,1 0-128 16,0 0 128-16,0-1-128 0,1 0 0 0,1 1 128 15,0-1-128-15,1 1 0 0,0 1 0 0,0-2 0 16,1 0 0-16,-2-1 0 0,1 1 0 0,1 0 0 15,-2 1 0-15,-1 0 0 0,1 0 0 0,-1 1 0 16,0-1 128-16,-3 1-128 0,2 0 0 0,-2 0 0 16,0 0 0-16,1 0 0 0,-2 0 0 0,0 1 128 15,1 0-128-15,0 1 128 0,-1 0-128 0,0 0 0 16,-1 0 0-16,1 0 0 0,0-1 0 0,-1 1 0 16,0 0 128-16,1 2-128 0,0-2 0 0,0 0 0 15,-1 0 0-15,1 0 0 0,0 2 0 0,-1-2 0 16,0 0 0-16,0 0 0 0,-1 0 0 0,-1 1 0 15,0-1 0-15,-1 1 0 0,0 1 0 0,0 0 128 16,0-1-128-16,-1 0 0 0,0-1 128 0,0 2-128 16,0 0 128-16,-1 1-128 0,-1-1 0 0,0-1 128 0,0 1-128 15,1 0 0-15,-1 0 0 0,0 0 0 0,0-1 128 0,-1 0-128 16,0 1 0-16,0-2 0 0,-1 0 0 0,0 1 0 16,1 0 0-16,-1 0 0 0,-1-1 0 0,-1 2 0 15,0 1 0-15,-1 0 128 0,0 1-128 0,-1 0 0 16,-1 0 144-16,0 1-144 0,1 3 160 0,0-3-160 15,-2 2 0-15,2-1 128 0,-1-1-128 0,1-1 0 16,1 1 0-16,0 0 0 0,-1-1 0 0,1-1 0 16,-2 2 0-16,1-1 0 0,-1 0 0 0,1-1 0 15,-3 1 0-15,-1-1 0 0,-1 0 0 0,-1 0 0 0,-2-2 144 0,-1 1-144 16,-1 0 128-16,-4 0-16 0,1 0-112 0,-3-1 0 16,-2 0 0-16,0-1 0 0,1 1 0 0,0 0 0 15,0 1 0-15,0-3 0 0,2 0 0 0,-1-3 0 16,-1 2 0-16,0-1 0 0,-1 0 0 0,0 0 0 15,-2 0 0-15,1-1 0 0,1-2 0 0,-2-1 0 16,0 0 0-16,0 0 0 0,1-1 0 0,0-1 0 16,2-1 0-16,1 0 0 0,-3-2 0 0,0-1 0 15,-2-1 0-15,0 0 0 0,1 0 0 0,1-2 0 16,0-1 0-16,3 0 0 0,3-1 0 0,3 2-208 16,3-4 64-16,5 0 16 15,0-4-1216-15,5-3-256 0,1-2-32 0,5-2-14720 16,1 0-2944-16</inkml:trace>
  <inkml:trace contextRef="#ctx0" brushRef="#br0">12586 4778 13823 0,'0'0'608'0,"0"0"128"0,0 0-592 0,0 0-144 15,0 0 0-15,0 0 0 0,0 0 5216 0,0 0 1008 16,0 0 208-16,0 0 32 0,5 5-3504 0,1-2-704 15,3-2-144-15,1-1-16 0,3 0-336 0,2 0-64 16,4 0-16-16,3-1 0 0,0 1-512 0,4-2-96 16,2 1-32-16,-1 1 0 0,0-1-640 0,0 0-128 0,1 1-16 0,-1 0-16 15,-1 0 48-15,1 0 16 0,-1 1 0 0,1 0 0 16,-1 0-304-16,1 1 0 0,1-2-128 0,-1 1 128 16,0 0 0-16,0-1 0 0,-2 1 0 0,-1-1 160 15,-2-1-160-15,1-1 0 0,-2 0 0 0,-1-1 0 16,-3-1 0-16,0 0 0 0,0 0 0 0,-3 0 0 15,-1 2-400-15,-1-2-112 0,-3 0-32 0,-2 2 0 0,1 0 192 0,-3 0 32 16,-5 2 16-16,0 0 0 16,0 0-304-16,0 0-64 0,0 0-16 0,0 0 0 15,-5 3-1552-15,0-1-320 0,0 2-64 0,-1-2-16 0</inkml:trace>
  <inkml:trace contextRef="#ctx0" brushRef="#br0">13402 4602 19343 0,'0'0'1728'0,"0"0"-1392"0,0 0-336 0,0 0 0 16,0 0 3408-16,-5 0 624 0,0-1 112 0,5 1 16 0,-5-2-1456 0,5 2-288 16,0 0-64-16,0 0-16 0,-5-2-832 0,5 2-160 15,0 0-48-15,0 0 0 16,0 0-336-16,0 0-64 0,0 0 0 0,4 4-16 15,3 0-272-15,3 0-48 0,0 0-16 0,3 0 0 16,2 0-256-16,1 0-48 0,1-1-16 0,0 1 0 0,0 0-224 0,1 1 0 16,-1 1 128-16,0 0-128 15,-1 0 0-15,-2 1 0 0,-1-2 0 0,0 2 0 0,-2 0 160 0,-1 2-160 16,-3-3 160-16,-1 1-160 0,-2-1 0 0,-1 1 0 16,-1 0 0-16,-1 2 0 0,-2-2 256 0,-1 1-64 15,-2-1 0-15,0 3 0 0,-2-3 64 0,-1 1 0 16,-1 0 0-16,0-3 0 0,-1 0-32 0,-1 1 0 15,0 0 0-15,0-3 0 0,0 0 80 0,1 1 16 16,0-3 0-16,1 0 0 0,-1 0-320 0,2 1 0 16,-1-2 128-16,1 0-128 0,1-2 0 0,1 1 0 15,0 0 0-15,0 0 0 16,1 1-512-16,4 0-64 0,-5-3-16 0,1 2 0 16,4 1-1392-16,-5-1-288 0,0 1-48 0,0 1-16 0</inkml:trace>
  <inkml:trace contextRef="#ctx0" brushRef="#br0">14655 4607 23487 0,'0'0'1040'0,"0"0"224"0,5-5-1008 0,0 0-256 15,1 0 0-15,0 0 0 0,-1 2 1472 0,2-2 256 0,0-1 64 0,0 0 0 16,0 1-192-16,-1 0-48 0,-1 0 0 0,-1 0 0 16,0-1-144-16,-2 2-16 15,-2 4-16-15,0 0 0 0,0 0-16 0,-4-3 0 16,-3 2 0-16,-3 3 0 0,-2 2-448 0,-4 2-80 0,-2 3-32 16,-2 2 0-16,1 3-160 0,-2 1-48 15,1 3 0-15,0 1 0 0,4 3 32 0,-1 1 0 0,3-3 0 0,2 0 0 16,3 0-256-16,4-1-48 0,1 1-16 0,3-1 0 15,4-2-304-15,2 2 128 0,2-4-128 0,2 0 0 16,5-2 0-16,1-2 0 0,1-3 0 0,3 0 0 0,0-3 0 0,3-2 0 16,0 0 0-16,0-1 0 0,1 0-192 0,0-2-32 15,-2-2-16-15,-1-1 0 16,-2-2-2064-16,-3 0-400 16,0-3-96-16,-2 0-17904 0</inkml:trace>
  <inkml:trace contextRef="#ctx0" brushRef="#br0">15068 4685 37551 0,'0'0'832'0,"0"0"160"0,0 0 32 0,0 0 32 0,0 0-848 0,0 0-208 16,0 0 0-16,0 0 0 0,-4-1 1728 0,-2 2 288 16,-2 2 64-16,-1 0 16 0,1 1-848 0,-2 1-160 0,-1 1-48 0,1 1 0 15,-1 1-448-15,0 2-80 0,-1-1-32 0,1 2 0 16,1 1-176-16,3-1-48 0,-1 2 0 0,2-2 0 15,2 1-96-15,2 1-32 0,2-1 0 0,3 0 0 16,0 1-128-16,2 0 0 16,1-3 0-16,2-3 0 0,0 1 0 0,2-1 0 0,2-1 0 0,1-1 0 15,0-2 0-15,2-1 0 0,0-3 0 0,-2 0 0 16,2-2 0-16,0-1 0 0,-2-2 0 0,0 0 0 16,-1-4 0-16,-2 1 0 0,-1-2 0 0,-1-2 0 15,-2-1 0-15,-1 0 128 0,-2-1-128 0,-1 0 128 16,-2 0-128-16,-2 0 0 0,-2 0 0 0,-2 2 0 15,-2 0 0-15,-1 2 208 0,0 1-48 0,-2 2-16 16,1-1-16-16,-1 2 0 0,-1 1 0 0,-1 2 0 16,0 2-128-16,1 2 0 0,2 0 0 0,0 0 0 15,1 1 0-15,2 1-192 0,1 1 32 0,6-3 16 16,-2 5-1008-16,2 1-208 0,2 0-48 0,3 0 0 16,1 0-928-16,3-2-192 0,2 1-32 0,0 1-16 15,2-1-256-15,2 0-48 0,-1 0-16 0</inkml:trace>
  <inkml:trace contextRef="#ctx0" brushRef="#br0">15249 4744 19343 0,'0'0'848'0,"4"-4"192"0,-2 0-832 0,0-1-208 16,0 0 0-16,0 0 0 0,-1-1 4368 0,0 0 832 15,0 1 176-15,0 0 16 0,-1 0-2960 0,0 5-576 16,0-6-128-16,0 6-32 0,0-5-720 0,0 5-144 16,0 0-16-16,0 0-16 0,0 0-352 0,0 0-64 15,3 4 0-15,1 3-16 0,-1-1-48 0,-1 3 0 16,-1 4 0-16,1-1 0 0,-1 1 0 0,-1 0-16 15,0 1 0-15,0 1 0 0,1-2 48 0,-1 1 16 16,-1-1 0-16,0-1 0 0,1 0-80 0,0-1-16 16,1-1 0-16,0-1 0 0,0-4-80 0,-1-5-32 15,3 5 0-15,-3-5 0 0,0 0-32 0,0 0 0 0,0 0 0 0,0 0 0 16,0 0 0-16,5-4 0 0,0-2 0 0,0-2 0 16,1-2-128-16,1 0 0 0,-1-3 144 0,1 1-144 15,1-2 0-15,-1 0 0 0,2 0 0 0,1-1 128 16,0 0-128-16,1 1 0 0,-1-1 0 0,1 1 0 15,0 3 0-15,0-2 0 0,-1 3 0 0,0 2 0 16,0 2 0-16,-2 2 0 0,-2 1 0 0,-6 3 0 16,0 0 0-16,0 0 0 0,6 3 0 0,-1 1 0 15,-2 3 0-15,-1 1 0 0,0 2 0 0,-1 2 0 16,-2-1 0-16,1 2 144 0,0-1-144 0,-1 1 160 0,0-1-160 0,0 1 160 16,0 0-160-16,0-1 160 0,1 1-16 0,-1-1 0 15,1-1 0-15,0-2 0 0,0 0-144 0,0-1 0 16,0-2 0-16,0-6 0 0,0 0 0 0,0 0 192 15,0 0-64-15,0 0 0 0,0 0-128 0,0 0 0 16,4-4 0-16,1-2-176 0,0-2 176 0,1-2 0 16,1-1 128-16,1-2-128 0,1-1 0 0,1 1-128 15,0-1 0-15,1 0 0 0,-1 1 128 0,1-1 0 16,1 1-144-16,-2 1 144 0,-2 4 0 0,0 0 0 16,0 3 0-16,-2 3 0 0,-6 2 0 0,5 1 0 15,-2 3 0-15,0 1 0 0,-2 2 0 0,0 2 0 0,-1 2 0 0,-1 2 0 16,-1 1 0-16,1 1 0 15,-1 0 0-15,0 0 0 0,0 1 0 0,0 1 0 0,0-1 192 0,1 0-64 16,0-1-128-16,0-2 0 16,0-1 0-16,1 0 0 0,0 0 0 0,1-2-192 0,0-1 32 0,0-1 16 31,1-1-752-31,1-1-160 0,0-1-32 0,1-1 0 0,-4-4-816 0,6 2-160 0,-1-2-48 16,2-2 0-16,0-2-960 0,2-3-192 0,0-3-32 15</inkml:trace>
  <inkml:trace contextRef="#ctx0" brushRef="#br0">15789 4753 11055 0,'0'0'976'0,"1"-5"-784"0,-1-1-192 0,0 1 0 16,0 5 5776-16,0 0 1120 0,0 0 208 0,0 0 64 15,-2-4-3776-15,2 4-736 0,0 0-160 0,0 0-16 16,0 0-1136-16,0 0-240 0,-3 7-32 0,1 2-16 16,1 1-448-16,0 2-96 0,0 3 0 0,0-2-16 0,0 2-96 0,1 2-16 15,0-1 0-15,1 2 0 0,-1 0-176 0,0-3-32 16,0 2-16-16,0-2 0 0,1 1-160 0,0-1 0 15,0-1 144-15,-1 1-144 0,2-1 0 0,-1-2 0 16,0 1 0-16,0-2 0 0,1-1 0 0,0-2-192 16,0-2 64-16,-2-6 0 15,0 0-1232-15,0 0-240 0,0 0-64 0,0 0 0 16,5-4-1024-16,1-3-224 0,-1-2-32 0,0-2-14976 0</inkml:trace>
  <inkml:trace contextRef="#ctx0" brushRef="#br0">15836 4788 8287 0,'-5'-12'368'0,"3"8"80"0,-1 0-448 0,1-1 0 0,-2-2 0 0,0 1 0 16,1-1 7360-16,0 0 1408 0,-1 0 256 0,2 0 64 16,1 0-5664-16,1 0-1136 15,0 1-240-15,2-1-32 0,2-1-1040 0,2 1-208 16,2 0-32-16,0 1-16 0,2 1-400 0,3-1-64 16,1 1-32-16,0 0 0 0,3 1-224 0,-2 1 0 15,2 0 0-15,0 3 0 0,-2 1 0 0,0 2 128 0,-2 1-128 0,-2 2 0 16,0 1 0-16,-2 2 144 0,-2 2-144 0,-2 1 128 15,-1 0 32-15,-2 0 0 0,-1 2 0 0,-3 1 0 16,-2-1 112-16,-3 1 32 0,-1 0 0 0,-2-1 0 16,-2 0 48-16,-2 0 16 0,-1-1 0 0,0 1 0 15,-1-4-112-15,-1 0-32 0,-1-1 0 0,0-2 0 16,1 0-224-16,0-2 128 0,2-1-128 0,2-1 0 0,2-2 0 0,1-1 0 16,3-1-208-16,2-3 64 15,2-1-1072-15,2-2-224 0,2-2-32 0,3-1-16 16,1-2-1008-16,3-1-192 0,2 0-32 0,1-1-16848 0</inkml:trace>
  <inkml:trace contextRef="#ctx0" brushRef="#br0">16141 4521 21183 0,'0'0'1888'0,"0"0"-1504"15,0 0-384-15,0 0 0 0,0 0 4256 0,0 0 784 16,3 4 144-16,-1 1 48 0,-1 1-2688 0,-1 2-544 15,0 1-96-15,-1 3-32 0,-1 0-816 0,0 3-160 16,-1 2-48-16,-1 1 0 0,2 2-336 0,-3 1-80 16,0 1-16-16,0 0 0 0,0 2-208 0,1-2-32 0,0-1-16 0,0-1 0 15,1 0-160-15,0-2 0 0,1-3 0 0,1-1 0 32,0-2-1120-32,1-3-160 0,0-1-16 0,1-2-13264 15,-1-6-2656-15</inkml:trace>
  <inkml:trace contextRef="#ctx0" brushRef="#br0">16223 4793 37775 0,'0'0'1664'0,"0"0"368"0,0 0-1632 0,0 0-400 0,0 0 0 0,0 0 0 0,3 3 1680 0,1 1 256 16,1 0 48-16,1-1 16 0,1-1-944 0,2-1-192 16,0 0-32-16,1-1-16 0,1 0-496 0,1 0-80 15,0-1-32-15,1-1 0 0,0-1-208 0,-1 0 0 16,-1 0 0-16,1 0 0 0,0-1 0 0,-1-1 128 15,-3-1-128-15,0 0 0 0,-1 0 0 0,-2 0 0 16,-1-3 0-16,-1 1 0 0,-2-1 144 0,-2 0-144 16,-1 0 128-16,-1 1-128 0,-2 1 176 0,-1 0-48 15,-1 0-128-15,-1 1 192 0,-1 1 32 0,-3 2 0 16,-1 1 0-16,1 1 0 0,1 1 48 0,-2 3 16 16,-1-1 0-16,1 4 0 0,-1 0 32 0,2 1 16 0,2 1 0 15,0 1 0-15,1 3 16 0,2-1 0 16,3 2 0-16,1 1 0 0,0 3-144 0,3 0-16 0,1 3-16 15,3-1 0-15,1-1-176 0,3 0 0 16,1-4 144-16,2 0-144 0,2-2 0 0,2-1 0 0,1-3 0 0,3-1-128 31,0-2-320-31,0-2-48 0,2-2-16 0,-1-2 0 16,1-2-352-16,-2-3-80 0,0-2-16 0,-2-1 0 16,1-2-768-16,-2-4-144 0,-2 1-48 0,-1-2 0 15,0 1-256-15,-2-1-48 0,-2-2-16 0,-1 1-8896 0,-1 2-1792 0</inkml:trace>
  <inkml:trace contextRef="#ctx0" brushRef="#br0">16665 4644 9215 0,'0'0'400'0,"0"0"96"0,0 0-496 0,0 0 0 0,0 0 0 0,0 0 0 16,0 0 6272-16,0 0 1152 0,0 6 224 0,0 1 48 15,0 0-4048-15,0 2-832 0,0 2-144 0,2 0-48 16,1 1-1088-16,1-1-208 0,0 2-48 0,2-2-16 16,1 1-624-16,1 2-112 0,-2-2-16 0,0 0-16 15,2-1-192-15,2 0-48 0,1 0 0 0,0 0 0 0,2-1-256 0,1 0 0 16,0-1 0-16,0 0 0 0,-1-3 0 0,0-2 0 15,-2 0 0-15,-1 0-144 0,-1-1-96 0,0-1-16 16,-3-2 0-16,-6 0 0 16,0 0-1216-16,0 0-256 0,2-6-64 0,-3 0 0 15,-4 1-2912-15,-8-6-592 0,0 3-112 0,5 5-32 0</inkml:trace>
  <inkml:trace contextRef="#ctx0" brushRef="#br0">16618 4892 43311 0,'0'0'1920'0,"0"0"384"0,0 0-1840 0,0 0-464 15,0 0 0-15,0 0 0 0,0 0 1792 0,0-6 256 16,2-1 48-16,3-3 16 0,3-1-880 0,4-1-160 0,4-1-48 0,1-2 0 16,2 0-608-16,0 1-128 15,3-1-32-15,0 2 0 0,0 2-256 0,-1 0 0 16,1 0 0-16,-4 0 0 0,-2 2 0 0,-2 0 0 0,-3 1 0 0,-1 1-144 16,-2 1-1840-16,-4 2-352 15,-4 4-80-15,0 0-16 0</inkml:trace>
  <inkml:trace contextRef="#ctx0" brushRef="#br0">17426 4834 11967 0,'0'0'1072'0,"0"0"-864"16,0 0-208-16,0 0 0 0,-1 5 4608 0,1-5 864 16,-2 4 176-16,2-4 48 0,0 0-2832 0,0 0-560 15,0 0-128-15,0 0 0 0,0 0-560 0,0 5-96 16,0-5-32-16,0 0 0 0,0 0-432 0,0 0-96 16,0 0 0-16,0 0-16 0,5-3-336 0,1-2-64 15,0-4-16-15,1-1 0 0,0-2-208 0,0-1-64 16,1-5 0-16,-1-1 0 0,0-2-256 0,0-2 0 15,0 0 128-15,0-1-128 0,0 0 0 0,0 1 0 16,-2-1 0-16,1 1 0 0,-1 1 0 0,-1 0 0 16,-1 2 0-16,-2 2 0 0,0 4 0 0,0 2 0 15,0 3 0-15,0 4 0 0,-1 5 0 0,0 0 0 0,0 0 0 0,-1 9 0 16,0 5 0-16,0 0 0 16,1 5 0-16,1 1 0 0,-1 0 0 0,2 2 0 15,2 1 0-15,0 2 0 0,1 1 0 0,2-2 0 16,2 0 0-16,1-2 0 0,1 0 0 0,1-3 0 0,0-1 0 0,1-2 0 15,1-3 0-15,1-2 0 0,-3-3 0 0,2-3 0 16,-1-3 0-16,1-2 0 0,-3-5 0 0,0-2 0 16,0-3 0-16,0 0 0 0,-3-7 0 0,0 1 0 15,0-3 0-15,-2-2 0 0,0 0 0 0,-2-2 0 0,0 0 0 16,-2-1 0-16,-1 4 0 0,-1-2 0 16,1 4 0-16,0 1 0 0,0 1 0 0,-1 3-144 15,0 2 144-15,0 3 0 0,-1 3 0 0,1 5 0 16,0 0 0-16,0 0 0 0,-2 5 0 0,0 3 0 15,0 2 0-15,1 1 0 0,0 3 0 0,0 2 0 0,2 2 0 0,-1 0 0 16,0 1 0-16,1 2 0 0,1 1 0 0,1-2 0 16,0 1 0-16,2-2 0 0,1 1-240 0,1-1 48 15,0-3 0-15,2 1 0 16,1-6-2176-16,1 0-416 0,0-6-96 0,1-2-16880 16</inkml:trace>
  <inkml:trace contextRef="#ctx0" brushRef="#br0">18168 4660 6447 0,'0'0'576'0,"0"0"-576"16,0 0 0-16,0 0 0 0,0 0 6864 0,0 0 1264 16,0 0 256-16,0 0 64 0,-5 3-5072 0,1 0-1008 15,-1 2-208-15,-1 1-48 0,-1 1-944 0,1 1-192 0,0 1-32 0,0 0-16 16,0 3-416-16,2 0-64 16,-1 0-32-16,1 1 0 0,0 1 32 0,1 1 16 15,1-1 0-15,1 3 0 0,0 0-208 0,2-1-32 16,1 0-16-16,2-1 0 0,0-2-208 0,1-1 144 0,1-1-144 0,0-2 128 15,2 0-128-15,1-2 0 0,2-2 0 0,-1-2 0 16,1-3 0-16,1-2 0 0,0-2 0 16,-1-2 0-16,0-1 0 0,0-3 0 0,0-2 0 15,-2-2 0-15,-1 0 0 0,0-3 0 0,-1-1-144 0,-2 1 144 16,-2-1 0-16,-2 1 0 0,-3 1 0 0,0 0 0 16,-2 2 0-16,-1 0 0 0,-2 0 0 0,-1 1 0 15,0 3 0-15,-1 0 0 0,-2 1 0 0,0 2 0 16,0 0 0-16,-1 2 0 0,0 0 0 0,2 1 0 15,2 1-224-15,0 3-32 0,1-3-16 0,0 2 0 16,7 1-1264-16,0 0-256 0,0 0-64 0,0 0 0 16,0 0-1584-16,8 0-320 0</inkml:trace>
  <inkml:trace contextRef="#ctx0" brushRef="#br0">18583 4465 37951 0,'0'0'1680'0,"0"0"352"0,2-5-1632 0,0-1-400 16,-1 1 0-16,-1 5 0 0,0 0 1856 0,0 0 304 16,0 0 48-16,0 0 16 0,0 0-992 0,2 6-192 15,-2 4-32-15,-1 2-16 0,-2 3-352 0,-1 1-64 0,0 2 0 0,0 1-16 16,-1 3-144-16,2 0-32 16,-1 2 0-16,1 2 0 0,1-1-224 0,1 1-160 15,3-3 192-15,1 1-192 0,0-3 160 0,1 0-160 16,1-2 128-16,0-2-128 0,0-2 0 0,1-3 0 0,0-1-224 0,-2-2 80 15,1-2-32-15,-1-3 0 0,-4-4 0 0,0 0 0 16,0 0-80-16,0 0-32 0,-1-5 0 0,-1-2 0 16,-2-2-64-16,0-1-16 0,-3 0 0 0,-1-1 0 15,-2-1 96-15,-1 0 16 0,-1 2 0 0,-1 0 0 16,-1 3 256-16,2 2 0 0,-1 1-128 0,1 2 128 16,-1 2 0-16,3 2 192 0,0 1-16 0,0 1-16 15,2 1 224-15,1 2 64 0,1 0 0 0,2 2 0 16,1 0 0-16,2 1 16 0,1 1 0 0,3 0 0 0,1-2-208 0,2 1-64 15,3 0 0-15,4-2 0 0,3-2-192 0,0-2 0 16,3 1 0-16,0-3 0 0,3-2 0 0,-1-3 0 16,0-1-176-16,-1-2 176 15,0-2-1328-15,1-2-144 0,-1-2-16 0,-1 1-16 16,-3-2-1648-16,-1 2-336 0,0-3-64 0</inkml:trace>
  <inkml:trace contextRef="#ctx0" brushRef="#br0">18805 4712 30927 0,'0'0'1360'0,"0"0"304"0,-3 4-1344 16,-1 0-320-16,2 0 0 0,1 1 0 0,1 2 2288 0,0-2 384 16,1 1 80-16,2 0 0 0,1-1-1152 0,2 1-256 15,1 0-32-15,0-1-16 0,3 1-928 0,1-1-192 16,0 0-48-16,2-3 0 0,1 1-128 0,0-3 0 0,-1 0 0 0,0-2 0 16,1-1 0-16,-1-1 0 0,-1-2 0 0,1 1 0 15,-2-1 0-15,-1-1 0 0,-2-4 0 0,1 0 0 16,-2 1 0-16,-2-2 0 15,-1 0 0-15,-1-1 0 0,-2 0 0 0,-1 0 0 0,-1 2 0 16,-3-1 0-16,-1-1 0 0,-1 2 128 0,-2 2-128 0,-1 1 192 16,-1 1 320-16,-2 2 80 0,-1 2 16 0,0 3 0 15,0 1 64-15,-2 2 16 0,-1 2 0 0,0 4 0 16,0 1-48-16,2 1 0 0,0 5 0 0,0 1 0 16,2 1-272-16,3 3-64 0,0-1-16 0,3 1 0 15,2-1-96-15,4 0-32 0,2-2 0 0,4 1 0 16,2-4-160-16,2-2 0 0,4 0 0 0,2-3 0 15,0-1 0-15,2-4 0 0,2-3 0 0,-1-2-176 16,1-2-656-16,-1-3-128 16,1-4-16-16,-2-2-16 0,1-2-1008 0,0-2-208 0,-2-1-32 0,0-1-16 15,-3-1-1424-15,1-1-288 0</inkml:trace>
  <inkml:trace contextRef="#ctx0" brushRef="#br0">19273 4440 37775 0,'0'0'1664'0,"0"0"368"0,0 0-1632 0,-1 6-400 15,-1 1 0-15,1 2 0 0,-2 1 2592 0,0 3 432 16,-1 0 96-16,0 3 16 0,-3 0-1280 0,0 1-256 16,-1 3-64-16,0 2 0 0,-1-1-656 0,2 2-144 15,-1 3-32-15,2-2 0 0,-1 1-464 0,2-2-112 16,0-1 0-16,2 1-128 0,1-3 0 0,1 0 0 16,1-2 0-16,1-2 0 15,1-3-1856-15,0-1-288 0,-1-3-48 0</inkml:trace>
  <inkml:trace contextRef="#ctx0" brushRef="#br0">12593 7514 3679 0,'0'0'320'0,"0"0"-320"16,0 0 0-16,0 0 0 0,0 0 6128 0,0 0 1152 15,0 0 224-15,0 0 48 0,0 0-4080 0,0 0-816 16,0 0-160-16,0 0-48 0,6 5-512 0,1-1-96 15,2-2-32-15,1 1 0 0,-1 1-624 0,3-3-128 16,1 1-32-16,5 0 0 0,1-1-320 0,0 0-64 16,4-1 0-16,0 0-16 0,3-1 0 0,1-1 0 15,0 0 0-15,2 0 0 0,0-2-624 0,0 1 0 16,1 1-144-16,-2-1 144 0,-3 1 0 0,0-2 0 16,-3 2 0-16,-1-1 0 0,-4 2 0 0,-2 1 0 15,-2 1 0-15,-2 0 0 0,-4 1-224 0,-1 0 32 16,-6-2 0-16,0 0 0 15,0 0-976-15,0 0-192 0,0 0-48 0,-1 6 0 16,1-6-1600-16,-4 4-336 0,0-1-64 0,-1-2-16 0</inkml:trace>
  <inkml:trace contextRef="#ctx0" brushRef="#br0">13156 7349 20271 0,'0'0'1792'0,"0"0"-1424"16,0 0-368-16,0 0 0 0,-3-3 3696 0,-1 1 656 16,4 2 144-16,0 0 32 0,0 0-2160 0,0 0-448 15,0 0-64-15,0 0-32 0,0 0-480 0,0 0-80 16,0 0-32-16,0 0 0 0,0 0-416 0,0 0-96 15,6 5-16-15,1 0 0 0,1 1-176 0,3 0-32 16,2 1-16-16,0 2 0 0,2-2-256 0,-2 0-48 16,1 2-16-16,2 0 0 0,-2 0-160 0,1 0 128 15,0-1-128-15,-2 2 128 0,0 0-128 0,-1 0 0 16,0 0 0-16,-2 0 0 0,-2-2 0 0,-1 1 128 16,-1 0-128-16,-2 0 0 0,-1 0 224 0,-2 1-32 15,-2-1-16-15,-1 1 0 0,-1-2 176 0,-2 3 32 0,-2-4 16 0,-2 1 0 16,0 0 16-16,-1 0 0 0,-2-1 0 0,-1 1 0 15,1-2-160-15,1 0-16 0,-1 1-16 0,1-3 0 16,2 0-96-16,0-2-128 0,1 1 176 0,1-1-176 16,1 0 0-16,6-2 0 0,0 0 0 0,0 0 0 15,0 0-384-15,0 0 0 0,0 0 16 0,0 0 0 16,2-5-1056 0,2 1-224-16,3-1-32 0,-1-1-16 0,1-1-2000 0,-1 0-400 0</inkml:trace>
  <inkml:trace contextRef="#ctx0" brushRef="#br0">14517 7353 6447 0,'0'0'272'0,"0"0"80"0,6-4-352 0,1-1 0 0,0-3 0 0,-3 3 0 0,-4 5 4880 0,3-7 912 15,-2 1 176-15,0 0 48 0,-4 0-3456 0,-1 2-704 16,-3 1-128-16,-2 0-16 0,-3 1-432 0,0 2-96 16,-2 0-16-16,-1 0 0 0,-1 3 160 0,-1 0 16 15,-2 0 16-15,2 0 0 0,-1 2 48 0,4 0 16 16,1 0 0-16,1-2 0 0,3 0-464 0,3 0-112 16,2 0-16-16,2 1 0 0,1 1-448 0,1 2-80 15,3-3-32-15,1 3 0 0,3 1-128 0,2 1-16 16,1 2-128-16,1-1 192 0,0 0-192 0,1 2 176 0,1 1-176 0,0-1 160 15,-2 1-160-15,0 2 0 0,-1-4 0 0,-3 3 128 16,-2 0-128-16,-3-1 128 0,0 2-128 0,-2-2 128 16,-2-1 48-16,-1 0 0 0,-2-1 0 0,-4 0 0 15,-2 0 176-15,-3-4 32 16,-1 2 16-16,-3-1 0 0,-2-3-80 0,1-1 0 0,1 0-16 0,-3-3 0 16,0-1-128-16,0-1-32 0,1-1 0 0,1-1 0 15,0 0-144-15,2 1 0 0,0-2 0 0,3 0 128 16,2 1-128-16,1 0-224 0,3-1 48 0,3 1 16 31,5 3-1040-31,2-3-208 0,4-2-32 0,3 2-16 0,2-2-1360 0,2 1-256 0,2 1-64 16</inkml:trace>
  <inkml:trace contextRef="#ctx0" brushRef="#br0">14725 7426 34607 0,'0'0'1536'0,"0"0"320"0,-1-4-1488 0,1 4-368 16,0-5 0-16,0 1 0 0,0 4 1744 0,0 0 288 15,0 0 48-15,0 0 16 0,0 0-752 0,0 0-160 16,0 0-32-16,0 0 0 0,4 4-192 0,-1 2-32 16,-1 2-16-16,-1 1 0 0,-1 2-384 0,-1 1-80 15,-1 0 0-15,0 0-16 0,-1 1-240 0,1-2-64 16,-1 1 0-16,1-3 0 0,0-1-128 0,0-1 0 15,0-1 0-15,2-6 0 0,0 0-384 0,0 0-16 16,0 0 0-16,0 0 0 16,0 0-2080-16,0 0-400 0,0 0-96 0</inkml:trace>
  <inkml:trace contextRef="#ctx0" brushRef="#br0">14749 7259 17503 0,'-10'3'1552'0,"5"-2"-1232"0,-3-2-320 0,1 1 0 15,0 1 5232-15,0-1 976 0,1-1 208 0,6 1 48 0,-5-1-4528 0,5 1-896 16,0 0-176-16,0 0-32 0,0 0-656 0,0 0-176 16,3-4 0-16,2 0 0 15,2 1-2192-15,2 1-512 0,9-3-112 0,0 4 0 0</inkml:trace>
  <inkml:trace contextRef="#ctx0" brushRef="#br0">14907 7301 5519 0,'0'0'240'0,"-2"6"64"0,-2 1-304 0,2 0 0 15,-1 0 0-15,0 0 0 0,1 2 7296 0,0-3 1408 16,0 2 288-16,0 1 48 0,1 1-6112 0,1 0-1232 16,0 1-240-16,0 0-48 0,0 2-416 0,1 1-80 15,-1-3-16-15,1 3 0 0,-1 0-192 0,1-2-32 16,0-1-16-16,0 0 0 0,1 0-208 0,0-2-32 16,0-1-16-16,0-1 0 0,0-1-192 0,-2-6-32 15,2 5-16-15,-2-5 0 0,0 0 32 0,0 0 0 16,0 0 0-16,0 0 0 0,6-4 64 0,-1-1 32 15,0-1 0-15,0-2 0 0,0 0-80 0,0-3-16 16,1-2 0-16,1-1 0 0,-1 1-64 0,1-2-128 0,0-1 176 16,0 1-176-16,-1-1 128 0,0 0-128 0,-1 0 0 0,2 0 0 15,1 2 0-15,-1 1 0 0,-1 1 0 0,1 1 0 16,0 3 0-16,-2 1 0 0,1 1 0 0,1 3 0 16,0 0 0-16,0 3 0 0,-1 1 0 0,-6-1 0 15,0 0 208-15,5 7-64 0,0 0-16 0,0 1 0 16,-1 2 0-16,0 1 0 0,0 1 0 0,0 1 0 15,-2 1 32-15,0 1 0 0,0-1 0 0,-1 1 0 16,0 0-32-16,-1-1 0 0,0 0 0 0,-1 0 0 16,0-2 144-16,0 1 32 0,0-4 0 0,1 0 0 15,0-2-304-15,-1-2 0 0,1-5-176 0,0 0 176 16,0 0 0-16,0 0 0 0,0 0 0 0,0 0 0 16,0 0 0-16,6-6 0 0,1-4 144 0,0-2-144 0,2-2 0 0,1 0 0 15,2-3 0-15,-1 1 0 0,1-3 0 0,1 2 0 16,0 1 0-16,-2 1 0 0,0 2 0 0,0 2 0 15,-1 0 0-15,-1 3 0 0,0 0 0 0,1 3 0 16,-2 1 0-16,-1 2 0 0,-2 1 0 0,-1 2 0 16,1 1 0-16,0 3 0 0,-2 2 0 0,0 1 0 15,-1 1 0-15,-1 2 0 0,0 3 0 0,-1 1 0 16,0 0 192-16,0 3-64 0,-1 2-128 0,0-3 128 16,1 3-128-16,-1-3 128 0,0 1-128 0,0 0 0 15,0-2 0-15,1 0 0 0,1-1 0 0,0-3 0 16,1 0 0-16,0-2 0 15,1-1-736-15,1-3-176 0,0-1-48 0,1-1 0 16,1-2-1024-16,0-2-192 0,1-2-64 0,1-2-12320 16,-1-3-2464-16</inkml:trace>
  <inkml:trace contextRef="#ctx0" brushRef="#br0">15559 7336 43071 0,'0'0'960'0,"0"0"192"0,2-4 32 0,0-1 16 0,0 0-960 0,-2 5-240 0,0 0 0 0,0 0 0 15,0 0 1376-15,0 0 224 0,0 0 64 0,5 1 0 16,-5-1-512-16,4 5-112 0,0 2-16 0,0 3 0 16,-1 1-400-16,0 4-96 0,0 1-16 0,-1 2 0 15,1 3-192-15,-1 0-32 0,-1 2-16 0,0 0 0 16,-1 0-272-16,0-1 160 0,-1 1-160 0,1-2 128 16,1 2-128-16,0-6 0 0,0 0 0 0,0-1 0 0,1-2 0 0,-1-3 0 15,1-1 0-15,0-2-176 16,1-3-736-16,-1-1-160 0,-2-4-16 0,0 0-16 15,0 0-752-15,4-4-160 0,0-1-32 0,-1-3-12016 16,0-2-2400-16</inkml:trace>
  <inkml:trace contextRef="#ctx0" brushRef="#br0">15615 7299 20271 0,'0'0'1792'0,"0"0"-1424"15,-4-5-368-15,1 1 0 0,0 0 4016 0,3 0 720 16,-1-1 160-16,2 0 32 0,4 0-2272 0,1 0-448 15,1 0-96-15,3 0 0 0,3-3-960 0,0 2-176 16,2 0-32-16,0 1-16 0,1 2-416 0,0-1-64 16,-1 2-32-16,-2 2 0 0,0 2-176 0,-1 3-48 15,-2 0 0-15,1 2 0 0,-3 2 16 0,0 2 0 0,-1-2 0 0,-1 1 0 16,-2 3-16-16,-1-1-16 16,0-2 0-16,-2 2 0 0,-2 0 0 0,-1 0 0 15,-3-2 0-15,0 2 0 0,-1 0 96 0,-2-2 32 16,-2-2 0-16,-2 1 0 0,0-2-304 0,-1 0 0 0,-2-1 0 0,0-1 0 15,-1-1 352-15,0-1 16 0,1-2 0 0,1 1 0 16,1-2-368-16,3 0 0 0,-1-1-192 0,3-1 64 31,2-2-752-31,2-1-144 0,2-1-16 0,3 0-16 0,3 0-784 16,3-2-144-16,4-1-48 0,1 0-11952 0,3-2-2400 0</inkml:trace>
  <inkml:trace contextRef="#ctx0" brushRef="#br0">15992 7089 24879 0,'0'0'2208'0,"0"0"-1760"16,5-2-448-16,-5 2 0 0,5-3 3824 0,-5 3 672 15,4-1 144-15,1 1 32 0,-5 0-2208 0,4 2-432 16,-2 4-96-16,0 3-16 0,0 2-576 0,-2 2-112 16,-2 2-16-16,-2 3-16 0,-1 4-432 0,-1-1-96 15,0 1-16-15,-2 1 0 0,-1-1-368 0,1 2-80 16,-1-1-16-16,2 1 0 0,0-1-192 0,1 1 0 0,0-1 0 0,3 0-160 31,0-5-800-31,1 1-144 0,1-5-48 0,2 0 0 16,2-2-1424-16,0-4-304 0,1-3-48 0,-4-5-17056 0</inkml:trace>
  <inkml:trace contextRef="#ctx0" brushRef="#br0">16104 7350 20271 0,'0'0'1792'0,"0"0"-1424"0,0 0-368 0,0 0 0 16,0 0 4736-16,0 0 864 15,0 0 176-15,0 0 48 0,4 6-3280 0,-1 0-656 0,1-1-128 0,1 0-32 16,1 0-864-16,1-1-176 0,-1-1-48 0,2-1 0 16,2 0-112-16,-1-1-16 0,0-1-16 0,0 0 0 15,2 0-240-15,1 0-32 0,-1-2-16 0,-1 0 0 0,1-1-208 0,1-1 0 16,0-1 0-16,-3 0 0 0,-1 0 0 0,0-1 144 16,-1 0-144-16,-1 1 192 0,-2 0 0 0,-1-1 16 15,-2 0 0-15,0 0 0 0,-1 0 0 0,0 0 0 16,-3 0 0-16,-2 1 0 0,-1 0-48 0,-2 1-16 15,-2 0 0-15,-1 1 0 0,0 0-16 0,-1 2 0 16,-1 1 0-16,0 1 0 0,-2 2 0 0,0 2 0 16,-1 2 0-16,1 2 0 0,1 0 112 0,3 3 16 15,0 0 0-15,3 1 0 0,3 3 32 0,2 2 16 16,3 0 0-16,3 2 0 0,3-1-48 0,3 0 0 16,2-1 0-16,2-2 0 0,3 0-80 0,1-2-32 15,2-2 0-15,2-2 0 0,1-1-96 0,0-2-48 16,-2-2 0-16,1-3 0 0,-2-2 0 0,0-1 0 15,-2 0-160-15,-1-3 160 0,-1-2 0 0,-1-1 0 16,-3-1 0-16,-2 0 0 0,-3 0-176 0,-2-1 176 16,-2-1-208-16,-3 2 80 15,-2-2-1344-15,-1 0-272 0,-2 1-48 0,-1 1-22336 0</inkml:trace>
  <inkml:trace contextRef="#ctx0" brushRef="#br0">17219 7222 38463 0,'0'0'848'0,"0"0"176"0,0 0 48 0,0 0 0 0,0 0-864 0,0 0-208 0,0 0 0 0,0 0 0 16,0 0 1120-16,0 0 176 0,0 0 48 0,6 5 0 16,-2 2-256-16,0 2-64 0,-2 1 0 0,1 1 0 15,0 2-352-15,1 2-80 0,-2 0-16 0,-1 4 0 0,0-1 32 0,-1 0 0 16,-1 2 0-16,0 1 0 0,1-1-224 15,-1-1-32-15,1-1-16 0,0-1 0 0,0-4-48 0,1-1-16 16,2 0 0-16,0-3 0 0,0-3-80 0,0-1 0 16,1-3-16-16,2-1 0 0,-1-3 16 0,0-1 0 15,1-4 0-15,2 0 0 0,0-6-48 0,1-1 0 16,0-2 0-16,1-3 0 0,1-1 16 0,0-1 0 16,1-1 0-16,-2 2 0 0,1 0-160 0,0-1 0 15,0 0 144-15,-2 2-144 0,1-1 0 0,0 3 144 16,0-1-144-16,-1 3 0 0,-2 3 0 0,1 2 0 15,-1 2 0-15,-1 1 0 0,-1 4 208 0,-5 3-64 16,0 0-16-16,6 2 0 0,-1 3-128 0,-2 3 128 16,0-1-128-16,-1 3 128 0,0 1 0 0,-2 2 0 15,-1 2 0-15,-1-1 0 0,-1 3-128 0,0-1 0 16,-1 0 0-16,-1 2 0 0,0 1 0 0,0-1 128 0,-1 0-128 0,2-2 128 16,0 0-128-16,1-1 0 15,0-5 0-15,1 2 0 0,1-4 0 0,1-1 0 0,1-2 0 0,-1-5 0 16,0 0 0-16,0 0 128 0,0 0-128 0,4-2 128 15,0-1-128-15,2-5 0 0,2-1 0 0,0-4 0 16,1-1 0-16,1-4 0 0,3 0 0 0,3-1 0 16,1-1 0-16,3 1 0 0,0-2 0 0,2 1 0 15,-1 0 0-15,-1 3 0 0,-2 1 0 0,-4 4 0 16,0 1 0-16,-4 5-272 0,-3 2 64 0,-1 3 16 0,-6 1 192 0,0 0 0 16,2 8 0-16,-1 1 160 0,-2 3-160 0,-2 2 0 15,-2 2 0-15,0-1 0 0,-3 2 0 0,0 1 128 16,-1-1-128-16,1 0 128 0,1 0 0 0,1 1-128 15,0 0 192-15,1-2-64 0,1-1-128 0,2-3 0 16,1 0 0-16,2-5 0 16,2-1-880-16,4-3-208 0,0-4-32 0,2-2-16 15,3-3-880-15,2-2-176 0,1-2-48 0,4-2-12384 16,0-2-2480-16</inkml:trace>
  <inkml:trace contextRef="#ctx0" brushRef="#br0">17932 7219 20271 0,'0'0'896'0,"0"0"192"0,0 0-880 0,0 0-208 15,0 0 0-15,0 0 0 0,-3 5 5440 0,0 0 1056 16,1 1 208-16,-1 0 32 0,-2 3-4240 0,-1 1-864 16,0 0-160-16,1 4-48 0,0-2-672 0,-1 1-144 15,-1 2-32-15,1 1 0 0,1 1-192 0,2 2-32 0,-1-2-16 0,2 3 0 16,1-2-128-16,3-3-16 16,0 2-16-16,2-3 0 0,2-1-176 0,2-3 0 0,2-3 144 0,0-1-144 15,1-3 0-15,3-1 144 0,1-4-144 0,2-1 0 16,1-3 192-16,0-1-192 0,0-5 192 0,-1 1-192 15,0-2 0-15,-1-1 0 0,-2 1 0 0,-1-2 0 16,-2 1 0-16,-2-1 0 0,-3 1 0 0,0-1 0 16,-3 0 0-16,-2 1 0 0,-2-2 0 0,-2 1 0 15,-1-2 176-15,-2 0-32 0,-4 1 0 0,-2 0 0 0,-1 0-144 0,-1 4 0 16,-3 1 0-16,0 2 0 0,0 2 0 0,0 1 0 16,2 2 0-16,0 1 0 0,1 1 0 0,1 1-224 15,2 0 48-15,1 1 16 16,4 0-1456-16,6 0-304 0,0 0-48 0,0 0-12896 15,0 0-2592-15</inkml:trace>
  <inkml:trace contextRef="#ctx0" brushRef="#br0">18347 7096 40767 0,'3'-9'1808'0,"-1"6"368"0,0-3-1728 0,1 0-448 16,1-1 0-16,1 2 0 0,0-2 2080 0,0 2 336 15,-2 1 64-15,1 2 16 0,-4 2-1024 0,0 0-208 16,4 3-48-16,0 3 0 0,0 3-560 0,-2 0-112 16,0 3-32-16,-1 2 0 0,0 2-256 0,0 1-48 15,0 0-16-15,0 3 0 0,0-1-192 0,0 1 144 16,1-2-144-16,-1 1 128 0,0-1-128 0,1-2 0 16,1-2 0-16,1-1 0 0,0-2 0 0,1 0 0 15,1-3 0-15,0-2 0 0,-1 0 0 0,1-3 0 0,-1-1 0 0,-5-2-176 16,5 0 176-16,-5 0 0 0,4-4 0 0,-2-1 0 15,-2-2 0-15,0 0-128 0,0-2 128 0,-3 1-128 16,-1 0 128-16,-3 1-128 0,-2-3 128 0,-2 1-128 16,-1 0-64-16,-2 1 0 0,-2 2 0 0,1 2 0 15,-2 3 192-15,0 2-208 0,1 1 80 0,0 3 128 16,0 1 0-16,3 3 160 0,1-2 16 0,0 2 0 0,2 2 64 0,0 0 16 16,1 2 0-16,2 0 0 15,2 2 128-15,3 0 48 0,0 2 0 0,3-3 0 0,2 4-432 0,2-2-224 16,2-2 32-16,4 1 0 0,1-4 400 0,4-1 96 15,3-3 16-15,0-1 0 0,3-2-320 0,1-3 0 16,3-2-208-16,-1-2 80 16,0-3-320-16,1 1-64 0,-3-1-16 0,-2-2 0 15,-3-1-560-15,-1 0-128 0,-1 1 0 0,-4 2-16 16,-1-2-544-16,-2 0-96 0,-2 1-32 0,-1-1 0 16,0 2 640-16,-4 0 128 0,-1 1 32 0,-1 0 0 15,0 1 192-15,0 4 32 0,-2-5 16 0,-1 2 0 0,3 3 640 0,-1-6 224 16,0 0-144-16,1 1 144 0,0 5 0 0,1-5 0 15,1 1 0-15,-2 4 128 0,4-4 144 0,2 0 48 16,-1 0 0-16,0 2 0 0,0 1 256 0,1 0 48 0,0 0 16 0,0 1 0 16,-1 0 192-16,1 1 64 0,1 0 0 0,0-1 0 15,0 0-320-15,0 0-48 16,0 0-16-16,0 0 0 0,1 0 64 0,1-1 0 0,0 0 0 16,0-1 0-16,-2-1-256 0,1-1-64 15,-1-1 0-15,0-2 0 0,-1 1 80 0,0-1 16 0,-2 2 0 0,-2-3 0 16,0-1-208-16,-1 0-144 0,-2 3 192 0,-1-3-192 15,1 1 448-15,-3 2 0 0,-1-4-16 0,-1 3 0 16,1 2-80-16,-1 1-16 0,-3 1 0 0,0 2 0 16,-2 1 96-16,0 3 16 0,-1 0 0 0,1 2 0 15,-2 1-112-15,1 3-16 0,1 1 0 0,2 2 0 16,-1-1 0-16,2 2 0 0,1 1 0 0,2 1 0 16,1 1-96-16,3-1-32 0,1 2 0 0,2-1 0 15,2 1-48-15,3 0-16 0,2-2 0 0,3 0 0 0,1-2-80 0,4-1-48 16,0-2 0-16,-1-3 0 0,1-1 0 0,0-3 0 15,2-1 0-15,0-2 0 16,-2-1-448-16,0-3 0 0,-1-2 16 0,-1-3 0 16,-1-1-656-16,-1-1-144 0,-2 0-32 0,-1-2 0 15,-1-2-576-15,0 1-112 0,-1-1-32 0,2-3 0 16,-2-2-2608-16,10-22-528 0,-4 9-96 0,-5 19-32 0</inkml:trace>
  <inkml:trace contextRef="#ctx0" brushRef="#br0">19110 6971 46015 0,'0'0'2048'0,"0"0"400"0,0 0-1952 0,-4 2-496 16,0 1 0-16,0 2 0 0,1 1 1840 0,-1 1 272 16,0 2 48-16,0 3 16 0,1 3-960 0,0 1-176 15,-1 3-32-15,0 1-16 0,1 1-496 0,-1 2-112 0,3 2 0 0,-1 0-16 16,0 1-368-16,0-1 0 0,0 2 0 0,1-4 0 16,1 0 128-16,0-2-128 0,1 1 128 0,0-1-32 15,1-2-256-15,1-2-32 16,0-1 0-16,1 1 0 15,0-6-1280-15,1 0-256 0,0-3-48 0,-1-1-16 16,2-3-5632-16,0-2-1120 0,0 0-224 0,0-2-64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2:26:09.52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7995 750 36159 0,'-11'-4'1600'0,"6"3"336"0,5 1-1552 0,-4-5-384 0,2-1 0 0,2-1 0 15,3-1 736-15,3 0 64 0,2-1 16 0,3 0 0 16,1-2-496-16,3-1-112 0,3 0-16 0,3 1 0 0,-1-3-192 0,4 1 0 16,1 1 0-16,5 1 0 0,1 1 0 0,2 0 0 15,0 3 0-15,0 2 0 0,-2 0 0 0,-3 3 0 16,-2 1 0-16,-5 1 0 0,-1 3 128 0,-3 2-128 15,0 0 0-15,-3 5 144 0,-3 0 320 0,-3 3 64 16,-4 1 16-16,-3 6 0 0,-4 1 352 0,-4 6 80 16,-3 3 16-16,-1 4 0 0,-3 3-144 0,-3 0-16 15,-3-2-16-15,-2-3 0 0,-4-2-208 0,-1-5-32 16,-4-3-16-16,4-1 0 0,2-1-176 0,1-3-48 16,2-2 0-16,3-2 0 0,3-5-208 0,4-1-128 15,3-1 160-15,2-2-160 0,7-4 0 0,0 0 0 16,0 0 0-16,0 0 0 0,12-4 0 0,3 1-192 15,4-2 16-15,4 3 0 0,4-1 176 0,1 2-208 0,1 0 80 0,-3 3 128 16,-1 1 0-16,-1 2 0 0,-3 0 0 0,-1 3 0 16,-3 2 0-16,-1 2 0 0,-1 3 0 0,-3 0 0 15,-4 2 0-15,-2 2 0 0,-4 3 0 0,-2 2 0 16,-4-1 0-16,-4 2 0 0,-4 0 128 0,-3-1-128 16,-3-3 192-16,-5-1-64 0,-7-2 0 0,-7 1 0 15,-4-2 192-15,-1 2 48 0,0 0 0 0,4-3 0 16,0-3 80-16,5-1 0 0,2-3 16 0,4-1 0 15,3-5-272-15,1-2-64 0,2-5-128 0,1 0 192 16,2-2-192-16,1 2-128 0,2-5 128 0,4 0-208 31,3-1-480-31,4 0-80 0,2 1-32 0,3 1 0 16,3-2-1840-16,1 2-368 0,2 0-80 0</inkml:trace>
  <inkml:trace contextRef="#ctx0" brushRef="#br0" timeOffset="299.188">8882 1206 25791 0,'0'0'1152'0,"0"10"224"0,-2 3-1104 0,1-3-272 0,1 2 0 0,0 3 0 16,1 0 2864-16,1 2 512 0,0 1 96 15,0-2 32-15,-1 1-2544 0,2-2-512 0,2 1-112 0,1-4-16 16,0-1-144-16,1-2-48 0,0 1 0 0,1-1 0 16,0 0-128-16,2-4-144 0,1-1 144 0,0-3-208 31,1-2-752-31,2-3-160 0,-2-3-32 0</inkml:trace>
  <inkml:trace contextRef="#ctx0" brushRef="#br0" timeOffset="950.895">8919 1423 21183 0,'0'0'944'0,"-1"-9"192"0,0-1-912 0,1-3-224 15,2 0 0-15,1-4 0 0,1-6 3824 0,2-2 720 16,2-5 128-16,3-1 48 0,0-2-2928 0,4 0-576 15,1 0-112-15,0 3-16 0,1 3-512 0,1 3-112 16,1 2-16-16,1 4 0 0,-2-1-240 0,-1 6-48 0,-1 3-16 0,-1 0 0 16,1 3-144-16,-2 1 128 15,0 2-128-15,-2 4 128 0,-2 1-128 0,-1 2 0 0,0 2 0 0,-1 4 0 16,-2 3 0-16,0 2 128 0,-1 1-128 0,0 4 0 16,-2 1 256-16,-2 4-48 0,-1 1 0 0,0 4 0 15,-1-1 192-15,1 1 48 0,0 2 0 0,0-2 0 16,0-5 112-16,0-2 16 0,0-4 16 0,1-1 0 15,0-4-208-15,1-2-64 0,-1-4 0 0,-1-7 0 16,3 8-128-16,-3-8-16 0,5 4-16 0,2-3 0 16,1-2-160-16,1-4 160 0,1-5-160 0,4-2 160 15,2-9-160-15,3-3 0 0,5-4 0 0,0-4 128 16,2-3-128-16,0-1 0 0,2 1-192 0,0 2 192 16,-3 7-240-16,-1 4 80 0,-4 4 16 0,0 3 0 15,-3 2 144-15,-1 5 0 0,-2 1 0 0,-3 3 0 0,0 1 0 16,-1 3 0-16,-1 2 192 0,-1 3-64 0,-2 0 112 0,0 2 16 15,-1 4 16-15,0 2 0 0,-2 2-16 0,0 3 0 16,-1 3 0-16,-1 3 0 0,0 0-128 0,2 0-128 16,-1 0 192-16,0 1-192 0,1-1 192 0,1-1-64 15,-1-5 0-15,4-1-128 0,0-4 128 0,2-2-128 16,2-5 0-16,2-2 0 16,2-4-320-16,1-2-128 0,-1-5-32 0,3-5 0 15,1-3-2304-15,-3-3-464 0</inkml:trace>
  <inkml:trace contextRef="#ctx0" brushRef="#br0" timeOffset="1057.304">10107 1138 31327 0,'-4'27'1392'0,"1"-8"272"0,-1 0-1328 0,1 1-336 0,1-1 0 0,1 0 0 16,1-2 3504-16,0-1 624 0,1-2 128 0,0-2 32 31,0-3-4064-31,-1-9-800 0,0 0-176 0,0 0-19248 0</inkml:trace>
  <inkml:trace contextRef="#ctx0" brushRef="#br0" timeOffset="1212.462">9952 689 21183 0,'-2'30'1888'0,"0"-4"-1504"0,0 5-384 0,2 4 0 0,2 2 544 16</inkml:trace>
  <inkml:trace contextRef="#ctx0" brushRef="#br0" timeOffset="1476.059">10072 1320 39039 0,'0'0'1728'0,"0"0"368"0,-1-7-1680 0,0-4-416 15,1-5 0-15,0-4 0 0,-1-5 2048 0,3-5 320 16,1-5 64-16,1-1 0 0,1-1-1488 0,3 3-304 15,1 2-64-15,3-3-16 0,3-4-560 0,3-3 0 16,2-3 0-16,5 2 0 16,-1 0-320-16,3 9-128 0,2 4-32 0,-3 6 0 15,-1 6-224-15,-2 6-64 0,-2 5 0 0,-4 6 0 0,-2 4 336 0,-2 7 64 0,-4 6 16 0,-1 8 0 16,-3 6 960-16,-1 7 192 0,-2 3 32 0,-1 0 16 16,-1 0 560-16,0-2 128 15,-1-3 0-15,1 1 16 0,0 3-656 0,2 1-144 0,0-1-32 16,2-3 0-16,1-2-496 0,0-5-96 0,2-3-128 0,2-7 176 31,1-1-752-31,3-7-128 0,-1-5-48 0,3-4 0 16,2-5-1936-16,-1-5-400 0</inkml:trace>
  <inkml:trace contextRef="#ctx0" brushRef="#br0" timeOffset="12819.014">12280 604 23951 0,'-11'2'2128'16,"2"2"-1696"-16,0 1-432 0,1 0 0 0,1-1 3264 0,1 2 560 15,6-6 112-15,-4 7 32 16,4-7-2400-16,0 10-480 0,3-4-80 0,3-1-32 16,2 0-512-16,4 1-96 0,3-3-32 0,5 0 0 0,2-1 160 0,3 1 16 15,0 2 16-15,2-3 0 0,1-2-96 0,0-1-32 16,2-1 0-16,2 1 0 0,1-2-240 0,3-1-160 16,2-1 192-16,4 0-192 0,0 0 0 0,-2 2 0 15,-1 3 0-15,-4-3 0 0,-3 0-240 0,0-2 0 16,2 0 0-16,-2 2 0 15,0 1-1568-15,0-1-320 0,-2 2-64 0</inkml:trace>
  <inkml:trace contextRef="#ctx0" brushRef="#br0" timeOffset="13265.684">13382 473 13823 0,'-20'4'1216'0,"8"-1"-960"0,-3-1-256 0,1 1 0 16,3 2 3728-16,1-2 704 0,2 1 144 0,8-4 32 15,0 0-2240-15,0 0-448 0,0 0-96 0,0 0-16 0,0 0-656 0,8 6-128 16,4-2-16-16,3 0-16 0,5 2-528 0,2 0-96 16,3-3-32-16,3 1 0 0,2 1-48 0,3 1-16 15,-1 0 0-15,-1 2 0 0,-1-2-144 0,-3 2-128 16,-3-1 144-16,-2 4-144 0,-4-1 128 0,-3 3-128 16,-1 2 0-16,-5 2 144 0,-4-1-144 0,-4 5 0 15,-3 2 0-15,-3 1 0 0,-3 0 272 0,-2 3-16 16,-2 0-16-16,-2-2 0 0,-3-3 448 0,-3-2 80 15,-2-3 32-15,-2 0 0 0,-2-2-128 0,1-2-32 16,-1-1 0-16,1-3 0 0,0-2-368 0,2-1-80 16,2-1 0-16,3-2-16 0,1-2-176 0,4-2 192 15,4-2-192-15,1 1 192 16,8 2-896-16,0 0-192 0,-1-7-16 0,4-2-16 16,4 1-2288-16,1-2-464 0</inkml:trace>
  <inkml:trace contextRef="#ctx0" brushRef="#br0" timeOffset="13965.961">15106 578 22111 0,'-16'-2'976'0,"6"2"208"0,1 0-944 0,1-1-240 15,1-1 0-15,7 2 0 0,0 0 4080 0,0 0 768 16,1-6 144-16,5-3 48 0,4-3-3504 0,4 0-688 15,3 1-144-15,3-1-16 0,5 1-560 0,1 1-128 16,3-1 0-16,0 0 0 0,-1-1 0 0,2 2 0 16,-1 2 0-16,1 0 0 0,1 2 0 0,-1 3 0 15,1 2 0-15,-2 3 0 0,-4 1-128 0,-3 1 128 16,-3 3 0-16,-3 0 0 0,-5 6 0 0,-3 0 0 0,-5 3 0 16,-4 0 0-16,-6-1 128 0,-2-1 80 0,-5 0 32 15,-2 2 0-15,-2-2 336 0,-1 2 80 0,0 1 16 0,-1-1 0 16,0 1 32-16,2 1 0 0,0-2 0 0,3 1 0 15,2-2-208-15,1-1-48 0,3 0 0 0,3-2 0 16,3 0-224-16,2-1-48 0,2-2-16 0,3-2 0 16,5-2-160-16,4 1 0 0,3 0 0 0,4-1 0 15,3 0 0-15,2 0 0 0,3 1 0 0,2 0 0 16,0 0 0-16,0 2 0 0,-1 2 0 0,-4 1 0 16,-2 1 0-16,-4-3 0 0,-2 2 0 0,-3 2 0 15,-4 0 128-15,-2-2-128 0,-3-1 128 0,-2 0-128 16,-3 0 448-16,-2-1 16 0,-3-1 0 0,-3 2 0 15,-2-2-128-15,-2 0-16 0,-3-2-16 0,-3 1 0 16,-3 1-96-16,-2-2-16 0,0 1 0 0,0-3 0 0,0-2-192 0,2-2 144 16,1 0-144-16,1-2 128 0,3-1-128 0,1-1 0 15,2-1 0-15,3 0 0 0,0 0 0 0,2-2-224 16,1 2 32-16,1 0 0 16,1-3-192-16,2 1-48 0,0 0 0 0,3 7 0 15,-3-6-144-15,3 6-16 0,0 0-16 0,0-7 0 16,0 3-1504-16,0 4-288 0,6-6-64 0,0 2-17312 0</inkml:trace>
  <inkml:trace contextRef="#ctx0" brushRef="#br0" timeOffset="14166.687">16293 986 47519 0,'0'0'2112'0,"0"0"416"0,0 0-2016 0,0 0-512 0,0 0 0 0,0 0 0 16,0 0 832-16,0 0 80 0,0 0 16 0,0 0 0 15,0 0-656-15,0 0-128 0,0 0-16 0,0 0-128 32,9-4-1984-32,-3-2-496 0,-2-1-96 0</inkml:trace>
  <inkml:trace contextRef="#ctx0" brushRef="#br0" timeOffset="14435.338">16262 484 29487 0,'-6'2'2624'0,"6"-2"-2112"16,-8-1-512-16,8 1 0 0,0 0 3104 0,0 0 512 16,0 0 96-16,0 0 32 0,0 0-2416 0,5-4-496 15,2-2-80-15,2-1-32 0,2 0-592 0,0 0-128 16,0 1 0-16,0 1 0 16,0 0-416-16,0 3-80 0,-1-4-16 0,-1 2 0 15,0 0 32-15,0 0 0 0,0 0 0 0,-1 0 0 16,0 0-32-16,-1 1-16 0,1 0 0 0,0 1-11584 15,-8 2-2320-15</inkml:trace>
  <inkml:trace contextRef="#ctx0" brushRef="#br0" timeOffset="14965.395">16653 520 23951 0,'0'0'2128'0,"0"0"-1696"16,0 0-432-16,7-3 0 0,2-3 3536 0,7 0 624 16,4-3 128-16,4 1 32 0,4 0-3280 0,3 1-656 15,0-1-128-15,0 1-16 16,0 0-704-16,-3 1-144 0,-4 2-32 0,1 3 0 16,-1 1 176-16,-1 1 16 0,-4 3 16 0,-2 3 0 0,-3 1 272 0,-5 3 160 15,-3 0-192-15,-4 3 192 0,-5 1 0 0,-4 1 176 0,-5-1 0 0,-6 4 0 16,-4 2 592-16,-4 2 128 0,0 1 32 0,-5 2 0 15,-4 0 240-15,-3 4 48 0,-4 2 16 16,1 2 0-16,1 0-16 0,3-2 0 0,4-3 0 0,4-3 0 16,4-3-304-16,5-3-64 0,6-2-16 0,3-2 0 15,3 1-384-15,5-2-64 0,4-4-32 0,4 0 0 16,5-2-352-16,3-1 128 0,4-2-128 0,4-4 0 16,4-1-240-16,4-2-112 0,6-3-32 0,2-1 0 31,0 0-192-31,-1 2-64 0,-2 0 0 0,-2-1 0 0,-2-2-80 0,-2-1-32 0,1 0 0 15,0 2 0-15,0-3-1472 0,1 2-288 0,0-2-64 16</inkml:trace>
  <inkml:trace contextRef="#ctx0" brushRef="#br0" timeOffset="15461.633">17793 496 38703 0,'0'0'3440'0,"0"0"-2752"16,-5-4-560-16,0 0-128 0,5 4 1664 0,-7-5 320 15,0 1 48-15,0-1 16 0,-1 0-1040 0,-2 0-208 16,-2 0-32-16,-2 1-16 0,0 0-624 0,-5 2-128 16,-1 2 0-16,-4 1 0 15,0 1-624-15,-3 3-64 0,0 2-16 0,1 3 0 16,1 1 32-16,3 2 0 0,1 2 0 0,2 0 0 0,0 0 496 0,2 2 176 0,4-1 0 0,2 0-144 15,3-1 544-15,5-2 112 0,4 1 32 0,4-1 0 16,4-3-64-16,4-1-16 0,3-1 0 0,5-3 0 16,2-5-288-16,6-4-176 0,3-4 192 0,1-1-192 15,1 0 0-15,1-1 0 0,0-1 0 0,-3-3-144 32,-4-2-624-32,0 0-112 0,-2-1-16 0,-2-4-16 15,-4 0-352-15,-1-2-64 0,-3 2-16 0,-2 2 0 16,-3 2 736-16,-4 4 144 0,-3 3 16 0,-1 3 16 0,-3 7 1216 0,0 0 240 0,0 0 64 0,-5 6 0 15,-3 2 192-15,0 3 64 0,0 4 0 0,-1 5 0 16,0 3-512-16,1 4-112 0,-2-2-16 0,-1 4 0 16,-2 2-192-16,3 4-32 0,0 5-16 0,0 4 0 15,2 4-48-15,2 1-16 0,2-5 0 0,1-4 0 0,1-8-16 0,2-3-16 16,2-3 0-16,1 1 0 0,0 1-240 0,3-2-128 16,1-1 128-16,1 1-128 0,2-2 0 0,0-5 0 15,-1-3 0-15,3-3 0 16,1-1-1120-16,0-4-144 0,2-1-16 0,-1-3-21136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2:31:17.09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22355 8885 11055 0,'0'0'976'0,"0"0"-784"0,0 0-192 0,0 0 0 16,0 0 3840-16,-1-5 736 0,-1-4 144 0,0-1 16 16,-1-3-2816-16,0-1-560 0,0-2-112 0,1-1-32 15,-2-3-512-15,1-1-128 0,0-1 0 0,0-2-16 16,-1-1-192-16,0-2-48 16,1-2 0-16,0 0 0 0,0-4-192 0,0-1-128 0,0-4 128 0,0-4-128 15,2-2 0-15,1-1 0 0,2-1 0 0,1-15 0 16,1 6 0-16,1 4 144 0,1 2-144 0,0 3 0 15,0 3 0-15,-1 16 0 0,0 0 0 0,2-1 0 16,0 2 128-16,3-7-128 0,-1 6 0 0,-3 13 0 16,0 3 0-16,1 1 0 0,-1 2 128 0,1 2-128 0,1 1 0 15,1 4 160-15,1 2-160 0,10 6 128 0,0 4-128 0,1 3 0 16,0 2 0-16,-2 1 0 0,1 3 0 0,-7-4 128 16,2 3-128-16,1 1 0 0,0 3 0 0,2-1 0 15,1 4 0-15,2 0 0 0,0 1 0 0,-1 1 0 16,1-3 128-16,6 15-128 0,-6-2 0 0,-12-17 0 15,0 4 0-15,-3 6 128 0,-2 3-128 0,-2 2 0 16,-3-1 0-16,-2 1 128 0,-4 0 128 0,-10 27 32 16,0-8 0-16,-2-3 0 0,0 0 608 0,-2-4 112 15,1-2 16-15,0-7 16 0,1-7-240 0,-2-6-48 16,0-3-16-16,2-5 0 0,0-3-144 0,5-4-16 0,0-4-16 0,5-5 0 16,-1-3-128-16,4-1-32 0,0-5 0 0,3-4 0 15,2-5-400-15,3-5-144 16,3-7 0-16,3-4-13952 15,5-5-2800-15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1T01:45:08.50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16893 4608 6447 0,'0'0'272'0,"0"0"80"0,0 0-352 0,0 0 0 15,0 0 0-15,0 0 0 0,0 0 4720 0,0 0 864 16,0 0 176-16,0 0 48 0,0 0-3712 0,0 0-752 0,0 0-128 0,0 0-48 16,0 0-144-16,0 0-16 15,6-1-16-15,0-1 0 0,1 2-112 0,1-1-32 0,-1-1 0 0,2 1 0 16,0 1-80-16,1 0-32 0,0 0 0 0,-1-1 0 16,1-1-112-16,2 1-32 0,0-1 0 0,0 1 0 15,2 0-160-15,2 1-48 0,-1 0 0 0,2 0 0 16,2-2-96-16,-1 0-32 0,1 0 0 0,1 1 0 15,2 1 0-15,-1 0 0 0,1-1 0 0,-2 0 0 16,1 1 64-16,-1 0 0 0,-2 0 0 0,0 0 0 16,-1 0-64-16,1-2 0 0,-1 1 0 0,1 2 0 15,2 1-96-15,0-1-32 0,1 1 0 0,1 0 0 16,3-2 0-16,0 2-128 0,0 0 192 0,2-1-64 0,0 0-128 16,-1-1 192-16,-2 0-192 0,1 1 192 15,-1 1-48-15,-1-1 0 0,0-1 0 0,-1 0 0 0,2 0 0 0,0 0 0 16,0 1 0-16,1-1 0 0,1-2-16 0,0 1-128 15,0 0 192-15,2 1-64 0,0 2-128 0,-1-2 0 16,-3 0 0-16,-1 0 128 0,2 1-128 0,-3 1 160 16,2-1-160-16,-2 1 160 0,0-2-160 0,2 1 0 15,2 1 144-15,0-2-144 0,2 2 0 0,1-1 128 16,-1 1-128-16,1-1 0 0,1 3 0 0,-2-2 0 16,-1 0 0-16,-1-2 128 0,-4 0-128 0,2 1 128 15,-1 0-128-15,1-1 128 0,-1-1-128 0,1 0 0 16,0 0 0-16,0 0 0 0,1 1 0 0,1 1 0 15,-1-1 0-15,1 0 0 0,0 1 0 0,-3-1 0 16,1 2 0-16,-3 0 128 0,-1-2-128 0,0 1 0 16,0 0 128-16,-1 1-128 0,0 0 128 0,1 0-128 15,-2 0 128-15,3-1-128 0,0 0 128 0,2 1-128 16,0 0 128-16,3-1-128 0,2-1 0 0,0 0 128 16,1-1-128-16,-1 1 0 0,-3 0 0 0,0 0 128 0,-1-1-128 15,-1 1 0-15,-2 1 0 0,2 0 0 0,-1 1 0 0,1-1 128 16,-1-1-128-16,2 1 0 0,-2 2 128 0,2-3-128 15,0 0 128-15,1 0-128 0,-1 1 160 0,1 0-160 16,0-1 144-16,-3 0-144 0,1-1 128 0,-3 1-128 16,-1 1 128-16,0 0-128 0,-2 0 0 0,1-1 128 15,-2-1-128-15,2 1 0 0,-1 1 144 0,1-1-144 16,1-2 0-16,0 0 128 0,1 2-128 0,1-2 0 16,1 1 0-16,-1-1 0 0,1 2 0 0,-1 0 128 0,2 1-128 0,-4 0 0 15,0 0 0-15,0 1 0 0,-3-2 0 16,1 0 144-16,-1 0-144 0,-1 0 0 0,1 0 144 0,-1 0-144 15,1 1 0-15,0-1 144 0,-2 1-144 0,3 0 128 16,0 0-128-16,-1-1 128 0,1 0-128 0,0 1 0 16,1 0 0-16,2 0 128 0,1-1-128 0,0 0 0 15,-2-1 0-15,1 1 128 0,0 1-128 0,-1 0 0 16,-2 0 144-16,0 0-144 0,-1 0 0 0,-1 0 0 16,0 1 0-16,1-1 128 0,-2-1-128 0,2 0 0 15,0 0 0-15,-1 0 128 0,2 2-128 0,0 0 0 16,-1 1 0-16,1-2 0 0,-2 0 0 0,1-1 0 15,1 1 0-15,-1 1 128 0,2-2-128 0,-1 2 0 16,-1 0 0-16,1 0 0 0,-2-2 0 0,2 0 0 16,-2 0 0-16,-2 0 128 0,2 0-128 0,-2 0 128 15,0 0-128-15,-1 0 128 0,0 0-128 0,0 0 0 16,-1 1 128-16,1-1-128 0,-1 0 0 0,1 0 128 16,-1-1-128-16,0 1 0 0,1 1 0 0,1 0 128 0,-1 0-128 0,1-1 0 15,0 0 0-15,-1 0 144 16,2 0-144-16,0 1 0 0,1 0 128 0,-1-1-128 0,1 0 0 0,0 1 0 15,-2 0 0-15,1 0 0 0,0 0 0 0,-2-1 0 16,0 0 128-16,0 0-128 0,-1 0 0 0,0 1 0 16,-1 1 160-16,1-1-160 0,-1 3 128 0,-1-4-128 15,0 0 0-15,-1 0 0 0,1 1 128 0,-1 0-128 16,-1-1 0-16,1 0 0 0,0 0 0 0,0 0 0 0,0 0 0 0,0 1 128 16,1 1-128-16,0-2 0 15,-1 0 0-15,2 0 128 0,0-3-128 0,1 2 0 16,0 0 0-16,0 1 0 0,-2-2 128 0,2 1-128 0,-1 1 0 0,-1 0 0 15,0 0 0-15,-2 0 0 0,2-1 0 0,0 0 0 16,0 1 128-16,0 0-128 0,-1 0 0 0,1 0 0 16,0 0 144-16,-1 0-144 0,0 0 144 0,0 0-144 15,0 0 192-15,0 0-192 0,-1 0 0 0,0 0 0 16,0 0 0-16,-1 0 0 0,0 1 0 0,1-1 0 16,0 0 0-16,0 0 0 0,0 0 0 0,1 0 0 15,-3 0-160-15,1 0 160 0,-1-1 0 0,2 1 0 16,-2 0 0-16,1-2 0 0,0 2 0 0,-1 0-176 15,0 0 176-15,1 0-128 0,-1 0 128 0,1 0 0 16,0-1 0-16,0 1 0 0,0 1 0 0,0 1 0 16,2-1 0-16,1 0 0 0,-2 0 0 0,1 1 0 15,0-2 0-15,0 1 0 0,1 0 0 0,0 0 176 16,0-1-48-16,-1 0 0 0,0 0-128 0,1 0 0 16,1 0 0-16,-1 2 0 0,-2-2 0 0,1 0 0 0,2 0 0 15,1 0 0-15,-1 0 0 0,1 0 0 0,1 0 0 16,1 0 128-16,0 0-128 0,-1 0 0 0,0 0 0 0,1 0 128 15,-2 0-128-15,-1 1 0 0,1-1 0 0,1 0 0 16,-2-1 0-16,-1 1 0 0,1 0 0 0,-1 0 128 16,0 0 80-16,-1-2 16 0,0 1 0 0,0 0 0 15,0 0-224-15,-1 1-288 0,-1 1 64 16,1 0 16-16,-2-1 336 0,2-1 64 0,0 0 0 0,-1 1 16 16,-6 0-208-16,6 1 0 0,0-1 0 0,-1 0 0 15,-5 0-320-15,0 0-96 0,5-1-32 0,-5 1 0 16,0 0-560-16,0 0-112 0,0 0-32 0,5-3 0 15,-5 3-2832-15,0 0-576 0</inkml:trace>
  <inkml:trace contextRef="#ctx0" brushRef="#br0" timeOffset="5229.728">18990 6333 16575 0,'0'0'1472'0,"0"0"-1168"16,0 0-304-16,0 0 0 0,0 0 2384 0,0 0 432 15,0 0 64-15,0 0 32 0,-4-4-992 0,4 4-208 16,-2-4-48-16,2 4 0 0,0 0-368 0,0 0-80 15,0 0 0-15,0 0-16 0,5-2-48 0,1 1-16 16,0 1 0-16,2-2 0 0,-1 1-160 0,3 1-16 16,2 1-16-16,0 1 0 0,2-2-160 0,-1 0-16 15,0 0-16-15,3 1 0 0,1 0-304 0,1-1-48 16,2 0-16-16,0 0 0 0,1 0-48 0,-1 1-16 16,1 1 0-16,-1 0 0 0,0-1-320 0,-1 2 144 15,-1 0-144-15,-1 0 0 0,-1 2 192 0,0-2-192 0,0 1 192 0,0-1-192 16,2 0 144-16,-1 0-144 15,2-1 0-15,-1 0 144 0,-1-1-144 0,3-1 0 0,0 1 0 0,1 0 128 16,0 0-128-16,0 0 0 0,-2 2 144 0,1-2-144 16,0 0 192-16,-1 2-16 0,-2-2-16 0,-1 0 0 15,1-1-16-15,-1 1 0 0,-2-1 0 0,2 0 0 16,0-1-144-16,0-1 0 0,1-1 0 0,-1 1 128 16,1 2-128-16,0-3 0 0,-1 1 0 0,0 0 0 0,-1 0 0 0,-2 0 0 15,3-1 128-15,0 1-128 0,-2 1 0 0,2 0 0 16,-1 1 0-16,-1-2 0 0,2 1 0 0,-1 1 0 15,-2 0 0-15,1-1 0 0,0 0 0 0,-1 1 0 16,-1-2 0-16,0 1 0 0,-1 0 0 0,0 0 0 16,-1 1 0-16,0-2 0 0,1 2 0 0,-1 0 0 15,0 0 0-15,0 0 0 0,1-1 0 0,-1 0 0 16,1 0 0-16,1 1 0 0,0 0 0 0,0 0 0 16,1 0 128-16,-1 0-128 0,-1 0 0 0,-1 1 0 15,1-1 0-15,1 1 128 0,1 0-128 0,0 1 0 16,1-2 0-16,0 0 0 0,0 0 128 0,1 0-128 15,-1 1 128-15,0-1-128 0,0 1 160 0,0-1-160 16,-1 0 192-16,-2 0-192 0,-1-1 160 0,-1 1-160 16,-1-1 128-16,-1 1-128 0,0 0 0 0,-1 0 0 15,0 0 128-15,-6 0-128 0,0 0 0 0,0 0 160 16,5 0-160-16,-5 0 160 0,5 0-160 0,0 0 0 16,-5 0 0-16,4 1 0 0,-4-1-176 0,0 0-64 15,5 1-16-15,-5-1 0 16,0 0-336-16,0 0-80 0,0 0-16 0,0 0 0 15,0 0-2160-15,0 0-432 0</inkml:trace>
  <inkml:trace contextRef="#ctx0" brushRef="#br0" timeOffset="7858.892">13313 7296 12895 0,'0'0'1152'0,"0"0"-928"0,0 0-224 0,0 0 0 15,0 0 2624-15,0 0 464 0,0 0 112 0,0 0 0 16,1-4-1280-16,1-1-256 0,0 0-48 0,2 1-16 16,0 1-416-16,1 0-96 0,0 0 0 0,1 1-16 15,1-1-144-15,1 1-32 0,-1 0 0 0,3-1 0 16,0 1-112-16,2 0-16 0,0 1-16 0,2-1 0 16,2 1-192-16,0 0-48 0,2 0 0 0,1 0 0 15,0-1-64-15,2 1-32 0,-1 0 0 0,2 0 0 16,-1-2-16-16,0 1 0 0,0 0 0 0,1 0 0 0,0 0-64 0,1 1-16 15,-2-3 0-15,3 3 0 0,-1-2-48 0,2 1-16 16,-1 0 0-16,11 1 0 0,-2-1-32 0,-4 1-16 16,-3 0 0-16,1 0 0 0,-2-1-32 15,0 1-16-15,-4 0 0 0,2-2 0 0,-1 1-32 0,0 2-128 16,-1-2 192-16,2 0-64 0,0 1-128 0,0-1 192 16,-2 1-192-16,2 0 192 0,2-1-192 0,0 1 160 15,2 0-160-15,-1 0 160 0,0-1-32 0,-1 0-128 16,-1 0 192-16,0 1-64 0,-3-1 0 0,2-3-128 15,1 2 192-15,2-1-64 0,-2-1 0 0,2 2 0 16,1 0 0-16,1-1 0 0,1 1 0 0,-1-2 0 16,0 0 0-16,1 1 0 0,-2 0 0 0,-1 2-128 15,-3 1 192-15,1-1-64 0,-3 0-128 0,2 1 192 16,2 0-192-16,-1 0 192 0,1 0-192 0,0 1 128 16,0-2-128-16,0 1 128 0,0 0-128 0,1 0 0 0,0 1 0 0,1 0 128 15,-3 0-128-15,0 0 0 16,-3 0 0-16,1 0 128 0,-3 0-128 0,1 0 0 0,-1 0 0 15,0 1 128-15,0 0 0 0,0 0-128 0,1-1 192 0,-1 0-64 16,-1 0 0-16,-1 0-128 16,1 0 192-16,-1 2-64 0,0-2-128 0,0 0 0 0,-1 0 144 0,1 0-144 15,2 0 0-15,-3 0 0 0,0 0 0 0,1 0 128 16,-1 0-128-16,1 0 0 0,-2 0 0 0,0 0 128 16,1 0-128-16,-2 0 0 0,1 0 0 0,1 0 0 15,0 0 0-15,1 0 0 0,0 0 0 0,-1 0 0 16,2 1 0-16,-2 1 0 0,2-1 0 0,0 0 128 15,-1 0-128-15,2-1 0 0,-2-2 0 0,3 1 0 16,0 1 128-16,-1 0-128 0,-2 0 128 0,-5 0-128 0,4 0 128 16,-2 0-128-16,-1 1 160 0,1 0-160 0,1 0 144 0,-1 0-144 15,1 0 128-15,7 0-128 0,-4 2 0 0,0-1 0 16,-2 1 0-16,1 0 0 0,0-1 0 0,-1 1 128 16,0 1-128-16,0-1 0 0,-2-1 0 0,2 0 0 15,0-1 128-15,-1 1-128 0,2 0 0 0,-1 0 0 16,1 0 0-16,-1-1 0 0,-1 1 0 0,1 1 0 15,-1 0 128-15,-2-1-128 0,-1 1 0 0,1-1 0 16,0 2 0-16,-2-1 0 0,-1 0 0 0,2 0 0 16,0 0 0-16,1-2 0 0,-1 1 0 0,0 0 0 15,-1-1 0-15,2-1 128 0,1 0-128 0,-1 1 0 16,2 2 0-16,-4-3 0 0,1 0 128 0,0 0-128 16,1 1 0-16,0 0 128 0,1 0-128 0,2 1 0 15,1 0 0-15,-2 0 128 0,1-1-128 0,-1 0 0 16,-1 1 0-16,2 0 0 0,-1 0 0 0,-2 0 0 15,0 1 0-15,0-2 0 0,-2 0 0 0,1 2 0 16,0 0 128-16,-1-1-128 0,-1-1 0 0,2 1 0 0,0-1 0 0,0 1 0 16,-1 0 0-16,1 0 0 0,1 1 0 0,1-2 0 15,-2 3 0-15,1-2 0 0,0 0 0 0,-1 1 0 16,2-1 0-16,1 1 0 0,-2 0 0 0,2-1 0 16,0 0 0-16,0 0 0 0,2 0 0 0,-1 0 0 15,-1 0 0-15,1 0 128 0,1 1-128 0,-2-3 0 16,0 0 0-16,-1 0 0 0,0 1 128 0,0-1-128 15,-1 0 0-15,-1 1 0 0,1-1 0 0,0 0 0 16,-2 0 0-16,1 0 128 0,-1 0-128 0,1 1 0 0,-1-1 128 16,1 0-128-16,-1 0 128 0,1 0-128 0,0 0 128 15,0 0-128-15,0-1 128 0,1 1-128 0,-1 0 0 0,3 0 0 16,2 0 0-16,-2 0 0 0,1 0 0 0,-1 0 0 16,0-1 0-16,0 1 0 0,0 0 0 0,-1 1 0 15,-1-1 0-15,1 0 0 0,-4 0 0 0,1 1 0 16,0-1 0-16,0 0 0 0,-1 2 0 0,2-2 0 15,-1 1 0-15,0 0 0 0,-1-2 0 0,1 1 0 16,0-1 0-16,1 1 128 0,-1 0-128 0,2 1 0 16,-1 0 0-16,0 0 0 0,1-1 0 0,0 0 0 15,-1-2 0-15,-1 2 0 0,3 0 0 0,1 0 0 16,-1 0 0-16,2 0 0 0,0 0 0 0,0 0 0 16,0-1 176-16,-1 1-176 0,-1 1 0 0,0-1 0 15,0 0 0-15,-2 0 0 0,1 0 0 0,-1 0 0 16,1-1 0-16,-3 1 0 0,1 1 0 0,2 0 0 15,-1 0 0-15,2 0 0 0,0-1 0 0,1 0 0 16,2-1 0-16,1 1 0 0,-1 0 144 0,0 1-144 16,0-1 128-16,0 0-128 0,3-1 0 0,-1 1 0 15,1-1 0-15,0 2 0 0,-2 1 0 0,0 0 0 0,-1-1 0 0,1 1 0 16,-3 0 0-16,0-1 0 0,-1-1 0 0,-1 1 0 16,-1 2-176-16,1-2 176 0,-1 1-128 0,1 0 128 15,-1-2 128-15,1 0 128 0,-1 0 0 0,2 0 16 16,-1 1-128-16,2 0-16 0,0-2-128 0,2 0 192 15,-1 1-192-15,2-2 0 0,1 1 0 0,0 0 0 16,1 1 0-16,-2 1 144 0,1 0-144 0,-3 1 192 16,-2-2-192-16,1 0 192 0,-1 0-192 0,-1 0 192 0,-2 1-32 0,-1 0 0 15,0-1 0-15,-1 0 0 0,1 0-160 0,0 0 128 16,0-1-128-16,-1 0 128 0,3 1-80 0,1 0-48 16,0 0 0-16,1-2 0 0,2 1 0 0,1 0 0 15,0-2 0-15,1 1 0 0,-1 1 0 0,2 0 0 16,-1 1 0-16,1-1 0 0,-1-1 0 0,-1 0 0 15,0 0 0-15,-1 1 0 0,-1 1 0 0,-1 0 0 16,-1 0 0-16,-1 0 0 0,0-1 0 0,-1 0 0 16,-1 0 0-16,-1 1 0 0,-1 0 0 0,0 1 0 15,-2 0 0-15,0-1 0 0,0-1 0 0,-1 0 0 16,-5 1 0-16,6 0 0 0,-1-2 0 0,-5 2 0 16,5-2 0-16,0 1 0 0,0-2 0 0,0 1 0 15,-1-1 0-15,1 0 0 16,-5 3-336-16,0 0-64 0,3-4-16 0,1 0 0 15,1 0-2320-15,-3-1-464 0</inkml:trace>
  <inkml:trace contextRef="#ctx0" brushRef="#br0" timeOffset="27221.048">17449 9231 37311 0,'0'0'1664'0,"5"-2"320"0,2-1-1584 0,4 0-400 0,4 1 0 0,2 0 0 16,5 0 1664-16,4 1 240 0,6-1 48 0,2 1 16 16,0 1-368-16,4 1-80 0,1-1-16 0,6 1 0 15,6 1-544-15,4 1-128 16,3 2 0-16,-1-1-16 0,-2 0-272 0,2 1-48 0,1-2-16 0,2 0 0 15,2 2-272-15,-4 1-48 16,-6-1-16-16,-3-2 0 0,-5 2-144 0,-3-1 0 16,-2-1 0-16,-3-1 0 0,-4 0 0 0,-1-1 0 0,-2 0 128 0,-2-1-128 15,-4 0 0-15,-2-1 0 0,-4 0 0 0,-2 0 0 16,-2 0-128-16,-4 0-16 0,-1 0 0 0,-1 0 0 0,-7 1-176 0,0 0-48 16,0 0 0-16,0 0 0 15,0 0-1568-15,0 0-320 0,-8 0-64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1T01:48:22.9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15426 4664 26719 0,'16'-5'2368'0,"-8"2"-1888"0,2-2-480 0,2 1 0 0,1 1 2880 0,1-1 496 16,1 3 80-16,0-2 32 0,1 1-1616 0,1 1-320 15,0 1-64-15,2 1-16 16,-3 0-352-16,2 0-80 0,-2 0-16 0,0 2 0 0,0 1-448 15,0 1-112-15,3-1-16 0,0-1 0 0,1 0-96 0,3 0-32 16,1-1 0-16,2 0 0 0,2-2 80 0,0 0 16 16,2 0 0-16,0 1 0 0,-1 0-192 15,1 0-32-15,-5 1-16 0,0-2 0 0,-1 2-32 0,-2 1 0 16,0-1 0-16,-2 1 0 0,1 0-144 0,-3 1 128 16,-1-1-128-16,-1 0 128 0,-2 0-128 0,0 0 0 15,-1-1 0-15,-2 0 128 0,-2-2-128 0,1 1 128 16,-1 0-128-16,0-1 128 0,0-1-128 0,-2 0 0 15,0 1 0-15,0-3 0 0,-1 1 0 0,-1-1 0 16,-5 3 0-16,4-4 0 0,-4 4-336 0,2-5 0 16,-1 0 0-16,-1 5 0 15,0 0-2432-15,-4-2-496 0</inkml:trace>
  <inkml:trace contextRef="#ctx0" brushRef="#br0" timeOffset="2408.876">9291 4630 22111 0,'0'0'1968'0,"0"0"-1584"16,0 0-384-16,0 0 0 0,0 0 2224 0,0 0 352 16,0 0 80-16,0 0 16 0,0 0-1040 0,0 0-208 0,0 0-32 0,0 0-16 15,0 0-256-15,7 3-48 0,0-3-16 0,-1 0 0 16,0 1-160-16,0 1-48 0,0 1 0 0,1-2 0 16,0 0-128-16,0 2-16 0,-1-1-16 0,2 2 0 15,1 0-144-15,0 0-32 0,0-1 0 0,1 0 0 16,2 2-128-16,1 0-48 0,3 0 0 0,-1-1 0 15,1-1-80-15,1 0 0 0,3 0-16 0,0-1 0 16,-2-1 32-16,2 1 16 0,-2 0 0 0,2 1 0 16,-1 1 48-16,1-1 16 0,-2 2 0 0,1 1 0 0,-2 0-80 0,0 1-16 15,2 1 0-15,-1-1 0 0,1-2-96 0,1 1-32 16,-1-1 0-16,2 0 0 0,0 0-128 0,1-1 0 16,1-1 144-16,-1 0-144 0,0-1 0 0,0-2 144 15,-1 0-144-15,1 0 0 0,0-3 128 0,2 1-128 16,-1 0 0-16,2 0 0 0,-2 1 176 0,0 1-176 15,1 0 160-15,0 1-160 0,1 1 192 0,-1 1-48 16,0 1-16-16,0 1 0 0,-1-2 32 0,-1 0 0 0,-1 2 0 0,-2 0 0 16,0 1-32-16,-1-3 0 15,2 0 0-15,0-1 0 0,-1-2-128 0,2 0 0 16,0-2 144-16,3 1-144 0,-1-3 0 0,2-1 144 16,2-1-144-16,-1 0 0 0,2 0 144 0,-3 1-144 0,0-1 0 0,-1 1 144 15,-2 2-144-15,0 0 128 0,-1 2-128 16,-1-1 128-16,1 2-128 0,-2 2 192 0,2-1-192 0,-3 0 192 15,1 0-192-15,-1 0 160 0,1 1-160 0,-1 0 160 16,-1 0-160-16,3 0 128 0,1 0-128 0,1-1 128 16,-1 0-128-16,0-1 160 0,-1-1-160 0,0-1 160 15,-2-1-160-15,0 1 0 0,-1-1 0 0,-1 0 0 16,1 1 0-16,0-3 128 0,0 2-128 0,2-1 0 16,-1 1 128-16,1 0-128 0,-1 0 0 0,1 0 128 15,1 1-128-15,-2 0 0 0,1 0 0 0,-1 1 128 0,1 0-128 0,-1 1 0 16,2 0 0-16,-2 0 0 0,-2 1 0 0,1 0 0 15,0 0 128-15,-2 0-128 0,1 0 0 0,-1-1 0 16,-1 0 0-16,1 0 0 0,0 0 0 0,2 0 0 16,0-1 0-16,0 0 0 0,2-1 0 0,1 1 0 15,0-2 0-15,1 1 0 0,1-2 0 0,0 3 0 16,2-2 0-16,-1 0 0 0,1 0 0 0,-2 0 0 16,0 0 0-16,0 0 0 0,-2 0 0 0,-1 0 0 15,0 1 128-15,0 1-128 0,-2 1 0 0,0 1 0 16,-1 0 0-16,0 2 0 0,2-3 0 0,-1 2 0 15,0-1 0-15,0 0 0 0,0 0 0 0,0 0 0 16,-2 0 0-16,2 0 0 0,1 0 0 0,-1-1 0 16,1-1 0-16,0 0 0 0,-1 0 0 0,0 0 0 15,-2 0 0-15,2-1 0 0,-2 0 0 0,-1 0 0 16,1 0 0-16,-1 1 0 0,-1-2 0 0,2 2 0 16,0 0 0-16,0 1 0 0,1 0 0 0,0 1 0 15,-1 1 128-15,2 0-128 0,0 0 0 0,1 1 0 16,-1-3 0-16,-1 2 0 0,-1 0 0 0,1-2 0 0,0 1 0 0,1 0 0 15,-1 1 0-15,-1-1 0 0,0 0 0 0,-1-1 0 16,2 0 0-16,-2 0 0 0,0-1 0 0,-1 0 0 16,-1 1 0-16,0 0 0 0,0-1 0 0,0 0 0 15,0-1 0-15,1 1 0 0,0-1 128 0,1 1-128 16,0-1 0-16,0 1 0 0,1 1 0 0,1-1 0 16,-2 0 0-16,1-1 0 0,-1 1 0 0,0 1 0 0,0 0 0 15,0 0 0-15,-1 1 0 0,2-1 0 0,0-1 0 0,-1 1 0 16,1 0 0-16,-1 1 0 0,-1 1 0 0,0-2 0 15,0 0 0-15,0 1 0 0,0 0 0 0,-1 0 0 16,-1-1 0-16,0 0 0 0,-1 0 0 0,1 0 0 16,0 0 0-16,0 2 0 0,-1-2 0 0,1 1 0 15,1 0 0-15,-1-1 0 0,1 0 0 0,1 0 0 16,1 0 0-16,-2 0 0 0,1 0 0 0,0 1 0 16,-1 0 0-16,1-1 0 0,-2 0 0 0,0-1 0 15,-2 0 128-15,1 1-128 0,1-1 0 0,0 2 0 16,0 0 144-16,2-1-48 0,-1 0-96 0,0-1 0 15,-1 0 0-15,0 1 0 0,0 0 0 0,0 0 0 16,-2-1 0-16,1 1 0 0,0 1 0 0,-1 1 0 16,0-1 0-16,-1-1 0 0,0 1 0 0,1-1 0 15,0 0 0-15,-1 1 0 0,-2 0 0 0,2 0 0 16,-1 1 0-16,1-1 0 0,0 0 0 0,0-1 0 16,0 0 0-16,0 1 0 0,0 0 0 0,1 0 0 15,0 0 0-15,0-1 0 0,1 0 0 0,-1 1 0 0,0-1 0 0,0 1 0 16,-1 0 0-16,0 0 0 15,1 1 0-15,0-2 0 0,-1 0 0 0,-1 0 0 16,2 0 0-16,-1 1 0 0,-1 0 0 0,0-1 0 0,1 0 0 0,0 0 0 16,1 0 0-16,1 0 0 0,-1 0 0 0,1 0 0 15,1 0 0-15,-1 0 0 0,-1 0 0 0,0 0 0 16,-1 0 0-16,2 0 0 0,-2-1 0 0,0 1 0 16,1 0 0-16,-1 0 0 0,-2 0 0 0,1 0 0 15,1 0 0-15,-1 0 0 0,0 0 0 0,0 0 0 16,-1 0 0-16,2 0 0 0,-1 0 0 0,1 0 0 0,1-1 0 0,0 1 0 15,0 0 0-15,1-2 0 0,1 1 0 0,0 0 0 16,-1-1 0-16,2 0 0 0,0 0 0 0,-1 1 0 16,-1 0 0-16,0-1 0 0,1 0 0 0,0 0 0 15,-2 0 0-15,0 0 0 0,-2 2 0 0,1-2 0 16,0 1 0-16,-1-1 0 0,2-1 0 0,0 1 0 16,0-2 0-16,0 2 0 0,-1-1 0 0,-1 1 0 15,1 0 0-15,0 0 0 0,1-1 0 0,-1 0 0 16,-2-1 0-16,2 1 0 0,0 1 0 0,0 1 0 15,0 0 0-15,1-1 0 0,-2-1 0 0,1 0 0 16,-1 0 0-16,1 1 0 0,-1 2 0 0,0-2 0 16,-2 1 0-16,3 0 0 0,-2 1 0 0,0 0 0 15,-1-1 0-15,1 1 0 0,-6 0 0 0,6-2 0 16,-2 1 0-16,1 0 0 0,-5 1 0 0,0 0 0 16,7 0 0-16,-7 0 0 0,0 0 0 0,0 0 0 15,0 0 0-15,0 0 0 0,0 0 0 0,0 0 0 0,0 0 0 16,0 0 0-16,1-6 0 0,0 2-160 15,-1 4 160-15,0 0-128 0,0 0-192 0,5-2-48 0,0 1 0 0,1 0 0 16,0 0 112-16,0 0 0 16,-3-1 16-16,3 1 0 0,-6 1 240 0,6 0-144 15,-6 0 144-15,0 0-128 0,0 0 128 0,0 0 0 0,5-1 0 0,-5 1 0 16,0 0 0-16,0 0 0 0,0 0 0 0,0 0 0 16,0 0 0-16,0 0 0 0,0 0-128 0,2-3 128 15,-2 3-1792-15,0 0-288 16,0 0-48-16,-2-5-20656 0</inkml:trace>
  <inkml:trace contextRef="#ctx0" brushRef="#br0" timeOffset="14376.611">10516 6377 22399 0,'0'0'992'0,"0"0"208"0,0 0-960 0,0 0-240 15,-4 4 0-15,0-2 0 0,4-2 1280 0,0 0 224 16,0 0 32-16,0 0 16 0,0 0-272 0,0 0-48 16,0 0-16-16,0 0 0 0,0 0-48 0,0 0-16 0,0 0 0 0,0 0 0 15,0 0-224-15,0 0-48 0,0 0-16 0,0 0 0 16,6-2-224-16,1 2-64 0,0 0 0 0,1 0 0 15,0 0 0-15,1 0-16 0,0 0 0 0,1 0 0 16,0 1-16-16,-1-1 0 0,2 0 0 0,1 0 0 16,1-1-80-16,0 1-16 0,2-1 0 0,0-1 0 15,-2 1-112-15,2-2-16 0,1 1-16 0,-2-2 0 16,1 1-112-16,0 1-32 0,-1 0 0 16,-1 0 0-16,-1 0-32 0,-1 1 0 0,1 0 0 0,1 0 0 15,-2 1 0-15,-1 0 0 0,2 0 0 0,0 0 0 16,1 0 16-16,-2 0 0 0,0 0 0 0,1 0 0 15,1 0-144-15,-1-2 160 0,1 0-160 0,1 1 160 16,-1-3-160-16,1 1 128 0,1-1-128 0,-1 2 128 16,1-1-128-16,1 0 0 0,-1 0 144 0,1 0-144 15,-1 1 128-15,-1 0-128 0,2 1 128 0,-1 0-128 0,-3 1 0 0,2 0 144 16,-1 0-144-16,-2 1 0 0,-1 0 128 0,0 1-128 16,0 0 0-16,0 1 0 0,-1-2 128 0,2 1-128 15,0-1 0-15,0 0 0 0,-1-1 0 0,2-1 0 16,0 0 0-16,1-1 0 0,-2 1 128 0,2-4-128 15,1 2 144-15,-1 1-144 0,1-2 192 0,-1 1-64 16,0 0-128-16,2 1 192 0,0 0-64 0,0 1-128 16,0 0 176-16,-1 0-176 0,-1 1 192 0,1 0-192 15,-1 0 192-15,1 1-192 0,-2 0 160 0,1-1-160 16,0 0 128-16,-1 1-128 0,0 0 0 0,0-1 128 16,-1 0-128-16,0 0 0 0,1 0 0 0,1 0 128 15,0-1-128-15,0 0 0 0,0 0 128 0,1 0-128 16,0-1 128-16,1 1-128 0,0-1 192 0,-2 1-32 0,2 1-16 15,0-1 0-15,-2 0-144 0,2 0 0 0,0 1 144 0,-1 1-144 16,1-1 0-16,1 1 144 16,-3 0-144-16,1 0 0 0,0 1 128 0,-1 0-128 15,2 0 0-15,-1 0 0 0,0 0 128 0,0-1-128 0,-1 0 0 0,1 0 0 16,-1-1 144-16,2-1-144 0,1 0 0 0,-1 0 144 16,0 0-144-16,0 0 0 0,2 0 0 0,-1-1 128 15,0 1-128-15,1 0 0 0,0 0 0 0,0 0 0 16,1-1 0-16,-1 2 0 0,1-1 0 0,-1 0 0 15,-1-1 0-15,2 2 0 0,-3-2 128 0,-1 1-128 16,0 1 0-16,0-1 0 0,-1 0 0 0,0 1 0 16,1-3 0-16,-2 2 0 0,1-1 0 0,1 1 0 0,-1-1 0 0,1 1 0 15,0 0 0-15,0 0 0 0,0 1 0 0,1 0 0 16,0 0 0-16,-1 0 0 0,1 0 0 0,-1 1 0 16,0 0 0-16,1 0 0 0,0 1 0 0,-1 0 0 15,1-1 0-15,0 1 0 0,-1 0 0 0,1 0 0 16,-1 1 0-16,-1-2 0 0,0 0 0 0,1 0 0 15,-3 0 0-15,1-1 0 0,-1 0 0 0,1 0 0 16,-2 0 0-16,1 0 0 0,0 1 0 0,0-1 0 16,-1 0 0-16,2 0 0 0,0 1 0 0,0-1 0 15,-1 0 0-15,2 1 0 0,0-1 0 0,0 1 0 16,0 1 0-16,0 0 0 0,1 0 0 0,-1 0 0 16,0 1 0-16,-1 0 0 0,0 0 0 0,2 0 0 15,1 1 128-15,-1-2-128 0,0 1 0 0,0 0 0 16,-1-1 0-16,1 0 0 0,0-1 0 0,0 0 0 0,-2 0 0 15,2-1 0-15,-1 2 0 0,-2 0 0 0,1 1 0 0,1-2 0 16,0 0 0-16,-1 2 0 0,1-2 0 0,1 1 0 16,-1 1 0-16,2 0 0 0,0-1 0 0,0 1 0 15,3 0 0-15,-1 0 0 0,0 0 0 16,1-2 0-16,0 1 0 0,1 0 0 0,0-2 0 0,0 0 0 16,1 0 0-16,-3-2 0 0,1 1 0 0,-2 0 0 15,1 0 0-15,-2 1 0 0,-2-2 0 0,0 1 0 16,-1 0 0-16,0 1 0 0,-1 0 128 0,1 0-128 15,0-1 0-15,0 0 0 0,1 0 0 0,1 0 0 16,0 0 0-16,-1 0 0 0,-1 0 0 0,2 0 0 16,-1 0 0-16,2 1 0 0,0 0 0 0,-1 0 0 15,1 0 0-15,0 0 0 0,1 1 0 0,0 0 0 0,0 0 0 0,-2 0 0 16,-1 0 0-16,0 0 0 0,0 1 0 0,-1 0 0 16,0 1 0-16,0-2 0 0,-1 1 0 0,0 0 0 15,-1 0 0-15,0 0 0 0,-2-1 0 0,3 1 0 16,-1 0 0-16,1-1 0 0,-1 0 0 0,1 0 0 15,0 0 0-15,1-1 0 0,0 0 0 0,1 0 0 16,1 0 128-16,0 0-128 0,0 0 0 0,1-1 0 16,0 0 0-16,0 0 0 0,2 0 0 0,0 0 0 15,3-1 0-15,-2 0 128 0,-2 2-128 0,0-1 0 16,-1 0 0-16,1 1 0 0,-3 1 0 0,-1 0 0 16,-1 0 0-16,-1 0 0 0,0 0 0 0,0 1 0 15,-3 0 128-15,1-1-128 0,-1 0 336 0,0 0 48 16,0-1 0-16,1 0 0 0,-1 0-624 0,3 0-112 15,-2 0-32-15,0-1 0 0,-1-1 384 0,2 1 0 16,-1-1 0-16,2 0 0 0,0 1 0 0,-1 0 0 0,0 0 0 16,1-1 0-16,1 1 0 0,0-2 0 0,-2 2 0 15,0 0 0-15,1 1 0 0,-1 0 0 0,-1 0 0 0,0 0 0 16,-1 1 0-16,0 0 0 0,1 0 0 0,1 1 0 16,0-2 0-16,-1 1 0 0,0-1 0 0,1 1 128 15,-1-1-128-15,0 0 0 0,0 0 0 0,-3 0 0 16,0 0 0-16,0 0 128 0,0 0-128 0,1 0 0 15,-6 0 0-15,0 0 0 0,4 1 128 0,-4-1-128 0,4 1 0 16,-4-1 0-16,0 0 0 0,0 0 0 0,0 0 0 0,0 0 0 16,5 0 0-16,-5 0 0 0,0 0-192 0,0 0-32 15,0 0 0-15,5 2 0 16,-5-2-1040-16,0 0-208 0,0 0-32 0,0 0-21600 16</inkml:trace>
  <inkml:trace contextRef="#ctx0" brushRef="#br0" timeOffset="17467.735">20040 7129 16575 0,'-6'0'1472'0,"3"-1"-1168"0,3 1-304 0,-2-2 0 15,-1 0 816-15,1 0 96 0,-1 0 32 0,1-2 0 16,0 1-304-16,2 3-64 0,-3-2-16 0,1 1 0 16,2 1 80-16,-4-2 32 0,1 2 0 0,-2 0 0 15,1 2-432-15,0-1-96 0,0 0-16 0,0 0 0 16,1 1-128-16,3-2 0 0,-3 0 0 0,3 0 0 0,-4 0 0 0,4 0 0 16,0 0 0-16,0 0 0 0,0 0 0 0,0 0 0 15,0 0 0-15,0 0 0 0,0 0 720 0,-3 2 112 16,0 1 32-16,-1-2 0 0,2 1 480 0,-1 0 80 15,0 0 32-15,-1 0 0 0,1 1-896 0,3-3-176 16,0 0-48-16,0 0 0 16,0 0-1328-16,0 0-272 0,0 0-48 0,0 0-12672 15</inkml:trace>
  <inkml:trace contextRef="#ctx0" brushRef="#br0" timeOffset="18869.708">19950 7170 16575 0,'0'0'736'0,"-3"4"160"0,1 1-720 0,0-1-176 16,-1 1 0-16,1 0 0 0,2-5 3568 0,0 0 672 15,0 0 144-15,0 0 32 0,0 0-2112 0,0 0-432 16,0 0-80-16,6 4 0 0,0-1-528 0,-6-3-112 16,7 2 0-16,0-2-16 0,-1 1-176 0,1-1-48 15,0 0 0-15,0 0 0 0,0 0-208 0,0 1-64 16,-1 2 0-16,2-2 0 0,1 2-144 0,-1-1-48 16,0 0 0-16,0 0 0 0,1-2-64 0,0 1 0 15,1 0-16-15,0 0 0 0,-1-1-48 0,2 1 0 16,-2-1 0-16,0-1 0 0,1 0-32 0,-2 0-16 0,1 0 0 0,0 1 0 15,-1-1-16-15,2 1-16 0,-2-1 0 16,1 1 0-16,0 0-80 0,0 0-16 0,-1 0 0 0,0 1 0 16,1 0-16-16,-1-1 0 0,1 0 0 0,0 0 0 15,-1 1-128-15,1-1 128 0,1 0-128 0,0 0 128 16,-1 0-128-16,-1-1 0 0,3-1 0 0,1 1 128 16,2 0-128-16,0 0 128 0,1 1-128 0,0 0 128 0,-1 0 32 15,2 1 0-15,-1 1 0 0,-2-1 0 0,1-1-16 0,-1 1 0 16,-3-1 0-16,2 1 0 0,-2 0-144 0,0 0 128 15,0 0-128-15,0 0 128 0,-1 1-128 0,2-2 128 16,-1 0-128-16,0 1 128 0,1 0-128 0,0 0 0 16,0-1 0-16,0 0 128 0,1 0-128 0,0 0 0 15,-1-2 0-15,1 2 0 0,-1-1 0 0,0 1 128 16,-2 0-128-16,1 0 0 0,1-2 128 0,0 1-128 16,1 1 128-16,-1 0-128 0,1-1 128 0,0 0-128 15,-1 0 128-15,1 1-128 0,0-1 128 0,0 1-128 16,-2 0 0-16,1 0 128 0,1 0-128 0,0-1 0 15,0 0 0-15,0 1 128 0,0 0-128 0,-1 0 0 16,-2 0 0-16,2 0 0 0,-1 1 0 0,0 0 0 16,0 0 0-16,1 0 0 0,-1 0 0 0,0 0 128 15,-1 0-128-15,2 1 0 0,0-2 0 0,0 0 0 16,0 0 128-16,2 1-128 0,-1-1 0 0,0 0 0 16,-1 0 0-16,0 1 0 0,2 0 0 0,0 1 0 15,-1-2 128-15,1 0-80 0,1 0-48 0,-2 1 0 0,1 0 0 0,0 0 0 16,-1-1 0-16,0 2 0 0,0-1 0 0,0 0 0 15,-1 0 0-15,2 0 0 0,-2 1 0 0,0 0 0 16,0 0 0-16,0 0 0 0,0-1 0 0,0 0 0 16,0 0 0-16,1 0 0 0,0-1 0 0,0 0 0 15,-1 2 0-15,1-2 0 0,0 1 0 0,-1 0 0 16,-2-1 0-16,2 1 0 0,-1 1 0 0,0-2 0 16,-1 1 0-16,1 0 0 0,-1 0 0 0,0 0 0 15,-2 0 0-15,0 0 0 0,0 0 0 0,2 1 0 0,1-2 0 0,1 1 0 16,-1-1 0-16,2 1 0 0,0 0 0 0,0 0 0 15,-1-1 0-15,1 0 0 0,-1 1 0 0,0-1 0 16,0 0 0-16,1 0 0 0,-2 2 0 0,1-1 0 16,-2 0 0-16,0 0 0 0,0 1 0 0,1 0 0 15,-2-1 0-15,0 0 0 0,1 1 0 0,-2-1 0 16,0 0 0-16,0 0 0 0,1 1-160 0,-2-2 32 16,1 1 0-16,0 0 0 0,0 0 128 0,0 1 0 15,0-2 128-15,0 1-128 0,0 0 128 0,0 0-128 16,-1 0 160-16,1 0-32 0,0-1-128 0,-1 0 0 15,0 1 0-15,1 0 0 0,0 0 0 0,0 0 0 16,1 0 0-16,-1 0 0 0,-1-1 0 0,1 0 0 16,-1 0 0-16,2 0 0 0,0 2 0 0,1-1-240 15,-1-1 80-15,1 1 16 0,0 1 144 0,0-2 0 16,0 0 0-16,0 0 0 0,1 1 0 0,0 0 176 16,-1-1-48-16,0 1 0 0,1 1-128 0,-1-2 0 15,-1-2 0-15,0 1 0 0,0 1 0 0,0 3 0 16,-1-3 0-16,0 0 112 0,0-2-112 0,-1 2 0 15,-1 0 0-15,0 0 0 0,0-1 0 0,0 1 0 16,0 1 0-16,0-1 0 0,-5 0 0 0,5 0 0 0,1 0 0 0,-1 0 0 16,-5 0 0-16,6 2 0 0,-2-2 0 0,2 0 0 15,0 2 0-15,1-1 0 0,-2-1 0 0,1 0 0 16,0 2 0-16,1-2 0 0,0 1 0 0,1 0 0 16,0 0 0-16,1 1 0 0,0-2 0 0,-1 0 0 15,1 0 0-15,1 0 0 0,1 0 0 0,-1 1 0 16,-1-1 0-16,2-1 0 0,0 1 0 0,0 1 0 0,-1-1 0 0,1 0-240 15,-1 0 80-15,0 0 16 0,-1 0 144 16,0 1 176-16,0-1-48 0,1 1 0 0,-2 0-128 0,-1 0 0 16,1 0 0-16,1 0 0 0,0 0 0 0,0-1 0 15,-2 0 0-15,2 1 112 0,-2 0-112 0,0 0 0 16,0-1 0-16,-1 2 0 0,0-1 0 0,-1 0-128 16,1 0 128-16,0 1-160 0,-6-2 160 0,6 0 0 15,1 1 160-15,-2 1-32 0,1-2-128 0,-2 0-128 16,-4 0 128-16,0 0-160 0,6 2 160 0,1-2 0 15,-2 0 128-15,0 0-128 0,-5 0 0 0,0 0 0 16,8 1 0-16,-1 0 0 0,-2-1 0 0,1 0 0 16,-1 0 0-16,1 0 0 0,0 0 0 0,2 0 0 15,-2-1 0-15,1 1 128 0,-1 0-96 0,2 0-32 16,-2-1 0-16,1 1 0 0,0 0 0 0,0 0 0 16,-1 0 0-16,2 0 0 0,-1 0 0 0,-1 0 0 15,-6 0-160-15,8 0 160 0,0 0 0 0,-1 0 0 16,2-2 0-16,-1 2 128 0,0 0-128 0,-1 0-208 15,0 0 48-15,-1 0 16 0,0 0 144 0,-6 0 0 0,0 0 160 0,0 0-160 16,0 0 0-16,0 0 0 0,0 0 0 0,0 0-160 16,0 0 160-16,0 0 192 0,0 0-32 0,0 0-16 31,0 0-1152-31,-3 4-224 0,-1 2-48 0,2 1-15424 0,1 1-3072 0</inkml:trace>
  <inkml:trace contextRef="#ctx0" brushRef="#br0" timeOffset="30769.452">18236 8046 18431 0,'0'0'816'0,"0"0"160"0,0 0-784 0,0 0-192 16,0 0 0-16,0 0 0 0,0 0 2048 0,0 0 352 16,0 0 80-16,0 0 16 0,0 0-112 0,0 0-16 15,0 0 0-15,6 1 0 0,-6-1-720 0,6 3-160 16,1-2-16-16,-1 0-16 0,1 1 80 0,-1-1 0 16,0 1 16-16,0 0 0 0,-1 0-544 0,-5-2-112 15,0 0-32-15,5 3 0 0,1 0-304 0,1 0-64 16,1 0-16-16,1-1 0 0,0 0-224 0,1 0-32 15,2 1-16-15,1-2 0 0,-1 1-32 0,4 0-16 16,-1 0 0-16,1 0 0 0,1 0 0 0,1 0 0 16,-3-1 0-16,2 1 0 0,-2 0 16 0,0 0 0 15,0 0 0-15,0 0 0 0,-1-1 48 0,2 1 16 16,-2-2 0-16,1 1 0 0,0 0-32 0,0-1 0 16,2 0 0-16,-1 0 0 0,-2 0-48 0,2 1-16 15,1 1 0-15,-2-4 0 0,2 2-16 0,1 0-128 0,0 2 192 0,0-2-64 16,-1 1-128-16,2 0 128 0,-2 0-128 0,1-1 128 15,-2 0-128-15,0 0 0 0,-1 0 0 0,1 0 128 16,0 0-128-16,0 0 0 0,-1 0 0 0,0 2 0 16,2-2 0-16,0 1 0 0,1-2 128 0,0 1-128 15,-1 0 0-15,1 1 0 0,0 0 0 0,2-1 0 16,1-1 0-16,-1 0 0 0,0 1 128 0,-1-2-128 16,2 1 0-16,-3 0 0 0,1 0 0 0,-3-2 0 15,2 2 0-15,-2 0 0 0,-2 1 128 0,0-2-128 16,0 0 0-16,0 1 0 0,0 1 0 0,0 0 0 0,0 0 0 0,1 0 0 15,-1 1 128-15,-1 0-128 0,-2 0 0 0,3 1 0 16,0-2 0-16,0 1 0 0,2-1 0 0,0 0 0 16,0 0 128-16,2 0-128 0,-2 0 0 0,1 0 0 15,0 0 0-15,0 0 0 0,-1 0 0 0,-1 0 0 16,-2 0 0-16,0 0 0 0,-1 1 0 0,-2-1 0 16,0 0 0-16,1 0 0 0,-3 0 192 0,1 0-32 15,-1 0-16-15,2 1 0 0,-1 1-144 0,0-2 0 16,1 1-160-16,0 0 160 0,1 0 0 0,1-1 0 15,0 2 176-15,0-2-48 0,2 0-128 0,-1 0 0 16,-2 0 0-16,2 0-128 0,0 1 128 0,-1-1 128 16,0-1-128-16,1 1 176 0,0 0-176 0,-1 0 0 15,1 0 0-15,-1 0 0 0,-1 0 0 0,-2 0 160 16,1 0-160-16,0 0 160 0,0-2-160 0,0 1 0 16,-2 1 0-16,1 0 128 0,0 0-128 0,-1 0 0 15,0 0 0-15,-1 1 128 0,3-1-80 0,-1 2-48 16,0-2 0-16,1 1 0 0,0 1 0 0,0 0 0 15,0 0 0-15,1 0 0 0,-1-1 0 0,1 1 0 0,1 0 0 0,-2-1 0 16,-1 0 0-16,0 1 0 0,-1-2 0 0,-1 1 0 16,-1-1 0-16,-6 0 0 0,0 0 0 0,0 0 0 15,0 0-240-15,0 0-32 0,0 0-16 0,0 0 0 32,-5-1-1728-32,-1 1-352 0</inkml:trace>
  <inkml:trace contextRef="#ctx0" brushRef="#br0" timeOffset="61405.092">13052 11531 18431 0,'0'0'1632'0,"-1"5"-1312"0,0 1-320 0,1-1 0 15,0-5 5232-15,5 5 976 0,3-2 192 0,2 1 32 0,2-1-3936 16,6 0-800-16,5-2-160 0,1-2-16 15,3-2-224-15,4-1-32 0,1-1-16 0,4-1 0 0,4-1-624 0,3 0-128 16,1 0-32-16,1-1 0 0,0 0-304 0,-1 2-160 16,-1 1 160-16,0 3-160 0,-1-1 320 0,0 3-16 15,-1 1-16-15,0 1 0 16,-1 1-592-16,-1-1-112 0,0-2-32 0,-3 0 0 16,-2 0-304-16,-2 0-64 0,0 0-16 0,-1-1 0 15,-1-2-992-15,-3 0-208 0,-2 0-32 0,0-2-11488 16,-4 2-2288-16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1T04:22:15.28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15627 3511 26943 0,'0'0'1200'0,"0"0"240"0,0 0-1152 0,0 0-288 0,0 0 0 0,0 0 0 16,0 0 1888-16,6 5 320 0,0-1 64 0,2 1 16 15,0-3-384-15,2 1-80 0,2-1-16 0,2 0 0 16,1-1-544-16,3 0-112 0,1 0-32 16,2 0 0-16,1 0-240 0,2-1-48 0,0 0-16 0,1-1 0 15,0 0-384-15,1 0-80 0,-2 1-16 0,0-1 0 16,-2 0-336-16,-1 0 0 0,-2 0 0 0,-1 0 0 0,-1 1 0 15,-1 1-192-15,-2 0 192 0,-2 0-192 16,0 1-1344-16,-1 0-256 0,-3-1-64 0</inkml:trace>
  <inkml:trace contextRef="#ctx0" brushRef="#br0" timeOffset="1403.129">16790 3448 27519 0,'0'0'1216'0,"0"0"256"0,-5-1-1168 0,0-1-304 16,0 0 0-16,1-1 0 0,0 1 1920 0,4 2 336 16,0 0 64-16,0 0 16 0,1-5-880 0,2 2-176 0,1-1-48 0,4 0 0 15,1-1 32-15,1 1 0 16,3 0 0-16,2 3 0 0,-1-1-112 0,1 2 0 16,0 0-16-16,-2 1 0 0,0 3-368 0,2 1-80 15,-2-2-16-15,2 1 0 0,1 0-304 0,0 0-64 0,3 1-16 0,0-1 0 16,1-1-288-16,2-2 0 15,0 0 128-15,2 0-128 0,-2 0 0 0,1-1 0 0,-2-2 0 0,2 0 0 16,-2 0-192-16,-1 0-32 0,-3 1-16 0,-2-3 0 31,-1 1-432-31,-3 2-96 0,-2 0 0 0,-4 0-14080 0,-5 1-2800 0</inkml:trace>
  <inkml:trace contextRef="#ctx0" brushRef="#br0" timeOffset="7936.789">15158 4094 8287 0,'0'0'736'0,"0"0"-592"0,0 0-144 0,0 0 0 15,0 0 4768-15,0 0 928 16,0 0 176-16,0 0 32 0,0 0-3152 0,5-2-624 0,1 0-128 0,2 0-16 16,1 0-848-16,1 1-176 0,1-1-16 0,0 0-16 15,0 1-512-15,0 1-96 0,1-3-32 0,-2 2 0 16,2 2-288-16,0 0 0 0,-2 1 128 0,-1-2-128 16,1 0 0-16,-1 0-256 0,-1 2 64 0,-1 1-11904 15,-2-2-2368-15</inkml:trace>
  <inkml:trace contextRef="#ctx0" brushRef="#br0" timeOffset="8107.397">15245 4241 16575 0,'0'0'1472'0,"0"0"-1168"16,0 0-304-16,0 0 0 0,0 0 3232 0,0 0 592 16,0 0 112-16,0 0 32 0,6 3-2144 0,-1-2-416 15,2-1-96-15,1-1-16 0,0 0-720 0,2 0-128 16,0-1-48-16,1-1 0 0,0-1-256 0,0 2-144 15,-2-2 160-15,2 1-160 16,-2-2-1696-16,1 0-432 0</inkml:trace>
  <inkml:trace contextRef="#ctx0" brushRef="#br0" timeOffset="8722.987">15856 4070 30927 0,'0'0'1360'0,"0"0"304"0,-5-3-1344 0,5 3-320 0,0 0 0 0,0 0 0 0,-1-5 1472 0,2-4 240 16,4 1 32-16,0 0 16 0,1 1-672 0,1-2-144 16,3 0-32-16,1 1 0 0,1 2-464 0,0-3-112 15,2 2-16-15,-1 0 0 0,0 0-192 0,1 2-128 16,2 2 160-16,-3 0-160 0,-1 1 0 0,1 2 128 15,-2 2-128-15,-3 1 0 0,1 2 128 0,-3 1 0 16,-1 1-128-16,-2 3 192 0,-1 3-16 0,-3 2-16 16,-2 2 0-16,0 2 0 0,-4 0 64 0,-2 0 16 15,-1-2 0-15,-2 2 0 0,-1-1 80 0,1 2 32 16,-2-1 0-16,0 0 0 0,-1-2-32 0,1 0-16 16,-2-1 0-16,1 0 0 0,1 2-16 0,1-3 0 15,1-2 0-15,2-1 0 0,0-1-96 0,2-2 0 16,1-2-16-16,2-3 0 0,2 0-16 0,3-4 0 0,0 0 0 0,0 0 0 15,0 0-160-15,6-2 128 16,3-1-128-16,1 0 128 0,1-2 16 0,0 0 0 16,2 0 0-16,3 1 0 0,-2 1 96 0,2 1 16 15,0 0 0-15,-1 1 0 0,1 0-64 0,-1 1-16 0,-2 0 0 16,1 1 0-16,0 2-176 0,-3 0 128 0,0-1-128 16,1 0 128-16,-2-1-128 0,-2 1 0 0,-1-1 0 0,-1 1 128 15,0 0-128-15,-1 0 0 0,-5-2 0 0,5 0 0 31,-5 0-512-31,0 0 0 0,5-2 16 0,-5 2 0 16,0 0-2160-16,0 0-432 0,5-2-96 0</inkml:trace>
  <inkml:trace contextRef="#ctx0" brushRef="#br0" timeOffset="9509.911">16572 3998 19343 0,'0'0'1728'0,"0"0"-1392"0,0 0-336 0,0 0 0 16,-1 5 2624-16,0 2 464 0,2 3 96 0,-1 1 16 15,0 1-1136-15,0-1-208 0,1 2-64 0,0 2 0 16,-1 1-928-16,1 1-192 0,-1-1-32 0,1-1-16 15,0-1-368-15,1-1-64 0,-1-2 0 0,1 1-16 16,-1-1-176-16,0 0 0 0,0-3 0 0,0-1 0 16,0-2-192-16,-1-5-128 0,0 0-32 0,0 0-17184 15</inkml:trace>
  <inkml:trace contextRef="#ctx0" brushRef="#br0" timeOffset="9677.055">16507 4154 15663 0,'0'0'688'0,"0"0"144"0,0 0-656 0,0 0-176 16,5-3 0-16,-5 3 0 0,5-2 4928 0,1-1 960 16,0 1 192-16,-1 2 48 0,1 1-4080 0,1 1-832 15,0 0-144-15,0-1-48 0,1 1-736 0,-1 0-160 16,2 0-128-16,1 0 192 16,-1 0-816-16,1-1-144 0,1-2-48 0,1 0-16928 0</inkml:trace>
  <inkml:trace contextRef="#ctx0" brushRef="#br0" timeOffset="10423.944">17097 3957 26831 0,'0'0'1184'0,"0"0"256"0,0 0-1152 0,6 2-288 16,1-1 0-16,1-1 0 0,2-1 784 0,-1 0 112 15,-1-2 0-15,0 1 16 0,2 0-592 0,1 0-128 16,0-1-32-16,-1 0 0 0,1-1-160 0,-2 0 0 16,-1 0 0-16,-1 1 0 0,-2 0 144 0,-1 1-144 15,-4 2 160-15,0 0-160 0,-1-5 768 0,1 5 64 0,-4-2 16 0,-2-1 0 16,-2 1 240-16,-2 2 64 0,-1 1 0 0,-1 3 0 16,-2-2-128-16,-2 4 0 0,-1 0-16 0,-1 2 0 15,1-1-128-15,1 2-32 0,-1-1 0 0,3 1 0 16,0 0-336-16,2 0-80 0,1 0-16 0,4-3 0 15,0 2-240-15,3 0-48 0,1 0-128 0,2 0 192 16,2-1-192-16,2-1 0 0,1 2 0 0,3-2 0 16,1 1 0-16,2 1 0 0,2-1 0 0,2 0 0 0,0 0 0 15,2 1 0-15,-2 0 0 0,0 1 0 0,-2 2 0 0,-1 0 224 16,-2 1-64-16,-1-1-16 0,-3-1 272 0,-1-1 48 16,-2 2 16-16,-2 1 0 0,-1 0-32 0,-2 1 0 15,-2-1 0-15,-3 1 0 0,0-2-64 0,-3 1 0 16,-1 0-16-16,0-2 0 0,1-1-144 0,-2-1-32 15,0-2 0-15,1-1 0 0,-1-2-192 0,1-1 176 16,0-1-176-16,3-1 160 0,-1-1-160 0,1-1 0 16,1 0 0-16,1 0 0 15,2 0-896-15,5 2-128 0,0 0 0 0,0 0-16 16,0 0-1248-16,0 0-240 0,2-5-48 0,2 2-16640 0</inkml:trace>
  <inkml:trace contextRef="#ctx0" brushRef="#br0" timeOffset="10667.054">17404 4094 20271 0,'0'0'896'0,"0"0"192"0,0 0-880 0,0 0-208 15,0 0 0-15,0 0 0 0,0 0 4544 0,0-3 880 16,0 3 160-16,0 0 48 0,0 0-3520 0,4 3-704 0,0 2-144 0,1 3-32 15,0-2-592-15,2 1-128 16,2 0-32-16,1 2 0 0,-1 1-320 0,2 1-160 0,0-1 160 0,1 0-160 16,0-2 128-16,1 1-128 0,-1-1 0 0,-1 1 0 0,-1 1 0 0,0 0 0 15,-2 0-208-15,-1 0 64 16,-1-1-1296-16,0-1-256 0,-1 0-48 0,-1 2-11024 16,-1-3-2208-16</inkml:trace>
  <inkml:trace contextRef="#ctx0" brushRef="#br0" timeOffset="10851.046">17426 4254 25791 0,'1'-6'2304'0,"1"-1"-1856"16,1-2-448-16,2 0 0 0,4 0 3040 0,-1-1 512 15,1-2 96-15,2 0 32 0,1-1-2080 0,0-1-400 16,3 0-96-16,-1-1-16 0,0 1-768 0,-1-1-176 15,2 1-16-15,-2-2-128 16,-2-1-704-16,2 1-240 0,-2 1-48 0</inkml:trace>
  <inkml:trace contextRef="#ctx0" brushRef="#br0" timeOffset="14485.259">10772 11246 16575 0,'0'0'1472'0,"0"0"-1168"16,0 0-304-16,0 0 0 0,-3 4 2432 0,3-4 416 15,-3 5 96-15,0-1 0 0,3-4-1152 0,0 0-224 0,-2 5-48 0,2-5-16 16,0 0-112-16,0 0-32 16,-3 3 0-16,3-3 0 0,0 0-48 0,0 0-16 15,0 0 0-15,0 0 0 0,0 0-272 0,0 0-64 16,0 0-16-16,0 0 0 0,0 0-272 0,0 0-48 0,-4-3-16 0,0-2 0 16,1 0-224-16,0-1-32 0,0 0-16 0,1 0 0 15,1-2-96-15,0 2-32 0,1-1 0 0,2-1 0 16,-1 0-208-16,1 0 176 0,0 0-176 15,0 2 160-15,1-1-160 0,1 1 0 0,1 0 144 0,0 1-144 16,0 1 192-16,2 1-16 0,-1 1-16 0,0 2 0 16,0 0-160-16,0 1 0 0,0 2-160 0,-1 1 160 0,1 1 0 0,-1 2 0 15,-2 1 0-15,0-1 0 0,-1 3 0 0,0 0 160 16,-1 1-160-16,-1 1 128 0,-2-2-128 0,0 2 128 16,0-1-128-16,-1 0 128 0,0-2 80 0,-1 0 16 15,-1-1 0-15,1-1 0 0,-1-1 16 0,-1-1 0 16,0-1 0-16,0 0 0 0,0-1-64 0,0 0-16 15,0-2 0-15,1-1 0 0,-1-1-32 0,-1 0 0 16,2-1 0-16,1 0 0 0,0-2-128 0,1 0 128 16,2 0-128-16,1-2 128 0,1-2-128 0,1-1 0 15,0 0 0-15,1 1 0 0,1-2 0 0,1 0 0 16,-1 0 0-16,1 1 0 0,0 1 128 0,0-1 0 16,1 0 0-16,0 1 0 0,0 2-128 0,0 1-176 15,0 1 48-15,-1 2 0 0,0-1 128 0,-5 3 0 16,4 0 0-16,1 1 0 0,0 1 0 0,0 1 144 15,-1 2-144-15,-1 1 0 0,0 2 192 0,-1-2-64 16,0 2 0-16,-2 1-128 0,-1-3 240 0,-1 3-64 16,-1 1-16-16,-1 0 0 0,-2-1 48 0,0-2 16 15,-1 1 0-15,0-1 0 0,-2-2-16 0,1 0 0 16,0-1 0-16,1-1 0 0,1-1-80 0,2 0-128 0,-1-4 176 0,1 0-176 16,0-1 128-16,0-1-128 0,2-2 0 0,1 0 0 15,0-3 0-15,0 0 0 0,1 0 0 16,0-1 0-16,-1 0 0 0,0 2-192 0,0-1 48 0,0 0 16 15,-2 0-1184-15,1 0-224 0,0 1-64 0,-1 1-22032 16</inkml:trace>
  <inkml:trace contextRef="#ctx0" brushRef="#br0" timeOffset="15402.413">9524 11371 5519 0,'0'0'496'0,"0"0"-496"15,0-5 0-15,0 0 0 0,1-1 4800 0,-1 2 848 16,0-4 176-16,0 1 48 0,0 1-3216 0,0 0-640 16,0 1-128-16,0 0-32 0,0 5-320 0,0 0-64 15,1-4 0-15,-1 4-16 0,0 0-272 0,0 0-48 16,0 0-16-16,0 0 0 0,3 4-352 0,-1 5-80 15,0 0-16-15,1 5 0 0,0 0-352 0,1 4-80 16,1 2-16-16,0-1 0 0,0 2-224 0,1-3 0 16,0 1 128-16,1-2-128 0,0-3 0 0,0 0 0 0,-1-3 0 0,0-1 0 15,2-2 0-15,-2-2 0 0,-1-1 0 0,2-2 0 16,0-2 0-16,-1-3 128 0,-1-2-128 0,1-2 0 16,0-4 128-16,-2-1-128 0,1-2 176 0,-1-2-176 15,0-1 256-15,-1 1-64 0,0 0-16 0,-1 1 0 16,0 2-176-16,0 1 0 0,-1 1 0 0,0 3-176 15,0 3 176-15,-1 4 0 0,0 0 0 0,0 0 0 16,3 4 192-16,1 4 0 0,0 3 16 0,0 1 0 0,-1 0-16 0,2 2 0 16,0-1 0-16,2-1 0 0,1-2-192 0,1 0 176 15,-1-2-176-15,2-1 160 0,0-2-32 0,1-2-128 16,0-1 192-16,-1-4-64 0,0-1 96 0,0-1 16 16,0-2 0-16,-1-2 0 0,-1-2 48 0,0-1 16 15,-1-2 0-15,0-2 0 0,-1 0-64 0,-1-2-16 16,-3 1 0-16,0 0 0 0,-1 0-96 0,-1-1-128 15,-1 5 176-15,-1-1-176 0,0 0 128 0,0 1-128 16,-2-1 0-16,-1 1 0 0,-1 0 0 0,0 2 0 16,-2-2 0-16,-1-2-192 15,1 2-960-15,0-1-176 0,0 2-32 0,0 1-16 16,0 1-2000-16,0 3-400 0</inkml:trace>
  <inkml:trace contextRef="#ctx0" brushRef="#br0" timeOffset="15769.595">9577 11037 20271 0,'0'0'896'0,"0"0"192"0,0 0-880 0,0 0-208 0,1-6 0 0,0 0 0 0,1-1 3520 0,0-1 640 16,0 1 144-16,1-2 32 0,1 0-2288 0,-1 0-464 15,-1 0-96-15,1 2-16 0,0-1-576 0,0 0-112 16,-1 2-16-16,1-1-16 0,1 2-288 0,1 2-48 16,-5 3-16-16,0 0 0 0,6 0-112 0,-1 2-32 15,0 1 0-15,0 2 0 0,-1 2-32 0,0 1-16 16,-1 1 0-16,0 0 0 0,0 2-208 0,1 0 144 15,-2-1-144-15,2-3 128 0,-1 0-128 0,0 1 0 16,0-3 0-16,-3-5 0 0,0 0 0 0,6 1 0 16,-6-1 0-16,6-1 0 15,-1-4-2352-15,0 0-400 0</inkml:trace>
  <inkml:trace contextRef="#ctx0" brushRef="#br0" timeOffset="16199.291">10091 11512 22111 0,'0'0'1968'0,"-4"1"-1584"16,-1 1-384-16,0-1 0 0,0 1 2576 0,-1 3 432 16,0 2 96-16,1 2 16 0,-2 4-1776 0,1 2-368 15,1 2-64-15,1 1-16 0,1 0-336 0,2 1-80 16,-1-1-16-16,2-1 0 0,2 0-176 0,3-3-32 15,2-3-16-15,2-1 0 0,1-5-240 0,2 0 176 16,0-5-176-16,1 0 160 0,-2-4 80 0,1-1 16 16,0-1 0-16,0-4 0 0,-2-2 192 0,0-3 64 15,-2-3 0-15,-1 0 0 0,-3-3-256 0,-3 1-64 16,-3-3 0-16,-1 1 0 0,-1 1 96 0,-2 3 16 16,-3 0 0-16,-1 2 0 0,1 4-128 0,-2 2-32 15,-1 3 0-15,-1 0 0 16,2 3-1040-16,-2 2-224 0,0 1-32 0</inkml:trace>
  <inkml:trace contextRef="#ctx0" brushRef="#br0" timeOffset="20308.951">17029 9263 7359 0,'0'0'656'0,"0"0"-528"0,0 0-128 0,0 0 0 16,0 0 4144-16,5-3 784 0,-5 3 176 0,0 0 16 15,0 0-1936-15,0 0-400 0,0 0-80 0,0 0-16 16,3 7-528-16,-1 1-112 0,-2 1-32 0,-1 1 0 0,0 3-992 16,-1 0-192-16,0 0-32 0,0 2-16 0,1-1-496 0,-1 0-96 15,0 1-32-15,1-1 0 0,0-1-160 0,1 0 0 16,0-2 0-16,1-1 0 16,0-3-1088-16,-1-7-256 0,0 0-64 0,0 0-17712 15</inkml:trace>
  <inkml:trace contextRef="#ctx0" brushRef="#br0" timeOffset="21097.211">18149 8527 23951 0,'0'0'2128'0,"0"0"-1696"16,0 0-432-16,0 0 0 0,-5 0 2752 0,5 0 448 15,0 0 112-15,0 0 16 0,-5 6-1648 0,2 1-320 16,1 2-64-16,1 1-16 0,0 1-768 0,1 1-176 15,1-1-16-15,0 1-16 0,1-1-304 0,1-1 0 0,2 0 0 0,1-2 0 16,0-2 0-16,0-1 0 0,2-2 0 0,0-1 0 16,0-1 0-16,-1-2 0 0,1-2 0 0,-1-1 0 15,0-1 0-15,0-1 0 0,0 0 0 0,-1-2 0 16,1 2 0-16,-2 0 128 0,-5 6-128 0,0 0 160 16,0 0 32-16,0 0 0 0,0 0 0 0,0 0 0 15,0 0 192-15,0 0 64 0,0 0 0 0,6 4 0 16,1 1-80-16,0 0-16 0,-1 2 0 0,2 2 0 15,-1-2-160-15,0 0-48 0,3 0 0 0,1-1 0 16,0-1-16-16,0-2 0 0,0-1 0 0,1-1 0 16,0-1 128-16,-1-1 0 0,1-1 16 0,0-1 0 0,1-1 48 0,-2-1 0 15,1-3 0-15,0-1 0 16,-1-1-64-16,-2-1 0 0,-1-1 0 0,0-1 0 0,-1-1-128 0,0 1-128 16,-2-2 144-16,-2 1-144 0,-1 1 0 0,0-1 0 15,-2 0 0-15,-2 1 0 16,-2 2-1280-16,0 0-288 0,-4 0-64 0,-3 2-18816 15</inkml:trace>
  <inkml:trace contextRef="#ctx0" brushRef="#br0" timeOffset="21447.675">18213 8327 27119 0,'0'0'1200'0,"0"0"256"0,0 0-1168 0,0 0-288 15,0 0 0-15,4-6 0 0,-1 1 2160 0,1-2 368 16,0 0 80-16,0 0 16 0,0 0-1024 0,1-2-192 0,0 2-32 0,-1 1-16 15,0-2-528-15,1 2-128 0,1 1 0 0,-1 1-16 0,-1 1-304 0,-4 3-64 16,0 0-16-16,0 0 0 16,6-1-96-16,0 1-16 0,-6 0 0 0,6 3 0 0,1 0-192 15,0 1 176-15,0 0-176 0,1 1 160 0,-2 0-160 0,1 0 0 16,-2-1 0-16,1-1 0 0,-1 1 0 0,-1 0 0 16,1 1 0-16,-5-5 0 15,0 0-1296-15,0 0-304 0,1 5-48 0,-1 1-17136 16</inkml:trace>
  <inkml:trace contextRef="#ctx0" brushRef="#br0" timeOffset="22095.648">18610 8816 10127 0,'0'0'896'0,"0"0"-704"16,0 0-192-16,0 0 0 0,0 0 5584 0,0 0 1088 15,0 0 224-15,0 0 32 0,0 0-3792 0,0 0-768 16,0 0-160-16,0 0-32 0,0 0-1040 0,-1 6-224 16,0-1-32-16,1-5-16 0,0 6-560 0,0-1-112 0,0-5-32 0,0 6 0 15,0-2-160-15,0-4 0 0,0 6 0 0,0-6 0 31,0 0-416-31,1 6-64 0,-1-6-16 0,1 5-13008 0,-1-5-2624 0</inkml:trace>
  <inkml:trace contextRef="#ctx0" brushRef="#br0" timeOffset="22520.067">18617 8797 15663 0,'0'0'1392'0,"-3"4"-1120"0,-1-1-272 0,0 3 0 15,0 1 4736-15,1 1 896 0,1-1 192 0,-1 1 16 16,0 1-3312-16,1 2-672 0,-1 0-128 0,1 0-16 15,1-2-1056-15,1 2-208 0,-1 0-32 0,1 0-16 16,1-1-400-16,0-2 128 0,1 1-128 0,-1 0 0 16,0-1 0-16,1-1 0 0,-1-2 0 0,-1-5-176 31,3 5-2080-31,-3-5-432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1T04:23:53.57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17446 3459 24591 0,'0'0'1088'0,"0"0"224"0,0 0-1056 0,0 0-256 15,0 0 0-15,0 0 0 0,6-4 2016 0,-2 1 352 16,-4 3 64-16,5-2 0 0,0 1-512 0,-5 1-96 15,6-1-32-15,0 1 0 0,0 0-384 0,0 1-96 0,1 0-16 0,-1 0 0 16,1 1-432-16,1 0-96 0,2 0 0 0,0-1-16 16,0 0-368-16,3 1-80 0,3-2-16 0,-1-2 0 15,3 0-160-15,0 0-128 16,-2-1 192-16,3 0-192 0,-2-1 128 0,2 0-128 0,-1 1 0 0,-2-2 0 16,1 2 128-16,-2 0-128 0,1 0 0 0,0 1 0 15,-1 0 128-15,1 1-128 0,-1 1 0 0,-2 0 0 16,0 0 0-16,-1 1 0 0,-1 1 0 0,-2 0 0 15,-1 1 0-15,-3 0 0 0,0 0 0 0,-5-3 0 16,3 5 0-16,-3-5 0 0,1 5 0 0,-1-5 0 16,0 6 0-16,0-6 0 0,0 6-160 0,0-6 160 15,0 0-448-15,0 0 16 0,0 0 16 16,0 0 0-16,0 0-1408 0,0 0-288 0,0 0-48 0,0 0-16576 16</inkml:trace>
  <inkml:trace contextRef="#ctx0" brushRef="#br0" timeOffset="27522.758">13447 11786 20271 0,'0'0'1792'0,"0"0"-1424"15,0 0-368-15,0 0 0 0,0 0 3264 0,0 0 576 0,1 5 112 16,1 1 16-16,-1 3-1792 0,0 1-352 16,0 0-80-16,0 1-16 0,0 0-768 0,0 2-144 0,1 0-48 0,0-1 0 15,-1 2-320-15,1-2-80 0,0 0-16 0,-1-2 0 16,0 0-144-16,-1-1-16 0,1-2-16 0,-1-1 0 16,0-1-176-16,0-5 0 0,0 0 0 0,0 0-13472 15,-3 3-2688-15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1T02:19:36.71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17412 8885 25215 0,'0'0'1120'0,"0"0"224"0,0-7-1072 0,0 0-272 15,1 0 0-15,-1 0 0 0,0 2 2192 0,0 0 384 0,0 1 80 0,0 4 16 16,0 0-688-16,0 0-128 16,0 0-16-16,0 0-16 0,0 0-640 0,0 0-128 15,0 0-32-15,2 4 0 0,0 4-384 0,0 1-96 16,0 0-16-16,1 1 0 0,0 0-208 0,0 2-32 16,0 0-16-16,2 1 0 0,0-1-128 0,1 1-16 15,0-1-128-15,1-1 192 0,0 0-192 0,0-1 0 0,1-1 0 0,1-2 0 16,-1 0 0-16,1-3 0 0,1 1 0 0,-1-4 0 15,1-2 0-15,-2-1 0 0,0 0 0 0,0-1 0 16,0-1 0-16,-2-1 0 0,-1 0 0 0,-1 0 0 16,-2-1 0-16,0 1 0 0,0 0 128 0,-1 1-128 15,-1 4 0-15,0 0 0 0,0 0 0 0,0 0 0 16,0 0 320-16,0 0-16 0,4 1-16 0,0 2 0 16,2-2-96-16,-1 1 0 0,1 0-16 0,0 1 0 15,0 0-176-15,1 0 160 0,1 0-160 0,2 0 160 0,-1-1-160 16,1-1 0-16,0-1 0 0,1-1 0 0,1-1 0 0,-1-2 0 15,0-1 0-15,0 0 0 16,-1-1 0-16,0 0 128 0,-3 1-128 0,1-3 0 0,-1 1 0 0,-1 1 128 16,0-2-128-16,-1 0 0 0,-2 0 0 0,0-2 128 15,-2-1-128-15,0 1 0 0,-2-2 0 0,1-1-192 16,-1-1 0-16,-1 0 16 16,-1 1-2768-16,-1 0-576 0</inkml:trace>
  <inkml:trace contextRef="#ctx0" brushRef="#br0" timeOffset="363.492">17585 8577 6447 0,'-4'11'576'0,"1"-5"-576"0,-1 1 0 0,0 1 0 0,1 2 6208 0,1-3 1120 16,0 1 224-16,1-1 64 16,1-1-4736-16,0-6-960 0,0 0-176 0,0 0-32 15,8 1-496-15,-1-2-112 0,1-2-16 0,-1 0 0 0,2-4-256 0,1 1-48 16,0 0-16-16,-1 0 0 0,0 0-272 0,0 1-64 15,-1 1-16-15,0 1 0 0,-1 0-224 0,-2 1-64 16,1 1 0-16,0 0 0 0,0 1-128 0,-1 1 0 16,0 1 144-16,-1 0-144 0,-4-2 0 0,0 0 0 15,5 3 0-15,-5-3 128 16,5 3-1040-16,-5-3-208 0,3 3-32 0,-3-3-19392 0</inkml:trace>
  <inkml:trace contextRef="#ctx0" brushRef="#br0" timeOffset="682.356">17466 9211 16575 0,'12'-1'1472'0,"-5"1"-1168"0,3-3-304 0,1 1 0 16,3 0 5312-16,1-1 992 0,0 1 208 0,1 0 32 16,2 0-3792-16,-1 0-768 0,1 1-160 0,-2-1-32 15,2 0-960-15,-2 1-208 0,0-1-48 0,-1-1 0 16,0 0-384-16,0 0-64 0,0 1-128 0,0-2 176 0,-1 1-176 0,0-2-224 15,0 0 48-15,-2 1 16 16,1-2-3008-16,-4 3-608 0</inkml:trace>
  <inkml:trace contextRef="#ctx0" brushRef="#br0" timeOffset="1787.857">17815 9169 4607 0,'0'0'400'0,"0"0"-400"16,-5 5 0-16,1-1 0 0,4-4 5120 0,-6 3 928 16,6-3 192-16,-5 3 32 0,5-3-3280 0,0 0-672 15,0 0-128-15,0 0-16 0,0 0-320 0,0 0-48 16,0 0-16-16,0 0 0 0,-3-6-512 0,3 1-128 15,1-3 0-15,2 1-16 0,1-1-256 0,2-1-48 16,2-2-16-16,2 1 0 0,1 0-336 0,1-2-64 16,0 0-16-16,3-1 0 0,0 4-240 0,-1 0-160 15,0 0 192-15,0 2-192 0,-3 2 128 0,0 2-128 16,-2 1 0-16,0 2 0 0,-3 2 160 0,-1 1-32 16,-2 4 0-16,-1 3 0 0,-2 3 320 0,-3 1 64 15,-1 3 16-15,-3 1 0 0,-2 2 48 0,-1 1 16 16,-2 0 0-16,1 1 0 0,0-2-48 0,0-1-16 15,1-3 0-15,2 1 0 0,-1-3-176 0,2-4-32 16,3-1-16-16,2-1 0 0,2-8-304 0,3 5 160 0,-3-5-160 0,8 0 128 16,2 0-128-16,2-4 0 0,3 0 0 0,1-1 0 15,0-1 0-15,1 0 0 0,0 0 0 0,-1 0 0 16,1 1 0-16,-3 1 0 0,1 0 0 0,-2 1 0 16,-2 3 0-16,0 0 0 0,-2 1-128 0,0 1 128 15,-2 0-704-15,0 0-64 16,-1 1 0-16,-1 0-16 0,-5-3-640 0,0 0-128 0,0 0-32 0,0 0-13760 15,0 0-2752-15</inkml:trace>
  <inkml:trace contextRef="#ctx0" brushRef="#br0" timeOffset="2856.542">17526 8657 11055 0,'0'0'480'0,"0"0"112"0,3-3-464 0,0-1-128 16,0 0 0-16,1-1 0 0,-1-2 6896 0,1 0 1360 16,0 1 256-16,1-1 64 0,2-3-5632 0,-1 0-1120 15,0 0-224-15,1 3-64 0,-1-3-880 0,1 3-176 16,-1 1-32-16,0-2-16 0,1 2-208 0,-1 2-32 16,-1 0-16-16,0 2 0 0,1 2-176 0,0 2 128 15,0 1-128-15,0 2 128 0,0 4-128 0,2-1 192 16,-2 3-192-16,0 1 192 0,0-1-16 0,1 2 0 15,1 0 0-15,-1-1 0 0,0 0-176 0,-1-2 192 16,1 0-192-16,0-2 192 0,1-2-192 0,-2 0 0 0,-1-2 0 0,0 0 0 31,-5-4-704-31,4 4-160 0,-4-4-32 0,6 5-20992 0</inkml:trace>
  <inkml:trace contextRef="#ctx0" brushRef="#br0">17497 3402 15663 0,'0'0'688'0,"0"0"144"0,0 0-656 0,0 0-176 16,0 0 0-16,7 4 0 0,1 1 5520 0,1-3 1072 15,2 1 224-15,-1-1 32 0,3 0-3904 0,2-1-800 16,1 0-160-16,3-1-16 0,4 0-656 0,-1-1-128 16,2-1-32-16,1 0 0 0,0 1-384 0,2-4-64 15,-1 1-32-15,1 0 0 0,-2 0-416 0,0 2-96 0,0 1-16 0,-3 2 0 16,-1 3-144-16,0-2 0 16,-1 3 0-16,-1 0 0 15,-1 0-960-15,1 1-128 0,-3 1-32 0,0 0 0 16,0-1-1504-16,-2 1-288 0</inkml:trace>
  <inkml:trace contextRef="#ctx0" brushRef="#br0">16144 9799 33167 0,'-1'5'2944'0,"-1"2"-2352"16,-1 1-464-16,0 1-128 0,1 2 2160 0,0 4 400 15,1-2 96-15,0 4 16 0,0 1-1520 0,0-1-320 16,1 3-48-16,0-3-16 0,0 2-480 0,0-1-96 15,1-2-32-15,0 1 0 0,1 0 64 0,0-1 16 16,-1-2 0-16,1-4 0 0,1-2-368 0,1-2-80 16,-2 0-16-16,-2-6-13568 15,0 0-2720-15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1T04:26:21.62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17185 9360 24879 0,'0'0'2208'0,"0"0"-1760"16,5 5-448-16,0 0 0 0,2-1 2336 0,2 3 384 16,1 2 80-16,1 1 16 0,-1-1-960 0,1 0-192 15,1 2-48-15,-1 1 0 0,-1 0-720 0,2 1-160 16,-1-1-32-16,0 2 0 0,1 0-384 0,0-1-64 16,0 0-32-16,-1 0 0 0,0 0-224 0,0-2 128 15,0 1-128-15,-1-3 0 0,-3-1 0 0,1 0 0 16,-1 1-128-16,-2 0 128 15,-1 0-2000-15,-2-2-304 0,-4 0-48 0</inkml:trace>
  <inkml:trace contextRef="#ctx0" brushRef="#br0" timeOffset="196.801">17283 9663 24879 0,'0'0'2208'0,"3"-6"-1760"0,1-1-448 0,1 0 0 16,0 0 3392-16,1-3 608 15,0 0 112-15,0-1 32 0,-1 0-1648 0,2 1-320 0,-1-2-64 0,2 0 0 16,1 1-1056-16,1-2-208 0,-1 0-32 0,2 0-16 16,0 0-544-16,2-1-96 0,-1 0-32 0,2 2 0 15,-1-3-128-15,0 2 0 16,0-1 0-16,1 1 0 0,-1-1-1760 0,1 2-224 0,-2 1-64 0,0 0-18352 16</inkml:trace>
  <inkml:trace contextRef="#ctx0" brushRef="#br0" timeOffset="430.427">17747 9743 30399 0,'0'0'2704'0,"0"0"-2160"15,0 0-544-15,0 0 0 0,-1-4 2496 0,0-1 400 0,0-1 80 0,1-1 16 16,1-2-1792-16,0-2-368 16,0-1-64-16,1 1 0 0,0-4-608 0,1 1-160 15,-1 1 0-15,1 0 0 16,0 0-2432-16,-1 0-576 0</inkml:trace>
  <inkml:trace contextRef="#ctx0" brushRef="#br0" timeOffset="726.585">18050 9311 14735 0,'0'0'640'0,"0"0"160"0,6 5-640 0,0-1-160 15,1 1 0-15,0-1 0 0,2 1 5696 0,2 3 1088 16,-1-1 240-16,-1 2 32 0,1 3-4720 0,0-2-944 16,2 4-192-16,-2 2-48 0,-1 0-656 0,1 1-144 15,1 0-32-15,0 0 0 0,-1 0-320 0,2-1 128 16,0 1-128-16,-1-1 0 0,0-1 0 0,1-2-256 16,-1 0 32-16,-1-2 16 15,-4 0-1776-15,0-1-368 0,0 0-64 0,-2 0-15088 0</inkml:trace>
  <inkml:trace contextRef="#ctx0" brushRef="#br0" timeOffset="927.924">18181 9652 33855 0,'0'0'1504'0,"0"0"304"0,1-7-1440 0,1 0-368 0,1-1 0 0,0-1 0 16,-1-1 1920-16,1 0 320 0,0 0 64 0,0 0 16 15,-1-2-1088-15,1 1-208 0,2-2-64 0,1 0 0 16,0 0-528-16,1 0-112 0,0-1-32 0,0 0 0 16,-2-1-288-16,1 2 0 0,0 0 0 0,0 0 0 31,-1 2-1776-31,0 0-400 0,-2 0-96 0</inkml:trace>
  <inkml:trace contextRef="#ctx0" brushRef="#br0" timeOffset="1909.385">18528 9196 32879 0,'0'0'720'0,"0"0"160"0,-2-3 16 0,2 3 32 0,-2-5-736 0,1 0-192 0,1 0 0 0,1-2 0 15,1 0 1152-15,1 0 208 0,1 1 48 0,0-1 0 16,1 0-448-16,0 1-96 0,1 0-16 0,-2 1 0 16,1 0-272-16,0 0-64 0,0 2-16 0,1 0 0 15,0 0-224-15,-6 3-32 0,0 0-16 0,6 1 0 16,-6-1-96-16,5 4-128 0,-5-4 176 0,3 7-176 15,-2 1 192-15,-2 2-192 0,-1 2 192 0,-1 0-192 0,-2 1 224 0,0 1-64 16,0 0-16-16,-1-1 0 0,0 1 176 0,0-2 48 16,1-2 0-16,0 1 0 0,1-1 16 0,1-1 0 15,1-1 0-15,1-2 0 0,1-6 192 0,1 6 32 16,1-1 16-16,1-1 0 0,1 0-496 0,1-1-128 16,-5-3 0-16,6 2 0 0,1 0 0 0,0-1 0 15,1 0 0-15,0-1 0 0,0 0-208 0,0 0-112 16,0 0-32-16,0 0 0 15,0-2-96-15,0 2-32 0,-2 0 0 0,-6 0 0 16,6-2-2464-16,-6 2-480 0</inkml:trace>
  <inkml:trace contextRef="#ctx0" brushRef="#br0" timeOffset="2431.129">18938 9716 23039 0,'0'0'2048'0,"0"0"-1648"15,0-5-400-15,-1 0 0 0,1 0 4032 0,0 0 704 0,1-1 160 0,1 0 32 16,0 0-3296-16,1-2-656 0,1 1-128 0,0-3-16 16,1 0-640-16,1 0-192 0,1-1 128 0,0 0-13104 31,1 0-2608-31</inkml:trace>
  <inkml:trace contextRef="#ctx0" brushRef="#br0" timeOffset="2742.229">19370 9372 20271 0,'0'0'1792'16,"0"0"-1424"-16,0 0-368 0,0 0 0 0,0 0 4944 0,2 5 928 16,0 2 176-16,0-1 32 0,1 2-3536 0,0 2-720 15,1 0-144-15,1 2-16 0,-1 1-896 0,1 1-160 16,1-3-32-16,1 3-16 0,0 0-416 0,1-1-144 16,0 1 0-16,2 0 144 0,0-1-272 0,0-1-64 15,-1 0-16-15,0 0 0 16,2-3-1712-16,-2 1-352 0,-3-1-64 0,1-2-10944 15,-1 0-2192-15</inkml:trace>
  <inkml:trace contextRef="#ctx0" brushRef="#br0" timeOffset="2926.945">19378 9648 19343 0,'0'0'848'0,"1"-7"192"0,-1 2-832 0,2-5-208 0,0 0 0 0,2 0 0 15,0-1 5472-15,2 0 1056 0,1-2 192 0,0 0 64 16,0 0-4576-16,2-1-912 0,0 0-176 0,2 1-32 16,0-1-832-16,1 0-256 0,1 0 160 0,0-1-160 15,0-1-1280-15,0 3-320 16,1 0-80-16</inkml:trace>
  <inkml:trace contextRef="#ctx0" brushRef="#br0" timeOffset="3346.381">19749 9168 17503 0,'0'0'1552'0,"0"0"-1232"15,-2-5-320-15,0-2 0 0,0 2 5488 0,2-2 1040 16,-1 0 192-16,2 0 64 0,-1 0-4128 0,2 2-816 16,0 0-176-16,2-1-16 0,1 0-928 0,2 0-176 15,0 1-32-15,2 1-16 0,0-1-496 0,3 1 128 16,-1 0-128-16,1 1 0 0,-1 1 0 0,0 2 0 15,0 1 0-15,-1 1 0 0,-2 1-176 0,-2 2 32 16,-1 2 0-16,-2-1 0 0,-2 2 144 0,-3 1 0 16,-2 0-144-16,-2 1 144 0,0 3 144 0,-2-2 112 15,-1 0 0-15,0 1 16 0,0-1 432 0,2 0 96 0,0-3 16 0,2 0 0 16,2-1-272-16,0 1-48 0,3-8-16 0,0 5 0 16,0-5-352-16,4 5-128 0,1-1 0 0,2-2 144 15,1 0-144-15,2 1 0 0,1 1 0 0,1 0 0 16,-1 0-144-16,1 2 144 0,0-1 0 0,-2 1 0 15,-3 1 0-15,0 0 0 0,-2 0 0 0,-2 1 0 16,-2 0 0-16,-2 0 0 0,-2 0 0 0,-2 1 0 16,-2 0 448-16,-1-1 64 0,-1 0 0 0,-2-1 0 15,-3-2-16-15,1 0 0 0,0 0 0 0,-1-2 0 0,2-1-272 0,-1-1-48 16,1-1-16-16,0 0 0 0,1-1-160 0,0 0 0 16,0 0-160-16,1 0 160 15,2 0-1632-15,1 0-224 0,1 1-64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1T04:27:39.90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10626 9382 16175 0,'0'0'352'0,"0"0"80"0,0 0 16 0,0 0 0 0,-4 3-448 0,4-3 0 16,-4 4 0-16,4-4 0 0,-3 5 1600 0,3-5 208 15,0 0 48-15,0 0 16 0,0 0-816 0,0 0-160 0,0 0-48 0,0 0 0 16,0 0-192-16,0 0-32 0,6-2-16 0,0-2 0 15,-1-2 160-15,2-1 16 0,0-2 16 0,-1-3 0 16,0-2-16-16,0-1 0 0,0-2 0 0,-1-1 0 16,-1-1-80-16,0-3 0 0,0 1-16 0,0-1 0 15,1 0-112-15,-1-1 0 0,0 0-16 0,0-2 0 16,1 1-48-16,0 0 0 0,-1 0 0 0,2 2 0 0,-2-1-128 16,0 0-16-16,0-3-16 0,0 0 0 0,0-3-16 15,0-1 0-15,1-3 0 0,-1-1 0 0,-1-3 32 0,1 2 0 16,0-1 0-16,0 2 0 0,0 0-112 0,0-1 0 15,0 0-16-15,0-2 0 0,-1-1-48 0,1-1-16 16,0-1 0-16,0 0 0 0,-1 1-16 0,1-1 0 16,0 3 0-16,0 0 0 0,0-1 0 0,0-4 0 15,0-2 0-15,1-1 0 0,0-1-16 0,1 0 0 16,-1 1 0-16,0 0 0 0,2 0-16 0,0-3-128 16,-1-3 192-16,2 0-64 0,-1-3-128 0,2 2 160 15,0-2-160-15,1-1 160 0,-2-2-160 0,1-3 192 16,2-2-192-16,1 2 192 0,1 0 0 0,-1 1 16 15,3-1 0-15,0 0 0 0,0-1 48 0,1 1 0 16,1 0 0-16,-2 5 0 0,1 1-96 0,0 1-16 16,0-4 0-16,2 1 0 0,-3-4-144 0,2 2 192 15,0 3-192-15,-1-2 192 0,1-1-64 0,1-2 0 16,1-6 0-16,2 2 0 0,-2 0-128 0,3 1 128 16,-1 1-128-16,3-1 128 0,0 1-128 0,1 1 0 15,-2 2 0-15,0 8 0 0,0 6 0 0,-3 5 128 0,-1 1-128 0,-2 7 0 16,-4 5 0-16,-1 2 0 0,-2 4 128 0,-1 2-128 15,-2 3 0-15,-2 4 0 0,0 2 0 0,0-1 0 16,-1 3 0-16,0 3 0 0,0 0 0 0,-1 2 0 16,1 0 0-16,-4 3 0 0,0 0 0 15,0 0 0-15,6 4 0 0,-1 2 0 0,-3 3 0 0,1 5 0 16,-1 2 0-16,-1 3 128 0,0 4-128 0,-1 2 0 16,-2 4 0-16,-2 8 0 0,0 3 128 0,-1 7-128 15,0 5 0-15,-1 4 0 0,-2 1 0 0,-1 6 0 16,-1 7 0-16,-1 0 0 0,-1 3 0 0,1 0 0 15,2-1 0-15,1 3 0 0,2 2 0 0,2-4 0 0,0-3 128 16,2-2-128-16,1 0 0 0,1-2 128 0,0 2-128 0,1-4 0 16,0-4 0-16,-1-1-176 0,0-4 176 0,0 0 0 15,-1 1 0-15,1-1 0 0,0 1 0 0,0-3 0 16,0-5 0-16,2-4 0 0,0-5 0 0,2 1 0 16,2 0 0-16,1-1 0 0,0-3 0 0,2-2 0 15,1-5 0-15,0-4 0 0,0-3 0 0,-1-5 0 16,1-4-144-16,0-5 144 0,-1-5 0 0,-1-4-144 15,2-4 144-15,0-7 0 0,-1-2-128 0,1-6 128 16,-1-3 0-16,0-5 0 0,0 1 0 0,-2-5 0 16,1-3 0-16,-1-2 0 0,0-4 0 0,1-3 0 15,0-4 0-15,0-2 0 0,0-1 0 0,1-1 0 16,2 0 0-16,1-5 0 0,1-3 0 0,1-7 0 16,3-1 0-16,0-2 0 0,1 0 0 0,1-3 0 15,1-7 0-15,0 3 0 0,0 2 0 0,-1-1 0 0,-2-2 0 16,1 0 0-16,1 1 0 0,-2 1 0 0,2 0 0 0,0 0 0 15,0-2 0-15,0 2 0 0,0 4 0 16,0-3 0-16,-1 0 0 0,2-1 0 16,-2 1 0-16,1 3 0 0,0 2 0 0,-2 0 0 0,0-4 0 0,1 0 0 15,1 0 0-15,-2 1 0 0,0 4 0 0,-1-2 0 16,-1-4 128-16,1 5-128 0,0 2 0 0,-2 5 0 16,0 4 0-16,-1 5 128 0,-2 5-128 0,-2 4 0 15,0 5 0-15,0 2 0 0,-1 6 0 0,0 2 0 16,-1 1 0-16,2 3 0 0,0 3 0 0,-1 2 0 0,1 3 0 0,0 4 0 15,0 1 0-15,0 2 0 0,-2 4 0 0,0 1 0 16,-1 3 0-16,0-2 0 0,0 2 0 0,1 1 0 16,-1 1 0-16,0 2 0 0,0 1 0 0,0 1 0 15,-1 2 0-15,1 1 0 0,0 3 0 0,-1 3 0 16,0 5 0-16,0 3 0 0,0 6 0 0,-1 4 0 16,-1 4 0-16,-1 5 0 0,0 3 0 0,1 4 0 15,-1 3 0-15,-1 6 0 0,1 8 0 0,-1 2 0 16,0 2 0-16,-1 1 0 0,-2 4 0 0,0 6 0 15,0 0 0-15,-1 1 0 0,-1-2 0 0,-1 6 0 16,-3 5 0-16,0 3 0 0,-1-1 0 0,0 4 0 16,1 4 0-16,-1 1 0 0,-1-4 0 0,1 0 0 15,0 0 0-15,2-5 0 0,0-7 0 0,2-3 0 16,1-1 0-16,1-7 0 0,3-3 144 0,2-4-144 16,2-8 128-16,1-5-128 0,0-3 0 0,0-4 0 15,-1-4 0-15,2-3-176 0,-1-5 176 0,1-5 0 16,0-4 0-16,0-4 0 0,0-3 0 0,0-4 0 0,-1-5 0 0,2-3-128 15,1-5 128-15,0-4 0 16,1-4 0-16,-1-4 0 0,0-7 0 0,2-4 0 0,1-5 0 0,1-3 0 16,0-3 0-16,2-5 0 0,-2-6 0 0,0-6 0 15,1-5 0-15,1-1 0 0,-1 2 0 0,2-7 0 16,1-3 0-16,-1-4 0 0,2-1 0 0,0-2 0 16,-2 5 0-16,1-4 0 0,0-2 0 0,-1 0 128 15,1-1-128-15,-1 2 0 0,0 1 0 0,0-2 0 16,-1 0 0-16,-1 1 0 0,-1 0 0 0,-1 0 128 15,-1-3-128-15,-2-1 0 0,1-1 0 0,-1 3 128 0,-1 3-128 0,1-1 0 16,-3-3 0-16,1 0 0 0,0 2 0 0,0 3 0 16,-1 2 0-16,0 3 128 0,2 1-128 0,-2 3 0 15,-1 4 0-15,0 7 0 0,0 7 0 0,-1 6 0 16,0 4 0-16,1 3 0 0,-2 3 0 0,0 3 0 16,0 2 0-16,0 1 0 0,0 4 0 0,0-1 0 15,1 4 0-15,-1 0 0 0,0 1 0 0,0 3 0 16,-1 2 0-16,0 1 0 0,0 2 0 0,0 1 0 15,-1 4 0-15,0 0 0 0,0 0 0 0,0 0 0 16,0 0 0-16,3 9 0 0,0 2 0 0,0 4 0 16,0 3-144-16,1-1 144 0,-1 4 0 0,0 0 0 15,-2 2 0-15,2 4 0 0,0 4 0 0,0 5 0 16,0 5 0-16,1 5 0 0,0 4-128 0,-1 2 128 16,1 1 0-16,-2 6 0 0,-1 5 0 0,0 4 0 15,1-1 0-15,-1 3 0 0,-1 1 0 0,-1 4 0 16,-1 3 0-16,0 1 0 0,-1-2 0 0,0 4 0 0,1 4 0 15,-1 1 0-15,0-4 0 0,0-1 0 0,-1 0 0 0,0-1 0 16,1-3 0-16,1-5 0 0,-1-7-128 0,1-1 128 16,-2-3 0-16,1-2 0 0,1-3 128 0,0-5-128 15,0-5 0-15,0-5 0 0,1-6 0 0,1-4 0 16,-1-4 0-16,0-3 0 0,0-5 128 0,1-2-128 16,0-2 0-16,1-3 0 0,0-3 0 0,0-3 0 15,2-1 0-15,-3-5 0 0,0 0 0 0,7-4 0 16,0-2 0-16,0-4 0 0,-1-6 0 0,2-5 0 0,-2-3 0 15,3-7 0-15,1-8 0 0,0-4 0 0,1-5 0 0,-1-3 0 16,2 0 0-16,0-5 0 0,0-5 0 0,1-5 0 16,0-2 0-16,2-3 0 0,-2 0 0 0,1-4 0 15,1-4 0-15,-1-2 0 0,1 3 0 0,0-5 0 16,-2-5 0-16,1 1 0 0,0 1 0 0,-1-1 0 16,0-4 0-16,1-1 0 0,0 1 0 0,4-47 0 15,-4 17 0-15,-4 50 0 0,0 1 0 0,1 4 0 16,-3 4 0-16,7-30 0 0,-1 7 0 0,2 9 0 15,0 3 0-15,2 9 0 0,0 5 0 0,0 2 0 16,2-1 0-16,0 2 0 0,3 3 0 0,-1 3 0 16,0 4 0-16,-2 7 0 0,-1 7 0 0,-2 3 0 15,-3 3 0-15,0 4 0 0,0 2 0 0,-2 1 0 16,0 0 0-16,-2 2 0 0,-1 3 0 0,-2 1 0 16,1 0 0-16,0 4 0 0,0-1-128 0,1 3 128 0,-1 1 0 0,-1 2 0 15,2 1 0-15,-1 2 0 16,0 1 0-16,1 4 0 0,-1 1 0 0,2 3 0 15,0 2-144-15,0 3 144 0,1 2 0 0,-2 4 0 0,0 3-128 16,-1 3 128-16,-3 0 0 0,0 9 0 0,2 8 0 16,-2 9 0-16,-1 7 0 0,-1 2 0 0,0 2 0 0,-1 5 0 15,-3 6 0-15,-1-18 0 0,-2 10 0 16,-3 38 0-16,0-10 0 0,1-31 0 0,-1 12 0 0,-1 5 0 16,-1 3 0-16,0 5 0 0,-2 4 0 0,1-2 0 15,0-5 128-15,0-1-128 0,-1-1 0 0,0-2 0 16,2-1 208-16,2-6-48 0,-1-6-16 0,2 1 0 15,1-5 32-15,3 1 0 0,1-3 0 0,2-6 0 16,2-3 16-16,2-4 0 0,2-4 0 0,3-1 0 16,1-4-192-16,2-1 192 0,1-3-192 0,8 13 192 0,-2-9-192 0,1-8 0 15,-1-7 0-15,1-2 0 16,1-8 0-16,-2-1 0 0,0-6 0 0,-2-2 0 0,0-3 0 0,-4-4 0 16,-3-2 0-16,-2-4 0 0,-1-5 0 0,-3-4 0 15,-2-5 0-15,1-6 0 0,-2-8 0 0,1-4 0 16,1-2 0-16,0-1 0 0,0-1 0 0,2-6 0 15,0-5 0-15,2-8 0 0,1-3 0 0,2-1 0 16,2 2 0-16,0-4 0 0,0-4 0 0,3-4 0 16,0-2 0-16,2 0 0 0,-1-2 0 0,2-1 0 15,2-2 0-15,-2 5 0 0,1 6 0 0,0-4 0 16,0-4 0-16,2 3 0 0,0 4 0 0,1-4 0 16,-2-1 0-16,3-3 0 0,0-5 0 0,0 5 0 15,0 5 0-15,1-5 0 0,1-3 0 0,0 3 0 16,4 5 0-16,-2 3-176 0,0 0 176 0,1 3-128 0,-1 3 128 0,-1 5-128 15,1 6 128-15,-3 7 0 16,-2 5 0-16,-3 3 0 0,0 3 0 0,-3 4 0 0,-3 3 0 0,0 3-128 16,-4 6 128-16,0 4 0 15,-2 4 0-15,-2 3 0 0,0 4 0 0,-1 3 0 16,-5 5 0-16,0 0 0 0,0 0 0 0,7 6-128 16,-1 3 128-16,-1 5 0 0,-2 4 0 0,0 6 0 0,0 5 0 0,-1 3 0 15,0 2 0-15,-2 0 0 0,-1 2 0 0,0 7 0 16,0 4 0-16,0 9 0 0,-1 3 0 0,2 3 0 15,0-2 0-15,0 4 0 0,-2 5 0 0,1 5 0 16,3 4 0-16,1-1 0 0,-1-3 0 0,0-15 0 0,1 15 0 16,1 3 0-16,1-2 0 0,-1 7 0 0,-1 5 0 0,0 2 0 15,1 0 0-15,-1 0 0 0,-2 6 0 0,-1 1 0 16,-1-2 0-16,-1 5 0 0,-2 0 0 0,1 3 0 16,-2-3 0-16,0 0 0 0,-4 3 0 0,1-4 0 15,1-6 0-15,0-2 0 0,0-1 0 0,-1-5 0 16,1-2 0-16,2-9 0 0,-1-8 0 0,0-5 0 15,0-2 0-15,1-6 0 0,0-3 0 0,0-6 0 16,1-4 0-16,-1-7 0 0,0-4 0 0,1-8 0 16,1-4 0-16,0-4 0 0,1-5 0 0,2-7 0 15,0 0 0-15,-2-4 0 0,0-5 0 0,1-9 0 16,1-6 0-16,1-8 128 0,1-5-128 0,1-4 0 16,2 0 0-16,0-8 0 0,0-9 0 0,2-5 0 15,1-7 0-15,0-4 0 0,2-2 0 0,3-8 0 16,2-10 0-16,2-3 0 0,3-1 0 0,3-6 0 15,3-5 0-15,1 0 0 0,3-4 0 0,3 1 0 16,-1 1 0-16,11-43 0 0,-4 11 0 0,-6 17 0 0,-3 13 0 0,-3 0 0 16,-2-3 0-16,0 9 0 0,-2 9 0 0,1 1 0 15,-2-4 0-15,0 9 0 16,0 9 0-16,1-2 0 0,-1-2 0 0,0 5 0 0,-1 5 0 16,0 5 0-16,-3 6 0 0,1 0 0 0,1 1 0 0,-2 4 0 15,1 1 0-15,-2 10-160 0,0 7 160 0,-2 6 0 16,-3 3 0-16,1 5-128 0,0 3 128 0,-3 3 0 15,1 5 0-15,-2 4 0 0,-1 5-128 0,0 4 128 16,-8 5 0-16,9 1 0 0,0 5-128 0,-1 5 128 0,-1 6 0 0,1 5 0 16,-1 5-128-16,0 3 128 0,1 4 0 0,0 7 0 15,0 6 0-15,1 6 0 0,-1 6 0 0,2-2 0 16,0-1 0-16,-1 10 0 0,0 5 0 0,-1 7 0 16,0 4 0-16,-1 1 0 0,-1 2 0 0,-1 7 0 15,0 8 0-15,-1 1 0 0,-3 0 0 0,0 3 0 16,-1 8 0-16,-1-1 0 0,-1 2 0 0,0-3 0 0,1-3 0 0,0 3 0 15,0 8 0-15,0-4 0 16,0-5 0-16,1 3 0 0,0 2 0 0,0-4 0 0,0-8 128 0,0 0-128 16,1 3 0-16,0-8 0 0,-2-8 128 0,3 0-128 15,0 2 0-15,2-9 0 0,0-9 0 0,-1-6 0 16,1-4 0-16,1-4 128 0,0-6-128 0,2-6 0 16,0-9 0-16,1-8 0 0,-1-6 0 0,1-7 0 15,-1-7 0-15,1-3 0 0,-1-4 0 0,0-4 0 16,-1-6 0-16,-2-8 0 0,0-7 0 0,0-12 0 15,2-10 0-15,1-5 0 0,1-4 128 0,0-5-128 16,-1-6 0-16,2-10 0 0,3-8 0 0,1-1 0 16,0 1 0-16,2-8 0 0,2-10 0 0,0 1 0 15,1 1 0-15,2-7 0 0,2-5 0 0,1 0 0 16,2 4 0-16,-1-3 0 0,0-6 0 0,-1-2 0 16,0-4 0-16,-1 6-128 0,0 7 128 0,-3-3-160 15,-3-5-32-15,-1 7-16 0,-1 7 0 0,1-3 0 0,0-3 208 16,-1 7-192-16,-1 9 192 0,1 0-192 0,-1-2 192 0,0 9 0 15,0 10 0-15,-1 1 0 0,0 3 0 0,1 6 0 16,-1 4-128-16,-1 6 128 0,1 5 0 0,-1 8 0 16,-2 10 0-16,0 5 0 0,1 4 0 0,-1 6 0 15,-2 3 128-15,1 4-128 0,0 3 0 0,1 5 0 16,0 1 0-16,2 3 0 0,1 4 0 0,3 6 0 16,1 5 0-16,-1 7 0 0,-1 7 0 0,0 10 0 15,-1 9 0-15,-2 8 0 0,1 6 0 0,-1 1 0 16,-1 2 0-16,-1 10 0 0,1 10 0 0,0 0 0 15,-2-3 0-15,-1 12 0 0,-2 11 160 0,1 2-160 16,-2-1 128-16,0 4-128 0,-1 4 0 0,-1 3 0 0,-2 0 128 0,0 0-128 16,-1-1 0-16,1 7 0 0,-1 5 144 0,-1-3-144 15,-2-5 192-15,1-2-48 0,1-2 0 0,-1 2 0 16,-1 3-16-16,2-7-128 0,0-8 192 0,0 0-64 16,-1 0 0-16,2-12-128 0,2-12 192 0,1-3-64 15,0-2-128-15,1-5 128 0,1-8-128 0,2-8 128 16,0-12-128-16,2-9 0 0,1-7 0 0,-1-6 0 15,0-7 0-15,1-3 0 0,-2-7 0 0,2-4 0 16,1-5 0-16,-1-5 0 0,0-4 0 0,-2-9 0 16,1-8-144-16,-1-11 144 0,-1-15 0 0,0-6 0 15,2-9-176-15,-1-1 176 0,-1-1-160 0,0-10 160 16,1-7-128-16,-1-1 128 0,0-1 0 0,1-10-144 16,0-11 144-16,1 0 0 0,-1-3 0 0,2-1 0 15,2-4 0-15,0-5 0 0,-1-9 0 0,1 2 0 0,-1 2 0 0,3-3 0 16,-1-4 0-16,-2-5 0 0,1-5 0 0,1 7 0 15,-2 3 0-15,1 6 0 0,0 4 0 0,1 0 0 16,-1 0 0-16,-1 11 0 0,-2 12 0 0,1 1 0 16,-2 0 0-16,-1 13 0 0,-1 6 0 0,-2 9 0 15,-1 3 0-15,-1 5 0 0,-1 5 0 0,-1 8-128 16,-1 5 128-16,1 9 0 0,0 7 0 0,1 5-128 16,0 4 128-16,0 3 0 0,0 3 0 0,2 4-160 15,0 3 160-15,1 3 0 0,-3 7-144 0,0 0 144 16,0 0 0-16,4 9-144 0,0 5 144 0,0 7-160 15,0 7 160-15,0 12-160 0,0 8 160 0,-1 12 0 16,1 8 0-16,1 4 0 0,0 0 0 0,0 11 128 0,0 9-128 0,1 1 128 16,1-1-128-16,1 9 128 0,2 8-128 0,1 2 128 15,2-1-128-15,1 7 0 0,0 7 0 16,0 5 128-16,-1 6-128 0,-1-2 0 0,-2-3 0 0,3 1 0 16,-1 2 0-16,-1 4 0 0,-4 2 0 0,2-2 128 15,-1-4-128-15,1 1 0 0,0 2 0 0,1 4 0 16,-1 2 0-16,0-9 0 0,0-10 0 0,2-4 0 15,1-5 144-15,1-6-144 0,0-4 192 0,0-9-192 16,1-6 192-16,1-12-192 0,-2-14 192 0,3-5-192 16,0-2 128-16,-1-6-128 0,4-6 0 0,-1-10 0 15,1-5 0-15,1-9 0 0,-1-6 0 0,2-7 0 16,-1-7 0-16,1-9 0 0,-1-9 0 0,-1-11 0 16,-3-13-144-16,0-6 144 0,0-5-128 0,-3-8 128 15,0-9 0-15,0-8-128 0,2-7 128 0,-2-6 0 16,0-3 0-16,1-6 0 0,0-8 0 0,1-5-128 0,-1-3 128 0,0 1 0 15,2-1 0-15,2-3 0 0,1-3 0 0,2 1 0 16,-2 4 0-16,4-2 0 0,-1-2 0 0,2-9 0 16,-1-3 0-16,3 5 0 0,-3 5 0 0,2-1 0 15,1-3 0-15,0 0 0 0,1 0 0 0,2 6 0 16,1 9 0-16,4 1-128 0,-1 2 128 0,0 12 0 16,0 12 0-16,-2 4 0 0,-3 1 0 0,-3 5 0 15,-4 7 0-15,-3 12 0 0,-3 12 0 0,-3 11 0 16,-3 6 0-16,-1 6 0 0,-4 6 0 0,0 6 0 15,-1 2 0-15,-3 7 0 0,0 0 128 0,0 0-128 16,7 8 128-16,1 6-128 0,-2 7 0 0,1 10 128 0,-1 9-128 16,1 12 0-16,3 5 0 0,-1 2 0 0,-1 2 0 0,0 10 128 15,-2 11-128-15,0 4 0 0,-3 1 0 0,-1 8 0 16,-2 8 0-16,0 0 0 0,-1 0 0 0,-1 10 0 16,-3 6 0-16,1-3 0 0,1-6 0 0,-2 1 0 15,-1 5 0-15,1-7 128 0,0-6-128 0,1-2 0 16,0-2 192-16,2-11-48 0,1-11 0 0,1-4 0 15,1-1 32-15,3-7 0 0,2-7 0 0,1-9 0 16,1-9-176-16,0-8 160 0,1-9-160 0,1-4 160 16,0-5-160-16,0-6 0 0,-1-3 0 0,3-3 0 15,2-4 0-15,-1-3 0 0,1-2 0 0,2-9 0 16,-1-7 0-16,3-12 0 0,2-8 128 0,1-11-128 16,2-13 0-16,-1 0 0 0,0-2 0 0,-2-10 128 15,2-13-128-15,-1 0 0 0,1 1 0 0,1-9 0 0,1-8 0 16,3 1 0-16,1 5 0 0,4-5 0 15,2-4 0-15,1 6 0 0,0 7 0 0,-2 1 0 0,-3 0 0 0,-3 10 0 16,-2 9 0-16,-2 2 0 0,0-2 0 0,-2 5 0 16,1 3-144-16,-1 8 144 0,2 9 0 0,-3 4 0 15,-1 1 0-15,-1 9 0 0,0 3 0 0,-2 7 0 16,-4 7 0-16,-1 6 0 0,-1 5-128 0,-2 6 128 16,-8 5 0-16,7 6 0 0,-1 7-128 0,-1 12 128 15,-1 11 0-15,-1 8 0 0,0 7 0 0,-3 12 0 16,-1 10 0-16,-1 7 0 0,-2 1 0 0,-1 4 0 15,-2 0 0-15,3 4 0 0,0 3 0 0,1-6 0 16,-1-8 0-16,1 1 0 0,1 3 0 0,2-6 0 16,0-8 0-16,2-8 0 0,1-8 0 0,1-3 0 0,0-4 128 0,1-4-128 15,2-7 0-15,1-7 144 0,1-4-144 0,1-9 128 16,-1-3-128-16,2-6 0 0,1-5 0 0,0-7 0 16,0-7 0-16,2-10 0 0,-3-11 0 0,1-7 0 15,0-8 0-15,3-9 128 0,1-8-128 0,2-11 0 16,3-11 0-16,3 0 0 0,4-1 0 0,3-6 0 15,4-6 0-15,2 6 0 0,1 5 0 0,-1-2 0 16,-3 0 0-16,-3 9 0 0,-1 14 0 0,-1 3 0 16,-4-1 0-16,1 6 0 0,0 2 0 0,1 6 0 15,1 6 0-15,-1 6 0 0,1 7 0 0,2 4 0 16,-1 2 0-16,-2 7 0 0,-2 4 0 0,-3 8 0 16,-3 6 0-16,-2 8 0 0,-1 6 0 0,-2 10 0 15,-2 7 0-15,-3 13 0 0,-2 10 0 0,-2 11 0 0,-1 9 0 0,-2 1 0 16,-3-5 0-16,0 6 0 0,-4 6 0 15,1-1 0-15,1-5 0 0,0-6 0 0,0-9 192 0,2-2-64 16,1-2 0-16,0-5 0 0,2-6 0 0,2-8 0 16,1-6 0-16,1-11 0 0,0-5-128 0,2-6 0 15,2-6 0-15,0-7 0 0,2-8 0 0,1-11 0 16,2-11 0-16,2-10 0 0,-1-11 0 0,2-15 0 16,1-18 144-16,4-8-144 0,6-7 0 0,3-12 128 15,2-11-128-15,0-1 0 0,2 0 0 0,-1 1 0 16,4 0 0-16,4-3 0 0,6-3 0 0,4 8 0 15,5 6 0-15,-3 5 0 0,-3 5-144 0,-4 0-48 16,-4 4-16-16,-1 5 0 16,0 4-2800-16,-7 6-576 0</inkml:trace>
  <inkml:trace contextRef="#ctx0" brushRef="#br0" timeOffset="13547.645">13422 10297 10127 0,'0'0'448'0,"0"0"96"0,0 0-544 0,0 0 0 16,0 0 0-16,0 0 0 0,0 0 5024 0,0 0 896 16,0 0 176-16,0 0 48 0,-1 5-3776 0,1 2-768 15,0 3-128-15,1-1-48 0,1 3-400 0,1 0-64 16,-1 2-32-16,2 0 0 0,0 0-304 0,0 0-64 15,1-1-16-15,0-1 0 0,1-3-320 0,1 0-64 0,1 1-16 0,-1-4 0 16,0 0 32-16,-1-2 0 0,2 0 0 0,-1-1 0 16,0-2-176-16,1-1 0 0,1-1 0 0,-2-1 128 15,1-1-128-15,-1-1 0 0,0-2 0 0,1-2 0 16,-2-1 0-16,0-2 288 0,2 1-48 0,-2-3-16 16,1-4-224-16,-1 0 0 0,0 2 128 0,-2 1-128 15,-1 3 128-15,1 4-128 0,-2 1 176 0,-2 6-176 16,0 0 352-16,5 5-32 0,-2 2-16 0,0 2 0 0,0 2 80 0,2 2 0 15,-1 0 16-15,0 1 0 0,1-1-272 16,0 0-128-16,0-4 128 0,1 2-128 0,2 1 288 0,1-4-32 16,0-2 0-16,-2-1 0 0,0 0-32 0,1-1-16 15,0 0 0-15,0-2 0 0,0-2 48 0,1-1 16 16,-1 0 0-16,2-2 0 0,-1-1 160 0,1-2 16 16,-1-1 16-16,1-2 0 0,-1-3-16 0,-1-2 0 15,-1-1 0-15,0-1 0 0,-1-5-160 0,-1 0-32 16,0 2-16-16,-1 1 0 0,-1 1-240 0,-1 5 176 15,-1 1-176-15,0-1 160 0,0 1-160 0,0 2 0 16,0 1 0-16,-1 0 0 0,0 1 0 0,0-1 0 16,0 0 0-16,0 2 0 15,1 0-528-15,-1-1 16 0,0 2 0 0,0 0 0 16,0 0-976-16,-1 0-192 0,0 1-48 0,1 4 0 16,-2-5-1760-16,-1 2-352 0</inkml:trace>
  <inkml:trace contextRef="#ctx0" brushRef="#br0" timeOffset="14027.052">13541 9975 18431 0,'0'0'816'0,"0"0"160"0,0 0-784 0,0 0-192 15,0 0 0-15,3-3 0 0,0 0 3840 0,0 0 736 16,0-1 144-16,1-1 16 0,0 0-2368 0,0 0-496 16,0 1-80-16,2-3-32 0,-1 1-928 0,0 0-176 15,1-1-32-15,0 1-16 0,1-1-176 0,-1 3-48 16,0 1 0-16,0 1 0 0,-1 1-48 0,1 2-16 16,1 2 0-16,-1 1 0 0,-1 0-16 0,0 3-16 15,0 2 0-15,0 1 0 0,-2 0-160 0,1 1-128 16,-1 2 192-16,1-2-192 0,-1-1 144 0,0 1-144 15,-1-1 0-15,1 1 144 0,-1-1-336 0,0-2-80 0,0 0-16 16,0-2 0 0,1 1-1888-16,0 0-384 0,0-1-80 0,1 0-16 0</inkml:trace>
  <inkml:trace contextRef="#ctx0" brushRef="#br0" timeOffset="14647.116">14061 10617 27647 0,'0'0'1216'0,"-2"-5"256"0,0 0-1168 0,0-2-304 0,1-1 0 0,-1 1 0 16,-1 2 1472-16,1-2 256 0,-1 2 32 0,0 1 16 15,3 4-512-15,0 0-112 0,-5-1 0 0,0 2-16 16,0 1-432-16,0 3-64 0,-1 2-32 0,1 2 0 15,0 2-224-15,1 3-64 0,0 0 0 0,1 3 0 0,1-1 176 0,2 2 16 16,1-2 16-16,1 0 0 0,2 0-96 0,1-2-32 16,1 1 0-16,1-5 0 15,-1-1-64-15,3-2-16 0,0-1 0 0,0-4 0 0,-1-1 64 0,0-2 0 16,1-1 0-16,0-1 0 0,-1-3 32 0,1-2 16 16,-1-2 0-16,0-1 0 0,-1 0-112 0,-1-1-32 15,-1 0 0-15,0 0 0 0,-2 1-80 0,-1-2-16 16,-2 0 0-16,1 0 0 0,-2-1-192 0,0 0 176 15,-1 0-176-15,0 2 160 0,-1 0-160 0,0 0 0 16,-1 2 0-16,0 2 0 0,0 1-144 0,0-1-112 16,-1 1-32-16,1 1 0 15,3 2-1184-15,1 4-256 0,0 0-32 0,0 0-16 16,0 0-1184-16,0 0-240 0,0 0-64 0</inkml:trace>
  <inkml:trace contextRef="#ctx0" brushRef="#br0" timeOffset="14843.958">14365 10695 18431 0,'0'0'816'0,"0"0"160"0,0 0-784 0,0 0-192 0,5-3 0 0,-1-2 0 16,2-2 5200-16,0-1 1008 0,1-4 192 0,0 1 32 16,0-1-3856-16,0-2-768 0,-2-1-144 0,1 3-48 15,-2 1-832-15,0-1-160 0,0 1-48 0,-1 0 0 16,-2 0-400-16,1 1-176 0,-1 0 128 0,0 2-128 31,-1-1-1584-31,1 0-400 0,0 0-64 0</inkml:trace>
  <inkml:trace contextRef="#ctx0" brushRef="#br0" timeOffset="15677.618">14863 10187 14735 0,'0'0'1312'0,"0"0"-1056"16,0 0-256-16,0 0 0 0,0 0 3360 0,0 0 608 16,0 0 128-16,0 0 32 0,0 0-2112 0,0 0-416 15,0 0-96-15,0 0-16 0,2 8-464 0,-1 2-80 16,0 1-32-16,0 2 0 0,0 1-224 0,1-1-48 15,0 1-16-15,0 1 0 0,0 1-176 0,1 0-16 16,0 0-16-16,0-2 0 0,1 1-112 0,0-2-32 16,1-1 0-16,-2-3 0 0,2-1-96 0,0-1-32 15,-1-3 0-15,-4-4 0 0,6 2-144 0,0-2 128 16,-6 0-128-16,6-3 128 0,0-3-128 0,-2-1 192 16,-1-4-192-16,2 0 192 0,-1-2-192 0,1-2 160 15,-2 2-160-15,2-1 160 0,-1-1-160 0,0-1 0 16,0 0 0-16,-1 1 0 0,-1 2 0 0,1 1 0 15,-1 2 0-15,-1 0 0 0,1 3 0 0,0 2 0 16,-2 5 0-16,0 0 0 0,0 0 0 0,0 0 0 16,2 8 0-16,0 4 0 0,-1 2 0 0,1 2 208 0,0 2-48 15,1 1-16-15,2 0 32 0,-2 1 0 0,0-2 0 0,2 0 0 16,1-1-48-16,-1-4 0 0,1 1 0 0,0-2 0 16,0-4 0-16,2-1 0 0,0-1 0 0,0-2 0 15,-1-2 128-15,2-3 0 0,0-3 16 0,1-1 0 16,-1-2 176-16,-1-2 48 0,1-3 0 0,0-4 0 15,1-1-16-15,-2-3 0 0,0 1 0 0,0-2 0 16,-2-3-176-16,-1-1-48 0,0 2 0 0,0-1 0 16,0 2-256-16,-3 1 160 0,1 4-160 0,0 0 128 0,-2 2-128 0,-1 3 0 15,-1 1 0-15,-1 0 0 16,0 4-640-16,0-1-176 0,-2 3-16 0,0 1-16 16,-1 1-2592-16,-1 1-512 0</inkml:trace>
  <inkml:trace contextRef="#ctx0" brushRef="#br0" timeOffset="16378.3">14909 9864 27583 0,'0'0'1216'0,"0"0"256"0,1-5-1168 0,0-1-304 15,1-3 0-15,1-1 0 0,0 0 1808 0,1 0 304 16,0-2 64-16,1 0 16 0,0 0-992 0,1 1-208 15,-1-1-32-15,1-2-16 0,0 1-496 0,0 1-112 16,2-1-16-16,0 0 0 0,-1 1-192 0,-2 2-128 16,0-1 160-16,0 4-160 0,-2 2 512 0,-3 5 16 15,0 0 0-15,0 0 0 0,0 0 432 0,3 7 64 0,-1 2 32 0,-2 3 0 16,1-2-432-16,0 4-96 0,0 0-16 0,1 1 0 16,1 0-256-16,0 0-64 0,0-1-16 0,3 3 0 15,0-3-176-15,2 0 0 0,0 0 0 0,1-1 0 31,1-3-464-31,0-2-176 0,1-1-48 0,0 0-13280 0,0-4-2672 0</inkml:trace>
  <inkml:trace contextRef="#ctx0" brushRef="#br0" timeOffset="17028.494">15391 10516 35999 0,'0'0'1600'0,"0"0"320"0,0 0-1536 0,0 0-384 0,0 0 0 0,0 0 0 15,0 0 1872-15,0 0 304 16,0 0 64-16,0 0 16 0,-4 5-912 0,1 2-176 15,-1 1-32-15,2 1-16 0,-1 2-672 0,2-1-128 16,-1 1-16-16,2 0-16 0,-2 1-288 0,1-2 128 16,0 1-128-16,1 0 0 0,-1-1 0 0,1-1 0 15,0-2-192-15,2 2 48 16,-1-2-1200-16,0 0-256 0,1-1-32 0,0-1-11872 0,-2-5-2368 0</inkml:trace>
  <inkml:trace contextRef="#ctx0" brushRef="#br0" timeOffset="17277.032">15697 10702 22111 0,'0'0'1968'0,"0"0"-1584"16,0-6-384-16,1 0 0 0,1-2 5120 0,2-2 928 16,-1-4 192-16,0 1 32 0,0-4-4304 0,0-1-880 15,1-1-160-15,1-4-32 16,0-2-2112-16,0-2-432 0</inkml:trace>
  <inkml:trace contextRef="#ctx0" brushRef="#br0" timeOffset="18369.278">16161 10206 31391 0,'0'0'1392'0,"0"0"272"0,-4 4-1328 0,0-1-336 15,-1 2 0-15,1 2 0 0,0 2 1680 0,0 1 272 16,1 1 48-16,-1 2 16 0,0 1-1024 0,3 0-208 16,0 2-32-16,1 1-16 0,1-2-464 0,1 0-80 15,1 0-32-15,2-4 0 0,1-2-160 0,1-1 0 16,1-2 0-16,0-2 0 0,0-1 0 0,0-2 0 0,1-1 0 0,0-1 0 16,-1-1 0-16,0 0 0 15,-1-3 128-15,-2 1-128 0,-5 4 0 0,0 0 0 16,0 0 144-16,0 0-144 0,0 0 0 0,0 0 0 15,0 0 0-15,3 5 128 0,-3-5-128 0,4 5 0 16,-4-5 0-16,0 0 0 0,0 0 0 0,0 0 0 0,7 1 0 0,0-2 0 16,-1-2 192-16,0 0-48 0,-1-1 0 0,0-2 0 15,2-1 16-15,1 2 0 0,1-2 0 0,1 1 0 16,-1 1-160-16,1 2 0 0,-1 2 0 0,1 2 128 0,0 1-128 0,-2 2 0 16,0 1 0-16,0 1 128 0,2 0-128 15,-2-2 0-15,-1 0 0 0,0-1 128 0,0-1-128 0,1-3 0 16,0-1 0-16,-1-3 0 15,-1-1 0-15,1-4 0 0,0-4 0 0,-1-1 0 0,-1 0 0 0,0-2 0 16,0-3 0-16,0 1-13008 16,-1 0-2496-16</inkml:trace>
  <inkml:trace contextRef="#ctx0" brushRef="#br0" timeOffset="18656.305">16212 9861 20271 0,'0'0'896'0,"-4"4"192"0,-1 0-880 0,5-4-208 0,0 0 0 0,0 0 0 15,0 0 4160-15,0 0 800 0,0 0 160 0,0 0 16 16,0 0-3536-16,0 0-720 0,0 0-144 0,0 0-32 16,0-6-576-16,1 1-128 0,1 1 0 0,1-1 0 15,1 0-320-15,0 0-64 0,1 0-16 0,-1 0 0 32,0 1-2336-32,0 1-464 0,0 0-80 0</inkml:trace>
  <inkml:trace contextRef="#ctx0" brushRef="#br0" timeOffset="18980.322">16223 9963 25791 0,'0'0'2304'0,"0"0"-1856"16,0 0-448-16,0 0 0 0,0 0 2064 0,0 0 320 16,4-5 64-16,0-3 16 0,1-1-704 0,1-3-144 15,1-1-16-15,0-1-16 0,0 0-800 0,0 0-144 16,1-2-48-16,0 0 0 0,0 1-208 0,0 2-32 15,-1 0-16-15,-1 1 0 0,-1 1-64 0,0 2-16 16,-1 1 0-16,0 2 0 0,-2 1-48 0,-2 5-16 16,0 0 0-16,0 0 0 0,0 0 48 0,0 0 0 15,3 6 0-15,-1 3 0 0,0 1 32 0,0 4 16 16,0 2 0-16,1 3 0 0,0 0-64 0,1 1-16 16,0 1 0-16,1 1 0 0,1 1-80 0,1-3 0 15,1 2-128-15,2-3 192 0,-2-1-192 0,1-2 0 16,1-4 0-16,1 0 0 0,-2-2 0 0,1-3-128 0,1-2-16 0,0-1 0 31,0-2-1872-31,1-4-368 0,-1-1-80 0</inkml:trace>
  <inkml:trace contextRef="#ctx0" brushRef="#br0" timeOffset="19563.364">16581 10440 33167 0,'0'0'2944'0,"0"0"-2352"15,0 0-464-15,0 0-128 0,0 0 1840 0,-1-6 336 0,0 1 80 0,2-2 16 16,1 1-1040-16,1 1-208 0,1-3-32 0,1 1-16 16,1 1-576-16,0 2-112 0,1-1-32 0,1 3 0 15,2 0-256-15,0 4 0 0,-1 0 0 0,-1 3 0 16,-2 0 0-16,0 3-144 0,-2 2 144 0,-1 2 0 16,-3 1 0-16,-1 1 0 0,-3 0 144 0,-3-1-144 15,-1 1 464-15,-1 0-16 0,0 0 0 0,-1-1 0 16,0 0 384-16,3-1 64 0,-2-2 0 0,1 0 16 0,1 0-224 15,1-3-48-15,1 0-16 0,2 0 0 0,1-1-320 0,0-1-64 16,2-5-16-16,0 0 0 0,0 0-224 0,3 6 0 16,0-2 0-16,3-1 0 0,2 0 0 0,1-1-128 15,0-2 128-15,2-2 0 16,2-1-448-16,1-1 32 0,0-1 0 0,0-1 0 16,2-1-1008-16,0 1-208 0,-2-1-32 0,1 0-12736 15,0-1-2560-15</inkml:trace>
  <inkml:trace contextRef="#ctx0" brushRef="#br0" timeOffset="19783.32">16977 10609 41919 0,'0'0'928'0,"0"0"192"0,0 0 32 0,0 0 16 0,3-4-928 0,1-4-240 16,1-3 0-16,1 0 0 0,1-1 704 0,0 2 80 0,0-5 32 0,1 2 0 15,1 2-640-15,0-1-176 0,-1 1 0 0,-1 0 0 32,-2 2-2176-32,-1 0-496 0</inkml:trace>
  <inkml:trace contextRef="#ctx0" brushRef="#br0" timeOffset="19947.258">17323 10502 39391 0,'0'0'1744'0,"-3"4"368"0,-1-2-1696 16,4-2-416-16,0 0 0 0,0 0 0 0,0 0 544 0,0 0 32 15,0 0 0-15,0 0 0 16,5-6-1232-16,1-1-240 0,2 0-64 0</inkml:trace>
  <inkml:trace contextRef="#ctx0" brushRef="#br0" timeOffset="20081.113">17465 10471 27647 0,'-11'1'1216'0,"11"-1"256"0,0 0-1168 0,0 0-304 15,0 0 0-15,0 0 0 0,0 0 2496 0,0 0 448 16,0 0 96-16,0 0 16 0,0 0-2608 0,6-4-448 15,0-1-256-15</inkml:trace>
  <inkml:trace contextRef="#ctx0" brushRef="#br0" timeOffset="20204.074">17661 10438 21183 0,'0'0'1888'0,"-3"3"-1504"0,3-3-384 0,0 0 0 16,0 0 4848-16,0 0 896 0,0 0 176 0,0 0 32 15,0 0-4288-15,0 0-848 0,0 0-176 0,0 0-48 16,0 0-2080-16,0 0-432 0</inkml:trace>
  <inkml:trace contextRef="#ctx0" brushRef="#br0" timeOffset="20386.558">17814 10670 48383 0,'0'0'2144'0,"0"0"432"0,0 0-2064 0,0 0-512 15,0 0 0-15,0 0 0 0,3-5 752 0,2-1 32 16,1-2 16-16,2 0 0 0,1-3-560 0,0-2-112 16,2 0-128-16,0-1 176 15,1 0-1552-15,-1 0-304 0,1 1-64 0</inkml:trace>
  <inkml:trace contextRef="#ctx0" brushRef="#br0" timeOffset="21355.166">18305 10212 12895 0,'-4'4'1152'0,"-1"3"-928"16,1 2-224-16,1 2 0 0,-1 1 6016 0,0 2 1168 16,1 2 240-16,2 2 32 0,-1 3-4928 0,1 1-992 15,0 1-192-15,2 3-32 0,0 0-784 0,2-2-144 16,0-1-48-16,3-2 0 0,1-3-336 0,3-3 0 15,3-1 0-15,1-2 0 0,1-4 0 0,3-2 0 16,1-4 0-16,1-2 0 0,2-3 0 0,-1-2 0 16,-1-2 0-16,-3-2 0 0,0-1 0 0,-4-1 0 15,0-1 0-15,-3-2 128 0,-1 1-128 0,-1 0 192 16,-4-2-64-16,0 2 0 0,-2 3 144 0,0 1 48 16,-2 1 0-16,0 2 0 0,0 6 128 0,0 0 16 15,0 0 16-15,0 0 0 0,-3 6-32 0,1 3 0 16,1 1 0-16,1 0 0 0,1 3-144 0,1 0-48 15,1-1 0-15,3 2 0 0,0-3-64 0,0 1-32 16,1-5 0-16,1 1 0 0,-2 0-32 0,1-1-128 16,1 0 192-16,-1-2-64 0,0-2 32 0,0-1 0 0,-1-2 0 15,0-1 0-15,2-2 0 0,0-2 0 0,-1-1 0 0,0-1 0 16,-2 0-16-16,-1-1 0 0,0-1 0 0,1-2 0 16,0-1-144-16,0-1 0 0,-1 0 144 0,-1-2-144 15,0 0 0-15,-2-1-192 0,0 0 32 0,0-6 0 16,0 1-1296-1,-1 2-256-15,-1 1-48 0,0-1-16 0,-1 1-1952 0,-3 1-400 0</inkml:trace>
  <inkml:trace contextRef="#ctx0" brushRef="#br0" timeOffset="21683.535">18464 10124 9215 0,'-2'5'816'0,"0"1"-656"16,0-1-160-16,2-5 0 0,0 0 4368 0,0 0 848 15,0 0 160-15,0 0 48 0,7 0-3120 0,0-3-640 16,1-1-112-16,1-2-16 0,0-1-224 0,0-2-32 16,-1-1-16-16,2-1 0 0,0-3-176 0,0-3-48 15,-1 1 0-15,-1 1 0 0,0-1-320 0,-1 2-64 0,-1 0-16 0,-1 2 0 16,-1 2-128-16,-2 2-48 0,0 2 0 0,-2 6 0 15,0 0 16-15,0 0 0 16,0 0 0-16,0 0 0 0,1 6-176 0,0 1-48 16,0 3 0-16,-1-1 0 0,1 1-256 0,0 0 128 0,0 1-128 0,0-1 0 15,1 0 0-15,-1-3 0 0,1 1 0 16,1 0 0-16,-1-1 0 0,1 0 0 0,0-2 0 0,-1 0 0 31,2-1-1344-31,1 0-288 0,0 0-48 0,0 0-18480 0</inkml:trace>
  <inkml:trace contextRef="#ctx0" brushRef="#br0" timeOffset="21976.453">18962 10541 31039 0,'-1'-11'1376'0,"1"11"288"0,-1-7-1344 0,0 3-320 15,1 4 0-15,0 0 0 0,0 0 2032 0,0 0 336 16,0 0 64-16,0 0 0 0,0 0-1040 0,1 6-224 16,0 3-32-16,0 2-16 0,1 3-752 0,-1 0-160 15,0 1-16-15,1 2-16 0,0 2-176 0,0 2 0 16,-1-2 0-16,1 2 0 0,1-1-160 0,0-1-112 15,-1-2-32-15,1-2 0 16,-1-2-2624-16,-1-3-528 0</inkml:trace>
  <inkml:trace contextRef="#ctx0" brushRef="#br0" timeOffset="22261.527">19014 10477 15663 0,'0'0'1392'0,"-4"3"-1120"0,-2-2-272 0,1-1 0 15,5 0 5648-15,0 0 1072 0,0 0 224 0,0 0 32 16,0 0-4416-16,0 0-880 0,0 0-176 0,0 0-32 16,0 0-960-16,0 0-176 0,0 0-32 0,8 1-16 15,1 0-288-15,2 1 0 0,-1 1 0 0,-1 0 0 16,3 0 0-16,1 2 0 0,0 1 0 0,1 1 0 0,-1 1 0 0,-1 0 0 16,-3 2 0-16,1 5 0 0,-4-2 176 0,-3 4-176 15,-3 1 160-15,-4 0-160 0,-3 1 528 16,-2 0 16-16,-1 1 0 0,-3-2 0 0,-2 2 64 0,0-2 16 15,1-2 0-15,0-1 0 0,2-2-432 0,0-4-192 16,3-2 160-16,1-3-160 16,1-3-2144-16,3-5-528 0</inkml:trace>
  <inkml:trace contextRef="#ctx0" brushRef="#br0" timeOffset="23549.568">14159 12422 13823 0,'0'0'608'0,"0"0"128"0,0-4-592 0,-1 0-144 0,0 0 0 0,1-1 0 0,-1 0 3824 0,0-2 720 15,0 1 160-15,0 1 32 16,1-3-2064-16,0 2-416 0,0 1-80 0,0 0 0 0,0 5-432 0,0 0-80 15,0 0 0-15,0 0-16 0,0 0-368 0,0 0-80 16,0 0-16-16,0 0 0 0,0 7-304 0,2 3-64 16,1 4-16-16,-1 0 0 0,0 1-112 0,1 4-32 15,-1 0 0-15,0 2 0 0,-1 2 176 0,1 3 16 16,0 5 16-16,-1 3 0 0,0 13-656 0,-1-3-208 16,1-3 128-16,-1-4-128 0,0-5 128 0,0-2-128 15,0-2 144-15,0-4-144 0,0-1 144 0,1-1-144 16,0 0 128-16,0-6-128 0,1 0 0 0,0-1 0 15,0-1 0-15,0-1 0 0,0-2 0 0,-1-2 0 16,0-1 0-16,-1 0 0 0,1-2-208 0,-1-6 16 16,0 0 16-16,0 0 0 15,0 0-624-15,0 0-128 0,-4-4-32 0,1-2 0 16,-1 0-320-16,1-1-80 0,1 0-16 0,0-1 0 16,1-1-1120-16,0 2-240 0,1 0-32 0,0 2-9984 15,0 0-2000-15</inkml:trace>
  <inkml:trace contextRef="#ctx0" brushRef="#br0" timeOffset="24103.737">14479 12644 22111 0,'0'0'976'0,"-1"-5"208"0,0 0-944 0,0 0-240 0,0-1 0 0,1 0 0 0,0 1 4096 0,0 5 768 16,0-5 144-16,0 5 48 0,0 0-2912 0,0 0-576 15,0 0-112-15,2 6-32 0,0 3-640 0,0 3-128 16,1 4-16-16,-1 5-16 0,-1 1-336 0,1 3-64 16,1 2-16-16,0-1 0 0,0 0-80 0,0-3 0 15,1-1-128-15,-1-3 192 0,3-1-16 0,0-2-16 16,2-2 0-16,0-3 0 0,1-2 16 0,0-3 0 15,0-3 0-15,2-2 0 0,1-2 16 0,-1-2 16 16,1-2 0-16,0-2 0 0,0-1-48 0,-3-2-16 0,2 1 0 0,-1-2 0 16,-2-2-144-16,0 1 160 15,-2 2-160-15,-1 0 160 0,0-3-160 0,-1 4 128 16,-1 0-128-16,0 2 128 0,0 1 48 0,-1 1 0 16,-2 5 0-16,0 0 0 0,0 0-32 0,0 0 0 15,0 0 0-15,5 1 0 0,2 2 16 0,-1 0 0 16,0 3 0-16,1 0 0 0,1 1-16 0,1 1 0 0,1-1 0 0,-2 1 0 15,1-2-144-15,1 0 160 0,1-2-160 0,-2 0 160 16,2-2-160-16,0-1 160 0,-2-1-160 0,0 0 160 16,-3-2-16-16,1 0 0 0,-1-1 0 0,-1-1 0 15,0-1 0-15,-1-2 0 0,-1 0 0 0,1-1 0 16,-1 0-144-16,0-3 128 0,-2 0-128 0,0-3 128 16,0 0-128-16,-1 0 0 0,0-1 0 0,0-1 128 15,0 1-128-15,-2-1 0 0,1 1 0 0,-2 0 0 0,-1-2-256 0,0 2-48 16,-1-1 0-16,0 1 0 15,-1 1-1424-15,-1 1-304 0,-2 1-48 0,0 4-12928 16,-3 0-2592-16</inkml:trace>
  <inkml:trace contextRef="#ctx0" brushRef="#br0" timeOffset="24551.193">14600 12500 11055 0,'0'0'480'0,"0"0"112"0,6-2-464 0,-1-1-128 0,0 0 0 0,2-2 0 15,1-3 6112-15,-1 0 1200 0,0-1 240 0,1 0 64 16,0-2-4496-16,-1-1-896 0,0 1-176 0,-1 0-48 16,0-1-784-16,-1 1-176 0,-1 1-16 0,-1 3-16 15,0-3-448-15,0 3-96 0,1 1-16 0,-1 1 0 16,0 0-256-16,1 1-48 0,1 2-16 0,-1 0 0 0,3 0-128 0,0 1 0 15,0 1 144-15,0 2-144 0,1 1 256 0,-3 1-32 16,0 1 0-16,1 2 0 0,-2 0 160 0,-1 1 16 16,-1 0 16-16,1-1 0 0,-2 1-208 0,0 0-32 15,1-1-16-15,-2-7 0 0,0 0-160 0,1 7 0 16,-1-7 0-16,1 5-176 16,-1-5-1392-16,0 0-288 0,0 0-48 0,4 3-20256 15</inkml:trace>
  <inkml:trace contextRef="#ctx0" brushRef="#br0" timeOffset="24992.202">15292 12375 31327 0,'0'0'2784'0,"0"0"-2224"0,0 0-560 0,0 0 0 0,-4 4 3696 0,2 2 624 15,0 1 128-15,1 2 32 0,-1 2-2416 0,1 4-464 16,1 0-112-16,0 2-16 0,-1-1-384 0,1 3-64 16,0 1-32-16,0 2 0 0,0-1-816 0,2 2-176 15,0-1 0-15,0 0 0 0,0-2 0 0,1 0 0 16,0-2 0-16,0-1 0 0,-1-1 0 0,1-3 0 16,-1 0 0-16,0-1 0 0,0-2 0 0,-1-2 0 15,-1 1 0-15,0-3 0 0,-1 0 0 0,0 0 0 16,-1 0 0-16,0-2 0 15,2-4-544-15,0 0-160 0,0 0-48 0,0 0 0 16,0 0-528-16,0 0-128 0,0 0 0 0,-3-3-16 16,1-2-1984-16,1-2-400 0</inkml:trace>
  <inkml:trace contextRef="#ctx0" brushRef="#br0" timeOffset="25725.153">15039 12922 36111 0,'0'0'1600'0,"0"0"320"0,-3-3-1536 16,1-1-384-16,1 0 0 0,0 0 0 0,-1 1 2496 0,-1 1 432 16,3 2 80-16,-4-1 0 0,4 1-1536 0,0 0-304 15,-6-1-64-15,6 1-16 0,0 0-1088 0,0 0-240 16,0 0-32-16,0 0-16 0,0 0 0 0,0 0 0 15,-2 6 0-15,1 1-14320 16,2 0-2864-16</inkml:trace>
  <inkml:trace contextRef="#ctx0" brushRef="#br0" timeOffset="26027.298">15036 13119 26719 0,'-3'3'2368'0,"-1"1"-1888"16,-2 1-480-16,1 0 0 0,1 2 3872 0,1-2 672 0,3 2 144 0,-1 0 32 16,1 1-2896-16,2 1-576 0,1 0-112 0,1 1-32 15,1 0-752-15,2 2-160 0,1-1-16 0,0 1-16 16,-1-2-160-16,-1 2 0 0,1 3 0 0,-1-3 0 16,-2 2 0-16,0 0 0 0,-2 0 128 0,-1 1-128 15,-1-1 160-15,-2 1 0 0,-1-1 0 0,0-1 0 16,-1-1 416-16,-2-3 64 0,-3 1 32 0,0-3 0 15,1-1-336-15,1-2-64 0,-2-2-16 0,1-2 0 16,0-1-256-16,-1-2 160 0,1-1-160 0,1-2 128 0,-1-1-128 0,1-1-224 16,0 1 48-16,0-1 16 15,0-1-1424-15,4 0-272 0,-1-1-64 0,2 2-12320 16,1 0-2464-16</inkml:trace>
  <inkml:trace contextRef="#ctx0" brushRef="#br0" timeOffset="29971.568">15756 12351 33567 0,'0'0'1488'0,"0"0"304"0,0 0-1424 0,0 0-368 0,0 0 0 0,0 0 0 0,-3 4 2128 0,3-4 368 15,-3 4 64-15,3-4 0 0,0 5-848 0,1 0-176 16,0 3-48-16,1-1 0 0,1 2-528 0,1 1-128 16,0-1 0-16,2 2-16 0,0 0-256 0,0 1-48 15,1-1-16-15,2 1 0 0,1 0-304 0,1-1-64 16,0-1-128-16,2 0 192 0,1 0-192 0,-1-1 0 16,2 0 0-16,0-2 0 0,-1 0 0 0,1-1 0 15,0 0 0-15,-1-2 0 0,-2 0-368 0,-1-1 48 16,0-1 0-16,-2 0 0 15,-3 1-1248-15,0-2-240 0,-6-1-48 0,0 0-19392 0</inkml:trace>
  <inkml:trace contextRef="#ctx0" brushRef="#br0" timeOffset="30203.438">15782 12812 47279 0,'0'0'1040'0,"0"0"224"0,0 0 32 0,0 0 32 0,0 0-1072 0,6 0-256 0,-5-8 0 0,1-1 0 15,0 0 640-15,2-1 64 0,1 0 0 0,1-1 16 16,1-3-448-16,3-2-80 0,1 0-32 0,3-3 0 16,0 0-160-16,0-3 0 0,2 1 0 0,-1 1 0 15,-3 1 0-15,0 4 0 0,-2-2 0 0,-2 4-176 16,-2 0-2112-1,-3 2-416-15,-1 3-96 0</inkml:trace>
  <inkml:trace contextRef="#ctx0" brushRef="#br0" timeOffset="30758.218">16155 12311 32831 0,'0'0'1456'0,"0"0"288"0,0 0-1392 0,0 0-352 16,0 0 0-16,4 4 0 0,0 0 2048 0,1 1 352 16,-1 0 64-16,2 2 16 0,1 2-816 0,1 0-144 15,1 2-48-15,3 2 0 0,1 1-624 0,1 0-128 16,0-1-16-16,-1 1-16 0,2-2-448 0,1-1-96 15,-1 0-16-15,0-1 0 0,0-2-128 0,-1 0 0 16,-1-2 144-16,1-1-144 0,-2 0 0 0,-2 0-320 16,0 0 64-16,-2-2 16 15,-2 1-1904-15,0 0-384 0,-6-4-80 0</inkml:trace>
  <inkml:trace contextRef="#ctx0" brushRef="#br0" timeOffset="30997.087">16174 12782 23039 0,'-8'8'2048'0,"8"-8"-1648"0,-6 5-400 0,2-3 0 16,4-2 4432-16,0 0 816 0,0 0 144 0,0 0 48 16,0 0-3136-16,0 0-640 0,5-5-112 0,1-1-16 15,1 0-768-15,-1-3-128 0,1 2-48 0,1-1 0 16,1-2-272-16,1-1-48 0,-1-1-16 0,3 0 0 15,0-1-256-15,1-3 160 0,0 0-160 0,2-1 128 16,0 1-128-16,-2-1-272 0,0 1 64 0,-1 2 16 16,-1 0-1984-16,-3 2-384 0,0 1-64 0</inkml:trace>
  <inkml:trace contextRef="#ctx0" brushRef="#br0" timeOffset="31456.289">16813 12410 33567 0,'0'0'1488'0,"0"0"304"0,0 0-1424 0,3-3-368 15,-1-1 0-15,0 1 0 0,0-2 1472 0,-2 5 208 16,0 0 48-16,0 0 16 0,0 0-624 0,0 0-128 0,0 0-32 0,-5 1 0 16,-1 3-432-16,-1 3-80 15,-2 1-32-15,-1 4 0 0,-1 0 176 0,0 2 48 0,-2 0 0 0,2 3 0 16,-3 1 128-16,3 4 48 0,2-2 0 0,2 3 0 16,2 0-176-16,2 0-48 0,2-2 0 0,2 0 0 15,5 0-256-15,3-4-48 0,1-2-16 0,3-2 0 16,2-2-144-16,0-2-128 0,4-2 192 0,-2-2-192 15,1-4 0-15,0-2 0 0,-4-2 0 0,2-3 0 0,-2-2 0 16,-2-2 0-16,-1-1 0 0,-1-4 0 16,1-2 0-16,-3 0 0 0,1-4 0 0,-2 0 0 0,-1-2 0 0,-1 2 0 15,-1-1 0-15,-3 1 0 0,-2-2 0 0,-2 1 0 16,0-1 0-16,-2 0 0 0,-2 0 0 0,-1 2 0 16,1-1 0-16,-3 3 0 0,-2 1 128 0,-2 2-128 15,0 2 0-15,-2 1 0 16,-1 3-2160-16,0 0-528 0</inkml:trace>
  <inkml:trace contextRef="#ctx0" brushRef="#br0" timeOffset="-95823.531">11416 10172 23951 0,'0'0'1056'0,"0"0"224"0,0 0-1024 0,0 0-256 15,0 0 0-15,0 0 0 0,7 0 2080 0,-7 0 352 16,8 2 80-16,-1 2 16 0,-1 1-1952 0,1 3-384 16,1 3-64-16,0 3-128 0,0 2 192 0,1 2-48 0,0 1-16 0,1 4 0 15,-2-1 160-15,0 3 32 0,0-1 0 0,0 0 0 16,-1 0 304-16,0-2 64 0,-2-1 16 0,0-2 0 15,2-4-112-15,-2 2-16 0,-1-1 0 0,1 0 0 16,0-2-304-16,0-2-64 0,0 0-16 0,0-2 0 16,-1-3 0-16,1-1 0 0,1-1 0 0,-6-5 0 15,7 2 128-15,0-3 0 0,-1-3 16 0,0-3 0 16,-1-1 32-16,1-5 0 0,1 0 0 0,-1-3 0 16,-1-2-112-16,0 0-32 0,0-1 0 0,0-2 0 15,0-1-224-15,0 1 0 0,0-1 128 0,0 4-128 16,2-2 0-16,1 3 0 0,-1 3 0 0,-1 2 0 15,0 3-128-15,1 3 128 0,1 4 0 0,0 3 0 16,0 3 0-16,1 2-128 0,2 4 128 0,0 2 0 16,0 0 0-16,1 3 0 0,2 0 0 0,0 1 0 0,-2 1 160 0,1-2-160 15,-1-3 160-15,0 1-160 0,-2-2 384 0,1-1 0 16,-2-3-16-16,1 1 0 0,-1-3-16 0,-2 1 0 16,-7-6 0-16,8 5 0 0,-8-5-32 0,8 4-16 15,-8-4 0-15,0 0 0 0,8 3-112 0,-8-3 0 16,0 0-16-16,9 2 0 0,-9-2-176 0,8-1 192 15,0-2-192-15,0-2 192 0,0-3-48 0,0-2 0 16,-1-1 0-16,-1-5 0 0,0-4-16 0,1-3 0 16,1-4 0-16,0-1 0 0,-1 0-128 0,-2-1 0 15,1 0 0-15,0 2 128 0,-1-1-128 0,0 3-176 16,-1 0 48-16,-2 3 0 0,-2 1-224 0,-2 3-32 16,-3 1-16-16,-1 2-14144 15,-2-1-2832-15</inkml:trace>
  <inkml:trace contextRef="#ctx0" brushRef="#br0" timeOffset="-95277.444">11652 9978 34959 0,'2'-20'1536'0,"1"5"336"0,1-4-1488 0,2-3-384 16,1-8 0-16,3 1 0 0,1-1 256 0,2 0-32 16,0 2 0-16,-1 0 0 0,0 1-224 0,-1 0 0 0,-1-1 0 0,0 3 0 31,1 3-576-31,-1 5-96 0,0 3-32 0,0 6 0 15,-1 5 16-15,2 6 0 0,-2 5 0 0,2 6 0 0,1 3 944 0,1 4 192 0,0 0 48 0,0 2 0 16,0-4 480-16,0-1 112 0,-1-1 0 0,-1-2 16 16,1 1-176-16,-1-1-32 0,-1-2-16 0,-1-1 0 15,1 0-368-15,-1-2-80 0,-1-1-16 0,0-3 0 16,-1 0-416-16,0-2 0 0,0 0 0 0,-7-4 0 31,8 3-2576-31,-8-3-496 0</inkml:trace>
  <inkml:trace contextRef="#ctx0" brushRef="#br0" timeOffset="-94685.396">12695 10124 39039 0,'0'0'1728'0,"0"0"368"0,6 5-1680 0,0-1-416 15,3 0 0-15,1 0 0 0,2 0 400 0,-1 0 0 16,0 0 0-16,1 0 0 0,1 0-400 0,0 0 0 16,1-2 128-16,0 1-128 0,-2 0 0 0,0-1 0 15,-1 0-160-15,-1 0-11824 0,-1 0-2368 0</inkml:trace>
  <inkml:trace contextRef="#ctx0" brushRef="#br0" timeOffset="-94506.237">12682 10525 46127 0,'0'0'2048'0,"0"0"416"0,0 0-1968 0,0 0-496 0,7 7 0 0,2-3 0 15,-1-2 176-15,4-1-176 0,1 0 192 0,1-2-192 32,2-3-2688-32,1-1-656 0</inkml:trace>
  <inkml:trace contextRef="#ctx0" brushRef="#br0" timeOffset="-93641.524">13346 10769 30863 0,'0'0'1360'0,"-5"-1"304"0,0-1-1344 0,0 0-320 15,1-1 0-15,-1 1 0 0,1-3 1936 0,1 2 320 16,3 3 64-16,-4-4 16 0,-1 0-1216 0,-1 0-240 15,1 2-48-15,0-1-16 0,0 1-560 0,-1-1-96 16,6 3-32-16,-7-1 0 0,0 0-128 0,-1 1 0 16,0 1 0-16,-1 1 0 0,-3 1 0 0,2 1 0 15,-1 0 0-15,2 2 0 0,-2 1 0 0,3-2 0 16,1 1 0-16,1 0 0 0,6-6 320 0,-5 7 48 16,5-7 0-16,0 0 0 0,0 0 96 0,0 0 32 15,0 0 0-15,0 0 0 0,0 0-240 0,0 0-64 16,0 0 0-16,0 0 0 0,5-7-192 0,0-2 128 15,-1-1-128-15,1-1 0 0,-2-2 0 0,-1-1 0 16,0-1 0-16,-2 0 0 0,-2-2-192 0,1 1 192 0,0-2-192 16,-2 0 192-16,-2-1 0 0,-1 3 0 0,0-1 0 0,0 3 0 15,-1-1 0-15,0 1 0 0,0-2 0 0,-1 0 0 16,0-3 0-16,3-2 0 0,0-2 0 0,2-3 0 16,1-1 0-16,1-2 0 0,1 1 0 0,1-2 0 15,0-2 0-15,-1 1 0 0,-1 2 0 0,1 2 0 16,0-2-144-16,-1 2-32 0,-1-1 0 0,0 0 0 15,-1 0 176-15,1 0-160 0,-1 4 160 0,0 2-160 16,1 4 160-16,0 2 0 0,-1 1 0 0,1 3 0 16,-1 1 0-16,1 2 0 0,0 1 0 0,0 2 128 15,1 1-128-15,1 5 0 0,0 0 0 0,0 0 128 16,1-5-128-16,-1 5 0 0,0 0 0 0,0 0 0 16,9-4 0-16,1 3 0 0,1-1 0 0,2 1 0 0,1 0 0 0,0 0 0 15,1 0 0-15,0 0 0 0,-2-2 0 0,1 1 192 16,-3 0-64-16,-1 1 0 0,-10 1-128 0,8-1 144 15,-8 1-144-15,0 0 160 16,0 0-2416-16,0 0-496 0</inkml:trace>
  <inkml:trace contextRef="#ctx0" brushRef="#br0" timeOffset="-92673.656">20093 9738 21183 0,'29'-1'944'0,"-11"-1"192"0,1-1-912 0,0-1-224 16,-3-1 0-16,0-3 0 0,-2 2 2560 0,-3 2 448 0,-1-1 112 0,-1 0 16 16,-3 0-2400-16,-6 5-480 0,0 0-80 0,0 0-32 31,-2-6-1312-31,2 6-272 0,-12-2-48 0,0 3-11680 0</inkml:trace>
  <inkml:trace contextRef="#ctx0" brushRef="#br0" timeOffset="-91911.987">19763 9777 25791 0,'32'-3'1152'0,"-8"-1"224"0,1-1-1104 0,5-4-272 0,2-1 0 0,2 1 0 15,4-1 1776-15,0 3 288 0,-1-2 64 0,0 0 16 16,-3 0-1824-16,-2 1-320 0,-3 2-176 0,-3 0 32 15,-2-1 144-15,-2 2 0 0,-5 3 0 0,-1-1 128 16,-2 1 560-16,-2 0 112 0,-3 2 32 0,-1-1 0 16,-8 1 464-16,0 0 112 0,0 0 0 0,0 0 16 15,0 0-528-15,0 0-96 0,2 8-32 0,-4 1 0 16,-2-3-480-16,-1 2-96 0,-2-1-32 0,-1 2 0 16,-1 1-32-16,0 1 0 0,0-1 0 0,0 5 0 15,1 2-128-15,-2 4 0 0,-2 3 0 0,0 5 0 16,1 5 0-16,-1 4 0 0,1 4-160 0,2 2 160 15,3-2 0-15,3 0 0 0,2 0 0 0,3-1 0 0,1 1 0 16,1-1 0-16,2 0 128 0,2 0-128 0,0-3 160 0,1-4-32 16,1-4 0-16,-1-5 0 0,1-1 112 0,0-2 16 15,-1-4 0-15,-1-3 0 0,-1 0 80 0,0-3 32 16,-1-2 0-16,0 0 0 0,-1-3-80 0,1-2-16 16,-1-1 0-16,0 0 0 0,1-1-272 0,1 0 160 15,1-1-160-15,1-1 128 0,0 1-128 0,0 1 0 16,-1-1 0-16,0 1 0 0,-8-3-256 0,9 2 80 15,-1 2 16-15,-8-4 0 0,0 0-48 0,0 0-16 16,0 0 0-16,2 8 0 0,-4 1 224 0,-3-2 0 16,-3-1 192-16,-3 1-192 0,-3 1 384 0,-1 1-16 15,-4-2-16-15,-1 4 0 0,-3-5 144 0,0 4 16 0,-2 2 16 0,0 2 0 16,-2-1 16-16,-1 2 0 0,-4 2 0 0,-3 1 0 16,-3 1-352-16,2-2-192 0,0 0 192 0,1-1-192 15,2-2 0-15,-1-1 0 0,1-1-192 0,-1-3 48 31,-2-1-1392-31,0-3-288 0,-1-4-48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1T04:35:19.95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9349 7510 9215 0,'-4'-10'816'0,"3"5"-656"0,0-2-160 0,0 0 0 15,0 0 3888-15,0-1 736 0,-1 0 160 0,1 0 16 0,-1 1-2192 0,0 1-448 16,0 0-96-16,1 2-16 0,1 4-688 0,0 0-144 16,0 0-16-16,0 0-16 0,0 0-496 0,-3 4-112 15,-1 2 0-15,1 5-16 0,0 4-416 0,2 1-144 16,-1 5 0-16,1 2 144 0,0 0-144 0,1 9 0 15,0 0 144-15,0-2-144 0,-1-1 0 0,1 0 0 16,2-1 0-16,0 0 0 0,-1 2 0 0,0-3 0 16,1-4 0-16,1 0 0 0,-2-2 0 0,0 0 144 15,1-2-144-15,1-2 0 0,0-3 320 0,0 0-32 16,-1-4-16-16,1 1 0 0,0-2-48 0,1-1-16 16,0-2 0-16,0-1 0 0,1 0-208 0,1 0 0 15,1-3 0-15,1 1 0 0,-2-2 0 0,1 0 128 0,0 0-128 16,2-1 0-16,-1 0 0 0,1 0 0 15,0 0 128-15,-1 0-128 0,1 0 144 0,1 0-16 16,0 0 0-16,-1 2 0 0,-1-2-128 0,2 0 0 16,-2 1 0-16,1 1 128 0,0-1-128 0,1 1 0 15,-1 0 0-15,0 0 0 0,0-1 0 0,-2 1 0 0,-2 1 0 16,2 0 0 0,-1 0-1088-16,0-1-240 0,0 1-48 0,-1 1-10592 0,1 0-2128 0</inkml:trace>
  <inkml:trace contextRef="#ctx0" brushRef="#br0" timeOffset="492.752">9693 7948 15663 0,'0'0'1392'0,"0"0"-1120"16,0 0-272-16,0 0 0 0,0-6 2880 0,-1 0 528 15,-1 0 112-15,0-1 0 0,0 1-1104 0,0 0-240 16,0 0-32-16,0 0-16 0,-1 0-1072 0,1 2-224 16,2 4-32-16,0 0-16 0,-3-3-288 0,3 3-64 15,0 0-16-15,0 0 0 0,0 0-224 0,-4 4-32 16,1 2-16-16,2 3 0 0,1 3-144 0,1 1 0 16,1 1 144-16,1 2-144 0,1 1 0 0,0 1 0 15,0-3 0-15,0 2 0 0,1-4 0 0,1 0 0 16,-1-3 0-16,1-1 0 0,2-2 0 0,0-2-128 15,-3-2 128-15,1-2 0 0,0-1 0 0,0-1 0 16,-2-3 0-16,1 0-128 0,-1-2 128 0,-1-1 0 16,0 0 0-16,-1-1 0 0,-1-2 0 0,-1 1 0 15,1-1 0-15,-1-2 128 0,0 2-128 0,0 0 0 16,-1 0 0-16,1 2 0 0,-1 3 0 0,1 1 0 16,0-1 0-16,0 5 0 0,0 0 0 0,0 0 0 15,0 0 0-15,0 0 0 0,0 0 0 0,0 0 0 0,4 3 0 0,0 3 0 16,0 0 0-16,1 1 0 0,1 1 0 0,0 1 0 15,1 0 0-15,1-2 0 0,1 0 0 0,0 0 0 16,0-1-160-16,-1-1 0 0,1-1 0 0,0-1 0 31,0-2-720-31,0-1-144 0,-1-1-16 0,0-1-16 0,0-1-352 0,-1-1-80 0,-1 0-16 0,0-3 0 16,-3 0-928-16,0 0-176 16</inkml:trace>
  <inkml:trace contextRef="#ctx0" brushRef="#br0" timeOffset="770.24">9936 7925 11055 0,'0'0'976'0,"0"0"-784"16,0 0-192-16,-1-4 0 0,1 4 2896 0,0 0 544 15,0 0 96-15,0 0 32 0,0 0-1776 0,0 0-368 16,0 0-64-16,5 1-16 0,-5-1-448 0,5 5-80 16,0 3-32-16,0-2 0 0,-1 1-464 0,2 1-80 15,-1 0-32-15,-1 0 0 0,1 0-208 0,0 2 144 16,1-2-144-16,-1 1 128 0,-1-1 64 0,0 0 0 16,0-1 0-16,0 0 0 0,-1 0 0 0,-1-1 0 15,0-2 0-15,1 1 0 0,-3-5 64 0,3 4 32 16,-3-4 0-16,0 0 0 0,0 0 208 0,0 0 32 15,0 0 16-15,0 0 0 0,5-6-16 0,-1 0 0 16,-2-3 0-16,-1-1 0 0,0-2-144 0,0 0-48 16,0-3 0-16,0-1 0 0,0 0-208 0,1-2-128 15,0 0 160-15,1 1-160 0,-1-1 0 0,2 2 128 16,0 0-128-16,-1 2 0 0,0 2 0 0,2 1 0 0,0 2 0 0,1 2-12000 31,-2 2-2336-31</inkml:trace>
  <inkml:trace contextRef="#ctx0" brushRef="#br0" timeOffset="1264.387">10221 7850 7999 0,'0'0'352'0,"0"0"80"0,-1 7-432 0,1 1 0 0,-1 0 0 0,0 0 0 0,0 0 1760 0,0 2 272 15,0 0 48-15,1 0 16 0,0-1 48 0,0 1 16 16,1 0 0-16,0 0 0 0,1-3-736 0,0 0-144 15,1-2-16-15,0 0-16 0,2-1-352 0,-1 0-80 16,2-3-16-16,0 0 0 0,0-1-160 0,1-1-16 16,-1 0-16-16,1-4 0 0,-1-1-272 0,2-1-48 15,-1 0-16-15,0-3 0 0,0-1-272 0,0-1 160 16,0 0-160-16,-1-2 128 0,-1 0-128 0,-1 2 0 16,0 0 0-16,-2 2 128 0,-1 1-128 0,-1 3 0 15,-1-1-160-15,-1 3 160 0,-2 0 0 0,0 2 0 16,4 2 0-16,-5 0 0 0,-1 0 0 0,1 0 0 15,0 1 0-15,0 2 0 0,0 0 0 0,1 0 192 16,1 1-64-16,0 2-128 0,0 2 576 0,1 1 0 16,0 1 0-16,1 0 0 0,1 2-96 0,2 1-16 15,2-1 0-15,2 1 0 0,1 2-304 0,2 1-160 16,1-1 160-16,1 1-160 0,1-1 0 0,1 2 0 16,-1-2 0-16,1 0 0 0,0 1 0 0,-1 1 0 15,-1-1 0-15,1 1 0 0,-1 0 0 0,-1 0 0 0,-2 2 0 0,0 1 0 16,-1-1 128-16,-1 1-128 0,-1 2 0 0,-1 0 144 15,-1 1 16-15,-1 0 0 16,-1 0 0-16,0-4 0 0,-2 0-16 0,-1-1 0 0,-2-2 0 0,0 0 0 16,-2-4-144-16,-1-2 160 0,0-1-160 0,-2-4 160 15,0 0-160-15,-2-2 160 0,-1-3-160 0,0-2 160 16,1-1-160-16,-2 0 0 0,-1-4-160 0,2 0 160 16,-2-1-464-16,0-4 0 0,2-3 0 0,2-1 0 15,1-1-2144-15,0-2-416 0</inkml:trace>
  <inkml:trace contextRef="#ctx0" brushRef="#br0" timeOffset="1681.496">10559 7990 11967 0,'0'0'1072'0,"6"2"-864"16,1-1-208-16,1-1 0 0,-1-1 3584 0,1-1 688 15,1-4 128-15,1-1 16 0,1-1-2288 0,-1-1-464 16,1-3-80-16,-1-1-32 0,0-1-736 0,-1-2-160 16,0-1-16-16,1 2-16 0,-2-1-192 0,-1 2-48 15,-1-1 0-15,-3 1 0 0,-2 2-80 0,0 1-32 16,-1 1 0-16,-1 1 0 0,-2 1 0 0,-1 1 0 16,-2 1 0-16,-1 2 0 0,-2 1 32 0,-1 1 0 15,-1 1 0-15,-2 2 0 0,0 0-96 0,1 1-16 16,1 4 0-16,-1 0 0 0,-1 3 16 0,3 1 0 0,1 3 0 15,0 1 0-15,1 2-80 0,1 2 0 0,0 3-128 16,3 1 192-16,1-1-192 0,2 1 0 0,1 1 128 0,3-2-128 16,1 0 192-16,3-1 0 0,1-3 0 0,2-1 0 15,1-3 128-15,1-3 0 0,3-1 16 0,1-2 0 16,1-2 32-16,0-2 0 0,0-3 0 0,-1-1 0 16,1-2-112-16,-2-1 0 0,1-2-16 0,-2 0 0 15,-3-2-112-15,0 1-128 0,0-1 176 0,-2 0-176 0,-3-1 0 0,1 1 0 16,-3 0 0-16,0 2 0 15,-2 0-1040-15,0-1-224 0,1 1-32 0,-2 1-18048 16</inkml:trace>
  <inkml:trace contextRef="#ctx0" brushRef="#br0" timeOffset="2322.882">11318 7758 15663 0,'0'0'1392'0,"0"0"-1120"0,0 0-272 0,-2-5 0 16,0 0 2624-16,0 1 480 0,0-2 96 0,1 0 0 16,0 0-832-16,0 0-192 0,-1 0-16 0,0 1-16 15,0 0-224-15,2 5-64 0,-2-4 0 0,2 4 0 16,0 0-608-16,0 0-128 0,0 0-32 0,0 6 0 16,2 2-672-16,0 4-144 0,1 2-16 0,0 2-16 15,1 1-240-15,1 3 0 0,1 3 0 0,1-2 0 16,-1 2 0-16,2-1 0 0,3-1 0 0,1-2 0 15,-1-1 0-15,1-4 0 0,-1-3 0 0,1-3 0 0,-1-2 128 0,0-2-128 16,0-3 176-16,-1-2-176 0,-1-3 320 0,-1-3-64 16,0-1 0-16,-1-3 0 0,-1-2-16 0,-1-1-16 15,-1 1 0-15,1-4 0 0,-3 2-224 0,-1 1 176 16,0 0-176-16,0 2 160 0,0 0-160 0,0 2 0 16,0 2 0-16,0 2 0 0,-1 6 0 0,0 0 0 15,0 0 0-15,0 0 0 0,7 1 0 0,-1 2 0 16,0 1-176-16,1 2 176 0,0 1-144 0,-1 1 144 15,1-2-160-15,0 2 160 0,2 0 0 0,-1-3 0 16,-1-1-128-16,1-1 128 0,-1 0 0 0,0-3 0 16,0-2 0-16,1 0 0 0,0-1 0 0,-3-2 0 15,1-1 160-15,0-1-160 0,1 0 176 0,-1 0-48 16,-2-3-128-16,0 1 192 0,0-1-64 0,-1 0 0 16,-2 1-128-16,0-2 192 0,0 0-192 0,0 0 0 15,-1-2 128-15,0 0-128 0,0 0 0 0,0 2 0 16,0-1 0-16,-1 0-160 15,1-1-304-15,0 1-64 0,0-1-16 0,0 0 0 16,0 1-1920-16,1 0-384 0,1 1-80 0</inkml:trace>
  <inkml:trace contextRef="#ctx0" brushRef="#br0" timeOffset="2629.992">11934 7804 28559 0,'0'0'2544'0,"0"0"-2032"15,0 0-512-15,0 0 0 0,0 0 3328 0,0 0 576 16,-4-3 128-16,4 3 0 0,-5-2-1872 0,5 2-384 16,-4-3-80-16,4 3-16 0,0 0-976 0,0 0-192 15,0 0-32-15,0 0-16 0,0 0-464 0,0 0 128 16,0 0-128-16,0 0 0 16,0 0-784-16,0 0-208 0,0 0-32 0,0 0-13440 15,3 7-2688-15</inkml:trace>
  <inkml:trace contextRef="#ctx0" brushRef="#br0" timeOffset="2916.059">11949 8006 32127 0,'-3'11'1424'0,"3"-11"304"0,-1 5-1392 0,0 0-336 0,-1 0 0 0,2 0 0 16,0-5 1728-16,0 7 256 0,1-1 64 0,0-2 16 15,-1-4-1360-15,4 5-288 0,0 2-48 0,2 0-16 16,0 0-352-16,0 2 0 0,1 0 0 0,0 2 128 0,-1-1-128 15,0 0 0-15,-2 3 0 0,0-1 128 0,-1 1 96 0,-1 1 32 16,0 1 0-16,-1-1 0 0,-2 1 288 0,-1 0 64 16,-1 2 16-16,-1 0 0 0,-1-1-80 0,0 0-16 15,-2-2 0-15,-1 0 0 0,-1 0-160 0,-2-2-48 16,0-2 0-16,-2-3 0 0,-1-2-32 0,0-1-16 16,-3-1 0-16,2-3 0 0,1-3-272 0,-1-1 128 15,-1-2-128-15,1-2 0 0,3-1-144 0,1-2-144 16,0-2-32-16,3-1 0 15,0 0-2624-15,1 0-544 0</inkml:trace>
  <inkml:trace contextRef="#ctx0" brushRef="#br0" timeOffset="3437.635">11306 7354 20271 0,'0'0'1792'0,"0"0"-1424"15,0 0-368-15,0 0 0 0,0 0 2864 0,0 0 496 16,-2-5 96-16,2 0 32 0,1-3-992 0,0 0-208 15,1-1-48-15,0 1 0 0,0-3-720 0,2 1-160 16,-2 0-16-16,1 0-16 0,-1 1-624 0,1 2-112 16,1 0-16-16,-1 1-16 0,-3 6-336 0,0 0-64 15,4-3-16-15,-4 3 0 0,6 4-144 0,1 2 0 16,0 3 0-16,2 0 0 0,0 5 0 0,-1 0 0 16,1-1 128-16,0 1-128 0,0-4 0 0,-1 0 0 15,0-2 0-15,2 0 0 0,-2-2 0 0,0-1 0 16,-1-2 0-16,-1-1 0 0,-6-2 0 0,4 1 0 15,-4-1 0-15,0 0 0 0,0 0-192 0,0 0-64 16,0 0 0-16,1-5-13904 16,-1 0-2784-16</inkml:trace>
  <inkml:trace contextRef="#ctx0" brushRef="#br0" timeOffset="9689.705">17773 7877 15663 0,'0'0'1392'0,"-2"5"-1120"0,0 0-272 0,-1 0 0 16,-1-1 2848-16,4-4 512 0,0 0 96 0,0 0 32 15,0 0-1376-15,0 0-288 0,0 0-48 0,-3-2-16 16,0-2-480-16,2-1-80 0,0-2-32 0,0-2 0 15,0-1-496-15,0 0-96 0,0-1-32 0,1 1 0 16,-1-2-352-16,1 0-64 0,0-1 0 0,0 0-128 16,0-2 128-16,0-1-128 0,0 1 0 0,0-2 0 0,-1-1 0 0,-1-4 0 15,0-1 128-15,0-3-128 0,0 0 0 0,0-2 0 16,0 1 0-16,0 2 0 0,0 1 0 0,1 4 0 16,-1 2 0-16,1 1 0 0,0 5 128 0,0 0-128 15,-1 3 0-15,1-1 0 0,0 3 0 0,1 2 0 16,0 5 0-16,0 0 0 0,0 0 0 0,0 0 0 15,0 0 0-15,3 7 0 0,0 4 0 0,1 4 0 16,1 4 0-16,1 6 0 0,1 4 0 0,1 3 0 16,-1 1 0-16,3-2 0 0,1-2 0 0,-1-1 0 15,1-3 0-15,1-2 0 0,0-4 0 0,1-1 0 16,-2-4 0-16,2-4-144 0,1-2 144 0,-2-2 0 0,2-2 0 16,-1-3 0-16,-1-2 0 0,-1-3 0 0,1-3 0 15,-1-2 0-15,-1 0 160 0,-2-3-32 16,0-2-128-16,-1-2 192 0,-1-3-48 0,-2-5-16 15,-3-3 0-15,-1-5 0 0,0-3-128 0,-2 3 0 16,-1 0 144-16,0 3-144 0,-1 1 0 0,-1 3 128 0,0 1-128 0,1 4 0 16,0 2 0-16,0 4 0 15,0 1 0-15,1 2 128 0,0 4 32 0,0 1 16 16,1 2 0-16,2 4 0 0,0 0 80 0,0 0 0 0,0 0 16 0,1 8 0 16,1 4-272-16,2 0 0 15,2 4 0-15,1-1 0 0,0 4 0 0,3 1 0 0,0 4 0 0,1 1 0 16,1 3-384-16,1-1-16 0,0-1-16 0,-1-3 0 15,-1-2-480-15,0-8-112 0,-1-1-16 0,0-2-10944 16,0-3-2208-16</inkml:trace>
  <inkml:trace contextRef="#ctx0" brushRef="#br0" timeOffset="10027.381">18307 7434 14735 0,'0'0'640'0,"-4"6"160"0,1 0-640 0,-1 3-160 15,0 0 0-15,0 2 0 0,-1 1 3248 0,0 3 608 16,0 2 128-16,0 1 32 0,0 2-3056 0,1 0-592 16,1-1-128-16,2 0-32 0,0 0 256 0,2-1 48 15,1-3 16-15,1 0 0 0,1-2 320 0,1-1 64 16,0 0 16-16,2-2 0 0,1-2-224 0,-1 0-32 16,2-2-16-16,2-1 0 0,-1 0-224 0,-1-3-48 15,1 1-16-15,0-3 0 0,2 0-112 0,-1-2 0 0,-2 0-16 0,1-1 0 16,0-2-48-16,-1-1-16 15,-2 0 0-15,2-1 0 0,-2-1-176 0,-1-1 128 0,-2 0-128 0,0 1 128 16,-2 0-128-16,-1-2 0 16,-2 1 144-16,-2-3-144 0,0 2 0 0,-1-2 128 0,-1-1-128 0,-1 0 0 15,-1-1 0-15,1 1 144 0,-3-3-144 0,1 3 0 16,-1 0 128-16,1 1-128 0,0 3 0 0,1 0 0 16,-2 1-192-16,2 1-80 0,0 2-32 0,1 0 0 31,0-1-624-31,3 3-128 0,0-1-32 0,3 4-10112 0,-2-4-2048 0</inkml:trace>
  <inkml:trace contextRef="#ctx0" brushRef="#br0" timeOffset="10489.339">18591 7298 32015 0,'0'0'1408'0,"0"0"320"0,0 0-1392 0,0 0-336 16,0 0 0-16,0 0 0 0,0 0 1392 0,0 0 208 15,0 0 32-15,-3 5 16 0,1-1-1088 0,1 5-224 16,0 1-32-16,1 2-16 0,1 3-160 0,0 1-128 16,1 1 144-16,0 3-144 0,0 2 0 0,0 1 128 15,0 2-128-15,1 0 0 0,0 1 0 0,2-2 0 16,0-3 0-16,1-1 0 0,-1-2 144 0,1-5-16 16,0 1 0-16,-1-4 0 0,-2-1-128 0,2-3-176 15,0 1 48-15,0-2 0 0,-5-5 128 0,0 0 0 16,0 0 0-16,0 0-128 15,0 0-288-15,0 0-48 0,0 0-16 0,0 0 0 16,0 0-976-16,-5-3-192 0,0 1-32 0,-1-2-16 16,-2 1 624-16,2 1 128 0,0 0 32 0,-1 1 0 0,1 1 592 0,-1-1 128 0,2 1 32 15,0 1 0-15,1-1 944 0,4 0 192 0,0 0 48 0,-3 3 0 16,3-3-32-16,-3 5 0 0,1 0 0 0,2-5 0 16,1 6-400-16,2 0-80 0,0 0 0 0,2 1-16 15,1-1-304-15,-1 0-64 0,2 2-128 0,0-1 192 16,-1 0-192-16,2-2 0 0,0 1 0 0,0-1 0 15,0-1-640-15,-1-1-112 0,-1-1-16 0,1 0-16 16,-1-2 144-16,0-2 48 0,-1 0 0 0,2 1 0 0,0-3 240 0,0 1 48 16,-1-1 16-16,0-1 0 0,0 0 112 0,0-1 32 15,1-3 0-15,-1 2-8944 16,0 0-1776-16</inkml:trace>
  <inkml:trace contextRef="#ctx0" brushRef="#br0" timeOffset="10971.071">18849 7637 13823 0,'0'0'1216'0,"0"0"-960"16,7 1-256-16,-1 3 0 0,-2-3 3392 0,1 1 640 16,0 0 128-16,0-2 32 0,1 1-2240 0,0 0-448 15,-1-1-96-15,1 0 0 0,0 0-720 0,-1 0-144 16,0-1-32-16,0 0 0 0,-1-1-128 0,1 0-48 0,0-1 0 0,-1 0 0 16,-1-2-112-16,0 1-32 15,-1-1 0-15,0 1 0 0,0-1-48 0,-1 1-16 16,-1-3 0-16,0 2 0 0,-1 0 0 0,-2 1 0 15,0 0 0-15,-2 1 0 0,0-2-128 0,-1 2 160 0,-2 0-160 0,-1 1 160 16,0 2-160-16,-1 0 128 16,-1 2-128-16,2 1 128 0,0 1 144 0,4 1 32 0,-1 1 0 0,0 1 0 15,2 2 16-15,1-1 16 0,0 0 0 0,2 1 0 16,0 1-208-16,3 0-128 0,1-2 128 0,2 1-128 16,3 1 0-16,0-1 0 0,1-1 0 0,2-1 0 15,0-2-272-15,0 1 16 0,-1-2 16 0,2 0 0 16,-1 0-336-16,0-3-80 0,-1-1-16 15,1-1 0-15,-1-1 128 0,0 0 32 0,-2-2 0 0,-1 0 0 16,0 0 512-16,-1-1 0 0,-1 1 0 0,-1-1 0 0,0 0-160 0,-1-1 32 16,-1 0 0-16,-1 1 0 0,-1 5 128 15,0 0 0-15,0 0 128 0,0 0-128 0,0 0 192 0,0 0-16 16,0 0-16-16,0 0 0 0,0 0-160 0,0 0 192 16,0 0-192-16,0 0 192 0,3 4-192 0,0 0 0 15,0 0 0-15,2-1 0 0,0-1 0 0,1-1 0 16,-1-1 0-16,2-1 0 0,0-1-160 0,-1-1 160 15,0-2 0-15,-1 0-144 0,2-3 144 0,2-3 0 16,-1-2 0-16,-1-1 0 0,0 0 192 0,1-1-48 16,0 0 0-16,-2 2 0 0,0 0-144 0,0-1-272 15,0 0 64-15,2 2-16224 0</inkml:trace>
  <inkml:trace contextRef="#ctx0" brushRef="#br0" timeOffset="11291.881">19342 7521 17503 0,'0'0'1552'0,"-1"6"-1232"16,-1 1-320-16,0 1 0 0,-1 0 2880 0,0 2 528 16,0-2 112-16,0-1 0 0,0 2-2032 0,0 1-400 0,0 1-96 15,0-2-16-15,2 1-752 0,1 0-224 16,-3 0 0-16,2 3 128 0,1-1-128 0,0-2 0 0,1-1 0 0,2 0 0 16,-1-5 0-16,-2-4-160 0,0 0 160 0,0 0 0 15,0 0 0-15,6 0 128 0,-1-2 0 0,0-2 16 16,0-2 176-16,-1-1 16 0,-1-1 16 0,0-1 0 15,-1 0-192-15,1 0-32 0,-1-1-128 0,0-1 192 16,0 2-192-16,-1 2 128 0,0 0-128 0,-1 7 0 16,0 0 0-16,0 0 0 0,0 0 0 0,0 0 0 0,0 0 0 0,0 0 0 15,3 7-128-15,0-1 128 0,0 2-256 0,1 1 64 16,0 0 16-16,1 0 0 0,0-2 176 0,1 1-192 16,-1 0 192-16,1-2-192 0,0 0 192 0,0-1 0 15,0-2 0-15,-6-3 0 16,6 3-496-16,1-1-16 0,-7-2 0 0,6 2-14336 15</inkml:trace>
  <inkml:trace contextRef="#ctx0" brushRef="#br0" timeOffset="11509.803">19488 7304 12895 0,'0'0'1152'0,"0"0"-928"16,0 0-224-16,0 0 0 0,0 0 5424 0,0 0 1040 15,0 0 192-15,0 0 64 0,0 0-4032 0,0 0-816 16,5 3-144-16,-1 2-48 0,0 1-688 0,1 0-144 16,2-1-16-16,0 3-16 0,0 4-496 0,2-2-80 15,0 3-32-15,0 3 0 0,-2 2-208 0,-1 5-192 16,0 1 48-16,-1 4 0 16,0 1-1008-16,-1 0-192 0,0 0-32 0,-2-4-16 15,0-3-1568-15,-1-7-320 0,-1-2-64 0</inkml:trace>
  <inkml:trace contextRef="#ctx0" brushRef="#br0" timeOffset="11954.972">19563 7532 15663 0,'0'0'1392'0,"2"4"-1120"0,-1 3-272 0,0 1 0 0,2 1 3136 0,-1-3 560 16,0 0 112-16,0 2 32 16,-1-1-2336-16,1 1-464 0,-1-1-80 0,1 1-32 0,0-3-928 0,0 4-176 15,-1-2-32-15,1 0-16 16,0-1-384-16,-2-6-80 0,3 5-16 0,-3-5 0 0,6 3 496 0,1-1 208 15,-1-2-192-15,2 0 192 0,0-1 128 0,0-1 128 16,0-1 48-16,1 0 0 0,-2 0 288 0,1-2 64 16,1 1 16-16,-1-1 0 0,-1 0 32 0,0 1 0 15,1-2 0-15,0 1 0 0,-1 0 240 0,1 0 48 16,-1-1 16-16,1-1 0 0,-1 0 128 0,0-1 16 16,1 1 16-16,-2 0 0 0,0-1-528 0,-1 0-96 15,-2 0-32-15,2-1 0 0,-2 0-336 0,0 1-176 16,-1 0 160-16,0 0-160 0,0-1 144 0,-2 2-144 15,-1 1 128-15,0 1-128 0,-1 0 128 0,-1 0-128 16,0 1 0-16,3 4 128 0,-6-2-128 0,0 1 0 0,-1 1 0 0,0 2 128 16,-1 0-128-16,1 4 0 15,-1 2 144-15,1 3-144 0,-3 1 128 0,2 5-128 16,1 3 160-16,2 1-160 0,1 3 336 0,2-5-16 0,3 1-16 0,1 0 0 16,2 2 144-16,2-1 48 0,3 1 0 15,0-2 0-15,0 1-144 0,5 1-32 16,1-3 0-16,1-4 0 0,0-3-32 0,1-3-16 0,0-6 0 0,2-3 0 15,-1-3-144-15,0-3-128 0,1-3 144 0,-2 0-144 16,1-3 0-16,-1-2-192 0,-4-1 16 0,-1 0-14960 16,-4-5-2992-16</inkml:trace>
  <inkml:trace contextRef="#ctx0" brushRef="#br0" timeOffset="12511.46">20637 7052 7359 0,'0'0'320'0,"0"0"80"0,0 0-400 0,-5 3 0 0,-1-1 0 0,1 1 0 16,-1-1 3344-16,1 1 592 0,5-3 112 0,-6 3 32 16,1-2-2080-16,5-1-400 0,0 0-96 0,0 0-16 15,0 0 176-15,-5 2 16 0,5-2 16 0,0 0 0 16,-4 4-224-16,4-4-64 0,0 0 0 0,0 0 0 16,-2 8-416-16,1 0-96 0,1 3 0 0,0 3-16 15,2 3-512-15,1 4-112 0,0 1 0 0,1 4-16 16,-1 1-240-16,1-2 0 0,-1-2 0 0,1 1 0 0,-1-1 0 0,0 2 0 15,0-5 0-15,-1 2 0 0,1 0 0 0,0-2 0 16,0-1-128-16,1 2 128 16,0-6-560-16,0 0 0 0,0-2 0 0,0-2 0 15,-1-1-1424-15,1-1-304 0,-1-2-48 0</inkml:trace>
  <inkml:trace contextRef="#ctx0" brushRef="#br0" timeOffset="13880.464">20601 7300 14735 0,'0'0'1312'0,"0"0"-1056"0,0 0-256 0,0 0 0 15,-2-4 3440-15,0 0 624 0,0-1 128 0,2 5 32 16,-2-6-2032-16,1 0-400 0,1 0-64 0,0 1-32 16,1 1-304-16,-1 4-64 0,2-5-16 0,-2 5 0 15,0 0-208-15,0 0-32 0,0 0-16 0,0 0 0 16,4 6-544-16,0 2-96 0,0 5-32 0,1 3 0 15,0 2-384-15,0 2 0 0,-2 0 0 0,1 2 0 0,0 1-176 16,0 3 176-16,0-1-128 0,0 0 128 0,1-2 0 0,0-3 0 16,0-1 0-16,-1-2-128 0,0-3 128 0,1-2 0 15,1-3 0-15,-1-2 0 0,0-2 0 0,-5-5-128 16,8 2 128-16,0-4 0 0,-2-1 0 0,-1-3 0 16,0-3 0-16,-1-2 0 0,1 0 0 0,-1-2 0 15,0-4 0-15,1 2 0 0,-2-3 0 0,1-1 0 16,-1 2 0-16,0-1 0 0,-1 3 0 0,1-2 0 15,-1 2 0-15,1 4 0 0,-1 2 0 0,0 2 0 16,0 1 0-16,-2 6 0 0,0 0 0 0,5 5-240 16,0 0 48-16,0 2 0 0,1 3-32 0,0 2 0 15,-1 0 0-15,2 0 0 0,0-1 224 0,1 1 0 16,1-1-160-16,0-1 160 0,-1-2 0 0,2-1 0 16,-1 1 0-16,1-2 0 0,0-2 0 0,0-2 0 15,0 0 0-15,-1-2 0 0,-1-1 208 0,-1-2-32 0,-1-1-16 0,1-1 0 16,-1-1-16-16,0-2 0 15,0 0 0-15,-2-1 0 0,0 1-144 0,-1-3 160 0,1 0-160 0,-2-1 160 16,-1-1-160-16,0 0 0 16,0-3 0-16,1-2 0 0,-2 3 0 0,0-4 0 0,0 0 0 0,-1-3 0 31,0-1-544-31,0 0 16 0,1-2 0 0,-1 1 0 0,0 0-1392 16,0-2-256-16,1 2-64 0,0 1-16 15,0 2-368-15,0 2-64 0</inkml:trace>
  <inkml:trace contextRef="#ctx0" brushRef="#br0" timeOffset="14376.545">20563 6945 20271 0,'0'0'1792'0,"0"0"-1424"16,0 0-368-16,0 0 0 0,0 0 2912 0,0 0 512 0,7-2 96 0,-1-2 32 16,-2-1-1360-16,1-3-272 0,1-3-48 0,-1 0-16 15,0-4-720-15,0-2-160 0,-2-1-16 0,0-2-16 16,0 1-624-16,-1-1-112 0,0 0-16 0,0 0-16 16,0 2-176-16,-1 4 0 0,1 0 0 0,0 4 128 15,-1 2-128-15,0 3 0 0,-1 5-160 0,0 0 160 16,0 0-384-16,0 0 0 0,0 0 16 0,0 0 0 15,4 5 112-15,1 3 32 0,1 1 0 0,0 1 0 16,0 2 224-16,1 0 0 0,-2 3 0 0,3 0 0 0,1 0 0 16,-1 1 0-16,0-1 0 0,-1-1 0 0,-3 0 128 0,2-1-128 15,0-3 0-15,-1 0 0 0,1-1 0 0,1-1 0 16,-1-2 0-16,-1-1 0 16,0-2-1296-16,1 1-320 0,0-1-64 0</inkml:trace>
  <inkml:trace contextRef="#ctx0" brushRef="#br0" timeOffset="14731.462">21176 7303 23951 0,'0'0'2128'0,"0"0"-1696"0,0 0-432 0,0 0 0 16,0 0 3552-16,0 0 624 0,0 0 128 0,0 0 32 15,0 0-2352-15,0 0-480 0,0 0-96 0,0 0 0 16,0 0-672-16,0 0-128 0,0 0-32 0,0 0 0 16,0 0-400-16,0 0-176 0,0 0 128 0,0 0-128 15,0 0-720-15,0 0-240 0,0 0-32 0,0 0-18848 16</inkml:trace>
  <inkml:trace contextRef="#ctx0" brushRef="#br0" timeOffset="15047.492">21133 7527 28559 0,'0'0'2544'0,"0"0"-2032"15,-1 5-512-15,1-5 0 0,0 0 3584 0,0 5 640 16,0-5 112-16,2 6 16 0,-2-6-2944 0,2 7-576 16,0 0-128-16,1 1-32 0,2 0-528 0,1 2-144 15,1 0 0-15,2 2 0 0,1-1 0 0,0 2 0 16,0 0 0-16,2 0 128 0,-1 1-128 0,-1-1 0 15,-1 0 0-15,-2 0 0 0,0 1 0 0,-3 0 0 16,-2-1 0-16,-2 2 0 0,-3 2 160 0,-1 0-32 16,-3 2-128-16,0 0 192 0,-4 0 128 0,-1 0 32 15,-2-2 0-15,1 0 0 0,0-3-112 0,-1-3-32 16,0-1 0-16,-1-3 0 0,3-3-208 0,-1-2 176 16,2-3-176-16,1-2 160 0,0-3-160 0,2-3-176 0,2-3 48 0,2 0 0 15,1-7-848-15,2 1-176 16,2-3-16-16,3 0-12672 0,0-1-2544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121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119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2155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697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Draw: L(w) = RSS(w)</a:t>
            </a:r>
          </a:p>
        </p:txBody>
      </p:sp>
    </p:spTree>
    <p:extLst>
      <p:ext uri="{BB962C8B-B14F-4D97-AF65-F5344CB8AC3E}">
        <p14:creationId xmlns:p14="http://schemas.microsoft.com/office/powerpoint/2010/main" val="1840947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generic w vector</a:t>
            </a:r>
          </a:p>
          <a:p>
            <a:r>
              <a:rPr lang="en-US" dirty="0"/>
              <a:t>Draw why sum doesn’t work with an example of w_1 and w_2</a:t>
            </a:r>
          </a:p>
          <a:p>
            <a:r>
              <a:rPr lang="en-US" dirty="0"/>
              <a:t>Show summation for absolute values and show L1 norm notation</a:t>
            </a:r>
          </a:p>
          <a:p>
            <a:r>
              <a:rPr lang="en-US" dirty="0"/>
              <a:t>Show sum of squares summation and L2 norm notation</a:t>
            </a:r>
          </a:p>
        </p:txBody>
      </p:sp>
    </p:spTree>
    <p:extLst>
      <p:ext uri="{BB962C8B-B14F-4D97-AF65-F5344CB8AC3E}">
        <p14:creationId xmlns:p14="http://schemas.microsoft.com/office/powerpoint/2010/main" val="3708434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\lam = 0, write that this is just min RSS(w) which is the same as before </a:t>
            </a:r>
          </a:p>
          <a:p>
            <a:pPr lvl="1"/>
            <a:r>
              <a:rPr lang="en-US" dirty="0"/>
              <a:t>We call this \hat{</a:t>
            </a:r>
            <a:r>
              <a:rPr lang="en-US" dirty="0" err="1"/>
              <a:t>w_LS</a:t>
            </a:r>
            <a:r>
              <a:rPr lang="en-US" dirty="0"/>
              <a:t>} for the least squares solution</a:t>
            </a:r>
          </a:p>
          <a:p>
            <a:pPr lvl="0"/>
            <a:r>
              <a:rPr lang="en-US" dirty="0"/>
              <a:t>Talk about how if \hat{w} != 0, then the cost is infinite </a:t>
            </a:r>
          </a:p>
          <a:p>
            <a:pPr lvl="1"/>
            <a:r>
              <a:rPr lang="en-US" dirty="0"/>
              <a:t>Therefore \hat{w} = 0</a:t>
            </a:r>
          </a:p>
          <a:p>
            <a:pPr lvl="0"/>
            <a:r>
              <a:rPr lang="en-US" dirty="0"/>
              <a:t>In between 0 &lt;= |\hat{w} |_2^2 &lt;= |\hat{</a:t>
            </a:r>
            <a:r>
              <a:rPr lang="en-US" dirty="0" err="1"/>
              <a:t>w_LS</a:t>
            </a:r>
            <a:r>
              <a:rPr lang="en-US" dirty="0"/>
              <a:t>}|_2^2</a:t>
            </a:r>
          </a:p>
        </p:txBody>
      </p:sp>
    </p:spTree>
    <p:extLst>
      <p:ext uri="{BB962C8B-B14F-4D97-AF65-F5344CB8AC3E}">
        <p14:creationId xmlns:p14="http://schemas.microsoft.com/office/powerpoint/2010/main" val="1364519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8926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0863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5835603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7908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648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C5DB24C-3424-4514-8BFB-389D97E7CBC7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259406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65393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52693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B3254836-C3E8-4174-A183-39F083DD4D5C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D5B020D0-BC63-4F64-8389-E5DC3F2652EE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A55D933B-9500-4808-BE2A-957373E4ED0A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C16C7985-7E5B-4AC2-B026-B3927FF1AD5A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BCD9ACBC-0991-47F3-9AC2-D248A0A0B424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66AFD004-3F38-4596-884B-8F43C77EA171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BFC9F065-D8C7-4253-BA02-F2BB4244DF81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776AF1C6-512D-4342-A872-F2433220AB6F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295A1E2E-1C50-4006-8721-FA8A25CE4C67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69F5A0F-0C82-4A50-9D8D-52C0AC3047A2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110555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1448600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7480529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6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customXml" Target="../ink/ink4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customXml" Target="../ink/ink6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customXml" Target="../ink/ink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customXml" Target="../ink/ink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0.emf"/><Relationship Id="rId4" Type="http://schemas.openxmlformats.org/officeDocument/2006/relationships/customXml" Target="../ink/ink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emf"/><Relationship Id="rId4" Type="http://schemas.openxmlformats.org/officeDocument/2006/relationships/customXml" Target="../ink/ink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customXml" Target="../ink/ink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customXml" Target="../ink/ink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customXml" Target="../ink/ink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iHdviZkM7S4?start=90&amp;feature=oembed" TargetMode="Externa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iHdviZkM7S4?feature=oembed" TargetMode="External"/><Relationship Id="rId6" Type="http://schemas.openxmlformats.org/officeDocument/2006/relationships/image" Target="../media/image24.png"/><Relationship Id="rId5" Type="http://schemas.openxmlformats.org/officeDocument/2006/relationships/customXml" Target="../ink/ink15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customXml" Target="../ink/ink17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iHdviZkM7S4?start=90&amp;feature=oembed" TargetMode="Externa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464236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700" dirty="0"/>
              <a:t>Regularization – Ridge Regression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" sz="1000" dirty="0"/>
              <a:t>April 5, 2021</a:t>
            </a:r>
            <a:endParaRPr sz="10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BD6795B-9BC3-440C-B0B5-D88BE6B4CA5F}"/>
                  </a:ext>
                </a:extLst>
              </p14:cNvPr>
              <p14:cNvContentPartPr/>
              <p14:nvPr/>
            </p14:nvContentPartPr>
            <p14:xfrm>
              <a:off x="604800" y="4182120"/>
              <a:ext cx="3060360" cy="3967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BD6795B-9BC3-440C-B0B5-D88BE6B4CA5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5440" y="4172760"/>
                <a:ext cx="3079080" cy="4154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C5A86-3561-3241-8D1A-94C890D74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</a:t>
            </a:r>
            <a:endParaRPr lang="en-US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CEE05-52FE-344C-9CF8-1363DD124B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process generally goes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chunk_1, …,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chunk_k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test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split_data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dataset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for each model complexity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for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in [1, k]: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train_model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model_p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chunks -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error(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chunk_i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avg_val_err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average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over chunks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keep track of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with smallest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avg_val_err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return model trained on train with best p +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error(model, test)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495AF-86AB-5448-9DC4-5BF45441B6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A65F52A-709F-4E86-A025-B5F14E574BD9}"/>
                  </a:ext>
                </a:extLst>
              </p14:cNvPr>
              <p14:cNvContentPartPr/>
              <p14:nvPr/>
            </p14:nvContentPartPr>
            <p14:xfrm>
              <a:off x="3344760" y="1660320"/>
              <a:ext cx="4876200" cy="2503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A65F52A-709F-4E86-A025-B5F14E574BD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35400" y="1650960"/>
                <a:ext cx="4894920" cy="252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933257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EFF50-251F-3C4B-8A9A-E06874DB6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72B9B08-8140-904A-8A64-3BD7A8DC071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Pros</a:t>
                </a:r>
              </a:p>
              <a:p>
                <a:pPr marL="139700" indent="0">
                  <a:buNone/>
                </a:pPr>
                <a:r>
                  <a:rPr lang="en-US" dirty="0"/>
                  <a:t>Don’t have to actually get rid of any training data!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Cons</a:t>
                </a:r>
              </a:p>
              <a:p>
                <a:pPr marL="139700" indent="0">
                  <a:buNone/>
                </a:pPr>
                <a:r>
                  <a:rPr lang="en-US" dirty="0"/>
                  <a:t>Can be a bit slow. For each model complexity, trains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models!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best results, need to make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really big</a:t>
                </a:r>
              </a:p>
              <a:p>
                <a:r>
                  <a:rPr lang="en-US" dirty="0"/>
                  <a:t>Theoretical best estimator is to use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Called "Leave One Out Cross Validation”</a:t>
                </a:r>
              </a:p>
              <a:p>
                <a:r>
                  <a:rPr lang="en-US" dirty="0"/>
                  <a:t>In practice, people use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/>
                  <a:t> 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72B9B08-8140-904A-8A64-3BD7A8DC07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05CC5-002C-BA43-B13E-EA23F62DAA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3689964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Assess the performance of our models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  <a:endParaRPr lang="en-US" dirty="0"/>
          </a:p>
          <a:p>
            <a:r>
              <a:rPr lang="en-US" dirty="0"/>
              <a:t>Model complexity</a:t>
            </a:r>
          </a:p>
          <a:p>
            <a:r>
              <a:rPr lang="en-US" dirty="0"/>
              <a:t>Train vs. Test vs. True error</a:t>
            </a:r>
          </a:p>
          <a:p>
            <a:r>
              <a:rPr lang="en-US" dirty="0"/>
              <a:t>Overfitting and Underfitting</a:t>
            </a:r>
          </a:p>
          <a:p>
            <a:r>
              <a:rPr lang="en-US" dirty="0"/>
              <a:t>Bias-Variance Tradeoff</a:t>
            </a:r>
          </a:p>
          <a:p>
            <a:r>
              <a:rPr lang="en-US" dirty="0"/>
              <a:t>Error as a function of train set size</a:t>
            </a:r>
          </a:p>
          <a:p>
            <a:r>
              <a:rPr lang="en-US" dirty="0"/>
              <a:t>Choosing best model complexity</a:t>
            </a:r>
          </a:p>
          <a:p>
            <a:pPr lvl="1"/>
            <a:r>
              <a:rPr lang="en-US" dirty="0"/>
              <a:t>Validation set</a:t>
            </a:r>
          </a:p>
          <a:p>
            <a:pPr lvl="1"/>
            <a:r>
              <a:rPr lang="en-US" dirty="0"/>
              <a:t>Cross Validation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0557294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3BBDC-228B-4F23-BC80-C50C2E7205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53FE9E-B88D-4B7F-B5EA-1C7903D060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Coefficients and Overfitting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B079D-F3E5-437F-8356-B593E3634D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72572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CF151-7A61-0346-8034-EB6898FA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Interpreting Coefficients – Simple Linear Regression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30286-5D01-3A48-B6CC-3CA0BF5A5E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2D0BBCA0-9128-9146-A5F6-E21B2E2B54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6387" y="1480786"/>
            <a:ext cx="5024675" cy="326906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E04F69A-15EB-47B4-A94F-CA352E19D559}"/>
                  </a:ext>
                </a:extLst>
              </p14:cNvPr>
              <p14:cNvContentPartPr/>
              <p14:nvPr/>
            </p14:nvContentPartPr>
            <p14:xfrm>
              <a:off x="3428640" y="1226160"/>
              <a:ext cx="3273840" cy="29991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E04F69A-15EB-47B4-A94F-CA352E19D55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19280" y="1216800"/>
                <a:ext cx="3292560" cy="3017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2725572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F58276D-3D0D-B446-8B4A-1136C1A8B300}"/>
              </a:ext>
            </a:extLst>
          </p:cNvPr>
          <p:cNvSpPr/>
          <p:nvPr/>
        </p:nvSpPr>
        <p:spPr>
          <a:xfrm>
            <a:off x="5739255" y="961661"/>
            <a:ext cx="371399" cy="5938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Fix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5CF151-7A61-0346-8034-EB6898FA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Interpreting Coefficients – Multiple Linear Regression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[2]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  <a:blipFill>
                <a:blip r:embed="rId3"/>
                <a:stretch>
                  <a:fillRect b="-94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30286-5D01-3A48-B6CC-3CA0BF5A5E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8021E3-DDED-4840-907A-1321D1FE7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5425" y="1612418"/>
            <a:ext cx="5596201" cy="30625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0E3437-CC74-0741-9895-36F56D81BAB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51561" y="1555500"/>
            <a:ext cx="5723928" cy="314487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BC41648-E25C-4E96-A32E-ECF48CA3DE63}"/>
                  </a:ext>
                </a:extLst>
              </p14:cNvPr>
              <p14:cNvContentPartPr/>
              <p14:nvPr/>
            </p14:nvContentPartPr>
            <p14:xfrm>
              <a:off x="4840920" y="1230840"/>
              <a:ext cx="1611720" cy="3080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BC41648-E25C-4E96-A32E-ECF48CA3DE6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31560" y="1221480"/>
                <a:ext cx="1630440" cy="309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636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F58276D-3D0D-B446-8B4A-1136C1A8B300}"/>
              </a:ext>
            </a:extLst>
          </p:cNvPr>
          <p:cNvSpPr/>
          <p:nvPr/>
        </p:nvSpPr>
        <p:spPr>
          <a:xfrm>
            <a:off x="5739255" y="961661"/>
            <a:ext cx="371399" cy="5938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Fix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5CF151-7A61-0346-8034-EB6898FA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Interpreting Coefficients – Multiple Linear Regression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[2]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  <a:blipFill>
                <a:blip r:embed="rId3"/>
                <a:stretch>
                  <a:fillRect b="-94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30286-5D01-3A48-B6CC-3CA0BF5A5E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D55745-9CBE-5D49-AABC-693FAC4E1C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075" y="1723293"/>
            <a:ext cx="4664359" cy="31095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6D80D8B-4FC7-3C4A-B1A5-B990FDEB5D90}"/>
              </a:ext>
            </a:extLst>
          </p:cNvPr>
          <p:cNvSpPr/>
          <p:nvPr/>
        </p:nvSpPr>
        <p:spPr>
          <a:xfrm>
            <a:off x="7314982" y="1137932"/>
            <a:ext cx="1614518" cy="5938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Holding x[1] fixed!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2E1A563-6EB7-48CD-B0CB-8BF58ECB927D}"/>
                  </a:ext>
                </a:extLst>
              </p14:cNvPr>
              <p14:cNvContentPartPr/>
              <p14:nvPr/>
            </p14:nvContentPartPr>
            <p14:xfrm>
              <a:off x="5805720" y="1222560"/>
              <a:ext cx="718920" cy="24148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2E1A563-6EB7-48CD-B0CB-8BF58ECB927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96360" y="1213200"/>
                <a:ext cx="737640" cy="2433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38893942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FD44B-BC98-F349-BB68-E3CD27EA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5552DF7-44A4-064C-B731-ED67CC76357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This also extends for multiple regression with many features!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 </m:t>
                      </m:r>
                      <m:nary>
                        <m:naryPr>
                          <m:chr m:val="∑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Interpret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as the change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per unit change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if all other features are held constant.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is generally not possible for polynomial regression or if other features use same data input!</a:t>
                </a:r>
              </a:p>
              <a:p>
                <a:r>
                  <a:rPr lang="en-US" dirty="0"/>
                  <a:t>Can’t “fix” other features if they are derived from same input.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5552DF7-44A4-064C-B731-ED67CC7635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t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C0AB3-3146-D647-A89E-5217F6ECA8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A450359-91B5-47BC-B462-4499EDBBA9B0}"/>
                  </a:ext>
                </a:extLst>
              </p14:cNvPr>
              <p14:cNvContentPartPr/>
              <p14:nvPr/>
            </p14:nvContentPartPr>
            <p14:xfrm>
              <a:off x="6186600" y="3264480"/>
              <a:ext cx="990720" cy="243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A450359-91B5-47BC-B462-4499EDBBA9B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77240" y="3255120"/>
                <a:ext cx="1009440" cy="26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3573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13048-35F5-9942-9107-96CCF19C7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054DA93-9BAF-6A4A-A1B0-8B2C7887342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Often, overfitting is associated with very large estimated parameters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! 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054DA93-9BAF-6A4A-A1B0-8B2C788734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CE0306-83A6-344F-B34B-E364A12FFA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E1B187-32DA-344E-A4CB-105B91837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857" y="382149"/>
            <a:ext cx="4583735" cy="321069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A3529EF-AC8E-4F05-BAE9-0288C40E5FEE}"/>
                  </a:ext>
                </a:extLst>
              </p14:cNvPr>
              <p14:cNvContentPartPr/>
              <p14:nvPr/>
            </p14:nvContentPartPr>
            <p14:xfrm>
              <a:off x="3821400" y="240840"/>
              <a:ext cx="4213800" cy="46033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A3529EF-AC8E-4F05-BAE9-0288C40E5FE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12040" y="231480"/>
                <a:ext cx="4232520" cy="4622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0662816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D6DBA-36CE-FB41-AD81-C85F98858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C3619-4B76-1247-9023-373EE72280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Overfitting is not limited to polynomial regression of large degree. It can also happen if you use a large number of features!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Why? Overfitting depends on how much data you have and if there is enough to get a representative sample for the complexity of the model.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1168C8-66ED-5743-B346-0E18D47AA4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F7CA6A-1DFB-994C-BE0F-5DAA36D6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0" y="3112475"/>
            <a:ext cx="2886020" cy="16373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9ED7B9-58DB-EB45-841B-4B3E625E03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276" y="3112474"/>
            <a:ext cx="2886022" cy="163737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85349CF4-3400-442E-AB96-1FC1E362BBAF}"/>
                  </a:ext>
                </a:extLst>
              </p14:cNvPr>
              <p14:cNvContentPartPr/>
              <p14:nvPr/>
            </p14:nvContentPartPr>
            <p14:xfrm>
              <a:off x="3351960" y="2406960"/>
              <a:ext cx="4302000" cy="6462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85349CF4-3400-442E-AB96-1FC1E362BBA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42600" y="2397600"/>
                <a:ext cx="4320720" cy="66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1325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3BBDC-228B-4F23-BC80-C50C2E7205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53FE9E-B88D-4B7F-B5EA-1C7903D060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Cross Validation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B079D-F3E5-437F-8356-B593E3634D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93292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29887-C9A9-D44D-9C25-9165D807B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the number of features affect overfitting?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1 feature</a:t>
                </a:r>
              </a:p>
              <a:p>
                <a:pPr marL="139700" indent="0">
                  <a:buNone/>
                </a:pPr>
                <a:r>
                  <a:rPr lang="en-US" dirty="0"/>
                  <a:t>Data must include representative example of all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dirty="0"/>
                  <a:t> pairs to avoid overfitting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CB3F9-0762-6349-A69A-AAEF0AC8A8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FBEEA4-F218-F240-AA07-96C8595C6F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90" r="21231" b="1"/>
          <a:stretch/>
        </p:blipFill>
        <p:spPr>
          <a:xfrm>
            <a:off x="5013972" y="2566000"/>
            <a:ext cx="3542812" cy="237592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C98AA8A-4A80-9B4A-9A50-D2BA1B099E27}"/>
              </a:ext>
            </a:extLst>
          </p:cNvPr>
          <p:cNvGrpSpPr/>
          <p:nvPr/>
        </p:nvGrpSpPr>
        <p:grpSpPr>
          <a:xfrm>
            <a:off x="2818256" y="3349869"/>
            <a:ext cx="1920798" cy="692958"/>
            <a:chOff x="2350099" y="3432218"/>
            <a:chExt cx="2826447" cy="9789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BEFA9F1-1EF3-1C41-9E7B-5527FBC848DA}"/>
                </a:ext>
              </a:extLst>
            </p:cNvPr>
            <p:cNvSpPr/>
            <p:nvPr/>
          </p:nvSpPr>
          <p:spPr>
            <a:xfrm rot="20907707">
              <a:off x="2350099" y="3432218"/>
              <a:ext cx="2826447" cy="978976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rgbClr val="AE3C3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2983C0-7B54-C141-90F4-B0F149ABD3E6}"/>
                </a:ext>
              </a:extLst>
            </p:cNvPr>
            <p:cNvSpPr txBox="1"/>
            <p:nvPr/>
          </p:nvSpPr>
          <p:spPr>
            <a:xfrm rot="20697966">
              <a:off x="2681121" y="3465154"/>
              <a:ext cx="2301023" cy="91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rgbClr val="C0504D"/>
                  </a:solidFill>
                  <a:latin typeface="Stencil"/>
                  <a:cs typeface="Stencil"/>
                </a:rPr>
                <a:t>HARD</a:t>
              </a: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/>
              <p14:cNvContentPartPr/>
              <p14:nvPr/>
            </p14:nvContentPartPr>
            <p14:xfrm>
              <a:off x="7172280" y="1959840"/>
              <a:ext cx="395640" cy="4356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167960" y="1953000"/>
                <a:ext cx="408960" cy="5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05652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29887-C9A9-D44D-9C25-9165D807B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the number of features affect overfitting?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D features</a:t>
                </a:r>
              </a:p>
              <a:p>
                <a:pPr marL="139700" indent="0">
                  <a:buNone/>
                </a:pPr>
                <a:r>
                  <a:rPr lang="en-US" dirty="0"/>
                  <a:t>Data must include representative example of all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…,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</m:d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dirty="0"/>
                  <a:t> combos to avoid overfitting!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CB3F9-0762-6349-A69A-AAEF0AC8A8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98AA8A-4A80-9B4A-9A50-D2BA1B099E27}"/>
              </a:ext>
            </a:extLst>
          </p:cNvPr>
          <p:cNvGrpSpPr/>
          <p:nvPr/>
        </p:nvGrpSpPr>
        <p:grpSpPr>
          <a:xfrm>
            <a:off x="2695871" y="2874553"/>
            <a:ext cx="2321554" cy="962744"/>
            <a:chOff x="2170010" y="3257572"/>
            <a:chExt cx="3416158" cy="136011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BEFA9F1-1EF3-1C41-9E7B-5527FBC848DA}"/>
                </a:ext>
              </a:extLst>
            </p:cNvPr>
            <p:cNvSpPr/>
            <p:nvPr/>
          </p:nvSpPr>
          <p:spPr>
            <a:xfrm rot="20491667">
              <a:off x="2389918" y="3257572"/>
              <a:ext cx="3002113" cy="1360117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rgbClr val="AE3C3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2983C0-7B54-C141-90F4-B0F149ABD3E6}"/>
                </a:ext>
              </a:extLst>
            </p:cNvPr>
            <p:cNvSpPr txBox="1"/>
            <p:nvPr/>
          </p:nvSpPr>
          <p:spPr>
            <a:xfrm rot="20209490">
              <a:off x="2170010" y="3364896"/>
              <a:ext cx="3416158" cy="1173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rgbClr val="C0504D"/>
                  </a:solidFill>
                  <a:latin typeface="Stencil"/>
                  <a:cs typeface="Stencil"/>
                </a:rPr>
                <a:t>MucH</a:t>
              </a:r>
              <a:r>
                <a:rPr lang="en-US" sz="2400" dirty="0">
                  <a:solidFill>
                    <a:srgbClr val="C0504D"/>
                  </a:solidFill>
                  <a:latin typeface="Stencil"/>
                  <a:cs typeface="Stencil"/>
                </a:rPr>
                <a:t>  </a:t>
              </a:r>
              <a:r>
                <a:rPr lang="en-US" sz="2400" dirty="0" err="1">
                  <a:solidFill>
                    <a:srgbClr val="C0504D"/>
                  </a:solidFill>
                  <a:latin typeface="Stencil"/>
                  <a:cs typeface="Stencil"/>
                </a:rPr>
                <a:t>HARDer</a:t>
              </a:r>
              <a:r>
                <a:rPr lang="en-US" sz="2400" dirty="0">
                  <a:solidFill>
                    <a:srgbClr val="C0504D"/>
                  </a:solidFill>
                  <a:latin typeface="Stencil"/>
                  <a:cs typeface="Stencil"/>
                </a:rPr>
                <a:t>!!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8FCA0EA-6DF2-5044-A05A-A00836172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6605" y="2527232"/>
            <a:ext cx="3457710" cy="197084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2147C40-FC84-C940-B7E3-C5FEEB7B44F5}"/>
              </a:ext>
            </a:extLst>
          </p:cNvPr>
          <p:cNvSpPr/>
          <p:nvPr/>
        </p:nvSpPr>
        <p:spPr>
          <a:xfrm>
            <a:off x="2853233" y="4513489"/>
            <a:ext cx="38635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Introduction to the </a:t>
            </a:r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Curse of Dimensionality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.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We will come back to this later in the quarter!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3338640" y="2245320"/>
              <a:ext cx="1779480" cy="511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36120" y="2238840"/>
                <a:ext cx="1787040" cy="6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00503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20B24-1DA8-5744-8F39-A453AC0FF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 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0299A6-27CB-B54E-AFD6-E952CDDD5CA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Last time, we saw we could use cross validation / validation set to pick which model complexity to use</a:t>
                </a:r>
              </a:p>
              <a:p>
                <a:r>
                  <a:rPr lang="en-US" dirty="0"/>
                  <a:t>In the case of polynomial regression, we just chose degree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US" dirty="0"/>
              </a:p>
              <a:p>
                <a:r>
                  <a:rPr lang="en-US" dirty="0"/>
                  <a:t>For deciding which or how many features to use, there are a lot of choices! </a:t>
                </a:r>
              </a:p>
              <a:p>
                <a:pPr lvl="1"/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 inputs, there are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</m:sSup>
                  </m:oMath>
                </a14:m>
                <a:r>
                  <a:rPr lang="en-US" dirty="0"/>
                  <a:t> subsets of </a:t>
                </a:r>
                <a:r>
                  <a:rPr lang="en-US"/>
                  <a:t>those inputs! 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we use a model that wasn’t prone to overfitting?</a:t>
                </a:r>
              </a:p>
              <a:p>
                <a:r>
                  <a:rPr lang="en-US" dirty="0"/>
                  <a:t>Big Idea: Have the model self-regulate to prevent overfitting by making sure its coefficients don’t get ”too large”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idea is called </a:t>
                </a:r>
                <a:r>
                  <a:rPr lang="en-US" b="1" dirty="0"/>
                  <a:t>regularization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0299A6-27CB-B54E-AFD6-E952CDDD5CA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6FB69D-5A95-F546-9B18-B1FEAC2B19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86153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8AF3BCA-B450-4EA9-9D99-BB90C2AA31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F271A118-F1FD-4290-9012-9911EF72AC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F4551-D86A-4033-B148-B63422925F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041635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638EF-4C24-F547-A879-D22C84EA0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4D3528-1404-724F-ADFF-2BC8E156A4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Homework 1 Due tomorrow night! Remember to do both parts</a:t>
            </a:r>
          </a:p>
          <a:p>
            <a:pPr lvl="1"/>
            <a:r>
              <a:rPr lang="en-US" dirty="0"/>
              <a:t>[A1: Concept] </a:t>
            </a:r>
            <a:r>
              <a:rPr lang="en-US" dirty="0" err="1"/>
              <a:t>Gradescope</a:t>
            </a:r>
            <a:endParaRPr lang="en-US" dirty="0"/>
          </a:p>
          <a:p>
            <a:pPr lvl="1"/>
            <a:r>
              <a:rPr lang="en-US" dirty="0"/>
              <a:t>[A1: Programming] </a:t>
            </a:r>
            <a:r>
              <a:rPr lang="en-US" dirty="0" err="1"/>
              <a:t>EdStem</a:t>
            </a:r>
            <a:endParaRPr lang="en-US" dirty="0"/>
          </a:p>
          <a:p>
            <a:pPr lvl="1"/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HW2 goes out on Wednesday and is due next Tuesday (like regular)</a:t>
            </a:r>
          </a:p>
          <a:p>
            <a:pPr lvl="1"/>
            <a:r>
              <a:rPr lang="en-US" dirty="0"/>
              <a:t>HW assignments are weighted equally! 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Learning Reflections</a:t>
            </a:r>
          </a:p>
          <a:p>
            <a:pPr lvl="1"/>
            <a:r>
              <a:rPr lang="en-US" dirty="0"/>
              <a:t>Great job on your first learning reflections! We saw a lot of great stuff while looking through those! Keep it up! </a:t>
            </a:r>
          </a:p>
          <a:p>
            <a:pPr lvl="1"/>
            <a:r>
              <a:rPr lang="en-US" dirty="0"/>
              <a:t>Learning reflections due weekly on Fridays (same required components each time)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F44611-3A34-F240-B481-C0CB609D06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550187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480553" y="60434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937181" y="1292582"/>
            <a:ext cx="325809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096314" y="848726"/>
            <a:ext cx="944489" cy="892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062308" y="3857299"/>
            <a:ext cx="1032655" cy="8925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4683402" y="2621254"/>
            <a:ext cx="1773241" cy="5847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44480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040803" y="1295002"/>
            <a:ext cx="1710505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H="1" flipV="1">
            <a:off x="5570023" y="3206029"/>
            <a:ext cx="8613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130824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17AACC-E410-CF4C-BB3B-75B6F299CA6D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2F1E63-D230-BD4E-A884-4DB22D02642B}"/>
              </a:ext>
            </a:extLst>
          </p:cNvPr>
          <p:cNvSpPr txBox="1"/>
          <p:nvPr/>
        </p:nvSpPr>
        <p:spPr>
          <a:xfrm>
            <a:off x="4692707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A53157-F48A-A249-A432-CC29F5A81060}"/>
              </a:ext>
            </a:extLst>
          </p:cNvPr>
          <p:cNvSpPr txBox="1"/>
          <p:nvPr/>
        </p:nvSpPr>
        <p:spPr>
          <a:xfrm>
            <a:off x="6323796" y="779259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4FF1F1-CFB9-564D-A751-3DE4710B2F15}"/>
              </a:ext>
            </a:extLst>
          </p:cNvPr>
          <p:cNvGrpSpPr/>
          <p:nvPr/>
        </p:nvGrpSpPr>
        <p:grpSpPr>
          <a:xfrm>
            <a:off x="5145205" y="1946107"/>
            <a:ext cx="298480" cy="525691"/>
            <a:chOff x="7787573" y="1903182"/>
            <a:chExt cx="298480" cy="61811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56B1AA-8495-7145-96ED-D70BE113A077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30AC18-B639-0940-B58E-2F4AEC1413AB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568559" y="1741278"/>
            <a:ext cx="1464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474211" y="1715478"/>
            <a:ext cx="2322752" cy="2853441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038178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FBE9A-E7E4-5943-A2A8-66918E1E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Before, we used the quality metric that minimized loss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Change quality metric to balance loss with measure of overfitting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the measure of fit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 measures the magnitude of coefficients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do we actually measure the magnitude of coefficients?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49AF5-ED4B-FF44-96AB-CED5274C93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FDD64-2CA9-1142-983C-352EE212D956}"/>
              </a:ext>
            </a:extLst>
          </p:cNvPr>
          <p:cNvSpPr txBox="1"/>
          <p:nvPr/>
        </p:nvSpPr>
        <p:spPr>
          <a:xfrm>
            <a:off x="4255477" y="398291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4865832-DB13-4B06-9278-624D75BEE4C5}"/>
                  </a:ext>
                </a:extLst>
              </p14:cNvPr>
              <p14:cNvContentPartPr/>
              <p14:nvPr/>
            </p14:nvContentPartPr>
            <p14:xfrm>
              <a:off x="4218480" y="104040"/>
              <a:ext cx="2926080" cy="30355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4865832-DB13-4B06-9278-624D75BEE4C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09120" y="94680"/>
                <a:ext cx="2944800" cy="3054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9637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971C6-1150-6D4A-8F37-730CC60A8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Magnitude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Come up with some number that summarizes the magnitude of the coefficients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Sum?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absolute values?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squares?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EF797F-E22F-AB42-B476-88C5B61ACD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6935C5C-2AF2-4CF4-AE7D-0C6A05171A0E}"/>
                  </a:ext>
                </a:extLst>
              </p14:cNvPr>
              <p14:cNvContentPartPr/>
              <p14:nvPr/>
            </p14:nvContentPartPr>
            <p14:xfrm>
              <a:off x="3186720" y="136080"/>
              <a:ext cx="5870520" cy="42980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6935C5C-2AF2-4CF4-AE7D-0C6A05171A0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77360" y="126720"/>
                <a:ext cx="5889240" cy="431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6544214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6E2-C873-8642-AC26-60C4AFEB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Ridge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Change quality metric to minimize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𝑅𝑆𝑆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a tuning parameter that changes how much the model cares about the regularization term.</a:t>
                </a:r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b="1" dirty="0"/>
                  <a:t> in between?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79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B4E64-7742-584C-9640-297FF09C55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506AF10-F013-44E5-9316-DC99157E84DD}"/>
                  </a:ext>
                </a:extLst>
              </p14:cNvPr>
              <p14:cNvContentPartPr/>
              <p14:nvPr/>
            </p14:nvContentPartPr>
            <p14:xfrm>
              <a:off x="3609720" y="1996560"/>
              <a:ext cx="5476680" cy="29754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506AF10-F013-44E5-9316-DC99157E84D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00360" y="1987200"/>
                <a:ext cx="5495400" cy="299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95526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does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 affect the bias and variance of the model? For each underlined section, select “Low” or “High” appropriately.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dirty="0"/>
                  <a:t> 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b="1" dirty="0"/>
                  <a:t> </a:t>
                </a:r>
                <a:r>
                  <a:rPr lang="en-US" dirty="0"/>
                  <a:t>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Minutes</a:t>
            </a:r>
          </a:p>
        </p:txBody>
      </p:sp>
      <p:pic>
        <p:nvPicPr>
          <p:cNvPr id="7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421D336B-8A09-F644-A2C9-3335D0F6A73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23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387-CCAB-2341-8F20-7CD9E6ADD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Complexity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BC3F47-7E1C-114C-AC63-0C97606D85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 can’t just choose the model that has the lowest </a:t>
            </a:r>
            <a:r>
              <a:rPr lang="en-US" b="1" dirty="0"/>
              <a:t>train </a:t>
            </a:r>
            <a:r>
              <a:rPr lang="en-US" dirty="0"/>
              <a:t>error because that will favor models that overfit!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It then seems like our only other choice is to choose the model that has the lowest </a:t>
            </a:r>
            <a:r>
              <a:rPr lang="en-US" b="1" dirty="0"/>
              <a:t>test </a:t>
            </a:r>
            <a:r>
              <a:rPr lang="en-US" dirty="0"/>
              <a:t>error (since that is our approximation of the true error)</a:t>
            </a:r>
          </a:p>
          <a:p>
            <a:r>
              <a:rPr lang="en-US" dirty="0"/>
              <a:t>This is almost right, but now we don’t have a good estimate of the true error anymore.</a:t>
            </a:r>
          </a:p>
          <a:p>
            <a:r>
              <a:rPr lang="en-US" dirty="0"/>
              <a:t>We didn’t technically train the model on the test set (that’s good), but we chose </a:t>
            </a:r>
            <a:r>
              <a:rPr lang="en-US" b="1" dirty="0"/>
              <a:t>which model </a:t>
            </a:r>
            <a:r>
              <a:rPr lang="en-US" dirty="0"/>
              <a:t>to use based on the performance of the test set. </a:t>
            </a:r>
          </a:p>
          <a:p>
            <a:pPr lvl="1"/>
            <a:r>
              <a:rPr lang="en-US" dirty="0"/>
              <a:t>It’s no longer a stand in for “the unknown” since we probed it many times to figure out which model would be best.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DC9962-0D8B-6E43-8C1B-C081F492251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52634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does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 affect the bias and variance of the model? For each underlined section, select “Low” or “High” appropriately.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dirty="0"/>
                  <a:t> 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b="1" dirty="0"/>
                  <a:t> </a:t>
                </a:r>
                <a:r>
                  <a:rPr lang="en-US" dirty="0"/>
                  <a:t>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Minutes</a:t>
            </a:r>
          </a:p>
        </p:txBody>
      </p:sp>
      <p:pic>
        <p:nvPicPr>
          <p:cNvPr id="5" name="Online Media 4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DC073EF2-1B07-F54B-975E-B458DD801E8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97970" y="3816768"/>
            <a:ext cx="1658814" cy="93308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DA30116-7DA7-40CB-AF72-699400E164DD}"/>
                  </a:ext>
                </a:extLst>
              </p14:cNvPr>
              <p14:cNvContentPartPr/>
              <p14:nvPr/>
            </p14:nvContentPartPr>
            <p14:xfrm>
              <a:off x="4530960" y="1598400"/>
              <a:ext cx="2923200" cy="16192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DA30116-7DA7-40CB-AF72-699400E164D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21600" y="1589040"/>
                <a:ext cx="2941920" cy="163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89791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FEDFA7-0065-9C4F-A3C5-0F8D6E7537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B6325-2DA8-0340-82CF-4ADCC81AEB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FEA171-8CB7-6D43-AFDB-3FA59213B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291" y="700566"/>
            <a:ext cx="3730868" cy="373086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00BE6B7-0FC5-4F92-8F6D-1D7B9284DBA7}"/>
                  </a:ext>
                </a:extLst>
              </p14:cNvPr>
              <p14:cNvContentPartPr/>
              <p14:nvPr/>
            </p14:nvContentPartPr>
            <p14:xfrm>
              <a:off x="2839680" y="143280"/>
              <a:ext cx="3603600" cy="3999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00BE6B7-0FC5-4F92-8F6D-1D7B9284DBA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30320" y="133920"/>
                <a:ext cx="3622320" cy="418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79668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24C15-5544-A44C-9E3C-D7153B8E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Ridge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022A4B-B34A-9F47-8FEF-9CF3EFAE58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See </a:t>
            </a:r>
            <a:r>
              <a:rPr lang="en-US" dirty="0" err="1"/>
              <a:t>Jupyter</a:t>
            </a:r>
            <a:r>
              <a:rPr lang="en-US" dirty="0"/>
              <a:t> Notebook for interactive visualization.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Shows relationship between</a:t>
            </a:r>
          </a:p>
          <a:p>
            <a:r>
              <a:rPr lang="en-US" dirty="0"/>
              <a:t>Regression line</a:t>
            </a:r>
          </a:p>
          <a:p>
            <a:r>
              <a:rPr lang="en-US" dirty="0"/>
              <a:t>Residual Sum of Squares Quality Metric</a:t>
            </a:r>
          </a:p>
          <a:p>
            <a:pPr lvl="1"/>
            <a:r>
              <a:rPr lang="en-US" dirty="0"/>
              <a:t>Also called Ordinary Least Squares</a:t>
            </a:r>
          </a:p>
          <a:p>
            <a:r>
              <a:rPr lang="en-US" dirty="0"/>
              <a:t>Ridge Regression Quality Metric</a:t>
            </a:r>
          </a:p>
          <a:p>
            <a:r>
              <a:rPr lang="en-US" dirty="0"/>
              <a:t>Coefficient Paths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78D0B9-B8ED-1140-88B5-74E9D62BEC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30080872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F95A5A-F9D9-D946-905E-20750B17D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Coefficient Paths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AAC8B-AE63-0443-A632-ABB1F22EAD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6" name="Picture 5" descr="coef_path_ridge_scaled.eps">
            <a:extLst>
              <a:ext uri="{FF2B5EF4-FFF2-40B4-BE49-F238E27FC236}">
                <a16:creationId xmlns:a16="http://schemas.microsoft.com/office/drawing/2014/main" id="{364A0AC0-C01B-D946-944B-68228173A4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2561" b="9559"/>
          <a:stretch/>
        </p:blipFill>
        <p:spPr>
          <a:xfrm>
            <a:off x="3231992" y="1201817"/>
            <a:ext cx="5324792" cy="29439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/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  <a:blipFill>
                <a:blip r:embed="rId3"/>
                <a:stretch>
                  <a:fillRect r="-15385" b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/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3C81129-860B-4F00-A668-31CE3BDE5E8C}"/>
                  </a:ext>
                </a:extLst>
              </p14:cNvPr>
              <p14:cNvContentPartPr/>
              <p14:nvPr/>
            </p14:nvContentPartPr>
            <p14:xfrm>
              <a:off x="8027640" y="2805840"/>
              <a:ext cx="185040" cy="4104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3C81129-860B-4F00-A668-31CE3BDE5E8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018280" y="2796480"/>
                <a:ext cx="203760" cy="429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0592108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FCB04D97-874A-42FE-956B-8C1DEC0E9DC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FCB04D97-874A-42FE-956B-8C1DEC0E9D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4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32B120E-BDCC-403E-8912-42FACC5DC2F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 the pre-lecture video for next time, we will talk about the procedure to choose the right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.</a:t>
                </a:r>
              </a:p>
              <a:p>
                <a:pPr lvl="1"/>
                <a:r>
                  <a:rPr lang="en-US" i="1" dirty="0"/>
                  <a:t>Hint: It involves using a validation set or cross validation!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32B120E-BDCC-403E-8912-42FACC5DC2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E84AB-3A73-489B-A63C-6E838D14E0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242162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75302-5F3A-9545-9CA5-AAD2FF420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A43BD0-85DA-6C4B-8CDE-63A353D9DC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At this point, I’ve hopefully convinced you that regularizing coefficient magnitudes is a good thing to avoid overfitting!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You: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dirty="0"/>
              <a:t>We might have gotten a bit carried away, it doesn’t ALWAYS make sense…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66AD7A-7D7E-DB4E-A098-7ADEBF572B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F8EC8-3FDE-C64E-8ECF-EE449BE4D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307" y="1789936"/>
            <a:ext cx="3341077" cy="251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345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B955F-9368-D14E-8EA4-4298485D4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The Intercept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6E575E-883A-5944-A69E-CAA9C6AED3D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most of the features, looking for large coefficients makes sense to spot overfitting. The one it does not make sense for is the </a:t>
                </a:r>
                <a:r>
                  <a:rPr lang="en-US" b="1" dirty="0"/>
                  <a:t>intercept</a:t>
                </a:r>
                <a:r>
                  <a:rPr lang="en-US" dirty="0"/>
                  <a:t>. </a:t>
                </a:r>
              </a:p>
              <a:p>
                <a:pPr marL="139700" indent="0">
                  <a:buNone/>
                </a:pPr>
                <a:r>
                  <a:rPr lang="en-US" dirty="0"/>
                  <a:t>We shouldn’t penalize the model for having a higher intercept since that just means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value units might be really high! </a:t>
                </a:r>
              </a:p>
              <a:p>
                <a:r>
                  <a:rPr lang="en-US" dirty="0"/>
                  <a:t>My demo before does this wrong and penalizes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as well!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Two ways of dealing with this </a:t>
                </a:r>
              </a:p>
              <a:p>
                <a:r>
                  <a:rPr lang="en-US" dirty="0"/>
                  <a:t>Change the measure of overfitting to not include the intercept</a:t>
                </a:r>
                <a:br>
                  <a:rPr lang="en-US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i="0" smtClean="0">
                                <a:latin typeface="Cambria Math" panose="02040503050406030204" pitchFamily="18" charset="0"/>
                              </a:rPr>
                              <m:t>min</m:t>
                            </m:r>
                          </m:e>
                          <m:lim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𝑟𝑒𝑠𝑡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𝑅𝑆𝑆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𝑟𝑒𝑠𝑡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𝑟𝑒𝑠𝑡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func>
                  </m:oMath>
                </a14:m>
                <a:endParaRPr lang="en-US" dirty="0"/>
              </a:p>
              <a:p>
                <a:r>
                  <a:rPr lang="en-US" dirty="0"/>
                  <a:t>Center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values so they have mean 0</a:t>
                </a:r>
              </a:p>
              <a:p>
                <a:pPr lvl="1"/>
                <a:r>
                  <a:rPr lang="en-US" dirty="0"/>
                  <a:t>This means forcing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to be small isn’t a problem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6E575E-883A-5944-A69E-CAA9C6AED3D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6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52FCA5-EBB0-EB49-A90E-F9D7DA0DCD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3105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would the coefficient change if we change the scale of our feature?</a:t>
                </a:r>
              </a:p>
              <a:p>
                <a:pPr marL="139700" indent="0">
                  <a:buNone/>
                </a:pPr>
                <a:r>
                  <a:rPr lang="en-US" dirty="0"/>
                  <a:t>Consider our housing example with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𝑠𝑞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.,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𝑝𝑟𝑖𝑐𝑒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of houses</a:t>
                </a:r>
              </a:p>
              <a:p>
                <a:r>
                  <a:rPr lang="en-US" dirty="0"/>
                  <a:t>Say we learned a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for that feature</a:t>
                </a:r>
              </a:p>
              <a:p>
                <a:r>
                  <a:rPr lang="en-US" dirty="0"/>
                  <a:t>What happens if we change the unit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to square </a:t>
                </a:r>
                <a:r>
                  <a:rPr lang="en-US" b="1" dirty="0"/>
                  <a:t>miles? </a:t>
                </a:r>
                <a:r>
                  <a:rPr lang="en-US" dirty="0"/>
                  <a:t>Would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need to change?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</a:t>
                </a:r>
                <a:r>
                  <a:rPr lang="en-US" dirty="0" err="1"/>
                  <a:t>sqr</a:t>
                </a:r>
                <a:r>
                  <a:rPr lang="en-US" dirty="0"/>
                  <a:t>. miles would be larger</a:t>
                </a:r>
              </a:p>
              <a:p>
                <a:pPr marL="139700" indent="0">
                  <a:buNone/>
                </a:pPr>
                <a:r>
                  <a:rPr lang="en-US" dirty="0"/>
                  <a:t>b)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</a:t>
                </a:r>
                <a:r>
                  <a:rPr lang="en-US" dirty="0" err="1"/>
                  <a:t>sqr</a:t>
                </a:r>
                <a:r>
                  <a:rPr lang="en-US" dirty="0"/>
                  <a:t>. miles would be smaller</a:t>
                </a:r>
              </a:p>
              <a:p>
                <a:pPr marL="139700" indent="0">
                  <a:buNone/>
                </a:pPr>
                <a:r>
                  <a:rPr lang="en-US" dirty="0"/>
                  <a:t>c)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</a:t>
                </a:r>
                <a:r>
                  <a:rPr lang="en-US" dirty="0" err="1"/>
                  <a:t>sqr</a:t>
                </a:r>
                <a:r>
                  <a:rPr lang="en-US" dirty="0"/>
                  <a:t>. miles would stay the same</a:t>
                </a: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Minute</a:t>
            </a:r>
          </a:p>
        </p:txBody>
      </p:sp>
      <p:pic>
        <p:nvPicPr>
          <p:cNvPr id="9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57395A1C-CFC8-43C2-A3C4-3C96713A12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103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4ECAF-37CA-6542-A567-20196D7F3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Scaling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E93488-C8BD-9147-A071-830FC538A7C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The other problem we looked over is the “scale” of the coefficients.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Remember, the coefficient for a feature increase per unit change in that feature (holding all others fixed in multiple regression)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Consider our housing example 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𝑠𝑞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𝑝𝑟𝑖𝑐𝑒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of houses</a:t>
                </a:r>
              </a:p>
              <a:p>
                <a:r>
                  <a:rPr lang="en-US" dirty="0"/>
                  <a:t>Say we learned a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for that feature</a:t>
                </a:r>
              </a:p>
              <a:p>
                <a:r>
                  <a:rPr lang="en-US" dirty="0"/>
                  <a:t>What happens if we change the unit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to square </a:t>
                </a:r>
                <a:r>
                  <a:rPr lang="en-US" b="1" dirty="0"/>
                  <a:t>miles? </a:t>
                </a:r>
                <a:r>
                  <a:rPr lang="en-US" dirty="0"/>
                  <a:t>Would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need to change?</a:t>
                </a:r>
              </a:p>
              <a:p>
                <a:pPr lvl="1"/>
                <a:r>
                  <a:rPr lang="en-US" dirty="0"/>
                  <a:t>It would need to get bigger since the prices are the same but its inputs are smaller</a:t>
                </a:r>
              </a:p>
              <a:p>
                <a:pPr marL="139700" indent="0">
                  <a:buNone/>
                </a:pPr>
                <a:r>
                  <a:rPr lang="en-US" dirty="0"/>
                  <a:t>This means we accidentally penalize features for having large coefficients due to having small value inputs!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E93488-C8BD-9147-A071-830FC538A7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1131" b="-6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E8774A-2D4D-4A47-ACDA-4F1FDA1F1F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34055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BBFDA-1BCD-9A41-B5C9-75442E883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Scaling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735BAF-1BD6-2945-8663-6E20C56F37B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Fix this by </a:t>
                </a:r>
                <a:r>
                  <a:rPr lang="en-US" b="1" dirty="0"/>
                  <a:t>normalizing</a:t>
                </a:r>
                <a:r>
                  <a:rPr lang="en-US" dirty="0"/>
                  <a:t> the features so all are on the same scale!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̃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,…, 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Where </a:t>
                </a:r>
              </a:p>
              <a:p>
                <a:pPr marL="139700" indent="0">
                  <a:buNone/>
                </a:pPr>
                <a:r>
                  <a:rPr lang="en-US" b="0" dirty="0"/>
                  <a:t>  The mean of feature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 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r>
                  <a:rPr lang="en-US" dirty="0"/>
                  <a:t>	</a:t>
                </a:r>
                <a:r>
                  <a:rPr lang="en-US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br>
                  <a:rPr lang="en-US" b="0" dirty="0"/>
                </a:br>
                <a:r>
                  <a:rPr lang="en-US" b="0" dirty="0"/>
                  <a:t>  The standard devation of feature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</a:t>
                </a:r>
                <a:br>
                  <a:rPr lang="en-US" b="0" dirty="0"/>
                </a:br>
                <a:r>
                  <a:rPr lang="en-US" b="0" dirty="0"/>
                  <a:t>     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  <m:nary>
                          <m:naryPr>
                            <m:chr m:val="∑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,…, 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rad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Important: </a:t>
                </a:r>
                <a:r>
                  <a:rPr lang="en-US" dirty="0"/>
                  <a:t>Must scale the test data and all future data using the means and standard deviations </a:t>
                </a:r>
                <a:r>
                  <a:rPr lang="en-US" b="1" dirty="0"/>
                  <a:t>of the training set!</a:t>
                </a:r>
              </a:p>
              <a:p>
                <a:r>
                  <a:rPr lang="en-US" dirty="0"/>
                  <a:t>Otherwise the units of the model and the units of the data are not comparable!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735BAF-1BD6-2945-8663-6E20C56F37B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021F31-9A1D-3D49-A5BB-C1C1974583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32879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56DB0-E6BA-6048-A418-0BE6F04C9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Complexity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AF9BE-A81D-C243-BE20-C058F95513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 will talk about two ways to pick the model complexity without ruining our test set. </a:t>
            </a:r>
          </a:p>
          <a:p>
            <a:r>
              <a:rPr lang="en-US" dirty="0"/>
              <a:t>Using a validation set</a:t>
            </a:r>
          </a:p>
          <a:p>
            <a:r>
              <a:rPr lang="en-US" dirty="0"/>
              <a:t>Doing cross validation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DB0B66-B230-AD42-B1BA-9BB366524C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7919571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Use regularization to prevent overfitting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How to interpret coefficients</a:t>
            </a:r>
          </a:p>
          <a:p>
            <a:r>
              <a:rPr lang="en-US" dirty="0"/>
              <a:t>How overfitting is affected by number of data points</a:t>
            </a:r>
          </a:p>
          <a:p>
            <a:r>
              <a:rPr lang="en-US" dirty="0"/>
              <a:t>Overfitting affecting coefficients</a:t>
            </a:r>
          </a:p>
          <a:p>
            <a:r>
              <a:rPr lang="en-US" dirty="0"/>
              <a:t>Use regularization to prevent overfitting</a:t>
            </a:r>
          </a:p>
          <a:p>
            <a:r>
              <a:rPr lang="en-US" dirty="0"/>
              <a:t>How L2 penalty affects learned coefficients</a:t>
            </a:r>
          </a:p>
          <a:p>
            <a:r>
              <a:rPr lang="en-US" dirty="0"/>
              <a:t>Visualizing what regression is doing</a:t>
            </a:r>
          </a:p>
          <a:p>
            <a:r>
              <a:rPr lang="en-US" dirty="0"/>
              <a:t>Practicalities: Dealing with intercepts and feature scaling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10D76-A50D-A944-B9FB-4194EE854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Validation 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E83DFD-FE7D-0D4D-BD84-7C681456F6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So far we have divided our dataset into train and test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can’t use Test to choose our model complexity, so instead, break up Train into ANOTHER dataset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41F76B-0641-0246-ABF5-6F2C5F63A5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396059-FA02-8F4E-AA74-BD8FEE3884F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90626" y="1124211"/>
          <a:ext cx="5466158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76266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703497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Train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054CD35-5566-2E4D-80D0-AEB31694EFF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90626" y="2380580"/>
          <a:ext cx="5466158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2490042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319753">
                  <a:extLst>
                    <a:ext uri="{9D8B030D-6E8A-4147-A177-3AD203B41FA5}">
                      <a16:colId xmlns:a16="http://schemas.microsoft.com/office/drawing/2014/main" val="645722629"/>
                    </a:ext>
                  </a:extLst>
                </a:gridCol>
                <a:gridCol w="1656363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Train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Validation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9069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C5A86-3561-3241-8D1A-94C890D74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Validation 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CEE05-52FE-344C-9CF8-1363DD124B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process generally goes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validation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test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split_data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dataset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for each model complexity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train_model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model_p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error(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validation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keep track of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with smallest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return best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+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error(model, test)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495AF-86AB-5448-9DC4-5BF45441B6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FE2DCAB-4038-4BF3-AA87-33FF6856C092}"/>
                  </a:ext>
                </a:extLst>
              </p14:cNvPr>
              <p14:cNvContentPartPr/>
              <p14:nvPr/>
            </p14:nvContentPartPr>
            <p14:xfrm>
              <a:off x="4792680" y="1649160"/>
              <a:ext cx="3220560" cy="1692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FE2DCAB-4038-4BF3-AA87-33FF6856C09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83320" y="1639800"/>
                <a:ext cx="3239280" cy="1711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5854029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1FF2C-CFF4-A54A-9F53-AC9DBB4A0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Validation 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94519-05DE-2447-8331-4E7EB4814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</a:p>
          <a:p>
            <a:pPr marL="139700" indent="0">
              <a:buNone/>
            </a:pPr>
            <a:r>
              <a:rPr lang="en-US" dirty="0"/>
              <a:t>Easy to describe and implement </a:t>
            </a:r>
          </a:p>
          <a:p>
            <a:pPr marL="139700" indent="0">
              <a:buNone/>
            </a:pPr>
            <a:r>
              <a:rPr lang="en-US" dirty="0"/>
              <a:t>Pretty fast </a:t>
            </a:r>
          </a:p>
          <a:p>
            <a:r>
              <a:rPr lang="en-US" dirty="0"/>
              <a:t>Only requires training a model and predicting on the validation set for each complexity of interest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</a:p>
          <a:p>
            <a:pPr marL="139700" indent="0">
              <a:buNone/>
            </a:pPr>
            <a:r>
              <a:rPr lang="en-US" dirty="0"/>
              <a:t>Have to sacrifice even more training data! </a:t>
            </a:r>
            <a:r>
              <a:rPr lang="en-US" dirty="0">
                <a:sym typeface="Wingdings" pitchFamily="2" charset="2"/>
              </a:rPr>
              <a:t>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272700-FED1-6941-BDC2-6DD0132C447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2390158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1B8AC-CDC6-4922-BE5C-38D25597E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Validation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62339E-00D2-4E72-86E7-E816AB8260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 the pre-lecture videos for next week, we will introduce another way to perform validation called </a:t>
            </a:r>
            <a:r>
              <a:rPr lang="en-US" b="1" dirty="0"/>
              <a:t>cross-validation</a:t>
            </a:r>
            <a:r>
              <a:rPr lang="en-US" dirty="0"/>
              <a:t>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leave the slides here for reference, but we will cover this in Monday’s class.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EAA901-DAED-4775-AC28-0956F8C4FDF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51521270"/>
      </p:ext>
    </p:extLst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CD9BE-B717-6448-AAEE-B1D068990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0E47C-A8DD-FF40-AB26-E21C9A081E7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Clever idea: Use many small validation sets without losing too much training data.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Still need to break off our test set like before. After doing so, break the training set into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chunks.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a given model complexity, train it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times. Each time use all but one chunk and use that left out chunk to determine the validation error. 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0E47C-A8DD-FF40-AB26-E21C9A081E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905" b="-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CDDF9-AA32-044C-B4B1-409CDE587D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7C81C8-3D9C-7740-BD78-97DF6B3D432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90625" y="2302562"/>
          <a:ext cx="5466158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55527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910887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Train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0269E50-3F47-C644-A5EC-75658CE7A7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90624" y="3125298"/>
          <a:ext cx="5466156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49780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904973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904974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892029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Chunk1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Chunk2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Chunk3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Chunk4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100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CA18BEEF-D4EF-4F88-99E6-1D7926899B3A}" vid="{A5D5D014-4C2E-4158-92E1-C053326E6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11665</TotalTime>
  <Words>2149</Words>
  <Application>Microsoft Office PowerPoint</Application>
  <PresentationFormat>On-screen Show (16:9)</PresentationFormat>
  <Paragraphs>354</Paragraphs>
  <Slides>40</Slides>
  <Notes>8</Notes>
  <HiddenSlides>5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0" baseType="lpstr">
      <vt:lpstr>Nunito Sans</vt:lpstr>
      <vt:lpstr>Calibri</vt:lpstr>
      <vt:lpstr>Stencil</vt:lpstr>
      <vt:lpstr>Courier New</vt:lpstr>
      <vt:lpstr>Arial</vt:lpstr>
      <vt:lpstr>Wingdings</vt:lpstr>
      <vt:lpstr>Cambria Math</vt:lpstr>
      <vt:lpstr>Georgia</vt:lpstr>
      <vt:lpstr>Open Sans</vt:lpstr>
      <vt:lpstr>SlideMaster</vt:lpstr>
      <vt:lpstr>CSE/STAT 416 Regularization – Ridge Regression  Hunter Schafer University of Washington April 5, 2021</vt:lpstr>
      <vt:lpstr>Pre-Lecture Video 1</vt:lpstr>
      <vt:lpstr>Choosing Complexity</vt:lpstr>
      <vt:lpstr>Choosing Complexity</vt:lpstr>
      <vt:lpstr>Validation Set</vt:lpstr>
      <vt:lpstr>Validation Set</vt:lpstr>
      <vt:lpstr>Validation Set</vt:lpstr>
      <vt:lpstr>Cross Validation</vt:lpstr>
      <vt:lpstr>Cross-Validation </vt:lpstr>
      <vt:lpstr>Cross-Validation</vt:lpstr>
      <vt:lpstr>Cross-Validation</vt:lpstr>
      <vt:lpstr>Recap</vt:lpstr>
      <vt:lpstr>Pre-Lecture Video 2</vt:lpstr>
      <vt:lpstr>Interpreting Coefficients</vt:lpstr>
      <vt:lpstr>Interpreting Coefficients</vt:lpstr>
      <vt:lpstr>Interpreting Coefficients</vt:lpstr>
      <vt:lpstr>Interpreting Coefficients</vt:lpstr>
      <vt:lpstr>Overfitting</vt:lpstr>
      <vt:lpstr>Number of Features</vt:lpstr>
      <vt:lpstr>Number of Features</vt:lpstr>
      <vt:lpstr>Number of Features</vt:lpstr>
      <vt:lpstr>Prevent Overfitting</vt:lpstr>
      <vt:lpstr>Regularization</vt:lpstr>
      <vt:lpstr>Administrivia</vt:lpstr>
      <vt:lpstr>PowerPoint Presentation</vt:lpstr>
      <vt:lpstr>Regularization</vt:lpstr>
      <vt:lpstr>Magnitude</vt:lpstr>
      <vt:lpstr>Ridge Regression</vt:lpstr>
      <vt:lpstr>1.5 Minutes</vt:lpstr>
      <vt:lpstr>3 Minutes</vt:lpstr>
      <vt:lpstr>PowerPoint Presentation</vt:lpstr>
      <vt:lpstr>Demo: Ridge Regression</vt:lpstr>
      <vt:lpstr>Coefficient Paths</vt:lpstr>
      <vt:lpstr>Choosing λ </vt:lpstr>
      <vt:lpstr>Regularization</vt:lpstr>
      <vt:lpstr>The Intercept</vt:lpstr>
      <vt:lpstr>1.5 Minute</vt:lpstr>
      <vt:lpstr>Scaling Features</vt:lpstr>
      <vt:lpstr>Scaling Features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145</cp:revision>
  <cp:lastPrinted>2019-06-26T15:29:17Z</cp:lastPrinted>
  <dcterms:modified xsi:type="dcterms:W3CDTF">2021-04-05T23:24:44Z</dcterms:modified>
</cp:coreProperties>
</file>