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40"/>
  </p:notesMasterIdLst>
  <p:handoutMasterIdLst>
    <p:handoutMasterId r:id="rId41"/>
  </p:handoutMasterIdLst>
  <p:sldIdLst>
    <p:sldId id="880" r:id="rId2"/>
    <p:sldId id="985" r:id="rId3"/>
    <p:sldId id="934" r:id="rId4"/>
    <p:sldId id="976" r:id="rId5"/>
    <p:sldId id="948" r:id="rId6"/>
    <p:sldId id="949" r:id="rId7"/>
    <p:sldId id="950" r:id="rId8"/>
    <p:sldId id="951" r:id="rId9"/>
    <p:sldId id="952" r:id="rId10"/>
    <p:sldId id="953" r:id="rId11"/>
    <p:sldId id="954" r:id="rId12"/>
    <p:sldId id="955" r:id="rId13"/>
    <p:sldId id="956" r:id="rId14"/>
    <p:sldId id="957" r:id="rId15"/>
    <p:sldId id="958" r:id="rId16"/>
    <p:sldId id="959" r:id="rId17"/>
    <p:sldId id="960" r:id="rId18"/>
    <p:sldId id="962" r:id="rId19"/>
    <p:sldId id="963" r:id="rId20"/>
    <p:sldId id="964" r:id="rId21"/>
    <p:sldId id="965" r:id="rId22"/>
    <p:sldId id="961" r:id="rId23"/>
    <p:sldId id="972" r:id="rId24"/>
    <p:sldId id="973" r:id="rId25"/>
    <p:sldId id="974" r:id="rId26"/>
    <p:sldId id="966" r:id="rId27"/>
    <p:sldId id="932" r:id="rId28"/>
    <p:sldId id="984" r:id="rId29"/>
    <p:sldId id="977" r:id="rId30"/>
    <p:sldId id="986" r:id="rId31"/>
    <p:sldId id="978" r:id="rId32"/>
    <p:sldId id="979" r:id="rId33"/>
    <p:sldId id="980" r:id="rId34"/>
    <p:sldId id="981" r:id="rId35"/>
    <p:sldId id="983" r:id="rId36"/>
    <p:sldId id="982" r:id="rId37"/>
    <p:sldId id="975" r:id="rId38"/>
    <p:sldId id="968" r:id="rId3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Georgia" panose="02040502050405020303" pitchFamily="18" charset="0"/>
      <p:regular r:id="rId46"/>
      <p:bold r:id="rId47"/>
      <p:italic r:id="rId48"/>
      <p:boldItalic r:id="rId49"/>
    </p:embeddedFont>
    <p:embeddedFont>
      <p:font typeface="Nunito Sans" panose="020B0604020202020204" charset="0"/>
      <p:regular r:id="rId50"/>
      <p:bold r:id="rId51"/>
      <p:italic r:id="rId52"/>
      <p:boldItalic r:id="rId53"/>
    </p:embeddedFont>
    <p:embeddedFont>
      <p:font typeface="Open Sans" panose="020B0604020202020204" charset="0"/>
      <p:regular r:id="rId54"/>
      <p:bold r:id="rId55"/>
      <p:italic r:id="rId56"/>
      <p:boldItalic r:id="rId5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98A"/>
    <a:srgbClr val="942093"/>
    <a:srgbClr val="6093C5"/>
    <a:srgbClr val="B57BA6"/>
    <a:srgbClr val="EFD9B0"/>
    <a:srgbClr val="FFAEEF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84830"/>
  </p:normalViewPr>
  <p:slideViewPr>
    <p:cSldViewPr snapToGrid="0" snapToObjects="1">
      <p:cViewPr varScale="1">
        <p:scale>
          <a:sx n="94" d="100"/>
          <a:sy n="94" d="100"/>
        </p:scale>
        <p:origin x="60" y="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Relationship Id="rId54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1:26:46.64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2741 13282 20271 0,'0'0'1792'0,"0"0"-1424"16,-1-5-368-16,1-2 0 0,0-1 3600 0,0-2 656 15,1-2 128-15,0-2 32 0,1-3-2384 0,0-2-480 0,1-3-80 0,-1-2-32 16,1-4-944-16,-1 0-192 0,0-2-48 0,0 0 0 16,1 2-256-16,-1 2 128 0,-1 0-128 0,1 5 0 15,0 0 0-15,-1 6 0 0,1 2 0 0,-1 4 0 16,-1 3 128-16,0 6-128 0,0 0 0 0,0 0 0 15,-1 5 272-15,1 4-48 0,1 3-16 0,1 3 0 16,1 3 112-16,1 4 32 0,2 5 0 0,0 2 0 16,2 2 176-16,2 2 48 0,0-1 0 0,3-2 0 0,-1-2-176 0,3-3-16 15,0-1-16-15,2-4 0 0,2-3-240 0,-1-4-128 16,1-3 160-16,0-3-160 0,-2-3 0 0,1-3 0 16,-1-4 0-16,2-4 0 0,-3-3 0 0,-2-3 0 15,-1-6 0-15,-1-1 0 0,-1-4 0 0,-2-3 0 16,-2-5 0-16,-2 1 0 0,-2-1 0 0,-3 1 0 15,-2-1 0-15,-2 3 0 0,-2 2 0 0,-1 1 0 16,-1 3 0-16,3 2 0 0,-2 4 0 0,1 2 0 16,1 3 0-16,1 5 0 0,0 2 0 0,4 5 0 15,0 0 0-15,0 0 0 0,-1 10 448 0,2 1 0 16,1 4 0-16,2 1 0 0,3 2 64 0,1-1 0 16,0 3 0-16,-1 1 0 0,3 0-208 0,-1 2-48 15,-1 0 0-15,2-1 0 0,0 0-128 0,1-1-128 16,0-3 144-16,0-1-144 0,0-2 0 0,1-2 0 0,1-3 0 15,-1-3 0-15,-1-2-128 0,2-4-128 16,2-3-32-16,-1-3 0 16,0-3-2016-16,-1-1-416 0,0-2-80 0</inkml:trace>
  <inkml:trace contextRef="#ctx0" brushRef="#br0" timeOffset="413.571">3473 13015 34271 0,'0'0'1520'0,"0"0"304"15,0 0-1456-15,0 0-368 0,0 0 0 0,0 0 0 0,0 0 1712 0,0 0 272 16,0 0 48-16,0 0 16 0,-1 7-928 0,1 1-176 16,1 2-48-16,0 2 0 0,1 2-400 0,1 0-96 15,1 3-16-15,0 0 0 0,3-1-128 0,-1 1-16 16,-1-3-16-16,2 0 0 0,0-4-224 0,1-1 176 15,0-2-176-15,0-3 160 0,-1-1-160 0,0-3 0 16,0-4 0-16,1-2 0 0,0-4 0 0,0-3 0 16,-1-3 0-16,1-3 0 0,-4-3 0 0,1-1 128 15,1 0-128-15,-1-1 0 0,-1 2 0 0,1 2 0 16,-3 3 128-16,1 4-128 0,-2 3 0 0,0 3 0 16,-1 7 0-16,0 0 128 0,0 0 448 0,-1 6 64 15,0 4 32-15,0 2 0 0,1 3-144 0,0 2-16 16,-1 0-16-16,2 3 0 0,2-3-320 0,0 1-176 15,0 0 192-15,2-4-192 0,1 1 0 0,1-5 0 16,0-2 0-16,1-3 0 0,2-1-192 0,1-4-112 16,0-3-16-16,-1-1 0 15,1-3-1152-15,1-1-256 0,-1-4-32 0,1 0-16 16,2 0-1232-16,1-2-256 0,-2 0-64 0</inkml:trace>
  <inkml:trace contextRef="#ctx0" brushRef="#br0" timeOffset="696.887">3976 12923 18431 0,'0'0'1632'0,"-5"5"-1312"0,-1-1-320 0,-2 1 0 16,-1-4 6352-16,-1 2 1200 16,-2-2 256-16,0 2 32 0,0 0-5024 0,1 1-1024 0,-1 0-192 0,1-1-32 15,0 0-880-15,3 0-176 0,-1 1-48 0,2-2 0 16,3 0-464-16,4-2 128 0,0 0-128 0,0 0 0 16,5 4 0-16,3-1 0 0,2-1 0 0,2 0 0 15,3-2-320-15,1 0 32 0,0-1 16 0,1 1 0 16,0 0-272-16,-1 1-48 15,-1 3-16-15,-2 1 0 0,1 4 288 0,-3 3 48 0,-3 0 16 0,-2 2 0 0,1 3 256 0,-2-1 128 16,-2 2-128-16,-2 0 192 0,-1-1 176 0,-3 1 16 16,-2-1 16-16,-1 0 0 0,1-1 0 0,-2-2 0 15,0-1 0-15,0-1 0 0,-2-2-192 0,0-3-32 16,2 0-16-16,0-2 0 16,0-5-496-16,1-3-112 0,1-3 0 0,2-3-16 15,1-5-2064-15,3-3-416 0,3-1-64 0</inkml:trace>
  <inkml:trace contextRef="#ctx0" brushRef="#br0" timeOffset="843.776">4181 13010 17503 0,'0'0'1552'0,"0"0"-1232"0,1 5-320 0,-1 1 0 16,0 0 5632-16,0 0 1088 16,0 1 192-16,0 1 64 0,1 0-4464 0,0-1-880 15,0 1-176-15,0-1-48 0,1 0-1024 0,0-2-192 16,-2-5-64-16,0 0 0 15,0 0-2368-15,7 1-464 0</inkml:trace>
  <inkml:trace contextRef="#ctx0" brushRef="#br0" timeOffset="993.189">4185 12846 35007 0,'-19'7'3120'0,"11"-3"-2496"0,-1 0-496 0,-2 2-128 15,-1-1 3008-15,2-2 576 0,3 0 112 0,0-1 16 0,1 0-2384 0,6-2-496 16,0 0-80-16,0 0-32 15,0 0-1600-15,8-5-320 0,4 1-64 0,3 1-20128 16</inkml:trace>
  <inkml:trace contextRef="#ctx0" brushRef="#br0" timeOffset="3450.853">4480 12857 6447 0,'0'0'576'0,"-5"2"-576"15,0-2 0-15,-1 2 0 0,-2 0 5088 0,-1 2 912 16,-1 1 176-16,0 1 32 0,2 1-4224 0,-2 2-832 15,0 1-192-15,-1 2-16 0,2 2-112 0,-1-1 0 16,2 3-16-16,2-2 0 0,2 1 480 0,3 1 112 16,1 1 0-16,3 0 16 0,2 1-352 0,4-1-80 15,0-2-16-15,2-3 0 0,4-1-544 0,2-5-112 16,1-1-32-16,3-4 0 0,1-3-288 0,1-2 0 16,-2-2 0-16,2-3 0 15,-2-3-1168-15,1-2-192 0,-3 0-48 0,-2 0-17040 0</inkml:trace>
  <inkml:trace contextRef="#ctx0" brushRef="#br0" timeOffset="3638.956">4841 12960 28559 0,'0'0'2544'0,"-2"7"-2032"0,0 0-512 0,-1 0 0 16,0-2 2528-16,1 1 416 0,0-1 64 0,2-5 32 15,-2 5-1440-15,2-5-304 0,0 0-48 0,0 0-16 16,0 0-960-16,0 0-272 0,0 0 0 0,2-5 128 16,0-1-2512-16,0-2-512 15</inkml:trace>
  <inkml:trace contextRef="#ctx0" brushRef="#br0" timeOffset="3771.637">4799 12735 29487 0,'0'0'2624'0,"-3"5"-2112"15,-1-1-512-15,1 0 0 0,-1 1 2496 0,2-2 400 16,2-3 80-16,0 0 16 0,-2 7-1888 0,1-4-368 16,1-3-80-16,0 0-16 15,2 5-1440-15,-2-5-288 0,4 3-64 0</inkml:trace>
  <inkml:trace contextRef="#ctx0" brushRef="#br0" timeOffset="4299.59">5193 13072 40367 0,'0'0'896'0,"0"0"176"0,9 9 32 0,-9-9 32 0,0 0-912 15,0 0-224-15,0 0 0 0,6-1 0 0,-6 1 864 0,5-7 128 0,-2-2 32 0,1-3 0 16,1-1-384-16,1-2-64 0,-1-3 0 0,0-2-16 16,-2 0-208-16,0-4-32 0,0-2-16 0,-1-2 0 15,-1-3-304-15,-1-1 0 0,0-2 0 0,0 2 0 0,-1 0-144 0,0 5-144 16,-1 4-32-16,0 5 0 16,1 3-208-16,0 5-48 0,0 4-16 0,1 6 0 0,0 0 336 0,-2 5 64 15,1 5 0-15,1 4 16 0,2 5 176 0,2 0 0 16,1 4 0-16,1 0 0 0,-1 0 192 0,1 1 64 15,2 0 0-15,1-1 16 0,0-2 64 0,1 0 16 16,2-2 0-16,1-1 0 0,-1-2-160 0,-1-3-48 16,3-1 0-16,0-3 0 0,-2-3-144 0,1-2 0 15,0-2 0-15,1-4 0 0,-1-3 0 0,1-5 128 16,-1-2-128-16,-2-2 128 0,0-5-128 0,-1-1 0 16,-1-5 0-16,-1-2 0 0,-2-3 0 0,1-2-176 15,-2 3 48-15,-1 3 0 0,-1 2-64 0,0 4-16 16,-2 5 0-16,0 2 0 0,-1 4 208 0,-1 3 0 15,1 6 0-15,0 0 0 0,0 0 256 0,-1 5 64 16,-1 4 0-16,1 3 0 0,0 1-192 0,2 4-128 16,1 3 192-16,1 1-192 0,1-1 0 0,1 0 0 0,1 0 0 0,-1 0 0 31,2 0-448-31,2-2-80 0,1 1-32 0,0-4 0 16,0-1-1904-16,2-1-384 0,0-3-80 0</inkml:trace>
  <inkml:trace contextRef="#ctx0" brushRef="#br0" timeOffset="4673.16">5828 12803 23039 0,'-4'7'1024'0,"4"-7"192"0,-3 4-960 0,0 1-256 16,-1-1 0-16,0 0 0 15,0 0 4064-15,0 0 768 0,-1 1 160 0,0-2 16 0,1 1-3456 0,-2 0-688 16,0-1-144-16,0 2-16 0,1 0 0 0,0 1 16 16,1 1 0-16,1 1 0 0,-1 2-720 0,1 0-192 15,1 3 0-15,1 3-16 0,3 2 336 0,0 3 80 16,1 0 16-16,2 1 0 0,2-2-224 0,2-2 0 15,1-2 0-15,-1-5 0 0,2-2 0 0,0-4 0 16,0-3 0-16,-1-5 0 0,2-5-288 0,-2-5 48 16,-2-3 16-16,-1-3 0 0,-1 0 224 0,-3-2 0 15,0 0 0-15,0 1 0 0,-2 2 0 0,0-1 0 16,-1-2 0-16,-1 4 0 0,0 2 0 0,-2 1 0 16,0 4 0-16,1 1 0 0,0 3 0 0,2 6 0 15,0 0 0-15,0 0 0 0,0 0 224 0,0 6-64 16,1 2-16-16,1 2 0 0,1 2 144 0,1 2 32 15,1 1 0-15,1 1 0 0,0-1-320 0,1 1 0 16,-1 0 0-16,0 0 0 0,2-2 0 0,1-2 0 16,-2-1 0-16,0-1 0 0,0-2 0 0,-1-3 0 15,-1-1 0-15,1-2 0 0,0-3 0 0,1-2-352 16,-1-3 48-16,0-2 16 16,-1-3-3104-16,0-1-608 0</inkml:trace>
  <inkml:trace contextRef="#ctx0" brushRef="#br0" timeOffset="4933.583">6044 12957 23039 0,'0'0'2048'0,"0"5"-1648"0,-2 0-400 0,2-5 0 16,0 0 3968-16,0 0 720 0,0 0 144 0,0 0 32 16,0 0-2848-16,0 0-560 0,0 0-112 0,0 0-32 0,3-7-608 0,0-1-112 15,1-1-16-15,0 1-16 0,0 0-256 0,0-2-48 16,0 2-16-16,1 0 0 0,0 0-240 0,1 0 0 16,1 1 128-16,-1 1-128 0,1 1 0 0,0 0 0 15,-1 3 0-15,0 3 0 0,1 2 0 0,0 1 0 16,-2 2 128-16,1 2-128 0,0-1 160 0,-1 1-16 15,0 2 0-15,-1 1 0 0,-1 0 112 0,0 1 32 16,0-1 0-16,-1 1 0 0,1-1-288 0,0 0 0 16,0-3-208-16,1 1 80 0,-1-1 128 0,1 0 0 15,1-3 128-15,0-1-128 16,-5-4-720-16,7 2-224 0,0-2-32 0,0-2-16 16,2-1-2080-16,1-2-432 0,1-1-80 0</inkml:trace>
  <inkml:trace contextRef="#ctx0" brushRef="#br0" timeOffset="5267.481">6395 12806 22111 0,'0'0'1968'0,"0"0"-1584"16,0 0-384-16,0 0 0 0,0 0 3392 0,-5 3 576 15,-2 1 128-15,1 1 32 0,0 1-2272 0,0 0-448 0,1 0-80 0,-1 3-32 16,0-2-688-16,1 3-144 0,1 1-16 0,0 2-16 16,0 0-160-16,-1 4-16 15,1 1-16-15,2 0 0 0,1 2 96 0,1 0 32 0,2 2 0 0,0-4 0 16,0 1-240-16,2-4-128 0,1-3 160 0,2-2-160 15,1-6 0-15,2-3 0 16,0-5 0-16,0-4 0 0,-1-3 0 0,-1-3 0 0,0-2 0 0,-1 0 0 16,2-3-176-16,-1 1-128 0,1 1-16 0,-2 0-16 15,-2 1-32-15,-1 0 0 0,0 0 0 0,0 3 0 16,1 0 368-16,-2 2-176 0,0 2 176 0,-1 3-128 16,-2 6 256-16,0 0 48 0,0 0 16 0,2 8 0 15,0 3 640-15,0 0 144 0,0 2 32 0,-1 2 0 0,0 2-304 0,1 0-64 16,0 2-16-16,2-1 0 0,-3-1-432 0,3 0-64 15,1-2-128-15,1 0 176 0,-2-1-176 16,1-3-144-16,1-3 144 0,0-3-208 16,-6-5-1200-16,7 0-256 0,0-5-32 0,1-2-11920 15,0-5-2384-15</inkml:trace>
  <inkml:trace contextRef="#ctx0" brushRef="#br0" timeOffset="5467.332">6641 12570 39327 0,'0'0'1744'0,"0"0"368"0,0 0-1696 0,-5 2-416 0,5-2 0 0,-5 7 0 16,1-1 1824-16,1 4 288 16,0 6 48-16,2 3 16 0,-1 3-1040 0,2 5-208 15,0 4-32-15,1 0-16 0,0 0-432 0,0 0-64 0,1-3-32 16,1 0 0-16,0 0-352 0,1-2 128 0,-1 1-128 0,1-1 0 16,1-1-176-16,-1-1-96 0,0-4-32 0,1-2 0 31,1-3-624-31,-2-4-128 0,-2 0-32 0,1-4 0 15,-3-7-1600-15,0 0-336 0,0 0-64 0</inkml:trace>
  <inkml:trace contextRef="#ctx0" brushRef="#br0" timeOffset="5629.055">6658 12899 28559 0,'0'0'2544'0,"0"0"-2032"0,5 2-512 0,-5-2 0 0,5 3 4288 0,-1-1 768 16,1 1 160-16,1-3 32 0,1 1-3072 0,0-1-592 15,0-1-128-15,1-1-32 0,-2 1-1008 0,2-1-208 16,-1-1-32-16,3 1-16 0,0-1-160 0,-1-1 0 15,3-1 0-15,-2 1-176 16,0 0-720-16,-2 2-160 0,2-3-32 0,1 1 0 16,0 1-2752-16,0 1-544 0</inkml:trace>
  <inkml:trace contextRef="#ctx0" brushRef="#br0" timeOffset="5963.226">6895 12909 13823 0,'0'0'1216'0,"0"0"-960"16,0 0-256-16,0 0 0 0,0 0 4544 0,4 2 848 15,0 0 176-15,1 0 48 0,-5-2-2736 0,4 3-528 16,1-1-112-16,0 0-32 0,-5-2-944 0,5 2-192 16,1-1-48-16,-1 1 0 0,-5-2-608 0,7-2-128 15,0 1-32-15,0 0 0 0,1-3-256 0,-1 0 0 16,-2-1 0-16,1-1 0 0,1-3 0 0,-1-1-256 0,0-1 64 0,0-1 0 31,0 1-208-31,-1 0-48 0,-2-1 0 0,0 1 0 0,-2 1 128 0,-1 0 32 0,-1 1 0 0,-1 2 0 16,-2 1 288-16,0 2 0 0,-3 3 0 0,-1 3 0 15,0 3 0-15,-2 3 224 0,0 3-32 16,-2 2-16-16,-2 4 208 0,2 2 64 0,1-3 0 0,1 5 0 16,3-3 0-16,0 2 16 0,2 0 0 0,2-1 0 15,2 0-64-15,1-1-16 0,2 0 0 0,2-3 0 0,4-1-384 16,0-3 0-16,2-3 128 0,2-2-128 0,3-4 0 16,0-2-192-16,-1-4 32 0,2-2 16 15,0-3-1360-15,-1-2-272 0,1-1-48 0,-2 0-11312 16,-2-2-2272-16</inkml:trace>
  <inkml:trace contextRef="#ctx0" brushRef="#br0" timeOffset="6320.901">7138 12846 17503 0,'-2'6'1552'0,"0"1"-1232"16,0-1-320-16,2 1 0 0,1 0 5936 0,2 0 1120 16,1-1 240-16,1-1 32 0,-1 2-5024 0,0-2-1024 15,1-2-192-15,1 0-32 0,3-1-736 0,1-2-128 16,1-1-48-16,-3-1 0 0,1-2-144 0,0-1 0 15,-1 0-160-15,0 0 160 0,0-3-336 0,1 0 16 16,-1 1 16-16,-3-3 0 0,-1 1 96 0,-2 1 16 16,-1-1 0-16,-1 0 0 0,-1-1 192 0,0 1 0 15,-1 1 0-15,-1-1 0 0,-3 0 0 0,-1 1 160 16,-1 0-32-16,1 3 0 0,-1 0-128 0,-1 2 192 16,-1 0-192-16,-2 4 192 0,-1 3-192 0,-3 4 0 0,0 3 0 15,1 5 0-15,0 2 0 0,1 2 0 0,2 2 0 0,0 2 0 16,4 2 400-16,3 4 112 0,2 1 0 0,5 0 16 15,4-1 592-15,4-4 112 0,4-3 32 0,2-5 0 16,4-1-656-16,0-7-128 0,2-4-32 0,0-2 0 16,1-4-144-16,-2-4-48 0,1-2 0 0,-2-4 0 15,-1-6-256-15,-1-1 0 0,-3-4-176 0,-1-1 176 16,-2 1-1600-16,-4 0-224 0,-1 2-32 0</inkml:trace>
  <inkml:trace contextRef="#ctx0" brushRef="#br0" timeOffset="7036.195">8193 12711 11055 0,'-4'-8'976'0,"-1"-1"-784"16,-2-3-192-16,0 1 0 0,2-1 4960 0,-2 0 944 16,-2 0 192-16,0 2 48 0,0 1-3904 0,-1 2-784 15,-2 1-160-15,0 5-16 0,-2 5-208 0,0 4-48 16,-1 5 0-16,-1 6 0 0,0 6-48 0,0 3-16 16,2 3 0-16,2 2 0 0,2 0-224 0,3-1-48 15,4-1-16-15,4 0 0 0,2-1-336 0,3-1-64 0,2 0-16 0,4-3 0 16,2-2-256-16,4-6 0 15,1-4 128-15,5-4-128 0,2-6 0 0,5-4-256 16,1-5 64-16,1-6 0 16,0-5-2560-16,1-2-496 0</inkml:trace>
  <inkml:trace contextRef="#ctx0" brushRef="#br0" timeOffset="7298.112">8480 12888 25791 0,'-5'-1'2304'0,"0"1"-1856"0,-1-1-448 0,0-1 0 15,-1 0 3744-15,0 2 656 0,-1 0 128 0,2 0 16 16,-1 2-2496-16,0 1-512 0,0 2-112 0,1 2-16 0,1 4-576 16,-1 4-112-16,0 2-16 0,0 6-16 0,1 3-384 0,2 3-80 15,0 0-16-15,3 0 0 16,2-1-208-16,2-6 176 0,2-3-176 0,2-3 160 0,3-3-160 0,1-4 0 16,2-3 0-16,0-3 0 0,2-3 0 0,1-3 0 15,-1-5 0-15,-1-4 0 0,-1-2-224 0,-3-4 32 16,2-3 0-16,-2-1 0 15,-2-2-320-15,-3 0-48 0,0 2-16 0,-2 0 0 16,-3 2-64-16,-3 3-32 0,-3 1 0 0,-1 3 0 16,0 2-48-16,-3 3-16 0,0 2 0 0,-1 2 0 15,-1 1-416-15,1 1-64 0,-1 2-32 0,1 0-10704 16,1 3-2128-16</inkml:trace>
  <inkml:trace contextRef="#ctx0" brushRef="#br0" timeOffset="7823.371">8721 12889 33519 0,'0'0'1472'0,"0"0"320"0,-3 3-1424 0,0 1-368 0,0-1 0 0,0 3 0 16,0 1 1472-16,0 1 208 0,1 1 48 0,0 2 16 15,-1 1-992-15,2 5-208 0,0 1-32 0,1 3-16 16,0 1-208-16,1 1-32 0,0-1-16 0,1 0 0 0,1-3 16 0,1-4 0 15,1-1 0-15,1-3 0 0,0-4-128 0,0-2 0 16,0-2-128-16,-1-3 192 0,1-3-16 0,0-2-16 16,0-1 0-16,-1-4 0 0,0-3 96 0,-1-2 32 15,0-2 0-15,1-2 0 0,-2 0-128 16,2-2-32-16,0 0 0 0,1-1 0 0,1 1-128 0,2 1 0 16,-2 2 0-16,0 1 0 0,2 2 0 0,-1 3 0 15,0 3 0-15,-1 3 0 0,-1 1 0 0,-1 5 0 16,-5 0 0-16,6 2 0 0,0 3 256 0,-2 2-16 15,1 1-16-15,-1 2 0 0,-2 2 96 0,0 4 0 16,0-4 16-16,-1 4 0 0,-1 0-96 0,1 0-32 16,0 1 0-16,0-2 0 0,0 0-80 0,-1-1 0 15,1-2-128-15,1-2 192 0,1-1-192 0,-1-1 128 16,0-2-128-16,-2-6 0 0,0 0 128 0,6 1-128 16,-6-1 0-16,7-6 144 0,0-2-144 0,0-4 0 15,1-3 144-15,-2-4-144 0,2-1 0 0,1-2 128 16,1 0-128-16,2-1 0 0,0 1 0 0,2 0 0 0,1 0 0 15,0 1-128-15,0 3 128 0,-1 6-160 0,-2 0 160 0,0 6-160 16,-1 2 160-16,-3 4 0 0,-2 4 0 0,-1 1 0 16,-2 5 0-16,-1 3 144 0,-2-1-16 0,0 4-128 15,-2 1 192-15,-1 1-192 0,-1 3 192 0,0 0-192 16,0 2 128-16,1-1-128 0,1 2 0 0,0-2 0 16,0-2 0-16,1-2-192 0,1-1 16 0,2-2 16 15,1-6-2656-15,1-1-544 0</inkml:trace>
  <inkml:trace contextRef="#ctx0" brushRef="#br0" timeOffset="8403.021">9303 12850 14735 0,'0'0'1312'0,"-3"4"-1056"15,-1 1-256-15,1 1 0 0,0 1 5312 0,1 1 992 16,0 2 208-16,0 1 32 0,1 2-4144 0,0 1-832 15,0 0-160-15,1 3-48 0,1-1-832 0,0 0-160 16,1 2-48-16,0 0 0 0,0-2-160 0,0 0-32 16,1-2-128-16,0-3 192 0,0 0-192 0,0-2 128 15,0-2-128-15,-1-2 0 0,-2-5 192 0,0 0-48 16,0 0-16-16,0 0 0 0,0 0 176 0,4-5 16 0,1-2 16 16,0-4 0-16,1-3-80 0,0-2 0 15,-1-3-16-15,2 0 0 0,2-1-240 0,1 1 144 0,-1-1-144 0,1 1 128 16,0 2-128-16,-1 1 0 15,0 1 0-15,0 3 0 0,-1 2 0 0,-1 2 0 16,-1 2 0-16,-3 3 0 0,-3 3 0 0,0 0 0 16,0 0 0-16,3 7 0 0,0 0 256 0,-2 2-48 15,-1 2 0-15,0 0 0 0,-1 2-16 0,0 3 0 0,-1 1 0 0,0 3 0 16,1 0-32-16,0 3-16 0,1-3 0 0,0 2 0 16,1-2-144-16,0 0 0 0,0-2 0 0,0-3 128 15,1 0-128-15,0-3 0 0,1-3 0 0,0-4 0 16,-3-5 0-16,0 0 0 0,7-4 0 0,1-4 0 0,1-6 0 0,0-5 0 15,2-4 0-15,2-4 0 0,0-2 0 0,0-1 0 16,2 1-176-16,-1 2 176 0,-1 2-352 0,-1 1 16 16,1 4 0-16,-2 1 0 0,-1 5 48 0,-1 4 16 15,-1 2 0-15,-2 3 0 0,-6 5 272 0,0 0 0 16,0 0 0-16,3 6 0 0,-3 3 192 0,-1-1 32 16,-1 2 16-16,0 4 0 0,-1 0-96 0,-1 2-16 15,0 2 0-15,1 0 0 0,0 3 16 0,1 1 0 16,2 2 0-16,0-2 0 15,2-1-464-15,2-1-112 0,1-4-16 0,0-1 0 16,1-4-1424-16,1-2-304 0,-1-4-48 0,2-4-16 16,1-3 48-16,0-4 0 0,1-4 0 0,-2-3 0 15,0-6-288-15,1 1-48 0,0-3-16 0,-1 0 0 0</inkml:trace>
  <inkml:trace contextRef="#ctx0" brushRef="#br0" timeOffset="8723.416">9829 12767 14735 0,'0'0'1312'0,"0"0"-1056"16,0 0-256-16,-3 5 0 0,0 1 3920 0,1 2 736 15,-1 1 144-15,1 2 16 0,1 0-2112 0,-2 3-416 0,-1 2-96 0,0-1-16 16,2 2-832-16,1 0-160 0,-1 2-32 0,1 1-16 16,0 0-480-16,1 2-80 0,2 0-32 0,-1 0 0 15,0-2-288-15,0 1-64 0,2-2-16 0,2-2 0 16,1-3-176-16,1-5 0 0,2-2 0 0,0-4 0 16,2-5-240-16,1-4-16 0,0-3-16 0,-1-6 0 31,3-4-304-31,-2-1-48 0,-1-3-16 0,-2 2 0 0,2-2 272 0,-2 3 48 0,1 0 16 0,-2 4 0 15,-2-2 304-15,0 4-128 0,0 4 128 0,-2 2 0 16,-1 0 192-16,0 4 160 0,-3 4 32 0,0 0 0 0,0 0 400 0,0 0 96 16,0 0 16-16,-1 7 0 15,0-1-480-15,0 2-96 0,0 0 0 0,2 2-16 16,-1 1-576-16,1 1-112 0,0 0-32 0,1 3 0 16,1-2 608-16,0 1 128 0,0-1 32 0,1-1 0 15,0-1-1872-15,1-4-368 0,1-1-80 0,1-3-16 16,2-4-1472-16,0-3-320 0</inkml:trace>
  <inkml:trace contextRef="#ctx0" brushRef="#br0" timeOffset="9337.127">10134 12851 31151 0,'0'0'1376'0,"0"0"288"0,0 0-1328 0,0 0-336 15,0 0 0-15,0 0 0 0,0 0 2480 0,0 0 416 16,0 0 96-16,0 0 16 0,-4 4-1632 0,1 2-320 16,1 1-64-16,1 2-16 0,0 1-688 0,0 2-144 0,1 0-16 0,-1 4-128 15,1-2 0-15,0 4 0 0,0-2-240 0,1 0 80 16,0-1-144-16,1-1-16 0,0-3-16 0,1-1 0 15,0-2 336-15,0-1-176 0,0-3 176 0,-3-4-128 16,0 0 384-16,5-2 96 0,-2 0 16 0,2-5 0 16,0-1-112-16,0-2 0 15,1 0-16-15,-1-1 0 0,-1 0 304 0,1 0 64 0,0 1 16 0,-1-1 0 16,1 1-224-16,0 1-32 0,-1 2-16 0,1 0 0 16,0 1-176-16,1 2-48 0,-1 1 0 0,-5 3 0 15,7 0-128-15,-2 2 0 0,0 2 0 0,0 2 0 16,-1 2 224-16,0 3-32 0,0 1-16 0,0 1 0 15,-1 1-176-15,1-1 0 0,-1 2 0 0,2-2 0 16,-2 1-304-16,1-4-32 0,0 0-16 0,0-2 0 16,1-1-240-16,0-3-48 0,1-3-16 0,0-2 0 15,1-1-288-15,0-5-48 0,0 1-16 0,0-2 0 16,-1-1 112-16,1 0 0 0,2 0 16 16,-2 2 0-16,2 1 32 0,-1 1 0 0,0 2 0 0,1 0 0 0,-3 3 496 0,2 1 96 15,-2 1 32-15,0 1 0 0,0 0 416 0,0 1 64 16,0-3 32-16,0 2 0 0,-1-2 240 0,1 0 48 15,0 0 16-15,0-1 0 0,0-1 48 0,0 0 16 16,0 0 0-16,0-1 0 0,0 0-128 0,0-3-16 16,0 0-16-16,0-1 0 0,0-2-240 0,-1 0-32 15,-1 0-16-15,1-2 0 0,-1 0-80 0,0-1 0 16,-1 1-128-16,0 0 192 0,-2-2-64 0,0 0-128 16,-2 0 176-16,0 2-176 0,-2 0 256 0,-1-2-64 15,-1 2-16-15,-1 2 0 0,0 1 288 0,-2 2 64 16,-1 2 16-16,-1 4 0 0,-1 4 304 0,1 3 64 15,-3 2 16-15,1 6 0 0,2-1-160 0,0 5-48 16,1 5 0-16,2 2 0 0,3 5-48 0,4 1-16 0,3-3 0 0,3-1 0 16,3-1-304-16,3-3-64 0,3-3-16 0,3-4 0 15,2-1-272-15,3-6-176 0,2-1 32 0,2-4 0 16,-3-6-48-16,1-2-16 0,0-2 0 0,-3-2 0 31,0-2-272-31,-3-4-48 0,-2-3-16 0,-2-1 0 16,-4-3-448-16,-1-3-96 0,-2-2 0 0,-2 1-14224 0,-3 0-2848 0</inkml:trace>
  <inkml:trace contextRef="#ctx0" brushRef="#br0" timeOffset="10604.924">743 1170 21183 0,'0'0'944'0,"0"0"192"0,0 0-912 0,1-4-224 15,0-2 0-15,1-2 0 0,0-2 3008 0,1-1 544 16,1-3 112-16,0-2 32 0,0-1-1952 0,2-8-384 0,0-4-80 0,2-1 0 16,2-5-624-16,0-4-112 15,0-2-32-15,9-15 0 0,1 1-512 0,-3 11 0 0,1 3 0 16,-2 1 176-16,-1 3-176 0,1 2 160 0,-3 6-160 15,-1 5 0-15,-1 5 0 0,-1 1 0 0,-1 8 0 16,-2 6 0-16,1 4-256 0,0 7 16 0,0 4 16 16,0 6 48-16,0 3 16 0,2 4 0 0,-2 6 0 15,-1 2 160-15,0 6 0 0,1 2 0 0,-1 2 128 16,1-2 208-16,1 0 48 0,2-4 16 0,-1-1 0 16,-3-4 96-16,2-2 16 0,-1-2 0 0,0-4 0 0,0-2-272 0,-1-2-48 15,0-2-16-15,0-3 0 0,0-1-176 0,-1-2 0 16,-3-3 0-16,0-3-13072 15,3-2-2496-15</inkml:trace>
  <inkml:trace contextRef="#ctx0" brushRef="#br0" timeOffset="10766.74">965 956 37263 0,'0'0'1648'0,"0"0"336"0,0 0-1584 0,7 1-400 16,-1 0 0-16,1-1 0 0,1-1 752 0,2 0 64 15,2-1 16-15,1 1 0 0,2 0-192 0,0 0-16 16,0-1-16-16,3-1 0 0,2-2-384 0,0-1-80 16,1-5-16-16,1 0 0 15,3-4-1264-15,1-2-256 0,2 0-48 0</inkml:trace>
  <inkml:trace contextRef="#ctx0" brushRef="#br0" timeOffset="11020.822">1479 816 7359 0,'-21'16'320'0,"10"-9"80"0,-4 3-400 0,-1 1 0 0,-2 0 0 0,1-2 0 16,-1 0 7184-16,2-1 1360 0,2-1 272 0,2-2 48 16,4-1-6320-16,2-1-1264 0,2-1-256 0,4-2-64 15,0 0-688-15,8 1-144 0,3 1-128 0,3-1 192 16,0 1-192-16,2 0 0 0,1 1 0 0,0 1 0 16,4 1 0-16,-3 0 0 0,0 1 0 0,-3 2 0 15,-5 1 0-15,-1-1 0 0,-1 2 0 0,-2 1 0 16,-2-1 0-16,0 1 0 0,-4 2 144 0,-2-1-144 0,-2-1 144 15,-2-2-144-15,-3 0 192 0,-1-1-192 0,2-2 176 0,-3-1-176 16,-2-2 160-16,0-3-160 0,1-4 0 0,-2-2 0 16,2-4-208-16,1-3-12752 15,1-5-2544-15</inkml:trace>
  <inkml:trace contextRef="#ctx0" brushRef="#br0" timeOffset="11449.78">1650 598 29487 0,'2'9'2624'0,"-1"3"-2112"15,-3 2-512-15,1 5 0 0,0-2 2080 0,-1 7 304 0,0 2 64 0,-1 2 16 16,0 1-1296-16,1 0-256 0,1 0-48 0,-1-2-16 16,0-2-592-16,2-1-128 0,2-3-128 0,-1-1 176 15,-2-4-176-15,2-1 0 0,3-4 0 0,1-2 0 16,-1-2-224-16,1-5-80 0,3-3-16 0,1-1 0 31,0-5-640-31,0-2-128 0,-2-3-16 0,2-1-16 16,1-2 544-16,0-1 128 0,-1-1 0 0,0-2 16 15,-1-1-16-15,0-2 0 0,1 0 0 0,0 2 0 0,-2-2 448 0,2 3 0 0,-2 0 0 0,-1 3-128 16,-2 1 128-16,0 2 0 0,-1 3 0 0,0 5 0 16,-1-1 0-16,0 1 224 0,-1 1-48 0,-1 4-16 15,0 0 160-15,0 0 16 0,0 0 16 0,0 0 0 0,0 5 320 0,3 3 64 16,-2 1 16-16,3 4 0 0,-1 2 0 15,1 2 0-15,-2 5 0 0,1 0 0 0,2 4 48 0,0-1 16 16,0 0 0-16,0-7 0 0,2 0-112 0,-1-1-32 16,1 1 0-16,0-1 0 0,1-2-352 0,-1-2-64 15,-1 0 0-15,3 1-16 0,3-2-240 0,-1-2 0 16,-1-2 128-16,-1-3-128 0,2-4 0 0,0-2 0 16,-1-2-192-16,-2-2 192 15,0-1-2240-15,1-3-352 0</inkml:trace>
  <inkml:trace contextRef="#ctx0" brushRef="#br0" timeOffset="12184.81">2601 809 25055 0,'0'0'1104'0,"3"-6"240"0,0 1-1088 0,0-2-256 0,-1 2 0 0,0-1 0 0,1-1 1168 0,-1 0 176 16,1 0 48-16,0 1 0 0,-2 0-272 0,-1 6-48 15,0 0-16-15,-1-4 0 0,-2 0-352 0,0-1-64 16,-2 3 0-16,-1 4-16 0,-3 1 112 0,-2 5 32 15,-2 3 0-15,-2 2 0 0,-2 4 128 0,2 3 48 16,0 3 0-16,0 1 0 0,0 0-240 0,2-1-64 16,4-1 0-16,1 1 0 0,1-2-144 0,4-3-48 15,2-2 0-15,2-3 0 0,3-1-240 0,2-4-48 16,3-3-16-16,3-2 0 0,2-2-144 0,4-3 0 16,2-3 0-16,-1-3-176 15,0-6-240-15,-1-1-48 0,1-3-16 0,-2 1 0 16,-2-5-1744-16,-1 2-336 0,0-1-80 0,-4 1-16 15,-1 1 992-15,-2 1 208 0,-2 2 48 0,-1 2 0 16,-2 2 448-16,-1 2 112 0,-2 4 16 0,-2 0 0 0,-1 0 1344 0,0 1 288 0,1 1 48 0,-1 1 16 16,-1 3 368-16,0 0 80 0,5 0 16 0,0 0 0 15,-5 1-304-15,2 3-64 0,-1-1-16 0,1 3 0 16,0 2-336-16,1 2-64 0,0 1-16 0,1 3 0 16,0 2-160-16,0 4-48 0,0 2 0 0,0 1 0 15,-1 2 96-15,0 2 16 0,0 0 0 0,-1 4 0 16,-2 3 0-16,1 5 0 0,0 2 0 0,1 1 0 15,0-9 48-15,0 0 16 0,1 2 0 0,1-3 0 0,0-3-224 0,1 2-32 16,0-4-16-16,1-3 0 0,2-2-224 0,2-3 128 16,-2-1-128-16,2-3 0 0,3-2 0 0,1-3 0 15,0-4 0-15,2-6 0 0,0-5-192 0,2-3-96 16,1-5-16-16,-2-3 0 16,0-2-1424-16,0-2-304 0,1-3-48 0,-1-3-16352 0</inkml:trace>
  <inkml:trace contextRef="#ctx0" brushRef="#br0" timeOffset="12801.249">2860 822 37775 0,'-5'9'1664'0,"5"-9"368"0,-3 5-1632 0,0 2-400 0,0 0 0 0,0 1 0 15,1 2 1472-15,0 0 192 0,0 2 64 0,1 1 0 16,2 0-960-16,0 0-192 0,-1 3-48 0,1-2 0 15,2 0-384-15,0 0-144 0,-1-1 0 0,2-2 144 16,0 0-144-16,2-1 0 0,1-1 0 0,1-3 0 16,0-2-256-16,3-1-48 0,1-3 0 0,0 0 0 31,-1-4-656-31,0-1-144 0,1-2-32 0,-1-1 0 16,-1 0-224-16,0-3-48 0,-3 0-16 0,1 1 0 15,-2-1 656-15,-1 1 128 0,-2 0 16 0,-1 0 16 0,3 1 608 0,-2 1 0 0,-1 2 0 0,0 2 0 16,-2 4 576-16,0 0 192 0,0 0 48 0,0 0 0 15,5 2 192-15,1 3 32 0,1 2 16 0,2 0 0 16,-1 0-672-16,1 0-128 0,1 0-16 0,1-2-16 16,-2 2-224-16,-1 1 0 0,2 0 0 0,0-2 0 0,-1-1 0 0,0-2 0 15,1-1 0-15,0 0 0 0,0-1 0 0,1 0 0 16,-1 0-144-16,0-1 144 0,-2-1-160 0,0-1 160 16,1-2-160-16,-1 0 160 0,0 2-144 0,-1-3 144 15,0 1-128-15,0-1 128 0,0-1-128 0,-3-1 128 16,2 0-128-16,1-1 128 0,0 0-128 0,0 0 128 0,-2-1-128 0,0-2 128 15,0 0-304-15,-1-2 32 16,-1 0 0-16,0 0 0 0,-1 0-32 0,0 2 0 16,-2-2 0-16,-1 4 0 0,-1-1 304 0,0 1 0 15,-1 3-128-15,-1 1 128 0,-2 3 0 0,-1 1 256 16,1 2-64-16,-1 4 0 0,-2 2 640 0,1 3 112 16,2 1 16-16,-2 1 16 0,-1 3-80 0,1 2-32 0,1 0 0 0,1 3 0 15,1 1-192-15,0 1-32 0,3-1-16 0,1-1 0 16,1-1-240-16,2 2-64 0,1-1 0 0,3-1 0 15,3-1-320-15,3-3 128 0,0-2-128 0,1-2 0 16,4-2 0-16,3-6-192 0,1-3 32 0,2-5 0 31,-1-4-1520-31,-1-3-304 0,-1-2-64 0,1 1-16 16,0-5-1200-16,-2 1-224 0</inkml:trace>
  <inkml:trace contextRef="#ctx0" brushRef="#br0" timeOffset="13073.762">3613 786 11967 0,'-4'-18'1072'0,"3"11"-864"0,0-4-208 0,-1 3 0 16,-1 1 4208-16,-1 2 784 0,0 2 176 0,-2 1 16 15,-1 1-2112-15,-2 2-416 0,-1 3-96 0,-1 1 0 16,1 3-656-16,-3 3-128 0,-2 4-32 0,1 1 0 16,-1 1-720-16,2 1-160 0,1 0-32 0,3 0 0 0,0 0-288 0,4-3-64 15,3 0-16-15,4-4 0 0,5-1-304 0,3 1-160 16,3-4 160-16,3-1-160 0,1-3 0 0,2-1 0 16,1-1 0-16,-1 1 0 0,1 1 0 0,-2 1 0 15,2-1 0-15,-3 1 0 0,-2 2-192 0,-1 0 192 16,-1 0-192-16,-3 2 192 0,-3 1 0 0,-2-2 0 15,-1 3 0-15,-3 0 0 0,-3 1 0 0,-3 1 0 16,-2 2 0-16,-2 1 0 0,1 0 0 0,-4 1 128 16,-1 1-128-16,-1 0 144 0,-3 1-16 0,1-3-128 15,2-4 192-15,-2 2-64 0,0-3-128 0,1-1 0 16,-2-3 0-16,0-2 128 0,1-4-128 0,1-5 0 16,1-3 0-16,3-10 0 15,4-5-1856-15,3-3-320 0,4-1-48 0,3-3-11632 0,3-1-2336 0</inkml:trace>
  <inkml:trace contextRef="#ctx0" brushRef="#br0" timeOffset="13260.49">3727 605 19343 0,'0'0'848'0,"0"0"192"0,0 0-832 0,4 5-208 0,1-1 0 0,0 1 0 16,-1-2 4816-16,0 4 928 0,1 1 176 0,-1 5 32 16,2 3-3504-16,-3 5-704 0,0 3-144 0,1 4-16 15,-1 1-640-15,-1 2-128 0,-1 1-32 0,0-2 0 16,-1-2-432-16,0-1-96 0,0-3 0 0,-1 1-16 15,1 0-240-15,-1 0 0 0,0 1 0 0,0-3 0 16,0 0-976 0,-1 1-240-16,-1-3-64 0,0-4 0 15,-1-2-1600-15,1-5-336 0</inkml:trace>
  <inkml:trace contextRef="#ctx0" brushRef="#br0" timeOffset="13500.878">3697 946 13823 0,'0'0'1216'0,"0"0"-960"0,0 0-256 0,0 0 0 0,0 0 6224 0,6 3 1200 15,2 0 256-15,-1 1 32 0,-2 0-4944 0,1 0-976 16,1-1-208-16,2-1-48 0,1 1-992 0,0-3-208 16,3 0-32-16,0 0-16 0,2 0-288 0,-1 0 0 15,3 0 0-15,-2 0 0 0,0-2 0 0,-1 0-176 16,-1 2 32-16,-2 1 0 16,0 2-272-16,0 0-48 0,-3 2-16 0,-2-1 0 0,0-1 208 0,0 1 32 0,-2 1 16 0,-1 1 0 15,0 0 224-15,-2 0 0 16,0 2 0-16,-1-1 0 0,0-7 0 0,1 6 0 0,-1-6 0 0,0 0 0 31,1 6-352-31,-1-6-176 0,5 3-48 0,0-2 0 16,-5-1-2304-16,6-2-448 0</inkml:trace>
  <inkml:trace contextRef="#ctx0" brushRef="#br0" timeOffset="13690.679">4034 768 23039 0,'-4'-9'1024'0,"4"9"192"0,-5-3-960 0,0-2-256 0,1 0 0 0,0 1 0 16,0 1 3424-16,4 3 640 0,0 0 128 0,0 0 32 16,-5-2-2816-16,5 2-544 0,0 0-112 0,0 0-32 15,0 0-576-15,0 0-144 0,0 0 0 0,0 0 0 16,5 5-320-16,0-1-80 0,0 0-32 0,2-1 0 16,0 0-1952-16,2-2-400 0,0 0-80 0,0 0-16 0</inkml:trace>
  <inkml:trace contextRef="#ctx0" brushRef="#br0" timeOffset="14173.786">4163 863 18431 0,'-2'8'1632'0,"0"1"-1312"16,-2 1-320-16,0 3 0 0,-1-1 3616 0,0 0 656 15,-1 2 128-15,0 0 16 0,0-1-2096 0,1 0-416 16,1-1-96-16,0 0-16 0,2-1-624 0,0 0-128 16,0-2-16-16,4 0-16 0,4-1-496 0,-1-2-80 15,1 1-32-15,2-2 0 0,2-1-400 0,3-1 128 0,0-1-128 0,2 0 0 16,2-2 0-16,-1-2 0 0,0 0 0 15,-1-2 0-15,0-2 0 0,-2-2-272 0,-1 0 64 0,-2-1 16 16,-2-1-16-16,-2-1 0 0,-1-1 0 0,-4 2 0 16,-2-4 208-16,-1 0 0 0,-3 1 0 0,-1-1 0 15,-1 0 0-15,0 2 0 0,-2-1 128 0,1 2-128 16,-1 1 0-16,0 1 128 0,-1 2-128 0,2 1 0 16,1 2 208-16,2 0-64 0,2 2-16 0,3 2 0 15,0 0-128-15,0 0-176 0,0 0 48 0,7 5 0 31,1 3-944-31,1 2-176 0,1 1-32 0,0 2-16 0,0 2-176 0,0-1-16 0,-1 2-16 16,1-1 0-16,0-2 880 0,-1 1 176 0,0 0 48 0,-3-1 0 16,0 0 992-16,-1-2 208 0,-1-2 32 0,1-2 16 15,-2-4 544-15,-3-3 96 0,5 0 32 0,-1-1 0 0,1-1-432 0,-2-2-96 16,0-1-16-16,-1-3 0 0,2-2-320 0,1-1-64 16,1 0-16-16,0-3 0 0,1 0-384 0,0 1-192 15,0-1 160-15,1 1-160 0,0 1 0 0,1 2 0 16,0 1 0-16,-1 2 0 0,-1 2 0 0,0 3 0 15,-7 2 0-15,7 3 0 0,-1 2 192 0,0 3-64 16,-1 0-128-16,-3 3 192 0,-1 4 0 0,0 1 0 16,1-2 0-16,0 0 0 0,-1 0-192 0,3-4 0 15,2-2 0-15,0 1 0 16,0 1-1104-16,0-3-320 0,2-1-64 0,1-4-16 16,2-3-1168-16,2-3-224 0,0-4-48 0</inkml:trace>
  <inkml:trace contextRef="#ctx0" brushRef="#br0" timeOffset="14408.173">4783 775 36911 0,'-8'-3'1632'0,"3"3"352"0,-2-1-1600 0,-2 1-384 0,-2 1 0 0,-1 2 0 16,-3 0 2624-16,-1 2 432 0,0 1 80 0,-1 0 32 15,1 3-1568-15,2 0-320 0,0 1-64 0,2 1-16 16,1 0-672-16,5 2-128 0,2 1-16 0,4-1-16 16,3 0-368-16,4 2 0 0,4-4 0 0,3 2 0 15,2 0 0-15,1-2 0 0,2-4 0 0,0 1 0 16,3-2-240-16,-4-1-16 0,-1 0 0 0,-1-1 0 31,-6 0-256-31,-2 1-48 0,-2-1-16 0,-3 1 0 0,-3-5 576 0,-3 8-128 0,-4-2 128 0,-3 2 0 16,-8 0 0-16,-4 2 176 0,-2 0-32 0,-3 2 0 15,-5 1-144-15,1-1 192 0,0 1-192 0,-1-3-15168 16,3-1-3152-16</inkml:trace>
  <inkml:trace contextRef="#ctx0" brushRef="#br0" timeOffset="15123.93">5479 743 6447 0,'0'0'576'0,"0"0"-576"15,0 0 0-15,0 0 0 0,0 0 5056 0,5-2 912 16,-5 2 176-16,0 0 48 0,0 0-3488 0,0 0-688 16,0 0-144-16,0 0-16 0,0 0-384 0,0 0-80 15,0 0-16-15,-3 6 0 0,-2 8-672 0,0 2-128 0,-1 3-16 0,1 6-16 16,1 0-304-16,1 2-64 15,1-2-16-15,2 1 0 0,2 0 48 0,2-2 16 16,1-2 0-16,2-5 0 0,2-3-96 0,1-2-128 16,4-3 176-16,0-3-176 0,0-4 0 0,2-2 0 15,0-3 0-15,0-5 0 0,1-4 128 0,-2-3-128 0,-3-2 0 0,-1-3 0 16,-2-1 160-16,-2-2-160 0,-2 0 128 0,-3-1-128 16,-2 1 0-16,-2 0 128 0,-2 3-128 0,-2 2 0 15,-2 2 0-15,-1 3 128 0,0 3-128 0,1 4 0 16,-3 1 192-16,1 0-64 0,1 2 0 0,1 1 0 31,0 3-992-31,1 1-208 0,1 0-32 0,6-2-16 16,0 0-1120-16,2 7-240 0,2 1-32 0,1-1-13184 0</inkml:trace>
  <inkml:trace contextRef="#ctx0" brushRef="#br0" timeOffset="15404.711">5799 793 17503 0,'0'0'1552'0,"0"0"-1232"15,2 8-320-15,-1-1 0 0,0 1 3776 0,0-1 704 16,-1 2 144-16,0 0 32 0,0 1-2608 0,0 1-512 15,-1 1-96-15,0 0-32 0,0 1-400 0,0 1-96 16,-1-4-16-16,0 2 0 0,0 0-288 0,0 0-64 16,0-2-16-16,1-1 0 0,1-2-64 0,0-2-16 15,0-5 0-15,0 0 0 0,0 0-192 0,0 0-32 16,4-2-16-16,3-2 0 0,0-2-16 0,1-3-16 16,0-2 0-16,1-2 0 0,0-5 48 0,3 1 16 15,0-2 0-15,0-1 0 0,2-1-240 0,-2 2 128 16,0-1-128-16,-1 2 0 0,-2 6 0 0,-1 0 128 0,0 1-128 0,0 2 0 15,-2 2 0-15,-2 1 0 16,1 1 128-16,0 1-128 16,-5 4-528-16,0 0-160 0,0 0-16 0,0 0-13296 0,7 3-2640 0</inkml:trace>
  <inkml:trace contextRef="#ctx0" brushRef="#br0" timeOffset="15811.653">6687 649 22111 0,'0'0'1968'0,"0"0"-1584"0,0 0-384 0,0 0 0 0,0 0 3120 0,0 0 528 16,-5-1 128-16,-1 2 0 0,-1 0-1712 0,-1 2-336 15,-3 1-80-15,-2 0-16 0,0 2-752 0,-2 1-160 16,0 1-16-16,1 2-16 0,-2 1-128 0,1 2-32 16,2 1 0-16,-4 4 0 0,2 0-336 0,4 0-64 15,3-2 0-15,3 0-128 0,4-4 224 0,3-1-64 16,2-1-16-16,4-3 0 0,6-3-144 0,0-3 0 16,2-3 0-16,5-1 0 0,0-2 0 0,0 2-144 15,2-1 144-15,-2 3 0 0,-2-1-192 0,1 2 192 16,-3 2-192-16,-4 4 192 0,-3 3 0 0,-4 0 0 0,-3 2 0 0,-5 3 0 15,-5 2 0-15,-3-1 0 16,-3 2 128-16,-3-2-128 0,-2 0 128 0,-2 0-128 16,-1 0 0-16,0-3 144 0,-1 0-144 0,3-2 0 15,1-3 144-15,3-1-144 0,-1-2 0 0,4-1 0 16,3-3 0-16,5-2 0 16,3-3-1968-16,4-2-400 0,2-1-96 0</inkml:trace>
  <inkml:trace contextRef="#ctx0" brushRef="#br0" timeOffset="16125.69">6907 727 38751 0,'-11'10'1728'0,"5"-5"336"0,-1 0-1648 0,-1 4-416 0,-2 1 0 0,0 2 0 16,0 0 1312-16,1 4 176 0,1 0 48 0,0 0 0 15,0 0-960-15,2 1-192 0,1-1-48 0,2 1 0 0,2-1-336 0,3-3 0 16,0 0 0-16,1-2 0 0,4-2 0 0,2-3-208 15,2-3 48-15,1-2 16 16,1-3-496-16,2-3-80 0,2-1-32 0,-1-8 0 16,2 0-304-16,-1-5-64 0,1-4-16 0,-1 1 0 15,-3-1 144-15,-1 1 32 0,-2 0 0 0,0 2 0 0,-1 3 576 0,-2 0 128 16,-2 2 32-16,-2 2 0 0,-2 4 672 0,1 4 144 16,-3 5 32-16,0 0 0 0,0 0 672 0,-1 5 144 15,0 4 32-15,0 4 0 0,-1 2-672 0,1 4-128 16,1 2-32-16,1 2 0 0,2-1-448 0,2 1-192 15,1-3 176-15,1 2-176 0,1-1 0 0,1-2 0 16,1-1 0-16,0-3 0 16,3-2-1792-16,0-2-384 0</inkml:trace>
  <inkml:trace contextRef="#ctx0" brushRef="#br0" timeOffset="16314.96">7271 1240 31327 0,'0'0'1392'0,"-1"-7"272"0,-1-3-1328 0,1-5-336 0,1-4 0 0,2-1 0 16,1-6 3840-16,2 2 688 0,2 0 144 0,-1-2 16 16,1 0-3024-16,2-2-624 0,1-1-112 0,4-8-32 15,2 1-704-15,-1 1-192 0,0 3 0 16,2 2 208-16,0 1 16 0,-2 3 0 0,1 2 0 31,0 3-1536-31,-3 3-304 0,0 1-64 0,-3 5-19872 0</inkml:trace>
  <inkml:trace contextRef="#ctx0" brushRef="#br0" timeOffset="16453.318">7334 888 33167 0,'-9'2'2944'0,"-3"1"-2352"0,-1-2-464 0,-1-2-128 0,-1-1 3456 16,-1-2 656-16,2-1 144 0,2-1 32 0,2-5-3008 0,0-1-576 16,3-2-128-16,-1-6-10368 15,0-1-2048-15,2 1-432 0</inkml:trace>
  <inkml:trace contextRef="#ctx0" brushRef="#br0" timeOffset="17210.49">8251 638 32015 0,'0'0'1408'0,"-4"-1"320"0,-1-4-1392 0,0 2-336 0,1 1 0 0,0 0 0 16,-1-1 1600-16,1 0 240 0,0 1 48 0,4 2 16 16,0 0-448-16,0 0-96 0,0 0-16 0,-1 6 0 15,2 2-720-15,0 3-160 0,1 3-16 0,1 5-16 16,1 6-144-16,0 4-32 0,0 4 0 0,2 10 0 15,0-4 0-15,0-3 0 0,-2-5 0 0,1-2 0 16,0-2-80-16,1-1-32 0,-2-4 0 0,0-2 0 16,0-3-144-16,0-5 0 0,1-2 144 0,0-2-144 15,-1-3 0-15,1-2 0 0,1-3 0 0,2-2 0 16,0-4 0-16,3-5 144 0,-1-3-144 0,1-4 0 16,-1-5 176-16,0-1-176 0,-2-2 160 0,1 0-160 15,1-1 0-15,0 1 128 0,-1 4-128 0,-2 2 0 0,0 4 0 16,-1 3 0-16,0 3 0 0,0 4 0 15,0 2 0-15,-6 4 0 0,6 5 0 0,-2 4 0 0,0 3 128 0,0 3-128 16,-1 6 0-16,0-2 0 0,0 1 0 0,-1 1 128 16,0-1-128-16,1 1 0 0,2-2 0 0,0 0 0 15,-3-1 0-15,2 0 0 0,0-1 0 0,1-5 0 16,-1-1 0-16,1-2 0 16,2-2-752-16,0-2-144 0,0-2-16 0,1-5-16 15,-1-5-1696-15,1-1-320 0,1-3-80 0</inkml:trace>
  <inkml:trace contextRef="#ctx0" brushRef="#br0" timeOffset="17330.149">8681 935 13823 0,'-3'12'1216'0,"2"-5"-960"0,-2 2-256 0,0 0 0 16,-1-1 4912-16,0-1 928 15,0 1 192-15,1-2 48 0,0 1-3344 0,1-2-672 16,1 1-128-16,1-6-16 0,0 0-1216 0,0 0-224 0,0 0-48 0,0 0-16 16,0 0-416-16,6-4 0 0,0-1-144 0,0-4-12864 31,0-4-2576-31</inkml:trace>
  <inkml:trace contextRef="#ctx0" brushRef="#br0" timeOffset="17448.031">8661 669 34847 0,'-12'5'1536'0,"7"-4"320"16,-1 1-1472-16,0 1-384 0,1 0 0 0,1 0 0 16,1 0 608-16,3-3 48 0,-1 5 16 0,1-5 0 15,5 5-672-15,1-2 0 0,2 1-256 0</inkml:trace>
  <inkml:trace contextRef="#ctx0" brushRef="#br0" timeOffset="17764.843">9312 802 26719 0,'0'0'2368'0,"0"0"-1888"0,-4-1-480 0,4 1 0 15,0 0 3152-15,-5 5 544 0,0 1 96 0,0 3 32 16,1 3-1920-16,0 3-384 0,1 2-80 0,0 3-16 15,0-1-912-15,1 1-192 0,0 1-48 0,1-2 0 16,1 0-272-16,1-1 0 0,1-2 0 0,0-1 0 31,1-6-2160-31,1-2-384 0,1-4-80 0</inkml:trace>
  <inkml:trace contextRef="#ctx0" brushRef="#br0" timeOffset="17882.978">9294 630 22111 0,'-6'8'976'0,"6"-8"208"0,0 0-944 0,0 0-240 16,0 0 0-16,-1 4 0 0,1 3 1488 0,1 2 256 16,2 0 48-16</inkml:trace>
  <inkml:trace contextRef="#ctx0" brushRef="#br0" timeOffset="18126.648">9499 1023 32015 0,'0'0'1408'0,"0"0"320"0,0 0-1392 0,0-6-336 15,1-1 0-15,1-2 0 0,-1-2 1664 0,2-5 256 16,0 0 48-16,1-2 16 0,1-4-1024 0,3-1-192 16,0 0-32-16,2-3-16 0,2 2-464 0,0 0-112 15,1 2-16-15,0 4 0 0,0 5-128 0,-1 3 0 0,0 2 0 0,-1 4 0 16,-2 3 0-16,-1 4 128 16,-2 3-128-16,0 4 0 0,-1 5 528 0,-1 2 32 0,-1 3 0 0,-1 1 0 15,0-1-32-15,0 4 0 0,0-2 0 0,0-1 0 16,0-1-336-16,-1-3-192 0,1 0 192 0,1-2-192 15,0-1 208-15,1-1-64 0,2-2-16 0,1-4 0 32,1-4-2528-32,1-2-512 0,1-3-96 0</inkml:trace>
  <inkml:trace contextRef="#ctx0" brushRef="#br0" timeOffset="18460.292">10331 726 12895 0,'0'0'576'0,"2"-5"112"0,0 0-560 0,-2 5-128 0,2-5 0 0,0-2 0 0,-1 2 5824 0,-1-1 1152 16,-2 1 208-16,2 5 48 0,-5-2-4496 0,-2 2-912 16,-1 2-176-16,-2 2-48 0,-1 2-720 0,-3 2-160 15,-1 4-16-15,-1 4-16 0,-1 2-288 0,-1 4-48 16,0 3-16-16,2 2 0 0,1 0-96 0,2-2-32 15,4 0 0-15,3-5 0 0,4 2-64 0,3-3-16 16,2-2 0-16,2-2 0 0,7-4-128 0,3-4 0 16,2-3 0-16,1 0 0 0,5-3-144 0,1-4-16 15,1-6 0-15,-1-1 0 16,-2-1-1328-16,0-5-272 0,-3-1-48 0,4-16-16 31,-2-1-1248-31,-2 5-256 0,-3 5-64 0,-4 4 0 16,-2 3-992-16,-3 3-208 0,-2 3-32 0</inkml:trace>
  <inkml:trace contextRef="#ctx0" brushRef="#br0" timeOffset="18972.116">10619 560 29135 0,'0'0'1280'0,"2"-4"288"0,0 0-1248 0,-1 0-320 16,-1 4 0-16,0 0 0 0,0 0 2032 0,0 0 336 16,0 0 80-16,-3 7 16 0,-2 1-784 0,0 1-144 15,1 2-48-15,-1 3 0 0,-2 3-640 0,1 1-128 16,2 3-16-16,-1 0-16 0,0 2-304 0,1 0-48 15,1 1-16-15,1-2 0 0,2 1-128 0,0-3-16 16,1 0-16-16,4-1 0 0,1-4-160 16,-2-2 0-16,1-6 0 0,0 0 0 0,0-2-224 15,-5-5 48-15,7 0 16 0,1-4 160 16,-1-2 0-16,1-2 0 16,0-1-464-16,3-1-64 0,-1 0-16 0,2-4 0 0,0 1 400 0,3-1 144 15,0 0 0-15,6-3-144 0,0 0 144 0,-3 3 0 0,-1 1 0 16,0 4 0-16,-4 3 0 15,1 2 0-15,-3 2 0 0,-3 2 0 0,-2 2 0 0,-1 4 0 0,-1 4 0 16,-4 1 240-16,-2 5 80 0,-2 2 0 0,0 2 16 16,-1 2-16-16,-2 0 0 0,0 2 0 0,1-1 0 15,-1 0-96-15,0-2-32 0,0-2 0 0,3-2 0 16,1-4-192-16,2-1 128 0,2-2-128 0,3-4 0 16,0-2-224-16,3-4-144 0,2-3-16 0,2-4-16 31,1-1-2272-31,0-3-448 0,2-3-80 0</inkml:trace>
  <inkml:trace contextRef="#ctx0" brushRef="#br0" timeOffset="19259.956">10990 718 20271 0,'0'0'896'0,"-4"4"192"15,1 0-880-15,-2 1-208 0,1 1 0 0,-1 1 0 0,0 0 4368 0,0 3 832 16,0 0 176-16,1 2 16 0,0 0-3216 0,1 1-656 16,1 0-128-16,1-2-32 0,0 0-848 0,2 2-160 15,0 1-32-15,0-2-16 0,1-2-304 0,1-1 0 16,0-2 0-16,2-1 0 0,1-1-128 0,2-2-96 15,1-3-16-15,0-2 0 16,-1-4-752-16,2 0-160 0,-1-6-16 0,0 1-16 16,-1-3 160-16,0 1 48 0,-2-2 0 0,-1 3 0 0,-1-1 608 0,-1 0 128 15,-1 1 32-15,0 1 0 0,0 1 368 0,0 4 80 0,-1-1 16 0,-1 7 0 16,0 0 624-16,0 0 128 0,0 0 16 0,0 0 16 16,0 0 32-16,1 8 0 0,0 2 0 0,0 2 0 15,0 1-496-15,0 1-112 16,1 1-16-16,1 0 0 0,1 2-288 0,0-2-160 0,0 0 160 0,1-2-160 15,0-3 0-15,1-2 0 0,2-1 0 0,-1-1 0 32,1-2-880-32,0-2-208 0,0-4-64 0,2-3-11984 0,-2-5-2416 0</inkml:trace>
  <inkml:trace contextRef="#ctx0" brushRef="#br0" timeOffset="19444.119">11341 555 25791 0,'0'0'1152'0,"0"0"224"0,0 0-1104 0,-5 2-272 15,0 2 0-15,0 1 0 16,0 0 4432-16,1 2 832 0,0 2 176 0,0 2 16 0,1 3-3632 0,1 2-736 16,0 3-128-16,2 1-48 15,2 3-400-15,-1 1-64 0,0 4-32 0,2-1 0 16,1-1-272-16,0 2-144 0,-1-2 160 0,0-2-160 0,0-5 0 0,-1-1 0 16,-1-3-176-16,0 0 176 15,-1-1-2496-15,0-3-368 0,-1-4-80 0</inkml:trace>
  <inkml:trace contextRef="#ctx0" brushRef="#br0" timeOffset="19597.29">11209 834 23951 0,'0'0'1056'0,"0"0"224"0,0 0-1024 0,5 4-256 16,1 1 0-16,1 0 0 0,2-4 5824 0,1 0 1120 0,0-2 224 0,2 0 32 16,1-2-5376-16,-1-1-1072 0,1-1-224 0,-1-1-32 15,0-2-368-15,-1-2-128 16,-1 1 0-16,-1-1 0 15,-1 2-1792-15,-3 1-448 0</inkml:trace>
  <inkml:trace contextRef="#ctx0" brushRef="#br0" timeOffset="20428.494">3344 1766 32703 0,'-10'8'1456'0,"5"-2"288"0,1 3-1392 0,2 2-352 0,1 2 0 0,1 3 0 16,1 1 544-16,1 3 32 0,2 4 16 0,2 1 0 0,1 1 0 16,1 2 0-16,0 0 0 0,1 1 0 0,0 1-208 0,0-2-32 15,-1-1-16-15,-1-4 0 0,-1-2 80 0,0-3 16 16,-2-2 0-16,1-2 0 0,-1 0 0 0,0-3 0 15,0-3 0-15,-1-1 0 0,-2-2 0 0,-1-5 0 16,0 0 0-16,0 0 0 0,0 0 32 0,2-6 16 16,0-5 0-16,2-1 0 0,1-2-288 0,1-3-48 15,0-3-16-15,2 0 0 0,0-3-128 0,1 1 128 16,1 0-128-16,-1 2 128 0,0 1-128 0,1 3 128 16,0 3-128-16,0 2 128 0,1 1-128 0,1 3 0 15,-1 3 0-15,-2 4 0 0,0 3 144 0,-1 4-144 16,-1 3 160-16,0 4-160 0,1 2 288 0,-3 3-32 0,-5 1-16 15,0 3 0-15,0 0-96 0,-3 2-16 0,-4-1 0 0,-1 2 0 16,-1-1-128-16,-1 2 0 0,-1 0 144 0,0-2-144 16,0 1 0-16,0-2 128 0,1-2-128 0,0-3 0 15,-1-2 0-15,0-3 0 0,0-5 0 0,1-3 0 32,1-2-1008-32,1-4-272 0,1-4-48 0,4-3-11920 0,1-3-2400 0</inkml:trace>
  <inkml:trace contextRef="#ctx0" brushRef="#br0" timeOffset="20928.346">3769 2155 18431 0,'12'2'1632'0,"-5"0"-1312"0,1 1-320 0,1 0 0 0,0 0 2128 0,2 0 368 16,1-1 64-16,2-2 0 16,-1 0-896-16,1-3-176 0,-1 1-32 0,0-4-16 0,0-2-768 0,0-3-160 15,-1-2-16-15,0-1-16 0,-2 0-256 0,-1-2-48 16,-1-1-16-16,-1 2 0 0,-2 0 64 0,-2 2 16 15,-3 0 0-15,-1 2 0 0,-1 3-400 0,-3 3-80 16,-2 3-16-16,-2 4 0 0,-2 3 256 0,-2 3 0 16,0 3 0-16,-2 2 160 0,-1 3 144 0,3 3 16 15,-2 1 16-15,2 3 0 0,2 0 320 0,3 2 64 16,1-1 16-16,3 0 0 0,2 0-160 0,3-1-48 16,2 0 0-16,3-3 0 0,3-1-112 0,2-1-32 0,4-3 0 15,0-4 0-15,0-2-192 0,3-3-64 16,1-3 0-16,1-3 0 0,-1-3-128 0,0-3 192 0,2-4-192 15,-1 0 192-15,1-3-192 0,-2-1 0 0,-2-2 144 0,0 1-144 16,-4-1 0-16,-1 0 144 0,-3 0-144 0,-3 1 0 16,-2 1 128-16,-4 1-128 0,-1-2 0 0,-3 0 0 15,-2-1 192-15,-1-2-192 0,-2-1 192 0,1 4-192 16,-2-3 320-16,0 0-32 0,0-1-16 0,-1 1 0 16,-1-1 0-16,1 1 0 0,0 2 0 0,-2-4 0 15,2 3-48-15,1 2-16 0,4 2 0 0,0 2 0 16,0 2-208-16,3 0 128 0,2 2-128 0,2 0 0 15,3 0 0-15,3 1 0 0,2 1 0 0,2-1 0 16,1 0 0-16,4 1 0 0,1 3 0 0,2-1 0 16,3 3 0-16,-1 3 0 0,1 0-128 0,-2 3 128 15,1 1-448-15,-4 1-48 16,-1 2 0-16,-2 3 0 0,-3 2-1216 0,-2 5-240 0,-3 2-48 16,-3 2-15952-16</inkml:trace>
  <inkml:trace contextRef="#ctx0" brushRef="#br0" timeOffset="21740.377">4039 2257 19343 0,'0'0'1728'0,"0"0"-1392"16,4-4-336-16,3-2 0 0,4-2 1760 0,0-2 288 15,3-2 48-15,3 0 16 0,2 0-1344 0,2-1-256 16,0-1-48-16,1 1-16 0,0-2-448 0,0 0 128 16,-1 1-128-16,1-1 0 15,-2 2-416-15,0 1-128 0,0 2-32 0,-4 0 0 0,-2 1 240 0,-2 3 32 16,-3 3 16-16,-2 1 0 0,-1 4 672 0,-6-2 128 0,2 5 16 0,-3 3 16 15,-2 3 896-15,-2 1 176 0,-1 3 48 0,-1 1 0 16,-1 0-384-16,-1 2-80 0,0 1-16 0,1-2 0 16,1 1-368-16,-1 1-80 0,1 1-16 0,2-2 0 15,3 0-208-15,2-1-64 0,3-2 0 0,0 0 0 16,2-2-256-16,1-3-64 0,0-2-128 0,5-3 192 16,3-2-192-16,2-6 0 0,-1-2 0 0,2-3 0 15,0-2 192-15,1-4-16 0,2-3 0 0,-1 0 0 16,1-1-352-16,-3 1-64 0,0-1-16 0,-2 0 0 15,-4 1 0-15,-2 0-16 0,-3 0 0 0,-4 2 0 16,-2 2 272-16,-3 0 0 0,-2 2 0 0,-2 1 0 16,-2 2 0-16,1 0 176 0,-2 3-32 0,-1 2 0 15,-1 2 16-15,2 1 0 0,0 1 0 0,3 1 0 16,2-1-160-16,5-1 0 0,-5 3 0 0,3 2 0 16,3 0-528-16,1 2-48 0,0 1 0 0,2 1 0 15,0 0-112-15,3 1-16 0,2-1-16 0,0 2 0 0,0 0 304 0,2 2 64 16,1-2 16-16,-1-1 0 0,1-1 336 0,-1-2 0 15,0-1-144-15,-1 0 144 0,0 0 128 0,-1-1 64 16,0-2 32-16,-1-1 0 0,-2-2 432 0,0-4 96 16,-1 0 16-16,1-1 0 0,2-1 96 0,-1-1 32 15,1 0 0-15,-1-4 0 0,1-3-528 0,-2-1-112 16,0 1 0-16,1-3-16 0,1 1-240 0,-1 0 0 16,0 0 0-16,1 2 0 15,0 1-304-15,0 0-96 0,-1 3-32 0,0 2 0 16,1 1-432-16,-1 2-96 0,-1 1 0 0,-1 3-16 0,-5 1 656 0,5 4 144 0,-1 1 32 15,-1 2 0-15,0 0 304 0,-1 3 64 0,1 1 16 16,0 1 0-16,0-1 400 0,1 2 96 0,1 0 16 0,1-2 0 16,0-2-192-16,2 0-48 0,-2-1 0 0,4-1 0 15,2 1-256-15,0-4-64 0,-1 1-16 16,2-2 0-16,1-2-176 0,-1-2 192 0,0-2-192 0,0 0 192 16,-2 0-192-16,-2-3 0 0,-2-1 0 0,-1-2 128 15,-2 0-128-15,-2-3 128 0,-2 1-128 0,-2-1 128 16,-3 0-128-16,-2 1 0 0,-1-2 144 0,-3 1-144 15,-3 1 144-15,-1 4-144 0,0 2 192 0,-2 3-192 16,0 3 256-16,-1 5-48 0,0 1-16 0,2 5 0 16,-2 3 256-16,3 1 64 0,1 3 0 0,4-1 0 15,1-2-80-15,3 2-16 0,4-1 0 0,2 1 0 16,3-3-192-16,3 0-32 0,3 0-16 0,3 0 0 16,2-1-176-16,3-1 128 0,3-2-128 0,3-4 128 15,3-3-128-15,3-4 0 0,1-4 0 0,1-2 0 16,2-1-800-16,-3-1-144 0,-1-2-16 0,0-3-16 15,-2-5-2096-15,-2-1-432 0,-5 0-80 0</inkml:trace>
  <inkml:trace contextRef="#ctx0" brushRef="#br0" timeOffset="22249.925">5307 2257 26719 0,'0'0'2368'0,"-3"3"-1888"0,0 0-480 0,-1 1 0 0,4-4 3520 0,0 0 592 15,0 0 128-15,0 0 32 0,4-7-2096 0,2-3-400 16,4-2-96-16,3-7-16 0,2-2-848 0,1-6-176 16,2-3-48-16,0-2 0 0,1-6-400 0,0 0-64 15,1 0-128-15,-1 0 176 0,-3 0-176 0,1 4 0 16,-3 1 0-16,-1 2 0 15,0 1-928-15,-1 0-224 0,-2 3-32 0,0 2-13088 16,-1 2-2608-16</inkml:trace>
  <inkml:trace contextRef="#ctx0" brushRef="#br0" timeOffset="23279.22">5942 1744 11967 0,'0'0'1072'0,"3"-6"-864"0,-1-2-208 0,-1 0 0 16,0 1 4080-16,-1 3 768 0,0 4 144 0,0 0 48 15,0 0-2048-15,0 0-416 0,-5 4-80 0,0 4 0 16,-1 4-800-16,0 2-160 0,0-1-16 0,1 5-16 16,-1 3-560-16,0 4-112 0,2 6-32 0,1 11 0 15,1 3-640-15,1-5-160 0,2-1 0 16,3-5 832-16,1-4 128 0,2-4 16 0,1-2 16 16,-1-3-720-16,2-1-144 0,0-5-128 0,1-3 192 0,1-4-192 0,-1-2 0 15,0-3 0-15,-1-2 0 0,-2-1 0 0,-1-2 0 16,-2-3 0-16,-1-1 0 0,-2-4 0 0,-1-1 0 15,-2-2-144-15,-2 0 144 0,-2 1-240 0,-3-1 16 0,-2 0 0 0,-2 1 0 16,-2 3-48-16,-2 1-16 0,0 3 0 0,-2 2 0 16,-1 6 80-16,0 2 16 15,0 3 0-15,2 2 0 0,-1 2 192 0,3 3 0 0,4-2 144 0,0 1-144 16,3 2 432-16,3 0-16 0,3 2 0 0,3 0 0 16,3-2-80-16,4 2-16 0,3-3 0 15,3-1 0-15,3-1-176 0,3-3-144 0,0-2 192 0,4-3-192 16,2-4 128-16,1-3-128 0,-1-3 0 0,0-3 0 15,-2-1 0-15,0-3-304 0,-3-1 48 0,1-1 0 32,-1-1-1072-32,-2 0-208 0,-2 0-32 0,-1-1-16 15,-3 1-496-15,-1-2-96 0,-3 1-32 0,0 0 0 16,-2-1-816-16,-2 0-176 0,0 1-16 0,-1-1-16 0,0 1 1760 16,-2 2 368-16,-1 2 64 0,0 1 16 0,0 2 1392 0,-1 1 272 0,0 2 64 0,1 6 16 15,0 0 1584-15,0 0 304 0,0 0 64 0,-4 4 16 16,1 3-720-16,0 1-144 0,1 3-32 0,0 3 0 0,0 1-496 15,0-1-96-15,1 3-32 0,1 1 0 0,0-1-432 16,0 1-96-16,2-2 0 0,1 0-16 0,1-2-352 0,0-2-64 16,2 0-16-16,0 0 0 0,1-2-192 0,-1-2 0 15,1-1 128-15,1-4-128 0,1-1 0 0,1-5 0 16,-1-1 0-16,2-2 0 0,0-1 0 0,0-2-192 16,-1-2 192-16,2-2-208 15,-2 0-240-15,-1-2-64 0,0-2 0 0,-1 1 0 16,0-1-64-16,-1 1 0 0,1 1-16 0,-3 0 0 0,-1 1 384 0,-1 4 80 15,-1 0 128-15,0 4-208 0,-2 6 208 0,0 0 0 0,0 0 0 16,0 9 160-16,0 1 160 0,0 1 16 0,-1 2 16 16,1 1 0-16,2 0-96 0,0 1-32 0,1-1 0 15,0-1 0-15,0-3-224 0,0-1 0 0,0-2 0 0,2-1 0 16,2 0 0-16,0-1 0 16,-2-3 0-16,2-1 0 15,-1-3-736-15,0-1-32 0,0-2-16 0,1-2 0 16,0 0-1840-16,-1-3-384 0,1-3-64 0,0 2 0 15,-1-4 864-15,0 0 176 0,0 1 48 0,-1 0 0 16,-2 1 832-16,0 4 160 0,1-1 32 0,0 1 16 0,-2 3 2480 0,-2 6 480 0,0 0 96 0,0 0 32 16,0 0 112-16,0 0 32 0,0 0 0 0,2 7 0 15,0 2-1408-15,1 1-288 0,0 0-48 0,0 1-16 16,1-1-368-16,-1 0-160 0,2-2 128 0,0 1-128 16,-1-3 0-16,1 0 0 0,0-3 0 0,1 0 0 15,0 0 0-15,-6-3 0 0,7 2 0 0,-1-4 0 16,-1-1 256-16,0-1 32 0,1-1 0 0,0-1 0 15,1-2 112-15,0-1 32 0,0-3 0 0,1 1 0 0,-1-3-304 16,3 2-128-16,-1-1 128 0,1 0-128 0,0 1 0 16,2 0 0-16,-1 1 0 0,0 2 0 15,0 1-1824-15,-1 3-240 0,0 1-48 0</inkml:trace>
  <inkml:trace contextRef="#ctx0" brushRef="#br0" timeOffset="23409.01">6843 2091 17503 0,'1'14'768'0,"-1"-8"176"0,0 2-752 0,0 0-192 15,1 0 0-15,-1 1 0 0,0 1 3840 0,0-2 720 16,1 1 160-16,0-2 16 0,-1-7-2800 0,0 0-560 16,0 0-112-16,0 0-32 0,0 0-784 0,0 0-144 15,4-3-48-15,0-4 0 16,-1-5-1200-16,0-3-240 0,0-3-48 0</inkml:trace>
  <inkml:trace contextRef="#ctx0" brushRef="#br0" timeOffset="24008.946">6912 1850 30575 0,'-3'11'1344'0,"1"-4"304"0,-1 3-1328 0,0 2-320 0,1 1 0 0,0 3 0 16,1 0 1808-16,0 2 304 0,1 2 48 0,1-1 16 15,1 1-1376-15,0 0-272 0,1 0-48 0,1-2-16 16,1 0-336-16,1-1-128 0,1-2 0 0,1 1 0 16,1-1 0-16,0-2-288 0,-2-1 32 0,-1-2 16 15,0-2-512-15,0-2-96 0,-2-1-32 0,0 0 0 16,-4-5 448-16,0 0 96 0,0 0 16 0,0 0 0 15,5-2 320-15,0 0 0 0,0-1 0 0,1 0 0 16,0-1 0-16,1-2 288 0,-1 0-32 0,1 0 0 0,1-1-112 0,-2 0-16 16,0 0-128-16,0 2 192 0,-1 0-192 0,0 1 128 15,2-1-128-15,-1 1 0 16,0-1 128-16,1 1-128 0,-1 0 0 0,1 1 0 0,-1-2 128 0,3 2-128 16,2-2 0-16,-1 1 0 0,-1 1 0 0,-1 1 0 15,2 0 0-15,-1 2 0 0,0-1-160 0,0 3-32 16,-3 1 0-16,0 3 0 0,-1 1 0 0,-2 0 0 0,0 1 0 15,-1 0 0-15,0-1 384 0,2-1 64 16,-1-2 0-16,-3-4 16 0,3 4 80 0,-3-4 16 16,0 0 0-16,0 0 0 0,0 0-144 0,0 0-32 15,6-1 0-15,-3-6 0 0,0-1-192 16,0 0 0-16,-2 0 0 0,-2 0 512 0,-1 2 48 16,-1-1 16-16,1 0 0 0,-1 0-224 0,0 1-32 0,0 1-16 0,1 1 0 15,-1 1 240-15,3 3 48 16,0 0 16-16,0 0 0 0,0 0-80 0,0 0-16 0,0 0 0 0,-1 5 0 15,2 2-288-15,3 2-64 0,1 1-16 0,1 2 0 16,2 4-144-16,2 3 0 0,-2 1 0 0,2 2 0 16,-1 0 0-16,0 5 0 0,-1 4-176 0,-3 3 176 15,0 1-128-15,-1 1 128 0,-1 1-128 0,-4 8 128 16,-2-2 0-16,-1-7 0 0,-5 2 0 16,-1-4 0-16,1-4 0 0,-2-4 0 15,0-1 976-15,-2-3 288 0,2-4 48 0,-6-1 16 16,-2-3-1072-16,1-4-256 0,-2-6 0 15,-1-1 352-15,-2-2 16 0,-1-3 0 0,-2-2 0 16,2-1-1760-16,-1-6-336 0,-2-3-80 0</inkml:trace>
  <inkml:trace contextRef="#ctx0" brushRef="#br0" timeOffset="24569.222">7485 2178 33167 0,'0'0'1472'0,"0"0"304"0,-3 1-1424 0,3-1-352 16,0 0 0-16,0 0 0 0,-2-6 2256 0,2-2 384 16,1-2 80-16,2-2 16 0,2-10-1680 0,3-3-336 15,1-5-64-15,1-4-16 0,3-1-464 0,2 0-176 16,0 0 0-16,1 2 144 0,-1 1-144 0,-2 2 0 16,0 1 0-16,-1 5 0 15,-2 4-976-15,-1 3-288 0,0 4-48 0,-2 4-17616 0</inkml:trace>
  <inkml:trace contextRef="#ctx0" brushRef="#br0" timeOffset="25097.529">7853 1950 24879 0,'0'0'1088'0,"0"0"256"0,-4-3-1088 0,-1 0-256 0,0-1 0 0,-1 1 0 0,-2-1 2304 0,1-1 416 16,1-1 80-16,-2 2 16 15,0 3-1600-15,0-1-304 0,-1 1-64 0,0 2-16 16,-2 2-432-16,-1 3-80 0,1 2-32 0,2 4 0 16,2 2 32-16,-1 3 0 0,-2 2 0 0,2 0 0 15,2 0-192-15,2 0-128 0,2-1 192 0,2 0-192 16,1-1 0-16,3-3 0 0,1-1 0 0,3-3 0 16,3-4 0-16,2-2-192 0,2-4 192 0,3-4-192 15,1-2 192-15,1-2 0 0,-2-2 0 0,1-3 0 0,-1-4 0 0,-2-1-144 16,-1 0 144-16,0 0-128 0,-2 1-176 0,-2 0-16 15,-3 3-16-15,-1 4 0 0,-1 6 336 16,-6 4 0-16,0 0 0 0,3 9-144 0,-2 4 144 16,1 3-192-16,0 2 192 0,0 3 0 0,1-1 176 15,-2 0 0-15,2-3 0 0,1-1-32 0,1-2 0 16,1-3 0-16,1-2 0 0,2 0-144 0,-1-1 0 16,2-3 0-16,-1-2 128 0,0-3-128 0,-1-3 160 15,-2-1-160-15,1-2 160 0,-1-1-16 0,0-2 0 0,-1 0 0 0,-1-4 0 16,-1-2-144-16,-1-2 128 0,0-3-128 0,-1-1 128 15,1-3-128-15,-1-1 0 0,2-3 144 0,0 0-144 16,0 0 0-16,0 1 0 0,0 0 0 0,0 1 0 16,0 2 0-16,0 0 0 0,-1 1 0 0,0 5 0 15,0 1 160-15,0 3-32 0,-1 2-128 0,3-2 192 16,1 1-192-16,-2 2 0 0,3 2 0 16,3 0 192-16,1 1-16 0,1 1 0 0,-1 2 0 15,2-1-176-15,0 4 0 0,-1 2 0 0,3 8-8256 31,-4 3-1632-31,-3 8-336 0</inkml:trace>
  <inkml:trace contextRef="#ctx0" brushRef="#br0" timeOffset="25299.932">8035 2151 17503 0,'0'0'768'0,"0"0"176"0,0 0-752 0,0 0-192 15,0 0 0-15,4-8 0 0,1-3 2880 0,2-1 528 16,1 1 112-16,3-4 32 0,1 0-2528 0,4 1-496 15,2 0-96-15,1 0-32 0,2 0-256 0,1 3-144 16,1 1 160-16,0 3-160 0,1 2 0 0,-1 4 0 16,1-1 0-16,-3 4 0 0,-1 3 128 0,-3 0-128 15,0-2 0-15,-1 2 0 0,-1 0 0 0,1-1 128 16,-2-2-128-16,0-2 0 16,-1-2-624-16,-3-1-160 0</inkml:trace>
  <inkml:trace contextRef="#ctx0" brushRef="#br0" timeOffset="25562.159">8452 1791 35183 0,'-12'3'1552'0,"12"-3"336"0,0 0-1504 0,-5 1-384 0,0 0 0 0,2 1 0 15,3-2 1808-15,-4 5 304 0,1 2 48 0,2 1 16 16,-1 2-1024-16,1 3-208 0,2 0-48 0,0 4 0 16,1 1-512-16,1 2-128 0,0 3 0 0,1 5-16 15,-1 1-240-15,1-3 0 0,1 2 0 16,-1-2 0-16,-1-2 0 0,0-4 0 16,-1-2-1408-16,-1-2-336 0,0-3-64 0,0-2-11056 15,-1-3-2224-15</inkml:trace>
  <inkml:trace contextRef="#ctx0" brushRef="#br0" timeOffset="25898.866">8448 2162 5519 0,'0'0'496'0,"6"-1"-496"16,1-1 0-16,1 0 0 0,0 0 5744 0,3-1 1040 15,1-1 224-15,1-1 32 0,-2 0-4528 0,2 0-912 16,-1 0-176-16,1-4-32 0,0 0-1120 16,-2 0-272-16,-1 1 0 0,-2-1 752 0,-2 1 80 15,-1 1 32-15,-1 2 0 0,-2-2-576 0,-1 1-112 0,-1-1-32 16,-1 1 0-16,-1-1-144 0,0 2 160 15,-1 1-160-15,3 4 160 0,-4-4-160 0,0 3 0 0,-1 2 144 0,0 3-144 16,0 0 0-16,1 4 128 0,0 1-128 0,1 2 0 16,0 2 128-16,2 1-128 0,2 1 160 0,1 0-160 15,1-2 640-15,2-1 16 0,1-1 16 0,2-2 0 16,1 0-208-16,2-3-32 0,0-2-16 0,1-3 0 16,0-2-160-16,3-3-16 0,1-3-16 0,-1-2 0 15,1-2-96-15,-1-3 0 0,-3-2-128 0,1 0 192 16,-2-1-192-16,-1-2 0 0,-1-1 128 0,1 1-128 15,0-2 0-15,0 0 144 0,-1 2-144 0,2-1 128 16,0 1-128-16,-1 0 0 0,0 2 0 0,-2 1 0 31,2 2-1072-31,-1 4-240 0,0 2-48 0,0 1-11392 0,-4 1-2288 0</inkml:trace>
  <inkml:trace contextRef="#ctx0" brushRef="#br0" timeOffset="26231.532">9524 1875 29135 0,'0'0'1280'0,"0"0"288"0,5-5-1248 0,-2 1-320 15,0 0 0-15,-3 4 0 0,0 0 1920 0,0 0 320 16,0 0 64-16,0 0 0 0,0 0-640 0,-3-4-128 16,0 1-16-16,-2 2-16 0,-2 4-608 0,-1 0-128 0,-1 2-32 0,0 3 0 15,0 2-240-15,-2 2-48 16,0 5-16-16,0 2 0 0,0 3-224 0,1 2-32 0,2 1-16 0,1 0 0 16,1 0-160-16,4-4 0 0,3-1 0 0,4-2 0 15,4-1-208-15,3-3-32 0,1-3 0 0,4-5 0 16,3-4-1680-16,1-4-320 0,2-3-80 15,0-3-16128-15</inkml:trace>
  <inkml:trace contextRef="#ctx0" brushRef="#br0" timeOffset="26407.944">9799 1741 11055 0,'0'0'976'0,"0"0"-784"16,0 0-192-16,0 0 0 0,0 0 5520 0,-3 5 1072 15,0 2 192-15,-3 0 64 0,-2 3-4096 0,0 3-832 16,0 2-144-16,0 2-48 0,1 4-656 0,-2 3-144 15,-1 3-32-15,1 1 0 0,0 2-384 0,1 2-64 16,1-1-32-16,0-1 0 0,2-2-288 0,1-3-128 16,2-2 128-16,2-2-128 0,1-2 0 0,3-5-320 15,2-2 48-15,2-3 16 16,1-2-2112-16,1-3-432 0,2-4-80 0</inkml:trace>
  <inkml:trace contextRef="#ctx0" brushRef="#br0" timeOffset="26717.107">10011 1902 7359 0,'-4'3'656'0,"-2"2"-528"0,-1 2-128 0,-1 1 0 16,-2 2 6272-16,1-1 1232 0,-2 2 240 0,1 2 64 15,-1-1-5168-15,2 2-1024 16,-1 0-208-16,2 0-32 0,-1 0-816 0,3 1-176 0,2 0-16 0,2-2-16 16,0 0-352-16,3-1 0 0,1-1 0 0,1 0 0 15,1 0 0-15,2-2 0 0,2-2 0 16,1-3-128-16,0-1 128 0,2-3-160 0,1-2 160 0,0-1-160 15,-1-1-48-15,1-1-16 0,-1-3 0 0,-1 0 0 32,0-1-224-32,-1-1-64 0,-2 1 0 0,-1-1 0 0,-1 0 304 0,-1 1 48 0,0 2 16 0,-1 0 0 0,-1 2 144 15,-2 5 0-15,0 0 0 0,0 0 128 16,0 0 320-16,0 0 64 0,0 0 0 0,1 7 16 16,-2 0 80-16,1 3 16 0,1 1 0 0,-1 0 0 0,0 0-384 0,1 1-80 15,1-1-16-15,3 1 0 16,0-3-1136-16,1-2-224 0,2 1-64 0,1-3-16448 15</inkml:trace>
  <inkml:trace contextRef="#ctx0" brushRef="#br0" timeOffset="27015.328">10314 1928 11055 0,'0'0'976'0,"-1"-6"-784"15,-1 1-192-15,1-3 0 0,0 1 5168 0,0 1 976 16,0 1 208-16,1 5 48 0,-1-5-4304 0,1 5-864 15,-4-1-160-15,4 1-48 0,-5 3-32 0,-1 3-16 0,0 3 0 0,0 2 0 16,1 1-336-16,-2 1-80 16,2 0-16-16,0 3 0 0,0 1 48 0,1 2 16 15,0-1 0-15,1-1 0 0,0 0-80 0,1-2-16 0,1 0 0 0,1 0 0 16,0-3-288-16,1 0-64 16,1-1-16-16,-1-1 0 0,0-2-144 0,0-1 0 0,0 0 0 0,-1 0 0 15,-1-1-224-15,-1 1-32 0,-1 1 0 0,0-3 0 31,-2 0-304-31,-2 2-64 0,0-1-16 0,-2 1 0 16,-2 0 144-16,2-1 32 0,-2 0 0 0,1-1 0 0,0-2 112 0,3-1 32 0,7-2 0 0,-3-5 0 16,1 0-1840-16,4-1-352 0</inkml:trace>
  <inkml:trace contextRef="#ctx0" brushRef="#br0" timeOffset="27349.479">10501 1878 35007 0,'-9'7'3120'0,"-2"-2"-2496"15,-1 0-496-15,1 2-128 0,1-2 2624 0,1 0 512 16,1-2 112-16,2 0 16 0,2 0-2048 0,4-3-416 16,0 0-80-16,0 0-16 0,0 0-512 0,0 0-192 15,4 5 144-15,1 0-144 0,2-1 0 0,0 1 0 16,0 2 0-16,0 1 0 0,2 1 0 0,1 1 0 15,0 0 0-15,1 0 0 0,-1 0-128 0,2 0 128 16,-1 0 0-16,-1 1 0 0,-2 0 0 0,0 0-144 0,-2-1 144 0,-1-1 0 16,-3 1 0-16,-1 0 0 0,-2 1 0 15,-2 0 0-15,-3 2 0 0,-2 0 0 0,-2-1 176 16,-7 5-176-16,-1-2 0 0,2-2 0 0,0 0 0 16,1-1 192-16,3 0-64 0,0-5 0 0,3 0-128 15,2-2 0-15,3-1 0 0,4-4 0 0,0 0 0 31,0 0-1632-31,5-1-432 0,2-3-96 0,3 0-17824 0</inkml:trace>
  <inkml:trace contextRef="#ctx0" brushRef="#br0" timeOffset="27553.383">10731 2199 7359 0,'0'0'656'0,"0"0"-528"15,0 0-128-15,0 0 0 0,0 0 7344 0,0 0 1424 16,0 0 304-16,0 0 48 0,0 0-5776 0,0 0-1152 16,0 0-224-16,0 0-48 0,0 0-1104 0,0 0-224 15,0 0-32-15,0 0-16 0,0 0-352 0,0 0-192 16,0 0 192-16,4-5-192 16,-1-1-1728-16,-1-1-448 0,0 0-80 0</inkml:trace>
  <inkml:trace contextRef="#ctx0" brushRef="#br0" timeOffset="27837.835">10731 2010 22111 0,'0'0'1968'0,"0"0"-1584"0,0 0-384 0,0 0 0 15,0 0 3616-15,0 0 640 0,0 0 128 0,0 0 32 16,0 0-1696-16,0 0-336 0,0 0-64 0,3-6-16 16,-1-4-768-16,-1-2-176 0,0-2-16 0,0-3-16 15,-1-1-496-15,0-1-112 0,0 0-16 0,0 2 0 16,0-1-496-16,0 1-208 0,0 0 176 0,0 1-176 31,1 2-320-31,1-1-176 0,0-1-16 0,1 0-16 0,1 0-2304 0,-1-3-464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3T00:52:18.27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8602 4026 27359 0,'0'0'1216'0,"0"0"240"0,0 0-1168 0,4-3-288 15,1 0 0-15,1-4 0 0,0 0 2048 0,2-1 368 16,1-2 64-16,1-2 16 0,1-1-448 0,1 0-64 16,0-3-32-16,2-1 0 0,1 1-880 0,1-2-176 15,-3 2-48-15,1 0 0 0,0-2-240 0,-2 2-48 0,1 0-16 0,-1 1 0 16,0-2-288-16,-1-1-64 16,1 0-16-16,-1-1 0 0,-1 0-176 0,0-1 0 0,1-1 0 0,0 2 128 15,0-1-128-15,-1 2 0 16,1-1 0-16,0 2 0 0,-1 1 0 0,-1 2 0 0,-2 3-160 0,0 1 160 31,-1 1-448-31,0 2 16 0,-1 1 0 0,-2 2 0 16,-3 4-240-16,0 0-48 0,0 0-16 0,0 0 0 15,0 0-1552-15,0 0-304 0,-1 5-64 0</inkml:trace>
  <inkml:trace contextRef="#ctx0" brushRef="#br0" timeOffset="483.8">9287 3580 19343 0,'0'0'1728'16,"0"0"-1392"-16,0 0-336 0,0 0 0 0,0 0 3104 0,0 0 544 0,-2 6 128 0,0 1 0 16,1 1-1872-16,1 1-384 0,0 3-80 0,0 3-16 15,1 0-528-15,-1 3-96 0,0 2-32 0,1-1 0 16,0 1-160-16,0-1-32 0,-1 2-16 0,0-3 0 16,0 2-256-16,1 0-48 0,0-1-16 0,1 4 0 15,1-2-240-15,0-2 0 0,0-2 0 16,0 0 0-16,0-4 128 0,0-2-128 0,-1-1 0 15,0-2-224-15,-1 0-144 0,1-3-16 0,-2-5-16 0,0 0 400 16</inkml:trace>
  <inkml:trace contextRef="#ctx0" brushRef="#br0" timeOffset="851.373">9312 3896 24991 0,'0'0'1104'0,"0"0"240"0,0 0-1088 16,1-5-256-16,1-1 0 0,1 1 0 0,0-1 1360 0,1 0 224 16,1-2 32-16,2-1 16 0,2-1-352 0,0 1-80 15,2 1-16-15,0-2 0 0,1-1-560 0,-1 1-112 16,0 1-32-16,0 1 0 0,-1-1-320 0,-1 1-160 16,-3 0 160-16,1-2-160 0,-2 2 0 0,-2 2 0 0,-1-1 0 15,-1 2 176-15,-1 5-176 16,-1-5 192-16,1 5-192 0,-4-4-208 0,-1 2-160 15,0-1-16-15,0 2-16 16,1 1-112-16,-1 1-32 0,0 2 0 0,1-1 0 0,0 2 192 0,1 1 32 0,0 1 16 0,0 1 0 16,1 2 304-16,1-2 0 0,0 3 0 0,1 2 0 15,0 0 512-15,2 1 144 0,0 2 48 0,1 1 0 16,0 0 192-16,3 0 64 0,-1 0 0 0,1-1 0 16,0-1-256-16,2-2-64 0,1-3 0 0,2 0 0 15,2-2-368-15,-2-2-80 0,2-1 0 0,1-2-16 16,-1-2-32-16,1-1 0 0,0-2 0 0,-2-1 0 15,-1-1-496-15,0 0-96 0,0-1-32 0,0 0-11808 16,-3 1-2368-16</inkml:trace>
  <inkml:trace contextRef="#ctx0" brushRef="#br0" timeOffset="1083.58">9671 3793 25791 0,'0'0'2304'0,"0"0"-1856"15,0 0-448-15,0 0 0 0,0 0 2912 0,0 0 480 16,0 0 112-16,7 0 16 0,0 0-1728 0,0 0-320 0,0-1-80 0,1 0-16 16,2-1-1024-16,1 0-208 15,0 1-144-15,0-1 192 0,1-1-192 0,0 0 0 16,-2-1 0-16,1 1 0 15,-2 1-1680-15,0-2-368 0,-1 3-80 0</inkml:trace>
  <inkml:trace contextRef="#ctx0" brushRef="#br0" timeOffset="1814.411">9946 3746 24879 0,'0'0'2208'0,"0"0"-1760"0,0 0-448 0,0 0 0 0,-4 0 2416 0,4 0 400 16,0 0 64-16,0 0 32 0,0 0-1440 0,0 0-304 16,0 0-48-16,0 0-16 0,0 0-672 0,2 5-144 15,2 1-32-15,-1 1 0 0,0-1-128 0,1 1-128 16,-1 0 192-16,0 1-192 0,-1 0 320 0,0 1-32 15,0 1-16-15,-1-1 0 0,1 0 176 0,-1 0 16 16,0 1 16-16,0-3 0 0,-1-1-16 0,1-1 0 16,0 1 0-16,-1-6 0 0,0 0 112 0,0 0 0 0,0 0 16 0,0 0 0 15,0 0-464-15,0 0-128 16,0 0 0-16,0 0 0 0,4-2 144 0,0-3-144 16,0-1 192-16,0-2-192 0,-1 0 128 0,1-2-128 0,1 1 0 0,0 1 0 15,0-2 128-15,1 0-128 0,0 0 0 0,0 0 0 16,1 1 0-16,1-1 0 0,-1-1 0 0,0 1 0 15,1 1 0-15,0-1 0 16,-1 1 0-16,0 2 0 0,-1 0 128 0,-1 4-128 0,-5 3 0 0,0 0 0 16,0 0 320-16,0 0-64 0,6 2 0 0,-6-2 0 15,4 6 0-15,0 2 0 0,0 1 0 0,-1 1 0 16,-1-1-48-16,-1 2-16 0,-1 0 0 0,1 1 0 16,-1-1-48-16,0 1-16 0,0 0 0 0,-1 0 0 15,0 0-128-15,1 0 128 0,-1 0-128 0,1 0 128 0,1-3-128 16,0 1 128-16,-1-2-128 0,-1-1 128 15,1-7-128-15,0 0 0 0,0 0 0 0,0 0 0 16,0 0 0-16,0 0 0 0,6-4 128 0,0-3-128 0,0-2 0 0,0-2 0 16,3 0 0-16,0-2 128 0,0-1-128 0,1 1 0 15,-1-3 0-15,2 0 0 16,1 1 0-16,0 0 0 0,-1 0 0 0,1 2 0 0,-1 0 0 0,-1 2 0 16,-2 1 0-16,2 3 0 0,-1 1 0 0,-1 1 0 15,-1 1 0-15,-2 3 0 0,1-1 0 0,-1 4 0 16,0 0 0-16,-2 2 0 0,0 2 0 0,0 1 0 15,-1 1 0-15,0 0 0 0,-2 2 0 0,0 0 0 16,0 0 0-16,-1 2 0 0,0-1 0 0,0 0 0 16,-1-1 0-16,1 1 0 0,1 0 0 0,-1 0 0 15,0-2 0-15,1 1 0 0,0-2 0 0,1-1 0 16,-1-7-160-16,3 5 160 16,-3-5-1408-16,0 0-192 0,6 1-48 0,0-2 0 15,0-1-1600-15,1-3-320 0,0-2-64 0</inkml:trace>
  <inkml:trace contextRef="#ctx0" brushRef="#br0" timeOffset="2165.754">10468 3778 11967 0,'0'0'1072'0,"0"0"-864"0,0 0-208 0,0 0 0 16,0 0 4864-16,0 0 944 16,4 4 176-16,-4-4 32 0,6 2-3776 0,0 1-752 15,0 1-144-15,0-2-48 0,-1 1-528 0,2 0-128 0,-1-1 0 0,1 0-16 16,-7-2-336-16,8 2-64 0,0-1-16 0,-2-1 0 0,-6 0-208 0,8-2 0 15,0-1 128-15,1 0-128 0,-1-1 0 0,-1 1 0 16,-3-2 128-16,2 0-128 16,-1 0 0-16,0-1 0 0,-2 0 0 0,0 1 0 0,-2-3 0 0,-1 1 128 15,-2 1-128-15,1 0 0 16,-1-1 0-16,-1 1 0 0,-2 0 0 0,-1 2 0 0,0-1 480 0,-1 1 0 16,1 3 0-16,-1 1 0 15,-1 1 32-15,0 4 16 0,0 2 0 0,0 2 0 0,-1 2-16 0,0-2 0 16,2 4 0-16,-1-1 0 0,1 2-64 0,1 2-32 15,2 0 0-15,0 0 0 0,1 2-224 0,3-2-64 16,1 0 0-16,2-1 0 0,2-1-128 0,1-2 0 16,1-1 0-16,2-3 0 0,2-2-192 0,1-3-32 15,1-2 0-15,-1-2 0 16,4-3-1440-16,-1-1-304 0,-2-3-48 0,0-1-16 16,1 0-1104-16,-2-1-240 0</inkml:trace>
  <inkml:trace contextRef="#ctx0" brushRef="#br0" timeOffset="2732.611">10814 3727 17503 0,'0'0'1552'0,"0"0"-1232"0,-6 2-320 0,0 1 0 16,-1 0 3392-16,-1 1 608 0,-1 0 128 0,0 1 32 16,0 1-1696-16,0 0-336 0,-1 3-64 0,1 0-16 15,0-1-736-15,1 3-160 0,0 1-16 0,1 1-16 16,1-1-448-16,2 2-96 0,1 1 0 0,1 0-16 15,1-1-416-15,3 0-144 0,2-3 0 0,2-1 144 16,2-2-144-16,1-3 0 0,0-2 0 0,3-5 0 16,3-1-512-16,-1-4 32 15,0-2 0-15,2 0 0 0,-2-3-352 16,-1-1-80-16,1-1-16 0,-2 0 0 0,-2 0-128 0,0-1-32 0,-1 3 0 0,-1-2 0 16,1 0 480-16,-5 3 96 0,0 0 0 0,-1 2 16 0,0 0 496 0,-1 2 0 15,-2 3 0-15,0 4 0 0,0 0 464 0,0 0 48 16,0 0 0-16,0 0 0 0,-5 2 304 0,1 3 64 15,0 2 16-15,3 0 0 0,-3 1-320 0,1 1-64 16,0 0-16-16,1 2 0 0,1 0-288 0,1 1-48 16,0-1-16-16,2 1 0 0,-1 0-144 0,2-1 0 15,0-3 0-15,0 0 128 0,-1-1-128 0,1-1 0 16,1-1 0-16,0-2 0 0,1-1 0 0,1-4 0 0,0 0 0 0,0-3 0 16,0-2 192-16,0-2-32 15,1 0-16-15,-1-2 0 0,2-1-16 0,2 0-128 0,0 1 192 0,0-1-64 16,0 0-128-16,0 1 128 15,0 2-128-15,0-1 128 0,0 2-128 0,0-1 0 0,-1 2 0 0,-1 2 0 16,-2 2 144-16,1 1-144 0,-1 1 160 16,-6 1-160-16,0 0 576 0,6 3 0 0,-2 2 16 0,-1 1 0 15,-2 2 0-15,-1-1 0 0,-1 3 0 0,-1 0 0 16,-1 0-192-16,0 3-32 0,-1 2-16 0,0-3 0 16,0 3-224-16,1-2-128 0,1 1 160 0,0 0-160 15,0 0 0-15,2-4 0 0,0-1 0 0,2 0 0 31,1-2-832-31,1-2-176 0,1-1-16 0,2-2-16 0,0-3-1392 16,2-2-256-16,-1-2-64 0,4-2-15072 0</inkml:trace>
  <inkml:trace contextRef="#ctx0" brushRef="#br0" timeOffset="3049.133">11377 3675 15663 0,'0'0'1392'0,"0"0"-1120"0,-7 2-272 0,0-2 0 0,-1 2 5008 0,1 1 944 16,-2 2 192-16,1 0 48 0,-3-1-2928 0,0 4-576 15,-1-1-112-15,2 2-16 0,-2 0-1136 0,1 0-208 16,2-1-64-16,1 1 0 0,1 0-624 0,2-1-128 16,1 0-16-16,4-2-16 0,2 1-144 0,2-1-32 15,0 0 0-15,2-1 0 0,2-1-192 0,1 1 0 16,2-3 0-16,-1 2 0 0,0 0 0 0,1 1-160 16,-2-1 160-16,0 2-128 0,-1 1-48 0,-3 0 0 15,-1 1 0-15,0 0 0 0,0 2 176 0,-3 1 0 16,-2 1 0-16,-2-1-128 0,-1 0 128 0,-1 1 0 15,0-1 0-15,-3-1 0 0,-1 1 320 0,0 0 0 16,-1-1 0-16,1-1 0 0,-3-3-320 0,1 0 0 0,0-3 0 16,2-1 0-16,-1-1 0 0,1-1 0 0,0-1 0 0,2-4-128 15,0-2-64-15,2 0 0 16,1-1 0-16,3-3 0 16,1 0-1152-16,3 0-224 0,2 1-48 0,1-1-16 15,3 1-2064-15,0 2-400 0</inkml:trace>
  <inkml:trace contextRef="#ctx0" brushRef="#br0" timeOffset="3390.495">11680 3664 35711 0,'0'0'784'0,"0"0"176"0,0 0 16 0,0 0 16 0,0 0-800 0,0 0-192 0,0 0 0 0,0 0 0 16,1 6 2080-16,-1 1 368 15,0 1 80-15,-1 2 16 0,1 0-1136 0,-2 2-240 16,0 1-32-16,0 0-16 0,0 1-400 0,1 0-80 15,-1-1 0-15,1 0-16 0,-1 0-624 0,0 1 0 16,1-2-192-16,1 1 64 0,-1-2 128 0,0 0 0 16,1-2 0-16,0 0 0 15,-1-2-1248-15,1-1-320 0,0-6-64 0,0 0-16 16,0 0-1120-16,0 0-240 0,0 0-32 0</inkml:trace>
  <inkml:trace contextRef="#ctx0" brushRef="#br0" timeOffset="3578.126">11598 3775 35471 0,'0'0'1568'0,"0"0"336"0,0 0-1520 0,0 0-384 0,0 0 0 0,0 0 0 16,0 0 2320-16,0 0 400 0,4 3 80 0,2-1 16 15,1-1-1104-15,1 0-224 0,1-2-32 0,0 1-16 16,0 0-1056-16,0 0-192 0,1 0-64 0,0 0 0 16,-1-1 192-16,-1 0 16 0,2 0 16 0,-1-1 0 0,0 0-352 0,-1 0 0 15,0 0 0-15,1 1 0 16,-1-3-1408-16,0 1-336 0,-2 0-80 0,1-1-12640 15,2-1-2512-15</inkml:trace>
  <inkml:trace contextRef="#ctx0" brushRef="#br0" timeOffset="3795.458">11944 3675 40319 0,'0'0'896'0,"0"0"176"0,0 0 32 0,-1 5 16 0,-1 0-896 0,1 1-224 0,0 0 0 0,1 2 0 16,0 1 1216-16,0 0 208 0,1 0 48 0,0 0 0 16,2 1-880-16,-1 0-160 0,0 1-48 0,1 0 0 15,-1-2-384-15,1 1 0 0,0 2 128 0,-1-1-128 32,0-1-1104-32,-1 1-256 0,0-1-48 0,0 0-11680 15,0-3-2336-15</inkml:trace>
  <inkml:trace contextRef="#ctx0" brushRef="#br0" timeOffset="3978.967">11945 3764 40831 0,'0'0'1808'0,"0"0"368"0,0 0-1728 0,6 1-448 0,-2 0 0 0,2 0 0 0,-1 1 1888 0,1-1 288 15,0 0 64-15,0 1 16 0,2 0-1296 0,-1 0-256 16,1-1-48-16,1 0-16 15,2-1-640-15,0-1 0 0,-1-1-256 0,4-1 80 16,-1-1-2000-16,0-1-384 0</inkml:trace>
  <inkml:trace contextRef="#ctx0" brushRef="#br0" timeOffset="7118.621">11111 6010 17503 0,'0'0'768'0,"0"0"176"0,-4 3-752 0,0 0-192 0,4-3 0 0,-5 1 0 0,-1 1 3136 0,0-1 608 15,1-2 112-15,1 1 32 0,-1-3-1968 0,2-1-384 16,-1-2-64-16,2-1-32 0,0-1-464 0,2-4-80 16,1-2-32-16,2-3 0 0,1-3-160 0,1-3-48 15,1 0 0-15,1-1 0 0,1 2-208 0,0 0-32 16,-1 3-16-16,-1-2 0 0,1 5-16 0,-1-3-16 16,-1 1 0-16,2 2 0 0,-2 0-112 0,1 1-32 15,0-1 0-15,-1-1 0 0,2 2-96 0,0 0-128 16,1-1 176-16,0 2-176 0,1-1 0 0,-1 0 0 15,1 2 0-15,0 0 0 0,0 2 0 0,0 2-304 16,-2 3 48-16,1 2 0 16,-2 2-2144-16,0 2-416 0,-6 0-96 0</inkml:trace>
  <inkml:trace contextRef="#ctx0" brushRef="#br0" timeOffset="7520.638">11371 5604 21535 0,'0'0'960'0,"0"0"192"0,0 0-928 0,0 0-224 16,0 0 0-16,0 0 0 0,3 7 1536 0,-1 0 272 16,0 3 48-16,-1 1 16 0,1 2-256 0,0 1-48 15,0 1-16-15,0 2 0 0,-2-1-656 0,1 0-144 16,0 2-32-16,1 1 0 0,-1 0-256 0,-1 1-48 15,-1-1-16-15,1 1 0 0,0-1-208 0,0-1-64 16,-1-3 0-16,1 0 0 0,1-1-128 0,1-2 0 16,0-2 0-16,-1 1 128 0,0-3-128 0,0 0 0 15,0-3 0-15,-1-5 0 16,0 0-2064-16,0 0-400 0,0 0-80 0</inkml:trace>
  <inkml:trace contextRef="#ctx0" brushRef="#br0" timeOffset="7836.929">11466 5810 14735 0,'0'0'1312'0,"0"0"-1056"0,0 0-256 0,0 0 0 16,0 0 4096-16,1-5 752 0,-1-1 144 0,3 2 48 15,1-3-2928-15,0 2-576 16,-1 0-112-16,1-1-16 0,1 1-816 0,0-2-144 0,1 0-48 0,0 0 0 16,-1 1-272-16,1-1-128 0,0 0 128 0,-1 1-128 0,0-1 0 0,0 2 0 15,-1 0 128-15,-4 5-128 16,0 0 0-16,0 0 0 0,0 0 0 0,0 0 128 15,0 0-128-15,-1 5 0 0,-1 2 0 0,0 0 128 16,-1 2 16-16,1 2 0 0,0 1 0 0,0 1 0 0,1 1 240 0,1 1 32 16,0 1 16-16,1 0 0 0,1 1-32 0,2-1 0 15,0 0 0-15,2-2 0 0,1-1-96 0,0 0-32 16,2-2 0-16,1-1 0 0,1-3-272 0,-1 0 160 16,-2 0-160-16,1-4 128 15,0-1-128-15,1-1 0 0,-1-1 0 0,0-1 0 0,0-2-192 0,0-1-128 16,0-2-32-16,-1-1 0 15,-2 0-2176-15,1-2-432 0,-1-2-96 0</inkml:trace>
  <inkml:trace contextRef="#ctx0" brushRef="#br0" timeOffset="8509.613">11742 5788 16575 0,'0'0'1472'0,"0"0"-1168"15,0 0-304-15,-1 7 0 0,-1-3 2720 0,2-4 480 16,2 5 112-16,-2-5 16 0,3 5-1680 0,0 0-336 15,1 1-64-15,1-1-16 0,1-2-720 0,1 0-128 16,0 0-48-16,1-1 0 0,1-1-336 0,1-1 0 16,-1-1 0-16,-1-1 128 0,1-1-128 0,0-1 0 15,0 0 128-15,-1-1-128 0,-1 0 0 0,-2 0 0 0,2-2 0 0,-2 1 0 16,-1-1-176-16,-1 0 176 16,-1-1-208-16,-1 0 80 0,-1 1 128 0,-1-2-160 15,-2 1 160-15,0 2-160 0,-1-1 160 0,-1 2 0 0,-2 2 0 0,1 0 0 16,-2 2 0-16,0 2 0 0,-1 1 160 0,0 1-160 15,-1 2 720-15,-1 3 48 0,1-2 16 16,0 3 0-16,1 2 240 0,2 0 64 0,-1 3 0 0,2 2 0 16,1 1-224-16,1 2-32 0,2-1-16 0,2 1 0 0,2 0-448 0,1-1-96 15,1 0-16-15,2-2 0 0,2-1-256 0,1-2 0 16,1-2 128-16,2-3-128 0,1 0 144 0,0-2-16 16,3-3-128-16,-2-2 192 15,-1-2-512-15,0-2-128 0,0-2 0 0,-1-1-16 16,0-3-448-16,-1 0-96 0,-1-3-16 0,0-2 0 15,-2 0-448-15,0-2-80 0,0 1-32 0,-1 0 0 16,0 0-336-16,-2-1-80 0,-1 2-16 0,-1 1 0 16,1 1-160-16,-1 0-16 0,-1 2-16 0,0 0 0 15,-1 0 1200-15,0 1 240 0,1 1 64 0,0 1 0 0,-1 2 1376 0,-1 5 288 0,1-5 48 0,-1 5 16 16,0 0 848-16,0 0 176 16,0 0 48-16,0 0 0 0,0 0-352 0,0 0-64 15,-1 5-16-15,0 2 0 0,1 0-368 0,-1 2-80 16,0 2 0-16,0-1-16 0,0 2-592 0,-1 0-112 15,0 1-32-15,1 1 0 0,1-2-208 0,-1 2-64 16,0 0 0-16,1-1 0 0,0-2-48 0,0-1-16 0,2-1 0 16,-1-1 0-16,0-4-128 0,-1-4 160 0,0 0-160 0,0 0 160 15,0 0 96-15,0 0 32 0,6-3 0 0,-1-1 0 16,1-2 48-16,0-2 16 0,0-1 0 0,-1-2 0 16,1-1-176-16,0-2-48 0,0-1 0 0,0 1 0 15,1 0-128-15,0 0 160 0,-1 1-160 0,1 0 160 16,0 0-160-16,-1 2 0 0,0 2 0 0,0-1 0 0,-1 0 0 0,0 2 0 15,-2-2 128-15,2 3-128 16,-1-1 0-16,1 2 0 0,-1 1 144 0,-4 5-144 16,0 0-944-16,0 0-256 15,0 0-48-15,0 0-16 0,0 0-1296 0,0 0-272 0</inkml:trace>
  <inkml:trace contextRef="#ctx0" brushRef="#br0" timeOffset="8840.908">12214 5851 18431 0,'0'0'1632'0,"-3"6"-1312"16,1 2-320-16,-2 1 0 0,-1-1 3392 0,1 0 624 16,1-1 112-16,-1 0 32 0,2-2-2080 0,2-5-416 15,0 0-64-15,0 0-32 0,0 0-752 0,0 0-160 16,0 0-16-16,0 0-16 0,7-5-224 0,-1-2-32 16,0-1-16-16,1-1 0 0,1 1-80 0,1-3-16 15,1 0 0-15,0-1 0 0,0 1-64 0,0 1-32 16,0-1 0-16,1 1 0 0,-1 1-160 0,0 2 128 15,0 1-128-15,-1 0 128 0,0 2-128 0,-1 1 0 16,-2 0 0-16,2 3 0 0,-2-2 0 0,1 4 128 16,-2 0-128-16,0 2 0 0,0-1 304 0,-1 3-32 0,0 1 0 0,0 1 0 15,-2 1 80-15,-1 2 16 16,1 1 0-16,0 1 0 0,-2 0-192 0,0 0-48 16,1 0 0-16,0 0 0 0,1-1-128 0,-1-2 0 15,1 0 0-15,0-2 128 0,0-1-128 0,-2-7 0 0,0 0 0 0,4 3-176 31,-4-3-1248-31,6 0-256 0,-1-2-48 0,0-2-16 16,3-2-1200-16,-2-1-256 0</inkml:trace>
  <inkml:trace contextRef="#ctx0" brushRef="#br0" timeOffset="9187.139">12531 5856 13823 0,'0'0'1216'0,"0"0"-960"0,0 0-256 0,6-2 0 0,0-2 3392 0,-1-1 624 16,1 1 128-16,1 0 16 0,-2 1-2560 0,1 0-512 15,0-1-96-15,0 0-32 0,1 0-608 0,-1 2-128 16,-2-2-32-16,1 0 0 0,0 1-192 0,-5 3 128 16,3-3-128-16,1-1 0 0,-1-2 0 0,0 1 128 15,-1 0-128-15,-2 0 0 0,0 0 0 0,0 0 176 16,-1 0-176-16,-1 0 160 0,-1 0-16 0,-2-1 0 16,1 3 0-16,-2 1 0 0,-1 1 544 0,0 1 96 15,1 2 32-15,0 1 0 0,-1 1 400 0,1 2 96 16,-2 2 16-16,1 1 0 0,1 3-368 0,1 0-64 15,0 3 0-15,2 2-16 0,1 2-320 0,2 1-64 16,0 1-16-16,2-1 0 0,2 0-288 0,1-3-48 0,2-1-16 0,2-2 0 16,1-4-128-16,2 0 0 0,3-5 0 0,2-2 0 15,-1-4-144-15,1-3-16 0,-2-4 0 0,2-1 0 32,0-3-416-32,-3-2-96 0,1-2-16 0,-2-1 0 15,-2-1-1248-15,0 2-256 0,0-1-48 0,-2-1-16 16,0 1-96-16,-2 0-16 0,1 1 0 0</inkml:trace>
  <inkml:trace contextRef="#ctx0" brushRef="#br0" timeOffset="9385.104">12862 5619 11967 0,'0'0'1072'0,"-2"6"-864"0,0 0-208 0,0-1 0 0,1 0 4768 0,-1 2 912 16,-1 1 176-16,0 2 32 0,-1 0-3360 0,1-1-672 15,0 4-144-15,0-2-32 0,0 0-768 0,-1 2-144 16,0 0-48-16,1 1 0 0,1-1-416 0,0 2-96 15,0 1-16-15,1-1 0 0,0 1-192 16,0 0 0-16,1-2 128 0,0 1-128 0,2 0-192 0,-1-1-64 16,1-3-32-16,0-1 0 15,1-1-2160-15,1-4-432 0,-4-5-96 0</inkml:trace>
  <inkml:trace contextRef="#ctx0" brushRef="#br0" timeOffset="9703.508">13012 5505 30527 0,'0'0'1344'0,"0"0"288"0,1-5-1312 0,-1 5-320 0,1-5 0 0,-1 5 0 16,2-3 2096-16,-2 3 336 0,0 0 80 0,0 0 16 15,0 0-848-15,6 3-160 0,0 3-48 16,0 5 0-16,0 2-448 0,0 4-80 0,0 2-32 0,0 4 0 15,3-1-416-15,-1 4-96 0,-1 0-16 0,1 0 0 16,-2 0-192-16,1 0-64 0,1 1 0 0,-1 1 0 16,-1 3-128-16,1-1 0 0,-2 0 144 0,-1-3-144 15,-1 1 0-15,0-4 0 0,0-1 0 0,-2-2 128 0,-1-2-128 0,0-4 0 16,-1-2 0-16,-1-2 0 0,-2-2 0 0,1-3-128 16,-2-3 128-16,-1-1-192 15,0-2-1136-15,0-2-224 0,0-3-48 0,-1-3-18992 16</inkml:trace>
  <inkml:trace contextRef="#ctx0" brushRef="#br0" timeOffset="11903.213">14217 4868 11055 0,'0'0'976'0,"0"0"-784"0,0 0-192 0,0 0 0 16,0 0 4080-16,0 0 768 16,0 0 144-16,0 0 48 0,0 0-2736 0,0 0-560 15,0 0-96-15,-2 8-32 0,0-1-384 0,1-1-80 16,1 2 0-16,0 1-16 0,-1 1-384 0,1 1-80 0,0-1-16 0,1 2 0 15,-2 1-288-15,0 0-64 16,1 1-16-16,0 1 0 0,-1-2-48 0,1 3-16 16,2-1 0-16,-1-2 0 0,0-1-384 0,1 0-80 15,0-3-16-15,1-1 0 16,0-2-1344-16,0-1-288 0,-3-5-48 0,0 0-9456 0,0 0-1872 16</inkml:trace>
  <inkml:trace contextRef="#ctx0" brushRef="#br0" timeOffset="12221.949">14232 5024 23375 0,'0'0'1024'0,"5"-5"240"0,-2 1-1008 0,0-2-256 0,1 0 0 0,1 0 0 0,1-2 1072 0,0 1 160 16,0 1 48-16,0 1 0 0,0-1-496 0,-1 1-80 16,1-2-32-16,0 1 0 0,0 2-416 0,-1-1-96 15,-1 0-16-15,0 1 0 0,-4 4-144 0,3-3 128 16,-3 3-128-16,0 0 128 0,0 0-128 0,0 0 0 15,0 0 0-15,0 0 0 0,0 0 304 0,0 0-32 16,0 0 0-16,1 4 0 0,0 3 432 0,0-2 96 16,0 1 16-16,0 0 0 0,1 1 224 0,0 0 48 15,2 0 16-15,0 1 0 0,0 1-112 0,1-2-32 16,1 1 0-16,1 0 0 0,-2-1-336 0,0 3-80 0,-1-2-16 0,3-1 0 16,-1-1-320-16,1-1-64 15,-1-2-16-15,2 0 0 0,-1-1-128 0,-1-1 0 16,0-2 0-16,2-1 0 15,-1-1-1088-15,0 0-192 0,0-2-32 0,-1 0-11184 0,0 0-2240 0</inkml:trace>
  <inkml:trace contextRef="#ctx0" brushRef="#br0" timeOffset="12423.625">14503 4978 18431 0,'0'0'816'0,"0"0"160"0,0 0-784 0,0 0-192 15,0 0 0-15,0 0 0 0,2 5 3968 0,3-2 736 16,0-1 160-16,0 0 16 16,1 0-2960-16,1-1-608 0,0-1-112 0,0 0-32 15,-1-1-592-15,2 1-128 0,0 0-32 0,0-2 0 16,-1 0-160-16,2 0-16 0,-2-2-16 0,2 2 0 16,1-1-1344-16,-1 1-272 0,-2 1-48 0,-1-1-16032 15</inkml:trace>
  <inkml:trace contextRef="#ctx0" brushRef="#br0" timeOffset="12872.402">14736 5064 6447 0,'0'0'576'0,"0"0"-576"16,0 0 0-16,0 0 0 0,0 0 6832 0,0 0 1248 0,0 0 256 0,0 0 48 15,-2-4-5440-15,2-3-1104 0,3-1-224 0,0 0-32 16,1-2-784-16,1 0-160 15,0 0-16-15,1 0-16 0,0-2-384 0,-1 1-80 16,1 0-16-16,1-1 0 0,-1 0-128 0,0 1 0 0,-1-1 0 0,0 1 0 16,1-1 0-16,-3 2 0 0,0 0 0 0,0 0 0 15,0 2 0-15,0 3 0 0,-1 0 0 0,-2 5 0 16,0 0 0-16,0 0 0 0,0 0 0 0,0 0 0 0,0 0 0 0,3 5 0 16,-1 1 0-16,0 3 0 15,0 1-128-15,0-1 128 0,0 2 0 0,2 0 0 16,-1 0 0-16,1 0 0 0,0 1 0 0,-1-1 0 15,3-1 0-15,0-1 0 0,1-2 0 0,0 0 0 16,0 1 160-16,0-3-160 0,-1-3 192 0,2 1-192 0,-1-1 192 0,1-2-64 16,0-2 0-16,-1-1-128 15,-2-2 288-15,1-1-48 0,1-1-16 0,-1 0 0 0,-2-2-32 0,1-1 0 16,-1-1 0-16,0 0 0 0,-1 1 0 0,-2-2 0 16,1 1 0-16,0-3 0 0,-1 2-64 0,0-1 0 15,0 2-128-15,0-1 192 0,-1 2-192 0,-1 0 0 16,0 2 0-16,0 2 0 0,0 1-256 0,1 5-80 15,0 0-32-15,0 0 0 16,0 0-1936-16,0 0-384 0,0 0-64 0,0 7-9488 16,1 0-1904-16</inkml:trace>
  <inkml:trace contextRef="#ctx0" brushRef="#br0" timeOffset="13256">15119 5004 25967 0,'0'0'1152'0,"0"0"240"0,0 0-1120 0,0 0-272 15,6 1 0-15,-1-2 0 0,-5 1 1936 0,6-2 336 16,0-3 64-16,0-2 16 0,1 0-688 0,-1-1-128 16,0 0-16-16,-1-2-16 0,0-1-672 0,-1-1-128 0,0-1-16 0,0-1-16 15,1 1-368-15,-2 2-80 16,0-2-16-16,0 0 0 0,0 1-208 0,0 2 144 0,-2 0-144 16,1 1 128-16,1 2-128 0,-1 1 0 15,-2 6 0-15,0 0 128 0,0 0-128 0,0 0 0 0,6 1 0 16,-1 2 0-16,-1 3 0 0,1 2 0 0,1 1 0 0,-1 1 0 15,-1 1 0-15,0 1 0 0,1 0 144 0,0-1-144 16,1 0 256-16,0 0-32 0,0 0 0 0,0-2 0 0,1 1 0 16,0-2 0-16,0-2 0 0,1-1 0 0,0 0-48 0,0-1-16 15,-1-2 0-15,0 0 0 0,1-4 64 0,-1 0 16 16,0-1 0-16,-2 0 0 0,0-4 80 0,-1 0 0 16,1 0 16-16,0-2 0 0,-1-1-16 15,0-2 0-15,0-3 0 0,0 1 0 0,-3-3-80 0,1 0-32 16,-1 0 0-16,1-2 0 0,0 1-208 0,-1 0 176 15,-2 0-176-15,1 3 160 0,0-1-160 0,-1 2 0 16,-1 3 0-16,-1 1 0 16,0 1-832-16,0 3-192 0,-1 1-32 0,-1 2-20096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8-19T20:40:02.21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17076 3048 23 0,'0'16'11'0,"6"-39"0"0,-4 18 11 16,1-2-20-16,-3 7 1 15,2 2 1-15,-2 8 0 16,3-1-5-16,2 15 0 0,1 13 3 15,-1 13 0-15,0 6-1 16,1 0 1-16,-1-13-2 16,3 4 1-16,0-2 0 15,0-5 0-15,-3-5-1 16,0-2 0-16,3-5-1 16,-5-7 0-16,-1-9-5 15,1-12 1-15,0-12-6 16,-1-2 0-16</inkml:trace>
  <inkml:trace contextRef="#ctx0" brushRef="#br0" timeOffset="1">17066 3055 36 0,'-43'-14'18'0,"41"-12"-19"0,2 21 31 16,10-14-30-16,6 3 1 16,8-8-1-16,13-2 1 15,5 3-1-15,-5 2 0 16,6 7 0-16,-4 14 1 16,1 9-1-16,0 3 0 15,-6 11 1-15,-7 6 0 0,-9-8-1 16,-7 9 1-16,-11 8 1 15,-11 2 1-15,-7 2 0 16,-4 5 1-16,-1-9-1 16,-9-8 0-16,-5-1-1 15,0-11 1-15,2-8-2 16,4-3 0-16,7-5-4 16,5-4 1-16,9-7-5 15,4-1 0-15,6 1-7 16,14 2 0-16</inkml:trace>
  <inkml:trace contextRef="#ctx0" brushRef="#br0" timeOffset="2">17545 3337 37 0,'-27'12'18'0,"-5"-3"-20"16,24-4 27-16,-5 7-24 16,-3 6 1-16,3-3 1 15,2 3 0-15,6 8-4 16,3 2 0-16,4 5 3 16,9-2 0-16,7-3-2 15,3-14 1-15,11-11-1 16,5-10 0-16,0-12 0 15,-5-7 1-15,-8 16-1 16,-6-6 0-16,-4-7 1 0,-4-3 0 16,-2-3 1-16,-8 4 1 15,-8-4-1-15,-10 3 1 16,-6 3-1-16,0 9 1 16,-2 2-2-16,2 5 1 15,3 2-4-15,5 3 1 0,5 2-6 16,6 7 1-16,7-2-8 15,6-3 1-15</inkml:trace>
  <inkml:trace contextRef="#ctx0" brushRef="#br0" timeOffset="882.331">17785 3234 42 0,'-5'-10'21'0,"2"36"-24"0,3-17 34 16,3 5-31-16,0 12 1 16,2 10 0-16,3-6 0 15,0 8-1-15,0 11 0 16,-3 12 2-16,0-2 0 16,1-2-1-16,-1-6 0 0,0-6 0 15,1-10 1-15,-4-9-5 16,1-7 1-16,2-19-8 15,-2-12 0-15,2-9-3 16,-2-12 1-16</inkml:trace>
  <inkml:trace contextRef="#ctx0" brushRef="#br0" timeOffset="883.331">17738 3269 40 0,'-6'-7'20'0,"14"-10"-22"15,-2 10 38-15,4 0-34 16,6-5 1-16,5 1 0 0,6-3 0 16,2-1-5-16,5 6 1 15,3 2 2-15,0 7 0 16,0 2-1-16,-8 3 1 16,-5 9-1-16,-5 10 1 15,-6 2 1 1,-13 4 0-16,-5 3 0 15,-9 5 0-15,-4-1 0 16,-3-16 1-16,-6 1-1 16,-2-1 0-16,-5 0-1 15,5-7 0-15,2-5-5 16,6-6 1-16,5-6-7 16,8-4 1-16,8 10-7 15,11-3 1-15</inkml:trace>
  <inkml:trace contextRef="#ctx0" brushRef="#br0" timeOffset="884.331">18164 3241 27 0,'-3'-22'13'0,"0"4"0"0,3 13 15 0,0 0-27 15,-2 8 1-15,-1 4 0 16,-2 9 0-16,2 5-3 15,-2 10 1-15,2 6 2 16,1 6 0-16,2-13-1 16,0 1 0-16,0-3-1 15,5-4 1-15,3-10-1 16,2-10 0-16,4-11 0 16,1 5 0-16,4-14 0 15,0-15 1-15,-1-2-1 16,-2-5 0-16,0-6 0 15,-6 6 1-15,-2 1 0 0,-2 8 1 16,-4 8 1-16,-2 7 0 16,0 12 1-1,-2 9 0-15,-1 12 0 16,-2 6 0-16,2 15-1 0,3 7 0 16,3-14-2-16,2 5 0 15,3 0-1-15,2-8 0 16,1-9-4-1,5-7 0-15,0-9-6 16,2-14 0-16,1 9-6 16,-1-10 0-16</inkml:trace>
  <inkml:trace contextRef="#ctx0" brushRef="#br0" timeOffset="2271.241">18555 2881 45 0,'-5'21'22'0,"0"26"-20"0,5-28 38 0,0 0-38 16,0 16 1-16,-3 12 0 15,-2 14 0-15,-3 5-5 16,2-3 1-16,4-16 1 16,2 0 1-16,2-2-8 15,4-7 1-15,-1-8-9 16,6-6 0-16</inkml:trace>
  <inkml:trace contextRef="#ctx0" brushRef="#br0" timeOffset="2272.241">18881 3210 33 0,'-3'-12'16'0,"3"15"-11"0,-3-3 19 0,-2 0-22 16,-3 4 0-16,-5 1 2 16,0 7 1-16,-6 9-4 15,-5 5 0-15,-2 11 4 16,-1-8 1-16,4 18-1 16,-4-3 0-16,9 3-2 15,4-2 1-15,9-5-3 16,8-7 1-16,7-17-2 15,6-16 1-15,3-14-3 16,10-9 1-16,0 2-3 0,-3-10 0 16,4-9 0-16,-4-2 0 15,-2-5 0-15,-6 0 0 16,-2 4 1-16,-3 10 0 16,-2 10 5-16,-3 6 0 31,-3 13 2-31,-5 8 1 15,-2 18 1-15,-4 8 0 16,1 10-1-16,0-12 0 0,2 10-3 16,3-3 1-16,3-4-4 15,2-8 1-15,3-6-6 16,3-10 0-16,-1-5-8 16,1-9 0-16,2 5-3 15,3-12 1-15</inkml:trace>
  <inkml:trace contextRef="#ctx0" brushRef="#br0" timeOffset="2273.241">19156 3170 36 0,'0'14'18'0,"-3"43"-19"0,3-43 33 16,-2 12-31-16,-4 9 1 16,1 2 1-16,0-18 0 15,2 5-4-15,0-3 1 16,1-5 2-16,-1-4 1 15,3-7-1-15,5 0 0 16,1-15 0-16,4-11 0 0,1-7 0 16,2-12 0-16,3 0 0 15,5 0 0-15,6 2-1 16,-1-2 1-16,-2 5-4 16,-6 14 0-16,-2 7-12 15,3 2 1-15,2 12-2 16,0 9 0-16</inkml:trace>
  <inkml:trace contextRef="#ctx0" brushRef="#br0" timeOffset="2274.241">19439 3238 52 0,'-16'52'26'0,"5"16"-38"0,9-49 52 16,2 4-41-16,0-13 0 16,2 4-12-16,4 2 0 15,-1-6 7-15,6-1 0 16</inkml:trace>
  <inkml:trace contextRef="#ctx0" brushRef="#br0" timeOffset="2275.241">19410 2914 53 0,'-24'7'26'0,"13"2"-40"0,11-7 47 16,3-2-55-16,5 3 1 15,5 2-3-15,3-1 0 16</inkml:trace>
  <inkml:trace contextRef="#ctx0" brushRef="#br0" timeOffset="2543.031">19767 2660 56 0,'-13'30'28'0,"18"22"-33"15,-8-26 56-15,-2 11-50 16,-3 15 0-16,0 5-1 16,0 4 1-16,0 7-5 15,0-2 1-15,3 0-9 16,3-10 0-16,4-9-4 16,-2-9 0-16</inkml:trace>
  <inkml:trace contextRef="#ctx0" brushRef="#br0" timeOffset="2621.282">19529 3069 61 0,'-3'2'30'0,"38"10"-37"0,-22-7 58 0,8 2-51 16,8 2 0-16,3-2 0 15,0 0 0-15,-1 5-3 16,4-7 0-16,-1-1-7 15,1-1 1-15,2-3-8 16,-6 4 1-16</inkml:trace>
  <inkml:trace contextRef="#ctx0" brushRef="#br0" timeOffset="3096.418">19883 3847 54 0,'-10'-11'27'0,"36"-51"-23"0,-15 44 46 15,2-15-46-15,3-10 0 16,5-4 0-16,3-2 0 0,10-12-6 16,3-3 0-16,0 1 1 15,1-3 1-15,1 5-9 16,1 9 1-16,0 14-11 15,-6 10 1-15,-10 7-1 16,-8 9 1-16</inkml:trace>
  <inkml:trace contextRef="#ctx0" brushRef="#br0" timeOffset="3112.064">20169 3297 58 0,'-50'28'29'0,"-6"-28"-27"15,46-4 63-15,-6 1-63 16,-3-9 0-16,1-9-1 15,-1-5 1-15,1-7-5 16,2-4 0-16,3 4-9 0,2 5 1 16,3-5-9-16,0 7 0 15</inkml:trace>
  <inkml:trace contextRef="#ctx0" brushRef="#br0" timeOffset="14127.767">17354 4365 15 0,'5'2'7'0,"-2"-42"7"0,-3 35-2 15,0-4-10-15,-3 0 1 0,-5-1 3 16,0 3 0-16,1 5-7 15,-9 6 1-15,-6 18 5 16,-7-15 0-16,0 28 0 16,3 0 0-16,-1 5-2 15,11 10 0-15,9-3-1 16,7-3 1-16,13-8-3 16,5-8 1-16,9-7-1 15,-6-5 0-15,3-6-1 16,2-10 0-16,6-5-7 15,-3-11 1-15,3-3-5 0,-6-5 0 16</inkml:trace>
  <inkml:trace contextRef="#ctx0" brushRef="#br0" timeOffset="14724.478">17669 4492 21 0,'8'-3'10'0,"-19"-60"0"16,6 61 11-16,-3 2-18 15,-3 0 0-15,-7 9 2 16,-3 0 1-16,-6 20-7 0,3-11 1 16,-2 6 4-16,2 2 1 15,6 7-2-15,4-3 0 16,9 1-2-16,8-15 1 15,7-4-2-15,6 5 1 0,8-3-1 16,5-10 0-16,3-8 0 16,0-8 0-16,-11 0 1 15,-5-2 0-15,-3-2 0 16,0 1 0-16,-5 1 0 16,-8-2 0-16,-5 6 0 15,-6-11 1-15,-2 7-1 16,-3 0 0-16,0 2-5 0,6 1 1 15,4 4-6 1,6-1 1-16,8 6-6 0,8-10 0 31</inkml:trace>
  <inkml:trace contextRef="#ctx0" brushRef="#br0" timeOffset="14725.478">17799 4471 34 0,'-14'-26'17'0,"12"23"-18"0,2 3 29 16,2 29-28-16,4-32 1 0,-1 6-1 15,5-1 1-15,1 14-1 16,2-20 0-16,3 1-6 16,3 1 0-16,-1 11-4 15,3-16 1-15</inkml:trace>
  <inkml:trace contextRef="#ctx0" brushRef="#br0" timeOffset="15259.297">18264 4433 12 0,'16'-7'6'0,"-5"7"7"16,-11 0 1-16,2-10-10 16,1 3 0-16,-6-7 4 15,1 5 0-15,-12 9-10 16,4 0 1-16,-11 12 6 0,5-3 1 15,-5 15-2-15,5-6 0 16,-8 13-1-16,5-7 1 16,1 18-1-16,5-9 0 15,10 0-1-15,0-7 0 16,9-5-1-16,-1-2 0 0,16-15-1 16,-5-1 0-16,16-18 0 15,-8 4 1-15,5-8-1 16,-6 2 1-16,-1-8-1 15,-6 6 1-15,-9-5 0 32,1 5 0-32,-8-16-1 15,0 7 1-15,-10 0-1 0,2 9 1 16,-8 12-1-16,5 2 0 16,-4 5-2-16,4 0 0 15,-2 7-5-15,2-2 1 16,3-5-5-16,0 0 0 15,8 2-3-15,0 1 1 16</inkml:trace>
  <inkml:trace contextRef="#ctx0" brushRef="#br0" timeOffset="16208.713">18672 4447 13 0,'10'-26'6'0,"1"38"3"15,-9-10 6-15,6-6-12 16,-2 1 0-16,4 1 2 16,-4 0 0-16,-4-15-5 0,1 5 0 15,-8-11 5-15,-1 4 1 16,-12 17 0-16,5-1 0 16,-11 17 0-16,5-2 1 15,-5 12-2-15,6-6 1 16,-6 15-2-16,6-4 1 15,2 6-3-15,5-9 1 0,8 4-2 16,3-6 0-16,6-5-1 16,-1-5 1-16,16-10-3 15,-5-1 1-15,13-13-5 16,-5 3 0-16,5-2-6 16,-8 2 0-16,0 0-3 15,-2 0 0-15</inkml:trace>
  <inkml:trace contextRef="#ctx0" brushRef="#br0" timeOffset="16732.143">18976 4480 28 0,'3'-12'14'0,"-3"-25"-10"0,0 27 23 16,2 13-25-16,-2-3 0 16,0-5 1-16,0 0 1 15,-5-2-4-15,2 0 0 0,-2-2 4 16,0 2 1-16,-14 7-1 16,6 0 0-1,-16 21 0-15,5-5 1 0,-2 22-1 16,4-5 0-16,12 4-2 15,2-8 0-15,21-1-1 16,-2-5 1-16,15-6-2 16,-5-5 1-16,3-8-5 15,-5 1 0-15,4-7-3 16,-1-1 1-16,-1-4-4 16,-5 0 0-16,2-5-4 15,-2 3 1-15,0-10 1 0,-5 5 0 16</inkml:trace>
  <inkml:trace contextRef="#ctx0" brushRef="#br0" timeOffset="17535.28">19174 4447 36 0,'-8'7'18'0,"-5"5"-19"0,11-10 38 0,-6 8-35 15,2-3 1-15,-4 12 1 16,2-3 0-16,3 15-6 16,-1-8 1-16,9 1 3 15,0-6 0-15,10-4-1 16,-3-2 0-16,11-28-1 16,-5 4 0-16,11-23 0 15,-6 7 0-15,3 2 0 16,-6 7 0-16,-4-7 0 15,-4 5 1-15,-2-3 0 16,-3 5 1-16,-2-4 0 16,0 4 1-16,-6 17 0 0,3-1 0 15,-3 29 0-15,1-7 0 16,-1 14-2-16,0-5 1 16,3 8-1-16,0-8 0 0,11-2-3 15,0-5 0-15,-1-9-5 16,-2-3 1-16,3-14-6 15,-3 1 1-15,5-11-5 16,-3 4 1-16,4-22 1 16,-4 9 0-16,1-11 6 15,-3 4 0-15,-3 10 8 16,0 5 1-16,-2-3 5 16,0 5 1-16,-3 9 2 15,0 0 0-15,0 1 0 16,0-1 0-1,0 19-3-15,0-2 0 16,0 28-3-16,0-10 1 16,0 20-2-16,0-15 1 15,2 0-1-15,1-6 1 16,0-11-1-16,-3-3 1 16,2 3 0-16,1-1 1 15,0-20 0-15,-3 3 0 0,7-21-1 16,-1 5 0-16,7-15 0 15,-5 8 0-15,5-27-1 16,-2 13 1-16,5-10-2 16,-3 14 0-16,8 21-1 15,-5 3 1-15,8-6-3 0,-6 4 1 16,6-1-9-16,-5 3 1 16,-1-3-8-16,-2 2 0 15</inkml:trace>
  <inkml:trace contextRef="#ctx0" brushRef="#br0">19873 4346 11 0,'-3'-17'5'0,"1"1"8"0,2 11 5 16</inkml:trace>
  <inkml:trace contextRef="#ctx0" brushRef="#br0" timeOffset="23131.733">19772 4527 24 0,'-2'-2'12'0,"7"2"-2"0,-5 0 13 16,5 0-22-16,1 0 1 15,7-10 0-15,-3 3 0 16,12-2-3-16,-4 2 1 16,6 2 1-16,-3 0 1 15,0-2-2-15,-5 0 1 0,-3-9 0 16,-2 4 0-1,-8-9-1-15,-1 4 1 0,-12 3 0 16,2 2 1-16,-14 17 1 16,7-2 0-16,-9 4 1 15,5-3 0-15,1 15 0 16,-1-5 1-16,3 3-1 16,3-3 0-16,5 9-2 15,3-4 0-15,5 7-1 16,0-7 0-16,13-3-1 15,-2-2 0-15,18-9-3 0,-3 0 1 16,6-8-4-16,-6 1 0 16,4-17-4-16,-9 5 0 15,0-2-1-15,-3 2 1 32,-4-12 1-32,-4 5 1 15,-2-3 5-15,0 8 1 0,-3-1 5 16,1 3 1-16,-1 14 1 15,0 0 0-15,-2 9 1 16,0-2 0-16,-6 19-1 16,0-7 1-16,-2 12-1 15,2-10 0-15,1 9 0 16,-1-6 0-16,0 2-2 16,3-7 1-16,0-5-1 15,0-5 0-15,6-11-1 16,-4-1 0-16,9-18-1 15,-3 5 1-15,5-17-1 16,-2 7 0-16,5 0-1 16,-3 7 0-16,-3-21 0 15,-2 12 1-15,3 2-2 16,-3 5 1-16,5 5 0 0,-2 2 0 16,-1 9 0-16,3 0 0 15,-5 24 0-15,0-3 0 16,-8 15 0-16,0-7 1 15,-5 6-1-15,2-4 1 16,-2-2-1-16,2-6 1 0,-2 1-3 16,3-2 1-16,2-10-6 15,0-3 1-15,13-6-7 16,-5 2 0-16,13-16-3 31,-3 4 1-15</inkml:trace>
  <inkml:trace contextRef="#ctx0" brushRef="#br0" timeOffset="23928.706">20481 4315 18 0,'6'-23'9'0,"-6"16"4"15,0 7 10-15,-3 0-18 16,0 0 0-16,-5 7 4 16,1-2 0-16,-9 13-10 15,2-4 0-15,-9 17 8 16,4-7 0-16,-10 16-2 0,8-10 1 15,2 15-3-15,6-12 1 16,13 0-3-16,0-7 1 16,21-10-2-16,-2-2 1 15,15-16-2-15,-5-1 0 16,11-15-3-16,-8 3 0 0,-1-10-3 16,-7 3 0-16,-3 1-2 15,-2 5 0-15,-3-1 0 16,-6 3 1-16,-4 2 3 15,-1 5 0-15,-5-7 3 16,0 3 1-16,0 6 1 16,0 0 0-16,-3 12 2 15,3-2 1-15,0 7 0 16,0-3 1-16,8 10 0 16,-2-7 1-16,7-5-1 15,-3-3 0-15,9-1-1 0,-3-1 0 16,2-2-1-16,-2 0 1 15,0-7-1-15,-3 2 0 16,-2-6-1-16,-3-1 1 16,-6-14 0-16,1 7 0 15,-11 0-1-15,3 5 0 0,-16 2 0 16,2 3 0-16,-5 9 1 16,6 0 0-16,-6 16 1 15,6-1 0-15,-4 13 1 16,6-7 1-16,6 19 0 15,2-9 0-15,13 4 0 16,3-9 0-16,19-3-1 16,-6-4 0-16,24-14-2 15,-11-3 0-15,16-16-1 16,-13 2 1-16,6-21-1 0,-11 7 0 16,-9 5-3-16,1 5 0 15,-16-1-4-15,-3 3 1 16,-13 0-9-16,3 5 1 15,-13-3-8-15,4 3 1 16</inkml:trace>
  <inkml:trace contextRef="#ctx0" brushRef="#br0" timeOffset="24996.184">21431 4405 25 0,'0'-14'12'0,"0"-10"1"0,0 17 9 0,3-7-19 16,-3 5 0-16,3-1 3 16,-1 1 0-16,1 2-6 15,-1 2 0-15,1 14 4 16,0-2 1-16,-1 22-1 15,-2-8 0 1,0 14-1-16,0-7 1 16,0 10-2-16,0-12 1 15,0 2-1-15,0-7 1 16,0-2-1-16,0-5 1 16,0-4-1-16,0-3 0 15,0-12-1-15,0 0 0 16,0-11-1-16,0 4 1 15,8-16-1-15,-2 7 1 16,7-12-1-16,-5 4 0 16,16-6-1-16,-6 9 1 15,11-2 0-15,-8 5 0 0,6 6-1 16,-9 3 1-16,9 9 0 16,-9 1 0-16,1 13 0 0,-3-2 0 0,-3 12 0 15,0-5 1-15,-13 14 0 16,0-7 0-16,-13 17 1 15,2-10 0-15,3 7 0 16,1-9 0-16,-4 0 0 16,0-7 0-16,9-5-1 15,-4-2 0-15,6-17-1 16,0 5 0-16,16-21 0 16,-5 5 0-16,13-24 0 15,-3 9 0-15,3-14-1 16,-6 12 1-16,3-11 0 15,1 11 0-15,-1 2 0 16,-3 8 0-16,1 13 0 16,-6 1 0-16,-2 16 0 15,-1 0 0 1,-5 14 0-16,1-4 1 16,-6 11-1-16,0-5 1 15,-8 13 0-15,3-8 0 16,-6 7 0-16,3-4 0 15,-3 4 0-15,3-7 0 16,6-4-3-16,-3-5 1 16,7-10-6-16,1-2 1 0,7-16-8 15,4 2 1-15,9-17-7 16,1 5 0-16</inkml:trace>
  <inkml:trace contextRef="#ctx0" brushRef="#br0" timeOffset="25538.191">22267 4195 27 0,'-2'0'13'0,"-4"3"-2"0,6-3 14 16,-2 4-22-16,-4 1 0 16,-7 9 3-16,0-2 0 15,-16 16-7-15,8-7 1 16,-11 24 5-16,6-10 1 15,-6 12-2-15,8-9 1 16,11 2-2-16,0-9 0 16,20-10-2-16,1-5 1 15,14-13-1-15,-7-1 0 0,22-23-2 16,-10 4 0-16,-1-13-1 16,-4 4 0-16,-1-16-1 15,-5 9 1-15,-3-3-1 16,-3 8 0-16,-4 5 3 15,-1 4 0-15,-5 9 3 16,0 3 0-16,-3 14 1 0,1 0 1 16,-4 22 0-16,6-8 1 15,-2 23-3-15,-4-8 1 16,6 4-2-16,0-7 0 16,8-3-4-16,-2-6 1 15,4-8-7-15,1-4 0 16,5-14-7-16,-3 2 0 0,5-24-3 15,1 5 0-15</inkml:trace>
  <inkml:trace contextRef="#ctx0" brushRef="#br0" timeOffset="26068.654">22519 4026 44 0,'-16'14'22'0,"11"33"-20"15,5-37 43-15,0 23-42 16,-3-8 1-16,0 30 2 16,1-11 1-16,-4 27-9 0,4-17 0 15,-4 12 5-15,-2-15 1 16,8-1-3-16,-2-13 0 16,2-6-7-16,0-7 1 15,0-13-6-15,0-1 1 16,0-24-5-16,0 2 1 15,-6-16-2-15,-1 4 0 0,-4-14 9 16,0 10 0-16,1 5 9 16,-1 4 0-16,1 0 6 15,-4 5 1-15,12 2 4 16,-4 3 0-16,12 6-4 16,-4 1 1-16,17 9-5 15,-8-2 1-15,12 7-3 0,-4-3 0 16,15 3-2-16,-13 0 0 15,9 2-1-15,-7-3 0 16,-2 6 0-16,-5-5 1 16,-2 2-1-16,-6-2 1 15,-1 2 1-15,-1-5 0 16,-4 0 0-16,-2-1 0 16,6-11 0-16,-6 3 1 15,5-14 0-15,0 2 0 16,1-14-2-16,-1 5 1 0,3-5-1 15,-6 5 0-15,14-14-2 16,-5 9 1-16,5-2-6 16,-3 7 1-16,3 4-7 15,-6 5 1-15,6 3-7 16,-2 2 0-16</inkml:trace>
  <inkml:trace contextRef="#ctx0" brushRef="#br0" timeOffset="26099.898">22894 4362 46 0,'-2'5'23'0,"2"14"-19"0,0-17 40 16,0 8-40-16,0-3 0 15,-6 14-1-15,6-2 1 16,0 9-6-16,0-9 0 16,0 4 0-16,0-4 0 0,6-7-10 15,-4-3 1-15,4-11-5 16,-1 2 0-16</inkml:trace>
  <inkml:trace contextRef="#ctx0" brushRef="#br0" timeOffset="26383.665">22900 4141 44 0,'-16'-11'22'0,"3"20"-25"16,10-9 37-16,0 2-35 15,1 1 1-15,7 1-11 16,-2 1 0-16,5 2 4 0,-1 0 1 16</inkml:trace>
  <inkml:trace contextRef="#ctx0" brushRef="#br0" timeOffset="27709.52">23058 4212 57 0,'-7'14'28'0,"14"14"-31"0,-1-23 53 16,-4 18-49-16,4-4 1 16,2 17 1-16,-3-8 1 15,5 14-6-15,4-9 1 0,7 7 0 16,-5-9 1-16,5-3-4 16,-5-5 1-16,0-4-5 15,-3-5 0-15,-3-2-5 16,-2-3 0-16,-8-4-3 15,-2-3 1-15</inkml:trace>
  <inkml:trace contextRef="#ctx0" brushRef="#br0" timeOffset="27710.52">23027 4635 34 0,'-24'-2'17'0,"24"-10"-10"0,0 12 28 16,0-9-30-16,0-1 1 15,10-11 4-15,-2 5 0 16,11-13-12-16,-3 8 1 15,16-16 8-15,-3 6 0 0,16-7-3 16,-14 10 0-16,17-7-3 16,-16 7 0-16,0-5-9 15,-3 9 1-15,-6-6-12 16,-4 9 1-16</inkml:trace>
  <inkml:trace contextRef="#ctx0" brushRef="#br0" timeOffset="30598.416">17095 6169 19 0,'0'-15'9'0,"5"4"0"15,-2-3 9-15,-3 4-15 16,0-16 0-16,0 15 1 15,0-6 1-15,-3-6-7 16,0-15 1-16,-2 0 3 0,-3-16 1 16,0 7-3-16,-2-21 1 15,-4 12-1-15,1 6 1 16,0 3-1-16,0 10 1 16,2 4-1-16,1 7 1 15,2 9-1-15,2 3 0 16,1 5-1-16,5 2 0 15,5 4 1-15,6 1 0 0,5 2 0 16,8 0 0-16,2-2 1 16,6-1 0-16,5 1 0 15,0-3 0-15,-5 1 0 16,-1-4 0-16,-4 6 0 16,-6-3 1-16,-2 3-8 0,-9 4 1 15,-5 5-5-15,-2 5 0 16</inkml:trace>
  <inkml:trace contextRef="#ctx0" brushRef="#br0" timeOffset="30934.772">17026 5861 20 0,'-13'11'10'0,"26"10"-2"0,-5-21 11 16,2 0-15-16,9-7 0 15,2 3 2-15,11-8 0 0,2 3-8 16,-7 1 0-16,7-1 5 31,-2 0 1-31,0 4-6 16,-3-7 1-16,0 15-9 15,-5-13 0-15</inkml:trace>
  <inkml:trace contextRef="#ctx0" brushRef="#br0" timeOffset="31219.009">17330 5943 25 0,'-5'19'12'0,"16"-8"-8"0,-4-6 14 0,4 0-15 15,8-3 1-15,4-7 0 16,6 5 0-16,6-2-6 15,2-5 1-15,-3-5 4 16,1-4 0-16,-4-5-2 16,-7-1 0-16,-3 1 0 15,-7-5 0-15,-12 15-1 16,-7-13 1-16,-6 12 0 16,-10-6 0-16,-5 18 0 15,-6-7 0-15,0 7 0 16,-2 9 0-16,2 10 0 15,3 2 0-15,5 10 0 16,6-1 0-16,7 5 0 0,8-9 0 16,6 2-1-16,8-2 1 15,7 3-1-15,6-8 0 16,8 5 0-16,7-26 1 16,-1 4-4-16,-9 1 1 0,5-17-5 15,-8 3 0-15,1-8-5 16,-6 6 1-16</inkml:trace>
  <inkml:trace contextRef="#ctx0" brushRef="#br0" timeOffset="31749.96">17849 5851 12 0,'5'-21'6'0,"-8"19"8"15,3 2 1-15,-7 0-12 16,1 0 1-16,-10 0 4 0,3 0 0 15,-5 4-10-15,2 1 1 16,-3 16 6-16,3-4 0 16,-5 11-2-16,5-7 1 15,6 14-3-15,2-9 0 16,13-16 0-16,-2-1 0 0,7-4-2 16,1-1 1-16,13-6 0 15,-6 0 0-15,11-8 0 16,-5 3 1-16,3-14-1 15,-6 5 1-15,-5-10 0 16,-3 5 0-16,-11 2-1 16,-2 5 1-16,-7 2-1 31,-1 2 1-31,-6 10-1 16,4 0 0-16,-3 15-1 15,2-4 1-15,6 15 0 16,2-5 1-16,11-4-1 0,0-3 1 15,10 14-1-15,-2-4 1 16,8 2-1-16,-5-8 1 16,7-1-3-16,-5-5 1 15,6-17-5-15,-9 0 0 16,1-4-6-16,-3-1 1 16</inkml:trace>
  <inkml:trace contextRef="#ctx0" brushRef="#br0" timeOffset="32387.186">18153 5562 21 0,'-3'-5'10'0,"3"7"-1"0,0-2 10 0,3-4-14 16,-3-1 1-16,3 10 2 15,-1-1 0-15,4 1-10 16,-1-2 0-16,0 25 8 31,-2-7 0-31,0 33-2 16,-1-12 0-16,1 10-2 16,-3-10 1-16,2 5-1 15,1-11 0-15,-3-8-4 16,0-5 1-16,0-8-6 15,0-4 1-15,-5-1-6 0,0-1 0 16,-6-14-2-16,3 3 0 16</inkml:trace>
  <inkml:trace contextRef="#ctx0" brushRef="#br0" timeOffset="32643.399">18045 5889 25 0,'-11'0'12'0,"14"-7"-6"0,-3 7 23 0,8-3-26 15,0 1 1-15,10-7 3 16,-5 2 0-1,8-3-8-15,-5 3 0 0,13 5 6 16,-5-1 0-16,11 3-2 16,-6 0 1-16,2 0-5 15,-7 0 0-15,5-4-10 0,-2 1 1 16,2-13-4-16,-5 2 0 16</inkml:trace>
  <inkml:trace contextRef="#ctx0" brushRef="#br0" timeOffset="33197.754">18449 5769 20 0,'-15'-5'10'0,"9"3"-1"0,6 2 11 0,-2-10-17 16,-1 3 1-16,-2 12 1 15,-1-3 0-15,1 17-6 16,0-5 0-16,-1 14 5 15,4-6 0-15,-1 6-1 16,1-7 0-16,4 5-1 16,1-5 0-16,10-4-1 15,-2-6 1-15,7-11-1 16,-5 0 0-16,6-11-1 0,-3 1 0 31,-3-11 0-31,-2 4 1 16,-3-20-1-16,-1 9 1 15,-1-5-1-15,-1 9 1 16,0 20-1-16,-2 1 1 16,-3 13-1-16,0-3 0 15,0 11 1-15,0-6 0 16,0 14-1-16,0-7 0 16,0 9 0-16,0-4 1 15,5-1 0-15,1-4 0 0,7-10-3 16,-3-2 1-16,4-4-6 15,-4-1 1-15,6-18-5 16,-3 2 0-16,3-15-3 16,-3 8 1-16</inkml:trace>
  <inkml:trace contextRef="#ctx0" brushRef="#br0" timeOffset="33569.386">18719 5682 25 0,'-2'-28'12'0,"2"63"-10"16,0-28 22-16,0 7-21 15,0-2 1-15,-3 9 2 16,-2-5 1-16,5 17-9 16,0-4 1-16,0 6 5 0,0-7 1 15,8-9-2-15,-6-5 1 16,4 7-2-16,-1-4 1 16,3-8-2-16,-3 0 1 15,0-11-1-15,1 2 1 16,-4-7-2-16,1 0 0 15,2-17 0-15,-2 6 1 16,2-8-1-16,-2 5 0 16,5-8 0-16,-3 6 0 0,8-8 0 15,-2 8 0-15,5-17 0 16,-6 9 0-16,4 3-1 0,-4 7 1 16,3 21-3-16,-2 0 0 15,-3 9-8-15,0-2 0 16,5 3-3-16,-2-3 1 15</inkml:trace>
  <inkml:trace contextRef="#ctx0" brushRef="#br0" timeOffset="33585.012">18992 5790 38 0,'-8'31'19'0,"8"-31"-20"16,0 0 36-16,3 4-34 16,-1 1 1-16,1 11-1 15,-1-4 1-15,4 14-3 16,-4-7 1-16,4 7 0 16,-1-7 1-16,0-12-5 0,1-3 1 15,-1-6-9-15,-5 2 0 16</inkml:trace>
  <inkml:trace contextRef="#ctx0" brushRef="#br0" timeOffset="33859.193">18965 5574 25 0,'-8'4'12'0,"6"-6"-9"15,2 2 11-15,0 7-15 16,0-2 0-16,5-8-12 15,0 3 0-15</inkml:trace>
  <inkml:trace contextRef="#ctx0" brushRef="#br0" timeOffset="35089.06">19098 5774 33 0,'-16'21'16'0,"10"-10"-9"0,6-8 28 16,0-1-33-16,0 0 0 15,8-6 1-15,3-3 1 16,5-7-5-16,-3 2 0 16,19-26 3-1,-6 10 1-15,-2 16-2 16,-3 3 0-16,-2 16-1 16,-6-2 1-16,-2 4 0 15,-3-2 1-15,-3 12 0 16,-3-5 1-16,-7 24-1 15,0-8 1-15,-3-2-1 16,3-4 0-16,2 2-1 16,0-5 0-16,9-2-1 15,-4-3 0-15,9-13-3 0,-3-1 0 16,5-14-3-16,-2 3 1 16,2-8-1-16,-3 6 1 15,-2-1-1-15,-2 2 0 16,-1-1 3-16,-2 1 0 15,-1 10 3-15,1 0 0 0,2 0 1 16,1 0 0-16,1 0 1 16,1 0 0-16,6 0-1 15,-4 0 1-15,11-7-1 16,-5 2 1-16,11-4-1 31,-9 2 0-31,3-2 0 16,-5 2 1-16,-3-15-1 15,-2 8 0-15,-6-7 0 16,-2 5 1-16,-8-15-1 0,-1 8 1 16,-12-1-1-16,2 5 0 15,-8 24 1-15,6 0 1 16,-6 11 0-16,8-2 0 16,0 21 1-16,6-6 1 0,2 25-2 15,2-14 0-15,6-7-1 16,0-7 0-16,21 6-2 15,-5-6 1-15,24-14-5 16,-11-2 1-16,11-27-4 16,-8 5 0-16,7-23-3 15,-10 7 0-15,3-26-3 16,-8 11 1-16,0-6 3 16,-6 11 0-16,3-6 4 15,-5 8 0-15,8-13 5 16,-5 9 0-16,-3 12 5 0,-1 4 1 15,-4 20 2-15,-3 1 1 16,-5 20 2-16,-1-6 1 16,-2 27-1-16,0-5 0 15,-5 7-3-15,0-7 0 16,5 9-4-16,0-9 1 16,5 2-3-16,0-6 0 15,3-11-1 1,0-3 0-16,0-13-1 0,-3-2 0 15,-5-14 0-15,0 0 1 16,-10-10 0-16,2 5 0 16,-11 5-1-16,3 3 0 15,-7 3 0-15,4 4 1 16,-15 23-2-16,7-5 1 0,1 19 0 16,7-5 0-16,11 12 1 15,3-7 0-15,24-7 0 16,-4-5 1-16,20-12 0 15,-9-2 0-15,25-7 0 16,-9 0 1-16,3-16-2 16,-11 2 0-16,-5-8-6 15,-7 6 0-15,-15 4-11 16,1 3 0-16,-16-3-5 16,3 3 0-16</inkml:trace>
  <inkml:trace contextRef="#ctx0" brushRef="#br0" timeOffset="36946.015">20579 5983 17 0,'3'-19'8'0,"-3"19"5"0,0 0 8 16,0 0-17-16,0 0 0 0,-3 5 1 16,1-3 0-16,-1 7-8 15,0-1 1-15,3-8 4 16,0 0 1-16,0 0-3 16,0 0 1-16,8-8-1 15,-2 4 1-15,-1-17 0 16,3 4 0-16,-3-6 1 15,0 4 0-15,1-21 1 16,-4 9 0-16,-2-16-1 16,0 14 1-16,-2-14 0 15,-1 10 0-15,-2-15-2 16,2 10 1-16,0-1-2 16,1 10 0-16,2 5 0 15,0 5 0-15,2 13-1 16,-2 3 1-16,0 26 0 0,0-5 0 15,8 21 1-15,0-6 0 16,6 27 0-16,-6-11 0 16,7 9 0-16,-1-12 1 15,7 5-1-15,-5-12 0 16,5-6-1-16,-5-8 1 16,5-21-1-16,-5 0 0 15,5-24 0-15,-5 5 1 16,5-30-1-16,-5 11 1 15,-3-13-1-15,-5 11 1 16,-3-10-1-16,1 15 1 16,-1 7-1-16,-2 4 1 0,-3 13 0 15,0 1 0-15,0 24 1 16,0-2 0-16,7 21 0 16,1-7 1-16,3 18-2 15,-3-11 1-15,5 10-1 16,-2-10 0-16,5 0-2 15,-3-8 1-15,-3-6-8 16,-2-2 1-16,3-10-10 16,-3-3 1-16</inkml:trace>
  <inkml:trace contextRef="#ctx0" brushRef="#br0" timeOffset="36947.015">21172 5943 37 0,'0'16'18'0,"8"-11"-13"0,-5-5 20 0,4 5-22 16,-1-3 0-16,2-2 3 16,0 0 0-16,0 0-7 15,0 0 1-15,-1-19 5 16,-1 5 0-16,-4-21-2 15,-2 9 1-15,-5-28-2 16,0 12 0-16,-8-17-1 16,2 12 0-16,-2-10-1 15,2 13 1-15,-2 1-1 16,2 10 0-16,-2 3 1 16,5 6 0-16,0 5 0 15,3 5 0-15,8 7-1 0,-1 3 1 16,14 1 0-16,-3 1 1 15,16-3-1-15,-5 3 1 16,21-3-1-16,-10 0 1 16,2 1-1-16,-6 1 0 15,9 3 0-15,-8 0 0 0,2 3 0 16,-7-1 0-16,-9 3-6 16,-2-1 1-16,-18 6-6 31,-1-3 0-31,-16 14-8 15,6-4 0-15</inkml:trace>
  <inkml:trace contextRef="#ctx0" brushRef="#br0" timeOffset="37039.75">21204 5682 33 0,'-24'26'16'0,"24"-24"-2"16,0-2 20-16,8-5-28 16,0 1 1-1,39-15 8 1,-7 2 0-16,2 6-19 0,-2 1 1 15,8 5 10-15,-11 3 1 16,2 4-10-16,-7 1 1 16,-3 6-18-16,-5-2 1 15,-8-2-2-15,-3 0 1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2:25:42.50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22027 3188 27647 0,'-7'4'2448'0,"7"-4"-1952"0,0 0-496 0,0 0 0 16,7 1 3904-16,6-1 704 0,5-1 128 0,-2 0 16 15,1-2-2144-15,3 0-432 0,1 1-96 0,4 0-16 16,2-1-784-16,5-1-144 0,5-2-48 0,3 1 0 16,3-2-640-16,2 1-128 0,-2-2-16 0,-2 1-16 0,-4 0-80 0,0 2-16 15,0-3 0-15,-1 2 0 0,1 1-192 16,-2 0-192-16,-1 1 48 0,-2 2 0 15,-1 1-512-15,10 0-112 0,-9 0 0 0,-14 3-15760 16,-3 1-3152-16</inkml:trace>
  <inkml:trace contextRef="#ctx0" brushRef="#br0" timeOffset="713.39">22229 1231 13823 0,'1'-2'1216'0,"-2"-5"-960"16,0 1-256-16,0 1 0 0,-1-3 5264 0,1 1 1008 0,1 1 208 0,-1 2 48 16,-1-1-3456-16,2 5-704 0,0 0-128 0,0 0-16 15,0 0-1008-15,0 0-192 16,4 8-32-16,0 4-16 0,0 0-208 0,0 4-64 0,0 2 0 0,0 3 0 15,-1 0-448-15,0 1-112 0,-2-2-16 0,0 0 0 16,-1-1-128-16,0 2 128 0,0 0-128 0,-2 2 128 16,0-1-128-16,0 2 0 0,0-1 0 0,0 0 0 15,1-1-288-15,-1-2-32 0,-1-1-16 0,1-2 0 16,0-1-1376-16,0-3-272 0,1-1-48 0,-1-4-11776 16,1-1-2352-16</inkml:trace>
  <inkml:trace contextRef="#ctx0" brushRef="#br0" timeOffset="929.778">22173 1591 12895 0,'0'-14'1152'0,"2"7"-928"16,-1-2-224-16,0 0 0 0,-1 1 3392 0,1 1 640 15,0 2 128-15,-1 5 32 0,0 0-1568 0,0 0-304 16,-2 4-64-16,2 3-16 0,-2 4-672 0,1 2-144 16,0 3-16-16,1 1-16 0,1 3-560 0,2-1-128 15,0 0 0-15,1-3-16 0,1 1-144 0,1-4-32 16,2-2 0-16,1-3 0 0,3-1 48 0,1-3 0 15,3-3 0-15,2-3 0 0,0-3 16 0,0-3 0 16,1-3 0-16,-3-2 0 0,2-4-192 0,-1-1-16 0,-2-4-16 0,-2 2 0 16,-3-4-352-16,-1-7 144 15,-4 6-144-15,-5 9 0 16,-2 2-1088-16,-4 1-320 0,-2 2-64 0,-3 1-19664 0</inkml:trace>
  <inkml:trace contextRef="#ctx0" brushRef="#br0" timeOffset="1496.864">21738 612 29599 0,'0'0'1312'0,"-7"2"272"0,0-2-1264 0,-2 2-320 16,-2 1 0-16,0 1 0 0,-1 1 1344 0,1 2 192 15,-2 2 64-15,-1 4 0 0,1 1-944 0,3-1-176 16,-2 3-32-16,-1 0-16 0,3 2-224 0,0 0-32 16,1 1-16-16,1-3 0 0,4-2-32 0,3-2-128 15,2-3 192-15,4-3-64 0,1-3-128 0,4-3 0 16,3-3 0-16,1-4 0 0,3-7 0 0,1-3 0 15,1 0-144-15,5-9 144 0,-2 3-368 0,-3 1-16 16,-6 2 0-16,0 2 0 16,-3 3-192-16,-1 3-32 0,-1 2-16 0,-2 3 0 0,-6 7 272 0,0 0 48 0,0 0 16 0,0 0 0 15,0 0 288-15,0 0 192 0,0 0-16 0,-3 8-16 16,-1 2 512-16,0 1 96 0,2 1 32 0,1 1 0 16,-2 0-112-16,0 2-32 0,-1 0 0 0,1 2 0 15,2 1-192-15,1-2-32 0,1-3-16 0,1-1 0 16,0-2-288-16,2-2-128 0,1-2 0 0,2-2 128 15,1-2-1408-15,1-2-304 0,2-2-48 0</inkml:trace>
  <inkml:trace contextRef="#ctx0" brushRef="#br0" timeOffset="1706.543">22105 575 33343 0,'-10'4'1472'0,"2"-1"320"0,-2 0-1440 0,-1 1-352 15,-3 0 0-15,-1 2 0 0,0 1 1536 0,-3 1 256 16,-2 4 32-16,1 2 16 0,1 1-960 0,8-3-192 16,-1 5-48-16,1 1 0 0,1-3-464 0,3 3-176 15,4-2 0-15,2-1 144 0,1-3-144 0,5-1 0 16,2-5 0-16,4 0 0 0,3-4-208 0,2-3 80 16,2-3 128-16,9-5-208 15,-1 0-336-15,0-3-64 0,-4-3-16 0,-2 2-11408 16,-4-1-2272-16</inkml:trace>
  <inkml:trace contextRef="#ctx0" brushRef="#br0" timeOffset="2013.799">22375 555 20271 0,'-8'1'1792'0,"-1"0"-1424"16,1 0-368-16,0 1 0 0,0 0 3184 0,-1 1 560 15,-2 0 112-15,2 1 32 0,1 2-2016 0,0 3-400 16,-1-2-64-16,0 3-32 0,1 1-800 0,2 3-144 15,0 0-48-15,2-3 0 0,1 1-256 0,0 2-128 16,1 0 0-16,1 3 128 16,3-4-1168-16,3-3-240 0,0-4-64 0</inkml:trace>
  <inkml:trace contextRef="#ctx0" brushRef="#br0" timeOffset="2382.342">22345 368 6447 0,'0'0'272'0,"-5"-1"80"0,-2 1-352 0,7 0 0 16,-8-3 0-16,8 3 0 0,0 0 5792 0,0 0 1088 16,0 0 224-16,0 0 32 0,0 0-4512 0,0 0-912 15,5 9-176-15,0 4-48 0,-1 0-512 0,0 3-96 16,0 1-32-16,-1 2 0 0,-1 3-304 0,-2 1-64 16,-3 1-16-16,-1-2 0 0,0-1-272 0,-3-1-64 15,-2 2-128-15,2-6 192 0,-1 5-192 0,0-1 0 16,1 3 128-16,0-2-128 0,0-3 0 0,1-1 0 15,2-4 0-15,0 2 0 16,4-15-1360-16,0 0-176 0,0 0-16 0,4-3-15824 0</inkml:trace>
  <inkml:trace contextRef="#ctx0" brushRef="#br0" timeOffset="2548.665">22172 624 26719 0,'0'0'2368'0,"0"0"-1888"15,0 0-480-15,0 0 0 0,0 0 2144 0,0 0 336 16,0 0 64-16,8 1 16 0,-1-2-1232 0,4 0-240 16,2-1-64-16,4 0 0 0,3-2-736 0,1 2-160 0,3 0-128 0,1 1 192 15,1-1-320-15,-1 1-64 0,-1 1-16 0,-7 1-11504 16,0 1-2304-16</inkml:trace>
  <inkml:trace contextRef="#ctx0" brushRef="#br0" timeOffset="2671.504">22469 685 13823 0,'0'0'1216'0,"-3"7"-960"0,0 0-256 0,-1 0 0 16,0 1 2704-16,0 0 496 0,1-1 112 0,1-1 16 0,2-6-2320 0,0 0-464 15,0 0-96-15,0 0-8336 16,7-3-1680-16</inkml:trace>
  <inkml:trace contextRef="#ctx0" brushRef="#br0" timeOffset="2993.242">22590 463 28559 0,'-12'2'2544'0,"4"1"-2032"15,0-1-512-15,2 1 0 0,6-3 2800 0,-6 5 464 16,6-5 80-16,-4 9 32 0,2 0-1904 0,2 0-368 16,3 1-80-16,1 1 0 0,0 0-784 0,1 2-240 15,0-2 128-15,2 0-128 16,1 0-832-16,0 1-240 0,0 1-32 0,0-2-16 15,-1 0-832-15,2 1-160 0,0-1-48 0,-1-2 0 16,0-1 704-16,-8-8 144 0,9 9 32 0,-1-4 0 16,-8-5 544-16,0 0 112 0,0 0 32 0,0 0 0 0,0 0 1232 0,0 0 256 0,0 0 64 0,0 0 0 15,0 0 880-15,0 0 176 16,4-7 32-16,-1-1 16 0,-1 0-1040 0,1 1-192 0,0-2-64 0,2-1 0 16,-1-1-384-16,2 1-96 0,1-1-16 0,2 0 0 15,1 1-272-15,1-2 0 0,-1 2-176 0,2-2 176 16,1 1-2832-16,-3 1-464 15</inkml:trace>
  <inkml:trace contextRef="#ctx0" brushRef="#br0" timeOffset="3364.949">22893 569 26831 0,'0'0'1184'0,"0"0"256"0,-9 1-1152 0,0 1-288 15,1 1 0-15,-1 0 0 0,1 1 1504 0,0-2 240 16,0 2 48-16,2 1 16 0,1 0-704 0,0 2-144 16,-1 0-16-16,3 1-16 0,1 1-496 0,2 1-112 15,1-1 0-15,2 1-16 0,2-1-176 0,2-1-128 16,1-3 192-16,3-1-192 0,2-2 0 0,1-3 0 16,2-3 0-16,1-2 0 0,-3 0-128 0,0-3-48 15,0 1 0-15,-1-2 0 16,-2-2-640-16,-1 1-128 0,-1 2-16 0,-2-2-16 15,-2 0-256-15,-1 2-48 0,0 1-16 0,-1 2 0 0,-2-2 752 0,-1 8 160 16,0 0 16-16,0 0 16 0,0 0 1072 0,0 0 224 16,0 0 32-16,-10 0 16 0,1 3 416 0,1 0 96 15,8-3 16-15,-7 6 0 0,0-1-624 0,2 3-128 0,2-2-32 16,0 2 0-16,0 0-288 0,1 0-48 0,2-1-16 0,2 1 0 16,-1 0-240-16,-1-8-144 0,2 8 160 0,3-1-160 15,1-2 0-15,3-2 0 0,1-3 0 0,1-2 0 31,0-2-1408-31,3-3-192 0,-1-1-16 0,0-1-15008 0</inkml:trace>
  <inkml:trace contextRef="#ctx0" brushRef="#br0" timeOffset="3539.36">23217 361 8287 0,'0'0'368'0,"4"-5"80"0,-4 5-448 0,0 0 0 0,0 0 0 0,0 0 0 15,0 0 5776-15,0 8 1072 0,0 2 224 0,-2 3 32 0,-1 3-4576 0,-1 0-928 16,-2 1-176-16,-1 1-32 15,-1 2-368-15,0 1-64 0,-1-1 0 0,0-2-16 0,0-1-560 0,0-2-96 16,-1-1-32-16,1 0 0 0,1-2-256 0,1-2 0 16,1 1 0-16,1-3 0 15,5-8-1120-15,0 0-336 0,0 0-64 0,0 0-10368 16,0 0-2064-16</inkml:trace>
  <inkml:trace contextRef="#ctx0" brushRef="#br0" timeOffset="4148.216">23111 562 7359 0,'0'0'656'0,"0"0"-528"16,6-2-128-16,-6 2 0 0,8-5 5072 0,-1 1 992 15,-1 1 192-15,-6 3 32 0,0 0-3888 0,7-4-784 16,0 1-144-16,1 1-48 0,0-1-736 0,0 1-160 16,0 1-16-16,2 1-16 0,3 0-336 0,-1 2-160 15,-2 2 160-15,2 0-160 0,2 0 0 0,-1 1 128 16,-2 1-128-16,-1-1 0 0,0 0 0 0,-1-1 0 0,-2 2 0 0,-1 0 0 16,-1 0 0-16,0-1 0 15,-5-5 0-15,5 4-160 16,-5-4-256-16,0 0-48 0,6-1-16 0,-6 1 0 15,7-4-336-15,-3 0-64 0,0-2-16 0,0-1 0 16,1 0-528-16,-1 0-112 0,-1-1-32 0,1-3 0 0,1 0 832 0,-2 1 160 0,0 0 48 0,0-1 0 0,-1 0 528 0,0 2 0 16,0 0 160-16,-2 1-32 15,-1 1 576-15,1 7 128 0,-3-6 32 0,3 6 0 0,0 0 96 0,0 0 32 16,0 0 0-16,0 0 0 0,0 0-480 0,0 0-112 16,0 0-16-16,-8 5 0 0,3 1-128 0,5-6-16 15,-3 10-16-15,2-2 0 0,2-1-224 0,1 1 0 16,1 1 0-16,3-1 0 0,-1 0 0 0,1-1 0 15,1 1 0-15,2-1 0 0,0-2-208 0,1-1-96 16,-1 0-16-16,0 0 0 16,-9-4-800-16,10 5-160 0,-10-5-48 0,0 0 0 15,10 2 464-15,-10-2 96 0,0 0 0 0,0 0 16 0,0 0 1216 0,0 0 240 16,0 0 64-16,0 0 0 0,0 0 832 0,0 0 192 16,0 0 16-16,0 0 16 0,-2-5-560 0,2 5-112 15,0 0-32-15,0 0 0 0,0 0-672 0,0 0-144 16,0 0-32-16,0 0 0 0,0 0-272 0,0 0 0 15,0 0 0-15,0 0 0 0,9 0 0 0,-9 0 0 16,0 0 0-16,6 0 0 0,2 0 0 0,-1 0 0 16,-7 0 0-16,8-1 0 0,1-2 0 0,0 1 0 15,-1-1 0-15,-1 0 0 0,-1-1 0 0,0 0 0 16,1 1 0-16,0 0 0 0,-1 0-176 0,0 2 176 0,2-2-192 0,0 1 192 16,1 1-176-16,0 0 176 0,-1 0-160 0,1 1 160 15,1 0-192-15,2 0 192 0,-2 1-208 0,0 1 80 16,-1-1 128-16,1 3 0 0,-3-2 0 0,0 2-128 15,0 0 128-15,0 1 128 0,-1-1-128 0,0 0 176 16,-1-1-48-16,0 0-128 0,-1-1 192 0,1 1-64 16,-5-3-1680-16,0 0-352 15</inkml:trace>
  <inkml:trace contextRef="#ctx0" brushRef="#br0" timeOffset="4599.168">22784 1273 15663 0,'0'0'688'0,"0"0"144"0,-3 2-656 0,3-2-176 0,-5 2 0 0,5-2 0 15,-5 1 4848-15,0 0 928 0,0-1 192 0,5 0 48 16,-5-2-3632-16,1-1-720 0,1-2-128 0,-1-1-48 16,2-1-656-16,-1-1-128 0,0-2-16 0,-2-1-16 15,1-3-256-15,-2-8-48 0,0 1-16 0,0-1 0 16,0 0-224-16,2 1-128 0,0 3 160 0,1-2-160 15,0 3 0-15,0 1 128 0,1 0-128 0,1 3 0 16,0 3 0-16,1-2 0 0,1 1 0 0,1 5 0 16,1-1 208-16,0 0 0 0,0 0 0 0,2 0 0 0,1 1 48 15,1 2 0-15,1 1 0 0,2 1 0 0,-1 2-256 16,3 1 0-16,2 1 128 0,1 1-128 16,-1 3 0-16,1-1 0 0,0 1 0 0,4 4 0 0,-3-1 0 0,-6-1-192 15,-1 2 48-15,-5 0 0 16,-5 0-2000-16,-3 0-400 0,-4 2-80 15</inkml:trace>
  <inkml:trace contextRef="#ctx0" brushRef="#br0" timeOffset="5033.452">22640 1151 16575 0,'0'0'1472'16,"0"0"-1168"-16,0 0-304 0,0 0 0 0,0-5 3312 0,0-1 592 16,1 1 128-16,3-2 32 0,0 1-2688 0,2 1-544 15,2 2-96-15,-2 1-32 0,3 0-496 0,2-1-208 16,2 1 176-16,7 0-176 15,-3 1-240-15,2 1-144 0,0 2-16 0,-1 0-16 16,-1-1-528-16,-2 2-96 0,0 2-32 0,-3 1 0 16,-1 1 64-16,-3 2 16 0,0 0 0 0,-2-1 0 15,-2 1 144-15,0 2 16 0,-1-3 16 0,-2-3 0 0,-2 1 1264 0,1 0 240 0,0-6 48 0,0 0 16 16,0 0 1168-16,0 0 224 16,0 0 48-16,0 0 16 0,0 0-720 0,4-3-144 0,0-3-16 0,0 0-16 15,0-3-592-15,3-6-112 0,1 1-32 0,1 0 0 16,-2 3-416-16,1 2-160 15,-1 1 0-15,2 2 144 0,-2 1-144 0,-1 2-144 0,0 2 144 16,-6 1-208 0,0 0-240-16,5 5-64 0,-1 1 0 0,-3 0 0 0,-2 2 272 0,0-1 48 0,-2 2 16 0,0 0 0 15,1-1 336-15,0 0 64 0,1-2 16 0,1-6 0 16,0 0 240-16,0 0 48 0,0 0 16 0,0 0 0 16,0 0 0-16,5-2 0 0,0-2 0 0,2-4 0 0,2 0-240 0,1-1-48 15,0 1-16-15,0 1 0 0,-1 1-240 0,0 2 0 16,1 1 0-16,-1 1 0 0,-9 2-128 0,10 1-80 15,-1 1-16-15,-9-2 0 0,0 0-96 0,7 7-32 16,-1 2 0-16,-6-9 0 16,4 8-224-16,-4-8-32 0,6 8-16 0,-6-8-10992 15,9 4-2208-15</inkml:trace>
  <inkml:trace contextRef="#ctx0" brushRef="#br0" timeOffset="5220.843">23319 1032 32655 0,'-15'4'1440'0,"5"-1"304"0,-3 0-1392 0,0 2-352 16,-2 1 0-16,1 0 0 0,0 2 2000 0,2 0 336 15,2 1 64-15,4-1 16 0,2-2-1200 0,2 3-256 16,1 0-32-16,4 1-16 0,2 1-624 0,3-2-128 16,3 0-32-16,2 0 0 0,4-2-128 0,1-2 0 15,3-2 0-15,6-5 0 16,-2-3-1680-16,-2-1-272 0,-1-4-48 0,-4-2-15984 0</inkml:trace>
  <inkml:trace contextRef="#ctx0" brushRef="#br0" timeOffset="5401.211">23512 877 11055 0,'0'0'976'0,"0"0"-784"0,0 0-192 0,0 0 0 0,0 0 5008 16,0 0 960-16,-6 8 192 0,0 0 48 15,1 2-3552-15,0 1-704 0,0 0-144 0,2 4-16 16,-1-2-704-16,2 1-128 0,-1-2-16 0,0 2-16 0,0 0-448 0,1-1-96 15,-1 1 0-15,2 0-16 0,1-1-368 0,1 0 128 16,-1 0-128-16,1-3 0 16,0-1-1536-16,1 0-384 0,-2-9-80 0,0 0-15792 15</inkml:trace>
  <inkml:trace contextRef="#ctx0" brushRef="#br0" timeOffset="5631.141">23426 1035 13823 0,'0'0'608'0,"0"0"128"0,1-7-592 0,0 1-144 15,0-1 0-15,-1 7 0 0,5-4 4912 0,0 2 944 16,1-2 192-16,1 1 32 0,1 1-4464 0,2 0-896 16,2 0-176-16,0 1-32 0,2 1-512 0,1 0 0 15,-1 1-208-15,3 3 64 16,0-2-944-16,-1 2-176 0,0 0-32 0,-1 1-16 16,-1 0-528-16,-2 2-96 0,-2-2-32 0,-3 2 0 15,-1 0 336-15,-1 1 64 0,-3-1 16 0,-2 1 0 0,-2 0 1152 0,-1 0 224 16,3-8 176-16,-5 8-208 0,1-1 784 0,4-7 144 0,0 0 48 0,-6 5 0 15,6-5-272-15,0 0-48 0,0 0-16 0,0 0-7232 16,0 0-1456-16</inkml:trace>
  <inkml:trace contextRef="#ctx0" brushRef="#br0" timeOffset="5766.136">23743 926 20271 0,'0'0'896'0,"-8"1"192"0,-3 1-880 0,3 0-208 15,8-2 0-15,0 0 0 0,0 0 2544 0,0 0 464 16,0 0 80-16,2 9 32 16,1-1-3536-16,3-1-704 0</inkml:trace>
  <inkml:trace contextRef="#ctx0" brushRef="#br0" timeOffset="5920.265">23830 1066 9215 0,'-5'6'816'0,"0"1"-656"16,0-1-160-16,1 1 0 0,0-2 6224 0,4-5 1216 15,0 0 240-15,0 0 64 0,0 0-4928 0,0 0-992 16,0 0-192-16,8 1-32 0,0-4-1088 0,1-2-192 0,0-3-64 16,2-3 0-1,0 1-576-15,1-1-128 0,-3-1-32 0,2 1 0 16,-2 0-2160-16,-1 2-432 0,0 0-96 0</inkml:trace>
  <inkml:trace contextRef="#ctx0" brushRef="#br0" timeOffset="6183.209">23942 1098 21471 0,'0'0'960'0,"0"0"192"0,0 0-928 0,0 0-224 0,0 0 0 0,11 0 0 0,-2-3 2432 0,-2-3 432 15,-1-3 80-15,3-2 32 0,1-1-1280 0,1 1-256 16,2-1-48-16,2 0-16 0,0 1-768 0,0 2-160 16,1 0-16-16,0 0-16 0,-2-1-288 0,2 3-128 15,-1 1 0-15,-1 1 128 0,-3 0 128 0,-1 3 0 16,1 1 16-16,-3 3 0 0,-1 1-32 0,0 2-16 15,-2 1 0-15,-2 2 0 0,0 3 720 0,-2 1 144 16,-1 0 16-16,0 1 16 0,-2 4-208 0,-1 0-32 16,0 0-16-16,1 2 0 0,0 0-480 0,2 0-112 15,0-4-16-15,2 1 0 0,0-1-256 0,0-3 0 16,0-5 0-16,2-1 0 16,-4-6-2496-16,7 3-464 0</inkml:trace>
  <inkml:trace contextRef="#ctx0" brushRef="#br0" timeOffset="36662.073">6087 5182 22575 0,'0'0'992'16,"0"0"224"-16,0 0-976 0,0 0-240 0,0 0 0 0,0 0 0 16,0 0 1408-16,0 0 224 0,0 0 48 0,6-3 16 0,-1 0-1360 15,0 0-336-15,0-1 0 0,1-1 1888 0,0 0 304 16,1 0 64-16,1 0 16 15,0 1-896-15,1 0-176 0,0 2-48 0,2 0 0 0,1 2-912 16,-2 0-240-16,3 2 0 0,-1 0 1408 0,-1 1 224 16,2 0 48-16,0 0 16 0,1 1-960 0,-1-1-192 15,1 0-32-15,-1 0-16 0,-1 0-48 0,2-1-16 16,-1 1 0-16,0-2 0 0,3 0-128 0,0 0-32 16,0 1 0-16,2-2 0 0,0 1 16 0,0 0 0 15,2 0 0-15,-1-1 0 0,2-1-48 0,0 0-16 16,1 1 0-16,0 1 0 0,0-1-32 0,-1 2 0 0,1 0 0 0,-2 1 0 15,-1 1-32-15,0-1-16 0,-3 3 0 0,1-1 0 16,-4 0-144-16,4-1 160 16,1 0-160-16,1-1 160 0,2-1-160 0,0-1 0 0,1-1 0 0,0-1 128 15,3-2-128-15,1-1 0 0,2-1 144 0,-2 0-144 16,0-1 0-16,1 1 144 0,-3 1-144 0,-2 0 0 16,-3 2 176-16,1 0-176 0,-3 0 160 0,0 2-160 15,0 0 192-15,-1 2-64 0,0 0-128 0,1 1 192 16,0 0-192-16,-1 0 176 0,-1-1-176 0,1 0 160 15,2 0-32-15,-1-1 0 0,1-1 0 0,0 0 0 16,3-1-128-16,-1-1 0 0,-1-1 0 0,0 2 128 0,0-1-128 0,0 0 0 16,-3 1 0-16,0 1 128 0,0 0 0 0,-3 1-128 15,1 2 192-15,0-2-64 0,1 2-128 0,0 0 128 16,1 0-128-16,0 0 128 0,2-1-128 0,1 0 0 16,-2-2 144-16,3 0-144 0,0 0 144 0,3-2-144 15,-1 0 192-15,1-1-192 0,-2 0 0 0,2-2 0 16,-2 2 0-16,1-1 0 0,-4 1 0 0,0 1 0 15,-2 0 0-15,-2 1 0 0,-1 0 0 0,1 1 0 16,-1 0 0-16,2 0 0 0,0 0 0 0,0 0 0 16,2 0 0-16,0 0 0 0,-1-1 192 0,1 1-192 15,0 1 192-15,2 0-192 0,0-3 176 0,1-1-176 16,2-1 160-16,-1 1-160 0,1-3 0 0,-2 1 0 16,0 0 0-16,-1 2 0 0,-1 0 0 0,-1-1 0 15,-2 1 0-15,0 1 0 0,-1-1 0 0,0 1 0 0,0 0 0 0,0 1 0 16,2 0 0-16,0 0 0 15,-2 0 0-15,2 1 0 0,-1 0 0 0,0 0 0 16,2 1 128-16,1 0-128 0,-1 0 0 0,2 0 0 16,0 1 128-16,1 0-128 0,-1-1 0 0,1 1 0 15,-2 0 0-15,-1 0 0 0,1-1 0 0,-3 1 128 0,1 1-128 0,-2 0 64 16,-1-1-64-16,1 1 0 0,-1 0 0 16,1 0 0-16,1 1 0 0,1-1 0 0,-1-1 0 0,1 1 0 15,1 0 0-15,0 0 0 0,4 1 0 0,-1 0 0 16,2 0 0-16,0-1 0 0,3 1 0 0,-2 0 0 15,1 0 0-15,-4 0 0 0,1 0 0 0,-3 1 0 16,-1-1 0-16,0 1 0 0,-3-2 0 0,1 0 0 16,-1 1 0-16,1-3 0 0,2 1 0 0,1 0 0 15,-2-1 0-15,2 0 0 0,-1 0 0 0,1-1 0 16,3 0 0-16,-2 0 0 0,0 0 0 0,0 0 0 16,3 0 0-16,-2 0 0 0,0 1 0 0,0 0 0 0,0 0 0 0,-1 0 0 15,-2 0 0-15,0 1 0 0,-1 0 0 0,1 0 0 16,-2 1 0-16,1-1 0 0,2 1 0 0,-1 0 0 15,1 0 0-15,1 0 0 0,-2 0 0 0,3 0 0 16,1-1 0-16,2-1 0 0,-2 0 0 0,2 0 0 16,0-1 0-16,0 0 0 0,-2 0 0 0,1 0 0 15,-3-1 0-15,0 0 0 0,-2 0-176 0,-2 0-16 16,2 1-16-16,-3 0 0 0,1 0 208 0,1 0 0 16,0 0 0-16,2 0 0 0,1 0 128 0,0 0 64 15,1 0 0-15,0 0 16 0,0 0-144 0,2 0-64 16,2 0 0-16,0 0 0 0,-1 0 0 0,-1 0 0 15,2 0 0-15,-3 0 0 0,0-1 0 0,-4 0 0 16,0 0 0-16,0 0 0 0,-2 0 0 0,1 0 0 0,-1 0 0 0,2 0 0 16,-1 1 0-16,-1 0 0 0,2 1 0 0,0-1 0 15,-2 0 0-15,2 0 0 0,-1 0 0 0,3 0 0 16,2 0 0-16,1 0 0 0,2 0 0 16,0 0 0-16,-1 0 0 0,0-1 0 0,-1 0 0 15,0 0 0-15,-1 1 0 0,0 0 0 0,1 0 0 0,0 0 0 16,1 0 0-16,-1 1 0 0,-2 1 0 0,-2 0 0 15,0 0 0-15,-1 1 0 0,-1-2 0 0,1 1 0 0,-2 1 0 16,2-2 0-16,-1 0 0 0,3 0 0 0,-2-1 0 0,0 0 0 16,3-2 0-16,-2 1 0 0,0-4 0 0,2 3 0 15,-2-2 0-15,3 0 0 0,-1-1 0 0,3 0 0 16,0 0 0-16,1 1 0 0,-1 0 0 0,-1 1 0 16,-2 0 0-16,1 0 0 0,-2 1 0 0,0 0 0 15,-4 0 0-15,0 1 0 0,-1-1 0 0,-2 1 0 16,-2 0 0-16,-2 0 0 0,-2 1 0 0,-1-2 0 15,0 0 0-15,-5 2 0 0,0 0 0 0,2-4 0 16,-1-1 0-16,-3 0 0 16,-3-3-512-16,-2 1-80 0,-2 2-32 0,-3-2 0 15,-2 0-5472-15,-2 1-1104 0</inkml:trace>
  <inkml:trace contextRef="#ctx0" brushRef="#br0" timeOffset="37299.426">12028 3501 12895 0,'0'0'1152'0,"0"0"-928"0,2 5-224 0,0 0 0 16,0 1 5040-16,0 2 960 0,0 3 192 0,0 3 32 16,0 0-3520-16,1 5-704 0,0 4-144 0,0 0-16 15,-1 1-752-15,-1 3-160 0,-1-1-32 0,-1 3 0 16,-3 2-352-16,-1 3-80 15,0 5-16-15,-5 3 0 0,-2 3-176 0,-3-1-32 0,-1-4-16 0,-3-2 0 16,0-1-96-16,-3-5-128 0,-1-2 176 0,-1 1-176 0,2-2 128 0,0-3-128 16,2-2 0-16,0-3 0 0,4-3-160 0,2-3-96 15,0-5 0-15,3-2-16 16,3-3-2592 0,1-1-512-16</inkml:trace>
  <inkml:trace contextRef="#ctx0" brushRef="#br0" timeOffset="37529.095">11707 4122 35071 0,'0'0'1552'0,"-4"3"320"0,-1 1-1488 0,0 1-384 15,0 0 0-15,1 2 0 0,0 0 1424 0,0 1 224 16,0 1 32-16,2 1 16 0,0-1-528 0,0 2-96 16,0 1-32-16,1 0 0 0,2 2-400 0,3 0-96 15,0 1-16-15,3-2 0 0,2 1-112 0,4-2-32 16,3-3 0-16,10-1 0 0,4-5-384 15,-3-2 0-15,8-5 0 0,0-4 0 16,-4 0 0-16,-5-2 0 0,-3 0 848 0,-3 0 96 16,-3 0 16-16,-3-5 0 0,-1 1-768 0,-2 2-192 0</inkml:trace>
  <inkml:trace contextRef="#ctx0" brushRef="#br0" timeOffset="38214.709">11427 2623 18431 0,'0'0'1632'16,"0"0"-1312"-16,0 0-320 0,0 0 0 0,0 0 3200 0,-4-3 560 0,2-1 112 0,-2 1 32 16,-2-1-1568-16,1-1-304 0,0-1-64 0,0 0-16 15,-1-2-544-15,0-1-128 0,1-1 0 0,-2-1-16 16,0-1-368-16,0-2-64 0,1-1 0 0,-2 1-16 16,0-4-304-16,2 0-64 0,-1-1-16 0,1-2 0 15,0 0-240-15,1-1-32 0,1 2-16 0,1 0 0 16,2 0 0-16,-1 3 0 0,0 2 0 0,2 4 0 0,2 0-16 0,1 1 0 15,0 1 0-15,3 2 0 0,3 0-128 0,2-2 0 16,1 2 0-16,4 0 0 0,3-1 0 0,2 0 0 16,4-1 0-16,0 0 0 0,0-1 0 0,3 1 0 15,-3 3 0-15,-1-1 0 0,-4 4 0 0,-2-1-256 16,-3 2 48-16,-3 1 0 16,-3 3-1616-16,-2 3-320 0,-4 0-64 0,-2 4-16 15,-4 1-1504-15,-5 3-304 0</inkml:trace>
  <inkml:trace contextRef="#ctx0" brushRef="#br0" timeOffset="38562.623">11294 2444 15663 0,'-4'4'1392'0,"-1"1"-1120"0,1 0-272 0,4-5 0 16,0 0 4224-16,0 0 768 0,0 0 176 0,0 0 16 15,6 2-3456-15,3 0-688 0,3-4-144 0,2 0-16 16,0-2-512-16,4-1-112 0,2 0 0 0,0 0-16 16,2-4-240-16,0 1 0 0,1 1 128 0,0-1-128 15,1-1 0-15,-3 0 0 16,1-1 0-16,-4 2 0 15,-1 0-1536-15,-3 2-368 0,-3 1-64 0,0 1-16 16,0 3 464-16,-4 3 96 0,-3 3 16 0,-1 3 0 16,-2 2 768-16,-1 2 176 0,0-1 16 0,-1 2 16 0,0 0 1680 0,-1 2 336 0,1-1 64 0,-1-1 16 15,0-1 128-15,1-1 16 0,1-2 16 16,1-2 0-16,0-2-736 0,2 0-160 0,-3-5-32 0,0 0 0 16,5 2-464-16,3-3-112 0,0-2 0 0,2-2-16 15,0-4-160-15,-1-2-16 0,2-2-128 0,1-1 192 16,1-3-192-16,-1 1 144 0,-1 3-144 0,0 0 128 0,1 2-128 0,-2 3 0 15,-1 3 0-15,-1 2 0 0,-1 2 0 0,-1 5 0 16,-2 0 0-16,-2 5 0 0,0 3 0 0,-1 2 0 16,-1 0 0-16,-1 2 0 0,-2 0 0 0,1-2 0 15,1-1 0-15,1-1 0 0,1-5 0 0,1-3 0 16,-2-4-144-16,9-1 144 16,1-3-2240-16,2-5-320 0,0-4-80 0</inkml:trace>
  <inkml:trace contextRef="#ctx0" brushRef="#br0" timeOffset="38742.662">12006 2091 34095 0,'0'0'1504'0,"0"0"320"0,-4 4-1456 0,4-4-368 16,-4 5 0-16,2 2 0 0,1-1 1120 0,0 4 160 0,1-1 16 0,0 2 16 16,2 1-544-16,-2-1-128 15,2 2 0-15,-1 1-16 0,-1 0-368 0,1 2-80 0,-1 2-16 0,1 1 0 16,-1 0-160-16,0 0 0 0,0 0 0 0,1-2 0 31,1 1-1952-31,1-5-416 0</inkml:trace>
  <inkml:trace contextRef="#ctx0" brushRef="#br0" timeOffset="38916.502">12130 2046 23951 0,'-4'4'2128'0,"-2"1"-1696"16,0 1-432-16,1 3 0 0,-2 3 3824 0,1 1 672 15,-1 1 144-15,2 1 32 0,1 2-2784 0,0 0-544 16,0 3-128-16,3-1 0 0,0 2-896 16,0 3-160-16,1 2-32 0,1 3-128 0,1-1 0 0,3 0-192 15,-1 0 0-15,1-1-13184 16,3-3-2624-16</inkml:trace>
  <inkml:trace contextRef="#ctx0" brushRef="#br0" timeOffset="39083.936">12311 2624 29487 0,'-3'-5'2624'0,"1"-1"-2112"15,0-4-512-15,2 0 0 0,-1-4 2464 0,2-4 384 16,0-2 80-16,2-4 16 0,1-4-1632 0,2-1-320 16,2-3-64-16,2 1-16 0,2 0-704 0,1 2-208 0,0 4 0 0,-1 3 128 31,0 4-1376-31,-1 2-272 0,-1 2-48 0</inkml:trace>
  <inkml:trace contextRef="#ctx0" brushRef="#br0" timeOffset="39220.447">12318 2303 18431 0,'-13'1'1632'0,"-2"0"-1312"0,-3-2-320 0,1-1 0 16,-1-1 4224-16,1-1 784 0,1-1 160 0,2-1 16 15,3-3-3712-15,4 0-736 0,1-1-160 0,2 0-16 0,4 2-560 0,4-1-272 16,3 0 16-16</inkml:trace>
  <inkml:trace contextRef="#ctx0" brushRef="#br0" timeOffset="39502.585">12825 2091 27231 0,'0'0'1216'0,"0"0"240"0,0 0-1168 0,-4 1-288 0,-2 0 0 0,-1 1 0 16,-2 2 2032-16,0 1 336 16,0 1 80-16,-1 2 16 0,-1 0-1088 0,-1 3-224 0,-1 3-32 0,-1-3-16 15,0 2-608-15,2 1-128 16,-1 0-32-16,2 3 0 0,2 3-208 0,3 0-128 0,4 2 160 0,2-2-160 15,3-1 0-15,5-4 0 0,3-1-208 0,3-3 64 16,0-3-1776-16,5-4-336 0,2-2-80 0</inkml:trace>
  <inkml:trace contextRef="#ctx0" brushRef="#br0" timeOffset="40014.506">13045 2113 30063 0,'0'0'1328'0,"-4"-2"272"0,-1 1-1280 0,-1 1-320 0,-1 0 0 0,-1 1 0 0,0 1 1552 0,0 1 240 16,0-1 64-16,1 3 0 0,-1 1-1024 0,1 1-208 16,2 1-48-16,0 1 0 0,1 0-256 0,1 2-48 15,2-2-16-15,0 2 0 0,1-1-256 0,2 1 160 16,1-1-160-16,2 0 128 0,0-1-128 0,3 0 0 16,2-1 0-16,2-3 0 0,1-2 0 0,1-1 0 15,2-5 0-15,0 1-176 0,-1-3-160 0,-1-3-48 16,-1 0 0-16,-2 0 0 15,0 0-176-15,-2-3-32 0,-1 0-16 0,-3 1 0 0,0-5 304 0,0 2 64 16,-3 0 16-16,-1 1 0 0,-1-1 96 0,-1 1 128 16,-1 0-208-16,1 2 80 15,-1 2-624-15,-1 2-112 0,0 1-32 0,3 5 0 16,0 0-384-16,0 0-64 0,0 0-32 0,-2 5 0 16,1 1-288-16,2 1-64 0,0 0-16 0,0 2 0 0,2 0 1104 0,1 1 240 0,0 1 32 0,1 0 16 15,0-2 912-15,1 0 176 0,-1-1 32 16,0-1 16-16,0-2 848 0,-1 1 160 0,2-3 48 0,-2-1 0 15,-4-2-240-15,5 2-64 0,-5-2 0 0,5 0 0 16,0-3-288-16,1 2-64 0,-2-2-16 0,1-1 0 16,-2-2-448-16,2-1-80 0,2-2-32 0,-1-1 0 15,1 1-416-15,1-4-192 0,1 0 160 0,0 1-160 16,1 1 0-16,-1 1 0 0,1 1 0 0,-2 2 0 16,1 2-256-16,-1 2 0 0,-1 2 0 0,-1 1 0 15,1 3 256-15,-2 2-128 0,-3 2 128 0,1 2 0 0,-1-1 0 16,-1 3 0-16,-2 0 0 0,0 1 0 15,1 1 0-15,-1-2 0 0,1 0 0 0,1-1 0 16,1-2-896-16,2 0-240 0,0-1-32 0</inkml:trace>
  <inkml:trace contextRef="#ctx0" brushRef="#br0" timeOffset="40236.364">13523 2185 32879 0,'0'0'1456'0,"0"0"304"0,-4-5-1408 0,1-1-352 15,0 0 0-15,1-4 0 0,1 1 1488 0,2-1 240 16,3-2 32-16,1 0 16 0,1 0-1152 0,1 0-240 16,0 2-32-16,1-2-16 0,1 3-336 0,-1 1 0 0,0 2 0 0,0 1 0 15,1 3 0-15,-1 2 0 16,0 1 0-16,0 2 0 0,-1 1 0 0,-2 1 0 16,1 0 0-16,0 2 0 0,-1-3-128 0,2 2 128 0,-1-1-128 0,0 0 128 15,0-1-384-15,0-1 16 0,1-1 0 16,1 0 0-1,0-1-1200-15,0 0-240 0,-1 0-48 0,-2 0-13504 0</inkml:trace>
  <inkml:trace contextRef="#ctx0" brushRef="#br0" timeOffset="40536.887">13817 2062 22399 0,'0'0'992'0,"0"0"208"15,0 0-960-15,6-3-240 0,0 0 0 0,1-1 0 16,2 1 736-16,-1-3 96 0,2 0 32 0,1 0 0 0,0-1-864 0,-2 1 0 15,1-1-176-15,0 0 32 16,0-2-976-16,-2 3-192 0,-2-2-32 0,0 2-16 16,-1-2-320-16,-1 1-64 0,-1 0-16 0,0 0 0 0,-3 0 1280 0,-1 3 256 15,-2-3 48-15,-1 2 16 0,-2 0 2016 0,-2 2 384 16,1 1 96-16,-2 2 16 0,-2 2 304 0,-1 3 64 16,0 3 16-16,-2 1 0 0,0 3-512 0,0 2-112 15,1 2 0-15,1 1-16 0,1 1-848 0,4-1-160 16,1 1-48-16,3 0 0 0,2-3-528 0,3 1-128 15,1-3 0-15,3 0-16 0,5-1-368 0,2-2 0 16,2-4-160-16,1-3 160 16,2-1-1616-16,1-2-224 0,2-2-32 0,-2-1-9968 15,1-3-1984-15</inkml:trace>
  <inkml:trace contextRef="#ctx0" brushRef="#br0" timeOffset="40716.737">14189 1875 14735 0,'0'0'1312'0,"0"0"-1056"0,-7 1-256 0,0 3 0 16,-1-2 5072-16,0 2 960 0,1 0 192 0,-3 1 48 16,1 2-3536-16,0 0-704 0,1 2-144 0,1 1-32 15,1 1-880-15,2 0-176 0,-1 2-32 0,2 1-16 16,1 0-496-16,1 1-80 0,0 1-32 0,3-2 0 16,0 1-144-16,2-1 0 0,1-2 0 0,3-1-176 31,-1-3-1424-31,4-2-272 0,1-2-64 0,1-3-10816 0,0-3-2160 0</inkml:trace>
  <inkml:trace contextRef="#ctx0" brushRef="#br0" timeOffset="40898.264">14453 1729 10127 0,'4'-14'896'16,"-2"10"-704"-16,-1-4-192 0,0 1 0 0,-1-2 4784 0,0 2 912 16,0 1 192-16,0 6 48 0,0 0-3568 0,0 0-704 15,0 0-128-15,0 0-48 0,0 8-640 16,0 2-128-16,-1 2-16 0,1 0-16 0,-1 3-464 0,0 0-96 15,0 0 0-15,-1 1-128 0,0 1 128 0,0 0-128 16,-2 1 0-16,0 1 0 16,-1 2-320-16,0 0-112 0,0-1-16 0,-1 0-11072 15,1-1-2192-15</inkml:trace>
  <inkml:trace contextRef="#ctx0" brushRef="#br0" timeOffset="41058.597">14323 1964 23951 0,'0'0'1056'0,"0"0"224"0,0 0-1024 0,3-4-256 0,1-2 0 0,3 0 0 15,2-1 4352-15,2 1 800 0,0-2 160 0,0 0 48 16,2 1-3344-16,-1-1-672 0,0 2-128 0,-1 1-16 16,0 0-816-16,0-1-176 0,1 1-16 0,0 0-16 15,1-1-176-15,1 2 0 0,1 0-192 0,2 1 192 32,0 0-2080-32,0-2-288 0,1 2-64 0</inkml:trace>
  <inkml:trace contextRef="#ctx0" brushRef="#br0" timeOffset="41501.283">14720 1886 31503 0,'0'0'1392'0,"0"0"288"0,0 0-1344 0,0 0-336 16,0 0 0-16,0 0 0 0,6-1 1696 0,1-1 272 15,0-1 48-15,1-1 16 0,1-1-1232 0,2-1-240 16,-3 0-48-16,2-1-16 0,1 1-368 0,-1-2-128 0,0 0 0 0,-1-1 144 15,-1 0-144-15,0 1-224 0,-2 0 48 0,0 0 16 16,-3 0-96-16,-1 1 0 16,-1 0-16-16,0 1 0 0,-1 6 272 0,0 0 0 15,-4-2 0-15,-2 2 0 0,-1 2 928 0,0 1 144 0,-2 4 16 0,-1 0 16 16,-1 4 96-16,-1 0 16 0,-2 1 0 0,2 4 0 16,2 3-320-16,1 0-48 0,2 1-16 0,3-2 0 15,4 0-656-15,2-3-176 0,4-1 0 0,3-2 0 16,3-2 0-16,0-5 0 0,3-3 0 0,1-2 0 15,-2-4-480-15,2-3-128 0,-1-3-32 0,-1-2 0 16,2-2-2288-16,-1-1-464 0,2-3-80 0</inkml:trace>
  <inkml:trace contextRef="#ctx0" brushRef="#br0" timeOffset="41816.09">15076 1662 15663 0,'0'0'1392'0,"0"0"-1120"0,0 0-272 0,0 0 0 0,0 0 5536 0,-1 5 1056 15,0 1 192-15,-1 3 64 0,0 1-3664 0,0 2-736 16,1-1-144-16,0 2-16 0,0 1-1216 0,1 0-240 15,0-3-64-15,1 1 0 0,2 0-384 0,-1 0-96 16,0-2-16-16,1 2 0 0,-1-1-272 0,2 0 0 16,0-1 0-16,1-2 0 0,0-1 0 0,0-2 0 15,0-2 0-15,0-3 0 0,-5 0-304 0,5-4-16 16,-2-2 0-16,-1 0 0 0,-1 0-64 0,-2 0 0 16,-3 1-16-16,-2-1 0 0,-3-1 32 0,-2 1 16 0,-3 1 0 0,0 2 0 31,-2-1-112-31,1 3-32 0,-2 2 0 0,3 3 0 0,0-2 496 0,1 3 0 0,1 0 0 0,1 2 0 15,3 1 528-15,2 0 112 16,1 2 0-16,3 0 16 0,3 1-16 0,1 0 0 16,2 2 0-16,0 0 0 0,1-1-224 0,4 0-48 0,0-1-16 0,2-1 0 15,0-2-224-15,1-3-128 16,3 0 160-16,0-2-160 16,-2-5-672-16,2-1-224 0,-1-1-64 0,-2-2 0 15,1-3-1984-15,-2-1-416 0</inkml:trace>
  <inkml:trace contextRef="#ctx0" brushRef="#br0" timeOffset="42377.519">13639 3210 6447 0,'0'0'576'0,"0"0"-576"16,-4-4 0-16,-1-1 0 0,-1-1 7120 0,1-4 1328 15,1-3 256-15,1-2 48 0,1-4-5680 0,0-1-1152 16,1-2-208-16,1 2-48 0,1-1-800 0,-1 0-160 0,0-2-16 0,1 1-16 15,-1-1-400-15,1-1-80 0,1-1 0 0,-1 1-16 16,0 1-176-16,1 5 0 0,0-1 0 0,0 5 0 16,0 1 0-16,0 2 0 15,1 5 0-15,-3 6 0 0,5-1 0 0,1 5 0 0,-1 3 0 0,2 5 0 16,1 2 0-16,1 4 0 16,-1 0 0-16,2 3 0 0,0 0 128 0,3 0-128 0,0-1 192 0,3-3-64 15,0-1-128-15,2-2 0 0,1 0 0 0,1-1 0 16,1-2 0-16,-2-3 0 0,3-1-224 0,-1-2 80 15,0-3 528-15,-2-3 96 0,0-1 32 0,-1-4 0 16,-4-1 0-16,-1-2 0 0,-1-5 0 0,-3-2 0 16,-4-3 0-16,0-3 0 0,-3-1 0 0,-1-5 0 0,-2-2-208 0,-1-1-48 15,-3-2 0-15,0 1 0 0,-1 2-256 0,-1 4 0 16,-1 2 0-16,-1 5 0 0,-1 1-192 0,1 3-32 16,-2 3-16-16,1 2 0 15,0 2-336-15,1 2-64 0,-1 2 0 0,3 2-16 16,0 4-2096-16,4 0-432 0,3-2-80 0,2 7-15744 0</inkml:trace>
  <inkml:trace contextRef="#ctx0" brushRef="#br0" timeOffset="42766.103">14199 3053 33919 0,'7'8'1504'0,"-7"-8"304"0,4 5-1440 0,0 0-368 15,1-2 0-15,-5-3 0 0,0 0 2560 0,6 0 448 16,-1-4 96-16,-1-1 16 0,0 0-1328 0,-1-4-256 15,-2-2-48-15,1-2-16 0,-1-4-608 0,-1-2-128 16,0-4-32-16,0-3 0 0,-1-4-464 0,0-2-112 0,0-1 0 0,0-1-128 16,1-2 0-16,-1 4 0 0,-1 4 0 0,-1 3 0 15,2 3 0-15,-1 3 0 0,-1 4 0 0,1 2 0 16,0 0 0-16,1 5 0 0,0 3 0 0,1 5 0 16,0 0 0-16,0 0 0 0,0 0 0 0,4 8 0 15,2 3 0-15,1 4 0 0,-1 4 0 0,3 4 0 16,2 2 0-16,1 4 0 0,1 1 0 0,3 0 0 15,2-2 128-15,0 0-128 0,3-3 0 0,-3-1 0 16,1-4 0-16,-3-1 0 0,-1-5 0 0,-2-2 0 0,-1-2 0 16,-1-2 0-16,-1-3 0 0,0-2 0 15,-2-3 224-15,-1-2-16 0,-2-3 0 0,2-3 0 16,-1-5 304-16,-2-1 48 0,-1-5 16 0,1-4 0 16,-2-5-144-16,0-3-32 0,-1-4 0 0,-1 0 0 15,1-1-208-15,-1 2-32 0,-1 2-16 0,0 0 0 0,0-2-144 0,1 0 0 16,-2-2 0-16,0 3 128 0,0-3-128 0,-1 5 0 15,-1 3 0-15,-1 4 0 16,-1 5-720-16,1 3-80 0,0 4-16 0,-1 6 0 16,-1 4-2720-16,-1 2-560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2:27:47.23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23087 5456 13823 0,'0'0'608'0,"0"0"128"0,0 0-592 0,0 0-144 0,0 0 0 0,0 0 0 0,4-7 4864 0,1 0 928 15,-1-2 192-15,1 2 32 0,-5 7-3952 0,6-6-784 16,-1 0-176-16,-5 6-16 0,5-6 0 0,-5 6 0 16,4-6 0-16,-4 6 0 0,0 0 112 0,2-7 16 15,-2 7 16-15,0 0 0 0,-7-3-272 0,0 2-48 16,-1 1-16-16,-1 0 0 0,-1 0-384 0,0 0-64 16,0 1-32-16,1-1 0 0,-2 0-96 0,2-1-32 15,-1 0 0-15,0 2 0 0,-1 1 16 0,1 0 0 16,-1 1 0-16,3-1 0 0,-1 0 144 0,-1 1 48 0,1 2 0 0,-3-3 0 15,-1 2-496-15,1 0 0 0,-1-1 0 0,1 0 0 16,-1 1 0-16,3 0 0 16,1-1 0-16,-3-1 144 0,3-1-144 0,9-1 0 15,0 0 0-15,0 0 0 0,0 0 0 0,0 0 0 16,-4-5 0-16,4 5 0 0,0 0 0 0,0 0 0 16,-2-5 0-16,2 5 0 0,1-7 0 0,-1 7 0 15,0 0 0-15,0 0 0 0,0 0 0 0,0 0 0 16,0 0 0-16,0 0 0 0,0 0 0 0,0 0 0 0,0 0 0 0,0 0 0 15,0 0-144-15,0 0 144 0,0 0 0 0,0 0 0 16,0 0-128-16,0 0 128 0,0 0 0 0,0 0 0 16,0 0 0-16,0 0 0 0,0 0 0 0,0 0 0 15,0 0 0-15,2 9 0 0,-2-9 0 0,0 0 0 16,0 0 0-16,0 0 0 0,0 0 0 0,0 0 0 16,0 0 0-16,0 0 0 0,-6 3 0 0,6-3 0 15,-6 2 0-15,1-2 0 0,-2-2 0 0,1 2 0 16,0 2 0-16,1-2 0 0,-1 1 0 0,-2 0 144 15,0-1-144-15,-2 0 0 0,-1 0 0 0,0 1 128 16,-1 1-128-16,-1-2 0 0,-1 0 0 0,1 1 0 0,0 1 0 16,0-2 0-16,1-2 0 0,-1 1 0 0,1 1 0 0,0 0 0 15,3 0 128-15,-2-2-128 0,-2-1 0 0,0-2 0 16,-1-1 0-16,-6 2 0 0,-2 2 0 0,-4 1 0 16,-3 1 128-16,-2 0-128 0,-2 0 0 0,-1 2 0 15,-2 0 0-15,1 1 0 0,0 1 0 0,2-1 0 0,1 1 0 0,-4-1 0 16,-6 2 0-16,-2-1 0 15,-2-2 128-15,-2 0-128 0,2 0 0 0,2-1 0 16,4 0 0-16,-2-2 0 0,-3 0 0 0,-5-1 0 0,-6 0 0 0,2 0 0 16,0 1 0-16,4 0 0 15,6-1 0-15,-1-1 0 0,-1-1 128 0,-5 1-128 16,-9 1 192-16,2 1-64 0,1 1-128 0,4 0 128 16,5-3-128-16,0 2 128 0,-5 1-128 0,-4 0 0 15,-5 0 0-15,1 0 0 0,0-1 0 0,3 0-144 0,-3 0 144 16,-8 2-208-16,-8 2 16 0,2 1 16 0,3 0 0 0,-2 1 0 15,-2-1 176-15,-4 1 0 0,-1 0-144 0,3 3 144 16,6 2 0-16,-7-1 0 0,-8 1 0 0,5 0 0 16,5 1 0-16,0 2 0 0,-3 0 0 0,-1-2 0 15,-2-4 0-15,7 0 0 0,10 0 0 0,-5 0 128 16,-8-2-128-16,1-1 0 0,5-2 0 0,3 1 0 0,7-1 0 16,-8 1 0-16,-7 0 0 0,0 2 0 0,1 0 0 0,1 1 0 15,1 3 0-15,-5 0 0 0,-7 2 0 0,5 1 0 16,8 1 0-16,-5-2 0 0,-10 2 0 0,4-2 0 15,3-3 0-15,1 0 0 0,0 1 0 0,-3-1 0 16,-5-1 0-16,8 0 0 0,11-4 0 0,-7 1 0 16,-9-1 0-16,1 1 0 0,3 2 0 0,2-1 0 15,4-1 0-15,-6-1 0 0,-5-1 0 0,6 1 0 16,7-1 0-16,-5 3 0 0,-7 1 0 0,0 0 0 16,4 2 0-16,2-2 0 0,2 3 128 0,-4 0-128 0,-3 1 0 15,9-1 128-15,9 3 0 0,-2-2-128 16,-2 1 192-16,-1 0-64 0,2-1-128 0,7 0 192 0,6-2-192 0,3-1 192 15,2-1-192-15,-1-2 0 0,-3-1 0 16,0-1 0-16,0-3 0 0,6 1 0 0,6-1 0 0,2 0 0 16,2-1 0-16,-2 1 0 0,-2 0 0 0,0-2 0 15,4 0 0-15,1-1 0 0,1 1 0 0,3 1 0 16,1 0 0-16,5 1 0 16,5 1-144-16,-2 0 144 15,1 1-704-15,-2 1-96 0,-1 0-16 0,9 1 0 16,-1-1-960-16,-2 0-192 0,1 0-32 0,1-1-20096 0</inkml:trace>
  <inkml:trace contextRef="#ctx0" brushRef="#br0" timeOffset="520.072">14127 6176 22111 0,'0'0'1968'0,"-4"2"-1584"16,-3 0-384-16,1-2 0 0,1-4 2400 0,-1 0 400 15,-1-3 80-15,-1 1 0 0,0-2-1584 0,0 0-320 0,0-4-64 0,-2 1-16 16,-1 0 176-16,0-2 16 15,1-2 16-15,-1 2 0 0,-1-1-176 0,1 0-32 16,1 1-16-16,0 0 0 0,0 2 80 0,2 0 32 0,1 1 0 0,1-1 0 16,3 0-336-16,2-2-64 0,2 0-16 0,2-1 0 15,2 1-64-15,3 1-32 0,3-1 0 0,2-2 0 16,1 1 96-16,3 0 0 0,-1 2 16 0,1 2 0 16,2 2-208-16,2 2-64 0,1 0 0 0,2 1 0 15,2 0-192-15,1 1-128 0,0 1 128 0,3-1-128 16,0 0 0-16,-1-1 0 0,0-1-192 0,-2-2-15696 15,0-4-3136-15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2:33:13.412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8248 898 25791 0,'0'0'2304'0,"-5"-3"-1856"0,-1-1-448 0,1-1 0 16,2-1 3264-16,1 0 576 0,2-2 96 0,2-2 32 16,2-2-1888-16,4-1-368 0,3-2-80 0,2-3-16 15,3-2-880-15,1 1-176 0,2 2-48 0,2 0 0 16,-2 1-224-16,2 4-48 0,-1 0-16 0,2 2 0 15,-2 2-224-15,1 3 144 0,-3 2-144 0,1 2 128 16,-2 1-128-16,-3 2 0 0,-1 3 0 0,-3 4 128 16,-2 2-128-16,-4 4 160 0,-2 2-160 0,-4 2 160 15,-3 2 208-15,-2 2 32 0,-2 1 16 0,-2 0 0 16,-1-1 160-16,-1 2 48 0,-4-3 0 0,1 0 0 16,2-4-208-16,-1-1-32 0,0-3-16 0,4-1 0 15,1-2-16-15,1-2 0 0,3-3 0 0,1-2 0 0,5-4-160 0,0 0-16 16,0 0-16-16,6 0 0 0,2-2-160 0,3 0 0 15,3-1 0-15,3 0 128 0,4 1-128 0,0-1 0 16,1 2 144-16,0 2-144 0,0 2 0 0,-1-1 128 16,0 2-128-16,-4 1 0 0,0 3 240 0,-5 3-32 15,-3 2 0-15,-5 3 0 0,-4 5-208 0,-4 2 0 16,-4 2-144-16,-3 0 144 0,-2 2 0 0,-2-1 240 16,-3-3-32-16,-2-1 0 0,-1 0-64 0,0-2-16 15,0-4 0-15,0-3 0 0,3-3-128 0,1-2 0 16,1-3 0-16,1-2 128 0,3-3-128 0,1-4 0 15,2-2-160-15,2-2 160 16,4-2-1024-16,1-1-96 0,2 0-32 0,3-3 0 16,3 2-832-16,0 1-192 0,2-1-16 0,3 2-12448 15,3 1-2480-15</inkml:trace>
  <inkml:trace contextRef="#ctx0" brushRef="#br0" timeOffset="132.404">8825 1165 15663 0,'0'0'1392'0,"0"5"-1120"0,0 0-272 0,0 0 0 15,0-5 6144-15,-1 6 1152 0,1-6 256 0,0 0 32 16,0 0-5152-16,0 0-1040 0,0 0-208 0,0-6-32 16,1-2-928-16,0-1-224 0,0-1 0 0,2-1 0 31,0 0-2640-31,1-1-576 0</inkml:trace>
  <inkml:trace contextRef="#ctx0" brushRef="#br0" timeOffset="280.178">8854 799 37487 0,'-16'0'1664'0,"9"0"336"0,0 0-1600 0,-1-1-400 16,0-1 0-16,0 1 0 0,1 0 1216 0,2 0 144 15,5 1 48-15,0 0 0 0,-2-4-1408 0,4-2-128 16,0 1-112-16,3 1-12208 16,2 1-2448-16</inkml:trace>
  <inkml:trace contextRef="#ctx0" brushRef="#br0" timeOffset="709.96">9097 841 25791 0,'-12'9'1152'0,"6"-5"224"0,-3 0-1104 0,-1 0-272 0,0 0 0 0,1-1 0 16,0-1 4848-16,2-1 912 0,1-2 176 0,4-4 32 16,3-2-4768-16,3-3-960 0,3-1-240 15,3-1 752-15,3-1 96 16,2-2 32-16,3 0 0 0,1 0-704 0,1 3-176 0,-1 0 0 0,-1 3 0 15,-1 3 0-15,-1 1 0 0,-2 2 0 0,0 3 0 16,-3 2 0-16,0 4 0 0,-1 2 0 0,-2 2 128 16,-2 4 272-16,-1 1 48 0,-2 2 16 0,-1 3 0 15,-1 0 208-15,-3 0 32 0,-3-1 16 0,0-1 0 16,2 0-160-16,-3-4-48 0,0 1 0 0,2-2 0 16,-1-2-192-16,3-3-32 0,0-2-16 0,2-6 0 15,0 0-144-15,2 5-128 0,3-2 144 0,2-1-144 16,2 0 0-16,3-1 0 0,3-1 0 0,2 2 0 15,-1-1 0-15,1 1 0 0,0 0 0 0,1 3 0 16,-1 0 0-16,-3 0 0 0,-1 1 0 0,-2 2 0 0,-2 2 0 0,-5 3 0 16,-3 2 0-16,-2 5 0 0,-4-1 0 0,-3 4 0 15,-3 1 0-15,-3 2 0 0,-2-2 0 0,-3 1 0 16,-2-2 0-16,-1-1 0 0,2-4 0 0,-1-1 0 16,1-3 0-16,0-4 0 0,0-2 0 0,2-3 0 15,0-2 0-15,3-5 0 16,0-2-592-16,3-3-64 0,2-3-16 0,4-4 0 15,2-4-1376-15,4-2-256 0,4-4-64 0,2 0-19888 0</inkml:trace>
  <inkml:trace contextRef="#ctx0" brushRef="#br0" timeOffset="1222.614">9649 715 40895 0,'0'0'896'0,"0"0"192"0,5-3 48 0,0 0 0 0,1 0-912 0,2-1-224 0,2-1 0 0,2 0 0 15,1 0 1072-15,2 1 160 0,3 0 48 0,0 0 0 16,1-1-832-16,-1 0-144 0,2 0-48 0,6 0 0 16,0-1-256-16,-5 0 0 0,-2 0 0 15,-3 0 128-15,-1 1-128 0,-2 0 192 0,-2 0-192 16,-3 1 224-16,-2 0-64 0,-2 1-16 0,-1-1 0 15,-3 4-144-15,0 0 0 0,-5-3 0 16,-2 1 960-16,0 2 176 0,-4 1 16 0,-2 1 16 16,-2 1-640-16,-3 2-128 0,-1 1-16 0,-7 4-16 0,0 4-368 15,1 1 0-15,2 0 0 0,0 4 160 0,1 1-32 16,3 3-128-16,1 0 192 0,3 2 0 0,2 0 0 16,3-1 0-16,4-2 0 0,2-4 160 0,2-2 32 15,4-2 0-15,2-2 0 0,5-4-176 0,4-2-16 16,3 0-16-16,0-2 0 0,4 0-176 0,1 0 128 15,1-3-128-15,-1 3 128 0,3 0-128 0,-3 3 0 16,0 0 0-16,-3-2 0 0,-3 3 0 0,-2 2 0 0,-3 0 128 16,-3 2-128-16,-3 2 0 0,-3 2 128 15,-3 2-128-15,-3 4 128 0,-3 1 80 0,-5 2 16 0,-4 1 0 16,-1 1 0-16,-2-4 16 0,-1 1 0 16,-3-2 0-16,0-2 0 0,-1-2-112 0,1-2-128 0,-1-2 176 0,4-5-176 15,0-2 0-15,2-2 0 16,0-2 0-16,2-2 0 15,0-3-816-15,2-2-272 0,3-1-48 0,1-3-15504 16,1-2-3120-16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1:49:02.00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4408 4577 30927 0,'0'0'672'0,"0"0"144"0,0 0 16 0,0 0 64 0,-5-1-720 0,0 0-176 0,5 1 0 0,-5-2 0 0,0-1 1200 0,5 3 208 15,-5-3 32-15,2-1 16 16,-1 0-432-16,0-1-64 0,0-1-32 0,1-1 0 15,0-2-240-15,0 2-48 0,-1-8-16 0,0 0 0 16,0-2-160-16,1-5-16 0,-1-1-16 0,1-5 0 16,2 1-16-16,-1-9 0 0,1 4 0 0,1 2 0 15,0 4-48-15,2 0-16 0,-1 0 0 0,0 2 0 0,1 1 32 0,1 1 0 16,-1-1 0-16,1 3 0 0,1-3-192 0,1 4-48 16,0-2 0-16,1 2 0 0,0 1-144 0,1 1 0 15,-1 3 0-15,0 1 128 0,-1 2-128 0,0 2 0 16,0 2 0-16,-2 2 0 0,0 2-176 0,-3 3-64 15,0 0-16-15,0 0 0 16,0 0-1728-16,0 0-368 0,2 5-64 0</inkml:trace>
  <inkml:trace contextRef="#ctx0" brushRef="#br0" timeOffset="361.423">4561 4167 23039 0,'0'0'1024'0,"-1"5"192"0,-1 0-960 0,1 0-256 0,1 1 0 0,2 1 0 0,1 2 3808 0,2-1 720 15,2 2 144-15,1 1 16 0,1 3-3024 0,2 1-592 16,2-1-128-16,1 2-32 0,1 0-624 0,2-1-128 16,2-1-32-16,-2 0 0 0,0-2-128 0,1-1 0 15,-3-2 0-15,1-3 0 16,-1 0-528-16,0-1-96 0,-1-3-16 0,-2 1 0 15,-3-1-1792-15,0 1-384 0,-2-2-64 0</inkml:trace>
  <inkml:trace contextRef="#ctx0" brushRef="#br0" timeOffset="565.357">4710 4478 22111 0,'0'0'1968'0,"-4"0"-1584"15,-2-1-384-15,1-1 0 0,0-5 3664 0,2 0 656 0,-1-2 128 0,1 0 32 16,0-3-2384-16,1-2-480 0,1-1-80 0,2-1-32 16,1-2-928-16,2 1-176 0,2-1-32 0,0 0-16 15,2 1-352-15,1 0 0 0,0 1 0 0,1 0 128 16,-1 1-320-16,1 1-64 0,0-1-16 0,0 1-19456 16</inkml:trace>
  <inkml:trace contextRef="#ctx0" brushRef="#br0" timeOffset="781.529">4993 4569 42911 0,'0'0'1904'0,"-4"-1"384"0,-1-1-1840 0,5 2-448 16,-3-6 0-16,2-1 0 0,0-1 1344 0,2-1 160 15,0-1 32-15,2-2 16 0,2 0-1008 0,1-2-208 16,-1 1-32-16,2-1-16 0,0 0-288 0,1 1-144 16,0-1 16-16,1-1-9616 15,-2 0-1920-15,1 0-384 0</inkml:trace>
  <inkml:trace contextRef="#ctx0" brushRef="#br0" timeOffset="1331.659">5357 4167 20271 0,'0'0'896'0,"0"0"192"0,0 0-880 0,0-7-208 0,-1 2 0 0,1 5 0 16,0 0 4208-16,0 0 784 0,0 0 176 0,0 0 16 15,0 0-3472-15,0 0-704 0,0 0-144 0,0 0-32 16,3 7-448-16,0 3-80 0,0-2-32 15,1 2 0-15,0 2-144 0,0 0-128 0,1 0 192 0,1 1-192 16,1 0 128-16,2 0-128 0,0-2 0 0,5 1 0 16,-1-2 0-16,0-4 0 0,0-3 0 15,0-3 0-15,-2-3 0 0,1-4-176 0,0-1 176 16,-3-1-240-16,-2-1 64 0,1-1 16 0,0-6 0 16,-2-1 160-16,-1 3 0 0,-1-2 0 15,0 2-160-15,-1 1 0 0,-2 3 0 0,-1 3 0 0,0 0 160 0,0 3 144 16,-1 0-16-16,1 5-128 0,0 0 448 0,0 0-32 15,0 0 0-15,-2 7 0 0,1 1-80 0,3 2-16 16,0 1 0-16,3 2 0 0,1 0-128 0,2 3-16 16,1 0-16-16,2 1 0 0,-1 3-160 0,1 2 0 15,2 4 0-15,1 1 0 0,-1 1 0 0,-1 3 128 16,-1-2-128-16,-2 0 0 0,-1 0 0 0,-2-2 0 16,-1-1 128-16,-2-3-128 0,-2-1 0 0,-2 0 0 15,-3 0 0-15,0-3 0 0,-2-5 0 0,-1-3 0 0,-1-2 0 0,-1-3 128 16,-1-5-128-16,0-4 0 15,2-3 0-15,-2-4 0 0,-1-4 0 0,2-3 160 16,2-1 16-16,0-2 0 0,1 0 48 0,1 0 16 0,0-1 0 16,1 1 0-16,1 1 112 0,2 0 32 0,2-1 0 0,3 1 0 15,-1-2-192-15,2 1-16 0,2-2-16 0,1 2 0 16,2 0-160-16,1 1 0 0,1 0 0 0,-1 2 0 31,1 1-544-31,0 1-144 0,0 1-16 0,0-1-13424 0,0-1-2672 16</inkml:trace>
  <inkml:trace contextRef="#ctx0" brushRef="#br0" timeOffset="1575.459">5809 3695 34095 0,'0'0'3024'0,"0"0"-2416"15,-2 4-480-15,2 1-128 0,2 2 3136 0,3 2 592 16,3 3 128-16,2 1 32 0,1 2-2480 0,3 2-512 15,1 0-80-15,-1 4-32 0,1 0-496 0,1 8-96 16,-4 7-32-16,1 1 0 0,-1 2-160 0,-1-1 0 16,1-1 0-16,-3-3 0 0,-2-2 0 0,0-1 0 15,-2-2 0-15,-1 0 0 0,-3 0-192 0,1-1 192 16,-2-1-192-16,-1 0 192 0,-1-2-320 0,-1-2 48 16,-1 0 16-16,-1-2-22144 0</inkml:trace>
  <inkml:trace contextRef="#ctx0" brushRef="#br1">13843 1188 9215 0,'0'5'816'0,"1"-2"-656"0,-1-3-160 0,0 0 0 16,0 0 2656-16,0 0 496 0,0 0 112 0,0 0 0 16,0 0-1408-16,0 0-304 0,0 0-48 0,5-8-16 15,1 2-224-15,-2-2-48 0,1-4-16 0,1 1 0 16,0-2-368-16,1-2-80 15,-1 1-16-15,0-3 0 0,0 0-192 0,0-2-32 16,0 0-16-16,1-3 0 0,-1-1-224 0,1-3-32 16,-1-3-16-16,0 0 0 0,0-2-224 0,0-1 144 0,-1 3-144 0,0 2 128 15,0 2-128-15,-1 6 0 0,-2 3 0 0,0 4 128 0,-1 4-128 0,-1 8 128 16,0 0-128-16,0 0 128 16,-2 8-128-16,0 6 0 0,1 5 144 0,0 5-144 15,-1 5 0-15,1 1 144 0,0 1-144 0,2-1 0 16,1-1 336-16,1-1-32 0,2-2-16 0,0 0 0 0,1-2-288 0,1-1 0 15,1-2 0-15,0 0 0 0,-1-6 0 0,2 1 0 16,0-4 0-16,0-4-144 0,0-3 144 0,0-2 0 16,2-3 0-16,0-4 0 0,0-1 0 0,-1-6 192 15,-1-1-64-15,1-4 0 0,-1 0 0 0,0-3 0 16,-1 1 0-16,0-4 0 0,-2 1-128 0,0-3 0 16,0-2 128-16,0-2-128 0,-2 0 0 0,1-1 0 15,-2-4 0-15,1 3 128 0,1 0-128 0,-1 3 0 16,-1 4 0-16,0 0 0 0,0 5 0 0,0 4 0 15,-2 4 0-15,1 4 0 0,0 1 0 0,-2 5 128 16,0 0-128-16,0 0 0 0,0 8 128 0,-1 5-128 16,0 1 160-16,-1 4-160 0,0 2 176 0,1 3-176 0,1 3 192 0,0 1-192 15,0 1 160-15,1 0-160 16,1-4 128-16,2 2-128 0,0-5 160 0,2 0-160 0,-1-4 192 0,2 0-192 16,1-1 0-16,1-3 0 0,0-1 0 0,0-2 0 31,1-1-1280-31,1-3-176 0,0-3-16 0,0-2-14816 0</inkml:trace>
  <inkml:trace contextRef="#ctx0" brushRef="#br1">14539 935 17503 0,'0'0'768'0,"0"0"176"0,0 0-752 0,-5 0-192 0,0 0 0 0,0 1 0 16,5-1 2816-16,-6 4 544 0,-1-1 96 0,1 1 32 15,1 1-2048-15,-1 2-416 0,2 1-64 0,-1 0-32 16,0 2-272-16,1 1-48 0,0 0-16 0,2 0 0 16,2 0-240-16,0 1-48 0,1 0-16 0,1-1 0 0,2-2-160 0,1 1-128 15,1-1 144-15,2-2-144 16,0-1 144-16,-1-1-144 0,2-1 128 0,0-3-128 0,0-2 0 0,0-1 0 16,0-1 0-16,-1-2 0 0,0-1 0 0,1 0 0 15,0-3 0-15,-3 0 0 0,0 0 0 0,0-1 128 16,0 0-128-16,-1 0 192 0,-2 2-64 0,-2-3-128 15,-1 3 192-15,-2 0-64 0,1 0 48 0,-2 0 0 16,-2 1 0-16,0 2 0 0,-1 0 16 0,-1 2 0 16,0 0 0-16,0 1 0 0,0 0-192 0,1 0 0 15,0 1 0-15,0 0 0 0,6 1 0 0,-4-3 0 16,4 3 0-16,0 0 0 16,0 0-496-16,-1-5-128 0,2 0-16 0,1 0-16 15,2-1-1344-15,2-1-272 0,0 0-48 0,2 0-11648 0</inkml:trace>
  <inkml:trace contextRef="#ctx0" brushRef="#br1">14837 677 26495 0,'0'0'1168'0,"0"0"240"0,0 0-1120 0,0 0-288 16,0 0 0-16,0 0 0 0,-1 5 1504 0,0 2 240 16,-1 2 48-16,0 4 16 15,-1 2-656-15,0 4-144 0,0 2-32 0,0 2 0 16,0 1-272-16,1 1-64 0,1 1-16 0,2-2 0 15,0 1-144-15,1-2-32 0,2-2 0 0,0-2 0 16,1 1-256-16,0-3-64 0,-1 0-128 0,1-2 192 16,0-1-192-16,1-2 0 0,-2-1 0 0,1-1 0 15,1-4 0-15,-1-1 128 0,-5-5-128 0,0 0 0 0,6 2 0 0,-6-2 0 16,0 0 0-16,3-5 0 0,0-1-256 0,-2-1 64 16,-3-3 16-16,0 0 0 0,-1-1-176 0,-1 1-32 15,-2-2-16-15,-1 1 0 0,0 1 160 0,-2 3 48 16,-2 1 0-16,0 3 0 0,1 1 192 0,1-1 0 15,-1 1 0-15,2 2 0 0,1 1 320 0,1 0-32 16,-1 2-16-16,3-1 0 0,1 2-48 0,1 0-16 16,0 1 0-16,3 0 0 0,1 2-208 15,1 0 0-15,1 0 0 0,-1 0 128 0,4 1 0 16,1 0-128-16,2 0 192 0,2 0-192 0,0 0 0 16,0 1-144-16,1-3 144 15,0-1-960-15,2 1-80 0,1-3-32 0,-2 0-10128 0,1-2-2016 0</inkml:trace>
  <inkml:trace contextRef="#ctx0" brushRef="#br1">15045 1022 16575 0,'0'0'1472'0,"0"0"-1168"0,-3 3-304 0,3-3 0 16,0 0 2512-16,0 0 448 0,0 0 96 0,0 0 16 16,0 0-2048-16,0 0-416 0,0 0-80 0,5 4-16 15,0-1-320-15,1-2-192 0,2-1 192 0,0 0-192 16,-1-1 128-16,1 1-128 0,1-3 0 0,0 1 0 15,0-1 128-15,-2-1-128 0,-1-1 0 0,0 0 0 16,-1 1 128-16,0-2-128 0,0-1 0 0,-1 0 0 16,0 1 0-16,-2 0 0 0,-1-1 0 0,-1 1 0 15,0 0 128-15,-2 1-128 0,-1 0 144 0,-1 1-144 16,-1 0 768-16,-2 2 48 0,-1 2 16 0,-1 0 0 0,0 0 192 0,-1 3 64 16,-1 2 0-16,1 2 0 0,1 1-112 0,0 1-16 15,-2 0 0-15,2 3 0 0,2 0-256 0,2 1-64 16,2 2-16-16,1 0 0 0,1 1-352 0,2-1-64 15,3 1-16-15,0-1 0 0,2 0-192 0,1-1 0 16,3-4 0-16,2 0 0 0,0-2 0 0,2-1 0 16,2-1 0-16,-1-2 0 15,1-4-656-15,1-3-32 0,-1-2 0 0,0-2 0 16,0-2-2288-16,-1-3-464 0</inkml:trace>
  <inkml:trace contextRef="#ctx0" brushRef="#br1">15385 676 23039 0,'0'0'1024'0,"-1"8"192"0,-4 0-960 0,1 2-256 0,0-1 0 0,0 2 0 15,0 2 2864-15,1 1 528 0,-1 1 96 0,1 2 32 16,0 1-1968-16,1 2-384 16,-1-1-80-16,1 2 0 0,0 0-512 0,2 0-112 15,-1 0-16-15,1-2 0 0,-1 1-256 0,1-2-64 0,0 0-128 0,0-1 192 16,1 1-192-16,0-3 0 0,2-2 0 0,1 0 0 31,0-2-1696-31,2-2-224 0,1-3-64 0</inkml:trace>
  <inkml:trace contextRef="#ctx0" brushRef="#br1">15551 1101 31327 0,'0'0'1392'0,"0"0"272"0,0 0-1328 0,0 0-336 16,0 0 0-16,0 0 0 0,0 0 480 0,0 0 32 16,0 0 0-16,0 0 0 0,1-4-512 0,1-1 0 15,0-2-208-15</inkml:trace>
  <inkml:trace contextRef="#ctx0" brushRef="#br1">15610 965 12895 0,'0'0'576'0,"0"0"112"0,-4 1-560 0,4-1-128 16,-4 1 0-16,4-1 0 0,-4 0 4992 0,4 0 960 0,-5 0 192 0,5 0 32 16,0 0-4336-16,0 0-880 0,0 0-160 0,0 0-32 15,-3-2-624-15,3 2-144 0,0 0 0 0,0 0-11200 16,-3-2-2256-16</inkml:trace>
  <inkml:trace contextRef="#ctx0" brushRef="#br1">16226 927 12895 0,'0'0'1152'0,"0"0"-928"15,0 0-224-15,0 0 0 0,-4-4 2496 0,2 2 448 16,2 2 80-16,0 0 32 0,-5 0-1376 0,5 0-272 16,-4 3-48-16,-1 2-16 0,1 1-480 0,0 1-96 15,0 1-32-15,1 2 0 0,1 0-352 0,2 1-64 16,1-1 0-16,1 0-16 0,0-1-112 0,2 0-32 15,2-1 0-15,1 0 0 0,1-1-160 0,0-1 0 16,2-1 144-16,2-3-144 0,1-1 0 0,0-1 128 16,2-2-128-16,0 0 0 0,-1-3 0 0,1-1 144 0,-1-1-144 0,0 0 0 15,2-4 160-15,-1 1-160 0,-2-1 128 0,1-3-128 16,-3 0 144-16,-1 1-144 0,-2-1 160 0,-2-1-160 16,-1 3 0-16,-1 0 128 0,-2 1-128 0,-1 1 0 15,0 2 0-15,-1 1 0 0,-1 1 0 0,1 6 0 16,0 0 192-16,0 0 0 0,0 0 0 0,0 0 0 15,0 0 320-15,0 0 64 0,-4 7 16 0,1 3 0 0,2-1-208 0,0 5-32 16,1 1-16-16,1 0 0 0,1 2-144 0,0 1-48 16,0 1 0-16,0 3 0 0,0-2-144 0,0 5 128 15,-1 1-128-15,0 2 128 0,-1 2-128 0,1-1 0 16,-1 1 0-16,1 0 128 0,-1-2-128 0,0-2 0 16,-1-1 0-16,-1-2 128 0,-1-4-128 0,-1-1 0 15,0-3 0-15,-2-1 128 0,-2-1-128 0,1-3 0 16,-2-1 0-16,0-2 128 0,-1-2-128 0,0-2 160 15,2-3-160-15,-2-2 160 0,0-1-32 0,0-2 0 16,-1-1 0-16,1-1 0 0,1-1-128 0,1 0 0 16,1-3 144-16,2 0-144 0,1-1 128 0,2 0-128 15,1-4 128-15,2-1-128 0,1 0 0 0,3-2 128 16,1 1-128-16,2-4 0 0,1 0 128 0,2-1-128 0,-1 1 128 16,2 0-128-16,1 4 0 0,1-2 0 15,-1 3 0-15,1 4 128 0,-1 1-128 0,0 2 0 16,0 1 0-16,0 3 0 0,-1-1 0 0,1 2 0 0,0 0 0 0,-1 2 0 15,-2 1 0-15,0 2 0 16,-1 0 0-16,-2 1 0 16,1 2-1776-16,-2 0-320 0,0 1-64 0</inkml:trace>
  <inkml:trace contextRef="#ctx0" brushRef="#br1">16732 1048 23039 0,'-11'0'2048'0,"6"2"-1648"15,-1 0-400-15,1 1 0 0,-2 1 1728 0,0 2 256 16,1 1 48-16,1 1 16 0,-1 0-560 0,1 1-96 16,2 0-32-16,1 1 0 0,1 0-800 0,1 1-176 15,1-2-16-15,2-1-16 0,2 0-208 0,1-1-144 16,1-2 192-16,1 0-192 0,1-4 0 0,0-1 0 15,1-1 0-15,0-3 0 16,-1-1-1344-16,-1-2-336 0,-1-3-64 0</inkml:trace>
  <inkml:trace contextRef="#ctx0" brushRef="#br1">16758 880 12895 0,'-9'-11'1152'0,"4"7"-928"15,-1-1-224-15,-1 1 0 0,0 1 3600 0,1-1 688 16,-1 3 128-16,2-1 16 0,0 1-2704 0,0 1-560 15,1 1-96-15,4-1-32 0,0 0-672 0,-2 7-144 16,3-2-32-16,2 2 0 0,1 0-192 0,1-1 0 0,0-1 0 0,3 1-14848 16</inkml:trace>
  <inkml:trace contextRef="#ctx0" brushRef="#br1">16966 921 21183 0,'0'0'1888'0,"0"0"-1504"15,0 0-384-15,0 0 0 0,0 0 2576 0,-2 3 448 16,2-3 96-16,0 0 16 0,0 0-1344 0,0 0-272 15,2 5-48-15,-2-5-16 0,4 4-752 0,2-1-160 16,1 1-32-16,2-3 0 0,1 0-352 0,1 0-160 16,-1-1 128-16,2-1-128 0,0 0 0 0,0 1 0 15,0 0 0-15,0 0 0 16,0-1-1728-16,-2 1-288 0,-1 0-48 0</inkml:trace>
  <inkml:trace contextRef="#ctx0" brushRef="#br1">16979 1059 29823 0,'0'0'1328'0,"-4"5"272"0,4-5-1280 0,-5 3-320 15,5-3 0-15,0 0 0 0,0 0 1200 0,0 0 176 0,0 0 32 0,0 0 16 16,0 0-720-16,4 3-128 0,2-2-48 16,1 0 0-16,1-1-400 0,2 0-128 0,1 0 0 0,1-1 0 31,1 0-304-31,1 0-112 0,-1 0-32 0,2 0-15504 0</inkml:trace>
  <inkml:trace contextRef="#ctx0" brushRef="#br1">17408 1106 14735 0,'0'0'1312'0,"0"0"-1056"15,0 0-256-15,0 0 0 0,0 0 2640 0,0 0 480 16,0 0 80-16,0 0 32 0,0 0-1568 0,0-5-320 16,0 0-64-16,1-2-16 0,-1 0-384 0,1-3-80 15,-1 0-16-15,1 1 0 0,0-2-240 0,0 1-48 16,-1-3-16-16,0 1 0 0,0 0-96 0,0-5-32 16,1 0 0-16,-2-2 0 0,0-1-80 0,-1-2-16 15,1 0 0-15,0 0 0 0,-1-2-32 0,1 0-16 16,1 0 0-16,0 1 0 0,1-1-80 0,0 2 0 15,1 4-128-15,-1 0 192 0,0-1-192 0,1 4 144 16,1 1-144-16,0 2 128 0,0 3-128 0,0-1 160 16,1 2-160-16,0 1 160 0,1 1-160 0,0 1 160 15,1 1-160-15,-1 2 160 0,-5 2-160 0,8-1 0 16,0 0 0-16,1 2 0 0,0 1 0 0,1 0 0 16,-1 1 0-16,1 2 128 0,1 0-128 0,-2 3 0 0,-3-1 0 15,0 1-176 1,-1 0-464-16,-2 2-112 0,-1 2-16 0,-2 1 0 15,-3 1-1984-15,-2 2-416 0</inkml:trace>
  <inkml:trace contextRef="#ctx0" brushRef="#br1">17330 977 29423 0,'0'0'1296'0,"0"0"288"0,0 0-1264 0,0 0-320 16,0 0 0-16,0 0 0 0,7 2 1136 0,1-3 160 15,0-1 48-15,2 0 0 0,-1 0-512 0,2-1-80 16,0 1-32-16,0 1 0 0,0-2-512 0,2 1-208 15,0 0 176-15,1 1-176 0,1 0 128 0,0 1-128 16,0 0 0-16,-1 1 0 16,1 0-272-16,-2 1-160 0,0 1-16 0,0 0-10320 15,-1 0-2064-15</inkml:trace>
  <inkml:trace contextRef="#ctx0" brushRef="#br1">17741 1048 25967 0,'0'0'1152'0,"0"0"240"0,0 0-1120 0,-5 2-272 16,0 0 0-16,5-2 0 0,-5 0 1216 0,5 0 192 15,0 0 48-15,0 0 0 0,-4-4-528 0,0 0-96 16,1-1-32-16,1-1 0 0,1 0-304 0,0-3-64 16,1 1-16-16,0-2 0 0,0 0 16 0,0-4 0 15,0 1 0-15,1-4 0 0,0-1-112 0,2 0-32 0,-1-3 0 0,-1 1 0 16,2-1-96-16,1 0 0 0,-1-2-16 0,1 1 0 15,1 1-32-15,1 0 0 0,0 1 0 0,1 2 0 16,-2 0-144-16,0 3 0 0,1 1 0 0,0 1 0 16,-1 1 0-16,0 2 0 0,1 3 0 0,-1 0 0 15,0 1 176-15,-2 2-48 0,-3 4-128 0,0 0 192 16,0 0-1168-16,7 1-240 16,-7-1-64-16,6 5-15120 0</inkml:trace>
  <inkml:trace contextRef="#ctx0" brushRef="#br1">17851 856 18431 0,'0'0'1632'0,"0"0"-1312"15,-3 3-320-15,3-3 0 0,0 0 3024 0,-2 5 544 16,2-5 96-16,2 7 32 0,0 0-2032 0,3 0-416 15,1 1-80-15,1 0-16 0,0 0-592 0,2 1-128 16,1 0-32-16,0 0 0 0,2 1-240 0,0-1-160 0,0 0 192 0,0-1-192 16,0-1 128-16,0 1-128 15,-1 0 0-15,0 0 0 0,-1-1 0 0,0-2 0 16,-1 2 0-16,-2-2 0 0,1 0 0 0,-2-2 0 16,-2 0 0-16,1 0 0 15,-5-3-416-15,0 0-96 0,0 0 0 0,0 0-16 16,0 0-1664-16,0 0-336 0</inkml:trace>
  <inkml:trace contextRef="#ctx0" brushRef="#br1">17830 1025 12895 0,'0'0'1152'0,"0"0"-928"0,0 0-224 0,0 0 0 0,0 0 4032 0,-1-3 768 16,1 3 160-16,2-7 32 0,1 2-3040 0,1 0-608 15,0 0-112-15,2-2-16 16,1 1-592-16,2-1-112 0,1-1-32 0,2 1 0 15,1-2-480-15,2-1 128 0,0 1-128 0,0-1 0 0,3 1 0 0,-1-1 0 16,0 0 0-16,-1 1 0 0,-1 0 0 16,0 2 0-16,-3-1 0 0,0 1 0 15,-4 2-384-15,2 0-80 0,-3 2-16 0,0 1 0 16,0 0-2080-16,-1 4-400 0</inkml:trace>
  <inkml:trace contextRef="#ctx0" brushRef="#br1">18199 980 27231 0,'0'0'1216'0,"0"0"240"0,-3 5-1168 0,0 0-288 0,1 1 0 0,0 1 0 15,1 0 1456-15,0-1 224 0,1 0 48 0,0 1 16 16,1 0-656-16,0 1-128 0,0-1-16 0,1 1-16 15,1-2-592-15,0 1-112 0,0-1-32 0,0-1 0 16,2 0-192-16,0-1 0 0,-5-4 0 0,7 0 0 31,-7 0-1664-31,7-3-320 0,0-4-64 0</inkml:trace>
  <inkml:trace contextRef="#ctx0" brushRef="#br1">18280 829 17503 0,'0'0'1552'0,"-5"1"-1232"16,-1-2-320-16,0 0 0 0,1 0 2448 0,5 1 432 16,-5-1 96-16,5 1 16 0,0 0-2096 0,0 0-432 15,0 0-80-15,0 0 0 16,0 0-1280-16,0 0-240 0</inkml:trace>
  <inkml:trace contextRef="#ctx0" brushRef="#br1">18518 560 24879 0,'0'0'2208'0,"0"0"-1760"0,0 0-448 0,-1 6 0 16,1 0 2304-16,0 2 368 0,0 2 80 0,1 0 0 15,0 1-1680-15,1 1-352 0,0 5-64 0,0 1-16 16,2 0-384-16,-1 4-64 0,1 2-32 0,0 1 0 0,0 0-160 0,0 1 0 15,1 2 144-15,-1-3-144 0,2 1 0 0,0-2 0 16,-1-1 0-16,0 0 0 0,-1-3-128 0,-1-2 0 16,-1 0 0-16,-1-1 0 0,-2 1 128 0,-1-2 0 15,-1 0 0-15,-1 1 0 0,-2-4 0 0,0 2 0 16,-1 0 0-16,1-3 128 0,-2 0-128 0,0-2 0 16,0 0 0-16,1-4 0 0,0-2 0 0,2-1 0 15,0 0-192-15,1-2 64 16,4-1-1648-16,0 0-320 0,-2-4-64 0</inkml:trace>
  <inkml:trace contextRef="#ctx0" brushRef="#br1">18905 745 18431 0,'0'0'1632'0,"0"0"-1312"0,0 0-320 0,0 4 0 15,-1 3 2896-15,1 1 512 0,-1 2 112 0,0 2 0 16,-1 1-1728-16,0 2-336 0,1 3-80 0,0-1-16 16,-1 2-656-16,0-1-128 0,0 1-16 0,0-1-16 0,0 0-384 15,0-1-160-15,0-1 128 0,0 0-128 16,1-1 0-16,0-1 0 0,-1 2-144 0,1-1 144 15,0-4-2704-15,-1 1-432 16</inkml:trace>
  <inkml:trace contextRef="#ctx0" brushRef="#br1">18799 967 16575 0,'0'0'736'0,"0"0"160"0,2-4-720 0,1-1-176 15,1-1 0-15,2 0 0 0,0 0 3248 0,2 1 608 16,1-2 128-16,0 2 32 0,1 2-2880 0,1 1-576 16,0 0-112-16,1 1-32 0,-1 0-416 0,0 1 128 15,2 0-128-15,0 1-9600 16,0 2-1984-16</inkml:trace>
  <inkml:trace contextRef="#ctx0" brushRef="#br1">19464 901 13823 0,'0'0'1216'0,"0"0"-960"15,0 0-256-15,0-5 0 0,0 0 3152 0,-1 0 592 16,-1 1 112-16,0 0 32 0,0 0-2288 0,-1 0-448 16,3 4-80-16,-5-3-32 0,-1 1-304 0,0 0-64 15,6 2-16-15,-7 0 0 0,-2 2 96 0,0 1 16 16,-2 2 0-16,2 0 0 0,0 2 16 0,-1 1 16 15,0 2 0-15,-1-2 0 0,1 1-64 0,1 0-16 16,-1 2 0-16,1-3 0 0,2 0-336 0,2 0-64 16,-1-2 0-16,3 1-16 0,4-1-96 0,-1-6-16 15,4 5 0-15,1-1 0 0,2-1-192 0,1-3 0 16,1 0 0-16,0 0 0 0,0-3-160 0,-1 1 32 16,-1 0 0-16,0 0 0 0,0-1 0 0,-2 0 0 15,-5 3 0-15,0 0 0 0,0 0 128 0,0 0 0 0,0 0 0 0,0 0 0 16,0 0 0-16,0 0 0 0,-8 2 0 0,-1 1 0 15,0 2 704-15,0 0 128 16,-2 0 32-16,0 0 0 0,1 0-352 0,1 1-64 16,-1 1 0-16,1 0-16 0,2 0-48 0,1 0-16 0,0 1 0 15,4-1 0-15,2 0-176 0,2 0-48 16,1 0 0-16,3 0 0 0,2-2-144 0,1 1 0 0,2-1 0 0,-1 1 0 16,0-1 0-16,1 0 160 0,0-1-32 0,-1 0-128 15,0-1 128-15,0-1-128 0,1-1 0 0,-2 0 0 31,0-1-752-31,-2-1-208 0,0-1-32 0,0 0-16 0,-1 0-896 0,-1-1-176 0,-2-1-32 0,1 0-10320 16,-4 4-2064-16</inkml:trace>
  <inkml:trace contextRef="#ctx0" brushRef="#br1">19623 1034 15663 0,'0'0'1392'0,"0"0"-1120"16,0 0-272-16,0 0 0 0,0 0 4000 0,0 0 736 15,-5 4 160-15,1 0 32 0,1 0-2832 0,0 1-560 16,-1-1-128-16,1 2 0 0,1-1-832 0,1 1-176 0,0 1-16 0,1 1-16 16,1-3-368-16,2 1 0 15,1-2 0-15,1 1 0 0,0 0 0 0,2-1-320 16,0-1 64-16,0-3 16 15,0 0-2352-15,1-2-480 0</inkml:trace>
  <inkml:trace contextRef="#ctx0" brushRef="#br1">19712 966 30111 0,'0'0'1344'0,"-4"-1"256"0,-2 0-1280 0,1 0-320 0,-2 1 0 0,1-2 0 0,-1 2 1856 0,1 0 320 15,1 0 48-15,5 0 16 0,0 0-1600 0,0 0-304 16,0 0-64-16,0 0-16 15,0 0-2096-15,0 0-416 0</inkml:trace>
  <inkml:trace contextRef="#ctx0" brushRef="#br0">13706 1979 14735 0,'0'0'640'0,"0"0"160"0,0 0-640 0,0 0-160 0,0 0 0 0,0 0 0 16,0 0 2896-16,5 5 560 0,-2 2 96 0,0 4 32 15,-1 3-1632-15,1 2-320 16,0 4-64-16,-1 1-16 0,0 1-608 0,0-1-128 0,1 1-32 0,0-2 0 16,-1 1-448-16,1 0-80 0,-1-1-32 0,2 1 0 15,0-2-224-15,0 0 0 0,-1-1 128 0,1-2-128 16,0-1 0-16,0-1 128 0,0-3-128 0,-1 0 0 15,0-3-176-15,0-1-128 0,-3-7-16 0,0 0-15872 16</inkml:trace>
  <inkml:trace contextRef="#ctx0" brushRef="#br0">13735 1875 28671 0,'0'0'1280'0,"-5"0"256"0,0-2-1232 0,0 0-304 16,1 0 0-16,4 2 0 0,0 0 784 0,0 0 112 15,0 0 0-15,0 0 16 0,0 0-416 0,3-4-96 0,1 0-16 0,2 1 0 16,2 2-384-16,3-2 0 16,1 1 0-16,4 2 0 0,1 0 0 0,1 0 0 15,2 2 0-15,-1 1 0 0,1 1 0 0,-1 2 0 16,-2 2 128-16,-1 2-128 0,-2 0 0 0,-1 4 0 0,-2 2 144 0,-1 0-144 15,-4 2 0-15,-4 1 144 0,-2 2-144 16,-1 0 0-16,-5 0 192 0,-1 2-192 0,-2-4 192 0,-2 1-192 16,-1-3 240-16,-2 0-64 0,-2-1-16 0,0-1 0 15,-2-3 96-15,1-1 32 0,2-2 0 0,1-2 0 16,2 0-288-16,2-2 160 0,0-1-160 0,2-1 128 16,1-1-128-16,2-2 0 0,5 0 0 0,0 0 0 31,0 0-880-31,0 0-48 0,0 0-16 0,4-5-14016 0</inkml:trace>
  <inkml:trace contextRef="#ctx0" brushRef="#br0">14002 2286 22463 0,'-3'11'992'0,"2"-7"208"0,-1 2-960 0,0 2-240 16,0-1 0-16,1 0 0 0,-3-1 1600 0,2 1 256 15,0-2 64-15,0 1 16 0,2-6-592 0,-1 5-128 16,1-5-32-16,0 0 0 0,0 0-480 0,0 0-112 16,0 0-16-16,0 0 0 0,0 0-240 0,4-6-48 0,0-3-16 0,1 0 0 15,0 0 112-15,1-4 0 16,0 1 16-16,1-1 0 0,-3 0-256 0,2-1-144 16,0 0 160-16,1 1-160 0,2-2 0 0,0 2 0 0,-2 0 0 15,1 1 0-15,0 0 0 0,1 2 0 16,-1 1 0-16,0 1 0 0,-2 1 0 0,0 1-320 0,0 2 64 0,-1 1 0 31,-5 3-2400-31,0 0-480 0</inkml:trace>
  <inkml:trace contextRef="#ctx0" brushRef="#br0">14187 2218 14735 0,'0'0'640'0,"0"0"160"0,0 0-640 0,5 5-160 0,-2 0 0 0,1-2 0 16,-4-3 2688-16,7 2 496 0,0-2 96 0,1-2 32 15,-1 0-2208-15,0-1-432 0,0 0-96 0,1-1 0 16,0-1-352-16,0-1-64 0,0 0-16 0,-1 1 0 16,-1-1-16-16,0 1-128 0,0 1 192 0,-2-2-64 0,-2 0-128 0,-1 1 0 15,-1 0 144-15,-2 0-144 0,-1 1 144 0,-1 0-144 16,-2 0 192-16,0 2-192 0,-2-2 336 0,-1 3-32 16,-1 1-16-16,0 2 0 0,0 2 480 0,-1 1 112 15,0 1 16-15,0 0 0 0,1 3 32 0,0 1 16 16,0 0 0-16,2 2 0 0,0 0-144 0,2 2-32 15,4 2 0-15,0 0 0 0,1 2-368 0,2-1-80 16,2 1 0-16,0-1-16 0,3-1-304 0,3-1 0 16,2-3 0-16,2-3 0 0,0-1 0 0,3-3 0 0,2-3 0 15,0-4 0 1,2-3-368-16,-1-3-128 0,1-3-16 0,0-3-16 16,2-1-2096-16,-4 0-432 0</inkml:trace>
  <inkml:trace contextRef="#ctx0" brushRef="#br0">14549 1935 19343 0,'0'0'1728'0,"0"0"-1392"0,0 0-336 0,0 0 0 15,0 0 2448-15,-3 9 432 0,0-1 64 0,0 3 32 16,0 0-1248-16,0 1-256 0,1 6-64 0,2 0 0 16,-1-1-256-16,1 3-48 0,-1-1-16 0,2 1 0 15,0-2-480-15,1 0-96 0,0-1-32 0,1 0 0 16,0-3-272-16,0 0-48 0,1-2-16 0,-1 0 0 15,1-2-144-15,0-1 0 0,1-2 0 0,-1 0 128 16,-4-7-128-16,0 0 0 0,0 0 0 0,0 0 0 0,0 0 0 0,0 0-256 16,0 0 64-16,0 0 16 15,0-5-288-15,-2 0-64 0,-1 0-16 0,-2 0 0 16,-1 0-304-16,-1-1-64 0,-3 2-16 0,-2 1 0 16,-2 2 320-16,2 1 64 0,0 1 16 15,0 1 0-15,0 1 688 0,1 1 144 0,-1 0 16 0,2 1 16 0,1 0 304 0,2 0 48 16,-1 1 16-16,3 1 0 0,1-1-112 0,2 2-16 15,2-2 0-15,3 1 0 0,2-2-304 0,2 2-64 16,2 0-16-16,1 0 0 0,0-1-192 0,2 0 0 16,1-1 0-16,2-1 0 0,1-2 0 0,-1 0 0 0,2-1-144 0,-1-1 144 31,-3 0-2112-31,2-1-320 0,-1 0-64 0</inkml:trace>
  <inkml:trace contextRef="#ctx0" brushRef="#br0">14738 2210 9215 0,'0'0'816'0,"-4"4"-656"0,-1 0-160 0,1 2 0 15,-2 1 4640-15,1 1 896 0,-1 0 176 0,1 1 48 16,1 0-4048-16,2-2-816 0,0 0-144 0,2 0-48 16,1-1-512-16,-1-6-192 0,3 5 0 0,-3-5 144 15,6 3-1632-15,0-2-336 16</inkml:trace>
  <inkml:trace contextRef="#ctx0" brushRef="#br0">14754 2121 12895 0,'0'0'1152'0,"0"0"-928"0,0 0-224 0,-5-1 0 0,0-1 3072 0,0 2 560 16,5 0 112-16,0 0 32 0,0 0-2960 0,0 0-592 15,0 0-224-15,0 0-7808 16,0 0-1664-16</inkml:trace>
  <inkml:trace contextRef="#ctx0" brushRef="#br0">14949 2094 19343 0,'0'0'1728'0,"0"0"-1392"16,0 0-336-16,-4 3 0 0,-2-1 2944 0,0 1 528 15,0 0 112-15,-1 1 0 0,-1 0-1488 0,0 1-304 16,-1 1-64-16,-1 1-16 0,0 0-672 0,0 1-128 15,-1 1-16-15,-1 0-16 0,0 2-368 0,1 1-64 16,1 0 0-16,1-1-16 0,2 2-192 0,2 2-48 0,1-3 0 0,2 3 0 16,4 0-192-16,3-1 128 0,4 0-128 0,1-1 0 15,0-2 0-15,3-1 0 0,2-2 0 0,0-1 0 16,1-4 0-16,1-2 0 0,0-2-176 0,1-2 176 16,-2-2-1488-1,0-2-176-15,-1-2-48 0,0-1-10192 0,0-1-2048 0</inkml:trace>
  <inkml:trace contextRef="#ctx0" brushRef="#br0">15195 1889 30863 0,'-5'8'1360'0,"2"-2"304"0,-1 3-1344 0,0 0-320 0,0 3 0 0,0 1 0 0,0 3 1936 0,1 1 320 16,-1 3 64-16,0-1 16 0,0 2-1008 0,1 1-208 15,0-1-32-15,0 0-16 0,1-1-560 0,0-1-128 16,0-1 0-16,0 2-16 0,0-1-208 0,0-1-32 16,0 1-128-16,0 0 192 0,0-1-192 0,0-1 0 15,-1-1 0-15,1-1 0 16,0-3-1072-16,0-2-208 0,-1-1-32 0,0-4-16 16,0-2-976-16,3-3-192 0,-4-2-32 0,-1-3-7808 15,-1-1-1568-15</inkml:trace>
  <inkml:trace contextRef="#ctx0" brushRef="#br0">15052 2223 12895 0,'0'0'576'0,"0"0"112"0,0 0-560 0,1-5-128 0,-1 0 0 0,1 0 0 16,-1 5 4096-16,2-5 800 16,-1 1 160-16,2 1 16 0,1-3-3184 0,1 2-640 15,1 0-128-15,0 0-32 0,3 0-768 0,1 1-144 0,0 0-48 0,1 0 0 16,-1 0-128-16,2 1 0 16,-1 0 0-16,0 1 128 0,1 0-128 0,0 1 0 15,0 0 0-15,-2 0 0 0,0 0-176 0,1 1 48 0,-2-1 0 0,0 0 0 0,-1 0 0 0,2 1 0 16,-2-1 0-16,-1 0 0 15,0 0 128-15,-1 0 0 0,-1 0 0 0,1 0 0 16,-6 0 0-16,0 0 0 0,0 0 0 0,0 0 0 16,0 0 464-16,0 0 32 0,-3 6 0 0,-1 0 0 0,1 2 272 0,-2 0 48 15,-2 0 16-15,-1 0 0 0,0 2-160 0,-1 2-32 16,0 2 0-16,0-2 0 0,0 3-96 0,2 1-32 16,1 0 0-16,1 2 0 0,2-3-256 0,3-1-48 15,3-1-16-15,2-1 0 0,2-2-192 0,2-2 0 16,0-1 0-16,0-3 0 0,2-3 0 0,1-2 0 15,0-2 0-15,0-2 0 0,2-3-208 0,0-1 16 16,-2-3 0-16,1 0 0 16,-2 0-320-16,0 1-64 0,-2 0-16 15,-2-2 0-15,0 3 0 0,-1-1 0 0,-3 0 0 0,1 1 0 16,-1 0 32-16,-1 2 16 0,-3-1 0 0,1 1 0 16,0 0-368-16,-1 1-80 0,1-1-16 0,-1 2 0 15,0-1-272-15,0 1-48 0,1 1-16 0,0 0 0 16,-1 0 608-16,1 5 112 0,1-5 32 0,-1 5 0 0,0 0 320 0,0 0 64 0,0 0 16 0,0 0 0 15,0 0 464-15,0 0 112 16,0 0 0-16,0 0 16 0,4 6 544 0,-1 1 96 16,-1 0 32-16,1 1 0 0,1 0-32 0,-2 0 0 15,-1 1 0-15,2 3 0 0,1 0-208 0,0 1-64 0,-1 1 0 0,0 1 0 16,0 0-320-16,-1 1-64 0,0-1 0 16,0-1-16-16,0 1-16 0,1-3 0 0,0-1 0 0,0 0 0 15,0-2-16-15,-1-2 0 0,-2-7 0 0,3 5 0 16,-3-5 32-16,0 0 0 0,5 0 0 0,1-3 0 15,-1-3-16-15,1-3 0 0,-1-1 0 0,1-3 0 16,2-1-160-16,-2-3-48 0,0 2 0 0,1-3 0 0,0 1-144 0,0 2 160 16,0 0-160-16,-2 2 160 0,0 4 16 0,0-3 0 15,1 1 0-15,-1 2 0 0,0 1 16 0,1 0 16 16,-2 1 0-16,1 2 0 0,0-2-80 0,2 2-128 16,-1 0 176-16,1 0-176 0,2 2 128 0,-1-1-128 15,-2 1 0-15,2 0 0 0,0 1 0 0,0-1 0 16,1 2 0-16,-2 1 0 0,-1 0 0 0,1 1 0 15,0 2 0-15,0-1 0 16,-1 1-1152-16,0 2-192 0,0-2-48 0,-1 0-11632 16,1 2-2336-16</inkml:trace>
  <inkml:trace contextRef="#ctx0" brushRef="#br0">15907 2323 19343 0,'0'0'848'0,"-4"4"192"0,0-1-832 0,4-3-208 0,-4 2 0 0,4-2 0 16,0 0 4576-16,0 0 864 15,0 0 192-15,0 0 16 0,0 0-4240 0,-2-2-832 0,2-3-192 0,1-3-16 32,1 0-1168-32,1-1-224 0,1-1-64 0,-1 1-16048 0</inkml:trace>
  <inkml:trace contextRef="#ctx0" brushRef="#br0">15945 2050 23951 0,'0'0'2128'0,"-4"-1"-1696"0,-1 1-432 0,1 0 0 0,0 0 3552 0,4 0 624 15,-4 0 128-15,4 0 32 16,-5 0-2416-16,5 0-496 0,0 0-80 0,0 0-32 0,0 0-928 0,0 0-176 16,0 0-32-16,0 0-16 15,0 0-1056-15,0 0-192 0,6 0-64 0,2 0-17632 16</inkml:trace>
  <inkml:trace contextRef="#ctx0" brushRef="#br0">16514 2086 19055 0,'0'0'832'0,"0"0"192"0,0 0-816 0,0 0-208 0,0 0 0 0,-1-5 0 15,-1 0 784-15,2 5 112 0,-2-6 32 0,2 6 0 16,-3-3-288-16,3 3-64 0,0 0-16 0,0 0 0 16,0 0 208-16,-6 2 32 0,2 2 16 0,-1 2 0 15,0 1 80-15,2 1 32 0,0 1 0 0,0-1 0 16,0 1-224-16,1 1-32 0,2 1-16 0,2-1 0 16,-1-3-288-16,2 3-64 0,2-3-16 0,0 0 0 15,2-1-160-15,1 0-128 0,1-1 144 0,1-2-144 16,0 0 0-16,2-3 128 0,-2-2-128 0,1 1 0 0,-1-1 128 0,1-1-128 15,0-2 176-15,0-1-176 0,-1-1 192 0,0-1-192 16,-1-1 192-16,0 0-192 0,-2-1 144 0,-2 0-144 16,-2 0 0-16,-2 0 144 0,-1 1-144 0,-1-1 0 15,-2 2 144-15,-1 0-144 0,-1 1 0 0,-1 2 0 16,-1 0 0-16,-1 1 128 0,2 1 64 0,1 1 0 16,-1 1 16-16,6 1 0 0,0 0 272 0,0 0 48 15,-3 4 16-15,3-4 0 0,1 9-272 0,2-2-48 16,2 3-16-16,2 2 0 0,2 1-80 0,2 1-128 15,0 1 176-15,0 1-176 0,2 1 256 0,0 1-64 16,1 1-16-16,-2 4 0 0,0-1 16 0,-2 4 16 16,-3 0 0-16,-2 2 0 0,1 0-64 0,-3-1-16 0,-1 1 0 0,-2-2 0 15,-2-2-128-15,-2 0 128 0,-2-4-128 0,0-1 128 16,-3-2-128-16,-2-2 0 16,-2-2 144-16,2-1-144 0,-1-2 176 0,-1-3-48 15,-1-1 0-15,0-2 0 0,0-1 64 0,2-3 16 0,2-3 0 0,0 1 0 16,2-4 32-16,0 0 0 0,1-1 0 0,2-1 0 0,1-2-96 15,1-1-16-15,1 0 0 0,1-2 0 16,2-1 0-16,0 0-128 0,1 0 192 0,1-2-64 16,0 0 0-16,1-1 0 0,2-1 0 0,0 1 0 15,1-1-128-15,1 2 0 0,0 0 0 0,0 0 0 0,2 1 0 0,-1 1 0 16,1 0 0-16,2 1 0 16,-1 2 0-16,3 0 0 0,0 1 0 0,-1 2 0 15,-1 2 0-15,1 0 0 0,-2 1 0 0,1 0 0 0,-1 0 0 0,0 1 0 16,0 0 0-16,0 1 0 0,-1 1-128 0,0 0-128 15,-3 1 0-15,-2-2-16 16,1 2-2704-16,-6 1-544 0</inkml:trace>
  <inkml:trace contextRef="#ctx0" brushRef="#br0">16971 2256 10127 0,'0'0'896'0,"0"0"-704"0,0 0-192 0,0 0 0 0,0 0 3856 0,-4 2 752 15,-1 1 128-15,0 1 48 0,0 1-2768 0,1 1-544 16,-1 0-128-16,2-1 0 0,2 2-480 0,-1 1-96 15,1 0 0-15,1 2-16 0,1-2-448 0,1 0-96 16,1 1-16-16,2-1 0 0,0-1-192 0,1-1 0 16,0-1 0-16,0-1 0 0,-1-3 0 0,-5-1 0 15,6 0 0-15,0-1-10480 16,-1-3-2144-16</inkml:trace>
  <inkml:trace contextRef="#ctx0" brushRef="#br0">16981 2128 23039 0,'0'0'2048'0,"0"0"-1648"15,0 0-400-15,-4 5 0 0,4-5 2304 0,-6 4 384 16,2 0 80-16,1 1 16 0,-1-2-1680 0,4-3-336 16,0 0-64-16,0 0 0 0,-1 5-512 0,1-5-192 0,0 0 128 0,3 4-10688 31,-3-4-2128-31</inkml:trace>
  <inkml:trace contextRef="#ctx0" brushRef="#br0">16620 1875 24879 0,'0'0'1088'0,"0"0"256"0,2-5-1088 0,-2 0-256 0,0 0 0 0,0-1 0 16,1-1 1248-16,0 1 192 0,1-1 32 0,2-1 16 16,2 0-528-16,0 0-96 0,0 1-32 0,1 0 0 15,0 0-192-15,0 1-64 0,0 0 0 0,1 1 0 16,0 1-224-16,-1 1-48 0,-1 1-16 0,-1 1 0 16,1 1 240-16,0 1 48 0,0 1 16 0,-1 3 0 15,-1-1 192-15,-1 2 48 0,1 0 0 0,-1 1 0 16,0 1-176-16,0 0-16 0,-2 3-16 0,1-2 0 15,2 1-144-15,0 0-32 0,1 1 0 16,1-1 0-16,0 0-224 0,2-3-48 0,-1 0-16 0,1-2 0 0,1-1-160 0,-1-2 0 16,0-2 0-16,1-1 128 0,-2-1-288 0,0-3-64 15,0-1-16-15,0 0-13248 16,-2-1-2640-16</inkml:trace>
  <inkml:trace contextRef="#ctx0" brushRef="#br0">17328 2043 12895 0,'0'0'1152'0,"0"0"-928"15,0 0-224-15,-4 2 0 0,1 0 4048 0,3-2 768 16,-3 3 160-16,3-3 16 0,0 0-2288 0,0 0-464 0,0 0-80 0,2 7-32 15,0-2-912-15,3-1-176 0,1-1-32 0,1 0-16 16,1 0-544-16,0 0-96 0,1 0-32 0,-2-1 0 16,2 1-320-16,0-3 144 0,1 1-144 0,-2-1 0 31,-1-1-576-31,0 1-240 0,-7 0-32 0,0 0-11520 0,7-2-2304 0</inkml:trace>
  <inkml:trace contextRef="#ctx0" brushRef="#br0">17331 2164 20271 0,'0'0'1792'0,"-4"4"-1424"0,-1 1-368 0,-1-2 0 0,1 1 3872 0,1 0 704 16,4-4 144-16,0 0 16 0,0 0-2560 0,0 0-528 15,0 0-112-15,3 5 0 0,1-1-864 0,2-1-160 16,0 0-48-16,2-2 0 0,2-1-272 0,1 0-64 16,0 0-128-16,0 0 192 0,1 0-192 0,1-1 0 15,-1-1 0-15,1 1 0 16,2-3-1360-16,-1 2-272 0,-1 0-48 0,2 0-10608 15,-1 0-2112-15</inkml:trace>
  <inkml:trace contextRef="#ctx0" brushRef="#br0">17806 2302 26255 0,'0'0'1152'0,"0"0"256"0,0 0-1120 0,0 0-288 0,0 0 0 0,0 0 0 15,0 0 1600-15,0 0 272 0,0-5 48 0,-1 0 16 16,0 0-496-16,0-1-96 0,0 0-32 0,0-1 0 16,1-1-304-16,0 0-64 0,-1-1-16 0,1 1 0 15,0-2-336-15,0-1-64 0,0-1-16 0,-1 0 0 16,1-3-176-16,0-1-32 0,-1-1-16 0,0-2 0 15,0-1-32-15,0-2-16 0,0 2 0 0,2-2 0 16,-2 0 0-16,1-1 0 0,-1 1 0 0,1 0 0 0,0 2-16 0,0 0 0 16,0 2 0-16,0 3 0 0,0 0-32 0,0 2 0 15,1 2 0-15,0 0 0 0,0 1 0 0,2 0 0 16,1 3 0-16,-1 0 0 0,2 2-192 0,1-1 128 16,-1 2-128-16,2 1 0 0,1 1 0 0,1 1 128 15,-2 1-128-15,2 1 0 0,0 1 0 0,0 1 0 16,1 0 0-16,-1 2 0 0,1 0 0 0,0 2 128 15,0-2-128-15,-1 3 0 0,-2 1 0 0,0-1-240 16,-2 3 48-16,-1 0 16 16,0 2-1280-16,-2 2-256 0,-2 0-48 0,-1 2-16 15,-2-1-1760-15,-2-1-368 0</inkml:trace>
  <inkml:trace contextRef="#ctx0" brushRef="#br0">17748 2127 21183 0,'0'0'1888'0,"-6"3"-1504"0,-1 0-384 0,1 0 0 15,6-3 3792-15,0 0 688 0,0 0 144 0,0 0 32 16,0 0-2544-16,0 0-496 0,0 0-96 0,0 0-32 16,6 2-528-16,1-1-96 0,1-1-32 0,0 0 0 15,0-1-512-15,2 0-96 0,0-1-32 0,0 1 0 16,0 0-192-16,0 0 0 0,0-1 128 0,2 1-128 16,-1 1 0-16,-2 0 0 15,2-1-192-15,0 0 192 16,-1 0-1616-16,0 0-224 0,0-1-32 0,1 0-16 15,1 0-672-15,-1-1-144 0,3 0-32 0,-2 0-12304 0</inkml:trace>
  <inkml:trace contextRef="#ctx0" brushRef="#br0">17768 1669 16575 0,'0'0'1472'0,"0"0"-1168"0,0 0-304 0,0 0 0 15,4-5 3664-15,-1-1 688 0,0 0 128 0,0 0 16 16,0 1-2352-16,-1-1-480 0,0 1-80 0,0 1-32 15,0-1-640-15,0 0-128 0,0 1-16 0,-2 4-16 0,3-3-432 0,1-1-96 16,-4 4-16-16,4-3 0 0,1 0-208 0,-5 3 0 16,0 0 128-16,7-1-128 0,0 1 0 0,-1 1 0 15,-6-1 0-15,7 1 0 16,-1 0 0-16,0 1 0 0,1 0 0 0,0 2 0 0,-7-4 128 0,6 3-128 16,-6-3 0-16,5 4 0 0,-5-4 128 0,3 5-128 15,-3-5 0-15,4 6 0 0,0 1 0 0,-1 0 0 16,0-1 0-16,-2 1-160 15,1 0-720-15,0 1-144 0,-2-1-16 0,1 1-16560 0</inkml:trace>
  <inkml:trace contextRef="#ctx0" brushRef="#br0">18203 2277 6447 0,'0'0'272'0,"0"0"80"0,0 0-352 0,0 0 0 15,0 0 0-15,0 0 0 0,-4-1 5632 0,4 1 1072 16,-5-2 208-16,0-2 32 0,1-1-4016 0,0 0-816 15,1 0-144-15,2-3-48 0,-1 1-624 0,1-2-128 16,0-1-16-16,0-1-16 0,1 0-384 0,0-2-80 0,0-2-16 0,1-1 0 16,0-3-208-16,1-1-64 15,2-2 0-15,0-3 0 0,1-1-128 0,0-1-48 16,0-2 0-16,1 1 0 0,1 1-208 0,0 2 176 16,0 3-176-16,0 3 160 0,-1 2-160 0,1 4 0 15,-1 2 0-15,2 1 0 0,0 0 0 0,0 4 0 0,1 0 0 16,0 1 0-16,3 0 0 0,0 2 0 0,0 0 0 0,-1 1 0 15,2 0 0-15,-1 1-192 0,0 0 0 0,-2 1 16 16,2 1-2016-16,-2 1-416 0,-2 0-80 0,-2 2-15360 16</inkml:trace>
  <inkml:trace contextRef="#ctx0" brushRef="#br0">18389 1992 18431 0,'0'0'816'0,"-2"-3"160"0,0 0-784 0,-1 0-192 15,1 1 0-15,2 2 0 0,0 0 4256 0,0 0 800 16,0 0 176-16,0 0 16 0,0 0-3136 0,0 0-624 16,2 5-128-16,1 1-16 0,3 1-656 0,1-1-128 15,2 2-32-15,2 1 0 0,0-2-240 0,1 3-48 16,2 0-16-16,-2 0 0 0,1 0-224 0,0 2 176 15,1-2-176-15,-2 0 160 0,0 0-160 0,0-1 0 0,0 1 144 0,-3-1-144 16,1-1 0-16,-1 0 0 16,-1 0 0-16,-1-1 0 0,-2 1-176 0,-1-3-48 0,1 0-16 0,0 0 0 15,-5-5-656-15,4 5-128 16,-4-5-16-16,4 4-16 0,-4-4-1552 16,0 0-304-16,0 0-64 0</inkml:trace>
  <inkml:trace contextRef="#ctx0" brushRef="#br0">18445 2214 29023 0,'0'0'1280'0,"0"0"272"0,0 0-1232 0,0 0-320 0,2-4 0 0,3-3 0 0,0 2 1632 0,1-1 272 16,0 0 48-16,2-1 16 0,1 1-544 0,1-1-96 15,-2 0-32-15,0 0 0 0,3-1-688 0,-1 0-144 16,0-1-16-16,0 0-16 0,1 1-240 0,1-1-32 15,-1 0-16-15,1-1 0 0,-2 0-144 0,2 2 0 16,0-2 0-16,-2 0 0 0,2 1 0 0,0 1-320 16,-1 1 48-16,-2 0 16 15,-1 0-2512-15,0 0-496 0</inkml:trace>
  <inkml:trace contextRef="#ctx0" brushRef="#br0">18838 2111 33343 0,'0'0'736'0,"0"0"160"0,-2 4 16 0,-1 2 16 0,-1 0-736 0,0 0-192 0,-1 0 0 0,3 1 0 16,-1-1 960-16,0 0 176 0,1 0 16 0,1 1 16 15,1 0-400-15,1 0-64 0,1 0-32 0,1 0 0 16,1-1-288-16,0-1-64 15,2 1-16-15,1-1 0 0,0 0-176 0,0-1-128 0,2-1 144 16,-3-1-144-16,1-2 0 0,0-1-256 0,0-2 16 0,-1 0-11872 16,0-3-2384-16</inkml:trace>
  <inkml:trace contextRef="#ctx0" brushRef="#br0">18968 1894 29023 0,'0'0'1280'0,"0"0"272"0,-4-3-1232 0,4 3-320 0,-5-3 0 0,0 1 0 0,2 1 1216 0,3 1 176 16,-5-2 32-16,5 2 16 0,0 0-944 0,0 0-192 15,0 0-48-15,0 0 0 0,0 0-512 0,0 0-128 16,0 6 0-16</inkml:trace>
  <inkml:trace contextRef="#ctx0" brushRef="#br0">19039 1802 33695 0,'0'0'1488'0,"-4"0"304"0,-2 0-1424 0,6 0-368 0,0 0 0 0,0 0 0 16,0 0 1920-16,0 0 304 0,0 0 64 15,0 0 16-15,0 0-1360 0,0 0-272 16,-1 5-48-16,3 3-16 0,2-2-288 0,1 3-64 0,3 1-16 0,3 2 0 0,2 0-64 0,0 4-16 15,0 1 0-15,1 1 0 0,2 2-160 0,-1 2 0 16,2 0 0-16,-3 1 128 16,0 1-128-16,-1 0 0 0,-3-1 0 0,-1 0 0 15,-2-1 0-15,-2-1 0 0,-2-1 0 0,-3 1 0 16,-2-1 0-16,-2-1 0 0,-3 1 0 0,0 1 0 16,-2-1 0-16,-1-2 0 0,-1 0 0 0,0-2 0 15,1-1-144-15,0-3 144 0,-1-2-192 0,3-2 192 0,2-1-160 0,1-2 160 16,-3-3-128-16,1-1 128 15,0-2-2992-15,-2-1-512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1:55:28.37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12861 580 30111 0,'0'0'1344'0,"0"0"256"0,-5 3-1280 0,0-1-320 0,5-2 0 0,0 0 0 16,0 0 512-16,0 0 48 0,0 0 0 0,0 0 0 15,0 0-560-15,0 0 0 0,0 0 0 0</inkml:trace>
  <inkml:trace contextRef="#ctx0" brushRef="#br0">8969 1457 21183 0,'0'0'1888'0,"0"0"-1504"15,0 0-384-15,0 0 0 0,2 6 1472 0,-1-1 240 16,1-1 32-16,1 0 16 0,1-1-1440 0,1-1-320 16,0 0 0-16</inkml:trace>
  <inkml:trace contextRef="#ctx0" brushRef="#br1">7336 493 4607 0,'0'0'400'0,"0"0"-400"0,0 0 0 0,0 0 0 16,0 0 592-16,0 0 48 0,0 0 0 0,2-5 0 15,0 0-256-15,-2 5-32 0,0 0-16 0,3-3 0 16,-3 3 2624-16,0 0 528 0,0 0 96 0,0 0 32 16,0 0-720-16,0 0-144 0,0 0-16 0,0 0-16 15,0 0-864-15,0 0-160 0,0 0-32 0,0 0-16 16,1 5-464-16,0 2-96 0,3 2 0 0,-1 2-16 0,-1 3-224 0,0-1-32 16,1 0-16-16,0 1 0 0,0-1-176 0,0 0-48 15,0 2 0-15,0 0 0 0,-2 1-240 0,3 1-48 16,-2 0-16-16,1 2 0 0,0 1-272 0,0-1 128 15,0-1-128-15,-1 0 0 0,0-2 0 0,0-3 0 16,0 2 0-16,0-3 0 0,1-2-192 0,-1-3-160 16,-1 0-32-16,-1-7 0 15,0 0-2000-15,0 0-416 0,0 0-80 0,0-5-14416 0</inkml:trace>
  <inkml:trace contextRef="#ctx0" brushRef="#br1">7351 534 17503 0,'0'0'1552'0,"-3"-6"-1232"0,1 1-320 0,1-2 0 16,1-3 3584-16,2 1 672 0,2 0 128 0,1 0 32 15,-1-2-2704-15,2 0-544 0,1 0-96 0,1 2-32 16,3-1-464-16,1 1-80 0,0 1-32 0,0 1 0 15,1 2-304-15,1 3-160 0,-1 1 160 0,2 2-160 16,2 1 128-16,-3 3-128 0,0 2 0 0,-1 1 144 16,-1 0-144-16,-1 3 0 0,-2 0 0 0,-2 4 128 15,-2 1 0-15,-2 0 0 0,-1-2 0 0,-3 2 0 0,-1 0 96 16,-3 1 16-16,-1-4 0 0,0 0 0 0,-2 2 400 0,-1-1 64 16,1-3 32-16,-3 2 0 0,0-2-352 0,0 0-80 15,1 1-16-15,-1-3 0 0,0-1 224 0,1-1 64 16,2 0 0-16,-2-3 0 0,2 1-192 0,2-3-16 15,6-2-16-15,0 0 0 0,0 0-192 0,0 0-32 16,0 0-128-16,4-4 192 0,2 1-192 0,2-1 0 16,1 2 0-16,3 0 0 0,2 1 176 0,1-1-176 15,0 1 192-15,1 2-192 0,-2 2 256 0,1 1-64 16,0-3-16-16,-1 2 0 0,0 2-176 0,2 3 192 16,-2 2 0-16,-2-3-192 0,0 1 0 15,-1-1 144-15,-3 1-144 0,0 0 0 0,-1-1 0 0,0 0 0 0,-2-1 128 16,-5-6-128-16,4 6-256 0,-4-6 64 0,0 0 0 31,0 0-1152-31,0 0-224 0,0 0-13296 16,0 0-1360-16</inkml:trace>
  <inkml:trace contextRef="#ctx0" brushRef="#br1">7849 624 29951 0,'0'0'1328'0,"-1"5"272"0,1 1-1280 0,0 1-320 0,0 1 0 0,1 1 0 15,-1 1 752-15,1 1 80 0,1 0 32 0,0 2 0 16,-1 1-544-16,2-2-96 0,-1-1 128 31,0-3-1232-31,1-1-240 0,-3-7-48 0</inkml:trace>
  <inkml:trace contextRef="#ctx0" brushRef="#br1">7809 432 22111 0,'0'0'1968'0,"-5"1"-1584"0,0 0-384 0,0 1 0 0,1 0 2208 0,4-2 352 15,0 0 2208-15,-1 4-3744 0,1-4-736 16,0 0-160-16,5 5-128 15,1-1-1760-15</inkml:trace>
  <inkml:trace contextRef="#ctx0" brushRef="#br1">8094 377 23039 0,'-3'13'2048'0,"1"-5"-1648"0,0 3-400 0,0-2 2880 0,1 2 480 0,0 0 96 0,0 2 32 15,0 3-1584-15,0-2-320 0,1 0-64 0,0 0-16 16,0-1-720-16,1 1-144 0,2 0-16 0,-1-3-16 16,0-4-288-16,1 2-48 0,1 0-16 0,0-1 0 15,-1-2-256-15,0 0 160 0,0 0-160 0,1-3 128 16,-4-3-128-16,0 0 0 0,0 0 0 0,0 0 0 16,0 0 0-16,0 0 0 0,0 0 0 15,0 0-192-15,0 0 192 0,-5-3-160 0,-2 0 160 16,-2 2 0-16,-1 1 0 0,0-4 0 0,-2 3 0 0,-1 1 0 0,1 2 0 15,-1 2 0-15,1 0 0 0,-1 2 144 0,2 1 80 16,1 2 16-16,2-4 0 0,0 1 304 0,2 2 64 16,2 0 16-16,1 2 0 0,2 1-176 0,1 1-48 15,1-3 0-15,5 4 0 0,3-1-272 0,2-1-128 16,1-2 128-16,3-1-128 0,4-3 0 0,1-2 0 16,0-2 0-16,2-2 0 0,3 0 272 0,-1-3 32 15,1-1 0-15,-2-2 0 16,0-1-1824-16,-2 0-352 0,0 0-80 0,-3 0-16 15,-1-2-1008-15,-3 2-208 0</inkml:trace>
  <inkml:trace contextRef="#ctx0" brushRef="#br1">8449 619 15663 0,'0'0'1392'0,"0"0"-1120"0,0 0-272 0,0 0 0 0,1-5 3040 0,-1 5 544 0,0 0 128 0,1-4 0 16,0-2-1936-16,-1 6-400 0,0 0-80 0,0 0-16 16,0 0-320-16,0 0-64 0,-7 1 0 0,1 1-16 15,0 1-48-15,1 0-16 0,-3 3 0 0,1 2 0 16,2-2-432-16,-1 3-64 0,0-1-32 0,-1 0 0 15,3 3 0-15,-2 0 0 0,2 2 224 16,3-2-208-16,-1 2-48 0,1-1-16 0,2-2 0 0,1-3-64 0,1-1-16 16,1-1 0-16,1-1 0 0,2-4-160 0,-1 0 0 15,1-2 0-15,1-1 128 0,0-3-368 16,0 0-80-16,1-4 0 0,0 0-16 16,-1 0-48-16,0 0 0 0,-2 1 0 0,-1 0 0 0,1 2 32 0,-3-2 0 15,0 2 0-15,0 1 0 0,-1-1 352 0,-1 1-144 16,-1 1 144-16,0 1 0 0,0 0 0 0,0 4 0 0,-1-5 192 0,1 5-48 15,0 0 240-15,0 0 32 16,0 0 16-16,0 0 0 0,0 0-96 0,0 7-16 16,1-1 0-16,0 2 0 0,0 0-160 0,1 1-32 0,0 2-128 0,-1 2 192 15,1 2-192-15,1 4 128 0,0 2-128 0,0 7 0 16,0 1 240-16,-2 0-48 16,1-2-16-16,-1-2 0 0,-1-1 160 0,0-7 48 0,0-2 0 15,-1 1 0-15,0-1 32 0,-1 0 16 0,-1-1 0 16,0-1 0-16,-1-1-160 0,-1 2-16 0,-1-2-16 0,0-1 0 15,-2-1-240 1,0-3 0-16,-1-1 0 0,0-5 192 0,1 1 0 0,0 0 0 0,1-4 0 16,-1-1-192-16,2-1 0 0,0-1 0 0,0-4 0 15,1-1 0-15,1-1 0 0,3 0 0 32,2-1-2816-32,0 2-512 0,1-2-112 0,0-1-14496 0</inkml:trace>
  <inkml:trace contextRef="#ctx0" brushRef="#br1">8674 648 30527 0,'5'1'672'0,"1"2"144"0,-1-3 16 15,0-2 16-15,1-1-672 0,2 0-176 0,-1 1 0 0,2-3 0 0,-1 0 560 0,-1 0 80 16,1 0 0-16,-1 0 16 0,-1 0-400 0,0 0-96 15,-2 1-16-15,-1 0 0 0,0-2-144 0,0 1 160 16,-3 5-160-16,0 0 160 0,0-6-16 0,0 6 0 16,0 0 0-16,-4-5 0 0,-1 1 352 0,-1 1 64 0,-1 2 16 0,0 1 0 15,0 1 352-15,1 0 80 16,-5 2 16-16,2 2 0 0,-1 3 192 0,1 0 32 16,0 0 16-16,0 1 0 0,0 0-304 0,2 2-64 0,-1 1-16 0,3 2 0 15,2 2-304-15,1 1-48 16,1-1-16-16,3 1 0 0,1 0-256 0,4 0-64 0,1-2-16 0,6-1 0 15,0-2-176-15,1-3 0 0,0-3 0 16,0-4 0-16,0-2 0 0,0-2 0 0,-1-3-176 31,0-4-656-31,2-2-144 0,-3-1-32 0,1 1 0 16,-1-2-1488-16,-1 2-320 0,-2-1-48 0</inkml:trace>
  <inkml:trace contextRef="#ctx0" brushRef="#br1">8999 731 23039 0,'0'0'2048'0,"0"0"-1648"0,0 0-400 0,0 0 0 0,0 0 0 15,0 0 0-15,0 0 0 0,0 0 3872 0,0 0 688 16,0 0 144-16,0 0 32 16,0 0-3856-16,-2-5-880 0,2-2 0 0,-1-1 0 0</inkml:trace>
  <inkml:trace contextRef="#ctx0" brushRef="#br1">8986 525 27647 0,'0'0'2448'0,"-6"2"-1952"15,-2 0-496-15,-1 3 0 0,2 0 0 16,1-1 0-16,3-1 0 0,3-3 4528 0,0 0 800 0,0 0 176 0,0 0 16 16,0 0-4304-16,0 0-848 0,0 0-176 0,0 0-48 31,0 0-1360-31,0 0-256 0,0 0-64 0</inkml:trace>
  <inkml:trace contextRef="#ctx0" brushRef="#br1">9791 354 25215 0,'0'0'1120'0,"0"0"224"0,0 0-1072 0,2-4-272 15,0-1 0-15,-2 5 0 0,1-5 1568 0,-1 5 256 16,1-5 48-16,-1 5 16 0,0 0-384 0,0 0-80 16,0 0-16-16,0 0 0 0,0 0-128 0,0 0-16 15,0 0-16-15,1 6 0 0,0 2-416 0,0-2-96 16,-1 3-16-16,0 3 0 0,0-1-224 0,0 1-48 16,0 2-16-16,1 0 0 0,0-1-128 0,0 1-32 0,0 0 0 0,0-1 0 15,0-2-80-15,1 0-32 0,0-1 0 0,0 0 0 16,0-5-32-16,1 2 0 0,-1-1 0 0,-2-6 0 15,0 0 0-15,0 0-128 0,0 0 192 0,0 0-64 16,0 0-128-16,5 0 128 0,0-2-128 0,-1-1 128 16,0-1-128-16,-1-1 0 0,1-3 0 0,0-1 128 15,-1-1-128-15,2-3 0 0,0 0 144 0,0-1-144 16,0-1 0-16,0 0 144 0,1-1-144 0,0 0 0 16,0 1 144-16,0 0-144 0,0 1 0 0,-1 2 144 15,0 0-144-15,1 3 0 0,-1-1 0 0,-2 3 0 16,1 0 0-16,1 2 0 0,0 2 128 0,0-1-128 15,0 2 0-15,-1 2 0 0,-4 0 0 0,5 2 0 16,0 2 0-16,0 1 0 0,-1 0 0 0,-1 2 128 16,1 1-128-16,-1 2 160 0,-1 2-160 0,-1 2 160 15,0 0-160-15,0 5 160 0,0 2-160 0,-1 0 160 16,0-4-160-16,0-1 0 0,-1-1 224 0,2-4 16 16,-2 0 0-16,1-1 0 0,0-4-240 0,0 0 128 15,1 0-128-15,-1-6 0 0,0 0 0 0,0 0 0 16,0 0 0-16,0 0 0 0,4-5 0 0,0-1 0 15,0-1 0-15,0-3 0 0,1-1 0 0,-1 0 0 16,1-2 0-16,0-2 0 0,-1 0 0 0,1-1 0 0,0 0 0 0,0 4 0 16,-1-1 0-16,0 2 0 15,0 2-144-15,-1 0 144 0,-1 2 0 0,1 2-144 0,0 1 144 0,-3 4 0 16,0 0 0-16,0 0-128 0,0 0 128 0,0 0 0 16,5 4 0-16,-1 2 0 0,-1 1 0 0,0 1-128 15,0 3 128-15,-2 1 0 16,1 1 0-16,0-1 0 0,0 0 0 0,1 0 0 0,-1-1 0 0,0-1 0 15,-1 0 0-15,2-1 0 0,-1-1 0 16,1-2 0-16,0-1 0 0,-3-5-160 0,0 0 160 0,0 0-160 16,0 0 160-16,0 0 0 0,5-3 0 31,-1-2-4288-31,-1-1-832 0</inkml:trace>
  <inkml:trace contextRef="#ctx0" brushRef="#br1">10215 401 19343 0,'0'0'1728'0,"0"5"-1392"0,-2 0-336 0,0 2 0 0,1-1 3456 0,0 1 608 15,0 0 128-15,1 0 32 0,-2 0-2272 0,1 1-448 16,0 0-96-16,0 0 0 0,0-1-800 0,1 0-160 16,0-1-16-16,0-1-16 15,0-5-416-15,0 0 0 0,0 0 0 0,0 0 0 16,0 0-2512-16,0 0-384 0</inkml:trace>
  <inkml:trace contextRef="#ctx0" brushRef="#br1">10230 243 25503 0,'0'0'1136'0,"0"0"224"0,0 0-1088 0,-1 6-272 0,1-6 0 0,-1 8 0 16,0-3 224-16,2 3-16 0,0 0 0 0,2 1 0 15,1 0-384-15,1 1-80 16,1 0 0-16,0 0-16 16,0 1-512-16,1 1-112 0,0-2 0 0,2 8-16 31,0-1-176-31,0-3-16 0,-3-2-16 0,-1-2 0 0,0-2 1712 0,-2-1 352 0,1-3 64 0,-4-4 16 16,0 0 832-16,0 0 192 0,0 0 16 0,3-2 16 15,1-2-1664-15,-1-1-416 0,2-1 0 16,-1-2 2000-16,2-2 320 0,-2-1 64 0,1 0 16 0,1-2-1296 0,-1 1-256 15,1 0-48-15,1 2-16 0,-1-1-208 0,1 0-32 16,-2 1-16-16,1 2 0 0,0-1-144 0,-1 2-48 16,0 1 0-16,1 1 0 0,-1 1-160 0,0 1-48 15,-5 3 0-15,5 0 0 0,0 1 96 0,0 2 16 16,-2 2 0-16,1 1 0 0,0 2 80 0,-1 2 32 16,-1 0 0-16,0 3 0 0,0 1-96 0,0 0 0 15,0 2-16-15,0 0 0 0,-1-2-112 0,1 1-128 16,0-1 176-16,0-2-176 0,0 0 0 15,0-1 0-15,0-1 0 0,1-2 0 0,0-1 0 0,-1-1 0 16,-1-1 0-16,-1-5 0 16,0 0-1264-16,0 0-208 0,1 5-32 0,-1-5-16 15,0 0-1504-15,0 0-304 0</inkml:trace>
  <inkml:trace contextRef="#ctx0" brushRef="#br1">10075 898 17503 0,'0'0'1552'0,"-1"-5"-1232"0,-2-1-320 0,3-1 0 0,0 0 0 15,0 0 0-15,0 1 0 0,0 0 4240 0,0 6 800 16,0 0 144-16,0 0 48 0,0 0-3200 15,0 0-640-15,0 0-128 0,2 8-32 0,1 3-976 16,-1 1-256-16,1 0 0 0,-1 1 688 0,1 0 80 16,0 1 32-16,0 0 0 0,-1-1-560 0,1-2-112 15,0 1-128-15,3 1 176 0,1-3-176 16,-2-1 0-16,0-1 0 0,1-2 0 0,0-1 0 16,0-1 0-16,-1-1 0 0,-5-3 0 0,7 0 0 15,1-1 0-15,0-4 0 0,0-1 0 16,-1 0 0-16,0-1 0 0,-2 1 0 0,0 2 0 0,-2-1 128 0,1-2-128 15,0 2 0-15,-1 0 128 16,-3 5-128-16,4-6 0 0,-4 6 0 0,0 0 0 0,0 0 0 16,6 4 0-16,-1 1 0 0,0 0 0 15,-1-1 128-15,2 1-128 0,-1 0 0 0,3-1 128 16,1 0-128-16,-1 0 0 0,0-2 0 16,2 1 240-16,-1-3 16 0,-1 0 0 0,1 0 0 0,-2 0-96 0,2-3-16 15,1-1 0-15,-1-1 0 16,-1 0 64-16,1-3 16 0,-1-2 0 0,0-1 0 15,0 0 32-15,-2 0 0 0,-1-3 0 0,0 1 0 16,-2 1-64-16,0 0-16 0,0 0 0 0,-1 1 0 0,-1 2-176 16,0-1 128-16,-2 2-128 0,0 0 128 0,-1 1-128 0,0 1 0 15,0 1 0-15,-1 0 0 16,1 0-752-16,-2 1-176 0,-1 0-32 16,0 1-16-16,0 0-2080 0,-1 1-400 0</inkml:trace>
  <inkml:trace contextRef="#ctx0" brushRef="#br1">9242 374 12895 0,'0'0'1152'0,"0"0"-928"0,-4 2-224 0,0-1 0 16,0 3 2080-16,-1-1 368 0,0 2 80 0,0 0 16 15,1 1-1328-15,-1 2-256 16,1-3-48-16,0 2-16 0,0 0-336 0,0 2-80 0,0-2-16 0,1 3 0 16,0 1-176-16,1 0-32 0,1-1-16 0,0 0 0 15,0-2-240-15,1 0 0 0,1-1 128 0,0-1-128 16,0-1 0-16,2-1 0 0,-3-4 0 0,5 2 0 15,0-1 0-15,0-1 0 0,0-1 0 0,0-2 0 16,1-2 0-16,0 1 0 0,-1-4 0 0,1 0 0 16,-1-1 0-16,-1 1-192 0,0-2 192 0,-1 0-160 15,-1 0 0-15,0 0 0 0,0 0 0 0,-1 2 0 16,0 1 160-16,-1 0 0 0,0 0 0 0,1 1-128 0,0 1 128 0,0 1 0 16,-1 4 0-16,0 0 0 15,0 0 0-15,0 0 0 0,0 0 0 0,0 0 0 0,1 7 0 0,0 1 144 16,0 0-16-16,0 2-128 0,0 1 240 0,1 1-64 15,0 0-16-15,-1-2 0 0,1 0-160 0,1 1 0 16,0-1 144-16,0 0-144 0,0-1 0 0,1-1 128 16,0-3-128-16,1 1 0 0,1 1 0 0,-1-4 0 15,-5-3 0-15,6 2 0 0,-1-2 0 0,0-2 0 16,-5 2 0-16,4-3 0 0,2-2 0 0,-1 0 0 16,-1 0 0-16,0-1 0 0,0 0 0 0,0-4 0 15,-1 0 0-15,-2-1 128 0,2 0-128 0,-1-2 144 0,0 0-144 0,1-4 160 16,-1 2 32-16,0 1 16 15,0 0 0-15,0 3 0 0,-1 0-32 0,1 3-16 0,0 1 0 0,0-1 0 16,-1 2-160-16,-1 0 0 0,1 1 144 0,1 0-144 16,0 1-176-16,-2 4-96 0,0 0-32 0</inkml:trace>
  <inkml:trace contextRef="#ctx0" brushRef="#br1">9496 353 11967 0,'0'0'528'0,"0"0"112"0,0 0-512 0,-3 5-128 0,0-1 0 0,-1 1 0 15,1 1 3328-15,-1 2 624 0,0-1 128 0,0 0 16 16,-1 2-2672-16,-1 2-528 0,3 1 480 16,0-2-928-16,1-1-176 0,0 0-32 0,2-1-16 15,0-1-224-15,2-1 0 0,0-1 128 0,-2-5-128 16,0 0 0-16,6 0 0 0,0 1 0 0,1-1 0 15,-1-2-320-15,1-2 64 0,0-2 0 0,0-1 0 16,-1 0-368 0,1 0-64-16,0-1-16 0,0 1 0 15,-2-2 80-15,0 0 16 0,0-1 0 0,0 1 0 0,-2 2 384 0,-2-2 80 0,-1 0-96 0,-1 2 240 0,-1 2 0 16,-1 0 192-16,3 5-192 0,-5-2 832 0,0 0 48 16,0 2 16-16,0 2 0 0,-1 1 48 0,0 1 16 15,1 1 0-15,0 2 0 0,1 2-288 0,1 1-48 16,0 0-16-16,1 3 0 0,2 1-160 0,2 4-16 15,2 2 320-15,1-2-432 0,1 1-96 16,1-1-16-16,-1-4 0 0,1 3-208 0,1 3 176 0,1 0-16 16,-1-2-160-16,-1-1 0 0,-1 3 144 0,-1-2-144 15,-1 3 128-15,-2-1-128 0,1 0 128 0,-2 5-128 16,-1-1 0-16,-1-3 144 0,-1-1-144 0,-1-3 0 16,-2-2 176-16,-4-3-176 0,-1-2 224 15,1-2-32-15,2-5-16 0,0-2 0 0,-1-1 0 16,-1-2-48-16,-1-1-128 15,1-3 192-15,1-1-64 0,-1-1-128 0,-2-4 0 0,1-1 0 0,1-1-176 32,3 0-528-32,0-3-96 0,3 0-15712 0</inkml:trace>
  <inkml:trace contextRef="#ctx0" brushRef="#br1">11067 292 20735 0,'0'0'912'0,"0"0"192"0,0 0-880 0,3-5-224 0,-2-1 0 0,1 1 0 15,0 0 0-15,0 0 0 0,-2 5 0 16,3-4 2448-16,-3 4 448 0,3-3 96 0,-3 3 16 15,4-2-1456-15,-4 2-272 0,0 0-64 0,0 0-16 16,0 0-960-16,3 5-240 0,-1 0 0 16,-1 5 1712-16,-1 3 288 0,-1 2 64 0,0 2 16 0,-1 2-1312 0,0 2-272 15,-1 3-48-15,0 0-16 16,-2 0-128-16,0-1-32 0,0-1 0 0,-1-1 0 0,0-2-64 0,-1 0-16 16,0-1 0-16,0-1 0 0,2-3 16 0,2 0 0 15,-1-1 0-15,0 0 0 0,0 2 16 0,0-4 0 16,0-2 0-16,1 0 0 0,0-1-48 0,1-1-16 15,1-3 0-15,0 0 0 0,-1 0 32 0,2-4 0 0,0 0 0 0,0 0 0 16,0 0 16-16,0 0 16 16,0 0 0-16,6-3 0 0,-1 0 64 0,1 0 16 0,1 0 0 0,0 0 0 15,0 0-48-15,1 2 0 0,0-2 0 0,1 1 0 16,-1 0-128-16,0 0-128 0,1 1 144 0,1 1-144 16,-1-2 128-16,1 2-128 0,0 0 0 0,0 0 0 15,0 2 0-15,1-1 128 0,-2 1-128 0,2 1 0 16,-2-1 0-16,1 1 0 0,-2 0 0 0,-1-1 0 15,0-1 0-15,0 0-128 0,-1 0 128 0,0 0-208 32,-1 0-176-32,1-1-16 0,-6 0-16 0,5-2 0 15,-1 0-976-15,1-2-192 0,-1-2-32 0,1 0-16 16,0 1-608-16,1-1-128 0,1-1-32 0,0-2 0 0,-1 3-768 16,1-1-160-16</inkml:trace>
  <inkml:trace contextRef="#ctx0" brushRef="#br1">11394 627 9215 0,'0'0'816'0,"0"0"-656"0,0 0-160 0,0 0 0 0,-2 3 4912 0,0-1 944 16,2-2 192-16,-4 2 32 0,1-2-3456 0,0 0-688 15,3 0-144-15,0 0-16 0,0 0-496 0,0 0-80 16,0 0-32-16,-2-3 0 0,0-2-336 0,0 0-80 16,-1 0-16-16,2 0 0 0,1-2-176 0,-1-1-48 15,1-1 0-15,2-4 0 0,1 0-112 0,0-1-16 16,-1-1-16-16,1 1 0 0,1-2-208 0,0 0-32 15,1 0-128-15,0-1 192 0,1 1-192 0,0-1 128 16,0 0-128-16,-1 2 0 0,3-1 0 0,0 2 128 0,0 0-128 0,1 1 0 16,-1 0 0-16,-1 2 0 0,0 3 0 0,0-2 0 15,0 3 0-15,0 1-128 0,0 1 128 0,-2 1-208 32,0 1-1184-32,0 1-224 0,1 2-48 0,-1 0-16 15,-5 0-1520-15,0 0-288 0</inkml:trace>
  <inkml:trace contextRef="#ctx0" brushRef="#br1">11591 434 17503 0,'0'0'768'0,"0"0"176"0,0 0-752 0,-5 2-192 0,0 0 0 0,1 2 0 16,0 1 3648-16,0 1 688 0,1 0 144 0,0 1 16 15,1 0-2768-15,1 1-544 0,0 1-112 0,1 1-32 16,0-1-576-16,1 0-112 0,0-2-32 0,1 0 0 16,1 2-48-16,1 0-16 0,1-4 0 0,2 2 0 0,0-1-256 15,-1-3 0-15,0 0 0 16,0-2 144-16,2-1-16 0,-1-1-128 0,0-1 192 16,-1 0-192-16,0-2 0 0,-2 0 0 0,2-2 0 0,-1 1 0 15,0 0 0-15,0 1 0 16,-1 0 160-16,-4 4-160 0,0 0 160 0,0 0-160 0,0 0 0 15,0 0 0-15,0 0 0 0,0 0 320 0,0 0-16 16,0 0-16-16,7 2 0 0,0 1 32 0,-1 0 0 16,0 1 0-16,1-2 0 0,-1-1-144 0,1 1-32 15,0-2 0-15,1 1 0 0,-1-1-144 0,0-1 160 16,2-2-160-16,0 1 160 0,-2 0-160 0,2-1 192 0,1-3-192 0,0 0 192 16,-3 0-192-16,0 2 160 15,0 0-160-15,-2-2 160 0,1-2-160 0,-1 0 0 0,-2 1 144 0,-1 0-144 16,-1 1 128-16,0-1-128 0,-2 0 160 0,0-2-160 15,-2 1 128-15,0 0-128 16,0-1 0-16,0 1 0 16,0 0-272-16,-1 0-160 0,0 0-16 0,-1 2-16 15,0-1-2032-15,2 1-416 0,0 1-80 0</inkml:trace>
  <inkml:trace contextRef="#ctx0" brushRef="#br1">11916 269 30111 0,'0'0'1344'0,"0"0"256"0,0 0-1280 0,0 0-320 0,-3-3 0 0,3 3 0 0,0 0 2000 0,0 0 336 16,0 0 64-16,0 0 16 0,0 0-1152 0,0 0-240 16,0 0-32-16,0 0-16 0,5 4-592 0,0 2-112 15,1 1-16-15,1 1-16 0,2 1-240 0,-1 1 0 16,1 1 0-16,0 2 0 0,1 2 0 0,-1-2 0 15,0 3 0-15,0 0 0 0,-2-1 0 0,0 2 0 16,0-1 128-16,-2 0-128 0,0-1 128 0,-1-1-128 16,-2 2 0-16,0-1 0 0,-1-1 144 0,-1-2-144 15,-1 0 128-15,-1 0-128 0,-2-1 240 0,1 2-48 16,-2-3 0-16,1 1 0 0,-2-2-16 0,0 1-16 16,-1-3 0-16,0-1 0 0,1-1-160 0,2-1 160 15,1-1-160-15,3-3 160 0,0 0-160 0,-3-1 0 0,0-1 0 0,1 0 0 16,1-3-448-16,1 1 48 15,1 0 0-15,1-1 0 16,1 0-1568-16,1 1-304 0,1 0-64 0,-1-1-14720 0</inkml:trace>
  <inkml:trace contextRef="#ctx0" brushRef="#br1">12323 363 6447 0,'0'0'576'0,"5"-4"-576"0,-5 4 0 0,0 0 0 0,5-1 4640 0,-5 1 816 16,0 0 176-16,5 2 16 0,-1 2-2784 0,-1 3-560 15,-2 3-128-15,0 0 0 0,0 2-640 0,-1 3-112 16,-1 0-16-16,0 0-16 0,0 2-688 0,1 0-128 15,-1-1-16-15,1 1-16 0,-1-2-352 0,1 0-64 16,0 0 0-16,0-4-128 0,1 1 0 0,2-1 0 16,-2-1 0-16,1-1-144 15,0-3-1376-15,1 0-272 0,-1 0-48 0,-2-6-9392 16,0 0-1888-16</inkml:trace>
  <inkml:trace contextRef="#ctx0" brushRef="#br1">12248 518 16575 0,'0'0'1472'0,"0"0"-1168"0,0 0-304 0,0 0 0 16,0 0 4160-16,0 0 768 0,6 0 144 0,0 0 48 15,-1 0-2480-15,3 1-480 16,0 0-112-16,2 0 0 0,0-2-800 0,0 2-160 16,2 1-16-16,-1-2-16 0,1 1-544 0,-2 0-128 15,2 0 0-15,-1 0-16 0,1-1-368 0,-2 1 128 0,1 0-128 0,-1 0 0 16,1 1 0-16,-2-2-160 0,1-2 16 0,-1 1 0 15,0-1-2096-15,0 1-432 16,0-2-80-16</inkml:trace>
  <inkml:trace contextRef="#ctx0" brushRef="#br1">12941 240 11055 0,'0'0'480'0,"0"0"112"0,0 0-464 0,0 0-128 16,0 0 0-16,0 0 0 0,0 0 3584 0,0 0 704 16,0-5 144-16,0 5 32 0,0 0-2864 0,0 0-576 0,0 0-128 0,-1-5 0 15,1 5-592-15,0 0-112 16,0 0-32-16,0 0 0 0,0-5-160 0,0 5 0 15,-1-5 0-15,1 5 0 0,0 0 0 0,0 0 192 16,0 0-192-16,0 0 192 0,0 0 704 0,0 0 160 0,0 0 32 0,0 0 0 16,0 0 432-16,0 0 80 15,0 0 32-15,0 0 0 0,0 0-400 0,0 0-80 0,0 0 0 0,0 0-16 16,-2 7-432-16,0 1-64 0,0 1-32 0,1 1 0 16,0 2-288-16,1 1-64 0,-1 2-16 0,1 2 0 15,0 3-96-15,0 2-16 0,0 1 0 0,1-2 0 16,-1 2-128-16,0-1 0 0,0 2 144 0,0-4-144 15,0 0 0-15,1-2 0 0,-2-2 0 0,1 0 128 16,0-3-128-16,0 0 0 0,0-5 0 0,0 1 0 16,0 0 0-16,1-2-192 0,-1 0 64 0,0-1 0 0,0-1-128 0,0-5-32 15,0 0 0-15,0 0 0 16,0 0-1456-16,0 0-304 0,0 0-48 0,0 0-16 16,4-4-688-16,0 0-144 0</inkml:trace>
  <inkml:trace contextRef="#ctx0" brushRef="#br1">12612 239 7359 0,'0'0'656'0,"0"0"-528"0,0 0-128 0,0 0 0 0,0 0 3856 15,0 0 752-15,0 0 128 0,0 0 48 0,0 0-2480 0,1 5-480 16,-1 1-96-16,1 2-32 16,1 1-480-16,1 2-112 0,2 2-16 0,2 1 0 15,0 2-320-15,1 1-64 0,0 1 0 0,0 2-16 16,2-1-176-16,-1 0-16 0,0 0-16 0,0-2 0 0,-1 1-176 0,1-2-48 15,0-2 0-15,-1-1 0 0,0-1-256 0,-1-1 0 16,0 1 128-16,0-1-128 0,1-3 0 0,-2-2-224 16,-1-1 32-16,0 1 16 15,-3-3-1808-15,0 0-384 0,-2-3-64 0</inkml:trace>
  <inkml:trace contextRef="#ctx0" brushRef="#br1">12632 610 20271 0,'0'0'1792'0,"0"0"-1424"0,0 0-368 0,0 0 0 16,0 0 2720-16,4-5 480 16,-4 5 80-16,4-4 32 0,0-1-1312 0,0 1-256 15,0-4-48-15,0 2-16 0,0 1-592 0,2 0-112 16,-2-2-16-16,0-1-16 0,-1 1-544 0,1-1-96 15,0-2-32-15,1 2 0 0,1-2-272 0,-2 0 0 0,0 0 0 0,1 2 0 32,1-3-704-32,-1 1-240 0,-2 2-48 0,-1 1-16976 0</inkml:trace>
  <inkml:trace contextRef="#ctx0" brushRef="#br1">13078 219 8287 0,'0'0'368'0,"0"0"80"0,0 0-448 0,0 0 0 15,-3 5 0-15,1 0 0 0,0 0 6480 0,0 1 1216 16,-1 0 240-16,1 2 64 0,0 0-5248 0,0 4-1024 16,0 1-224-16,0 3-32 0,1 2-688 0,0 0-128 0,0 1-16 0,1 2-16 15,0 0-288-15,0 1-48 0,0-1-16 0,0 0 0 16,-1-3-128-16,1 0-16 15,-2-1-128-15,1-1 192 0,0 1-192 0,1-4 0 16,0-2 128-16,1 0-128 0,0-1 0 0,0-1 0 16,0-2 0-16,-1-3-160 15,0-4-448-15,0 0-96 0,0 0 0 0,0 0-16 16,0 0-1696-16,6 1-336 0,-6-1-64 0,6-2 0 0</inkml:trace>
  <inkml:trace contextRef="#ctx0" brushRef="#br1">13243 438 10127 0,'0'0'896'0,"0"0"-704"16,1-5-192-16,0 0 0 0,-1-1 5040 0,0 2 976 15,0-1 192-15,0 5 32 16,0-5-3552-16,0 5-720 0,0 0-144 0,0 0-32 16,0 0-640-16,0 0-144 0,0 0-32 0,1 5 0 15,0 1-464-15,1 2-80 0,0 1-32 0,0 0 0 0,-1 1-208 0,1 1-64 16,0 0 0-16,0-2 0 0,0 0-128 0,1 1 160 16,1 1-160-16,-1-1 160 0,-1-2-160 0,1 0 0 15,0 0 144-15,0-3-144 0,-3-5 0 0,0 0 0 16,5 5 0-16,0-3 0 0,-5-2 0 0,7-1 0 0,-1 1 0 0,0-1 0 15,-2-4 0-15,0 1 0 16,-1 0 0-16,-3 4 0 0,5-4 0 0,-1 1 0 16,-4 3 0-16,0 0 128 0,0 0-128 0,0 0 0 15,0 0 0-15,0 0 0 0,0 0 0 0,0 0 144 16,5 2-144-16,-5-2 0 0,5 5 128 0,0-1-128 0,-5-4 0 0,5 4 0 16,-1 1 0-16,0-3 0 0,-4-2 0 0,0 0 0 15,0 0 0-15,9-1 0 0,-2 0 0 0,2-1 160 16,1-3 0-16,-1 0 0 0,-2-1 0 0,2-1 0 15,1-1-32-15,-2-1 0 0,0 0 0 0,-1 0 0 16,0-1-128-16,-1 0 160 16,-2 1-160-16,1 1 160 0,-2 1-160 0,0 0 0 0,-1 1 144 0,-1 1-144 15,-2-1 0-15,0 1 144 0,0 0-144 0,-1 1 0 0,0-1-144 0,0 1-144 16,0 0-32-16,0 0 0 31,1-1-1504-31,-1 2-304 0,1-2-64 0,1 5-10096 0,0-5-2032 0</inkml:trace>
  <inkml:trace contextRef="#ctx0" brushRef="#br1">13613 234 28271 0,'0'0'1248'0,"0"0"272"0,0 0-1216 0,0 0-304 15,0 0 0-15,0 0 0 0,3-5 1680 0,-3 5 288 16,4-3 48-16,-4 3 16 0,0 0-576 0,0 0-112 16,0 0-32-16,0 0 0 0,0 0-288 0,0 0-64 15,2 6-16-15,0 2 0 0,-2 1-352 0,1 2-64 16,-1 0-16-16,0 3 0 0,1 2-80 0,-1 1-32 16,-1 2 0-16,0 2 0 0,1 0-144 0,0 0-48 0,0 1 0 0,0-1 0 15,0 2-80-15,-1-3 0 0,0-1-128 0,0-1 192 16,0-2-192-16,1 0 0 0,0-5 0 0,0-1 0 15,0 1 0-15,1-2-256 0,0-2 48 0,1-2 16 32,-2-5-1488-32,0 0-304 0,2 4-48 0,-2-4-16 15,6-1-1056-15,-1 0-224 0</inkml:trace>
  <inkml:trace contextRef="#ctx0" brushRef="#br1">13793 230 28383 0,'0'0'1264'0,"0"0"256"0,2-6-1216 0,0 1-304 0,1 1 0 0,-3 4 0 0,0 0 1856 0,0 0 320 15,0 0 64-15,0 0 16 0,0 0-592 0,0 0-112 16,0 0-16-16,0 5-16 0,0 4-624 0,-1-1-128 16,0 2-32-16,0 3 0 0,0 2-128 0,0 4-32 15,0-2 0-15,-1 4 0 0,0 1-224 0,0 0-48 16,0 0-16-16,1 0 0 0,-1-2-160 0,1 0-128 15,0-1 192-15,1-3-192 0,0-1 128 0,0-1-128 16,1-3 0-16,0 0 0 0,0-2-192 0,1-3-80 16,0 0-32-16,-2-6 0 15,0 0-2192-15,5 3-432 0,0 1-80 0</inkml:trace>
  <inkml:trace contextRef="#ctx0" brushRef="#br1">13881 529 11055 0,'0'0'976'0,"4"-5"-784"0,0 0-192 0,-1 0 0 15,1 0 4960-15,1 1 944 0,1-1 192 0,0 0 48 16,1 0-3808-16,-1 1-752 0,1 1-160 0,0 2-16 16,-1 0-544-16,1 1-96 0,0 1-32 0,-1 0 0 15,0 2-384-15,-1 1-80 0,-1-1-16 0,1 0 0 16,0 2 0-16,-2 0 0 0,-3-5 0 0,3 6 0 15,-1 1 80-15,-1 0 16 0,-2-1 0 0,0-1 0 16,0 1-32-16,-2 1 0 0,0 0 0 0,-1 1 0 16,-1-3 48-16,0 0 0 0,0 2 0 0,0-1 0 0,0 1 16 0,0-1 16 15,1-1 0-15,0 0 0 0,1-2-80 0,0 2-32 16,3-5 0-16,0 0 0 0,0 0-16 0,-1 5 0 16,0 0 0-16,1-5 0 0,0 0-32 0,2 5-16 15,-2-5 0-15,5 5 0 0,-1-2-96 0,0-1-128 16,1 1 176-16,0-3-176 0,2 1 176 0,-2 0-176 15,1 0 160-15,1 1-160 0,1-2 128 0,-1 0-128 16,0 0 0-16,0-2 0 0,0 0 0 0,0 1 0 16,0 1 0-16,1-3 0 0,-2 1 0 0,0-2 0 15,-1 3 0-15,0-3 0 0,-1 1-384 0,1 0 0 16,-2 0-16-16,0-1 0 16,-3 4-1808-16,4-6-352 0,1 2-80 0</inkml:trace>
  <inkml:trace contextRef="#ctx0" brushRef="#br1">14009 172 31791 0,'0'0'1408'0,"0"0"288"0,0 0-1360 0,0 0-336 0,0 0 0 0,0 0 0 0,6-2 1392 0,-1 0 208 16,0 0 32-16,1 1 16 0,1 0-496 0,1 0-112 15,-1-1-16-15,1 2 0 0,-2 1-384 0,2 0-64 16,-2 0-32-16,1 1 0 0,0 0-96 0,0 2 0 15,-1-2-16-15,-2 3 0 0,0-1-240 0,0 1-32 16,-4-5-16-16,2 5 0 0,-1 1-144 0,-1-1 192 16,-1 0-192-16,-2 1 192 0,0-1-192 0,-1 1 160 15,0-1-160-15,-1 0 160 0,0 0 80 0,2 0 16 16,0 0 0-16,3-5 0 0,-4 4 160 0,4-4 32 16,-2 5 16-16,2-1 0 0,1 1-112 0,1 0-32 15,2 0 0-15,0 0 0 0,1 0 0 0,1 0 0 16,-1 0 0-16,3-2 0 0,-1 1-144 0,0-2-48 15,0 0 0-15,0 0 0 0,0-1-128 0,1-1 0 0,-1-1 0 0,2-2 0 32,-2 0-976-32,0-1-176 0,-1-1-48 0,1 0-13296 0,0 0-2656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3T00:48:26.01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11511 630 9215 0,'0'0'816'0,"0"0"-656"0,4-4-160 0,-1 0 0 0,0-1 3760 0,0 1 720 16,-1-1 128-16,1 0 48 0,0 1-2544 0,-1-1-496 15,-2 5-96-15,2-5-32 0,-1 0-368 0,-1 5-80 0,0-5-16 0,0 5 0 16,-2-5-192-16,-1 1-64 0,-2 2 0 16,-1 1 0-16,-1 1-608 0,-1 2-160 15,-3 0 592-15,-2 3 96 0,-1 1 16 0,0 2 0 16,-1 2-320-16,-1 2-48 0,-2 2-16 0,0 4 0 16,2 1 64-16,0 5 16 0,1 2 0 0,2 2 0 15,0 0 16-15,2-1 0 0,2 3 0 0,4-5 0 16,2 0-144-16,4-5-16 0,2 2-16 0,1-5 0 15,3-3-240-15,2 0 0 0,2-5 128 0,2 1-128 0,0-2 0 16,4-3 0-16,1 0 128 0,4-5-128 16,0 0 0-16,2-2 144 0,-1-3-144 0,2-1 128 15,0 0 16-15,-1-3 0 0,-3-2 0 0,-1-1 0 0,-3-2-16 0,-1 0-128 16,-1-2 192-16,-2-1-64 0,0-1-128 0,-1-2 128 16,-2 0-128-16,-2-1 128 0,-1-2-128 0,-2 0 0 15,-1 0 144-15,-2 0-144 0,-1 1 0 0,-1 1 0 16,-2 2 0-16,-1 1 0 0,-3 1-352 0,-1 3-32 15,-1 1-16-15,-1 3 0 16,-2 0-1776-16,0 4-336 0,0 1-80 0,-3 3-15024 0</inkml:trace>
  <inkml:trace contextRef="#ctx0" brushRef="#br0" timeOffset="249.747">11523 769 11055 0,'0'0'976'0,"0"0"-784"0,0 0-192 0,1 5 0 15,-1 1 4640-15,1 1 880 0,1 0 176 0,2 3 48 16,0 0-3568-16,0 2-720 0,-1-2-144 0,1 2-32 16,1 1-544-16,0 0-112 15,1 0-32-15,1 0 0 0,-2 0-336 0,1-2-64 0,2 3 0 0,-1-2-16 16,-2-2-176-16,2-2 0 0,1 0 0 0,0-1 128 15,0 0-128-15,1-4 0 0,-2-1 0 0,2 0 0 32,0 1-336-32,-1 0-160 0,0-1-16 0,-1-1-16432 0</inkml:trace>
  <inkml:trace contextRef="#ctx0" brushRef="#br0" timeOffset="564.942">11794 929 15775 0,'-8'11'704'0,"6"-6"128"0,-2 3-656 0,0 2-176 0,1-1 0 0,0 0 0 16,0 0 1264-16,1 4 208 0,2-2 1280 16,3-2-2000-16,1-2-416 0,0-1-80 0,3-2 0 15,3-3-256-15,1-1 0 16,1-1 0-16,1-2 0 0,2-2 0 0,0 0 144 0,-1-4-144 0,0 1 128 31,-1 1-608-31,-1-1-128 0,0-4-32 0</inkml:trace>
  <inkml:trace contextRef="#ctx0" brushRef="#br0" timeOffset="666.458">11999 876 12895 0,'0'0'1152'0,"0"0"-928"0,-3 4-224 0,1 2 0 0,-2 1 3392 0,1 1 640 0,-1 1 128 0,0 1 32 16,0 0-2272-16,0 1-464 0,0 0-96 0,1 0-16 15,2-2-720-15,0-1-160 0,1 2-16 0</inkml:trace>
  <inkml:trace contextRef="#ctx0" brushRef="#br0" timeOffset="3185.704">12224 876 8287 0,'0'0'736'0,"0"0"-592"0,0 0-144 0,0 0 0 15,0 0 2688-15,0 0 496 0,5-5 96 0,-1 2 32 16,0 0-1808-16,-4 3-352 0,3-3-80 0,-3 3-16 16,3-4-224-16,-3 4-64 0,0 0 0 0,0 0 0 15,0 0-64-15,0 0-32 0,-3-4 0 0,3 4 0 16,-5 0-288-16,-2 2-64 0,-1 1-16 0,1 1 0 16,-2 2-160-16,0 2-16 0,-1 0-128 0,1 2 192 15,1 0 80-15,0 1 16 0,0-1 0 0,0 2 0 16,1 1-288-16,1-1 0 0,2-3 0 15,2-1 608-15,0 2 64 0,1-4 16 0,2 1 0 0,1-2-560 0,-2-5-128 16,5 2 0-16,4-2 0 0,2 0 0 16,1-3 0-16,-1-1 0 0,2-3 0 0,1 1 0 15,0-3 0-15,0 0 0 0,1 0 0 0,0-2 0 0,-3-1-192 0,0 0 192 32,-2 2-496-32,-1 0 32 0,-2-1 0 0,-1 2 0 0,-1 1 144 0,0 4 16 15,-2-1 16-15,-3 5 0 0,0 0 288 0,0 0 0 16,0 0 0-16,0 0 0 0,0 0 0 0,-3 6 256 0,1 0-64 0,0 2 0 15,1 1 240-15,1 0 32 16,-1 0 16-16,1-1 0 0,1 2-64 0,1 0-16 16,0-2 0-16,1 1 0 0,1 0-400 0,2-3 0 15,0-1 0-15,0 0 0 0,1-1 0 0,1-1 0 16,0 0 0-16,1-1 0 0,0-1-320 0,-1-1 48 0,0-1 16 0,1-1-9904 16,-1-1-1968-16</inkml:trace>
  <inkml:trace contextRef="#ctx0" brushRef="#br0" timeOffset="3461.55">12538 637 6447 0,'0'0'576'0,"0"0"-576"0,0 0 0 0,0 0 0 0,0 0 3200 0,0 0 512 15,0 0 128-15,2 7 0 0,0 1-1920 0,-1-1-400 16,0 4-80-16,0 2-16 16,-1 1-448-16,-1 2-80 0,0 3-32 0,-1 1 0 0,0 2-352 15,0-1-64-15,0 2 0 0,0-1-16 0,-1 0-176 0,0-1-16 16,1-1-16-16,1-1 0 0,-2-3-224 0,1-1 144 16,2-2-144-16,-1-3 128 0,0-1-128 15,1-1 0-15,1-3 0 0,-1-5 0 0,0 0 0 16,0 0 0-16</inkml:trace>
  <inkml:trace contextRef="#ctx0" brushRef="#br0" timeOffset="3638.673">12682 837 8287 0,'-4'9'368'0,"2"-2"80"16,-1 0-448-16,-1 2 0 0,1 0 0 0,0 2 0 0,-1 0 4288 0,1 2 784 0,2-4 160 0,-1 2 16 15,-1-1-3776-15,2 0-752 16,0 0-144-16,0-4-48 0,1 1-352 0,0-1-176 0,0-6 160 0,0 0-160 16,0 0-192-16,0 0-128 0,0 0-16 0</inkml:trace>
  <inkml:trace contextRef="#ctx0" brushRef="#br0" timeOffset="3812.774">12708 698 9215 0,'0'0'816'0,"0"0"-656"16,-4 0-160-16,4 0 0 0,-4-1 4304 0,4 1 832 16,-3 0 176-16,3 0 16 0,-4 0-3472 0,4 0-688 15,0 0-144-15,0 0-16 0,0 0-672 0,0 0-128 16,0 0-16-16,0 0-16 0,6-2-432 0,-2 0-64 16,1-1-32-16,1 1-13808 0</inkml:trace>
  <inkml:trace contextRef="#ctx0" brushRef="#br0" timeOffset="3987.485">12834 645 24127 0,'0'0'1072'0,"0"0"208"15,0 7-1024-15,0-1-256 0,-1 1 0 0,0 2 0 0,1 1 1520 0,-1 3 240 0,0-2 48 0,2 4 16 16,-2 2-800-16,1 0-144 0,-1 2-48 0,0 0 0 16,0 3-400-16,2-3-96 15,-1 1-16-15,0 0 0 0,0-2-320 0,0-1 144 16,0-4-144-16,0-1 0 0,1 0 144 0,-1-2-144 0,0-2 0 0,-1-2 144 31,-1 1-592-31,2-7-128 0,0 0-32 0</inkml:trace>
  <inkml:trace contextRef="#ctx0" brushRef="#br0" timeOffset="4157.185">12737 906 24703 0,'0'0'1088'0,"0"0"240"0,0 0-1072 0,4 5-256 0,0-1 0 0,2 1 0 0,0-1 1184 0,1 1 176 15,1-2 48-15,1 0 0 0,0 0-640 0,1 0-128 16,0 1-32-16,0-3 0 0,0 0-432 0,1 1-176 16,0 2 128-16,1-1-128 0,0 0 0 15,-1-1 0-15,1 2 0 0,-1 0-14224 0</inkml:trace>
  <inkml:trace contextRef="#ctx0" brushRef="#br0" timeOffset="4339.835">13001 1106 18431 0,'3'-4'1632'0,"-2"-2"-1312"0,0-3-320 0,1-1 0 15,1-2 3120-15,2 1 544 16,-1-1 112-16,1-1 32 0,2-1-2288 0,1 0-464 16,0-1-96-16,0-1 0 0,1 0-592 0,2-1-112 15,-1 1-32-15,0 0 0 0,-1 1-224 0,2 3-160 16,-2 0 32-16,0 2-10560 15,-2 2-2112-15</inkml:trace>
  <inkml:trace contextRef="#ctx0" brushRef="#br0" timeOffset="4493.522">13051 943 9215 0,'-6'-3'816'0,"0"0"-656"0,-1-1-160 0,-1 1 0 0,0-1 4272 0,1 0 816 16,3 0 160-16,0-1 48 0,0 0-3952 0,2 0-768 15,1-2-176-15,1 1-16 16,1 1-576-16,1-2-96 0</inkml:trace>
  <inkml:trace contextRef="#ctx0" brushRef="#br0" timeOffset="5055.023">13495 972 17503 0,'0'0'1552'0,"0"0"-1232"15,0 0-320-15,0 0 0 0,4-5 2752 0,-2-1 512 16,0-1 80-16,0-1 32 0,-1-2-1680 0,0-2-336 15,0-1-64-15,1-2-16 0,0-1-736 0,0-2-160 0,-1-3-16 0,0-1-16 16,1-3-224-16,-1 2-128 0,-1-1 128 0,1-4-128 16,0 3 0-16,-1 5 0 0,0 2 0 15,1 4-240-15,0 1-112 0,1 4-32 0,0 3 0 0,-2 6 192 0,0 0 48 16,0 0 0-16,0 0 0 16,4 6 144-16,0 3 0 0,-1 2 0 0,1 2-128 15,0 0 128-15,0 3 256 0,1 1-64 0,1 0-16 16,-1 1 32-16,0-2 16 0,0 2 0 0,0-1 0 0,2-1-224 0,0-1 128 15,0-2-128-15,1-2 0 0,0-1 0 0,0-2 0 16,-1-2 0-16,0-1 0 0,-1-2 128 0,0-2-128 16,1-2 0-16,-1-1 0 0,-2-2 0 0,1-2 0 15,0-1 0-15,0-3 0 0,0 1 0 0,0-3 0 16,-1-3 0-16,1-2 0 0,0 0 0 0,-1-2 0 16,1 1 0-16,0-1 0 0,1 0 0 0,0 1 0 15,-1 1 0-15,0 2 0 0,0 0 144 0,-1 2 48 16,0 3 0-16,-2 2 0 0,0 2-192 0,-2 6 0 15,0 0 0-15,0 0 0 0,0 0 0 0,0 0 0 16,-2 8 0-16,1 2 0 0,0-1 304 0,1 3 16 16,1 1 16-16,1 0 0 0,1 2-176 0,0 1-32 0,0-1-128 0,0 2 192 15,1 0-192-15,1-1-192 16,0 0 48-16,1 0 0 16,1-4-848-16,-1 0-160 0,0-1-48 0,2-1-14112 0</inkml:trace>
  <inkml:trace contextRef="#ctx0" brushRef="#br0" timeOffset="5388.649">13951 835 25279 0,'0'0'1120'0,"0"0"224"0,0 0-1072 0,6 3-272 0,-1-1 0 0,-1-1 0 16,-4-1 912-16,5-1 128 0,0-1 32 0,0 0 0 15,6 0-752-15,0-1-160 0,-11 3-32 0,6-5 0 16,-1 0-128-16,1-3 0 0,-2 1 0 0,1 0 0 15,-1-1 0-15,0 2 0 0,-1 0 0 0,0 1 0 0,-1 0 0 0,-2 0 0 16,-1 2 0-16,1 3 0 0,0 0 192 0,-4-4-64 16,0 1 0-16,-1 2 0 0,-2 1 544 0,2 1 96 15,-1 1 32-15,0 0 0 0,-2 2 160 0,1 1 16 16,0 0 16-16,0 2 0 0,0 1 16 0,0 0 0 16,1 2 0-16,0 1 0 0,1-1-288 0,2 1-48 15,1 2-16-15,3 0 0 0,1 0-416 0,2-1-96 16,1 0-16-16,2-1 0 0,0-2-128 0,1-2 0 15,1 1 0-15,2-3 0 16,2-3-1600-16,-1-1-208 0,2-2-48 0,0-1-9728 16,0-3-1936-16</inkml:trace>
  <inkml:trace contextRef="#ctx0" brushRef="#br0" timeOffset="5608.049">14249 505 34031 0,'0'0'752'0,"0"0"144"0,0 0 48 0,-4 6 16 0,0 0-768 0,0 0-192 0,0-1 0 0,0 2 0 15,0 1 1904-15,0 1 336 0,2 1 80 0,0-1 16 0,-1 2-1632 0,1 1-320 16,0 1-64-16,1 0 0 16,0 4-64-16,0 0 0 0,1 3 0 0,1 1 0 15,1 1-256-15,0 2 0 0,0-1 128 0,-1 2-128 16,1-3 0-16,-1 0 0 0,0-2 0 0,1-3 0 15,1-2-1344-15,0 0-208 0,-2-2-48 16,0-4-10608-16,1-3-2112 0</inkml:trace>
  <inkml:trace contextRef="#ctx0" brushRef="#br0" timeOffset="5986.533">14193 814 26943 0,'0'0'1200'0,"0"0"240"0,0 0-1152 0,0 0-288 0,6 2 0 0,0-1 0 16,1 3 1328-16,0-1 208 15,-1 2 32-15,0 1 16 0,-2 2-640 0,0 0-128 16,-1 2-32-16,1 0 0 0,0-1-320 0,0 0-64 16,0 0-16-16,1 1 0 0,0-2-96 0,1-1-32 15,1 0 0-15,-2 0 0 0,1-1 16 0,0-1 0 16,0-2 0-16,1 0 0 0,-1 1-80 0,0-1-32 16,-1-1 0-16,0-2 0 0,0 0 192 0,0 0 32 15,-1-2 16-15,1 0 0 0,-1 0 96 0,0-1 16 16,0-2 0-16,0-1 0 0,0 0-64 0,-1-2-16 15,2-1 0-15,0-2 0 0,0-1-176 0,2 0-48 0,-2 1 0 0,1-1 0 16,1 0-208-16,-2 0 0 0,2 1 0 0,0 0 0 0,-1-2 0 0,1 3 128 16,-1 1-128-16,0 1 0 15,-3 3 0-15,1 0 0 0,1 0 0 0,0 3 0 16,0 0 0-16,0 2 0 0,0 1 0 0,1 2 0 16,-2-2 0-16,0 3 0 0,1-2 0 0,1 2 0 0,-2 0-288 0,1 0 48 15,0 0 16-15,-1 1 0 31,0-1-1424-31,-1 1-272 0,0 0-64 0,-1 0-16 0,-2-5-1040 0,2 8-208 0</inkml:trace>
  <inkml:trace contextRef="#ctx0" brushRef="#br0" timeOffset="6114.966">14596 914 7359 0,'0'0'656'0,"0"0"-528"16,0 0-128-16,0 0 0 0,0 0 4512 0,0 0 864 15,0 0 192-15,0 0 16 0,0 0-3248 0,0 0-656 16,0 0-128-16,0 0-16 0,0 0-1088 0,0 0-192 15,1-5-64-15,0-1 0 16,1-1-1920-16,0-1-400 0</inkml:trace>
  <inkml:trace contextRef="#ctx0" brushRef="#br0" timeOffset="6274.533">14629 644 12895 0,'-4'1'1152'0,"-1"1"-928"16,-1-2-224-16,0 2 0 0,0 1 5792 0,1-2 1120 0,5-1 208 0,-4 3 48 15,4-3-5024-15,-4 2-1008 16,4-2-208-16,0 0-32 0,-2 6-768 0,3 0-128 16,1 1 0-16,1-1 0 15,2 0-1664-15,2 0-240 0,1 1-48 0,1-2-14640 0</inkml:trace>
  <inkml:trace contextRef="#ctx0" brushRef="#br0" timeOffset="6520.641">14862 774 11967 0,'0'0'528'0,"0"0"112"0,0 0-512 0,0 0-128 0,0 0 0 0,-3-3 0 0,-1-1 5056 0,-1 3 992 16,0-2 192-16,-1 3 32 0,-1 1-3872 0,0 1-784 15,-1 3-144-15,1 0-48 0,-2 2-464 0,-1 0-80 16,-1 3-32-16,1 1 0 0,2 1-128 0,-1 0-16 16,2 1-16-16,2 1 0 0,0 0-144 0,3-2-32 15,2 1 0-15,3 0 0 0,2-1-256 0,0 0-64 16,2-2-16-16,2 0 0 0,2-1-176 0,1-2 0 15,1-2 0-15,0-1 0 0,0-1 0 0,0-1 0 16,0-2 0-16,0 0-176 16,1 0-1104-16,-1-1-208 0,-1-1-48 0,0-1-16 15,0 0-1072-15,0 0-192 0,-4 0-64 0</inkml:trace>
  <inkml:trace contextRef="#ctx0" brushRef="#br0" timeOffset="6690.885">15095 894 13823 0,'0'0'1216'0,"0"0"-960"0,0 0-256 0,0 0 0 16,-4 3 6272-16,0 0 1216 0,4-3 256 0,-4 3 32 15,0-1-5152-15,4-2-1024 0,0 0-192 0,0 0-64 16,0 0-1008-16,0 0-208 0,-4-2-128 0,4 2 160 31,-3-6-2000-31,1 0-400 0,0-2-64 0,0 1-16256 0</inkml:trace>
  <inkml:trace contextRef="#ctx0" brushRef="#br0" timeOffset="6820.352">15056 697 31551 0,'0'0'1408'0,"-4"5"272"0,-2-3-1344 0,1 5-336 0,0-1 0 0,2 1 0 0,1 1 1648 0,0 0 256 16,0-2 48-16,1 1 16 0,2-1-1264 0,1 1-256 16,-2-7-64-16,5 2-12064 15,2 1-2416-15</inkml:trace>
  <inkml:trace contextRef="#ctx0" brushRef="#br0" timeOffset="7605.652">16083 542 29951 0,'0'0'1328'0,"0"0"272"0,-4-2-1280 0,4 2-320 0,-4-3 0 0,4 3 0 15,0 0 1440-15,0 0 224 0,0 0 64 0,0 0 0 0,0 0-16 0,0 0 0 16,-3 6 0-16,1 2 0 16,1 2-720-16,1 0-144 0,1 2-16 0,0 3-16 15,0 1-192-15,0 3-48 0,0 1 0 0,0 1 0 16,0 3-240-16,2 0-48 0,-1 0-16 0,1 6 0 16,1-1-272-16,-2-5 0 0,1-3 0 15,0-1 0-15,0-3 0 0,0-1 128 0,0-1-128 16,-1-5-288-16,1 0-112 0,0-2-32 0,-1-2 0 15,-2-6-1872-15,0 0-384 0,0 0-80 0,0 0-15280 0</inkml:trace>
  <inkml:trace contextRef="#ctx0" brushRef="#br0" timeOffset="8038.363">16088 552 22111 0,'0'0'976'0,"-4"-1"208"0,-2 0-944 0,0-2-240 15,0 1 0-15,1 0 0 0,1-1 3712 0,4 3 688 0,-3-4 144 0,3 4 16 16,0-6-2560-16,2 1-512 16,1-2-96-16,3 0-32 0,1 1-736 0,3-1-160 0,-1 1-16 0,3 0-16 15,1 2-192-15,2 0-48 16,-1 2 0-16,2 2 0 0,-1 1-48 0,0 2-16 0,3 1 0 0,-2 3 0 16,-1 2 0-16,0-1-128 0,-2 2 192 0,0 4-64 15,-2 1-128-15,-4-1 0 0,-3-1 0 16,-4 1 224-16,-3 0 16 0,-3 0 0 0,-2 2 0 0,-2 0-240 0,-1 0 128 15,-2 1-128-15,0-1 0 0,0-2 352 0,1 1-32 16,-1-1 0-16,1-3 0 16,1 0 64-16,0-1 0 0,0-1 0 0,1-1 0 0,2-4-80 0,1 3-16 15,-1-1 0-15,3 0 0 0,1-1-48 0,2 1-16 16,1 0 0-16,3-1 0 0,0 1-96 0,2 0-128 16,1 1 176-16,2-2-176 0,1 2 128 0,2 0-128 15,1-1 0-15,1-1 0 0,-1 2 0 0,1-1 0 16,0 1 0-16,1-2 0 0,0 0 0 0,-1 0 0 15,0-3 0-15,-1 0 0 0,0 1 128 0,-1-1-128 16,-2 0 0-16,-1-2 0 0,-7 0 0 0,0 0-144 16,6-2 16-16,-2-1 0 15,-2-1-1024-15,0-2-208 0,-1 0-48 0,0-3 0 16,-1-1-1632-16,0 1-336 0,0 0-64 0</inkml:trace>
  <inkml:trace contextRef="#ctx0" brushRef="#br0" timeOffset="8456.097">16605 584 28671 0,'0'0'1280'0,"0"0"256"0,0 0-1232 0,3-4-304 0,0-1 0 0,0 0 0 16,0 1 1504-16,-1-1 240 0,1-1 48 0,-1 1 16 0,-1-2-528 0,-1 1-96 15,-1 1-32-15,-1 2 0 16,-3 0-320-16,-1 0-80 0,0 1-16 0,-2 1 0 15,-1 1 32-15,-2 3 16 0,0-1 0 0,-2 2 0 16,-1 2-32-16,2 0-16 0,-1 1 0 0,1 0 0 0,2-1-288 0,1 2-64 16,1-2-16-16,0 1 0 15,1 0-96-15,3 0-16 0,3 0 0 0,1 0 0 16,3-1-256-16,2 2 160 0,1 0-160 0,3 2 128 16,0-3-128-16,2 2 0 0,1 0 0 0,1 1 0 0,0-1 0 0,1 0 0 15,-1 2 0-15,-1 0 0 0,0 1 0 0,-1 1 0 16,-1-1 0-16,-2 2 0 0,-5-1 0 0,0-1 0 15,-2 1 0-15,-2-1 0 0,-3 1 0 0,-2-1 0 16,-3 0 144-16,-2-1-144 0,-2-1 144 0,1-3-144 16,-1 0 192-16,-1-1-192 0,1-2 128 0,-2-1-128 15,0-2 0-15,2-1 0 0,-2-1 0 0,1-3 0 16,1 0 0-16,2-1 0 0,1 0 0 0,3-2-144 0,2 1-16 0,3-1 0 31,2 0-1008-31,2-2-208 0,2 0-32 0,2 2-16 16,2 0-1328-16,2-2-272 0,1 1-48 0</inkml:trace>
  <inkml:trace contextRef="#ctx0" brushRef="#br0" timeOffset="8858.881">17011 512 8287 0,'-11'-1'736'0,"5"0"-592"0,-2-1-144 0,-2 0 0 15,0 2 6592-15,-3 0 1280 0,0 0 256 0,-1 1 48 16,-2 1-4976-16,0 1-1008 0,-2 1-192 0,-2 0-32 16,2 1-688-16,-1-1-144 0,0 2-32 0,3 0 0 0,0 0-560 0,2 2-112 15,3-2-32-15,2 1 0 0,4-1-208 0,3 2-64 16,4-3 0-16,4 1 0 0,3 0-128 0,3 1 0 16,4 1 0-16,4-2 0 0,0 1 0 0,1 0 0 15,0 1 0-15,0 0 0 0,0 0 0 0,-1 1 0 16,-3 3 0-16,-1-1 0 0,-3 1 0 0,-2 2 0 15,0 1 0-15,-3 0 0 0,-2 3 0 0,-2-1 0 16,-3-3 0-16,-2 2 128 0,-1-1 32 0,-2-3 0 16,-2 3 0-16,-2-4 0 0,-1 1 96 0,-1-3 0 15,-2-2 16-15,0 0 0 0,-1-1-112 0,0-1-32 16,-2-2 0-16,1-2 0 0,-1-1-128 0,-1-1 0 16,0-1 0-16,0-1 128 0,0-1-128 0,3 0 0 15,-1 0 0-15,3-1 0 0,2 0-368 0,2-1 0 16,2 2 0-16,3-2 0 15,2 0-1456-15,2 1-288 0,1 0-64 0,3 0-16 16,4 0-816-16,1 1-176 0,0 1-16 0</inkml:trace>
  <inkml:trace contextRef="#ctx0" brushRef="#br0" timeOffset="9156.661">17152 918 20271 0,'0'0'1792'0,"0"0"-1424"0,0 0-368 0,0 0 0 16,0 0 3328-16,0 0 608 0,0 0 112 0,0 0 32 16,2-5-1984-16,0-4-400 0,0-1-80 0,0-1-16 15,1 0-528-15,2-3-112 0,0-3-32 0,1 0 0 0,1-3-208 0,0-1-32 16,2-1-16-16,-1 1 0 0,0-2-160 0,0 3-48 16,0-1 0-16,-1 2 0 0,-1-1-256 0,1 2-48 15,-1 2-16-15,0 0 0 0,1-1-144 0,-2 2 0 16,-1-2 144-16,1 5-144 0,-1-1 0 0,0 2 0 15,-1 2 0-15,1 1 128 0,1 3-128 0,0 0 0 16,0 3-128-16,0-1 128 16,0 3-1472-16,1 3-192 0,0 0-64 0,1 2-11648 15,0 0-2352-15</inkml:trace>
  <inkml:trace contextRef="#ctx0" brushRef="#br0" timeOffset="9639.623">17403 713 22111 0,'0'0'1968'0,"0"0"-1584"16,0 0-384-16,-2-4 0 0,-1 1 2752 0,3 3 448 0,0 0 112 0,0 0 16 16,-2-4-1552-16,2 4-304 0,0 0-64 0,0 0-16 15,0 0-528-15,0 0-96 0,-3 4-32 0,1 3 0 16,2 1-272-16,-1 2-48 0,-1 2-16 0,1 1 0 15,1-1-160-15,0 1-48 0,0-1 0 0,1 2 0 16,1 0-192-16,0-3 0 0,0 0 128 0,1-1-128 16,1-2 0-16,1 0 0 0,0-1 128 0,1-3-128 15,-1 1 0-15,2-3 0 0,1 0 0 0,0-1 0 16,0 0 0-16,-1-1 0 0,0-1 0 0,0-1 0 16,1 0 0-16,-2 1 0 0,0-2 0 0,-2 1 0 0,1 0 128 0,-5 2-128 15,5-2 0-15,0-2 144 0,0 2-144 0,0-1 0 16,0 0 0-16,0 0 128 0,0 0-128 0,0 0 0 15,1 1 0-15,1-2 0 0,1 0 0 0,0 2 160 16,1-2-160-16,-1 2 160 0,1 0-32 0,-1 2-128 16,-1 1 192-16,1 1-64 0,-1 1 128 0,0 0 0 15,-1 1 16-15,0 1 0 0,1-2-80 0,-2 0 0 16,1-1-16-16,-1-1 0 0,0 0-16 0,2-2 0 16,-1-2 0-16,0-2 0 0,1-1 0 0,0-4 0 15,0 0 0-15,0-2 0 0,2-4-160 0,-1 0 160 16,-1-2-160-16,1 0 160 0,0 0-160 0,0 1 0 15,-2 2 0-15,0 0 0 0,-1 1 0 0,-2 1 0 16,-1 1-192-16,-1 1 192 16,-1 0-1568-16,-1 3-192 0,-1-1-32 0,-2 2-17680 0</inkml:trace>
  <inkml:trace contextRef="#ctx0" brushRef="#br0" timeOffset="10023.164">17835 420 13823 0,'0'0'608'0,"0"0"128"0,0 0-592 0,0 0-144 0,0 0 0 0,5-1 0 0,0 2 5440 0,0 1 1072 16,1 1 208-16,1 1 32 0,2 3-4256 0,0-1-864 16,1 4-160-16,1 2-48 0,1 1-848 0,0 1-160 15,0 3-32-15,0 0-16 0,0-1-224 0,-1 3-144 16,-2-3 192-16,1 3-192 0,-2 0 144 0,-1 4-144 16,-3-2 0-16,0 4 144 0,-2 1-144 0,0 2 0 15,-3-2 144-15,0 1-144 0,-3-1 128 0,-1-3-128 16,-2 0 128-16,0-3-128 0,-1-1 128 0,0-2-128 15,-2-3 160-15,0-1-160 0,1-2 128 0,0-2-128 16,1-2 0-16,-1-3 144 0,1-1-144 0,2-1-272 0,0-1 64 0,1-2-13312 31,1-2-2672-31</inkml:trace>
  <inkml:trace contextRef="#ctx0" brushRef="#br0" timeOffset="11040.149">18224 703 12895 0,'0'0'1152'0,"0"0"-928"15,0 0-224-15,0 0 0 0,0 0 4704 0,0 0 896 16,0 0 176-16,0 0 48 0,0 0-3504 0,8 3-688 15,0-1-144-15,0 1-16 0,1-2-640 0,0 1-112 16,0-1-16-16,1 0-16 0,0 0-480 0,2 0-80 16,1-1-128-16,1 0 176 0,-3 0-176 0,0 0 0 15,-1 0 0-15,0 1 0 16,-1 0-1664-16,-2 1-384 0,-2 0-64 0</inkml:trace>
  <inkml:trace contextRef="#ctx0" brushRef="#br0" timeOffset="11207.164">18228 832 33743 0,'0'0'1488'0,"0"0"320"0,-4 2-1440 0,4-2-368 0,0 0 0 0,0 0 0 16,0 0 1264-16,0 0 176 15,0 0 32-15,0 0 16 0,0 0-640 0,4 4-128 16,1-1-16-16,3 0-16 0,0-1-496 0,3 0-192 16,0-1 176-16,2 0-176 0,2 0 0 0,1-1 128 15,0-1-128-15,0-1 0 16,2-1-832-16,-2 1-192 0,1-4-64 0,1 2-16448 0</inkml:trace>
  <inkml:trace contextRef="#ctx0" brushRef="#br0" timeOffset="11707.792">18688 305 30063 0,'0'0'1328'0,"0"0"272"0,0 0-1280 0,0 0-320 16,0 0 0-16,0 0 0 0,0 0 1680 0,0 0 272 15,0 0 48-15,0 0 16 0,0 0-464 0,0 0-80 16,0 0-32-16,6 1 0 0,1-1-448 0,1 2-96 15,1 1 0-15,2 0-16 0,1 1-304 0,1-1-48 16,-1 0-16-16,1 0 0 0,1 0-192 0,2 0-64 16,-3 1 0-16,2-1 0 0,1-1-256 0,-3 0 160 0,2-1-160 0,-1 0 128 15,1-1-128-15,-1-1 0 0,0 0 0 0,-1 1 0 16,0-3 0-16,-1 1 0 0,-1-1 0 0,-1 0 0 16,0 1-592-16,-1 0-48 15,-2 0-16-15,-1 1 0 0,-6 1-1392 0,0 0-288 0,0 0-48 0,0 0-9856 16,0 0-1968-16</inkml:trace>
  <inkml:trace contextRef="#ctx0" brushRef="#br0" timeOffset="12027.323">18712 381 20271 0,'0'0'1792'0,"-5"0"-1424"16,5 0-368-16,-5 0 0 0,-1 0 2688 0,2 0 448 15,4 0 112-15,0 0 16 0,0 0-1152 0,-3 5-208 16,2 1-48-16,1 0-16 0,1 1-720 0,1 1-144 0,3 1-16 0,0 1-16 16,1 0-208-16,2 2-32 0,0 2-16 0,1-2 0 15,1-1-160-15,1 3-16 16,1-3-16-16,-2 0 0 0,2 0-240 0,1 1-64 0,-1-2 0 0,0-1 0 15,1-1-192-15,-1 0 0 0,-2 0 128 0,0-1-128 16,0-1 0-16,-1-1 0 0,0-1 0 16,-1 1 0-16,-2-1-512 15,1-1-64-15,-1 0 0 0,0-1 0 16,0-1-1824-16,-6-1-368 0,0 0-80 0</inkml:trace>
  <inkml:trace contextRef="#ctx0" brushRef="#br0" timeOffset="12335.158">18643 1028 17503 0,'0'0'1552'0,"0"0"-1232"15,0 0-320-15,4-4 0 0,2-3 3008 0,1 0 560 16,0 0 96-16,1-1 32 0,1-4-1728 0,0-1-352 16,3-1-64-16,2-2-16 0,1-3-512 0,0-1-96 15,0-1-32-15,1-1 0 0,1-2-320 0,0 1-80 16,-3 1-16-16,1 1 0 0,0 1-256 0,-3 4-48 16,0 1-16-16,-2 2 0 0,-1 3-160 0,-2 0 0 15,-1 2 0-15,-1 2 0 16,0 2-1488-16,-5 4-240 0,0 0-32 0,0 0-15024 0</inkml:trace>
  <inkml:trace contextRef="#ctx0" brushRef="#br0" timeOffset="12568.498">18692 1022 20271 0,'0'0'1792'0,"0"0"-1424"0,0 0-368 0,0 0 0 16,0 0 3184-16,0 0 560 0,0 0 112 0,6 0 32 15,0 2-1840-15,1-2-384 0,2 0-64 0,1 0 0 16,0 0-496-16,1 0-80 0,2-1-32 0,1 1 0 16,0 0-400-16,1 0-80 0,1 0 0 0,1 0-16 15,-2 0-352-15,0 0-144 0,0 0 128 0,0 0-128 16,-3 0 128-16,1 1-128 0,1 0 0 0,-2 1 128 0,-2-2-128 0,1 0-192 16,-1 0 32-16,0 0 16 15,-2 0-1904-15,1 0-368 0,-1 0-80 0</inkml:trace>
  <inkml:trace contextRef="#ctx0" brushRef="#br0" timeOffset="12839.018">19092 814 18431 0,'0'0'816'0,"-4"3"160"0,-1 1-784 0,-1-1-192 0,0 1 0 0,1 2 0 16,1-1 3696-16,0 4 688 16,0 1 144-16,1-1 16 0,1 2-2896 0,0-1-592 0,1 2-112 0,0 1-32 15,1-3-560-15,0 2-112 0,1-1-32 0,0 0 0 16,0-2-80-16,0-2-128 0,1 0 176 0,0-1-176 16,-1 1 0-16,1 0 0 0,0-2 0 0,-2-5 0 15,0 0 0-15,0 0-320 0,0 0 32 0,0 0-16880 16</inkml:trace>
  <inkml:trace contextRef="#ctx0" brushRef="#br0" timeOffset="13197.775">19107 284 15663 0,'0'0'1392'0,"0"0"-1120"0,0 0-272 0,-4-2 0 15,4 2 3088-15,0 0 560 16,-5 0 128-16,1 1 0 0,4-1-2080 0,-4 4-416 16,0 1-96-16,1 2-16 0,2-1-608 0,-1 2-128 15,0 2-32-15,1 3 0 0,1 1-192 0,0 1-32 0,2 1-16 0,-1-1 0 16,1 0-160-16,-1 0 0 16,1-1 144-16,0 1-144 0,0 0 0 0,1-3 0 15,1-2 0-15,1-1-10560 0,-1-2-2112 0</inkml:trace>
  <inkml:trace contextRef="#ctx0" brushRef="#br0" timeOffset="13665.721">19244 886 23327 0,'0'0'1024'0,"0"0"224"0,0 0-992 0,0 0-256 0,0 0 0 0,0 0 0 16,0 0 1040-16,0 0 176 0,0 0 16 0,0 0 16 15,0 0 32-15,0 0 16 0,0 0 0 0,1 8 0 16,-2 1-272-16,-1-1-64 0,-1 1-16 0,0 0 0 15,-1 2-288-15,0-2-48 0,0 1-16 0,1-1 0 16,1 0-304-16,1 0-64 0,-1 0-16 0,3-1 0 16,1-1-208-16,2-2 0 0,0 0 0 0,2 0 0 15,2-1 0-15,1-1 0 0,0-2-128 0,0-1 128 16,0-1-1664-16,1-1-208 0,0-1-48 0</inkml:trace>
  <inkml:trace contextRef="#ctx0" brushRef="#br0" timeOffset="13844.941">19278 688 33567 0,'0'0'1488'0,"-6"1"304"0,0 0-1424 0,1 0-368 16,5-1 0-16,-3 2 0 0,-1 0 960 0,4-2 112 15,0 0 16-15,0 0 16 0,0 0-752 0,4 5-160 16,0-1-16-16,4 1-16 15,1-1-1104-15,0 1-208 0,0 0-64 0</inkml:trace>
  <inkml:trace contextRef="#ctx0" brushRef="#br0" timeOffset="14066.647">19408 877 23039 0,'0'0'2048'0,"-4"3"-1648"0,-1-1-400 0,5-2 0 0,0 0 2624 0,0 0 432 16,0 0 80-16,0 0 32 0,0 0-1968 0,0 0-400 15,0 0-80-15,0 0-16 0,5-2-448 0,1 0-80 16,0 0-32-16,1 2 0 0,1-2-368 16,-1 1-80-16,0 0-16 0,2 0-10592 15,0 0-2128-15</inkml:trace>
  <inkml:trace contextRef="#ctx0" brushRef="#br0" timeOffset="14248.16">19429 963 23039 0,'0'0'1024'0,"-5"3"192"0,0-1-960 0,5-2-256 0,-4 5 0 0,4-5 0 16,0 0 3344-16,0 0 624 15,0 0 128-15,0 0 32 0,0 0-2816 0,0 0-560 16,4 4-112-16,1-1-32 0,1-1-464 0,0-1-144 15,2-1 0-15,0 0 0 0,1 0 0 0,0-1-256 0,0 0 32 0,1-1-11552 32,-1 0-2320-32</inkml:trace>
  <inkml:trace contextRef="#ctx0" brushRef="#br0" timeOffset="14451.932">19697 864 22111 0,'0'0'1968'0,"-5"3"-1584"0,0 1-384 0,1 1 0 16,1-1 3056-16,0 2 528 0,1 0 96 0,0 1 32 0,1 2-2000 0,0-1-400 15,0 0-80-15,2 1-16 0,1-1-704 0,0 0-128 16,1 0-48-16,1-1 0 0,0-1-336 0,0 0 0 16,-1 0 0-16,2-2 128 15,-5-4-1168-15,4 4-240 0,-4-4-32 0,0 0-15648 16</inkml:trace>
  <inkml:trace contextRef="#ctx0" brushRef="#br0" timeOffset="15177.297">19393 321 8287 0,'0'0'736'0,"0"0"-592"16,0 0-144-16,0 0 0 0,0 0 4672 0,0 0 896 15,0 0 176-15,-2 6 32 0,-1-1-3312 0,1 0-672 16,0 0-128-16,1 2-16 0,1-2-768 0,1 2-160 16,0 0-16-16,0 1-16 0,1 0-240 0,0 0-64 15,-1-2 0-15,1 0 0 0,1 0-192 0,0-1-32 16,0 0-16-16,-3-5 0 0,0 0-144 0,3 5 128 15,-3-5-128-15,0 0 128 0,0 0-128 0,0 0 192 16,0 0-192-16,0 0 192 0,0 0-64 0,4-5-128 16,-1-1 192-16,0 0-64 0,0-3 16 0,0 2 0 15,0-2 0-15,-1-1 0 0,1 0 16 0,1 0 0 16,-1 1 0-16,2-1 0 0,0 2-160 0,-2-1 0 0,1 2 0 16,0 3 128-16,-1-1 64 0,-3 5 0 0,5-2 0 0,-5 2 0 15,0 0 64-15,0 0 0 0,7 0 16 0,-7 0 0 16,6 2 16-16,-3 3 0 0,2 0 0 15,-1 2 0-15,0 2 32 0,-1 0 16 0,-1 0 0 0,0 0 0 0,1 1-96 0,0 0-32 16,0 0 0-16,0 0 0 16,0-1-208-16,1-2 128 0,-1 1-128 0,1-4 0 0,-4-4 0 0,5 4 0 15,-5-4 0-15,6 1 0 16,-6-1-1136 0,0 0-272-16,6-2-48 0,-6 2-17680 0</inkml:trace>
  <inkml:trace contextRef="#ctx0" brushRef="#br0" timeOffset="16512.404">20092 960 17503 0,'0'0'1552'0,"0"0"-1232"0,-6 3-320 0,1 0 0 0,0-2 2496 0,0-1 432 16,0 1 80-16,0-1 32 16,1-1-1328-16,0 1-272 0,0-2-48 0,0 0-16 15,4 2-416-15,-4-3-64 0,1-3-32 0,1 0 0 16,0-1-320-16,1-2-64 0,0-1-16 0,0 1 0 15,0-4 48-15,1-1 16 0,1-1 0 0,0-3 0 16,0-1 48-16,0-3 0 0,2-1 0 0,0-4 0 0,0 1-128 0,1 1 0 16,0 1-16-16,1 0 0 0,2 3-64 0,2-2-16 15,-2 2 0-15,0-1 0 0,0 1-48 0,-1-1-16 16,1 2 0-16,1 0 0 0,0 1-32 0,-1 1 0 16,0 2 0-16,-1-1 0 0,2 2-256 0,0 0 160 15,1 0-160-15,1 1 128 0,-2 1-128 0,2 2 0 16,0 0 0-16,1 1 0 0,-1 1 0 0,0 1 0 15,1 0 0-15,-1 1 0 16,1 1-448-16,-2 1-128 0,-2 1-32 0,0 1 0 16,-7 3-1952-16,0 0-384 0,0 0-64 0,0 0-13952 0</inkml:trace>
  <inkml:trace contextRef="#ctx0" brushRef="#br0" timeOffset="18362.986">20330 692 5519 0,'0'0'240'0,"0"0"64"0,0 0-304 0,0 0 0 16,0 0 0-16,0 0 0 0,0 0 4208 0,0 0 784 15,0 0 144-15,0 0 48 0,0 0-3040 0,0 0-608 16,0 0-112-16,0 0-16 0,0 0-576 0,0 0-128 16,0 0 0-16,0 0-16 0,0 0-112 0,0 0 0 15,0 0-16-15,0 0 0 0,3 7 80 0,-2 0 0 16,0 2 16-16,1 1 0 0,0 1-80 0,1 0-32 15,0 3 0-15,0-3 0 0,1 1-240 0,1-1-48 16,-1 1-16-16,2-2 0 0,-1-1-240 0,0-1 144 16,0-1-144-16,1 0 128 0,0-1-128 0,0-1 160 15,0-1-160-15,1-2 160 0,0-1 64 0,0-1 16 16,1-3 0-16,-1 0 0 0,-1-1-48 0,3-1-16 16,-2-1 0-16,0-1 0 0,0 1-32 0,-1 0 0 15,-1-3 0-15,0 0 0 0,-1 1-144 0,0-1 0 16,-1 2 144-16,1 0-144 0,-2 2 0 0,-2 5 128 0,0 0-128 0,0 0 0 15,0 0 0-15,0 0 144 16,0 0-144-16,0 0 0 0,1 6 192 0,1 1-192 0,-1-1 192 0,0 3-192 16,1 0 208-16,0 1-64 0,0 0-16 0,2-1 0 15,-1 1 0-15,0 0 0 0,0-3 0 0,0 0 0 16,1-1 32-16,0-1 0 0,1-1 0 0,1-1 0 16,-6-3 32-16,6 2 16 0,-6-2 0 0,7 0 0 15,0-1 64-15,-3-1 16 0,2-2 0 0,0 0 0 16,0 0 96-16,0-2 32 0,-1-1 0 0,1 1 0 0,-1-3-64 15,-1 1-16-15,0 0 0 0,0-2 0 0,0 0-80 0,0-1 0 16,-1-1-16-16,0 1 0 0,0-2-112 0,-1 1-128 16,0 2 176-16,0 0-176 0,-1-2 144 0,0 3-144 15,-1 2 0-15,0 1 144 0,-1-2-144 0,0 2 0 16,0 2 0-16,1 4 0 0,-2-3 0 0,2 3 0 16,-2-5 0-16,2 5 0 0,0 0 0 0,0 0-224 15,-4-2 48-15,4 2 16 16,0 0-1072-16,0 0-224 0,-4 2-32 0,4-2-16 15,-3 6-1040-15,1-1-208 0,2-5-32 0,-1 5-13792 0</inkml:trace>
  <inkml:trace contextRef="#ctx0" brushRef="#br0" timeOffset="20212.129">20726 371 24879 0,'0'0'1088'0,"0"0"256"0,0 0-1088 0,0 0-256 0,0 0 0 0,0 0 0 0,0 0 1424 0,0 0 240 15,0 0 32-15,0 0 16 0,6 3-464 0,1 0-96 16,0-1 0-16,1 0-16 16,0 1-240-16,2-1-32 0,0 0-16 0,2 0 0 15,-2 0-368-15,2 0-80 0,1-2-16 0,-2 1 0 16,-1 0-240-16,2-1-144 0,-1-1 160 0,0 0-160 16,-2 1 128-16,0-2-128 0,0-1 0 0,-2 1 0 15,0 1-288-15,-1-2-160 0,-2 1-16 0,1 2-16 16,-5 0-1968-16,0 0-400 0</inkml:trace>
  <inkml:trace contextRef="#ctx0" brushRef="#br0" timeOffset="20454.474">20848 386 26783 0,'0'0'1184'0,"0"0"240"0,0 0-1136 0,0 0-288 15,-2 4 0-15,0 0 0 0,0 1 1760 0,0 1 288 16,0 2 64-16,-1-2 16 0,0 1-832 0,0 1-160 16,0 1-48-16,1 1 0 0,-1 0-544 0,1 1-112 15,0-1-32-15,1 1 0 0,0-3-256 0,0 1-144 16,0-1 160-16,1-1-160 0,1-1 128 0,0 0-128 0,-1-6 0 0,0 0 0 16,0 0 0-16,0 0-288 0,0 0 32 0,0 0 16 31,0 0-1712-31,0 0-352 0,0 0-64 0</inkml:trace>
  <inkml:trace contextRef="#ctx0" brushRef="#br0" timeOffset="21264.79">21023 506 26079 0,'0'0'1152'0,"0"0"256"0,0-6-1136 0,0 1-272 0,0 5 0 0,0 0 0 16,-1-5 1360-16,1 5 224 0,0 0 32 0,0 0 16 0,0 0-400 0,0 0-80 16,0 0 0-16,0 0-16 0,-1 7-720 0,0 1-144 15,0 1-16-15,0 1-16 16,0 0 144-16,0 1 16 0,0 0 16 0,0 1 0 0,0-1-32 0,1 2-16 16,-1 0 0-16,0-1 0 0,0 0-112 15,1 1 0-15,-1 0-16 0,0-1 0 0,0 0 80 0,0-2 32 16,0 1 0-16,1-2 0 0,0 0-112 15,0-1-32-15,0 0 0 0,1-1 0 0,-1-7-80 0,0 0-128 16,3 5 176-16,-3-5-176 0,0 0 160 0,0 0-160 16,0 0 128-16,0 0-128 0,0 0 192 0,0 0-64 15,5-3 0-15,-1-1 0 0,-1-1 48 0,1 0 0 16,0-3 0-16,1 0 0 0,0-1-48 0,0 2 0 16,0-3 0-16,-1 0 0 0,1 0-128 0,1 1 0 15,-2 3 0-15,1-2 128 0,-1 1-128 0,1 1 0 16,1 1 0-16,0 1 0 0,-1 1 0 0,-1-1 0 15,1 2 0-15,-5 2 128 0,0 0-128 0,0 0 192 16,7-1-192-16,-7 1 192 0,6 1 64 0,-6-1 32 16,6 2 0-16,-1 2 0 0,-1 1 48 0,-2 1 16 15,0 1 0-15,0 1 0 0,-1 2-96 0,0-1-32 16,-1 2 0-16,0 1 0 0,0 1-224 0,0 0 176 0,0 1-176 0,0-1 160 16,-1-2-160-16,1 1 0 15,-1 0 0-15,1-1 0 0,0-2 0 0,0 0 0 0,1-2 0 16,0-2 0-16,-1-5-192 0,0 0-64 0,0 0 0 0,0 0-16 31,6 1-624-31,-1-1-112 0,2-1-16 0,0-2-16 16,1-2-1328-16,0 0-272 0,0 0-48 0,-1 0-8736 0,1 1-1744 0</inkml:trace>
  <inkml:trace contextRef="#ctx0" brushRef="#br0" timeOffset="21526.27">21319 799 31503 0,'0'0'688'0,"0"0"144"16,0 0 16-16,0 0 48 0,0 0-704 0,3-5-192 0,-5 0 0 0,-1-1 0 0,1-1 1312 0,0-1 224 16,0 1 64-16,1-3 0 0,0 2-576 0,0-1-96 15,2-1-32-15,0-1 0 0,0 0-512 0,1 0-96 16,1-1-32-16,0 2 0 0,0-2 16 0,0 0 0 16,0 0 0-16,2 0 0 0,0 1-272 0,1 0 0 15,0-1 128-15,0 0-128 0,0 0 0 0,1-1 0 16,-2 0 0-16,2 2 0 0,-1-1 288 0,0 1-48 15,0 1-16-15,0 1 0 0,0 2-352 0,-1 0-80 16,0 1-16-16,-1 1 0 0,-1 1 224 0,-3 4 0 16,0 0 0-16,0 0 0 15,0 0-2304-15,0 0-384 0,7-1-64 0,-7 1 0 0</inkml:trace>
  <inkml:trace contextRef="#ctx0" brushRef="#br0" timeOffset="21797.87">21477 585 27119 0,'0'0'1200'0,"0"0"256"0,0 0-1168 0,0 0-288 0,-1 7 0 0,0-2 0 0,2 1 1648 0,-1 1 272 16,1-3 48-16,1 2 16 0,0 0-768 0,0 1-160 15,1 0-32-15,1 1 0 0,1 0-496 0,0-1-96 16,0 1-32-16,1 1 0 0,-1-1-224 0,1 1-48 15,1-2-128-15,1 1 192 16,0 0-192-16,-1 1 144 0,1-2-144 0,1-1 128 16,1-2-128-16,-2 1 160 0,-2 0-160 0,1 0 160 0,0-3-160 0,-1 1-272 15,0 0 64-15,-2 1 16 16,-4-4-624-16,3 4-112 0,-3-4-32 0,0 0-10192 16,-2 5-2048-16</inkml:trace>
  <inkml:trace contextRef="#ctx0" brushRef="#br0" timeOffset="22014.359">21460 816 18431 0,'0'0'1632'0,"0"0"-1312"0,2-5-320 0,1-1 0 16,1-1 2976-16,2-1 528 16,1 0 96-16,1-1 32 0,2 0-1664 0,-2-1-336 15,0 0-64-15,0 0-16 0,1 0-624 0,0 0-128 0,-2-1-32 0,1 3 0 16,0 0-512-16,0 0-96 0,0 1-32 0,0 0 0 15,-2 0-128-15,1 1 0 0,-1 1 0 0,0-3 0 16,0 2-240-16,0 1-80 0,-2 1 0 0,0 0-16 31,-2 1-2080-31,-2 3-400 0</inkml:trace>
  <inkml:trace contextRef="#ctx0" brushRef="#br0" timeOffset="22294.946">21750 789 10127 0,'0'0'896'0,"0"0"-704"16,0 0-192-16,0 0 0 0,0 0 3840 0,0 0 720 15,0 0 160-15,0 0 16 0,0 0-2784 0,0 0-560 16,0 0-112-16,0 0-32 0,0 0-512 0,-3 4-96 15,0 1-32-15,0 0 0 0,0 0-224 0,1 1-32 16,0-1-16-16,2-5 0 0,0 7-208 0,0-7-128 0,0 0 128 0,2 4-128 16,-2-4 0-16,0 0 0 15,0 0 0-15,6 2 0 16,0-2-576-16,0-1-16 0,0-1-16 0,1-1-9456 16,0 0-1904-16</inkml:trace>
  <inkml:trace contextRef="#ctx0" brushRef="#br0" timeOffset="22467.216">21785 617 28383 0,'0'0'1264'0,"0"0"256"0,0 0-1216 0,-5 0-304 0,5 0 0 0,-4 2 0 16,-1-2 1552-16,5 0 256 0,0 0 48 0,0 0 16 15,0 0-1296-15,0 0-256 0,0 0-48 0,0 0-16 31,0 0-1312-31,0 0-272 0</inkml:trace>
  <inkml:trace contextRef="#ctx0" brushRef="#br0" timeOffset="22815.214">21856 479 8287 0,'0'0'368'0,"0"0"80"16,0 0-448-16,0 0 0 0,0 0 0 0,0 0 0 0,0 0 5584 0,0 0 1040 16,0 0 208-16,0 0 32 0,0 0-4464 0,3 4-896 15,0 3-176-15,0-1-48 0,0 1-528 0,0 2-112 0,1 2-32 0,0-2 0 16,0 0-208-16,0 2-32 16,0 2-16-16,0-2 0 0,0 1-208 0,-1 1-144 15,1 0 192-15,0 2-192 0,-2 0 144 0,0 1-144 16,0 3 0-16,0-1 144 0,-1 0-144 0,-1 1 160 0,-1-1-160 0,0 1 160 15,-1-1-160-15,-1 0 0 16,0-1 0-16,-1-2 128 0,0 0 64 0,1-2 16 0,-3-2 0 0,2 0 0 16,-1-2-80-16,0-1-128 0,1-1 176 0,0-4-176 15,4-3 0-15,0 0 0 0,0 0 0 0,0 0 0 16,0 0-1168 0,0 0-192-16,0 0-48 0,0-6 0 0,0-1-1136 15,2 0-224-15</inkml:trace>
  <inkml:trace contextRef="#ctx0" brushRef="#br0" timeOffset="23816.743">22116 737 16575 0,'0'0'736'0,"0"0"160"16,0 0-720-16,0 0-176 0,0 0 0 0,5 0 0 0,1-1 4176 0,0 1 816 15,0 1 144-15,1-1 48 0,0 0-2672 0,1 0-528 16,-1 2-96-16,1-2-32 0,-1 0-880 0,0 1-176 16,1 1-32-16,1 0-16 0,-2-1-448 0,1 0-96 15,-1 1-16-15,0-1 0 0,-1 0-192 0,1 0 144 16,-1-1-144-16,0 0 128 16,-6 0-448-16,7 0-80 0,-7 0-32 0,7-1 0 15,-7 1-2640-15,6-2-544 0</inkml:trace>
  <inkml:trace contextRef="#ctx0" brushRef="#br0" timeOffset="24533.298">22550 642 29663 0,'0'0'640'0,"0"0"144"0,0 0 32 0,3-4 16 0,-2-1-656 0,-1 5-176 0,0 0 0 0,0 0 0 0,0 0 1168 0,-4-2 208 16,-1 2 32-16,-1 1 16 0,-1 0-528 0,1 1-96 16,0 1-32-16,1 1 0 0,-1 1-256 0,1 1-48 15,-1 0-16-15,2 4 0 0,1-2-192 0,2 2-64 16,1 0 0-16,2-1 0 0,1 2-48 0,0 1-16 15,0-2 0-15,3-3 0 0,2 3-128 0,0-2 160 16,1-1-160-16,1-1 160 0,0-1-32 0,-1-2-128 16,2-1 192-16,0-2-64 0,0-1-128 0,0-2 0 15,1-1 0-15,-1-2 128 0,-1-1-128 0,0-1 0 16,0 0 0-16,-1 1 128 0,-2-2-128 0,0-1 0 16,-1 1 0-16,-1 0 0 0,-3 1 0 0,0 0 128 15,-1 1-128-15,0 1 128 0,-2 0-128 0,-1 0 0 16,0 2 0-16,2 4 0 0,-2-3 128 0,-2 1 0 15,4 2 0-15,0 0 0 0,-4 0-128 0,1 1 0 0,3-1 0 16,0 0 0-16,0 0 0 0,-1 4 128 0,-1 4-128 0,2-1 128 16,1 1 64-16,1 2 0 0,3 2 0 0,-1 1 0 15,0 2 48-15,0 1 16 0,-1 2 0 0,0 1 0 16,0 1-16-16,-1-1 0 0,1 3 0 0,0-2 0 16,-2 0 16-16,-1 0 0 0,1-4 0 0,-1 1 0 15,0-2-80-15,-1-1-16 0,0 0 0 0,-1 0 0 16,0-2-160-16,0-2 128 0,-2-1-128 0,0 0 128 0,-1 0-128 0,1-2 160 15,-1-2-160-15,-1 0 160 0,0 0-160 16,-1-2 128-16,-2-2-128 0,0 0 128 0,1-1-128 0,-2-1 0 16,0-2 144-16,0-1-144 0,1-1 0 0,0-1 128 15,0 1-128-15,1-2 0 0,1-1 0 0,2 0 0 16,2 1 0-16,3-2 128 0,0 0-128 16,2-1 0-16,1 0 0 0,2 0 0 0,1 1 0 0,2-4 0 15,-1 1 0-15,1 0 0 0,-1 0 0 0,2 1 0 16,0-1 0-16,0 1 0 0,1-1 0 0,0 2 0 15,0 0 0-15,0 0 0 0,-1 3-128 0,0 0-64 16,-1 0 0-16,1 1 0 0,1 1-48 0,0 0-16 16,-1-1 0-16,0 2 0 15,-3 2-2016-15,2-2-416 0,0 2-64 0,3-2-14736 0</inkml:trace>
  <inkml:trace contextRef="#ctx0" brushRef="#br0" timeOffset="24757.874">22960 786 17503 0,'0'0'768'0,"0"0"176"0,0 0-752 0,0 0-192 0,0 0 0 0,-3 4 0 16,0 0 3312-16,-2 1 624 0,-2-2 128 0,0 2 32 16,1 0-2320-16,1 1-464 0,1 2-96 0,1-2 0 15,0 1-560-15,2 2-96 0,-1-2-32 0,2 1 0 16,1 0-352-16,0-1-176 0,1 0 160 0,1-1-160 15,0 0 0-15,1-2 0 16,1-1 0-16,1-1 0 0,1 0-256 0,-1-2-32 0,0-2-16 0,-1 0-10960 16,0-2-2208-16</inkml:trace>
  <inkml:trace contextRef="#ctx0" brushRef="#br0" timeOffset="24933.814">23024 638 15663 0,'0'0'1392'0,"0"0"-1120"16,0 0-272-16,0 0 0 0,-5 2 2592 0,5-2 464 15,-6 2 80-15,6-2 32 0,0 0-2352 0,0 0-480 16,0 0-80-16,0 0-32 16,0 0-1296-16,0 0-256 0,8 6-48 0,-8-6-16 0</inkml:trace>
  <inkml:trace contextRef="#ctx0" brushRef="#br0" timeOffset="25317.107">23177 349 15663 0,'0'0'1392'0,"-3"1"-1120"0,3-1-272 0,0 0 0 16,0 0 4944-16,-4 3 944 0,4-3 176 0,-2 6 32 15,1-1-3872-15,1 3-784 0,0 1-160 0,2 0-16 16,1 1-624-16,1 3-128 0,-1 1-32 0,3 1 0 0,3 3-240 0,0 1-48 16,4-1-16-16,-2 1 0 0,1-1-16 0,-1 3 0 15,1-4 0-15,-3 3 0 0,0 1-32 0,-2 0 0 16,-1 3 0-16,-3-2 0 0,-1 1-128 0,-3 0 0 15,0 2 0-15,-2-1 0 0,-2-1 0 0,-3 0 128 16,0-5-128-16,0 1 128 0,-1-4-128 0,-1-2 128 16,0 0-128-16,1-2 128 0,1-2-128 0,2-2-144 15,-1 0 144-15,2-3-208 16,5-4-352-16,0 0-64 0,0 0-16 0,0 0 0 16,0 0-1888-16,-1-6-384 0,1-1-80 0,4 1-16 0</inkml:trace>
  <inkml:trace contextRef="#ctx0" brushRef="#br0" timeOffset="25785.202">23444 376 34783 0,'0'0'1536'0,"-4"0"320"0,0-3-1472 0,4 3-384 16,0 0 0-16,0 0 0 0,-2-4 1472 0,2 4 240 15,0-5 32-15,2 1 16 0,2 0-928 0,0 1-176 16,2 0-32-16,1 2-16 0,-1-2-480 0,-6 3-128 16,10-1 0-16,0 1 0 0,-2 1 464 0,0 2 32 15,0-1 0-15,-1 3 0 0,-2 0-144 0,-1 2-32 16,-1 1 0-16,-2-1 0 0,-1 1-96 0,-1-1-32 15,-1 4 0-15,0-1 0 0,-2 0 160 0,0-1 32 16,-1 2 0-16,-1 0 0 0,0-1 48 0,-1 0 16 16,1 0 0-16,1-2 0 0,-1-1 0 0,1 0 0 15,1 0 0-15,1-2 0 0,3-5-64 0,0 0 0 16,0 0 0-16,0 0 0 0,0 0-96 0,0 0-32 0,0 0 0 0,0 0 0 16,0 0-48-16,0 0-16 15,0 0 0-15,4 3 0 0,-4-3-192 0,0 0 144 16,0 0-144-16,0 0 128 0,9 0-128 0,1 0 128 15,-1 0-128-15,1 0 128 0,1 0-128 0,2 0 0 16,-1 0 0-16,0 0-176 0,-1 0 176 0,0 0-128 16,-3 0 128-16,1 0-128 15,-2-1-1280-15,0 0-256 0,-1 0-64 0,-2 1-13408 0,-4 0-2688 0</inkml:trace>
  <inkml:trace contextRef="#ctx0" brushRef="#br0" timeOffset="32622.559">16113 2359 11055 0,'0'0'480'0,"0"0"112"0,0 0-464 0,0 0-128 16,2-5 0-16,-2 5 0 0,1-5 3360 0,0 0 656 16,0 1 128-16,-1 4 16 0,1-5-2192 0,-1 5-448 15,1-4-96-15,-1 4-16 0,1-3-160 0,-1 3-32 16,0 0-16-16,0 0 0 0,0 0-96 0,0 0-16 16,0 0 0-16,0 0 0 0,0 0-224 0,-2 6-48 15,0 3-16-15,1 1 0 0,0 2-496 0,1 2-112 16,1 0 0-16,2 2-16 0,-1 0-176 0,1 1 0 15,1 0 0-15,0-2 128 0,-1 0-128 0,1-2 0 16,1-2 0-16,0 0 0 0,0-1 0 0,1-1 0 16,0-1 0-16,0-3 0 0,0-1 0 0,-2-1 0 15,3-1 0-15,-1-1 0 0,-6-1 0 0,8-1 0 0,0-1 0 0,-2-1 128 16,0-1-128-16,1-1 0 16,0-1 0-16,-1-1 128 0,-1 0 0 0,-1-1 0 0,-2-2 0 0,2 1 0 15,0-1 64-15,0-2 0 0,-1 1 0 0,1 2 0 16,0-1-64-16,0 2 0 15,0 1 0-15,0 2 0 0,-4 5-128 0,0 0 0 0,0 0 144 0,6 2-144 0,-6-2 256 0,6 5 0 16,0 2-16-16,-1 2 0 16,0 2-80-16,0-1-16 0,1 3 0 0,1-2 0 15,-1 0-144-15,0 0 192 0,1-1-192 16,-1-1 192-16,2-1-64 0,1-2 0 0,-1 0 0 0,0-1 0 16,0-1 64-16,2-2 16 0,-2-1 0 0,0-1 0 15,1 0 16-15,-3-1 0 0,1-2 0 0,0 0 0 16,1 0 96-16,-1-2 32 0,0-2 0 0,-1 0 0 0,0 0-32 0,0-1 0 15,-1 0 0-15,0-3 0 0,0 0-32 0,0-1-16 16,-1 0 0-16,0 0 0 0,0-1-96 0,-1 0-32 16,0 0 0-16,0 1 0 0,0-2-144 0,0 0 128 15,-1 2-128-15,2-1 128 0,-2 1-128 0,0 1 0 16,-1 1 0-16,0 1 0 0,0 1 0 0,0 0 0 16,0 1 0-16,0 0 0 0,-1 2 0 0,1 0 0 15,0-1-192-15,0 1 192 0,0 0-416 0,1 0 32 16,0 1 16-16,0 0 0 15,-1-1-160-15,0 1-48 0,0 0 0 0,-1 4 0 16,0-5-1024-16,0 5-224 0,-1-5-32 0,1 5-11600 0,-1-5-2320 0</inkml:trace>
  <inkml:trace contextRef="#ctx0" brushRef="#br0" timeOffset="33072.519">16220 2125 11055 0,'0'0'976'0,"0"0"-784"15,0 0-192-15,0 0 0 0,0 0 3168 0,0 0 592 16,0 0 112-16,0 0 32 0,0 0-1664 0,4 1-320 16,2-1-64-16,0-2 0 0,0-1-192 0,0 0-48 15,0-2 0-15,0-1 0 0,1-1-384 0,0-2-80 16,0-1 0-16,1 0-16 0,0 0-384 0,1-1-80 16,-2-1-16-16,1 0 0 0,0 1-240 0,0 0-48 15,-1 1-16-15,0-1 0 0,-2 3-128 0,1 1-32 16,-2 1 0-16,0 2 0 0,0 1-64 0,-4 3-128 15,0 0 176-15,5 1-176 0,-1 1 224 0,0 2-64 16,0-1-16-16,-1 2 0 0,0 1-144 0,-1 0 160 16,1 1-160-16,0-2 160 0,0 1-160 0,1 0 0 15,0-1 0-15,0-1 0 0,0 0 0 0,0-1 0 0,1-1 0 0,-1 0 0 16,-4-2 0-16,5 2 0 16,-1 1-160-16,-4-3 160 15,4 1-1664-15,2 2-256 0,-1 0-32 0,1 1-10736 0,0 1-2160 0</inkml:trace>
  <inkml:trace contextRef="#ctx0" brushRef="#br0" timeOffset="33532.413">16840 2274 11055 0,'0'0'480'0,"0"0"112"0,0 0-464 0,0 0-128 0,0 0 0 0,0 0 0 16,0 0 5536-16,0 0 1088 0,0 0 224 0,0 0 32 15,0 0-3920-15,0 0-784 16,0 0-144-16,0 0-48 0,4 4-896 0,2-1-192 15,-1-1-48-15,1 0 0 0,1 0-416 0,0-1-96 0,0 0-16 0,2 2 0 16,0-3-320-16,0 1 128 0,-1-1-128 0,1 0 0 16,-1 0 0-16,1 1 0 0,-1 0 0 0,-2 1 0 31,0-2-1376-31,-6 0-240 0,5 4-48 0,-2 0-11328 0,1 1-2240 0</inkml:trace>
  <inkml:trace contextRef="#ctx0" brushRef="#br0" timeOffset="33726.72">16831 2428 6447 0,'0'0'576'0,"-4"3"-576"0,-1 0 0 0,0-2 0 0,5-1 6624 0,0 0 1216 16,0 0 240-16,0 0 48 0,0 0-5248 0,0 0-1040 15,0 0-224-15,0 0-32 0,4 4-608 0,2-3-112 16,2 0-32-16,0-1 0 0,1 0-416 0,0 0-96 16,2 0 0-16,-1-1-16 0,-1 0-304 0,1 1 128 15,0-3-128-15,1 1 0 0,-1-1 0 0,1-1 0 16,-1 0 0-16,1 0-192 15,-2 2-2272-15,1-2-448 0,-2 1-96 0</inkml:trace>
  <inkml:trace contextRef="#ctx0" brushRef="#br0" timeOffset="34357.312">17619 2043 12895 0,'0'0'576'0,"0"0"112"0,0-4-560 0,-1 0-128 15,-2 0 0-15,1 0 0 0,-2 1 3712 0,0 2 720 16,-1 0 144-16,-2 1 32 0,0 1-2544 0,0 0-496 15,-4 2-96-15,0 1-32 0,-2 1-432 0,3 2-96 16,-2 1-16-16,1 1 0 0,0 0-288 0,1 0-64 0,1 0-16 0,2 0 0 16,1 0-144-16,1-1-16 15,2-1-16-15,2 0 0 0,1 0-192 0,3 0-32 16,2-4-128-16,2 0 192 0,0-1-192 0,2 0 0 16,0-2 0-16,3-2 0 0,1 0 0 0,0-1 0 0,-2 0 0 0,2-3 0 15,-1 0 0-15,0 0 0 0,-1-2 0 0,-1 2 0 16,-1-3-320-16,-1 2 0 0,-1 0 0 0,-2 0 0 15,-2 0 64-15,0 2 16 0,0 0 0 0,-3 5 0 16,0 0 240-16,0 0 0 0,0 0 0 0,0 0 0 16,0 0 0-16,0 0 0 0,0 0 144 0,0 0-144 15,-3 4 384-15,1 1-32 0,1 1 0 0,2 1 0 16,1 0-176-16,2 1-48 0,-1-1 0 0,2 0 0 16,0 0-128-16,1 0 128 0,-1 0-128 0,0 0 128 15,1-2-128-15,0-2 0 0,1 1 0 0,-1-2 0 16,1 0 0-16,0-1 0 0,-1 0 0 0,1-1-176 15,-1 0-1808-15,0-1-384 16,-1-1-64-16</inkml:trace>
  <inkml:trace contextRef="#ctx0" brushRef="#br0" timeOffset="34725.417">17828 2006 11055 0,'0'0'480'15,"0"0"112"-15,0 0-464 0,0 0-128 0,0 0 0 0,0 0 0 0,0 0 4640 0,0 0 912 0,0 0 176 0,0 0 32 16,0 0-3664-16,0 0-752 16,0 0-128-16,0 0-48 0,2 6-416 0,-1 1-96 0,-1 0-16 15,1 0 0-15,-1 1-144 0,0 1-48 16,0 0 0-16,0-1 0 0,0 1-112 0,1 1-16 16,0-3-16-16,-1 1 0 0,0 0 32 0,1-3 16 15,-1-5 0-15,1 6 0 0,-1-6-48 0,0 0-16 0,0 0 0 0,0 0 0 16,0 0-48-16,5 3-16 15,0-3 0-15,0 0 0 0,0-3 96 0,0-1 0 16,0-1 16-16,0-1 0 0,0-2-80 0,0-1 0 0,0-1-16 0,0 1 0 16,0 1-112-16,1 1-128 15,0-2 176-15,0 1-176 0,1 0 128 0,-1 1-128 0,-1 0 0 0,1 1 0 16,-1-1 0-16,2 1 0 0,1 0 0 0,-1 1 0 16,0-1 0-16,-1 3 0 0,-1-1 0 0,2 1 0 15,-1 1-1280 1,-1 2-144-16,-5 0-48 0,5 1 0 0,-5-1-1424 0,4 5-304 15</inkml:trace>
  <inkml:trace contextRef="#ctx0" brushRef="#br0" timeOffset="35240.635">18180 2010 26543 0,'0'0'1168'0,"0"0"256"0,0 0-1136 0,0 0-288 0,0 0 0 0,0 0 0 0,-5-2 1536 0,5 2 256 15,-6-1 64-15,0 1 0 0,1 1-640 0,-1 2-112 16,2 1-16-16,-1 1-16 0,-2 1-464 0,2 0-96 16,0 1 0-16,1 1-16 0,1 0-176 0,0 1-48 15,2-1 0-15,0 1 0 0,0-1-144 0,2-1-128 16,1 0 192-16,0-1-192 0,-2-6 0 0,4 4 0 0,1 1 0 0,0-2 0 16,0 0 0-16,1-2 0 15,-1-2 0-15,1 0 0 0,0-3 0 0,1 1 0 16,-1 0 0-16,0-1 0 0,0-3 0 0,-1 1 0 0,0-1 0 0,-1 1 0 15,0 0 0-15,-2 0 0 0,1 1 0 16,-1 0 0-16,-2 5 0 0,0 0 0 0,0 0 0 0,0 0 0 16,0 0 208-16,0 0 48 15,0 0 0-15,0 0 0 0,0 0 144 0,-4 5 48 0,1-1 0 0,0 2 0 16,0 1-176-16,1 1-16 0,1 1-16 0,1 1 0 16,0 0-80-16,0 2-16 0,0 0 0 0,1 0 0 15,-1 2-16-15,1 0 0 0,-1 1 0 0,1-1 0 16,-1 2 48-16,0-1 0 0,1 2 0 0,-1 1 0 15,-1 0 96-15,0 0 32 0,0-1 0 0,-1 1 0 16,-1-2-32-16,0-1 0 0,-1 0 0 0,0-1 0 16,0-2 32-16,0 0 0 0,-1-1 0 0,0-3 0 0,2-1-112 0,-2-3-32 15,0 0 0-15,0-1 0 0,-1-2-160 0,1-1 128 16,0-1-128-16,0-2 128 0,0-2-128 0,3-2 0 16,-2-4 0-16,0 0 0 15,0-3-656-15,1 1-16 0,1-4 0 0,1 2 0 16,1-3-1312-16,1 1-256 0,2 2-48 0,1-1-16 15,2 1-48-15,0 2-16 0,2-1 0 0,0 2-12224 0</inkml:trace>
  <inkml:trace contextRef="#ctx0" brushRef="#br0" timeOffset="35894.649">18321 2013 13823 0,'0'0'1216'0,"0"0"-960"16,0 0-256-16,0 0 0 0,0 0 3520 0,0 0 672 15,6-2 128-15,-6 2 32 0,0 0-2272 0,0 0-448 0,0 0-96 0,5 4 0 16,-2 1-448-16,0-1-96 16,-1 3-16-16,0-1 0 0,0 3-272 0,-1 1-64 15,0 1-16-15,1-1 0 0,-2 2-96 0,0 0-16 16,0-2 0-16,0 0 0 0,0 0-64 0,1 0-32 0,0-2 0 0,0-2 0 16,0 0-112-16,1-1-32 0,1 0 0 0,-3-5 0 15,0 0-144-15,5 3-128 0,-5-3 144 0,5 1-144 16,0-1 160-16,1-2-160 0,-3-1 160 0,1-1-160 15,1-1 272-15,0-1-32 0,1 0-16 0,0-2 0 0,0 0-96 0,0-1 0 16,0-1-128-16,1-1 192 0,1-1-192 16,1-3 0-16,-2 3 0 0,1-3 0 0,0 2 0 0,0 0 128 15,1 1-128-15,-1 0 0 0,0 0 0 0,-2 2 0 16,1 0 0-16,-1 2 0 0,-1 1 0 0,1 2 0 16,-1 2 0-16,-1 1 0 0,-4 2 0 0,0 0 128 15,4 4-128-15,-1 1 0 0,-1 2 224 0,-1 2 0 16,0 1 0-16,-1-1 0 0,0 1 0 0,0 2 0 15,0 2 0-15,0-3 0 0,0 3-80 0,-1 0-16 16,1-1 0-16,-1 0 0 0,0-1-128 0,1 0 160 16,-1-2-160-16,2 0 160 0,-1 0-160 0,0-4 0 15,0 0 144-15,0-6-144 0,0 0 0 0,0 0 0 16,0 0 0-16,0 0 0 0,0 0 0 0,0 0 0 16,5-4 0-16,1-2 0 0,0-1 0 0,0-2 0 15,0-2 0-15,0 0 0 0,0-2 0 0,0-1 0 16,-1 1 0-16,1-1 0 0,0 0 0 0,0 0 0 0,0 1 0 0,0 0 0 15,0 2 0-15,-3 3 0 0,2 0 0 0,0 2 0 16,-5 6 0-16,0 0 0 0,0 0 0 0,0 0 0 16,0 0 0-16,0 0 0 15,2 6 0-15,-1 2 0 0,-2 1 0 0,1 3 144 0,0-1-144 0,-1 2 0 16,0 2 144-16,0 1-144 0,-1-3 0 0,1 1 144 16,0-1-144-16,0-1 0 0,1 0 0 0,-1-2 0 15,1-1 0-15,1 0 0 0,-1-4 0 0,1-1 0 16,-1-4-256-16,0 0-16 0,0 0-16 0,0 0 0 31,0 0-1568-31,7 1-304 0,-7-1-64 0,9-2-16 0,-2-3-368 0,1-3-80 0,0-1 0 0,-1 0-12736 16</inkml:trace>
  <inkml:trace contextRef="#ctx0" brushRef="#br0" timeOffset="36047.218">18798 2009 25855 0,'0'0'1152'0,"0"0"224"0,0 0-1104 0,0 6-272 15,0 1 0-15,-1-3 0 0,0 2 2256 0,0 1 400 16,0 0 80-16,-1 1 16 0,0-1-1200 0,0-1-224 15,0 1-48-15,1 1-16 0,0-1-704 0,0 0-144 16,1 0-32-16,0-1 0 0,0-1-256 0,0-5-128 16,0 0 0-16,1 6 128 0,-1-6-128 0,0 0-144 15,0 0 144-15,0 0-208 16,0 0-1408-16,0 0-288 0,5-2-48 0,0-3-9152 16,0 1-1824-16</inkml:trace>
  <inkml:trace contextRef="#ctx0" brushRef="#br0" timeOffset="36425.34">18861 1843 26207 0,'0'0'576'0,"0"0"112"0,0 0 16 0,0 0 48 0,0 0-608 0,0 0-144 0,0 0 0 0,0 0 0 15,0 0 640-15,0 0 80 0,-1 5 32 0,1 4 0 16,2 0-608-16,-1 1-144 0,1 0 0 0,1 1 0 31,2 1-512-31,1 1-128 0,-2 0-16 0,0 2-16 16,1 0-80-16,0-1-16 0,-1-1 0 0,1 1 0 0,-4 0 528 0,2-1 112 15,-1 0 128-15,0 0-208 0,0-3 976 0,-1 2 192 0,0-4 32 16,-1 0 16-16,1-2 656 0,-1-6 128 0,0 0 16 0,0 0 16 16,0 0-320-16,0 0-64 0,0 0-16 0,5-1 0 15,0-3-208-15,1-1-32 0,-1-2-16 0,1 0 0 0,-1-2-336 0,1 1-64 16,1-3 0-16,0 0-16 16,0 0-240-16,0 0-64 0,0-2 0 0,-1 2 0 0,1-1-224 0,1 3-48 15,-1 1-16-15,-1 2 0 0,-1 0 64 0,0 2 16 16,-1 2 0-16,-4 2 0 0,6 3 64 0,-1 2 16 15,-2 2 0-15,0 0 0 0,0 3-192 0,0 1-128 16,-1 1 192-16,0 2-192 0,0-1 128 0,-1 2-128 16,0 1 0-16,-1-1 0 0,0 1 0 0,0-2 0 0,-1-1-192 0,0 1 48 31,0 0-880-31,0-3-192 0,-1 1-16 0,0-1-16 16,0-1-1312-16,1-1-272 0,0-2-48 0</inkml:trace>
  <inkml:trace contextRef="#ctx0" brushRef="#br0" timeOffset="37226.324">18023 2705 15663 0,'0'0'1392'16,"4"-4"-1120"-16,-2-1-272 0,2 0 0 0,0-2 3072 0,-1 2 544 0,1-1 112 0,0-1 32 15,0 2-1696-15,0 1-336 16,-1 0-64-16,2 1 0 0,-1 0-240 0,-4 3-32 0,3-1-16 0,-3 1 0 16,0 0-160-16,4 2-48 15,1 2 0-15,-2 1 0 0,-1 0-416 0,1 2-96 0,-1 2-16 0,0-1 0 16,1 2-288-16,0 1-64 0,-1 0-16 0,1-1 0 16,1 1-144-16,0 0-128 0,0-1 144 0,2 0-144 15,-1-5 0-15,0 1 0 0,0 0 0 0,0-1 0 16,1-4 0-16,0 0 0 15,0-1 0-15,0-2 0 0,2-2 0 0,0-2 0 16,0-1 0-16,0-1 0 0,-2-2 128 0,2-1-128 0,0 0 176 0,0 2-176 16,-1-2 128-16,0 1-128 0,-1-2 0 0,0 3 0 0,0 3 0 0,-1 1 0 15,-5 5 0-15,0 0 0 0,0 0 160 0,0 0-160 16,0 0 128-16,5 8-128 0,-2 2 272 0,0 4-16 16,0 1-16-16,0 0 0 0,0 1-240 0,1 0 128 15,0-2-128-15,2-1 0 0,-1-2 0 0,1-1 128 16,2-3-128-16,0-1 0 0,2-2 0 0,0-2 176 15,1-2-176-15,1-1 160 0,1-3 224 0,0-1 32 16,-1-4 16-16,2-4 0 0,-2-1-64 0,1-1-16 16,0-2 0-16,-2-1 0 0,0 0-128 0,0 0-32 15,-1 1 0-15,-1 2 0 0,-2-1-192 0,0 2 0 16,0 0 128-16,-2 1-128 0,0 1 0 0,-2 2 0 16,-1 0 0-16,1-1 0 0,-2 2 0 0,-1 1 0 15,0 1 0-15,-2 1-160 16,-1 0-848-16,3 6-160 0,-4-3-48 0,0 1-13824 0,-2-1-2784 0</inkml:trace>
  <inkml:trace contextRef="#ctx0" brushRef="#br0" timeOffset="39440.924">19487 1990 11967 0,'0'0'1072'0,"0"0"-864"0,0 0-208 0,0 0 0 16,0 0 3408-16,0 0 640 16,0 0 128-16,0 0 32 0,0 0-2128 0,-4 4-416 0,4-4-96 0,-3 6-16 0,2 2-448 0,0 2-80 15,2 3-32-15,0 1 0 0,1 3-112 0,0 2-32 16,-1 0 0-16,1 1 0 0,1 1-176 0,-1-1-32 15,-1 0-16-15,1 0 0 0,0 1-256 0,1 0-48 16,-1 1-16-16,0-3 0 0,0-1-176 0,1 1-128 16,-1-2 144-16,0 0-144 0,-1-3 0 0,1-2 128 15,-1-1-128-15,1-1 0 0,0-2 0 0,0-1-192 16,-2-7 48-16,0 0 0 16,0 0-1344-16,0 0-272 0,0 0-48 0,0 0-9696 15,0 0-1936-15</inkml:trace>
  <inkml:trace contextRef="#ctx0" brushRef="#br0" timeOffset="39873.642">19477 2040 30751 0,'0'0'1360'0,"-4"-3"288"0,0-2-1328 0,2-1-320 15,2 0 0-15,1-1 0 0,1 0 1216 0,2 0 160 0,1-1 32 0,0 0 16 16,2 0-448-16,2 0-80 0,2 1-32 0,1 0 0 15,2 1-448-15,0 3-96 0,0 0 0 0,0 3-16 16,3 1-176-16,-2 2-128 0,2 2 144 0,0 1-144 16,-2 2 128-16,1 1-128 15,-3-1 0-15,-1 3 144 0,-2 1-144 0,-2 2 192 0,0 0-192 0,-3 3 192 0,-2-2-32 0,-2 2 0 16,-2 0 0-16,-3 1 0 0,-3 0 272 0,-2 0 48 16,-2-2 16-16,-2 1 0 0,-4-1 176 0,-1 0 32 15,1 0 16-15,-1-2 0 0,1 0-32 0,0 0-16 16,0-2 0-16,4-2 0 0,1-3-208 0,2 0-32 15,2-1-16-15,2-1 0 0,2-2-176 0,4-3-48 16,0 0 0-16,0 0 0 0,0 0-192 0,6 5 0 16,0 0 0-16,3 2 0 0,2 0 0 0,1 1 128 15,2-1-128-15,1 1 0 0,1-1 0 0,1 2 0 16,1-1 0-16,-2 0 0 0,0 0 0 0,-2 0 0 16,-2 0 0-16,1 0 0 0,-3 0 0 0,-1-2 0 15,0 0 0-15,-3 0 0 0,0-4 0 0,-1 1 0 16,0 1-144-16,-5-4 144 15,0 0-992-15,0 0-96 0,0 0-32 0,6-4 0 16,-1 0-1232-16,0-1-240 0,0-4-48 0,-1-1-15264 0</inkml:trace>
  <inkml:trace contextRef="#ctx0" brushRef="#br0" timeOffset="40257.242">20069 2052 25791 0,'0'0'1152'0,"-4"-3"224"0,-1-3-1104 0,-1 1-272 0,1 0 0 0,-2 1 0 16,0 1 2768-16,0 0 496 0,-2 2 112 0,-1-1 16 15,0 1-1840-15,-3 1-352 0,-1 1-80 0,1 1-16 16,0 0-512-16,0 2-96 0,0 1-32 0,2 0 0 16,1 1-176-16,1 1-32 0,1 1-16 0,1-2 0 0,5-1-240 15,1 1 0-15,1 0 0 0,3 1 0 16,0-1 0-16,3 1 0 0,1 0 0 0,3 0 0 0,2 1 0 0,1 1 0 15,2-1 0-15,-1 2 0 0,-1-4 0 0,-1 3 0 16,0 1 0-16,-2 0 0 0,-2 0 0 0,-1 0 0 16,-3 2 0-16,-1 0 0 0,-3 0 128 0,-2-1-128 15,-2 2 0-15,-2 0 144 0,-2 0 48 0,-2 1 0 16,-2 0 0-16,-1-3 0 0,0 0 96 0,-1-3 32 16,0-1 0-16,1-1 0 0,-1-2-144 0,0-1-32 15,2-3 0-15,2-1 0 0,1-1-144 0,1-1 0 16,2-1 0-16,1-2 0 0,2 0 0 0,1 0-256 15,2-2 48-15,1 2 0 16,1-1-1200-16,2 1-256 0,2-2-32 0,1 2-16 16,0 0-1424-16,3 0-272 0</inkml:trace>
  <inkml:trace contextRef="#ctx0" brushRef="#br0" timeOffset="40628.482">20345 2055 14735 0,'0'0'640'0,"-4"-1"160"0,-4-3-640 0,0 1-160 0,-1 0 0 0,0 1 0 16,-3 0 5504-16,-1 1 1056 0,1 0 224 0,-1 2 32 15,-1 0-4432-15,-1 2-880 0,2 0-176 0,-2 2-48 16,1 0-512-16,4 1-96 0,-1-1-32 0,3 1 0 16,1 0-192-16,3 1-64 0,1-1 0 0,2 0 0 15,3 1-256-15,2-1-128 0,2 2 0 0,2 0 128 16,3-1-128-16,0 1 0 0,1-1 0 0,1 0 0 15,0 1 0-15,-1 1 0 0,1-1 0 0,0 2 0 0,-2-1 0 0,-1 1 0 16,-1 0 0-16,-2 1 0 0,-1-1 0 0,-3 0 0 16,-1 1 0-16,-1 0 0 0,-2 1 0 0,-2 0 0 15,-3-1 144-15,-2 1-144 0,-2-1 160 0,1-3-32 16,-2 1-128-16,-1 0 192 0,1-3-32 0,0 0-16 16,-2-2 0-16,0-2 0 0,2 0-144 0,0 0 128 15,0-2-128-15,0 0 128 0,1-2-128 0,3 1 0 16,-1 0 0-16,1 1 0 15,1 0-512-15,6 0 32 0,0 0 0 0,0 0 0 16,0 0-1472-16,3-5-288 0,3 1-64 0,2 1-16 16,1 0-560-16,3 0-128 0</inkml:trace>
  <inkml:trace contextRef="#ctx0" brushRef="#br0" timeOffset="40891.01">20462 2352 22111 0,'0'0'976'0,"0"0"208"0,-4-2-944 0,-1-1-240 16,0-1 0-16,2-1 0 0,-1-2 4064 0,0 1 768 0,1-4 160 0,1 0 16 16,1-2-2912-16,1 0-592 0,0-2-112 0,2-1-32 15,1 1-544-15,1-3-112 0,1 1-32 0,0-2 0 16,2-1-320-16,1-2-64 0,-1-1-16 0,1 1 0 16,0 0-272-16,-2 2 128 0,0 1-128 0,2 3 0 15,-2-1 128-15,1 2-128 0,0 2 0 0,0 2 0 16,0 3 0-16,0 0 0 0,0 0 0 0,1 2 0 15,1 0 0-15,-1 1-144 0,1 1 144 0,1 1-192 32,0 2-1088-32,-1 0-240 0,-1 1-32 0,0 3-11824 0,0-1-2368 0</inkml:trace>
  <inkml:trace contextRef="#ctx0" brushRef="#br0" timeOffset="41360.586">20718 2074 31327 0,'0'0'1392'0,"-3"4"272"0,0 1-1328 0,-2 1-336 15,0 0 0-15,1 1 0 0,0 1 1456 0,1 0 208 16,0 1 64-16,1 0 0 0,1 1-832 0,1-1-176 16,2 0-16-16,1 1-16 0,0 0-496 0,1-1-192 15,2 0 176-15,0 0-176 0,-2 0 0 0,2-1 0 0,0 0 0 16,0-2 0-16,1-2 0 0,0 0 0 0,0-1 0 0,0-1 0 15,1-2 0-15,0-2 0 16,0-1 0-16,-1-1 0 0,0 0 144 0,0-2-144 0,2-1 128 0,1 0-128 16,-1 0 128-16,1 0-128 15,0-1 0-15,0 1 128 0,1-1-128 0,-1 1 0 0,-2 2 0 0,1 0 0 16,-2 1 0-16,0 2 128 0,-2 1-128 0,1 2 0 16,-2-1 272-16,-1 1-16 0,2 1-16 0,-1 2 0 15,-1 1 192-15,0 0 32 0,1 1 16 0,-1 0 0 16,-1 0-96-16,1 0 0 0,1 1-16 0,0-1 0 15,-1 0-176-15,1 0-16 0,-1-1-16 0,2 0 0 16,0-1-160-16,0-2 0 0,-5-2 144 0,7 1-144 16,0-1 256-16,-1-1 0 0,0-1-16 0,-2-1 0 15,2-2 64-15,0 0 16 0,0-2 0 0,0 0 0 0,-1-1-48 0,1 0 0 16,-1-1 0-16,-1-1 0 0,0 0-144 0,-1-1-128 16,0 0 192-16,-1-1-192 0,-2 1 128 0,0 0-128 15,-1 1 0-15,0-1 0 0,-2 1 0 0,0 0 0 16,0 1 0-16,0 0-144 15,0 1-1328-15,0 0-256 0,0 1-48 0,2 1-11584 16,-2 2-2320-16</inkml:trace>
  <inkml:trace contextRef="#ctx0" brushRef="#br0" timeOffset="41660.367">21258 1933 17503 0,'0'0'768'0,"0"0"176"0,0 0-752 0,0 0-192 16,0 0 0-16,0 6 0 0,0-6 5456 0,1 8 1072 16,2 0 192-16,1 2 64 0,1 1-4592 0,3 2-912 15,-1 2-176-15,2 1-32 0,2 1-624 0,-1 2-128 0,0 0-32 0,-2 1 0 16,1-2-288-16,0 1 0 0,-1 0 128 0,-1-1-128 16,-1 1 0-16,-1 0 0 0,-1 2 0 0,0-2 0 15,-3 2 0-15,-1 1 0 0,-2 1 0 0,0-2 0 16,-2 0 0-16,-1-1 0 0,2-1 0 0,-3 0 0 15,0-3 128-15,-1-1-128 0,-1-2 0 0,1-3 0 0,-1-1 0 0,1-2 0 16,-1-1 0-16,0-3 0 16,2-1-1440-16,1-2-192 0,0-3-32 0,1-1-17472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8-19T18:08:29.44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14654 7078 9 0,'8'-15'4'0,"1"18"7"16,-9-3 5-16,4 4-13 0,0 4 0 15,1-1 4-15,-5 12 0 16,4-4-8-16,4 4 0 16,1 0 7-16,-1 4 0 15,5 0-1-15,0-4 0 0,4-1-2 16,0-2 0-16,4-1 0 15,1 0 0-15,3 0-2 16,1-4 0-16,3 1 1 0,1 3 0 16,0 4-2-16,-4 0 1 15,-1 7 0-15,1 1 0 16,-5-5-1-16,0-3 1 16,1 4-1-16,-1 0 0 15,0-1 2-15,-4 1 0 16,0-4-1-16,-8 4 1 15,4-1 0-15,-5-3 1 0,1 12-2 16,-1-5 1-16,1 4-1 31,3 5 0-31,1-5-2 16,4 4 1-16,-4-8-1 16,4 1 0-16,0-1 0 15,-4 1 0-15,0-1 0 0,-1 1 1 16,1-1 1-16,0 1 0 15,-5-1 0-15,5-3 0 16,0 0 0-16,0 3 0 0,4 8-1 16,-4-3 1-16,-1-1-1 15,5 0 0-15,0 0 1 16,0 1 0-16,1-9-1 16,-1 1 0-16,8 7-1 0,1 1 1 15,-1-5 0-15,-4 1 0 31,5-5-1-31,0 5 1 0,-1-8 0 0,-4 0 1 32,1 0 0-32,-1 0 0 15,0-1 0-15,-4 1 0 16,0 0-1-16,-4 4 1 16,4 0-1-16,0-1 1 15,0 1-2-15,5-4 0 0,-1 0 0 16,4-8 1-16,1 4-1 0,0 1 1 15,3 3 0-15,1 3 0 16,-4 5 0-16,3-1 1 16,1 1-1-16,0 3 1 0,4-7-1 15,5-1 1-15,-5-3-1 16,8 8 0-16,-4-1 1 16,-8-3 0-16,0 4-1 31,0-1 0-31,0 1 0 15,-5-5 1-15,1 5 0 16,-1-5 0-16,1-3-2 0,4 4 0 16,8 0 1-16,-4-1 1 15,0 1-1-15,-4 0 0 16,0 3 0-16,0-3 0 16,8-8 0-16,0 0 1 0,5 4 0 15,-1 0 0-15,-3 0-1 16,-5 0 1-16,0 0-1 15,-4 7 1-15,0-3 0 16,-1 0 0-16,5-4-2 16,5 0 0-16,-5 7 1 15,0-7 0-15,4 4-1 16,1 0 1-16,-5-4 1 16,8 3 0-16,5 1 0 15,0 0 0-15,0-1 1 16,-5-3 0-16,-3 4 0 0,-5-8 1 15,-4 12-2-15,-5-8 0 16,1 3 1-16,-1 5 1 16,5-5-4-16,-4 5 0 15,-1-8 0-15,5-4 1 0,4 0-1 16,4-4 0-16,1 1 1 16,-1-1 1-16,9 1-1 15,0-1 1-15,-5 4 0 16,5 0 0-16,0 0 0 15,-9 4 1-15,-4 0-3 16,-4 0 1-16,4 0 1 16,-4 4 1-16,0-8-3 15,4 0 1-15,0 0 1 16,4-3 0-16,1 3-2 16,-1 0 1-16,0 0 0 15,1 4 0-15,7 0 0 16,-3-8 1-16,4 8-2 15,4-8 1-15,-8 1 1 16,-1 3 0-16,-4 4-1 0,-8-4 1 16,9 4 0-16,-1 0 0 15,-4-4-1-15,4 4 1 16,1-4-1-16,3 8 0 16,1-12-1-16,-1 0 1 15,5 5-1-15,0 2 0 16,4-6 0-16,-4 3 1 15,4 4-1-15,-13 0 0 16,5-8 1-16,-5 1 1 16,1 3-1-16,-1 0 1 15,5 0-2-15,-5-4 1 0,5 1 0 16,-1-1 0-16,-4 0 0 16,1-3 0-16,-5 0 0 15,0-1 0-15,4 4-1 16,9 1 0-16,0-1 1 31,-9 1 0-31,1-5-2 16,-5 4 0-16,0 1 1 15,4-1 1-15,5 4-1 0,-1 4 0 0,-3 0 0 16,-5-4 1-16,0 0 0 16,0-3 1-16,0-1-2 15,0 0 1-15,-4 1 0 16,4-1 1-16,13 1-3 15,-1 3 1-15,-3-4 0 16,0-3 1-16,-5-1-2 16,0 1 1-16,1 3-1 15,-1 0 1-15,0-3 2 16,1 3 0 0,-1 1-1-16,5-5 0 0,-1 1 1 0,1 3 1 15,-1 1-1-15,1-5 0 16,-5 4 0-16,9 1 0 15,-4-5-2 1,-5 5 1-16,-4-5 0 16,0 1 1-16,0 3-1 15,0-3 1-15,5-1-1 16,3 1 0-16,5-4 0 16,0 0 1-16,4-1-1 15,0 1 0-15,-8 0 1 16,8 3 1-16,0-3-2 15,0 4 1-15,-13-1 0 16,-4 1 1-16,0 0-1 16,-4-1 1-16,0 1-2 15,-4-5 0-15,-1 5-1 0,-4-4 0 16,-4 0-4-16,-4-1 0 16,0-3-3-16,-5 0 1 15,-8 0-9-15,0-11 1 16,0-8-4-16,-21-4 1 15</inkml:trace>
  <inkml:trace contextRef="#ctx0" brushRef="#br0" timeOffset="2074.863">22447 11570 26 0,'-13'8'13'0,"43"-4"-5"0,-17-4 19 16,0 0-24-16,4 0 0 16,8-4 3-16,18 4 0 15,8 0-6-15,8 4 1 16,18-1 4-16,8 1 0 15,-8-4-2-15,0-4 1 16,-1 1-3-16,-8 3 0 16,-8-4-6-16,-9 4 0 15,-13 4-6-15,-12 3 1 16,-18 1-4-16,-3 7 1 0</inkml:trace>
  <inkml:trace contextRef="#ctx0" brushRef="#br0" timeOffset="2731.051">23716 11283 34 0,'-17'-16'17'0,"8"9"-14"0,9 11 30 16,0 3-34-16,-4 5 1 15,4 6 0-15,-4 5 0 16,4 4 0-16,0 7 0 0,0 0-1 16,-4-4 1-16,4-7 0 15,0-4 1-15,0-4-1 16,4-4 1-16,0-3 2 15,5-4 0-15,3-8-1 16,5-8 0-16,5-6 0 16,-1 6 1-16,-4 1-2 15,0-1 1-15,4 5-2 16,1 11 0-16,-1 3 1 16,0 8 1-16,-4 1-3 15,0-1 1-15,-12 7 0 16,-10 1 1-16,-7 7 0 15,-1 1 0-15,-4-5 1 16,-4 1 1-16,-9-8-1 16,0-4 1-16,0-8-2 15,9-7 1-15,4-7-4 0,8-5 1 16,9-3-8-16,13-4 1 16,4 0-8-16,4 4 1 15</inkml:trace>
  <inkml:trace contextRef="#ctx0" brushRef="#br0" timeOffset="3402.874">24057 11563 33 0,'-9'0'16'0,"5"15"-8"0,4-4 22 0,0 4-31 16,0 4 1-16,0-4-6 15,4 0 0-15,5-7-2 16,8-4 1-16</inkml:trace>
  <inkml:trace contextRef="#ctx0" brushRef="#br0" timeOffset="4043.456">24172 11354 38 0,'-30'-3'19'0,"21"-1"-23"15,9 4 29-15,9 0-25 16,4 0 1-16,12 0-11 15,9-4 1-15,5 0 4 16,3 4 0-16,-4 4-4 31,-3 4 9-31,-31-12 0 16,21 11 0-16,-8 1 6 16,-8 3 1-16,-13 8 6 0,-9 12 1 15,-8-1-6-15,-9 4 1 16,0 4-4-16,4 3 0 15,9-3-2-15,9-4 1 16,8-11-4-16,13-8 0 16,8-11 1-16,9-12 0 15,4-11-2-15,-9-3 0 16,1-5 1-16,-9-3 0 16,-4 4 0-16,-1 3 1 0,-3 4-1 15,-5 11 0-15,1 8 0 16,-1 8 1-16,-4 3-1 15,4 4 0-15,-4 4 1 16,0 0 0-16,0-4-4 16,4-3 0-16,9-9-5 15,8-6 1-15,5-5-5 16,8-7 0-16,4-8-1 16,1-3 0-16,-5-1 6 15,-4 1 1-15,-9-1 8 16,-4 8 0-16,-4-3 7 15,-9 7 0-15,-8 3 2 16,-9 5 1-16,-4 7-2 16,-4 3 0-16,3 5-4 15,1 3 0-15,9 12-3 16,8-4 1-16,13 0-2 0,12 4 0 16,5-4-2-1,4 3 0-15,-4 5 1 0,-9 3 1 16,-4 0 0-16,-8 1 1 15,-13-1 0-15,-14-7 1 16,-11-8-1-16,-14-4 0 16,-4 0-4-16,0-3 1 15,9-8-13-15,0-8 1 16,-5-7-7-16,-8 4 1 31</inkml:trace>
  <inkml:trace contextRef="#ctx0" brushRef="#br1" timeOffset="8596.324">14552 11752 16 0,'-5'7'8'0,"5"-3"-4"16,0-4 9-16,0 0-14 15,0 0 0-15,9 0 1 16,4 0 0-16,-1-4 1 16,10-3 0-16,3-1-1 15,1 1 1-15,4-5 1 16,4 1 0-16,4 0-1 0,0-1 1 15,1 1 0-15,7 0 1 16,6-1-1-16,3-3 1 16,-4 0-1-16,0 0 1 15,9-4-1-15,4 4 1 16,8-8-3-16,0 0 1 16,9 1-1-16,4-1 1 15,-4 4-1-15,-4-4 0 16,4-3 0-16,0-1 1 15,0 1 0-15,8 3 0 16,5-3 0-16,-5-8 0 0,-8 0 0 16,0-1 1-16,4 5-1 15,5-4 0-15,-1-4 0 16,9 4 0-16,0-4 0 16,-8 1 0-16,-1 6 0 15,5 5 0-15,4-8-1 16,8 3 1-16,5 1 0 15,-9 0 0-15,0-4-1 16,0 3 1-16,1-3-1 16,3-3 1-16,1 3 0 15,3-4 0-15,-16-4-1 0,4 4 1 16,0-3 0-16,4-1 0 16,0 0-1-16,0 1 1 15,-4 10 0-15,-4-10 1 16,4-1-1-16,4-3 1 15,-4 3-1-15,4-3 1 0,1-5 0 16,-5-3 0-16,-13-7 0 16,4 3 1-16,5 0-1 15,0-3 0-15,-1 3 0 16,5 4 0-16,-4 0-1 16,-9-4 1-16,0 1-2 15,-8 3 0-15,-1 0 0 16,-3-4 0-16,-1 0-1 15,-4 0 1-15,1 4 0 16,-1 0 0-16,8-4 0 16,-16 12 0-16,0-8 1 0,3 0 0 15,-3-4 0-15,0 4 0 16,-1 0-1-16,-3 0 1 16,-5 0-1-16,-4 0 1 15,-1 0-1-15,6-3 0 16,-1 3 0-16,0 3 1 15,-9-3 0-15,1 0 0 16,0-3 0-16,-5-1 1 16,0 0 0-16,1 0 0 15,-5 4 0-15,4-3 1 0,0 6-2 16,1 1 0-16,-1-8-1 16,9 4 1-16,-13 4-1 31,0 15 1-31,4-7-1 15,1 3 0-15,-5 4 0 16,-5 3 1-16,-3 1-1 0,0 0 1 16,-1 3 1-16,-4 1 0 15,-4-4 0-15,-4-5 0 16,0-2 0-16,0-5 0 16,4 0-1-16,-4 8 0 0,-1 0-1 15,1 0 1-15,0 0-1 16,0 4 0-16,-1 3-1 15,-3 1 1-15,-1 3 0 16,-3 4 0-16,-1 0-2 16,0 4 1-16,-4 4-5 15,0 3 1-15,0 8-8 16,9 4 0-16,4 7-8 16,12 1 1-16,-4-5 1 15,-8-22 0-15</inkml:trace>
  <inkml:trace contextRef="#ctx0" brushRef="#br1" timeOffset="9919.911">22907 6851 28 0,'-9'-8'14'0,"5"-18"-2"0,4 26 14 0,0-8-23 16,0 8 0-16,4 4-1 15,1 3 0-15,-1 12-4 16,-4 12 1-16,0 6 1 16,0 9 1-16,0 11-1 0,0-4 1 15,4 0-1-15,9-12 1 0,4-7 0 16,-4-11 0-16,4-8 1 16,-5-7 1-16,6-12-1 15,-1-11 0-15,4-16 0 16,-4 1 1-16,0 0-1 15,0-4 0-15,-4 0-1 16,-5 3 0-16,1 5-1 16,-1 3 1-16,1 4-4 15,-1 4 0-15,1 4-5 16,-1 3 1-16,1 5-7 16,4 3 0-16,-1 0 0 15,5 3 0-15</inkml:trace>
  <inkml:trace contextRef="#ctx0" brushRef="#br1" timeOffset="10577.38">23937 7036 22 0,'0'19'11'0,"-8"-4"-7"16,8-15 10-16,0 8-13 16,0-1 1-16,0 1 0 15,4-16 0-15,5 1-10 16,8-8 0-16</inkml:trace>
  <inkml:trace contextRef="#ctx0" brushRef="#br1" timeOffset="14145.042">23529 7078 12 0,'12'-12'6'0,"10"9"2"16,-14-9 7-16,1-3-14 16,-5 4 1-16,4-12 2 15,-8 0 1-15,0 4-6 16,-4 0 1-16,-9 12 4 15,-12 7 1-15,-9 11-1 16,-9 8 0-16,1 0-2 16,-1 4 1-16,5 11-1 15,8-4 0-15,9 8-2 16,12-12 0-16,9-7-1 16,13-11 1-16,12-12 0 15,5-15 1-15,4 4-1 16,0-4 1-16,-4-7 0 15,-4 7 0-15,-9 4 1 16,-4 7 0-16,-9 12-1 0,-4 0 0 16,0 7 0-16,0 4 0 15,4 8-1-15,5 0 1 16,3-1-2-16,1-3 1 16,8-7-3-16,1-5 0 15,3-11-4-15,5-7 1 16,0-8-3-16,-5 4 1 15,1 0-1-15,-5-4 1 16,-4-4 4-16,0 4 1 16,-8 4 3-16,-1 4 1 0,-3-1 3 15,-5 12 1-15,-5 0 1 16,5 8 0-16,0-1-1 16,0 5 1-16,0 3 0 15,0 0 0-15,0 0-1 16,0 0 0-16,0-7-1 15,0 0 1-15,0-5-1 16,5-14 1-16,-1 0 0 16,0-5 0-16,0 1-1 15,-4-4 1-15,5-3-2 16,3-1 0-16,1 0-2 16,-1 1 1-16,1 3-3 15,-1 4 0-15,5 3-5 16,-4 8 0-16,3 4-6 0,5 4 1 15,-4 4-5-15,4-4 1 16</inkml:trace>
  <inkml:trace contextRef="#ctx0" brushRef="#br1" timeOffset="14811.89">24027 7032 22 0,'-4'0'11'0,"4"8"-7"16,0-8 13-16,0 4-12 15,0-1 0-15,0 1-1 16,0 0 0-16,0 4-7 15,0-1 1-15,0 4-2 16,4-7 1-16,4-8-6 16,5-3 0-16</inkml:trace>
  <inkml:trace contextRef="#ctx0" brushRef="#br1" timeOffset="14827.561">24044 6866 34 0,'-26'4'17'0,"14"-4"-24"15,12 0 30-15,0 0-26 16,8-4 0-16,1-4-11 16,3 4 1-16,10 4 13 15,7 0 0-15</inkml:trace>
  <inkml:trace contextRef="#ctx0" brushRef="#br1" timeOffset="15536.804">24389 6953 24 0,'-9'7'12'0,"1"-7"-4"0,4-3 21 16,-1-1-27-16,-3 0 1 16,-5 4 0-16,-4 4 1 15,0 3-5-15,-4 9 0 16,-5 2 3-16,5-6 1 16,-1 7-3-16,10 3 1 15,3-3-1-15,9 0 0 16,4-4-1-16,9-15 1 15,9-3 0-15,-1-1 1 16,0-11-1-16,0 0 1 16,-4-1 0-16,-4 5 0 0,-4 3 0 15,-9 8 1-15,-5 8-1 16,-3 3 1-16,-1 12-2 16,5 7 0-16,8-3 1 15,5-1 1-15,-1-3-3 16,5-8 1-16,4-3-5 15,5-12 0-15,-1-4-3 16,0-11 0-16,-4-4-1 16,-4 0 0-16,0-4 0 15,-5 0 1-15,1-7 5 16,-1 7 0-16,-3 1 5 16,-5 7 1-16,0 3 2 15,0 12 0-15,0 0 1 16,0 8 1-16,0 3-2 15,0-3 0-15,0 7-1 16,0 4 0-16,0 7-1 0,0 1 0 16,0-8-1-16,4-4 0 15,0-4 1-15,5-11 1 16,3-11-1-16,1-4 0 16,4 0-2-16,0-4 1 0,0-12 0 15,5 5 0-15,-1-1-3 16,0 5 1-16,0-1-1 15,1 8 0-15,-5 7 1 16,-4 12 1-16,-5 7-1 16,-4 8 0-16,-4 0 1 15,-4 4 0-15,0 3-1 16,4 1 0-16,4-4-4 16,5-8 0-16,3-4-6 15,5-11 0-15,5-11-4 16,3-4 0-16</inkml:trace>
  <inkml:trace contextRef="#ctx0" brushRef="#br1" timeOffset="16193.008">25028 6888 36 0,'-22'-3'18'0,"1"-1"-20"0,17 4 33 15,-5 0-30-15,1 0 0 16,-5 4 1-16,0 3 1 15,-4 8-4-15,0 8 0 16,4 4 2-16,1-5 0 0,3 5-1 16,5 3 1-16,4-3-1 15,4-5 1-15,5 5-1 16,3-12 1-16,10-8 0 16,3-10 0-16,1-12-3 15,-1 3 1-15,1-7-4 16,-1 4 1-16,-3-4-3 15,-5 0 0-15,-5 4 0 16,1 4 0-16,-4 3 1 16,-9 8 0-16,0 0 5 15,0 4 1-15,0 0 4 16,4 3 1-16,9 1 1 16,-5-1 0-16,-3-3 1 15,3 0 0-15,5-4-1 16,4-4 0-16,4-3-2 15,1-5 1-15,-1-3-3 16,-4-4 1-16,-4 0 0 0,-5 0 0 16,-8 4-2-16,-8 4 1 15,-5 11-2-15,-4 8 1 16,4 3 0-16,-4 8 1 16,0 4-1-16,4-5 1 15,5 9 0-15,8 11 0 16,4 3-1-16,-4-10 0 15,30-1-1-15,12-7 0 16,5-12 0-16,0 0 1 16,-4-11-3-16,-9 0 1 0,0-15-5 15,-4-4 1-15,-9-3-10 16,-4 3 0-16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3T00:49:36.61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17539 7969 18367 0,'0'0'816'0,"0"0"160"0,0 0-784 0,0 0-192 16,0 0 0-16,0 0 0 0,0 0 1696 0,5 1 288 16,-5-1 64-16,7-1 16 0,-1-1-240 0,0-2-48 0,0-1-16 0,1-2 0 15,1-1-352-15,-2 0-64 0,1-3 0 0,1 0-16 16,1-2-368-16,1-1-80 0,-1 1-16 0,2-2 0 0,-2 0-352 0,0-1-64 15,-1 0 0-15,-1-1-16 0,2 1-208 0,-1-1-32 16,-2 0-16-16,0-2 0 0,0-2-176 0,0-1 128 16,-2-3-128-16,2 0 128 15,0-2-128-15,0-1 0 0,0-2 0 0,0 1 0 0,0-1 0 0,-2 3 0 16,1 2 128-16,0 2-128 0,-1 2 0 0,0 5 0 16,0 0 0-16,-1 5 0 0,-2 6 0 0,1 0 0 15,-2 5 0-15,0 0 0 0,0 0 240 0,3 10-48 16,0 1 0-16,1 5 0 0,0 1 192 0,-1 3 16 15,2 4 16-15,-1 3 0 0,2 1 32 0,1 4 0 16,0-1 0-16,1 2 0 0,0-1-32 0,1-1 0 16,0-3 0-16,0-3 0 0,1 0-160 0,-1-2-48 15,1 1 0-15,0-3 0 0,0 0-208 0,0-2 144 16,-1-1-144-16,0-2 128 0,0-4-128 0,-1 0 0 16,-1-1 0-16,-2-2 0 0,1-2-224 0,-2-3-32 15,-4-4 0-15,0 0 0 16,0 0-1600-16,0 0-336 0,-5 1-64 0,-2-1-10576 0,-2-2-2112 0</inkml:trace>
  <inkml:trace contextRef="#ctx0" brushRef="#br0" timeOffset="200.211">17659 7841 19343 0,'-10'3'1728'0,"10"-3"-1392"0,-6 0-336 0,2-1 0 16,4 1 3376-16,0 0 592 0,0 0 128 0,0 0 32 15,0-5-1696-15,2 1-352 0,2 2-64 0,2-2-16 16,1 0-672-16,2 1-144 0,-1-2-32 0,2 2 0 15,0 1-448-15,2-2-80 0,0 1-32 0,2 0 0 16,1 0-336-16,1 0-64 0,1-1 0 0,2 2-16 16,1-3-176-16,1-1 0 0,-2 0 0 0,3 0 0 15,-1 1-1264 1,0-2-272-16,-3 2-64 0,-1 1-18272 0</inkml:trace>
  <inkml:trace contextRef="#ctx0" brushRef="#br0" timeOffset="1050.841">18165 7446 11055 0,'0'0'976'0,"1"-5"-784"16,0 1-192-16,0-1 0 0,-1 5 4352 0,2-5 816 15,-1 0 160-15,-1 5 48 0,0 0-2912 0,0 0-576 16,0 0-112-16,3 4-32 0,0 3-368 0,0 2-80 15,0 4-16-15,0 3 0 0,0 3-224 0,0 2-48 16,1 3-16-16,0 2 0 0,-1 0-176 0,2 0-48 16,0-2 0-16,0-3 0 0,0 2-256 0,0-3-64 0,0-2-16 0,0 0 0 15,1-2-208-15,-2 0-32 0,1-1-16 0,0-4 0 16,0 0-176-16,-1-1 0 16,-1 0-192-16,-1-3 192 0,0-2-192 0,-2-5 192 15,0 0-160-15,0 0 160 0,0 0 0 0,-4 0 0 0,-2-2 0 0,-1-1 0 16,-1-2-128-16,0-1-96 0,-2 0-16 0,0-1 0 15,-2 0-32-15,0 0-16 0,-2 1 0 0,0-2 0 0,3 2 144 0,-2 1 144 16,0 1-208-16,3 1 80 0,2 1 128 16,0 2 0-16,1 0 0 0,0 2 0 0,2 1 0 15,5-3 176-15,-4 5-48 0,1 2 0 0,2 2 96 0,1 0 16 16,1 2 0-16,2 3 0 0,1-2-64 0,2 3-16 16,2-1 0-16,0 2 0 0,0-2-160 0,2-1 0 15,1-1 144-15,3-3-144 0,-1 0 0 0,2-2 0 16,0-2 0-16,0-2 0 0,2-2-288 0,1-2-80 15,-2-3-16-15,2-1 0 16,-1-1-1536-16,0-3-304 16,-1 1-64-16,-2-2-16 0,0-2-144 0,-1 1-48 0,-3-1 0 0,0 1 0 15,0 0-272-15,-1 0-64 0,0 0-16 0,-1 0 0 16,1 2 784-16,0 0 144 0,-1 0 48 0,0 2 0 16,-1-3 656-16,0 2 144 0,-1-2 32 0,0 2 0 0,-1 1 2448 0,1 0 512 15,-1-2 80-15,0 1 32 0,-1 0-448 0,-1 0-96 16,1 1-16-16,-1 0 0 0,-2 0 320 0,0 2 64 0,-1 5 16 0,0 0 0 15,-3-4 0-15,3 4 0 16,0 0 0-16,-7 1 0 0,1 1-384 0,-3 3-80 16,-2 0 0-16,0 3-16 0,0 0-544 0,-2 1-96 15,-2 2-32-15,2 1 0 0,1 1-16 0,0 1-16 16,0 0 0-16,1 2 0 0,2-2-208 0,2 2-32 16,1-1-16-16,2 0 0 0,3-1-176 0,2 0-16 0,2-3-16 0,3 0 0 15,2-2-224-15,2-2 0 0,1-3 0 0,3-2 0 16,1-3 0-16,1-2 0 0,0-1 0 0,0-5 0 15,-2-2 0-15,2-1-208 0,-2 2 64 0,-2-5 16 32,1-1-432-32,-1 2-80 0,-2-1 0 0,-2 1-16 0,-1 2-32 0,-2 0 0 0,-1 1 0 0,-1 2 0 15,-2 1 432-15,0 3 96 0,-1 0 16 0,0 5 0 0,0 0 144 0,0 0 224 16,-4-1-48-16,4 1-16 16,-6 0 368-16,2 3 80 0,4-3 16 0,-4 7 0 0,1 0-160 0,0 3-16 15,1 2-16-15,1 1 0 0,0-1-208 0,2 2-32 16,2 1-16-16,0-2 0 15,1 0-176-15,1-1 0 0,1-1 0 0,-1-2 0 0,2 0 0 0,0-2 0 16,1-2-144-16,0-2 144 16,1-2-1264-16,0-2-144 0,0-3-16 0,0-2-16 15,0-2-1008-15,-1-1-208 0,1-2-32 0</inkml:trace>
  <inkml:trace contextRef="#ctx0" brushRef="#br0" timeOffset="1524.679">18837 7447 12895 0,'0'0'576'0,"0"0"112"0,-2-4-560 0,2 4-128 16,-3-3 0-16,3 3 0 0,0 0 5568 0,0 0 1072 16,-5 3 208-16,1 4 64 0,0 2-4480 0,0 2-880 15,1 2-176-15,1 4-32 0,1 2-672 0,1 1-128 16,0 3-32-16,1 0 0 0,1 2-128 0,1-1-16 16,-1-1-16-16,0-1 0 0,-1 0-160 0,1-2-16 15,0 1-16-15,0-2 0 0,0-3-160 0,0-2 0 16,-1 1 0-16,1-2 0 0,-1-2-320 0,1-2-32 15,0-2-16-15,-1-2 0 16,-1-5-1856-16,0 0-368 0,0 0-80 0,0 0-14576 0</inkml:trace>
  <inkml:trace contextRef="#ctx0" brushRef="#br0" timeOffset="2019.073">18805 7390 32367 0,'0'0'1424'0,"-5"0"304"0,0 0-1376 0,5 0-352 16,-4-1 0-16,4 1 0 0,0 0 1664 0,0 0 272 16,0 0 48-16,0 0 16 0,6-1-1056 0,2-1-224 15,3-1-32-15,1 1-16 0,3-3-496 0,0 2-176 0,-1 1 0 0,2 2 144 0,-1 1-144 0,-2 1 0 16,2 2 0-16,-2 1 0 0,-2 2 0 0,-1 1 0 16,-1 0 0-16,-2 3 0 15,-2 3 0-15,-1-1 128 0,-2 3-128 0,-2 1 0 0,-3-1 272 0,0 3-16 16,-2 1-16-16,-1-2 0 0,-2 1 352 15,1-1 80-15,-2-2 16 0,1 0 0 0,-2-1 16 0,1-1 16 16,-1-3 0-16,1-1 0 0,-2-3-304 0,2-1-64 16,1-1-16-16,2-2 0 0,1-2-208 0,5-1-128 15,0 0 160-15,0 0-160 0,3-5 0 0,3-1 0 16,2 0 0-16,1 1 0 0,2 0 0 0,0-1 0 16,2 3 0-16,1 0 0 0,0 2 0 0,1 1 0 15,-1 1 0-15,-1 2 0 0,0 0-144 0,0 3 144 16,-2-1 0-16,-1 2-144 0,-1 1 144 0,-2 0 0 15,0 1 0-15,-2-1 0 0,-3 0 0 0,-1 1 0 16,-2 0 0-16,-2 0 0 0,-2-2 0 0,-2 3 144 16,-1-2-144-16,-1 2 0 0,0 0 192 0,-2-1-192 15,-1 0 192-15,-1 0-192 0,1-1 192 0,-2 0-64 0,0-2 0 0,0 1-128 16,1 1 144-16,-1-3-144 16,1 0 0-16,-1 0 144 0,1-2-144 0,1 0 0 15,3 0 0-15,1-2 0 16,2 1-432-16,2-2-64 0,4 0-16 0,0 0 0 15,0 0-1520-15,7-6-304 0,2 0-64 0,2 0-10576 16,2 0-2112-16</inkml:trace>
  <inkml:trace contextRef="#ctx0" brushRef="#br0" timeOffset="2380.937">19291 7661 9215 0,'0'0'816'0,"0"0"-656"0,0 0-160 0,0 0 0 0,0 0 5504 0,0 0 1088 15,-7 3 192-15,-1 0 64 0,0 1-4160 0,0 0-816 16,0 1-160-16,-1 1-48 16,-1 1-640-16,0 0-128 0,-1 0-16 0,1 1-16 0,-1 1-128 0,0-1-32 15,2 1 0-15,-1 1 0 0,0 0-192 0,3 1-32 16,1 1-16-16,1-3 0 0,3 2-144 0,2 1-48 16,2-2 0-16,2 0 0 0,2-1-144 0,3-1-128 15,2-1 144-15,2-2-144 0,3-2 0 0,2-2 0 16,1-2 0-16,0-2 0 0,-1-2 0 0,2 0 0 15,-3-1 0-15,1 0 0 0,-3-3-320 0,-1 1 64 16,-1-2 0-16,-2 1 0 0,-2-1-112 0,-1 2-16 16,-2 0 0-16,-2 0 0 0,-2-2 224 0,-2 1 160 15,-1 0-208-15,-1 2 80 0,-2-1 128 0,0 0 0 16,-1-1 0-16,-2 2 0 0,-1-1 0 0,-1 1 0 16,0-1 0-16,1 1 0 0,-1 1 0 0,-1 2 0 15,0 2 0-15,0-1 0 0,1 1-288 0,1 1-80 0,0 1-16 0,1 0 0 31,7 0-1728-31,0 0-336 0,0 0-80 0,0 0-9040 0,8 0-1808 0</inkml:trace>
  <inkml:trace contextRef="#ctx0" brushRef="#br0" timeOffset="2735.235">19565 7651 10127 0,'0'0'448'0,"0"0"96"0,-6 3-544 0,0 0 0 0,-1-2 0 0,-1 2 0 15,0 1 5680-15,1 0 1024 0,-1 1 208 0,-1 0 32 16,-2-1-4464-16,0 2-896 0,2 0-176 0,0 0-48 16,-1 1-400-16,1 1-96 0,0 1-16 0,3 1 0 15,-2 0-224-15,2 2-48 0,2-1-16 0,1 1 0 0,2 1-176 0,1-2-16 16,2 1-16-16,2-2 0 0,3-1-224 0,2 0-128 16,0 0 160-16,4-3-160 0,2-1 0 0,0-1 0 15,0-1 0-15,1-3 0 0,1-3 0 0,1 0 0 16,0-2-128-16,0 0 128 0,-2-2-288 0,-2 0 0 0,0 0 0 0,-2-1 0 15,-1-2 32-15,-2 1 0 0,-2 0 0 0,-1 0 0 16,-2 2 256-16,-2-2 0 16,-2-1 0-16,0 1 0 0,-3 0 0 0,-1 2 0 15,-3-1 0-15,-1 2 0 0,0-2 0 0,-2 2 0 0,-2 0 0 0,0 3 0 16,0 0-192-16,0 0-48 16,-1 1 0-16,3 0 0 15,2 0-1248-15,2 1-256 0,1 0-48 0,5 1-10064 16,0 0-2016-16</inkml:trace>
  <inkml:trace contextRef="#ctx0" brushRef="#br0" timeOffset="3052.373">19914 7610 38463 0,'-13'2'1712'0,"7"-1"336"0,-2-1-1632 0,-1 1-416 0,0 0 0 0,-2 1 0 16,1 1 1504-16,-1-1 224 0,3 1 32 0,-1 0 16 0,0 1-880 15,2 1-192-15,0-2-16 0,2 2-16 16,1 0-416-16,3 1-64 0,0-1-32 0,2 3 0 16,0-1-160-16,3 1 0 0,2 1 0 0,0-1 0 0,0 1 0 0,1 1 0 15,1 0 0-15,-1 0 0 0,2-2-208 0,0 1 80 16,-1 0 128-16,0 0-208 0,-3 0-80 0,-1 0-16 16,-1 0 0-16,-2 1 0 0,-1-1 304 0,-2 0 0 15,-1-2-128-15,-3 1 128 0,-1 0 0 0,0-1 0 16,-3-1 0-16,0-1 144 0,1 0 0 0,-2-3 0 15,-1 0 0-15,1-1 0 0,0-1-144 0,0-1 0 16,0-1 144-16,2 0-144 0,2-2 0 0,1 0-240 16,-2-1 48-16,3-1 0 15,2-1-1904-15,2 0-368 0,2-3-80 0</inkml:trace>
  <inkml:trace contextRef="#ctx0" brushRef="#br0" timeOffset="3276.248">20162 7416 29487 0,'1'6'2624'0,"0"3"-2112"0,-1-2-512 0,0 4 0 16,2 3 3312-16,-1 0 544 0,-1 1 112 0,0 4 32 0,-1 2-2336 0,0 2-480 16,0 0-96-16,0 1 0 15,-1-2-608-15,0 1-112 0,1-5-32 0,-1 2 0 0,-1-2-208 0,1 0-128 16,0-1 128-16,-1-2-128 15,-1-1-496-15,1-1-160 0,-1-2-48 16,-1-1 0-16,0-2-2240 16,-2-1-448-16</inkml:trace>
  <inkml:trace contextRef="#ctx0" brushRef="#br0" timeOffset="3418.69">20040 7675 43071 0,'15'-1'960'0,"-7"1"192"0,1 0 32 0,3 0 16 0,1 2-960 0,2 1-240 0,-1-2 0 0,1 1 0 0,1 1 1440 0,0 0 240 15,0 0 48-15,0-1 16 0,1 0-1040 0,-2 0-192 16,0-2-64-16,3 0 0 0,-2-2-448 0,1-1 0 16,-3-2 0-16,0-1-15136 15,-1-1-2928-15</inkml:trace>
  <inkml:trace contextRef="#ctx0" brushRef="#br0" timeOffset="5754.002">17477 9446 16575 0,'0'0'1472'0,"0"0"-1168"0,0 0-304 0,0 0 0 15,0 0 2592-15,0 0 464 16,0 0 80-16,0 0 32 0,-1-6-1344 0,0 0-272 0,0 1-48 0,1-3-16 15,0 2-352-15,0-2-80 0,-1-2-16 0,0 0 0 16,1 0-272-16,-1 1-64 0,0-2-16 0,0 1 0 16,0-4-128-16,0 1-32 0,-1-2 0 0,0-1 0 0,-1 0 48 0,-1-4 0 15,0 1 0-15,-2-1 0 0,0 0-128 0,0-1-32 16,-1-1 0-16,0-1 0 0,0 0-192 0,2 0-32 16,-1 2-16-16,1 1 0 0,1 2-176 0,-1 3 128 15,1 1-128-15,1 2 128 0,0 2-128 0,0 0 0 16,2 0 0-16,0 3 0 0,0 1 0 0,1 0 0 15,1 0 128-15,1 2-128 0,-2 4 0 0,5-4 0 16,1 1 0-16,1 1 0 0,1 1 0 0,0 0 0 16,1 1 0-16,2 0 0 0,1 0 0 0,1 0 0 15,-2 2 144-15,3 1-144 0,-2 0 0 0,-1 0 144 16,1 1-144-16,1 1 0 0,-1-1 160 0,-1 2-160 16,1 1 128-16,-2 1-128 0,1 2 0 0,-4-1 0 0,-2 2 0 0,-2 1 0 31,-2 1-1376-31,-2 1-160 0,-3 1-16 0,0 1-16 15,0-2-1424-15,-3 2-272 0,-2 1-64 0</inkml:trace>
  <inkml:trace contextRef="#ctx0" brushRef="#br0" timeOffset="5937.875">17386 9279 27647 0,'0'0'1216'0,"-7"4"256"0,-1-2-1168 0,2 0-304 16,-1-1 0-16,0 0 0 0,2 0 1536 0,5-1 240 16,0 0 48-16,0 0 16 0,0 0-256 0,0 0-48 0,0 0-16 0,0 0 0 15,0 0-544-15,4-2-96 0,2 1-32 0,2-1 0 16,0 0-240-16,3 0-48 0,2 0-16 15,1-1 0-15,3 0-288 0,0 0-64 0,0 0-16 0,3-1 0 16,0 2-176-16,1 1 0 0,-1-3 0 0,-1 1 128 16,-1 0-128-16,-1 0 0 0,1-1 0 0,-2 1 0 31,-3-1-1536-31,1-2-224 0,-2-1-48 0,-3 0-16544 0</inkml:trace>
  <inkml:trace contextRef="#ctx0" brushRef="#br0" timeOffset="6437.812">17282 8848 29023 0,'0'0'1280'0,"0"0"272"0,0 0-1232 0,4-3-320 0,-1-2 0 0,1 0 0 15,-1-1 1808-15,1-1 304 0,0 0 64 0,0-1 16 16,0 0-544-16,1-2-112 0,0-1-32 0,-1 0 0 16,1 1-608-16,1-1-128 0,0 1-32 0,0 0 0 15,-1 1-288-15,1 2-48 0,-1 0-16 0,-2 1 0 0,1 2-192 0,-4 4-64 16,0 0 0-16,0 0 0 0,0 0-128 0,6 3 128 16,0 2-128-16,-1 0 128 0,-1 2-128 0,2 1 192 15,-1 1-192-15,1 0 192 0,-1 0-48 0,0 0 0 16,1-1 0-16,0 1 0 15,0 0-144-15,0-1 192 0,1 0-192 0,-3-2 192 0,2 0-192 0,-1-2 0 16,-5-4 0-16,0 0 128 0,6 5-128 0,-6-5 0 16,6 1 0-16,-6-1 0 15,6 0-672-15,0-1-224 0,-1-3-32 0,-1 0-16 16,1-1-2272-16,-1 0-464 0</inkml:trace>
  <inkml:trace contextRef="#ctx0" brushRef="#br0" timeOffset="6955.819">17826 9373 29487 0,'0'0'640'0,"0"0"144"0,0 0 32 0,0 0 16 0,-3-5-672 0,0 0-160 0,-1 1 0 0,0 0 0 0,0-1 1680 0,1 2 304 16,-1-2 64-16,2 0 16 0,-2-1-416 0,0 1-96 15,1-1-16-15,0-1 0 0,-1-2-448 0,0 0-80 16,0 0-32-16,1-3 0 0,-1-2-336 0,0-1-64 16,1-1 0-16,1-3-16 0,-1-1-224 0,1-1-32 15,1 0-16-15,0-1 0 0,0 1-128 0,2 0-32 16,1 2 0-16,1 0 0 0,1 2-128 0,0 2 0 15,1 1 0-15,0 1 128 0,1 1-128 0,0 1 0 16,2 1 0-16,0 1 0 0,0 1 0 0,2 3 0 16,0 0 0-16,1 1-176 15,-1 0-272-15,1 2-64 0,1 0-16 0,0 1 0 16,-1 0-1648-16,1 1-336 0,1 0-64 0,-1 0-15920 0</inkml:trace>
  <inkml:trace contextRef="#ctx0" brushRef="#br0" timeOffset="7325.195">17916 9164 9215 0,'0'0'816'0,"0"0"-656"0,0 0-160 0,0 0 0 0,0 0 4224 0,5-3 832 16,-5 3 144-16,5-2 48 0,0 0-2480 0,-5 2-480 15,5-2-112-15,0 1 0 0,0 1-480 0,2 0-96 16,-1 0 0-16,1 0-16 0,0 2-432 0,1 1-64 16,-1 1-32-16,1 2 0 0,1 3-224 0,-1-1-32 15,1 2-16-15,-1 0 0 0,1 2-352 0,1 0-80 16,-1 0-16-16,1-2 0 0,-2 0-208 0,2 1-128 15,-1-1 160-15,0-4-160 0,1 2 0 0,-2-1 0 16,2-1 0-16,-1-3 0 0,0 1 0 0,-1-1-160 16,-2 0 0-16,0-1 0 15,0 0-432-15,-6-2-96 0,4 2-16 0,-4-2 0 16,0 0-1616-16,0 0-336 0,0 0-64 0,0 0-15264 0</inkml:trace>
  <inkml:trace contextRef="#ctx0" brushRef="#br0" timeOffset="7555.256">17986 9345 28559 0,'0'0'1264'0,"-4"0"272"0,1 2-1232 0,-1-2-304 16,-1 0 0-16,1 0 0 0,0 0 1856 0,4 0 320 0,0 0 64 0,0 0 16 15,0 0-704-15,0 0-144 16,0 0-16-16,0 0-16 0,5-8-544 0,1 3-128 0,0 0 0 0,1-1-16 0,2 0 0 0,0-1 0 16,-1-1 0-16,1-1 0 0,0 0-448 15,3-1-96-15,-2-1-16 0,0 0 0 0,0 0 192 0,0-1 16 16,0 0 16-16,0 1 0 15,0 1-352-15,-2-1 128 0,1 0-128 0,-1 1 0 0,1 1 0 16,0 3 0-16,-3 0 0 0,1 1 0 16,0 0-432-16,-1 0-96 15,-1 1-32-15,0 1 0 0,0 0-2448 0,-5 3-480 0,0 0-96 0</inkml:trace>
  <inkml:trace contextRef="#ctx0" brushRef="#br0" timeOffset="7835.374">18296 9280 17503 0,'0'0'768'0,"0"0"176"0,0 0-752 0,0 0-192 15,0 0 0-15,0 0 0 0,0 0 3872 0,0 0 736 0,0 0 160 0,0 0 32 16,0 0-2880-16,0 0-576 0,0 0-128 0,0 0 0 15,0 0-592-15,0 6-112 16,0 0-32-16,-1 0 0 0,-1 0-80 0,0 1-16 16,2 2 0-16,1-2 0 0,1-1-176 0,0 1-32 0,1 0-16 0,0-2 0 15,0-1-16-15,1 0 0 0,-4-4 0 0,5 3 0 16,1-2-400-16,-1 0-96 0,-5-1-16 0,6-2-12240 16,-2-2-2464-16</inkml:trace>
  <inkml:trace contextRef="#ctx0" brushRef="#br0" timeOffset="7982.775">18307 9161 20271 0,'0'0'1792'0,"-5"2"-1424"15,-1-1-368-15,1 1 0 0,-1 1 3984 0,1-1 736 16,0 0 144-16,5-2 16 0,0 0-3024 0,0 0-592 16,0 0-128-16,0 0-32 0,0 0-768 0,0 0-144 15,0 0-48-15,7-5-12624 16,1-2-2544-16</inkml:trace>
  <inkml:trace contextRef="#ctx0" brushRef="#br0" timeOffset="8355.812">18507 8865 36511 0,'0'0'800'0,"0"0"160"0,0 0 48 0,0 0 16 0,0 0-816 0,0 0-208 0,0 0 0 0,0 6 0 15,1 0 1264-15,1 2 208 0,0-3 32 0,3 3 16 16,0 1-688-16,1 1-128 0,0 3-16 0,0-2-16 16,1 3-224-16,0 3-32 0,-1-2-16 0,1 4 0 15,1 1-128-15,0 3-16 0,-1-3-16 0,0 3 0 16,-2 0-240-16,1 3 176 0,-2-3-176 0,0 1 160 15,-1-2 48-15,-1 1 16 0,-1-4 0 0,-1 2 0 16,-1-4-32-16,-1 1-16 0,-1-1 0 0,-1 0 0 0,-1-1-176 0,0 0 160 16,0-3-160-16,-1 0 160 0,1-1-160 0,0-3 0 15,-1-1 0-15,1-1 128 0,0-2-128 0,5-5 0 16,0 0 0-16,0 0 0 16,-5-1-416-16,5 1-64 0,-2-4-16 0,0-1 0 15,2-1-1664-15,2-1-336 0,1 1-64 0,1-4-15744 0</inkml:trace>
  <inkml:trace contextRef="#ctx0" brushRef="#br0" timeOffset="8619.14">18798 9125 30863 0,'0'0'1360'0,"0"0"304"0,9 0-1344 0,-1 0-320 0,0-1 0 0,2 1 0 16,2-2 1808-16,-1 2 304 0,-1 0 48 0,0 1 16 16,-1 0-896-16,1 0-160 0,-1 0-32 0,0 0-16 15,-1 0-832-15,0-1-240 0,1 0 0 0,-2 0 128 16,-1 1-2064-1,-1 0-416-15</inkml:trace>
  <inkml:trace contextRef="#ctx0" brushRef="#br0" timeOffset="8791.011">18839 9273 38991 0,'0'0'1728'0,"-4"5"352"0,1 1-1664 0,1-2-416 0,2-4 0 0,0 0 0 0,3 5 1904 0,1-1 288 15,3-2 64-15,1-1 16 0,2-1-1184 0,-1 0-224 16,2-1-48-16,0-1-16 0,1-1-528 0,-2-1-96 15,1 1-32-15,1-1 0 0,-2-2-272 0,-1 1-64 16,2 0-16-16,-2-1-14656 16,-1 1-2928-16</inkml:trace>
  <inkml:trace contextRef="#ctx0" brushRef="#br0" timeOffset="10158.099">19439 9022 10127 0,'0'0'896'0,"5"-5"-704"15,0-1-192-15,0 0 0 0,0 0 2960 0,0 1 560 16,-1-2 128-16,0 1 0 0,-1 2-1408 0,-1-1-272 15,-2 5-64-15,0 0-16 0,-2-4-96 0,-3 1-32 16,0 1 0-16,-1 1 0 0,-2 2-288 0,-2 1-64 16,1 0-16-16,-3 3 0 0,-2 0-336 0,1 1-64 15,0 2-16-15,-1 0 0 0,-2 0-112 0,2 2-32 16,-2-1 0-16,1 0 0 0,2 2-240 0,1-1-48 16,3-1-16-16,1-1 0 0,4 0-128 0,1-2-16 15,3 1-16-15,3 0 0 0,2-1-176 0,2 0-16 16,2 1-16-16,2 0 0 0,1 0-160 0,1 1 0 15,1 0 0-15,0-1 128 0,-2 2-128 0,2 0 0 16,-1 0 0-16,-2 1 0 0,-1-2 0 0,0 2 0 0,-1-1 0 0,-2 1 0 16,-2 0 0-16,-3-1 128 0,-1 1-128 0,-3 0 0 15,0-1 176-15,-3-1-48 16,-1 0-128-16,-2 1 192 0,-2-2-192 0,0-1 144 0,1-1-144 0,-3-1 128 16,-1-2-128-16,1-1 0 0,0-2 144 0,-1-1-144 15,0 1 0-15,1-3 0 0,0 0 0 0,2-1 0 16,2 0-288-16,2-1-32 0,2 0 0 0,2 0 0 31,2 1-1600-31,1-2-320 0,1 0-64 0,4-1-11584 0,2 1-2336 0</inkml:trace>
  <inkml:trace contextRef="#ctx0" brushRef="#br0" timeOffset="10345.012">19591 9133 17503 0,'0'0'1552'0,"0"0"-1232"15,1 6-320-15,-1 1 0 0,0-7 4288 0,-1 5 816 16,0 0 144-16,1 2 48 0,0 0-3312 0,0 1-640 16,-1-3-144-16,0 1-32 0,1 1-608 0,0-3-128 15,0-4-32-15,-1 7 0 0,-1-1-400 0,2-6 0 16,0 0 128-16,0 0-128 16,0 0-816-16,0 0-192 0,0 0-32 0,-2-3-10864 15,0-4-2160-15</inkml:trace>
  <inkml:trace contextRef="#ctx0" brushRef="#br0" timeOffset="10474.789">19600 8948 20271 0,'0'0'1792'0,"0"0"-1424"0,-7 0-368 0,1 0 0 15,1 0 2720-15,0 0 480 0,0-1 80 0,5 1 32 16,0 0-2304-16,0 0-464 0,0 0-96 0,0 0 0 16,0 0-640-16,0 0-112 15,6-3-16-15,2 0-14352 0</inkml:trace>
  <inkml:trace contextRef="#ctx0" brushRef="#br0" timeOffset="10974.3">19809 9000 18431 0,'0'0'1632'0,"-4"6"-1312"0,-1 1-320 0,-1 0 0 16,0 0 3328-16,1 2 576 0,0 1 128 0,-1 0 32 16,0 0-2128-16,0 0-416 0,-1 1-96 0,1 0-16 0,1 0-576 0,0-1-128 15,0 1-32-15,2 0 0 0,1-1-336 0,1-1-64 16,1 0-16-16,1 0 0 0,0-2-256 0,1 0 160 15,2 1-160-15,0-3 128 0,-4-5-128 0,5 3 0 16,2 0 0-16,0-2 0 0,-1-1 0 0,0-2 0 16,0-2 0-16,1-1 0 0,0 0 0 0,1-4-144 15,-1 1 144-15,-1-2 0 0,0-1-416 0,-1 0 32 16,-1 0 0-16,1-2 0 16,-2 0-128-16,0 2 0 0,-1-2-16 0,-1 1 0 0,0 2 272 0,-1 0 64 15,-1 2 16-15,0 2 0 0,-2 1 432 0,1 1 64 16,2 4 32-16,-3 0 0 0,-2 0 544 0,0 0 96 15,-1 2 32-15,1 2 0 0,0 2-128 0,0 1-32 16,1 2 0-16,1-1 0 0,1 3-320 0,1 2-64 16,0 2-16-16,1 1 0 0,2 3-176 0,1 1-32 15,1 2-16-15,0 0 0 0,-1 1 80 0,1-4 0 0,0 3 16 16,0-2 0-16,-1 1-16 0,-1-1 0 0,0 2 0 16,-1 0 0-16,-1 0-64 0,-1 1 0 0,-1 3-16 0,0-3 0 15,-1 1 32-15,-1 0 16 0,0-2 0 0,-1-1 0 16,0-1-32-16,0-3 0 0,-1 0 0 0,-1-2 0 15,-1-2-64-15,0-1 0 0,0-2-16 0,-1-4 0 16,1-1-176-16,-1-1 0 0,0-2 0 0,0-1 128 16,1-3-128-16,1-1 0 0,-1-2 0 0,2-1-176 15,1-1-128-15,0-1-16 0,2 0-16 16,1-1 0-16,2-3-944 0,2-1-176 0,0-1-32 0,2-1-16 16,2-1-1152-16,1 2-224 0,0-6-64 0,0 2-15072 15</inkml:trace>
  <inkml:trace contextRef="#ctx0" brushRef="#br0" timeOffset="11379.169">19919 9076 20271 0,'0'0'896'0,"0"0"192"0,0 0-880 0,0 0-208 16,0 0 0-16,0 0 0 0,0 0 3776 0,0 0 720 15,0 0 144-15,3 5 32 0,1 0-2576 0,-1 3-512 16,0 2-112-16,-1-1 0 0,0 1-528 0,1 3-112 0,0-2 0 0,-1 1-16 15,0 2-160-15,0-1-16 16,0 1-16-16,1 0 0 0,-2 0-320 0,1-3-64 0,0-1-16 0,-1 1 0 16,0-2-32-16,0-2-16 0,0 0 0 0,-1-7 0 15,0 0-176-15,0 0 0 0,0 0 0 0,0 0 0 16,3-6 176-16,1-1 48 0,1-3 16 0,2-1 0 16,-1 0 16-16,1-4 0 0,0-2 0 0,1 1 0 15,2-1-256-15,0 1 0 0,0 2 0 0,-1 1 0 16,-2 3 0-16,0 1 0 0,0 3 0 0,-2 1 0 15,0 2 144-15,-1 2-16 0,-4 1 0 0,4 1 0 0,-4-1 0 16,4 7 0-16,-2-1 0 0,1 2 0 16,-3 4 320-16,1 1 48 0,0 0 16 0,-1 2 0 0,-1 1-512 0,1-1 0 15,-1 1 0-15,2-1 0 0,-1-3 0 0,-1 0 128 16,0 0-128-16,0-2 144 0,2-2-144 0,0-2 0 16,-1 0 0-16,0-6 0 0,0 0-160 0,0 0-64 15,5 3-16-15,1 0 0 16,1-1-1088-16,-1-2-208 0,0-1-64 0,1-1 0 15,1-1-1408-15,1 0-304 0</inkml:trace>
  <inkml:trace contextRef="#ctx0" brushRef="#br0" timeOffset="11925.182">20442 9441 7359 0,'0'0'656'0,"0"0"-528"0,0 0-128 0,0 0 0 0,0 0 5248 0,-1 6 1024 16,-1-1 208-16,2-5 48 0,-3 7-3344 0,0-3-672 0,-1 1-128 0,4-5-16 15,0 0-848-15,0 0-176 0,-4 4-16 0,4-4-16 16,0 0-544-16,0 0-96 0,-4 1-32 0,4-1 0 15,0 0-64-15,-5-2-32 0,1-1 0 0,0-1 0 16,1 0-32-16,1-3-16 0,-1-1 0 0,1-1 0 0,-1 0-32 0,0 0 0 16,0-2 0-16,0 1 0 0,-1-2-80 0,0 1 0 15,0-1-16-15,-1-1 0 16,0-1-96-16,1 0-16 0,0-3 0 0,0 0 0 0,0-1-16 0,-1-4-16 16,1 0 0-16,1-3 0 0,0-1-16 0,1-1 0 15,0-2 0-15,0 0 0 0,0 0-16 0,1 0 0 16,1 3 0-16,1 0 0 0,0 1-192 0,1 1 176 15,0-4-176-15,1 1 160 0,0-2-160 0,1-1 0 16,0 0 0-16,1 1 128 0,1 0-128 0,0-1 0 16,2 2 0-16,2 0 0 0,2 2 0 0,1 0 0 15,4 1 0-15,1-2 0 0,1-3 0 0,0 0 0 16,0-2 0-16,-1-1 0 0,1 2 0 0,-3 2 0 16,2 1 0-16,-4 4 0 0,-1 2 0 0,-1 4 0 15,0 2 0-15,-3 2 0 0,-1 2 0 0,0 1-144 16,-1 2 144-16,-2 1 0 0,-1 3-192 0,-1 0 64 0,0 1 128 0,-3 4-208 31,0 0-192-31,0 0-48 0,0 0 0 0,0 0 0 16,0-3-1168-16,0 3-240 0,0 0-64 0,0 0 0 15,0 0-1760-15,0 0-352 0</inkml:trace>
  <inkml:trace contextRef="#ctx0" brushRef="#br0" timeOffset="12759.524">20659 8494 29663 0,'0'0'1312'0,"0"0"272"0,0 0-1264 0,0 0-320 15,0 0 0-15,0 0 0 0,0 0 1504 0,0 0 240 16,0 0 48-16,6 0 16 0,-1 1-144 0,3 0-48 16,3 0 0-16,0 1 0 0,0-2-256 0,1 0-48 15,3 0-16-15,1 0 0 0,0 0-640 0,2 0-128 16,-1-2-16-16,0 1-16 0,0 0-304 0,0 0-48 16,0 0-16-16,-1-1 0 0,-1 1-128 0,0-1 0 0,-2 0 0 0,0 1 0 15,-2-1 0-15,-1 2 0 0,0 0 0 0,-4 1 0 31,1 1-1088-31,-7-2-112 0,3 4-16 0,-3-4 0 16,0 5-1904-16,-2 1-384 0</inkml:trace>
  <inkml:trace contextRef="#ctx0" brushRef="#br0" timeOffset="16395.68">20654 8566 6447 0,'0'0'272'0,"0"0"80"0,0 0-352 0,0 0 0 0,0 0 0 0,0 0 0 16,0 0 5696-16,0 0 1088 0,0 0 192 0,0 0 64 16,0 0-4672-16,4 7-944 0,1 2-176 0,0-2-32 15,1 3 64-15,1 1 0 0,1 0 16 0,1 0 0 16,0 1-256-16,-1 1-48 0,2 1-16 0,0 0 0 0,0 0-528 16,-2-2-96-16,-1 0-32 0,3 1 0 0,-2 0-320 0,1-2 128 15,-1 0-128-15,0-1 0 16,0 0 0-16,1 1 0 0,0-2 0 0,-2-2 0 0,-1 0-240 0,-2-3-112 15,1 1-32-15,-3-1 0 16,-2-4-2048-16,0 0-432 0,0 0-80 0</inkml:trace>
  <inkml:trace contextRef="#ctx0" brushRef="#br0" timeOffset="16986.178">20649 9275 27519 0,'0'0'1216'0,"0"0"256"0,0 0-1168 0,0 0-304 16,0 0 0-16,0 0 0 0,0 0 2096 0,0 0 352 15,5-4 80-15,0 0 16 0,-1-2-944 0,1 0-192 16,1-4-48-16,1-2 0 0,1-4-528 0,0-3-96 16,0-1-32-16,0-3 0 0,2 0-304 0,0 1-64 0,1-1-16 0,-2 7 0 15,-1 1-144-15,2 0-48 0,1 0 0 0,0 2 0 16,-1 0-128-16,2 2 0 16,-2 0 0-16,3-2 128 0,-1 1-320 0,-2 2-80 15,-3 1-16-15,0 2 0 16,-2 2-2080-16,-2 2-432 0,-3 3-80 0</inkml:trace>
  <inkml:trace contextRef="#ctx0" brushRef="#br0" timeOffset="17245.33">20651 9283 10127 0,'0'0'448'0,"0"0"96"0,0 0-544 0,0 0 0 16,0 0 0-16,5 2 0 0,-5-2 4576 0,7 2 800 15,-1-2 176-15,3 0 16 0,1 0-2976 0,0 0-608 16,-1-2-112-16,1 1-16 0,2 0-336 0,2 1-64 16,-1 0-16-16,3 0 0 0,-1 0-368 0,-1-2-80 15,2 2-16-15,-1 0 0 0,-2 0-400 0,2 0-96 16,-1 0-16-16,-2-1 0 0,0-1-304 0,0 1-160 16,0 1 160-16,-2 0-160 0,0-1 0 0,-1 0 0 15,0 1 0-15,1-3 0 16,-3-3-1600-16,1 1-272 0,0 4-48 0,0-1-10944 15,-1-1-2192-15</inkml:trace>
  <inkml:trace contextRef="#ctx0" brushRef="#br0" timeOffset="17505.593">21010 9100 14735 0,'0'0'640'0,"0"0"160"0,0 0-640 0,0 0-160 0,0 0 0 0,0 0 0 16,0 0 4224-16,0 0 800 0,-2 4 160 0,-1-1 48 16,1 1-2976-16,0 3-592 0,1 0-112 0,0 2-16 15,0 1-544-15,0 0-96 0,1 2-32 0,0 0 0 0,0-2-416 16,0 2-96-16,-1 0-16 0,0-1 0 16,0-1-192-16,1-3-144 0,0-1 192 0,0 1-192 15,0-2 0-15,0-5 0 0,0 0 0 0,0 0 0 16,0 0-272-16,0 0-176 0,0 0-16 0,0 0-16 15,0 0-2624-15,2-6-528 0</inkml:trace>
  <inkml:trace contextRef="#ctx0" brushRef="#br0" timeOffset="17969.144">21058 8518 23327 0,'0'0'1024'0,"0"0"224"0,0 0-992 0,0 0-256 0,0 0 0 0,0 0 0 0,0 0 1856 0,0 0 336 15,0 0 64-15,0 0 16 0,0 0-544 0,0 0-96 16,0 0-32-16,0 0 0 15,0 0-560-15,-2 6-112 0,1-1-32 0,0 1 0 0,0-1-304 0,0 2-64 16,1 1-16-16,1 1 0 0,-1 0-144 0,0 0-48 16,0-1 0-16,0 2 0 0,-1 0-320 0,0-1 144 15,0 0-144-15,0 0 0 0,0 0 0 0,0 0 0 16,0-2 0-16,0 0 0 16,0-2-656-16,0 0-96 0,0 0-16 0,1-5-11648 15,0 0-2352-15</inkml:trace>
  <inkml:trace contextRef="#ctx0" brushRef="#br0" timeOffset="18613.333">21218 9091 23615 0,'0'0'1040'0,"0"0"224"0,4-4-1008 0,-1 1-256 16,0 0 0-16,1 0 0 0,0-1 1664 0,0 0 272 16,0 0 64-16,-1 0 16 0,0-2-768 0,0 1-160 15,0 0-16-15,-1 1-16 0,1 0-336 0,-3 4-64 0,0 0-16 0,0 0 0 16,0 0-112-16,0 0-16 16,0 0-16-16,0 0 0 0,0 6-112 0,-1 1 0 15,-2 2-16-15,-2 1 0 0,-1 2-128 0,0 2-32 16,-1 0 0-16,1-1 0 0,-1 5 80 0,0-3 16 0,0 2 0 15,1-2 0-15,0 2 96 0,1-2 32 0,1-1 0 0,0 1 0 16,1-1-96-16,3-1-16 0,1-2 0 0,2-4 0 16,2 0-96-16,1-1-32 0,0-1 0 0,2-2 0 15,1-3-192-15,2 1 0 0,-2 3 128 0,0-4-128 16,1-4 0-16,1 3 0 0,-1 2 0 0,0-1 0 16,-2-1-160-16,0-4-80 0,-2-1-16 0,-1 1 0 15,0 3-1440 1,-2-2-288-16,-1-1-64 0,-2 0-9920 0,-1 0-1968 0</inkml:trace>
  <inkml:trace contextRef="#ctx0" brushRef="#br0" timeOffset="18796.732">21139 9161 15663 0,'0'0'1392'0,"0"0"-1120"16,0 0-272-16,0 0 0 0,0 0 4304 0,0 0 816 15,0 0 144-15,0 0 48 0,8 0-3088 0,-1 0-624 16,1-1-112-16,1 0-16 0,2 1-704 0,-1 0-128 15,-1 0-16-15,2 0-16 0,0 0-432 0,0 0-176 16,0 0 128-16,0 0-128 0,1 0 0 0,-1 0-144 16,0 0 0-16,0-1-12352 15,-1 0-2480-15</inkml:trace>
  <inkml:trace contextRef="#ctx0" brushRef="#br0" timeOffset="19113.178">21378 9230 17503 0,'0'0'1552'0,"-2"5"-1232"0,-1 0-320 0,3-5 0 0,0 0 3392 0,0 0 608 16,0 0 128-16,0 0 32 0,0 0-2032 0,5 2-400 16,0-2-64-16,1 0-32 0,-6 0-480 0,7 0-112 15,0 0-16-15,0 0 0 0,-1-1-640 0,1 0-144 16,0 0-32-16,0 1 0 0,0 0-208 0,1 0 0 16,-1 0 0-16,-1 0 0 15,-6 0-816-15,8-1-256 0,-2 1-48 0,-6 0-10896 16,0 0-2176-16</inkml:trace>
  <inkml:trace contextRef="#ctx0" brushRef="#br0" timeOffset="19279.778">21434 9283 15663 0,'0'0'1392'0,"0"0"-1120"0,0 0-272 0,0 0 0 16,0 0 4608-16,0 0 880 15,0 0 160-15,0 0 48 0,0 0-3424 0,0 0-672 0,7 4-144 0,-1-1-32 16,-6-3-944-16,8 2-192 0,-2-2-32 0,2 0-16 15,-8 0-368-15,9-2-80 0,1 0-16 0,-1 1 0 32,0-2-2352-32,-1 0-480 0</inkml:trace>
  <inkml:trace contextRef="#ctx0" brushRef="#br0" timeOffset="19503.886">21713 9125 22111 0,'0'0'1968'0,"0"0"-1584"0,0 0-384 0,0 0 0 0,0 0 3584 0,0 0 640 16,0 0 128-16,0 0 32 0,-1 5-2336 0,0 1-480 15,0 1-96-15,0 2 0 0,0 2-704 0,0-1-128 16,1 2-16-16,0-1-16 0,0 0-272 0,0 0-48 16,0-1-16-16,0 0 0 0,0-2-272 0,-1 1 0 15,1-1 0-15,1-2 0 16,-1-6-480-16,0 0-160 0,2 6-16 0,-2-6-16 15,0 0-2208-15,0 0-448 0,0 0-96 0</inkml:trace>
  <inkml:trace contextRef="#ctx0" brushRef="#br0" timeOffset="20370.081">21439 8483 27231 0,'0'0'1216'0,"0"0"240"0,0 0-1168 0,0 0-288 15,0 0 0-15,0 0 0 0,0 0 1936 0,0 0 336 16,0 0 64-16,0 0 16 0,0 0-624 0,2 7-112 16,0-3-16-16,0 3-16 0,-1 0-464 0,0 2-96 15,0-1 0-15,-1 2-16 0,0 0-288 0,0 2-48 16,0 0-16-16,0 1 0 0,-1-1-192 0,1 1-32 16,0 0-16-16,0-2 0 0,2 0-272 0,-1-1-144 15,0-1 160-15,1-1-160 16,0-4-704-16,-2-4-256 0,0 0-32 0,0 0-12976 15,0 0-2608-15</inkml:trace>
  <inkml:trace contextRef="#ctx0" brushRef="#br0" timeOffset="22419.495">21329 8490 13823 0,'0'0'1216'0,"0"0"-960"0,0 0-256 0,0 0 0 15,5 2 4240-15,1 0 816 0,2-2 144 0,1 0 48 16,1-1-2816-16,0-2-544 0,2-2-112 0,1-1-32 15,0-1-800-15,1-1-176 0,2-1-16 0,-1 2-16 16,0-1-432-16,1 1-96 0,-3 0-16 0,0 2 0 16,1 1-192-16,0 0-128 0,-3 1 128 0</inkml:trace>
  <inkml:trace contextRef="#ctx0" brushRef="#br0" timeOffset="23916.979">22047 8799 11967 0,'0'0'1072'0,"5"-5"-864"0,-1-1-208 0,0 1 0 16,0-2 3696-16,-1 2 688 0,-3 5 144 0,4-3 16 16,-4 3-2336-16,0 0-480 0,0 0-80 0,0 0-32 15,2 5-400-15,1 2-64 0,-2 2-32 0,0 1 0 16,0 1-304-16,1 2-64 0,1 1-16 0,-1-1 0 16,-1 1-160-16,1 0-48 0,0-2 0 0,0 0 0 15,1-1-144-15,1 0-48 0,0-1 0 0,1-2 0 16,0 0-144-16,0-1-48 0,0 0 0 0,1-2 0 15,0-1-144-15,0-1 192 0,1-2-192 0,-1-1 192 0,0-1-192 0,0-1 0 16,1 0 144-16,-1-3-144 0,0 0 128 0,0 0-128 16,-1-1 128-16,0 0-128 0,-1 0 0 0,-1 0 128 15,0 1-128-15,0 1 0 0,-3 4 0 0,3-4 128 16,-3 4-128-16,0 0 0 0,0 0 0 0,0 0 144 16,6 0-144-16,-6 0 0 0,0 0 288 0,6 4-48 15,0 0-16-15,-1 1 0 0,0-2 32 0,0 2 0 16,-1 0 0-16,1-1 0 0,-5-4 0 0,5 4 16 15,1 0 0-15,-6-4 0 0,0 0 16 0,8 4 0 16,0-4 0-16,-8 0 0 0,7 0-32 0,1 0 0 16,1-2 0-16,-1 0 0 0,0-1-16 0,0 0-16 0,-2-1 0 0,2 0 0 15,1-1-32-15,-1-1-16 0,1 0 0 0,0-1 0 16,-1-1-176-16,0-1 128 16,0 0-128-16,0 0 128 0,0-3-128 0,-3-1 0 0,1 0 0 0,0 0 0 15,0-1 0-15,-1 1 0 0,-1 1 0 0,-1 0 0 16,0 1 0-16,-1 1 0 15,-1 1-192-15,0 0 192 16,0 0-720-16,0 2-32 0,0-2 0 0,0 3 0 16,0 0-1744-16,-1 1-336 0,0 0-80 0,0 5-15920 0</inkml:trace>
  <inkml:trace contextRef="#ctx0" brushRef="#br0" timeOffset="24366.906">22207 8572 14735 0,'0'0'1312'0,"0"0"-1056"15,0 0-256-15,0 0 0 0,0 0 4976 0,0 0 928 16,0 0 192-16,0 0 48 0,0 0-3488 0,0 0-688 16,5 0-144-16,1-2-32 0,-1-1-784 0,1-2-176 0,0-1-16 0,0 0-16 15,1 0-352-15,-2 0-80 0,1 0-16 0,0-3 0 16,-1 3-224-16,1-1-128 15,-1 2 128-15,-1 1-128 0,1 0 0 0,-5 4 0 16,0 0 0-16,6-2 128 0,-6 2-128 0,0 0 0 0,0 0 0 0,0 0 0 16,0 0 192-16,5 4-48 0,1 2 0 0,0 0 0 15,-3 1 64-15,2-1 16 0,1 0 0 16,0 1 0-16,-1-1-32 0,-1 0-16 0,0-1 0 0,0 0 0 0,2-1-176 0,0-1 0 16,-6-3 0-16,7 2 0 15,-7-2-1008-15,6 1-224 16,-6-1-48-16,0 0-19552 0</inkml:trace>
  <inkml:trace contextRef="#ctx0" brushRef="#br0" timeOffset="25135.523">22562 9013 32191 0,'0'0'704'0,"0"0"160"0,0 0 32 0,0 0 0 0,1-5-720 0,-1 5-176 16,3-4 0-16,-1 0 0 0,0-1 1264 0,-2 5 208 16,0 0 64-16,3-3 0 0,0 0-576 0,-3 3-96 0,0 0-32 0,0 0 0 15,0 0-272-15,0 0-64 16,0 0-16-16,0 0 0 0,1 7-160 0,-1 1-16 15,-1 2-16-15,-1 2 0 0,-2 3 48 0,0 3 16 16,-1-1 0-16,-1 2 0 0,-2 0 80 0,1 3 16 16,0-3 0-16,1 1 0 0,1-1-16 0,2-2 0 0,1 0 0 15,2-3 0-15,0-3-144 0,0 1-32 0,2-3 0 16,2 0 0-16,0-5-128 0,1 1-128 0,1-1 144 0,0-2-144 0,0-1 0 0,0-1 0 16,-1-1 0-16,2-1 0 0,1-1 0 0,-2 0 0 15,0 0 0-15,0-1 0 0,0-3-384 16,-1 0 0-16,-1-2-16 0,0 1 0 15,0 0-1808 1,-2 2-352-16,-1-3-80 0</inkml:trace>
  <inkml:trace contextRef="#ctx0" brushRef="#br0" timeOffset="25323.819">22431 9157 20271 0,'0'0'1792'0,"0"0"-1424"15,-5 1-368-15,5-1 0 0,0 0 3456 0,0 0 640 16,0 0 112-16,0 0 16 0,3-4-2128 0,0 1-432 15,2-1-96-15,3 1-16 0,3 1-352 0,1 1-80 16,1 1-16-16,1-2 0 0,2 2-336 0,-2 0-80 16,2 0-16-16,-2 0 0 0,0 0-384 0,0 0-80 15,0 2-16-15,0-2 0 0,0-2-192 0,-1 1-160 16,-2-1 32-16,-2-1-14080 16,0-1-2816-16</inkml:trace>
  <inkml:trace contextRef="#ctx0" brushRef="#br0" timeOffset="26585.993">22945 8962 14735 0,'0'0'1312'16,"0"0"-1056"-16,0 0-256 0,0 0 0 0,0 0 2880 0,0 0 512 15,0 0 96-15,0 0 32 0,0 0-1216 0,0 0-224 16,0 0-48-16,0 0-16 0,0 0-352 0,6-3-64 15,-1-2 0-15,-5 5-16 0,2-7-512 0,0 0-112 16,1 1 0-16,-1-1-16 0,-1 0-384 0,0-1-80 16,0-1-16-16,0 0 0 0,-2 1-224 0,1-3-48 15,-1-3-16-15,0 0 0 0,0-2-176 0,0 0 0 0,0-3 144 0,0-1-144 16,0 0 0-16,0 0 128 16,0 2-128-16,1 6 0 0,-1-5 160 0,0-5-32 15,1 1-128-15,-1 3 192 0,0 4 16 0,1 1 0 16,0 2 0-16,0 4 0 0,0 2-16 0,0-3-16 15,0 1 0-15,0 7 0 0,0-4-176 0,0 4 160 0,0 0-160 0,2-5 160 16,-2 5-160-16,0 0 0 0,8-3 0 0,0 2 0 16,-8 1 0-16,10 0 0 0,0 0 0 0,-1 1 0 15,0 2 0-15,0-2 0 16,0 1-176-16,0 1 176 16,-2 1-672-16,-1 2-48 0,-1 2-16 0,-1 0 0 0,-2-1-2032 0,-1 4-416 0,-2-1-80 0</inkml:trace>
  <inkml:trace contextRef="#ctx0" brushRef="#br0" timeOffset="26798.071">22910 8803 15663 0,'0'0'688'0,"-6"4"144"0,1-1-656 0,0-1-176 16,1-1 0-16,0 1 0 0,0-2 4560 0,-1 0 880 15,5 0 192-15,0 0 16 0,-4 0-3392 0,4 0-672 16,0 0-144-16,0 0-32 0,5-3-480 0,3 1-96 16,3 0-32-16,1 0 0 0,0 0-144 0,2 0-16 15,0 1-16-15,0-1 0 0,-1 0-272 0,1 1-48 16,-1-2-16-16,1 0 0 0,-1 1-288 0,1-2 0 15,-4 1 0-15,5-1 0 0,-3 0-176 0,-3 1-144 16,-9 3-16-16,8-3-16 16,-8 3-1648-16,0 0-336 0,0 0-64 0,0 0-15664 0</inkml:trace>
  <inkml:trace contextRef="#ctx0" brushRef="#br0" timeOffset="27285.961">22929 8400 9215 0,'0'0'816'0,"0"0"-656"15,0 0-160-15,0 0 0 0,0 0 4528 0,0 0 864 16,0 0 176-16,0 0 48 0,0 0-3024 0,0 0-608 15,0 0-112-15,9 1-16 0,-9-1-512 0,6-2-80 16,0-1-32-16,-1-1 0 0,-1-2-160 0,1 0-48 16,0-3 0-16,1 1 0 0,-2 0-304 0,0 1-64 15,0-1-16-15,-1 2 0 0,0 0-304 0,0 1-64 16,-3 5-16-16,0 0 0 0,0 0-128 0,0 0-128 16,5-1 192-16,-5 1-192 0,0 0 144 0,6 3-144 0,-6-3 0 0,5 3 144 15,-1 2-144-15,-1 1 0 16,0 0 0-16,0 0 0 0,-1-1 0 0,0 1 0 15,-2-6 0-15,0 0 0 0,3 4 0 0,-3-4 0 16,4 5 0-16,-4-5 0 16,6 5-1344-16,-6-5-256 0,0 0-64 0,5 2-17936 0</inkml:trace>
  <inkml:trace contextRef="#ctx0" brushRef="#br0" timeOffset="27970.26">23158 8973 13823 0,'0'0'608'0,"0"0"128"0,0 0-592 0,0 0-144 0,0 0 0 0,0 0 0 0,0 0 4272 0,0 0 816 15,0 0 160-15,0 0 48 0,0 0-3008 0,0 0-608 16,0 0-112-16,0 9-32 0,-1-1-704 0,-1 1-128 16,-1-2-48-16,2 0 0 0,-1 2-192 0,0 0-32 15,-1 2-16-15,-1 1 0 0,0 0 32 0,1 1 0 16,-1 1 0-16,1 0 0 0,0 0-128 0,1-1 0 15,1-1-16-15,2-1 0 0,-1 1-304 0,1-1 0 16,1-2 128-16,1 0-128 0,0-2 0 0,0-2 0 16,1 0 0-16,0-1 0 0,-4-4 0 0,5 2 0 15,-5-2 0-15,6 0 0 0,1-1-400 0,0-1 16 16,1-1 0-16,-1 0 0 16,1-1-1296-16,1-1-256 0,1 0-48 0,0 1-9728 15,-2-2-1920-15</inkml:trace>
  <inkml:trace contextRef="#ctx0" brushRef="#br0" timeOffset="28164.237">23089 9110 24879 0,'0'0'1088'0,"0"0"256"0,0 0-1088 0,0 0-256 15,0 0 0-15,0 0 0 0,0 0 3072 0,4-4 544 16,1 2 112-16,2-2 32 0,1 1-2224 0,2 0-448 0,0 0-96 0,0 0-16 15,2 1-656-15,2-2-128 0,1 1-16 0,3 0-16 16,0-2-160-16,6 0 0 0,-3 1-160 0,-3 1-12400 16,-2-2-2480-16</inkml:trace>
  <inkml:trace contextRef="#ctx0" brushRef="#br0" timeOffset="28556.123">23528 8922 11055 0,'0'0'480'0,"0"0"112"0,-7 0-464 0,7 0-128 15,-9-3 0-15,9 3 0 0,-7-5 6144 0,7 5 1216 0,-5-7 256 0,2-2 32 16,0 1-5008-16,2 0-992 16,1-3-208-16,0-2-32 0,2-1-688 0,0-3-128 15,1-2-16-15,0 0-16 0,0-1-112 0,2 0-32 16,0-1 0-16,0 0 0 0,-1-2-96 0,1 3-32 0,2-3 0 0,0 4 0 15,0 1-160-15,-1 0-128 16,-2 3 144-16,1 1-144 0,1 2 0 0,0 2 0 16,0 0 0-16,0 3 0 0,0 1-160 0,-6 6-128 0,0 0-32 0,0 0 0 15,0 0-1984-15,0 0-384 16,0 0-96-16</inkml:trace>
  <inkml:trace contextRef="#ctx0" brushRef="#br0" timeOffset="28887.743">23675 8701 31039 0,'0'0'1376'0,"0"0"288"0,0 0-1344 0,0 0-320 15,0 0 0-15,9 5 0 0,-2-2 2224 0,-1 2 368 16,-1 1 80-16,-1 2 16 0,1-2-1040 0,3 3-208 16,-1 1-32-16,1 0-16 0,0 1-560 0,-1 1-128 0,2 0 0 0,-1 0-16 15,-1-1-384-15,1 0-80 0,-1 0-16 0,1-2 0 16,0 1-208-16,0-1 0 16,0 0 0-16,1-3 0 0,-1-2 0 0,-1 2 0 15,2-2 0-15,0-1 0 0,-2-1-256 0,1 0-64 16,-1-2 0-16,-1-2 0 15,-6 2-464-15,7-2-112 0,-7 2 0 0,0 0-16 16,0 0-2400-16,0 0-464 0,0 0-112 0</inkml:trace>
  <inkml:trace contextRef="#ctx0" brushRef="#br0" timeOffset="29095.802">23710 8934 30399 0,'0'0'1344'0,"-5"-1"288"0,5 1-1312 15,-7-2-320-15,2-1 0 0,5 3 0 0,0 0 2240 0,-2-7 384 16,2 7 80-16,0-8 16 0,3 0-1072 0,1 0-224 15,1 1-32-15,2-2-16 0,3 1-560 0,0-2-112 16,0 0-32-16,-1 1 0 0,2-1-528 0,-2 1-144 16,0-3 0-16,0 1 0 0,-2 2 0 0,2-3 0 15,1 2 0-15,-1 0 0 0,0 0-256 0,-1 1-112 16,1 2-16-16,1 0-16 16,-2 0-512-16,0 2-112 0,-1 2 0 0,-7 3-16 15,7-2-1504-15,-7 2-288 0,8 2-64 0</inkml:trace>
  <inkml:trace contextRef="#ctx0" brushRef="#br0" timeOffset="29362.374">23987 8863 6447 0,'0'0'272'0,"0"0"80"0,0 0-352 0,0 0 0 0,0 0 0 0,0 0 0 16,0 0 5264-16,0 0 992 0,4 9 192 0,-4-9 32 16,0 0-3648-16,0 10-720 0,0-2-160 0,0-1-32 15,-1 1-608-15,-1 0-128 0,2-8-32 0,-2 9 0 16,2-9-464-16,-1 8-112 0,1-8 0 0,0 0-16 16,2 7-368-16,-2-7-192 0,0 0 192 0,0 0-192 15,0 0-976-15,0 0-304 0,10 2-64 16,-4-4-16528-16</inkml:trace>
  <inkml:trace contextRef="#ctx0" brushRef="#br0" timeOffset="29520.587">24036 8733 22111 0,'0'0'1968'0,"-5"0"-1584"0,0 0-384 0,5 0 0 15,0 0 2704-15,0 0 464 16,0 0 96-16,0 0 0 0,0 0-2368 0,0 0-496 15,0 0-80-15,0 0-10544 16,9-5-2096-16</inkml:trace>
  <inkml:trace contextRef="#ctx0" brushRef="#br0" timeOffset="29865.261">24195 8422 21183 0,'0'0'944'0,"0"0"192"0,2 8-912 0,1 0-224 16,3 1 0-16,-2-3 0 0,1 3 3456 0,1 1 656 15,1-1 128-15,1 2 32 0,0 0-1904 0,0 3-384 16,1-2-80-16,-1 1-16 0,0 4-704 15,-2-1-144-15,1 1-16 0,0 11-16 0,-2-2-496 0,0 1-112 16,-2-1-16-16,0 0 0 0,-2 1-160 0,1 0-32 16,-2-1-16-16,-1-2 0 0,-1-4-176 0,1-1 128 15,-1-2-128-15,-1-4 128 0,0 1-128 0,1-4 0 16,0-1 0-16,1-1 128 0,1-8-288 0,0 0-64 16,0 0-16-16,0 0 0 15,0 0-464-15,0 0-80 0,0 0-32 0,0 0 0 16,0 0-1456-16,0 0-288 0,0 0-64 0,0 0-16 0</inkml:trace>
  <inkml:trace contextRef="#ctx0" brushRef="#br0" timeOffset="30838.524">24444 8137 16863 0,'0'0'752'0,"0"0"144"0,0 0-704 0,0 0-192 15,0 0 0-15,0 0 0 0,0 0 2400 0,5 0 448 16,0 0 96-16,-1 0 0 0,-4 0-768 0,6 0-176 15,1 0-16-15,-1 1-16 0,0 0-480 0,0 2-80 16,1-3-32-16,1 4 0 0,1 0-208 0,2 2-32 16,1 0-16-16,0 3 0 0,2 2-256 0,2 3-48 15,-1 1-16-15,1 3 0 0,1 2-304 0,-2 4-64 16,1 2-16-16,0 5 0 0,-1 3-288 0,2 3-128 16,-4-1 128-16,0 1-128 0,-1 0 0 0,-1 3 0 15,-2 3 0-15,0 2 0 0,-1 1 0 0,-1 0 0 0,-1-2 0 0,-2-2 0 16,-1-3 0-16,-2-1 0 0,-1 0 0 0,-2-3 0 15,-1-1 0-15,-1-2 0 0,-2-1 0 0,0-4 0 16,-1-2 0-16,-1-2 192 0,0-3-192 16,-1-1 192-16,-1-5-192 0,1-1 160 0,-1-3-160 0,3-2 160 15,-2-1-160-15,1-2 0 0,-1-2 0 0,1-3-176 32,2-2-1008-32,-1 1-208 0,0-1-32 0</inkml:trace>
  <inkml:trace contextRef="#ctx0" brushRef="#br0" timeOffset="33924.349">22115 9732 30287 0,'0'0'1344'0,"0"0"272"0,0 0-1296 0,2-5-320 15,-1 1 0-15,0-2 0 0,-1 0 1728 0,1 0 288 0,-1 1 48 0,2-2 16 16,1 2-912-16,0-1-176 15,1-1-32-15,0 0-16 0,2-1-608 0,-1 0-112 16,0 1-32-16,1 0 0 0,0 0-192 0,1 1 0 0,-1 1 0 0,1 0 0 16,0 1 0-16,0 1 0 15,0 1 0-15,-2 1 0 0,1 2 160 0,0 1-160 0,0 1 160 0,0 1-160 16,-1 1 560-16,0 0 16 0,0 1 0 0,-1 1 0 16,1 0 0-16,1-1 16 15,1 0 0-15,0 0 0 0,0-1-224 0,1-2-48 0,-1 1-16 0,1 0 0 16,2-1-304-16,-2-1 0 0,-8-2 128 0,8 3-128 15,-1-1 0-15,-1-2 0 0,-6 0 0 0,8 1 0 32,-8-1-432-32,6 0-80 0,-6 0-32 0,6-2-13216 0,-6 2-2656 0</inkml:trace>
  <inkml:trace contextRef="#ctx0" brushRef="#br0" timeOffset="34196.667">22170 9723 35583 0,'0'0'784'0,"0"0"176"0,8 6 16 0,-7 0 16 0,-1 1-800 0,0 2-192 0,0 2 0 0,-1 1 0 15,0 1 1216-15,-1 2 192 0,1 2 32 0,-1 1 16 16,-1 1-656-16,1-1-128 16,-1 1-32-16,2-1 0 0,-1 0-400 0,1-1-96 15,0-2-16-15,0-1 0 0,1-2-304 0,0-3-64 16,-1-1-16-16,0-1-18864 0</inkml:trace>
  <inkml:trace contextRef="#ctx0" brushRef="#br0" timeOffset="35257.859">21141 10314 9215 0,'0'0'816'0,"0"0"-656"16,0 0-160-16,0 0 0 0,0 0 4352 0,0 0 848 15,0 0 176-15,0 0 16 0,0 0-3152 0,-1 5-624 16,0 0-128-16,0 3-16 0,1 2-432 0,1-1-80 16,0 1 0-16,0 3-16 0,0 0-320 0,0 4-64 15,0-3-16-15,1-1 0 0,-1-1-160 0,0 1-48 16,1-3 0-16,0-1 0 0,-1 0-80 0,1 0-32 16,0-2 0-16,0-1 0 0,-1-1-80 0,-1-5-16 15,0 0 0-15,3 5 0 0,-3-5 128 0,0 0 32 16,0 0 0-16,0 0 0 0,0 0 32 0,4-5 0 15,0-1 0-15,0 0 0 0,0 0 0 0,0-3 16 16,0 0 0-16,2 0 0 0,-1-1-112 0,2-3-32 16,0 1 0-16,0 1 0 0,1-2-64 0,-1 1-128 15,-1 3 176-15,2-1-176 0,-2 1 176 0,2 1-176 0,-2 1 160 0,0 2-160 16,1 1 192-16,-2 3-64 16,2-1-128-16,-1 2 192 0,0 2-64 0,0-1-128 15,-1 2 176-15,1 2-176 0,-2 0 304 0,-1 2-48 16,1 1-16-16,-1 2 0 0,-1 0-48 0,1 1-16 15,-2 0 0-15,0 0 0 0,-1-1 16 0,1 0 0 0,-1 0 0 0,0-1 0 16,0-1-64-16,1-2-128 16,-1 0 192-16,1-1-64 0,-1-5-128 0,0 0 0 0,0 0 0 0,0 0 0 15,0 0 0-15,0 0 0 0,6-2 0 0,0-1 0 16,-2-2 0-16,1 0 0 0,-1-2 0 0,0-2 0 16,1-1 0-16,1 1 0 0,0-2 0 0,0-1 0 15,1-1 0-15,0 0 0 0,-1 1 0 0,2 0 0 16,0 1 0-16,0 3 0 0,0 0 0 0,1 2 0 15,-3 0 0-15,1 4 0 0,0-1 0 0,0 2 0 0,0 1 0 0,0 2 0 16,-2 3 0-16,-1 3 0 0,0 1 0 0,0 3 0 16,-2 1 0-16,0 2 0 0,-2-4 0 0,-1 6 128 15,-1-2-128-15,0-2 0 0,0 0 0 0,0 0 0 16,-1-4 128-16,1 1-128 0,0-1 0 0,1-1 0 16,-1-2 0-16,2-6 0 0,0 0-144 0,0 0-64 0,0 0-16 0,4 3 0 31,3-3-1504-31,-1-1-288 0,0-2-64 0,1-1-16 15,0-1-1168-15,2-2-256 0,-1-1-32 0</inkml:trace>
  <inkml:trace contextRef="#ctx0" brushRef="#br0" timeOffset="35542.401">21695 10355 14735 0,'0'0'1312'0,"0"0"-1056"0,0 0-256 0,0 0 0 16,0 0 4160-16,0 0 768 0,-5 5 144 0,0 2 48 15,0 1-2752-15,2 1-560 16,-3-1-96-16,0 2-32 0,0 0-656 0,1 1-128 15,0-1-16-15,2 0-16 0,1-1-480 0,1 1-80 16,1-1-32-16,2-1 0 0,3 1-128 0,0-2-16 0,1 0-128 0,2-1 192 16,0-1-192-16,0-1 0 0,0-1 0 0,1-2 0 15,1 0 0-15,-1-1 0 0,-2-2 0 0,1 0 0 16,-1 0 0-16,-1-3 0 0,0 0 0 0,-1 0 0 0,-1 0 0 0,-1-1 128 16,-1 0-128-16,1-1 0 15,-2-1 0-15,0 0 128 0,-1-3-128 0,1 1 0 0,-2 0 0 0,-1-1-160 16,-1-1 32-16,2 0 0 15,-2 1-368-15,0-2-64 0,0 1-16 0,0 0 0 16,0 1-400-16,0 1-96 0,0 1-16 0,1 1 0 16,0 2-1408-16,2 6-272 0,0 0-64 0</inkml:trace>
  <inkml:trace contextRef="#ctx0" brushRef="#br0" timeOffset="35911.368">21891 10237 22111 0,'0'0'1968'0,"0"0"-1584"16,0 0-384-16,0 0 0 0,0 0 3296 0,-1 4 576 16,2 2 112-16,-1 2 32 0,-1-3-2032 0,1 3-416 15,1 3-80-15,0 2-16 0,0-2-608 0,0 1-128 16,0 2-32-16,0 1 0 0,0 0-352 0,1 0-80 16,-1-2-16-16,2 1 0 0,0-2-256 0,1 2 128 0,1-2-128 0,1-2 0 15,0-3 0-15,0-1 0 0,-2-2 0 0,-4-4 0 16,6 2 0-16,-6-2-192 15,0 0 48-15,4-2 16 0,-1-2-192 0,-1 0-48 16,-2 2 0-16,0-4 0 16,-1 0-48-16,-2 1-16 0,-2 0 0 0,-5 0 0 0,-1 0 192 0,2 2 48 0,-1 1 0 0,0 1 0 15,-1 1-32-15,1 2 0 0,-2 1 0 0,2 3 0 16,1-4 224-16,-2 5 192 0,3-2-48 0,1 1 0 0,4 1 352 0,0-2 64 16,2 1 16-16,3 0 0 0,0 1-256 0,1-1-32 15,2-1-16-15,2-1 0 0,1 0-272 0,1 0 160 16,1-1-160-16,2-1 128 0,2-1-128 0,-1-1 0 15,-3 0 0-15,2-1 0 16,0-1-416-16,2 0-64 0,-1-1-16 0,1 0 0 16,-1-2-2320-16,-1 0-448 0,0-2-112 0</inkml:trace>
  <inkml:trace contextRef="#ctx0" brushRef="#br0" timeOffset="36225.685">22110 10420 9215 0,'0'0'816'0,"0"0"-656"16,0 0-160-16,0 0 0 0,0 0 4704 0,5 0 912 15,0 0 176-15,2 0 32 0,-3 0-3648 0,1-1-720 16,1 0-160-16,-1 0-16 0,0-1-704 0,-1 0-128 16,1 0-16-16,-1-2-16 0,0 1-272 0,0 0-144 15,1-1 160-15,-1 0-160 0,0-1 128 0,-1 1-128 0,-1-3 0 0,1 0 0 16,-2 0 128-16,0-1-128 16,-1 0 0-16,-1 3 144 0,-1-3-144 0,0 1 128 15,-2 0-128-15,-1 2 128 0,0 2 400 0,-1 2 80 16,-1 2 16-16,-2 3 0 0,-1 1 512 0,-1 2 96 15,-1 2 32-15,2 1 0 0,-1 3-176 0,0 1-48 0,2-2 0 0,2 1 0 16,0 3-432-16,3 0-96 0,1-2 0 0,2 0-16 16,3-1-336-16,3-2-160 0,1-1 160 0,2-1-160 15,4-1 0-15,0-2 0 0,0-2 0 0,0-2 0 16,2-1-192-16,-1-2-16 0,-1-1-16 0,2-2 0 16,0-1-1584-1,-1-1-320-15,-1-1-64 0,0-1-10928 0,-1-2-2192 0</inkml:trace>
  <inkml:trace contextRef="#ctx0" brushRef="#br0" timeOffset="36504.842">22370 10164 11967 0,'0'0'528'0,"0"0"112"0,0 0-512 0,0 0-128 0,0 0 0 16,0 0 0-16,-1 6 5920 0,-2 2 1152 16,0 1 224-16,-1 2 64 0,0 1-4576 0,1 2-912 0,0 2-176 0,0 0-32 15,0 2-720-15,-1 1-144 16,-1-1-32-16,1 2 0 0,-1 0-320 0,1-2-64 16,1-1 0-16,1-1-16 0,1-1-240 0,0-1-128 0,0-2 128 0,1-1-128 15,0-1 0-15,1-2 0 0,2-3 0 0,1 0 0 31,0-2-1392-31,1 0-192 0,-5-3-32 0,8-2-11792 0,0 0-2352 0</inkml:trace>
  <inkml:trace contextRef="#ctx0" brushRef="#br0" timeOffset="36959.363">22968 10327 11055 0,'0'0'480'0,"0"0"112"0,0 0-464 0,0 0-128 0,0 0 0 0,4-3 0 16,0-1 3328-16,0 0 656 15,-1 0 128-15,-3 4 32 0,2-6-2048 0,0 1-416 16,-1 1-80-16,-1 4 0 0,0-5-288 0,0 5-48 0,0 0-16 0,-4 0 0 16,-2 0-256-16,-2 3-48 15,-1 1-16-15,-1 3 0 0,-4 1-128 0,0 2-32 16,-1 1 0-16,-1 1 0 0,-1 2 0 0,3 0 0 15,-1-2 0-15,3 2 0 0,1-2-144 0,3 0-48 0,2-3 0 0,2 1 0 16,3-1-368-16,3-1-80 0,1-2 0 0,4-1-128 16,2-2 0-16,1 0 0 0,2-2 0 0,0 0 0 31,-1-1-448-31,3-1-32 0,0-1-16 0,0 0 0 16,-1 1-2752-16,2-1-544 0</inkml:trace>
  <inkml:trace contextRef="#ctx0" brushRef="#br0" timeOffset="37509.658">23237 10288 25279 0,'-9'4'1120'0,"4"-3"224"0,-2 2-1072 0,0 0-272 0,-1 0 0 0,-2 2 0 16,-2 2 1936-16,1 1 336 0,-2 0 64 0,0 1 16 16,2 3-608-16,-1 2-112 0,1 0-32 0,2-1 0 15,1 1-448-15,3 0-80 16,1-1-32-16,3 0 0 0,1-2-736 0,3-1-160 0,2-2-16 0,3-2-128 0,1-1 0 0,2-1 0 15,3-1 0-15,-1-1 0 0,0-2 0 0,1-1-144 16,-1-2 16-16,2 0 0 16,-1-1-320-16,-3-1-48 15,1 0-16-15,-1-2 0 0,-1 1 176 0,-2-2 16 0,-3-1 16 0,-1-1 0 0,-1 1 304 0,-1-2 0 16,-2 0 0-16,-1 0 0 0,0 0 0 0,-1 0 0 16,0-1 0-16,-1 1 0 0,-1 1 0 0,1 0 0 15,-1 2 0-15,0-1 0 16,0 2-384-16,1 3-128 0,0 0-32 0,1 1 0 15,0-2-2160-15,2 5-432 0</inkml:trace>
  <inkml:trace contextRef="#ctx0" brushRef="#br0" timeOffset="37809.738">23360 10374 12895 0,'0'0'576'0,"7"2"112"0,-7-2-560 0,6 3-128 16,0-3 0-16,0 0 0 0,-1 0 3680 0,1-2 704 15,1 0 144-15,1-1 16 0,0 0-3360 0,0-1-672 16,1-1-144-16,-2 0-32 0,1-1-336 0,0 0 0 0,1 1 0 0,-2-1 128 31,0 0-576-31,-2-1-128 0,0-1 0 0,0 1-16 16,-2 1-144-16,0 0-32 0,0 1 0 0,-3-2 0 0,-2 2 768 0,-1 0 240 16,-1 0 0-16,0 2 0 0,-2 1 1216 0,0 1 240 15,-3 1 48-15,-1 2 16 0,0 2 368 0,1 2 80 0,0 1 16 0,0 2 0 16,0 1-720-16,1 0-144 0,1 2-16 0,2 1-16 15,1 1-624-15,2-1-112 0,2 2-16 0,2-2-16 0,2 1-432 0,0-2-128 16,3-1 0-16,1-1 0 0,1 0-128 0,1-2-96 16,0-2-16-16,1-1 0 15,0-1-2320-15,1-2-480 0,-2 0-96 0</inkml:trace>
  <inkml:trace contextRef="#ctx0" brushRef="#br0" timeOffset="38126.522">23672 10390 10127 0,'0'0'448'0,"5"-3"96"0,-1-2-544 0,0 0 0 15,0-1 0-15,0-1 0 0,1-1 4016 0,-2 1 688 16,-1 0 144-16,0-2 16 0,-1 0-2864 0,0-1-576 16,0-2-112-16,-1 2-32 0,0-4-128 0,-1 1-16 0,1 1-16 15,-1-2 0-15,0 0-16 0,0 0 0 16,0 1 0-16,0-1 0 0,-1 0-256 0,1 1-48 15,1 1-16-15,1-2 0 0,0 3-208 0,1 0-32 16,0 1-16-16,1 1 0 0,0 0-16 0,1 4-16 16,1-3 0-16,1 2 0 0,3 2-256 0,-1 0-48 0,-1 3-16 0,2 1 0 15,2 0-176-15,-1 2 0 16,-1 1 0-16,0 1 0 0,0 1 0 0,0 0 0 0,0 0 0 0,-1 0 0 16,-1 3 0-16,0-2 0 0,0 2-144 0,-2 1 144 31,-2-2-704-31,0 0-16 0,-1 1-16 0,-2 2 0 0,-2-3-1424 0,-2 1-272 0,-2-1-64 15,-2 3-9200-15,-2-3-1824 0</inkml:trace>
  <inkml:trace contextRef="#ctx0" brushRef="#br0" timeOffset="38270.865">23642 10252 8287 0,'0'0'736'0,"-4"3"-592"0,4-3-144 0,0 0 0 0,0 0 6320 0,0 0 1232 16,0 0 240-16,0 0 48 0,5 5-4816 0,1 0-960 16,1-1-192-16,1 0-32 0,4 0-752 0,0-1-160 15,0 0-32-15,1 1 0 0,2-3-640 0,0 1-128 16,-1 0-128-16,0 0 192 15,-1-1-1232-15,-1 1-240 0,2 0-64 0,1-1 0 16,-3 1-1872-16,1 0-384 0</inkml:trace>
  <inkml:trace contextRef="#ctx0" brushRef="#br0" timeOffset="38717.342">24102 10278 9215 0,'0'0'816'0,"0"0"-656"0,-2-3-160 0,-2 0 0 0,-2 1 5344 0,-1 0 1040 16,-1 0 208-16,0 1 32 0,-1 0-3744 0,2 1-768 15,-3 0-128-15,1 1-48 0,0 1-576 0,0 0-112 16,1 0-32-16,0 1 0 16,2 0-416-16,1 2-96 0,5-5 0 0,-3 5-16 0,0 0-432 0,2 0-96 15,2 1-16-15,-1 2 0 0,0 0-144 0,2 0 0 16,1 0 0-16,0 0 0 0,-1-2 0 0,1 2 0 15,1 0-176-15,-1 1 176 0,0-3-240 0,0 0 48 16,-1-2 0-16,-2-4 0 0,3 5-112 0,-3-5-16 16,2 6 0-16,-2-6 0 15,0 5-96-15,-1 1-32 0,-1-2 0 0,-2 1 0 0,-1 0 48 0,-1-1 0 16,-2-1 0-16,1 2 0 16,1-3-64-16,1 0-16 0,5-2 0 0,0 0 0 15,0 0-1616-15,0 0-320 0,2-4-64 0</inkml:trace>
  <inkml:trace contextRef="#ctx0" brushRef="#br0" timeOffset="38855.106">24214 10408 25791 0,'0'0'2304'0,"-5"3"-1856"0,-1-2-448 0,0 0 0 16,-1-1 3440-16,-1 0 592 0,0-1 112 0,1 0 16 16,1 1-2640-16,1-3-544 0,1 1-96 0,4 2-32 31,0-5-2224-31,2-2-448 0</inkml:trace>
  <inkml:trace contextRef="#ctx0" brushRef="#br0" timeOffset="40483.684">17910 11417 6447 0,'0'0'576'0,"7"4"-576"16,-2 1 0-16,0 2 0 0,0-1 4288 0,-1 0 768 16,-2 4 128-16,1 0 48 0,-1 1-2032 0,0 1-384 15,-3 3-96-15,-1 2-16 0,-1 1-576 0,0 2-112 16,-3-1-32-16,-1 0 0 0,-1 0-752 0,0-2-144 16,0 0-48-16,-1-2 0 0,-3 0-384 0,1 0-80 15,0-2 0-15,0 1-16 0,-1 1-176 0,-2-2-48 16,1-2 0-16,0 2 0 0,0-2-80 0,-2-2-32 15,2-4 0-15,-1-1 0 0,0-4-80 0,3-2-16 0,-2-3 0 16,2-2 0-16,-1-5-128 0,3-1 0 16,0-3 0-16,1-2 128 0,1-2-128 0,2 2 0 15,1-2-192-15,2-1 192 0,1 0-192 0,1 4 192 16,1-2-160-16,2 3 160 0,1 3 0 0,0 2 0 16,0 2-128-16,1 1 128 0,1 2 0 0,2 2 0 15,-1 1 0-15,2 2 0 0,1 2 0 0,2 2 0 16,1 2-128-16,1 2 128 0,2 2 0 0,0 2 0 0,2 1 0 0,3 0 0 15,1 1 0-15,3 1 0 0,-1-1 0 0,3 1 0 16,2-2 0-16,0 0 0 0,1-1 0 0,-2-1 0 16,-3-1 0-16,0 0 0 0,-4-1 0 0,0 0 0 15,-4-1 0-15,0 0 0 0,-2 0 0 0,-3-3 0 16,0 2 0-16,-2-2 0 0,-2-1 0 0,-3-1 0 16,-5-2 0-16,0 0-144 0,0 0 144 0,0 0-128 31,0 0-1744-31,0 0-352 0,0 0-64 0,0 0-17392 0</inkml:trace>
  <inkml:trace contextRef="#ctx0" brushRef="#br0" timeOffset="40790.049">18370 11745 29311 0,'0'0'1296'0,"0"0"272"0,0 0-1248 0,0 0-320 16,0 0 0-16,0 0 0 0,0 0 2320 0,0 0 416 16,0 0 80-16,0 0 0 0,0 0-832 0,-2 8-160 15,-2-1-32-15,0 2-16 0,0 3-880 0,1-1-192 0,0 1-16 0,1 2-16 16,1-2-416-16,2-1-64 0,0 1-32 0,2-1 0 15,2-2-160-15,0-1 0 16,0-3 0-16,1-1 0 16,0-2-992-16,0-2-224 0,1-2-64 0,0-1 0 0,0-1-1616 0,-1-5-336 0</inkml:trace>
  <inkml:trace contextRef="#ctx0" brushRef="#br0" timeOffset="40944.985">18432 11634 24879 0,'-5'0'2208'0,"-1"0"-1760"16,-2 0-448-16,0 0 0 0,0 0 4272 0,-2 0 768 15,2 0 144-15,-1 0 48 0,-1 0-2912 0,3 0-576 16,1 0-112-16,2 0-32 0,4 0-1056 0,0 0-224 16,0 0-32-16,0 0-16 0,0 0-400 0,6-3-96 15,2 0-16-15,-1-1 0 16,1-1-2672-16,-1 0-544 0</inkml:trace>
  <inkml:trace contextRef="#ctx0" brushRef="#br0" timeOffset="42406.424">18816 11602 15663 0,'0'0'1392'0,"0"0"-1120"0,0 0-272 0,0 0 0 16,0 0 2720-16,3-2 480 0,1-1 112 0,1-1 16 15,1-2-1536-15,2-1-320 0,0 0-48 0,1-2-16 16,1-1-192-16,0 0-64 0,0 0 0 0,2 2 0 16,-3 0-176-16,1 0-32 0,0 0-16 0,1 0 0 15,-1 1-656-15,1 0-128 0,-1 0-16 0,0 1-128 0,0 0 128 0,-1 1-128 16,1-1 0-16,-2 1 0 15,0 3 128-15,-1-3-128 0,-1 2 0 0,-1 1 0 16,-5 2-384-16,0 0-144 0,0 0-32 0,0 0-11184 16,0 0-2240-16</inkml:trace>
  <inkml:trace contextRef="#ctx0" brushRef="#br0" timeOffset="42703.525">18816 11612 26367 0,'0'0'1168'0,"0"0"240"0,0 0-1120 0,0 0-288 15,0 0 0-15,0 0 0 0,0 0 1584 0,0 0 256 16,0 0 48-16,0 0 16 0,4 5-624 0,1-2-128 15,1 2-32-15,2 0 0 0,1 0-320 0,2 0-64 16,-2 1-16-16,2 0 0 0,3 2-384 0,0-2-80 16,0 1 0-16,1 0-16 0,-1 0-240 0,-1 0 128 15,0-1-128-15,-1 1 0 0,-2-2 128 0,0 1-128 16,-2-1 0-16,0 0 144 16,-1 0-1792-16,-1-1-352 0,-6-4-80 0</inkml:trace>
  <inkml:trace contextRef="#ctx0" brushRef="#br0" timeOffset="43014.292">18906 11608 17503 0,'0'0'1552'0,"0"0"-1232"16,0 0-320-16,0 0 0 0,0 0 3264 0,0 0 608 15,0 0 112-15,0 0 32 0,5 2-2224 0,3 0-432 0,1 0-80 0,2 1-32 16,2-3-256-16,3 2-48 16,1-1-16-16,0 1 0 0,4 1-208 0,0 0-32 15,4 0-16-15,1 0 0 0,2 0-224 0,-1 1-32 16,3-1-16-16,-1 0 0 0,-2-1-272 0,0 0-128 0,-2 0 128 0,-2 0-128 16,-1 0 0-16,-2-1 0 15,0-1 128-15,-2 1-128 0,-1 2 0 0,0-2 0 0,-3 0 0 0,-1 1 0 31,-3 0-1152-31,0 1-304 0,-3-2-64 0,-7-1-10592 0,6 4-2128 0</inkml:trace>
  <inkml:trace contextRef="#ctx0" brushRef="#br0" timeOffset="43797.133">19872 11391 6447 0,'0'0'576'0,"0"0"-576"0,3-4 0 0,0 1 0 16,1-1 3120-16,-4 4 512 0,4-4 96 0,-4 4 32 15,6-2-1632-15,0 2-320 0,-6 0-64 0,5 4-16 16,-2 3 176-16,0 1 16 0,-1 2 16 0,0 3 0 0,-1 1-208 0,0 1-32 16,-1 3-16-16,-1 1 0 0,0 0-528 0,0 1-128 15,0-1 0-15,1 1-16 0,-1-1-384 0,1 0-80 16,0-2-16-16,0-2 0 0,0-1-288 0,1-3-64 16,1 0-16-16,-1-1 0 0,0-2-160 0,0-1 160 15,-1-1-160-15,0-6 160 0,0 0-160 0,0 0 160 16,0 0-160-16,0 0 160 0,0 0-160 0,0 0 0 15,0 0 0-15,0 0 128 0,-6-1-128 0,-1-1 0 16,-1-2 0-16,-1 1 0 0,0 1-128 0,0-1 128 16,-2 1-160-16,0 1 160 0,1 1 0 0,0 1 0 15,-2 1 0-15,1 1 0 0,-1 2 0 0,3 1 128 16,-2 2 0-16,2-3-128 0,1 3 656 0,1 1 32 16,3 1 0-16,0 0 0 0,1-2-368 0,4 2-64 15,0-1 0-15,2 2-16 0,2-2-240 0,2-1 0 16,2 0 0-16,2-1 0 0,1 0 0 0,1-3 0 15,2-1 0-15,3-2 0 0,0-1-336 0,1-2 32 0,0-3 16 0,2-1 0 32,-2-2-1648-32,2-1-336 0,-1 1-64 0,1-1-16 15,-2-1-352-15,-2 0-80 0,-1 1-16 0</inkml:trace>
  <inkml:trace contextRef="#ctx0" brushRef="#br0" timeOffset="44130.693">20134 11663 22911 0,'0'0'1024'0,"0"0"192"0,0 0-960 0,0 0-256 0,0 0 0 0,0 0 0 16,0 0 2096-16,0 0 368 0,0 0 80 0,-6-1 16 15,1-2-992-15,0 2-192 0,-1 2-32 0,6-1-16 16,-7 3-464-16,2 1-96 0,-1-1 0 16,-1 4-16-16,0-1-224 0,0 1-32 0,1 0-16 0,0 1 0 0,1-1-144 0,1 3-16 15,1-2-16-15,1 1 0 0,1-1-304 0,1-1 128 16,2 1-128-16,1 0 0 0,1-2 0 0,1 0 0 16,2-1 0-16,1-2 0 0,1-1 0 0,0-1 0 15,-3-2 0-15,2-1 0 0,1-1 0 0,-1-2 0 16,-1-1 0-16,0-1 0 0,-1-1 0 0,1 1 0 15,-2-2 0-15,0 1 0 0,1 0 0 0,-1 1 0 16,-1-2 0-16,-1 3 0 0,0 0 0 0,-1 2 0 16,-2 4 0-16,0 0 0 0,0 0 0 0,0 0 0 15,0 0 0-15,0 0 0 0,0 0 0 0,0 0 0 16,0 6 0-16,1-1 0 0,0 1 0 0,1 0 0 16,1 1 0-16,0-2-144 0,0 0 144 0,-3-5 0 15,4 5 0-15,0-2 0 0,-4-3-304 0,0 0-16 16,7 1-16-16,-7-1 0 15,7-2-960-15,-1-2-192 0,0-1-48 0,1-2-9728 0,-1-1-1936 0</inkml:trace>
  <inkml:trace contextRef="#ctx0" brushRef="#br0" timeOffset="44363.01">20395 11401 16575 0,'0'0'1472'0,"0"0"-1168"0,0 0-304 0,0 0 0 15,0 0 3552-15,-3 6 656 0,-1 2 128 0,1 1 16 16,0 2-1904-16,0 0-384 0,0 3-80 0,0 0 0 15,0 1-896-15,0 4-160 0,-1 3-32 0,1-2-16 0,1 2-320 0,-1-1-64 16,1 0-16-16,0-1 0 0,0-3-160 0,0 0-48 16,-1 1 0-16,0 0 0 0,0-1-144 0,0-2-128 15,1 0 144-15,0-2-144 0,0 1 0 0,1-1 128 16,0-4-128-16,0-1 0 0,1-8-128 0,0 0-80 16,0 0-16-16,0 0 0 15,0 0-1632-15,1-4-320 0,0-2-64 0,-1 0-9664 16,0-2-1952-16</inkml:trace>
  <inkml:trace contextRef="#ctx0" brushRef="#br0" timeOffset="44814.917">20288 11692 17503 0,'0'0'1552'0,"0"0"-1232"16,0 0-320-16,0 0 0 0,0 0 3072 0,0 0 544 15,0 0 112-15,0 0 32 0,4 5-1840 0,1-2-384 16,1-1-64-16,1 0 0 0,-1-1-752 0,2 0-144 16,2-1-16-16,2 0-16 0,2 0-384 0,0-1-160 0,2 0 128 0,-1-2-128 15,1 1 0-15,1 0 128 16,-2 0-128-16,2 1 0 0,-1-2 0 0,-1 1 0 15,-1 0-192-15,0 0 192 0,-3 0-240 0,2 1 80 16,-2 1 16-16,-1 0 0 0,-1-1 144 0,0 1 0 0,-1 1 0 0,0 0 0 16,-2-1 0-16,-2 1 0 15,-4-1 0-15,0 0 0 0,0 0 0 0,0 0 0 0,0 0 128 0,0 0-128 16,-1 6 384-16,-3 0 0 0,-2 0 0 0,0-1 0 16,-2 0 160-16,0 1 32 0,0 2 16 0,0 2 0 15,-1-2 48-15,0 1 0 0,-1-2 0 0,3 2 0 16,-1-1-16-16,1 1 0 0,1-1 0 0,2-1 0 15,2 0-336-15,1-1-64 0,1 0-16 0,0-6 0 16,5 4-208-16,0-2 0 0,1-2 0 0,1-2 0 16,0-2 0-16,1-1 0 0,2-2-160 0,0 0 160 0,1 1-304 15,-2-1 32-15,1 0 0 0,0 0 0 0,-1 1 32 0,-2 1 16 16,0 1 0-16,0 1 0 0,0 1 224 0,-7 2 0 16,7 2 0-16,-1 2-144 0,-2 1 144 0,-1 2 128 15,0 2-128-15,-1 1 176 0,0 0 144 0,-1 2 48 16,2-2 0-16,0 1 0 0,1-3-208 0,1 0-32 15,2-1-128-15,0-2 192 0,1-2-192 0,-1 0 0 16,0-3-192-16,2-3 192 16,0-1-1664-16,1-1-240 0,-1-1-32 0,2-3-16 15,1 0-1136-15,-1 0-240 0</inkml:trace>
  <inkml:trace contextRef="#ctx0" brushRef="#br0" timeOffset="45098.622">20945 11649 25679 0,'0'0'1136'0,"0"0"240"0,0 0-1104 0,0 0-272 15,0 0 0-15,-4-5 0 0,-1 1 2336 0,5 4 416 16,-7-1 64-16,0 1 32 0,-2 2-1024 0,-1 1-208 16,-1 1-32-16,1 1-16 0,-1 0-528 0,1 0-96 0,0 1-32 0,3 1 0 15,0-2-496-15,2 1-96 0,1 1-32 0,2-2 0 16,1 1-160-16,1-1-128 16,2 1 144-16,1 0-144 0,1 1 0 0,2 0 128 0,-1-1-128 0,2 1 0 15,2-1 0-15,-2 2 0 0,0 0 0 0,0 2 0 16,-2-3 0-16,-1 1 0 0,1 1 0 0,-3 0 0 15,-1 0 128-15,0-2-128 0,-3 1 0 0,-2 0 0 0,-2 1 176 0,-2 0-176 16,-3 0 192-16,-2-2-192 0,-1 0 176 0,-4 0-176 16,0-1 160-16,2-1-160 0,0-4 160 0,1-1-160 15,0-1 160-15,2-2-160 0,1-1 0 0,4-2 0 16,1 0-176-16,2 0 176 16,3-1-1712-16,3 0-208 0,2-2-64 15,2 0-10736-15,1 1-2144 0</inkml:trace>
  <inkml:trace contextRef="#ctx0" brushRef="#br0" timeOffset="45414.89">20976 11808 28735 0,'0'0'1280'0,"0"0"256"0,0 0-1232 0,6-2-304 16,0 0 0-16,0 0 0 0,0-1 1536 0,0 0 240 15,1 0 48-15,0-1 16 0,-1 1-1008 0,1-1-192 0,0-1-32 0,1 0-16 16,1-1-400-16,-1-1-192 0,1 1 160 0,0-2-160 15,-2 0 128-15,1 2-128 16,0-3 0-16,-3 2 0 0,1-1 0 0,-1 2 128 0,-1-1-128 0,-2 0 0 16,0-1 0-16,-2 1 144 15,-1 1-144-15,-1 2 128 0,-2-1 16 0,0 1 0 16,-1 1 0-16,-1 2 0 0,0 2 880 0,-2 2 160 0,-1 2 32 16,1 1 16-16,-2 3-112 0,2 1-32 0,0 2 0 0,-1 0 0 15,-1 3-320-15,2 1-64 16,4 0 0-16,1 3-16 0,1 2-432 0,2-1-96 0,2 1-16 0,1-3 0 15,4-1-144-15,1-3 0 0,1-2 0 0,2-2 0 16,0-2-1008 0,3-3-80-16,2-3 0 0,-2-3-16 0,2-4-1856 0,0-2-368 0</inkml:trace>
  <inkml:trace contextRef="#ctx0" brushRef="#br0" timeOffset="45615.01">21401 11525 31839 0,'0'0'1408'0,"-3"6"304"0,-1 0-1376 0,0 4-336 16,0 2 0-16,0 1 0 0,0 1 2304 0,0 2 384 16,1 1 64-16,-1 0 32 0,1 2-1216 0,-1-1-240 15,1 0-48-15,1-1-16 0,1 1-688 0,0 0-144 16,0-1-32-16,0 1 0 0,1-2-256 0,0 2-144 16,0-3 160-16,0-1-160 0,0 1-128 0,0-3-128 15,-1-3-32-15,0-3 0 16,-1 0-2544-16,2-6-512 0</inkml:trace>
  <inkml:trace contextRef="#ctx0" brushRef="#br0" timeOffset="45766.282">21246 11726 24879 0,'0'0'1088'0,"0"0"256"0,0 0-1088 0,0 0-256 16,7 1 0-16,0-1 0 0,2 0 4512 0,2 1 848 0,1 0 160 0,1 1 48 15,1-2-3648-15,-3 1-736 16,2 0-144-16,-1 2-16 0,2-3-736 0,-2 0-144 0,2-2-16 0,-1 1-128 31,-1 0-1328-31,0 0-368 0,0 1-80 0</inkml:trace>
  <inkml:trace contextRef="#ctx0" brushRef="#br0" timeOffset="46700.437">21824 11649 20271 0,'0'0'1792'0,"0"0"-1424"16,0 0-368-16,-3 5 0 0,3-5 3648 0,-3 5 640 16,1-1 144-16,1 2 32 0,1-6-2704 0,-1 7-544 0,1-2-96 0,0-5-32 15,2 6-544-15,0 1-112 0,-2-7-32 0,4 5 0 16,-4-5-192-16,6 3-32 16,-6-3-16-16,7 3 0 0,1-1-160 0,-1-2 160 15,-1 0-160-15,0 0 160 0,1-2-160 0,0-2 0 0,0-1 0 0,0 0 0 16,0 0 0-16,-1 1 0 0,2 0 0 0,-1 2 0 15,-1-1 0-15,-6 3 0 16,6 0 0-16,-6 0 0 0,7 4 0 0,-1 0 0 0,-3 1 0 0,0 1 0 16,0 1 144-16,-1 0-144 0,0-1 160 0,0 1-160 15,-1 0 480-15,0 0 0 0,0-1 0 0,-1-6 0 16,3 6-64-16,1-1-16 0,1-2 0 0,1-2 0 16,1-1-160-16,1-1-48 0,2-1 0 0,2-2 0 15,0-1 16-15,1-1 0 0,2 1 0 0,0-3 0 16,1 1 48-16,-2 0 0 0,-1 0 0 0,-1 0 0 15,0 0-96-15,-2 1-16 0,0 0 0 0,-3 1 0 16,-1 0-144-16,-1 2 160 0,-1-1-160 0,0 1 160 16,-4 3-160-16,5-4 0 0,-2 0 144 0,-3 4-144 0,1-4 0 0,-1 4 0 15,0 0-160-15,1-5 160 16,-1 5-1568-16,0 0-208 0,1-5-32 0,-1 5-11632 16,2-6-2336-16</inkml:trace>
  <inkml:trace contextRef="#ctx0" brushRef="#br0" timeOffset="47018.92">22282 11681 17503 0,'0'0'768'0,"0"0"176"0,0 0-752 0,6-2-192 16,0 0 0-16,0 1 0 0,1-2 3440 0,0 1 656 0,-1 0 128 0,1-1 16 16,0 0-2512-16,0 2-512 15,-1-4-112-15,1 1-16 0,0 0-512 0,0-1-96 16,0 0-32-16,-1 0 0 0,-1 0-144 0,1 0-48 0,-2 0 0 0,0 0 0 15,-1 0-256-15,-3 5 160 0,0 0-160 0,0 0 128 16,1-5-128-16,-1 5 192 0,-4-2-192 0,-1 2 192 16,-1 2 96-16,0 2 32 0,-2 1 0 0,0 1 0 15,1 0 208-15,0 3 48 0,0-2 16 0,1 2 0 16,-1 0 0-16,1-1 0 0,1 1 0 0,2 0 0 16,1 0-128-16,1-3-16 0,2 0-16 0,1-1 0 15,4 1-272-15,-1 0-160 0,-5-6 192 0,7 5-192 0,0-1 0 0,3-2 0 16,1-2 0-16,2-1 0 15,-1-1-1568-15,2-1-224 0,1-2-32 0,0-1-10976 16,-1 0-2208-16</inkml:trace>
  <inkml:trace contextRef="#ctx0" brushRef="#br0" timeOffset="47171.491">22575 11598 19343 0,'0'0'848'0,"0"0"192"0,-4 5-832 0,1 1-208 15,1 0 0-15,-1-1 0 0,1 0 3584 0,0 1 688 16,2-6 128-16,-1 8 16 0,-1-3-2736 0,2-5-544 15,0 0-112-15,0 6-32 0,0-6-688 0,0 0-144 16,0 0-32-16,0 0 0 16,0 0-768-16,0 0-144 0,0 0-48 0,5-1-15808 0</inkml:trace>
  <inkml:trace contextRef="#ctx0" brushRef="#br0" timeOffset="47297.02">22624 11419 18431 0,'0'0'1632'0,"-4"4"-1312"16,-1-1-320-16,0 1 0 0,5-4 2496 0,-4 5 416 16,4-5 96-16,-1 6 0 0,1-6-2624 0,3 6-544 0</inkml:trace>
  <inkml:trace contextRef="#ctx0" brushRef="#br0" timeOffset="47733.205">22737 11626 12895 0,'-12'13'576'16,"7"-8"112"-16,0 0-560 0,-1 1-128 0,-1 1 0 0,0-1 0 0,3 2 4848 0,-2-2 928 16,1 1 192-16,1-1 48 0,0 0-4208 0,2 0-832 15,1-2-160-15,1-4-48 0,0 0-528 0,0 0-112 16,3 5-128-16,-3-5 176 0,0 0-176 0,7 3 0 16,0-1-160-16,0-4 160 15,1-1-496-15,1-2 0 0,0 1 0 0,0-3 0 16,-1-1-176-16,-2 0-32 0,2 0-16 0,-1 0 0 15,-1 0 64-15,-1 0 16 0,0 1 0 0,-2 1 0 0,0-1 464 0,-1 2 176 16,-2 0 0-16,0 5-144 0,0 0 592 0,0 0 128 16,0 0 32-16,0 0 0 0,0 0 464 0,0 0 80 15,0 0 32-15,-3 5 0 0,-1 2-192 0,1-1-32 16,0 2-16-16,0 1 0 0,0 1-352 0,1 2-64 16,0 1-16-16,1 2 0 0,0 2-128 0,1 2-16 15,-1 1-16-15,0 3 0 0,0 0-32 0,0 1-16 0,-1 0 0 16,1 2 0-16,1-2 32 0,-1 1 16 15,-3-2 0-15,-1-1 0 0,0 0 32 0,-1-2 0 0,0-3 0 0,-1 0 0 16,0-4-64-16,0 0 0 0,0-2 0 0,1-1 0 16,0-3-160-16,-1 0-32 0,1-2-128 0,0-1 192 15,6-4-192-15,0 0 0 0,-5-1 128 0,0-2-128 16,1-2 0-16,2-2-208 0,-1-2 32 0,1-3 16 31,0-2-1072-31,3-3-224 0,-1-3-32 0,1-3-16 16,1-4-1232-16,1-1-240 0</inkml:trace>
  <inkml:trace contextRef="#ctx0" brushRef="#br0" timeOffset="48183.517">22939 11368 16575 0,'0'0'1472'0,"0"0"-1168"16,6-5-304-16,-6 5 0 0,7-4 3552 0,-7 4 656 15,0 0 128-15,0 0 16 0,0 0-1776 0,0 0-352 16,7 3-80-16,-7-3-16 0,3 9-656 0,-2 3-144 16,-1-2-32-16,0-1 0 0,1 3-528 0,-1 2-96 15,0 1-32-15,0 2 0 0,0 1-320 0,0 1-80 16,0 0-16-16,1 1 0 0,0 1-16 0,0-2 0 16,-1 0 0-16,0-1 0 0,1-3-80 0,-1 1 0 15,0-4-128-15,1-1 192 0,-1-1-192 0,0-1 144 16,0-1-144-16,-1-2 128 0,1-6-128 0,0 0 0 15,0 0 0-15,0 0 0 0,0 0 0 0,0 0 128 0,4-3-128 0,0-2 0 16,0-3 0-16,2-2 0 0,1-1 128 0,0-1-128 16,-1-3 0-16,3-2 0 0,1-1 0 0,0-1 0 15,0 0 0-15,1 1 0 0,-1 3 0 0,1 1 0 16,0 3 0-16,-3 3 0 16,0 0 0-16,-1 5 0 0,-1-1 0 0,-6 4 0 0,7 2 0 0,-2 2 0 15,-4 3 0-15,1 2 0 0,-1 2 0 0,-1 4 0 16,-2-2 224-16,0 4-32 0,1-1-16 0,-1 1 0 15,-1 0-176-15,1-3 160 0,1 1-160 0,1-3 160 16,0 0-160-16,0-2 0 0,1-1 0 0,1-1 0 16,2-2-896-16,0-1-128 15,1-2 0-15,4-2-16 0,0-2-1328 0,1-4-272 0,0-2-48 0</inkml:trace>
  <inkml:trace contextRef="#ctx0" brushRef="#br0" timeOffset="48372.956">23410 11358 21183 0,'0'0'944'0,"-3"8"192"0,0 0-912 0,0 2-224 16,1 1 0-16,1 2 0 0,0 3 4352 0,1 3 832 15,-1-2 176-15,1 9 16 0,-1-2-3392 0,1 0-704 0,0-1-128 0,1-1-16 16,-2-2-704-16,1-2-144 16,0-3-32-16,0 0 0 0,-1 0-256 0,0-4 0 15,-1 1 0-15,-1-1 0 16,1-2-704-16,-2-2-160 0,0-2-32 0,-1 0-12032 15,-1-1-2432-15</inkml:trace>
  <inkml:trace contextRef="#ctx0" brushRef="#br0" timeOffset="48506.835">23267 11625 18431 0,'0'0'816'0,"9"-4"160"0,1-2-784 0,2-1-192 0,2-1 0 0,1-1 0 15,1-1 2816-15,0 2 512 0,1-2 96 0,1 1 32 16,-1 0-2768-16,3 2-560 0,-1 0-128 0,1 2-13696 15</inkml:trace>
  <inkml:trace contextRef="#ctx0" brushRef="#br0" timeOffset="48767.42">23746 11521 27695 0,'0'0'1216'0,"-12"4"272"0,-2-1-1184 0,-1 0-304 16,1 1 0-16,-4 1 0 0,-1 2 2432 0,-1-1 448 15,0 1 64-15,1 2 32 0,1 1-704 0,3 0-144 16,1-1-16-16,5 1-16 0,2 0-688 0,4-2-128 15,3 0-16-15,3 0-16 0,2 0-864 0,2-1-160 16,2-1-32-16,2 2-16 0,0 0-176 0,2 0 160 16,0 0-160-16,-1 1 160 0,-1-2-160 0,-1 3 128 15,-2 0-128-15,-2 1 128 0,-1 0-128 0,-2-1 0 16,-1 1 144-16,-1 1-144 0,-2-2 128 0,-1-2-128 0,-2 1 128 0,-2-1-128 16,-2 0 128-16,-1-1-128 0,-3-2 128 15,1 0-128-15,-3-1 128 0,0-1-128 16,2-2 128-16,-8-2-128 0,3-2-208 0,2-5-112 15,2 0-32-15,2-3 0 16,2-1-2512-16,0 1-496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2:08:43.74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13917 5290 28671 0,'0'0'1280'16,"0"0"256"-16,-1 5-1232 0,-1-1-304 0,0 1 0 0,0 1 0 0,0 0 960 0,0 1 128 15,-1 0 16-15,0 1 16 0,-1 1-384 0,0 2-80 16,0-1-16-16,-2 4 0 0,0 1-192 0,-1 2-32 15,-1 2-16-15,0 2 0 0,0 0 32 0,0 1 0 16,-2-4 0-16,1 1 0 0,1-2-64 0,0-3-16 16,0-2 0-16,-1-4 0 0,0-4-96 0,0-2-32 15,-1-4 0-15,1-3 0 0,-2-4-80 0,2-4-16 16,0-3 0-16,1-3 0 0,0-3 0 0,2 0 0 16,0-2 0-16,1 2 0 0,1 0-128 0,2 2 160 15,1-1-160-15,0 3 160 0,0 0 64 0,1 4 16 0,1 1 0 0,0 2 0 16,0 2-96-16,1 3-16 0,1 2 0 0,-3 4 0 15,7 4 48-15,1 1 0 0,2 0 0 0,1 3 0 16,4 2 112-16,2 0 32 0,0-2 0 0,5 3 0 16,0-1-64-16,2 0 0 15,-1 0 0-15,0 0 0 0,0 3-80 0,-2 0-32 0,-2-2 0 0,0 0 0 16,-4 1-144-16,0 0 0 0,-1-2 0 0,-3 0 0 16,-2-2 0-16,0-2-304 0,1-2 48 0,-2-2 16 15,0-4-2384-15,-2-3-496 0</inkml:trace>
  <inkml:trace contextRef="#ctx0" brushRef="#br0" timeOffset="352.353">14157 5482 28559 0,'-3'11'2544'0,"2"-5"-2032"0,-3 0-512 0,0 3 0 16,1 1 1888-16,0 1 288 0,1 0 48 0,2-1 16 16,-1 0-928-16,2 0-176 0,0-2-48 0,1-3 0 15,1 0-768-15,-3-5-144 0,0 0-48 0,6-2-12224 16,0-2-2432-16</inkml:trace>
  <inkml:trace contextRef="#ctx0" brushRef="#br0" timeOffset="484.904">14182 5340 38239 0,'-15'3'1696'0,"8"-1"352"0,0-1-1648 0,-2 0-400 0,1 0 0 0,0 1 0 0,1-1 848 0,7-1 96 15,0 0 16-15,0 0 0 16,-3-6-2224-16,4-1-432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2:10:49.085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21849 3423 18831 0,'0'0'832'0,"0"0"176"0,-3 6-816 0,1-1-192 0</inkml:trace>
  <inkml:trace contextRef="#ctx0" brushRef="#br1">12946 2761 8287 0,'0'0'368'0,"0"0"80"0,0 0-448 0,0 0 0 15,0 0 0-15,0 0 0 0,0 0 3232 0,0 0 560 16,0 0 112-16,0 0 32 0,0 0-2400 0,0 0-496 16,0 0-80-16,0 0-32 0,0 0-112 0,0 0-32 15,0 0 0-15,0 0 0 0,0 0-208 0,0 0-32 16,0 0-16-16,0 0 0 0,0 0-160 0,0 0-48 15,0 0 0-15,0 0 0 0,5 4-16 0,-2 2-16 16,-1 0 0-16,0 2 0 0,-1 2 32 0,0 1 16 16,1-1 0-16,-1 3 0 0,0 2-32 0,-1 0-16 15,2 0 0-15,0 1 0 0,-1 0 128 0,1 3 32 16,-1-2 0-16,1-1 0 0,0 0-256 0,0 0-32 16,-1 0-16-16,0 4 0 0,0-2 32 0,-1 4 0 15,-1 2 0-15,0 0 0 0,1 2 0 0,-1 0 0 16,-1 1 0-16,0 1 0 0,1 1 80 0,-1-2 0 15,0-1 16-15,1 0 0 0,1-4-128 0,-1 1-16 16,-1-3-128-16,1 2 192 0,-1-5 32 0,1 3 0 0,-1 0 0 0,1-2 0 16,0 0-16-16,0-1 0 0,0 0 0 0,1-1 0 15,-1-3-16-15,1 0 0 16,0-1 0-16,1-2 0 0,0 0-64 0,1-3-128 0,-1-1 176 0,1 0-176 0,0 0 144 0,0 0-144 16,1-2 0-16,-3-4 144 0,0 0-144 0,5 4 0 15,0-1 0-15,1-1 128 0,-6-2 0 0,8 0-128 16,0-1 192-1,0 1-64-15,0 0-128 0,0 0 160 0,0 0-160 0,1-1 160 0,1-1-160 0,0 0 0 16,1 1 0-16,1-1 0 0,0 0 0 0,2-3 0 16,0 1 0-16,2 1 0 0,-2 0 0 0,1 1 0 15,1 0 0-15,0 0 0 0,0-1 0 0,-1 1 128 16,3 0-128-16,-1 0 0 0,-1 0 0 0,3 1 0 16,-2-2 0-16,2 1 0 0,0 0 0 0,0 1 0 15,2-1 0-15,0 1 0 0,1-1 0 0,1 1 0 16,2-1 0-16,-1 1 0 0,0-1 0 0,0 0 0 15,-1-1 0-15,1 0 0 0,-1-1 128 0,2 1-128 16,-1 0 128-16,2-1-128 0,-3 1 0 0,2 1 0 16,1 0 0-16,1 0 0 0,0-1 0 0,-1 2 0 15,3-1 0-15,0 0 0 0,0 1 0 0,0-1 0 16,0 1-176-16,-1 0 176 0,1 0 0 0,-1 1 0 16,0 0 0-16,2 1 0 0,-1 1 0 0,0 0 0 15,3 0 0-15,0 1 0 0,0-3 0 0,0 2 0 16,1 0 0-16,-2 0 0 0,-1 0 0 0,0 0 0 15,-1-1 0-15,2-1 0 0,0 0 0 0,0-1 0 0,-1 0 0 0,3 0 0 16,3 0 0-16,-1 0 0 0,0 0 0 0,-1 0 0 16,-1 1 0-16,1 0 0 15,-4 0 0-15,0 2 0 0,1 0 0 0,1 1 0 0,1 0 0 0,0 1 128 16,2 1-128-16,-1 1 0 0,-1 0 0 0,0 0 0 16,-1-2 0-16,-2 1-128 0,0 0 128 0,1-1 0 15,0 0 0-15,1-1 0 0,2-1 0 0,2 1 0 16,3-1 0-16,1-1 0 0,0-1 0 0,-1 0 0 15,1-1 0-15,-2 0 0 0,0 0 0 0,0 1 0 0,2 0 0 16,-1 0 0-16,2 0 0 0,16 2 128 0,-5 2-128 0,-7-2 0 16,-5 1 0-16,-1 2 0 0,-2-3 0 15,1 0 0-15,0 2 0 0,2-1 0 0,-1 0 0 0,0 0-128 16,0-3 128-16,-1 0 0 0,0 0 0 0,-1 0 0 16,1 0 0-16,1 0 0 0,-3 0 0 0,4 0 0 15,3 0 0-15,-9 0 0 0,5-2 0 0,0 1 0 16,1 0 0-16,13 1 0 0,-6 0 0 0,-2 1 0 15,-1 0 0-15,0 3 0 0,6 0 0 0,0 0 0 16,-1 0 0-16,-2-1 0 0,-4-1 0 0,-1 1 0 0,-1 0 0 0,3 0 0 16,1-1 0-16,3 2 0 0,1 0 0 0,0 0 0 15,-4-4 0-15,-2 1 0 16,-2 1 0-16,1 0 0 0,1 0 0 0,3 0 0 0,6-2 0 0,0 0 0 16,-1-1 0-16,-2 1 0 15,-2 1 0-15,1-2-128 0,0-2 128 0,3 1 0 16,6 0 0-16,-2 1 128 0,0 1-128 0,-4 0 0 15,-3 0 0-15,-1 0 0 0,0 1 0 0,5 1 0 16,3 1 0-16,0-2 0 0,-1-2 0 0,-3 0 0 0,-3 1 0 0,-1 1 0 16,3 1 0-16,4 1 0 0,4-1 0 0,-1-1 128 15,-3-2-128-15,-3 0 0 0,-4 1-128 0,1 0 128 16,2 0 0-16,3-1 0 0,5-1 0 0,-1 1 0 16,-2 1 0-16,-2 0 0 0,-5 1 0 0,3-1-128 0,5-2 128 0,2 0 0 15,1 0 0-15,-1 1 0 0,-3 1 0 0,-1 2 0 16,-3 0 128-16,7 0-128 0,4-2 0 0,-1 0 0 15,0 0 0-15,-4 2-128 0,-5 1 128 0,4 0 0 16,3-1 0-16,1 0 0 0,2-2 0 0,-2-1 176 16,-5 1-176-16,1 2 192 0,-3 1-192 0,6 1 0 15,4-3 0-15,0-1 0 0,-4 0 0 0,-2 0 0 16,-3 0 0-16,3 0 0 0,1 0 0 0,3 1-176 16,3-1 48-16,-4 1 0 0,-5 1 128 0,1 2 0 15,-1 1 0-15,6-2 0 0,3-3 0 0,-1 0 0 16,-3 0 0-16,-4 1 0 0,0 3 0 0,2-2 0 15,1 1 0-15,2-1 0 0,3-2 0 0,-5-1 0 0,-4 1 0 16,0 2 0-16,1 1 0 0,3 0 0 0,7 0-144 0,-2-1 144 16,-5-3-128-16,-1 0 128 0,-3 2-160 0,3 0 160 15,1 1 0-15,-1-1 0 0,0-1 0 0,-3 1 0 16,-6 3 0-16,0 1 0 0,0 0 0 0,3-3 0 16,4-1 0-16,-2 0 0 0,-1 1 0 0,-5 1 0 15,-3 1 0-15,0 1-144 0,1-3 144 0,2 1 0 16,0-2 0-16,-1 1 0 0,2 1 0 0,-4-1 0 15,-4-2 0-15,-2 1 0 0,-2 1 0 0,1 0 0 16,-2-2 0-16,-2 0 0 0,-2 0 0 0,0 2 0 16,0 2 0-16,-2 0 0 15,-2 0 0-15,-2-1 0 0,-3 0 0 0,-1 1 0 0,-2 0 0 0,1 1 0 0,-2-1 0 16,1 0 0-16,-1-2 0 0,-1 1 0 16,1-1 0-16,-8-1 0 0,3 1 0 0,3-2 0 0,0-2 0 0,3 1 0 15,-1-1 0-15,2 2 0 0,-1-2-176 0,13 0-48 16,-8 1-16-16,-4 0 0 0,-5 0 96 0,-2 1 16 15,-5 1 0-15,-1-1 0 0,-8 0 128 0,8-1 0 16,-8 1 0-16,0 0 0 0,0 0 144 0,0 0 64 16,0 0 16-16,0 0 0 0,8 2-96 0,-8-2 0 15,8 1-128-15,-8-1 192 0,8 1-192 0,-8-1 0 16,9-2 0-16,-9 2 0 0,8 0 0 0,-8 0 0 16,9-1 0-16,-2-1 0 0,-7 2 0 0,6-5-192 15,-6 5 192-15,0 0-208 0,0 0 208 0,5-5-176 0,-5 5 176 0,0 0-160 16,0 0 160-16,0 0 0 15,0 0 0-15,3-7 0 0,-1 1 176 0,-2 6-48 0,0-6 0 0,0 6 0 16,0 0-128-16,1-8 0 0,-1 2 144 0,0 6-144 16,1-7 128-16,-1 1-128 0,0-2 160 15,0 0-160-15,1-1 256 0,-1 1-64 0,0-2 0 0,0 0 0 16,0 1 144-16,0 0 32 0,1-1 0 0,-1-4 0 16,-1-4-224-16,1-2-144 0,1-4 192 0,-1-1-192 15,-1-2 0-15,0-1 0 0,0 2-240 0,-2 2 80 31,-2 5-1216-31,-1 1-240 0,-2 3-48 0</inkml:trace>
  <inkml:trace contextRef="#ctx0" brushRef="#br1">20069 3685 6447 0,'0'0'576'0,"0"0"-576"0,0 0 0 0,0 0 0 15,0 0 5152-15,0 0 928 0,0 0 176 0,1-6 32 16,0 0-3808-16,-1 0-768 0,0-3-160 0,1 1-16 16,0-1-512-16,0-1-80 0,0-1-32 0,1-1 0 0,-1-1-352 0,0 3-80 15,-1-4-16-15,0 2 0 0,0-1-96 0,0-1-32 16,0 1 0-16,-1-1 0 0,0 0 0 0,-2-3 0 15,0 0 0-15,0 1 0 0,0 2-80 0,0 0-32 16,-1 0 0-16,-1 2 0 0,2 0-32 0,-1 1 0 16,0 0 0-16,0 1 0 0,0 3 32 0,1-1 0 15,-1 0 0-15,2 2 0 0,2 6-32 0,0-4 0 16,0-1 0-16,2 0 0 0,2 2-192 0,1-2 0 16,0-2 128-16,2 2-128 0,1 1 144 0,2 0-16 15,1 1 0-15,0-2 0 0,-1 0 16 0,1 2 0 16,0 2 0-16,0-2 0 0,-1 3-144 0,2 0 0 0,0 0 0 0,1 0 0 15,0-1 0-15,1 0 0 16,0 0 128-16,-2 0-128 0,2 1 224 0,0 0 16 16,-1 0 0-16,-1 0 0 15,-1-1-944-15,-1 1-192 0,-1 0-48 0,-3 1 0 16,-6-1-1760-16,0 0-368 0,0 0-64 0,0 0-13120 0</inkml:trace>
  <inkml:trace contextRef="#ctx0" brushRef="#br1">20069 3476 21183 0,'0'0'1888'0,"-6"3"-1504"0,2 0-384 0,0 0 0 16,4-3 2736-16,0 0 464 0,0 0 112 0,0 0 16 0,0 0-1408 0,0 0-288 15,4 4-48-15,3 0-16 0,3-4-688 0,1 1-144 16,-2-1-32-16,0 0 0 0,3-1-400 0,0 1-96 16,0-3-16-16,1 1 0 0,1-1-192 0,0 0 128 15,-2-1-128-15,2 1 0 0,0-1-208 0,-1-1-144 16,2 2-32-16,0 1 0 15,-1-2-1488-15,-1 1-304 0,-1 0-64 0,-1 2-13664 16</inkml:trace>
  <inkml:trace contextRef="#ctx0" brushRef="#br1">20448 3409 8287 0,'0'0'736'0,"0"0"-592"16,0 0-144-16,-4 3 0 0,-4 1 4400 0,1-1 848 15,0 1 160-15,0 0 32 0,-1 0-2992 0,0 1-592 16,-2 0-128-16,0 2-32 0,0 2-576 0,1 1-112 16,-1 0-32-16,2 2 0 0,2 0-240 0,1 1-48 15,0 0-16-15,1 1 0 0,1 0-288 0,1-2-48 16,3 1-16-16,1-3 0 0,0 0-320 0,2-2 144 16,1-1-144-16,3 0 0 0,1-3 0 0,1 0 0 15,0-2 0-15,2-3 0 0,1-2 0 0,0-2 0 0,1-1 0 0,0-1 0 16,0-1-272-16,-1-2-16 0,-1-2 0 0,0-1 0 31,-3 2-288-31,0-3-64 0,0 0-16 0,-2 2 0 16,-1 0 112-16,0 1 32 0,-1 0 0 0,-3 4 0 0,0 1 320 0,-2 6 192 0,0 0-192 0,0 0 192 15,0 0 0-15,0 0 320 0,0 0-32 0,0 0-16 16,0 0 288-16,-4 4 48 0,0 0 16 0,0 2 0 0,1 1-176 0,1 3-16 16,0 0-16-16,1 0 0 0,1 2-416 0,1-1 128 15,1 0-128-15,0-2 0 0,1 0 0 0,1-1 0 16,0-1 0-16,1-1 0 15,1-1-528-15,1-1-144 16,-1-1-32-16,1-2-10816 0,0-2-2160 0</inkml:trace>
  <inkml:trace contextRef="#ctx0" brushRef="#br1">20663 3466 11967 0,'0'0'528'0,"0"0"112"0,0 0-512 0,0 0-128 16,0 0 0-16,0 0 0 0,-4 0 5152 0,4 0 992 15,-6 1 208-15,1 3 48 0,0 0-4096 0,1 2-832 16,1 2-144-16,-1 1-48 0,1 0-688 0,0 1-144 0,2 0-16 0,0 2-16 16,1 0-288-16,-1 0-128 15,2-3 0-15,-1 1 128 0,1-1-384 0,1-2-64 16,0-2-32-16,-2-5 0 16,0 0-2064-16,5 2-400 0,-5-2-96 0</inkml:trace>
  <inkml:trace contextRef="#ctx0" brushRef="#br1">20681 3337 11967 0,'0'0'1072'0,"-3"-5"-864"0,0 0-208 0,3 5 0 15,0 0 3872-15,0 0 736 0,0 0 128 0,0 0 48 16,-6 0-3248-16,6 0-640 0,0 0-128 0,-2 5-16 0,2-5-608 0,1 7-144 16,-1 0 0-16,2-1-9408 15,1 1-1904-15</inkml:trace>
  <inkml:trace contextRef="#ctx0" brushRef="#br1">20784 3588 23039 0,'0'0'2048'0,"0"0"-1648"16,0 0-400-16,-4 2 0 0,4-2 3200 0,0 0 576 16,-3-5 96-16,1 0 32 0,2-3-2096 0,1 0-400 15,0 2-96-15,2-4-16 0,1-4-704 0,0 0-144 16,1 0-16-16,1 1-16 0,0-1-288 0,3 2-128 15,-1-1 128-15,0 0-128 0,1 1 0 0,-1-1 0 16,2 1 0-16,-1 2 0 0,1 2-256 0,1 1-16 16,-3-2-16-16,1 2 0 15,0 0-352-15,-1 2-64 0,-1-2 0 0,-1 5-16 16,0 2-1824-16,0 0-352 0,-1 1-80 0,1 2-16 0</inkml:trace>
  <inkml:trace contextRef="#ctx0" brushRef="#br1">20978 3612 37263 0,'0'0'816'0,"0"0"160"0,0 0 48 0,0 0 32 0,0 0-848 0,0 0-208 0,4-2 0 0,-3-5 0 16,1-3 960-16,1-1 128 0,0-1 48 0,2 1 0 16,0-2-480-16,1 0-80 0,1 0-32 0,0-1 0 15,1 1-544-15,0-2 0 0,1 3-240 0,1 0 80 16,-2 2 160-16,1 1 0 0,1 2 0 0,1 0 0 0,-1 2 0 0,-2 0 192 15,-1 1-32-15,-7 4-16 0,8 0-144 0,-1 1 0 16,-7-1 0-16,6 4 0 0,-1 1 0 0,-1 3 0 16,-3 1 0-16,0 2 0 0,-1 1 0 0,-1 2 0 15,-1 0 0-15,0 2 0 0,0-1 0 0,0 0 0 16,0 2 0-16,1-2 0 0,0-1 192 0,0 0-64 16,2-1 0-16,1-4 0 0,1 0-272 0,1-4-64 15,1 0-16-15,0-3 0 16,2 0-1264-16,1-2-256 0,1-3-48 0,1-2-9872 15,-1-3-1968-15</inkml:trace>
  <inkml:trace contextRef="#ctx0" brushRef="#br1">21339 3534 34959 0,'0'0'768'0,"0"0"144"0,0 0 48 0,16-4 32 0,-16 4-800 0,0 0-192 15,0 0 0-15,0 0 0 0,7 1 704 0,0 0 112 0,0-2 16 0,1 0 0 16,0-1-608-16,1 0-224 0,0-2 176 0,0 0-176 15,1-2 0-15,0-1 0 16,0 0 0-16,-1-1-160 16,-1 1-320-16,1 0-64 0,-2 2-16 0,0-4 0 0,-2 0 240 0,1 0 32 0,-2 0 16 0,-1 2 0 15,0 0 272-15,-2 2 0 0,0 0 0 0,-1-2 0 16,-2 0 0-16,-2 1 272 0,1 2-48 0,-2 2-16 0,-1 1 512 0,-1 2 112 16,-2 1 0-16,1 2 16 15,-1 1 96-15,-2 2 16 0,-1 1 0 0,1 3 0 0,2 1-400 0,-2 3-80 16,1 2-16-16,1-3 0 0,3 4-272 0,0-2-48 15,3 0-16-15,1 0 0 0,3-2-128 0,1-3 0 16,3 0 0-16,2-1 0 16,2-3-560-16,2-2 16 15,1-2 0-15,1-3 0 0,2-1-2320 0,1-2-464 0,15-6-80 0,-4 1-32 0</inkml:trace>
  <inkml:trace contextRef="#ctx0" brushRef="#br1">21742 3385 30527 0,'-14'1'1344'0,"8"-1"288"0,-4-1-1312 0,-2 0-320 16,-3 1 0-16,1 2 0 0,-2-1 2224 0,-1 2 368 15,1 1 80-15,-1-1 16 0,2-1-1280 0,2 0-256 16,2 0-64-16,3 2 0 0,1 0-512 0,4 1-96 16,3-5-32-16,0 0 0 0,0 0-320 0,6 6-128 0,2-1 0 0,3-1 0 15,2 3 0-15,0-2 0 16,2 1 0-16,0 0-160 0,-1 0-176 0,1-1-48 0,1 1 0 0,-4 1 0 31,-1 1-448-31,0 1-112 0,-2 1-16 0,-2 0 0 16,-2-1 416-16,-2 2 80 0,-1 1 16 0,-3 0 0 0,-2-1 448 0,-2 1 0 0,-3 1 208 0,-3-1-64 15,-1 0 112-15,-2-1 32 0,0 0 0 0,-3-1 0 16,2-1 256-16,-1-1 48 0,0-4 16 0,2 0 0 16,3 0-384-16,1-1-80 0,0-2-16 0,2-2 0 15,3-2-560-15,0-1-112 16,3-4-32-16,2 0-11888 0,2-1-2384 0</inkml:trace>
  <inkml:trace contextRef="#ctx0" brushRef="#br1">21976 3364 12895 0,'-4'0'1152'0,"-3"0"-928"16,-1 0-224-16,-2 1 0 0,0 1 5936 0,-1 1 1136 15,-2 1 224-15,0-2 64 0,2 1-4592 0,-2 0-912 16,0 0-176-16,2 0-32 0,-1 1-624 0,1 1-128 16,3 1-32-16,1-1 0 0,4-1-288 0,3-4-48 0,0 0-16 0,0 7 0 15,1 1-704-15,5-1-160 16,1 2-32-16,2-1 0 0,0-1 384 0,3 1 0 16,-1 0 0-16,0 1 0 0,-1 2 0 0,-1 1 0 15,-2 1 0-15,1-1 0 0,-3 0 0 0,-2 0 0 16,-2-1 0-16,-2 1 0 0,-1 0 128 0,-3 1 80 15,-2-1 32-15,-1 1 0 0,-2-1-48 0,-2-1-16 0,-2-2 0 0,2 0 0 16,-3 0-16-16,0-2 0 16,1-2 0-16,-1 0 0 0,1-5-160 0,0 0-272 0,0-4 64 0,1-1-14768 31,1-2-2960-31</inkml:trace>
  <inkml:trace contextRef="#ctx0" brushRef="#br1">22149 3667 24127 0,'0'0'1072'0,"0"0"208"0,-1 5-1024 0,0 0-256 16,1-5 0-16,0 0 0 0,0 0 1888 0,0 0 320 15,0 0 64-15,0 0 16 0,0 0-336 0,0 0-64 16,4 2-16-16,-4-2 0 0,6-2-224 0,1-2-48 16,1-2-16-16,1-2 0 0,0-1-400 0,2-1-80 15,1-4-16-15,3-2 0 0,1-2-336 0,1-4-80 16,0 0-16-16,2-3 0 0,-3 1-288 0,3 0-64 16,-1 3-16-16,1 0 0 0,-2 1-288 0,-1 0 128 15,-1 2-128-15,-3 2 0 0,0 3 128 0,-2 1-128 0,-2 2 0 0,-1 0 0 16,-2 0 0-16,-2 4 0 15,0 0 0-15,-1 1 0 0,0 1-272 0,-2 4-64 0,0 0-16 0,0 0 0 32,0 0-1088-32,0 0-224 0,0 0-32 0,0 0-16 15,0 0-304-15,0 0-64 0,0 0-16 0,0 0 0 16,0 0-880-16,2 7-176 0</inkml:trace>
  <inkml:trace contextRef="#ctx0" brushRef="#br1">22673 3327 9215 0,'0'0'400'0,"0"0"96"0,0 0-496 0,0 0 0 0,1-3 0 0,-1 3 0 0,0-5 5792 0,0 5 1056 16,0-5 224-16,0 5 32 0,0 0-4512 0,0 0-912 15,0 0-176-15,0 0-32 0,0 0-384 0,1 5-64 16,0 1 0-16,0 3-16 0,-1 1-192 0,-1 3-48 15,0 2 0-15,0 1 0 0,0 3-192 0,-1 2-32 16,-1 1-16-16,0 3 0 0,0 0-528 0,0-2 0 16,1 0 0-16,0-1 0 0,0 0 0 0,1-4 0 15,1 1 0-15,0-3 0 0,0-5 0 0,0 0 0 16,0-2 0-16,2-1 0 16,-1-2-400-16,-1-6-192 0,0 0-48 0,0 0 0 15,0 0-1920-15,5-7-384 0,-1-2-64 0,2-3-14432 0</inkml:trace>
  <inkml:trace contextRef="#ctx0" brushRef="#br1">22724 3356 20271 0,'0'0'1792'0,"-5"-3"-1424"0,1 1-368 0,-1-3 0 16,1-1 3088-16,0-1 560 0,0-1 96 0,1 2 32 16,2-1-1440-16,0 2-288 0,1 0-48 15,2 0-16-15,2-2-768 0,1 0-144 0,0 0-48 0,3 1 0 16,1 1-400-16,1 2-96 0,-1 0-16 15,3-1 0-15,2 4-304 0,0-2-64 0,2 2-16 0,0 2 0 16,-1 3 0-16,2 1 0 0,-2 2 0 0,-1 1 0 16,1 0-128-16,-2 0-176 0,-3 0 48 0,-1 1 0 15,0 2 304-15,-2-1 64 0,-3 2 16 0,-1-1 0 0,-2-1-112 0,-2-3-16 16,-3 2 0-16,0 1 0 0,-3 0 208 0,-2 0 48 16,-1-1 0-16,0 1 0 0,-2-1 96 0,0-3 32 15,1 0 0-15,-1-2 0 0,1 1-128 0,1-1-32 16,2-1 0-16,3-1 0 0,1-3-176 0,4 0-48 15,0 0 0-15,0 0 0 0,5-4-128 0,1 3 0 16,3-2 0-16,3 1 0 0,1 0-192 0,0 1 0 16,3 3-16-16,-2 1 0 0,-1 1 208 0,1 2 0 15,-2 1 0-15,-2 1 0 0,-1 0 0 0,-1 2 0 16,-1 2 0-16,-3 1 0 0,-1-4 0 0,0 4 0 16,-2-1 0-16,-1 0 0 0,-2-1 0 0,-2 1 0 15,-1-1 0-15,-3 1 0 0,-4-4 0 0,0 2 0 16,-3-1 0-16,-2-1 0 0,-2-2 160 0,-3-1 80 0,1-1 16 0,0 0 0 15,2 1-64-15,-1-2 0 0,0 1 0 0,0-1 0 16,2-2-192-16,1-1 0 0,2-1 0 0,3 0 0 16,1 2 0-16,1-1 0 15,1-1 0-15,2-2 0 0,3-3 0 0,2 1-240 0,4-3 80 0,1 2 16 32,2-2-432-32,2 1-96 0,1 1-16 0,3-1 0 0,1-2-1376 0,3 2-288 0,-1 1-48 0,2-1-16 15,2 2-608 1,1 1-128-16,19-3-32 0,-3 3 0 0</inkml:trace>
  <inkml:trace contextRef="#ctx0" brushRef="#br1">23211 3504 8287 0,'0'0'736'0,"0"0"-592"15,1-4-144-15,0 0 0 0,-1 4 5424 0,0 0 1040 16,0 0 224-16,0 0 32 0,0 0-3648 0,0 0-752 15,0 0-144-15,-5 2-16 0,-1 0-752 0,1 4-160 16,1 0-32-16,-1 2 0 0,0 2-464 0,0 2-112 16,0 1 0-16,0 0-16 0,-1 2-352 0,1 0-64 15,0-1-16-15,0 2 0 0,1 1-192 0,1-3 0 16,1 0 0-16,0-3 0 0,1-2-160 0,1-3-80 16,0-6-16-16,0 0 0 15,0 0-1536-15,0 0-304 0,6 0-64 0,0-3-10352 16,1-3-2080-16</inkml:trace>
  <inkml:trace contextRef="#ctx0" brushRef="#br1">23266 3416 24703 0,'-8'-4'1088'0,"4"3"240"0,-2 1-1072 0,0 1-256 0,-1 0 0 0,0 0 0 15,1 1 512-15,1-2 64 0,-1 0 0 0,1 0-8256 16,1 1-1632-16</inkml:trace>
  <inkml:trace contextRef="#ctx0" brushRef="#br1">23525 3481 11967 0,'0'0'1072'0,"-6"1"-864"0,-3 0-208 0,-1 1 0 16,-1 0 4288-16,0 1 800 0,-2 0 160 0,0 2 48 15,0 1-2672-15,-1 1-512 0,-1 1-128 0,2 1 0 16,-3 3-560-16,2 1-96 0,0-2-32 0,0 2 0 15,1 0-560-15,2 1-112 0,2 0-32 0,1 1 0 16,4-1-288-16,3-1-64 0,3 0-16 0,3-2 0 0,2 0-224 0,1-5 0 16,5 2 0-16,3-4 0 15,-1-2-240-15,2-2 16 0,0-1 0 0,-1-2 0 16,2-1-304-16,-3 1-64 16,0-4-16-16,-2 2 0 0,-1-2-416 0,-3-1-64 0,0 0-32 0,-2 1 0 0,-2 1 576 0,-1 3 112 15,-4 3 32-15,0 0 0 0,0 0 592 0,0 0 128 16,0 0 32-16,0 0 0 0,-5 4 704 0,1 2 144 15,0 1 16-15,2 0 16 0,-1 0-368 0,1 0-80 16,1-1-16-16,2 1 0 0,2 1-528 0,1-1-112 16,2 1-128-16,2-3 176 0,1-4-176 0,2 0-224 15,3-2 48-15,1 0 16 16,-2 1-1248-16,3-2-256 0,1 1-64 0,-1-1 0 16,1-3-1280-16,-1-1-256 0,19-8-48 0,-7 7-16 0</inkml:trace>
  <inkml:trace contextRef="#ctx0" brushRef="#br1">24076 3452 9215 0,'-14'-3'816'0,"9"2"-656"0,-1-1-160 0,-2 1 0 16,-1-1 5440-16,-2 2 1072 0,-2-2 208 0,-1 2 32 15,-1 0-3296-15,2 2-640 0,-1-1-144 0,1 2-32 16,1 0-880-16,3 0-176 0,-1-1-48 0,3 1 0 0,2 0-608 0,2 0-128 15,3-3-32-15,0 5 0 16,3 1-464-16,3 0-112 0,2 1 0 0,2 1-16 16,2 0-176-16,2 0 0 0,2 0 0 0,0 2 0 0,2-1 0 0,-3 2 0 15,1 2 0-15,-4-3 0 0,-2 2 0 16,0 1-144-16,0 1 144 0,-3-1-160 0,-8 0 160 0,-2-1 0 16,-1-1 0-16,-3 1 0 0,-1-1 0 0,-3 1 0 15,-3-3 0-15,-2-1 0 0,-1-1 0 0,-1-2 144 16,1-2-144-16,0-1 160 0,0 0-160 0,2-2 0 15,-1-2 0-15,0-1-176 16,-2-4-864-16,1-2-176 0,3-1-48 0,-2-2-20496 0</inkml:trace>
  <inkml:trace contextRef="#ctx0" brushRef="#br1">17573 5161 21183 0,'0'0'944'0,"0"0"192"0,0 0-912 0,0 0-224 15,0 0 0-15,0 0 0 0,0 0 3040 0,0 0 560 16,0 0 112-16,7-3 32 0,-1-3-1760 0,1-2-336 0,2-3-80 0,2-3-16 16,0-2-672-16,-1-2-144 0,1-2-32 0,1 2 0 15,-1 0-304-15,-1-1-64 0,1-1-16 0,0 1 0 16,-1-1-160-16,-1-1-32 0,0 1-128 0,-1-4 192 15,0 1-192-15,0 0 0 0,0-1 128 0,-2 4-128 16,-1-2 0-16,0 3 0 0,0 3 0 0,-1 3 0 0,-1 1 0 0,-1 4 0 16,0 3 0-16,-2 5 0 15,0 0 0-15,0 0 0 0,0 0 0 0,0 8 0 16,0 3 0-16,1 3 0 0,0 1 0 0,1 1 0 16,1 3 0-16,1 0 0 0,-1 1 128 0,3-1-128 0,1 2 224 0,0-1 0 15,1-2 0-15,1 0 0 0,0-3-80 0,2 0-16 16,0-3 0-16,0 1 0 0,-1 1-128 0,1 0 0 15,0-1 0-15,0-3 0 0,-2 0 0 0,-2-1 0 16,0-1 0-16,0 0 0 16,-2-2-304-16,-1 1-80 0,-2-1-32 0,-2-6 0 15,0 0-1376-15,0 0-256 0,0 0-64 0,-6 2-9760 16,-3-1-1952-16</inkml:trace>
  <inkml:trace contextRef="#ctx0" brushRef="#br1">17688 4993 29775 0,'0'0'1312'0,"0"0"288"0,-5 1-1280 0,5-1-320 0,0 0 0 0,0 0 0 16,0 0 1744-16,0 0 304 0,0 0 48 0,5-1 16 16,1 0-496-16,2 1-80 15,0 0-32-15,0 0 0 0,1-4-720 0,2 2-144 16,1 0-16-16,0 1-16 0,1 0-416 0,2 0-64 16,1-2-128-16,1-1 176 0,2 2-176 0,2 0-144 0,2-1 144 0,0-1-208 31,0-2-1920-31,-1 0-384 0,1-1-80 0</inkml:trace>
  <inkml:trace contextRef="#ctx0" brushRef="#br1">18238 4878 19343 0,'0'0'1728'0,"0"0"-1392"0,0 0-336 0,0 0 0 0,-3-3 2736 0,3 3 464 15,-4-2 112-15,-1-1 16 0,-1 3-896 0,0 3-192 16,-1-1-16-16,1 2-16 0,-2 1-1168 0,-1 0-224 15,0 1-48-15,-1 1-16 0,1 1-336 0,0 1-64 16,-3 0-16-16,3 0 0 0,0 2-144 0,1 2-16 16,1 0-16-16,1-1 0 0,2 0 16 0,2 0 0 15,4-1 0-15,1 2 0 0,3 0-176 0,3-2 192 16,0 0-192-16,3-1 192 0,2-2-192 0,0-1 0 16,3-2 0-16,2-1 0 15,-1-3-1552-15,3-1-192 0,0 0-48 0,2-3-10336 16,-1-3-2080-16</inkml:trace>
  <inkml:trace contextRef="#ctx0" brushRef="#br1">18563 4889 27647 0,'0'0'1216'0,"0"0"256"0,0 0-1168 0,0 0-304 0,0 0 0 0,-2-5 0 15,-1 2 1408-15,3 3 208 0,-3-3 48 0,3 3 16 16,-4-3-576-16,-1 3-112 0,0 1-32 0,-1 1 0 15,0 1-336-15,-1 1-80 0,-2 2-16 0,0 1 0 16,-3 1-80-16,0 1-32 0,0 0 0 0,0 0 0 16,-1 2 240-16,-1 0 48 0,3 0 16 0,2 0 0 15,1 1-80-15,2 1 0 0,3 0-16 0,2-1 0 16,3 1-256-16,2-1-48 0,4-1-16 0,2 0 0 0,1-1-304 0,2-4 128 16,1-1-128-16,1-1 0 0,-1-2 0 0,0-1 0 15,1-2-240-15,0-1 80 16,-1-3-1440-16,0 0-272 0,-1-3-64 0,-1 0-10560 15,1 1-2112-15</inkml:trace>
  <inkml:trace contextRef="#ctx0" brushRef="#br1">18726 4873 29311 0,'0'0'1296'0,"0"0"272"0,-5 5-1248 0,0-2-320 0,0 1 0 0,0 2 0 15,-2 0 1312-15,0 2 208 0,1-2 32 0,0 1 16 16,0 1-608-16,0 0-112 16,0 1-16-16,2 1-16 0,1 0-304 0,1 1-48 15,2-1-16-15,0 1 0 0,1-1-288 0,1 0-160 16,1-1 160-16,2 1-160 0,2-3 0 0,1-1 0 16,0-1 0-16,1-2 0 0,3-4 0 0,1-1-288 0,1-2 64 0,2-1 16 31,0-2-688-31,-2 0-144 0,2-2-32 0,-2 0 0 15,-1-2-576-15,1 0-112 0,-2-1-32 0,-2 3 0 0,-1 1 16 0,-2 1 0 0,-1 1 0 0,-2 2 0 0,-2-1 1248 0,-2 5 240 16,0 0 48-16,0 0 16 0,0 0 1824 0,-6 4 384 16,0 2 64-16,-1 0 0 0,1 0-256 0,0-1-48 15,0 2-16-15,2 0 0 0,1 2-1056 0,1 0-224 16,2 0-32-16,1-1-16 0,2-2-400 0,2 0 0 16,1-2 0-16,0 1 0 15,2-1-1536-15,1-1-320 0,1-1-80 0</inkml:trace>
  <inkml:trace contextRef="#ctx0" brushRef="#br1">19057 4871 11055 0,'-4'12'480'0,"4"-12"112"0,-2 4-464 0,0 1-128 15,2-5 0-15,-2 8 0 0,0-1 4160 0,0 2 800 16,2 0 160-16,0-1 48 0,0 1-3552 0,1-3-704 0,1 1-144 0,0 0-16 15,0 1-480-15,1-1-80 16,1 0-32-16,1-1 0 0,-1-2-32 0,1-1 0 16,-5-3 0-16,6 3 0 0,0 0 352 0,-6-3 64 15,0 0 16-15,5 0 0 0,-5 0 336 0,6-3 64 16,-1-2 0-16,0 0 16 0,1 1-160 0,0-1-48 0,0 1 0 0,-1-2 0 16,2-2-384-16,0 0-96 0,0-1-16 0,1 0 0 15,0 0-272-15,1-1 128 0,0 0-128 16,0 0 0-16,1 0 0 0,0 1 0 0,-2-2-192 0,3 2 48 31,-1 0-624-31,1 1-128 0,-3 1-32 0,1 0 0 0,2 2-2176 0,-2 0-432 0</inkml:trace>
  <inkml:trace contextRef="#ctx0" brushRef="#br1">19437 4851 11055 0,'0'0'480'0,"0"0"112"0,0 0-464 0,-4 2-128 0,-1 1 0 0,-1 0 0 0,1 1 4864 0,-2 2 960 16,0 1 192-16,-1 1 48 0,2-1-3584 0,-1 2-720 16,0-1-144-16,0 2-16 0,2 0-544 0,0 1-96 15,2-1-32-15,1 1 0 0,1-1-592 0,2-3-112 16,2 1-32-16,0 1 0 0,1-1-192 0,2-1 0 0,0-2 0 16,2-3 0-16,0-1-288 0,1-2 0 15,0-2 0-15,2-2 0 16,0 0-608-16,-2-1-128 0,2-1-32 0,0-1 0 15,-2-2-176-15,0 1-48 0,1-1 0 16,-2 0 0-16,-2 0 128 0,0 2 32 0,-2-1 0 0,0 1 0 0,-1 0 672 0,-1 0 128 16,-1 0 16-16,1 5 16 0,-2 3 560 0,0 0 112 0,0 0 32 0,0 0 0 15,0 0 576-15,0 0 112 0,0 0 32 0,-2 6 0 16,1 3-272-16,-1 0-48 0,1 1-16 0,1 0 0 16,1-2-400-16,1 1-80 15,0 0 0-15,1 0-16 0,2 1-304 0,2-3-144 0,2 2 16 0,1-2 0 31,0-1-800-31,2-2-160 0,1-1-16 0,1 0-14256 0</inkml:trace>
  <inkml:trace contextRef="#ctx0" brushRef="#br1">19855 4858 19343 0,'0'0'1728'0,"-5"3"-1392"15,-2-1-336-15,0-1 0 0,1 0 3200 0,0 1 560 16,-1 0 112-16,1 2 32 0,-1-2-1856 0,2 3-384 16,-1-1-64-16,1 3 0 0,1 2-784 0,1-1-160 15,-1 2-16-15,1 0-16 0,0 1-448 0,3 0-176 0,0 0 128 0,2 0-128 16,0 2 0-16,2-1 0 0,3 0 0 0,0-2-176 31,3 0-656-31,1-3-144 0,1-2-32 0,0-1-10624 16,1-2-2128-16</inkml:trace>
  <inkml:trace contextRef="#ctx0" brushRef="#br1">20042 5094 13823 0,'9'-9'1216'0,"-6"4"-960"0,1-2-256 0,2-2 0 0,2-1 4544 0,2-2 848 16,-1-1 176-16,-1 0 48 0,3 0-3216 0,-1 0-640 16,2-1-128-16,-2 0-32 15,1-2-1056-15,2-2-224 0,-1 0-32 0,1-2-16 16,0 1-592-16,0-1-112 0,0 2-16 15,1 1-11360-15,0 2-2272 0</inkml:trace>
  <inkml:trace contextRef="#ctx0" brushRef="#br1">20211 4902 16575 0,'-12'6'736'0,"6"-6"160"0,-1-2-720 0,0-1-176 16,-3 0 0-16,0 1 0 0,-1 0 6784 0,0 0 1312 0,-3 0 272 0,0 0 48 15,-1-2-6080-15,1 1-1216 16,1-2-240-16,1 0-48 0,4 1-832 0,0-1 0 16,2-1 0-16,2-2-14752 15,0-2-2912-15</inkml:trace>
  <inkml:trace contextRef="#ctx0" brushRef="#br1">20760 4813 8287 0,'0'0'736'0,"0"0"-592"0,3-4-144 0,1-1 0 15,0-1 4560-15,1 2 880 16,-1-1 192-16,1 2 16 0,-2-2-3392 0,-3 5-672 16,0 0-144-16,0 0-32 0,0 0 64 0,0 0 16 0,4 3 0 0,-1 2 0 15,-1 2-192-15,-1 0-32 16,0 4-16-16,-2 3 0 0,0-1-416 0,-1 3-96 0,-1 0-16 0,0-1 0 16,-1-1-384-16,0 0-80 0,0-2 0 0,0 0-16 15,0-2-240-15,1 0 0 0,0-4 0 0,0 0 0 16,1-2-848-16,2-4-272 0,0 0-48 0,0 0-12080 15,0 0-2432-15</inkml:trace>
  <inkml:trace contextRef="#ctx0" brushRef="#br1">20782 4668 17503 0,'-12'-1'768'0,"6"2"176"0,-1 2-752 0,1 0-192 15,-1 0 0-15,1-1 0 0,0 0 2976 0,2 0 560 16,4-2 112-16,0 0 32 0,0 0-3024 0,0 0-656 15,4 5 0-15</inkml:trace>
  <inkml:trace contextRef="#ctx0" brushRef="#br1">21003 4830 15663 0,'-15'9'688'0,"8"-8"144"0,-1 0-656 0,-2-1-176 0,0 0 0 0,0 0 0 15,1 1 5120-15,2-1 1008 0,0-2 192 0,7 2 32 16,0 0-4432-16,0 0-896 0,3-4-192 0,2 0-16 16,2 0-624-16,2 2-192 15,1 1 0-15,1 4 0 0,0 0 0 0,1 3 0 0,1 0 0 0,0 2 0 0,-2 1-192 0,2 1 0 16,-2 1 0-16,-1-1 0 0,-3 1 192 0,-1 2 0 16,-3-2-160-16,-2 0 160 0,-1-2 0 0,-3 2 0 15,-2 0 192-15,-1-2-64 0,-4-1 192 0,-1-1 16 16,0 0 16-16,-1-1 0 0,-2-1 240 0,0-1 48 15,0-2 16-15,1-1 0 0,0-2-352 0,1-3-80 16,3-1-16-16,0 0 0 0,2 0-208 0,3 0-128 16,3-2 128-16,3-1-208 15,3 1-1968-15,3-5-384 0,1 0-64 0</inkml:trace>
  <inkml:trace contextRef="#ctx0" brushRef="#br1">21290 4874 24879 0,'-3'4'2208'0,"0"1"-1760"0,-1-1-448 0,0 2 0 15,1 1 2976-15,0 1 512 16,0 0 96-16,1 0 32 0,1 0-2048 0,1-2-416 16,0 1-64-16,1 1-32 0,0 0-592 0,1 1-112 15,0-3-32-15,0 1 0 0,0-1-144 0,1-2-48 0,-3-4 0 0,5 4 0 16,0-3-128-16,2 0 0 15,0-1 0-15,2-2 0 0,0-5 0 0,0-1 0 0,-2 0 0 0,1-1 0 16,1 0 0-16,-1 0 0 0,0 0 0 0,-1-1 0 16,1-1-144-16,0-1 144 0,1 0 0 15,1 3 0-15,-3 1 0 0,2 2 0 0,0 1 0 0,-1 1 0 16,-2 1 0-16,-6 3 0 0,0 0 0 0,0 0 0 16,6 4 288-16,-2 2-32 0,-3 2-16 0,0 0 0 15,-1 1 208-15,-1 1 64 0,-1 2 0 0,-1-1 0 16,0 2-192-16,-1 1-16 0,-1 1-16 0,1-2 0 15,0 0-288-15,1-1 0 0,2-1 128 0,1 1-128 0,0-2-192 0,2-2-112 16,1-1-16-16,2-3 0 16,-5-4-2656-16,8 0-544 0</inkml:trace>
  <inkml:trace contextRef="#ctx0" brushRef="#br1">21605 4804 26719 0,'0'0'2368'0,"4"-4"-1888"15,-1 0-480-15,1-1 0 0,1-2 2688 0,1 0 448 16,0 0 96-16,1 0 16 0,1-2-1936 0,1 2-384 16,1-1-80-16,0 0-16 0,0 0-832 0,2 0 0 15,0 1-208-15,-1 0-18048 0</inkml:trace>
  <inkml:trace contextRef="#ctx0" brushRef="#br1">21882 4600 26719 0,'0'0'2368'0,"-4"7"-1888"0,-2 0-480 0,0 3 0 0,0 5 3104 0,1 0 528 15,-1 2 96-15,1 3 32 0,0 1-1728 0,1 3-352 16,0-2-64-16,1 3-16 0,-1 0-752 0,1 1-144 15,1-1-48-15,-1-1 0 0,-1-5-656 0,1 0 0 16,0-1 0-16,-1 1 0 16,0-1-1248-16,2 0-176 0,-1-2-48 0,0-2-18448 0</inkml:trace>
  <inkml:trace contextRef="#ctx0" brushRef="#br1">21774 4910 25791 0,'0'0'2304'0,"0"0"-1856"0,0 0-448 0,0 0 0 15,0 0 3920-15,7-4 688 16,0 0 144-16,2 2 32 0,1-2-2704 0,0 2-544 16,1 0-96-16,2 0-32 0,1-1-816 0,-1 0-160 15,2 2-48-15,1-2 0 0,-3 2-384 0,4 0 0 16,0 1 0-16,3 0 0 16,1 0-800-16,-2 0-240 0,1 0-48 0,-2 1-12912 15,1 0-2576-15</inkml:trace>
  <inkml:trace contextRef="#ctx0" brushRef="#br1">22428 4830 9215 0,'0'0'816'0,"0"0"-656"15,0 0-160-15,-1-5 0 0,-1 1 4848 0,-2 2 928 16,-2 1 192-16,-1 1 48 0,-2 0-2880 0,0 2-560 16,1 1-112-16,-3 3-32 0,0 2-928 0,-2 1-192 15,1 3-32-15,-1 0-16 0,0 1-448 0,2-3-96 16,1 2-16-16,1 0 0 0,2 0-304 0,2 1-64 16,2-2-16-16,3-2 0 0,1-1-192 0,2-4-128 15,3-1 128-15,2 0-128 0,2-1 0 0,1-1-128 16,1-2 0-16,3-3 0 15,0-2-352-15,2-1-64 0,0-4-16 0,-1 1 0 0,-1 0 176 0,0 0 16 16,-2-2 16-16,0 0 0 0,0-3 64 0,-3 3 16 16,-1-2 0-16,-1 5 0 0,-3 1 112 0,-1 4 32 15,-4 4 0-15,0 0 0 0,0 0 512 0,0 0 96 16,-4 5 32-16,-1 5 0 0,-1 3 48 0,0 2 16 16,0-1 0-16,2 1 0 0,0-2-416 0,1-2-160 15,1 0 128-15,2 1-128 0,2 1 0 0,1-3 0 0,1 2 0 0,0-5 0 16,3-1 0-16,2-2 0 0,0-3-224 0,1 0 80 31,-1-1-1440-31,2-1-272 0,-1-2-64 0,1-2-10736 0,0-5-2128 0</inkml:trace>
  <inkml:trace contextRef="#ctx0" brushRef="#br1">22763 4579 19343 0,'0'0'1728'0,"0"0"-1392"0,-4 5-336 0,0 2 0 0,-1 2 4480 0,0 3 832 16,-1-1 176-16,3 5 16 0,-1-1-2992 0,0 2-592 15,-1 1-128-15,1 1-32 16,1 2-816-16,-1 1-176 0,-1 1-16 0,1 1-16 0,-1-1-416 0,0-2-64 16,1 0-32-16,-1 0 0 0,0 1-224 0,0 0 0 15,1-1 0-15,0-2 0 16,0-3-384-16,1 0-128 0,2-2-32 15,0-3 0-15,0 1-1248 0,2-2-256 0,1-4-64 0,-2-6 0 16,0 0-1280-16,8-1-256 0</inkml:trace>
  <inkml:trace contextRef="#ctx0" brushRef="#br1">22892 4845 35007 0,'0'0'768'0,"0"0"176"0,0 0 16 0,0 0 16 0,0 0-784 0,0 0-192 16,-5 2 0-16,0 1 0 0,1 0 1680 0,-2 2 304 15,1 1 48-15,-1 1 16 0,-1 2-720 0,1 0-144 16,-2 2-32-16,2 0 0 0,1-1-800 0,1-1-160 16,2 1-48-16,0-1 0 0,2 0 288 0,2 0 48 0,-1-1 16 0,2-1 0 15,2-2-496-15,1 0 0 0,1-4 0 0,2 1 0 32,0 0-304-32,0-2-144 0,2 0-48 0,1-4 0 0,1-2 496 0,-2-1 0 0,1-1 0 0,0 1 0 15,-1 2 0-15,-2-2 0 0,-1 2-128 0,0-1 128 16,-2-1 0-16,0 0-144 0,-1 2 144 0,0 1-128 15,-1 2 128-15,-4 2-128 0,0 0 128 0,0 0-128 16,0 0 128-16,0 0 176 0,3 4-48 0,0 1 0 16,-2 1 320-16,0 0 48 0,1 2 16 0,-1-1 0 0,0 0-512 0,0-2 0 15,0 1 0-15,1 0 0 0,0 1 0 0,0-1-208 16,1 1 16-16,0-2 0 0,-3-5 192 0,5 3 0 16,0 0 0-16,2-1 160 15,-1-2-1440-15,3-1-304 16,1-1-48-16,1-2-16 0,0-2-1248 0,2-2-256 0,1 1-48 0,-2-1-16 0</inkml:trace>
  <inkml:trace contextRef="#ctx0" brushRef="#br1">23315 4875 30975 0,'0'0'688'0,"0"0"144"0,0 0 16 0,0 0 16 0,0-4-688 0,0 4-176 16,0 0 0-16,-5-3 0 0,0 0 1488 0,-1 2 272 15,-1 1 48-15,-1 2 16 0,-1 2-384 0,0 4-80 16,0 0-16-16,-1 1 0 0,0 1-240 0,-1-3-48 15,3 2-16-15,0 0 0 0,1 3-816 0,1-3-224 16,0 0 0-16,2 1 0 0,0-2 192 0,1 2-64 0,3-1 0 0,1-2 0 16,-1-7-128-16,0 0 0 0,6 3 0 0,2 0 0 15,2 0-384-15,0-2 0 0,0-3 0 0,1-2 0 16,1-1 144-16,-1-1 32 0,0-3 0 0,0 1 0 16,-1 2 208-16,0-1 0 0,-2 1 0 0,0-2 0 15,-1 0 0-15,1 0 0 0,-1 0 0 0,0 3 0 16,-2 1 384-16,-1 1 64 0,0 3 0 0,-2-1 16 0,-2 1-464 0,0 0 0 15,0 0-128-15,0 0 128 0,0 0 576 0,0 7 240 16,-1 0 32-16,0 1 16 16,1-1-672-16,0 0-192 0,0-1 0 0,1 2 0 0,2 0 0 0,0 2 0 15,-2 0 0-15,1-1 0 0,1 0-320 0,0-2-16 16,0 0-16-16,-1 4 0 16,1 1-2256-16,1 0-448 0,1-1-80 0,-1 1-32 15,0 0 320-15,1-2 64 0,-2 0 16 0,0-1 0 16,0-1 912-16,1 0 176 0,-2-1 32 0,0 0 16 0,0-2 1104 0,1-1 208 15,0-1 64-15,-3-3 0 0,0 0 2368 0,0 0 464 0,6-1 112 0,-1-5 0 16,1-2-512-16,1-2-128 0,2-5 0 0,2 0-16 16,-1 0-272-16,2-1-48 0,1-1-16 15,2 0 0-15,1-4-880 0,0 2-176 0,1-1-48 0,-3 5 0 16,4-2-112-16,0 0-32 16,0 1 0-16,1-1 0 0,2-2-160 0,-1 2-32 0,-3-2-16 0,5-3 0 31,-3 4-1040-31,-1 2-208 0,-3 1-32 0,-4 4-12304 15,-1 3-2464-15</inkml:trace>
  <inkml:trace contextRef="#ctx0" brushRef="#br1">23636 4929 39679 0,'-20'-1'1760'0,"20"1"352"0,-12-4-1680 0,0-1-432 0,-2-2 0 0,5 0 0 15,-2-2 1728-15,-1 0 256 0,2 0 48 0,2-4 16 16,0-1-1552-16,1 0-304 0,1 0-64 0,0-6-128 15,2 3-1584-15,1 0-416 16</inkml:trace>
  <inkml:trace contextRef="#ctx0" brushRef="#br1">24175 4711 6447 0,'0'0'272'0,"-4"2"80"0,-4 0-352 0,0 0 0 16,-1 0 0-16,1 0 0 0,-1-1 6144 0,-1 1 1152 16,-1 0 224-16,0-1 48 0,-3-1-4688 0,0 1-960 15,1 0-176-15,-1 1-32 0,-2 0-688 0,3-1-128 16,2 1-16-16,0 1-16 0,0-1 48 0,3 1 16 0,3-1 0 0,0 2 0 16,0-1-304-16,2 2-64 15,2 1-16-15,2 1 0 0,2-1-352 0,2 0-64 16,1 2 0-16,3-2-128 0,6 3 0 0,4 1 0 15,3 0 0-15,0 0 0 0,-2-1 0 0,0 1 0 16,-4-1 0-16,-1 1 0 0,-2 0 0 0,-4 2 0 0,0 0 0 0,-5-2 0 16,-4-2 0-16,-1-2 0 0,-3 1 0 0,-3 1 0 15,-3-1 192-15,-3 0-64 0,-3-1 0 0,-2-1-128 16,-4-3 224-16,1-1-64 0,0-1-16 0,2 1 0 16,-1 0-144-16,1-1 0 0,2 0 0 0,1-2 0 15,3-1-192-15,2-1-112 16,2-3-16-16,-2-1-16 0,3 3-2720 0,4-1-528 0,1-4-128 15,-2-1-14080-15</inkml:trace>
  <inkml:trace contextRef="#ctx0" brushRef="#br1">18491 5551 7359 0,'0'0'320'0,"0"0"80"0,0 0-400 0,0 0 0 0,5-4 0 0,0 1 0 15,1-2 4928-15,-1 0 896 0,3 0 176 0,0-2 32 16,-2 1-4368-16,2-2-864 0,1 0-176 0,-1 0-48 15,1-2-208-15,0 2-48 0,0-2-16 0,-1 2 0 16,-3-3-304-16,2 3 128 0,-1-1-128 0,-2 1 0 16,0 0 160-16,-1 1-160 0,-3-2 128 0,0 4-128 0,-2 2 144 0,-1 1-144 15,-1 2 160-15,-1 1-160 16,-1 0 256-16,0 1-64 0,-2 2 0 0,-1 2 0 0,0 4 704 0,0-2 128 16,1 3 16-16,1 2 16 15,-1 1-176-15,1 4-48 0,1-2 0 0,1 1 0 0,3 0-384 0,0 0-64 16,2-2-32-16,1 1 0 0,2-1-352 0,1-2 144 15,2-1-144-15,1-1 0 0,0-2 0 0,1 0 0 16,0-2 0-16,2-3-144 16,0-3-1168-16,0-2-224 0,1-3-64 0,1-1-9776 15,0-4-1952-15</inkml:trace>
  <inkml:trace contextRef="#ctx0" brushRef="#br1">18726 5445 28735 0,'0'0'1280'0,"-2"5"256"0,0 1-1232 0,1 0-304 16,0 1 0-16,0-1 0 0,0 1 960 0,1 0 144 16,0 1 32-16,0-1 0 0,0 2-304 0,1 0-48 15,-1-1-16-15,1 1 0 0,0-1-240 0,0 1-48 16,0-1-16-16,0-1 0 0,1-2-208 0,-2-5-32 16,3 4-16-16,0 0 0 0,2-2-80 0,1 0-128 0,0-2 176 0,1-2-176 15,2-3 160-15,0-2-160 0,0-2 128 0,2-2-128 16,2 0 128-16,0-3-128 15,2-1 0-15,0 1 128 0,-2-2-128 0,-1 1 0 0,2 2 0 0,-2 1 0 0,-3 1 0 0,1 2 0 16,-2 0 0-16,0 4 0 16,-1 1 0-16,-2 3 160 0,-1 1-160 0,-4 0 160 0,0 0 336 0,0 0 64 15,3 5 16-15,-1 1 0 0,-1 3-160 0,-1 1-32 16,1 1 0-16,-1-1 0 0,0-1-224 0,0 1-160 16,1 1 192-16,0-2-192 0,1-3 0 0,0-1 0 15,2-1 0-15,1 0 0 16,1-1-1360-16,1-1-240 0,1-1-32 0,0-2-16 15,3-3-848-15,1-1-192 0</inkml:trace>
  <inkml:trace contextRef="#ctx0" brushRef="#br1">19241 5375 13823 0,'0'0'1216'0,"0"0"-960"0,-7 0-256 0,0 2 0 0,-1 0 4128 0,-1 3 784 15,-3 2 144-15,0 2 48 0,-2-2-2736 0,2 2-560 16,-1 1-96-16,2 3-32 0,2 1-752 0,0 0-160 15,0 1-16-15,3 0-16 0,2-1-352 0,2-1-80 16,2-1-16-16,2-2 0 0,2 0-288 0,3-1 160 16,2-2-160-16,1-2 128 0,2-2-128 0,2-2 0 15,1-2 0-15,0-2 128 0,2-1-128 0,0-2 0 16,-1-2 0-16,1 0 0 0,-4-2 0 0,1-1 0 16,-2-2 0-16,-1 1 0 0,-2 0 0 0,-1-2 0 15,-2 0 0-15,-1 3-176 0,-2 0-16 0,-2 1 0 0,-1 1 0 0,-2 1 0 16,-1 2-448-1,-1-2-112-15,-1 1-16 0,0 1 0 16,0 2-1840-16,-1 1-368 0,1-2-80 0</inkml:trace>
  <inkml:trace contextRef="#ctx0" brushRef="#br1">19419 5373 11055 0,'-1'6'976'0,"0"1"-784"0,-1 1-192 0,-1 0 0 0,0 0 4240 0,1 0 816 15,-1 1 144-15,0 1 48 0,0 0-3168 0,1 0-624 16,1 2-128-16,0-3-32 0,1-1-608 0,1-1-128 16,1-1-32-16,1-2 0 0,-3-4-320 0,8 2-64 15,0-3-16-15,2-2 0 0,-1-4-128 0,3-2 0 16,0-2 0-16,-1 1 0 0,-1-2-144 0,2 0-64 16,-2-1-16-16,1 0 0 0,-1 4-48 0,-2-3-16 15,-1 2 0-15,-1 1 0 0,-3 2 288 0,-1 0-128 16,-1 2 128-16,-1 5 0 0,-2-5 0 0,-1 3 0 15,-2 2 0-15,0 2 0 0,-3 1 0 0,3 0 0 16,0 1 160-16,-1 1-32 0,0 0 256 0,1 2 48 16,0 1 16-16,2 1 0 0,1-1-160 0,1 0-32 15,1-1 0-15,1 1 0 0,2 0-256 0,1 1 0 16,1-1 0-16,1-2 0 16,2 0-352-16,0-2-128 0,2-1-32 0,1-2-10400 15,1 0-2080-15</inkml:trace>
  <inkml:trace contextRef="#ctx0" brushRef="#br1">19767 5305 17503 0,'0'0'1552'0,"-5"4"-1232"0,-1 0-320 0,0-2 0 16,0-1 2960-16,1 1 544 0,-1-2 96 0,1 2 32 16,-1 1-1968-16,1 1-384 0,1-1-64 0,0 1-32 15,0 0-592-15,1 1-112 0,3-5-32 0,-2 7 0 16,1 1-304-16,1 0-144 0,2 0 128 0,1 3-128 15,0 2 0-15,1 1 0 0,0 1-144 0,1 2 144 16,-1-1-608-16,1 2-16 16,0 1 0-16,0-2 0 0,-1 0 112 0,-1-2 32 0,1 0 0 0,0-1 0 0,0-1 480 15,-1-2 0-15,-1 1-128 0,0-5 128 0,0-2 0 0,-2-5 0 16,0 0 0-16,0 0-9600 16,5-2-1904-16</inkml:trace>
  <inkml:trace contextRef="#ctx0" brushRef="#br1">19810 5325 17503 0,'0'0'1552'0,"0"0"-1232"15,0 0-320-15,0 0 0 0,0 0 2304 0,0 0 416 16,0 0 80-16,0 0 16 0,0 0-1776 0,0 0-336 15,0 0-80-15,0 0-16 0,0 0-480 0,0 0-128 16,0 0 0-16,0 0 0 16,0 0-432-16,0 0-96 0,-3 6-32 0,3-6 0 15,-3 5-16-15,1 0-16 0,2-5 0 0,0 0 0 0,0 0 224 0,0 0 48 0,0 0 16 0,0 0 0 32,0 0-352-32,0 0-80 0</inkml:trace>
  <inkml:trace contextRef="#ctx0" brushRef="#br1">19766 5323 20207 0,'0'0'896'0,"0"0"192"0,0 0-880 0,0 0-208 0,0 0 0 0,0 0 0 0,0 0 1536 0,0 0 272 15,-4 2 48-15,-1 2 16 0,0 0-512 0,1 0-96 16,1 0-32-16,0 1 0 0,-1 0-208 0,4-5-64 16,-3 5 0-16,3-5 0 0,-3 6-384 0,0-1-64 0,3-5-32 0,-1 5 0 15,1-5-304-15,0 0-176 16,0 0 192-16,3 6-192 0,0-1 0 0,1-1 0 16,-4-4 0-16,5 3 0 0,1-3 0 0,0-1 0 15,0-1 0-15,0 0 0 0,-1 0-272 0,0-1-16 16,0 0 0-16,0-1 0 15,-1-1-208-15,1-1-32 0,-2-1-16 0,0 2 0 16,-1 0 32-16,-1-1 16 0,0 1 0 0,-1 0 0 0,-2 0 352 0,0 2 144 0,2 3-128 0,0 0 128 16,-5-2 0-16,0 1 176 15,5 1-16-15,0 0 0 0,-5 1 368 0,5-1 80 0,-4 4 16 0,1-2 0 16,0 3-240-16,1 1-32 0,1 1-16 16,1 2 0-16,0 0-336 0,0 2 144 0,1 1-144 0,0 4 0 15,-1-2 0-15,1 4 0 0,-2 2 0 0,0 0 0 0,-1 2 144 0,0 0-144 16,0 1 0-16,0 0 144 0,-1 1 144 0,-1-1 32 15,0 1 0-15,-1-3 0 0,0-3 128 0,1-2 16 16,0-1 16-16,0-1 0 0,0-1 0 0,0 0 0 16,0-1 0-16,1-2 0 0,0-3-160 0,0-1-16 15,0-1-16-15,0 0 0 0,-1 0-32 0,0-1-16 16,-2-1 0-16,0-1 0 0,-2-3-240 0,1-1 176 16,-1-2-176-16,0 0 160 0,0 0-160 0,-1-1 0 15,1-1 0-15,1-2 0 16,1-1-352-16,2-3-96 0,1-2-32 0,2 1 0 15,2-1-2112-15,1 0-416 0,3 0-96 0</inkml:trace>
  <inkml:trace contextRef="#ctx0" brushRef="#br1">19939 5282 24879 0,'0'0'2208'0,"-1"-3"-1760"0,-1-2-448 0,2 5 0 16,0 0 2304-16,0 0 368 0,0 0 80 0,0 0 0 15,0 0-1296-15,0 0-272 0,0 0-48 0,0 0-16 16,3 8-608-16,0 2-112 16,0 0-16-16,0 1-16 0,-1-3-96 0,0 0-16 0,-1 1 0 15,0 3 0-15,0-2-16 0,-1 2-16 0,0 0 0 0,0 0 0 16,0-1 16-16,1-2 0 0,0 0 0 0,0-1 0 15,0 1-96-15,0-2-16 0,0 0 0 0,-1-7 0 0,0 0 64 0,0 0 16 16,0 0 0-16,0 0 0 0,0 0-32 0,4-1-16 16,2-2 0-16,1-2 0 0,0-2-160 0,2-1 192 15,2-3-192-15,-2 2 192 0,2 2-192 0,2 0 0 16,-1 1 0-16,0 0 0 0,-1-1 0 0,1 0 0 16,-2 2 0-16,-2 2 0 0,-1 3 528 0,0 2 32 15,-2 0 0-15,0 2 0 0,0-2-64 0,-2 2-16 16,-1 1 0-16,1 3 0 0,-3 2 96 0,1 1 0 15,1 0 16-15,-1 1 0 0,0-1-336 0,2-1-64 16,0 0 0-16,1-1-16 0,0 0-176 0,1 0 0 16,1-1 0-16,-1-3 0 0,0-1 0 0,-1-1-256 0,1-1 64 0,-1 0 16 31,-4-2-1488-31,5 2-320 0,0 0-48 0,1-2-11792 0,-6 0-2368 0</inkml:trace>
  <inkml:trace contextRef="#ctx0" brushRef="#br1">19212 5989 26543 0,'10'-8'1168'0,"-5"3"256"0,0-1-1136 0,1 0-288 15,0-3 0-15,1 2 0 0,-1 1 1776 0,-1 2 288 16,1 0 64-16,-1 2 16 0,-1-3-496 0,1 3-112 15,-5 2 0-15,0 0-16 0,4 3-368 0,-1 3-64 16,0 2 0-16,-2 4-16 0,0 1-352 0,-1 3-64 0,-3 0-16 0,-1 4 0 16,0-2-336-16,-2 2-80 15,-1-1-16-15,0 0 0 0,0-1-16 0,-1-2 0 0,0 0 0 0,1 0 0 16,-1 0 128-16,1 1 0 0,2-2 16 0,0 1 0 16,0-3 16-16,0-1 0 0,1 1 0 0,2-2 0 15,1-2-128-15,1-1-32 0,1-2 0 0,1-1 0 16,-2-5-16-16,6 4-16 0,2-1 0 0,0 0 0 15,3-3-16-15,1 0 0 0,1 0 0 0,1 0 0 16,1-2 48-16,1 1 0 0,-2 1 0 0,1 1 0 16,1 1 0-16,-2-1 16 0,2 0 0 0,2 2 0 15,-1-1-208-15,2 1 176 0,-3-3-176 0,3 0 160 0,-1 0-160 0,-1 0 0 16,1-2 0-16,-1 0 0 0,1 1 0 0,-2-2 0 16,-2 1 0-16,-2-1 0 0,-1 1-256 0,-3 0-48 15,-3 0 0-15,-5 2 0 16,0 0-1024-16,3-4-208 0,-3 4-32 0,0 0-16 15,0 0-720-15,0 0-128 0,0 0-48 0,0 0-15696 0</inkml:trace>
  <inkml:trace contextRef="#ctx0" brushRef="#br1">19791 6111 12895 0,'0'0'1152'0,"-5"1"-928"16,-2 0-224-16,0 0 0 0,-1-2 4752 0,0 1 912 16,0 0 176-16,2 0 48 0,0 1-3120 0,1 1-608 0,0-2-128 0,5 0-32 15,0 0-768-15,0 0-144 0,0 0-48 0,0 0 0 16,5 4-592-16,1 1-128 16,0 0-32-16,2 0 0 0,1 1-288 0,1 1 128 15,0 1-128-15,0-1 0 0,1 0 0 0,0 1 0 0,-1 0 0 0,0 1 0 16,-1 0 128-16,0 0-128 0,-1 3 0 0,-3-2 0 15,0-1 0-15,-2 0 0 0,-1 1 0 0,-3 1 0 16,-1 0 512-16,-2-1-16 0,-2 0 0 0,-1-1 0 16,-1 0 128-16,0-1 16 0,0-1 16 0,-2 0 0 0,0 0-224 0,1-1-48 15,0 0-16-15,1-1 0 0,-1 0-176 0,1-1-16 16,0-1-16-16,1 1 0 0,1 0-160 0,2-1 0 16,4-3 0-16,0 0 0 0,0 0 0 0,0 0-272 15,0 0 32-15,0 0 16 16,0 0-1200-16,7-4-240 0,3-1-64 15,2 0 0-15,1-1-1344 0,0-3-256 16</inkml:trace>
  <inkml:trace contextRef="#ctx0" brushRef="#br1">20479 6113 15663 0,'0'0'1392'0,"2"-5"-1120"0,-1 0-272 0,-1 5 0 16,0 0 3264-16,0 0 608 0,0 0 112 0,-1-4 32 16,-1-1-2096-16,-1 0-432 0,-1 0-80 0,-2 4 0 15,-1 1-352-15,-2 1-64 0,-1 3-16 0,-3 1 0 16,-1 0 16-16,0 3 0 0,-4-2 0 0,2 3 0 15,1 3 288-15,-1 3 64 0,1-2 16 0,3 2 0 16,1 0-624-16,2 1-128 0,2 0-32 0,3 2 0 16,3 0-256-16,2 0-64 0,3-1-16 0,1-3 0 0,3 0-240 0,2-4 0 15,0-1 0-15,2-1 0 0,4-3 0 0,2-3 0 16,0-3-128-16,2-2 128 16,0-3-1408-16,1-3-192 0,-1-1-16 0,-1-3-12144 15,-2-1-2432-15</inkml:trace>
  <inkml:trace contextRef="#ctx0" brushRef="#br1">20723 5955 14735 0,'0'0'640'0,"0"0"160"0,0 0-640 0,0 0-160 0,0 0 0 0,-1 6 0 16,-1 0 6432-16,-1 1 1248 15,0 1 256-15,1-1 64 0,-3 2-5232 0,0 1-1040 16,0 1-192-16,0 1-64 0,-1 3-720 0,1 0-160 15,1-2-16-15,-1 3-16 0,1 0-416 0,0-1-144 16,-1 0 0-16,1 1 144 0,0 0-144 0,0 1 0 16,1 1 144-16,-1-2-144 0,1 0 0 0,2-1-192 15,0-1 32-15,1-2 0 16,2-2-1456-16,1-2-304 0,2-1-48 0,1-3-16 16,1-2-1536-16,1-3-304 0</inkml:trace>
  <inkml:trace contextRef="#ctx0" brushRef="#br1">20931 6086 32191 0,'0'0'704'0,"0"0"160"0,0 0 32 0,0 0 0 0,0 0-720 0,0 0-176 0,0 0 0 0,-2 3 0 16,-8 0 1568-16,0 2 288 0,-2 2 48 0,1 2 16 16,-3 0-784-16,0 3-160 0,0 2-16 0,-1-1-16 0,2 2-256 0,0 1-48 15,3-1-16-15,1 3 0 0,3 0-368 0,2-2-80 16,1-1-16-16,4-1 0 0,2-2-160 0,2-2 0 15,0-2-160-15,3-2 160 0,1-3-192 0,2-2 192 16,1-2-208-16,0-2 80 0,-1-1 448 0,1-4 112 16,1-3 16-16,-2 1 0 15,-1-1-896-15,2-1-192 0,-3 1-16 0,0-2-16 16,-2-1 192-16,-2 1 32 0,0 1 16 0,0 1 0 0,-1 2 304 0,-1 2 128 16,0 1-128-16,-2 1 128 0,-1 5 0 0,0 0 0 15,-2-4 0-15,2 4 176 0,0 0 496 0,0 0 96 0,-6 3 32 0,0 1 0 16,2 1-448-16,0 1-96 0,1 1 0 0,2 0-16 15,1-1 16-15,1 0 0 16,0-1 0-16,3 1 0 16,2 1-896-16,0 0-160 0,1-2-32 0,3-1-16 15,0-1-1584-15,3-1-320 0,1-2-64 0,1-1-8512 0,0-1-1680 0</inkml:trace>
  <inkml:trace contextRef="#ctx0" brushRef="#br1">21220 6173 5519 0,'14'-8'240'0,"-8"5"64"0,2 1-304 0,1-1 0 0,0-1 0 0,-1-1 0 16,0 0 6048-16,-2 0 1152 0,-1 0 224 0,0 1 64 15,-5 4-4480-15,0 0-896 0,0 0-192 0,-4-3-16 16,-3 0-304-16,-1 1-48 0,-3 1-16 0,-2 2 0 16,-2 2-496-16,0 1-96 0,0 1-32 0,1 0 0 15,2 0-336-15,1-2-64 0,3 1 0 0,2 0-16 0,2 1-256 0,1 1-48 16,0-1-16-16,3-5 0 0,0 0-176 0,5 6 0 16,3 0 0-16,1 0 0 0,1 0 0 0,0 1 0 15,-2-1 0-15,1 1 0 0,0-2 0 0,0 1 0 16,-2-1 0-16,-2 0 0 0,-2 2 0 15,-1 1 0-15,-3 1 0 0,0 0 0 0,-2-1 0 0,-3 1 0 16,-2-3 0-16,-1 0 0 0,-1 1 128 0,0 1-128 16,-3-3 0-16,1 1 128 0,1-1-128 0,1-1 192 15,-2-2-192-15,2 0 192 0,1-1-192 0,2 0 0 0,1-1 144 16,0-1-144-16,6 1 0 0,-5-2-208 0,5 2 16 16,-1-5 16-1,1-1-1392-15,3 0-288 0,3 0-48 0,1-1-11936 16,3-1-2400-16</inkml:trace>
  <inkml:trace contextRef="#ctx0" brushRef="#br1">21551 6084 35295 0,'0'0'1568'0,"0"0"320"0,-6-4-1504 0,-4 0-384 0,0 1 0 0,-1 2 0 15,1 0 2048-15,1 1 320 0,-1 0 80 16,1 0 16-16,0 0-848 0,3 1-160 0,6-1-48 0,0 0 0 15,-5 2-704-15,5-2-160 0,-3 5-32 0,1 0 0 16,2 1-224-16,3 0-48 0,0 1-16 0,1 1 0 16,2 1-224-16,1 0 176 0,3 0-176 0,0 1 160 15,0 0-160-15,1-1 0 0,-1 0 0 0,0 1 0 16,1 2 0-16,-1-2 0 0,-1 1 0 0,-1 0 0 0,-2 0 0 16,-2 0 0-16,-2-1 0 0,-3 1 0 0,-2-1 240 0,-2-1-48 15,0-2 0-15,-3 0 0 0,-3 0 32 0,1-1 0 16,-3 0 0-16,0-2 0 0,0-2-224 0,0-1 0 15,0-2 0-15,1-2 0 16,3-1-512-16,-1-2-208 16,1-2-48-16,3-1 0 0,-1-2-1920 0,1-2-400 0</inkml:trace>
  <inkml:trace contextRef="#ctx0" brushRef="#br1">22106 6152 12895 0,'0'0'1152'0,"0"0"-928"0,6 0-224 0,-2-2 0 16,0-2 3552-16,-4 4 672 0,0 0 128 0,0 0 16 15,0 0-1520-15,0 0-304 0,0 0-64 0,0 0-16 0,-2 5-800 0,-1 0-176 16,0-1-16-16,0 1-16 0,-1 2-752 0,1 1-160 16,1 1-32-16,0 0 0 15,1-4-368-15,1 0-144 0,0-5 0 0,1 6 144 0,-1-6-272 0,0 0-64 16,0 0-16-16,0 0 0 15,0 0-2672-15,0 0-512 16,0 0-128-16</inkml:trace>
  <inkml:trace contextRef="#ctx0" brushRef="#br1">23184 6102 28447 0,'-9'10'1264'0,"2"-6"256"0,-3-2-1216 0,0 2-304 0,0 0 0 0,2 2 0 0,-1 2 1728 0,1 1 272 16,2 1 64-16,0-1 16 0,0-1-960 0,2 0-192 15,2 0-32-15,0 1-16 0,1 0-624 0,1 0-112 16,2-1-16-16,-2-8-128 0,5 4 0 0,3-2 0 16,1-2 0-16,2-1 0 15,1-1-576-15,-1-1 0 0,0-1-16 0,0-3 0 16,-1-2-96-16,1 0-16 0,1-2 0 0,0 1 0 0,-1 0 288 0,0 2 48 15,-1 0 16-15,-1 0 0 0,0 0 352 0,-2 1 0 16,0 1 0-16,-2 4 128 0,0 0 384 0,-5 2 80 0,0 0 16 0,0 0 0 16,0 0 560-16,0 6 112 15,-1 0 32-15,1 2 0 0,0 0-560 0,0 1-112 16,0-1-32-16,1 0 0 0,1-1-464 0,2 0-144 0,0-1 0 0,0 1 0 16,0-1 0-16,1-1 0 0,-1 0-192 0,2-1 48 31,1-1-1984-31,-1-2-400 0,0-2-80 0,-6 1-16 0</inkml:trace>
  <inkml:trace contextRef="#ctx0" brushRef="#br1">22132 5998 26719 0,'0'0'2368'0,"-2"-2"-1888"16,-2-3-480-16,1 0 0 0,0 2 2016 0,1-1 304 15,0 0 64-15,2 4 16 0,-1-4-1408 0,1 4-288 16,1-5-48-16,1 1-16 0,-2 4-496 0,3-3-144 15,-3 3 0-15,0 0 0 16,5-3-1616-16,-5 3-400 0</inkml:trace>
  <inkml:trace contextRef="#ctx0" brushRef="#br1">22325 6053 23199 0,'0'0'1024'0,"0"0"224"0,0 0-992 0,0 0-256 0,-1 9 0 0,0-1 0 0,1-8 1504 0,-2 9 256 16,-1 2 48-16,0 0 16 0,-1 0-576 0,0-1-112 16,0 1-32-16,1-1 0 0,0-2-256 0,2 0-48 15,-1-1-16-15,0 2 0 0,0 0-304 0,1-1-64 16,1-8-16-16,0 0 0 0,0 0-128 0,0 0-16 16,0 0-16-16,0 0 0 0,0 0-96 0,0 0-16 15,0 0 0-15,0 0 0 0,8-2-128 0,0-1 128 16,-1-1-128-16,-1 1 128 0,-6 3-128 0,7-8 0 15,-1 1 144-15,1-1-144 0,0 0 0 0,2 2 0 16,1-1 0-16,2-2 128 0,-3-1-128 0,2 0 192 16,-1-2-64-16,1 0 0 0,0 2-128 0,-1 0 0 15,1 1 128-15,1 1-128 0,-1-3 144 0,-2 3-144 16,1 0 192-16,-4 4-192 0,1 1 192 0,-2 3-192 16,-1 1 192-16,0 1-192 0,-2 2 256 0,1 1-64 15,-2 1-16-15,-1 3 0 0,1 3 112 0,-3-1 32 16,-1 1 0-16,0 6 0 0,-1-4 16 0,-1-3 16 15,0 1 0-15,1 0 0 0,0-1-64 0,1-1-16 16,1-1 0-16,2-9 0 0,0 0-80 0,0 0-32 16,0 0 0-16,0 9 0 0,0-9-32 0,0 0-128 0,0 0 192 0,0 0-64 15,0 0-128-15,8-2 0 16,-1-1 144-16,0-2-144 0,0 0 0 0,0-2 0 0,-1-1 0 0,1 1 128 16,1-3-128-16,1 2 0 0,-3 0 0 0,2 3 0 15,0-1 0-15,0 2 0 0,-1 0 0 0,0 2 0 16,-7 2 0-16,8 1 0 0,0 1 0 0,-8-2 0 15,8 5 0-15,-8-5 0 0,4 8 0 0,-2 0 0 16,-3 2 0-16,-1 0 0 0,-1 0 0 0,-1-1 0 0,-1-1 0 16,0 0 0-16,1 0 0 0,0 2 0 0,1 1 0 0,1-3 0 15,0 1 128-15,0 0-128 0,0-1 0 0,0 0 0 16,0-2 0-16,1 4-128 16,1-2-272-1,0-8-48-15,0 0-16 0,0 0 0 0,8 0-1648 0,2-3-320 0,-1-2-64 0,2 0-9200 16,-1-3-1840-16</inkml:trace>
  <inkml:trace contextRef="#ctx0" brushRef="#br1">22809 5852 17503 0,'0'0'1552'0,"-3"5"-1232"0,-3 1-320 0,3-1 0 15,0 0 3088-15,0 4 560 0,0-2 128 0,2 0 0 16,-1 1-1808-16,0 7-368 16,1 0-80-16,1-5-16 0,0 1-688 0,0 8-144 0,1-2-32 0,1-6 0 15,0 2-288-15,0 5-64 0,0 0-16 0,0-2 0 16,0-2-112-16,0-4-32 0,-1-1 0 0,1 3 0 16,0-4-128-16,-1 0 0 0,-1 0 0 0,0-8 0 15,0 8 0-15,0-8 128 0,0 0-128 0,0 8 0 16,0-8 176-16,0 0-48 15,0 0-128-15,0 0 192 0,0 0 0 0,0 0 0 0,0 0 0 0,5-4 0 16,0-3-192-16,-1 1 128 0,1 0-128 0,-2 2 0 16,2-1 128-16,4-2-128 0,2 0 0 0,-2 2 0 0,0-1 0 15,5-1 0-15,2-1 0 0,-2 3 0 0,-3 2 0 0,1 1 0 16,-2 1 0-16,0 4 0 0,-4-1 0 0,1 3 0 16,0 2 0-16,0 0 0 0,-2 0 0 0,-1 1 0 15,-1 1 0-15,0 0 0 0,-2 1 0 0,-1 2 0 16,-1-2 0-16,-1 0 0 0,-2 2 224 0,-1-2 48 15,-2 1 16-15,0-1 0 0,-2 2 80 0,1 0 16 16,-3-1 0-16,-2-2 0 0,-1 0-16 0,0-1 0 16,-1-1 0-16,4-3 0 0,-2-2-128 0,-4 0-32 0,3-3 0 15,6-2 0-15,-1-2-208 0,-1-5 0 16,2-3 0-16,4 4 0 16,3 0-1568-16,3-5-208 0,1-1-32 0,4 1-16848 0</inkml:trace>
  <inkml:trace contextRef="#ctx0" brushRef="#br1">23432 5862 17503 0,'3'-5'1552'0,"0"2"-1232"16,0-1-320-16,0-1 0 0,-3 5 2784 0,0 0 496 15,0 0 112-15,0 0 0 0,0 0-1344 0,0 0-256 16,0 0-64-16,4 9-16 0,-2 0-528 0,-2 3-96 0,-2 2-32 0,0 1 0 16,-2 2-336-16,2 2-64 0,-1 0-16 0,0 1 0 15,1 0-144-15,-1 1-48 16,1-1 0-16,0-1 0 0,1-4-272 0,0 0-176 15,2-2 192-15,-1-1-192 0,0-1 0 0,0 0 0 16,0-1 0-16,0-2 0 0,0-8-208 0,0 0-160 16,0 0-16-16,4 7-16 0,-4-7-1584 0,0 0-304 0,9 0-64 0,-4-1-14192 15</inkml:trace>
  <inkml:trace contextRef="#ctx0" brushRef="#br1">23741 5996 28511 0,'-10'5'1264'0,"5"-2"256"0,-1 1-1216 0,-1 1-304 16,-1 1 0-16,-3 0 0 0,0 1 1392 0,-1 2 208 16,-1 1 64-16,0 0 0 0,0 0-480 0,-1-2-96 15,2 1 0-15,2 1-16 0,1 1-240 0,3-2-32 16,1 1-16-16,2-2 0 0,2-1-288 0,1-1-64 15,0-6-16-15,1 6 0 0,2 0-272 0,3-2-144 16,1-3 160-16,2 1-160 0,2-2 144 0,0-2-144 16,1-1 128-16,1 1-128 0,1-1 0 0,-1-2 0 15,1-2 0-15,0 0 0 0,-2 0-368 0,1 0 48 16,-1-1 16-16,3-3 0 16,-4 1-208-16,-1-1-64 0,-2-1 0 0,0 3 0 15,-4 1 128-15,1 1 0 0,-2 1 16 0,-3 6 0 0,0 0 432 0,0 0-128 0,0 0 128 0,0 0 0 16,0 0 0-16,0 0 0 0,0 5 0 0,-1 3 0 15,-1-1 144-15,0 2 64 0,-1-1 16 0,3 2 0 16,-2 1-96-16,0 0 0 0,1 0-128 0,1-1 192 16,1-2-192-16,1-1 0 0,0 0 0 0,0-1 0 0,2 1 0 0,1 0 0 15,1-1 0-15,3 0 0 16,-1-5-512-16,0-2 0 0,0-1 0 0,1 0 0 16,-1 0-256-16,0 1-64 0,0-4 0 0,-1 0 0 15,1-3-208-15,-1 1-48 0,0-2-16 0,-1 2 0 16,-1 0 48-16,-5 7 16 0,6-8 0 0,-3 2 0 0,0 1 544 0,1-1 112 15,-1-1 32-15,1 1 0 0,0 0 352 0,-1 1 0 16,-2 0 128-16,2 1-128 0,1 1 720 0,-4 3 64 16,0 0 16-16,0 0 0 0,0 0 272 0,0 0 48 15,0 0 16-15,0 0 0 0,0 0-224 0,0 0-32 16,0 0-16-16,0 0 0 0,0 0-352 0,0 0-64 16,5 4 0-16,-5-4-16 0,3 8-64 0,0-2-16 15,0 0 0-15,-1 0 0 0,-2-6-224 0,3 6-128 16,-2 0 128-16,1 1-128 0,-1-1 192 0,-1 2-16 15,0 1-16-15,0-3 0 0,-1 0 128 0,-1 0 32 0,2-6 0 0,-1 6 0 16,0 2-128-16,1-2 0 16,-1 0-16-16,1-6 0 0,0 0-176 0,0 0 0 15,0 0 0-15,6 1 0 0,0-1 0 0,1 0 0 16,0-1 0-16,1-2 0 0,0-3 0 0,1 0 128 16,0-1-128-16,5-2 128 15,-2 1-512-15,-1 0-96 0,1 1-32 0,-1-1 0 16,0 0-128-16,0 2-48 0,-1-3 0 0,1 3 0 15,-1 2-16-15,-2 2 0 0,-1 0 0 0,-3 2 0 0,-4 0 464 0,5 0 96 0,-5 0 16 0,0 0 0 16,0 0 256-16,0 0 48 0,0 0 16 0,0 0 0 16,0 5 224-16,-1 1 48 15,1-1 16-15,0 2 0 0,0-2-128 0,1 0-32 0,-1 1 0 0,1 0 0 0,2 0-320 0,-1 0 128 16,-1 0-128-16,0 1 0 0,-1-7 0 0,2 5 0 16,1 2 0-16,-1-1 0 15,-2-6-480-15,3 7-112 0,-3-7-32 0,0 0-10176 16,0 0-2032-16</inkml:trace>
  <inkml:trace contextRef="#ctx0" brushRef="#br1">24471 5977 14735 0,'0'0'1312'0,"0"0"-1056"16,0 0-256-16,0 0 0 0,0 0 2704 0,-5-1 496 0,0 0 80 0,-1 1 32 15,1 0-1648-15,-1 2-336 0,-1 1-64 0,0 1-16 16,-1 1-192-16,-1 3-32 0,1 2-16 0,0 2 0 16,0-1-48-16,0 3-16 0,0 0 0 0,1-1 0 15,3-1-64-15,0-2-16 0,2 0 0 0,2 0 0 16,2 0-464-16,2 0-80 0,0 0-32 0,2-4 0 16,1-1-288-16,2-1 0 0,1-1 128 0,2-1-128 0,3 0 0 15,1 0 0-15,-1-2-208 0,2-2 80 16,0-2-1648-16,0 1-320 0,-1-2-64 0</inkml:trace>
  <inkml:trace contextRef="#ctx0" brushRef="#br1">24700 6098 17503 0,'0'0'1552'15,"0"0"-1232"-15,0 6-320 0,0-6 0 0,1 7 3584 0,-1-7 640 16,3 5 144-16,1-1 32 0,1-1-2592 0,0 1-512 15,1-1-96-15,0 0-32 0,0-2-688 0,1-1-144 16,1-1-16-16,1 0-16 0,-1 0-304 0,3-1 0 16,0 0 0-16,1-1 0 0,-2-1 0 0,-1 0 0 15,0 0 0-15,0 0 0 0,-1 0 0 0,-2-1 0 16,1-1 0-16,-1 1 0 0,-1-3 0 0,1 0-192 0,-2-1 48 0,-1 0 16 16,-1-1 128-16,-1 0 0 15,-2 2 0-15,-1-1-128 0,-1 0 128 0,-1 2 0 0,-2 2 0 0,1 0 0 16,-1 2 128-16,-2 2-128 0,0 2 128 0,-1 2-128 15,-1 0 400-15,-1 4 16 0,1 0 0 0,-4 5 0 16,1 0 208-16,2 2 32 0,2 1 16 0,2-4 0 16,1 0 208-16,1 1 32 0,2 0 16 0,2-2 0 15,1 1-352-15,3-1-80 0,2 0-16 0,6 0 0 16,2-2-288-16,1-2-48 0,3-1-16 0,2-1 0 16,3-1-128-16,0-1 0 0,2-1 0 0,-1 0 0 15,0-1 0-15,5-1-224 0,-4-1 32 0,-2-1 0 31,-3-2-1664-31,-3-1-320 0,-2 0-64 0,-2-1 0 0</inkml:trace>
  <inkml:trace contextRef="#ctx0" brushRef="#br1">19240 6337 15663 0,'4'-1'1392'0,"0"-1"-1120"0,1 0-272 0,-5 2 0 16,5-1 2624-16,-5 1 480 16,0 0 96-16,0 0 0 0,2 3-1296 0,1 0-272 15,-4 2-48-15,0 2-16 0,1 2-544 0,-2 2-96 16,-1 1-32-16,-1 1 0 0,-1 3-256 0,1-3-64 15,-1 0-16-15,-1 3 0 0,-1 1-256 0,-1 2-48 16,1 0-16-16,-1 2 0 0,0 0 0 0,-2 8 0 16,2 1 0-16,2 1 0 0,-1 0-96 0,1-2-16 0,1 0 0 0,1-2 0 15,0-2-128-15,1-1 128 0,0-2-128 0,1-3 128 16,1-1 0-16,1-4 0 0,1-2 0 0,1-2 0 16,1-2-128-16,1-2 0 0,-4-6 0 0,6 3 128 15,0 0-128-15,1-2 0 0,0-1 144 0,1-1-144 16,3-1 160-16,1-1-32 0,1-2-128 0,2 1 192 15,1-1-16-15,1 0-16 0,0 1 0 0,1 0 0 0,-2-2 160 0,2 1 48 16,-2 0 0-16,1 1 0 0,0 2-48 0,-1 0 0 16,1 0 0-16,0 0 0 0,-1 1-192 0,0 0-128 15,-1 0 128-15,-2 1-128 0,1 1 0 0,0 0 0 16,-2 1 0-16,0 0 128 0,-1-1-320 0,-1 1-48 16,-3-2-16-16,0 2 0 15,-1 0-1808-15,-6-2-368 0,0 0-80 0,0 0-14576 16</inkml:trace>
  <inkml:trace contextRef="#ctx0" brushRef="#br1">19696 6630 11967 0,'0'0'1072'0,"-6"1"-864"0,-2 1-208 0,0 1 0 16,-1 1 4992-16,2 0 960 0,1 0 192 15,0 2 48-15,2 0-3792 0,2 0-752 0,3 0-160 0,2 2-16 16,3-2-880-16,3 0-160 0,4 0-48 0,1 3 0 16,0-2-384-16,3 1 0 0,0 0 0 0,-1 0 0 15,1 2 0-15,-1 2 0 0,-1 0 0 0,-1 0 0 16,-2 2 0-16,-3 0-176 0,-1 0 48 0,-3 1 0 15,-3 0 128-15,-3-2 144 0,-1 0-16 0,-1-1-128 0,-4-1 640 16,-1-1 0-16,-2 1 16 0,-1-1 0 0,-2-1 240 0,1-1 64 16,-2-2 0-16,-1 1 0 15,-1-2-480-15,-1-1-96 0,0-1 0 0,2 0-16 0,1-1-240 0,2-1-128 16,3-2 160-16,2 0-160 16,2-3-1088-16,5 4-320 0,2-5-64 0,3 0-18480 15</inkml:trace>
  <inkml:trace contextRef="#ctx0" brushRef="#br1">20210 6736 11967 0,'0'0'528'0,"0"0"112"0,0 0-512 0,0 0-128 15,0 0 0-15,0 0 0 0,0 0 2096 0,0 0 384 16,-4 7 80-16,-1 2 0 0,1-1-1248 0,0 3-256 16,0 2-48-16,2 1-16 0,-1 3-256 0,1-2-48 15,0 1-16-15,1 0 0 0,0-2-208 0,0 1-32 0,1-2-16 0,1-2 0 16,1 0 0-16,1-1 0 0,-1-1 0 15,3-1 0-15,0-3-192 0,1 0-32 0,-6-5-16 0,7 3 0 16,0 0-176-16,0-1 192 0,0-2-192 0,1-2 192 16,0-1-192-16,1-2 0 0,-1-1 144 0,2 0-144 15,-2-2 128-15,1-2-128 0,0-1 160 0,-1 0-160 0,1-6 128 0,-1 2-128 16,0 1 0-16,0-2 144 0,0 0-144 0,-1 3 0 16,-1 1 0-16,-1 0 0 0,0 2 0 0,-1 0 0 15,-1 3 0-15,-1 2 128 0,-2 5-128 0,0 0 0 16,0 0 0-16,0 0 0 0,0 0 0 0,-3 7 192 15,1 2-192-15,0 3 192 0,-1 2 160 0,1 1 32 16,0 0 16-16,1 1 0 0,1-1 96 0,1-1 16 16,0-1 0-16,1 0 0 0,2-1-208 0,0 0-48 15,0 0 0-15,1-3 0 0,1-1-256 0,-1-2 160 16,0 0-160-16,-1 0 128 0,1-1-128 0,0-2 0 16,0-2 0-16,2-1 128 0,-1-1-272 0,0 0-64 15,0-3-16-15,-1-1-10560 16,0-1-2112-16</inkml:trace>
  <inkml:trace contextRef="#ctx0" brushRef="#br1">20546 6777 18719 0,'0'0'832'0,"0"0"160"0,4-3-800 0,-1-1-192 16,0 1 0-16,-3 3 0 0,0 0 1776 0,0 0 304 15,0 0 64-15,0 0 16 0,0 0-432 0,0 0-96 16,2 7-16-16,-1 3 0 0,-1 1-480 0,0 2-112 16,-1 0 0-16,0 1-16 0,0 0-400 0,0-2-80 15,0-1-16-15,0 1 0 0,0-1-176 0,0 0-32 16,0-1-16-16,1-1 0 0,0-1-64 0,0 0-16 15,0-3 0-15,0-5 0 0,0 0-208 0,2 5 144 16,-2-5-144-16,0 0 128 0,0 0-128 0,0 0 0 16,5 0 0-16,0-2 0 0,0 0 0 0,0-3 0 15,0-1 0-15,-1-2 0 0,2 0 0 0,0-2 128 16,0-1-128-16,0-2 0 0,0-1 0 0,0 1 0 16,1-1 0-16,-1 0 0 0,0 1 0 0,0 0 0 0,1 2 0 0,-1 1 0 15,-2 3 0-15,0 0 0 0,0 2 0 0,-4 5 0 16,4-3 0-16,-4 3 0 15,0 0 0-15,0 0 0 0,5 5 144 0,0 0-144 16,-1 1 160-16,-1 3-160 0,-1 1 352 0,-1 2-32 0,0 0 0 0,0 0 0 16,-1 2-16-16,0 1-16 0,-2-1 0 0,2-2 0 15,0 0-112-15,0-2-32 0,0 0 0 0,1-1 0 16,1-1-144-16,-1-1 128 0,2-1-128 0,1-3 128 16,-4-3-128-16,6 3 0 0,-6-3 0 0,7 2-176 15,2-4-448-15,-1 0-80 0,1 1-32 0,1-2 0 16,-1 0-1696-16,1-1-320 0,0 0-80 0,-2 1-12240 15</inkml:trace>
  <inkml:trace contextRef="#ctx0" brushRef="#br1">20863 6971 8287 0,'0'0'368'0,"0"0"80"0,0 0-448 0,0 0 0 16,0 0 0-16,0 0 0 0,0 0 4816 0,0 0 880 16,0 0 192-16,0 0 16 0,0 0-3728 0,1-5-736 15,0-1-160-15,1-1-16 0,0-1-480 0,0-1-80 16,1 0-32-16,-1-1 0 0,0-1-176 0,0-1-48 15,0-1 0-15,-1 0 0 0,0-1 112 0,0-2 16 16,-2 0 0-16,1 1 0 0,-1-1 0 0,-1 1 0 0,-1-1 0 0,-1 1 0 16,0 2 0-16,0 0 16 0,-1 1 0 0,1 2 0 15,0-2-144-15,0 2-48 16,1 0 0-16,1 1 0 0,2 3-272 0,0 1-128 16,2 1 128-16,1-1-128 0,2-1 0 0,1 0 0 15,2 2 0-15,1-1 0 0,0 3 0 0,0 1 0 0,1 2 0 0,0 1 0 16,1-2 0-16,-2 2 0 0,0 1 0 0,0 2 0 15,-2 1 0-15,1 1-144 0,-2 0 144 16,-2 1 0-16,-1 1-272 0,-1 0 48 0,-2 1 16 16,0 0 0-1,-3 2-304-15,-1 1-64 0,0-2-16 0,-1 0 0 16,-3 1-1552-16,-1 0-304 0,-2 0-64 0,0-2-16 16,-2 1-192-16,-1-1-32 0,0 0-16 0,0-3 0 15,0 0 720-15,1-1 160 0,0-1 32 0,1 1 0 16,1-1 1056-16,1 0 224 0,1 0 32 0,1-1 16 0,1-1 1616 0,2 0 336 0,5-3 64 0,0 0 16 15,0 0 48-15,0 0 16 0,0 0 0 0,5 6 0 16,1-2-368-16,2-2-80 0,2 0-16 0,0-1 0 0,5-2-480 0,0 0-112 16,0 0 0-16,2-1-16 0,0-3-336 0,0 0-160 15,0-1 160-15,0-1-160 0,-1-1 0 0,0 0-336 16,-2-1 48-16,0 2 16 16,-1 0-1648-16,-2 0-320 0,1-1-64 0,-1 1-5568 15,-2 1-1136-15</inkml:trace>
  <inkml:trace contextRef="#ctx0" brushRef="#br1">21103 6773 18719 0,'0'0'832'0,"-3"4"160"0,-1 0-800 0,0 4-192 16,0-2 0-16,-1 2 0 0,-1 1 1856 0,0-2 320 16,1 0 64-16,1 1 0 0,-2 2-704 0,1-2-160 15,0 2-32-15,1-1 0 0,0-3-288 0,0 1-64 16,1 0-16-16,1 1 0 0,1-2-400 0,1 0-64 0,1 0-32 0,1-1 0 16,-2-5-288-16,5 4-64 15,-5-4-128-15,8 2 192 0,-1-1-192 0,2-1 0 16,0-2 0-16,3-2 0 15,1-1-544-15,-1 0 0 0,0-3 0 0,1-1 0 16,0-1-656-16,-3 0-128 0,1 0-16 0,0 0-16 16,-1-1-208-16,-2 0-32 0,-2 1-16 0,-1 3 0 15,-1-2 688-15,-1 2 144 0,-2 1 16 0,-1 6 16 0,0 0 1392 0,0 0 256 0,0 0 64 0,-5 0 16 16,1 1 720-16,-1 1 144 0,1 2 16 0,-1 1 16 16,0 1-496-16,-1 1-96 0,1 0-32 0,1 2 0 15,1 0-480-15,0 0-80 0,1 0-32 0,1-1 0 16,1 2-400-16,2-3-96 0,1 0-16 15,1-1 0-15,2-2-144 0,1 0 0 0,0-2 0 0,0 1 0 0,1-1-224 0,0 0-80 16,0-2-16-16,1-1 0 16,1-1-1680-16,-2-2-352 0,0 2-64 0,0-5-12144 0</inkml:trace>
  <inkml:trace contextRef="#ctx0" brushRef="#br1">21362 6771 26783 0,'0'0'1184'0,"0"0"240"0,-4 6-1136 0,1 1-288 15,1-1 0-15,-1 1 0 0,0 0 1216 0,1 1 192 16,-1 1 48-16,1-2 0 0,1 0-800 0,2 0-144 16,-1 0-48-16,1 0 0 0,0 0-464 0,1-1 128 15,0 1-128-15,1-1 0 0,-3-6 0 0,3 5 0 16,-3-5 0-16,5 3 0 16,-5-3-784-16,6 1-48 0,-1-2-16 0</inkml:trace>
  <inkml:trace contextRef="#ctx0" brushRef="#br1">21356 6643 22111 0,'0'0'1968'0,"0"0"-1584"0,-7-2-384 0,2 1 0 16,5 1 2560-16,-5 1 416 0,5-1 96 0,0 0 0 16,0 0-2224-16,0 0-448 0,0 0-80 0,0 0-32 15,0 0-496-15,4 6-112 0,1-1 0 0,1 1-9632 16,1-1-1920-16</inkml:trace>
  <inkml:trace contextRef="#ctx0" brushRef="#br1">21463 6879 13823 0,'0'0'1216'0,"0"0"-960"16,0-5-256-16,-1-1 0 0,0-1 4320 0,0 0 816 15,1-2 176-15,0 0 16 0,1-1-3232 0,1-2-656 16,1 0-128-16,2-1-32 0,2 1-608 0,-1-2-128 15,0-1-32-15,2 1 0 0,0-1-320 0,1 0-192 16,-1 1 192-16,1 2-192 0,2 1 0 0,-2 2 0 16,3 1 0-16,0 2 0 15,1 0-352-15,-2-1-80 0,0 2-16 0,0 2 0 16,-1 3-1888-16,-2 1-384 0</inkml:trace>
  <inkml:trace contextRef="#ctx0" brushRef="#br1">21978 6579 6447 0,'0'-5'576'0,"0"-1"-576"16,-1 0 0-16,0 1 0 0,0 0 2320 0,0 0 368 15,0-1 64-15,1 1 0 0,0 5-1728 0,0 0-368 16,0 0-64-16,0 0-16 0,0 0 160 0,3-3 32 16,-3 3 0-16,0 0 0 0,7 1 480 0,-1 5 96 15,2 2 32-15,-1 2 0 0,-1 2 128 0,0 4 32 16,-1 0 0-16,-1 4 0 0,0 2-256 0,-2 1-32 16,-1 0-16-16,-1 1 0 0,-2-2-336 0,1 1-64 0,-2-2 0 0,1 0-16 15,-1-2-384-15,1-2-80 0,0 0-16 16,0-5 0-16,0-1-208 0,1-2-128 0,0-1 160 0,1-8-160 15,0 0-128-15,0 0-128 16,0 0-32-16,0 0 0 16,0 0-2480-16,-2-4-496 0</inkml:trace>
  <inkml:trace contextRef="#ctx0" brushRef="#br1">21893 6734 9215 0,'0'0'816'0,"0"0"-656"0,0 0-160 0,0 0 0 0,0 0 4096 0,0 0 800 16,0 0 160-16,4 5 16 15,0 0-3152-15,3 1-640 0,0-1-128 0,2 0-32 16,0-1-720-16,2-1-144 0,2-1-16 0,1 0-16 0,2-1-224 0,-1 0 128 16,3-1-128-16,-2-1 0 0,1 0 0 0,-1 1 0 15,-1-1 0-15,-2 0 0 0,0 1 0 0,-3 1 0 16,-1 0 0-16,-2 1 0 0,-1 1 0 0,-1 0 0 16,-2 3 0-16,1 0 0 0,-3 1 256 0,0 1-64 15,0 1 0-15,-2-2 0 0,0 0 192 0,0 0 48 16,2-1 0-16,-1 1 0 0,0-2 48 0,0-5 16 15,1 5 0-15,-1-5 0 0,0 0-32 0,0 0 0 16,6 1 0-16,-2-1 0 0,1-2 224 0,0-2 32 16,1-1 16-16,0 0 0 0,2-3-208 0,-1 1-32 15,-1-1-16-15,1 1 0 0,0-2-240 0,1 0-48 16,0-1-16-16,-1 1 0 0,0 1-176 0,1-1 0 16,1-1 0-16,0 0 128 0,-1 1-128 0,2-1-144 15,-1 0 144-15,0 2-208 16,-1 2-1312-16,-1-1-256 0,0 3-48 0,-1 1-16 15,-6 3 368-15,0 0 80 0,0 0 16 0,0 0 0 16,5 5-352-16,-3 0-64 0,0 0 0 0,-1 2-16 0,-1 1 1296 0,0 0 256 16,-1 1 48-16,1-3 16 0,-1 2 1184 0,2 0 240 15,0-1 48-15,1 1 16 0,1-3-16 0,1 0-16 0,1 0 0 0,2 0 0 16,1-1-368-16,-1-1-64 0,2 0 0 0,2-2-16 16,2-1-336-16,-1-1-64 0,0-1-16 0,1-1 0 15,1 0-240-15,-3-2-160 0,2 1 192 0,-2 0-192 16,-1-2 128-16,1 0-128 0,-2 1 0 0,0-2 0 15,-1-2 0-15,-2 0 0 0,1 0 0 0,-2-1 0 0,-1 2 0 0,-1-2 0 16,0 2 0-16,-2-1 0 0,-2 0 0 16,-1 1 0-16,0 1 0 0,-2 3 0 15,-1 2 0-15,-2 2 0 0,0 2 128 0,-3 1-128 0,-2 0 576 0,-1 4 16 16,0 0 0-16,-2 3 0 0,0 0 48 0,0 2 16 16,1 1 0-16,2 0 0 0,2-1-128 0,2 1-16 15,1 0-16-15,3-1 0 16,1 0-240-16,4-1-64 0,2 0 0 0,2-2 0 0,2-1-192 0,2-1 0 15,4-1 0-15,2-1 0 0,0-2 0 0,2-1-208 16,1-4 32-16,-1 0 16 16,3-3-1568-16,-2-1-304 0,1-2-64 0,-1-1-16 15,-2 1-720-15,1-1-160 0</inkml:trace>
  <inkml:trace contextRef="#ctx0" brushRef="#br1">22747 6651 7359 0,'0'0'320'0,"-5"2"80"0,0 1-400 0,-2 1 0 15,-1 1 0-15,0 1 0 0,-1 0 5888 0,0 0 1104 0,0 0 224 0,0 3 32 16,1 2-4624-16,-1 0-944 16,2-1-176-16,1 0-32 0,1 0-736 0,1 0-144 0,3 1-16 0,0-1-16 15,1 0-400-15,3 0-160 0,0-2 128 0,2 0-128 16,-1-4 0-16,3 1 0 0,1-2 0 0,0-2 0 31,2-2-352-31,1-1-48 0,3-2-16 0,-1-1 0 16,-1-5-416-16,0 0-64 0,1-1-32 0,-1 1 0 15,-1-2-32-15,0 0-16 0,-1 0 0 0,-1 1 0 0,-1-4 416 0,-2 2 96 0,-1 0 16 16,-1 4 0-16,-1-1 448 0,-2 3 256 0,-1 1-16 0,-2 2-16 16,-1 1 736-16,3 3 160 0,-5 0 32 0,0 2 0 15,-3 2-48-15,1 2 0 0,-1 2 0 0,1 0 0 0,1 2-432 0,1 0-96 16,2 1 0-16,1 1-16 0,0 1-416 0,2-2-144 16,1 1 0-16,2 5 144 0,2-2-144 0,-1-5 0 15,1-1 0-15,2 0 0 16,2-5-464-16,0 1-80 0,-1-1-16 0,3-2 0 15,-1-3-2592-15,0-1-528 0</inkml:trace>
  <inkml:trace contextRef="#ctx0" brushRef="#br1">23067 6547 28095 0,'0'0'1248'0,"0"0"256"0,0 0-1200 0,0 0-304 16,0 0 0-16,0 0 0 0,-5 5 1472 0,1 0 224 15,0 3 48-15,-1 1 16 0,1 2-816 0,-1 2-176 16,1-1-16-16,0 3-16 0,0 1-288 0,0 2-48 0,1 1-16 0,-1 0 0 16,1-2-176-16,0 1-32 0,0 0-16 0,0 0 0 15,-1-1-160-15,1 0 0 16,-1-2 144-16,0-2-144 0,-1-2 0 0,1-2 0 16,1-2 0-16,0-1 0 15,0-2-480-15,3-4-160 0,0 0-48 0,0 0 0 16,0 0-784-16,-3-5-176 0,0-3-16 0,1-1-16 15,1 1-144-15,0-2-32 0,0 0 0 0,-1-1 0 0,2 0 1056 16,0 1 208-16,0 0 32 0,0 2 16 0,0 0 1120 0,0 2 208 0,0 0 48 0,0 6 16 0,0 0 976 0,0 0 192 16,0 0 32-16,0 0 16 0,0 0-592 0,0 0-128 15,0 0-32-15,5-2 0 0,-5 2-720 0,6-2-144 16,1 1-16-16,0 1-16 0,0 0-416 16,0 2 0-16,-1-1 128 0,3 0-128 0,0-1 0 0,1 0 0 15,0 0 0-15,5-1 0 0,-1 0 0 0,-5-1-192 16,0 0 64-16,6-2 128 0,-2 0-208 15,-3 2 80-15,-1-1 128 0,5-1-208 0,-6-1 208 0,-2 2 0 16,-6 3 0-16,11-2 0 0,-11 2 0 0,9 0 0 16,-9 0 0-16,0 0 0 0,0 0 0 0,5 5 160 15,-2 2 0-15,-2 0 0 0,-1 1 320 0,-2 6 64 16,0-1 16-16,1-5 0 0,0 1-144 0,-1 6-32 0,-1-2 0 0,2-4 0 16,1-2-96-16,0 1-32 0,0 0 0 0,1-2 0 15,-1 0-96-15,0-6-32 0,0 0 0 0,8 6 0 16,0-3 0-16,-8-3 0 0,6 0 0 0,4-1 0 15,-1-3-128-15,-2 0 0 16,0-1 0-16,4-2 0 0,1-3 128 0,-2-1 0 16,-1 0 0-16,1-3 0 0,2 1-128 0,-2 1 0 15,1-1 0-15,1 0 0 0,-1 0 0 0,0 0 0 0,0 0 0 0,-2 4 0 16,0-1 0-16,3-3 0 0,-3 3 0 0,-2 6 0 16,-1 2 0-16,0 2 0 15,-6 0 0-15,0 0 0 0,3 5 336 0,0 0 48 16,-2 0 0-16,-1 6 0 0,0 0 0 0,-1-1 0 15,-1-1 0-15,-2 6 0 0,2-2-224 0,0-3-32 0,-1 0-128 0,0 5 192 16,1 0-192-16,1-8 176 0,0 1-176 0,0 3 160 0,1-4-160 16,0-7 0-16,0 0 0 0,0 0 0 0,0 0 0 0,6 5 0 15,-6-5 0-15,8-2 0 0,0-2-176 0,0-3 176 16,-3 0-128-16,0-1 128 0,0 0-192 0,3-4 32 16,0-1 16-16,0 0 0 0,-1-1-208 0,1 2-32 15,-1-1-16-15,-2 6 0 0,0 0 64 0,4-1 16 16,-2 0 0-16,-2 2 0 0,-5 6 160 0,0 0 160 15,0 0-208-15,0 0 80 0,0 0 128 0,0 0 0 16,6 7 160-16,-2 2-160 0,-3 0 448 0,0 2-16 16,0 1 0-16,0 0 0 0,-1 0-48 0,1 1 0 15,1-1 0-15,2 0 0 0,0-1-256 0,0-1-128 16,-1-2 128-16,-3-8-128 0,9 9 0 0,1-3 0 16,1-2 0-16,1-2 0 0,-1-3 0 0,2-1 0 0,1-1 0 0,-4 1-176 15,1-2-96-15,1 0-32 16,0-2 0-16,0-1 0 0,-1-1 96 0,0-1 16 0,-1 0 0 0,0 0 0 15,-2 1-64-15,0-2 0 16,0 0 0-16,-1-1 0 0,0 2 64 0,-1-3 0 16,0 2 0-16,-3 1 0 0,0 0 192 0,0 2-144 15,-1 1 144-15,0 1-128 0,-2 0 128 0,0 5 0 16,0 0 0-16,0 0 0 0,-5 0 0 0,0 3 176 16,5-3-48-16,-6 5 0 0,-3 0 112 0,0 2 16 0,1-1 0 0,-1 3 0 15,0 2 96-15,-4 6 32 0,3-4 0 0,1 1 0 16,4-2 64-16,2-1 0 0,2 0 16 0,1-2 0 15,1 0-304-15,1 0-160 0,1-1 160 0,2-1-160 16,1-1 144-16,0-1-144 0,0 0 128 0,1-3-128 16,1 1 128-16,0-2-128 0,0-1 128 0,1-1-128 0,0-2 128 0,1-2-128 15,0-2 128-15,1-1-128 0,1-2 0 0,-1 1 0 16,0-3 0-16,2 1 0 0,-1-1 0 0,0 0 0 16,1-1 0-16,1 1-176 0,-1 2 0 0,0-2 0 15,-1 1 0-15,-1 1 0 0,-1 2 176 0,1 1 0 16,0 1 0-16,0 0 0 0,-2 1 0 0,1-2 0 15,-1 3 0-15,-1 2 0 0,-1 3 0 0,-1 2 128 16,-2 2 0-16,0 2 0 0,-1 0 272 0,-1 2 64 16,-1 1 16-16,-1 3 0 0,1 2-480 0,-2 0 0 15,0 0 0-15,0 1 0 0,1 0 128 0,0 1 144 16,0-1 32-16,1-4 0 0,1 0-304 0,1-1 0 16,0-2 0-16,2-2 0 0,1 1 0 0,1-3-304 15,0-3 64-15,0-1 16 16,2-3-224-16,0-2-64 0,0-1 0 0,0-3 0 15,0-2-1664-15,1-1-352 0,-1-4-64 0,1 1-16 0</inkml:trace>
  <inkml:trace contextRef="#ctx0" brushRef="#br1">24414 6523 46239 0,'0'0'1024'0,"0"0"192"0,0 0 64 0,0 0 16 0,0 0-1040 0,8 0-256 0,-12 10 0 0,0-1 0 16,0 0 1072-16,-1 0 144 0,-1 3 48 15,-1 4 0-15,0 1-768 0,0 2-160 0,1 1-16 16,0-1-16-16,-2 1-304 0,1 0 0 0,-1-1 128 0,1-1-128 31,1 1-496-31,1-1-144 0,2-4-48 0,0 0 0 16,0-2-1856-16,2-5-368 0,0-1-80 0,1-6-16016 0</inkml:trace>
  <inkml:trace contextRef="#ctx0" brushRef="#br1">24228 6697 13823 0,'0'0'1216'0,"3"-5"-960"0,0 1-256 0,2-1 0 0,2-1 5392 0,2 0 1040 16,1 0 208-16,3 1 32 0,2 1-3312 0,3 1-672 16,0 0-128-16,3 0-16 0,1-1-1632 0,1 0-320 15,-1-1-64-15,1 2-16 0,-1 1-192 0,0 1-32 16,-2 1-16-16,-1 0 0 0,-2-1-272 0,-3 0 0 16,-1 0 128-16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2:14:32.53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19147 640 12895 0,'0'0'1152'0,"-6"2"-928"15,-1 1-224-15,1-1 0 0,6-2 5984 0,-5-3 1152 16,5 3 224-16,0 0 64 0,0 0-5632 0,0 0-1104 16,0 0-240-16,-3-5-12416 15,1-1-2480-15</inkml:trace>
  <inkml:trace contextRef="#ctx0" brushRef="#br1">13710 1008 12895 0,'0'0'576'0,"0"0"112"0,0 0-560 0,0 0-128 0,0 0 0 0,0 0 0 0,0 0 4160 0,0 0 816 15,0 0 144-15,0 0 48 0,5 2-2656 0,1 1-528 16,1-1-96-16,2-1-32 0,2-1-224 0,1 0-48 15,2-1-16-15,1 0 0 0,1 0-544 0,1 0-128 16,0 0 0-16,-1 0-16 0,0 1-384 0,-1 0-80 16,-1 0-16-16,-1 1 0 0,-1-1-272 0,-3 0-128 15,-1 1 128-15,-2 1-128 0,-6-2 0 0,0 0 0 16,0 0 0-16,0 0 0 16,-2 5-2640-16,-1 0-464 0</inkml:trace>
  <inkml:trace contextRef="#ctx0" brushRef="#br1">14494 943 6447 0,'0'0'576'0,"0"0"-576"0,0 0 0 0,0 0 0 15,-4 2 5104-15,4-2 912 0,0 0 176 0,0 0 32 16,0 0-3600-16,0 0-704 0,0 0-160 0,0 0-32 16,0 0-608-16,6 3-128 0,0 1-32 0,1-2 0 15,3-2-384-15,-1-1-64 0,1 0-32 0,0 0 0 16,0 0-96-16,1-1 0 0,1-1-16 0,0-2 0 16,-2 1-208-16,2-1-32 0,0-1-128 0,-2 1 192 15,-2-1-192-15,1-2 128 0,-1 0-128 0,-1 0 0 16,-1-2 128-16,-1 2-128 0,-2-1 0 0,0 0 0 0,-2 1 128 0,-3 0-128 15,-1 1 0-15,1-1 144 0,-2 1-144 0,-2-1 160 16,-3 2-160-16,-1-1 160 0,-1 2-160 0,-2 4 0 16,-1 1 144-16,-1 1-144 0,1 2 384 0,-1 2 0 15,0 2 0-15,1 4 0 0,0 1 272 0,0 3 64 16,1 4 16-16,0 0 0 0,3 1-160 0,1 1-48 16,3-1 0-16,1 1 0 0,3-2-144 0,2 1-16 15,1 0-16-15,4-1 0 0,-1 0-176 0,3 0-48 16,2-2 0-16,3-3 0 0,0-1-128 0,3-3 0 15,2-3 0-15,0-4 0 0,0-2 0 0,3-3 0 16,0-2-144-16,1-5 144 16,-3-3-1664-16,2-2-208 0,-1-1-48 0,0-1-11840 15,-1 1-2352-15</inkml:trace>
  <inkml:trace contextRef="#ctx0" brushRef="#br1">14865 739 12895 0,'0'0'576'0,"0"0"112"0,0 0-560 0,-2 4-128 0,-1 1 0 0,1 3 0 16,1 2 5248-16,-1 1 1008 0,1 1 208 0,0-1 32 16,1 2-4208-16,0 0-848 0,1 0-160 0,0 1-48 15,0 1-432-15,0-1-96 0,-1 1 0 0,1-1-16 16,0-3-128-16,1 2-32 0,0-3 0 0,0 0 0 16,0-1-176-16,-1-1-32 0,-1 1-16 0,1 0 0 15,0-3-96-15,0 1-16 0,0-1 0 0,-1-6 0 16,0 0-48-16,0 0-16 0,0 0 0 0,0 0 0 15,0 0-128-15,0 0 0 0,0 0 144 0,0 0-144 16,0 0 128-16,2-6-128 0,0-2 128 0,1 0-128 16,0 0 0-16,1-1 0 0,0-1 0 0,1-2 128 15,1-1-128-15,0-3 0 0,2 0 0 0,0-2 0 16,1 2 0-16,-1 0 0 0,0-2 0 0,1 4 0 0,1-2 0 0,-1 2 0 16,-3 5 0-16,1 2 0 0,-2 3 0 0,-5 4 0 15,0 0 0-15,0 0 0 0,0 0 0 0,5 7 144 16,-1 4-144-16,0-1 0 0,-3 1 192 0,0 2-64 15,0-1 0-15,0 3-128 0,-1 0 256 0,-1 0-64 16,1 0-16-16,-1 0 0 0,0-2-48 0,0 0 0 16,0-1 0-16,0 0 0 0,-1 0 16 0,0-2 0 15,0 0 112-15,1-1-128 0,0-1-128 16,0-2 144-16,1-6-144 0,0 0 128 0,0 0-128 16,0 0 0-16,0 0 0 0,0 0 0 0,0 0 0 0,0 0 0 0,5-5 0 15,0 0 0-15,2-5 0 0,2-1 0 0,1-1 0 16,-1-1 0-16,0-1 0 0,0-3 0 0,0 2 0 15,0-5 0-15,0 3 0 16,1-1 0-16,0 0 0 0,2 2 0 0,-3-1 0 0,1 0-160 0,0 3 160 16,0 1 0-16,-1 2 0 0,0 0 0 0,-1 1 0 15,0 2 0-15,0 3 0 0,-1 2 0 0,-2 3 0 16,0 2 0-16,1 3 0 0,-2 3 0 0,-1 4 0 16,1 2 0-16,-2 1 0 0,-1 3 144 0,-1 2-144 15,1 2 256-15,-2 0-48 0,-1-1-16 0,0-1 0 16,1 1 64-16,-2-1 0 0,-1-2 0 0,0-1 0 0,0-2-256 15,1 0 176-15,0-2-176 0,2 1 160 0,-1-4-160 0,1 0 0 16,0-3 0-16,1-1 0 0,0-6 0 0,0 0-272 16,0 0 64-16,5-1 16 15,1-2-1424-15,1-2-288 0,1-4-48 16,1-1-16-16,0-2-1376 0,-1 0-288 0</inkml:trace>
  <inkml:trace contextRef="#ctx0" brushRef="#br1">15399 610 30399 0,'0'0'1344'0,"0"4"288"0,-2 5-1312 0,0 0-320 15,1 1 0-15,1 1 0 0,-1-1 1536 0,0 2 224 16,1 2 48-16,1 0 16 0,1 3-496 0,-1 2-112 16,-1 0 0-16,1 2-16 0,0 0-288 0,2 0-48 15,-1-1-16-15,0 1 0 0,0 0-224 0,-1 0-48 0,-1-2-16 0,1-2 0 16,-1-2-176-16,1-2-16 0,-1 0-16 0,0-1 0 15,0 0-80-15,0-3-16 16,0 1 0-16,0-1 0 0,0-9-48 0,0 0-16 16,0 0 0-16,0 0 0 0,0 0-64 0,0 0-128 15,0 0 176-15,3-4-176 0,0-1 256 0,0-1-64 0,1-1-16 0,1 1 0 16,-2-4-176-16,3-2 160 0,0-1-160 0,1 1 160 0,1-1-160 0,0 0 0 16,-1 1 0-16,2 0 0 15,2-2 0-15,2 2 0 0,0 2 0 0,2 1 0 0,1 1 0 16,-2 3 0-16,0 0 0 0,0 3 0 15,-2 0 0-15,-2 4 0 0,1 0 0 0,-2 4 0 0,0 1 0 0,-3 3 0 16,-3 0 0-16,1 0 0 0,-3 2 0 0,-2 1 128 16,0 0-128-16,-3 1 128 0,-1-2 96 0,-3 1 16 15,-2-1 0-15,-2 1 0 0,-1-3 16 0,-2 0 0 16,-2 2 0-16,1-2 0 0,-3 2-64 0,2-2-16 16,0 0 0-16,0-3 0 0,2 1-176 0,0-2 0 15,1-1 0-15,2-2 0 0,3-3 0 0,1-1-176 16,2-4 48-16,3 0 0 15,3-2-1088-15,4-1-224 0,0 0-32 0,3-3-16 16,3-1-944-16,0-2-176 0,3 2-32 0,0 2-9792 0,1-2-1968 0</inkml:trace>
  <inkml:trace contextRef="#ctx0" brushRef="#br1">15677 933 31391 0,'0'0'1392'0,"5"3"272"0,-2 1-1328 0,1-2-336 0,0 1 0 0,1-1 0 15,1 1 2000-15,1 1 336 0,-1-1 64 0,0 0 16 16,1 0-864-16,0 0-160 0,1-2-48 0,0 1 0 15,1-1-736-15,1 1-160 16,0 0-16-16,-1-2-16 0,1-1-288 0,3 0-128 0,0-3 128 0,1 1-128 16,-2-1 0-16,0-1-176 0,-2-2 16 0,2-2 0 31,-1 0-448-31,0 0-96 0,-3 0 0 0,0-1-16 16,-1-3 32-16,-3 3 16 0,0-1 0 0,-1 1 0 0,-2 0 480 0,-1 0 192 0,-2 1-176 0,-1 0 176 15,-1-3 0-15,-1 2 0 0,-3 1 0 0,0 0 0 0,1 1 432 0,-3 2 80 16,-3 3 0-16,-1 3 16 0,1 3 432 0,-1 4 64 15,-3 3 32-15,2 2 0 16,1 5 32-16,2 2 0 0,1 3 0 0,3 0 0 0,0-2-384 0,3 2-64 16,2-4 0-16,3 2-16 0,1-3-304 0,3 1-64 15,1-1-16-15,4-2 0 0,0 0-240 0,2-2 0 16,2-3 128-16,3-1-128 0,0-1 0 0,2-3 0 16,-1-3 0-16,1-2-160 15,2-3-736-15,-1-2-128 0,2-3-48 0,-1-2 0 16,0 1-1168-16,-1-5-224 0,1 0-48 0,-2-2-10672 15,-1 0-2144-15</inkml:trace>
  <inkml:trace contextRef="#ctx0" brushRef="#br1">16291 577 31039 0,'0'0'1376'0,"0"0"288"0,0 0-1344 0,0 0-320 0,-2 6 0 0,0 1 0 15,-1 0 2496-15,-1 1 416 16,0 1 96-16,0 2 0 0,0 3-1072 0,1 2-208 0,1 0-64 0,0 3 0 15,1 2-640-15,0 0-144 16,2 1-32-16,0 1 0 0,1-2-368 0,0 0-80 16,0-1-16-16,1 0 0 0,1-2-208 0,0-2-48 0,0-1-128 0,1-1 192 15,-2-1-192-15,0-3 0 0,0-1 0 0,0-2 0 16,1-2 0-16,-4-5 0 0,0 0 0 0,5 3 0 0,-5-3 0 0,0 0 0 16,0 0 0-16,0 0-160 0,0 0-64 0,2-4-16 15,-1-1 0-15,-1-2 0 16,-1-1-112-16,-3-1-32 0,-2-1 0 0,-2 2 0 15,-2-2 64-15,-1 1 16 0,-1 1 0 0,-2 3 0 16,0-1 304-16,2 4-160 0,-2 0 160 0,1 3-128 16,2 2 320-16,1 2 64 0,-1 4 0 0,0 1 16 15,1 0 304-15,2 0 48 0,1 2 16 0,0 1 0 0,1 1-16 0,2-1 0 16,1 1 0-16,2 1 0 0,2-5-240 0,2 2-32 16,2 0-16-16,2 1 0 0,2-3-208 0,1-1-128 15,4-1 160-15,1-3-160 0,0-2 0 0,3-3 0 16,2-2 0-16,0-1 0 0,1-1-384 0,-1-2 0 15,2-2-16-15,-1-1 0 16,0 0-1008-16,-3-2-192 0,0-1-32 0,-1 1-16 16,-3 1-1168-16,1-2-224 0,-1-1-48 0,-1-1-15344 0</inkml:trace>
  <inkml:trace contextRef="#ctx0" brushRef="#br1">16694 607 34559 0,'0'0'1536'0,"0"0"304"0,-3 6-1472 0,-2-2-368 0,0 2 0 0,1 0 0 16,0 2 2304-16,0-1 384 0,0 3 64 0,1 2 32 16,-1 4-1248-16,2 4-256 0,-2-2-64 0,1 3 0 15,1-1-496-15,0 1-96 0,1-1-32 0,2 1 0 16,0-1 64-16,1-2 16 0,0 1 0 0,0-3 0 16,1-1-800-16,0-2-176 0,0 0-16 0,-1-2-16 15,0-2 336-15,1 0 128 0,1-2 0 0,0-1 0 16,-4-6-128-16,6 3-192 0,0-2 32 0,-6-1 16 15,0 0 144-15,6-2-192 0,-1-1 192 0,-1-1-192 0,-2-3 0 0,-1 0-16 16,1-3 0-16,-2 0 0 0,-2 0 80 0,-1 0 128 16,-4-2-208-16,0-2 80 15,-1 0-288-15,-1 3-48 16,-1 0-16-16,2-1 0 0,-3 2 192 0,-1 4 32 0,0 2 16 0,1 1 0 0,-1 4 240 0,0 5 0 16,1 1 0-16,-1 4 160 0,1 2 352 15,2 2 64-15,0 0 0 0,2 3 16 0,0-1 160 0,1 2 16 16,2-1 16-16,2-1 0 0,1 0-368 0,2-1-80 15,1 1-16-15,2 0 0 0,0-2-464 0,2 0-112 16,2 0 0-16,1-5-16 0,1 0 608 0,2-3 128 0,1-1 32 0,3-3 0 16,1-3-496-16,0-3-192 15,1-3 16-15,0-1 0 16,-1-2-736-16,1 0-160 0,-1-2-16 0,0-1-16 16,0 0-752-16,-4-2-160 0,1 1-32 0,-1-2 0 15,-2 3-672-15,0-1-144 0,-2 0-16 0,0 1-16 16,0-1 336-16,-2 1 64 0,0 1 0 0,-1 2 16 15,1 0 560-15,-2-1 96 0,0 2 32 0,-1 3 0 0,-1 0 2016 0,-3 5 416 0,0 0 64 0,0 0 32 16,0 0 2096-16,0 0 432 0,0 0 64 0,0 0 32 16,0 7-400-16,-1 1-80 0,-1 1 0 0,-1 1-16 15,0-1-1296-15,-1 1-256 0,0-1-48 0,0 1-16 16,0 0-160-16,1 1-48 0,1-1 0 0,0-1 0 16,1-1-848-16,1-3-192 0,0-5 0 0,1 6 0 15,-1-6 0-15,2 6 0 0,-2-6 0 0,0 0 0 31,7 0-1568-31,0 0-416 0,0-3-96 0,1-2-11728 0,-1-1-2336 0</inkml:trace>
  <inkml:trace contextRef="#ctx0" brushRef="#br1">16950 691 27807 0,'0'0'608'0,"0"0"128"0,-6 3 32 0,1 1 16 0,1 0-624 0,0 0-160 0,1 2 0 0,1 2 0 0,2 2 816 0,0 1 128 15,0 1 16-15,2 1 16 16,-1 0-1136-16,1 1-224 0,1 1-64 0,1 1 0 16,0-1-32-16,0 2-16 0,1 0 0 0,-1-2 0 0,1 0 240 0,-2 0 64 15,0-3 0-15,-1 3 0 0,-1-2 1152 0,-1 1 224 16,-1-3 48-16,0 1 16 0,0-4 1072 0,0-1 224 16,1-7 32-16,0 0 16 0,0 4-752 0,0-4-160 15,0 0-16-15,0 0-16 0,0 0-688 0,4-4-128 0,-2-1-16 0,3-2-16 16,0-1-448-16,0-1-96 15,0 0 0-15,1-3-16 0,0-1-240 0,1-1 128 16,0 0-128-16,1-1 0 0,0 0 0 0,1 2 0 16,0-1 0-16,-1 2 0 0,0 1 0 0,1 3 0 15,0 0 0-15,0 1 0 0,-1 2 0 0,-3 1 0 0,-5 4 0 0,0 0 0 16,0 0 0-16,6 5 144 0,-1 2-144 0,-1 2 128 16,-3 0 32-16,0 3 0 0,-2 2 0 0,0 1 0 15,0 3 96-15,-1 0 0 0,-3-1 16 0,0 0 0 16,0-2-112-16,1-2-32 0,0-1 0 0,1 0 0 15,3-3-128-15,1-1 0 0,0 2 0 0,2-5 0 16,-3-5-336-16,5 3-48 0,2-3-16 0,2-1 0 16,2-1-1696-1,1-2-336-15,0-2-64 0,2-2-11280 0,1-1-2272 0</inkml:trace>
  <inkml:trace contextRef="#ctx0" brushRef="#br1">17374 786 8287 0,'0'0'736'0,"-3"4"-592"0,-1-1-144 0,1 3 0 0,-1 0 6464 0,0 2 1248 16,0 1 256-16,0 6 48 0,-1 2-6416 16,1-1-1280-16,1-1-320 0,0 1 1792 0,0-1 304 15,1-2 48-15,0 1 16 0,0 0-1456 0,0-1-272 16,2 0-64-16,-1-1-16 0,1-2-352 0,1-3 0 16,0 0 0-16,1 1 0 0,1-2 0 0,1-1 0 0,2-3 0 0,0-1 0 31,0-1-592-31,1-2-48 0,1-3 0 0,0-1 0 15,1 0-304-15,-1-2-64 0,-1 1-16 0,0-2 0 16,-1-2-304-16,0-1-64 0,-1 0-16 0,0-2 0 0,-1 0 1408 0,0 0 0 0,0-1 192 0,-1 2 0 16,-1 0-48-16,0 3 0 0,-1 0 0 0,-1 3 0 15,-1-1 496-15,-1 3 112 0,-1 2 16 0,3 3 0 16,-4-1 336-16,4 1 80 0,-5 3 16 0,1 3 0 16,0 2-320-16,1 3-64 0,0 2-16 0,1 0 0 15,1 3-352-15,1 0-80 0,0 0-16 0,1 2 0 16,0 0 112-16,1 4 32 0,0 0 0 0,0 5 0 15,0 3-256-15,0 4-48 0,0-1-16 0,0 2 0 16,-1-1-48-16,-1 1 0 0,-1-2 0 0,-1-1 0 16,0-3 32-16,-1-1 0 0,-1 0 0 0,-1 0 0 15,1 0 288-15,-2 1 48 0,0-1 16 0,-1-1 0 16,-1-4-384-16,0 0-128 0,0-6 0 0,1 1 0 0,-1-4 0 0,-1-2 0 16,0-3 0-16,-1-2 0 0,0-3-384 0,-1-3 16 15,-1-3 16-15,-1-2 0 16,1-1-944-16,-2-2-192 0,-1-5-48 0,0 0-12752 15,-1-3-2560-15</inkml:trace>
  <inkml:trace contextRef="#ctx0" brushRef="#br1">18000 1046 14735 0,'0'0'640'0,"0"0"160"0,0 0-640 0,-1 5-160 0,0-1 0 0,1-4 0 16,-1 5 3552-16,1 0 672 0,0 0 144 0,0-5 32 15,0 0-2224-15,0 0-432 0,0 0-80 0,0 0-32 16,0 0-208-16,0 0-32 0,0 0-16 0,0 0 0 16,-1-6-176-16,0 1-48 0,0-2 0 0,0 0 0 15,0-2-176-15,0 0-32 0,0-3-16 0,1-1 0 16,1-4-256-16,0-2-48 0,0-2-16 0,0-4 0 0,1-3-224 16,1-2-32-16,0-3-16 0,2-3 0 0,2 4-96 0,1 0-32 15,1 5 0-15,0-1 0 0,0 6-80 0,0-1 0 16,1 4-128-16,-2 1 192 0,1-2-192 0,1 3 0 15,-2 0 128-15,1 2-128 0,-1 0 0 0,2 2 0 16,0 0 0-16,2 2 0 0,-2 0 0 0,1 0 0 16,-1 2 0-16,1 0 0 0,-1 0-192 0,0 2-16 15,-2 1-16-15,0 1 0 16,-2 1-1296-16,-6 4-256 0,0 0-48 0,0 0-12688 16,0 0-2528-16</inkml:trace>
  <inkml:trace contextRef="#ctx0" brushRef="#br1">18503 689 14735 0,'0'0'640'0,"0"0"160"0,1-5-640 0,0-2-160 15,0-1 0-15,-1 0 0 0,1 3 3392 0,1-1 640 16,0-1 128-16,-1 1 16 16,1 0-2192-16,1 0-432 0,0 0-80 0,0 2-32 0,-3 4-816 0,4-2-176 15,-4 2-16-15,0 0-16 16,0 0 352-16,0 0 80 0,0 0 16 0,0 0 0 0,0 0 128 0,4 7 32 16,-2 4 0-16,-1 2 0 0,-1 1-208 0,0 5-48 15,-1 4 0-15,-1 2 0 0,0 2-144 0,1 2-48 16,0 0 0-16,0-2 0 0,1-1-336 0,0-3-80 15,0-1-16-15,1-4 0 0,0 1-144 0,1-3 0 16,0-2 0-16,1-1 0 0,0-3 0 0,1-3-192 16,1-2 0-16,0-1 16 15,-5-4-1872-15,5 0-384 0,0-3-80 0,1-2-10224 16,0-1-2032-16</inkml:trace>
  <inkml:trace contextRef="#ctx0" brushRef="#br1">18537 621 15663 0,'0'0'1392'0,"-4"-2"-1120"16,-1-2-272-16,0 2 0 0,1-1 4224 0,1-3 800 16,1 2 160-16,1-1 16 0,1 5-2704 0,1-5-528 15,1 0-112-15,2-1-32 0,1-1-848 0,1 1-160 16,1 0-48-16,2-2 0 0,1 2-544 0,2 0-224 16,1 1 176-16,1 2-176 0,-2 1 0 0,4 1 0 0,0 1 0 0,-2 1 0 15,1 1 0-15,0 3 128 16,-3 1-128-16,1 1 0 0,-1 0 0 0,-2 2 0 0,-3-1 0 0,-1 2 0 15,-2-1 224-15,-4 1-48 0,-2 1-16 0,-2 1 0 16,-2 2 288-16,0 2 64 0,-3 0 16 0,-1 1 0 16,-1 0 144-16,-1-2 32 0,1-1 0 0,-1-2 0 15,1 0-192-15,2-2-48 0,2-2 0 0,2-2 0 16,1-2-192-16,4-4-32 0,0 0-16 0,0 0 0 16,5-2-224-16,2-1 128 0,1-2-128 0,3 0 0 15,1 0 0-15,3 1 0 0,0 2 0 0,2 2 0 0,0 1 0 0,1 3 0 16,1 1 0-16,-3 0 0 0,-1 4 0 0,0 1 0 15,-5 3 0-15,-1 1 0 0,0 0 0 0,-4 3 0 16,-2-2 0-16,-3 2 0 0,-2-1 0 0,-2 1 0 16,-3-3 128-16,-3 2-128 0,-3-3 384 0,-1-2 0 15,-4 1-16-15,1 0 0 0,-2-1 16 0,0-1 0 16,0 0 0-16,-1-1 0 0,0-2-144 0,1-2-32 16,2-3 0-16,0 0 0 0,2-1-208 0,4-1 0 15,0-2 128-15,2-1-128 0,2-1 0 0,2-1 0 16,1-1-192-16,3 0 192 15,2-5-992-15,3 2-96 0,3-1 0 0,2 0-16 16,1 0-832-16,2 0-176 0,2 1-16 0,2-1-16 16,-2 2-1264-16,3-3-256 0</inkml:trace>
  <inkml:trace contextRef="#ctx0" brushRef="#br1">19019 829 30063 0,'0'0'1328'0,"0"0"272"0,0 0-1280 0,0 0-320 0,0 0 0 0,0 0 0 15,0 0 1968-15,0 0 320 0,0 0 64 0,0 0 16 16,0 0-912-16,0 0-176 0,0 0-48 0,0 0 0 0,-4 4-464 0,-2 0-112 16,0 3-16-16,-1 2 0 0,0 0-176 0,0 2-32 15,0 1-16-15,0 1 0 16,0 2 16-16,0-2 0 0,2 2 0 0,1-1 0 0,1-2-176 0,2 0-16 16,1-1-16-16,1 0 0 0,2-2-32 0,1 0 0 15,1-1 0-15,2-2 0 0,3-3-192 0,2-2 128 16,0-3-128-16,2-1 0 0,1-1 128 0,2-2-128 15,1-2 0-15,1-1 144 0,-3-4-144 0,1 0 0 16,-2 0 0-16,-2-1 0 0,-2-1 0 0,-1 1 0 16,-3 1 0-16,-3 0 0 0,-2 1 0 0,-3 3 0 15,-2-2 128-15,-4 2-128 0,-1 1 0 0,-1 0 0 16,-1 2 144-16,-1 2-144 0,-1 0 0 0,-1 0 128 16,0 0-128-16,3 0 0 0,-1 0 0 0,2 0 0 15,0 0 0-15,2 0 0 0,3 0-256 0,4 4-64 16,0 0 0-16,0 0-16 15,0 0-640-15,4-4-128 0,2 3-32 0,2-2 0 16,2 2-1696-16,0 1-352 0,0 1-64 0</inkml:trace>
  <inkml:trace contextRef="#ctx0" brushRef="#br1">19362 579 11055 0,'0'0'976'0,"0"0"-784"0,0 0-192 0,0 0 0 0,-1-5 5664 0,1 5 1088 16,-1-4 224-16,1 4 32 0,0 0-4240 0,0 0-848 16,0 0-160-16,0 0-32 0,0 0-544 15,-1 4-96-15,0 4-32 0,1 0 0 0,0 2-352 0,1 2-80 16,0 0-16-16,0 3 0 0,0 1-256 0,1 3-48 16,0 1-16-16,0 1 0 0,-1 3-144 0,2-2-16 15,0-2-128-15,1 0 192 0,1-2-192 0,0-3 0 16,0-1 0-16,1-3 0 0,-1 0 0 0,1-3 0 0,1-3 0 0,0-2 0 15,-1-2 0-15,0-3 0 16,0-2 0-16,-1-1 0 0,1-2 0 0,0-1 0 16,-2-2 0-16,1-1 0 0,1-1 0 0,-2-2 0 15,2-1 128-15,1-2-128 0,0-1 0 0,-1 1 0 16,0 2 0-16,0 1 0 0,0 2 0 0,0 5 0 16,0 2 0-16,-1 1 0 0,1 0 0 0,-6 4 0 0,0 0 0 0,6 8 0 15,-2 4 0-15,-2 2 0 0,-1 5 0 0,-1-1 0 16,-1 4 0-16,-1 0 0 0,1-1 0 0,2-2 144 15,1 1-144-15,1-3 192 0,1 0-192 0,1-2 192 16,2-2-48-16,2-3 0 0,2-2 0 0,1-2 0 16,-1-1 48-16,3-2 16 0,-1-2 0 0,0-3 0 15,-1-3 0-15,1-2 0 0,-1-2 0 0,-1-1 0 16,-1 0 16-16,1-5 0 0,-2-2 0 0,0-1 0 0,0-2-64 0,1-2-16 16,-1-1 0-16,0 0 0 0,-2 0-144 0,1 1 0 15,0 0 0-15,-1 3 128 0,0 0-128 0,0 3 0 16,-1 1 0-16,0 1 0 0,0 2 0 0,-1 0 0 15,-1 1 0-15,0 3 0 0,0-1-320 0,-3 4 64 16,-1 0 16-16,0 5 0 16,0 0-880-16,0 0-176 0,0 0-48 0,0 0 0 15,-4 3-1280-15,1 1-256 0,1 2-48 0</inkml:trace>
  <inkml:trace contextRef="#ctx0" brushRef="#br1">20200 793 9215 0,'-4'-9'400'0,"3"5"96"0,1-1-496 0,1 1 0 16,0-1 0-16,1 0 0 0,0 0 6064 0,0-1 1104 16,-1 2 240-16,-1 4 32 0,0 0-4720 0,0 0-944 15,0 0-192-15,0 0-48 0,2 8-544 0,-1 2-112 16,0 1-32-16,0 0 0 0,-1 1-464 0,1 0-112 16,1 0-16-16,0 0 0 0,1-2-112 0,0 0-16 15,0 0-128-15,1-1 192 0,-1-2-192 16,2 0 128-16,-1 0-128 0,1-1 0 0,-5-6 304 0,6 4-48 15,-6-4 0-15,7 4 0 0,-7-4 176 0,7 2 16 16,-7-2 16-16,7 1 0 0,-1-1 0 0,1-1 0 16,-2-1 0-16,2-1 0 0,0 1-160 0,0-3-48 15,-1-1 0-15,0-1 0 0,0 0-256 0,1-2 160 16,1-2-160-16,2-1 128 0,-1 0-128 0,2-1 0 0,1-1 0 0,1-2 0 16,-1 1-352-16,1 0 0 0,-1 1 0 0,-1 3 0 31,-2 0-1504-31,0 3-288 0,-1 3-64 0,0-1-11312 0,-2 2-2272 0</inkml:trace>
  <inkml:trace contextRef="#ctx0" brushRef="#br1">20652 767 13823 0,'0'0'1216'0,"0"0"-960"0,-4-4-256 0,-1 2 0 0,-1-3 6096 0,0 3 1184 15,0 1 224-15,1 0 48 0,0-1-4672 0,-1 0-960 16,6 2-176-16,-7 1-32 0,2 1-704 0,0 0-144 16,5-2-32-16,-5 4 0 0,5-4-448 0,-3 6-112 15,3-6-16-15,0 8 0 0,3-1-256 0,0 0 0 16,1-1 0-16,2 2 0 0,0-1 0 0,1 1-192 16,0 0 192-16,0 1-192 0,-1-1-112 0,0 2-16 15,-1 1 0-15,-1 0 0 0,-2-1 96 0,0 0 16 16,-1 0 0-16,-2 2 0 0,-1-3 208 0,-2 2 0 15,0-1 0-15,-2-1 0 0,-2-2 0 0,1-1 0 16,-2-2 0-16,1 1 0 0,-1 0 224 0,1-1-64 16,1-1-16-16,0-2 0 0,0-2-144 0,2 0 160 15,-1-2-160-15,1 0 160 0,1 1-160 0,4 2 0 16,-2-4-192-16,2-1 192 16,1 0-1536-16,2-1-176 0,1 0-32 0,2 1-11824 0,2 1-2368 15</inkml:trace>
  <inkml:trace contextRef="#ctx0" brushRef="#br1">20795 966 7359 0,'0'0'320'0,"0"0"80"0,0 0-400 0,0 0 0 0,0 0 0 0,0 0 0 16,0 0 8624-16,0 0 1632 0,0 0 336 0,0 0 64 15,0 0-7968-15,0 0-1584 0,0 0-320 0,4-3-64 16,-2-4-1232-16,0 0-256 0,0 0-64 0,0 0-19808 15</inkml:trace>
  <inkml:trace contextRef="#ctx0" brushRef="#br1">21238 568 17503 0,'0'0'768'0,"0"0"176"0,0 0-752 0,0 0-192 0,7 3 0 0,2-1 0 15,2-2 4304-15,1 0 832 0,1 0 176 0,1 0 16 16,0-1-3024-16,0-1-624 0,3 1-112 0,0-1-32 16,-1 0-592-16,2-1-128 0,-2 1-32 0,2 0 0 0,-1 0-432 0,0 1-96 15,1-2 0-15,-3 2-16 0,-2 1-240 0,0 0 0 16,-1-1 0-16,-2 1 0 15,-1 0-1808 1,-2 1-368-16,-7-1-64 0,0 0-15904 0</inkml:trace>
  <inkml:trace contextRef="#ctx0" brushRef="#br1">21424 556 30751 0,'0'0'1360'0,"0"0"288"0,0 0-1328 0,-4 5-320 16,0-1 0-16,1 0 0 0,-1-1 1984 0,0 2 320 16,1 2 64-16,-1 1 0 0,-1 2-672 0,0 2-144 15,1 0-16-15,-1 4-16 0,0 2-704 0,1 2-144 16,-1 2-32-16,2-1 0 0,0 1-192 0,1-1-64 0,0 2 0 0,2-3 0 16,0 0-256-16,1-3-128 0,0-1 0 0,1-1 128 15,1-3-128-15,-1-1 0 16,0 0 0-16,1-3 0 0,-1-3 0 0,-2-5-224 15,0 0 48-15,5 2 16 16,1-1-656-16,0-1-128 0,1-2-16 0,0-1-16 16,0-1-1776-16,0-3-368 0,0-1-64 0</inkml:trace>
  <inkml:trace contextRef="#ctx0" brushRef="#br1">21744 905 8287 0,'0'0'736'0,"-2"6"-592"16,-3-1-144-16,1 0 0 0,4-5 4944 0,0 0 960 15,-4 3 192-15,4-3 48 0,0 0-3232 0,0 0-640 16,0 0-128-16,0 0-32 0,0 0-624 0,0 0-128 16,0 0-16-16,0-3-16 0,0-4-464 0,0-1-96 15,1-1 0-15,-1-1-16 0,0 0-272 0,0-2-48 16,0 0-16-16,-1-3 0 0,0 0-256 0,0-2-160 16,1 0 192-16,0-3-192 0,-1 0 128 0,1 1-128 15,0 0 0-15,-1 0 0 0,2 3 0 0,0 2 0 16,0 2 0-16,1 0 0 0,0 1 0 0,0 1 0 0,0 3 0 0,1-1 0 15,0 1 0-15,1 1 0 16,0 0 0-16,2 2 0 0,0 0 0 0,0 1 0 16,1 1-128-16,0 0 128 0,-2 1 0 0,2 1 0 15,1 1 0-15,0-1 0 0,-1-1 0 0,1 1 0 0,0 0 0 0,1 2 0 16,0-1 0-16,-2 2 0 0,2-1 0 0,-1 1 0 16,-1-1-288-16,-7-2-64 0,8 3-16 0,-2 1 0 31,-6-4-2752-31,0 0-544 0,1 7-112 0</inkml:trace>
  <inkml:trace contextRef="#ctx0" brushRef="#br1">21750 735 32831 0,'0'0'1456'0,"-5"5"288"0,1-2-1392 0,4-3-352 0,-4 3 0 0,4-3 0 0,0 0 1792 0,0 0 272 16,3 5 64-16,0 0 16 0,-3-5-976 0,6 2-192 16,2 1-32-16,0-3-16 0,0 1-544 0,1 0-96 15,1-1-32-15,2 0 0 0,-3 0-256 0,3 1 0 16,0 1 0-16,1-2 0 15,-2 0-224-15,2-2-160 0,2 1-16 0,-2 0-16 16,-1 0-2752-16,0-1-544 0</inkml:trace>
  <inkml:trace contextRef="#ctx0" brushRef="#br1">22040 704 7359 0,'0'0'656'0,"0"0"-528"15,0 0-128-15,0 0 0 0,0 0 6976 0,0 0 1344 16,0 0 288-16,6-2 48 0,0-2-5776 0,1 3-1168 16,1-2-240-16,0 2-32 0,0 0-640 0,2 1-128 0,-1 2-32 15,-1 1 0-15,1-1-304 0,-2 1-64 0,1 2-16 0,0-1 0 16,0 0-256-16,-1-1 0 16,0-1 0-16,0 0 0 15,2 0-1424-15,-1-1-352 0,0-1-64 0,0-1-17168 0</inkml:trace>
  <inkml:trace contextRef="#ctx0" brushRef="#br1">22342 567 31679 0,'0'0'1408'0,"0"0"272"0,0 0-1344 0,0 0-336 0,0 0 0 0,0 0 0 15,0 0 2096-15,0 0 336 0,0 0 80 0,5 3 16 16,0-2-960-16,3 0-192 0,0 0-32 0,1 0-16 16,1 0-688-16,2 0-144 0,0 0-32 0,2-1 0 15,1 1-320-15,0-2-144 0,1 0 128 16,-1 1-128-16,1 0 0 0,-1 0 0 0,-3 1 0 0,-1-1 0 15,0-2 0-15,-3 0-224 0,-2 0 32 0,0 1 0 16,-1 0-1184 0,-5 1-224-16,0 0-64 0,0 0 0 0,4-1-1008 0,-4 1-208 0,0 0-32 0,0 0-16 0</inkml:trace>
  <inkml:trace contextRef="#ctx0" brushRef="#br1">22430 593 30175 0,'0'0'1344'0,"0"0"256"0,0 0-1280 0,0 0-320 16,0 0 0-16,0 0 0 0,-1 6 1856 0,-1 1 320 16,-1 1 48-16,0-1 16 0,0 1-576 0,1 2-96 15,-1 3-32-15,1-2 0 0,0 5-768 0,0-1-144 16,-1 3-48-16,1 1 0 0,0-2-352 0,0 1-80 16,-1-1-16-16,1-1 0 0,-1-1-128 0,1-2-224 15,0-2 48-15,1-1 16 16,-2-2-1296-16,1-2-256 0,-1-2-48 0,3-4-16 15,-4 3-1744-15,4-3-336 0,-12 2-80 0,12-2-16 0</inkml:trace>
  <inkml:trace contextRef="#ctx0" brushRef="#br1">22281 864 21183 0,'0'0'1888'0,"0"0"-1504"0,0 0-384 0,0 0 0 16,0 0 3024-16,0 0 544 0,0 0 96 0,6 3 32 16,0-2-1664-16,2-1-336 0,2 0-64 0,0-1-16 15,0 1-624-15,0 0-128 0,2 0-32 0,1 0 0 16,1-1-416-16,0 0-96 0,2 0 0 0,0 1-16 15,0 0-304-15,1 0 0 0,0-1 128 0,-1 0-128 16,-1-1 0-16,0 1 0 0,0-2 0 0,0 0 0 16,-2-1-544-16,-1 1-64 15,-1-2-16-15,1-1 0 0,0 0-1968 16,-1-1-400-16,0 1-80 0</inkml:trace>
  <inkml:trace contextRef="#ctx0" brushRef="#br1">22774 590 34847 0,'0'0'768'0,"0"0"144"0,-2 2 48 0,-1-1 16 0,3-1-784 16,-3 5-192-16,1 1 0 0,0 0 0 0,-1 0 1568 0,0 2 272 16,1 2 48-16,-1 3 16 0,1-1-816 0,-1 5-144 15,1 4-48-15,1-3 0 0,1 2-480 0,0-1-96 16,0 0-32-16,1 1 0 0,0-1-288 0,1-1 0 15,0-3 0-15,0 0 0 0,0-2 0 0,1-3-144 16,1-1-16-16,1-1 0 16,0-3-1824-16,-5-5-352 0,7 3-80 0,-2-3-9584 15,0-4-1920-15</inkml:trace>
  <inkml:trace contextRef="#ctx0" brushRef="#br1">22830 627 11967 0,'-5'-2'1072'0,"-1"-1"-864"0,0 0-208 0,-1 0 0 16,1 2 5680-16,1 0 1088 0,5 1 208 0,0 0 64 15,0-4-4608-15,3 0-928 0,2 0-176 0,3 1-48 0,1 0-816 0,2 1-160 16,4 2-48-16,2 0 0 0,-1 0-256 0,3 1 160 16,-1 2-160-16,-1 0 128 15,-1 1-128-15,-1 1 0 0,0 1 0 0,-3 3 0 16,-3 0 0-16,-2 2 0 0,0 2 0 0,-2-1 0 0,-2 1 0 0,-3 2 0 15,-1 1 0-15,-2 2-176 0,-2-1 640 0,-2 1 128 16,-1 0 32-16,-1-1 0 0,-2 2-112 0,-2-5-32 16,0 1 0-16,-3-1 0 0,-1-1-32 0,2-2 0 15,-1-1 0-15,2 0 0 0,1-5-288 0,1 0-160 16,2-3 160-16,2 0-160 0,2-1 0 0,1 0 0 16,0 0 0-16,3-2 0 0,2 1-192 0,0 0-64 15,5-4-32-15,2 2 0 16,2-1-1344-16,2 1-272 0,1-1-48 0,0 1-10976 0,3-3-2208 0</inkml:trace>
  <inkml:trace contextRef="#ctx0" brushRef="#br1">23133 918 19343 0,'0'0'848'0,"0"0"192"0,0-7-832 0,1 1-208 0,0-1 0 0,0-1 0 15,0-2 4000-15,2-1 752 0,-1 0 160 0,0-1 16 16,0-2-3008-16,0-1-624 0,2 0-112 0,0-1-32 15,-1-1-624-15,1 1-128 0,0 2-16 0,-1-1-16 16,-1-1-368-16,-1 2 0 0,0 1 0 0,1 2 0 16,-1 1 176-16,-2 3-48 0,-1 1 0 0,0-2 0 15,-1 0-128-15,-1 1 0 0,-2 0 0 0,2 2-176 16,0 1 352-16,0 0 64 0,4 4 16 0,-3-5 0 0,1 0-48 0,2 0 0 16,0 0 0-16,0 5 0 0,4-4 128 0,0 0 32 15,1 0 0-15,-5 4 0 0,6-2-144 0,3-1-32 16,-1 1 0-16,2 0 0 0,3 2 176 0,0 2 16 15,0-1 16-15,2 1 0 0,2-1-272 0,0 0-128 16,1 0 0-16,-1 1 128 0,0 0-128 0,0 0 0 16,-2 0 0-16,-1 1 0 0,-1-2-320 0,-2 1-32 15,3 0-16-15,-2-2 0 16,-3 2-1728-16,-1-1-336 0,-3 1-80 0,0-2-9840 16,-5 0-1952-16</inkml:trace>
  <inkml:trace contextRef="#ctx0" brushRef="#br1">23203 687 17503 0,'-4'2'1552'0,"2"-1"-1232"16,2-1-320-16,0 0 0 0,0 0 3840 0,0 0 704 15,5 9 128-15,1-2 48 0,1-2-2592 0,1-2-512 16,3-1-96-16,0 1-32 0,2-1-784 0,-1 0-144 16,3 0-48-16,-1-1 0 0,-1-2-304 0,1-2-64 15,1 1-16-15,-2-1 0 0,-1 0-128 0,1 0-272 0,1-1 64 16,-2-1-12176-16,1 0-2432 15</inkml:trace>
  <inkml:trace contextRef="#ctx0" brushRef="#br1">23661 491 41231 0,'-14'4'1824'0,"7"-4"384"0,-1 1-1760 0,0 0-448 15,2 2 0-15,3-2 0 0,-1 3 1264 0,2-2 160 16,2-2 48-16,0 0 0 0,4 9-512 0,1 0-80 16,0-2-32-16,0 1 0 0,1 2-464 0,1 0-112 15,2 0-16-15,1 3 0 0,-2 0-32 0,1 1-16 16,1 0 0-16,2 10 0 0,-3 2-208 0,-1 0 0 16,0 0 128-16,-1 0-128 0,-2 1 0 0,-2-1 0 15,-2 0 0-15,-1-2 0 0,-2-1 0 0,-1-1 0 16,0-2 0-16,-2-3 0 0,-3-2 0 0,-2-1-208 15,-2-4 64-15,-2 2 16 16,-2-2-448-16,3 0-64 0,-2-4-32 0,3-1 0 16,-1-2-1584-16,-1 0-320 0,0-3-64 0,0 2-16 0</inkml:trace>
  <inkml:trace contextRef="#ctx0" brushRef="#br1">13613 2249 20271 0,'0'0'1792'0,"0"0"-1424"16,0 0-368-16,0 0 0 0,0 0 2880 0,0 0 512 15,0 0 112-15,7-3 16 0,-2 0-1744 0,3 0-352 0,2 1-64 0,1-1-16 16,2 2-48-16,0 0-16 0,3 1 0 0,1-2 0 16,1 0-544-16,1 1-112 15,-1 1-32-15,0-2 0 0,1 1-432 0,1 0-160 0,-1 0 0 0,-3 0 144 16,-1 2-144-16,-1 0 0 15,-3 1 0-15,0 0-176 16,-1-2-2192-16,-1 0-448 0,-3 0-96 0</inkml:trace>
  <inkml:trace contextRef="#ctx0" brushRef="#br1">14358 1813 19343 0,'0'0'1728'0,"0"0"-1392"15,0 0-336-15,3 7 0 0,-1-2 2432 0,0 3 400 16,-1 2 96-16,0 1 16 0,0 6-832 0,0 2-144 16,0 3-48-16,-1 1 0 0,0-1-288 0,-1 2-64 15,1 2-16-15,0-1 0 0,0 2-464 0,1-5-80 16,0-1-32-16,0-2 0 0,0 1-336 0,1-5-80 16,1 0-16-16,1-2 0 0,0-1-304 0,0-3-64 0,0-3-16 0,0 1 0 15,1 0-160-15,-1-2 0 16,-4-5 0-16,0 0 0 0,0 0 0 0,0 0 0 0,6-2 0 0,-3-2 0 15,-2-2-128-15,-1-1-64 0,-2 1-16 0,-2-1 0 32,-3 0-288-32,-2 0-48 0,-3 1-16 0,0-1 0 0,-2 2 288 0,-1 2 48 0,0 1 16 0,-2 1 0 15,1 1 208-15,1 2 0 0,0 1 0 0,-1 2 0 16,3 3 288-16,1 1 0 0,1 0 0 0,2 0 0 16,3 2 16-16,0 1 0 0,2-1 0 0,2 0 0 15,3 1 64-15,2 0 16 0,2 0 0 0,2-1 0 16,3-2-384-16,2 0 128 0,2-2-128 0,-1-2 0 15,4-1 0-15,1-3 0 0,1 0-160 0,1-3 160 16,-1-1 0-16,1-3 0 0,-1-1 0 0,-1-1 0 16,-1-2-496-1,-1 0-144-15,-1-2-16 0,-1 2-16 0,0 0-1776 0,1-1-368 0,-2 3-64 0,-2-2-14720 0</inkml:trace>
  <inkml:trace contextRef="#ctx0" brushRef="#br1">14561 2166 16575 0,'0'0'736'0,"-2"5"160"0,-1 0-720 0,1 0-176 15,0-1 0-15,0 2 0 0,1 0 4112 0,-1 0 800 16,0 1 144-16,0-1 48 0,1 0-2864 0,0 0-560 16,1-6-112-16,-1 6-32 0,1 1-768 0,1 0-144 15,-1-7-48-15,0 0 0 0,0 0-448 16,0 0-128-16,7-2-8752 31,-2-1-1296-31,1-2-272 0</inkml:trace>
  <inkml:trace contextRef="#ctx0" brushRef="#br1">14592 2043 23951 0,'0'0'2128'0,"-4"2"-1696"0,-2 0-432 0,0 0 0 15,0 1 2816-15,6-3 496 0,-6 3 80 0,6-3 32 16,-5 2-2064-16,5-2-400 0,0 0-96 0,0 0-16 16,0 0-624-16,0 0-224 0,0 0 144 0,6-3-144 31,1-1-368-31,0 0-144 0,2 0-48 0,1 1 0 0,2 0-2000 0,0 0-384 15,0 1-96-15,-2 2-10592 0</inkml:trace>
  <inkml:trace contextRef="#ctx0" brushRef="#br1">14692 2054 9215 0,'0'0'400'0,"-2"6"96"0,-1 1-496 0,0-1 0 0,-1 2 0 0,-1-2 0 15,0 2 5200-15,1-1 944 0,1 0 192 0,3-7 48 0,0 0-3872 0,0 0-768 16,0 0-144-16,0 0-48 0,0 0-608 0,4 4-128 16,0 1-32-16,1-2 0 0,0 0-160 0,0 1-48 15,1 1 0-15,1 1 0 0,0 2-192 0,0 0-32 16,-1 0-16-16,0 2 0 0,-2-2-128 0,1 2-16 15,0 0-16-15,-2 2 0 0,-1 0 64 0,-1 1 16 16,-1-1 0-16,0 3 0 0,-2-2-32 0,-1 1 0 16,-2 0 0-16,-1 0 0 0,0-3-16 0,-2 1 0 0,-1-1 0 0,-1-2 0 15,0-1-48-15,0-3-16 16,-3-1 0-16,-1 0 0 0,2-4-144 0,0-2 0 0,0-4 0 0,2-1 0 31,2-3-688-31,4-2-64 0,1-3-16 0,3-1 0 16,3-3-1760-16,2-2-352 0,4 0-80 0,1 0-13904 0</inkml:trace>
  <inkml:trace contextRef="#ctx0" brushRef="#br1">14917 1843 17503 0,'0'0'1552'0,"0"0"-1232"0,0 0-320 0,4 4 0 15,1 1 3504-15,0 0 640 0,-2-1 128 0,2 3 16 16,0 3-2288-16,-1 2-464 0,0 2-80 0,-1 2-32 15,-1 0-304-15,0 3-64 0,1 1-16 0,-1 1 0 16,-1 1-272-16,0 0-64 0,0 2-16 0,-1-4 0 16,0 0-432-16,-1-3-64 0,-1 0-32 0,0 0 0 15,-1-2-288-15,-1 0-64 0,0 0-16 0,-1-4 0 16,1-2-1872-16,-1-1-368 0,-1-2-80 0,0-1-9040 16,0-1-1808-16</inkml:trace>
  <inkml:trace contextRef="#ctx0" brushRef="#br1">14845 2151 11055 0,'0'0'976'0,"0"0"-784"16,3 3-192-16,2-1 0 0,-5-2 4464 0,7 0 848 16,2-1 160-16,2 1 32 0,1-1-4000 0,1 0-800 15,1-1-176-15,1-1-16 0,-1 1-512 0,0-2 0 16,1 1 0-16,0 0 0 16,1 1-240-16,1 1-144 0,-3 1-16 0,0 0-9040 15,0 0-1808-15</inkml:trace>
  <inkml:trace contextRef="#ctx0" brushRef="#br1">15301 2096 12895 0,'0'0'576'0,"0"0"112"0,0 0-560 0,0 0-128 16,0 0 0-16,0 0 0 0,0 0 2960 0,0 0 560 16,-2-5 128-16,2 5 0 0,-3-4-1920 0,-1 1-400 15,0 1-80-15,4 2-16 0,0 0-464 0,-6 2-80 0,0 0-32 0,0 1 0 16,1 1-144-16,0 0-48 16,-1 0 0-16,1 2 0 0,-1 0 16 0,0 1 0 0,-2 1 0 0,2 1 0 15,0 0 48-15,0 0 16 0,1-1 0 0,0 2 0 16,0-1-32-16,1 1-16 0,1-2 0 0,0 2 0 15,2-3-288-15,2 1-48 0,0 0-16 0,2-2 0 16,1-1-144-16,1-1 0 0,1-1 0 0,1-1 0 0,2-2 0 0,0-2 0 16,0-1-192-16,1-2 192 31,1 0-1952-31,1-4-272 0,1 0-48 0,-1-1-8272 0,0 0-1648 0</inkml:trace>
  <inkml:trace contextRef="#ctx0" brushRef="#br1">15392 2056 14735 0,'-7'6'1312'0,"5"-3"-1056"16,-3-1-256-16,-1 1 0 0,1 1 2832 0,-1 1 512 16,1 0 112-16,-1 2 0 0,1-2-1696 0,1 2-352 15,-1 0-64-15,2 1 0 0,1 0-448 0,2 1-96 16,0 0-16-16,2 0 0 0,1-1-288 0,2 0-64 16,-1 1-16-16,2-2 0 0,1 0-288 0,1 0-128 0,0-1 0 0,1-1 128 15,-1-3-128-15,1 1 0 16,-1-1 0-16,2-1 0 15,0-2-368-15,-2-1-144 0,-1 0-48 0,0-1-15136 0</inkml:trace>
  <inkml:trace contextRef="#ctx0" brushRef="#br1">15464 2059 10127 0,'0'0'896'0,"0"5"-704"0,-1-1-192 0,0 2 0 0,0 1 2736 0,0-1 512 16,1 1 96-16,0 0 32 0,0 1-1792 0,1-3-368 16,0 2-64-16,0 0 0 0,0 1-400 0,0-1-80 15,0-1-16-15,-1-6 0 0,3 6-32 0,0-2-16 16,-3-4 0-16,0 0 0 0,0 0-176 0,4 4-48 16,1-2 0-16,-5-2 0 0,6-1-64 0,0-1-32 15,0-2 0-15,1 0 0 0,-1-2 64 0,-1-1 16 16,1 0 0-16,2-2 0 0,0-1-192 0,0 1-48 15,1-1 0-15,-1 0 0 0,1 1-128 0,0 1 0 16,-2 3 0-16,0 0 0 0,0 2 0 0,-2 1 0 16,1 2 0-16,0 0 0 0,-1 3 128 0,-1 2-128 15,1 0 0-15,-2 3 128 0,1 0 64 0,-2 1 16 16,-1 1 0-16,1 1 0 0,-2-1 240 0,1 1 64 0,1-1 0 0,-2 0 0 16,0-2-192-16,0 1-16 15,1-1-16-15,0-1 0 0,1-1-160 0,0 0-128 0,0-2 144 0,-2-4-144 16,0 0 0-16,5 3 0 0,2-1-176 0,-1-2 176 31,0-2-1824-31,1-1-240 0,-1 0-48 0</inkml:trace>
  <inkml:trace contextRef="#ctx0" brushRef="#br1">15825 2007 26655 0,'0'0'1184'0,"0"0"240"0,-5 4-1136 0,0 1-288 0,0 1 0 0,0-2 0 0,-1 2 1408 0,0 2 240 15,-1 1 32-15,3 1 16 0,-2 0-560 0,0 2-112 16,0-1-32-16,0 1 0 0,1 0-288 0,2 0-64 16,-1-1-16-16,3 1 0 0,3-4-288 0,0 1-48 15,1-1-16-15,2-2 0 0,2-1-272 0,2-2 0 16,0 0 0-16,2-2 0 0,0-1 128 0,2-1-128 15,0-2 0-15,2 0 0 16,0-2-1968-16,0-1-496 0,1-1-96 0,-1-1-12512 0</inkml:trace>
  <inkml:trace contextRef="#ctx0" brushRef="#br1">15965 2081 18431 0,'0'0'816'0,"0"0"160"0,-2 6-784 0,1 0-192 0,2 0 0 0,-1 0 0 16,0-6 3328-16,2 6 608 0,1-2 128 0,1 0 32 15,1 0-2672-15,2-2-528 16,0 0-96-16,1-1-32 0,0-2-512 0,3-1-128 0,-1 0 0 0,0-2-128 16,0 0 0-16,0 0 0 0,0-3 0 0,-1 0 0 15,0 1 0-15,-2-3-272 0,1 1 16 0,-1 1 16 0,-1-1 16 0,-1-2 0 16,-2 1 0-16,0 1 0 0,-3 2 224 0,-1 0 0 16,0-1 0-16,-1 0 0 15,-1 0 0-15,0 2 160 0,-3 0-32 0,0 2 0 16,-1 2 352-16,0 2 64 0,-2 2 16 0,0 2 0 15,0 2 416-15,1 2 96 0,-2 3 16 0,1 0 0 0,0 3-192 0,1 0-48 16,1-1 0-16,2 1 0 0,2 1-352 0,2-4-80 16,2 1-16-16,2-1 0 0,2-2-208 0,3 0-64 15,3-2 0-15,2-1 0 0,0-3-128 0,3-1 0 16,1-1 0-16,0-2 0 0,2-1 0 0,0-1-192 16,0-2 32-16,0-1 16 15,2 0-1328-15,-2-3-272 0,-2 0-48 0,0 2-16 16,-3-4-1200-16,0 1-224 0</inkml:trace>
  <inkml:trace contextRef="#ctx0" brushRef="#br1">16737 1931 7359 0,'0'0'320'0,"-3"4"80"0,-1 1-400 0,-1 1 0 15,-1 0 0-15,0 1 0 0,0 2 6144 0,0 1 1152 16,0 1 240-16,1 0 32 0,1 1-5168 0,-1 2-1040 15,1-2-208-15,1 2-32 0,1 0-480 0,0-1-80 16,-1 0-32-16,1-1 0 0,2-2-288 0,1 0-64 0,1-2-16 0,0-1 0 16,-2 0-160-16,0-7 0 15,3 6 0-15,-3-6 0 0,5 3 0 0,-5-3 0 16,7 1 0-16,0-1 0 0,-1-1 0 0,0-1 0 16,-1-3 0-16,2-1 0 0,0-1 0 0,1-2 0 15,0-1 0-15,1-1 0 0,-1-2 0 0,2-1 0 16,1 1 0-16,-1 0 0 0,0 0 0 0,0 1 0 0,-1 1 0 0,0 0 0 15,-1 2 0-15,-1 3 0 16,-1 2 0-16,-1 2 0 0,1 1 0 0,-2 2 0 0,-4-1 0 0,4 5 0 16,-2 0 0-16,-1 0 0 0,0 3 0 0,-1 1 0 15,-1 1 144-15,1 0-144 0,-2 1 160 0,0 1-160 16,-1-2 336-16,0 2-16 0,0-2-16 0,1-1 0 16,0 0-48-16,1 0 0 0,-1-3 0 0,1 1 0 0,1-1-128 0,0-6-128 15,1 5 144-15,-1-5-144 0,0 0 0 0,0 0 0 16,6 1 0-16,0-1 0 0,1-2 0 0,0-1 0 15,-1-1 0-15,0-2 0 0,1-2 0 0,1-1 0 16,-1-2-128-16,1-1 128 0,1-1-256 0,-2 2 0 16,0-3 0-16,0 3 0 0,-1 1-64 0,0 3-16 15,-1 0 0-15,0 2 0 0,-2 2 160 0,-3 3 48 16,0 0 0-16,0 0 0 0,0 0 128 0,0 0 0 16,1 6 128-16,0 1-128 0,0 0 192 0,0 2-16 15,1 1-16-15,0 1 0 0,0 0 64 0,0 2 16 16,0-2 0-16,1 1 0 0,1-2 0 0,1 0 0 15,0-1 0-15,2-1 0 0,0-1-240 0,1-1 0 16,1-2 0-16,2 0 0 0,0-1 0 0,0 0 0 16,-1-3 0-16,0 0 0 0,0 0-192 0,0 0-48 15,1-4 0-15,0 1 0 0,0 0-48 0,-3-2-16 16,1-2 0-16,0-1 0 0,0-1-80 0,0-1 0 16,-1 0-16-16,-1-2 0 15,-1-1-48-15,0 0 0 0,-1 1 0 0,-1-1 0 16,-1 1-96-16,-1 1-32 0,0 1 0 0,-2 1 0 0,-1-1 176 0,-1 3 16 0,-1 2 16 15,-1 2 0-15,0 2 368 0,-1 1 0 0,-1 1 0 0,-1 3 0 16,0 2 448-16,-1 2 96 0,0 1 32 0,0 2 0 16,-1 0 288-16,1 2 64 0,1 1 16 15,1 0 0-15,2 1-64 0,1 1-16 0,1-2 0 0,3 1 0 16,1-2-416-16,2-1-96 0,2-2-16 0,2 0 0 16,-1-1-336-16,3-1 0 0,1-2 0 0,1-2 0 15,1 0 0-15,0-2-256 0,0-1 32 0,1-1 16 16,0-2-1696-1,1-1-336-15,-3-2-64 0,2-3-9344 0,-2-1-1888 0</inkml:trace>
  <inkml:trace contextRef="#ctx0" brushRef="#br1">17439 1877 31551 0,'-4'12'1408'0,"1"-6"272"0,-1 4-1344 0,1 2-336 15,0 1 0-15,0 1 0 0,0 0 1408 0,1 2 192 16,1 0 64-16,0 2 0 0,0-2-896 0,0 1-160 16,1-1-32-16,0 0-16 0,0-1-288 0,1-1-48 15,-1-2-16-15,-1-1 0 0,1-1-208 0,0-1 128 16,0-2-128-16,0-2 0 0,0 0-160 0,0-5-128 16,0 0-32-16,0 0 0 15,0 0-1600-15,0 0-336 0,0 0-64 0,0 0-16 16,0 0-448-16,0 0-96 0</inkml:trace>
  <inkml:trace contextRef="#ctx0" brushRef="#br1">17401 2118 23775 0,'0'0'1056'0,"0"0"224"0,0 0-1024 0,0 0-256 0,4-5 0 0,0 1 0 16,-1-2 1792-16,-3 6 320 0,4-6 64 0,0 2 16 15,-4 4-688-15,5-5-144 0,-5 5-16 0,0 0-16 16,6-4-288-16,-6 4-48 0,0 0-16 0,0 0 0 16,0 0-464-16,0 0-80 0,0 0-32 0,0 0 0 15,0 0-272-15,7 0-128 0,1 0 128 0,0 2-128 16,-2-2 0-16,2 0 0 0,-2 0 0 0,3-3 0 0,0 2 0 0,-1 0 0 15,2-3 0-15,0 1 0 16,0-1-512-16,0 1-16 0,-1 0-16 0,1-1 0 16,0-1-144-16,0 0-16 0,-2 0-16 0,2 0 0 15,1-1-368-15,0 1-64 0,0-1 0 0</inkml:trace>
  <inkml:trace contextRef="#ctx0" brushRef="#br1">17690 2120 11055 0,'0'0'480'0,"0"0"112"0,4-6-464 0,-2 1-128 16,0-1 0-16,1 0 0 0,0 0 4416 0,0 1 880 15,1-2 160-15,0 1 48 0,-1 0-3648 0,2 3-736 16,0-2-144-16,0 0-16 0,0 1-448 0,0 1-96 15,-1 1-16-15,-4 2 0 0,5-3-272 0,0 2-128 16,0 0 128-16,-5 1-128 0,5-1-192 0,1 0-128 16,-1 0-32-16,-5 1-15264 0</inkml:trace>
  <inkml:trace contextRef="#ctx0" brushRef="#br1">17845 2125 16575 0,'0'0'1472'0,"-1"8"-1168"0,-1 0-304 0,1 0 0 0,0-2 3872 0,0 2 720 15,0-1 144-15,1 1 16 0,0-3-3312 0,0-5-672 16,0 0-128-16,0 0-16 0,0 0-624 0,0 0-208 15,0 0 0-15</inkml:trace>
  <inkml:trace contextRef="#ctx0" brushRef="#br1">17900 1875 22111 0,'0'0'976'0,"-5"5"208"16,0 0-944-16,0-1-240 0,1 0 0 0,3 2 0 0,1 2 2496 0,1-3 464 0,3 1 96 0,0 0 16 31,1-1-2864-31,3 1-560 0,2-2-112 0</inkml:trace>
  <inkml:trace contextRef="#ctx0" brushRef="#br1">18107 2024 13823 0,'0'0'1216'0,"-6"2"-960"0,-1 0-256 0,-1 1 0 0,-1 1 4736 0,0 1 912 16,-1 1 176-16,0 2 48 0,-1 2-3344 0,1-2-672 15,2 2-128-15,1 0-16 0,2 1-704 0,2-1-144 16,2-2-32-16,2 1 0 0,4 0-576 0,1-1-128 16,2-1-128-16,1-3 176 15,4 0-1904-15,1-1-368 0,0-2-80 0</inkml:trace>
  <inkml:trace contextRef="#ctx0" brushRef="#br1">18342 1932 39743 0,'-13'0'880'0,"6"1"176"0,-2 1 32 0,0-1 16 0,-2 2-880 0,1 2-224 16,-1-2 0-16,1 2 0 0,1 1 1440 0,2 1 240 15,2 1 48-15,1-1 16 0,3 0-976 0,1 1-192 16,3 1-32-16,1-1-16 0,2 0-528 0,3 0 0 16,4 1 0-16,-1 0 0 0,0 1 0 0,2 0-272 0,0-1 16 0,-1 2 16 31,0-2-144-31,-1 1-48 0,-2-1 0 0,-2 1 0 16,-2 1-32-16,-3 0-16 0,-2-2 0 0,-3-1 0 0,-1 2 480 0,-3-3 0 0,-4 2 0 0,-2-2 0 15,-1-1 192-15,-1 0 128 0,-2-1 16 0,-1 0 16 0,0-1-160 0,0-1-16 16,2-2-16-16,-1-2 0 31,1-1-2480-31,2-3-496 0</inkml:trace>
  <inkml:trace contextRef="#ctx0" brushRef="#br1">19123 2205 7359 0,'0'0'656'0,"0"0"-528"0,-4 1-128 0,-1 0 0 16,0 0 5120-16,0 1 976 0,1-2 208 0,4 0 32 16,-4 0-3568-16,0 0-720 0,0-3-128 0,0 1-48 15,2 0-272-15,-2-1-64 0,1-1-16 0,1-3 0 16,0 0-496-16,0-2-80 0,1-2-32 0,0 0 0 0,1-4-128 0,0-1-16 16,0-2-16-16,0-3 0 0,0 1-112 0,1-4 0 15,1-1-16-15,0-3 0 0,0 0-224 0,1 1-32 16,0 0-16-16,0 1 0 0,0 2-112 0,1 3-32 15,0 0 0-15,1 1 0 0,1 0-208 0,0 2 176 16,1 0-176-16,0 1 160 0,0 2-160 0,2 1 0 16,3 0 0-16,1 3 0 0,0-1 0 0,3 2 0 15,2-1 0-15,-1 2 0 0,0 0-144 0,0 0-64 16,-2 1-16-16,1 1 0 16,-3 1-1696-16,0 0-320 0,-2 1-80 0,0 1-18544 0</inkml:trace>
  <inkml:trace contextRef="#ctx0" brushRef="#br1">19380 2010 9215 0,'0'0'400'0,"0"0"96"0,0 0-496 0,0 0 0 0,4 5 0 0,-4-5 0 16,0 0 3872-16,6 3 672 0,-6-3 144 0,6 1 32 15,-6-1-3024-15,7-2-608 16,0-1-112-16,0 0-16 0,-1-1-448 0,-1 1-96 16,2-4-16-16,-2 0 0 0,0 0-256 0,-1 1-144 15,1-1 160-15,0 0-160 0,-1-1 128 0,-2 0-128 0,0 0 0 0,0 1 144 16,-1 0-144-16,-1 0 0 0,-3 1 144 0,1-1-144 0,-1 2 192 0,-1 1-48 15,-1 1 0-15,-1 1 0 0,-1 2 544 0,1 1 96 16,-2 1 32-16,-1 2 0 0,-1 1 384 0,1 4 80 16,-1-1 0-16,-1 4 16 0,2 2-272 0,-1 2-64 15,1 1-16-15,2 1 0 0,1 2-368 0,3-1-80 16,1 0-16-16,2-1 0 0,3 0-336 0,1 0-144 16,1-4 128-16,0 0-128 0,2-2 0 0,2-3 0 15,1-1 0-15,2-1 0 0,0-2 0 0,3-2 0 16,1-2 0-16,1-3 0 15,1-3-320-15,2-1-112 0,2-3-16 0,-1 0 0 16,0-6-2816-16,-2-1-560 0</inkml:trace>
  <inkml:trace contextRef="#ctx0" brushRef="#br1">19704 1894 24015 0,'0'0'1056'0,"0"0"224"0,-3 4-1024 0,0 2-256 0,-2 2 0 0,0-1 0 16,0 3 1680-16,0 0 288 0,-1 2 48 0,2 1 16 15,0 0-528-15,1 0-96 0,0 1-32 0,2 0 0 16,1-1-608-16,2-2-128 0,0 1-32 0,2-2 0 15,2-3-368-15,1 0-80 0,2-1-16 0,0-2 0 16,0-1-144-16,1-3 0 0,1-3 0 0,0-1 0 0,-1-1 0 0,1-3 0 16,0 1 0-16,0-5 0 0,-2 0-256 0,1 0 0 15,-2 1 16-15,0-1 0 0,-1 1-128 0,-1-2-16 16,-3 2-16-16,1 0 0 0,-1 1 256 0,-1 2 144 16,-1 2-160-16,-2 0 160 0,0 2 0 0,1 4 0 15,0 0 176-15,-4 1-48 0,0 1 480 0,-1 2 96 16,1 1 32-16,0 2 0 0,0 0-80 0,1 1-16 15,1 1 0-15,0 0 0 0,1-2-384 0,2 0-64 16,1 1-32-16,1-3 0 0,1 0-160 0,2-1 0 16,0 0 0-16,1-1 0 0,2-1-144 0,0-1-16 15,0-1 0-15,2-1 0 16,-1-1-1472-16,1-1-288 0,-1-1-64 0,2 0-9152 16,-1 0-1808-16</inkml:trace>
  <inkml:trace contextRef="#ctx0" brushRef="#br1">20112 1867 11967 0,'0'0'1072'0,"0"0"-864"0,1-6-208 0,-1 2 0 15,0-1 3200-15,-1 0 608 16,-2 2 112-16,3 3 32 0,-6-3-1808 0,1 1-352 0,0 1-80 0,-2 2-16 16,-1 1-240-16,-1 2-48 0,-1 0-16 0,0 2 0 15,-1 2-352-15,-1 1-64 0,-2 2-16 0,3 1 0 16,-1 2-128-16,0 1-48 0,2 0 0 0,3 0 0 15,-1 3-224-15,1-3-48 0,3 3-16 0,2-1 0 0,3-1-320 0,1 0-176 16,3-2 192-16,3-1-192 16,1-2 0-16,3-1 0 0,2-2 0 0,1-3 0 0,1-1 0 0,1 0 0 15,1-4 0-15,0-2 0 16,0-1-384-16,-2-2-128 16,0-1-16-16,-1-2-16 0,-2-2-1776 0,1-2-368 0,-1 0-64 0,-1-2-8528 15,-2 0-1712-15</inkml:trace>
  <inkml:trace contextRef="#ctx0" brushRef="#br1">20319 1766 15663 0,'0'0'688'0,"-3"6"144"0,0 1-656 0,-3 0-176 16,0 1 0-16,0 0 0 0,-1 0 4208 0,1 2 800 15,0 1 176-15,1 1 16 0,-1-1-3136 0,2 2-624 16,-1 0-128-16,1 0-32 0,0 1-736 0,2 0-160 16,1 0-16-16,0-2-16 0,1 1-352 0,1-1 0 15,1-5 0-15,1 1 128 0,1-1-384 0,0-2-80 16,1 0-16-16,2-4-11408 16,1-1-2272-16</inkml:trace>
  <inkml:trace contextRef="#ctx0" brushRef="#br1">20440 1917 32191 0,'-11'12'1424'0,"7"-6"304"0,-1 0-1392 0,-1 3-336 0,0 1 0 0,1 0 0 0,-2-1 1216 0,2 1 192 16,1 0 16-16,1-2 16 0,1-1-880 0,2 1-176 16,-1-3-48-16,1-5 0 0,0 0-464 0,5 4-112 15,1-2-16-15,0-2-16640 16</inkml:trace>
  <inkml:trace contextRef="#ctx0" brushRef="#br1">20580 1704 21183 0,'-10'7'1888'0,"6"-3"-1504"16,-2-1-384-16,1 2 0 0,0 0 2928 0,0 0 512 15,1 0 96-15,1 1 32 0,1 0-2528 0,2 1-496 16,0-1-96-16,0 2-32 0,3 0-416 0,1 1 0 16,1-2 0-16,1 0 0 15,2-1-1728-15,1 1-416 0</inkml:trace>
  <inkml:trace contextRef="#ctx0" brushRef="#br1">20756 1747 15663 0,'0'0'688'0,"0"0"144"0,0 0-656 0,0 0-176 0,0 0 0 0,0 0 0 0,0 6 4160 0,-1 0 784 16,-1 1 176-16,1 2 16 0,0 0-2960 0,0 1-608 15,0 0-112-15,1 3-32 0,-1 1-544 0,1 1-112 16,0 1-32-16,0 2 0 0,1 0-288 0,0 1-48 16,2-1-16-16,-1 0 0 0,0-1-192 0,1-2-32 15,1-1-16-15,0-1 0 0,0-1-144 0,-1-1 0 16,0-1 0-16,0-1 128 0,-1-2-128 0,1-2 0 15,-3-5 0-15,0 0 0 0,0 0-192 0,0 0 0 16,0 0-16-16,0 0 0 0,0 0-112 0,-3-4 0 16,-2-1-16-16,0-1 0 0,-2-1-16 0,0 1 0 15,-1 0 0-15,-2 0 0 0,2-1 144 0,-2 1 16 16,-1 0 16-16,-1 0 0 0,0 0 176 0,1 2 0 16,2 2 0-16,-1 2 0 0,1 0 128 0,1 1 128 15,2 1 0-15,0 2 16 0,1 2 288 0,2 1 48 16,0 2 16-16,2-1 0 0,0 1-112 0,2 2 0 15,2 0-16-15,1-1 0 0,1 1-240 0,1 0-64 16,1 0 0-16,0-1 0 0,2-2-192 0,1 1 176 16,4-3-176-16,-1 0 160 0,-1-2-160 0,0-1 0 0,2-2 0 0,0-1 0 31,1-1-576-31,0-4 0 0,-1 0 0 0,-1-2 0 16,1-1-1120-16,-1 0-224 0,-1-3-32 0,-1 1-16 15,0-1-656-15,0 0-128 0</inkml:trace>
  <inkml:trace contextRef="#ctx0" brushRef="#br1">20964 2039 35007 0,'0'0'768'0,"0"0"176"0,0 0 16 0,10 6 16 0,-10-6-784 0,0 0-192 0,2 5 0 0,-2-5 0 0,5 4 608 0,1-2 80 15,0-1 16-15,1-1 0 16,-1-1-544-16,1-1-160 0,0-1 0 0,1-1 0 0,0-1 0 0,-1 0 0 15,0-1-160-15,1-1 160 16,-1 1-512-16,-1-1 0 0,0 0 16 0,0-1 0 16,-1 1 96-16,0-2 16 0,-1 1 0 0,-2-1 0 0,1-1 384 0,-1 1-160 15,-2 0 160-15,0 2 0 0,-2-1 0 0,-1 2 0 16,0 2 0-16,-1 1 0 0,-1 3 416 0,-1 0 32 16,-1 2 16-16,0 3 0 0,0 1 368 0,-1 3 80 15,-2 1 16-15,0 2 0 0,0 1 32 0,2 2 16 16,-1 1 0-16,1 2 0 0,1 0-304 0,3 0-64 0,0-2-16 0,2 0 0 15,2-2-384-15,2 0-80 16,1-4 0-16,2 0-128 0,0-1 0 0,1-1 0 16,1-2 0-16,1-2-192 15,-1 0-1072-15,2-2-208 0,1-1-32 0,0-2-16 16,1-1-1008-16,-1-2-208 0,2-1-32 0</inkml:trace>
  <inkml:trace contextRef="#ctx0" brushRef="#br1">21297 1913 16575 0,'0'0'736'0,"-5"6"160"0,-3 1-720 0,-1 2-176 16,-1-3 0-16,0 4 0 0,0 1 4640 0,1 1 896 15,-1-2 176-15,0 1 48 0,0 1-3760 0,3 0-736 16,2 0-160-16,0-1-16 0,1 1-688 0,1-1-128 16,2-2-16-16,1 0-16 15,1-1-240-15,1-1 0 0,-2-7 0 0,6 5 0 0,0-1-256 0,1-2-32 16,0-4-16-16,2-1 0 15,1-2-464-15,0-2-80 0,0-2-32 0,0-2 0 16,0 0-64-16,0-1-16 0,-1-2 0 0,0 2 0 0,-2 1 448 0,-1-1 96 16,1 1 16-16,-2 0 0 0,-1 2 400 0,-2 2 0 15,1 2 0-15,-3 5 0 0,0 0 592 0,0 0 160 16,0 0 16-16,0 0 16 0,0 0 128 0,-3 8 32 16,1 0 0-16,0-1 0 0,1 2-496 0,1-1-80 15,0 2-32-15,0 0 0 0,1-1-336 0,0 1 0 16,2-1 0-16,-1 0 128 0,1-1-128 0,1-1 0 15,-1-1-176-15,2 0 176 0,0-3-208 0,0 0 48 0,0-2 16 0,0-1 0 16,1 0 144-16,-2-1 0 0,2 0-144 0,-1-3 144 16,-1 0 0-16,1-1 0 15,0 0 0-15,0 1 0 0,0-4 0 0,0 1 0 16,-1-3 160-16,3 2-160 0,-1-1 288 0,0-3-48 16,1 1-16-16,1-2 0 0,-1 2-80 0,2-1-16 15,0 0 0-15,1 1 0 0,-1 2-128 0,0 1 0 16,2 2 0-16,-3 1 128 0,-1 1-128 0,0 3 192 15,-1 2-192-15,-6-1 192 0,6 4 320 0,-1 2 80 0,-1 2 16 0,-2 1 0 16,-1 0 0-16,0 3 0 0,-1 0 0 0,-2 0 0 16,1 2-288-16,0-2-48 0,-1 1-16 0,1-1 0 15,1 0-256-15,1-1 0 0,1-1 128 0,1-2-128 0,1 1-192 0,0-1-80 16,2-1-32-16,0-1 0 16,1-1-1936-16,-1-1-400 0,1-1-80 15,-1 1-16-15</inkml:trace>
  <inkml:trace contextRef="#ctx0" brushRef="#br1">21687 2191 17503 0,'0'0'1552'0,"0"0"-1232"15,6-4-320-15,0-1 0 0,1 1 5312 0,1-4 1024 16,-1 0 192-16,1-1 32 0,0-2-4016 0,1-2-816 16,1-1-144-16,-1 0-48 0,1-1-848 0,-1-3-176 15,-1 1-48-15,2 0 0 0,-1 1-464 0,-1 0 0 16,1-1-176-16,0 1 176 15,-1 0-2160-15,0 0-304 0</inkml:trace>
  <inkml:trace contextRef="#ctx0" brushRef="#br1">22209 1882 27647 0,'0'0'1216'0,"3"-5"256"0,1-1-1168 0,-1 0-304 0,-1-1 0 0,1 1 0 16,0 1 1376-16,0-1 224 0,0 1 32 0,-1 1 16 16,-2 4-160-16,0 0-16 0,0 0-16 0,0 0 0 0,0 0-208 0,0 0-32 15,0 0-16-15,-2 7 0 0,-1 1-480 0,0 2-80 16,0 1-32-16,0 2 0 0,0 0-240 0,0 2-48 15,1-1-16-15,0-1 0 0,2 1-160 0,-1-2-16 16,1 0-128-16,1-2 192 0,0 0-192 0,1-3 176 16,1-1-176-16,-3-6 160 0,0 0-160 0,4 4 192 15,-4-4-192-15,0 0 192 0,0 0-48 0,7-1 0 16,0-1 0-16,-1-2 0 0,-1-1 16 0,1-2 0 16,-1-2 0-16,2 0 0 0,-1-2-160 0,2-2 192 15,0-1-192-15,2 1 192 0,-1-2-192 0,2 1 0 16,-1 0 0-16,0 1 0 0,1 1 0 0,0 2 0 15,0 1 0-15,-1 1 0 0,-2 2 0 0,0 2 0 16,-1 1 0-16,-2 1 0 0,-5 2 0 0,0 0 0 16,6 2 0-16,-1 3 0 0,-1 0 0 0,-1 0 0 15,-1 2 128-15,-1 1-128 0,0-1 0 0,-1 3 192 16,0 1-192-16,0 1 192 0,-1-1-32 0,0 2 0 16,-1 0 0-16,1 0 0 0,0-3-160 0,0 1 192 15,0 0-192-15,0-3 192 0,0-1-192 0,1 1 0 0,0-2 0 0,0-6 128 16,0 0-128-16,3 4 0 0,-3-4 0 0,0 0 0 15,7-1 0-15,-1-1 0 0,2-3 0 0,2-1 0 16,-1-1 0-16,1-2 0 0,0-2 0 0,3-1 0 16,-1 0 0-16,0-2 0 0,0 0 0 0,1 1 0 15,-1 1 0-15,0 0 0 0,-1 2 0 0,0 2-176 16,-1 0 176-16,-2 2-160 0,-1 1 160 0,-1 2-160 0,0 1 160 16,-6 2 0-16,0 0 0 0,0 0 0 0,1 7 0 0,-2 2 0 15,-2 1 0-15,-1 3 0 0,1 1 0 0,-2 0 0 16,-1 3 0-16,2-2 0 0,-2 0 0 0,1 1 0 15,0 0 0-15,2-1 0 0,-1-3 0 0,2 0 0 16,1-2 0-16,2-2 0 0,1-3-256 0,3-1 0 16,-5-4-16-16,7 0 0 15,0-2-1648-15,1-2-320 0,2-2-64 0,1 0 0 16,0-2-192-16,0-1-48 0,1 0 0 0,1-1-7952 16,0 0-1584-16</inkml:trace>
  <inkml:trace contextRef="#ctx0" brushRef="#br1">22847 1828 16575 0,'0'0'736'0,"0"0"160"0,0 0-720 0,0 0-176 16,0 0 0-16,0 0 0 0,-2-3 3536 0,-1 1 688 16,-1 2 128-16,-2 2 16 0,-1-1-2192 0,-1 1-448 15,0 2-96-15,-1 1-16 0,-2 1-656 0,2 1-144 16,1 2-32-16,0 1 0 0,-1 1-144 0,1 0-48 16,1 3 0-16,1 0 0 0,0-1-176 0,2-1-32 15,1 1-16-15,2 0 0 0,0-2-160 0,2 0-16 16,2-2-16-16,2-1 0 0,1-1-176 0,0-1 0 15,1-5 0-15,1 0 0 0,3-2-128 0,1 0 128 0,2-3 0 0,0-1 0 16,0-2 0-16,-1 0-176 0,1-3 176 0,0 0-128 16,-3 1-208-16,0-1-48 0,-2-1 0 0,0 1 0 15,-2 2 64-15,-2-1 16 0,1 1 0 0,-2 1 0 16,-1-2 304-16,0 3 0 0,-2 2 0 0,-1 4 0 0,0 0 0 0,0 0 0 16,0 0 0-16,0 0 0 15,0 0 256-15,-6 3-64 0,0 2 0 0,2 1 0 0,2 1-192 0,0 1 0 16,2 0 0-16,1 0-160 0,1-1 32 0,1 1 0 15,2 0 0-15,1-1 0 16,1-1-832 0,0 0-176-16,0-2-16 0,2-2-16 0,-3 0-1152 0,2-1-240 0,1-1-32 0,-1-2-11744 15</inkml:trace>
  <inkml:trace contextRef="#ctx0" brushRef="#br1">23061 1888 13823 0,'0'0'1216'0,"1"-5"-960"15,1 0-256-15,-1 0 0 0,0 0 2080 0,-1 5 368 16,1-5 80-16,-1 5 16 0,0 0-656 0,0 0-128 15,0 0-32-15,0 0 0 0,0 0-816 0,0 0-160 16,0 0-48-16,0 0 0 0,-3 6-128 0,-1 2-16 16,1 0-16-16,-1 0 0 0,1 2-16 0,1 0 0 15,0 0 0-15,1 0 0 0,0 1-32 0,1-2-16 16,0 0 0-16,1 1 0 0,-1-3-144 0,2-1-16 16,0 0-16-16,1-1 0 0,-3-5-96 0,0 0-16 15,0 0 0-15,6 3 0 0,-1-5 64 0,1 1 16 16,0-1 0-16,0-2 0 0,0-3-64 0,-2 1-16 0,3-1 0 0,1-1 0 15,0-3-192-15,1 0 176 0,0 1-176 0,0-1 160 16,0 0-160-16,1 1 192 0,0 0-192 0,-1 2 192 16,1-1-192-16,1 2-144 0,-1 0 144 0,0 2-208 15,-3 1 208-15,1 3 0 0,-2 0 0 0,-6 1 0 16,0 0 208-16,0 0 96 0,5 3 16 0,-2 2 0 16,-2 2 192-16,-1 1 32 0,-1 1 16 0,-1 2 0 0,0 0-208 0,-1 1-32 15,-1 1-16-15,1-1 0 0,1 0-176 0,0 1-128 16,0-2 144-16,1-1-144 0,1 1 0 0,0-3 0 15,0 0 0-15,1 0 0 16,0-2-896-16,1-1-240 0,-2-5-32 0,0 0-11600 16,0 0-2320-16</inkml:trace>
  <inkml:trace contextRef="#ctx0" brushRef="#br1">23486 1654 13823 0,'0'0'1216'0,"-2"6"-960"15,-1 1-256-15,0-1 0 0,1 2 3664 0,0 0 688 16,0 1 144-16,1 1 32 0,0-1-2336 0,0 3-464 16,0 1-80-16,0 1-32 0,0-2-528 0,0 2-96 15,0 2-32-15,0-2 0 0,1 3-448 0,0 1-112 16,0 0-16-16,0 2 0 0,1-3-96 0,-1 1-32 15,0-2 0-15,0 1 0 0,0-2 0 0,1-2-16 16,0 0 0-16,0-2 0 0,0-1-32 0,1-3 0 0,0-2 0 16,-2-5 0-16,0 0 96 0,0 0 16 0,0 0 0 0,6-3 0 15,-1-1-16-15,1-2 0 0,1-1 0 0,1-1 0 16,1-4-176-16,2 0-128 0,-1-4 192 0,2-1-192 16,2 1 0-16,0-1 0 0,1 0 0 0,0 3 0 0,0 0 0 0,0 2 0 15,-1 3 0-15,-1 1-144 0,-2 1 144 0,0 2 0 16,-2 3 0-16,-2 1 0 0,-1 2 0 0,-6-1 0 15,0 0 0-15,2 7 0 0,-1 0 0 0,-1 2 176 16,-2 0-48-16,0 2 0 0,-2 1 160 0,-1 2 32 16,0 0 0-16,0 1 0 0,0-1-320 0,0-1 0 15,0 1 0-15,2-1 0 0,2-2 0 0,1 0 0 16,1-2 0-16,1-1 0 0,0-1-192 0,1-2-112 16,1 0-16-16,1-1 0 15,-5-4-1600-15,6 2-336 0,1-1-64 0,0-1-9936 16,0-3-1984-16</inkml:trace>
  <inkml:trace contextRef="#ctx0" brushRef="#br1">23938 1821 30751 0,'0'0'672'0,"0"0"144"0,0 0 16 0,0 0 48 0,-6 1-704 0,0 0-176 0,1 1 0 0,-1 0 0 16,1 1 1488-16,0 0 272 0,1 1 48 0,-1 2 16 15,1-2-608-15,-1 3-128 0,-1 1-32 0,1 1 0 16,-1 1-512-16,0 0-96 0,0 2-32 15,1 0 0-15,0 1-208 0,3-2-32 0,0-1-16 0,1 0 0 0,1-1-160 0,2-1 0 16,1-3 0-16,2 0 0 0,1-1 0 0,1-2 0 16,1-2-176-16,-1-1 176 15,1 0-432-15,0-3 0 0,0-2 0 0,3-2 0 16,-2-2-272-16,1-1-48 0,0-1-16 0,0 1 0 16,0-2 32-16,-3 1 0 0,-2 3 0 0,0 1 0 15,-1 0 240-15,-1-1 48 0,1 2 16 0,-1 2 0 0,-1 0 432 0,0 0 0 16,-2 5 0-16,0 0 0 0,0 0 608 0,0 0 48 15,0 0 16-15,-3 3 0 0,0 1 256 0,0 1 48 16,-1 1 16-16,1 2 0 0,0 2-496 0,1 0-112 16,0 2 0-16,2 0-16 0,0-1-208 0,1 0-32 0,1 0-128 0,1 1 192 15,-1-2-192-15,2-3 0 16,1 3 0-16,0-3 0 0,1-1-128 0,1-1-80 16,-1-1-16-16,1-1 0 15,1-1-640-15,0-2-128 0,0-2-32 0,3-3 0 16,0 0-1280-16,-1-3-272 0,-1-1-48 0</inkml:trace>
  <inkml:trace contextRef="#ctx0" brushRef="#br1">24320 1588 8287 0,'0'0'736'0,"-3"6"-592"0,-1 0-144 0,-1 3 0 15,-1-1 5856-15,-1 2 1136 0,1 4 240 0,-1-1 32 0,2 3-4160 0,-1-1-832 16,1 1-160-16,0 0-48 0,-1 1-832 0,1 0-160 15,0-2-48-15,0 2 0 0,1 0-656 0,0-1-144 16,0 1-32-16,0 3 0 0,1 0-192 0,1-2 0 16,-1-1 0-16,1-2-160 15,1-2-576-15,-1-1-112 0,-1-2-32 0,0-1 0 16,0-4-2320-16,3-5-448 0</inkml:trace>
  <inkml:trace contextRef="#ctx0" brushRef="#br1">24130 1854 19343 0,'0'0'1728'0,"0"0"-1392"16,6-2-336-16,1-2 0 0,-1 3 3424 0,1-1 608 16,0 1 128-16,1 1 32 0,-1 0-2064 0,0 0-400 15,-1 0-96-15,1 0-16 0,2 1-992 0,-1-1-208 16,1 0-32-16,0-1-16 0,1 0-368 0,1 1-208 16,1-3 16-16,1 1 16 15,0 0-2240-15,1 0-448 0,1-1-80 0,-4 1-32 0</inkml:trace>
  <inkml:trace contextRef="#ctx0" brushRef="#br1">24521 1683 31967 0,'-8'10'1408'0,"6"-2"304"0,-1 2-1376 0,0-2-336 0,-1 2 0 0,1 2 0 16,-1 3 1664-16,-1-4 272 0,-1 3 48 0,1 1 16 15,-1 1-976-15,1 1-208 0,2 1-48 0,-2-1 0 0,1 2-416 0,0-2-96 16,0 0 0-16,1 1-16 0,-1-2-240 0,-1 0 0 16,0-4 0-16,1-2 0 15,-1 0-2016-15,1-3-400 0,-1-1-80 0</inkml:trace>
  <inkml:trace contextRef="#ctx0" brushRef="#br1">24421 1853 11055 0,'0'0'976'0,"7"-1"-784"16,0-1-192-16,1 0 0 0,0 1 3584 0,0 1 656 16,1-2 144-16,1 1 32 0,0 0-3184 0,0 1-624 15,1-2-128-15,1 1-32 0,1 0-448 0,-2 1 0 16,0 0 0-16,0 0 0 0,0-1 0 0,-1 1-320 16,0-1 64-16,1 1 0 15,-3 0-320-15,1 0-48 0,-2 0-16 0,0 0 0 16,-1-1 320-16,0 0 48 0,0 0 16 0,-1 1 0 15,-5 0 256-15,5-1 0 0,-5 1 0 0,0 0 144 0,0 0 496 0,0 0 112 16,0 0 16-16,0 0 0 0,0 0 656 0,0 0 144 0,-5 6 32 0,0 1 0 16,-1-1-256-16,2 1-64 0,-2-1 0 0,1 1 0 15,2 1-560-15,0 0-112 0,0-1-32 0,2 1 0 16,-1 1-64-16,2-4 0 0,1 1-16 16,1 0 0-16,1 0-192 0,2-2-48 15,0 1 0-15,1-3 0 0,0 1-256 0,3-1 0 0,0-1 128 0,0-2-128 16,1-2 0-16,0-1 0 0,1-3-128 0,-2 1 128 15,0-2 0-15,0 0 0 0,-2 0 0 0,0 1 0 0,-1 0-192 0,-2 1 48 16,-2 0 16-16,0 1 0 0,-2 5 128 0,0 0-128 16,0 0 128-16,0 0-128 0,0 0 128 0,0 0 0 15,-4-1 0-15,4 1 0 0,0 0 0 0,0 0 0 16,0 0 128-16,0 0-128 0,0 0 0 0,0 0 0 16,2 5 0-16,1 0-128 0,-3-5 128 0,2 4 0 15,0 0 128-15,0 1-128 0,-2-5 128 0,1 5-128 16,1 0 128-16,-1 0-128 0,0 0 0 0,2 0 0 15,2 0 0-15,0-2-128 0,1 1 128 0,1-4 0 16,-1 1 0-16,3 0 0 0,1-2 0 0,1 0 0 16,0-2 0-16,5-1 0 0,0-1-192 0,-5 1 64 15,-1 0 0-15,0 1 0 0,0-2 128 0,-2 0-208 16,-2 1 80-16,-1 0 128 0,0 1 0 0,-1-2 0 16,-4 5 0-16,0 0 0 0,0 0 0 0,0 0 0 15,0 0 0-15,0 0 0 0,0 0 0 0,0 0 128 16,0 0-128-16,-1 7 128 0,-1 3-128 0,1 2 160 15,0 2-160-15,1 1 160 0,1 1-160 0,1 0 0 0,0-2 0 16,1 0 0-16,0-3 0 0,1-2-320 16,2-1 48-16,-1-1 16 15,-1-1-2048-15,-1-2-384 0,-3-4-96 0</inkml:trace>
  <inkml:trace contextRef="#ctx0" brushRef="#br1">25094 2207 16575 0,'-11'8'1472'0,"7"-4"-1168"0,4-4-304 0,-4 4 0 0,0 1 4672 0,4-5 864 16,0 0 176-16,0 0 48 0,0 0-2720 0,5-3-544 15,2-1-96-15,3-2-32 0,2-2-768 0,1 0-144 16,3-2-48-16,1-1 0 0,0-2-704 0,-2 3-160 16,0-3-32-16,0-3 0 0,1-1-512 0,1-5 0 15,2 0 0-15,1-2 0 16,1 2-2976-16,2 0-544 0</inkml:trace>
  <inkml:trace contextRef="#ctx0" brushRef="#br1">19692 2577 20271 0,'0'0'1792'0,"0"0"-1424"15,0 0-368-15,-4-1 0 0,4 1 1824 0,0 0 288 16,-5 0 64-16,1 3 16 0,-1-1-2048 0,2 1-400 15</inkml:trace>
  <inkml:trace contextRef="#ctx0" brushRef="#br1">19771 2599 7359 0,'0'0'320'0,"4"-4"80"0,-1 1-400 0,0-1 0 0,0-1 0 0,0 1 0 16,-2-1 3392-16,0 1 608 0,0 0 112 0,-1 1 32 0,0-2-1984 0,0 5-400 16,0 0-80-16,-3 0-16 0,-3-2-64 0,-1 2-32 15,-1 3 0-15,-1 3 0 0,-3 2-368 0,-1 2-80 16,-4 2-16-16,-1 1 0 0,0 3-176 0,0 3-32 15,1 3-16-15,2 0 0 0,1 1-208 0,5-1-32 16,1-3-16-16,3 0 0 0,3-5-352 0,4 0-64 16,2-1-16-16,3-3 0 0,5-1-192 0,3-3 0 15,3-2 0-15,1-2-160 0,2-5 32 0,0-1 0 16,3-2 0-16,-1-2 0 16,0-1-1952-16,0-2-384 0,2-2-80 0</inkml:trace>
  <inkml:trace contextRef="#ctx0" brushRef="#br1">20030 2610 21183 0,'-10'1'944'0,"5"1"192"0,-1-2-912 0,0 0-224 15,-3 2 0-15,0 1 0 0,-1 0 3760 0,-1 1 704 16,0 1 144-16,1 2 16 0,1 1-2704 0,0 2-560 16,1 1-96-16,0 2-32 0,2 1-720 0,1 3-160 15,0-2-32-15,2-1 0 0,2 2-320 0,1-3 0 16,3-1 0-16,1 0 128 0,1-2-128 0,3-1 0 0,2-1 0 0,2-3-128 15,2-1 128-15,1-3 0 16,-1-2 0-16,2-3-128 0,2-1-112 0,-2-2-16 0,1-1 0 16,-1-2 0-16,-1-3-64 0,-1 2-32 0,-4-3 0 0,-1 1 0 15,-2 0 0-15,-1 2 0 0,-3-1 0 0,-2 1 0 0,-1 1 64 0,-1 2 16 16,-3-2 0-16,-2 2 0 0,-2 1-80 16,0 1-16-16,-2 1 0 0,0 2 0 15,0 0-144-15,1 0-48 16,1-1 0-16,1 1 0 0,2 0-80 0,1-1-32 0,4 4 0 0,0 0 0 15,4-5-464-15,3 1-80 0,2 2-32 0</inkml:trace>
  <inkml:trace contextRef="#ctx0" brushRef="#br1">20379 2572 15663 0,'0'0'688'0,"0"0"144"0,-4-1-656 0,-2 0-176 16,-1 1 0-16,1 0 0 0,-3-1 4400 0,-1 1 848 15,0 0 160-15,-1 1 32 0,0 0-3328 0,-1 1-688 16,2 0-128-16,-1 1-16 0,0 0-576 0,1-1-128 16,0 1 0-16,3 0-16 0,0 0-304 0,1 0-48 15,1 2-16-15,2-1 0 0,3-4-192 0,-2 6 0 16,1-1 0-16,3 1 0 0,0 1 0 0,1 0 0 16,1 0 0-16,1 1 0 0,0 0 0 0,1 0 0 15,0 0 0-15,0 1 0 0,0-1 0 0,-1 1 0 16,-1 1 0-16,-1-2 0 0,-1 0 0 0,-1-1 0 0,-2 0 0 0,0 0 0 15,-2 1 0-15,-1-2 0 0,-1 0 128 0,-1-2-128 16,-1 0 0-16,0 0 176 0,0 0-176 0,1 0 160 16,-2-3-160-16,0 0 0 0,0-1 144 0,2-1-144 15,0 0 0-15,6 1 0 0,0 0 0 0,0 0 0 16,-2-6-512 0,3 0-80-16,1 1-16 0,3-3 0 0,1 2-2144 0,1-1-416 0,2 0-96 0</inkml:trace>
  <inkml:trace contextRef="#ctx0" brushRef="#br1">20456 2673 18431 0,'0'0'1632'0,"0"0"-1312"16,-1 5-320-16,0 0 0 0,0 1 2400 0,-1 0 416 16,0 0 64-16,2-6 32 0,-1 5-2176 0,1-5-432 15,0 0-96-15,0 0-16 0,0 0-192 0,0 0 0 16,0 0 0-16,4 0 0 15,2-1-752-15,0-4-32 0,0-2-16 0</inkml:trace>
  <inkml:trace contextRef="#ctx0" brushRef="#br1">20550 2659 10127 0,'2'9'896'0,"1"-1"-704"0,1 1-192 0,1 2 0 16,-2 0 2272-16,1 0 416 0,0-2 96 0,0 1 16 16,-1-3-896-16,0 0-176 0,0-1-48 0,0-2 0 15,-3-4-336-15,0 0-80 0,6 0-16 0,-1-1 0 0,-1-4-304 0,1-2-64 16,-1 0-16-16,0-1 0 0,0-1-352 0,-1-2-80 16,1 0-16-16,0-1 0 15,-1 0-176-15,2 0-48 0,0 0 0 0,1 0 0 0,0 2-192 0,0-1 176 16,0 1-176-16,2 1 160 0,2 1-160 15,-2 1 0-15,-1 1 0 0,1 0 0 0,-1 1 0 16,1 2 0-16,-1 1 0 0,0 2 0 0,-1 2 0 0,-6-2 128 16,5 5-128-16,-1 2 128 0,-3 0 320 0,0 2 64 15,-1 0 16-15,-1 1 0 0,0 0-80 0,1 1-32 16,-1 0 0-16,-1 1 0 0,1-1-256 0,1 0-160 16,0-2 192-16,1 0-192 0,0-1 0 0,1-1-144 15,0-1-16-15,-2-6 0 16,5 3-2464-16,1-1-480 0</inkml:trace>
  <inkml:trace contextRef="#ctx0" brushRef="#br1">20953 2678 12895 0,'0'0'1152'0,"0"0"-928"0,0 0-224 0,0 0 0 16,7 1 3776-16,-2-1 704 0,-5 0 128 0,6-1 48 15,-1 1-3136-15,1-3-624 16,1 1-128-16,0 0-32 0,-1 0-480 0,1-1-80 16,-1-1-32-16,0 0 0 0,2-1-16 0,0-1-128 0,-1 0 192 0,0 1-64 15,0-2-128-15,-1 1 160 0,-1-2-160 0,0 1 160 0,-1 0-160 0,-3 1 128 16,0 0-128-16,-2 0 128 16,-2 1 464-16,0 1 96 0,-2 1 16 0,1 1 0 15,-3 2 272-15,1 1 64 0,-1 1 16 0,0 2 0 0,-1 1-96 0,0 0 0 16,2 1-16-16,-1 0 0 15,0 2-160-15,1 1-16 0,3 1-16 0,0 1 0 16,2-1-160-16,2 1-16 0,2 0-16 0,1 2 0 16,2-2-416-16,1 0-144 0,1-1 0 0,1 0 144 0,2-3-144 0,2 0 0 15,0-1 0-15,0-2 0 0,3-1 0 0,-1-2 0 16,-4-1 0-16,2-2-176 16,0-1-336-16,-2-2-80 0,-1-1-16 0,-1-2 0 15,-3 0-1744-15,0-1-336 0,-2 0-80 0</inkml:trace>
  <inkml:trace contextRef="#ctx0" brushRef="#br1">20403 2439 21183 0,'0'0'1888'0,"-5"2"-1504"0,0 1-384 0,0-2 0 0,5-1 3584 0,0 0 640 16,0 0 128-16,0 0 16 0,0 0-2928 0,0 0-592 16,0 0-112-16,8 3-32 0,2-1-400 0,4-1-96 15,0-2-16-15,0 0 0 16,2-2-960-16,1-1-208 0,-2-1-48 0</inkml:trace>
  <inkml:trace contextRef="#ctx0" brushRef="#br1">21451 2410 24879 0,'0'0'1088'0,"-6"-1"256"0,2-1-1088 0,-1 0-256 16,1-1 0-16,4 3 0 0,0 0 3744 0,0 0 688 15,0 0 144-15,0 0 32 0,0 0-2704 0,0 0-544 16,6 1-96-16,2 3-32 0,2 1-752 0,0 2-160 15,4 4-16-15,0 3-16 0,-1 2-288 0,2 1 0 16,-1 3 128-16,1 0-128 0,1 1 0 0,-2 0 0 16,-3 2 0-16,-3 1 0 0,0 3 0 0,-2 1 0 15,-4 2-128-15,-3 1 128 0,-2-2-240 0,-3-1 48 16,-2-1 16-16,-1-2 0 0,-2-1 176 0,-1-3 0 16,0-2-144-16,1-3 144 0,-3-1-224 0,2-2 32 15,1-3 0-15,2-1 0 16,-1-1-1808-16,2-3-368 0,2-3-64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37566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07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0563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14963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28740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6227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9A4233F0-CE8B-44EA-8BAE-D15AE6A783CD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468898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226805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3182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8FD0CA3C-5455-4CF4-B6FE-4F8C9154A270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8488332A-391B-4B9D-BAEA-7E1922369C01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B918059F-3482-4DF1-8391-21815C0A9E5C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EBD5FE48-CB30-46CD-BFE7-815477349BCD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A4DED91D-D952-45F9-9295-FCC8A932EE10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29A1EDBD-47C4-4771-A7FB-93BF06545AF2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381811E2-8082-4BD5-8F3A-CE91A1C0A232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06E118AF-195E-49CC-AE13-31CBC71EE97E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AF327F9B-0DC5-4C1D-BC39-F686D87FCC76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32673902-AACD-4CC8-8B3E-6200FCA64E9A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1123949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6603209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753016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6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customXml" Target="../ink/ink8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1.png"/><Relationship Id="rId4" Type="http://schemas.openxmlformats.org/officeDocument/2006/relationships/customXml" Target="../ink/ink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escience.washington.edu/data-science-courses-at-the-university-of-washington/" TargetMode="Externa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kopoLzvh5jY" TargetMode="Externa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9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0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Course Wrap Up</a:t>
            </a:r>
            <a:br>
              <a:rPr lang="en" sz="1600" dirty="0"/>
            </a:br>
            <a:r>
              <a:rPr lang="en" sz="1600" dirty="0"/>
              <a:t> 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Hunter Schafer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br>
              <a:rPr lang="en" sz="1000" dirty="0"/>
            </a:br>
            <a:r>
              <a:rPr lang="en-US" sz="1000" dirty="0"/>
              <a:t>June 2</a:t>
            </a:r>
            <a:r>
              <a:rPr lang="en" sz="1000" dirty="0"/>
              <a:t>, 2021</a:t>
            </a: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r>
              <a:rPr lang="en" sz="1000" dirty="0"/>
              <a:t>Slide </a:t>
            </a:r>
            <a:r>
              <a:rPr lang="en-US" sz="1000" dirty="0"/>
              <a:t>content created by Emily Fox</a:t>
            </a:r>
            <a:endParaRPr sz="10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D983874-4812-4432-9860-AC0723D00BBE}"/>
                  </a:ext>
                </a:extLst>
              </p14:cNvPr>
              <p14:cNvContentPartPr/>
              <p14:nvPr/>
            </p14:nvContentPartPr>
            <p14:xfrm>
              <a:off x="267480" y="170280"/>
              <a:ext cx="3827160" cy="46116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D983874-4812-4432-9860-AC0723D00BB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8120" y="160920"/>
                <a:ext cx="3845880" cy="463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2252172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61CA11-B0FE-2E43-8297-FF393ADD0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D21B9CC-1D4E-44F4-B9AD-5C1CAAFE5887}"/>
                  </a:ext>
                </a:extLst>
              </p14:cNvPr>
              <p14:cNvContentPartPr/>
              <p14:nvPr/>
            </p14:nvContentPartPr>
            <p14:xfrm>
              <a:off x="4923720" y="1901160"/>
              <a:ext cx="182160" cy="1130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D21B9CC-1D4E-44F4-B9AD-5C1CAAFE588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14360" y="1891800"/>
                <a:ext cx="200880" cy="13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2797910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EDBFB5-9905-054F-A062-81103AD43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60CECD1-1397-49CE-9E99-82BB76C79DFC}"/>
              </a:ext>
            </a:extLst>
          </p:cNvPr>
          <p:cNvGrpSpPr/>
          <p:nvPr/>
        </p:nvGrpSpPr>
        <p:grpSpPr>
          <a:xfrm>
            <a:off x="4810760" y="121920"/>
            <a:ext cx="4171151" cy="1082859"/>
            <a:chOff x="3242841" y="3175359"/>
            <a:chExt cx="5901160" cy="131463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E7EB111-161C-4C8F-96AE-89FC0D9BBA2E}"/>
                </a:ext>
              </a:extLst>
            </p:cNvPr>
            <p:cNvPicPr/>
            <p:nvPr/>
          </p:nvPicPr>
          <p:blipFill rotWithShape="1">
            <a:blip r:embed="rId3"/>
            <a:srcRect l="1" r="-1882"/>
            <a:stretch/>
          </p:blipFill>
          <p:spPr>
            <a:xfrm>
              <a:off x="3242841" y="3256344"/>
              <a:ext cx="3510947" cy="119557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3718426-6E06-44FE-BC25-B708A3397843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5974467" y="3175359"/>
              <a:ext cx="3169534" cy="1314635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B39AC5CE-16E4-475B-A40F-AC10A53B35BD}"/>
                  </a:ext>
                </a:extLst>
              </p14:cNvPr>
              <p14:cNvContentPartPr/>
              <p14:nvPr/>
            </p14:nvContentPartPr>
            <p14:xfrm>
              <a:off x="4660560" y="993960"/>
              <a:ext cx="4363560" cy="15210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B39AC5CE-16E4-475B-A40F-AC10A53B35B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51200" y="984600"/>
                <a:ext cx="4382280" cy="1539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555149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73513D-CC86-844F-88A2-A8B7020DD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7DCDC22-652D-4074-B2DF-C7BC8BEB750A}"/>
                  </a:ext>
                </a:extLst>
              </p14:cNvPr>
              <p14:cNvContentPartPr/>
              <p14:nvPr/>
            </p14:nvContentPartPr>
            <p14:xfrm>
              <a:off x="4900680" y="144000"/>
              <a:ext cx="4218120" cy="9266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7DCDC22-652D-4074-B2DF-C7BC8BEB750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91320" y="134640"/>
                <a:ext cx="4236840" cy="94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6531543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1B443C-0CE1-C343-AEB1-E9EF8B237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4566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B95621-8C76-A74A-96FD-8E96F545C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39732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334607-D0C6-1044-95A2-CC7A255A2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08967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BF43B1-A887-D14B-B4BE-56418613D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4C41624-6DAE-4F17-8B5A-849F6356D155}"/>
                  </a:ext>
                </a:extLst>
              </p14:cNvPr>
              <p14:cNvContentPartPr/>
              <p14:nvPr/>
            </p14:nvContentPartPr>
            <p14:xfrm>
              <a:off x="3096720" y="1254240"/>
              <a:ext cx="2454840" cy="9360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4C41624-6DAE-4F17-8B5A-849F6356D15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87360" y="1244880"/>
                <a:ext cx="2473560" cy="954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311895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73AF8A-FDF4-7045-894E-B2EB625DC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4889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FEDF8A-8018-9349-A95D-6BA450CC7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E8C5524-F480-44A2-87D6-5868ED41B2B3}"/>
              </a:ext>
            </a:extLst>
          </p:cNvPr>
          <p:cNvSpPr/>
          <p:nvPr/>
        </p:nvSpPr>
        <p:spPr>
          <a:xfrm>
            <a:off x="2540000" y="190787"/>
            <a:ext cx="193040" cy="342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ACA33-547E-4513-922D-DADD6A2C3654}"/>
              </a:ext>
            </a:extLst>
          </p:cNvPr>
          <p:cNvSpPr txBox="1"/>
          <p:nvPr/>
        </p:nvSpPr>
        <p:spPr>
          <a:xfrm>
            <a:off x="2430374" y="9369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10951553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5A919B-AA6D-B44F-AEB5-CD4E99F33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6110280" y="957600"/>
              <a:ext cx="2305440" cy="12636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03800" y="952200"/>
                <a:ext cx="2319480" cy="127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1104055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C461B7A-4101-47E8-8EC2-6074C41DC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Administrivia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625139-C562-47DF-B77B-A2E5AC11A5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Final Exam</a:t>
            </a:r>
          </a:p>
          <a:p>
            <a:pPr lvl="1"/>
            <a:r>
              <a:rPr lang="en-US" dirty="0"/>
              <a:t>Monday 8:30 am – Wednesday 8:30 am</a:t>
            </a:r>
          </a:p>
          <a:p>
            <a:pPr lvl="1"/>
            <a:r>
              <a:rPr lang="en-US" dirty="0"/>
              <a:t>Open note and open internet, but don’t have someone else solve problems for you</a:t>
            </a:r>
          </a:p>
          <a:p>
            <a:pPr lvl="1"/>
            <a:r>
              <a:rPr lang="en-US" dirty="0"/>
              <a:t>Can be taken as a group (submit together on </a:t>
            </a:r>
            <a:r>
              <a:rPr lang="en-US" dirty="0" err="1"/>
              <a:t>Gradescope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No OH or help with review/conceptual questions during the exam. Help available on </a:t>
            </a:r>
            <a:r>
              <a:rPr lang="en-US" dirty="0" err="1"/>
              <a:t>EdStem</a:t>
            </a:r>
            <a:r>
              <a:rPr lang="en-US" dirty="0"/>
              <a:t> for clarification or logistic questions only.</a:t>
            </a:r>
          </a:p>
          <a:p>
            <a:pPr lvl="1"/>
            <a:r>
              <a:rPr lang="en-US" dirty="0"/>
              <a:t>Extra OH this weekend to help review</a:t>
            </a:r>
          </a:p>
          <a:p>
            <a:r>
              <a:rPr lang="en-US" dirty="0"/>
              <a:t>Learning Reflection: Reminder that this week’s learning reflection is a mind map instead of the usual format!</a:t>
            </a:r>
          </a:p>
          <a:p>
            <a:r>
              <a:rPr lang="en-US" dirty="0"/>
              <a:t>One last checkpoint for today’s class (if necessary), due on Monday like our normal schedule</a:t>
            </a:r>
          </a:p>
          <a:p>
            <a:r>
              <a:rPr lang="en-US" b="1" dirty="0"/>
              <a:t>Please fill out the course evals!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84024-E576-4FB1-B742-5EF27766BE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2156500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12DEA4-D8E7-9F48-87EB-1FA5AD8EC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594729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6F0D1D-2A14-CA47-8386-5DFF224E5F4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503932-D50B-B542-B6A8-400F8F37F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715300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BA6095-3744-0648-B88E-CC03422B9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1FDA02-242F-4965-BBC0-D503BB4B5AFF}"/>
              </a:ext>
            </a:extLst>
          </p:cNvPr>
          <p:cNvSpPr/>
          <p:nvPr/>
        </p:nvSpPr>
        <p:spPr>
          <a:xfrm>
            <a:off x="2702560" y="208280"/>
            <a:ext cx="21336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371EA1-A05B-454A-BBEE-2CECD6A03529}"/>
              </a:ext>
            </a:extLst>
          </p:cNvPr>
          <p:cNvSpPr txBox="1"/>
          <p:nvPr/>
        </p:nvSpPr>
        <p:spPr>
          <a:xfrm>
            <a:off x="2603094" y="11909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668491831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837619-81F1-5C45-BACE-3EF7191DEF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54EE21-3F4E-1A46-8A7E-5C2E4DE8B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C1AF181-5BA4-4ED5-8C3E-342864082B36}"/>
                  </a:ext>
                </a:extLst>
              </p14:cNvPr>
              <p14:cNvContentPartPr/>
              <p14:nvPr/>
            </p14:nvContentPartPr>
            <p14:xfrm>
              <a:off x="2191320" y="128160"/>
              <a:ext cx="6530760" cy="17758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C1AF181-5BA4-4ED5-8C3E-342864082B3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81960" y="118800"/>
                <a:ext cx="6549480" cy="179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34908967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DFFACD-AA0E-A04A-919D-D382DE3A43B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9F2ED2-089C-924E-9F68-0603E2673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F07B1AEA-94A7-CC43-9322-98B2DB997C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258" y="2171438"/>
            <a:ext cx="2623760" cy="277430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2DF55C5-2E9B-46C9-9F48-71AB19E77309}"/>
                  </a:ext>
                </a:extLst>
              </p14:cNvPr>
              <p14:cNvContentPartPr/>
              <p14:nvPr/>
            </p14:nvContentPartPr>
            <p14:xfrm>
              <a:off x="5002200" y="1940400"/>
              <a:ext cx="3323880" cy="2847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2DF55C5-2E9B-46C9-9F48-71AB19E7730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92840" y="1931040"/>
                <a:ext cx="3342600" cy="30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22326918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FB106C-3E73-304B-99FB-3EB423125A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7D26CB-7321-634E-AA41-DB4A1CBCE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EFE216-2BD4-A54A-8FD6-DCA67BB89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470" y="0"/>
            <a:ext cx="1701530" cy="459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168010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5CCBB9-E8CC-2646-AD27-53B3B44D136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BEF2F-E739-864C-A621-B2CB6B023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29078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C0C7B8-1EC8-EC4C-804B-C74353656A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DE3879-B7D9-E543-A16C-4FACAB9897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5" name="Picture 4" descr="A dog that is standing in the water&#10;&#10;Description automatically generated">
            <a:extLst>
              <a:ext uri="{FF2B5EF4-FFF2-40B4-BE49-F238E27FC236}">
                <a16:creationId xmlns:a16="http://schemas.microsoft.com/office/drawing/2014/main" id="{3E0A83B7-AABE-1A44-AA9E-003FB3047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275" y="928593"/>
            <a:ext cx="4689289" cy="313244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9320992-51E1-418D-9C2B-B9E932635226}"/>
                  </a:ext>
                </a:extLst>
              </p14:cNvPr>
              <p14:cNvContentPartPr/>
              <p14:nvPr/>
            </p14:nvContentPartPr>
            <p14:xfrm>
              <a:off x="2961720" y="214560"/>
              <a:ext cx="632880" cy="2710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9320992-51E1-418D-9C2B-B9E93263522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52360" y="205200"/>
                <a:ext cx="651600" cy="28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21333030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666136-18E7-4946-8BE6-2795E108C3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Tomorrow’s quiz section will be Q&amp;A review sessions. You bring questions and your TA will review concepts and discuss with your section.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To help them do a little prep please fill out this </a:t>
            </a:r>
            <a:r>
              <a:rPr lang="en-US" dirty="0" err="1"/>
              <a:t>PollEverwhere</a:t>
            </a:r>
            <a:r>
              <a:rPr lang="en-US" dirty="0"/>
              <a:t> question outlining some topics or questions you would want them to go over in section.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Free response box, but please put your section at the beginning (e.g., “Section AF: I would want to go over matrix factorization”).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This poll will be open all day today, but will close tonight.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932E02-6A46-45D9-AAF8-D0E828E54E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D245F3-CA64-4B0E-963E-4487CC10C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</p:spTree>
    <p:extLst>
      <p:ext uri="{BB962C8B-B14F-4D97-AF65-F5344CB8AC3E}">
        <p14:creationId xmlns:p14="http://schemas.microsoft.com/office/powerpoint/2010/main" val="1324069859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9FA5AC-F97F-4C3C-9E08-D6B7E544F8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Future Directions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2F13E77-E5FA-45A3-839B-6C32D6F697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92871B-2DEC-4BC0-ADC2-0BCF4A57027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8889936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3284730-2D9A-0E44-BBD7-DA412AA64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Slide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46BAE9-24DB-624B-8FF2-F1FA8B678B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192439"/>
            <a:ext cx="5596200" cy="4951011"/>
          </a:xfrm>
        </p:spPr>
        <p:txBody>
          <a:bodyPr numCol="2"/>
          <a:lstStyle/>
          <a:p>
            <a:pPr>
              <a:lnSpc>
                <a:spcPct val="80000"/>
              </a:lnSpc>
            </a:pPr>
            <a:r>
              <a:rPr lang="en-US" dirty="0"/>
              <a:t>Regression</a:t>
            </a:r>
          </a:p>
          <a:p>
            <a:pPr>
              <a:lnSpc>
                <a:spcPct val="80000"/>
              </a:lnSpc>
            </a:pPr>
            <a:r>
              <a:rPr lang="en-US" dirty="0"/>
              <a:t>Overfitting</a:t>
            </a:r>
          </a:p>
          <a:p>
            <a:pPr>
              <a:lnSpc>
                <a:spcPct val="80000"/>
              </a:lnSpc>
            </a:pPr>
            <a:r>
              <a:rPr lang="en-US" dirty="0"/>
              <a:t>Training, test, and generalization error</a:t>
            </a:r>
          </a:p>
          <a:p>
            <a:pPr>
              <a:lnSpc>
                <a:spcPct val="80000"/>
              </a:lnSpc>
            </a:pPr>
            <a:r>
              <a:rPr lang="en-US" dirty="0"/>
              <a:t>Bias-Variance tradeoff</a:t>
            </a:r>
          </a:p>
          <a:p>
            <a:pPr>
              <a:lnSpc>
                <a:spcPct val="80000"/>
              </a:lnSpc>
            </a:pPr>
            <a:r>
              <a:rPr lang="en-US" dirty="0"/>
              <a:t>Ridge, LASSO</a:t>
            </a:r>
          </a:p>
          <a:p>
            <a:pPr>
              <a:lnSpc>
                <a:spcPct val="80000"/>
              </a:lnSpc>
            </a:pPr>
            <a:r>
              <a:rPr lang="en-US" dirty="0"/>
              <a:t>Cross validation</a:t>
            </a:r>
          </a:p>
          <a:p>
            <a:pPr>
              <a:lnSpc>
                <a:spcPct val="80000"/>
              </a:lnSpc>
            </a:pPr>
            <a:r>
              <a:rPr lang="en-US" dirty="0"/>
              <a:t>Gradient descent</a:t>
            </a:r>
          </a:p>
          <a:p>
            <a:pPr>
              <a:lnSpc>
                <a:spcPct val="80000"/>
              </a:lnSpc>
            </a:pPr>
            <a:r>
              <a:rPr lang="en-US" dirty="0"/>
              <a:t>Classification</a:t>
            </a:r>
          </a:p>
          <a:p>
            <a:pPr>
              <a:lnSpc>
                <a:spcPct val="80000"/>
              </a:lnSpc>
            </a:pPr>
            <a:r>
              <a:rPr lang="en-US" dirty="0"/>
              <a:t>Logistic regression</a:t>
            </a:r>
          </a:p>
          <a:p>
            <a:pPr>
              <a:lnSpc>
                <a:spcPct val="80000"/>
              </a:lnSpc>
            </a:pPr>
            <a:r>
              <a:rPr lang="en-US" dirty="0"/>
              <a:t>Bias / Fairness</a:t>
            </a:r>
          </a:p>
          <a:p>
            <a:pPr>
              <a:lnSpc>
                <a:spcPct val="80000"/>
              </a:lnSpc>
            </a:pPr>
            <a:r>
              <a:rPr lang="en-US" dirty="0"/>
              <a:t>Decision trees</a:t>
            </a:r>
          </a:p>
          <a:p>
            <a:pPr>
              <a:lnSpc>
                <a:spcPct val="80000"/>
              </a:lnSpc>
            </a:pPr>
            <a:r>
              <a:rPr lang="en-US" dirty="0"/>
              <a:t>Boosting</a:t>
            </a:r>
          </a:p>
          <a:p>
            <a:pPr>
              <a:lnSpc>
                <a:spcPct val="80000"/>
              </a:lnSpc>
            </a:pPr>
            <a:r>
              <a:rPr lang="en-US" dirty="0"/>
              <a:t>Precision and recall</a:t>
            </a:r>
          </a:p>
          <a:p>
            <a:pPr>
              <a:lnSpc>
                <a:spcPct val="80000"/>
              </a:lnSpc>
            </a:pPr>
            <a:r>
              <a:rPr lang="en-US" dirty="0"/>
              <a:t>Nearest-neighbor retrieval, </a:t>
            </a:r>
            <a:br>
              <a:rPr lang="en-US" dirty="0"/>
            </a:br>
            <a:r>
              <a:rPr lang="en-US" dirty="0"/>
              <a:t>regression, and classification</a:t>
            </a:r>
          </a:p>
          <a:p>
            <a:pPr>
              <a:lnSpc>
                <a:spcPct val="80000"/>
              </a:lnSpc>
            </a:pPr>
            <a:r>
              <a:rPr lang="en-US" dirty="0"/>
              <a:t>Kernel regression</a:t>
            </a:r>
          </a:p>
          <a:p>
            <a:pPr>
              <a:lnSpc>
                <a:spcPct val="80000"/>
              </a:lnSpc>
            </a:pPr>
            <a:r>
              <a:rPr lang="en-US" dirty="0"/>
              <a:t>Locality sensitive hashing</a:t>
            </a:r>
          </a:p>
          <a:p>
            <a:pPr>
              <a:lnSpc>
                <a:spcPct val="80000"/>
              </a:lnSpc>
            </a:pPr>
            <a:r>
              <a:rPr lang="en-US" dirty="0"/>
              <a:t>Dimensionality reduction, PCA</a:t>
            </a:r>
          </a:p>
          <a:p>
            <a:pPr>
              <a:lnSpc>
                <a:spcPct val="80000"/>
              </a:lnSpc>
            </a:pPr>
            <a:r>
              <a:rPr lang="en-US" dirty="0"/>
              <a:t>k-means clustering</a:t>
            </a:r>
          </a:p>
          <a:p>
            <a:pPr>
              <a:lnSpc>
                <a:spcPct val="80000"/>
              </a:lnSpc>
            </a:pPr>
            <a:r>
              <a:rPr lang="en-US" dirty="0"/>
              <a:t>Hierarchical clustering</a:t>
            </a:r>
          </a:p>
          <a:p>
            <a:pPr>
              <a:lnSpc>
                <a:spcPct val="80000"/>
              </a:lnSpc>
            </a:pPr>
            <a:r>
              <a:rPr lang="en-US" dirty="0"/>
              <a:t>Unsupervised v. supervised learning</a:t>
            </a:r>
          </a:p>
          <a:p>
            <a:pPr>
              <a:lnSpc>
                <a:spcPct val="80000"/>
              </a:lnSpc>
            </a:pPr>
            <a:r>
              <a:rPr lang="en-US" dirty="0"/>
              <a:t>Recommender systems</a:t>
            </a:r>
          </a:p>
          <a:p>
            <a:pPr>
              <a:lnSpc>
                <a:spcPct val="80000"/>
              </a:lnSpc>
            </a:pPr>
            <a:r>
              <a:rPr lang="en-US" dirty="0"/>
              <a:t>Matrix factorization</a:t>
            </a:r>
          </a:p>
          <a:p>
            <a:pPr>
              <a:lnSpc>
                <a:spcPct val="80000"/>
              </a:lnSpc>
            </a:pPr>
            <a:r>
              <a:rPr lang="en-US" dirty="0"/>
              <a:t>Coordinate descent</a:t>
            </a:r>
          </a:p>
          <a:p>
            <a:pPr>
              <a:lnSpc>
                <a:spcPct val="80000"/>
              </a:lnSpc>
            </a:pPr>
            <a:r>
              <a:rPr lang="en-US" dirty="0"/>
              <a:t>Neural networks</a:t>
            </a:r>
          </a:p>
          <a:p>
            <a:pPr>
              <a:lnSpc>
                <a:spcPct val="80000"/>
              </a:lnSpc>
            </a:pPr>
            <a:r>
              <a:rPr lang="en-US" dirty="0"/>
              <a:t>Convolutional neural networks</a:t>
            </a:r>
          </a:p>
          <a:p>
            <a:pPr>
              <a:lnSpc>
                <a:spcPct val="80000"/>
              </a:lnSpc>
            </a:pPr>
            <a:r>
              <a:rPr lang="en-US" dirty="0"/>
              <a:t>Transfer learning for deep learning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C4FB72-C7B6-DE48-8656-66EE9DD2E5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7E630A-5E12-F14B-9BF8-497181385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7216" y="3561079"/>
            <a:ext cx="2087648" cy="147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83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94F02AF-0BE0-4205-BC5F-F5E728FE2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3FF602-9D11-4F57-BC2C-CF25AD64F8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There isn’t a clear, “one right class” to take next! If you want to take course work, you can take anything that you are interested in to apply your ML knowledge there!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Fairly comprehensive list of data science class at UW: </a:t>
            </a:r>
            <a:r>
              <a:rPr lang="en-US" dirty="0">
                <a:hlinkClick r:id="rId2"/>
              </a:rPr>
              <a:t>https://escience.washington.edu/data-science-courses-at-the-university-of-washington/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F1BFD-94E4-4149-B76C-447B9953AE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19280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DC4675E-D129-42D6-826B-D3AE58F5B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Directions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B6E0FA3-9B2F-4345-87D2-8D5A1A5DA8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This is a (very insufficient) attempt to outline some interesting directions ML research is going. This list fails to provide breadth of coverage and depth of all the ways ML can be applied.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Something not showing up in this list doesn’t mean ML can’t be used for that task! I’m just one opinion about what I’m excited about in ML!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BDC082-E6C2-462E-8DA7-0CE20AB6D4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0488313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42E4E-AF01-4DB2-AE5C-1D9524CAD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FAccT</a:t>
            </a:r>
            <a:r>
              <a:rPr lang="en-US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3C894D-5505-45B8-B50C-A111083D10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How do we make ML systems that don’t cause harm when interacting with complicated, human systems.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ACM Conference on Fairness, Accountability, and Transparency</a:t>
            </a:r>
          </a:p>
          <a:p>
            <a:pPr marL="139700" indent="0">
              <a:buNone/>
            </a:pPr>
            <a:endParaRPr lang="en-US" dirty="0"/>
          </a:p>
          <a:p>
            <a:r>
              <a:rPr lang="en-US" dirty="0"/>
              <a:t>Fairness: How to define and ensure fairness</a:t>
            </a:r>
          </a:p>
          <a:p>
            <a:r>
              <a:rPr lang="en-US" dirty="0"/>
              <a:t>Accountability: Law and policy, metrics and audits</a:t>
            </a:r>
          </a:p>
          <a:p>
            <a:r>
              <a:rPr lang="en-US" dirty="0"/>
              <a:t>Transparency: Interpretable and explainable models</a:t>
            </a:r>
          </a:p>
          <a:p>
            <a:r>
              <a:rPr lang="en-US" dirty="0"/>
              <a:t>Privacy and Security: Privacy-preserving models, federated learning</a:t>
            </a:r>
          </a:p>
          <a:p>
            <a:r>
              <a:rPr lang="en-US" dirty="0"/>
              <a:t>Human-ML Interaction: Humans in the loop, UX design, community designed systems, education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2D04D7-1C4E-4DD8-833C-89546A0F26F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60403226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7CA24-CFFE-49F2-B63F-4E3BFA603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Interactive Learning / Reinforcement Learning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E292F7-0FE2-457A-A800-2DF8073776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How do we design models that interact with the environment? Examples:</a:t>
            </a:r>
          </a:p>
          <a:p>
            <a:r>
              <a:rPr lang="en-US" dirty="0"/>
              <a:t>Self driving cars and robotics</a:t>
            </a:r>
          </a:p>
          <a:p>
            <a:r>
              <a:rPr lang="en-US" dirty="0">
                <a:hlinkClick r:id="rId2"/>
              </a:rPr>
              <a:t>Game agents 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Areas of study:</a:t>
            </a:r>
          </a:p>
          <a:p>
            <a:r>
              <a:rPr lang="en-US" dirty="0"/>
              <a:t>Interactive Learning: Multi-armed bandits </a:t>
            </a:r>
          </a:p>
          <a:p>
            <a:r>
              <a:rPr lang="en-US" dirty="0"/>
              <a:t>Reinforcement Learning: Q-learning</a:t>
            </a:r>
          </a:p>
          <a:p>
            <a:pPr lvl="1"/>
            <a:r>
              <a:rPr lang="en-US" dirty="0"/>
              <a:t>Deep reinforcement learning</a:t>
            </a:r>
          </a:p>
          <a:p>
            <a:r>
              <a:rPr lang="en-US" dirty="0"/>
              <a:t>Ensuring safety in interactive systems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038C47-6D83-441E-9F34-26CFDD5AFD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02115820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59ED9-A80A-40E2-B275-205DF6223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Systems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E1960B-B1B2-4C09-952E-7AC0B5DD8B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Construed broadly, trying to build systems to efficiently implement ML models.</a:t>
            </a:r>
          </a:p>
          <a:p>
            <a:pPr marL="139700" indent="0">
              <a:buNone/>
            </a:pPr>
            <a:endParaRPr lang="en-US" dirty="0"/>
          </a:p>
          <a:p>
            <a:r>
              <a:rPr lang="en-US" dirty="0"/>
              <a:t>Hardware: TPU (Google)</a:t>
            </a:r>
          </a:p>
          <a:p>
            <a:r>
              <a:rPr lang="en-US" dirty="0"/>
              <a:t>Energy Efficiency: </a:t>
            </a:r>
          </a:p>
          <a:p>
            <a:pPr lvl="1"/>
            <a:r>
              <a:rPr lang="en-US" dirty="0"/>
              <a:t>Green AI</a:t>
            </a:r>
          </a:p>
          <a:p>
            <a:pPr lvl="1"/>
            <a:r>
              <a:rPr lang="en-US" dirty="0" err="1"/>
              <a:t>TinyML</a:t>
            </a:r>
            <a:endParaRPr lang="en-US" dirty="0"/>
          </a:p>
          <a:p>
            <a:r>
              <a:rPr lang="en-US" dirty="0"/>
              <a:t>Distributed Systems: Cloud software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640EE-4190-4510-B4F6-04C7D38B1D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19385851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349B9-0B9F-4A52-8882-E39742B8D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Theory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D1F38-E4ED-4CF4-B1FE-CFE09A48F9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Building foundational understanding for why/how ML works.</a:t>
            </a:r>
          </a:p>
          <a:p>
            <a:pPr marL="139700" indent="0">
              <a:buNone/>
            </a:pPr>
            <a:endParaRPr lang="en-US" dirty="0"/>
          </a:p>
          <a:p>
            <a:r>
              <a:rPr lang="en-US" dirty="0"/>
              <a:t>Learning Theory (sample complexity)</a:t>
            </a:r>
          </a:p>
          <a:p>
            <a:pPr lvl="1"/>
            <a:r>
              <a:rPr lang="en-US" dirty="0"/>
              <a:t>Understanding Machine Learning (Shalev-</a:t>
            </a:r>
            <a:r>
              <a:rPr lang="en-US" dirty="0" err="1"/>
              <a:t>Shwartz</a:t>
            </a:r>
            <a:r>
              <a:rPr lang="en-US" dirty="0"/>
              <a:t> and Ben-David)</a:t>
            </a:r>
          </a:p>
          <a:p>
            <a:r>
              <a:rPr lang="en-US" dirty="0"/>
              <a:t>Theory of Deep Learning</a:t>
            </a:r>
          </a:p>
          <a:p>
            <a:r>
              <a:rPr lang="en-US" dirty="0"/>
              <a:t>Optimization (convex and non-convex)</a:t>
            </a:r>
          </a:p>
          <a:p>
            <a:r>
              <a:rPr lang="en-US" dirty="0"/>
              <a:t>And more!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12890-E402-46FF-AEF9-BD4FB59B926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22770167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A96DF-EA77-457D-9728-F367023C6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ML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5EE29B-5141-42F8-8117-E616509DE8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ML applied to basically any problem we might care about (and the tough challenges that come with that)</a:t>
            </a:r>
          </a:p>
          <a:p>
            <a:pPr marL="139700" indent="0">
              <a:buNone/>
            </a:pPr>
            <a:endParaRPr lang="en-US" dirty="0"/>
          </a:p>
          <a:p>
            <a:r>
              <a:rPr lang="en-US" dirty="0"/>
              <a:t>Natural Language Processing (NLP)</a:t>
            </a:r>
          </a:p>
          <a:p>
            <a:r>
              <a:rPr lang="en-US" dirty="0"/>
              <a:t>Computer Vision</a:t>
            </a:r>
          </a:p>
          <a:p>
            <a:r>
              <a:rPr lang="en-US" dirty="0"/>
              <a:t>Computational Biology</a:t>
            </a:r>
          </a:p>
          <a:p>
            <a:r>
              <a:rPr lang="en-US" dirty="0"/>
              <a:t>Medical Imaging / Health</a:t>
            </a:r>
          </a:p>
          <a:p>
            <a:r>
              <a:rPr lang="en-US" dirty="0"/>
              <a:t>More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CBD6FC-6BB6-4F8B-B1BC-BEAE4116CCB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57057319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C9600-6018-2E4C-8329-F521C612A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1373D-E30A-B743-ADEC-A1EC8E752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Improving the performance at some task through experience!</a:t>
            </a:r>
          </a:p>
          <a:p>
            <a:r>
              <a:rPr lang="en-US" dirty="0"/>
              <a:t>Before you start any learning task, remember fundamental questions that will impact how you go about solving it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60454-B330-6C41-A21F-95CD79D45C0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90BEAF-F248-D443-835D-DC54F6D8E340}"/>
              </a:ext>
            </a:extLst>
          </p:cNvPr>
          <p:cNvSpPr/>
          <p:nvPr/>
        </p:nvSpPr>
        <p:spPr>
          <a:xfrm>
            <a:off x="3069849" y="1816953"/>
            <a:ext cx="1619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What is the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learning problem?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210B23-C8CC-6644-BAB4-C90B96A3214C}"/>
              </a:ext>
            </a:extLst>
          </p:cNvPr>
          <p:cNvSpPr/>
          <p:nvPr/>
        </p:nvSpPr>
        <p:spPr>
          <a:xfrm>
            <a:off x="6871873" y="1962150"/>
            <a:ext cx="1135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From what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experience?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1110B5-CECC-5643-89A1-FD39D9A0D60E}"/>
              </a:ext>
            </a:extLst>
          </p:cNvPr>
          <p:cNvSpPr/>
          <p:nvPr/>
        </p:nvSpPr>
        <p:spPr>
          <a:xfrm>
            <a:off x="3246882" y="2482296"/>
            <a:ext cx="12586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What model?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73CFE2-1B06-474E-85B3-81BCAD9DD98A}"/>
              </a:ext>
            </a:extLst>
          </p:cNvPr>
          <p:cNvSpPr/>
          <p:nvPr/>
        </p:nvSpPr>
        <p:spPr>
          <a:xfrm>
            <a:off x="6565699" y="2649439"/>
            <a:ext cx="1747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What loss function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are you optimizing?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AA6D8D2-0B96-7548-B9D3-4A5F8D1999E9}"/>
              </a:ext>
            </a:extLst>
          </p:cNvPr>
          <p:cNvSpPr/>
          <p:nvPr/>
        </p:nvSpPr>
        <p:spPr>
          <a:xfrm>
            <a:off x="2844528" y="3065352"/>
            <a:ext cx="20633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With what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optimization algorithm?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134417-966F-A041-AEE2-BF7CD8FF928F}"/>
              </a:ext>
            </a:extLst>
          </p:cNvPr>
          <p:cNvSpPr/>
          <p:nvPr/>
        </p:nvSpPr>
        <p:spPr>
          <a:xfrm>
            <a:off x="6687535" y="3339226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Are there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any guarantees?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9CA9DC3-87F1-6844-B142-082AAC30C2EB}"/>
              </a:ext>
            </a:extLst>
          </p:cNvPr>
          <p:cNvSpPr/>
          <p:nvPr/>
        </p:nvSpPr>
        <p:spPr>
          <a:xfrm>
            <a:off x="2984790" y="3868346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How will you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evaluate the model?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185033-E285-4432-8B78-8AA81182EC41}"/>
              </a:ext>
            </a:extLst>
          </p:cNvPr>
          <p:cNvSpPr/>
          <p:nvPr/>
        </p:nvSpPr>
        <p:spPr>
          <a:xfrm>
            <a:off x="6617005" y="3947863"/>
            <a:ext cx="16417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Who will it impact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and how?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150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2" grpId="0"/>
      <p:bldP spid="13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077EBF-1270-8B4C-BE24-BA1281B1A80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B36C44-C85A-3A48-9A87-63171ECEB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910" y="1983456"/>
            <a:ext cx="3360180" cy="31600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3F5414-E0F0-0C4D-BB63-FDFCCEE584A8}"/>
              </a:ext>
            </a:extLst>
          </p:cNvPr>
          <p:cNvSpPr txBox="1"/>
          <p:nvPr/>
        </p:nvSpPr>
        <p:spPr>
          <a:xfrm>
            <a:off x="3626707" y="3161884"/>
            <a:ext cx="1946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YOU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B0A9467-E316-974F-845F-A9118D011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3936">
            <a:off x="-1420560" y="-1727213"/>
            <a:ext cx="4392446" cy="29601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C71871-66A7-F04D-898E-306CABE71C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5962"/>
          <a:stretch/>
        </p:blipFill>
        <p:spPr>
          <a:xfrm>
            <a:off x="12357" y="-952658"/>
            <a:ext cx="1648699" cy="71503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96E43B4-381D-8243-B968-89FEA9F1B635}"/>
              </a:ext>
            </a:extLst>
          </p:cNvPr>
          <p:cNvSpPr/>
          <p:nvPr/>
        </p:nvSpPr>
        <p:spPr>
          <a:xfrm>
            <a:off x="120613" y="218360"/>
            <a:ext cx="620073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Congrats on finishing CSE/STAT 416!</a:t>
            </a:r>
            <a:b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</a:br>
            <a: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Thanks for the hard work!  </a:t>
            </a:r>
            <a:b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8431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C 0.00174 0.05648 0.00365 0.11296 0.01719 0.14876 C 0.03073 0.18549 0.04497 0.20339 0.08125 0.21914 C 0.11754 0.23457 0.19236 0.22963 0.2349 0.24259 C 0.27726 0.25555 0.3099 0.26852 0.33629 0.29568 C 0.3625 0.32315 0.38021 0.35895 0.39236 0.40648 C 0.40434 0.45401 0.40851 0.58148 0.40851 0.58179 L 0.40851 0.58148 L 0.40851 0.58179 " pathEditMode="relative" rAng="0" ptsTypes="AAAAAAA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17" y="2907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93827E-7 C 0.00174 0.05617 0.00365 0.11265 0.01719 0.14877 C 0.03073 0.18549 0.04497 0.2034 0.08125 0.21914 C 0.11754 0.23457 0.19236 0.22963 0.2349 0.24259 C 0.27726 0.25556 0.3099 0.26852 0.33629 0.29568 C 0.3625 0.32315 0.38021 0.35895 0.39236 0.40648 C 0.40434 0.45401 0.40851 0.58148 0.40851 0.58179 L 0.40851 0.58148 L 0.40851 0.58179 " pathEditMode="relative" rAng="0" ptsTypes="AAAAAAA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17" y="2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>
          <a:xfrm>
            <a:off x="8594725" y="4749800"/>
            <a:ext cx="549275" cy="3937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976EFA-C4B1-0243-9169-8559F2693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776C9F4-7780-4C73-90E7-C2ECF6856853}"/>
                  </a:ext>
                </a:extLst>
              </p14:cNvPr>
              <p14:cNvContentPartPr/>
              <p14:nvPr/>
            </p14:nvContentPartPr>
            <p14:xfrm>
              <a:off x="1559880" y="201600"/>
              <a:ext cx="5536800" cy="14835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776C9F4-7780-4C73-90E7-C2ECF685685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50520" y="192240"/>
                <a:ext cx="5555520" cy="150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6248208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76C1BF-F82E-094D-BFDF-0CBBE705E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C1C46D9-EFC7-4551-9920-8F39B869D8F9}"/>
                  </a:ext>
                </a:extLst>
              </p14:cNvPr>
              <p14:cNvContentPartPr/>
              <p14:nvPr/>
            </p14:nvContentPartPr>
            <p14:xfrm>
              <a:off x="2640960" y="57960"/>
              <a:ext cx="2476440" cy="4762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C1C46D9-EFC7-4551-9920-8F39B869D8F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31600" y="48600"/>
                <a:ext cx="2495160" cy="495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7648816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AA596F-4099-A740-94F8-2FC0676B5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2DF305E-317E-4753-8D37-881ECA342CF2}"/>
                  </a:ext>
                </a:extLst>
              </p14:cNvPr>
              <p14:cNvContentPartPr/>
              <p14:nvPr/>
            </p14:nvContentPartPr>
            <p14:xfrm>
              <a:off x="4062960" y="96840"/>
              <a:ext cx="4438440" cy="9237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2DF305E-317E-4753-8D37-881ECA342CF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53600" y="87480"/>
                <a:ext cx="4457160" cy="942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125961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1266BA-25AC-A846-8416-234C4438D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5236920" y="2451240"/>
              <a:ext cx="3952800" cy="17838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32240" y="2444040"/>
                <a:ext cx="3964320" cy="1795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6595283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62F231-DD4B-D34F-93FE-4CD3EB60A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2830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339E2C-A21B-664C-86BF-4BBCD2262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13E7A9D-2EDA-4938-8BF0-396227E4451C}"/>
                  </a:ext>
                </a:extLst>
              </p14:cNvPr>
              <p14:cNvContentPartPr/>
              <p14:nvPr/>
            </p14:nvContentPartPr>
            <p14:xfrm>
              <a:off x="6221520" y="2642040"/>
              <a:ext cx="2707200" cy="17226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13E7A9D-2EDA-4938-8BF0-396227E4451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12160" y="2632680"/>
                <a:ext cx="2725920" cy="1741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0158841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15852</TotalTime>
  <Words>828</Words>
  <Application>Microsoft Office PowerPoint</Application>
  <PresentationFormat>On-screen Show (16:9)</PresentationFormat>
  <Paragraphs>153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Open Sans</vt:lpstr>
      <vt:lpstr>Calibri</vt:lpstr>
      <vt:lpstr>Nunito Sans</vt:lpstr>
      <vt:lpstr>Georgia</vt:lpstr>
      <vt:lpstr>SlideMaster</vt:lpstr>
      <vt:lpstr>CSE/STAT 416 Course Wrap Up    Hunter Schafer Paul G. Allen School of Computer Science &amp; Engineering University of Washington  June 2, 2021      Slide content created by Emily Fox</vt:lpstr>
      <vt:lpstr>Administrivia</vt:lpstr>
      <vt:lpstr>One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 min</vt:lpstr>
      <vt:lpstr>Future Directions</vt:lpstr>
      <vt:lpstr>Classes</vt:lpstr>
      <vt:lpstr>Future Directions</vt:lpstr>
      <vt:lpstr>FAccT </vt:lpstr>
      <vt:lpstr>Interactive Learning / Reinforcement Learning</vt:lpstr>
      <vt:lpstr>ML Systems</vt:lpstr>
      <vt:lpstr>ML Theory</vt:lpstr>
      <vt:lpstr>Applied ML</vt:lpstr>
      <vt:lpstr>Big Picture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525</cp:revision>
  <cp:lastPrinted>2019-08-19T16:12:08Z</cp:lastPrinted>
  <dcterms:modified xsi:type="dcterms:W3CDTF">2021-06-03T00:57:04Z</dcterms:modified>
</cp:coreProperties>
</file>