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tiff" ContentType="image/tif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5.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6.xml" ContentType="application/vnd.openxmlformats-officedocument.presentationml.notesSlide+xml"/>
  <Override PartName="/ppt/ink/ink9.xml" ContentType="application/inkml+xml"/>
  <Override PartName="/ppt/ink/ink10.xml" ContentType="application/inkml+xml"/>
  <Override PartName="/ppt/notesSlides/notesSlide7.xml" ContentType="application/vnd.openxmlformats-officedocument.presentationml.notesSlide+xml"/>
  <Override PartName="/ppt/ink/ink11.xml" ContentType="application/inkml+xml"/>
  <Override PartName="/ppt/ink/ink12.xml" ContentType="application/inkml+xml"/>
  <Override PartName="/ppt/ink/ink13.xml" ContentType="application/inkml+xml"/>
  <Override PartName="/ppt/notesSlides/notesSlide8.xml" ContentType="application/vnd.openxmlformats-officedocument.presentationml.notesSlide+xml"/>
  <Override PartName="/ppt/ink/ink14.xml" ContentType="application/inkml+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8" r:id="rId1"/>
  </p:sldMasterIdLst>
  <p:notesMasterIdLst>
    <p:notesMasterId r:id="rId57"/>
  </p:notesMasterIdLst>
  <p:handoutMasterIdLst>
    <p:handoutMasterId r:id="rId58"/>
  </p:handoutMasterIdLst>
  <p:sldIdLst>
    <p:sldId id="256" r:id="rId2"/>
    <p:sldId id="379" r:id="rId3"/>
    <p:sldId id="380" r:id="rId4"/>
    <p:sldId id="381" r:id="rId5"/>
    <p:sldId id="382" r:id="rId6"/>
    <p:sldId id="383" r:id="rId7"/>
    <p:sldId id="317" r:id="rId8"/>
    <p:sldId id="376" r:id="rId9"/>
    <p:sldId id="324" r:id="rId10"/>
    <p:sldId id="327" r:id="rId11"/>
    <p:sldId id="328" r:id="rId12"/>
    <p:sldId id="330" r:id="rId13"/>
    <p:sldId id="326" r:id="rId14"/>
    <p:sldId id="325" r:id="rId15"/>
    <p:sldId id="331" r:id="rId16"/>
    <p:sldId id="377" r:id="rId17"/>
    <p:sldId id="338" r:id="rId18"/>
    <p:sldId id="378" r:id="rId19"/>
    <p:sldId id="384" r:id="rId20"/>
    <p:sldId id="343" r:id="rId21"/>
    <p:sldId id="342" r:id="rId22"/>
    <p:sldId id="344" r:id="rId23"/>
    <p:sldId id="351" r:id="rId24"/>
    <p:sldId id="345" r:id="rId25"/>
    <p:sldId id="346" r:id="rId26"/>
    <p:sldId id="347" r:id="rId27"/>
    <p:sldId id="385" r:id="rId28"/>
    <p:sldId id="348" r:id="rId29"/>
    <p:sldId id="350" r:id="rId30"/>
    <p:sldId id="352" r:id="rId31"/>
    <p:sldId id="353" r:id="rId32"/>
    <p:sldId id="356" r:id="rId33"/>
    <p:sldId id="357" r:id="rId34"/>
    <p:sldId id="358" r:id="rId35"/>
    <p:sldId id="359" r:id="rId36"/>
    <p:sldId id="360" r:id="rId37"/>
    <p:sldId id="361" r:id="rId38"/>
    <p:sldId id="337" r:id="rId39"/>
    <p:sldId id="362" r:id="rId40"/>
    <p:sldId id="363" r:id="rId41"/>
    <p:sldId id="386" r:id="rId42"/>
    <p:sldId id="366" r:id="rId43"/>
    <p:sldId id="340" r:id="rId44"/>
    <p:sldId id="364" r:id="rId45"/>
    <p:sldId id="365" r:id="rId46"/>
    <p:sldId id="367" r:id="rId47"/>
    <p:sldId id="368" r:id="rId48"/>
    <p:sldId id="369" r:id="rId49"/>
    <p:sldId id="370" r:id="rId50"/>
    <p:sldId id="371" r:id="rId51"/>
    <p:sldId id="387" r:id="rId52"/>
    <p:sldId id="372" r:id="rId53"/>
    <p:sldId id="373" r:id="rId54"/>
    <p:sldId id="374" r:id="rId55"/>
    <p:sldId id="375" r:id="rId56"/>
  </p:sldIdLst>
  <p:sldSz cx="9144000" cy="5143500" type="screen16x9"/>
  <p:notesSz cx="6858000" cy="9144000"/>
  <p:embeddedFontLst>
    <p:embeddedFont>
      <p:font typeface="Calibri" panose="020F0502020204030204" pitchFamily="34" charset="0"/>
      <p:regular r:id="rId59"/>
      <p:bold r:id="rId60"/>
      <p:italic r:id="rId61"/>
      <p:boldItalic r:id="rId62"/>
    </p:embeddedFont>
    <p:embeddedFont>
      <p:font typeface="Cambria Math" panose="02040503050406030204" pitchFamily="18" charset="0"/>
      <p:regular r:id="rId63"/>
    </p:embeddedFont>
    <p:embeddedFont>
      <p:font typeface="Georgia" panose="02040502050405020303" pitchFamily="18" charset="0"/>
      <p:regular r:id="rId64"/>
      <p:bold r:id="rId65"/>
      <p:italic r:id="rId66"/>
      <p:boldItalic r:id="rId67"/>
    </p:embeddedFont>
    <p:embeddedFont>
      <p:font typeface="Nunito Sans" panose="020B0604020202020204" charset="0"/>
      <p:regular r:id="rId68"/>
      <p:bold r:id="rId69"/>
      <p:italic r:id="rId70"/>
      <p:boldItalic r:id="rId71"/>
    </p:embeddedFont>
    <p:embeddedFont>
      <p:font typeface="Open Sans" panose="020B0604020202020204" charset="0"/>
      <p:regular r:id="rId72"/>
      <p:bold r:id="rId73"/>
      <p:italic r:id="rId74"/>
      <p:boldItalic r:id="rId7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93C5"/>
    <a:srgbClr val="B57BA6"/>
    <a:srgbClr val="95698A"/>
    <a:srgbClr val="942093"/>
    <a:srgbClr val="D89F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B23F696-D533-4BE0-B1DA-8B15BD142E95}">
  <a:tblStyle styleId="{CB23F696-D533-4BE0-B1DA-8B15BD142E95}"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55"/>
    <p:restoredTop sz="84687"/>
  </p:normalViewPr>
  <p:slideViewPr>
    <p:cSldViewPr snapToGrid="0" snapToObjects="1">
      <p:cViewPr>
        <p:scale>
          <a:sx n="102" d="100"/>
          <a:sy n="102" d="100"/>
        </p:scale>
        <p:origin x="87" y="5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font" Target="fonts/font10.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66" Type="http://schemas.openxmlformats.org/officeDocument/2006/relationships/font" Target="fonts/font8.fntdata"/><Relationship Id="rId74" Type="http://schemas.openxmlformats.org/officeDocument/2006/relationships/font" Target="fonts/font16.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13.fntdata"/><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514F16-DD08-9D45-99E8-6100C70A18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11782F-D7B4-1D4E-8BD0-59CD4216F5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252ED9-18B6-0749-BB32-82EB97D0DB13}" type="datetimeFigureOut">
              <a:rPr lang="en-US" smtClean="0"/>
              <a:t>3/29/2021</a:t>
            </a:fld>
            <a:endParaRPr lang="en-US"/>
          </a:p>
        </p:txBody>
      </p:sp>
      <p:sp>
        <p:nvSpPr>
          <p:cNvPr id="4" name="Footer Placeholder 3">
            <a:extLst>
              <a:ext uri="{FF2B5EF4-FFF2-40B4-BE49-F238E27FC236}">
                <a16:creationId xmlns:a16="http://schemas.microsoft.com/office/drawing/2014/main" id="{8A5A43E5-3862-3D44-8EAD-E8BE6FE12C8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4A427D9-1E89-AB4D-AAE9-7A179DD01E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4D49D8-58CC-5E4D-9921-5892B6C294B1}" type="slidenum">
              <a:rPr lang="en-US" smtClean="0"/>
              <a:t>‹#›</a:t>
            </a:fld>
            <a:endParaRPr lang="en-US"/>
          </a:p>
        </p:txBody>
      </p:sp>
    </p:spTree>
    <p:extLst>
      <p:ext uri="{BB962C8B-B14F-4D97-AF65-F5344CB8AC3E}">
        <p14:creationId xmlns:p14="http://schemas.microsoft.com/office/powerpoint/2010/main" val="85137619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3-30T00:33:21.225"/>
    </inkml:context>
    <inkml:brush xml:id="br0">
      <inkml:brushProperty name="width" value="0.05292" units="cm"/>
      <inkml:brushProperty name="height" value="0.05292" units="cm"/>
      <inkml:brushProperty name="color" value="#0070C0"/>
    </inkml:brush>
  </inkml:definitions>
  <inkml:trace contextRef="#ctx0" brushRef="#br0">15451 1433 28447 0,'0'0'1264'0,"0"0"256"0,0-5-1216 0,0 5-304 0,2-5 0 0,-2 5 0 0,2-5 1600 16,-2 5 256-16,3-4 48 0,-3 4 16 0,0 0-592 0,0 0-112 15,0 0-32-15,4 3 0 0,0 2-368 0,1 3-80 16,-3 3-16-16,1 2 0 0,-1 2-96 0,-1 3-32 16,0 2 0-16,-1 5 0 0,0 0-160 0,0 1-48 15,0 2 0-15,0-1 0 0,0 0-128 0,0-2-48 16,0 0 0-16,0-2 0 0,1-3-80 0,-1 0-128 15,0 1 176-15,0-3-176 0,0-1 128 0,0-1-128 16,0 0 0-16,0 0 0 0,-1-2-256 0,0 0-128 16,0-2 0-16,0-2-16 15,0-2-2224-15,-1-1-432 0,1-2-80 0</inkml:trace>
  <inkml:trace contextRef="#ctx0" brushRef="#br0" timeOffset="311.712">15362 1896 20271 0,'0'0'896'0,"0"0"192"0,0 0-880 0,-4 4-208 0,-1 0 0 0,0 0 0 15,1 1 3216-15,1 0 608 0,0 1 112 0,0 1 32 16,1 1-2368-16,1 0-448 0,1 2-112 0,1 0-16 16,1 0-480-16,1-1-96 0,0 2-32 0,2 0 0 15,1-2-416-15,1 0 0 0,1 1 128 0,0-1-128 16,0 0 192-16,-1-3 0 0,-1 1 0 0,1-2 0 15,1-1 96-15,0-1 32 0,-1 0 0 0,-2-1 0 16,1 0 192-16,-6-2 64 0,6-3 0 0,0 1 0 0,0-1-32 0,1-1 0 16,-2-2 0-16,1 2 0 0,-1-5-96 0,3 0-32 15,-2-1 0-15,1 0 0 16,0-1-416-16,1 0 0 0,-1-3-192 0,1 2 192 0,0-1 0 0,0 0 0 16,-1 0 0-16,2 1 0 0,-2-1 0 0,2 1 0 15,-1 1 0-15,0 1 0 0,-2 0-160 0,0 1-16 16,-1 1 0-16,-1 2 0 15,-2 1-2224-15,-2 5-448 0</inkml:trace>
  <inkml:trace contextRef="#ctx0" brushRef="#br0" timeOffset="8479.049">14984 707 21183 0,'0'0'1888'0,"-2"-4"-1504"16,-1 0-384-16,0 0 0 0,-1 0 3440 0,2 1 608 15,0 0 128-15,2 3 32 0,0 0-2288 0,0 0-464 16,0 0-96-16,0 0-16 0,-2 5-704 0,-1 2-128 16,1 0-48-16,0 3 0 0,0 2-160 0,1 3-48 15,-1 1 0-15,1 1 0 0,0-1 64 0,0 2 16 16,1 0 0-16,0-1 0 0,0 0 32 0,-1 0 0 16,2-2 0-16,0-1 0 0,1-2-16 0,0-3 0 15,1 2 0-15,1-2 0 0,1-3-96 0,1-1 0 16,0 0-16-16,0-3 0 0,0 0-240 0,2-1 0 15,-1 0 128-15,3-1-128 0,0-1 320 0,-1 0 0 16,1 1 16-16,0-2 0 16,-1-2-656-16,1-1-144 0,-2-1-32 0,2 1 0 15,0 0-1824-15,0 0-368 0,-1-4-80 0</inkml:trace>
  <inkml:trace contextRef="#ctx0" brushRef="#br0" timeOffset="8618.647">15253 870 6447 0,'0'0'576'0,"1"6"-576"16,-2 1 0-16,1 0 0 0,0-7 5600 0,0 8 1008 0,0 2 208 0,0-2 32 16,1-1-4864-16,1-1-960 0,0 0-208 0,1-1-48 15,-1 0-544-15,2 0-224 0,-4-5 176 0,0 0-10256 16,0 0-2048-16</inkml:trace>
  <inkml:trace contextRef="#ctx0" brushRef="#br0" timeOffset="8757.17">15333 659 11967 0,'0'0'1072'0,"0"0"-864"0,-6-1-208 0,1 1 0 0,5 0 3808 0,0 0 720 15,-5 1 144-15,5-1 16 0,-2 6-3392 0,1 0-672 16,2-1-144-16,1 3-9312 16,1 2-1856-16</inkml:trace>
  <inkml:trace contextRef="#ctx0" brushRef="#br0" timeOffset="8978.651">15399 921 19343 0,'0'0'1728'0,"0"0"-1392"16,0 0-336-16,-2-5 0 0,-1 0 3680 0,2-2 672 15,0-2 128-15,1 0 16 0,2 0-2576 0,0-1-512 16,1 1-96-16,1-1-32 0,0-1-816 0,1 2-160 0,1-1-48 0,1 2 0 16,0 2-256-16,0 1 0 15,0 1 0-15,0 3 0 0,1 1 0 0,-1 4 0 0,-1 1 0 0,1 1 0 16,0 1 192-16,-1 3-64 15,0-2 0-15,0 2-128 0,-2-1 144 0,0 1-144 16,-1 0 0-16,2-1 144 0,0 0-144 0,1-3 0 0,1 0 0 16,-1-1 128-16,1-2-256 0,0 0-64 0,0-3-16 0,1-1 0 15,0-4-2144-15,0 0-416 16,1-1-96-16</inkml:trace>
  <inkml:trace contextRef="#ctx0" brushRef="#br0" timeOffset="9277.534">15700 854 9215 0,'0'0'816'0,"4"1"-656"0,-1 0-160 0,2-2 0 0,0-1 3168 0,1 0 608 16,0-1 112-16,0-1 16 0,0-1-2592 0,1 0-528 15,0 0-96-15,1 0-32 0,-1-2-336 0,1 0-80 16,-1-1-16-16,1-1 0 0,-1 1-80 0,-1 0-16 16,-1 0 0-16,-2 0 0 0,0 1 96 0,0 1 16 15,-2 0 0-15,-1 1 0 0,-1 2 448 0,1 3 80 16,-5-2 32-16,-1 4 0 0,1-2 384 0,-2 3 80 15,-2 3 16-15,1 1 0 0,-1 4-128 0,-1 0 0 16,0 1-16-16,2 0 0 0,1 2-448 0,0 0-96 16,2-1-16-16,0 1 0 0,2-1-224 0,2-1-48 15,3-2-16-15,0-1 0 0,1-1-288 0,1-2 0 16,2 0 0-16,1-2 0 0,1-2-256 0,2-2-48 16,0-2-16-16,2-1 0 15,-1 0-1776-15,3-2-352 0,1 0-80 0,-3-1-13280 0</inkml:trace>
  <inkml:trace contextRef="#ctx0" brushRef="#br0" timeOffset="9660.894">15978 743 12895 0,'0'0'576'0,"0"0"112"0,0 0-560 0,0 0-128 0,0 0 0 0,0 0 0 16,-5 4 3456-16,0 3 640 0,-1 0 144 0,2 3 32 16,-1-1-2976-16,1 1-592 0,1 3-112 0,1-2-16 15,1 1-416-15,2-4-160 0,0 2 128 0,2-1-128 16,1-2 0-16,1-1 0 0,-1-2 0 0,2-1 0 15,1 0 0-15,0-2 0 0,-1-1 0 0,1-1 0 0,-1-4 0 0,-2 1 208 16,1-1 0-16,0 1 0 0,0-3 112 0,-1 1 32 16,0 0 0-16,0 1 0 0,-1 0-192 0,-1 2-32 15,-2 3-128-15,0 0 192 0,0 0-192 0,0 0 128 16,0 0-128-16,0 0 0 0,2 4 128 0,0 2-128 16,1 2 0-16,0 1 0 0,0-2 0 0,1 1 0 15,1 0 0-15,0-3 0 0,1 0 0 0,-1 0 0 16,0-1 0-16,1-2-160 0,-1-1 352 0,-1-1 64 15,0-2 0-15,1-1 16 0,-1-1 976 0,0 0 192 16,0-3 32-16,0 1 16 0,1-4-80 0,-1 1 0 16,-1-3-16-16,0 2 0 0,1-3-464 0,0-1-96 15,1 0 0-15,0 0-16 0,0 1-496 0,1 1-112 16,0 2-16-16,0 0 0 0,-2-1-192 0,2 2 0 16,0 0 0-16,-1 0 0 15,1 2-1408-15,1 2-256 0,0 1-64 0,-1 1-17712 0</inkml:trace>
  <inkml:trace contextRef="#ctx0" brushRef="#br0" timeOffset="9997.667">16735 577 22111 0,'0'0'976'0,"0"0"208"0,-3 5-944 0,1 1-240 15,1 2 0-15,0 1 0 0,0 0 3648 0,1 3 704 16,0 1 128-16,1 1 16 0,0 0-3232 0,1 2-656 16,0 1-128-16,1-1-32 0,1 0-448 0,1-2 0 15,0 1 0-15,0-3 0 16,1-1-1040-16,1-2-304 0,1-2-64 0,0-3-14944 0</inkml:trace>
  <inkml:trace contextRef="#ctx0" brushRef="#br0" timeOffset="10365.448">16780 534 26543 0,'0'0'1168'0,"0"-5"256"0,1 0-1136 0,0 0-288 0,1 0 0 0,1 1 0 16,2 1 1616-16,0-1 272 0,3 1 48 0,0 3 16 16,1 0-864-16,2 2-192 0,0 1-16 0,1-1-16 15,1 1-416-15,-1 0-96 0,0 1-16 0,-1 2 0 16,-1 0-208-16,-1 1-128 0,-1 0 160 0,1 2-160 0,-3-1 336 0,-1-1-16 15,-2 0-16-15,0 2 0 16,-2 2 208-16,-1 0 32 0,-1-1 16 0,-2 1 0 0,-1-2 192 0,-1 0 32 16,-2-1 16-16,1 0 0 0,0 1-224 0,-1 1-64 15,0-2 0-15,0-1 0 0,1-2-240 0,0-1-48 16,1 0-16-16,0 0 0 0,5-4-208 0,0 0 0 16,-4 2 0-16,4-2 0 0,0 0 0 0,0 0 0 15,0 0 0-15,0 0 0 0,0 0 0 0,3 5-128 16,1-1 128-16,2 0 0 0,0 0-160 0,3 0 160 15,0-1-128-15,1-1 128 0,-2 0 0 0,2-1-160 16,0-1 160-16,1 0 0 0,-3 0-320 0,1 1 32 16,0 0 16-16,1-1 0 15,0-2-256-15,-1 0-48 0,-1-1-16 0,1 0 0 16,0-1-1424-16,0 0-288 0,-2-1-48 0</inkml:trace>
  <inkml:trace contextRef="#ctx0" brushRef="#br0" timeOffset="10807.01">17146 647 21183 0,'0'0'1888'0,"0"0"-1504"0,0 0-384 0,0 0 0 15,0 0 3616-15,0 0 656 0,-3 1 128 0,-2 0 16 16,5-1-2528-16,-5 5-512 0,0-1-96 0,1 1-32 16,0 1-672-16,1-1-144 0,1 0-32 0,0 2 0 15,1 0-400-15,1 2 0 0,1-3 128 0,1 1-128 16,1 0 0-16,3 0 0 0,-1-2-192 0,2-2 192 15,1 1-320-15,0-1 48 0,2-2 16 0,0-1 0 16,1-1-272-16,0 0-48 0,-1-1-16 0,0 1 0 16,0 0-32-16,-1-1 0 0,-2-1 0 0,2 1 0 0,-2 0 320 15,1 1 64-15,-1-2 16 0,0 0 0 0,0 0 224 0,-1-1-192 16,1 0 192-16,-1-1-192 16,0 0-320-16,1 1-64 0,-2-1-16 0,0-1 0 15,2-1-304-15,-2 1-64 0,-1 1-16 0,0-1 0 16,0 1-272-16,-1 0-48 0,-1 0-16 0,0 1 0 15,-1 0 208-15,-1 4 32 0,0 0 16 0,0 0 0 0,-3-3 1440 0,-1 1 272 16,-1 0 64-16,0 1 16 0,-1 1 864 0,0 1 160 16,-1 1 32-16,2 2 16 0,-2-1-160 0,0 3-48 15,1 2 0-15,0 0 0 0,1 2-560 0,1 1-112 16,1 2-32-16,2 0 0 0,0-1-256 0,2 1-48 16,2 0-16-16,0-1 0 0,1-2-448 0,1-1-128 15,0 0 0-15,2-5 0 0,-1 2-224 0,2-3-112 16,0-2-32-16,1-2 0 15,2-2-1616-15,-1-3-320 0,0 2-64 0</inkml:trace>
  <inkml:trace contextRef="#ctx0" brushRef="#br0" timeOffset="11425.694">17587 578 6447 0,'0'0'576'0,"0"0"-576"16,0 0 0-16,0 0 0 0,0 0 752 0,0 0 32 15,0 0 16-15</inkml:trace>
  <inkml:trace contextRef="#ctx0" brushRef="#br0" timeOffset="11929.335">17605 556 15887 0,'0'0'704'0,"0"0"144"0,0 0-672 0,0 0-176 15,0 0 0-15,0 0 0 0,0 0 2656 0,0 0 496 16,0 0 112-16,0 0 0 0,0 0-1088 0,0 0-208 16,-6 1-48-16,1 0-16 0,-1 1-512 0,1-1-112 15,-2 3 0-15,0-1-16 0,-1 0-304 0,-1 3-48 16,-1 1-16-16,2 1 0 0,0-1-112 0,1 2-16 15,3 2-16-15,0 0 0 0,0 2-304 0,2 2-48 16,1 2-16-16,1 2 0 0,0-1-144 0,2 1-48 0,2-1 0 0,2-1 0 16,2-2-192-16,2-2 0 15,-1-1 0-15,1-2-160 0,1-4-80 0,0-1-16 16,0-3 0-16,-2-2 0 16,0-2-448-16,0-2-80 0,0-2-32 0,-1-4 0 15,-2-3 0-15,1 1 0 0,-2-1 0 0,-1-2 0 16,-1 0 192-16,1-1 48 0,-2 0 0 0,0 1 0 0,0-1 320 0,1 1 64 0,-1 3 0 0,0-2 16 15,0-1 176-15,1 2 0 0,1-1 0 0,-1 3 0 16,0-1 0-16,0 4 0 0,-1 2 0 0,-1 0 0 16,0 1 272-16,-1 5 96 0,0 0 16 0,0 0 0 15,0 0 688-15,-5 2 144 0,0 3 16 0,-1 1 16 16,1 1-224-16,-1-2-32 0,0 3-16 0,1 1 0 16,0 2-288-16,1 2-64 0,1 1-16 0,1 3 0 15,1-1-240-15,1 5-48 0,1 2-16 0,0 4 0 0,1 0-144 16,-1 2-32-16,-1 0 0 0,0-2 0 0,-1-1 32 15,-1-2 0-15,-1 1 0 0,-1-1 0 0,-1-1 16 0,0-2 0 16,-1 2 0-16,0-2 0 0,-1-2 48 0,0-2 16 16,0 1 0-16,1-4 0 0,1-1-64 0,1-2-16 15,0-2 0-15,0-3 0 0,0-2-160 0,4-4 192 16,-4-2-192-16,0-4 192 0,2-1-192 0,0-2 0 16,1-2 0-16,1-1 0 0,2-4-144 0,1-1-64 0,2-2-16 0,0 1 0 31,2-1-1632-31,1 1-320 0,0 0-64 0,2-1 0 15,-1 0-1664-15,1 3-336 0</inkml:trace>
  <inkml:trace contextRef="#ctx0" brushRef="#br0" timeOffset="12346.321">17737 795 17503 0,'0'0'1552'0,"0"0"-1232"0,2-5-320 0,2-2 0 16,-1-2 3264-16,0 1 608 0,0-4 112 0,0 2 32 16,0 0-1488-16,1-2-288 0,0 1-64 0,1-2-16 15,0-1-688-15,0 1-144 0,0 0-32 0,0 2 0 16,0 1-656-16,2 0-128 0,-3 2-16 0,2 2-16 15,1-2-352-15,-1 2-128 0,0 1 0 0,0 3 0 16,-1-2 0-16,-5 4 0 0,6 0 0 0,-1 0 0 16,-5 0-544-1,0 0-48-15,6 4-16 0,0-2 0 0,-6-2-416 0,7 4-64 0,0 0-32 0,-1 0 0 16,-1 0 688-16,-5-4 144 0,5 2 32 0,1 0 0 16,-6-2 256-16,8 3 0 0,-1 0 128 0,1-1-128 0,0 0 640 15,0 0 48-15,1-1 0 0,0-1 0 16,-2-1-96-16,1 0-16 0,0 0 0 0,-1 0 0 0,1 0-768 0,0 0-144 15,1 0-48-15,-1 0 0 0,-2-4 688 0,0 2 128 16,0-1 16-16,-1 0 16 0,0 0-464 0,-5 4 0 16,3-4 0-16,-3 4 0 0,0-3 0 0,0 3 128 15,-4-5-128-15,-1 3 0 0,-1 4 384 0,-2 0 48 16,0 2 0-16,-3 1 0 0,-1 1 480 0,-1 2 112 16,2 0 0-16,0 2 16 0,1 3-144 0,1 2-48 15,2 1 0-15,2 0 0 0,1 0-528 0,3 0-128 16,1-1 0-16,3-2-16 0,2 0-176 0,1-2-176 15,4-2 48-15,2-3 0 16,1-5-1216-16,0-1-256 0,3-1-32 0,0-5-16 16,-1-3-1216-16,2-1-240 0,0-2-48 0,-2 1-14448 0</inkml:trace>
  <inkml:trace contextRef="#ctx0" brushRef="#br0" timeOffset="12604.331">18282 521 19343 0,'-7'2'1728'0,"-2"-2"-1392"0,-1 1-336 0,0 1 0 15,-2 0 5616-15,1 4 1040 0,-1 2 224 0,2-2 32 16,0-2-4096-16,1 0-832 0,1 1-176 0,2 0-16 16,1-1-832-16,2 1-144 0,2 2-48 0,1-7 0 15,3 3-608-15,3 1-160 0,0 0 0 0,1 1 0 16,1 1-176-16,0 0-64 0,-1-2-16 0,0 1 0 16,-1 1-64-16,0 0 0 0,-1 0-16 0,-1 1 0 15,-1 2 192-15,-2-1 144 0,-1 1-192 0,-1 0 192 16,-1-1-176-16,-2 0 176 0,-1-1-160 0,0 2 160 0,-2-2 0 0,0 0 320 15,0-1-64-15,-1-3 0 16,-1-2 160-16,1-1 32 0,1-1 0 0,2-2 0 0,1-2-320 0,0-2-128 16,3 0 128-16,3-2-128 15,2-2-1344-15,1-2-336 0,3 0-80 0,3 2-13008 16,2-1-2592-16</inkml:trace>
  <inkml:trace contextRef="#ctx0" brushRef="#br0" timeOffset="12929.522">18514 468 21183 0,'0'0'944'0,"0"0"192"0,0 0-912 0,0 0-224 16,0 0 0-16,-5-2 0 0,-3 2 5568 0,-2 2 1088 15,-2 0 192-15,0 2 64 0,0 2-4336 0,0-1-848 16,1 2-192-16,2-1-16 0,1 1-752 0,2-2-160 16,2 1-32-16,2 1 0 0,1 2-432 0,3-1-144 15,0 2 0-15,1 0 0 0,1-4 0 0,1 0 0 0,0 0 0 0,0 1 0 16,1 0 0-16,0 0 160 0,0 0-160 0,-1-1 128 15,1-2-128-15,0 0 0 0,-1-1 0 0,1 1 0 16,-2 0 0-16,-4-4 0 0,3 6 0 0,-3-6 0 16,0 0 0-16,0 0 0 0,0 0 0 0,-5 5 0 15,-2 0 0-15,1 1 128 0,-3 0-128 0,0 1 128 16,-1-2-128-16,0 1 0 0,2-1 144 0,-1 1-144 0,0 0 0 16,1 0-128-16,1 0 0 0,2 0 0 15,0-1-1376-15,5-5-272 0,0 0-48 0,0 0-16 16,0 0-2048-16,6 1-400 0,17-13-96 0,-5 3-16 0</inkml:trace>
  <inkml:trace contextRef="#ctx0" brushRef="#br0" timeOffset="13162.985">18653 568 24879 0,'0'0'2208'0,"0"0"-1760"15,0 0-448-15,0 0 0 0,0 6 4800 0,-1 0 864 16,0 1 176-16,0-1 48 0,1-6-3840 0,0 0-752 16,-2 5-144-16,2-5-48 0,-1 5-656 0,1-5-128 15,0 0-16-15,0 0-16 16,0 0-1504-16,0 0-288 0,0 0-64 0,4-2-19552 0</inkml:trace>
  <inkml:trace contextRef="#ctx0" brushRef="#br0" timeOffset="13271.164">18685 390 21183 0,'0'0'1888'0,"0"0"-1504"0,0 0-384 0,0 0 0 15,-5 3 2144-15,5-3 352 0,0 0 80 0</inkml:trace>
  <inkml:trace contextRef="#ctx0" brushRef="#br0" timeOffset="13751.417">18904 482 43535 0,'-4'3'960'0,"-2"0"192"0,0 1 32 0,-1 1 48 0,0 3-976 0,0-1-256 15,2 1 0-15,0-1 0 0,1 1 656 0,1-1 96 16,1-1 16-16,1 1 0 0,2-1-576 0,2 1-192 15,2-1 144-15,2 0-144 0,1-3 0 0,2-2 0 16,1-1 0-16,0 0 0 0,0-1-224 0,1 0-128 0,0-2-32 0,1-2 0 31,-2-2-1728-31,0 0-368 0,-1-3-64 0,0 2-16 16,-4 1 1536-16,-1 0 320 0,-2 2 48 0,-1-1 16 0,1-1 640 0,-3 2 272 16,-2 0-16-16,-1 1 0 0,-1 0 768 0,0 2 160 0,0-1 32 0,4 3 0 15,-5-1 48-15,5 1 16 0,0 0 0 0,0 0 0 16,0 0-720-16,0 0-144 0,0 0-32 0,0 0 0 15,0 0-384-15,0 0 0 0,0 0-224 0,5-1 80 16,-1-1 16-16,2 0 0 0,0-1 0 0,0 0 0 16,0-1 512-16,1-1 96 0,0 0 32 0,0 1 0 15,2 0 192-15,1 1 64 0,2 0 0 0,1 1 0 16,2-2-160-16,0 3-32 0,0-1 0 0,1 2 0 16,1 3-96-16,-2 1-32 0,2-1 0 0,-2 3 0 15,-1 3-144-15,-1 1-48 0,0-1 0 0,-2 2 0 0,-2 1 112 16,1-1 16-16,-3 0 0 0,0 2 0 0,-3 2 48 0,0-3 16 15,-1-1 0-15,0 0 0 0,-1-1-256 0,1 1-64 16,-1-4 0-16,1 1 0 16,0 0-512-16,1-1-96 0,2-2-32 0,0-1 0 15,0-1-2704-15,0-3-560 0,6-10-96 0,3 7-32 0</inkml:trace>
  <inkml:trace contextRef="#ctx0" brushRef="#br0" timeOffset="15448.443">17431 13323 4607 0,'0'0'400'0,"0"0"-400"16,0 0 0-16,0 0 0 0,0 0 4864 0,0 0 880 15,-4-4 176-15,1 0 32 0,0 1-3648 0,0-3-752 16,0 1-144-16,2-1-16 0,-1 1-16 0,0-4 0 16,0 0 0-16,-1 0 0 0,0-1-544 0,0 1-128 15,-1 0 0-15,1-3-16 0,0 0-320 0,0 1-64 16,-1-2-16-16,0 1 0 0,1 0-288 0,-1 1 0 15,1-2 128-15,1 0-128 0,-1 1 192 0,1 0-32 16,1 0 0-16,1 2 0 0,0 2 32 0,0 1 0 16,1 1 0-16,0 1 0 0,-1 5 336 0,0 0 80 15,5-3 16-15,2 1 0 0,0 2-112 0,2 0 0 16,1 0-16-16,1 0 0 0,2 0-240 0,0 0-64 16,2-1 0-16,0 0 0 0,2 0-192 0,0-2 0 15,1-1 0-15,-1 0 0 0,-2-2 0 0,2 1 0 16,-1 0 0-16,-2-2 0 0,0 1-144 0,0 0-128 0,-4 2-32 15,0-3 0 1,-1 2-1616-16,-2 1-336 0,-1 0-64 0,-6 4-15152 0</inkml:trace>
  <inkml:trace contextRef="#ctx0" brushRef="#br0" timeOffset="15765.019">17459 13131 15663 0,'0'0'688'0,"0"0"144"0,-4-1-656 0,4 1-176 16,-4 0 0-16,4 0 0 0,0 0 4160 0,0 0 816 15,0 0 144-15,0 0 48 0,4 4-2976 0,3 2-592 16,1 1-112-16,3 0-16 0,2 0-304 0,1 2-48 15,3-3-16-15,0 1 0 0,2 1-400 0,3-1-64 16,-1-1-32-16,2 0 0 0,-3 0-352 0,2-2-80 16,-2-2-16-16,1-2 0 0,0 0-160 0,2-2 0 15,-1-2 0-15,2-1 0 0,-1-2 0 0,2-1 0 16,0-4-192-16,0-2 192 16,-1-1-1472-16,-1-2-192 0,1-4-16 0,-4 2-17024 0</inkml:trace>
  <inkml:trace contextRef="#ctx0" brushRef="#br0" timeOffset="17065.74">18358 12933 24303 0,'0'0'1072'0,"0"0"224"0,0-5-1040 0,0 5-256 15,0 0 0-15,1-5 0 0,1 1 1856 0,-2 4 304 16,0 0 64-16,0 0 16 0,0 0-416 0,0 0-80 15,0 0-16-15,5 8 0 0,0 2-768 0,0 0-144 16,-1 5-48-16,1 3 0 0,-1 1-368 0,0 3-80 16,0 1 0-16,0 2-16 0,-1 0-304 0,0 0 160 0,-1 1-160 0,1-3 128 15,0-1-128-15,-1-3 0 0,0-2 144 0,0 0-144 16,0-2 0-16,-1-1 0 0,1-1 0 0,0-3-192 31,-1-1-1456-31,0-1-288 0,0-3-64 0,-1-5-14896 0</inkml:trace>
  <inkml:trace contextRef="#ctx0" brushRef="#br0" timeOffset="17428.971">18379 12893 22111 0,'0'-5'1968'0,"2"-1"-1584"16,0-2-384-16,2-1 0 0,2-1 2704 0,2 0 464 15,2-2 96-15,2 1 0 0,2-1-1808 0,0 4-368 16,0 1-80-16,-2 0-16 0,0 4-256 0,1 0-48 15,0 4-16-15,-1 2 0 0,-1 2-224 0,-1 3-32 16,-2 1-16-16,-1 3 0 0,-1 1-48 0,-2 1-16 16,-2 0 0-16,-2 2 0 0,-1-1 80 0,-2 2 16 15,-2-1 0-15,0 2 0 0,-1 1 32 0,-2 1 16 16,0-2 0-16,1 1 0 0,-2-3-96 0,0 1-32 16,2-1 0-16,1-3 0 0,-1-1-96 0,0-2-32 15,-1-1 0-15,2-3 0 0,1 0-80 0,2-2-16 16,3-4 0-16,0 0 0 0,0 0 32 0,0 0 0 15,0 0 0-15,0 0 0 0,6 1-160 0,0-1 0 16,1 0 0-16,1 1 0 0,1 2 0 0,1-1 0 16,-1 2 128-16,1 0-128 0,0 1 0 0,0 1 0 0,-2 0 0 0,1 2 0 15,-1 0 0-15,0 0 0 0,-1 1 128 0,-1-2-128 16,-1 0 0-16,-1 1 0 0,0-1 0 0,0-1 128 16,-4-6-128-16,5 4 0 0,-5-4 0 0,0 0 0 31,0 0-624-31,0 0-208 0,7-5-32 0,0-1-16 15,-1-2-1296-15,0-2-272 0,2-3-48 0,0-2-15536 0</inkml:trace>
  <inkml:trace contextRef="#ctx0" brushRef="#br0" timeOffset="17766.769">18934 12825 36447 0,'-16'-3'1616'0,"8"3"336"0,-2 2-1568 0,-4-1-384 16,-3-1 0-16,1 2 0 0,-2 2 1792 0,0 1 256 15,-3 1 64-15,2 2 16 0,2-4-1056 0,1 2-224 16,4 1-32-16,4-2-16 0,0 0-144 0,4 1-16 16,2-1-16-16,2-5 0 0,9 6-480 0,3-1-144 15,3-2 0-15,4 1 0 0,3 0 0 0,2 0 0 16,-1 0 0-16,2 0 0 0,-4 1 0 0,0 1 0 16,-3 1 0-16,0 0 0 0,-3 2 0 0,-1 1 0 15,-2 0 0-15,-2 1 0 0,-3 2 144 0,-3 1-144 16,-1-1 0-16,-3 0 144 0,-3 1 176 0,-1 0 16 15,-3-1 16-15,0 1 0 0,-3-1 96 0,-1-1 0 16,0 1 16-16,-1-3 0 0,-1-3-272 0,0 0-48 16,-2-2-16-16,0-1 0 0,1 0-128 0,3-4 0 15,-1 0 0-15,3-4 0 16,3-2-880-16,3-1-96 0,10-3-32 0,4-3 0 16,-2-1-848-16,2-3-192 0,5-2-16 0,2 2-11264 0,4 0-2256 0</inkml:trace>
  <inkml:trace contextRef="#ctx0" brushRef="#br0" timeOffset="18049.887">19310 12806 31327 0,'-10'2'2784'0,"-5"-1"-2224"15,-3 2-560-15,-1-2 0 0,-3 1 3104 0,2 1 512 16,-3 1 96-16,4-1 32 0,0 0-2080 0,3 1-400 16,1 0-96-16,2 0-16 0,3 1-688 0,3-2-144 15,5 1-16-15,2-4-16 0,3 5-288 0,4 2 0 16,4 1 0-16,4 0 0 0,3-1 0 0,4 1 0 15,0 1 0-15,2 1 0 0,1 3 0 0,-2-1 0 16,-4 1 0-16,0 4 0 0,-4 0 0 0,-1 1 0 16,-2 3 0-16,-4 0 0 0,-1-1 288 0,-4 2-48 15,-1-1-16-15,-3 0 0 0,-2-1 304 0,-1-2 64 16,-3 0 16-16,-3-1 0 0,-3-6-224 0,0 1-32 16,-2-2-16-16,-2-3 0 0,-1-2-336 0,0-4 128 15,1-1-128-15,-2-1 0 16,2-4-928-16,1-3-256 0,-2-2-48 0,1-5-14128 15,0 0-2832-15</inkml:trace>
  <inkml:trace contextRef="#ctx0" brushRef="#br0" timeOffset="38988.137">17222 6293 8287 0,'0'0'368'0,"0"0"80"0,2-5-448 0,-2 0 0 15,0 0 0-15,0 1 0 0,0 4 5888 0,0 0 1104 16,0 0 224-16,0 0 32 0,0 0-4384 0,0 0-880 15,0 0-192-15,0 7-16 0,0 2-736 0,0 1-144 16,0 3-16-16,0 2-16 0,0 1-288 0,0 2-64 0,0 3-16 0,-1 1 0 16,0-1-64-16,-1 1-16 0,0-1 0 0,-1 1 0 15,0-3-96-15,-1 1 0 0,-1 1-16 0,-1 0 0 16,-1 1-176-16,0 0-128 0,-1 1 192 0,0-1-192 16,0-1 128-16,0-1-128 0,1-2 0 0,-1-2 0 15,2 0 0-15,1-1 0 0,0-4 0 0,1 0 0 16,1-2-336-16,1-2 16 0,0-2 16 0,2-5 0 15,0 0-960-15,0 0-192 0,0 0-32 0,0 0-16 16,0 0-1120-16,0 0-240 0</inkml:trace>
  <inkml:trace contextRef="#ctx0" brushRef="#br0" timeOffset="39248.763">16990 6722 20271 0,'0'0'1792'0,"0"0"-1424"16,0 0-368-16,0 0 0 0,0 0 2256 0,0 0 384 16,0 0 80-16,0 0 16 0,0 6-1184 0,0 1-224 15,-1 1-48-15,1 2-16 0,0 1-736 0,1 1-144 16,0 1-16-16,1-1-16 0,1 1-352 0,0-1 144 16,0 0-144-16,1 0 0 0,0-1 160 0,0-1-160 15,1-2 128-15,-1 0-128 0,1-1 384 0,1-1 0 16,2-2 0-16,0-1 0 0,-1-1 144 0,0-2 32 15,2-2 0-15,0 0 0 0,2-2 64 0,-1-1 16 16,1-1 0-16,2-1 0 0,-1 0-128 0,0-2-32 16,1 1 0-16,0-1 0 0,0 0-208 0,0-1-32 15,-1 0-16-15,0 2 0 0,-3 0-224 0,-1 1 128 0,0 1-128 0,-1 0 0 32,-1-1-2160-32,-1 2-528 0</inkml:trace>
  <inkml:trace contextRef="#ctx0" brushRef="#br0" timeOffset="45124.425">17353 5612 28383 0,'0'0'1264'0,"0"0"256"0,0-5-1216 0,0 0-304 16,1-1 0-16,-1 1 0 0,0 0 1392 0,0 0 208 15,0 0 64-15,0 0 0 0,0-1-512 0,0 0-80 16,0 0-32-16,0 1 0 0,0 5-272 0,0 0-64 16,0 0-16-16,0 0 0 0,-5-1-32 0,0 3 0 15,-1 2 0-15,-1 4 0 0,-1 1-160 0,0 5-48 16,-2 1 0-16,-1 5 0 0,0 1-64 0,0 2-32 15,-2-1 0-15,2 2 0 0,1 0 16 0,3 1 0 16,0-1 0-16,1 1 0 0,4-1 16 0,3-1 0 16,1 0 0-16,3-5 0 0,3-2-208 0,1-1-48 15,3-2 0-15,2-4 0 0,-1-1-128 0,2-3 0 0,-1-2 0 0,1-2 0 16,2-2 0-16,0-3 0 16,-3-1 128-16,2-2-128 0,0 0 0 0,-3-2 0 15,-1-1 0-15,-1-1 0 0,-2-1 0 0,-4 1 128 16,-2 0-128-16,-1-3 0 0,-3 2 144 0,-3-1-144 0,-1-1 160 15,-3 0-160-15,-2 2 256 0,-1 0-32 0,1 0-16 0,-1 2 0 16,-1 1-208-16,2 1 144 0,0 2-144 0,2 1 128 16,-1 1-128-16,2 2 0 0,1-2 0 0,6 4 0 15,0 0 0-15,0 0-144 0,0 0 0 0,0 0 0 16,0 0-2016-16,0 0-400 0,7 0-64 16</inkml:trace>
  <inkml:trace contextRef="#ctx0" brushRef="#br0" timeOffset="45367.314">17574 5830 21183 0,'0'0'1888'0,"0"0"-1504"16,-5-1-384-16,1 0 0 0,0 0 3136 0,1-3 576 15,0 1 96-15,1 0 32 0,1-4-2144 0,0 2-416 16,0-1-96-16,1 0-16 0,1-1-704 0,0 0-144 15,1-1-16-15,1 2-16 0,0 0-160 0,0 0-128 16,0-1 144-16,1 1-144 0,0 1 0 0,1 1 0 16,0 0 0-16,-2 0 0 0,2 1 0 0,0 0 0 15,-1-1 0-15,0 1 0 16,0 1-1296-16,-4 2-368 0,5-4-64 0,-1 3-14544 0</inkml:trace>
  <inkml:trace contextRef="#ctx0" brushRef="#br0" timeOffset="45808.19">17789 5701 6447 0,'0'0'272'0,"0"0"80"0,0 0-352 0,0 0 0 0,0 0 0 0,5-3 0 0,0-1 4560 0,-1 0 848 16,0 0 160-16,1 0 48 0,1 0-4032 0,-1 2-816 16,-1-3-144-16,0 1-48 0,0-1-576 0,-4 5 0 15,4-5 0-15,-4 5 0 0,2-5 0 0,0 1 0 16,-2 4 0-16,0 0-128 0,-1-5 896 0,1 5 176 15,0 0 32-15,-6 1 16 0,-1 3 240 0,0 0 48 16,0 2 16-16,0 2 0 0,1 2-144 0,-1-2-16 16,1 2-16-16,1 1 0 0,0 0-304 0,2-2-64 15,1 1-16-15,2 0 0 0,1 0-416 0,0-2-96 16,1-3-16-16,1 1 0 0,1-1-208 0,1-1 0 16,-5-4 0-16,8 2 0 0,0-2 0 0,2-2 0 15,-1-1 0-15,1-1 0 0,1-2-160 0,-2-1 160 16,2-1-128-16,-2-1 128 15,-2-1-464-15,1 0-16 0,-1 1 0 0,-1 0 0 0,0-1 112 0,0-1 32 16,-1 1 0-16,0 4 0 0,0-2 160 0,-1 2 48 16,-3 1 0-16,-1 5 0 0,0 0 128 0,0 0 0 15,0 0 0-15,0 0 128 0,0 0 112 0,0 0 16 0,0 0 16 16,2 6 0-16,-1 2-32 0,1-1-16 16,1 0 0-16,1 1 0 0,-1 0-96 0,2 0-128 0,1 0 176 0,0-1-176 15,0-1 0-15,2-1 0 0,1-2 0 0,0 0 0 31,0-2-1312-31,1 0-272 0,0-2-48 0,2-1-15616 0</inkml:trace>
  <inkml:trace contextRef="#ctx0" brushRef="#br0" timeOffset="46209.299">18243 5350 20271 0,'0'0'896'0,"0"0"192"0,0 0-880 0,-4 5-208 16,-1-1 0-16,1 2 0 0,1-1 4752 0,0 3 912 15,0 1 176-15,1 2 48 0,0 2-3904 0,1 1-768 16,0 3-144-16,1 0-48 0,2 0-560 0,0 2-112 16,0-2-32-16,1 0 0 0,0-2-176 0,1 0-144 15,1-2 192-15,0 0-192 0,-1-3 0 0,0 1 0 16,1-4 0-16,1 1 0 0,0-4 0 0,0 0 0 16,-6-4 0-16,6 2 0 0,-6-2 0 0,0 0 0 15,0 0 0-15,4-5 0 0,-2 0-288 0,-1-2 32 16,-3 0 16-16,-2 1 0 0,-1-1-128 0,-1 1-16 15,-2-1-16-15,-1 1 0 0,1 1 16 0,-1 0 16 16,1 2 0-16,-1 0 0 0,-1 1 368 0,1 2-144 16,0 2 144-16,2 2 0 0,-1 2 0 0,1 2 144 15,0 0 16-15,2 0 0 0,0 2 224 0,1 0 32 16,1-1 16-16,0 0 0 0,4 0-176 0,2 1-48 16,0-2 0-16,2 0 0 0,1-3-208 0,1 0 0 15,2-4 0-15,1 2 0 0,1-3 0 0,0 0-128 0,1-4 128 0,2 2-160 31,0-3-352-31,-2-1-64 0,2-1 0 0,-1-1-16 16,-3 0-704-16,0 0-144 0,0-1-32 0,-1 0 0 0,0 1-1248 16,-2-2-256-16,0 2-48 0,2 0-10704 0</inkml:trace>
  <inkml:trace contextRef="#ctx0" brushRef="#br0" timeOffset="46318.397">18373 5558 12895 0,'0'0'1152'0,"-1"7"-928"0,0 1-224 0,0 3 0 0,0-2 3664 0,0 4 688 16,0-3 144-16,1 1 32 0,0 0-2096 0,1-3-432 15,1 0-80-15,1-2 0 0,0 0-1280 0,0-3-240 16,2 1-48-16,1-1-16 0,0-3-336 0,0 0 0 15,0-3 0-15,1-2 0 16,-2-3-1840-16,-1-1-272 0</inkml:trace>
  <inkml:trace contextRef="#ctx0" brushRef="#br0" timeOffset="46466.692">18434 5338 15663 0,'0'0'1392'0,"0"0"-1120"16,0 0-272-16,-2 7 0 0,0-2 1536 0,2 0 240 16,1 1 48-16,0 0-7584 15,1-1-1504-15</inkml:trace>
  <inkml:trace contextRef="#ctx0" brushRef="#br0" timeOffset="46926.41">18609 5471 16575 0,'0'0'1472'0,"0"0"-1168"16,0 0-304-16,0 0 0 0,0 0 2864 0,0 0 512 0,6-2 96 0,-1-3 32 16,-1 0-2160-16,-1 1-416 0,1-2-96 0,1-1 0 15,-3-1-832-15,1 0-176 0,-1 1-16 0,-2 0-16 16,0 2 576-16,0 0 112 0,0 0 32 0,0 5 0 0,0 0-16 0,-4-1 0 16,-1 1 0-16,-1 4 0 0,1 1 496 0,-1 1 96 15,-1 1 32-15,0 3 0 0,1 2-176 0,0 1-48 16,0-1 0-16,1 2 0 0,1 1-192 0,2-2-32 15,1 2-16-15,1-2 0 0,2-2-336 0,1 0-64 16,0-1 0-16,2-1-16 0,1-1-240 0,1-3 0 16,-1 0 0-16,2-1 0 0,0-1 0 0,0-2 0 15,-1-1 0-15,0-1 0 0,0-2 0 0,1 0 0 16,-1-1 0-16,0-1 0 0,-3-2 176 0,2-3-176 16,-1 0 192-16,1-1-192 0,-2-1 192 0,2-2-64 15,-1-2 0-15,0 2-128 0,1-4 192 0,1 3-64 16,0-1 0-16,1 1-128 0,1 1 0 0,0 3 0 15,0 0 0-15,-2 2 0 0,0 1 0 0,1 2 0 16,-1 3 0-16,-1 0 0 0,-6 3 272 0,0 0-48 16,7 2-16-16,-1 1 0 0,-2 2 224 0,0 2 32 15,-1 2 16-15,0 3 0 0,-1 1-96 0,0 5 0 16,-1-1-16-16,1 1 0 0,0 1-192 0,0-1-48 16,-1 0 0-16,1-1 0 0,0-2-128 0,0 0 0 0,0 0 0 0,0-3 0 15,1-1-320-15,2-2-64 0,-1-4 0 0,2-2 0 31,0-3-2144-31,1-3-432 0,1-2-96 0</inkml:trace>
  <inkml:trace contextRef="#ctx0" brushRef="#br0" timeOffset="47115.532">19078 5237 13823 0,'-2'8'1216'15,"0"0"-960"-15,0 0-256 0,0 2 0 0,1 0 6512 0,0 1 1248 16,0 0 256-16,1 1 48 0,0 0-5376 0,0 1-1088 15,-1 0-224-15,1 0-32 0,0 0-800 0,0 1-160 16,0 0-16-16,0 0-16 0,0 2-352 0,0-2 0 16,-1-1 0-16,0 0 0 15,0-2-1536-15,0-1-368 0,-1-3-80 0,-1-1 0 16,3-6-1680-16,0 0-336 0</inkml:trace>
  <inkml:trace contextRef="#ctx0" brushRef="#br0" timeOffset="47250.139">19013 5452 34095 0,'0'0'752'0,"0"0"144"0,2-6 48 0,0 0 16 0,1 1-768 0,1 0-192 15,2 0 0-15,2 0 0 0,0 0 1904 0,3 2 336 16,2-1 80-16,0 1 16 0,-1-2-1040 0,2 2-208 16,0 0-32-16,-1 1-16 0,1 0-864 0,0 1-176 0,-2-1 0 0,0 1 0 31,-2 1-704-31,-2 0-48 0,-1-1-16 0,-7 1-12416 16,0 0-2496-16</inkml:trace>
  <inkml:trace contextRef="#ctx0" brushRef="#br0" timeOffset="47636.431">17838 6201 36975 0,'0'0'1632'0,"2"7"352"0,-2 4-1600 0,2 1-384 16,2 1 0-16,0 3 0 0,-2 4 1264 0,2 0 160 16,1 2 48-16,1-2 0 0,1 0-688 0,-1-1-128 15,-1 0-16-15,0-1-16 0,0-3-624 0,0 0 0 16,0-2 0-16,-1-1-192 16,0-3-1168-16,-1 0-240 0,-1-4-64 0,-2-5-10432 15,0 0-2080-15</inkml:trace>
  <inkml:trace contextRef="#ctx0" brushRef="#br0" timeOffset="47899.806">17842 6120 13823 0,'0'0'608'0,"-1"-4"128"0,-1-5-592 0,1 1-144 0,0 0 0 0,1 1 0 16,1 1 4864-16,1 1 960 0,-2 5 176 0,6-3 32 16,1 2-3616-16,2 2-736 0,0 1-144 0,2 1-16 15,1 3-496-15,3 1-80 0,1 1-32 0,1 2 0 0,2-2-544 0,0 0-112 16,-1 1-32-16,0 1 0 0,-2 0-224 0,0 2 144 15,-3 1-144-15,-2 1 128 0,-2 1-128 0,-2 2 0 16,-3 2 144-16,-2 0-144 0,-3 2 192 0,-1-1-16 16,-3 1-16-16,-1-2 0 0,-3 1-160 0,1-1 192 15,-2-2-192-15,-1 0 192 0,0-6-64 0,1 1-128 16,-1-2 192-16,0-1-64 0,0-3-128 0,3-2 0 16,-1-1 0-16,1-3 0 15,1-3-1936-15,2 1-272 0,2-5-48 0</inkml:trace>
  <inkml:trace contextRef="#ctx0" brushRef="#br0" timeOffset="48199.571">18178 6328 33519 0,'0'0'736'0,"0"0"160"0,5-1 16 0,0-1 32 0,0 0-752 0,1 1-192 0,-2-2 0 0,2 1 0 15,1-1 880-15,0-1 144 16,0 0 16-16,0-1 16 0,-1-2-720 0,-1 1-144 0,0-2-16 0,1 0-16 15,-1-1-160-15,0 0 0 0,-2 1 0 0,0-1 0 16,-2 2 0-16,-1-1 0 0,-1 1 0 0,-1 2 0 16,-1 2 144-16,-1 0-144 0,-1 0 160 0,0 5-160 15,-1 0 800-15,0 2 64 16,-2 2 16-16,1 2 0 0,0 2 32 0,1 2 16 0,0 0 0 0,2 3 0 16,1 0-480-16,1 0-80 15,2 2-32-15,0 0 0 0,1-2-336 0,0 1 0 0,2-2 0 0,2 0 0 16,2-2-144-16,2-2-112 0,1-2 0 0,0-2-16 15,2-3-1744-15,2-1-352 0,-1-2-64 16,1-2-15104-16</inkml:trace>
  <inkml:trace contextRef="#ctx0" brushRef="#br0" timeOffset="48449.135">18469 6148 23951 0,'-5'2'2128'0,"-2"0"-1696"16,0 0-432-16,0 1 0 0,0 0 4400 0,0-1 784 15,2 1 176-15,5-3 16 0,0 0-3648 0,0 0-720 16,0 0-160-16,4 5-16 0,1 0-704 0,1 0-128 16,1-2 0-16,2 2 0 0,0 1 0 0,-1 3-144 15,-1-2 144-15,1 2-128 0,-1 2 128 0,-1-1-208 16,-1 0 80-16,-2 2 128 0,-2 2-160 0,-1 0 160 16,-2 0 0-16,-3 1-144 0,-3-1 144 0,-1-1 0 15,0 0 160-15,-1 0-160 0,-2-3 256 0,0 0-64 0,0-1 0 0,1-1 0 16,0-5-192-16,1-1 0 15,1-2 0-15,0-2 0 16,3-1-2304-16,1-5-336 0,1-1-80 0</inkml:trace>
  <inkml:trace contextRef="#ctx0" brushRef="#br0" timeOffset="48655.441">18685 6121 23951 0,'0'0'2128'0,"0"0"-1696"0,-6 3-432 0,-1 0 0 0,0 0 3584 0,-1 1 640 16,1 2 128-16,0 2 32 0,-1-1-2352 0,0 1-480 16,-1 1-80-16,2 1-32 0,-1 2-800 0,2 1-144 15,0-1-48-15,2 1 0 0,1 0-448 0,1-1 0 16,2 0 0-16,2-1 0 0,2-1 0 0,2-2 0 16,0 0-208-16,4-2 64 15,1-3-1296-15,1-3-256 0,-1-2-48 0,2-3-10864 16,2-3-2160-16</inkml:trace>
  <inkml:trace contextRef="#ctx0" brushRef="#br0" timeOffset="49244.614">18848 6052 33743 0,'-13'12'1488'0,"7"-7"320"0,-1 0-1440 0,0 1-368 16,0 0 0-16,0 1 0 0,1 1 1104 0,0 0 160 15,3 0 16-15,1-1 16 0,2 1-896 0,1 0-176 16,0 0-32-16,2 0-16 0,1-2-176 0,1 2 0 16,1-2 0-16,1 1 0 0,1-1-128 0,0 0 128 15,2-1 0-15,1 0 0 0,0-2 192 0,0 0 96 16,1-1 32-16,-1-1 0 0,1 0 192 0,-3-1 64 16,1-1 0-16,1-1 0 0,-2-1-128 0,-1-1-32 0,1 0 0 0,-1-1 0 15,0 0-208-15,1-1-32 0,-2-1-16 0,-1 0 0 16,0-1-160-16,-1 1 128 15,0-1-128-15,-1 0 128 0,-1 0-128 0,-1 0 128 0,-2 1-128 0,0 1 128 0,-1-2 16 0,0 1 0 16,-1 1 0-16,-1 1 0 0,-2 1 240 0,0 1 32 16,-1 0 16-16,0 2 0 0,0 2 96 0,-1 2 32 15,-2 2 0-15,1 0 0 0,0 2-48 0,2 2 0 16,0 1 0-16,1 0 0 0,1 1-208 0,1 2-48 16,2-2-16-16,1 1 0 0,1 1-240 0,2 1 176 15,1-3-176-15,1 1 160 0,1-1-160 0,0-2 0 16,1-1 0-16,0-3 0 0,2 0 0 0,-1-2 0 15,-1-2 0-15,1-1 0 0,1-3-144 0,0 0 144 16,-1-4 0-16,1 0 0 0,-2-3 0 0,1 0 0 16,0-1 0-16,0 0 0 0,-1-1 0 0,0 0 0 15,0 1 0-15,1 1 0 0,-2-2 0 0,1 0 0 16,-1 0 128-16,0 0-128 0,-2 1 0 0,1 2 0 16,0 1 0-16,0 1 0 0,0 2 0 0,-1 1 0 15,-4 4 0-15,0 0 0 0,7 1 352 0,-1 2-32 16,0 1 0-16,-2 2 0 0,0 0 0 0,0 3 0 15,0 1 0-15,0 1 0 0,-1-1-320 0,0 2 144 16,0 0-144-16,0 1 0 0,0-2 144 0,0 1-144 16,0 0 0-16,1-1 144 15,-1-2-528-15,1 0-128 0,0-3 0 0,1-1-16 16,0-2-1456-16,1-2-304 0,-6-1-48 0,7-5-11808 16,1-2-2352-16</inkml:trace>
  <inkml:trace contextRef="#ctx0" brushRef="#br0" timeOffset="49409.483">19442 5858 40767 0,'0'0'896'0,"0"0"192"0,0 0 48 0,-4 3 0 0,1 1-912 0,0 3-224 16,0 1 0-16,1 2 0 0,0 0 1536 0,1 4 256 15,2 0 48-15,-1 0 16 0,1 1-1088 0,0 2-192 16,0-3-64-16,0 2 0 0,1-1-512 0,0-1 0 16,-1 0 0-16,0 0 0 15,-1-3-816-15,0 0-272 0,0-2-48 0,-1 0-16 16,0-2-2416-16,-2 1-480 0</inkml:trace>
  <inkml:trace contextRef="#ctx0" brushRef="#br0" timeOffset="49558.424">19326 6051 35535 0,'0'0'1568'0,"0"0"336"0,4-5-1520 0,-1-2-384 16,1 1 0-16,2 2 0 0,2-3 2336 0,2 1 400 16,1 0 80-16,2 1 0 0,-2-1-1024 0,3 0-192 15,0 0-64-15,0 1 0 0,1-2-976 0,1 1-208 16,0-1-32-16,-1 0-16 15,-2-1-688-15,-2 2-128 0,-1-1-16 0,1-2-22192 0</inkml:trace>
  <inkml:trace contextRef="#ctx0" brushRef="#br0" timeOffset="56579.493">10442 1499 27359 0,'0'0'1216'0,"0"0"240"0,-2-5-1168 0,0 1-288 16,0 0 0-16,1-1 0 0,1-1 1328 0,0 1 208 15,0 5 32-15,1-5 16 0,1 0-240 0,-2 5-32 16,0 0-16-16,6 0 0 0,0 2-272 0,-1 4-48 0,1 2-16 0,0 4 0 16,0 1-192-16,0 4-64 15,-1 4 0-15,0 2 0 0,0 2-192 0,0 3-64 16,-1 0 0-16,1 0 0 0,-2-2 32 0,1 0 0 0,0 0 0 0,1-3 0 16,1-1-480-16,0-1 128 0,-1-1-128 0,-1-2 0 15,2-2 0-15,0 0-240 0,0-4 48 0,0 0 16 16,1-1 176-16,-1-2 0 0,-2-3 0 0,-1 0 0 15,0 0-960-15,-3-6-128 0,0 0 0 16,0 0-12016-16,-3 5-2384 0</inkml:trace>
  <inkml:trace contextRef="#ctx0" brushRef="#br0" timeOffset="56852.593">10431 1930 25791 0,'0'0'2304'0,"0"0"-1856"0,-5-2-448 0,1 0 0 0,4 2 2128 0,0 0 336 16,0 0 64-16,0 0 16 0,0 0-832 0,0 0-176 16,-1 7-16-16,0 4-16 0,1 3-688 0,2 3-144 15,1 0-32-15,1 2 0 0,0-2-320 0,2 1-80 16,0 0-16-16,1-5 0 0,0 1-224 0,2-4-192 16,0-1 48-16,0-1 0 0,2-1 144 0,-2-2 0 15,1-3 0-15,0-2 0 0,0-2 192 0,0-1 64 16,0-1 0-16,0-4 16 0,-1 0 224 0,1-3 32 15,-2-1 16-15,1-1 0 0,-1 1-288 0,0-3-48 16,0 0-16-16,-1 2 0 0,1 1-192 0,0 0 128 16,-2 0-128-16,0 4 0 0,-1-2 0 0,-1 3-240 15,-1 2 32-15,-3 5-13536 16,0 0-2704-16</inkml:trace>
</inkml:ink>
</file>

<file path=ppt/ink/ink10.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3-30T01:07:12.480"/>
    </inkml:context>
    <inkml:brush xml:id="br0">
      <inkml:brushProperty name="width" value="0.05292" units="cm"/>
      <inkml:brushProperty name="height" value="0.05292" units="cm"/>
      <inkml:brushProperty name="color" value="#0070C0"/>
    </inkml:brush>
  </inkml:definitions>
  <inkml:trace contextRef="#ctx0" brushRef="#br0">20943 5318 12895 0,'0'0'576'0,"0"0"112"0,0 0-560 0,0 0-128 15,0 0 0-15,0 0 0 0,0 0 3520 0,0 0 688 16,0 0 128-16,0 0 16 0,-1-5-2736 0,1 0-544 15,0-1-112-15,1 0-32 0,0 0-592 0,0-2-112 16,0 2-32-16,1-2 0 0,0-1 64 0,0 0 0 16,0 0 0-16,0 1 0 0,-1-2 208 0,0 0 48 15,0 0 16-15,0 1 0 0,0-1-64 0,0-2-16 16,-1-1 0-16,-1 0 0 0,1-1-160 0,0 0-32 16,0 0-16-16,0-1 0 0,0-2-80 0,0 4-16 15,0-1 0-15,0-1 0 0,1 1 32 0,0 2 0 16,-1 1 0-16,1 0 0 0,-1 1-176 0,1 0 128 15,0 1-128-15,0 0 128 0,0-1-128 0,0 2 0 0,0-1 0 0,0 0 0 16,0 1 0-16,-1-2 128 0,0 3-128 0,-1-3 0 16,1 0 0-16,1 2 0 0,0-2 128 0,-1 1-128 15,0 1 0-15,0 0 0 0,0 1 0 0,0 1 0 16,0 6 0-16,0 0 0 0,2-5 0 0,-2 5 0 16,0 0 0-16,0 0 0 0,0 0 0 0,0 0 0 15,1 6-144-15,1 2 144 0,0 1 0 0,0 1 0 0,0 0 0 16,0 0-128-16,0 1 128 0,0-1 0 0,-1-2 0 15,1 2 0-15,0-1 0 0,0-1 0 0,0-1 0 0,0-1 0 16,0-1 0-16,0 0 0 0,-2-5 0 0,0 0 0 16,0 0 0-16,2 5 0 0,0 0 0 0,-2-5 0 15,0 0 0-15,0 0 0 0,0 0 0 0,0 0 0 16,0 0 0-16,0 0 0 0,3-5 0 0,-1 0 0 16,-1-1 0-16,0 0 0 0,-1-3 128 0,0-1-128 15,0-1 0-15,-1 0 0 0,0-2 160 0,0 0-160 16,0-3 160-16,0 0-160 0,0-1 192 0,1 0-64 15,-1-2-128-15,1 2 192 0,0 0-192 0,0-2 176 16,0 2-176-16,0 0 160 0,0 0-160 0,0 2 0 16,0-1 0-16,0 2 0 0,0 0 0 0,-1-1 0 15,0 2 128-15,0 0-128 0,0-1 0 0,1 0 0 16,-1 1 0-16,1-5 0 0,0-1 0 0,1-1 0 16,0-2 0-16,0 0 0 0,0-2 0 0,0 2 0 15,0 1 0-15,0 2 0 0,0-1 0 0,0 3 0 16,0 2 0-16,0 1 128 0,-1 2 0 0,0-1-128 0,0-1 192 15,0 1-64-15,-1 0 32 0,1 0 0 0,-1-2 0 16,1 1 0-16,-1 1-160 0,1 0 128 0,0-1-128 0,0-2 128 16,0-1-128-16,0-3 0 15,1-3 0-15,0 0 0 0,0 0 0 0,0-2 0 0,1 3 0 0,0-6 0 16,-2 3 0-16,1 3 0 0,0 5 0 0,0 0 0 16,0-1 0-16,0 4 0 0,0 3 128 0,0 0-128 15,0 1 0-15,-1 1 0 0,0 4 0 0,0-2 0 16,1 0 0-16,1 1 0 0,-1 1 0 0,-1 5 0 15,0 0 0-15,0 0 0 0,3-4 0 0,-3 4 0 16,4-3 0-16,0-2 0 0,0 1 0 0,-4 4 0 0,0 0 0 16,0 0 0-16,0 0 0 0,5 4 0 0,-2 2 0 0,1 1 0 15,0 2 0-15,-1 1 0 0,1 2 0 0,0 0 0 16,0 2 144-16,-1 0-144 0,1-1 0 0,0 4 128 16,0 1-128-16,0 2 0 0,-1 3 0 0,0-1 128 15,0 1-128-15,-1 0 0 0,0-7 0 0,0-1 128 16,0 0-128-16,0-1 0 0,0-1 0 0,0-4 0 15,0-1 0-15,0-1 128 0,0-1-128 0,-2-6 0 16,0 0 0-16,0 0 0 0,0 0 0 0,5-3 144 16,0-3-144-16,0-3 0 0,0-2 128 0,0-2-128 15,-1-3 0-15,1-3 0 0,0 0 144 0,0-1-144 16,0 1 0-16,0-1 144 0,0 3-144 0,0-2 0 0,-1 3 0 16,-1 1 0-16,0 0 0 0,0-2 128 15,0 2-128-15,0-1 0 0,-1-1 0 0,1 0 0 16,-2-2 0-16,1 2 0 0,0 0 0 0,0 0 0 15,0 0 128-15,0-3-128 0,1 0 0 0,1 0 0 16,-1 0 0-16,0-1 0 0,-1 0 0 0,2-1 0 16,0 2 0-16,0 1 0 0,-1 2 0 0,0 0 0 15,1 0 0-15,-1 3 128 0,-1 1-128 0,0-1 0 16,0 1 0-16,-1-1 0 0,0 3 0 0,0 0 0 0,1 1 0 0,1-1 0 16,-1-1 0-16,-1 2 0 0,0 3 0 0,0-2 0 15,0 0 0-15,1 0 0 0,0 2 0 0,0 2 0 16,0-1 0-16,1 0 0 0,-1 0 0 0,0 0 0 15,0 0 0-15,0 0 0 0,0 1 0 0,0 1 0 0,0 0 0 0,-2 4 0 16,3-5 0-16,-3 5 0 0,3-4 0 0,-3 4 0 16,0 0 0-16,4-3 0 0,-4 3 0 0,0 0 0 15,0 0 0-15,6 0 0 0,-6 0 0 16,0 0 0-16,5 2 0 0,0 0 0 0,-5-2 0 0,6 6 0 16,-1 0 0-16,-1 1 0 0,-1 0 0 0,-1 2 0 15,1 2 0-15,0 1 0 0,0 2 0 0,0 1 0 16,-1 1 0-16,0 3 0 0,0 1 128 0,1 3-128 15,-2-1 0-15,1 2 128 0,0-1-128 0,0 2 0 16,-1-2 144-16,0 1-144 0,-1-2 0 0,2 1 0 16,0-3 0-16,0 2 128 0,1 0-128 0,0-5 0 15,0-1 0-15,-1-3 0 0,1 3 0 0,0-3 0 16,0-6 0-16,-1 1 0 0,0 2 0 0,-1 0 0 16,1-5 0-16,-2-5 0 0,0 0 0 0,0 0 0 15,0 0 0-15,0 0 128 0,0 0-128 0,0 0 0 0,0 0 0 0,0 0 0 16,0 0 0-16,0 0 0 15,5 5 0-15,-1-2 0 0,-4-3 0 0,0 0 0 16,0 0 0-16,0 0 0 0,0 0 0 0,2 4 0 0,-2-4 0 16,0 0 128-16,0 0-128 0,0 0 0 15,0 0 0-15,0 0 128 0,0 0-128 0,0 0 0 0,0 0 0 0,0 0 0 16,0 0 128-16,0 0 16 0,2-5 0 16,0 0 0-16,-2 5-144 0,1-7-176 0,1-6 48 0,0 1 0 15,0 1 128-15,0-1 0 0,-1 0 0 0,1-3 0 16,-1-1 0-16,2-2 0 0,0 0 0 0,0-2 0 15,-1 0 0-15,0-1 0 0,0 2 0 0,0-1 0 16,0 1 0-16,0 2 0 0,1 1 0 0,-2 2 0 0,-1 2 0 16,1 1 0-16,0 1 0 0,0 1 0 0,-1 3 0 0,0-1 0 15,1-1 0-15,0 3 0 0,-1 5 0 0,0 0 0 16,1-7 0-16,1 2 0 0,-2 5 0 0,0 0 0 16,4-6 0-16,-1 2 0 0,-3 4 0 0,0 0 0 15,0 0 0-15,5-2 0 0,0-3 0 0,0 2 0 16,-5 3 0-16,0 0 0 0,0 0 0 0,0 0 0 15,4 3 0-15,1 2 0 0,-1 1 0 0,-1 2 0 16,0 1-144-16,-1 1 144 0,0 2 0 0,-1 2 0 16,0 3 0-16,0 1 0 0,-1 3 0 0,0 0 0 15,0 2 0-15,1-1 0 0,0 3 0 0,-1-4 0 16,0 1 0-16,0 0 0 0,0 1 0 0,0-4 0 16,0-2 0-16,1 0 0 0,0 0 0 0,0-1 0 15,0-5 0-15,0-2 0 0,0-1 0 0,1-1 0 16,0 0 0-16,1-2 0 0,1 0 0 0,-4-5 0 15,3 5 0-15,1-2 0 0,-4-3 0 0,6 1 0 16,-1 0 0-16,0-1 0 0,-1 0 0 0,-4 0 0 16,5-1 128-16,-1-1-128 0,0-1 0 0,0-1 0 0,-2 0 0 15,2-2 0-15,-1-1 0 0,0-1 0 0,-1 0 128 0,1 0-128 16,-1-2 0-16,1-1 0 0,0-1 0 0,1 1 0 16,-2-1 0-16,1 0 0 0,0 0 0 0,0 1 0 15,0-1 0-15,-1 0 0 0,2-1 128 0,-1 1-128 16,0 1 0-16,0 1 0 0,1 1 0 0,-2 1 0 15,0-1 0-15,0 1 0 0,-1 0 0 0,1 1 0 0,1 2 0 16,-1-1 0-16,0 1 0 0,0 1 0 0,0 0 0 0,-2 4 0 16,2-4 0-16,-2 4 0 0,0 0 0 0,0 0 0 15,0 0 0-15,0 0 0 0,0 0 0 0,0 0 0 16,0 0 0-16,0 0 0 0,0 0 0 0,0 0 0 16,4 5 0-16,-2 2 0 0,0 1 0 0,-1 2 0 15,0-1 0-15,0 1 0 0,0 4 0 0,0-2 0 16,0 4 0-16,-1 0 0 0,0 0 0 0,1 1 0 15,-1 0 0-15,0-1 0 0,0 1 0 0,0-1 0 16,0 1 0-16,0-1 0 0,1-3 0 0,-1 1 0 16,0 0 176-16,0 0-176 0,-1 1 128 0,0 1-128 15,0-1 0-15,0 1 0 0,0 1 0 0,0 0 128 16,-1 2-128-16,0 1 0 0,1 1 0 0,0 0 0 16,0 0 0-16,-1-1 0 0,0 1 0 0,1-1 0 15,0 0 0-15,0-1 0 0,0-2 0 0,0 1 128 16,0-4-128-16,0-1 0 0,0-1 0 0,0-1 0 15,0-3 0-15,1 0 0 0,1-1 0 0,0-1 0 16,-1-6 0-16,0 0 0 0,0 0 0 0,0 0 0 16,0 0 0-16,0 0 0 0,5 3 0 0,-5-3 0 0,5-4 0 15,-1 0 0-15,1-1 0 0,0-1-128 0,0 1 128 0,-1-1 0 16,-1-1 0-16,0-1 0 0,0-1 0 0,0 0 0 16,0 1 0-16,0-2 0 0,-1-1 0 0,1-2 0 15,-1 1 0-15,1-1 0 0,0 1 0 0,0-2 0 16,1-3 0-16,-1 1 0 0,0 0 0 0,0-1 0 15,0 0 0-15,0 0 0 0,0 0 0 0,0 2 0 16,0 0 0-16,0-1 0 0,0 3 0 0,-2 0 0 0,2 1 0 0,-1 1 0 16,-1 2 0-16,1 1 0 0,-1-1 0 0,1 2 0 15,-1 0 0-15,0 2 0 0,0-2 0 16,0 3 0-16,-1 4 0 0,0-6 0 0,1 1 0 0,-1 5-128 16,1-5 128-16,-1 5 0 0,0 0 0 0,0 0-128 15,0 0 128-15,0 0 0 0,0 0 0 0,0 0-128 16,0 0 128-16,0 0 0 0,0 0 0 0,3 5 0 15,-3-5 0-15,2 6 0 0,0 1-128 0,0-1 128 16,0 2 0-16,0 0 0 0,-1 2 0 0,0 1 0 16,-1 0 0-16,0 2 0 0,-1 1 0 0,0 1 0 15,1 2 0-15,-1 2 0 0,0 0 0 0,0 0 0 16,0 0 0-16,0 1 0 0,0-1 0 0,1 1 0 16,-1-1 0-16,0 1 0 0,-1-1 0 0,1 0 0 15,0-2 0-15,1-1 0 0,-1 0 0 0,0 0 0 16,0-3 0-16,0 2 0 0,0 2 0 0,0-1 0 15,0 0 128-15,1 1-128 0,0-1 128 0,0 1-128 16,-1-2 0-16,1 0 0 0,0 0 128 0,0-2-128 16,0 0 0-16,1 0 0 0,0-3 224 0,0-2-48 0,0 1-16 0,0-4 0 15,0 0-160-15,-1-5 0 16,1 5 0-16,-1-5 0 0,0 0 0 0,1 6 0 0,-1-6 0 0,1 7 0 16,0-2 0-16,0-2 0 0,-1-3 0 0,1 6 0 15,-1-6 0-15,0 5 0 0,0-5 0 0,0 0 0 16,0 0 0-16,0 0 0 0,0 0 0 0,0 0 0 15,0 0 0-15,0 0 0 0,0 0 0 0,0 0 0 16,4-4 0-16,0-1 0 0,-2 0 0 0,1-4 0 16,0-1 0-16,1-1 0 0,-2-2 0 0,2 1 0 15,0-3 0-15,0-2 0 0,1-4 0 0,-1 0 0 0,0 1 0 0,1-1 0 16,-1 2 0-16,1-2 0 0,0 3 0 0,-1-1 0 16,0 1 0-16,0-1 0 0,0 1 0 0,0 0 0 15,0-1 0-15,0 3 0 0,0 0 0 0,-1 1 0 16,0-1 0-16,0 2 0 0,0 2 0 0,-2 1 0 15,1 1 0-15,-1 1 0 0,0 1 0 0,0 1 0 16,-1 2 0-16,0 5 0 0,0 0 0 0,0 0 0 16,0 0 0-16,0 0 0 0,0 0 0 0,0 0 0 15,0 0 0-15,0 5 0 0,0 1 0 0,-1 2 0 16,1 2-144-16,1 0 144 0,-1 1 0 0,1 1 0 16,0-1 0-16,0 0 0 0,0 2 0 0,0 1 0 15,-1 0 0-15,0-1 0 0,0 2 0 0,0-1 0 16,-1-2 0-16,0 2 0 0,-1 1 0 0,0 0 0 15,-1 3 0-15,1 2 0 0,-1 0 0 0,0 2 0 16,-1-2 0-16,0 2 0 0,-1 0 0 0,2 2 0 16,0-2 0-16,1 0 0 0,-1-2 0 0,0 1 0 15,0-2 0-15,0 0 0 0,0-1 0 0,1-1 0 0,-1-1 0 16,1-2 0-16,0-1 0 0,1 0 0 0,0-2 0 16,0 1 0-16,0 2 0 0,1-1 0 0,0 0 0 0,0 1 0 15,0 0 0-15,0 1 0 0,0 1 0 0,2 0 0 16,-1-2 0-16,0 1 0 0,-1-1 0 0,1-1 0 15,0-1 0-15,0-1 0 0,0-2 0 0,1 0 0 16,-1-1 0-16,1-1 0 0,-1-2 0 0,-1-5 0 16,0 0-128-16,0 0 128 0,0 0 0 0,0 0 0 15,0 0 0-15,0 0-128 0,0 0 128 0,0 0 0 0,0 0 0 0,6 0 0 16,-6 0 0-16,6-2 0 0,-6 2 0 0,5-3-128 16,-5 3 128-16,5-5 0 0,0-1 0 0,-1 0 0 15,0 0 0-15,1 0 0 0,-2-3 0 0,1-1 0 16,0 1-128-16,0-3 128 0,0 0 0 0,1-1 0 15,0-3 0-15,1 1 0 0,-1-1 0 0,0 1 0 16,0 1 0-16,2 0 0 0,-1 0 0 0,0 2 0 16,-1 0 0-16,0-1 0 0,-1 2 0 0,0-1 0 15,-1-3 0-15,2 1 0 0,-1 1 0 0,0-1 0 16,-1 0 0-16,0 1 0 0,1-1 0 0,-1-1 0 16,0 0 0-16,0 0 0 0,1 1-144 0,0 1 144 15,-1 0 0-15,-1 1-144 0,2 0 144 0,-1 3 0 16,-1 0-144-16,-1 1 144 0,0 2-128 0,1 0 128 15,0 1-160-15,-2 5 160 0,3-3-160 0,-3 3 160 16,2-4-160-16,-2 4 160 0,0 0-176 0,0 0 176 0,0 0-192 0,0 0 192 16,0 0 0-16,0 0-128 15,4-3 128-15,-4 3 0 0,4-2 0 0,-4 2 0 16,4-2 0-16,-4 2 0 0,5-2 0 0,-5 2 0 16,0 0-128-16,0 0 128 0,0 0 0 0,4 2-160 0,-4-2 160 0,2 6-128 15,0 1-32-15,0 0 0 0,0 1 0 0,-1 2 0 16,-1 1 160-16,0 1-128 0,0 2 128 0,-1 1-128 15,0-1 128-15,0 3 0 0,0 1 0 0,0-2 0 16,-1 2 0-16,1-1 0 0,-1 0 0 0,0 0 0 16,0-3 0-16,0 1 0 0,0-1 0 0,0-1 0 15,0-2 0-15,0 1 0 0,0 0 0 0,1-1 0 0,1 0 0 0,0-1 0 16,0-1 0-16,1-1 128 16,0-2-128-16,1 1 0 0,-2-7 0 0,3 5 0 0,0 1 0 0,-1-1 0 15,-2-5 0-15,2 5 0 0,-2-5 0 0,0 0 0 16,5 4 0-16,-5-4 0 0,0 0 0 0,0 0 0 15,0 0 0-15,0 0 0 0,0 0 0 0,4-2 0 16,0-3 0-16,0 0 0 0,-1-1 128 0,1-1-128 16,0 0 160-16,-1-1-160 0,-1-2 160 0,2 0-160 15,-1-1 160-15,-1 1-160 0,1-2 128 0,0 0-128 16,-2 0 0-16,1-3 0 0,1-2 0 0,-1-1 128 16,0 1-128-16,1-3 0 0,0 0 0 0,1-2 0 15,-2 1 0-15,1-1 0 0,-1 2 0 0,0 1 0 16,1 0 0-16,0 2 0 0,0 3 0 0,-1 0 0 15,0 1 0-15,0 3 0 0,-1 0 128 0,1 3-128 0,0 2 0 0,-1 0 0 16,-1 5 0-16,1-5 0 0,-1 5 0 0,0 0 0 16,0 0 0-16,0 0 0 15,0 0 0-15,0 0 0 0,0 0 0 0,0 0 0 0,0 0 0 0,0 0 0 16,0 0 0-16,7 2 0 0,-1 2-128 16,-1 1 128-16,-1 0 0 0,-2 2 0 15,1 2 0-15,-1 2 0 0,0 2 0 0,0 1 0 0,-1 2 0 0,1 0 0 16,-2 2 0-16,1 0 0 0,0 0 0 15,-1-1 0-15,2 0 0 0,0 0 0 0,0-1 0 0,-1-1 0 16,-1 1 0-16,2-1 0 0,0-2 0 0,0 1 0 16,0-1 0-16,0 0 0 0,-1 0 0 0,1-2 0 15,0 1 0-15,-1-3 0 0,1 2 0 0,0-1 0 16,0 0 0-16,0-1 0 0,-1-2 0 0,1 1 0 0,0-3 0 16,-2-5 0-16,0 0 0 0,0 0 0 0,0 0 0 0,0 0 0 15,0 0 0-15,0 0 0 0,6-3-128 0,-1-1 128 16,-1-1 0-16,0 0 0 0,0-3 0 0,0 1 0 15,0-2 0-15,-1 1 0 0,-1 0 0 0,1 1 0 16,0-3 0-16,0 0 0 0,0 2 0 0,-1-2 0 16,1 0 0-16,-1-1 0 0,2 0 128 0,0-3-128 15,-1 1 0-15,0-2 0 0,0-1 144 0,0 2-144 16,0-4 128-16,0 2-128 0,0-1 0 0,0-1 0 16,-1 1 128-16,0 1-128 0,0 0 0 0,0 3 0 15,0 0 0-15,-1 1 0 0,0 1 0 0,1 0 0 16,-1 1 128-16,0 1-128 0,1 0 0 0,0 2 0 15,0 0 0-15,0 0 0 0,0 1 0 0,1 0 0 16,0 1 0-16,-3 5 0 0,4-4 0 0,-4 4 0 16,5-1 0-16,-5 1 0 0,5-2 0 0,-5 2 0 15,6 3 0-15,-1 2 0 0,-1 2 0 0,-1 2 0 0,0 0 0 16,0 2 0-16,-1 3 0 0,0 1 0 16,-1 1 0-16,1 1 0 0,-1 2 0 0,0-1 0 15,-1 2 0-15,1-2 128 0,0 1-128 0,-1 0 0 0,0-4 0 0,1 2 0 16,0-4 0-16,-1 1 0 15,0-2 0-15,0-1 0 0,1-2 0 0,-1 0 0 16,0-2 0-16,1 0 0 0,-1-7 0 0,2 6 0 16,-2-6 0-16,0 0 0 0,0 0 0 0,2 6 0 0,-2-6 0 0,0 0 0 15,0 0 0-15,0 0 0 0,0 0 0 0,6 0 0 16,-6 0 0-16,4-3 0 0,1-1 0 0,0-4 0 16,0-1 0-16,1-1 0 0,1 0 0 0,-1-4 0 0,-1 0 128 0,-1-1-128 15,2-2 0-15,-1-3 128 0,1 0-128 0,0-2 0 16,-1 2 0-16,0-3 0 0,0 1 0 0,1 2 128 15,-3 0-128-15,0 1 0 0,1 2 0 0,-1 0 0 16,0 1 128-16,0 3-128 0,-1-1 0 0,1 1 0 16,-1 1 0-16,0 2 0 0,0-1 0 0,-1 4 0 15,0 0 0-15,1 2 0 0,-2 5 0 0,1-4 0 16,-1 4 128-16,0 0-128 0,0 0 0 0,0 0 0 16,0 0 0-16,0 0 0 0,0 0 0 0,0 0 0 15,0 0 0-15,0 6 0 0,-1 1 0 0,0 1 0 16,0 1 0-16,0 1 0 0,0-1 0 0,0 3 0 15,-1-2 0-15,1 2 0 0,0-1 0 0,-1 1 0 16,0 0 0-16,1 1 0 0,0-3 0 0,0 2 0 16,-1-2 0-16,1 0 0 0,0-2 0 0,0 1 0 15,1-4 0-15,0-5 0 0,0 0 0 0,0 0 0 16,0 0 0-16,0 0 0 0,0 0-160 0,0-5 160 0,0-2 0 16,2-1-144-16,0-2 144 0,1-1 0 0,-1-2 0 15,1 1 0-15,0-2 0 0,1-1 0 0,0 1 0 0,1-1 0 16,-1-2 0-16,0 2 0 0,0-2 0 15,1 1 0-15,0 1 0 0,-1-1 0 0,0 1 0 0,0 3 0 16,-1-1 0-16,0 2 0 0,0 2 0 0,0 2 0 16,-2 2 0-16,-1 5 0 0,0 0 0 0,0 0 0 15,0 0 0-15,3 10 0 0,0 1 0 0,0 5-128 16,-1 2 128-16,0 0-128 0,-1 1 128 0,-1-1-128 16,-1 3 128-16,1-3-128 0,0 2 128 0,0-1-128 0,0 1 128 0,0 0 0 15,0-5-144-15,0 2 144 0,1-4 0 0,0-3 0 16,-1-1 0-16,2-2 0 0,-2-7-144 0,0 0 144 15,0 0 0-15,0 0 0 0,5-7 0 0,1-2 0 16,0-2 0-16,0-3 0 0,-2-2 0 0,2 0 0 16,1-1 0-16,0-1 0 0,-2 1 128 0,2-2-128 15,0-2 176-15,0-2-176 0,0 1 0 0,1-3 0 16,0-1 0-16,0 0 0 0,-1-1 0 0,-2 1 0 16,2-1 0-16,0 3 0 0,-1 2 0 0,0 2 0 15,-1 1 0-15,-1 3 0 0,0 2 0 0,-1 3 0 16,-1 1 0-16,1 3 0 0,-1 1 0 0,0-1 0 15,-2 2 0-15,0 5 0 0,0 0 0 0,0 0 0 16,0 0 0-16,0 0 0 0,0 0 0 0,0 0 0 16,4 7 0-16,-1-1 0 0,-1 2 0 0,0-1 0 15,-2 2 0-15,1 0 0 0,0-1 128 0,0 1-128 16,-1-1 0-16,0 0 0 0,1-1 0 0,-1-7 0 16,2 6 0-16,-2-6 0 0,0 0 0 0,0 0 0 0,0 0 0 15,6-2 0-15,-1-1 0 0,0-1 0 0,-1-2 0 0,1 0 0 16,0-2 0-16,0-1 0 0,0-1 128 0,1-2-128 15,-1 1 0-15,0 2 0 0,-1-4 0 0,1-2 0 16,2 0 128-16,-2 1-128 0,-2 0 0 16,0 5 0-16,1-3 0 0,-1 0 0 0,0-1 0 0,0 0 0 15,1-2 0-15,-1 1 0 0,0 2 0 0,-2 0 0 16,2 1 0-16,-1 3 0 0,-1 1 0 0,-1 7 0 16,0 0 128-16,0 0-128 0,0 0 0 0,0 0 0 15,-2 7 0-15,1 4 0 0,0 2 0 0,-1 3 0 0,0 2 128 16,-1 2-128-16,1-3 0 0,0 3 0 0,-1-4 0 0,1 2 0 15,0-2 0-15,0 0 0 0,0 0 0 0,1-1 0 16,0 2 0-16,0-3 0 0,1 0 0 0,0 1 0 16,-1-2 0-16,1-2 0 0,2-4 0 0,1-1 0 15,-3-6 0-15,0 0 0 0,6-1 0 0,0-3 0 16,0-1 0-16,-1-5 0 0,2-3 0 0,-1-1 0 16,0 0-128-16,1-2 128 0,1-1 0 0,-2 0 0 15,1-2 0-15,3-11 0 0,-1-1 0 0,-1-2 0 16,-1 0 0-16,-1 1 0 0,1 0 0 0,-1 0 0 15,1 2 0-15,-1 3 0 0,-1 2 0 0,-1 3 0 16,0 2 0-16,-2 9 0 0,0-2 0 0,1 1 0 16,-1 1 0-16,0 2 0 0,-1 2 0 0,0 1 160 15,-1 1-160-15,0 5 128 0,0 0 64 0,0 0 0 16,0 0 0-16,0 0 0 0,0 0-192 0,0 0 160 16,0 0-160-16,1 9 160 0,-1 0-160 0,0 4 0 15,-1 0 0-15,-1 11 0 0,0 4 0 0,0 1 0 0,-1 3 0 0,1 3 0 16,-1 3 0-16,0-1 0 0,0 1 0 0,0-12 0 15,-2 3 0-15,-1 1 0 0,-1 3 0 0,-1 4 0 16,1 4 0-16,-1 3 0 0,0 2 0 0,1-3 0 16,-1-3 0-16,1-2 0 0,1-5 128 0,1-2-128 15,0-2 0-15,0 1 0 0,0-2 144 0,1 0-144 16,2-3 144-16,0-1-144 0,0-2 192 0,0-3-192 16,1-1 128-16,0-2-128 0,1-3 0 0,0-1 0 15,1-2 0-15,0-1 0 0,-1 0 0 0,2-4 0 16,-1 1 0-16,-1-6 0 0,0 0 0 0,0 0 0 0,0 0 0 0,0 0 0 15,0 0 0-15,0 0 0 0,0 0 0 0,0 0 0 16,0 0 0-16,5-3 0 0,-1-3-128 0,0-1 128 16,0-2 0-16,0-3-144 0,1 0 144 0,-1-5 0 15,1-3 0-15,0-2-128 0,1-3 128 0,0 1 0 16,1 0 0-16,0 1 0 0,0-1 0 0,0-1 0 16,1-2 0-16,1-3 0 0,0-2 0 0,0-4 0 15,-1-1 0-15,7-17 0 0,-2 5 0 0,-2 8 0 16,-2 5 0-16,0 4 0 0,-1 1 0 0,0-1 0 15,-2 0 0-15,-2-1 0 0,1-2 0 0,0 2 0 16,-2 1 0-16,1 0 0 0,0 3 0 0,1 3 0 16,0 2 0-16,0 5 0 0,-1 2 0 0,0 3 0 15,-3 4 0-15,0 0 0 0,1 1 0 0,-1 2 0 16,-1 7 0-16,0 0 128 0,0 0-128 0,0 0 0 16,0 0 128-16,0 0-128 0,0 0 0 0,0 0 144 15,-4 9-144-15,2 1 0 0,0 2 0 0,1 4 0 0,0 2 0 0,2 3 0 16,1 4 0-16,0 3 0 15,-2 1 0-15,0-6 0 0,0 2 0 0,0 4 0 0,0 1 0 16,-1 9 0-16,-1-4 0 0,-1 0 0 0,-2 3 0 16,0 1 0-16,-1 4 128 0,0 2-128 0,-1 0 0 0,1-14 0 15,-1 2 128-15,0-1-128 0,0 0 0 0,1 0 0 16,0 2 0-16,1 2 0 0,1 3 0 0,0 0 0 16,2 3 0-16,0-3 0 0,0-2 0 0,1-2 0 15,0-2 0-15,0-1 0 0,1-2 0 0,-1-1 0 16,0 4-160-16,0 15 16 0,0-3 0 0,-1-3 0 15,0-2-240 1,-1-4-64-16,0-3 0 0,-1-3 0 0,0-2 96 0,0-2 16 0,-1-2 0 0,1 2 0 16,2-2 128-16,-2 2 16 0,-1-5 16 0,2 0 0 0,-1-3-80 0,1-4 0 15,1-1-16-15,-1-2 0 0,1-3 272 0,2-8 0 16,0 0 0-16,0 0 0 0,0 0 0 0,0 0 0 16,0 0 0-16,-1-7 0 0,2-3-128 0,1-3 128 15,2-1 0-15,0-4 0 0,0-3-128 0,1 0 128 16,0-2 0-16,0 0 0 0,1-1 0 0,1-4 0 15,0-2 0-15,0-5 0 0,0-5 288 0,1-3-32 16,0-2-16-16,-2 13 0 0,3-2-80 0,0-1-16 16,0 0 0-16,0-3 0 0,4-4-144 0,0-2 0 15,0-3 144-15,2 1-144 0,0 2 400 0,-1 1 16 16,1 4 0-16,-1 3 0 0,-1 3-176 0,-1 2-48 16,-2 1 0-16,0 3 0 0,0 2-64 0,-2 3 0 15,-2 4-128-15,-1 2 192 0,1 5-64 0,-3 1 0 0,0 5-128 0,-3 5 192 16,0 0-64-16,3 6-128 0,1 4 176 15,-2 4-176-15,0 3 128 0,1 2-128 0,-1 0 0 0,-2 3 0 16,1-2 0-16,0 4 0 0,-2 0 0 0,0 5 0 16,0 3 0-16,0 2 0 0,-2 4 0 0,0 0 0 15,-1-1 144-15,0-1-144 0,0-2 0 0,0-3 144 16,1 0-144-16,-1-4 0 0,-1 0 0 0,1-2 128 16,2-1-128-16,1 0 0 0,1-2 0 0,0-2 0 15,1-4 0-15,1-3 0 0,0-3 0 0,1-2 0 16,1-4 0-16,2-3 0 0,1-4-176 0,0-4 176 15,0-6-128-15,0-2 128 0,0-4-128 0,1-1 128 16,2 0 0-16,-1-4 0 0,-1 1 0 0,1-2 0 16,0 0 0-16,1-5 0 0,-1-2 0 0,0 0 0 0,2 0 0 0,-1-1 0 15,1-1 0-15,-1 3 0 16,-1 3 0-16,1 1 0 0,-1 4 0 0,0 1 0 0,-1 4 0 0,-2 0 0 16,0 1 0-16,-1-1 0 0,0 1 0 0,0 2 176 15,0 0-48-15,-1 2 0 0,-1 2 48 0,0 2 0 16,-1 2 0-16,0 2 0 0,-2 5-48 0,0 0-128 15,0 0 192-15,2 9-64 0,-1 4 0 0,0 2 0 16,-1 5 0-16,0-2 0 0,-1 2-128 0,-1 0 0 16,0 4 0-16,1-1 0 0,-1 2 0 0,2-1 0 15,-2 0 0-15,0-1-176 0,1-4 176 0,0-1-128 16,0-2 128-16,1-3-128 0,0-3 128 0,0-3 0 16,0-7 0-16,0 0 0 0,0 0 0 0,0 0-128 15,5-6 128-15,0-4 0 0,2-2 0 0,1-6 0 16,1-1 0-16,2-3 0 0,1-1 0 0,0-2 0 15,0 2 0-15,2-1 0 0,-3-1 0 0,1-2 0 0,1-3 0 0,-3 0 0 16,2-4 0-16,-1 1 0 0,1 0 0 0,-3 3-128 16,0 3 128-16,-2 5 0 0,-1 5 0 0,0 2 0 15,-3 4 0-15,0 4 0 0,0 2 128 0,-3 5-128 16,0 0 272-16,0 0-16 0,-2 7 0 0,0 4 0 16,0 4-80-16,0 1-32 0,-1 4 0 0,0 3 0 15,0 1-144-15,1 0 0 0,-1 2 0 0,0-2 128 16,0 0-128-16,0 1 0 0,1-3 0 0,-1 0 0 15,0-1 0-15,-1 1 0 0,0-2 0 0,0 1 0 16,0 0 0-16,1-1 0 0,0-3 0 0,1-2 0 0,-1-3 0 0,1-1 0 16,1-3 0-16,1-8 0 0,0 0 0 0,0 0 0 15,5-5 0-15,1-4 0 0,0-3 0 0,1-5 0 16,-1-2 0-16,2 0 0 0,0-2 0 0,0 0 0 16,0-1 0-16,1-2 0 0,-2-1 0 0,1-1 0 15,-1-3 0-15,1 1 0 0,-1 0 0 0,1 0 0 16,-1 2 0-16,1 1 0 0,-2 3 0 0,0 3 0 15,0 4 0-15,-3 3 0 0,0 3 0 0,0 4 0 16,-3 5 0-16,0 0 0 0,0 0 0 0,1 7 0 16,0 5-144-16,-1 4 144 0,-1 5 0 0,0 2 0 15,-1 5-128-15,-1 2 128 0,0-1 0 0,-1 0 0 16,-1-3 0-16,1 1 0 0,0-2 0 0,0 0 0 16,0 0 0-16,0 0 0 0,1 0 0 0,0-2 0 15,0-1 0-15,1-3 0 0,1-2 0 0,0-3 0 16,1-3 0-16,0-3 0 0,0-8 0 0,0 0 0 15,0 0 0-15,5-3 0 0,0-5 0 0,0-4 128 16,2-5-128-16,0-2 192 0,-1-4 0 0,2-1-16 0,1-2 0 16,-1-2 0-16,2-3 32 0,1-6 16 0,1-5 0 0,-2-5 0 15,1-3-48-15,2-2-16 0,2 4 0 0,-1-2 0 16,2-2-16-16,-1-2 0 0,1-3 0 0,1 1 0 16,-3 2 32-16,-1 4 0 0,-2 6 0 0,0 1 0 15,-3 1-48-15,-1-3 0 0,-1-1 0 0,-1 0 0 16,-1-2 0-16,-1 4 0 0,-1 4 0 0,1 2 0 15,-2 2 64-15,-1 0 0 0,-1-2 0 0,1-16 0 16,-1 3-192-16,-1 6 0 0,-1 5 0 0,-1 6-176 16,-1 6 176-16,-2 6 0 0,-2 3-144 0,-1 6 144 15,-3 3-912-15,0 2-112 0,-1 4-32 0,1 4 0 16,1 3-992-16,3 2-208 0,3 2-48 0,5 0-11008 16,2-1-2224-16</inkml:trace>
</inkml:ink>
</file>

<file path=ppt/ink/ink11.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3-30T01:10:54.492"/>
    </inkml:context>
    <inkml:brush xml:id="br0">
      <inkml:brushProperty name="width" value="0.05292" units="cm"/>
      <inkml:brushProperty name="height" value="0.05292" units="cm"/>
      <inkml:brushProperty name="color" value="#0070C0"/>
    </inkml:brush>
  </inkml:definitions>
  <inkml:trace contextRef="#ctx0" brushRef="#br0">18738 4837 5519 0,'-3'10'496'0,"1"-2"-496"16,0-2 0-16,0 2 0 0,-1 1 3280 0,0 1 560 0,1 2 128 0,-1-2 0 15,1 0-2304-15,1-2-448 0,0 1-112 0,2-2-16 16,1-1-192-16,1 0-32 0,1 0-16 0,2-2 0 15,0-2-288-15,5 0-64 0,0-2-16 0,2-3 0 16,-3-1 144-16,2-1 16 0,0 0 16 0,0-1 0 16,-1-1-160-16,-2 1-48 0,0-1 0 0,0-1 0 15,-1 0-160-15,-2-2-32 0,0-1-16 0,-1 0 0 16,0 0 32-16,1-2 16 0,-2-1 0 0,0 3 0 16,-1 0 112-16,-1 1 32 0,-1 2 0 0,-1 3 0 0,0-2 0 0,-1 2 0 15,1 0 0-15,0 5 0 0,0 0 112 0,0 0 32 16,0 0 0-16,0 0 0 0,0 0-208 15,0 0-48-15,0 0 0 0,-1 7 0 0,1 0-160 0,2 1-32 16,0 2-128-16,2 3 192 0,1 2-192 0,0 1 0 16,1-1 128-16,0 1-128 0,0 0 128 0,0 0-128 15,0 0 176-15,-1 0-176 0,1-1 192 0,-1-2-64 0,0 4 0 16,-1 1-128-16,-1-2 176 0,-1 3-176 16,-1-1 160-16,0 1-160 0,-1-1 128 0,0-2-128 15,-1 0 0-15,0-2 144 0,-1 1-144 0,0-2 0 16,-1-2 144-16,1-1-144 0,-1-2 128 0,-1 0-128 15,0-2 128-15,-1-2-128 0,0-1 128 0,0-1-128 16,-2-2 160-16,2 0-160 0,-2-2 160 0,1 1-160 0,-1-3 160 16,2 0-160-16,1 0 192 0,-1-1-64 0,1-1-128 0,0-2 192 15,0 0-64-15,1-2 0 0,1-1-128 0,0 0 192 16,1 0-64-16,0-2-128 0,1-1 176 0,0 1-176 16,1 1 0-16,0 0 0 0,0 0 0 0,2 1 0 15,0 1 0-15,1-1 0 0,0 0 0 0,1 2 0 16,1-2 0-16,-1 3 0 0,0 0 0 0,1 0 0 15,-1-1 0-15,1 2 0 0,0-1 0 0,0 1 0 0,-1 1 0 16,-1 0 0-16,0 0 0 0,0 1 0 16,0 0 0-16,0 1 0 0,-4 4 0 0,4-6 0 0,0-1-144 0,0 2-96 15,-4 5-16-15,4-5 0 16,-4 5-1872-16,5-5-384 0,-2 0-80 0,-3 5-14208 16</inkml:trace>
  <inkml:trace contextRef="#ctx0" brushRef="#br0" timeOffset="276.772">19235 4793 17967 0,'12'-2'784'0,"-6"0"176"0,0 0-768 0,2 1-192 16,0-2 0-16,2 1 0 0,-2 0 240 0,0 0 0 0</inkml:trace>
  <inkml:trace contextRef="#ctx0" brushRef="#br0" timeOffset="965.432">19240 4963 28911 0,'9'-7'1280'0,"-3"5"256"0,0 1-1216 0,1 0-320 16,-1 0 0-16,0 0 0 0,1 1 1280 0,-2 0 192 16,-1-1 32-16,-4 1 16 0,5 0-944 0,0 0-192 15,0-1-48-15,0 0 0 16,0 0-1760-16,0 1-368 0</inkml:trace>
  <inkml:trace contextRef="#ctx0" brushRef="#br0" timeOffset="1338.636">19066 5059 22687 0,'0'0'1008'0,"0"0"208"0,-2 5-976 0,-1 1-240 16,-1 1 0-16,1 1 0 0,0 0 832 0,0 1 128 16,-1 0 32-16,1 3 0 0,1 1-544 0,-1 0-128 15,2 1 0-15,0 0-16 0,1-1 80 0,1-2 32 16,1 2 0-16,0-1 0 0,2-4-96 0,1-2 0 15,1-1-16-15,0-1 0 0,1 0 32 0,0-3 16 16,0-1 0-16,-1-1 0 0,1-1-144 0,0-2-16 16,0-2-16-16,-1 1 0 0,0-4-176 0,-1 0 192 15,-1-1-192-15,-1 0-9408 16,-1-2-1984-16</inkml:trace>
  <inkml:trace contextRef="#ctx0" brushRef="#br0" timeOffset="1474.856">19067 5029 8287 0,'0'0'736'0,"0"0"-592"0,0 0-144 0,-4 1 0 16,0 3 3936-16,4-4 752 0,0 0 160 0,0 0 16 15,0 0-3584-15,0 0-704 0,0 0-160 0,0 0-8304 16,0 0-1664-16</inkml:trace>
  <inkml:trace contextRef="#ctx0" brushRef="#br0" timeOffset="3094.159">19639 4988 10127 0,'0'0'896'0,"0"0"-704"15,0 0-192-15,5-2 0 0,-2-3 2624 0,-3 5 480 16,5 0 96-16,-1-2 32 0,0-3-1520 0,0 3-304 16,-4 2-64-16,0 0-16 0,0 0-144 0,0 0-32 15,5-2 0-15,-5 2 0 0,0 0-64 0,0 0 0 0,1-5-16 16,-1 0 0-16,-2-1-320 0,0 0-64 15,-2-2-16-15,0 0 0 0,1-3-256 0,-1 0-48 0,0-1-16 0,-1 0 0 16,0 0-96-16,0 0-32 0,1-2 0 0,0 1 0 16,-1-1-16-16,0 1 0 15,2 1 0-15,0 0 0 0,-1 0 112 0,0 1 0 0,-1 1 16 0,1 1 0 16,1 1 64-16,-1 1 16 0,0-1 0 0,-1 2 0 16,1 0-144-16,1 0-16 0,2 0-16 0,0 1 0 15,1 0-240-15,0 5 128 0,1-5-128 0,2 1 0 0,2-1 0 16,2 0 0-16,1 2 0 0,2-1 0 0,1 0 0 0,1 0 0 15,1 2 0-15,0-1 0 0,0 1 0 0,0-1 0 16,0 1 0-16,-2 0 0 0,-1 2-208 0,0 2 16 16,0-1 0-16,-2 3 0 15,-2-2-1408-15,-1 2-256 0,-1 1-64 0,-2 2-9568 16,-1 0-1904-16</inkml:trace>
  <inkml:trace contextRef="#ctx0" brushRef="#br0" timeOffset="3261.884">19534 4929 29199 0,'0'0'1280'0,"0"0"288"0,0 0-1248 0,0 0-320 16,5-2 0-16,1 0 0 0,2-1 1408 0,1 0 240 15,1-1 32-15,2 0 16 0,2 1-736 0,0 0-128 16,2 0-48-16,0 1 0 0,0-3-560 0,-1 1-224 16,0 0 176-16,-2 2-176 0,0 2 0 0,1-1 0 15,-1 0-208-15,-2 1-16752 0</inkml:trace>
  <inkml:trace contextRef="#ctx0" brushRef="#br0" timeOffset="3673.843">19918 4976 18431 0,'-1'-4'1632'0,"0"-1"-1312"15,1 5-320-15,0 0 0 0,-3-5 3120 0,1-1 544 16,0-1 112-16,-1 0 32 0,-1 0-1760 0,1 0-368 0,0 1-64 0,0-1-16 15,-1-3-496-15,0-1-96 16,0 0-32-16,1-4 0 0,0 2-336 0,2-2-80 16,-1-1-16-16,1-1 0 0,0 1-288 0,1-2-64 15,1-2-16-15,0 3 0 0,1-4-176 0,0 5 0 16,1 0 0-16,1 0 0 0,1 1 0 0,0 2 0 16,0 0 0-16,-1 4 0 0,-1 0 0 0,2 1 0 15,1 1-144-15,0 1 144 0,3 1-432 0,-1 2 32 16,1-1 0-16,0 1 0 15,-2 0-1520-15,1 1-288 0,0 0-64 0,-1 2-14240 0</inkml:trace>
  <inkml:trace contextRef="#ctx0" brushRef="#br0" timeOffset="3982.032">20083 4718 17503 0,'0'0'1552'15,"0"0"-1232"-15,0 0-320 0,0 0 0 0,0 0 3872 0,0 0 720 16,5 8 144-16,-1-2 16 0,0 2-2608 0,-1 1-528 15,0 0-96-15,1 1-32 0,1-1-944 0,1 1-192 16,-1-1-32-16,1 0-16 0,1 1-304 0,0-1 0 16,1-1 0-16,1-1 0 0,0-1 0 0,0 0 0 15,-1-1 0-15,1-1 0 0,0-1-160 0,-1 0-32 16,0 1-16-16,-1-3 0 16,-7-1-1856-16,6 0-368 0,-6 0-80 0</inkml:trace>
  <inkml:trace contextRef="#ctx0" brushRef="#br0" timeOffset="4167.685">20050 4926 15663 0,'0'0'1392'0,"0"0"-1120"0,3-6-272 0,1-1 0 16,1 0 3712-16,2-1 704 0,0-1 128 0,2-1 16 16,-1-2-2448-16,-1 0-512 0,1-2-80 0,-1 2-32 15,0 1-720-15,0-2-160 0,1 4-32 0,-1-3 0 16,1 1-416-16,0 1-160 0,0 0 0 0,2 2 144 31,-2 1-1632-31,0 1-336 0,-1 0-64 0</inkml:trace>
  <inkml:trace contextRef="#ctx0" brushRef="#br0" timeOffset="4368.328">20317 4866 31679 0,'0'0'1408'0,"0"0"272"0,-4 7-1344 0,-1-1-336 16,1-1 0-16,1-1 0 0,0 1 704 0,3-5 80 15,0 0 16-15,0 0 0 0,3 8-576 0,0-1-224 16,1-2 176-16,1-1-176 0,1-1 0 0,1-2-336 16,1-2 48-16,0-1-9888 15,0-1-1968-15</inkml:trace>
  <inkml:trace contextRef="#ctx0" brushRef="#br0" timeOffset="4809.629">20462 4517 28559 0,'-3'4'2544'0,"0"0"-2032"15,3-4-512-15,0 0 0 0,0 0 2960 0,0 0 496 16,0 0 112-16,0 7 16 0,2-1-1952 0,2 1-384 15,3 1-80-15,1 1-16 0,1-3-736 0,0 1-160 16,2 0-16-16,1 2-16 0,-1 0-224 0,-1 3 128 16,1-2-128-16,-1 3 0 0,0 1 0 0,-1-1 0 15,-2 1 0-15,0 4 0 0,-1-2 0 0,-2 2 128 16,-1 0-128-16,-1-1 0 0,-1 1 0 0,-1-2 0 16,-1 0 128-16,-1-1-128 0,-1-2 0 0,-1 1 128 15,0-3-128-15,-1-1 0 0,-1-2 128 0,2-3-128 16,-1-1 0-16,1-1 0 0,-1-1 0 0,5-2 0 15,-5 2-128-15,5-2 128 16,-5-3-1184-16,1-1-128 0,1 0-32 0,1 0 0 16,1 0-1648-16,1 4-336 0</inkml:trace>
  <inkml:trace contextRef="#ctx0" brushRef="#br0" timeOffset="5245.177">20858 4612 21183 0,'0'0'1888'0,"0"0"-1504"0,0 0-384 0,0 0 0 16,0 0 3840-16,0 7 688 0,-1-1 144 0,1 1 16 16,0 0-3008-16,1 1-592 0,0 1-128 0,1 1-32 15,0 0-656-15,2 2-128 0,-2 0-16 0,1-1-128 16,0 2 0-16,0-1-224 0,0-1 16 0,-1 0 0 16,-1-1-1920-1,0-2-384-15,-2 0-80 0</inkml:trace>
  <inkml:trace contextRef="#ctx0" brushRef="#br0" timeOffset="5413.32">20769 4694 27231 0,'0'0'1216'0,"4"-4"240"0,0 0-1168 0,1 2-288 16,0 2 0-16,0 0 0 0,0-1 1344 0,1 1 224 15,0 1 32-15,1 0 16 0,1 1-1136 0,2 1-224 16,0 1-64-16,0-3-10096 15,1 1-2016-15</inkml:trace>
  <inkml:trace contextRef="#ctx0" brushRef="#br0" timeOffset="6092.276">21372 4641 9215 0,'0'0'400'0,"0"0"96"0,0 0-496 0,0 0 0 0,0 0 0 0,0 0 0 16,0 0 4064-16,4-4 720 0,-1-1 144 0,-3 5 16 16,0 0-2752-16,2-5-544 0,-1-1-112 0,-1 2-32 15,0-1-432-15,-1-2-96 0,-2 0-16 0,-1 2 0 16,1 3 0-16,-2 0 0 0,-1 0 0 0,0-1 0 0,-2-1-112 0,0 1-16 15,-1 2-16-15,0 1 0 0,-1 1 0 0,-1 1 0 16,-1-2 0-16,-1 2 0 0,-1 2-128 0,-1 2-32 16,2 2 0-16,-2 1 0 0,1 0-208 0,2 1-32 15,-1 3-16-15,4 2 0 0,3 1-160 0,1-1-48 16,1 1 0-16,2-2 0 0,1 1-192 0,2-2 0 16,0-1 0-16,4 0 0 0,2-2 0 0,0-1 0 15,3-2 0-15,1-4 0 0,0-1 0 0,2-1-128 16,-1-2 128-16,-1-1-160 0,2-3 160 0,-2-1-208 15,-2-1 80-15,0-1 128 0,-1 0-256 0,-1-1 80 16,-2 3 16-16,0-1 0 0,-2 2 160 0,-3 5-160 16,0 0 160-16,0 0-160 0,0 0 160 0,-6 0 0 15,-2 0 0-15,-1 3 0 0,-1 2 0 0,-1 3 128 16,-1 1-128-16,-1 2 176 0,1 0 192 0,0 2 32 16,0-3 16-16,2 2 0 0,1 0 96 0,2-1 0 15,2 0 16-15,1 0 0 0,3-1-304 0,2-3-64 0,2-1-16 0,2 1 0 16,2 2-144-16,1-1 0 0,0-2 0 0,3-1 0 15,1-2-144-15,1-2 144 0,0-1-192 0,1-1 192 16,2-1-480-16,-3 2 16 0,1 0 0 0,0-3 0 16,-3-4-928-16,1 1-176 0,-1 1-32 0,0-1-16 15,-3 0-1104-15,1 2-224 0,0 2-32 0</inkml:trace>
  <inkml:trace contextRef="#ctx0" brushRef="#br0" timeOffset="6275.977">21529 4861 21183 0,'0'0'1888'0,"0"0"-1504"15,0 0-384-15,0 0 0 0,0 0 4096 0,0 0 768 16,-2 7 128-16,-1 0 48 0,0-1-2800 0,0-1-576 16,0 0-96-16,1 1-32 0,0 0-976 0,2-6-208 15,0 0-32-15,-1 5-16 16,-1 2-1216-16,2-7-240 0,0 0-64 0,0 0-11664 15,0 0-2352-15</inkml:trace>
  <inkml:trace contextRef="#ctx0" brushRef="#br0" timeOffset="6403.625">21529 4714 35583 0,'-13'2'1584'0,"7"0"320"0,1 0-1520 0,-1 0-384 0,-1 0 0 0,2 1 0 15,-1 1 752-15,6-4 80 0,0 0 0 0</inkml:trace>
  <inkml:trace contextRef="#ctx0" brushRef="#br0" timeOffset="38578.433">8310 675 14735 0,'0'0'1312'0,"0"0"-1056"0,0 0-256 0,0 0 0 0,1-5 2240 0,-1 5 400 15,0-5 80-15,0 5 16 0,0 0-1120 0,-2-4-208 16,2 4-64-16,0 0 0 16,-4-2-336-16,4 2-80 0,-6 2-16 0,1 3 0 15,-2 3 128-15,-1 3 32 0,-1 3 0 0,-1 3 0 0,-1 4-144 0,0 3-32 16,-1 4 0-16,1 0 0 0,2 1-128 0,0 2-48 16,2-2 0-16,0-2 0 15,3-1-208-15,2-1-32 0,0 0-16 0,3-2 0 16,3-1-96-16,2-1-32 0,2-1 0 0,1-3 0 0,1-2-208 0,2-2-128 15,2-2 160-15,1-3-160 0,0 0 128 0,2-3-128 16,-1-2 0-16,2-3 0 0,-1-1 144 0,-1-4-144 16,-1 0 128-16,-1-3-128 0,-1-2 0 0,1 1 128 15,-3-1-128-15,-1-1 0 0,-4-2 0 0,0 2 0 16,-2-2 0-16,-3 2 0 0,-2 2 0 0,-2 0 0 16,-1 0 128-16,-2 1-128 0,0 2 272 0,-2 1 32 15,-2-1 0-15,0 2 0 0,-2 2-432 0,0 1-96 16,-2 0-16-16,0 1 0 0,1 0 368 0,0 2 64 15,2-1 0-15,0 2 16 16,4 0-640-16,1 0-128 0,2 0-16 0,4-3-16 16,0 0-2800-16,0 0-544 0</inkml:trace>
  <inkml:trace contextRef="#ctx0" brushRef="#br0" timeOffset="39042.467">8541 1007 28271 0,'0'0'624'0,"0"0"128"0,0 0 16 0,0 0 32 0,0 0-640 16,0 0-160-16,0 0 0 0,5 3 0 0,2 0 1024 0,-1 0 160 15,-2 1 32-15,1-2 16 0,1-1-784 0,1-1-176 16,1 0-16-16,1-1-16 0,-1-1-240 0,2 0 128 16,-1-1-128-16,0 0 0 0,-1 0 128 0,0-1-128 15,-3-1 0-15,0 0 144 0,-1 0-144 0,0-1 0 16,-2-1 144-16,0 2-144 0,-2 5 320 0,1-6-16 0,-2 0 0 0,0 0 0 15,0 1 80-15,1 5 32 0,-4-4 0 0,0 1 0 16,-2 1 48-16,0 2 16 16,0 1 0-16,-2 3 0 0,-1-1 272 0,0 3 48 0,0 3 16 0,2-2 0 15,-1 2-128-15,0 2-32 0,0 1 0 0,2 0 0 16,1 2-224-16,1 1-48 0,3 1-16 0,0-2 0 16,2 0-240-16,1-1-128 0,2-1 160 0,2-1-160 15,1-1 0-15,2-1 0 0,1-5 0 0,1 1 0 16,2-4-288-1,0-2-96-15,0-3-32 0,0-1 0 0,0-3-2640 0,-1-1-528 16</inkml:trace>
  <inkml:trace contextRef="#ctx0" brushRef="#br0" timeOffset="39388.902">8797 990 12895 0,'-3'10'1152'0,"3"-10"-928"0,-2 6-224 0,0 0 0 0,0 4 3872 0,1-2 736 15,0 1 128-15,1 0 48 0,0 0-3104 0,1 1-608 16,0-2-128-16,2 1-32 0,-1-1-528 0,0-1-128 16,0-1 0-16,0-1-16 0,-2-5-240 0,0 0 176 15,0 0-176-15,5 4 160 0,-5-4 224 0,6-2 64 16,-6 2 0-16,5-5 0 0,-1-1 272 0,0 0 64 16,-1-2 16-16,0-1 0 0,0-1-352 0,0 1-64 15,-1 0 0-15,1 0-16 0,0 0-128 0,1-1-32 0,0 1 0 0,1 2 0 16,-1 1-208-16,0-1 128 0,1 1-128 0,-1 2 0 15,-4 4 0-15,0 0 0 16,0 0 0-16,7 2 0 0,-1 1 256 0,-2 2-32 16,0 0-16-16,0 2 0 0,-1-1 112 0,0 3 0 15,-2 0 16-15,2 0 0 0,0 0-144 0,-1-1-48 16,-2 2 0-16,1-1 0 0,2 0-144 0,0 0 0 0,-2-3 0 0,2-1-176 16,2 1-160-16,-5-6-48 0,7 1 0 0,-7-1 0 31,7-1-2512-31,2-4-512 0,-1-1-112 0</inkml:trace>
  <inkml:trace contextRef="#ctx0" brushRef="#br0" timeOffset="39689.004">9063 1024 18431 0,'0'0'1632'0,"0"0"-1312"0,0 0-320 0,5 4 0 16,0 0 2592-16,0-3 448 0,1 1 96 0,0-1 0 0,0-3-1808 0,1 1-368 15,0 0-80-15,2-1-16 0,0-1-656 0,0 0-208 16,0-1 128-16,1 0-128 0,-2 0 0 0,0 0 0 15,-2-2 0-15,1 0 0 0,-2 0 0 0,-1 0 0 16,-2-1-176-16,-1 2 176 0,-1 5-160 0,0-5 160 16,-2 1-128-16,2 4 128 0,-6-4 0 0,-1 3 0 15,0 0 192-15,-1 1-64 0,-1 1 576 0,0 2 112 16,-1 1 16-16,1 0 16 0,-2 2 176 0,0 0 48 16,1 0 0-16,2 0 0 0,1 1-368 0,2 0-64 15,1 0 0-15,0 1-16 0,2 0-304 0,2 0-64 0,1 0-16 0,2 0 0 16,2 2-240-16,2-2 0 15,0 0 0-15,3 0 0 16,1-1-1536-16,2-2-240 0,1-1-48 0,0-1-15360 0</inkml:trace>
  <inkml:trace contextRef="#ctx0" brushRef="#br0" timeOffset="39936.632">9287 1059 29663 0,'-4'9'1312'0,"2"-3"272"0,-1 2-1264 0,0-1-320 0,1-1 0 0,1 0 0 16,1 0 1168-16,0-6 176 0,0 0 48 0,0 0 0 16,0 0-944-16,0 0-176 0,6 0-32 0,0-3-16 15,0-2-96-15,0-1 0 0,-1-2-128 0,0-1 192 0,0 0 0 0,1 1-16 16,-2-1 0-16,0 0 0 0,1 0 240 0,-1-1 48 16,-1 2 16-16,0 1 0 0,-1 0 160 0,0 0 48 15,0 0 0-15,0 1 0 0,0 1-384 0,-2 5-80 16,4-6-16-16,0 2 0 0,1 0-208 0,0 0 0 15,3 1 0-15,0 0 0 16,0 0-976-16,0 1-240 0,2 1-64 0,2-1-10240 16,1 2-2048-16</inkml:trace>
  <inkml:trace contextRef="#ctx0" brushRef="#br0" timeOffset="40289.788">9667 955 28447 0,'0'0'1264'0,"-4"0"256"0,-2 0-1216 0,-1 1-304 16,0 0 0-16,0 1 0 0,-1 2 2032 0,0-2 336 16,0 0 80-16,-2 1 16 0,0 3-1120 0,0 0-208 15,1-1-48-15,0 3-16 0,1-1-624 0,1 1-112 16,0-1-16-16,2 1-16 0,1 1-304 0,2 0 160 0,1 0-160 16,2-2 128-16,0 0-128 0,2 0 0 0,3 0 0 0,0-2 0 15,1-1-192-15,1-1 192 16,1-2-192-16,0-2 192 0,1-3-320 0,-1 0 48 0,0-1 16 0,0-1 0 15,-2-2-64-15,2-1-16 0,-1 0 0 0,-1-1 0 16,-2 0 80-16,0 1 0 0,0 1 16 0,-2 3 0 16,-2 0 112-16,1 0 128 0,-2 5-208 0,0 0 80 0,0 0 336 0,0 0 80 15,0 0 16-15,0 0 0 0,-1 5 240 0,0 2 48 16,0 0 16-16,1 2 0 0,0 1-112 0,0 1-32 16,0 0 0-16,2 2 0 0,1-1-336 0,1 0-128 15,1-2 0-15,1-1 0 16,0-1-240-16,0-3-144 0,2 0-16 0,-1-3-16 15,1-3-2592-15,-1-3-512 0</inkml:trace>
  <inkml:trace contextRef="#ctx0" brushRef="#br0" timeOffset="40485.693">9897 659 22111 0,'0'0'1968'0,"-4"3"-1584"16,0 2-384-16,0 2 0 0,0 1 3776 0,0 3 688 15,1 2 128-15,1 4 16 0,0 5-2432 0,0 2-512 16,0 3-80-16,2 3-32 0,2-3-880 0,1-2-176 0,0-2-48 0,1-2 0 16,0 0-320-16,0-1-128 0,1-5 0 0,0-2 144 15,1 1-144-15,0-4-192 16,1 0 32-16,-1-1 16 16,-1-1-2096-16,0-2-400 0,0-2-96 0</inkml:trace>
  <inkml:trace contextRef="#ctx0" brushRef="#br0" timeOffset="41106.854">10519 704 11055 0,'0'0'976'0,"0"0"-784"0,0 0-192 0,0 0 0 15,-1-5 4352-15,1 5 816 0,0 0 160 0,0 0 48 16,0 0-3120-16,0 0-608 0,0 0-128 0,0 0-32 16,0 0-560-16,0 0-112 0,0 0-32 0,1 7 0 15,-1 2-80-15,0 2 0 0,-1 2-16 0,-1 2 0 0,-1 4-176 0,0-1-16 16,-1 3-16-16,0-2 0 0,1 0-96 0,-1 0-32 16,0-2 0-16,0 0 0 15,1-1 32-15,0-3 0 0,2 0 0 0,0-2 0 16,0-2-48-16,1-2 0 0,0-1 0 0,2 0 0 0,-2-6-32 0,4 6-16 15,0-1 0-15,1-2 0 0,1-1 64 0,0-1 16 16,1 1 0-16,1 0 0 0,0-2-176 0,1 0-16 16,0-2-16-16,1 1 0 0,-1 0-160 0,0 0 0 15,1-3 0-15,-1 0 0 16,-1 0-1040-16,1-1-144 0,-1 0-32 0,2 0-12704 16,-2 1-2544-16</inkml:trace>
  <inkml:trace contextRef="#ctx0" brushRef="#br0" timeOffset="41455.321">10838 844 28447 0,'0'0'1264'0,"-4"4"256"0,-1 1-1216 0,-1 0-304 15,-1-1 0-15,0 2 0 0,0 0 1808 0,-1 0 304 0,-1 2 64 0,2 0 16 16,0 0-592-16,1 1-112 0,1-1-16 0,0 0-16 15,0 1-384-15,0 1-80 0,2 0-16 0,2-1 0 16,1-2-416-16,1 1-96 0,2 0-16 0,1-3 0 16,1 0-320-16,2 0-128 0,1-2 0 0,2-1 144 15,0-1-144-15,0-1 0 0,0-1-160 0,1-1 160 0,0-1-320 0,1-2 48 16,-2-2 0-16,-1 0 0 16,-1 0-128-16,-1 0-32 0,-1-2 0 15,0 1 0-15,-3 0 240 0,-1 1 64 0,-2-2 0 0,0 2 0 0,-2 1 128 0,-1 1 0 16,-3-2 0-16,0 2 128 0,-1 1-128 0,1 1 0 15,-1 0 128-15,1 1-128 0,0 0 0 0,-1 2 128 16,0 0-128-16,1 0 0 0,0 0-192 0,6 0-128 16,0 0 0-16,0 0-16 15,0 0-3072-15,0 0-624 0</inkml:trace>
  <inkml:trace contextRef="#ctx0" brushRef="#br0" timeOffset="41807.249">11133 785 10127 0,'0'0'896'0,"0"0"-704"15,-5 1-192-15,-1 2 0 0,-1-2 5952 0,0 4 1152 16,-3 1 224-16,0 0 48 0,-1 0-4304 0,0 2-848 16,0 2-176-16,-1-1-48 0,-1 0-736 0,2 1-160 15,0 1-16-15,2-1-16 0,1-1-592 0,1 0-112 0,3-1-32 0,1-1 0 16,2 0-336-16,1-3 0 0,2 1 0 0,2 1 128 15,0-1-128-15,3 0 0 0,1-1-128 16,-1-1 128-16,1-1 0 0,0 1 0 0,-1 0 0 0,1 1 0 16,-1-1 0-16,-1 2 0 0,-1-1-176 0,-1 2 176 15,0 0 0-15,-2 1 0 0,-1-1 0 0,-2 0 0 16,-2-1 0-16,-1 1 0 0,-1 1 0 0,-1 0 160 16,0 0-160-16,-2 0 160 0,0-1-160 0,-1-1 160 15,1 0-160-15,0-1 160 0,1-1-160 0,1-1 160 16,0 0-160-16,6-2 0 0,0 0-160 0,-3-3 160 15,-1 1-1024 1,4 2-96-16,-1-7-32 0,2 1 0 0,2 2-1488 0,1-1-304 0,1-1-64 0</inkml:trace>
  <inkml:trace contextRef="#ctx0" brushRef="#br0" timeOffset="42130.839">11300 827 32879 0,'-10'3'1456'0,"5"-2"304"0,-1 0-1408 0,-1 1-352 16,-1 0 0-16,0 2 0 0,0 0 2288 0,0 1 384 0,-1 0 80 0,1 1 0 15,-1 0-1136-15,2 0-224 16,2 0-48-16,0-1-16 0,2 1-816 0,2-1-144 16,1 0-48-16,2 0 0 0,1 0-128 0,2 0-16 15,-1 0-16-15,2-1 0 0,1 1-160 0,0 0 0 16,1-1 0-16,0 1 128 0,-1 1 48 0,1 0 0 0,-1-1 0 0,1 1 0 15,-3 1-16-15,0-1 0 16,-1 0 0-16,-2 1 0 0,-1 0 304 0,-2 1 64 0,0-1 16 0,-2 0 0 16,-1 0-48-16,-1-1-16 0,-2 0 0 0,-1 0 0 15,-1 0 16-15,0-1 0 0,-2 0 0 0,1-1 0 16,-3-1-336-16,2-1-160 0,-1-1 160 0,1-2-160 16,-1-2-880-16,1 0-272 0,0-2-48 0,-1 0-22672 15</inkml:trace>
  <inkml:trace contextRef="#ctx0" brushRef="#br0" timeOffset="42992.123">11786 922 17503 0,'0'0'768'0,"0"0"176"0,0 0-752 0,0 0-192 15,0 0 0-15,0 0 0 0,0 0 3888 0,0 0 736 16,0 0 160-16,0 0 16 0,0 0-2848 0,0 0-576 15,0 0-112-15,0 0-32 0,0 0-528 0,0-3-96 0,1-1-32 0,0 0 0 16,0 1-176-16,0-2-32 16,2-2-16-16,-1 0 0 0,0-2-192 0,0-3-32 0,0-2-128 0,0-1 192 15,0 0-64-15,-1-2-128 0,-1-1 176 0,0 1-176 16,-1-1 160-16,-1 1-160 0,-1-1 128 0,-1 1-128 16,0 1 176-16,-2 1-48 0,0 2-128 0,1 2 192 15,-1-1 144-15,0 3 32 0,-1 2 0 0,-1-1 0 16,1 1-48-16,2 1 0 0,1 1 0 0,2 2 0 15,2 3-192-15,0 0-128 0,0 0 128 0,0 0-128 0,0 0 0 0,5-2 0 16,3 1 0-16,1-2 0 0,1 1 0 0,2 0 0 16,1-1 0-16,2 2 0 0,1 1 0 0,3 1 0 15,0 0-144-15,-3 0 144 16,1 0-1536-16,-3 1-256 0,-3 1-32 0,-1 0-10832 16,-2 1-2160-16</inkml:trace>
  <inkml:trace contextRef="#ctx0" brushRef="#br0" timeOffset="43139.408">11762 743 21183 0,'-12'8'1888'0,"7"-3"-1504"16,0-2-384-16,0 2 0 0,1 0 2784 0,0-1 480 15,4-4 112-15,0 0 16 0,0 0-1600 0,0 0-304 16,0 0-64-16,4 4-16 0,2-2-992 0,3-1-208 16,1-1-32-16,1 0-16 0,0-1-160 0,4 1 0 15,-1 0-160-15,0-1 160 16,2 0-1840-16,0-1-272 0,-1 0-48 0</inkml:trace>
  <inkml:trace contextRef="#ctx0" brushRef="#br0" timeOffset="43441.203">12036 763 14735 0,'0'0'1312'0,"-3"4"-1056"0,0 0-256 0,-1 1 0 16,0 2 3824-16,0 0 704 0,0 2 144 0,0 0 16 16,0 1-2528-16,0 1-512 0,0-1-112 0,2 2 0 15,0 0-880-15,1 1-160 0,1-3-48 0,0 2 0 16,2-2-448-16,1 0 128 0,1-2-128 0,1 1 0 15,1-4 0-15,1 0 0 0,1-2 0 0,1-3 0 16,-1-2 0-16,2-3 0 0,1-1 0 0,1-4 0 16,-2 0-128-16,0-2-32 0,0-2 0 0,-1 1 0 15,-1-1-192-15,-3 1-32 0,2 0-16 0,-1 3 0 0,-1 0 400 16,-2 2-160-16,-1 1 160 0,-1 1 0 0,-1 6 0 0,0 0 0 16,0 0 0-16,0 0 0 0,-1 7 128 0,-1 0 48 15,0 1 0-15,0 1 0 0,2-1-176 0,0 3 0 16,0 0 144-16,2 0-144 0,0-2 0 0,2 0 0 15,0-2 0-15,0 0-128 16,1-2-720-16,0-1-144 0,3-2-32 0,0-1-9408 16,-2-2-1872-16</inkml:trace>
  <inkml:trace contextRef="#ctx0" brushRef="#br0" timeOffset="43791.5">12276 739 14735 0,'0'0'640'0,"0"0"160"0,0 0-640 0,0 0-160 16,0 0 0-16,-5 3 0 0,1 1 4240 0,1 1 816 15,1 2 176-15,0 1 16 0,2-1-3440 0,0 2-688 0,0 0-144 0,1 3-16 16,1 1-576-16,1-2-96 16,1 0-32-16,-1 2 0 0,1 0-256 0,-1 0 128 0,-1-2-128 0,1 0 0 15,0 0 256-15,0-1-64 16,-1-3-16-16,1 1 0 0,-1-1 64 0,1-2 16 0,-3-5 0 0,0 0 0 16,0 0-32-16,0 0 0 0,0 0 0 0,0 0 0 15,3-2 112-15,1-3 32 0,-1 0 0 0,0-2 0 16,-1-1-144-16,0-2-32 0,1 0 0 0,1-1 0 15,0 0-192-15,0 1 0 0,0 0 128 0,0 0-128 0,2 0 0 0,-1 3 0 16,1 0 0-16,0 1 0 0,2 1 0 0,-1 1 0 16,0 1 0-16,0 1 0 0,-1 2 0 0,0 2 0 15,0 2 0-15,0 2 0 0,-2 0 0 0,0 3 0 16,0 0 128-16,0 4-128 0,-1-1 0 0,-2 1 144 16,2 0-144-16,-2 0 128 0,0-1-128 0,0-1 128 15,0 0-128-15,1-1 128 0,1-2-128 0,0-1 0 16,0-3 0-16,1 1 0 15,-4-5-1280-15,6 0-304 0,0 0-48 0,2-5-10192 16,0-1-2032-16</inkml:trace>
  <inkml:trace contextRef="#ctx0" brushRef="#br0" timeOffset="44009.048">12623 772 12895 0,'0'0'1152'0,"0"0"-928"15,0 0-224-15,0 0 0 0,0 0 4624 0,0 0 880 16,-7 2 192-16,1 1 16 0,-1 0-3168 0,0 2-640 0,0 1-128 0,-1 3-32 15,1 0-784-15,1 3-176 0,-2-1-16 0,1 1-16 16,0 3-368-16,2 2-64 0,0-3 0 0,1 2-16 16,2 0-176-16,1-2-128 0,3 0 192 15,0-1-192-15,1-4 0 0,2 0 0 0,2 0 0 0,2-4 0 16,0 0 0-16,3-4 0 0,3-2-128 0,1-2 128 31,1-2-1344-31,1-4-160 0,-2-2-32 0,0-3-16 0,-1-2-1744 0,-3-1-352 0</inkml:trace>
  <inkml:trace contextRef="#ctx0" brushRef="#br0" timeOffset="44204.461">12821 616 26943 0,'0'0'1200'0,"0"0"240"0,-1 5-1152 0,1 1-288 16,-1 1 0-16,0 1 0 0,-1 2 2080 0,1 1 352 16,-1 3 80-16,0 3 16 0,0 3-640 0,0 3-128 15,0 2-32-15,0 2 0 0,1 0-864 0,2-2-176 16,-1-1-48-16,1-4 0 0,0-1-416 0,0-5-96 15,0-3 0-15,1 0-128 0,0-1 0 0,0-1 0 16,1-1 0-16,-2-3 0 16,0-1-1616-16,-1-4-240 0,0 0-32 0,0 0-16 15,0 0-912-15,-6-4-176 0,-1-1-32 0</inkml:trace>
  <inkml:trace contextRef="#ctx0" brushRef="#br0" timeOffset="44323.747">12701 849 29599 0,'0'0'1312'0,"0"0"272"0,0 0-1264 0,0 0-320 16,-1-3 0-16,1 3 0 0,0 0 1504 0,0 0 240 15,2-3 48-15,3-1 16 0,0 1-976 0,3 1-208 16,1 2-48-16,2-1 0 0,-1 0-448 0,2 0-128 16,0 0 0-16,1 0 0 15,-2 1-896-15,2-1-256 0,-2 0-64 0</inkml:trace>
  <inkml:trace contextRef="#ctx0" brushRef="#br0" timeOffset="44459.843">12922 834 12895 0,'-5'11'1152'0,"3"-5"-928"0,0 1-224 0,0 1 0 15,-1-1 5328-15,1 1 1024 0,0 1 208 0,0-1 32 16,0 0-4160-16,1 0-832 0,2-1-160 0,0-1-32 0,0-1-928 16,-1-5-176-16,0 0-48 0,0 0 0 15,0 0-1648-15,7 0-336 0,0-1-64 0</inkml:trace>
  <inkml:trace contextRef="#ctx0" brushRef="#br0" timeOffset="44602.266">12959 709 18431 0,'0'0'1632'0,"0"0"-1312"16,-5-2-320-16,0 1 0 0,1-3 3712 0,4 4 656 15,-4-2 144-15,4 2 32 0,-2-5-3456 0,2 5-704 16,0 0-128-16,0 0-10688 0,3-4-2128 0</inkml:trace>
  <inkml:trace contextRef="#ctx0" brushRef="#br0" timeOffset="44908.797">13052 749 22111 0,'-5'13'1968'0,"2"-7"-1584"16,-1 1-384-16,0 1 0 0,0 0 3152 0,0 3 560 0,-1-1 96 0,0 0 32 15,1 0-1744-15,1-1-352 0,-1 0-64 0,1 1-16 16,1-1-912-16,2 0-192 0,0-1-48 0,2 0 0 16,1 1-368-16,0-1-144 0,2 1 0 15,0-2 144-15,0 1-144 0,2-1 0 0,1-1 0 0,1-1 0 16,1 0-288-16,0-2-32 0,0-1-16 0,0-2 0 31,-2 0-80-31,2-3-16 0,-1-1 0 0,-1-1 0 0,-2-1 432 0,0 1-128 0,-2-4 128 0,-3 0 0 16,0 0 0-16,-1-1 192 0,0-2 0 0,-2 1-16 15,-2-1 144-15,-1 2 48 0,0 0 0 0,0-1 0 0,-1 3-176 0,2 1-48 16,-2-1 0-16,1 2 0 0,1 0-144 0,1 0 0 16,3 6 0-16,0 0 0 0,0 0-192 0,0 0-128 15,0 0-32-15,0 0 0 16,4 4-2176-16,1 0-432 0,1 1-96 0,0 2-12656 15</inkml:trace>
  <inkml:trace contextRef="#ctx0" brushRef="#br0" timeOffset="45151.47">13235 928 29423 0,'0'0'1296'0,"0"0"288"0,0 0-1264 0,0 0-320 16,0 0 0-16,0 0 0 0,0 0 2448 0,0 0 432 16,0 0 96-16,0 0 16 0,-1-6-1456 0,2-1-304 15,0-3-48-15,1-1-16 0,2-1-592 0,0 0-112 16,1 0-16-16,1-2-16 0,0 0-272 0,1 0-160 15,0-2 192-15,2 5-192 0,-1 0 0 0,1 4 0 16,0-1 0-16,-2 4 0 0,0 1 128 0,1 3-128 16,0 2 0-16,-1 3 0 0,0 3 336 0,-2 1-32 15,0 2-16-15,0 4 0 0,1 0-128 0,-1 1-32 16,-2 2 0-16,-1 0 0 0,0-2 64 0,0 1 0 0,-1-1 0 0,1-2 0 16,0 0-192-16,1-1 0 0,0-4 0 0,-1 0 0 15,-1-2-144-15,1 0-112 0,2-4-32 0,-4-3 0 31,0 0-2912-31,0 0-576 0</inkml:trace>
  <inkml:trace contextRef="#ctx0" brushRef="#br0" timeOffset="50208.96">14809 527 22799 0,'0'0'1008'0,"0"0"208"0,0 0-960 0,0 0-256 0,0 0 0 0,0 0 0 16,1-4 1664-16,1-3 272 0,-1 2 64 0,2 0 16 0,0 0-608 0,0 0-128 16,1 0-32-16,0 0 0 0,-1 1-128 0,-3 4-32 15,4-2 0-15,-4 2 0 0,4-3-192 0,-4 3-64 16,0 0 0-16,0 0 0 0,4 5-272 0,-1 3-64 16,1 2-16-16,-2 1 0 0,-1 2-64 0,0 0-16 15,-1 2 0-15,0 2 0 0,-1 1-32 0,-1 1-16 16,-1 2 0-16,0 4 0 0,-2-1-32 0,0 2-16 15,0 2 0-15,-1-1 0 0,-1 0 0 0,1 0 0 16,1-2 0-16,-1 0 0 0,0-4 160 0,1 0 48 16,-1-3 0-16,1-2 0 0,1-2-512 0,1-1 0 15,-1-2 0-15,2-2 0 0,0-3 128 0,1 0 64 16,-1 0 32-16,2-6 0 0,0 0 16 0,0 0 0 16,0 0 0-16,0 0 0 0,0 0-48 0,0 0-16 15,0 0 0-15,0 0 0 0,0 0-16 0,6-2 0 16,-2-2 0-16,2 3 0 0,0-3-32 0,1 3 0 15,2-1 0-15,0 0 0 0,-1 0-128 0,3 0 128 16,-1 0-128-16,0 1 128 0,-1 1-128 0,2 0 128 16,0-1-128-16,1 1 128 0,0 0-128 0,1 0 0 15,-1 1 0-15,1 1 0 0,-1-2 0 0,0 1 0 0,-3 1 128 0,1 0-128 16,-1 2 0-16,0-2 0 0,0 1 0 0,-2 0 128 16,0 0-128-16,-1 1 0 0,-2 0 0 0,0-1 128 15,-4-3-128-15,4 5 0 0,-4-5 0 0,0 0 0 16,0 0 0-16,0 0 0 0,0 0 0 0,0 0 0 15,0 0-192-15,0 0 0 0,0 0-16 0,0 0 0 16,0 0-768-16,3-6-160 0,-1 1-16 0,-2-1-16 16,1 1-1392-16,1-2-256 0,-1 0-64 0</inkml:trace>
  <inkml:trace contextRef="#ctx0" brushRef="#br0" timeOffset="50899.202">15443 1005 16575 0,'0'0'1472'16,"0"0"-1168"-16,-4 2-304 0,4-2 0 0,-5 1 3600 0,0-1 672 15,1 0 128-15,-1 1 16 0,5-1-1920 0,-5 1-400 16,5-1-80-16,-5 0-16 0,0 0-944 0,5 0-192 15,-4-1-32-15,-1 0-16 0,0-1 0 0,0-1 0 16,1 0 0-16,0-1 0 0,0-1-176 0,0-2-16 16,0-1-16-16,1 0 0 0,-1 1-96 0,0-1 0 15,-1 0-16-15,0-2 0 0,1-3-96 0,2 1-16 16,-2-1 0-16,1 1 0 0,0-1-112 0,0 0-16 16,1-1-16-16,0 0 0 0,1-1-80 0,0-1-16 15,2 0 0-15,0 1 0 0,1-1-144 0,1 2 192 16,1-1-192-16,1 0 192 0,0 0-192 0,0 0 128 15,2 0-128-15,0 3 128 0,0 0-128 0,1 2 0 16,0 0 0-16,0 1 0 0,0-1 0 0,1 1 128 16,1-1-128-16,0 1 0 0,-2 2 0 0,2-1 0 0,0 1 0 15,0 0 0-15,-1 0 0 0,1 0 0 0,-1 1 128 0,1 0-128 16,-2 0 0-16,-1 0 0 0,0 1 0 0,-1 0 0 16,-1 1-176-16,0 0-16 0,0 1 0 0,-1 0 0 31,-4 3-512-31,0 0-128 0,3-3 0 0,-3 3-16 0,0 0-1712 15,0 0-320-15,0 0-80 0</inkml:trace>
  <inkml:trace contextRef="#ctx0" brushRef="#br0" timeOffset="53511.006">15671 822 5519 0,'0'0'496'0,"0"0"-496"0,0 0 0 0,0 0 0 15,0 0 3392-15,0 0 576 0,0 0 112 0,0 0 16 16,0 0-2144-16,0 0-432 0,0 0-96 0,0 0-16 0,0 0-352 0,0 0-80 16,0 0-16-16,0 0 0 0,0 0-64 0,0 5-32 15,-1 1 0-15,0 0 0 0,0 1-176 0,0 1-48 16,0 0 0-16,0 0 0 0,0 0-176 0,0 0-32 16,0 1-16-16,1 0 0 0,0 0-160 0,1-2-48 15,0-1 0-15,1 1 0 0,1 0-80 0,0-2-128 16,1 1 176-16,0-2-176 0,-4-4 128 0,6 1-128 15,1-2 0-15,-1 0 0 0,-6 1 144 0,8-2-144 16,0-1 0-16,0-1 144 0,-2-1-144 0,1 0 0 16,-2-4 144-16,1 2-144 0,-1-1 128 0,0 0-128 15,-2 0 128-15,0 0-128 0,-1-1 0 0,0 2 128 16,0 0-128-16,-1 1 0 0,-1-2 0 0,0 2 0 16,0 0 0-16,0 2 128 0,0 4-128 0,0 0 144 0,0 0-144 0,-1-4 160 15,-1 0 256-15,2 4 48 0,0 0 16 0,0 0 0 16,0 0-336-16,0 0-144 0,0 0 128 0,0 0-128 15,0 0 144-15,0 0-144 0,3 7 160 0,1 1-160 16,0 4 144-16,0 0-144 0,0 1 128 0,1 2-128 16,-1 1 224-16,0 0-32 0,0 2-16 0,1 0 0 15,1 0 64-15,0 3 16 0,0-2 0 0,-2 2 0 16,2-2-96-16,0 4-16 0,-2-2 0 0,0 2 0 16,-1-1-144-16,-1 1 192 0,-1-1-192 0,-1 0 192 15,-1-1-192-15,-2-1 160 0,0-2-160 0,0-1 160 16,-2-3-32-16,0-2-128 0,0-2 192 0,0 0-64 0,-1-1 112 0,0-2 16 15,0-2 0-15,0-3 0 0,-2-2 112 0,0-2 16 16,2-2 16-16,-2-1 0 0,-1 0-176 0,0-2-32 16,1-2-16-16,0-1 0 0,2-2-176 0,1-1 0 15,0-1 0-15,1 1 128 0,1-1-128 0,2 0 0 16,1-2 0-16,1 0 0 0,2-1 0 0,1 2 0 16,1 0 0-16,2 0 0 0,0-1 0 0,2 0 160 15,-1 1-160-15,1 1 160 0,1 0-32 0,-1 1 0 16,1 2 0-16,0-2 0 0,2 0 0 0,-1 1 0 15,0-2 0-15,0 1 0 0,-1 0-128 0,-1 2 0 16,0 0 144-16,0-2-144 0,-1 1 0 0,-1 0 0 16,-1 0 0-16,-1 2 128 0,-2 2-128 0,0 0 0 15,0 1 0-15,-2 2 0 0,-1-2-272 0,0 7-80 16,-1-5-16-16,1 5 0 16,-4-3-1808-16,0-1-384 0,1 2-64 0,-1 1-15552 0</inkml:trace>
  <inkml:trace contextRef="#ctx0" brushRef="#br0" timeOffset="55572.591">16062 1055 11967 0,'0'0'1072'0,"0"0"-864"16,0 0-208-16,0 0 0 0,0 0 3328 0,0 0 640 0,0 0 112 0,0 0 16 16,5-3-1248-16,-1-1-256 0,0-2-48 0,0 0-16 15,1 2-384-15,0-3-80 0,-1 0-16 0,1 0 0 16,0 1-704-16,0-2-160 0,1 1-32 0,-1-1 0 15,0-2-688-15,0 1-144 0,0-2-16 0,-2 1-16 16,2 0-288-16,0 1 0 0,-1 1 0 0,-1-1 0 16,-1 2-2096-16,-1 1-464 0</inkml:trace>
  <inkml:trace contextRef="#ctx0" brushRef="#br0" timeOffset="56603.584">16541 983 12895 0,'0'0'1152'0,"0"0"-928"0,0 0-224 0,0 0 0 16,0 0 2784-16,0 0 512 0,0 0 96 0,0 0 32 0,0 0-1264 0,0 0-256 15,0 0-48-15,0 0-16 16,0 0-448-16,0 0-96 0,-2-4-16 0,0-1 0 16,0 0-224-16,0 1-48 0,0-1-16 0,1-2 0 15,1-1-224-15,0-2-64 0,-2-1 0 0,1 1 0 0,-1-3-304 0,0-1-64 16,0-1-16-16,0-2 0 0,1-1-176 0,-1 0-144 15,0-3 192-15,0 1-192 0,-1 0 128 0,0 1-128 16,0-1 0-16,1 3 0 0,0 0 0 0,0 2 128 16,0 2-128-16,-1 0 0 0,0 1 272 0,1 1-48 15,1 2-16-15,1 0 0 0,0 1 16 0,0 1 0 16,0 1 0-16,1 0 0 0,1 0-224 0,1 1 128 16,1 0-128-16,1 0 0 0,1 2 0 0,0 1 0 15,0 2 0-15,1-2 0 0,-1 1 0 0,2 0 0 0,0 2 0 0,-1 2 0 16,-1-1 0-16,1 2 0 0,-1 1 0 15,1 0 0-15,-1-2 0 0,0 0-192 16,0 2 192-16,-2 0-208 0,-4-5-48 0,6 7 0 16,-1 0 0-16,-1 0 0 15,-3 0-304-15,1-3-64 0,-1 2-16 0,-1 0 0 16,-2 1-1840-16,0 2-368 0,0-1-80 0,-2 0-7824 16,-1 0-1584-16</inkml:trace>
  <inkml:trace contextRef="#ctx0" brushRef="#br0" timeOffset="56756.948">16448 812 29999 0,'-10'4'1328'0,"10"-4"272"0,-6 5-1280 0,1-2-320 0,2 1 0 0,3-4 0 16,0 0 1888-16,0 0 304 0,0 0 64 0,0 0 16 16,1 5-928-16,2-1-192 0,2 0-48 0,2-1 0 15,-1 1-544-15,2-3-112 0,0 0-32 0,2 0 0 0,0 1-256 0,0-2-160 16,1-2 192-16,1 0-192 0,1-1-128 0,-1 0-144 16,0-1-32-16,1 0-12560 15,-1 0-2496-15</inkml:trace>
  <inkml:trace contextRef="#ctx0" brushRef="#br0" timeOffset="57299.342">16490 386 26783 0,'0'0'1184'0,"0"0"240"16,1-5-1136-16,0 0-288 0,0 0 0 0,0 0 0 0,0-1 2272 0,1 1 400 15,1 0 80-15,0 0 0 0,1-1-1120 0,0-1-224 16,1 1-64-16,0-1 0 0,-1 1-720 0,1 1-160 16,-1 1-16-16,1 0-16 0,0 0-432 0,-1 2 128 15,-4 2-128-15,0 0 0 0,6 0 0 0,-6 0 0 16,0 0 128-16,5 5-128 0,-1 1 0 0,-1 0 128 16,-1 2-128-16,0 0 128 0,0 1-128 0,0 0 0 15,-1-1 0-15,1-2 128 0,1 0-128 0,0 0 0 16,-3-6 0-16,4 5 0 0,-4-5-160 0,4 5-16 15,-4-5 0-15,0 0 0 16,7 1-2784-16,-7-1-560 0</inkml:trace>
  <inkml:trace contextRef="#ctx0" brushRef="#br0" timeOffset="57869.076">16799 937 16575 0,'0'0'1472'0,"0"0"-1168"16,-4-2-304-16,0 0 0 0,-1 0 3200 0,1-1 576 15,0 0 112-15,0-1 16 0,0-3-1648 0,0-1-336 16,0-2-64-16,1-1 0 0,0 2-784 0,1-4-160 16,0-1-16-16,0-1-16 0,2 0-336 0,0-2-64 0,0-1-16 0,2 0 0 15,1-1-128-15,2 2-16 0,1-1-16 0,2 3 0 16,1-3-144-16,1 2-32 0,1 1 0 0,1 1 0 15,1 1-128-15,-1 2 0 16,-1-1 0-16,0-1 0 0,1-1 0 0,-3 3 128 16,0-3-128-16,-1 2 0 0,1 1 0 0,-2 1 0 0,-1 2 0 0,-1-1 0 31,0 3-2112-31,1 1-384 0</inkml:trace>
  <inkml:trace contextRef="#ctx0" brushRef="#br0" timeOffset="58242.995">16981 679 11055 0,'0'0'480'0,"0"0"112"0,0 0-464 0,0 0-128 0,0 0 0 0,0 0 0 16,0 0 5904-16,0 0 1168 15,0 0 224-15,0 0 64 0,0 0-4720 0,0 0-928 16,4 5-192-16,1 2-48 0,0 0-752 0,1 1-144 15,2 1-48-15,-1 2 0 0,2 2-336 0,1-3-192 0,1 2 192 0,0 0-192 16,-1-1 128-16,1-1-128 0,1 2 0 0,0-2 0 16,1-4 0-16,0 1-176 0,0-2 32 0,-1-1 0 15,-1-1-224-15,-1 0-32 0,-1 1-16 0,-2-4 0 16,-2 0-1312 0,-5 0-272-16,0 0-48 0,0 0-9504 0,0 0-1888 0</inkml:trace>
  <inkml:trace contextRef="#ctx0" brushRef="#br0" timeOffset="58442.715">16942 903 20271 0,'0'0'1792'0,"0"0"-1424"16,0 0-368-16,1-7 0 0,1-1 3584 0,1 0 656 16,0 0 128-16,2-2 32 0,0 1-2032 0,1-3-384 15,0 0-96-15,2-1-16 0,-1-2-912 0,2 1-176 16,-1 0-32-16,0 0-16 0,1 1-496 0,2-1-112 15,0 0 0-15,0 2-128 0,-1 0 0 0,0 0 0 16,0 0 0-16,0 2-192 16,-2 2-2112-16,-1 1-432 0,0 2-80 0</inkml:trace>
  <inkml:trace contextRef="#ctx0" brushRef="#br0" timeOffset="58810.294">17319 434 18431 0,'0'0'1632'15,"0"0"-1312"-15,0 0-320 0,1 6 0 16,-2-1 4080-16,3 2 736 0,1 2 160 0,0 1 16 15,0 1-2544-15,1 2-512 0,1 0-96 0,0 2-32 0,0-3-848 0,1 3-160 16,1-2-32-16,-1 1-16 16,1 3-400-16,0 1-80 0,1-1-16 0,0 1 0 15,0-1-256-15,-3 2 160 0,1 1-160 0,0 1 128 0,-2 1-128 0,-1-2 0 16,-3 1 0-16,0-1 0 0,-1 0 144 0,-2-2-144 16,-1 0 160-16,-1-3-160 0,-1-1 256 0,0-2-64 15,-1-2 0-15,0-2 0 0,-1-1-192 0,1-1 144 16,1-1-144-16,1-4 128 15,-1-2-912-15,2-3-192 0,0 0-48 0,1-1 0 16,1 0-1472-16,1-1-320 0,1-1-48 0</inkml:trace>
  <inkml:trace contextRef="#ctx0" brushRef="#br0" timeOffset="60390.973">17643 339 19583 0,'0'0'864'0,"0"0"176"0,0 0-832 0,0 0-208 0,0 0 0 0,0 0 0 16,0 0 960-16,0 0 160 0,5-3 32 0,0 0 0 15,1-1 128-15,0 2 16 0,0 1 16 0,0 1 0 0,1 0 512 0,-1 2 96 16,0 2 32-16,0 3 0 0,-1 3-64 0,0 0-16 16,0 5 0-16,-2 2 0 0,1 1-496 0,0 3-96 15,0 0-32-15,0 3 0 0,-1 1-528 0,1-2-96 16,-1-1-32-16,0 1 0 0,1-1-256 0,-2 2-48 15,0 1-16-15,0 0 0 0,0 2-272 0,-1-1 0 16,0 1 0-16,-1 0 0 0,0-2 0 0,1 2 0 16,-2-4 0-16,0 0 0 0,-1-4 0 0,1 1 0 15,-2-5-176-15,-1-1 176 0,0-2-224 0,0-1 64 16,-1-2 16-16,0-2 0 0,0-3-176 0,0-1-48 16,0 0 0-16,1-2 0 15,-1 0-1296-15,0 1-256 0,0-2-48 0,0-2-17216 0</inkml:trace>
  <inkml:trace contextRef="#ctx0" brushRef="#br0" timeOffset="65211.766">9872 1528 13823 0,'0'0'1216'0,"0"0"-960"16,0 0-256-16,0 0 0 0,0 0 4352 0,0 0 816 15,0 0 160-15,0 0 48 0,0 0-2944 0,0 0-576 16,0 0-112-16,0 0-16 0,4 5-784 0,-2 1-160 16,-1 1-16-16,0 3-16 0,0 1-256 0,0 0-48 15,-1 0-16-15,-1 2 0 0,0 1 224 0,-1-1 48 16,-1 4 16-16,1-2 0 0,0-1-560 0,-2 7-160 0,0-3 0 0,0-2 0 15,0 0 288-15,0-2-16 0,0-2 0 0,1 1 0 16,0 0-16-16,1-4 0 0,1 1 0 0,1 0 0 16,1-1-16-16,0-1-16 0,2 0 0 0,1-3 0 15,1-2 16-15,2 0 0 0,1-2 0 0,3-2 0 16,-1-2 80-16,3 0 32 0,1-2 0 0,-1 0 0 16,1 2-96-16,1-1-32 0,-2 1 0 0,-2 0 0 15,1 0-224-15,0 2 0 0,-2 1 0 0,0 0 0 16,-1-1 0-16,0 1 128 0,0 1-128 0,-2 1 0 15,-1 1 0-15,0 1 0 0,-1 0 0 0,0-2 0 16,-1 1-144-16,-4-3-32 0,4 5 0 0,-4-5 0 16,5 4-1264-16,-5-4-256 0,0 0-48 0,6 1-16 15,-1-2-1328-15,-5 1-272 0</inkml:trace>
  <inkml:trace contextRef="#ctx0" brushRef="#br0" timeOffset="65556.784">10208 1678 17503 0,'0'0'1552'0,"-5"2"-1232"16,0 0-320-16,0 0 0 0,1 0 4544 0,-1 0 832 16,5-2 192-16,-5 4 16 0,-1 0-3152 0,2 1-640 15,4-5-128-15,0 0-32 0,0 0-944 0,1 5-192 16,2 2-48-16,1-2 0 0,1 0-272 0,2 0-176 0,1 0 192 0,3 0-192 15,3 0 0-15,-1 0 0 0,-1 0 0 0,1 0 0 16,2-1 0-16,-3 0 0 0,0 0 0 0,0 0 0 16,-2 0 0-16,-3 0 0 15,0-1 0-15,-3 0 0 0,-4-3 192 0,0 0-64 0,0 5 0 0,-2 1-128 16,-2-1 544-16,-3 2 0 0,-1 2 0 0,-2-3 0 16,-1 1-208-16,-1 0-32 0,0 0-16 0,0 0 0 15,0-2-160-15,1 0-128 0,3 0 144 0,0-1-144 0,2 0 0 0,2-1 0 16,4-3 0-16,0 0 0 15,0 0-720-15,0 0-192 0,6 1-48 0,2-2 0 16,1-2-1920-16,1-1-384 0</inkml:trace>
  <inkml:trace contextRef="#ctx0" brushRef="#br0" timeOffset="72778.582">11115 1544 26719 0,'0'0'2368'0,"0"0"-1888"15,0 0-480-15,-1 6 0 0,-2 3 1888 0,2 0 288 16,-1 2 48-16,1 1 16 0,0 0-1088 0,0 2-224 16,-1 1-32-16,1 1-16 0,0 0-528 0,0 0-96 15,0 3-32-15,-1-1 0 0,0 1-16 0,0 1 0 16,-2-3 0-16,1 3 0 0,0-2 192 0,0 2 48 16,0-1 0-16,1 0 0 0,1-2 176 0,0-1 32 15,1-1 16-15,1-4 0 0,1-2-144 0,0-2-16 16,0-1-16-16,-2-6 0 0,4 5 16 0,-4-5 0 15,5 3 0-15,0-1 0 0,1 0-48 0,1-2 0 16,0 0 0-16,0-2 0 0,0 0 48 0,0-1 0 16,1-1 0-16,0 1 0 0,0 0-192 0,0 0-48 15,-1 1 0-15,0 1 0 0,1-3-272 0,-1 4 0 0,-1 0 0 0,0 0 0 16,0 0 128-16,0 0-128 0,1 0 0 0,-1 1 0 16,0 0 0-16,0 1 0 0,-1-2-240 0,0 0 80 31,-5 0-1312-31,6-2-256 0,0 0-48 0,1-1-12352 0,-1 0-2464 0</inkml:trace>
  <inkml:trace contextRef="#ctx0" brushRef="#br0" timeOffset="73246.499">11593 1980 14735 0,'0'0'640'0,"0"0"160"0,0 0-640 0,0 0-160 16,0 0 0-16,-3 1 0 0,-2-1 4352 0,1-1 848 15,1 0 176-15,-1-2 16 0,0 0-2896 0,1-2-592 16,0-1-112-16,-1-5-32 0,0 0-608 0,2 1-112 16,-2-2-16-16,1-2-16 0,1 0-160 0,0-1-16 0,1 2-16 0,0-1 0 15,1-1-496-15,0 0-112 0,1 0-16 0,0 0 0 16,1-2 64-16,0 2 0 0,1-3 0 0,1-2 0 15,-1 3-112-15,1-4-16 0,1 1 0 0,1-1 0 16,1 2-128-16,0-1 0 0,0 2 144 0,0 0-144 16,-1 3 0-16,1 1 0 0,-1 3 0 0,1 1 0 0,-1 1 0 15,1 3 0-15,-1 1 0 0,2 1-128 16,-2 2-976-16,1 2-192 0,-1 0-48 0,0 2-12400 16,0 2-2480-16</inkml:trace>
  <inkml:trace contextRef="#ctx0" brushRef="#br0" timeOffset="73995.998">11848 1782 25567 0,'0'0'1136'0,"0"0"224"0,1-5-1088 0,-1 0-272 0,0 0 0 0,0 5 0 16,0-5 1408-16,0 1 240 0,0-1 32 0,0 5 16 15,0 0-448-15,0 0-96 0,0 0 0 0,0 0-16 16,0 0-304-16,0 0-64 0,0 0-16 0,-2 6 0 0,0 0-400 0,0 2-80 16,0 0-16-16,1 0 0 0,0 1-64 0,1-1 0 15,0 1-16-15,1-2 0 0,0 1-16 0,1-1 0 16,1 0 0-16,1-3 0 0,0 0-32 0,1-3 0 15,0-1 0-15,2-1 0 0,1-1-128 0,1 0 192 16,-2 0-192-16,0-3 192 0,-1-2 32 0,0-1 16 16,-1 2 0-16,-2-2 0 0,-1 2 16 0,-1 1 0 15,-1-2 0-15,-1 1 0 0,-1 0-128 0,0 1-128 16,-1 1 176-16,3 4-176 0,-3-5 160 0,3 5-160 16,0 0 128-16,0 0-128 0,0 0 192 0,0 0-32 15,0 0-16-15,-2 5 0 0,1 1 64 0,2 3 16 16,2-1 0-16,2 0 0 0,0 0-224 0,1 1 144 15,0 1-144-15,1 2 128 0,1-2-128 0,-2 3 0 16,0 2 0-16,1 0 128 0,-2 2-128 0,0 1 0 16,1 0 144-16,-2 1-144 0,-1 0 128 0,-1 1-128 0,0-1 160 0,-2 0-160 15,-1 0 128-15,0-4-128 0,-2 1 0 0,-1-1 144 16,-1-2-144-16,-1-1 128 16,-1-1-128-16,0-4 128 0,-1-1 16 0,1-1 0 15,-1-1 0-15,-1-2 0 0,1-4 96 0,1-2 16 0,0-2 0 0,3 0 0 16,1-2-80-16,2-3-16 15,0-2 0-15,3 0 0 0,1-1-160 0,0 0 0 0,3-1 0 0,-1-3 0 16,0 0 0-16,1 1 0 0,-1 0 0 16,0-1 0-16,1 0 0 0,0 2 0 0,0 2 0 0,0 0 0 15,1 2-176-15,1 2-16 0,-1 3 0 0,0-3 0 16,0 1-352 0,2 1-80-16,-2 0-16 0,1 3 0 0,0 0-1600 15,0 1-320-15,1-1-64 0</inkml:trace>
  <inkml:trace contextRef="#ctx0" brushRef="#br0" timeOffset="74767.15">12247 2013 11055 0,'0'0'480'0,"0"0"112"0,0 0-464 0,0 0-128 0,0 0 0 0,0 0 0 15,6-4 6416-15,0-1 1264 0,0 0 256 0,1-3 64 16,-1 0-5184-16,1 0-1024 0,0-2-192 0,0-1-64 16,-1-2-960-16,1 1-192 0,2-2-32 0,-2 1-16 15,0 2-336-15,-1 0 0 0,-2 0 0 0,-1 2-13824 16,-3 1-2704-16</inkml:trace>
  <inkml:trace contextRef="#ctx0" brushRef="#br0" timeOffset="75485.925">12628 1994 13823 0,'0'0'1216'0,"0"0"-960"16,0 0-256-16,0 0 0 0,0 0 2992 0,0 0 544 15,0 0 112-15,0 0 32 0,2-5-1440 0,-2 0-272 16,0 0-64-16,0-1-16 0,-1 0-512 0,1-4-96 15,1 1-32-15,-2 0 0 0,-1-4-304 0,1 0-64 16,0-1-16-16,0 1 0 0,-1-2-288 0,0 1-64 16,-1 1-16-16,1-2 0 0,0-1-144 0,1 1-32 15,0-1 0-15,0 1 0 0,0 0-64 0,0 1 0 16,-1-2-16-16,0 3 0 0,1 0-96 0,0-1-16 16,0 2 0-16,1 0 0 0,1 0-128 0,1 1 128 0,0 1-128 15,1 1 128-15,0 2-128 0,-1-1 0 16,2 2 0-16,1 2 0 0,-2-1 0 0,1 1 128 0,1 1-128 0,1 1 0 15,0 1 144-15,1 1-144 16,0 1 160-16,1 2-160 0,1 0 144 0,0 1-144 0,1 2 128 16,0 1-128-16,1 2 0 0,-1-1 0 15,0 2 0-15,-2-1 0 0,0 1-368 0,-2 1 0 16,-2 1 0-16,-2-1 0 16,-1 1-2320-16,-2 0-448 0,-3 0-112 0</inkml:trace>
  <inkml:trace contextRef="#ctx0" brushRef="#br0" timeOffset="75634.45">12555 1857 30399 0,'0'0'1344'0,"0"0"288"0,0 0-1312 0,0 0-320 0,3-5 0 0,0 0 0 0,-3 5 1744 0,7-1 288 15,1-1 48-15,3 1 16 0,1-2-784 0,0 1-160 16,-2 1-16-16,1 0-16 0,1 1-752 0,0 1-160 16,0 0-16-16,0 0-16 0,0-1-176 0,-2 0 0 15,2 1-192-15,-2-2-12416 16,0-2-2464-16</inkml:trace>
  <inkml:trace contextRef="#ctx0" brushRef="#br0" timeOffset="76557.813">12568 1485 26495 0,'0'0'1168'0,"0"0"240"0,0 0-1120 0,2-5-288 15,-1 0 0-15,0 0 0 0,0-1 1408 0,1 0 208 16,0-1 48-16,0 2 16 0,1-1-544 0,1-1-112 16,1 1-32-16,0 0 0 0,-1-1-336 0,1 1-64 15,0 2-16-15,-1 0 0 0,-4 4-112 0,0 0-16 16,0 0-16-16,6-1 0 0,-6 1-32 0,6 2 0 16,-6-2 0-16,5 4 0 0,0-1-128 0,-1 2-16 15,-1 0-16-15,0 0 0 0,0 1-112 0,0 0 0 16,0-1-128-16,-1 0 192 0,1 0-192 0,0 1 0 0,0 0 0 15,-3-6 0-15,0 0 0 0,0 0-128 16,0 0 128-16,0 0-208 16,0 0-1920-16,0 0-384 0,0 0-80 0</inkml:trace>
  <inkml:trace contextRef="#ctx0" brushRef="#br0" timeOffset="76945.874">12941 1946 10127 0,'0'0'448'0,"0"0"96"0,-5-1-544 0,0 1 0 15,0-1 0-15,1-1 0 0,1-1 6240 0,0-1 1136 16,-1-2 240-16,0-1 32 0,1-1-5040 0,1-1-1008 16,0 0-208-16,1 0-48 0,0-3-608 0,1-1-128 15,0 1-32-15,1 0 0 0,0-1-208 0,1-3-48 16,1 1-16-16,0-3 0 0,0 2-96 0,1-2-16 0,0-2 0 0,2 2 0 16,-1-1-192-16,1 1 144 0,-1-1-144 0,1 1 128 15,-1 3-128-15,0 0 0 16,-1 1 0-16,1 2 0 0,1 0-240 0,-1 2-80 0,-2 1 0 0,2 3-16 31,0 1-1712-31,-5 5-320 0,5-3-80 0,-5 3-15280 0</inkml:trace>
  <inkml:trace contextRef="#ctx0" brushRef="#br0" timeOffset="77168.883">13078 1675 16575 0,'0'0'1472'0,"-3"3"-1168"0,0 0-304 0,-1 1 0 16,4-4 4592-16,0 0 848 0,0 0 192 0,0 7 16 15,1 2-3024-15,1-1-624 0,2 0-112 0,1 3-32 16,1-1-1088-16,0-1-240 0,0 1-32 0,1-2-16 0,4 1-352 16,0 0-128-16,1 1 0 0,-1-3 144 0,1-1-144 0,0 1 0 15,-1 0 0-15,0-2 0 0,0 1-208 0,-2 0-80 16,-1 0-16-16,0-2 0 15,-2-1-1744-15,1 2-368 0,-2 0-64 0,-2-1-14784 0</inkml:trace>
  <inkml:trace contextRef="#ctx0" brushRef="#br0" timeOffset="77337.215">13083 1855 10127 0,'0'0'896'0,"-3"-3"-704"0,-1-1-192 0,4 4 0 15,0 0 5600-15,0 0 1088 0,-2-3 224 0,1-2 32 16,2-1-4048-16,1 0-800 0,1-1-176 0,1 1-16 15,0 0-816-15,2 1-176 16,0 1-16-16,3-3-16 0,-1-2-624 0,1-2-112 0,2-1-16 0,0 1-128 16,1-1 0-16,1-1-224 0,-1-1 16 0,1-1 0 31,1-3-2640-31,-1 1-528 0</inkml:trace>
  <inkml:trace contextRef="#ctx0" brushRef="#br0" timeOffset="77609.641">13334 1452 32015 0,'0'0'1408'0,"0"0"320"0,0 0-1392 0,0 0-336 0,0 0 0 0,0 0 0 0,0 0 1840 0,0 0 288 15,0 0 64-15,5 5 16 0,1 0-960 0,0 0-192 16,1 3-32-16,0 2-16 0,0 2-576 0,2 3-112 16,0 1-32-16,0 1 0 0,-1 2-160 0,0 0-128 15,1 0 192-15,-1 2-192 0,-1-1 128 0,-1 2-128 16,-2-2 0-16,-1 1 0 0,-1-4 0 0,0 1 0 15,-1-3 128-15,-1-1-128 0,-1 1 128 0,0-1-128 16,-1-2 144-16,-1-1-144 0,-1-1 320 0,-1-1-16 16,0-3-16-16,0 0 0 0,1-1-160 0,0-1-128 15,0-1 144-15,4-3-144 16,0 0-1456-16,-2-5-384 0,1-2-80 0</inkml:trace>
  <inkml:trace contextRef="#ctx0" brushRef="#br0" timeOffset="77985.33">13693 1294 38591 0,'0'0'1712'0,"0"0"336"0,0 0-1632 0,0 0-416 0,-1 8 0 0,-1 1 0 0,1 0 1600 0,1 4 256 15,3 2 32-15,-1 0 16 0,1 2-880 0,1 2-160 16,1 0-32-16,2 4-16 0,1 3-384 0,0 1-80 15,0 4-16-15,1 0 0 0,-1 1-336 0,-1 0 0 16,1-3 0-16,-1-2 128 0,-2 0-128 0,-1-2 0 16,-1-3 0-16,-1-2 0 0,-2-1 0 0,-3-2 0 15,-2 2 0-15,-1-3 0 0,0 0 0 0,-3 2-160 16,0-3 160-16,-3 0 0 16,0 0-1696-16,-1 0-224 0,-1-3-64 0</inkml:trace>
  <inkml:trace contextRef="#ctx0" brushRef="#br0" timeOffset="79061.577">14117 1651 31551 0,'0'0'1408'0,"0"0"272"16,0 0-1344-16,0 0-336 0,4 3 0 0,0 1 0 0,0 0 1600 0,1 0 256 16,0-1 64-16,1-1 0 0,0 0-816 0,1 1-144 15,4 0-48-15,2 0 0 0,2 0-608 0,-1 0-128 16,1 0-32-16,0-1 0 0,-1-1-144 0,0 1 0 15,0-2 0-15,-3 3 0 16,1 1-1168-16,-3 0-320 0,-1 0-64 0,-3 0-15696 16</inkml:trace>
  <inkml:trace contextRef="#ctx0" brushRef="#br0" timeOffset="79215.671">14187 1815 19343 0,'-12'5'848'0,"7"-3"192"0,-1 1-832 0,0-2-208 15,1 1 0-15,5-2 0 0,0 0 4368 0,0 0 832 16,0 0 176-16,0 0 16 0,0 0-3280 0,0 0-640 15,0 0-144-15,6-1-32 0,3 0-800 0,1 0-176 16,1 1-16-16,1-2-16 0,2 1-288 0,1 1 0 16,0 0 0-16,2 0 0 15,0 0-592-15,-2 1-240 0,0 1-32 0,-1-1-11808 16,-2 1-2368-16</inkml:trace>
  <inkml:trace contextRef="#ctx0" brushRef="#br0" timeOffset="80683.727">14735 1854 16575 0,'0'0'1472'0,"0"0"-1168"0,-2 5-304 0,0-1 0 0,2-4 2688 0,0 0 496 15,0 0 80-15,0 0 32 16,-4 1-1312-16,2-1-272 0,-3-2-48 0,1 0-16 0,4 2-352 0,-4-3-64 15,0-2-16-15,1-1 0 0,1-1-96 0,0-2-32 16,0-1 0-16,0 0 0 0,0 1-128 0,0-2-48 16,-1-3 0-16,0-1 0 0,1 0-352 0,1-3-80 15,1 1-16-15,1-4 0 0,0 1-240 0,2-2-48 16,1 0-16-16,1 0 0 0,2 1-160 0,0 0 0 16,1 1 0-16,-1 3 128 0,1-1-128 0,1 3 0 15,0 0 0-15,1 2 0 0,0 1 0 0,3 2 0 16,-2-1 0-16,0 1 0 0,-2 2 0 0,1 2 0 15,1 0-192-15,-1 1 192 16,-1-1-2000-16,0 1-288 0,1 0-48 0</inkml:trace>
  <inkml:trace contextRef="#ctx0" brushRef="#br0" timeOffset="81350.961">14999 1669 23199 0,'0'0'1024'15,"0"0"224"-15,0 0-992 0,0 0-256 0,0 0 0 0,0 0 0 16,0 0 1472-16,-3 4 256 0,0 2 64 0,0 1 0 0,2 0-736 0,-1 3-144 15,0 0-16-15,0 0-16 0,0 1-224 0,1 0-32 16,1 0-16-16,1-2 0 0,0 0-288 0,2-1-64 16,1-1-16-16,0 0 0 0,0 0-240 0,3-2 0 15,2 0 0-15,0-2 0 0,-1-2 0 0,0-2 0 16,1-2 0-16,0 0 0 0,0 0 224 0,0-1-48 16,-2 0-16-16,0-2 0 0,-1-2 48 0,0 0 16 15,-2-1 0-15,-1 1 0 0,-1 1-48 0,-1-1-16 16,0 1 0-16,-1 0 0 0,-1 1 80 0,-1 0 16 15,-1 2 0-15,0 2 0 0,-1 0 240 0,-1 2 48 16,0 0 16-16,0 1 0 0,0 2-48 0,2 3 0 16,0 1 0-16,1 1 0 0,2 0-272 0,1 1-64 15,2-1-16-15,1 3 0 0,2 1-160 0,1 2 0 16,1-2 0-16,0 3 0 0,0-1 0 0,0 1 0 16,0 3 0-16,0 0 0 0,0 0 0 0,0 2 0 15,1-1 0-15,-3 1 0 0,-1-2 0 0,-1 2 0 0,0-1 0 16,-2 0 0-16,-2-2 128 0,-1-2-128 0,0-1 0 0,-2 0 128 15,-2-1-128-15,-1-1 128 0,0-2-128 0,-2-1 128 16,-1-2-128-16,-2-3 128 0,-1 0-128 0,1-2 128 16,-2-1 0-16,1-2-128 0,2-2 192 0,0-1-64 15,-1 2 64-15,1-2 16 0,2 0 0 16,3-1 0-16,-1-2-48 0,2 0-16 0,0 0 0 0,2 0 0 16,0 0-144-16,2-1 192 0,2 0-192 0,1-4 192 15,2 0-192-15,0 0 0 0,2-1 0 0,2 0 0 0,1 0 0 0,1-1 0 16,0 1 0-16,2-1 0 0,0-1 0 0,1 1 0 15,-2 3 0-15,1-2 0 0,2 3 0 0,-3 0 0 16,1 0 0-16,-1 3 0 0,0-3-224 0,-1 2 32 16,-1 0 0-16,-1 2 0 15,-1 1-1600-15,0 2-320 0,-2 1-64 0,0-2-15712 16</inkml:trace>
  <inkml:trace contextRef="#ctx0" brushRef="#br0" timeOffset="81599.594">15398 1776 17503 0,'0'0'768'0,"0"0"176"0,0 0-752 0,0 0-192 15,0 0 0-15,0 0 0 0,0 0 4576 0,0 0 880 0,6 4 176 0,0 0 48 16,1 0-3728-16,0-1-736 0,-1 0-160 0,3-1-32 16,0 0-752-16,1-1-144 0,1 0-128 0,-1 0 144 15,2-1-144-15,-1 0 0 0,-1-1-192 0,-2 0-12208 16,0 0-2432-16</inkml:trace>
  <inkml:trace contextRef="#ctx0" brushRef="#br0" timeOffset="82502.661">16004 1886 9215 0,'0'0'816'0,"0"0"-656"15,0 0-160-15,0 0 0 0,0 0 4224 0,0 0 832 0,0 0 144 0,0 0 48 16,0 0-3200-16,4-4-624 0,-1-1-128 0,-1 0-16 15,0-2-256-15,0 0-32 16,0-2-16-16,-1 3 0 0,1-3-96 0,-1 2-32 16,-1 0 0-16,0-3 0 0,-1 0-192 0,0-2-32 0,-1-2-16 0,0 0 0 15,0 0-160-15,0-1-48 0,-1-1 0 0,1 0 0 16,0-2-128-16,0 1-16 0,1-1-16 0,0 2 0 16,1 2-64-16,0 0-16 0,0 1 0 0,0 3 0 15,1 0 32-15,0 1 16 0,0 3 0 0,0-1 0 0,0 2-64 0,-1 5-16 16,0 0 0-16,0 0 0 0,6 2-128 0,1 1 0 15,0 1 0-15,1 2 0 0,-1 1 0 16,-1-1 0-16,2 2 0 0,0 0 0 0,1 0 0 0,0 1 0 16,-1 0 0-16,2-1 0 0,1-1 0 0,-1 1 0 15,-1-1 0-15,-2 0 0 16,0 0-512-16,0 0 0 0,-2-1 16 0,-2-1 0 16,0 1-1552-16,-3-6-304 0,0 6-64 0,-2 1-14496 15</inkml:trace>
  <inkml:trace contextRef="#ctx0" brushRef="#br0" timeOffset="82643.719">15932 1785 20271 0,'0'0'1792'0,"-4"4"-1424"16,0 0-368-16,4-4 0 0,0 0 2704 0,0 0 480 15,0 0 80-15,0 0 32 0,0 0-1440 0,7 2-272 16,1 1-64-16,1-1-16 0,1-2-672 0,-1 0-128 16,1-1-16-16,2 1-16 0,-1 1-480 0,-1 1-192 15,0-1 176-15,0-1-176 16,0-2-816-16,-3-1-256 0,0 0-48 0</inkml:trace>
  <inkml:trace contextRef="#ctx0" brushRef="#br0" timeOffset="83069.598">16045 1428 23039 0,'0'0'2048'0,"0"0"-1648"16,0 0-400-16,0 0 0 0,5-2 3168 0,0-2 544 15,-1 0 128-15,0 0 0 0,0 2-1968 0,-4 2-400 16,5-3-64-16,0 1-32 0,0-1-736 0,0 0-128 16,-1-1-48-16,0 2 0 0,-4 2-320 0,6-2-144 15,0 1 128-15,0-1-128 0,0-2 0 0,-1 0 0 16,0 0 0-16,0 2 0 0,-5 2 0 0,0 0 0 0,0 0 0 0,0 0 0 16,0 0-192-16,0 0 16 15,0 0 16-15,0 0 0 0,0 9 16 0,0 0 0 16,0 1 0-16,-1-1 0 0,-1 0-32 0,1 0 0 0,1 0 0 0,1 0 0 31,1-1-368-31,0 0-80 0,2-1-16 0,0-1 0 16,1-3-2096-16,-5-3-416 0</inkml:trace>
  <inkml:trace contextRef="#ctx0" brushRef="#br0" timeOffset="83452.502">16343 1817 5519 0,'0'0'240'0,"0"0"64"16,0 0-304-16,-5 0 0 0,0 0 0 0,0 0 0 0,0 1 6400 0,0 1 1216 15,-1-2 240-15,2-2 48 0,-1-1-4768 0,0 1-944 16,-2 0-192-16,2-1-32 0,1-2-688 0,0 0-128 16,1-3-16-16,1 0-16 0,1-1-352 0,0-1-80 15,0 0-16-15,-1-3 0 0,2-3-336 0,0 1-64 16,0-1-16-16,2 1 0 0,1-1-256 0,1 0 0 15,1 0 0-15,2 1 0 0,1-1 0 0,0 1 0 16,0 3-160-16,2 0 160 16,0 2-1120-16,-1 2-96 0,-1 3-32 0,-1 1 0 15,1 1-1568-15,0 1-320 0</inkml:trace>
  <inkml:trace contextRef="#ctx0" brushRef="#br0" timeOffset="83673.419">16484 1675 22111 0,'0'0'1968'0,"0"0"-1584"15,0 0-384-15,0 0 0 0,0 0 3904 0,2 6 688 16,-1 1 144-16,1 1 16 0,0-2-2864 0,1 3-576 16,1-3-112-16,1 2-32 0,1 0-800 0,1-3-176 15,2 0-16-15,0 0-16 0,1 1-160 0,0 0 0 16,-1-1 0-16,1 1 0 0,-2-2-272 0,1-1-48 15,-3 0 0-15,1 0 0 16,-1 1-2064-16,-3 1-432 0,-1 1-64 0</inkml:trace>
  <inkml:trace contextRef="#ctx0" brushRef="#br0" timeOffset="84124.202">16737 1441 14735 0,'0'0'1312'0,"0"0"-1056"15,0 0-256-15,0 0 0 0,6 1 4160 0,-6-1 768 16,5 4 144-16,-1 0 48 0,1-1-2832 0,1 2-560 16,1 1-128-16,2 3 0 0,-1 2-768 0,-1 1-160 15,2 3-32-15,-1 1 0 0,2-2-416 0,-2 4-96 16,0-1 0-16,-2 1-128 0,2 2 128 0,-3 0-128 15,-1 1 0-15,0-2 0 0,-1 0 144 0,-1-1-144 16,-1-4 0-16,-1 1 144 0,-1-1-144 0,-1-2 192 16,-2 0-192-16,-1-2 192 0,0-2-16 0,-1-1 0 15,-1-2 0-15,1 0 0 0,-2-1-176 0,1-1 0 16,0-1 0-16,2-2 0 16,1-2-1296-16,2-3-352 0,-1-2-64 0,3 0-15632 0</inkml:trace>
  <inkml:trace contextRef="#ctx0" brushRef="#br0" timeOffset="87169.859">16474 1794 21135 0,'-1'4'928'0,"0"-3"208"0,1-1-912 0,1 3-224 0,-1-3 0 0,0 0 0 0,0 0 1568 0,0 0 272 16,0 0 48-16,6-4 16 0,0-3-320 0,-1 0-64 16,3-2-16-16,1 0 0 0,-1-1-512 0,-1-2-96 15,1-1-32-15,0 2 0 0,0 0-416 0,0 0-64 16,1-1-32-16,0 1 0 0,-1 3-352 0,1-2 144 15,-2 0-144-15,-1 2-16784 16</inkml:trace>
  <inkml:trace contextRef="#ctx0" brushRef="#br0" timeOffset="87880.074">16972 1334 11055 0,'0'0'976'0,"0"0"-784"0,0 0-192 0,0 0 0 15,0 0 4480-15,0 0 864 0,0 0 160 0,0 7 48 16,1 0-3248-16,1-1-640 0,0 1-128 0,1 0-16 16,0 2-704-16,1 1-144 0,1 1-32 0,0 1 0 15,0 2-384-15,0 3-64 0,0 1-32 0,-2 4 0 16,1 1-160-16,-1 3 128 0,0 1-128 0,-1 2 128 0,-1 2-128 15,0-1 0-15,-2-2 144 0,0 0-144 0,-1-3 0 0,-1-1 0 16,-1-3 0-16,1-1 128 0,1-3-128 0,-2 0 0 16,-1-1 0-16,1-5 0 0,0 0 0 0,2-1 0 15,-1-5-176-15,3-5 176 16,0 0-1952-16,0 0-288 0,0-5-64 0</inkml:trace>
  <inkml:trace contextRef="#ctx0" brushRef="#br0" timeOffset="88224.783">17179 1338 21183 0,'0'0'1888'0,"0"0"-1504"0,-2-6-384 0,2 0 0 0,1 0 1680 0,1 2 272 16,2-4 48-16,2 1 16 0,2 0-1312 0,2 1-272 0,2-2-48 0,1 2-16 16,-2 1-368-16,2 2 0 0,-1-1 0 0,-1 3 128 15,0 1-128-15,-1 0 0 0,-1 3 0 0,-1 2 128 16,-3 0 16-16,0 3 16 0,-2 1 0 0,-2 1 0 16,-1 1 688-16,-3 0 144 0,-2 2 32 0,0-1 0 15,-2 0 208-15,-1-1 48 0,-1 0 16 0,1 0 0 16,-1-1-48-16,-1-1-16 0,0 1 0 0,1-1 0 15,2 0-304-15,2-2-64 0,2-1-16 0,3 0 0 16,0-6-496-16,3 5-96 0,3-1-32 0,1 0 0 0,1-1-224 0,3-1 0 16,0-1 0-16,2-1 0 0,1 0 0 0,1 0 0 15,-1-1 0-15,-1-1 0 16,1 0-1024-16,-1 1-192 0,-1-3-32 0</inkml:trace>
  <inkml:trace contextRef="#ctx0" brushRef="#br0" timeOffset="117015.722">9356 12024 20495 0,'0'0'896'0,"0"0"208"0,0 0-880 0,0 0-224 0,0 0 0 0,0 0 0 0,0 0 1440 0,0 0 240 15,0 0 48-15,0 0 16 0,4 3-160 0,-4-3-48 16,0 0 0-16,5 2 0 0,1-2 192 0,0 0 16 16,0 0 16-16,1 0 0 0,1 0-400 0,3 0-80 15,0-2 0-15,0 2-16 0,0 0-480 0,1 0-80 16,0 0-32-16,1 2 0 0,0-2-416 0,1 1-96 15,1 0-16-15,-2 0 0 0,2 0 112 0,-1 0 32 16,0-2 0-16,0 0 0 0,0-1-288 0,0-1 0 16,-1 0 0-16,0-2 0 0,0 1-144 0,-2-1-96 15,0 0-16-15,-1 0 0 0,0 2 256 0,-3-1 0 16,-1 3 0-16,-6 1 0 16,0 0-1984-16,0 0-320 0,1 5-48 0,-2 3-15808 0</inkml:trace>
  <inkml:trace contextRef="#ctx0" brushRef="#br0" timeOffset="117561.782">9337 12074 19343 0,'0'0'848'0,"0"0"192"0,0 0-832 0,0 0-208 16,0 0 0-16,0 0 0 0,0 0 2048 0,0 0 384 15,0 0 64-15,0 0 0 0,0 0-448 0,6 2-112 16,-6-2-16-16,6 4 0 0,-1 1-416 0,-2 1-96 15,1 1 0-15,-1 1-16 0,-1 2-624 0,0 2-128 16,1 2-32-16,-2 0 0 0,-2 2-224 0,1 2-64 16,0 0 0-16,0 2 0 0,-1-1-128 0,1 1-48 15,0-2 0-15,0 0 0 0,-1 0-144 0,0-1 160 16,-1-1-160-16,2-1 160 0,0-1-160 0,-1-1 0 16,-1-2 144-16,1-1-144 0,0 0 128 0,0-3-128 0,-2-1 160 0,1-1-160 15,1 0 320-15,1-5-48 16,0 0 0-16,0 5 0 0,0-5 144 0,0 0 32 15,0 0 0-15,0 0 0 0,0 0-144 0,0 0-32 0,0 0 0 0,4 2 0 16,-4-2 16-16,6 2 0 0,1 0 0 0,-1-1 0 16,0 1-32-16,1-1 0 15,1-1 0-15,1 0 0 0,2 0-128 0,0 0-128 16,0-1 192-16,1 1-192 0,1 0 144 0,1 1-144 0,0-2 0 0,0 1 144 16,2-2-144-16,-3 1 0 0,2 0 0 0,-1 0 0 15,0 1 0-15,-1-2 0 0,-1 2 0 0,-2 0 0 16,-1 0 0-16,1 0 0 0,-2 2-160 0,-1-2 160 15,-1 0-608-15,0-2-32 0,-2 1 0 0,-4 1 0 16,5-2-1952-16,-2-1-400 0,-3 3-80 0,1-5 0 16</inkml:trace>
  <inkml:trace contextRef="#ctx0" brushRef="#br0" timeOffset="117747.532">9409 12260 35359 0,'0'0'1568'0,"0"0"320"0,0 0-1504 0,-2-5-384 16,2 0 0-16,0 5 0 0,2-5 944 0,2 1 112 15,1 0 32-15,2 3 0 0,2-2-816 0,0 2-144 16,1 1-128-16,1 1 144 0,2 2-144 0,-1-3-176 16,1 3 48-16,3 0-11520 15,-1 0-2304-15</inkml:trace>
  <inkml:trace contextRef="#ctx0" brushRef="#br0" timeOffset="118432.156">10159 12479 12895 0,'0'0'1152'0,"0"0"-928"16,0 0-224-16,0 0 0 0,-3 2 4608 0,-1 1 864 15,0 0 176-15,1-1 48 0,-2 1-3248 0,0-2-640 16,-1 1-128-16,1 0-16 0,-2 0-640 0,0-1-112 16,0 1-16-16,0 0-16 0,-2 0-400 0,2-1-80 15,-1 0-16-15,0 0 0 0,1 0-208 0,-1 0-48 16,1-1-128-16,2 0 192 0,-1 0 48 0,0 0 0 16,1-1 0-16,0 2 0 0,1-1-16 0,-1 0 0 15,0 0 0-15,5 0 0 0,-4 0-32 0,4 0 0 16,0 0 0-16,0 0 0 0,-4-3-192 0,4 3 176 15,0 0-176-15,0 0 160 0,-1-5-160 0,1 1 0 16,0-1 0-16,1 0 0 0,0-1 192 0,0 0-64 16,1-1 0-16,1 1 0 0,-2-2-128 0,0-1-144 15,-1 0 144-15,0-1-208 0,0-2 208 0,0 1 0 16,-1-2 0-16,0 0 0 0,-1 0 0 0,0-2 208 0,-1-1-32 0,1 1-16 16,-2-2-160-16,0 0 0 0,-1 0 0 0,-1-1 0 15,2 1 0-15,-1 0-176 0,0 1 176 0,0 2-128 16,1 0 128-16,0 2 0 0,-2 1 0 0,1 2 0 15,0 0 0-15,2 3 0 0,-2 0 0 0,0 2 0 16,-1-1 0-16,2 0 0 0,0 0 0 0,1 1 0 16,-1 0 0-16,2 0 0 0,1 0 0 0,1 4 0 0,2-5 0 0,1 0 0 15,1 0 0-15,3 0 0 0,1 0 0 0,2 2 0 16,-1-2 0-16,2 0 0 0,1 1 0 0,-2 1 0 16,0-2 0-16,1 2 0 0,0 0 0 0,0 0 0 15,0-1 0-15,1 1 0 0,0-1 0 0,2 0 0 16,-1 0 0-16,-1 0 128 0,-2 1-128 0,-1 0 0 15,0 1 0-15,-1 0-128 16,-2 1-2432-16,-6 1-464 0</inkml:trace>
  <inkml:trace contextRef="#ctx0" brushRef="#br0" timeOffset="120506.694">10496 12057 10127 0,'0'0'896'0,"0"0"-704"0,0 0-192 0,0 0 0 15,0 0 4224-15,0 0 832 0,0 0 144 0,0 0 48 16,0 0-2528-16,0 0-496 0,0 0-112 0,0 0 0 16,0 0-736-16,0 0-144 0,0 0-16 0,0 0-16 15,0 0-448-15,0 0-96 0,0 0-16 0,0 0 0 0,1 4-48 0,0 3-16 16,-1 2 0-16,0 3 0 15,-1-1-240-15,-1 2-48 0,-1 4-16 0,0 1 0 0,-2 10-128 0,1-3-16 16,-2 2-128-16,0 0 192 0,1 0-192 0,0 0 144 16,1-2-144-16,1-1 128 0,-1-2 112 0,0-2 16 15,1-6 0-15,0 0 0 0,0-2 16 0,2-2 16 16,0-3 0-16,0 1 0 0,0-1 0 0,1-2 0 16,0-5 0-16,0 0 0 0,0 0 48 0,0 0 16 15,0 0 0-15,0 0 0 0,5 2-32 0,1-1-16 16,0 0 0-16,1-2 0 0,1 0-32 0,1 0 0 15,0-1 0-15,1 1 0 0,-1 0-112 0,2 0-32 16,-1 0 0-16,0 1 0 0,2-1-128 0,-2 2 0 16,1-1 0-16,-1 1 128 0,-2 0-128 0,-1 0 0 15,-1 0 0-15,-6-1 128 0,7 1-128 0,-7-1 0 16,0 0-160-16,6 1 160 16,-6-1-1088-16,0 0-112 0,0 0-16 0,0 0-16 15,0 0-1232-15,7 0-240 0,-1-2-48 0,-6 2-16352 0</inkml:trace>
  <inkml:trace contextRef="#ctx0" brushRef="#br0" timeOffset="120852.387">10914 12424 19343 0,'0'0'848'0,"0"0"192"0,0 0-832 0,-4 1-208 0,-1 1 0 0,0 0 0 0,5-2 4048 0,-5 3 768 15,1-3 160-15,-1 1 16 16,-1-1-2912-16,6 0-592 0,0 0-112 0,-6-1-32 0,0 1-560 0,6 0-112 16,-6-3-32-16,6 3 0 0,-5-2-240 0,1-3-48 15,2 0-16-15,0 0 0 0,0-1-96 0,2-2-32 16,0-1 0-16,0-1 0 0,0-1 48 0,1 1 16 16,-1-1 0-16,0 1 0 0,-1 0 64 0,0 1 16 15,1-3 0-15,-1 1 0 0,0-1-192 0,1 1-32 16,0-2-128-16,1-1 192 0,1 0-192 0,1-1 0 15,-1-1 0-15,3 1 0 0,1-2 0 0,1 0 0 16,1 2 0-16,2 0 0 0,-3 0 0 0,1 2 0 16,-2 0 0-16,0 1 0 15,-1 1-736-15,-1 1-32 0,-1 2-16 0,-1 2-13248 16,-2 2-2656-16</inkml:trace>
  <inkml:trace contextRef="#ctx0" brushRef="#br0" timeOffset="121867.998">11174 12227 13823 0,'0'0'608'0,"0"0"128"0,0 0-592 0,0 0-144 0,-4-1 0 0,-1 2 0 15,0 1 4256-15,1 2 816 0,-1 0 176 0,-1 3 16 0,-1 2-3472 0,1 1-688 16,0 2-144-16,1-1-16 0,0 2-512 0,3 1-112 16,-1-2 0-16,1 1-16 0,1 0-96 0,1-1-16 15,2-2 0-15,2 0 0 0,0-2-192 0,2-1 128 16,1 0-128-16,2-4 0 0,1 0 0 0,-1-2 128 16,2-2-128-16,0-2 0 0,-1-2 0 0,1-1 0 15,-2-2 0-15,1-1 0 0,-1-1 128 0,-1 0-128 16,0 0 0-16,-3 0 144 0,0-1-144 0,-1 2 0 15,-1-2 0-15,0 0 0 0,-1 0 192 0,-1 2-32 16,0 0-16-16,1 1 0 0,-1 0 176 0,-1 2 48 16,0 1 0-16,0 5 0 0,0 0 176 0,0 0 32 15,0 0 16-15,0 0 0 0,0 0-208 0,0 0-64 16,1 6 0-16,1 2 0 0,2 3-144 0,0 2-48 16,0 1 0-16,0 3 0 0,1 1-128 0,1 3 0 15,-1-2 0-15,0 2 128 0,0 0-128 0,-1 0 0 16,0-2 0-16,0 1 128 0,-1 1-128 0,-1-1 128 15,-1 2-128-15,0 0 128 0,-2 1-128 0,0-1 192 0,0 1-192 16,-2-1 192-16,-1 0-16 0,0-1 0 16,-1-2 0-16,-1-2 0 0,0-2 0 0,-1-2 0 0,0-2 0 0,0-4 0 15,-1-1-176-15,0-2 192 0,-1-3-192 0,2-2 192 16,0-2-16-16,-1-2 0 0,0-2 0 0,3 0 0 16,0-3 16-16,1-1 0 0,0-1 0 0,1-1 0 15,2-2-32-15,0-2 0 0,1 2 0 0,2-2 0 16,1 0-160-16,1-1 0 0,1 0 0 0,1 2 128 15,2 0-128-15,-1 1 0 0,0 1 0 0,2-1 0 16,-1 0 0-16,1 2 0 0,0 0 0 0,-1 0 0 16,0 0 0-16,0 0 0 0,0 0 0 0,0 0 0 15,0 1 0-15,-1 0 0 0,-1 1-192 0,-2 2 192 16,1 2-1568-16,-1 1-192 0,-1 1-32 0,-3 5-11392 16,0-5-2288-16</inkml:trace>
  <inkml:trace contextRef="#ctx0" brushRef="#br0" timeOffset="122151.127">11599 12479 17503 0,'0'0'1552'0,"0"0"-1232"0,0 0-320 0,5-3 0 16,-1-3 5104-16,0-2 960 0,0 0 192 0,2-2 32 16,-1-1-3856-16,0-1-768 0,0 1-144 0,1-3-48 15,-1 0-1040-15,1 0-224 0,-1 1-32 0,0 0-16 31,0 2-1792-31,-1 3-352 0</inkml:trace>
  <inkml:trace contextRef="#ctx0" brushRef="#br0" timeOffset="123307.069">11997 12453 17503 0,'0'0'1552'0,"0"0"-1232"16,0 0-320-16,0 0 0 0,0 0 3440 0,0 0 624 15,0-5 128-15,-1 0 32 0,1-1-2064 0,-1-1-416 16,-1-2-80-16,0 0 0 0,-1-1-592 0,0-1-112 16,0-2-32-16,0 1 0 0,-1-2-224 0,1-1-64 15,0 1 0-15,0-1 0 0,0 0-192 0,0 1-64 16,0-2 0-16,0-1 0 0,0 3-192 0,0 0-64 15,0 0 0-15,-1 3 0 0,1 0-128 0,0 1 0 16,1 0 144-16,1 1-144 0,0 2 144 0,1 0-144 0,1-2 192 0,1 3-192 16,1 0 0-16,0 0 0 15,1 0 0-15,1 1 0 0,0-1 0 0,2 1 0 0,1-1 0 16,1 1 0-16,0 0 0 0,1 1 0 16,0 0 0-16,0 0 0 0,2 0 0 0,-1 0 0 0,1 2 0 0,-1-1 0 15,-2 2 0-15,0 1 0 0,-2 2 0 0,-1 1 0 16,-2 1 0-16,-1-1 0 0,-1 2-160 0,-2 2 160 15,-2 1-1568 1,-2 1-192-16,-1 0-32 0,-1 0-16 0,-2 4-1568 16,-2-1-304-16</inkml:trace>
  <inkml:trace contextRef="#ctx0" brushRef="#br0" timeOffset="123454.471">11886 12290 12895 0,'0'0'576'0,"-3"2"112"0,3-2-560 0,0 0-128 0,0 0 0 0,0 0 0 15,0 0 4544-15,0 0 896 0,0 0 160 0,0 0 32 16,6-2-3392-16,1-1-672 0,1 1-144 0,-1-1-16 0,1 1-256 0,0 0-64 15,0 1 0-15,2 0 0 0,-1 0-720 0,1-1-160 16,0 0-16-16,1 0-16 0,0 0-176 0,0-1-256 16,-1 0 64-16,-1 0-18656 15</inkml:trace>
  <inkml:trace contextRef="#ctx0" brushRef="#br0" timeOffset="123860.096">11935 11958 12895 0,'0'0'1152'0,"0"0"-928"0,3-4-224 0,-1 0 0 0,-1-1 3392 0,2-1 640 16,-1-1 128-16,0 2 32 0,0-1-1888 0,0 0-384 16,1-3-80-16,1 1-16 0,0 1-528 0,0 0-96 15,0 1-32-15,1 1 0 0,0 0-336 0,0 0-80 16,1 1-16-16,-2 1 0 0,1 1-192 0,0 1-32 15,0 0-16-15,0 1 0 0,-5 0-272 0,6 1-48 16,0 0-16-16,1 0 0 0,-2 0-160 0,1 0 0 16,-6-1 144-16,6-1-144 0,-1 0 0 0,-5 1 0 15,6-1 0-15,-6 1 0 0,0 0-144 0,0 0-112 16,0 0 0-16,2 7-16 16,-2 3-2400-16,-2 0-464 0</inkml:trace>
  <inkml:trace contextRef="#ctx0" brushRef="#br0" timeOffset="124487.02">12317 12432 14735 0,'0'0'640'0,"0"0"160"0,0 0-640 0,-5 2-160 16,0 1 0-16,2-1 0 0,-1-1 3984 0,0 1 768 16,0-2 160-16,4 0 16 0,-4 0-2784 0,0-2-560 15,4 2-112-15,-4-3-32 0,1-2-416 0,0 0-64 16,0-3-32-16,0 0 0 0,1-3-208 0,0-1-32 0,0-2-16 0,0 1 0 16,1-2-64-16,0-1-16 15,0 0 0-15,1-2 0 0,1 0-240 0,1-1-48 16,0-2-16-16,2 2 0 0,1-2-288 0,1 2 160 0,1 1-160 0,0 5 128 15,1-1-128-15,1 0 0 0,1 1 0 0,1 1 0 16,1 1 0-16,-2-2 0 0,1 2 0 0,0 3 0 16,1-4 0-16,-2 3 0 0,0 2 0 0,-1 2 0 15,-2 2-1408-15,-2 3-176 0,-5 0-16 0,3 3-17552 16</inkml:trace>
  <inkml:trace contextRef="#ctx0" brushRef="#br0" timeOffset="124731.325">12463 12155 34031 0,'0'0'1504'0,"0"0"320"0,0 0-1456 0,0 0-368 15,-3 3 0-15,1 1 0 0,2 1 1440 0,1 0 224 16,1 1 32-16,0 1 16 0,1 1-928 0,1-1-176 15,2 4-32-15,0 1-16 0,2 1-304 0,1-2-64 16,-1 3-16-16,-1-1 0 0,1-1-176 0,-1 1 0 16,1-1 144-16,0 0-144 0,-2-3 0 0,1 1 0 15,0-2 0-15,-3-1 0 16,1-1-336-16,-2-1-96 0,-3-5-16 0,2 6 0 16,-2-6-1520-16,0 0-304 0,-2 4-64 0</inkml:trace>
  <inkml:trace contextRef="#ctx0" brushRef="#br0" timeOffset="124901.632">12451 12420 30111 0,'0'0'1344'0,"3"-5"256"0,0 0-1280 0,0-5-320 0,1 1 0 0,1-2 0 15,0-1 1728-15,1-3 256 0,0 0 64 0,1 1 16 16,0-2-912-16,-1 1-192 0,0 2-48 0,0-1 0 0,0 1-528 0,-1 0-128 16,-1 4 0-16,2-3-16 0,0 1-240 0,-1 1 0 15,-1 1 0-15,1-1 0 16,0 0-1248-16,-1 0-352 0,0 0-64 0,1 1-15216 15</inkml:trace>
  <inkml:trace contextRef="#ctx0" brushRef="#br0" timeOffset="125187.895">12687 11987 19343 0,'0'0'1728'0,"0"0"-1392"15,0 0-336-15,0 0 0 0,0 0 4192 0,0 0 768 16,0 0 160-16,0 0 16 0,0 0-3056 0,0 0-608 15,0 0-128-15,8 0-32 0,-1 2-672 0,1 1-128 0,1 2-16 0,1 2-16 16,1 1-224-16,0 0-32 0,0 2-16 0,-1 1 0 16,1 1 48-16,-3 0 16 15,-1 2 0-15,0 1 0 0,-2 0-32 0,-1 2-16 16,1 2 0-16,-3 2 0 0,-1 0-224 0,0 1 176 16,-1 2-176-16,-1-1 160 0,1 1-160 0,-2-2 0 15,0-1 0-15,0-3 128 0,0 0-128 0,0-3 0 16,-1 0 0-16,1-3 128 0,0-3-128 0,0-3-192 0,-1-1 32 0,3-5 16 31,0 0-1632-31,0 0-320 0,-4-6-64 0,0-1-16496 0</inkml:trace>
  <inkml:trace contextRef="#ctx0" brushRef="#br0" timeOffset="126123.358">12976 11913 18431 0,'0'0'816'0,"0"0"160"0,0 0-784 0,0 0-192 0,0 0 0 0,0 0 0 15,0 0 3984-15,0 0 752 0,0 0 160 0,0 0 32 16,0 0-2992-16,0 0-592 16,0 0-112-16,4 5-16 0,1 1-512 0,1 2-80 0,1 2-32 0,1 1 0 15,-1 3-128-15,2 1-16 0,1 4-16 0,0-1 0 16,0 1-80-16,-1 1-16 0,0-1 0 0,-1 3 0 16,-2-1-112-16,0 4-32 0,-3 1 0 15,-1 2 0-15,-1 1 0 0,-1-1-16 0,0 1 0 0,-2-3 0 16,-1-1 64-16,0-1 16 0,-1-2 0 0,0-3 0 15,0-3 0-15,0-1 0 0,0-3 0 0,0-2 0 16,0-3-128-16,0-2-128 0,4-5 176 0,0 0-176 16,0 0 0-16,-4 0 0 0,-1-2 0 0,1-1 0 15,1-2-400-15,1 1-96 0,0-1-16 0,1-2 0 16,0-1-2048-16,0-3-400 0,2 1-96 0</inkml:trace>
  <inkml:trace contextRef="#ctx0" brushRef="#br0" timeOffset="126621.713">13337 11873 17503 0,'0'0'768'0,"0"0"176"0,0 0-752 0,0 0-192 0,0 0 0 0,5-4 0 15,1 1 4272-15,1 0 816 0,-1 0 160 0,4-1 48 16,1 0-3872-16,1 0-768 0,0 1-144 0,1-2-48 16,-1 2-336-16,0-1-128 0,-3 1 0 0,2 0 144 15,-1 1-144-15,-1 1 128 0,-1 1-128 0,-2 1 128 0,0 1 272 0,-1 2 48 16,-1 2 16-16,0 0 0 0,-1 2 176 0,-1 3 48 15,-1 2 0-15,0 1 0 16,0 3-48-16,0 3 0 0,0 1 0 0,0 2 0 0,1-3-128 0,1 2-16 16,0-1-16-16,0 0 0 0,2-1-224 0,0-1-64 15,1 0 0-15,1 3 0 0,-1-3-192 0,0 2 176 16,2-2-176-16,-2 1 160 0,0 0-160 0,1-2 0 16,-2 0 0-16,-1-1 0 0,0 0 144 0,-1-1-144 15,-2-2 160-15,0 1-160 0,-1 0 384 0,-2-1-32 16,-2-2 0-16,-1 1 0 0,-1-1 288 0,-2-1 64 15,-2 1 16-15,-1-3 0 0,-2-1-48 0,-1-3-16 16,1 0 0-16,-2 0 0 0,1-3-288 0,1 0-64 16,-1-1-16-16,1-1 0 0,1-1-288 0,1 0 128 15,0-1-128-15,0-1 0 0,3 0 0 0,1-2 0 16,-1 2 0-16,2 1-144 16,0-2-880-16,1 1-160 0,5 3-32 0,0 0-14432 15,0 0-2880-15</inkml:trace>
  <inkml:trace contextRef="#ctx0" brushRef="#br0" timeOffset="133195.26">9277 13149 10127 0,'0'0'896'0,"0"0"-704"16,0 0-192-16,0 0 0 0,0 0 3072 0,0 0 576 15,4-5 112-15,-4 5 16 0,5-4-1184 0,0 0-240 16,0-1-48-16,-1 0-16 0,-1 0-656 0,1 0-128 16,-1-2-32-16,1 0 0 0,-1-2-496 0,1 0-96 15,1-1-32-15,-1 1 0 0,0-2-368 0,-1 0-80 16,0 0-16-16,1 3 0 0,0-2-176 0,-1 1-32 15,-1 1-16-15,-1 2 0 0,2 1-160 0,-3 5 192 16,0 0-192-16,0 0 192 0,0 0-16 0,0 0 0 16,0 0 0-16,7 1 0 0,-1 1 80 0,0 2 32 15,0 1 0-15,0 1 0 0,1 1-112 0,-1 1-32 16,1-2 0-16,0 0 0 0,1 1-144 0,0 1 0 16,0-2 0-16,-1 1 128 0,1-1-128 0,0 0 0 15,0-1 0-15,1 0 0 0,-1-1 0 0,0 0 0 16,-1 0 0-16,0-1 0 0,0 0 0 0,1 0-304 0,-3-2 48 15,-2 2 16 1,-3-3-2048-16,0 0-400 0,0 0-96 0,0 0-14048 0</inkml:trace>
  <inkml:trace contextRef="#ctx0" brushRef="#br0" timeOffset="133692.661">9387 13147 24063 0,'0'0'1072'0,"0"0"208"0,0 0-1024 0,0 0-256 16,-1-4 0-16,0 0 0 0,0 0 1264 0,1 0 192 16,-1 0 32-16,0-1 16 0,1 0-336 0,0 1-64 15,1-1-16-15,0 0 0 0,-1 0-224 0,0 5-48 16,1-5-16-16,-1 5 0 0,0 0-16 0,0 0 0 15,0 0 0-15,0 0 0 0,0 6 112 0,-1 3 0 0,-1 2 16 0,0 3 0 16,-1 3-672-16,-2 1-240 0,-2 4 144 0,0 0-144 16,2 2 208-16,-1 2-32 15,0 2-16-15,-1 0 0 0,1 3 144 0,0 1 16 0,0 2 16 0,2-2 0 16,2 0-96-16,2 0-32 0,0-5 0 0,0-2 0 16,1-2-208-16,2-3 144 0,1-2-144 0,1-2 128 15,0-4-128-15,1-1 0 0,2-2 0 0,0-1 0 16,0-2 0-16,1-3 0 0,0-2 0 0,1-1 0 15,1 0 0-15,0-2 0 0,1 0 0 0,0-2-176 16,0-1-80-16,-1-1 0 0,-1 0-16 0,-1 1 0 16,-2 0-1120-16,-1 0-208 0,-2-1-64 0</inkml:trace>
  <inkml:trace contextRef="#ctx0" brushRef="#br0" timeOffset="137396.035">10089 13631 14735 0,'0'0'1312'0,"0"0"-1056"0,0 0-256 0,0-5 0 16,1-1 2304-16,0 1 384 0,0-3 96 0,0 2 16 16,-1 2-1184-16,0-2-224 0,0 0-48 0,0 1-16 15,0 5-160-15,-1-5-16 0,0 0-16 0,1 5 0 16,0 0-64-16,-4-3-16 0,-2 1 0 0,-1 2 0 0,0 3-288 0,0 2-64 15,0 2-16-15,-2 2 0 0,0 2-192 0,0 1-48 16,0 2 0-16,3 1 0 0,-2-2-112 16,1 1-16-16,1 0-16 0,2-1 0 15,1 0-112-15,2-1 0 0,2-1-16 0,2-2 0 0,1 0-176 0,1-1 0 16,1-3 144-16,2-2-144 0,0-1 144 0,1-2-144 16,1-2 192-16,1-1-192 0,1-5 0 0,-2 0 0 15,0-1-240-15,0 0 80 0,-2-2 160 0,-1 0 0 16,-1 0 0-16,0 1 0 0,-1 0 0 0,-2 0-240 15,-2 0 64-15,0 3 16 0,-1 3 160 0,0 4 0 16,0 0 0-16,0 0 0 0,0 0 0 0,-4 1 0 16,0 2 128-16,0 2-128 0,1 2 256 0,0 1 0 15,1 2-16-15,1 0 0 0,1 0-64 0,2 2-16 16,1 0 0-16,1 0 0 0,1-1-160 0,1 1 0 16,1-1 0-16,2 0 0 0,0-1 0 0,2-3-144 15,-1-1 144-15,1-1-160 16,0 0-1936-16,1-4-384 0,-1-2-80 0</inkml:trace>
  <inkml:trace contextRef="#ctx0" brushRef="#br0" timeOffset="137637.3">10309 13335 18431 0,'0'0'1632'15,"-1"6"-1312"-15,-1-1-320 0,1 2 0 0,0 0 3776 0,0 3 704 16,0 1 128-16,0 2 16 0,0 2-2544 0,1 2-512 16,-1 2-96-16,0 2-32 0,0 1-640 0,0 3-128 15,0-2-32-15,0 0 0 0,0 1-288 0,-1-2-64 16,0-2-16-16,1-1 0 0,1-1-272 0,0-2 0 16,0-1 128-16,1-2-128 15,0-1-752-15,1-2-208 0,0-3-32 0,0 0-11360 16,-2-7-2256-16</inkml:trace>
  <inkml:trace contextRef="#ctx0" brushRef="#br0" timeOffset="137844.412">10469 13320 26719 0,'-4'5'2368'0,"0"3"-1888"16,-1 0-480-16,2 3 0 0,-2 1 3072 0,1 3 512 15,-1 1 96-15,1 3 32 0,1 1-2128 0,0 2-432 16,0 0-64-16,1 4-32 0,0-1-624 0,1 0-128 16,1-1-32-16,0-2 0 0,1-1-272 0,0-1 0 0,1-3 128 0,0 0-128 31,1-2-704-31,0-1-192 0,0-1-32 0,1 0-11824 0,1-5-2368 0</inkml:trace>
  <inkml:trace contextRef="#ctx0" brushRef="#br0" timeOffset="138449.198">10846 13580 32191 0,'0'0'1424'0,"0"0"304"0,0 0-1392 0,0 0-336 16,0 0 0-16,0 0 0 0,0 0 2000 0,3 4 336 16,-1 2 64-16,-2 2 16 0,1 2-1136 0,0 2-240 15,1 1-32-15,-1 0-16 0,0 2-544 0,0 5-128 16,1-1 0-16,-1 1-16 0,-1-1-304 0,1 1 0 15,-1 0 128-15,1-1-128 0,-1 0 0 0,1-6-304 16,0 1 64-16,0-2 16 16,1-2-2112-16,0 0-416 0,0-5-96 0,-2-5-16 0</inkml:trace>
  <inkml:trace contextRef="#ctx0" brushRef="#br0" timeOffset="138713.592">10856 13511 6447 0,'0'0'576'0,"-5"-1"-576"0,5 1 0 0,-4-2 0 16,4 2 7360-16,0 0 1344 15,0 0 288-15,0 0 48 0,0 0-6784 0,4-4-1360 0,0 0-256 0,3 1-64 16,2 2-576-16,2 1 0 0,1 1 0 0,-2 3 0 16,2-1 0-16,-1 2 0 0,-1-1 0 0,-2 3 0 15,0 2 400-15,-3 2-16 0,0 1-16 0,-2-1 0 16,-2 2-640-1,-3 1-128-15,-1-1-32 0,-2 0 0 0,-2-1 432 0,-1 0 0 0,1-1 0 0,-4 0 0 0,-1-1 0 0,0-2 128 16,2-1-128-16,-2-2 0 0,1 0 0 0,2-4 0 16,3-1 0-16,6 0 0 15,-4-3-1776-15,3-2-368 0,2-3-80 0</inkml:trace>
  <inkml:trace contextRef="#ctx0" brushRef="#br0" timeOffset="139022.775">11146 13491 37951 0,'-5'1'832'0,"-2"3"192"0,-2 0 16 0,-1 1 16 0,1 0-848 0,-2 1-208 16,-1 2 0-16,0 1 0 0,2 2 1040 0,0 1 176 16,2-2 16-16,-1 3 16 0,2 0-672 0,1 0-128 15,1-2-16-15,3 0-16 0,2 0-416 0,2-2 0 16,0 0 0-16,2 0 0 0,1-3 0 0,2 0 0 15,3-2 0-15,2-1 0 0,1-2-304 0,0-2 64 0,1-2 16 0,-1 0 0 32,-1-3-272-32,0-1-48 0,0-1-16 0,-2-1 0 15,-2 0-16-15,0-1-16 0,-1 0 0 0,-2 1 0 0,-2-2 240 0,-1 2 48 0,-2 2 16 0,-1-1 0 16,0 1 288-16,-2 1 0 0,-2 0 0 0,-1 2 0 16,-2 0 0-16,1 2 0 0,-2-2 0 0,0 2 0 15,0-1 0-15,1 1 0 0,1-1-128 0,3 0 128 16,0 0-2128-16,4 3-320 0,0-5-64 15</inkml:trace>
  <inkml:trace contextRef="#ctx0" brushRef="#br0" timeOffset="139335.717">11310 13518 45151 0,'-7'6'992'0,"-3"1"208"0,-1 1 32 0,-1 1 48 0,1-1-1024 0,0 0-256 16,1 1 0-16,1-3 0 0,0 1 1072 0,2-1 160 15,2-2 48-15,5-4 0 0,0 0-848 0,0 0-176 16,5 2-16-16,2 0-16 0,1-2-224 0,3 0 0 16,0 0 0-16,1 0 0 0,1 0-192 0,-1 2 32 15,-1 1 0-15,0 0 0 16,-2 1-224-16,-1 1-64 0,-1 0 0 0,-3 1 0 0,-1 1 192 0,-2 1 16 16,-1-3 16-16,-2 3 0 0,-1 1 80 0,-1-2 16 15,-4 1 0-15,0 0 0 0,-1 1 432 0,0-1 80 16,-1-1 32-16,0 1 0 0,0-2-128 0,1 0-32 15,1-3 0-15,3 0 0 0,0-1-256 0,5-2 0 16,0 0-208-16,0 0 80 16,0 0-1344-16,4-6-272 0,1-2-48 0,3 0-11648 0,1-1-2336 0</inkml:trace>
  <inkml:trace contextRef="#ctx0" brushRef="#br0" timeOffset="139617.15">11515 13471 22111 0,'-17'7'1968'0,"7"-4"-1584"0,-3 2-384 0,0 1 0 16,-1 1 4784-16,0-1 864 0,2 0 176 0,0-1 48 15,2 2-3424-15,2-2-672 0,2 0-144 0,2-1-32 16,4-4-1024-16,0 0-224 0,0 0-32 0,6 5-16 0,2-1-304 0,1-1 0 16,1 0 128-16,0 1-128 15,1-3 160-15,1 2-32 0,-2 0 0 0,0 1 0 16,0 0-576-16,-1 1-128 0,-2 0-32 0,0 2 0 0,-2-2 160 0,-2 2 48 15,-2 0 0-15,-2 2 0 0,-2 0 528 0,-1 0 96 16,-2 0 32-16,-2 0 0 0,-2 1 16 0,1 0 16 16,1-1 0-16,-2-2 0 0,-1 0-144 0,1 0-16 15,2-1-128-15,1-1 192 0,1-1-192 0,1-1 128 16,5-3-128-16,0 0 0 16,0 0-1360-16,0 0-368 0,0 0-80 0,0 0-18416 0</inkml:trace>
  <inkml:trace contextRef="#ctx0" brushRef="#br0" timeOffset="139759.407">11619 13643 24879 0,'-6'14'1088'0,"3"-6"256"0,-2 0-1088 0,0 1-256 16,0-2 0-16,0 2 0 0,0 0 3936 0,1-1 736 0,0-2 128 0,1 0 48 16,0-1-3680-16,3-5-720 0,0 0-160 0,0 0-32 31,0 0-3088-31,0 0-624 0</inkml:trace>
  <inkml:trace contextRef="#ctx0" brushRef="#br0" timeOffset="139892.767">11634 13360 35759 0,'-10'1'1584'0,"5"-1"336"16,-3 0-1536-16,1 0-384 0,1 0 0 0,0 0 0 16,0 0 1296-16,0 0 192 0,3-1 48 0,3 1 0 15,0 0-2048-15,0 0-384 0,0 0-96 0,4-4-16352 16</inkml:trace>
  <inkml:trace contextRef="#ctx0" brushRef="#br0" timeOffset="140269.102">11740 13317 21183 0,'0'0'1888'0,"-2"5"-1504"16,-1 0-384-16,0 2 0 0,-1-2 4240 0,0 3 784 0,0 3 160 0,0 3 16 16,-1-2-2960-16,0 9-576 0,0 1-128 0,2 2-32 15,1-1-928-15,1 2-176 16,0-1-32-16,1-1-16 0,0-3-352 0,0 2 0 15,1-4 0-15,0-1 128 0,1-2-128 0,0-3 0 16,0-1 0-16,0-1 0 0,1-2 0 0,-1-1 0 16,-2-7 0-16,0 0 0 0,0 0 0 0,5 1 0 0,-5-1 0 15,5-3-128-15,0-1 304 0,-1-1 64 0,0 0 16 0,0-3 0 16,1-1-128-16,0 1 0 0,1 1-128 0,0 0 192 16,1 0-192-16,0 1 0 0,0 1 0 0,2 2 0 15,-1 0 0-15,1 2 0 0,0 1 0 0,-2 2 0 16,-1 1 0-16,-1 2-128 0,-2 1 128 0,0 1-160 15,-1 2 160-15,-2-2 0 0,-3 1 0 0,-2 1 0 16,-1 0 0-16,0 0 256 0,-1-2-64 0,-2-1-16 0,-1 1 128 16,0 0 16-16,0-1 16 0,-1 1 0 0,-1-2-144 15,-1-2-16-15,1 1-16 0,-1-2 0 0,1-1-160 0,1 0 0 16,2-1 0-16,2-1 0 16,1-2-944-16,2 1-272 0,2-3-48 0,3-2-12768 15,2 0-2560-15</inkml:trace>
  <inkml:trace contextRef="#ctx0" brushRef="#br0" timeOffset="140467.933">11956 13329 14735 0,'0'0'1312'0,"0"0"-1056"16,0 0-256-16,0 0 0 0,0 0 5184 0,4 6 960 15,-2 0 208-15,0 3 48 0,0 2-3776 0,-1 2-768 16,-2 2-128-16,1 3-48 0,-2 2-656 0,-2 9-144 15,0 1-32-15,1-2 0 0,0 0-608 0,0-2-240 16,0-1 176-16,1-3-176 0,0-1 0 0,2-4 0 16,0-2 0-16,2-2 0 15,0-2-1344-15,2-1-256 0,0-4-48 0,0-2-11280 16,-4-4-2272-16</inkml:trace>
  <inkml:trace contextRef="#ctx0" brushRef="#br0" timeOffset="140786.445">12062 13622 42847 0,'0'0'944'0,"0"0"192"0,0 0 32 0,1 6 48 0,-1-6-976 0,3 6-240 0,0-1 0 0,1 0 0 16,1-3 800-16,1 1 112 0,0-2 32 0,1 0 0 31,1-1-1152-31,1-1-240 0,0-2-32 0,-1 0-16 0,-1 0 112 0,0-2 32 0,0-1 0 0,-1 0 0 16,-1 0-16-16,1-1 0 0,-3-1 0 0,0 1 0 0,-2-1 368 0,0 0 0 15,-1 1 0-15,-1-1 0 0,-1 2 512 0,-1 3 32 16,-2-2 0-16,-1 0 0 0,-2 2 304 0,-1 2 64 15,-1 2 16-15,0 2 0 0,-2 2-288 0,0 0-48 16,0 5-16-16,2 2 0 0,0 1-48 0,2 1-16 16,2-2 0-16,2 1 0 0,3 0-80 0,2-3-32 15,2 2 0-15,3-2 0 0,2 0-192 0,2-3-32 16,1-1-16-16,2-1 0 0,1 0-160 0,1-1 128 16,1-2-128-16,0-1 128 0,-1 0-128 0,1-1 0 15,-1-2 0-15,-2-1-176 0,0-2-128 0,-2 1-16 16,-1-3-16-16,-4 1 0 15,-1 0-1664-15,-1-2-336 0,-1 0-64 0</inkml:trace>
  <inkml:trace contextRef="#ctx0" brushRef="#br0" timeOffset="141454.22">10098 14003 23951 0,'0'0'1056'0,"0"0"224"0,-1-6-1024 0,1 3-256 0,0 3 0 0,3-3 0 16,1-1 3936-16,4 3 736 0,4 1 128 0,5 0 48 16,9 0-2448-16,8 0-480 0,-2 0-112 0,3 0-16 15,4 1-576-15,6 1-128 0,4 0-32 0,5-1 0 16,4-1-432-16,5-1-96 0,-1-1-16 0,3 0 0 0,2 1-256 16,2-1-64-16,2 0-16 0,13 2 0 0,-7 2-176 0,-8 2 0 15,-6 2 0-15,-2-1 128 16,-15 1-752-16,0 0-144 0,-1-1-48 0,-1 0 0 15,-2-1-1600-15,-3-1-320 0,-2-1-64 0</inkml:trace>
  <inkml:trace contextRef="#ctx0" brushRef="#br0" timeOffset="142133.55">12869 13722 10127 0,'0'0'448'0,"0"0"96"0,0 0-544 0,0 0 0 0,0 0 0 0,0 0 0 16,0 0 5312-16,-2-2 944 0,-1-1 192 0,0 0 32 15,1-1-3728-15,-1 0-768 16,0 0-128-16,0-1-48 0,0-2-576 0,0-2-112 0,0-2-32 0,1-3 0 15,0 1-352-15,2-7-80 0,0-1-16 0,1-1 0 16,1-2-256-16,1-3-64 0,1-1-16 0,2-2 0 16,1 2-304-16,1 2 160 0,0 1-160 0,1 3 128 15,0 2-128-15,-1 4 0 0,1 2 0 0,-1 2 0 16,-2 2-944-16,1 3-208 0,0 1-64 0,0 2-18704 16</inkml:trace>
  <inkml:trace contextRef="#ctx0" brushRef="#br0" timeOffset="142342.488">13011 13441 32015 0,'0'0'1408'0,"0"0"320"0,1 5-1392 0,0 1-336 16,0 1 0-16,1-1 0 0,1 2 1232 0,2 1 176 15,1 0 48-15,2 2 0 0,3 2-656 0,0 1-128 16,1 0-32-16,1-1 0 0,-1 0-448 0,2-1-192 16,-1-1 128-16,0-2-128 0,-1 0 0 0,-1-1 0 15,0 0 0-15,-2 0 0 16,-3-1-2176-16,0 0-528 0</inkml:trace>
  <inkml:trace contextRef="#ctx0" brushRef="#br0" timeOffset="142521.412">13011 13699 26719 0,'0'0'1184'0,"4"-4"240"0,-1-2-1136 0,1 1-288 0,1-2 0 0,1 0 0 16,1-1 2816-16,1 0 496 0,-1 0 96 0,4-2 32 16,-1 0-2160-16,-1 0-448 0,0 0-64 0,0 2-32 15,0-1-528-15,0 1-208 0,0 2 176 0,-2 1-176 16,-1 1-1504-16,0 1-400 0,-1 0-80 0</inkml:trace>
  <inkml:trace contextRef="#ctx0" brushRef="#br0" timeOffset="142700.042">13285 13760 20271 0,'0'0'1792'16,"0"0"-1424"-16,0 0-368 0,2-5 0 0,0-2 3184 0,1 0 560 15,0 0 112-15,0-2 32 0,1 1-2720 0,1-2-528 16,0-2-128-16,0 1 0 0,1-2-224 0,1-1-32 16,0 0-16-16,0-2-11072 15,-2 1-2224-15</inkml:trace>
  <inkml:trace contextRef="#ctx0" brushRef="#br0" timeOffset="143216.096">13490 13479 21183 0,'0'0'944'0,"-4"4"192"0,-1 1-912 0,0 1-224 0,-2 1 0 0,1-1 0 15,0 0 3104-15,1 2 576 0,1 0 112 0,2 0 32 16,0 1-2816-16,2-2-560 0,1-2-128 0,2 2 0 16,0-1-320-16,2-1 0 0,2-2 0 0,1-1 0 15,1 0 0-15,0-4-144 0,0-1 144 0,1-1 0 0,1-1 0 0,-1-1 0 16,0-1 0-16,-1-1-128 0,0-1 128 0,-1 1 0 15,-2 1 0-15,-2 1 0 0,-1 0 0 0,-1 1 0 16,-2 5 0-16,0 0 0 0,0 0 272 0,0 0 48 16,0 0 0-16,0 0 0 0,-5 3 336 0,0 0 80 15,0 2 16-15,1 2 0 0,1 1-368 0,1 1-64 16,2 1 0-16,2-1-16 0,1 3-304 0,0 0 0 16,1 1 0-16,1-1 0 0,0 1 0 0,1 2 0 15,0-3 0-15,0 3 0 0,0-3 0 0,1 1 0 16,-2 2 0-16,0 0 0 0,-1-1 0 0,-1 2 0 15,1 0 0-15,-2-1 0 0,-1 1 160 0,-1 0-160 16,0-2 128-16,0-2-128 0,-2-1 192 0,-1 0-64 16,-1-1 0-16,1 0 0 0,-2-3 64 0,-1 1 0 15,-1 0 0-15,-3-4 0 0,-1 0 16 0,1-2 16 16,-3-3 0-16,1-2 0 0,1-1 144 0,1-3 16 16,-2-2 16-16,2 0 0 0,2-1-192 0,2 1-32 0,-1-1-16 0,3-1 0 15,1 0-160-15,2 0 0 16,1-1 0-16,3 0 0 0,2 1 0 0,2-1 0 0,0 0 0 15,4 0 0-15,1 0 0 0,1 1 0 0,1-2 0 0,1 1 0 16,0 1 0-16,-1 1 0 0,2-1 0 0,-2 1 0 16,0 0-272-16,-1 2 16 0,-2-2 0 0,-1 1 0 31,1 0-1760-31,-1 0-352 0,0 1-64 0</inkml:trace>
  <inkml:trace contextRef="#ctx0" brushRef="#br0" timeOffset="143476.566">13779 13276 40767 0,'0'0'896'0,"-1"7"192"0,-1 0 48 0,2-2 0 0,2 3-912 0,2 1-224 0,2 1 0 0,2 1 0 0,1 0 384 0,2 1 16 16,1 4 16-16,1 0 0 0,0 1-256 0,1 1-160 15,-1 1 192-15,0 3-192 0,-1-2 128 0,-1 4-128 16,-2-1 0-16,-2 2 0 0,-3-3 128 0,-2 0-128 16,-2-2 144-16,-1 0-144 0,-3-3 0 0,0 1 128 15,-2-1-128-15,-1-3 0 16,-2 0-368-16,0-2-112 0,0-3-32 0,1-1-11920 0,1 0-2400 0</inkml:trace>
  <inkml:trace contextRef="#ctx0" brushRef="#br0" timeOffset="143750.724">14281 13618 12895 0,'0'0'1152'15,"0"0"-928"-15,0 0-224 0,0 0 0 0,0 0 4944 0,4 5 944 16,-1 2 192-16,0 2 48 0,0-1-4048 0,1 3-800 16,-1 1-176-16,1 1-16 0,0 1-640 0,1-1-128 15,-2 2-32-15,0-2 0 0,0 4-288 0,-1 0 128 16,1 0-128-16,-1-2 0 16,0-1-240-16,1-2-144 0,0-1-48 0,0-2-11168 15,0-3-2240-15</inkml:trace>
  <inkml:trace contextRef="#ctx0" brushRef="#br0" timeOffset="144034.123">14283 13461 38015 0,'0'0'1680'0,"0"0"352"0,0 0-1632 0,0 0-400 15,2-2 0-15,2-2 0 0,2 1 608 0,2 0 32 16,3 2 16-16,1-1 0 0,1 0-400 0,3 1-96 15,3 0-16-15,2 1 0 0,-2 2-144 0,-1 2 0 0,-2 2 0 0,-2 1 0 16,-2 0 0-16,-1 3 0 16,-2 1 0-16,-1 2 0 0,-5-1-160 0,-1 2 160 0,-1 1 0 0,-4-1-144 15,-1 2 144-15,-2-1 192 0,-3-3-32 0,-1 0-16 16,-1-1 240-16,-1 0 64 0,-2-2 0 0,0-4 0 16,1 1-48-16,-1 0 0 0,1-4 0 0,1 1 0 15,3-3-400-15,0-2 0 0,4-1 0 0,4-2 0 16,2-1-2528-16,4 0-432 15,2-4-96-15</inkml:trace>
  <inkml:trace contextRef="#ctx0" brushRef="#br0" timeOffset="144372.378">14647 13546 13823 0,'0'0'1216'0,"-5"3"-960"15,0 0-256-15,-2 1 0 0,-1 1 5728 0,-2 2 1104 16,-1 3 208-16,1 0 64 0,0 0-4384 0,-1 0-864 15,0 1-192-15,1 0-16 0,3 0-992 0,1-1-192 16,-1-1-32-16,3 1-16 0,0-3-416 0,3 0 0 16,2-3 128-16,3 0-128 0,1 1-176 0,1-4-64 15,1-1-16-15,0-1 0 16,2-4-448-16,1 1-80 0,1-4-32 0,0-1 0 16,-3-1-400-16,2-2-96 0,0 1-16 0,-1-4 0 15,-2 2-192-15,-1-1-32 0,0 1-16 0,-1 0 0 0,-1 3 992 0,-1 2 208 16,-1 2 48-16,-2 6 0 0,0 0 976 0,0 0 208 15,0 0 32-15,0 0 16 0,-1 5 528 0,1 2 96 0,-1 3 32 0,0 1 0 16,0 0-656-16,1 0-128 0,0 1-16 0,1-1-16 16,1 0-432-16,1-2-96 0,0 0-16 0,2-1 0 15,1 1-208-15,0-4 0 0,2 0 0 0,1-2 0 32,-1-1-832-32,0-1-176 0,-1-2-16 0,-1-1-16 0,1-1-1968 15,0-2-400-15</inkml:trace>
  <inkml:trace contextRef="#ctx0" brushRef="#br0" timeOffset="144515.308">14868 13538 31727 0,'0'13'1408'0,"-1"-8"288"0,-1 1-1360 15,-1 2-336-15,-1 1 0 0,1 1 0 0,-1 1 1984 0,1-1 320 16,-1 0 64-16,1 0 0 0,0-2-1536 0,2-2-320 16,1-6-64-16,0 0-16 15,0 0-1408-15,0 0-288 0,0 0-48 0,0 0-15968 16</inkml:trace>
  <inkml:trace contextRef="#ctx0" brushRef="#br0" timeOffset="144791.305">14975 13646 31551 0,'0'0'1408'0,"0"0"272"0,0 0-1344 0,0 0-336 0,0 0 0 0,-2-2 0 16,0-3 2448-16,0 0 432 0,0-1 64 0,1-1 32 16,0-1-1616-16,1 0-320 0,1-1-64 0,1-3-16 15,0 1-816-15,2-2-144 0,1 1 0 0,1 0 0 16,0 1-3152-16,0 1-512 15</inkml:trace>
  <inkml:trace contextRef="#ctx0" brushRef="#br0" timeOffset="145068.115">15230 13407 7359 0,'-4'2'656'0,"-4"0"-528"15,-1 3-128-15,-1-1 0 0,-1 0 7296 0,0 1 1440 16,0 2 288-16,1-1 48 0,-1 2-5808 0,1 1-1168 15,1-1-240-15,2 0-32 0,2 0-864 0,2 0-192 16,3 0-16-16,2 0-16 0,2-1-480 0,2 2-112 16,2-3-16-16,2 1 0 0,1-1-128 0,1 0 0 15,-1 0 0-15,1 0 0 0,0 1 0 0,-2 0 0 16,-3 2 0-16,0 0 0 0,-2-1 0 0,-2 2 0 16,-2-2 0-16,-3 2 128 0,-2 0 80 0,-2-2 16 15,-3 3 0-15,1 0 0 0,-5-2 224 0,-1 1 32 16,0-2 16-16,-1 0 0 0,-1-1-224 0,2-1-32 15,-1-1-16-15,2-1 0 0,1-2-224 0,1-1-128 16,1-2 128-16,2-1-208 16,2-3-1760-16,3 0-336 0,1 0-80 0</inkml:trace>
  <inkml:trace contextRef="#ctx0" brushRef="#br0" timeOffset="145284.407">14850 13303 32703 0,'0'0'720'0,"0"0"160"0,0 0 16 0,0 0 16 0,0 0-720 0,0 0-192 15</inkml:trace>
  <inkml:trace contextRef="#ctx0" brushRef="#br0" timeOffset="150976.382">11718 10604 34671 0,'0'0'1536'0,"0"0"320"0,0-5-1488 0,0 5-368 16,0-5 0-16,0 5 0 0,2-4 2320 0,-2 4 400 15,0 0 80-15,6 2 16 0,0 1-992 0,1 2-192 16,-1 2-32-16,3 1-16 0,3 3-784 0,-1 1-160 0,2 1-16 0,1-1-16 15,0 2-400-15,1 0-80 0,1 0 0 0,0 1-128 16,1-1 0-16,1-1 0 0,-3 0 0 0,1-1 0 16,-1-1 0-16,-2-2-192 0,1 0 0 0,-3-1 0 15,-1-1-960-15,-1-1-192 0,-2-1-48 16,-1-1 0-16,-2 0-1136 0,-4-4-224 0,0 0-64 0</inkml:trace>
  <inkml:trace contextRef="#ctx0" brushRef="#br0" timeOffset="151173.907">11760 10915 36575 0,'0'0'1616'0,"0"0"336"0,0 0-1568 0,0 0-384 15,-3-4 0-15,3 4 0 0,-4-4 2144 0,1 0 352 16,2-1 64-16,1-1 0 0,1 0-960 0,2-1-208 16,1-1-48-16,3-1 0 0,3-4-576 0,0-2-112 15,2-2-16-15,1-2-16 0,1 0-352 0,2-1-64 16,1-2-16-16,-1-1 0 0,1 1-192 0,-2 0 0 15,-1 1-192-15,-1 2 192 16,-2 3-2048-16,-2 3-288 0</inkml:trace>
  <inkml:trace contextRef="#ctx0" brushRef="#br0" timeOffset="152493.091">19949 10649 16575 0,'0'0'736'0,"0"0"160"0,0 0-720 0,0 0-176 0,0 0 0 0,0 0 0 15,2-9 3216-15,0 2 624 0,-2 7 112 0,2-7 16 16,-2 7-2128-16,0 0-432 0,3-8-96 0,-3 8-16 15,0 0-320-15,0 0-64 0,0 0-16 0,0 0 0 16,1 5-192-16,-1 3-32 0,-3 2-16 0,1 2 0 16,0 2-272-16,-1 2-64 0,1-2-16 0,1 3 0 15,1-1-112-15,1-1 0 0,1 1-16 0,1-2 0 16,1-3-176-16,1 1 0 0,0-1 0 0,2-4 128 16,1 1-128-16,1-4 0 0,0-2 144 0,0-1-144 0,0-2 144 0,0-2-144 15,1 1 192-15,-1-3-192 0,-1-1 208 0,2-3-64 16,-2 0-16-16,-1-1 0 15,0-1-128-15,-2 0 160 0,-1 1-160 0,-2 0 160 0,0 3-160 0,0-1 128 16,-3 2-128-16,1 6 128 0,0 0-128 0,0 0 192 16,0 0-192-16,0 0 192 0,-5-1-192 0,0 3 128 15,0 1-128-15,1 2 128 0,2 2-128 0,2 0 128 16,2 1-128-16,1 2 128 0,2 3-128 0,1-2 0 16,1 2 0-16,0 1 0 0,1-1 0 0,1 1 0 15,-2-1 0-15,0 1 0 0,-2 1 0 0,0 2 160 16,0-3-160-16,-2 2 160 0,-2 3-32 0,-1 1 0 15,-1-1 0-15,-2 1 0 0,-1 1 0 0,-1-2-128 16,0 1 192-16,-1-1-64 0,-2-2 16 0,-2 0 0 16,-1-2 0-16,1-1 0 0,-2-3-144 0,-1-1 160 0,1-5-160 0,2-3 160 15,0-2 96-15,1-2 32 16,1-5 0-16,1-1 0 0,2-1 16 0,2-3 0 16,1-2 0-16,2-1 0 0,2-3-144 0,1 0-32 0,3-4 0 0,1 2 0 15,2-1 16-15,1 2 0 0,1-1 0 0,-1 3 0 16,1-1-16-16,1 1 0 0,-2 2 0 0,-2 0 0 15,2 1-128-15,-2 0 0 0,0 1 0 0,0-1 128 16,-1 2-128-16,2 1 0 0,-2-1 0 0,0 2 0 16,1 1 0-16,0 0 0 0,-1 1 0 0,0-1 0 15,0 1-448-15,-1 1 16 0,-1 2 16 16,0 0 0-16,-1 0-1744 0,0 1-336 0,-4 4-80 0,0 0-16752 16</inkml:trace>
  <inkml:trace contextRef="#ctx0" brushRef="#br0" timeOffset="152973.519">20529 10566 27119 0,'0'0'1200'0,"0"0"256"0,0 0-1168 0,3-3-288 0,-3 3 0 0,4-4 0 16,-4 4 2368-16,2-4 400 0,-2 4 96 0,0 0 16 15,0 0-864-15,0 0-160 0,0 0-48 0,0 0 0 16,4 1-640-16,0 2-128 0,0 2-16 0,-2 3-16 16,-1 1-304-16,-1 2-48 0,0 2-16 0,-1 1 0 0,1 3-640 0,-1-1 0 15,0 2 0-15,-1 1 0 0,1 0 0 0,-1 1 0 16,0-1 0-16,0-1 128 15,1-3-912-15,0-3-192 0,0 1-48 0,2-3 0 16,-1-1-512-16,0-5-96 0,0-4-32 0,0 0-11040 16,0 0-2208-16</inkml:trace>
  <inkml:trace contextRef="#ctx0" brushRef="#br0" timeOffset="153195.966">20704 10605 25791 0,'0'0'2304'0,"0"0"-1856"15,0 0-448-15,0 0 0 0,0 0 3840 0,0 0 656 16,0 0 144-16,0 0 32 0,0 0-2576 0,6 5-512 16,-3 2-112-16,2 0 0 0,1 1-768 0,1 2-128 15,1 0-48-15,1 2 0 0,0 1-384 0,2-1-144 16,1 1 0-16,-1 1 144 0,0 0-144 0,0-1 0 0,1 0 0 0,-3-3 0 31,0 0-480-31,-1 0-80 0,-1-3-16 0,0 1 0 16,-2 0-1440-16,-1-3-288 0,0 2-64 0,-2-3-16 15,-2-4-816-15,0 0-176 0</inkml:trace>
  <inkml:trace contextRef="#ctx0" brushRef="#br0" timeOffset="153373.668">20662 10852 18431 0,'0'0'1632'0,"0"0"-1312"0,0 0-320 0,0 0 0 0,0 0 5248 0,6-1 992 16,0-4 192-16,3 0 32 0,2-2-3648 0,3-1-720 16,2-3-160-16,3-2-16 0,1-3-752 0,1 0-144 15,-2 0-16-15,2 0-16 0,-2 0-544 0,-1-2-128 16,0-1 0-16,-3 1-16 0,-1 1-560 0,1-5-128 16,-5 2 0-16,-2 3-22912 0</inkml:trace>
  <inkml:trace contextRef="#ctx0" brushRef="#br0" timeOffset="177536.06">14010 12090 29599 0,'0'0'1312'0,"4"-1"272"0,2-2-1264 0,-1-2-320 16,2-2 0-16,1 1 0 0,1 3 1600 0,1 0 272 16,0 1 48-16,5 0 16 0,-1 1-912 0,-2 1-192 15,0-2-48-15,0 2 0 0,-1 2-448 0,-3 0-80 16,-1 0-32-16,0 1 0 15,-1 0-800-15,-6-3-176 0,0 0-16 0</inkml:trace>
  <inkml:trace contextRef="#ctx0" brushRef="#br0" timeOffset="177711.032">14075 12258 37375 0,'0'0'1664'0,"0"0"320"0,0 0-1584 0,0 0-400 15,8 0 0-15,0 0 0 0,1-3 1120 0,0 1 144 0,1 0 16 16,0 1 16-16,0 0-592 0,0 1-128 16,-1 0-32-16,1 0 0 0,0 0-1200 0,1 1-240 15,-1 0-64-15</inkml:trace>
  <inkml:trace contextRef="#ctx0" brushRef="#br0" timeOffset="180715.111">14752 11659 7359 0,'0'0'320'0,"0"0"80"0,0 0-400 0,0 0 0 15,0 0 0-15,0 0 0 0,0 0 4896 0,0 0 896 16,0 0 176-16,0 0 48 0,0 0-2944 0,0 0-576 16,6-1-112-16,-1-1-16 0,0 0-560 0,0 1-96 15,1 0-32-15,1 0 0 0,0-1-432 0,2 1-96 16,0 0 0-16,-1 0-16 0,1 0-464 0,1 0-96 15,0-3 0-15,-1 3-16 0,2-2-224 0,-1 1-32 16,1 2-16-16,0-2 0 0,-1 0-432 0,0 0-96 16,0 0-16-16,0 0 0 15,-1 1-992-15,0 0-208 0,-1 0-32 0,0 0-16 16,-1 0-1424-16,-7 1-272 0</inkml:trace>
  <inkml:trace contextRef="#ctx0" brushRef="#br0" timeOffset="181057.952">14771 11694 17503 0,'0'0'768'0,"-4"0"176"0,-1 0-752 0,0 0-192 15,0 0 0-15,0 0 0 0,1 0 3632 0,4 0 688 16,-5 0 144-16,5 0 16 0,0 0-2240 0,0 0-448 15,0 0-80-15,0 0-32 0,0 0-368 0,0 0-80 16,0 0-16-16,0 0 0 0,3 5-192 0,1 0-32 16,3-1-16-16,0 2 0 0,0 1-272 0,0 1-48 15,1 0-16-15,0 1 0 0,1-1-272 0,2 2-64 16,-2-1-16-16,1 2 0 0,1 0-288 0,-2-1 0 16,0 1 128-16,-1 0-128 0,1 0 0 0,-1-1 0 15,-1 0-208-15,0 0 80 16,-1 0-1040-16,0 0-208 0,-1-1-32 0,0 0-16 15,-1-1-432-15,0-1-96 0,0-1-16 0,0-3 0 16,-4-3-416-16,0 0-96 0,0 0-16 0,0 0-12096 0</inkml:trace>
  <inkml:trace contextRef="#ctx0" brushRef="#br0" timeOffset="181346.216">14732 12264 31967 0,'0'0'704'0,"0"0"128"0,0 0 48 0,0 0 16 0,5-4-704 0,1-2-192 0,0-2 0 0,1-1 0 0,1-1 1728 0,0-2 320 15,0 0 64-15,1-2 16 0,1-1-368 0,0 0-80 16,-2 1-16-16,2-1 0 0,-2 1-544 0,0-1-112 15,1 0-32-15,-2 0 0 0,0 1-560 0,1-1-112 16,-1 2-32-16,-1-1 0 0,-1 1-272 0,2 0 0 16,-2 1 0-16,1 2 0 15,1 0-1264-15,0 2-304 0,-1 1-64 0,0 3-18992 16</inkml:trace>
  <inkml:trace contextRef="#ctx0" brushRef="#br0" timeOffset="181560.742">14797 12231 24879 0,'0'0'2208'0,"0"0"-1760"16,0 0-448-16,0 0 0 0,0 0 3936 0,0 0 704 16,0 0 144-16,7 0 16 0,-1 0-2816 0,0 1-560 0,2 1-112 0,1 0-32 15,1 2-944-15,0 0-192 0,0 0-144 0,2 1 192 16,0 0 0-16,1 0 16 0,0-1 0 0,1 0 0 31,0 0-864-31,-1-1-176 0,0-1-48 0,1-2 0 16,-1 0-1936-16,0-2-384 0</inkml:trace>
  <inkml:trace contextRef="#ctx0" brushRef="#br0" timeOffset="181780.602">15123 12097 11055 0,'0'0'976'0,"0"0"-784"0,0 0-192 0,0 0 0 0,0 0 5072 0,0 0 976 16,0 0 192-16,0 0 32 0,0 0-3648 0,0 0-752 15,-2 6-144-15,0 0-16 0,0 2-784 0,0 1-160 16,1 0-16-16,0 2-16 0,0-1-480 0,0 2-80 16,0 1-32-16,1 0 0 0,0 0-144 0,0 1 0 15,0-4 0-15,0-1 0 0,0 1 0 0,0-2 0 16,0-1-224-16,0-2 80 15,0-5-1744-15,0 0-352 0,0 0-64 0</inkml:trace>
  <inkml:trace contextRef="#ctx0" brushRef="#br0" timeOffset="182069.263">15033 11461 27807 0,'0'0'1232'0,"-1"-3"256"0,-4 0-1184 0,1-1-304 0,4 4 0 0,0 0 0 16,0 0 1280-16,0 0 208 0,0 0 48 0,0 0 0 0,1 7-576 15,0 2-128-15,0 1 0 0,2 1-16 0,0 2-112 0,-1 2 0 16,1 1-16-16,0 2 0 0,0 0-256 0,0 0-48 15,-2 0-16-15,0-1 0 16,-1 1-176-16,0-2-48 0,0 0 0 0,0-1 0 16,-1 0-1024-16,0 0-208 0,0 2-32 0</inkml:trace>
  <inkml:trace contextRef="#ctx0" brushRef="#br0" timeOffset="182794.41">14601 12598 6447 0,'0'0'576'0,"0"0"-576"0,0 0 0 0,0 0 0 16,0 0 4992-16,0 0 880 16,0 0 176-16,0 0 32 0,0 0-3152 0,6 5-640 0,0 1-128 0,1 1-32 15,0 1-592-15,1 0-128 0,1 0-32 0,1 1 0 16,0 0-528-16,1 0-96 16,-2 0-32-16,3-1 0 0,0 1-416 0,1-2-96 0,0-1-16 0,0 0 0 0,0-1-192 0,-2-1 0 15,0 0 0-15,0 1 0 0,-1-2-192 0,-1 0-64 16,-1 0-32-16,-1 0 0 15,-2 0-1568-15,0 0-320 0,-5-3-64 0,0 0-14736 16</inkml:trace>
  <inkml:trace contextRef="#ctx0" brushRef="#br0" timeOffset="182985.661">14630 12810 17503 0,'0'0'768'0,"0"0"176"0,2-5-752 0,1-1-192 15,0-1 0-15,1 0 0 0,-1-2 4080 0,1 1 784 16,0 1 144-16,0-1 48 0,1 0-3104 0,2-1-608 16,-1 0-128-16,0 0-32 0,2-1-816 0,0 1-176 15,1 0-16-15,0 0-16 0,0 1-160 0,0-2 0 16,0-1 0-16,0 0-176 16,1 1-1808-16,-1 0-352 0,-1 1-80 0</inkml:trace>
  <inkml:trace contextRef="#ctx0" brushRef="#br0" timeOffset="183342.129">15030 12590 22623 0,'0'0'1008'0,"0"0"208"0,0 0-976 0,0 0-240 16,0 0 0-16,3-3 0 0,-3 3 1712 0,0 0 288 15,0 0 64-15,0 0 16 0,0 0-544 0,0 0-128 16,0 0 0-16,0 0-16 0,0 0-352 0,-5 2-64 16,-1 2-16-16,0 2 0 0,0 2-448 0,0 1-80 15,0 2-32-15,0 0 0 0,3 2-128 0,-2 0-16 16,1-1-16-16,2 0 0 0,0 0-240 0,3 0 144 15,1-2-144-15,1-1 128 0,0-1-128 0,1-1 0 16,0 0 0-16,3-5 0 0,2 1-208 0,0-3 16 16,0-2 16-16,-1-1 0 15,0-1-1440-15,0-1-304 0,0-1-48 0,-1-1-13984 0</inkml:trace>
  <inkml:trace contextRef="#ctx0" brushRef="#br0" timeOffset="183528.675">14988 12643 22111 0,'0'0'1968'0,"0"0"-1584"0,0 0-384 0,0 0 0 16,6-3 2944-16,-1 1 512 0,-1-1 112 0,2 1 16 16,1 0-2016-16,0 0-400 0,1 1-80 0,-2 0 0 15,1 1-768-15,1 0-160 0,0 0-32 0,1 0 0 16,-1 0-896-16,0 0-176 0,0 0-32 0</inkml:trace>
  <inkml:trace contextRef="#ctx0" brushRef="#br0" timeOffset="185979.841">15198 12477 11055 0,'0'0'976'0,"0"0"-784"0,0 0-192 0,0 0 0 16,0 0 4896-16,0 0 928 0,0 0 192 0,7-1 48 16,-1 1-3136-16,1 1-624 0,0 1-128 0,1 2-32 15,1 2-736-15,0 2-160 16,-1-1-32-16,2 4 0 0,1 0-416 0,0 3-96 0,-2-1 0 0,3 3-16 16,1 1-368-16,0 0-64 0,-1 3 0 0,-1-4-16 15,0 1-240-15,0 0 0 0,0-2 128 0,1 1-128 16,-1-1 0-16,1-2 0 0,-2 0 0 0,3 1-160 31,-2-3-320-31,-1-1-64 0,0-4-16 0,-2-1 0 0,-1-1-1504 0,-7-4-304 0,0 0-64 0,0 0-9792 16,0 0-1936-16</inkml:trace>
  <inkml:trace contextRef="#ctx0" brushRef="#br0" timeOffset="186150.413">15273 12840 32831 0,'0'0'1456'0,"0"0"288"0,0-5-1392 0,0 0-352 16,1-1 0-16,2-1 0 0,0-2 1456 0,2-1 208 0,0-2 64 0,1-2 0 16,-1 0-448-16,3-3-64 15,0-2-32-15,2 0 0 0,0-3-624 0,-2 2-128 16,2-1-32-16,0 1 0 0,0 0-224 0,0 4-48 16,-3-2-128-16,0 3 192 0,1 0-192 0,0 1 0 0,-2 0 0 0,1 1 0 31,-2-1-800-31,0-1-208 0,0 0-32 0,-1-2-11696 15,-1-1-2352-15</inkml:trace>
  <inkml:trace contextRef="#ctx0" brushRef="#br0" timeOffset="186958.234">15822 11413 36047 0,'0'0'784'0,"0"0"176"0,0 0 16 0,0 0 48 0,6 0-816 0,0 0-208 0,0 0 0 0,1 1 0 15,1 0 1424-15,0 0 240 0,0 1 64 0,1-1 0 16,0 0-704-16,1 0-144 0,1 0-32 0,-2 1 0 15,2 0-528-15,0 0-128 0,1-1 0 0,-2 0-16 16,0 2-176-16,1-3 0 0,-1 1 0 0,-1 0-176 31,1-1-1200-31,-1 1-240 0,-2-1-48 0,1 0-10880 0,-1 0-2176 0</inkml:trace>
  <inkml:trace contextRef="#ctx0" brushRef="#br0" timeOffset="187284.674">15806 11470 18431 0,'0'0'1632'0,"0"0"-1312"0,0 0-320 0,0 0 0 0,0 0 3152 0,0 0 560 16,0 0 128-16,0 0 0 0,0 0-1856 0,0 0-368 16,0 0-80-16,0 0 0 0,0 0-288 0,0 0-48 15,0 0-16-15,6 0 0 0,-6 0-432 0,7 3-96 16,0 1-16-16,-1 1 0 0,1 0-240 0,-1 0-48 15,-1 1-16-15,0 1 0 0,0 1-112 0,1 2-32 16,0 0 0-16,2 2 0 0,0 1-48 0,1 0-16 16,1 0 0-16,-2-1 0 0,1 2-128 0,0-2 192 15,1 0-192-15,-1 0 192 0,-2 0-64 0,0-2-128 16,1 0 192-16,-2 0-64 0,0 1-128 0,0-3 0 16,0-1 0-16,-2 0 128 0,1 0-128 0,1-1 0 0,-1-1 0 0,0 0 0 15,0-1-272-15,1-1-96 0,-2-1-16 0,0-2 0 31,-4 0-2048-31,4 0-432 0,-4 0-80 0,0 0-14624 0</inkml:trace>
  <inkml:trace contextRef="#ctx0" brushRef="#br0" timeOffset="187561.693">15851 12076 10127 0,'0'0'448'0,"0"0"96"0,2-2-544 0,0-4 0 15,0 1 0-15,0-1 0 0,1-3 5072 0,1-2 912 16,0-1 176-16,1-1 48 0,3-7-3552 0,1 0-704 16,0 1-144-16,0-2-16 0,-1 0-704 0,2-2-144 15,0 1-32-15,0 1 0 0,-1 1-624 0,-1 3-128 16,1 1-32-16,0 2 0 0,-1 2-128 0,-1 2 0 15,-2 3 0-15,1 2 0 16,-2 1-1584-16,-4 4-240 0,0 0-48 0,0 0-15136 0</inkml:trace>
  <inkml:trace contextRef="#ctx0" brushRef="#br0" timeOffset="187729.645">15827 12060 15663 0,'0'0'688'0,"-1"7"144"0,1-2-656 0,0 0-176 15,0-5 0-15,3 5 0 0,1 0 4240 0,1-1 816 0,1-1 176 0,1 0 16 16,4 0-3200-16,1-1-640 0,0-1-128 0,0-1-16 16,0 0-592-16,-1 0-112 0,2 0-32 0,-1 0 0 15,0 0-400-15,1 0-128 0,-3 1 0 0,-2-1 0 32,1 0-1040-32,0 0-320 0,-1 0-64 0</inkml:trace>
  <inkml:trace contextRef="#ctx0" brushRef="#br0" timeOffset="187951.177">16148 11908 20271 0,'0'0'1792'0,"0"0"-1424"16,-4 3-368-16,0 0 0 0,4-3 4400 0,-4 5 800 15,2 1 176-15,-1 1 16 0,1 1-3664 0,0 2-752 16,0 1-144-16,0-1-16 0,1 2-496 0,0 0-80 15,1 0-32-15,0 0 0 0,0-2-208 0,0 1 0 16,0-1 0-16,2-1 0 16,-2-2-1264-16,2 1-240 0,-2-8-48 0,0 0-10352 15,0 0-2048-15</inkml:trace>
  <inkml:trace contextRef="#ctx0" brushRef="#br0" timeOffset="188235.181">16131 11330 31903 0,'0'0'1408'0,"0"0"304"0,0 0-1376 0,0 0-336 15,-2 6 0-15,-1 1 0 0,-1 1 1712 0,0-1 272 16,2 3 48-16,-1 0 16 0,1 2-1248 0,0-1-240 16,1 1-48-16,1-1-16 0,0 1-368 0,1-1-128 15,0 0 0-15,0 1 0 0,1-1-224 0,0 0-144 16,0 0-16-16,1-1-11584 16,0-1-2304-16</inkml:trace>
  <inkml:trace contextRef="#ctx0" brushRef="#br0" timeOffset="189076.548">15865 12453 11055 0,'0'0'976'0,"0"0"-784"15,0 0-192-15,-2 3 0 0,-2 0 4352 0,0 2 816 16,0-2 160-16,1 2 48 0,-1 1-4096 0,1 0-800 15,0 2-160-15,0 0-48 0,0 0 256 0,1 3 48 16,1-3 16-16,1 1 0 0,1-1-384 0,1 0-80 16,2 0 0-16,1-1-128 0,0 0 176 0,0-2-176 15,1 0 160-15,1-3-160 0,-1 0 224 0,2-2-48 16,1 0-16-16,-1 0 0 0,0-1 176 0,3-2 48 16,-2-2 0-16,0-2 0 0,0-1 0 0,-1 0 0 15,0-1 0-15,-1 1 0 0,-2-1-256 0,-1-1-128 16,0 0 128-16,-1 1-128 0,0 2 128 0,-2 0-128 15,-2 0 128-15,0 1-128 0,-1 1 256 0,2 5-32 0,-5-2 0 0,0 2 0 16,0 2 384-16,0-2 80 16,0 2 16-16,0 2 0 0,1 3-208 0,1 1-48 15,1 0 0-15,2 1 0 0,1 3-448 0,1 0 0 0,2 1 0 0,0 2 0 16,1 1 0-16,0 0 0 0,0 2 0 0,0 1 0 16,0-1 0-16,0 2 0 0,-2-1 0 0,-1 1 0 15,-1-2 128-15,-1 1-128 0,-2 0 0 0,0-2 144 16,-2 0-144-16,-1-2 128 0,-1-1-128 0,-1-1 128 15,-1 0-128-15,-2-5 160 0,0 1-160 0,0-1 160 16,0-1-160-16,1-1 160 0,0-2-160 0,-1-1 160 0,-1-3 32 0,0-1 0 16,1-2 0-16,1-1 0 0,1-1-192 0,1-2 0 15,2 1 0-15,0 0 128 0,1-2-128 0,2 0 0 16,0-2 0-16,1-1 0 0,1-1 0 0,1 1 128 16,1-2-128-16,2-1 0 0,3 1 0 0,0-1 128 15,1 0-128-15,1-1 0 0,1-1 0 0,1 2 0 16,0 0 128-16,2 2-128 0,0 0 0 0,0 1 0 15,0 3 0-15,0 0 0 0,-1 0-208 0,1 2-32 16,-3 1 0-16,0-1 0 16,-1 2-1888-16,0 1-384 0,-1 1-80 0</inkml:trace>
  <inkml:trace contextRef="#ctx0" brushRef="#br0" timeOffset="189333.218">16212 12469 24415 0,'0'0'1088'0,"0"0"208"0,0 0-1040 16,0 0-256-16,0 0 0 0,0 0 0 0,0 0 1632 0,-4-2 272 0,4 2 48 0,-5 0 16 16,0 2-768-16,0-1-160 0,1 2-16 0,-2 2-16 15,1 1 0-15,-3 3 0 0,0 0 0 0,1 1 0 16,0 2-272-16,0 0-48 0,2 0-16 0,1 1 0 0,1 0-128 0,3-2-32 15,0 0 0-15,2 1 0 0,1 0-336 0,2-1-176 16,2-3 160-16,1 0-160 0,0-2 0 0,1-1 0 16,1-2 0-16,1-2-160 15,-1-2-1936-15,1-3-384 0,-2-1-80 0</inkml:trace>
  <inkml:trace contextRef="#ctx0" brushRef="#br0" timeOffset="189499.023">16178 12516 37887 0,'0'0'1680'0,"0"0"352"0,0 0-1632 0,0 0-400 16,-3 3 0-16,3-3 0 0,0 0 1536 0,0 0 208 15,0 0 48-15,0 0 16 0,0 0-1104 0,3 5-208 16,3-3-48-16,1 1-16 0,1-3-432 0,1 1 0 0,0-1-144 0,-1 0 144 31,3 0-2272-31,0-1-352 0,0-1-64 0</inkml:trace>
  <inkml:trace contextRef="#ctx0" brushRef="#br0" timeOffset="189918.323">16442 12324 29823 0,'0'0'1328'0,"0"0"272"0,0 0-1280 0,0 0-320 0,0-3 0 0,0 3 0 0,0 0 2288 0,0 0 400 16,0 0 64-16,-2 3 32 0,-1 3-1440 0,2 2-304 16,0 4-48-16,2 1-16 0,-2 1-720 0,2-1-128 15,2 2-128-15,-1-3 144 0,0 1-144 0,0-3 0 16,0 1 0-16,1-2 0 0,0 0 0 0,0-1 0 15,0-1 0-15,1 1 0 0,-1-3 0 0,0-1 0 16,0 1 0-16,0-1 0 0,-3-4 0 0,0 0 192 16,0 0-64-16,6 1 0 0,-1-2 320 0,0-2 64 15,0-1 16-15,0 0 0 0,0-3-240 0,0 2-48 16,1-2-16-16,0 0 0 0,0-1-224 0,-1-1-208 16,3 0 32-16,-1-1 16 0,-1 0 352 0,2-5 64 15,-1 3 0-15,-1-1 16 0,0 1-272 0,-1 2 0 16,-1 0 0-16,-1 1 0 15,0 3-1024-15,-2-1-176 0,-1 7-16 0,0 0-16 16,0 0-2064-16,0 0-416 0</inkml:trace>
  <inkml:trace contextRef="#ctx0" brushRef="#br0" timeOffset="190113.445">16471 12481 23039 0,'0'0'2048'0,"-4"4"-1648"0,0 1-400 0,0 2 0 15,1-3 3968-15,0 3 704 0,1 1 128 0,-1 1 48 16,2 2-2848-16,0-1-560 0,0 2-112 0,0 1-32 16,0 1-832-16,0-1-160 0,1 1-48 0,-1 0 0 15,-1 0-256-15,0 0 0 0,0 0 0 0,0-2 0 16,0-1-448 0,0-1-160-16,-1-2-32 0,1-2-12624 0,2-6-2544 0</inkml:trace>
  <inkml:trace contextRef="#ctx0" brushRef="#br0" timeOffset="191766.941">16996 11487 19343 0,'0'0'848'0,"0"0"192"0,0 0-832 0,1-5-208 0,-1 5 0 0,2-5 0 16,-2 5 3456-16,3-5 640 15,-3 5 128-15,0 0 16 0,0 0-2080 0,0 0-432 0,0 0-64 0,0 0-32 16,0 0-432-16,0 0-96 0,5 7-16 0,-2 2 0 15,-2 2-352-15,0 5-80 0,-1 0-16 0,-1 3 0 16,0 2-288-16,-1 0-64 0,0 1-16 0,-1-1 0 16,-1 1-144-16,0-1-128 0,2 1 192 0,-1 0-192 15,0 1 128-15,0-1-128 0,-1 2 0 0,2-2 0 0,-1 0 192 0,1-2-32 16,1 0 0-16,1-3 0 0,-1-1 144 0,1-1 16 16,0-3 16-16,1-1 0 0,0-2-16 0,1-2-16 15,-1-1 0-15,-1-6 0 0,0 0-64 0,0 0-16 16,0 0 0-16,5 3 0 0,-5-3 64 0,6 0 16 15,-6 0 0-15,7-3 0 0,-1 0-32 0,0 0 0 16,0 1 0-16,0 0 0 0,1 0-80 0,1 2-32 16,0 0 0-16,1 0 0 0,-1 0-160 0,1 1 0 15,0 0 0-15,1 1 128 0,0 0-128 0,0 1 0 16,1-2 0-16,0 1 0 0,-2 0 0 0,0-2-176 16,0 0 176-16,-1 0-192 15,0-2-832-15,-1 0-160 0,-1-1-32 0,0 0-16 16,0-3-1328-16,-1 0-256 0,-1 0-48 0</inkml:trace>
  <inkml:trace contextRef="#ctx0" brushRef="#br0" timeOffset="192556.929">17437 12015 33919 0,'0'0'1504'0,"0"0"304"0,0 0-1440 0,-4-3-368 0,-1 0 0 0,1 0 0 0,0-1 1728 0,0-1 288 16,1-2 48-16,0-2 16 0,2-1-800 0,-2-1-176 15,-1-2-16-15,1-1-16 0,1-1-416 0,0-1-80 16,1-1 0-16,0 0-16 15,0-1-128-15,1 1-32 0,0-1 0 0,1 1 0 0,0 2-192 0,1 0-32 16,1 0-16-16,1 1 0 0,2-1-160 0,-1 1 0 16,2 0 0-16,0-1 0 0,1 0 0 0,1-1 0 15,1 1 0-15,0-1 0 0,-1 1 0 0,1 0 0 16,1 1 0-16,-1 1 0 0,1-1 0 0,0 1 0 16,0 3-192-16,-2-2 192 15,1 1-1248-15,0 1-128 0,1 2-32 0,-3 0 0 16,-1 2-848-16,-1 2-176 0</inkml:trace>
  <inkml:trace contextRef="#ctx0" brushRef="#br0" timeOffset="193219.046">17712 11716 16575 0,'0'0'1472'16,"0"0"-1168"-16,-4 5-304 0,0 1 0 15,0 1 3312-15,0 1 592 0,-1 1 128 0,1 1 32 0,0 1-2256 16,0 3-448-16,1-2-80 0,1 3-32 0,1 0-688 0,0-2-144 15,1 1-32-15,2-1 0 0,0 0-384 0,2-2 0 16,1-1 128-16,1-1-128 0,0-2 0 0,2-1 0 16,-1-3 0-16,-1-1 0 0,1-2 0 0,1-2 0 15,-1-1-128-15,1-3 128 0,0-2 0 0,-2-1 0 16,1 0 0-16,-1 0 0 0,-1-1 0 0,0-3 0 16,0 1 0-16,-1 1 0 0,0-1 0 0,0 1 0 15,-1 1 0-15,-2 1 0 0,-1 1 0 0,0 2 160 16,0-1-32-16,-1 2-128 0,1 5 736 0,-3-4 32 15,3 4 16-15,0 0 0 0,-5 1 112 0,0 1 0 16,5-2 16-16,-5 4 0 0,1 1-400 0,1 2-96 16,3 2-16-16,0 0 0 0,1 4-400 0,1 1 128 15,0 2-128-15,1 2 0 0,0 0 0 0,0 1 0 16,0 0 0-16,1 1 0 0,-1 1 0 0,-1-1 0 16,1 0 128-16,-1-1-128 0,0-2 0 0,-1 0 0 15,0-1 0-15,-1 0 0 0,-2-1 128 0,0-1-128 0,0 1 0 0,0 0 128 16,-1-2-128-16,-2 1 0 0,-2 0 0 0,-1-1 0 15,0-2 0-15,0-1 0 0,2-1 0 0,-1-1 0 16,-1-3 0-16,0 0 0 0,0-2 0 0,1-1 0 16,1-2 0-16,6 0 0 0,-3-4 0 0,-1-1 128 15,0-1 48-15,1 1 0 0,1-4 0 0,1 0 0 16,1-1 0-16,1 0 0 0,1 0 0 0,1-2 0 16,1-1 16-16,1 0 0 0,0-1 0 0,2-1 0 15,-1 1-192-15,1-1 160 0,1-1-160 0,0 2 160 16,-1 0-160-16,1 0 0 0,0 0 0 0,0 0 0 15,0 1 0-15,0 0 0 0,-2 3 0 0,3-3 0 0,0 3 0 16,-1-2 0-16,0 3 0 0,0 0 0 16,0 2-448-16,0-2 0 0,-3 1-16 0,1 3 0 15,-1-2-1904-15,-1 1-368 0,-1 0-80 0,0 1-9088 16,-3 0-1808-16</inkml:trace>
  <inkml:trace contextRef="#ctx0" brushRef="#br0" timeOffset="193641.115">18099 12031 35935 0,'0'0'1600'0,"0"0"320"0,0 0-1536 0,5-4-384 15,0-2 0-15,0 0 0 0,-1-3 1408 0,2 0 224 16,0-1 32-16,1-1 16 0,1 0-1136 0,-1-2-224 16,0 0-64-16,-1 1 0 0,1 2-448 0,0-1-112 15,-1 0-16-15,-1 1-12192 16,-1 3-2448-16</inkml:trace>
  <inkml:trace contextRef="#ctx0" brushRef="#br0" timeOffset="194106.789">18420 11950 36911 0,'0'0'816'0,"0"0"160"0,0 0 48 0,0 0 0 0,0 0-816 0,0 0-208 0,0 0 0 0,0 0 0 15,0-5 1216-15,0-1 208 0,0-1 48 0,0 0 0 0,0-3-688 0,0 0-128 16,-1-3-16-16,0 0-16 0,0-3-304 0,0-1-48 16,0 0-16-16,0 1 0 0,-2-2 64 0,2 1 0 15,1 2 0-15,0 0 0 0,0 0 96 0,1 1 32 16,0 2 0-16,1 0 0 0,0 0-208 0,0 2-48 16,1 0 0-16,0 2 0 0,0 0 64 0,1 0 0 15,0 0 0-15,1 1 0 0,1 2-256 0,0 0 144 16,1 1-144-16,0 1 128 0,0-1-128 0,0 2 0 15,0 1 0-15,2 1-176 0,-1 0-16 0,-1 1 0 16,2 1 0-16,-2 2 0 16,0-1-352-16,0 2-80 0,-2-1-16 0,-1 2 0 15,0 0-1392-15,-3 2-272 0,0-2-64 0,-2 2-16048 0</inkml:trace>
  <inkml:trace contextRef="#ctx0" brushRef="#br0" timeOffset="194229.093">18367 11793 33343 0,'0'0'1472'0,"0"0"320"0,0 0-1440 0,0 0-352 16,0 0 0-16,0 0 0 0,0 0 1840 0,0 0 288 0,6-4 64 0,1 1 16 16,2-2-1232-16,1 2-240 0,0-1-48 0,1 1-16 15,-1 0-528-15,1 1-144 0,-1 0 0 0,0 1 0 32,-4-1-1728-32,1 1-400 0,0-1-96 0</inkml:trace>
  <inkml:trace contextRef="#ctx0" brushRef="#br0" timeOffset="194576.761">18362 11597 7359 0,'0'0'320'0,"0"0"80"0,5-3-400 0,0-2 0 16,-1 0 0-16,1-4 0 0,3 1 6816 0,-1-2 1280 15,0 0 256-15,1-1 48 0,-1 1-5520 0,-1-1-1088 16,2 0-240-16,-2 1-32 0,1 1-704 0,-2 1-144 16,1 1-32-16,-1 0 0 0,-1 2-256 0,0 2-48 15,-1-1-16-15,1 2 0 0,-4 2-192 0,4 0-128 16,0 1 128-16,1 1-128 0,-1 1 0 0,1-1 0 15,-1 2 0-15,0 1 0 0,-1 0 0 0,-1 1 0 0,2 0 0 16,-1-2 0-16,0 1 0 0,1-2 0 16,-4-3 0-16,0 0-128 15,3 5-1600-15,0-1-320 0,-3-4-64 0</inkml:trace>
  <inkml:trace contextRef="#ctx0" brushRef="#br0" timeOffset="194940.755">18643 11993 20271 0,'0'0'896'0,"-1"-5"192"0,-2 0-880 0,0-1-208 15,0-1 0-15,0-2 0 0,2-2 4320 0,-1 0 816 16,1-1 176-16,0 0 16 0,1-2-3600 0,2 0-704 16,-1 0-160-16,1-2-32 0,1 0-480 0,-1 1-96 15,2-2-32-15,0 2 0 0,1-1-224 0,0 1 128 16,-1 2-128-16,1 0 0 0,0 0 0 0,1 0 0 15,-1 2 0-15,1 0 0 0,-1 1 0 0,2 2-288 16,-2-1 32-16,1 2 16 16,-1 0-1152-16,1 1-224 0,0 1-48 0,-1 2-15616 0</inkml:trace>
  <inkml:trace contextRef="#ctx0" brushRef="#br0" timeOffset="195208.007">18838 11743 21183 0,'0'0'944'0,"0"0"192"0,0 0-912 0,-1 6-224 0,0-1 0 0,1 2 0 0,0 1 4240 0,0-1 816 16,0 1 144-16,1 0 48 0,1 0-3840 0,1 2-752 15,2-1-144-15,1 0-48 0,1 0-464 0,0-1 0 16,2 1 0-16,-1 0 0 0,2-1 0 0,-1-1 0 15,-1-2 0-15,0-1 0 0,0 1 0 0,-1-1-240 16,0 0 80-16,1-1 16 16,-3-1-304-16,0 0-64 0,-1-1-16 0,-4-1 0 15,0 0-2032-15,0 0-416 0</inkml:trace>
  <inkml:trace contextRef="#ctx0" brushRef="#br0" timeOffset="195402.454">18765 11937 26719 0,'0'0'2368'0,"0"0"-1888"0,1-5-480 0,1-2 0 16,2-3 3568-16,0 0 608 0,3-2 128 0,1 0 32 15,2-1-2608-15,1-3-512 0,1 2-96 0,1-1-32 16,1 0-640-16,0 0-128 16,-1 1-16-16,2 1-16 0,-2 0-288 0,1 2 0 15,-1 0 0-15,1-1 0 16,-4 2-1296-16,1 2-272 0,-2 1-48 0,-1-1-17744 0</inkml:trace>
  <inkml:trace contextRef="#ctx0" brushRef="#br0" timeOffset="195640.018">19061 11580 16575 0,'0'0'736'0,"0"0"160"0,0 0-720 0,0 0-176 16,0 0 0-16,0 0 0 0,0 0 5888 0,5 7 1152 15,-1 0 240-15,0 0 32 0,0 1-4976 0,1 1-992 16,-1 0-208-16,1 3-48 0,0-1-688 0,-1 2-144 16,-1 0-16-16,0 1-16 0,0 1-224 0,-1 1 0 15,-1 0 128-15,0 1-128 0,-1 2 0 0,0 0-160 16,1-1 32-16,-2 0 0 0,-1-1-144 0,1-2-32 16,-1 1 0-16,0-3 0 15,-1-2-272-15,1-1-48 0,-1-1-16 0,0-2 0 16,1-3-2080-16,2-4-416 0,0 0-96 0</inkml:trace>
  <inkml:trace contextRef="#ctx0" brushRef="#br0" timeOffset="195938.195">19340 11408 35583 0,'0'0'1584'0,"0"0"320"0,0 0-1520 0,0 0-384 0,5 0 0 0,-1 2 0 0,2 0 2160 0,1 3 352 15,-2 1 80-15,0 4 16 0,1 0-1056 0,-1 5-208 16,-1 3-32-16,0 1-16 0,-1 4-528 0,0 1-96 16,1 2-32-16,-2-1 0 0,-1 0-336 0,1 1-80 15,-3-2-16-15,0 2 0 0,-1-1-208 0,0 2 0 16,-2 0 128-16,-1 0-128 0,0 1 0 0,-2-2 0 15,0 0-144-15,0-3 144 16,1-1-448-16,-2-4 16 0,2-1 0 0,-2-4 0 16,-1-1-1984-16,-1-2-400 0,1-2-64 0</inkml:trace>
  <inkml:trace contextRef="#ctx0" brushRef="#br0" timeOffset="196725.756">19751 11856 35935 0,'0'0'1600'0,"0"0"320"0,0 0-1536 0,0 6-384 16,0 2 0-16,1 2 0 0,0 1 1328 0,2 4 192 15,-1 1 32-15,0 2 16 0,0 2-464 0,0-4-80 16,1 1-32-16,-1 1 0 0,0 0-608 0,0 0-112 15,-1-1-16-15,0 1-16 0,0 0-240 0,0-1 128 16,0 1-128-16,0 3 0 0,0-1 0 0,0-2 0 16,1-1 0-16,0-2 0 0,0-3-176 0,-1-1-80 15,1-2 0-15,1-3-16 16,-3-6-2800-16,0 0-576 0</inkml:trace>
  <inkml:trace contextRef="#ctx0" brushRef="#br0" timeOffset="197005.66">19764 11848 9215 0,'0'0'816'0,"0"-6"-656"16,0 0-160-16,1-1 0 0,0 1 6176 0,1-1 1200 16,1 1 240-16,1 1 64 0,1 2-5408 0,2 2-1072 15,-1 1-224-15,3 1-32 0,1 1-640 0,0 2-128 16,1 1-32-16,2 1 0 0,2 2-144 0,-2 1 0 0,-2 0 0 0,0 1 0 15,-3-1 0-15,0 2 0 0,-2 0 144 0,-2 3-144 16,-1-1 288-16,-2 1-16 0,-2 1 0 0,-3-1 0 0,1 0 288 16,-3-2 48-16,-2 0 16 0,-2-1 0 15,0-1-192-15,-1-1-48 0,-1-2 0 0,0 0 0 0,-1-1-256 16,3-1-128-16,-1-2 0 0,2-1 128 16,2-2-976-16,7 0-208 0,0 0-32 0,0 0-16 15,-1-7-1776-15,2 0-336 0</inkml:trace>
  <inkml:trace contextRef="#ctx0" brushRef="#br0" timeOffset="197370.597">20138 12052 11967 0,'0'0'1072'0,"0"0"-864"0,0 0-208 0,0 0 0 16,0 0 3600-16,0 0 688 16,0 0 128-16,0 0 16 0,0 0-2464 0,0 0-496 15,0 0-112-15,0 0-16 0,0 0 128 0,0 0 32 16,0 0 0-16,0 0 0 0,0 0-80 0,-1-5-16 16,-2-1 0-16,1-1 0 0,0-3-320 0,1-1-80 0,0-2-16 0,0-4 0 15,-1-1-224-15,1-5-32 16,0 1-16-16,1-2 0 0,1 1-304 0,1 0-64 0,0 2-16 15,1 0 0-15,1-1-208 0,0 1-128 0,0 1 160 0,1 1-160 16,1-1 0-16,2-4 0 0,0 4 0 0,0-1 0 16,-1 3 0-16,2 2 0 0,0 0 0 0,1 2 0 15,1 3 0-15,-2 2-192 0,2 0 48 0,0 2 0 16,-2 2-1568-16,-1 2-304 0,0 2-64 0,0 2-11600 16,-2 3-2320-16</inkml:trace>
  <inkml:trace contextRef="#ctx0" brushRef="#br0" timeOffset="197665.926">20289 11795 17503 0,'0'0'1552'0,"0"0"-1232"15,0 0-320-15,0 0 0 0,0 0 4032 0,0 0 736 16,0 0 160-16,4 6 16 0,2 2-2352 0,-2 1-480 16,0-1-80-16,0 2-32 0,1 0-816 0,0 2-160 15,1 0-48-15,1 1 0 0,1-1-496 0,0 3-96 16,1-1-32-16,0 0 0 0,1 1-208 0,1-1-144 16,-2-3 192-16,0 1-192 0,1-1 128 0,1-1-128 15,-2-2 0-15,0 0 0 0,-1-2 0 0,-2-2-192 0,1 0 16 0,-2-1 16 31,0 0-640-31,-1-3-128 0,-4 0-32 0,0 0 0 16,0 0-1792-16,0 0-352 0</inkml:trace>
  <inkml:trace contextRef="#ctx0" brushRef="#br0" timeOffset="197871.191">20257 12067 23039 0,'0'0'2048'0,"0"0"-1648"16,0 0-400-16,1-5 0 0,2 0 3760 0,1-2 656 15,0 0 144-15,1-1 32 0,3-1-2272 0,0-1-448 16,-1 0-80-16,4-6-32 0,0-1-864 0,2 1-160 16,1-1-32-16,0 1-16 0,-1-1-448 0,2 0-96 15,1 3-16-15,-6 2 0 0,1 0-128 0,1 0 0 16,-2 1 0-16,-1 1 0 16,2 0-1696-16,-2 1-272 0,0 2-48 0,-1-2-17616 0</inkml:trace>
  <inkml:trace contextRef="#ctx0" brushRef="#br0" timeOffset="198083.1">20534 12127 37951 0,'0'0'1680'0,"0"0"352"0,0 0-1632 0,0 0-400 16,0 0 0-16,0 0 0 0,0 0 1856 0,2-3 304 0,0 0 48 0,2-2 16 15,1-4-1216-15,1 1-240 0,1-2-64 0,0 0 0 16,1-4-528-16,-1 1-176 0,2-2 0 0,0-1 0 31,-1 0-624-31,0-1-224 0,-2 0-48 0,0 2-12960 0,1 1-2592 0</inkml:trace>
  <inkml:trace contextRef="#ctx0" brushRef="#br0" timeOffset="198478.719">20773 11848 12895 0,'-3'-8'1152'0,"2"6"-928"0,-1-2-224 0,1 1 0 16,-1-1 3232-16,1 0 608 0,1-1 112 0,0 2 16 15,1-1-1520-15,0 1-304 0,-1 3-64 0,0 0-16 16,3-4-880-16,-3 4-176 0,0 0-48 0,0 0 0 16,0 0-624-16,0 0-128 0,0 0-16 0,0 0-16 15,0 0-464-15,0 0-96 0,0 0 0 0,0 0-16 16,-2 6-2112-16,-1-1-432 0,3-5-64 0</inkml:trace>
  <inkml:trace contextRef="#ctx0" brushRef="#br0" timeOffset="199006.161">20795 11834 24591 0,'0'0'1088'0,"0"0"224"0,0 0-1056 0,3-4-256 16,-1 1 0-16,-2 3 0 0,0 0 1728 0,0 0 304 16,0 0 48-16,0 0 16 0,0 0-528 0,0 0-96 15,0 0-32-15,0 0 0 0,1 8-544 0,0 2-96 16,-1 0-32-16,0 1 0 0,-1 1-496 0,0-2-96 16,1 3-32-16,-1 0 0 0,1-1-144 0,1-3 0 15,-1 1 0-15,2-1 0 0,1-2 0 0,0-1 0 16,2-2 0-16,0 0 0 0,2-1 0 0,0-1 0 15,0-2-144-15,3-2 144 0,0-3 0 0,0 0 0 16,1-3 0-16,-3 0 144 0,1-2-144 0,0 0 160 16,-2 1-160-16,0-1 160 0,-1 0-160 0,-2 2 160 15,-1 0-160-15,0 2 160 0,0-1 32 0,-2 1 0 16,0 1 0-16,0 1 0 0,-2 0 288 0,1 4 64 16,0 0 16-16,0 0 0 0,0 0-64 0,0 0-16 15,0 0 0-15,0 0 0 0,0 0-64 0,-1 5-16 16,0 3 0-16,3 2 0 0,1-1-192 0,0 4-32 0,1 3-16 15,2 1 0-15,-1 2-160 0,0 0 0 0,0 2 144 0,0-1-144 16,-1 0 160-16,0 2-32 0,-1-2-128 0,-2 0 192 16,0 0-192-16,-2 1 128 0,-1-1-128 0,-1 2 0 15,-1-1 224-15,0-1-48 0,1-2-16 0,-2 0 0 16,-1-1-160-16,0-2 0 0,0-1 0 0,0-3 0 16,-1-3 0-16,1-3 0 0,-2-4-192 0,0-2 192 15,2-4 176-15,0-3 144 0,1-2 48 0,1-1 0 16,0-4-368-16,3-2-208 0,0-2 16 0,1 1 16 0,1-4 176 0,1 3 0 15,1 0 0-15,1 0 0 0,1 0 0 0,1 2 144 16,0 0-144-16,1 2 160 0,0 0-160 0,0 0 0 16,1 0 144-16,2 2-144 0,-2 0 0 0,1 2 0 15,-1-1 0-15,2 3 0 0,0 0 0 0,0 1 0 16,0 0 0-16,-1 1 0 0,0 0-256 0,0 1-80 16,-1 0-16-16,1 1 0 15,-1 0-2720-15,-1 0-560 0,0 0-96 0</inkml:trace>
  <inkml:trace contextRef="#ctx0" brushRef="#br0" timeOffset="199305.536">21152 11607 39791 0,'0'0'880'0,"0"0"176"0,0 0 32 0,0 0 32 0,0 0-896 16,0 0-224-16,0 0 0 0,0 0 0 0,5 5 1408 0,0 0 224 0,1 3 48 0,1 2 16 15,2 1-592-15,-1 3-112 16,0 0-32-16,2 2 0 0,2 1-320 0,0 2-80 16,0 0-16-16,0 2 0 0,1 2-160 0,-2 1-48 0,-2 0 0 0,-2 0 0 15,-2 1-336-15,-1 1-208 0,-3-1 16 0,-1-5 16 16,-2-1 176-16,-1 2 256 0,-3-3-64 0,-1-2-16 16,-1 1 0-16,-2-2 0 0,-1 1 0 0,0-4 0 15,-5 3-48-15,2-4 0 0,1-2 0 0,2-1 0 0,1-3-128 16,1-3-272-16,2-1 64 0,1-1 16 15,1-2-1856-15,2-2-384 0,1-3-64 0,0 0-18512 16</inkml:trace>
</inkml:ink>
</file>

<file path=ppt/ink/ink1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3-30T01:16:47.538"/>
    </inkml:context>
    <inkml:brush xml:id="br0">
      <inkml:brushProperty name="width" value="0.05292" units="cm"/>
      <inkml:brushProperty name="height" value="0.05292" units="cm"/>
      <inkml:brushProperty name="color" value="#0070C0"/>
    </inkml:brush>
  </inkml:definitions>
  <inkml:trace contextRef="#ctx0" brushRef="#br0">18204 6826 7359 0,'0'0'320'0,"0"0"80"0,0 0-400 0,0 0 0 0,0 0 0 0,0 0 0 16,0 0 2976-16,0 0 512 0,0 0 96 0,0 0 32 16,0 0-1632-16,0 0-320 0,0 0-64 0,0 0 0 15,0 0-368-15,0 0-64 0,0 0-16 0,0 0 0 16,0 0-64-16,0 0-32 0,0 0 0 0,0 0 0 0,0 0-16 0,0 0 0 16,0 0 0-16,0 0 0 0,0 0-144 0,6 3-16 15,-6-3-16-15,0 0 0 0,5 2-288 0,0 0-64 16,-5-2-16-16,6 2 0 0,0-1-128 0,0 0-32 15,0 0 0-15,-1 0 0 0,2-1-32 0,0-1-16 16,1 0 0-16,0 0 0 0,0 0-16 0,-1 0 0 16,1-1 0-16,1 0 0 0,0 1 0 0,0 0 0 15,-1 0 0-15,1 0 0 0,-1 1 16 0,1-2 0 16,-1 1 0-16,0 0 0 0,1 1-32 0,0 0 0 16,1-1 0-16,-1 2 0 0,-1-1-48 0,2 0-16 15,-2 0 0-15,1 1 0 0,0 0 0 0,0 1-16 16,-1-1 0-16,0 0 0 0,1 0 32 0,-1 0 16 15,0 0 0-15,-2 0 0 0,2 2-32 0,-1-2 0 16,0 0 0-16,0 0 0 0,0-1-32 0,-1 0-16 16,1 0 0-16,1 0 0 0,-1 1-144 0,1-1 128 15,-1 0-128-15,1 0 128 0,0-1-128 0,1-1 128 16,0 1-128-16,0 1 128 0,-2 0-128 0,1 0 128 0,0-1-128 16,0 1 128-16,0 0-128 0,-1 0 0 0,0 1 144 0,0-1-144 15,0 0 128-15,1 1-128 0,0-1 128 0,1 1-128 16,-1 0 192-16,2 1-16 0,0-1-16 0,1 0 0 15,0 1-160-15,2-2 0 0,0 2 0 0,0-1 0 16,0-1 128-16,0 2-128 0,0-2 192 0,-1 0-64 16,-1 1 16-16,-1 0 0 0,0 0 0 0,-2 1 0 15,0-2-144-15,0 0-176 0,-1 0 48 0,1 1 0 16,-2 1 128-16,-1-1 0 0,1 0 0 0,0 0 0 16,-1 0 256-16,2 0 64 0,-1-1 32 0,0 1 0 0,-1-1-96 0,0 0-32 15,2 0 0-15,0 0 0 0,0-1-224 0,1 1 0 16,1 0 0-16,-1-1 0 0,0-1 0 0,0 1-192 15,-2 0 48-15,1-1 0 0,0 1 144 0,-2 1 0 16,1 0 0-16,0 0 128 0,0 0-128 0,-6 0 0 16,6 0 128-16,-1 0-128 0,1 0 0 0,1 0 144 15,-2-2-144-15,2 2 0 0,1 0 128 0,0 0-128 16,1 2 0-16,-1-2 0 0,2 0 0 0,0 0 0 16,0-2 0-16,0 2 0 0,-1 0 0 0,1 0 0 15,-2 0 0-15,0 0 0 0,1 0 0 0,-2 0 0 16,1 2 0-16,0-2 0 0,0 0 0 0,-1 0 192 15,0 1-16-15,-2 1 0 0,2-1 176 0,-1 0 32 16,1 0 16-16,-1-1 0 0,0 0-400 0,0 0-320 16,-1 0 48-16,0 0 16 0,-5 0 528 0,5 1 112 15,0 0 32-15,1 0 0 0,-1-2-416 0,1 2 0 16,-1-2-224-16,1 1 80 0,-1-1-80 0,1 2-16 16,0 0 0-16,0 1 0 0,-6-2 384 0,7-1 80 0,1 0 16 15,-2 1 0-15,0 1-400 0,0 0-80 0,0-1-16 0,0 1 0 16,-6-1 256-16,7 0 0 0,-7 0 0 0,7 0 0 15,-1 0 0-15,-1 0 160 0,1 0-160 0,1 0 128 16,-1-1-128-16,1 1 0 0,-7 0 0 0,8-1 0 16,-1 0 0-16,1-1 0 0,1 1 0 0,-1 0 0 15,1-1 0-15,-1 1 0 0,2 0 0 0,0 0 0 16,-1 1 0-16,-1-2 0 0,-1 1 0 0,2 0 0 0,-2 1 0 16,0 0 0-16,-1 0 0 0,0 1 0 0,1-1 0 0,-1 0 0 15,2 0 0-15,-1 3 0 0,1-3 0 0,0 1 0 16,1 0 0-16,-2 1 0 0,1-1 0 0,-1 1 0 15,1 0 0-15,-1-1 0 0,0 0 0 0,0-1 0 16,2 0 0-16,-2 1 0 0,-1 0 0 0,0-1 0 16,0 0 0-16,0 0 0 0,1 0 0 0,-1-1 0 15,-1 0 0-15,0 1 0 0,0 0 0 0,0 0 0 16,0 0 0-16,-1-1 0 0,1 0 0 0,1 0 0 16,-6 1 128-16,5-1-128 0,2 1 0 0,-1-1 0 15,-6 1 0-15,7-1 0 0,-2-1 0 0,0 1 0 16,0 0 0-16,-5 1 0 0,0 0 0 0,0 0 0 15,0 0-160-15,0 0 160 16,0 0-1600-16,0 0-240 0,-2-1-32 0</inkml:trace>
  <inkml:trace contextRef="#ctx0" brushRef="#br0" timeOffset="1121.078">21698 6899 35423 0,'0'0'768'0,"0"0"176"0,0 0 16 0,0 0 48 0,0 0-816 0,0 0-192 16,0 0 0-16,0 0 0 0,0 0 1136 0,14 3 176 16,-14-3 32-16,0 0 16 0,0 0-464 0,0 0-112 15,7 0-16-15,-2-1 0 0,0 0-144 0,1 1-48 16,0 0 0-16,1 0 0 0,0 1-144 0,1 0-48 15,1 1 0-15,2-2 0 0,0 0 368 0,1 0 64 16,0 0 16-16,2 0 0 0,1-2-160 0,1 2-32 16,2 0 0-16,1 0 0 0,2-1 64 0,2 1 0 15,2 0 0-15,1 0 0 0,2 0-256 0,-1 1-32 16,0 1-16-16,0-2 0 0,-5 1-128 0,0-1-16 16,-2 1-16-16,1-1 0 0,-1 0-96 0,2 0-16 15,0 1 0-15,0-1 0 0,1 0-128 0,0 0 128 16,-2-1-128-16,1 0 128 0,0 1-128 0,1 1 128 0,0 2-128 0,-1-3 128 15,-1 2-128-15,0 0 160 0,-2 0-160 0,-2 0 160 16,-2 0-160-16,-1 1 128 0,0 0-128 0,-1 0 128 16,-1 0 0-16,-1-2-128 0,2 1 192 0,0 0-64 15,-1 0 0-15,2 1 0 0,1-3 0 0,0 1 0 16,1 0-80-16,0 0-48 0,-1 0 0 0,2 0 0 16,1-1 0-16,0-1 0 0,0 0 0 0,0 1 0 15,0 1 0-15,0 0 0 0,-2 0 0 0,1 0 0 16,-2-1 0-16,-2 0 0 0,-1 0 0 0,-2 1 0 0,-1 1 0 0,-2-1 0 15,2 0 0-15,-2-1 0 0,-2 1 0 0,0-1 0 16,-5 0 0-16,0 0 0 0,0 0 0 0,5 1 0 16,0 2 0-16,-5-3 0 0,0 0 0 0,0 0 0 15,4 0 0-15,-4 0 0 0,0 0 0 0,0 0 0 16,0 0 0-16,0 0 0 0,0 0 0 0,0 0 0 16,0 0 0-16,0 0 0 0,0 0 0 0,0 0 0 15,0 0 0-15,0 0 0 16,0 0-832-16,0 0-176 0,0 0-16 0,0 0-16 15,0 0-1008-15,0 0-192 0,0 0-32 0,0 0-12720 16,0 0-2544-16</inkml:trace>
  <inkml:trace contextRef="#ctx0" brushRef="#br0" timeOffset="16535.302">14199 11795 23775 0,'0'0'1056'0,"0"0"224"0,0 0-1024 0,-2 4-256 0,2-4 0 0,-3 5 0 16,3-5 1440-16,-4 4 240 0,4-4 48 0,-4 3 16 16,4-3-384-16,0 0-80 0,0 0 0 0,0 0-16 15,0 0-320-15,0 0-64 0,0 0-16 0,0 0 0 16,0 0-80-16,-4-3-16 0,0 0 0 0,4 3 0 16,-2-5-192-16,2 5-64 0,1-5 0 0,-1 1 0 0,1-1-192 0,0 0-32 15,1 0-16-15,0 1 0 16,-2 4-272-16,4-4 0 0,1 0 128 0,0 0-128 0,1 0 0 0,0 2 0 15,0 1 0-15,0 1-144 0,-1-2 144 0,-5 2 0 16,6 0 0-16,-6 0 0 0,5 3 0 0,-5-3 0 16,3 5 0-16,-2 1 128 0,0 0 0 0,0 0 16 15,-2 0 0-15,0 2 0 0,-2-2 240 0,-1 2 32 16,-1 0 16-16,-1-2 0 0,0 1 96 0,1-1 32 16,0-2 0-16,0 0 0 0,0-2 80 0,0 1 0 15,5-3 16-15,0 0 0 0,-6 0-432 0,6 0-96 16,0 0 0-16,-4-3-128 0,2-1 176 0,0-1-176 15,1 0 160-15,1 0-160 0,1 0 0 0,1 0 128 0,1 1-128 0,0 0 0 16,1 0 0-16,-4 4 0 16,4-4 0-16,0 2 0 15,0-1-1792-15,-4 3-336 0,0 0-80 0</inkml:trace>
  <inkml:trace contextRef="#ctx0" brushRef="#br0" timeOffset="19234.464">14832 11144 11055 0,'0'0'976'0,"0"0"-784"0,0 0-192 0,0 0 0 16,0 0 3264-16,0 0 592 0,0 0 128 0,-4 3 32 16,4-3-1584-16,-4 2-304 0,4-2-64 0,0 0-16 15,-4 3-224-15,4-3-48 0,0 0-16 0,0 0 0 16,0 0-608-16,0 0-112 0,0 0-16 0,0 0-16 16,0 0-480-16,0 0-80 0,0 0-32 0,0 0 0 0,2-6-288 0,2 1-128 15,-1 0 128-15,1 1-128 0,0-1 0 0,0 1 0 16,-1 0 0-16,-3 4 0 0,0 0 0 0,0 0 0 15,0 0 0-15,0 0 0 0,0 0 128 0,0 0-128 16,5 4 0-16,-2 0 128 0,-3-4-128 0,1 8 160 16,-1-4-160-16,-1 2 160 0,1-6 256 0,-3 5 48 15,3-5 16-15,0 0 0 0,0 0 144 0,-5 3 16 0,0-2 16 0,5-1 0 16,0 0-304-16,-4-4-64 16,0 0-16-16,1-1 0 0,1-1-272 0,1 0 0 15,0-3 128-15,1 1-128 0,1-1 0 0,1 0-304 16,-1 0 64-16,1-1-14512 15,1 0-2912-15</inkml:trace>
  <inkml:trace contextRef="#ctx0" brushRef="#br0" timeOffset="19879.438">15257 10693 16575 0,'0'0'1472'0,"0"0"-1168"0,0 0-304 0,0 0 0 15,0 0 3104-15,-4-2 560 0,2-1 112 0,2 3 32 16,0 0-1696-16,-2-3-352 0,-1-1-64 0,0 0-16 16,1-1-176-16,1 0-32 0,0 0-16 0,0 0 0 15,1-1-416-15,0 2-80 0,0-1 0 0,1 1-16 16,-1 4-352-16,2-5-64 0,0-1-16 0,0 2 0 15,-2 4-336-15,3-3-176 0,-3 3 160 0,0 0-160 16,5-3 0-16,-1 3 128 0,1 0-128 0,0 0 0 16,-5 0 0-16,0 0 0 0,6 3 0 0,0 2 0 15,-2-1 0-15,0 2 0 0,-1-1 0 0,-1 0 0 0,-2-5 192 0,1 5-64 16,0 0-128-16,-1-5 192 0,-1 7 192 0,-1-2 16 16,-1 0 16-16,0 0 0 0,3-5-32 0,-5 4 0 15,-1 0 0-15,0 0 0 0,1-1-192 0,0 0-32 16,0-3-16-16,1 1 0 0,4-1-144 0,-5-1 0 15,0 1 0-15,5 0 0 16,-2-4-1696-16,2 4-272 0,0-5-48 0</inkml:trace>
  <inkml:trace contextRef="#ctx0" brushRef="#br0" timeOffset="22388.881">15609 10796 10127 0,'0'0'896'0,"0"0"-704"0,0 0-192 0,0 0 0 0,-4 2 3152 0,0 0 608 15,4-2 112-15,-5 1 32 0,5-1-1536 0,-4 0-288 16,4 0-64-16,0 0-16 0,-4-2-560 0,4 2-112 16,0 0-32-16,-2-4 0 0,2 4-272 0,-1-4-48 15,1 4-16-15,-1-5 0 0,1 5-176 0,0-4-32 16,0-1-16-16,0 0 0 0,0 5-368 0,1-5-80 15,1 0-16-15,-2 5 0 0,2-3-272 0,2-2 0 0,-4 5 0 0,4-3 0 16,-4 3 0-16,5-1 0 0,-1 1 0 0,-4 0 0 16,0 0 0-16,5 4 0 15,-1-1 0-15,-4-3 0 0,3 7 128 0,-1-2-128 16,-2-5 0-16,2 7 0 0,-3-1 0 0,0-1 160 0,-1 0-160 0,2-5 128 16,0 0 304-16,0 0 48 0,0 0 16 0,0 0 0 15,0 0 0-15,0 0 0 0,-5-1 0 0,5 1 0 16,-3-4-336-16,1 0-160 0,1 0 160 0,1-1-160 15,0 0 0-15,0 1 0 16,0 0 0-16,0 4 0 16,0 0-1120-16,2-4-272 0,-2 4-48 0</inkml:trace>
  <inkml:trace contextRef="#ctx0" brushRef="#br0" timeOffset="22835.494">15851 10917 31727 0,'0'0'1408'0,"0"0"288"0,-5 0-1360 16,5 0-336-16,0 0 0 0,-4 0 0 0,-2 0 1920 0,1 0 320 15,5 0 64-15,0 0 16 0,-4-2-976 0,4 2-208 16,0 0-48-16,0 0 0 0,0 0-704 0,0 0-128 16,0 0-48-16,2-3 0 0,2-2-208 0,1 0 0 0,0 0 0 0,1 0 0 15,0 0 0-15,1 1 0 16,0 0 0-16,-1 1 0 0,0 0 0 0,1 1 0 15,-1 1 0-15,-6 1 0 0,0 0 0 0,0 0 0 16,0 0 0-16,0 0 0 0,0 0 272 0,0 0-32 0,0 0-16 0,-3 5 0 16,-2 0 304-16,0 0 64 0,0 0 16 0,-1-1 0 15,0-1-96-15,-1 1 0 0,-1-3-16 0,1 0 0 16,1-1-256-16,6 0-48 0,0 0-16 0,0 0 0 16,0 0-176-16,1-4-192 0,1-1 32 0,2-1-14640 15,1 1-2928-15</inkml:trace>
  <inkml:trace contextRef="#ctx0" brushRef="#br0" timeOffset="25241.187">16232 10791 6447 0,'0'0'272'0,"0"0"80"0,0 0-352 0,0 0 0 16,0 0 0-16,0 0 0 0,0 0 1008 0,0 0 128 15,0 0 16-15,0 0 16 0,0 0-96 0,0 0-32 16,0 0 0-16,0 0 0 0,-4 1 528 0,4-1 96 16,-4 3 32-16,4-3 0 0,0 0 96 0,0 0 32 15,0 0 0-15,0 0 0 0,-2 5-208 0,2-5-32 0,0 0-16 0,0 0 0 16,0 0-272-16,0 0-48 16,0 0-16-16,0 0 0 0,0 0-224 0,0 0-48 0,0 0-16 0,0 0 0 15,0 0-288-15,0 0-48 16,0 0-16-16,0 0 0 0,0 0-288 0,0 0-64 0,0 0-16 15,0 0 0-15,0 0-224 0,0 0 0 0,0 0 0 0,0 0 0 16,0 0 0-16,0 0 0 0,0 0 0 0,0 0 0 16,0 0 0-16,0 0 128 0,0 0-128 0,0 0 0 0,0 0 0 0,0 0 144 15,0 0-144-15,0 0 128 0,0 0 48 0,0 0 0 16,0 0 0-16,0 0 0 0,0 0 144 0,0 0 16 16,0 0 16-16,0 0 0 0,0 0-176 0,0 0-48 15,0 0 0-15,0 0 0 0,0 0-128 0,0 0-192 16,0 0 32-16,0 0-13440 15,0 0-2688-15</inkml:trace>
  <inkml:trace contextRef="#ctx0" brushRef="#br0" timeOffset="26023.509">16722 10573 15663 0,'0'0'1392'0,"0"0"-1120"16,-5 0-272-16,0 0 0 0,1-2 4096 0,4 2 768 0,-4-1 160 0,4 1 32 15,-4-1-2752-15,4 1-528 0,0 0-112 0,0 0-32 16,-2-3-896-16,2 3-176 0,0 0-48 0,0 0 0 15,0 0-368-15,3-4-144 16,0 0 0-16,-3 4 144 0,5-3-144 0,1 1 0 0,-1 2 0 0,1-2 0 16,0 1 0-16,-1 1 0 0,-5 0 0 0,6 1 0 15,1 1 0-15,-3-1 0 0,-4-1 0 0,0 0 0 16,0 0 304-16,0 0 16 0,0 0 16 0,0 0 0 16,0 0 304-16,0 0 64 0,0 0 16 0,-3 6 0 15,-1-2-144-15,-2 0-48 0,-1-1 0 0,0-1 0 0,0 0-64 0,0-1-16 16,0 0 0-16,2-1 0 0,0 0-208 0,5 0-48 15,-4-2-16-15,4 2 0 0,-1-5-176 0,2 0-176 16,2 1 48-16,2-1 0 16,1 0-2512-16,1 0-496 0</inkml:trace>
  <inkml:trace contextRef="#ctx0" brushRef="#br0" timeOffset="26651.612">17149 10896 33695 0,'0'0'1488'0,"-4"2"304"0,-1 1-1424 0,0-2-368 15,0 0 0-15,5-1 0 0,-4 0 1904 0,4 0 304 16,0 0 64-16,0 0 16 0,0 0-1264 0,0 0-240 15,0 0-48-15,3-5-16 0,0 1-496 0,1 0-96 16,0 1-128-16,0-1 176 0,-1 0-176 0,1 1 0 16,1 0 0-16,1 1 0 0,-6 2 0 0,5 0 0 15,-5 0 0-15,0 0 0 0,0 0 0 0,0 0 0 16,0 0 0-16,0 0 0 0,0 0 256 0,0 0-48 16,0 0 0-16,0 0 0 0,0 0 592 0,0 0 112 15,-6 2 32-15,-1 1 0 0,-1 0-64 0,1-1-16 0,-1 0 0 0,0 0 0 16,1-1-352-16,1 0-64 0,2-1 0 0,4 0-16 15,0 0-304-15,0 0-128 0,0 0 128 0,3-4-128 32,1-1-512-32,2-2-176 0,1 2-32 0,1-2-16 15,0 0-1728-15,-1 1-352 0,2 1-64 0</inkml:trace>
  <inkml:trace contextRef="#ctx0" brushRef="#br0" timeOffset="27154.685">17445 10965 18431 0,'0'0'1632'0,"-5"0"-1312"0,5 0-320 0,-4 2 0 16,4-2 5520-16,-5 0 1040 0,5 0 208 0,0 0 32 16,0 0-4144-16,0 0-832 0,0 0-160 15,0 0-48-15,-2-5-1040 0,2 2-192 0,0 3-64 0,2-5 0 16,1 0-320-16,1 1 0 0,0 1 0 0,1 0 0 16,0 2 0-16,-1-2 0 0,-4 3 0 0,0 0 0 0,0 0 0 0,0 0 0 15,0 0 0-15,0 0 0 0,0 0 0 0,0 0 0 16,0 0 0-16,0 0 128 0,0 0 160 0,-2 5 32 15,2-5 16-15,0 0 0 0,0 0-64 0,0 0-16 16,0 0 0-16,0 0 0 16,-4-1-784-16,4 1-176 0,0-6-16 0,3-2-14288 15,1-1-2848-15</inkml:trace>
  <inkml:trace contextRef="#ctx0" brushRef="#br0" timeOffset="27727.099">18028 10399 11055 0,'0'0'976'0,"0"0"-784"15,-4 2-192-15,0-1 0 0,0 0 5920 0,0 2 1136 16,-1-2 240-16,1 3 32 0,0-3-4192 0,4-1-832 16,0 0-160-16,0 0-32 0,0 0-1280 0,0 0-256 15,0 0-64-15,0 0 0 0,0 0-512 0,0 0 0 16,0 0 0-16,7 1 0 0,0-1 0 0,0 0 0 15,0-1 0-15,0 0 0 0,-1 1 0 0,-6 0 0 16,0 0 0-16,0 0 0 0,5 0 0 0,-5 0 0 16,0 0 128-16,0 0-128 0,0 0 448 0,-2 5 16 15,-2 0 16-15,-1 0 0 0,-1 0 96 0,1-1 0 16,-1 0 16-16,1-2 0 0,0 0-288 0,1 0-64 16,4-2-16-16,0 0 0 0,0 0-224 0,0 0 0 15,0 0 0-15,0 0 0 16,0-5-1520-16,2 0-240 0,1 1-48 0,1-1-19248 0</inkml:trace>
  <inkml:trace contextRef="#ctx0" brushRef="#br0" timeOffset="28922.769">18796 9934 15663 0,'0'0'1392'0,"0"0"-1120"15,0 0-272-15,0 0 0 0,0 0 3264 0,6-2 608 16,0-1 112-16,0-1 32 0,-1 0-2480 0,0 0-512 15,0 0-80-15,0 0-32 0,-1 1-592 0,-4 3-112 16,5-4-16-16,-5 4-16 0,0 0 144 0,0 0 16 16,0 0 16-16,0 0 0 0,0 0 464 0,0 0 80 15,0 0 32-15,0 0 0 0,0 0 176 0,0 0 48 16,0 0 0-16,0 0 0 0,4 0-400 0,-4 0-80 16,0 0-16-16,0 0 0 0,0 0-48 0,0 0-16 15,4 2 0-15,-1 1 0 0,-3-3-96 0,0 0-32 16,0 0 0-16,0 0 0 0,0 0-96 0,0 0-32 15,0 0 0-15,0 0 0 0,0 0-16 0,0 0 0 0,0 0 0 0,0 0 0 16,0 0-192-16,0 0-128 0,-4 4 160 0,4-4-160 16,0 0 0-16,0 0 0 0,0 0 0 0,0 0 0 31,0 0-1776-31,0 0-336 0</inkml:trace>
</inkml:ink>
</file>

<file path=ppt/ink/ink1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3-30T01:18:14.547"/>
    </inkml:context>
    <inkml:brush xml:id="br0">
      <inkml:brushProperty name="width" value="0.05292" units="cm"/>
      <inkml:brushProperty name="height" value="0.05292" units="cm"/>
      <inkml:brushProperty name="color" value="#0070C0"/>
    </inkml:brush>
  </inkml:definitions>
  <inkml:trace contextRef="#ctx0" brushRef="#br0">12433 8206 8287 0,'0'0'736'0,"0"0"-592"16,0 0-144-16,0 0 0 0,0 0 3936 0,0 0 752 15,0 0 160-15,0 0 16 0,0 0-2624 0,0 0-512 16,0 0-128-16,0 0 0 0,0 0-352 0,0 0-64 15,0 0-16-15,0 0 0 0,0 0-32 0,4 1-16 16,0 1 0-16,2 1 0 0,-2-1-288 0,1 1-64 16,-1 0-16-16,1 1 0 0,1 1-240 0,2-1-32 15,0-1-16-15,1 1 0 0,0-1-192 0,1 0-32 16,-1-1-16-16,2 1 0 0,0-3 80 0,0 1 16 16,0 0 0-16,1-1 0 0,2-1 0 0,0 0 16 15,-1-1 0-15,1 0 0 0,0 0 16 0,-1 1 0 16,2-1 0-16,-1 1 0 0,-1-1-32 0,0 0 0 0,-1 1 0 15,0 0 0-15,-1 0-80 0,0 0-32 0,0 1 0 0,1-2 0 16,-3 2-64-16,1 0-16 0,-1 0 0 0,0 0 0 16,0 0 32-16,-1 0 0 0,0-1 0 0,1 1 0 15,1 0-160-15,-1 0 0 0,1 0 0 0,1 0 128 16,0-1 32-16,0 1 0 0,0 0 0 0,1 0 0 16,0-2 32-16,-1 0 0 0,1 1 0 0,0-2 0 15,0 1-32-15,-1 0 0 0,1 0 0 0,1 0 0 16,0 0-160-16,-1 0 192 0,1-1-192 0,0 1 192 0,-1 0-64 15,2 1 0-15,-1-1 0 0,-1 2 0 0,-1-1-128 0,0 1 0 16,1 0 0-16,-1 1 0 0,-2 1 128 0,2-2 0 16,-3 1 0-16,0 0 0 0,0 2-128 0,0-2-176 15,0 0 48-15,0 1 0 0,0-1 304 0,0 0 64 16,0 0 16-16,0 0 0 0,0 0-256 0,1 0 176 16,0 0-176-16,-1 0 160 0,0 0-160 0,1-2 160 15,1 1-160-15,0 0 160 0,-2 0-160 0,3 0 0 16,1 0 0-16,0 0 0 0,-1-1 0 0,1 0 128 15,0 0-128-15,-1 0 0 0,-1 0 0 0,0 0 128 16,2-1-128-16,1 0 0 0,-2 1 128 0,1 0-128 16,0-1 0-16,-1 1 128 0,-1 1-128 0,0-1 0 15,-1 0 0-15,0 1 128 0,0 0-128 0,0 0-272 16,-1 0 64-16,0 0 16 0,-1 1 368 0,1 0 80 16,-2 0 0-16,0 1 16 0,0-2-272 0,0 0 160 15,0 0-160-15,2 0 128 0,-1 0-128 0,-1 0 0 16,1 0 144-16,-1 0-144 0,0 0 0 0,1 0 128 15,1-2-128-15,-1 2 0 0,1-1 448 0,0 1 32 0,-1 0 0 0,1 1 0 16,0-1-704-16,-1 0-144 0,0 0-16 16,0 2-16-16,1-2 400 0,-2 1 0 0,1 0 0 0,-1-1 0 15,1 1 0-15,0 0 0 0,1-1 0 0,0 1 0 16,1 0 0-16,-3-1 128 0,2 0-128 0,0 0 0 16,-1 0 128-16,1 0-128 0,1 0 128 0,-1-1-128 15,1 0 0-15,0 1 0 0,1 0 0 0,-1 0 0 16,-1 0 0-16,1 0 128 0,-1 0-128 0,0 1 0 0,0-2 0 0,-2 0 144 15,1 0-144-15,0 1 0 0,-1-1 144 0,2 0-144 16,-2 1 0-16,1 0 144 0,-2-2-144 16,3 1 0-16,-1 0 0 0,0 1 128 0,0 0-128 15,-1 0 0-15,0 0 0 0,0 0 128 0,1 0-128 0,0 0 0 16,-1 0 0-16,0 1 0 0,-1 0 0 0,0 1 0 16,-5-2 0-16,5 0 0 0,0 1 0 0,-5-1 0 15,0 0 0-15,0 0 0 0,0 0 0 0,0 0 0 16,0 0 0-16,0 0 0 15,0 0-672-15,0 0-224 0,0 0-32 0,0 0-16 16,0 0-1552-16,0 0-320 0,2 8-64 0</inkml:trace>
  <inkml:trace contextRef="#ctx0" brushRef="#br0" timeOffset="4612.21">15489 8916 10127 0,'0'0'896'0,"0"0"-704"15,0 0-192-15,0 0 0 0,0 0 3328 0,0 0 640 16,-5 0 128-16,5 0 32 0,0 0-2096 0,0 0-432 16,0 0-64-16,0 0-32 0,0 0-352 0,0 0-64 15,0 0 0-15,3-4-16 0,0 0 48 0,1 1 16 16,1 1 0-16,2 1 0 0,2-2-48 0,0 2-16 0,1 1 0 0,1 0 0 15,1 1-96-15,-1 0-16 0,1 1 0 0,2-1 0 16,-1 1-192-16,3 0-32 0,-1-1-16 0,0 1 0 16,2 0-176-16,1-2-32 0,0 1-16 0,2-1 0 15,1 0-80-15,4-1-16 0,1 1 0 0,2-2 0 16,3 1-144-16,1 1-16 0,0 0-16 0,1 0 0 16,-2 0-96-16,0 3-128 0,-1-3 176 0,-1 1-176 15,2-1 160-15,1 0-160 0,3 0 128 0,0-1-128 0,0 1 176 0,2-3-48 16,1 1-128-16,-2-2 192 15,-1 1 192-15,-2-1 16 0,-4-1 16 0,0 1 0 0,-3-1-544 0,0 1-128 16,0 1 0-16,-1-2-16 0,-1 1 272 0,-3 1 0 16,0-1 0-16,-2 1 0 0,0 1 0 0,-2 0 0 15,-3 2 0-15,-1 0 0 0,-1 0 0 0,-3 0 0 16,0 0 0-16,-2 0 0 0,-1 1 128 0,-1 1-128 16,-5-2 0-16,0 0 0 0,0 0 0 0,0 0 0 15,4 3 0-15,-4-3 0 0,0 0-400 0,0 0 16 16,0 0 16-16,0 0 0 15,0 0-1472-15,0 0-288 0,0 0-64 0,0 0-12048 16,0 0-2400-16</inkml:trace>
  <inkml:trace contextRef="#ctx0" brushRef="#br0" timeOffset="16921.481">13341 5499 21183 0,'0'0'1888'0,"-2"-4"-1504"0,-2-3-384 0,1 0 0 15,0 0 3456-15,1-3 608 0,0 1 128 0,1-1 32 16,0 0-2416-16,1-1-464 0,1-1-112 0,1 2-16 16,1-1-576-16,1 0-112 0,0-1-16 0,1 2-16 15,0 0-192-15,1 1-48 0,1 0 0 0,-1 2 0 16,-1 2 128-16,1 0 0 0,1 0 16 0,-1 3 0 16,-6 2 144-16,7 2 32 0,-1 1 0 0,0 1 0 15,1 1-288-15,0 0-48 0,0 1-16 0,-1 1 0 16,-1 0 96-16,0 0 32 0,0-1 0 0,2 0 0 15,0-1-112-15,2 0-32 0,1 0 0 0,0 0 0 0,1 0-208 0,1 0 0 16,0-2 0-16,0 0 0 0,-1-1 0 0,-2 1 0 16,-1-3 0-16,1 0 0 15,-3 0-976-15,0 0-192 0,-6 0-48 0,4-2-12800 16,-4 2-2560-16</inkml:trace>
  <inkml:trace contextRef="#ctx0" brushRef="#br0" timeOffset="17237.127">13393 5415 28159 0,'0'0'1248'0,"0"0"256"0,-5-3-1200 0,1 2-304 15,4 1 0-15,0 0 0 0,-4-3 1856 0,4 3 320 16,0 0 64-16,0 0 16 0,0 0-784 0,0 0-144 15,0 0-48-15,0 0 0 0,6 2-448 0,0 2-80 16,0 0-32-16,0 3 0 0,2 3-16 0,-1 2 0 0,-1 3 0 0,1 3 0 16,-3 2-32-16,0 0-16 0,0 1 0 0,0 0 0 15,-2 1-368-15,2 0-80 0,1-2-16 0,1-1 0 16,1-1-192-16,2-3 128 16,1-2-128-16,2-1 0 0,2-3 0 0,3-2 0 0,-1-3 0 0,1 0 0 15,0-3 0-15,0-1 0 0,-1-2 0 0,-3-1 0 16,1 0-240-16,-2-3 64 0,-2 0 16 0,-2-1 0 15,-1-1-2784 1,-2 1-544-16</inkml:trace>
  <inkml:trace contextRef="#ctx0" brushRef="#br0" timeOffset="17829.18">14068 5643 30063 0,'0'0'1328'0,"0"0"272"0,0 0-1280 0,-3 0-320 0,3 0 0 0,0 0 0 16,-4 5 1872-16,0-2 304 0,1 2 64 0,0 2 16 16,1 1-720-16,0 1-160 0,1 0-32 0,0 2 0 15,1 1-560-15,0-1-112 0,0 1-32 0,0-2 0 16,0 1-272-16,0 0-64 0,1 0-16 0,0 1 0 15,-1-3-48-15,1 0-16 0,0-2 0 0,0 0 0 0,-1-7 48 0,0 0 16 16,0 0 0-16,0 0 0 16,0 0-16-16,5-4 0 0,1-2 0 0,-1 0 0 0,1-2 48 0,0-2 0 15,-1-2 0-15,1 1 0 0,0-1-144 0,0-2-32 16,-1 0 0-16,0 0 0 0,1 1-144 0,1-1 128 16,-1 3-128-16,1 1 128 0,-1 2-128 0,-1 2 0 15,0 1 144-15,1 4-144 0,-6 1 192 0,8 0-16 16,0 1-16-16,-1 3 0 0,-2 1-32 0,1 1 0 15,-2 2 0-15,0 1 0 0,-1 0-128 0,-1 1 192 16,1 1-192-16,-1-1 192 0,0-1-192 0,-1 1 0 16,1-1 0-16,0 0 0 0,1-1 0 0,-1-2 0 15,-1 0 0-15,1 0 0 16,2 0-560-16,-4-6 16 0,0 0 0 0,0 0 0 16,0 0-1424-16,9-2-272 0,0-2-64 0,1-1-16 15,-1-1-1040-15,1 1-208 0</inkml:trace>
  <inkml:trace contextRef="#ctx0" brushRef="#br0" timeOffset="18329.67">14352 5751 31039 0,'0'0'1376'0,"0"0"288"0,0 0-1344 0,0 0-320 0,0 0 0 0,3 5 0 16,-3-5 1856-16,5 4 288 0,0 0 64 0,2-1 16 15,-2-2-976-15,2 0-192 0,0-2-32 0,2 0-16 16,0-1-624-16,0 0-128 0,2-2-32 0,-1-1 0 16,0-1-224-16,-2 0 0 0,-2-1 128 0,2 0-128 15,-1 0 0-15,-1 0 0 0,0-2 0 0,-2 2 0 16,-1-3 0-16,-1 2 0 0,0 0 128 0,-2 2-128 15,-2-4 0-15,-1 2 144 0,1 0-144 0,-2 2 128 16,0 1-128-16,-1 1 0 0,-1 2 144 0,1 2-144 16,-2 2 352-16,1 2 0 0,-1 1 0 0,1 4 0 15,0-1 48-15,0 2 16 0,1 1 0 0,1 0 0 0,1 1-48 0,0 1-16 16,3-3 0-16,0 0 0 16,0 2-224-16,2-1-128 0,1-1 128 0,2-2-128 0,1 0 0 15,1 0 0-15,-1-3 0 0,1 0 0 0,0-3-224 0,-1 0-16 16,1-2 0-16,0-1 0 15,-1-1-656-15,0-2-128 0,0-1-16 0,0-1-16 16,-1-1-496-16,2 0-112 0,0-2 0 0,0 0-16 16,-1-2 256-16,0 0 48 0,0 0 16 0,-1 0 0 15,0 1 608-15,0 1 128 0,-2 1 32 0,0 3 0 0,0 0 592 0,-3 5 0 0,0 0 0 0,0 0 192 16,0 0 640-16,0 0 128 16,1 8 16-16,0-2 16 0,-1 3 80 0,0 1 16 15,0 1 0-15,0-1 0 0,0 3-352 0,0-3-64 0,1 1-16 0,0 0 0 16,0-2-192-16,1 0-32 0,1-2-16 0,0-1 0 15,1-1 16-15,-4-5 0 0,6 4 0 0,-6-4 0 16,8-1-96-16,2-1-16 16,1-3 0-16,0-1 0 0,-3-1 208 0,3-1 48 0,0-1 0 0,0 0 0 15,-2-2-576-15,3-1 0 0,-1-2 0 0,1 2 0 16,-2-1 0-16,1-1 0 0,0 1 128 0,-1-3-128 16,-1 2 0-16,-1 2 0 0,0 0 0 0,-2 1 0 15,-1 1-1904 1,-2 2-432-16,-1 4-96 0</inkml:trace>
  <inkml:trace contextRef="#ctx0" brushRef="#br0" timeOffset="18616.32">14801 5703 17503 0,'0'0'768'0,"3"5"176"0,-3-5-752 0,0 0-192 16,4 5 0-16,1-1 0 0,-1-1 5552 0,1 0 1072 16,1-1 224-16,0 0 32 0,1-1-4960 0,1-1-1008 15,-2-1-192-15,0 0-32 0,1 0-528 0,1-1-160 16,-1-1 0-16,0 0 0 15,0-1-272-15,-1-1-176 0,0-2-16 0,-1 0-16 16,-1 0-672-16,0 0-128 0,-1-1-16 0,-1 0-16 16,-2 1 464-16,0 0 80 0,-1 1 32 0,-1 1 0 0,-2 1 736 0,4 4 160 15,-7 0 32-15,1 3 0 0,0 2 816 0,-1 1 160 16,0 2 48-16,1 2 0 0,0 1-48 0,0 2 0 16,1-1 0-16,1 1 0 0,1 1-432 0,1-2-96 15,1-1 0-15,2 0-16 0,1-2-624 0,2 0 0 16,1-1 0-16,1-3 0 15,1-1-1152-15,1-2-256 0,1-2-64 0,0-2 0 16,2-1-1248-16,1-2-256 0,0-1-48 0</inkml:trace>
  <inkml:trace contextRef="#ctx0" brushRef="#br0" timeOffset="18896.292">15053 5639 25503 0,'-2'12'1136'0,"0"-5"224"0,1 3-1088 0,0 0-272 0,-1 2 0 0,-1 1 0 16,2-3 1536-16,0 0 240 0,0 2 48 0,0-3 16 15,1 0-816-15,2-1-176 0,1-2-16 0,-3-6-16 16,5 3-208-16,0 0-32 0,1-1-16 0,-6-2 0 16,0 0 320-16,0 0 64 0,5-1 16 0,0-2 0 0,0-1 352 0,-2 1 80 15,0-1 16-15,-3 4 0 0,3-5-192 0,0 1-16 16,-1-1-16-16,1 0 0 0,1-1-544 0,1-1-96 16,0-1-32-16,1-1 0 0,1-2-256 0,0-1-48 15,2 0-16-15,1-2 0 0,1 0-192 0,0 0 144 16,2 1-144-16,-2 0 128 0,1 1-128 0,-2 1 0 15,1 0 0-15,0 0 0 0,-3 2 0 0,0 1-272 16,-3 2 64-16,0 0 16 16,0 1-2048-16,-2 1-416 0,-3 4-80 0</inkml:trace>
  <inkml:trace contextRef="#ctx0" brushRef="#br0" timeOffset="19516.486">15751 5414 18431 0,'0'0'816'0,"0"0"160"0,0-4-784 0,2-1-192 16,0-2 0-16,1 2 0 0,1 0 3856 0,1 0 736 0,1 1 144 15,1 2 16-15,-2 0-2368 0,2 2-464 16,0 2-112-16,0 3-16 0,-2 2-416 0,0 4-96 0,-1 1 0 0,0 4-16 16,-2 4-416-16,-2 2-80 0,0 2 0 0,0 1-16 15,-2 2-384-15,-1 0-80 0,-1-2-16 0,0 0 0 16,0-3-272-16,0-1 160 0,0-2-160 0,0-1 128 15,2-2-128-15,-1-4 0 0,-1-1 0 0,1-2 0 32,1-2-1264-32,1-1-176 0,1-6-32 0,0 0-16 15,0 0-2272-15,0 0-448 0</inkml:trace>
  <inkml:trace contextRef="#ctx0" brushRef="#br0" timeOffset="19967.03">15703 5673 25791 0,'0'0'2304'0,"0"0"-1856"0,0 0-448 0,0 0 0 16,0 0 2944-16,0 0 480 0,5-2 96 0,1-2 32 0,0 1-1824 0,2 0-384 15,1 0-64-15,0 0 0 0,2 0-800 0,2 0-160 16,0 0-16-16,4 0-16 0,1-1-288 0,0 1 0 16,2 0 128-16,0 1-128 0,2-1 0 0,-1 0 0 15,1 0-176-15,-3 0 176 16,-1 0-688-16,-1 1-16 0,-3 0-16 0,-1 1 0 16,-3 1-112-16,-2 0-32 0,-2 0 0 0,0 0 0 0,-6 0 864 0,0 0 0 0,0 0 256 0,0 0-64 15,0 0-64-15,0 0 0 0,-6 0 0 0,1 0 0 16,-2 1 640-16,0 3 112 15,0-1 16-15,-1 2 16 0,-1 2-48 0,2 0-16 16,-1 1 0-16,1 2 0 0,1 1-272 0,0-1-48 0,1 1-16 0,2 1 0 16,1 0-304-16,2-2-64 15,0 0-16-15,2-1 0 0,1-1-128 0,2-1 0 16,1 0 0-16,1-5 0 0,2 1 0 0,1-1 0 16,-1-1-176-16,1-2 176 0,1-2-128 0,-1-1 128 0,-1-1-128 0,1 0 128 15,-2-4-176-15,0 1 176 16,0-1-208-16,-2 1 80 0,-3-1-32 0,0 2 0 0,-1-1 0 0,0 3 0 15,-1 0 160-15,-1 5 0 0,0 0-144 0,0 0 144 16,0 0 0-16,0 0 0 0,-5 5 0 0,1 1 0 16,2 1 0-16,-1-1 128 0,2 2-128 0,0-2 128 15,1 1-128-15,1-2 0 0,-1-5 0 0,3 6 0 16,0 1 0-16,2-1 0 0,1-1 0 0,0-1-176 16,1-2-896-16,1-2-176 15,1 0-32-15,-1 0-16 0,-1-2-1552 0,1-2-304 0</inkml:trace>
  <inkml:trace contextRef="#ctx0" brushRef="#br0" timeOffset="20057.458">16228 5607 10127 0,'0'0'448'0,"0"0"96"0,0 0-544 0,0 0 0 15,-6 2 0-15,2 1 0 0,0 1 5456 0,4-4 992 16,-4 5 192-16,2 0 32 0,2-5-5328 0,-1 6-1056 16,1-6-288-16</inkml:trace>
  <inkml:trace contextRef="#ctx0" brushRef="#br0" timeOffset="20584.014">15978 5666 21183 0,'0'0'944'0,"0"0"192"0,0 0-912 0,0 0-224 0,0 0 0 0,0 0 0 0,0 0 3840 0,0 0 704 16,0 0 160-16,0 0 32 15,0 0-2704-15,-1 5-544 0,0 1-96 0,1 3-32 0,0 3-800 0,1-1-176 16,0 0-16-16,1 2-16 0,0 0-160 0,1 0-48 16,-1-1 0-16,0 2 0 0,1-2 48 0,-1 0 0 15,0-3 0-15,0 0 0 0,0-1 128 0,0-2 16 16,-2-6 16-16,2 4 0 0,-2-4 80 0,0 0 16 16,5 0 0-16,1-2 0 0,-2-2 112 0,1-1 16 15,0-2 16-15,0-1 0 0,1-1-112 0,0 0-32 16,-1-2 0-16,1-1 0 0,1-1-144 0,1 1-48 15,2-4 0-15,-2 0 0 0,-2 1-128 0,2-1-128 16,-1 2 144-16,2-2-144 0,0 2 0 0,-2 1 128 16,0 3-128-16,0 0 0 0,-1 3 0 0,0-1 0 15,0 3 128-15,-1 2-128 0,-5 3 0 0,0 0 0 16,0 0 0-16,0 0 0 16,5 5-848-16,-1 1-112 0,0 1-32 0,0 1 0 15,-1 1-1296-15,1-2-256 0,0 1-48 0,0 0-16992 0</inkml:trace>
  <inkml:trace contextRef="#ctx0" brushRef="#br0" timeOffset="20985.247">16311 5634 28447 0,'0'0'1264'0,"0"0"256"0,0 0-1216 0,-1-3-304 16,-1-1 0-16,2 4 0 0,-2-4 1424 0,2 4 240 16,0 0 32-16,0 0 16 0,0 0-640 0,0 0-128 15,0 0-32-15,-4 3 0 0,0 2-352 0,-1 0-80 16,-1 2-16-16,0 2 0 0,0 2-80 0,0 2 0 15,1-2-16-15,-2 2 0 0,0-1 48 0,1-1 16 16,2 1 0-16,1-1 0 0,0 1-112 0,1-3 0 16,1 0-16-16,2 1 0 0,2-1-304 0,1-1 0 15,2-2 0-15,1-2 0 0,0 0 0 0,1-4 0 16,2 0 0-16,2-3-144 0,0-2 0 0,-1 0 0 16,0-2 0-16,0 0 0 15,0-4-320-15,-2 1-64 0,-2 0-16 0,0-2 0 16,-1 0-160-16,0 0-16 0,-3 0-16 0,-1 0 0 0,-2 2 528 0,0 1 208 15,0 2-176-15,-1 1 176 0,1 6 0 0,0 0 240 16,0 0-32-16,0 0 0 0,0 0 400 0,0 0 80 16,-3 7 16-16,1 0 0 0,0 2-128 0,1 1 0 15,1 0-16-15,0 0 0 0,0 1-336 0,1 0-64 16,1 0-16-16,0-1 0 0,1-1-144 0,0 0 0 16,0 0 0-16,1-2 0 0,0 0 0 0,-1-2-176 15,2-2 16-15,-5-3 0 16,6 1-544-16,0-2-96 0,1-2-32 0,-1-1 0 15,-1-2-2080-15,0-2-416 0,1-2-96 0,-1-1-11008 0</inkml:trace>
  <inkml:trace contextRef="#ctx0" brushRef="#br0" timeOffset="21101.554">16481 5673 22175 0,'0'0'976'0,"0"0"208"0,0 0-944 0,0 0-240 0,1 5 0 0,0 2 0 16,2 0 1568-16,-3 1 272 0,0 0 48 0,0 1 16 16,1-1-752-16,0 2-128 0,-1-2-48 0,0 2 0 15,0 0-624-15,2-4-128 0,-1 1-32 0,1 0 0 16,1 0-192-16,-3-7-128 0,0 0 128 0,0 0-14768 15</inkml:trace>
  <inkml:trace contextRef="#ctx0" brushRef="#br0" timeOffset="21224.272">16527 5428 30063 0,'0'0'1328'0,"-5"-1"272"0,0 2-1280 0,5-1-320 15,-6 2 0-15,1 1 0 0,5-3 720 0,-3 7 80 16,2 1 16-16,1 1-10224 15,1 3-2032-15</inkml:trace>
  <inkml:trace contextRef="#ctx0" brushRef="#br0" timeOffset="21440.381">16587 5755 26719 0,'0'0'2368'0,"0"0"-1888"15,-5-2-480-15,0-1 0 0,5 3 3776 0,-3-5 672 16,0-1 128-16,3-1 32 0,0-2-3088 0,2 1-624 0,0-1-112 0,2 1-16 15,2-1-400-15,1 1-80 0,1 3-16 0,1 0 0 16,0 0-416-16,1 3-96 0,0 4-16 0,0 0 0 16,-1 3-32-16,-1 2-16 0,0 0 0 0,1 4 0 31,-2-1-128-31,-1 0-16 0,-1 0-16 0,-1 1 0 0,-2 1 80 0,-1 0 32 0,0-2 0 0,-1 2 0 16,0-2-1536-16,0 0-304 15,0-2-64-15</inkml:trace>
  <inkml:trace contextRef="#ctx0" brushRef="#br0" timeOffset="21749.024">16883 5760 32831 0,'0'0'1456'0,"0"0"288"0,0 0-1392 16,0 0-352-16,0 0 0 0,0 0 0 0,6-2 1024 0,0-1 128 15,-1-1 16-15,1-1 16 0,0 0-816 0,0-1-176 16,-1-2-16-16,-1 0-16 0,1-3-288 0,0 1-64 15,-1-2-16-15,-1 2 0 0,0-2-32 0,-1 1 0 16,-1 1 0-16,-1-1 0 0,-2 3 240 0,-1 0 0 16,-1 1 0-16,0 4 0 0,-1 0 352 0,-1 4 160 15,-1 3 48-15,-1 4 0 0,-1 0 768 0,0 2 144 16,-1 2 48-16,0 2 0 0,-2 0-624 0,2 0-128 16,1 1-32-16,3-1 0 0,-1-1-416 0,3-1-64 15,2 1-32-15,2-1 0 0,2-2-32 0,3 0-16 16,2-1 0-16,1-2 0 0,1-2-176 0,2-1-192 15,0-3 32-15,0-1 16 16,3-1-1536-16,1-2-304 0,-1-2-64 0</inkml:trace>
  <inkml:trace contextRef="#ctx0" brushRef="#br0" timeOffset="22136.306">17329 5403 16575 0,'0'0'1472'0,"-2"7"-1168"0,-2 0-304 0,2 3 0 0,0 2 5696 0,0 3 1072 16,0 2 208-16,1 4 64 0,0-2-4592 0,0 4-912 16,2 1-176-16,-1 2-32 0,0-2-832 0,1 0-176 15,1-2-16-15,1 0-16 0,0-5-288 0,-1 1 160 16,1-2-160-16,0-2 128 0,0-2-128 0,0-2 0 16,0-3 0-16,2 0 0 0,-5-7 0 0,0 0 0 15,0 0 0-15,0 0 0 0,0 0 0 0,0 0 0 16,4-2 0-16,0-2 0 0,-2-2 0 0,-2-1 0 15,-1-2 0-15,0 0 0 0,-3 0 0 0,-2 0 0 16,-3 0 144-16,-1-1-144 0,0 0 0 0,-3 3 0 16,-3 1 0-16,0 3 128 0,-1 3-128 0,0 3 0 15,-4 2 0-15,1 2 128 0,0 1 0 0,2 1 0 16,2 0 0-16,1 0 0 0,0 2 496 0,4 0 96 16,2 1 32-16,2-1 0 0,3 2-192 0,2 1-48 15,4 0 0-15,2 0 0 0,2-1-320 0,2 0-192 16,4-3 192-16,4 0-192 0,3-3 0 0,1-2 0 0,1-3 0 0,1-2 0 31,-1-2-480-31,-1-1-160 0,-2-4-16 0,-1 0-16 16,1-1-2000-16,-1 0-400 0,-2-3-64 0</inkml:trace>
  <inkml:trace contextRef="#ctx0" brushRef="#br0" timeOffset="22566.328">17949 5619 14735 0,'0'0'1312'0,"-5"0"-1056"15,-1 0-256-15,0 2 0 0,-3-2 5216 0,0 3 992 16,0 1 192-16,-1 1 32 0,0 2-3808 0,-2 1-768 16,-2 2-160-16,2 3-32 0,-2-1-768 0,1 3-144 15,2 0-48-15,2 0 0 0,1-1-224 0,1 0-48 16,3-2-16-16,4 0 0 0,1-2-288 0,3-1-128 16,2-1 128-16,3-3-128 0,1-3 0 0,4-3-144 15,3 0 0-15,-2-2 0 0,2-1-16 0,0-2 0 16,-1-1 0-16,0 0 0 0,-1-4-128 0,-2 1-32 15,-1-1 0-15,-1-1 0 0,-2-2 192 0,0 0 128 0,-2-1-192 0,-1-1 192 16,-2 0 0-16,-2 0 0 0,-2 1 0 0,-2 2 0 16,-2 0 0-16,-1 1 0 0,0 3 0 0,0 1 144 15,-1 1-144-15,2 3 0 0,-1 2 0 0,1 3-176 32,4-1-1456-32,-2 7-288 0,0 2-64 0,3 1-16 0,1 4-1424 15,2 1-288-15</inkml:trace>
  <inkml:trace contextRef="#ctx0" brushRef="#br0" timeOffset="22811.673">18067 5796 23039 0,'0'0'2048'0,"0"0"-1648"16,0 0-400-16,0 0 0 0,0 0 4992 0,2-5 896 16,-1 0 192-16,1-2 48 15,0-1-3552-15,3 0-704 0,0-1-144 0,2-2-16 0,-1-2-1024 0,3 0-208 16,0-1-32-16,1-2-16 0,0 1-304 0,4 0-128 16,-2 1 0-16,3 0 128 0,-1 2-128 0,-1 2 0 15,2 2 0-15,-1 3 0 0,-2 3 0 0,-1 2 0 16,1 2 0-16,-1 3 0 0,-3 3 0 0,-2 2 128 15,0 2-128-15,-2 2 128 0,-1 1 176 0,-1 3 16 16,-1-3 16-16,-1 2 0 0,-2-3 352 0,0 0 64 16,-1-1 16-16,1 1 0 0,1-4-768 0,0 2 0 15,0-2 0-15,1-2 0 0,0-1-240 0,1 0 16 16,-1-7 0-16,0 0 0 16,0 0-1072-16,0 0-224 0,0 0-32 0,0 0-21808 0</inkml:trace>
</inkml:ink>
</file>

<file path=ppt/ink/ink1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3-30T01:19:04.435"/>
    </inkml:context>
    <inkml:brush xml:id="br0">
      <inkml:brushProperty name="width" value="0.05292" units="cm"/>
      <inkml:brushProperty name="height" value="0.05292" units="cm"/>
      <inkml:brushProperty name="color" value="#0070C0"/>
    </inkml:brush>
  </inkml:definitions>
  <inkml:trace contextRef="#ctx0" brushRef="#br0">10903 3083 12895 0,'0'0'1152'0,"0"0"-928"0,-3-3-224 0,3 3 0 16,0 0 3008-16,-2-3 544 0,2 3 112 0,0 0 32 15,0 0-1856-15,0 0-368 0,0 0-80 0,0 0-16 16,0 0-352-16,4 5-64 0,0 4 0 0,0 3-16 16,0 3 208-16,1 1 32 0,-2 4 16 0,1 1 0 15,0 2-144-15,0 0-32 0,0 1 0 0,-2-2 0 16,0 0-512-16,0-2-128 0,1 0 0 0,0-2-16 16,-1 0-240-16,0-1-128 0,1-2 128 0,-1-1-128 0,0-1 0 0,0-3 0 15,-1-1 0-15,1-2 0 0,-2-7-208 0,0 0-112 16,0 0-32-16,0 0 0 15,0 0-2080-15,3-6-432 0</inkml:trace>
  <inkml:trace contextRef="#ctx0" brushRef="#br0" timeOffset="458.448">10887 3075 21183 0,'0'0'944'0,"-1"-5"192"0,1-1-912 0,1 0-224 16,1-1 0-16,1 0 0 0,0 0 2048 0,1 2 384 15,2-1 64-15,1 1 0 0,0-1-1600 0,3 1-320 16,1 1-64-16,2 1 0 0,1-2-336 0,1 2-176 16,0 1 192-16,2 2-192 0,-2-2 144 0,0 2-144 15,-2 0 0-15,-2 2 144 0,-2-1-144 0,-2 3 0 16,-2-1 144-16,-2 3-144 0,-2 1 576 0,-2 2 64 0,-3 1 0 0,-2 1 0 15,-2 3 48-15,-1 0 16 16,-3 0 0-16,1 1 0 0,0-1 16 0,1-1 16 0,-1 1 0 16,0-2 0-16,1-1-128 0,2-3-32 0,0-1 0 0,1-1 0 15,2-1-128-15,5-5-48 0,0 0 0 0,0 0 0 16,0 0-272-16,0 0-128 0,0 0 128 0,8 1-128 16,1-1 0-16,1-1 0 0,2-1 0 0,3 0 0 15,0 0 0-15,2 0 0 0,1 1 0 0,-1 1 0 16,2 1 0-16,-3 0 0 0,0 1 0 0,-1 3 0 0,-4 1 0 0,-1 2 0 15,-1 1 0-15,-3 4 0 0,-1-2 0 0,-1 3 0 16,-4 0 128-16,-2 1-128 0,-1 1 128 0,-3-4-128 16,-1 1 192-16,-2-1-64 0,0-2 448 0,-2 0 96 15,0-1 16-15,-1-1 0 0,1-2-240 0,-1 1-64 16,0-4 0-16,1-1 0 0,1 0-256 0,1-1-128 16,0-1 128-16,1 0-128 0,1-1 0 0,1 0 0 15,3 0 0-15,3 1 0 16,0 0-1664-16,0 0-224 0,0 0-32 0,0 0-11216 15,0 0-2240-15</inkml:trace>
  <inkml:trace contextRef="#ctx0" brushRef="#br0" timeOffset="643.819">11312 3292 22111 0,'0'0'1968'0,"-3"6"-1584"0,0 1-384 0,-1 2 0 16,-1 1 2288-16,0 0 368 0,1-1 80 0,0 1 16 16,-1 0-1616-16,1-1-320 0,0-1-64 0,1-1-16 15,2-1-736-15,1 0 0 0,0-6-160 0</inkml:trace>
  <inkml:trace contextRef="#ctx0" brushRef="#br0" timeOffset="812.824">11337 3160 12895 0,'0'0'1152'0,"-3"0"-928"0,-3-1-224 0,0 1 0 0,1 0 4608 0,5 0 864 15,-6 1 176-15,6-1 48 0,0 0-4032 0,0 0-816 16,0 0-144-16,0 0-48 0,0 0-480 0,5 4-176 16,1-1 0-16,1-2-15856 15</inkml:trace>
  <inkml:trace contextRef="#ctx0" brushRef="#br0" timeOffset="1246.051">11479 3200 12895 0,'-3'10'1152'0,"1"-7"-928"16,-2 4-224-16,-1 1 0 0,0 1 3968 0,0 1 768 15,-1-1 128-15,0 1 48 0,1 1-2992 0,0 0-576 16,-1 0-128-16,2-2-32 0,2 2-800 0,1-2-144 16,-1-1-48-16,3-1 0 0,1-1-192 0,0 1 0 15,2-2 0-15,0-1 0 0,2-1 0 0,0-1 0 16,0-1 0-16,1-1 0 0,1-1 0 0,-1-1-240 15,0-1 80-15,0-1 16 0,0-1-160 0,0-2-16 16,0 1-16-16,-1-2 0 0,0 0 112 0,0 0 32 0,0-1 0 0,-1 1 0 16,-2 3 192-16,0-2 0 15,-1 1 0-15,0 1 0 0,-2 5 336 0,0 0 112 0,0-5 32 0,0 5 0 16,-2-5 336-16,2 5 64 0,-3-4 16 0,3 4 0 16,0 0-208-16,0 0-48 0,0 0 0 0,0 0 0 15,0 0-192-15,0 0-64 0,-4 4 0 0,2 0 0 16,2 3-80-16,1 0-32 0,0 1 0 0,1 1 0 15,0 3-80-15,1 0 0 0,0 2-16 0,1-2 0 16,-1 2 112-16,0 2 32 0,-1-2 0 0,0 4 0 0,0 0 0 0,0 2 16 16,-1 1 0-16,1 0 0 0,-2 1-112 0,0-2-32 15,0 1 0-15,-1 0 0 0,-1-2 0 0,0 0 0 16,-1 0 0-16,0-3 0 0,-2-2 0 0,0-2 0 16,-1-1 0-16,0-2 0 0,-1-2-64 0,0-2 0 15,-1-2-128-15,1-2 192 0,-1-2-192 0,-1-2 128 16,-2-1-128-16,1-2 0 0,1 0 0 0,0-4-208 15,0 0 16-15,3-1 0 16,0 0-1296-16,2 0-256 0,2-1-48 0,1 0-11248 16,1 0-2240-16</inkml:trace>
  <inkml:trace contextRef="#ctx0" brushRef="#br0" timeOffset="1730.56">11732 3287 10127 0,'0'0'896'0,"0"0"-704"16,0-5-192-16,0-1 0 0,0 1 4992 0,0 0 976 0,0 5 192 0,0 0 48 15,0 0-4176-15,0 0-832 0,0 0-176 0,0 0-16 16,0 0-448-16,-3 4-96 0,-2 2-16 0,0 1 0 16,1 2-224-16,0-2-48 0,0 2-16 0,-1 0 0 15,1 0-160-15,0 0 0 0,0-1 0 0,2 0 128 16,1-2-128-16,-1 1 0 0,1-1 0 0,0 0 0 15,1-6 0-15,0 0 0 0,0 0 0 0,0 0 0 16,0 0 0-16,6 0 0 0,1-2-144 0,-1-1 144 16,-1-2 0-16,0-1 0 0,0-1-128 0,-1 0 128 15,-1-1 0-15,0 0 0 0,-1 2 0 0,-1-2 0 0,-1 1 0 0,-1 1 256 16,-1 2-64-16,2 4 0 0,-3-2 192 0,3 2 48 16,0 0 0-16,0 0 0 0,-5 2 144 0,1 4 16 15,0 3 16-15,1-2 0 0,1 2-272 0,2 1-48 16,1-1-16-16,1 2 0 0,1 0-272 0,0 0 0 15,1 0-208-15,0 2 80 0,1 0 128 0,0 1 128 16,1 1-128-16,0 1 176 0,-1-1-176 0,1 1 0 16,-1 0 0-16,0-1 0 0,-2 1 0 0,-1 0 0 15,0-2 0-15,-2 1 0 0,-2 0 368 0,-1 0 80 16,0-2 32-16,-1 0 0 0,-2-2-32 0,0 0 0 16,-1-1 0-16,0-2 0 0,0-2-256 0,0-2-64 15,-1-2-128-15,0-1 192 0,1-1-192 0,0-3 0 16,1-3-144-16,-1-2 144 15,1-3-1680-15,1-1-240 0,1-2-64 0,2-1-10688 16,2 0-2128-16</inkml:trace>
  <inkml:trace contextRef="#ctx0" brushRef="#br0" timeOffset="2280.405">11806 3351 10127 0,'0'0'448'0,"0"0"96"0,0 0-544 0,7 0 0 0,-1 1 0 0,0 0 0 0,1 0 4512 0,1 1 800 15,1-2 144-15,0 0 48 16,-2 0-3888-16,3-2-768 0,0 1-144 0,0-1-48 0,0 0-464 0,-1-1-192 16,2-3 128-16,-2 0-128 0,-1-1 160 0,-1-1-160 15,-1-1 192-15,-2 0-192 0,-1 1 176 0,-1 0-176 16,0 1 160-16,-2 1-160 0,-2 1 624 0,-1 2 16 16,-2 0 16-16,0 2 0 0,-2 2 384 0,0 2 80 15,-1 2 16-15,0-1 0 0,0 2-352 0,1 2-64 16,-1 2-16-16,2-2 0 0,0 3-384 0,2-1-96 15,1 0-16-15,2-2 0 0,2 0-208 0,2 0 0 16,1-1 0-16,2 0 0 0,0-2 0 0,2 0-128 16,-1-3-16-16,3-1 0 15,0-1-1552-15,1-1-304 0,0-1-64 0,2-3-16 16,-2 0-400-16,0-3-80 0,-3 0 0 0,1 1-16 16,-2-2 672-16,-1 0 144 0,-1 1 32 0,-1 0 0 15,-2 1 384-15,-1 2 64 0,-1 5 32 0,0 0 0 0,0 0 2336 0,0 0 448 16,0 0 112-16,0 0 16 0,-2 7 128 0,0 1 16 15,1 1 16-15,0 0 0 0,1-1-1056 0,0 2-224 16,1-1-32-16,1 0-16 0,0-1-320 0,2-2-176 16,-1 1 192-16,0-1-192 0,1-1 336 0,1-3-32 15,-5-2-16-15,6 3 0 0,-6-3 448 0,6-2 96 16,0-1 0-16,-1-1 16 0,-1-1 496 0,0-1 112 16,-1-1 16-16,-1-1 0 0,-1-1-272 0,0-1-48 0,-1-1-16 0,0 1 0 15,0-1-288-15,0 0-48 0,1 0-16 0,-1 2 0 16,0-1-272-16,0 1-48 0,-1 1-16 0,1 0 0 15,0 2-256-15,1 0-64 0,1 1-128 0,1 1 192 0,1 0-192 0,1 2 0 16,0-2 0-16,1 3 0 0,2-2 0 0,0 1 0 16,1 0 0-16,0 0-160 15,0 0-928-15,0 1-192 16,0 0-48-16,-2 0-18576 0</inkml:trace>
  <inkml:trace contextRef="#ctx0" brushRef="#br0" timeOffset="2579.578">12578 2991 12895 0,'0'0'1152'0,"0"0"-928"15,0 0-224-15,0 0 0 0,0 0 5168 0,0 0 976 16,0 0 208-16,5 7 48 0,-1-1-3744 0,-1 4-736 16,-1 2-160-16,0 2-32 0,-1 4-832 0,0 1-160 0,-1 3-32 0,0 2-16 15,0 0-384-15,0 1-80 0,1 1-16 0,-2-1 0 16,0-1-208-16,1-2 128 0,0-1-128 0,1-3 0 16,0-2 0-16,0-2-160 0,0-3 0 0,0-1 0 31,0-3-1440-31,-1-7-272 0,0 0-64 0,0 0-10224 0,0 0-2032 0</inkml:trace>
  <inkml:trace contextRef="#ctx0" brushRef="#br0" timeOffset="2913.523">12524 3262 31215 0,'0'0'1376'0,"0"0"288"0,0 0-1328 0,0 0-336 0,0 0 0 0,0 0 0 0,0 0 1984 0,0 0 336 16,0 0 64-16,5-2 16 0,0 1-1152 0,2 1-224 16,1-2-64-16,1 2 0 0,0-1-640 0,1 0-128 15,4 1-16-15,0-3-16 0,-2 0-160 0,1 1 0 16,1 0 0-16,-1 1 0 15,1 0-528-15,0 1 16 0,0-1 0 0,-2 1 0 16,2-1-128-16,-2 0 0 0,-1 0-16 0,1 0 0 0,-2 0 432 0,0 1 96 16,-2-2 128-16,1 0-208 0,-2-1 208 0,-1 0 0 15,0-1 0-15,-1-1 0 0,-1 0 240 0,0 2-64 16,-1-2-16-16,-2 0 0 0,2-4 32 0,-2 1 0 16,0 0 0-16,-1 0 0 0,-1 1-16 0,0 0 0 15,0 1 0-15,-2 2 0 0,3 4 160 0,-4-1 48 16,-2 4 0-16,-2 0 0 0,-1 4 128 0,0 3 16 15,0 2 16-15,-1 1 0 0,-1 3-64 0,0 0-16 16,2 2 0-16,2-1 0 0,0 1-224 0,1-1-48 16,4-4-16-16,2 1 0 0,2-3-176 0,3-1 0 0,2-3 0 0,1-1 0 15,2-2-304-15,2-2-32 16,3-1-16-16,0-3 0 16,1-3-2144-16,2-1-448 0,-1-2-64 0</inkml:trace>
  <inkml:trace contextRef="#ctx0" brushRef="#br0" timeOffset="3186.856">13007 3082 12895 0,'0'0'1152'0,"-5"-1"-928"0,-1 1-224 0,-2 0 0 16,-1 1 5328-16,0 2 1024 0,-1 2 208 0,0 0 32 0,-1 1-3312 0,1 1-656 15,2 1-144-15,2-1-32 16,1 1-1200-16,1 1-240 0,2-2-48 0,3 1-16 0,1-1-480 0,1-1-80 16,2 1-32-16,1 0 0 0,2 0-352 0,1 0 128 15,2 0-128-15,0 0 0 0,-1-1 0 0,2 2 0 16,0 0 0-16,-1 0 0 0,-1-1 0 0,-1 1 0 15,-4-2 0-15,0 2 128 0,-1 1-128 0,-2 0 0 16,-1 1 0-16,-1-1 128 0,-1 1-128 0,-4-1 176 16,-3 0-176-16,-1 0 192 0,0-1-192 0,-1-1 0 15,-2 0 144-15,0-1-144 0,1-2 0 0,1 0-192 16,-2-1 32-16,1-1 0 16,2-4-1408-16,1 0-288 0,0-2-48 0,2-2-16 15,1-3-1536-15,3-1-304 0</inkml:trace>
  <inkml:trace contextRef="#ctx0" brushRef="#br0" timeOffset="3365.394">13070 2993 13823 0,'7'0'1216'0,"2"0"-960"0,0 1-256 0,-2 1 0 15,1 2 4544-15,1 3 880 0,-2 2 160 0,-1 4 48 16,1-1-2944-16,-4 5-576 0,0 4-112 0,1 2-16 16,-3 1-960-16,0 2-176 0,0 0-32 0,-2 1-16 15,0-2-528-15,1 0-96 0,-2 0-32 0,0-3 0 16,0-2-144-16,0-2 0 0,0-2 0 0,1-3 0 15,0 0 0-15,-1-4-224 0,0-2 32 0,2-7 0 32,0 0-2192-32,0 0-432 0,-5 0-96 0</inkml:trace>
  <inkml:trace contextRef="#ctx0" brushRef="#br0" timeOffset="3512.446">13053 3241 35359 0,'0'0'1568'0,"6"-4"320"0,3 0-1504 0,0 0-384 0,2-1 0 0,0 0 0 0,4 0 2672 0,0 1 464 16,0-3 80-16,0 2 32 0,2 0-1536 0,-2 0-304 15,1 0-64-15,0 1-16 0,-4 2-688 0,2-2-144 16,-1 3-32-16,0-1 0 0,0 1-336 0,0 1-128 16,-1 0 0-16,0 1 0 15,0 1-1408-15,0-1-368 0,-1 1-80 0</inkml:trace>
  <inkml:trace contextRef="#ctx0" brushRef="#br0" timeOffset="3839.489">13735 3096 26719 0,'0'0'2368'0,"0"0"-1888"0,0 0-480 0,0 0 0 15,0 0 4528-15,0 0 800 0,7 2 176 0,0 0 16 16,1-1-3744-16,0 0-752 0,0 0-160 0,3 0-32 0,1-1-576 16,1 0-128-16,1 0-128 0,1 0 176 0,-2 0-176 0,0 0-192 15,2-1 32-15,-1 0 16 16,0-2-2384-16,-1 1-480 0,-2 0-80 0,-1 0-15792 15</inkml:trace>
  <inkml:trace contextRef="#ctx0" brushRef="#br0" timeOffset="4019.523">13726 3278 36575 0,'0'0'1616'0,"-3"5"336"0,3-5-1568 0,-3 5-384 16,3-5 0-16,0 0 0 0,0 0 2224 0,0 0 352 15,2 5 80-15,2 0 16 0,1-2-1456 0,2 0-272 16,0-1-64-16,1 0-16 0,0-1-736 0,2-1-128 16,2 0 0-16,0-1-128 15,1-1-1008-15,1 0-192 0,-2-2-32 0,0 1-19072 0</inkml:trace>
  <inkml:trace contextRef="#ctx0" brushRef="#br0" timeOffset="4250.828">14063 2982 24879 0,'0'0'2208'0,"0"0"-1760"0,0 0-448 0,0 0 0 16,0 0 4416-16,0 0 784 0,0 0 176 0,-4 3 16 0,4-3-2992 15,-2 6-608-15,2-1-112 0,1 2-16 0,1 1-1152 0,2 2-208 16,1-2-48-16,2 1-16 0,2 1-240 0,1 0 0 15,1-1 0-15,1 0 0 16,1 0-1216-16,1 0-128 0,-2 0-16 0,1-1-16 16,-1 0-1760-16,0-1-336 0,-3 1-80 0</inkml:trace>
  <inkml:trace contextRef="#ctx0" brushRef="#br0" timeOffset="4433.633">14051 3377 22111 0,'0'0'1968'0,"-4"-1"-1584"16,4 1-384-16,-3-4 0 0,1-2 4640 0,2 0 848 16,1-1 160-16,2-2 48 0,2-2-3264 0,1-3-640 15,1-1-128-15,0 0-16 0,3-2-832 0,1 0-176 0,1 2-16 0,0-1-16 16,1 0-608-16,0 0-240 0,-1 1 16 0,1 1 0 31,-1 1-1584-31,-1 1-320 0,-2 1-64 0</inkml:trace>
  <inkml:trace contextRef="#ctx0" brushRef="#br0" timeOffset="6428.92">14697 2983 25791 0,'0'0'2304'0,"0"0"-1856"15,0 0-448-15,0 0 0 0,0 0 1904 0,0 0 272 16,0 0 64-16,4 7 16 0,0-2-1104 0,0 4-208 0,1 3-48 0,0 1-16 16,1 0-528-16,1 3-96 15,0 0-32-15,0 2 0 0,0 3-224 0,-1 0 0 16,0 0 128-16,-2-1-128 0,1 1 0 0,0-1 0 0,0 1 128 0,-1-5-128 31,-1-2-2400-31,-1-1-528 0</inkml:trace>
  <inkml:trace contextRef="#ctx0" brushRef="#br0" timeOffset="6899.93">14728 2978 21183 0,'0'0'1888'16,"0"0"-1504"-16,0 0-384 0,0 0 0 0,0 0 2048 0,0 0 352 15,0 0 64-15,0 0 16 0,0 0-1520 0,6-3-320 16,2 1-48-16,2 0-16 0,2 2-416 0,1 0-160 15,2-3 0-15,2 2 144 0,-2 0-144 0,1 1 0 16,-1 0 0-16,-1 0 0 0,0 0 128 0,-1 0 0 16,-2 2 0-16,-1 1 0 0,-3 1-128 0,-1 1 0 15,-2 2 0-15,-2-1 0 0,-2 2 400 0,-3 1 208 16,-2 2 32-16,-3 2 16 0,-2 1 224 0,-1 1 32 16,-1-1 16-16,-2 1 0 0,-2 1 80 0,1-1 16 15,-1 0 0-15,3-2 0 0,0-3-224 0,3-2-32 16,-1 0-16-16,4-4 0 0,3 0-256 0,4-4-48 15,0 0-16-15,0 0 0 0,0 0-432 0,8-1 0 0,2-1 0 0,2 0 0 16,2 1 0-16,-1 1 0 0,2 1 0 16,0 0 0-16,-1 1 0 0,1 1 0 0,-1 2 0 15,-2 1 0-15,0 2 0 0,-1-1 0 0,-1 3 0 0,-4 1 0 16,-2 1 240-16,-2-1-48 16,-1 2 0-16,-2-1 0 0,-2 2-192 0,-2-2 0 0,0 2 0 0,-3-3 0 15,-1-1 0-15,-1-1 0 0,-1-2 0 0,1 1 0 16,-1 0 0-16,0-2 0 0,1-2 0 0,2-1 0 15,-1-2 0-15,2 0 0 0,1-1 0 0,6 0 0 16,-4-3-1344-16,2-2-192 0,3 0-64 0,2 0 0 16,2-2-512-16,2-1-128 0,1-1 0 0,1 1-16 15,3-1-896-15,1 0-176 0</inkml:trace>
  <inkml:trace contextRef="#ctx0" brushRef="#br0" timeOffset="7167.392">15075 3241 27983 0,'0'0'1232'0,"6"3"272"0,2 1-1200 0,0-1-304 16,0 1 0-16,1-3 0 0,-1 2 1616 0,1-2 272 15,-1 1 48-15,1 0 16 0,0-2-736 0,-1-3-160 16,-2-1-32-16,2 2 0 0,0-4-832 0,-1 0-192 16,-2 0 0-16,-1-2 0 0,-1 0 0 0,-1 0 192 15,-2 2-48-15,-2-1 0 0,-2-3-16 0,-2 2-128 16,-1 0 192-16,-1 3-64 0,-1 0-128 0,1 1 128 16,-3 0-128-16,1 3 128 0,-1 2 256 0,0 1 32 15,1 1 16-15,0 2 0 0,0 1 224 0,2 3 48 16,1 1 16-16,1 4 0 0,2-1-176 0,1 2-32 15,1 1-16-15,1 0 0 0,3 3-304 0,2-2-48 16,1 1-16-16,1-4 0 0,3-1-128 0,1 0 0 16,0-1 0-16,1-3 0 0,-1-2 0 0,2-3-320 0,2 0 48 15,-1-2 16 1,2-2-2048-16,0-2-384 0,-1-3-96 0,-1-1-8944 0,-1-6-1792 0</inkml:trace>
  <inkml:trace contextRef="#ctx0" brushRef="#br0" timeOffset="7325.85">15312 3018 11967 0,'1'-10'1072'0,"-1"10"-864"0,0 0-208 0,0 0 0 16,-1-5 4176-16,1 5 800 0,0 0 144 0,0 0 48 16,0 0-2512-16,0 0-496 0,0 0-112 0,-1 7 0 0,0 0-976 0,1 2-192 15,0 1-48-15,0 4 0 0,-1 2-432 16,1 0-80-16,0 3-32 0,0 1 0 0,-1-1-288 0,1 2 160 16,0-1-160-16,0 1 128 15,-1-2-1088-15,0-1-240 0,0-2-32 0,1-2-16 16,-1 0-1696-16,-1-2-320 0</inkml:trace>
  <inkml:trace contextRef="#ctx0" brushRef="#br0" timeOffset="7476.244">15216 3260 6447 0,'0'0'576'0,"0"0"-576"15,0 0 0-15,0 0 0 0,0 0 5184 0,4-1 944 16,1-1 176-16,0 1 32 0,2 1-3600 0,0 0-736 16,1 0-144-16,-1 1-16 0,2 1-752 0,1 1-160 15,1 0-32-15,-1-1 0 0,2 0-624 0,0 0-128 16,0 0-16-16,-2-2-128 0,3-2 0 0,0 0 0 15,-1-3 0-15,0-3 0 16,1 1-2176-16,1-3-384 0,-2-2-64 0</inkml:trace>
  <inkml:trace contextRef="#ctx0" brushRef="#br0" timeOffset="7671.371">15556 3015 29423 0,'0'0'1296'0,"0"0"288"0,0 0-1264 0,0 0-320 0,-4 2 0 0,0 2 0 16,1-1 1984-16,1 2 352 0,1 1 64 0,0 0 16 15,-1 2-1072-15,1 2-192 0,0 2-64 0,0 2 0 16,-1 0-416-16,1 3-96 0,1 0 0 0,0 2-16 16,-1-2-288-16,0 2-48 0,1 1-16 0,0-1 0 15,-1-2-208-15,0-1 128 0,-1-1-128 0,1-1 0 16,0-2-880-16,-1-1-272 0,-1-2-48 0,0-1-16 16,0-2-1888-16,-2-1-384 0</inkml:trace>
  <inkml:trace contextRef="#ctx0" brushRef="#br0" timeOffset="8267.63">15431 3284 15663 0,'0'0'1392'0,"0"0"-1120"16,0 0-272-16,0 0 0 0,7-1 3696 0,-1 1 672 16,1-1 144-16,2 1 32 0,1 0-2560 0,0 1-496 15,2-2-96-15,0 1-32 0,0 1-848 0,0-1-192 16,0 0-16-16,0 0-16 0,-1-1-288 0,2 0 128 16,0 0-128-16,-1 2 0 0,-2-1 128 0,2 0-128 15,-2 1 0-15,-1-1 0 0,-2-2 0 0,0 0 0 16,0-1 0-16,0 0 0 0,-2 1 0 0,0-2 0 15,0-1 0-15,0-1 0 0,-2-2 0 0,2-1 0 16,-2 0-128-16,-1 0 128 0,0 1 0 0,-1 1 0 16,-1-2 0-16,0 1 0 0,0 1 144 0,-1 1 32 0,1 6 0 0,0 0 0 15,0 0 400-15,0 0 64 16,-6 3 32-16,1 1 0 0,0 2-160 0,-1 3-16 0,0 4-16 0,1-2 0 16,0 2-272-16,2 1-48 0,0-1-16 0,1 1 0 15,1 0-144-15,1-2 0 0,1-1 144 0,1-1-144 16,1-2 0-16,1-2 0 0,2 0 0 0,1-4 0 15,0 1 0-15,0-1 0 0,2 0-144 0,1-6 144 16,0-1-464 0,0-3-32-16,-1-2 0 0,0-2 0 0,1-1-384 0,-1-2-80 0,-1 0 0 0,-3-1-16 15,2 1 240-15,-1 1 48 0,-1 2 16 0,-1 2 0 0,0 0 496 0,-1 3 176 16,-2 2 0-16,-1 5-144 0,0 0 480 0,0 0 112 16,0 0 0-16,-3 7 16 0,0 2-64 0,1 2-16 15,1 1 0-15,0 1 0 0,0 1-384 0,0-1 128 16,3-2-128-16,0 2 0 0,0 1 0 0,1-4 0 15,0 2 0-15,-1-4 0 0,1 0 0 0,1-1 0 16,-1-3 0-16,1 1 0 0,-4-5 0 0,3 5 0 16,-3-5 0-16,0 0 0 0,0 0 128 0,0 0 160 15,0 0 32-15,0 0 0 0,0 0 288 0,0 0 64 16,0 0 16-16,0 0 0 0,6 0-16 0,-6 0 0 16,5-4 0-16,0-2 0 0,0 0-96 0,1-3 0 15,0-2-16-15,0-2 0 0,1-1-48 0,1 0-16 16,0-1 0-16,1-1 0 0,1 0-176 0,-1 0-48 15,2 2 0-15,-1 1 0 0,0 1-96 0,0 2-32 16,0 2 0-16,2 0 0 0,-2 2-144 0,-1 1 0 16,2 1 0-16,-2 1 128 15,-1 1-832-15,0 0-192 0,0 0-16 0,-1 0-20256 0</inkml:trace>
  <inkml:trace contextRef="#ctx0" brushRef="#br0" timeOffset="8754.771">16602 3172 21183 0,'0'0'1888'0,"0"0"-1504"16,5 3-384-16,1 0 0 0,1-1 2240 0,2 0 368 15,1 0 80-15,0-1 0 0,-1-1-1840 0,1-2-368 16,1-1-80-16,0 0-16 0,0-2-240 0,-2 0-144 15,0 0 160-15,-1-2-160 0,-1-1 0 0,-1-1 0 16,-2 0 0-16,-1 3 0 0,-2-3 0 0,-1 3 0 16,-2 0 0-16,-2 1 144 0,-2 1 448 0,-1 1 96 0,-2 1 16 15,-2 4 0-15,1 0 640 0,-2 3 128 16,-1 3 16-16,1 1 16 0,-1 0-240 0,-1 1-48 0,2 2-16 0,2 2 0 16,-1-1-368-16,2 2-80 0,1 1-16 0,1 0 0 15,3 2-320-15,1-4-64 0,1-1-16 0,2-2 0 16,2-1-336-16,1-1 0 0,2-2 0 0,2-1-192 15,2-1-32-15,3-2-16 0,1-2 0 0,3-3 0 32,2-2-1616-32,0-2-320 0,4-1-64 0,-2-2-10512 0,0-1-2112 0</inkml:trace>
  <inkml:trace contextRef="#ctx0" brushRef="#br0" timeOffset="9034.917">16926 3079 5519 0,'0'0'496'0,"0"0"-496"15,-8-1 0-15,0 0 0 0,-1 0 7824 0,-1 1 1472 16,0 1 304-16,-3 2 48 0,-1 0-6192 0,0 4-1248 15,2 0-240-15,1 0-48 0,1 2-1088 0,2-2-192 16,3 0-64-16,1 2 0 0,3 0-576 0,3-1 0 16,1 0 0-16,3-1 0 0,3 0 0 0,1-1 0 15,2-1 0-15,0 0 0 0,1 0-160 0,1-1 160 16,-2-1-192-16,1 0 192 0,-1 1-160 0,-2-2 160 16,-1 3-128-16,-1 0 128 0,-1 0 0 0,-2 0 0 15,-2 1 0-15,-1 1 0 0,0 0 0 0,-3 0 0 16,-1-1 0-16,-3 2 128 0,-1-1 128 0,-1 1 16 15,0-1 16-15,-3-1 0 0,-1 1-32 0,0-1-16 16,-1-1 0-16,-1-3 0 0,0 1-240 0,1-1 176 16,2-1-176-16,0-1 160 15,1-2-720-15,2-2-144 0,2-2-16 0,4-1-16 16,2-2-2192-16,2-1-432 0,3-3-96 0</inkml:trace>
  <inkml:trace contextRef="#ctx0" brushRef="#br0" timeOffset="9213.698">17058 2990 9215 0,'0'0'400'0,"0"0"96"0,0 0-496 0,0 0 0 0,0 0 0 0,0 0 0 16,0 4 7040-16,0 3 1328 0,1 1 256 0,0 4 48 15,-2 0-6112-15,0 3-1232 0,1 2-240 0,0 1-64 16,-2 2-656-16,0 0-144 0,-1 2-32 0,0-1 0 0,1 0-32 0,-1 2-16 16,0-4 0-16,1 1 0 0,-1-3-144 0,0-1 0 15,0-3 0-15,0-3-176 16,1-1-1152-16,1-4-224 0,1-5-48 0,0 0-10816 15,0 0-2144-15</inkml:trace>
  <inkml:trace contextRef="#ctx0" brushRef="#br0" timeOffset="9362.871">17006 3152 13823 0,'0'0'1216'0,"0"0"-960"16,-5 0-256-16,5 0 0 0,-5 0 5328 0,5 0 1024 16,0 0 208-16,0 0 32 0,0 0-4032 0,0 0-800 15,0 0-160-15,0 0-48 0,6 4-1088 0,0 0-208 16,0 0-64-16,1-1 0 0,2 2-192 0,0-2 0 15,0 0 0-15,1 0 0 16,-1-1-1312-16,3 0-304 0,0 0-64 0,0 0-10304 16,1-1-2064-16</inkml:trace>
  <inkml:trace contextRef="#ctx0" brushRef="#br0" timeOffset="9473.909">17219 3211 20271 0,'0'0'1792'0,"0"0"-1424"15,0 5-368-15,-1 1 0 0,1-6 2992 0,-1 5 528 0,1-5 96 0,0 6 32 16,0-6-2736-16,0 0-528 0,0 0-128 15,0 0-15344-15</inkml:trace>
  <inkml:trace contextRef="#ctx0" brushRef="#br0" timeOffset="9607.507">17255 2983 18431 0,'0'0'1632'0,"-5"0"-1312"15,0-1-320-15,5 1 0 0,-5 2 4464 0,5-2 816 16,0 0 160-16,0 0 48 0,0 0-3968 0,0 6-800 15,2-1-144-15,2 3-48 16,1 1-2032-16,1 2-416 0</inkml:trace>
  <inkml:trace contextRef="#ctx0" brushRef="#br0" timeOffset="10026.038">17332 3282 32015 0,'0'0'1408'0,"0"0"320"0,0 0-1392 0,0 0-336 15,0 0 0-15,0 0 0 0,0 0 2512 0,-3-4 432 16,0 0 96-16,1-3 16 0,1-1-1712 0,2-2-320 15,0-1-80-15,1 0-16 0,1-1-608 0,1 2-112 16,1-4-16-16,1 1-16 0,0 1-176 0,1-1 128 16,-2 1-128-16,1 1 128 0,1 2-128 0,0 1 0 15,0 1 0-15,-1 1 0 0,0 2-192 0,-6 4 192 16,8-1-192-16,-8 1 192 0,0 0-176 0,6 5 176 16,1 3-128-16,-2-1 128 0,-2 2 0 0,0 1-128 15,-1 1 128-15,-2-1 0 0,0 1 0 0,-1 0 0 16,0-1 0-16,0 1 0 0,-2-1 128 0,2-1-128 0,-1 1 128 0,1-3-128 15,0 0 0-15,1-7 0 0,-2 5 0 0,2-5 0 16,0 0 0-16,0 0 0 0,0 0 0 0,4-6 0 16,1-1 0-16,0-2 0 0,1-2 0 0,0 0-128 15,0-1 128-15,1 0 0 0,0 1 0 0,0-1 0 16,-1 0 0-16,-1 1 0 0,1 2 0 0,-1 2 0 16,0 4 0-16,0 0 0 0,-5 3-144 0,0 0 144 0,6 1 0 0,-6-1 0 15,5 7 0-15,-1-2 0 0,-1 4 0 0,-1 1 240 16,-1 1-48-16,0 1 0 0,-1 0-192 0,0-2 176 15,1 1-176-15,0 1 160 0,1-4-368 0,1 1-80 16,1 1-16-16,1-4 0 16,2-2-2064-16,1-2-400 0,0-2-96 15,1-1-14800-15</inkml:trace>
  <inkml:trace contextRef="#ctx0" brushRef="#br0" timeOffset="10341.826">17754 3103 15663 0,'0'0'1392'0,"3"-6"-1120"16,-1 0-272-16,0 0 0 0,-2 1 3536 0,-1 2 656 15,1 3 128-15,0-4 32 0,0 4-1712 0,0 0-336 16,-6-4-64-16,6 4 0 0,-7 3-1024 0,0 2-192 16,1 1-32-16,-1 2-16 0,0 2-464 0,1 2-80 15,-3 1-32-15,1 3 0 0,0 0-224 0,0 1-48 16,1 3-128-16,2-3 192 0,-1 1-192 0,3-2 0 16,1-2-192-16,3-1 192 0,2-3-336 0,2-1 32 0,1-4 16 0,0-4 0 31,2-1-160-31,0-4-16 0,1-3-16 0,0-3 0 15,-1-3 48-15,1-1 16 0,-1-4 0 0,0 0 0 0,1 1 224 0,-2-1 32 16,-2 0 16-16,1 2 0 0,-1-1 144 0,-1 4 0 0,-1 1-144 0,0 1 144 16,-1 0 0-16,0 3 0 0,-1 1 0 0,-1 2 0 15,0 5 224-15,0 0 112 0,0 0 32 0,0 0 0 16,0 0 48-16,-2 7 16 0,0 2 0 0,0 1 0 0,0 2-304 0,0 2-128 16,1-1 128-16,0 3-128 0,0-1 0 0,1 0 0 15,0 1-144-15,2-1 144 16,0-1-1536-16,1-1-208 0,1-1-48 0,0-3-15152 15</inkml:trace>
  <inkml:trace contextRef="#ctx0" brushRef="#br0" timeOffset="10942.483">18014 2951 41871 0,'0'0'912'0,"0"0"192"0,0 0 48 0,0 0 32 0,0 0-944 0,-3 5-240 16,-1 0 0-16,0 2 0 0,-1 2 1072 0,1 2 160 15,-1 0 48-15,0 3 0 0,1 2-816 0,-1 1-144 16,-1 2-48-16,1 1 0 0,0 0-272 0,0 0 0 16,0 1 0-16,1 0 0 0,-1-2 0 0,3 0-144 15,-1-4-16-15,0 2 0 16,0-4-1216-16,1-1-240 0,0-2-48 0,0-2-16 16,0-3 368-16,2-5 80 0,0 0 16 0,0 0 0 15,-2-5-1984-15,0-2-400 0,-1-2-80 0,1 0-16 16,-1-1 368-16,0-1 80 0,0 0 16 0,0 2 0 0,1 2 2608 0,0 0 624 0,0 2 0 0,-1 0 0 15,-2 3 3840-15,0 1 832 0,0 1 144 0,5 0 48 16,0 0-1536-16,0 0-320 0,0 0-48 0,0 0-16 16,0 0-1280-16,0 0-256 0,3 5-48 0,1-1-16 15,-4-4-656-15,6 4-144 0,0 1-32 16,2-3 0-16,1 1-352 0,1-2-160 0,1 1 128 0,-1-1-128 16,2 0 0-16,1-1 0 0,1 0 0 0,-1 0 0 15,2-1 0-15,-1 0 0 0,0 0 0 0,0 0 0 16,0 1-256-16,-3-1 64 0,1 2 0 0,-1-1 16 15,-2-1 16-15,-1 1 0 0,-1 0 0 0,-1 0 0 16,0-2 160-16,-1 2 0 0,1 0 0 0,-2-1 0 0,-4 1 0 0,5-2 0 16,-2-2 0-16,-3 4 0 15,3-3 0-15,1 0 0 0,-2-1 0 0,0-1 128 0,1-1-128 0,-2 0 0 16,-1-1 0-16,-1 2 128 0,0-2-128 0,0 2 0 16,-2 0 128-16,-1 0-128 0,0 0 0 0,0 3 144 15,-2 2-144-15,0 1 0 0,-1 1 128 0,-2 2-128 16,-1 3 0-16,-1 2 0 0,-2 2 448 0,1 0-32 15,0 2 0-15,2 1 0 0,1 0 288 0,3 1 64 16,1 0 16-16,4-2 0 0,3 0-160 0,4 0-48 16,4-2 0-16,4 0 0 0,-1-2-304 0,2-4-64 15,1-1-16-15,1-2 0 0,1-1 0 0,-3-2-16 16,0-3 0-16,0-2 0 0,-1-4-176 0,0-1 0 16,-1-3 0-16,-2-1 0 15,-1 0-1728-15,-1 0-320 0,-3-1-64 0,-1 0-19616 0</inkml:trace>
  <inkml:trace contextRef="#ctx0" brushRef="#br0" timeOffset="11837.682">19195 3191 20319 0,'0'0'896'0,"0"0"192"0,0 0-864 0,0 0-224 16,0 0 0-16,0 0 0 0,2-5 1152 0,0-2 176 15,0 0 32-15,1-2 16 0,2 0 64 0,-1 0 16 16,0-2 0-16,1 0 0 0,0 1-240 0,0 0-64 16,-1 1 0-16,-1 1 0 0,-1 2 128 0,-1 1 32 15,-1 5 0-15,0 0 0 0,-5-2-352 0,-1 3-64 16,-1 2 0-16,-1 2-16 0,-1 4-384 0,-2 3-80 16,-1 1-16-16,0 2 0 0,1 4-80 0,1 0-32 15,0 1 0-15,3 1 0 0,1-4-96 0,4 2 0 16,1-1-16-16,3-2 0 0,1 1-176 0,3-5 128 15,4 0-128-15,0-3 128 0,2-2-128 0,0-2 0 0,2-4 0 0,2 0 128 16,1-2 32-16,-1 0 0 0,0-2 0 0,-3-1 0 16,-1-4-16-16,-1 0 0 0,-3-2 0 0,-3 0 0 15,0 1-144-15,-3-2 192 0,-2-1-192 0,-1 0 192 16,0 0-192-16,-2 1 160 0,-2-2-160 0,1 4 160 16,-2-1-160-16,-1 1-192 0,0 0 32 0,1 2 16 15,1 1-1312-15,1 2-256 16,2 0-48-16,2 4-16 0,0 0-1056 0,7-2-224 0,1 1-32 0</inkml:trace>
  <inkml:trace contextRef="#ctx0" brushRef="#br0" timeOffset="12105.99">19452 3279 26079 0,'0'0'1152'0,"2"6"256"0,-2-6-1136 0,1 7-272 16,-1-1 0-16,0-6 0 0,0 0 2560 0,-1 4 464 16,1-4 96-16,0 0 16 0,0 0-864 0,-5-1-160 15,1-1-48-15,1-3 0 0,0-2-816 0,0-3-160 16,1-3-48-16,-1-1 0 0,0-4-384 0,0-2-80 15,-1-2 0-15,0-1-16 0,0-1-304 0,1 1-48 16,0 0-16-16,0 3 0 0,-1 1-192 0,1-1 128 16,0 3-128-16,1 2 0 0,1 2 0 0,0 1 0 15,0 2 0-15,1 0 0 0,2-1 0 0,-1 5 0 0,2-3 0 16,1 2 0-16,1 2 0 0,1 1 0 0,1 2 0 0,1 1 0 16,2 1 0-16,2 2 0 15,2 1 0-15,1 1 0 0,-2 1-240 0,3 0 64 16,0 1 16-16,-2 0 0 15,0 1-992-15,-2 2-192 0,-3 0-32 0,-1 0-16 16,-3 0-1136-16,-2 0-224 0,-4 2-64 0,-3 1-14640 0</inkml:trace>
  <inkml:trace contextRef="#ctx0" brushRef="#br0" timeOffset="12251.696">19386 3181 11967 0,'0'0'1072'0,"-7"2"-864"0,0 0-208 0,1 1 0 16,6-3 5440-16,0 0 1056 0,0 0 208 0,0 0 32 15,0 0-4112-15,0 0-832 0,5 1-176 0,2-1-16 16,3 0-656-16,0 0-128 0,2 0-32 0,4 0 0 15,0-1-464-15,3 0-112 0,1 0-16 0,2 0 0 0,1 0-192 0,1-1 0 16,0-1-192-16,1 1 192 16,-1-3-2848-16,0 1-464 0</inkml:trace>
  <inkml:trace contextRef="#ctx0" brushRef="#br0" timeOffset="12559.362">20109 2936 18431 0,'0'0'816'0,"0"0"160"0,0 0-784 0,0 0-192 15,0 0 0-15,0 0 0 0,0 0 4208 0,0 0 784 16,0 0 176-16,0 0 16 0,0 0-2816 0,0 0-560 15,2 8-112-15,-1 1-32 0,-1 2-752 0,1 1-144 0,-1 1-48 0,1 1 0 16,-1 4-336-16,0-1-80 0,0 4-16 0,1 0 0 16,0 2-160-16,0 0-128 0,1-1 144 0,-1-2-144 15,0 1 0-15,1 0 0 0,-1-4 0 0,1-3 0 32,-1-2-320-32,1-4-176 0,0-2-16 0,-2-6-16 0,0 0-2352 15,0 0-480-15,0 0-96 0</inkml:trace>
  <inkml:trace contextRef="#ctx0" brushRef="#br0" timeOffset="12920.821">19987 3143 22111 0,'0'0'1968'0,"0"0"-1584"0,0 0-384 0,0 0 0 0,0 0 2672 0,0 0 448 15,0 0 80-15,5 5 32 0,2-2-1632 0,1 0-336 16,0 0-64-16,5 0-16 0,1-1-800 0,-1 0-176 16,2-1-16-16,0 0-16 0,-2-1-176 0,2 0 0 15,-2-1 0-15,0-1 0 0,-1 0-272 0,0-1 64 16,-1 0 16-16,-1 1 0 0,-2 1-48 0,0 0 0 15,-2 0 0-15,0 1 0 0,-6 0 240 0,0 0 0 16,0 0 0-16,5 4 0 0,-1 1 0 0,-2 1 240 16,-1-1-48-16,-1 2-16 0,-1 1 416 0,0 0 96 15,0 1 16-15,0 0 0 0,0 1-48 0,0 1 0 16,1-1 0-16,0 1 0 0,0-2-208 0,0 1-32 16,1-1-16-16,0-2 0 0,1-1-192 0,-2-6-32 15,3 5-16-15,-3-5 0 0,0 0 96 0,0 0 0 16,0 0 16-16,6 0 0 0,1-2 48 0,0-3 16 15,-1-2 0-15,0-1 0 0,2-2-48 0,-1-1-16 16,1 1 0-16,1-2 0 0,-1-1-272 0,0 2 0 16,0-3-128-16,-2 2 128 0,2 0 0 0,0 2 0 0,-1 0 0 15,0 1 0 1,2 2-976-16,-3 1-112 0,1 2 0 0,1 1-16 16,0-1-1344-16,-1 3-272 0,-1-2-48 0,-1 3-8416 0,2 1-1680 0</inkml:trace>
  <inkml:trace contextRef="#ctx0" brushRef="#br0" timeOffset="13574.681">20489 3134 13823 0,'0'0'1216'0,"0"0"-960"0,0 6-256 0,0 0 0 0,0 2 4112 0,-1 0 784 16,-1-2 160-16,2 3 16 16,-1-2-2128-16,0 1-448 0,1 0-64 0,0 2-32 0,0-2-1280 15,0 2-256-15,2-1-48 0,0-1-16 0,2-1-544 0,1-2-128 16,1-1 0-16,0 0-128 0,0 0 0 0,2-3 0 16,-1 0 0-16,0-2 0 0,0-3 0 0,1-2 0 15,0-1 0-15,1-2 0 0,-2-1 0 0,-1-1-144 16,1-1 144-16,-1 2-192 0,-1-1 192 0,-1 0-160 15,0 1 160-15,-1 3-160 0,-1 1 160 0,-1 1 0 16,-1 5-144-16,0 0 144 0,0 0 0 0,0 0 0 16,0 0 0-16,-3 5 0 0,0 1 0 0,0 0 0 15,0 3 0-15,1 0 0 0,0 2 0 0,1 2 0 16,1-3 0-16,1 2 0 0,1-1 0 0,2-1 0 16,1-2-128-16,1 0 128 0,0 0 0 0,0-2 0 15,2 0-144-15,0-2 144 0,-1 0-352 0,2-4-16 0,0 0 0 0,0-2 0 31,0 1-784-31,1-1-176 0,-1-1-16 0,-1-1-16 16,1-1-1200-16,-1 0-256 0,0 0-32 0,0 0-16 16,0-1 208-16,-1 2 32 0,1-1 16 0,-1 1 0 0,0 0 1904 0,-1 1 384 15,-2 1 80-15,-4 2 16 0,0 0 1712 0,0 0 352 0,5-3 64 0,-5 3 16 16,0 0 576-16,0 0 128 0,0 0 32 0,4 1 0 16,1 1-992-16,-5-2-192 0,5 0-32 0,0 1-16 15,1 1-720-15,1 0-160 0,-1 0-32 0,0 1 0 16,-1-1-304-16,2 0-64 0,-2-1-16 0,1 2 0 15,0-3-128-15,1 1 0 0,-2 0 0 0,0 1 128 16,-1-4-128-16,2 1 0 0,-1 0 0 0,-1-2 0 0,1 0 256 0,-1 0 0 16,-1-1 16-16,0 0 0 0,1-1 80 0,-2-1 16 15,0 0 0-15,0-1 0 0,-1 0-176 0,0 0-48 16,-1 2 0-16,0-2 0 0,-1 0-144 0,0 0 192 16,-2 1-192-16,-1 2 192 0,-1-2-48 0,-1 2 0 15,-1 2 0-15,-1 2 0 0,0 1 112 0,-1 3 0 16,-2 2 16-16,0 1 0 0,0 3 112 0,2 2 32 15,-2 2 0-15,2-1 0 0,1 3 64 0,1 0 16 16,3 0 0-16,3 1 0 0,0-2-176 0,2 0-48 16,2-2 0-16,4-2 0 0,2-3-272 0,3 2 128 15,1-3-128-15,2-1 0 0,1-1 144 0,-1-3-144 16,0-1 0-16,0-1 144 0,-1-1-144 0,0-1 0 16,-1-1 0-16,-1-1 0 0,-1-1-432 0,1-1 48 15,-1-3 0-15,-1 2 0 16,-2-1-1920-16,1 0-384 0,0-2-80 0</inkml:trace>
  <inkml:trace contextRef="#ctx0" brushRef="#br0" timeOffset="14321.754">21423 3250 19343 0,'0'0'1728'0,"-2"5"-1392"0,2-5-336 0,-1 4 0 0,1-4 3712 0,0 0 688 16,1 5 128-16,-1-5 16 0,4 5-2640 0,1-2-544 15,0-1-96-15,1 0-32 0,0-1-720 0,1 0-160 16,0-1-32-16,2-1 0 0,-2-1-320 0,3-1 0 15,1 0 0-15,-2-2 128 0,0 0-128 0,-1 1 0 16,1-4 0-16,-1 1 0 0,-1 0 0 0,-3 1 0 16,1-2 0-16,-1 1 0 0,-1 1 0 0,-1 0 0 15,-2-1 0-15,1 1 0 0,-2 0 256 0,0 0 0 16,-1 1-16-16,-1 2 0 0,-3 1 256 0,1 1 48 16,1 2 16-16,-2 1 0 0,-2 3 144 0,-1 1 48 15,-1 2 0-15,0 3 0 0,0 2-128 0,-1 1-32 16,1 2 0-16,1-1 0 0,4 1-160 0,-1 0-48 15,1-3 0-15,2 1 0 0,1-2-176 0,2 0-32 0,1-1-16 0,1-1 0 16,1-2-160-16,2-1 0 16,1-1 0-16,1-2 0 15,3-1-416-15,2-2-16 0,0 0 0 0,1-3 0 16,1 1-1600-16,2-3-320 0,-1-1-64 0,1-1-16 16,0-2-304-16,-1-1-64 0,0-2-16 0,-1 1 0 15,-2-3 832-15,2 0 176 0,-2 1 16 0,-2 0 16 0,1 0-368 0,-3 1-80 16,-2 2-16-16,1 0 0 0,-3 2 3136 0,-1 2 640 0,-1 0 112 0,-2 5 16 15,0 0 1360-15,0 0 272 0,0 0 48 0,0 0 16 16,0 0-1232-16,0 0-240 0,0 0-48 0,-3 7-16 16,1-2-912-16,1 2-176 0,2 1-32 0,-1 0-16 0,0 2-464 0,0 1-96 15,0 1 0-15,2-3-128 0,-1 0 128 0,0-1-128 16,0-1 0-16,1 1 0 0,-2 0 0 0,2-1 0 16,0 0 128-16,0-1-128 0,-2-6 336 0,0 0 16 15,0 0 0-15,0 0 0 0,0 0 192 0,4 2 32 16,-4-2 16-16,4 0 0 0,0-4-80 0,1-2 0 15,-2-1-16-15,0 0 0 0,-1-1-192 0,1 0-48 16,-1-4 0-16,0 0 0 0,0 0 0 0,0-2-16 16,0 0 0-16,-2 2 0 0,1-1-48 0,1 1 0 15,-1 2 0-15,1 2 0 0,-1 1-192 0,0 1 144 16,1 0-144-16,0 1 128 0,0 1-128 0,-2 4-176 16,4-3 48-16,1 2 0 15,0 1-1664-15,1 1-336 0,1 2-64 0,1-2-11696 16,-1 0-2320-16</inkml:trace>
  <inkml:trace contextRef="#ctx0" brushRef="#br0" timeOffset="14594.753">21900 3232 33695 0,'0'0'1488'0,"0"0"304"0,0 0-1424 0,0 6-368 16,1 0 0-16,0 0 0 0,0-1 2016 0,0 1 336 0,-2 2 64 0,1-1 16 16,0 1-1168-16,-1 2-240 0,0 0-32 0,0 0-16 15,1 0-528-15,-1-2-128 0,-2 0 0 0,1-1-16 16,0 2-80-16,1-1-16 0,0-1 0 0,0-1 0 15,1-6 32-15,0 0 0 0,0 0 0 0,0 0 0 16,0 0-32-16,0 0 0 0,0 0 0 0,4-3 0 16,0-3 0-16,-1-1 0 0,2-1 0 0,0-1 0 15,0 0 48-15,1-1 0 0,0-1 0 0,0-2 0 0,0 1-96 0,-1-1-16 16,0-1 0-16,1 1 0 0,0-2-144 0,3 1 0 16,1 0 0-16,0 1 0 0,3 1 0 0,0 1-256 15,1 2 64-15,-1 0 16 16,2 2-800-16,-2 0-176 0,-2 2-16 0,1 1-16 15,0 2-1872-15,-2 2-368 0</inkml:trace>
  <inkml:trace contextRef="#ctx0" brushRef="#br0" timeOffset="14870.692">22208 3186 21183 0,'0'0'1888'0,"0"6"-1504"15,-2 0-384-15,1 2 0 0,-2-1 3984 0,1 2 736 16,-3 1 144-16,0-1 16 0,2 2-2768 0,-1 1-576 15,0 0-96-15,2 0-32 0,-1-1-784 0,1-2-176 0,1-1-16 0,0 0-16 16,1 1-288-16,1 0-128 0,1-4 0 0,2 0 128 16,0-1-128-16,1-2 0 15,1-1 0-15,0-1 0 0,0 0 0 0,1-1 0 16,1-1 128-16,0-2-128 0,-1-2 304 0,0 0-32 0,-1-3 0 0,0-1 0 16,-1-1 272-16,1 0 48 0,-1-1 16 0,-1-3 0 15,-1 0-64-15,0 1-16 0,-1-1 0 0,0 1 0 16,-2 2-304-16,-1 1-64 0,-1 1-16 0,-1 1 0 15,0 3-144-15,0 1 0 0,0 0 0 0,3 5 0 16,0 0-2080-16,0 0-288 16,0 0-64-16,-1 7-17856 0</inkml:trace>
  <inkml:trace contextRef="#ctx0" brushRef="#br0" timeOffset="15067.098">22306 3348 18431 0,'0'0'816'0,"0"0"160"0,0 0-784 0,0 0-192 16,0 0 0-16,0 0 0 0,0 0 5824 0,0 0 1104 15,0 0 240-15,0 0 32 0,0 0-4448 0,6-2-896 16,0-1-192-16,1-2-16 0,2-1-704 0,-1-1-144 16,1-1-32-16,2-1 0 0,1 0-320 0,0-2-64 15,2-1 0-15,1 0-16 0,1 1-368 0,0 1 0 16,1-1-192-16,-2 1 64 0,2 0 128 0,-2 3-192 16,-1 2 192-16,-2 0-192 15,0 0-1152-15,-3 2-256 0,-3 2-32 0,1 2-13264 16,-1 1-2640-16</inkml:trace>
  <inkml:trace contextRef="#ctx0" brushRef="#br0" timeOffset="55408.319">10934 6312 10127 0,'0'0'896'0,"1"-5"-704"15,0-1-192-15,0 0 0 0,-1 1 2816 0,1-3 544 16,0 0 96-16,0 1 32 0,0-2-1152 0,0 1-224 16,-1 1-64-16,0-1 0 0,0 0-288 0,0 1-64 15,0 2-16-15,0 5 0 0,0-5-352 0,0 5-80 16,0 0-16-16,0 0 0 0,0 0-400 0,0 0-64 0,0 7-32 0,1 4 0 15,2 3-416-15,0 2-64 16,-1 3-32-16,1 2 0 0,1 3-96 0,1 0 0 0,0 2-128 0,1-4 192 16,0 2-192-16,0-3 128 0,1-1-128 0,1-3 0 15,1-2 0-15,1-2 0 0,1-4 0 0,1-1 0 16,-1-1 0-16,0-4 0 0,-2-1 0 0,3-2 0 16,-2-3 448-16,0-2-16 0,-1-2 0 0,2-3 0 15,-2-2-432-15,-1-1-256 0,1-1 48 0,-2-3 0 16,-2-1 368-16,1 1 80 0,-1-1 16 0,-1 1 0 15,0 3-64-15,-2 1-16 0,0 2 0 0,0 4 0 16,-2 1-176-16,0 6 192 0,0 0-192 0,0 0 192 0,-2 7-48 0,0 5 0 16,1 3 0-16,-1 2 0 0,0 5-144 15,2-1 0-15,1-1 0 0,2 0 128 0,0-3-128 0,2-1 0 16,1-3 0-16,0-1 0 0,2-2 0 0,2-3 0 16,2-1 0-16,0-1 0 0,-1-5 0 0,0 0 128 15,1-3-128-15,0-1 128 0,0-1 176 0,0-3 16 16,1-2 16-16,-1-1 0 0,0-3 96 0,0-2 16 15,-1 0 0-15,-2-4 0 0,-1 1-208 0,-1-2-48 16,-1-1 0-16,0 0 0 0,-1-1-192 0,0 0 128 16,-2 1-128-16,1 1 0 0,-2 2 0 0,0 3 0 15,-1 1 0-15,-1 3 0 16,-1 4-1056-16,0 2-160 0,-1 1-16 0,2 5-13328 16,-4 0-2656-16</inkml:trace>
  <inkml:trace contextRef="#ctx0" brushRef="#br0" timeOffset="57023.42">11621 6421 7359 0,'0'0'320'0,"0"0"80"0,0 0-400 0,0 0 0 16,0 0 0-16,0 0 0 0,1-5 4000 0,0 0 720 15,-1 5 144-15,2-5 16 0,-1 0-3232 0,-1 5-656 16,-1-5-128-16,1 5-32 0,0 0-192 0,0 0-64 16,0 0 0-16,0 0 0 0,-5 0-16 0,0 3-16 15,-1 2 0-15,-1 0 0 0,0 3 16 0,0 0 0 16,0 3 0-16,0-2 0 0,0 1 112 0,1 0 32 15,1 0 0-15,3 0 0 0,0 1 80 0,1-3 32 16,0 1 0-16,2-2 0 0,2-1-256 0,1 1-48 16,2-3-16-16,1 0 0 0,1-2-240 0,0-1-32 15,0-1-16-15,-1-1 0 0,1-1-80 0,0-1 0 16,0 0-128-16,-1-1 192 0,-1-1-192 0,-1 0 144 16,-2-2-144-16,0 1 128 0,-2-1-128 0,-1-1 192 15,-2 0-192-15,-2 0 192 0,0 0-192 0,-2 1 160 16,-1-1-160-16,-1 0 160 0,-1 0-160 0,1 1 0 15,-1 1 144-15,1 2-144 0,0 1 0 0,2 2 0 16,0 0 0-16,2 2 128 0,1 2-320 0,2 1-64 0,1 0-16 0,3 2 0 31,1 1-1856-31,2 0-368 0,2 1-80 0,1 0-8480 16,0-3-1680-16</inkml:trace>
  <inkml:trace contextRef="#ctx0" brushRef="#br0" timeOffset="57277.179">11734 6552 10127 0,'0'0'896'0,"0"0"-704"0,0 0-192 0,0 0 0 15,0 0 4816-15,0 0 944 0,-1-5 176 0,0 0 32 16,1 0-2928-16,-1-1-592 0,2-2-112 0,-1-1-32 16,1 0-1088-16,1-2-208 0,1-1-48 0,1 0-16 15,0 1-672-15,1-1-128 0,0 1-16 0,1 1-128 16,0 3 0-16,1 2 0 0,-1 0 0 0,2 1 0 16,-2 3 0-16,1-1-144 0,-7 2 16 0,8 2 0 0,-1 0-64 0,-1 2-16 15,0 2 0-15,-1 1 0 0,-1 1 208 0,0-1 0 16,-1 2-160-16,-1 1 160 0,-1 0 0 0,0-1 0 15,0 1 0-15,0 0 128 0,0 0-128 0,0-2 128 16,1-1-128-16,0 0 128 0,0-2-128 0,-2-5 0 16,0 0 0-16,0 0 0 15,5 1-1408-15,-5-1-320 0,5-3-64 0,1-2-15424 0</inkml:trace>
  <inkml:trace contextRef="#ctx0" brushRef="#br0" timeOffset="57422.035">12004 6282 31503 0,'0'0'1392'0,"0"0"288"0,1-5-1344 0,-1 5-336 0,2-6 0 0,0 2 0 15,-2 4 1136-15,3-5 144 0,1 1 48 0,0 1 0 16,1 0-1072-16,0 0-256 0,1 2 0 0,-1-1-16064 16</inkml:trace>
  <inkml:trace contextRef="#ctx0" brushRef="#br0" timeOffset="57604.623">12146 6203 38639 0,'0'0'1712'0,"-1"5"352"16,-2 3-1648-16,1 1-416 0,1 1 0 0,1 2 0 0,0 1 1248 0,1 2 160 15,1 1 48-15,0 1 0 0,0 2-1008 0,1 0-192 16,0 3-32-16,0-3-16 15,0 1-1088-15,-1-2-208 0,0-1-64 0,0 0-11376 16,0-5-2272-16</inkml:trace>
  <inkml:trace contextRef="#ctx0" brushRef="#br0" timeOffset="57754.365">12083 6441 34431 0,'0'0'1536'0,"0"0"304"0,0 0-1472 0,0 0-368 16,0 0 0-16,0 0 0 0,2-5 1728 0,2 0 256 15,0 1 64-15,2 2 16 0,2 2-1168 0,0-1-256 16,0 0-32-16,1 0-16 0,3 1-592 0,1 0 0 16,-1 1 0-16,1 0-12944 15,1-1-2672-15</inkml:trace>
  <inkml:trace contextRef="#ctx0" brushRef="#br0" timeOffset="58006.779">12637 6196 34783 0,'0'0'1536'0,"0"0"320"0,0 0-1472 0,0 0-384 16,0 0 0-16,0 0 0 0,0 0 1648 0,0 0 256 16,0 0 48-16,1 7 16 0,-1-2-1008 0,0 4-192 15,0 2-32-15,-1 3-16 0,1 1-464 0,0 1-80 16,-1 3-32-16,0 1 0 0,-1 0-144 0,0 0 0 15,0 2 0-15,1-3 0 0,1 0 0 0,0-2 0 16,0 0 0-16,1-1 0 16,0-4-1392-16,1-1-256 0,1 0-48 0,0-4-16560 0</inkml:trace>
  <inkml:trace contextRef="#ctx0" brushRef="#br0" timeOffset="58336.78">12725 6496 23039 0,'0'0'2048'0,"0"0"-1648"16,0 0-400-16,7 2 0 0,-1-1 3168 0,0 1 544 16,-1-2 128-16,2 0 0 0,1 0-2240 0,0-3-464 0,1 1-96 0,1-1-16 15,1-2-768-15,0 0-256 0,-1-1 128 0,-1 0-128 32,3 0-512-32,-1-2-144 0,-1 0-48 0,-1 0 0 15,-2-2-240-15,1 2-48 0,3-1-16 0,-1-1 0 0,-8 1 720 0,0 1 144 0,-1 2 144 0,-2 2-208 16,-3-3 816-16,1 2 160 0,-1 1 48 0,0 2 0 15,-2 1 304-15,0 1 64 0,-2 2 16 0,1 2 0 16,-3 2-416-16,1 2-80 0,0 1 0 0,0 3-16 16,0 0-416-16,1 1-80 0,1-1 0 0,0 2-16 0,2 0-176 0,2-2 0 15,0-1 0-15,3-1 0 0,2 0 0 0,1-2-272 16,1 0 64-16,1-1 16 16,1-1-704-16,1-1-144 0,2-1-32 0,-1-1 0 15,1-2-1216-15,1-2-240 0,1-1-48 0,0-1-12624 16</inkml:trace>
  <inkml:trace contextRef="#ctx0" brushRef="#br0" timeOffset="58834.002">13127 6314 8287 0,'0'0'736'0,"-3"5"-592"15,-2 3-144-15,0 0 0 0,-2 1 5536 0,0 2 1072 16,1 1 224-16,-2 1 32 0,0 0-3728 0,1 1-736 15,1-1-160-15,1-1-16 0,0 0-1136 0,2-1-208 16,2 1-48-16,0-2-16 0,0 1-576 0,0-2-112 16,0-2-128-16,2-1 176 0,-1-6-176 0,0 0 0 15,4 3 0-15,2-1 0 16,0-3-448-16,2-1 16 0,1-3 16 0,0-1 0 16,-2-4-256-16,1-1-48 0,0 0-16 0,-1-3 0 15,-1 0 160-15,0-1 16 0,-1 1 16 0,-1-1 0 0,1 1 352 0,-1 3 192 0,-1-2-192 0,-1 3 192 16,-1 1 0-16,0 4 320 0,-1 5-32 0,0 0-16 15,0 0 352-15,0 0 64 0,0 0 16 0,0 0 0 16,0 0-208-16,1 6-48 0,-1 2 0 0,0 1 0 16,1 1-448-16,0 2 0 0,0 0 0 0,0 1 0 0,1 0 0 15,0 0-288-15,2-2 32 0,0 1 16 16,-1 0-640-16,1-3-128 0,0-1-16 0,1 0-16 16,0-3 80-16,0 0 32 0,0-3 0 0,-5-2 0 0,6 2 704 0,-1-1 224 15,-5-1 0-15,4-3-160 0,-1-1 1136 0,0-1 240 16,-2-1 32-16,0 1 16 0,-1 0 240 0,0 0 48 15,1-1 16-15,-1-1 0 0,0-1-448 0,1-1-96 16,0-1 0-16,1 0-16 0,1-2-448 0,0 0-96 16,1-3-16-16,1 3 0 0,0-3-256 0,0 2-48 15,1 1-16-15,0 0 0 0,-1 1-128 0,1 1 0 16,-1 3 144-16,0 0-144 0,1 1 0 0,-1 1 0 16,0 0 0-16,1 3 128 15,-1-2-880-15,2 3-160 0,-1-1-48 0,1 2 0 16,0 0-1936-16,-1 2-400 0</inkml:trace>
  <inkml:trace contextRef="#ctx0" brushRef="#br0" timeOffset="59119.133">13398 6421 31839 0,'0'0'1408'0,"0"0"304"0,0 0-1376 15,0 0-336-15,0 0 0 0,0 0 0 0,0 0 1904 0,0 0 304 0,0 0 64 0,0 0 16 16,0 0-864-16,0 0-160 0,4-5-48 0,-1-1 0 15,1 0-512-15,1-2-128 0,2-1 0 0,1 0-16 16,-1-2-256-16,1 0-48 0,-1 0-16 0,3 1 0 16,1-2-240-16,1 1 0 0,0 0 0 0,1 2 0 15,1 0 0-15,-1 1 0 0,0 2 0 0,-1 2 0 0,0 1 160 0,-3 3-160 16,1 0 160-16,0 3-160 0,-2 2 384 0,0 3-32 16,-2 1 0-16,-2 2 0 0,1 3-80 0,-2-1-16 15,0-1 0-15,-1 2 0 0,1 0 96 0,-1 0 16 16,-2-2 0-16,1 1 0 0,0-3-240 0,-1 0-128 15,0-2 128-15,1-1-128 16,-1-1-608-16,0-6-192 0,0 0-32 0,0 0-13904 16,2-4-2784-16</inkml:trace>
  <inkml:trace contextRef="#ctx0" brushRef="#br0" timeOffset="59868.566">14505 6262 21183 0,'-2'-4'1888'0,"0"-1"-1504"16,-1 0-384-16,0-1 0 0,-1 0 2784 0,0 0 480 16,0 1 112-16,-1 1 16 0,-1 1-1216 0,0 2-224 15,1 2-48-15,1 2-16 0,-4 3-736 0,0 3-160 16,-1 2-32-16,1 2 0 0,1 3-448 0,0 2-80 0,0 1-32 0,2 1 0 16,2-1-144-16,1 1-16 0,3-4-16 0,2 0 0 15,1-1-224-15,2-3 0 16,2-1 0-16,0-2 0 0,1-3 0 0,2-2 0 15,1-3 0-15,0-3 0 0,2-1 0 0,0-5 0 16,-2-3 0-16,2-2 0 0,-3-1-256 0,0-1 48 0,-3 0 16 0,0 0 0 16,-3 3 0-16,0-1 0 15,-1 3 0-15,-1 2 0 0,-4 2 192 0,1 6 0 0,0 0-160 0,0 0 160 0,-5 3 0 0,0 4 192 16,0 1-32-16,0 1 0 0,-1 2 160 16,3 1 48-16,0 0 0 0,2-1 0 0,0 1-144 0,2 0-32 15,1-3 0-15,2-1 0 0,0 2-192 0,1-4 0 16,3-1 0-16,1-1 0 15,2-1-384-15,0-3-80 0,1-2-16 0,2 0 0 16,1-2-2224-16,0-1-448 0,1-2-96 0</inkml:trace>
  <inkml:trace contextRef="#ctx0" brushRef="#br0" timeOffset="60172.688">14850 6313 6447 0,'0'0'272'0,"0"0"80"0,0 0-352 0,-4-4 0 15,-1-2 0-15,1 0 0 0,-3 1 7424 0,0 0 1408 0,-1 0 272 0,0 1 64 16,-2 1-5952-16,0 1-1184 15,0 1-240-15,1 1-64 0,-1 1-880 0,1 0-176 16,1 0-32-16,1 1-16 0,2 1-384 0,1 0-80 0,4-3-16 0,0 0 0 16,0 7-144-16,2-3 0 15,1 3 0-15,2 1 0 0,2 0-128 0,1 2 128 16,0-2 0-16,1 1 0 0,0-1 0 0,0 1 0 16,0 0 0-16,0 1 0 0,-2-1 0 0,-2 1 0 15,1 0 0-15,-2-2 0 0,-1 0 0 0,-2 1 0 16,-1 0 0-16,-2 0 0 0,-3-1 0 0,0-1 0 15,-1-1 0-15,-2 0 128 0,-2 0 16 0,0 0 0 0,0-1 0 0,1 0 0 16,-1-4-144-16,1 0 0 0,0-1 144 0,2-1-144 16,2 0 0-16,1-1-320 0,0-1 64 0,4 3 16 31,0 0-560-31,2-5-112 0,-2 5-32 0,6-4 0 16,0 1-1536-16,2 1-304 0,0-1-64 0,1 0-14256 0</inkml:trace>
  <inkml:trace contextRef="#ctx0" brushRef="#br0" timeOffset="60652.129">15286 6258 30399 0,'0'0'1344'0,"0"0"288"0,0 0-1312 0,0-5-320 0,0 5 0 16,0 0 0-16,0 0 1936 0,0 0 320 0,0 0 64 0,0 0 16 15,0 0-992-15,-1 6-192 16,0 3-32-16,0 2-16 0,-1 2-672 0,2 0-144 0,-1 1-32 0,0 1 0 16,1 1-256-16,0-1 0 15,1-1 0-15,2-1 0 0,0-1 128 0,0-1-128 16,1-2 0-16,0-2 0 0,-1-2 0 0,2 0 0 15,-5-5 0-15,8 0 0 0,0 0 0 0,0-4 0 16,0-1 160-16,0-2-160 0,1-1 128 0,0 0-128 0,0-2 0 0,0-1 128 16,0 2-128-16,0 0 0 0,-1 1 0 0,-1 2 0 15,0 2 0-15,-1 2 0 0,-6 2 0 16,0 0 0-16,5 1 0 0,1 2 0 16,-2 2 0-16,0 1 0 0,-1 1 0 0,0 0 0 0,1-1 0 0,0 1 0 15,-2 0 0-15,2-1 128 0,1-1-128 0,0 0 128 16,1-2-128-16,-6-3 192 0,7 2-192 0,1-2 192 15,0-2-192-15,0-2 160 0,-1-1-160 0,2-3 160 0,0-1-32 0,1-2-128 16,0 0 192-16,-1-2-64 16,-1 0-128-16,0 0 0 0,0-1 0 0,-2 2 0 15,-1 1-976-15,-2 2-288 0,-1 1-48 0,0 2-17584 16</inkml:trace>
  <inkml:trace contextRef="#ctx0" brushRef="#br0" timeOffset="60969.101">15714 6327 29135 0,'0'0'1280'0,"0"0"288"0,0 0-1248 0,0 0-320 16,0 0 0-16,7 1 0 0,1-1 720 0,0-1 96 15,-1-1 16-15,2-1 0 0,-1-1-832 0,-1-1 0 16,1-1-144-16,-1 0 16 15,-1-1-864-15,0 1-160 0,0-1-48 0,-2 0 0 16,-1 0 240-16,-2 0 64 0,-1 0 0 0,-1 2 0 0,-2 0 1296 0,-1 1 272 0,-1 1 48 0,-1 2 16 16,-1-1 944-16,1 2 192 0,-3 2 48 0,1 1 0 15,-1 2-128-15,0 1-32 0,1 2 0 0,0 2 0 16,1 0-784-16,2 3-144 0,-1-2-48 0,1 3 0 16,2 1-400-16,1 0-64 0,3 1-32 0,0 0 0 15,1-4-288-15,1 1 0 0,1-1 0 0,2-1 0 16,0-2-784-16,2-1-224 0,2-3-32 0,0-1-11328 15,0-1-2272-15</inkml:trace>
  <inkml:trace contextRef="#ctx0" brushRef="#br0" timeOffset="61177.741">16024 6125 6447 0,'0'0'576'0,"-3"7"-576"15,-1 0 0-15,0 2 0 0,-1-2 7152 0,-1 3 1312 16,0 1 272-16,-1 3 48 0,-1 0-5392 0,1 2-1088 16,0 4-224-16,0 0-32 0,2 1-1248 0,0-1-240 15,-1 1-48-15,2-2-16 0,1 2-496 0,1-2 0 16,0 0 0-16,0-2 0 16,2-3-1152-16,1 0-336 0,0-2-64 0,1-2-11504 15,1-4-2288-15</inkml:trace>
  <inkml:trace contextRef="#ctx0" brushRef="#br0" timeOffset="61359.95">16194 6148 27647 0,'0'0'2448'0,"-5"7"-1952"0,-1-1-496 0,1 3 0 16,0 3 4480-16,-1 2 816 0,-1 1 144 0,1 4 48 15,-1 3-3520-15,2 0-704 0,-1 0-144 0,2 4-32 16,1-3-768-16,-1 1-176 0,1-2-16 0,2 1-128 0,-1-3 0 0,1-1-272 15,1-3 16-15,2-2 16 16,1-1-1952-16,1-5-400 0,2-1-80 0</inkml:trace>
  <inkml:trace contextRef="#ctx0" brushRef="#br0" timeOffset="64788.728">12114 7253 14735 0,'0'0'1312'0,"0"0"-1056"16,0 0-256-16,0 0 0 0,0 0 2944 0,0 0 512 15,0 0 128-15,0 0 0 0,0 0-1408 0,0 0-272 16,-2 7-64-16,0-1-16 16,0 1-624-16,0 2-128 0,0 3-32 0,-1-1 0 15,0 5-384-15,0 1-80 0,-1 1 0 0,1 4-16 0,1 3-32 0,0 0 0 16,-1 0 0-16,1 3 0 0,1 1-144 0,0 0-48 15,0 0 0-15,1-2 0 0,0-2-96 0,0 0-32 16,1-4 0-16,0 0 0 0,-1-2-16 0,0-1 0 16,0-2 0-16,0 0 0 0,0-2-192 0,0 0 176 15,0-1-176-15,0 1 160 0,0-1-160 0,0-1 160 16,1 0-160-16,-1 0 160 0,-2-1-160 0,0-1 128 16,0 1-128-16,1 0 128 0,0-3-128 0,-1 0 0 15,-1 0 0-15,1 0 128 0,0-1-128 0,1-1 0 16,-1 0 0-16,1-1 128 0,1-5-128 0,0 0 0 15,-2 5 0-15,2-5 0 0,0 0 256 0,0 0-16 0,0 0-16 0,0 0 0 16,0 0 80-16,0 0 16 16,0 0 0-16,0 0 0 0,-3 3 16 0,3-3 16 15,-2 5 0-15,2-5 0 0,-3 4-112 0,1 0-32 0,2-4 0 0,-1 5 0 16,-2 0-208-16,1 0 128 0,2-5-128 0,0 5 0 16,0-5 0-16,0 4 0 0,0-4 0 0,0 0 0 15,0 0 0-15,0 0 0 16,0 0 0-16,2 4 0 0,-2-4 0 0,0 0 0 0,0 0 128 0,0 0-128 15,0 0 192-15,0 0-16 0,0 0 0 0,0 0 0 16,0 0 32-16,0 0 16 0,0 0 0 0,0 0 0 16,0 0-32-16,0 0 0 0,0 0 0 0,0 0 0 15,0 0-192-15,0 0 0 0,0 0 0 0,0 0 0 16,0 0 0-16,4 2 0 0,-4-2 0 0,0 0 0 16,5 1 0-16,-5-1 0 0,0 0 0 0,6 1 0 15,-6-1 0-15,7 2 0 0,-1-2 0 0,0 0 0 16,-6 0 0-16,8 0 0 0,-2 0 0 0,2 1 144 0,1-1-144 0,0 0 0 15,-1 0 0-15,1 0 128 0,3 2 208 0,0-2 48 16,0 1 0-16,0 1 0 0,3 0-384 0,1-1 0 16,0 0 0-16,3 2 0 0,0-2 0 0,2 3-256 15,-1-3 64-15,2 1 0 0,-1 0 192 0,2 0 0 16,-3 0 128-16,2 0-128 0,0 1 0 0,1-1 144 16,0 0-144-16,2 0 0 0,0-1 128 0,3 0-128 15,-1 0 0-15,1 1 0 0,2 0 0 0,-1-1 0 16,-1 0 128-16,3 2-128 0,-4-2 0 0,1 1 128 15,-2-1-128-15,-1 0 0 0,2 0 304 0,-1 0-48 16,1 0-16-16,0 0 0 0,0 0-240 0,2 0 176 16,-1 1-176-16,0-2 160 0,1 3-160 0,-3-1 128 15,0-1-128-15,-2 1 128 0,-3 0-128 0,0 0 0 0,1 0 0 0,-4 0 0 16,0 1 0-16,-2-1 128 0,0 1-128 0,-1 0 0 16,-2 0 0-16,1 1 0 15,-2-1 0-15,-1 0 0 0,-1-1 0 0,-2 0 0 0,0 0 128 0,0 0-128 16,-1-1 128-16,-7-1-128 0,0 0 192 0,5 1-64 15,-5-1-128-15,0 0 192 0,0 0-192 0,0 0 192 16,0 0-192-16,0 0 0 0,0 0 144 0,0 0-144 16,0 0 0-16,0 0 0 0,-2-4 0 0,0 0 0 15,-3-1-1216-15,-2 0-144 16,-1-3-48-16,-1 2-14336 0,-1-2-2880 0</inkml:trace>
  <inkml:trace contextRef="#ctx0" brushRef="#br0" timeOffset="65522.739">12065 8006 13823 0,'0'0'1216'0,"0"0"-960"0,0 0-256 0,0 0 0 15,-3-3 2304-15,0 0 432 0,0-1 80 0,1 0 0 16,0 0-1728-16,0 0-336 0,0 0-80 0,1 0-16 0,1 0-144 0,0-2-16 16,0 0-16-16,0 0 0 0,0-1 416 0,1 0 64 15,0-2 32-15,1 0 0 0,-1 0 240 0,1-1 48 16,0-4 16-16,0 2 0 0,0-2-64 0,0-1-16 16,-1 1 0-16,0-1 0 0,0-1-240 0,0 2-48 15,0-3-16-15,0 2 0 0,0 1-32 0,0 0-16 16,-1-3 0-16,1 2 0 0,0-3-576 0,1 1-112 15,-1-1-32-15,1-1 0 0,0 1 144 0,0-1 32 16,1 0 0-16,-1 0 0 0,1-3-64 0,-1 2-16 16,1-2 0-16,1 2 0 0,1-2-96 0,-1 2-16 15,0-1 0-15,0 2 0 0,-1 0-128 0,0 3 160 16,0-4-160-16,-1 2 160 0,0-1-160 0,-1 1 0 0,1 1 0 16,1 0 128-16,0 1-128 0,-1 2 0 15,1-1 0-15,0 1 0 0,0 3 0 0,0-2 0 0,-1 3 0 0,0-2 0 16,-3 3 0-16,2-1 0 0,0 0 0 0,-1 2 0 15,-1 1 0-15,0 1 0 0,1 2 0 16,-1 1 0-16,1 3 0 0,0 0 0 0,0 0 0 0,0 0 0 16,0 0-368-1,0 0-96-15,0 0-32 0,0 0 0 0,-2 5-2048 0,0 0-400 16,0 2-96-16</inkml:trace>
  <inkml:trace contextRef="#ctx0" brushRef="#br0" timeOffset="66172.784">12395 7740 23039 0,'-4'11'1024'0,"4"-11"192"0,0 0-960 0,0 0-256 0,0 0 0 0,0 0 0 16,0 0 4160-16,0 0 800 0,0 0 160 0,0 0 16 15,0 0-3072-15,0 0-608 0,0 0-128 0,0 0-32 16,0 0-656-16,0 0-144 0,0 0-32 0,0 0 0 15,0 0-320-15,2-6-144 0,-2 6 128 0,3-3-128 0,0-1 0 0,-3 4 0 16,3-4 128-16,-3 4-128 16,3-5 0-16,-3 5 0 0,3-4 0 0,-3 4 0 0,3-4 0 0,-3 4 0 15,0 0 0-15,3-5 0 0,-1 1 0 0,-2 4 0 16,3-4-144-16,-3 4 144 0,0 0 0 0,0 0 0 16,0 0 0-16,0 0 0 0,0 0 0 0,0 0 0 15,0 0 0-15,0 0 0 0,0 0 0 0,0 0 0 16,0 0 0-16,-5 2 0 0,1 1 0 0,-1 0 176 15,-1-2-176-15,1 1 160 0,5-2 32 0,-5 1 0 16,0 0 0-16,5-1 0 0,0 0-192 0,-4 0 192 16,4 0-192-16,0 0 192 0,-3-3-192 0,1 0 0 15,1 0 0-15,1-1 0 0,0 0 0 0,1 0-144 16,0 1 0-16,2-2 0 16,-2 1-1856-16,0 0-368 0,0 1-80 0,-1 3-16848 0</inkml:trace>
  <inkml:trace contextRef="#ctx0" brushRef="#br0" timeOffset="66865.541">13023 7454 6447 0,'0'0'576'0,"0"0"-576"0,0 0 0 0,-3-4 0 16,-2 1 5648-16,0 0 1024 0,2 0 208 0,-2 0 32 16,0 1-3648-16,1-2-720 0,4 4-160 0,-3-5-16 15,0 0-816-15,1 0-144 0,2-1-48 0,1 1 0 16,-1 0-816-16,2 0-160 0,2 1-48 0,1-1 0 16,1 0-336-16,-1 0 128 0,2 1-128 0,0 0 0 15,0 1 0-15,1 1 0 0,0 0 0 0,-1 0 0 16,1 1 0-16,-1 0 0 0,1 0 0 0,-3 1 0 0,-5 0 192 0,0 0-16 15,0 0-16-15,0 0 0 0,0 0 352 0,-1 6 64 16,-2 0 0-16,-2 1 16 0,-1-2 48 0,0 1 0 16,-1 0 0-16,0-1 0 0,-1 1-128 0,0-1-32 15,0-1 0-15,0 0 0 0,1-1-160 0,0-1-48 16,7-2 0-16,-5 2 0 0,0 0-96 0,5-2-32 16,0 0 0-16,0 0 0 0,0 0-144 0,0 0 0 15,0 0 0-15,0 0 0 0,5-3 0 0,1 0 0 16,0 0 0-16,0 0 0 0,0 0 0 0,-1 0 0 15,-5 3 0-15,0 0 0 16,0 0-656-16,0 0-176 0,0 0-16 0,0 0-14720 16,0 0-2944-16</inkml:trace>
  <inkml:trace contextRef="#ctx0" brushRef="#br0" timeOffset="70542.945">15583 7226 9215 0,'0'0'816'0,"0"0"-656"16,0 0-160-16,0 0 0 0,1-4 3712 0,1 0 720 15,1 0 144-15,-1 0 32 0,0 1-2272 0,0-2-448 16,1 1-96-16,-1 0 0 0,1-1-320 0,-3 5-48 16,3-4-16-16,-3 4 0 0,0 0-208 0,0 0-48 15,3 6-16-15,0 5 0 0,-1 1-352 0,0 4-64 16,-2 4-16-16,0 1 0 0,1 4-288 0,-2 1-64 16,-1 2-16-16,-1 4 0 0,0 2 16 0,0 2 0 15,1 0 0-15,0 1 0 0,2-2 16 0,-1-4 0 16,0-1 0-16,0-2 0 0,0-3-16 0,1-1 0 15,0-3 0-15,0-1 0 0,-1-2-96 0,1 0 0 16,0-2-16-16,1 1 0 0,-2 1-240 0,0-4 0 16,1 2 128-16,0-1-128 0,0-1 0 0,-1-2 0 0,0 0 0 0,0-1 0 15,0-1 0-15,0 0 128 16,0-1-128-16,1 0 0 0,-1-3 0 0,0 0 0 16,0-1 0-16,1-5 0 0,0 0 0 0,0 0 0 15,0 0 0-15,0 0 0 0,0 0 0 0,0 0 128 16,0 0-128-16,0 0 0 0,0 0 0 0,0 0 0 0,0 0 128 0,0 0-128 15,0 0 0-15,0 0 128 0,0 0-128 0,0 0 0 16,0 0 0-16,0 0 0 0,0 0 0 0,0 0 0 16,0 0 192-16,0 0-48 0,0 0-16 0,0 0 0 15,0 0-128-15,0 0 0 0,0 0 0 0,0 0 0 16,0 0 0-16,0 0 0 0,0 0 0 0,0 0 0 0,0 0 0 0,0 0 0 16,0 0 0-16,0 0 0 15,0 0 176-15,0 0-48 0,0 0-128 0,0 0 192 0,0 0 48 0,0 0 0 16,0 0 0-16,0 0 0 0,0 0-48 0,0 0-16 15,0 0 0-15,0 0 0 0,0 0-48 0,0 0-128 16,0 0 192-16,0 0-64 0,0 0-128 0,1-6 0 16,-1 6 0-16,4-4 128 0,-4 4-128 0,6-4 0 15,0 1 0-15,1 0 0 0,3 2 0 0,0 0 0 16,0 0 0-16,1 1 128 0,1 0 0 0,2 1-128 16,2 0 192-16,0 0-64 0,2 2 0 0,2 0 0 15,3-1 0-15,2 0 0 0,2 0-128 0,1-1 160 16,5 0-160-16,0-1 160 0,2-1-160 0,0 0 0 15,-2-2 0-15,2 0 0 0,1 0 0 0,1-2 0 16,1 1 128-16,3 0-128 0,2-1 0 0,2 0 0 16,-2 0 0-16,-1 1 0 0,-4 0 0 0,-1 2 0 15,-1 0 0-15,1 1 0 0,-1 1 0 0,-1 1 0 16,-2 1 0-16,-2 0 0 0,0 2 0 0,-3 0 0 16,0 1 0-16,-4 0 0 0,-2-1 128 0,0 0-128 0,-3-1 128 0,-2 0-128 15,-1-1 0-15,-2 0 0 0,-3-2 0 0,-1 0 0 16,1-2-128-16,-2 0 128 0,-2 0 0 15,0 0 0-15,-1 0 0 0,1 0 0 0,-2 0 0 0,-5 2 0 16,0 0 0-16,0 0 0 0,0 0-144 0,0 0 144 16,0 0-160-16,0 0 32 0,0 0 0 0,0 0 0 31,0 6-384-31,-1 0-64 0,-1 1 0 0,1-3-16 16,1-4-1440-16,-3 5-272 0,-1-1-64 0,4-4-11632 0,0 0-2320 0</inkml:trace>
  <inkml:trace contextRef="#ctx0" brushRef="#br0" timeOffset="70966.484">16019 7649 27647 0,'0'0'2448'16,"0"0"-1952"-16,0 0-496 0,0 0 0 0,0 0 2880 0,0 0 496 16,0 0 80-16,0 0 32 0,0 0-2080 15,0 0-432-15,0 0-80 0,0 0 0 0,0 0-736 0,0 0-160 16,0 0 0-16,6-2-12832 15,-1-3-2576-15</inkml:trace>
  <inkml:trace contextRef="#ctx0" brushRef="#br0" timeOffset="71127.694">16146 7543 34031 0,'0'0'752'0,"0"0"144"0,0 0 48 0,0 0 16 0,0 0-768 0,0 0-192 0,0 0 0 0,0 0 0 15,0 0 448-15,0 0 64 0,0 0 16 0,0 0 0 32,0 0-1536-32,0 0-304 0,0 0-64 0,0 0-16 0</inkml:trace>
  <inkml:trace contextRef="#ctx0" brushRef="#br0" timeOffset="71255.396">16211 7498 11967 0,'0'0'1072'0,"0"0"-864"0,0 0-208 0,0 0 0 15,0 0 4656-15,0 0 880 0,0 0 176 0,-5-1 48 16,5 1-3824-16,0 0-752 0,0 0-160 0,0 0-16 16,0 0-1008-16,0 0-320 0,0 0 0 0</inkml:trace>
  <inkml:trace contextRef="#ctx0" brushRef="#br0" timeOffset="71398.058">16265 7468 18431 0,'0'0'816'0,"0"0"160"15,0 0-784-15,0 0-192 0,0 0 0 0,0 0 0 0,0 0 3808 0,0 0 720 16,0 0 144-16,0 0 16 0,0 0-3456 0,0 0-688 16,0 0-144-16,0 0-16 15,0 0-1600-15,3-5-320 0,0 1-64 0</inkml:trace>
  <inkml:trace contextRef="#ctx0" brushRef="#br0" timeOffset="71522.161">16362 7382 21183 0,'0'0'1888'0,"0"0"-1504"16,0 0-384-16,0 0 0 0,0 0 2464 0,0 0 416 16,0 0 96-16,0 0 16 0,0 0-2112 0,0 0-432 15,0 0-64-15,0 0-10064 16,0 0-2016-16</inkml:trace>
  <inkml:trace contextRef="#ctx0" brushRef="#br0" timeOffset="71660.021">16416 7349 16575 0,'0'0'1472'0,"0"0"-1168"0,0 0-304 0,0 0 0 16,0 0 3344-16,0 0 624 0,0 0 112 0,0 0 16 15,0 0-3008-15,0 0-624 0,0 0-112 0,6 0-14624 16</inkml:trace>
  <inkml:trace contextRef="#ctx0" brushRef="#br0" timeOffset="71786.961">16499 7316 11967 0,'0'0'528'0,"0"0"112"0,0 0-512 0,0 0-128 16,0 0 0-16,0 0 0 0,0 0 4800 0,0 0 912 15,0 0 192-15,0 0 48 0,0 0-4688 0,0 0-944 16,0 0-176-16,5-4-15072 16</inkml:trace>
  <inkml:trace contextRef="#ctx0" brushRef="#br0" timeOffset="71927.638">16556 7286 34607 0,'0'0'1536'0,"0"0"320"0,0 0-1488 0,0 0-368 0,-5 1 0 0,5-1 0 15,0 0 1136-15,0 0 144 16,0 0 48-16,0 0 0 0,0-5-944 0,2 0-176 16,2 1-32-16,1-1-11952 15,0-1-2368-15</inkml:trace>
  <inkml:trace contextRef="#ctx0" brushRef="#br0" timeOffset="72070.337">16637 7229 19343 0,'0'0'1728'0,"-4"2"-1392"0,-1 1-336 0,0-3 0 16,0 1 4208-16,1 0 768 0,4-1 144 0,0 0 48 16,-3 0-3504-16,3 0-704 0,0 0-144 0,0 0-32 31,0 0-2432-31,2-5-480 0</inkml:trace>
  <inkml:trace contextRef="#ctx0" brushRef="#br0" timeOffset="72277.33">16716 7147 5519 0,'0'0'496'0,"0"0"-496"16,7 1 0-16,-1 0 0 0,1 0 2816 0,-1-1 448 15,0-1 112-15,-2 1 16 0,2 0-320 0,0 0-48 16,0 1-16-16,0-1 0 0,1-1-832 0,-1-1-192 16,0-2-16-16,1 0-16 0,2-1-864 0,-2 0-160 15,1 1-32-15,-2-1-16 16,-1-2-1632-16,-2 2-320 0</inkml:trace>
  <inkml:trace contextRef="#ctx0" brushRef="#br0" timeOffset="80420.826">12097 8032 11967 0,'6'-13'528'0,"-1"7"112"0,1-1-512 0,3-4-128 16,2-5 0-16,5 0 0 0,5-7 3360 0,6 1 640 15,6-3 128-15,6 1 32 0,3-1-2448 0,-2 2-496 16,-2-5-80-16,-2 1-32 0,0-2-704 0,-7 4-144 16,5-3-16-16,3-1-16 0,1-2-224 0,0 1 176 15,0-1-176-15,-1 0 160 0,1 2-160 0,8-9 0 16,-5 4 0-16,-2-3-14160 0</inkml:trace>
  <inkml:trace contextRef="#ctx0" brushRef="#br0" timeOffset="82989.395">15662 7924 5519 0,'0'0'496'0,"0"0"-496"0,0 0 0 0,0 0 0 16,0 0 2512-16,4-3 416 0,1-1 80 0,-1 0 0 15,-1-1-2304-15,0 1-448 0,1 0-112 0,0 0-16 16,0 0-128-16,2 0 0 0,1-1 0 0,0 2 0 16,1-1 0-16,1-1 0 0,-1-3 0 0,2 1 0 0,0-1 224 0,2-1 112 15,0-2 32-15,9-5 0 0,1 1 144 0,0 2 48 16,1-3 0-16,1 1 0 0,0 1 16 0,3-1 0 15,0-2 0-15,3 0 0 0,1-2-256 0,0 0-64 16,0-2 0-16,1 0 0 0,-1-2-256 0,3 0 160 16,2 0-160-16,2 2 128 0,2-1 208 0,2 1 48 15,2-1 0-15,-1 3 0 0,-1-2-192 0,-2 1-48 16,-1 1 0-16,2 0 0 0,3 0-144 0,0-1 0 16,1-1 144-16,0-1-144 0,1-1 0 0,-4-2 144 15,-3 0-144-15,-2-3 0 16,-2 1-304-16,3-3-160 0,1 0-48 0,-1 0 0 15,1 1-1280-15,0 1-256 0,-1 3-48 0</inkml:trace>
  <inkml:trace contextRef="#ctx0" brushRef="#br0" timeOffset="87587.421">11028 7518 16575 0,'0'0'1472'0,"-1"5"-1168"15,-2-1-304-15,1-1 0 0,0 1 2848 0,1 0 512 16,1 0 96-16,2 0 32 0,1 0-1696 0,1 2-320 16,2 0-80-16,1 0-16 0,2 0-64 0,1 0-16 15,0 1 0-15,-1 0 0 0,2-2-176 0,1 1-32 16,1 2-16-16,-1-2 0 0,1-2-480 0,0 1-80 16,-2 1-32-16,1-2 0 0,0 0-336 0,-1-2-144 15,-1 1 128-15,2-1-128 16,-1-1-544-16,1-1-192 0,-2-1-32 0,2-1-11968 15,0 0-2400-15</inkml:trace>
  <inkml:trace contextRef="#ctx0" brushRef="#br0" timeOffset="87858.126">11321 7481 11055 0,'0'0'480'0,"0"0"112"0,-4 1-464 0,-1 0-128 0,-1 0 0 0,1 1 0 16,1 0 5664-16,4-2 1120 0,-3 4 208 0,3-4 48 15,0 0-4976-15,3 4-992 0,2 0-208 0,3-3-32 16,3 0-640-16,3-1-192 0,0 0 0 0,2 0 0 16,-2 0 0-16,1 2 0 0,-1 1 0 0,-2 2 0 15,-3 2 160-15,-1 1-160 0,-4 4 128 0,-3 2-128 16,-3 2 864-16,-3 2 96 0,-3 1 0 0,-2-1 16 16,-4 2 176-16,-2-2 16 0,1 0 16 0,-2-1 0 0,0-3-464 15,1-1-80-15,0-1-32 0,1-3 0 0,4 0-432 0,1-2-176 16,0-2 128-16,3-2-128 15,7-3-944-15,0 0-272 0,0 0-48 0,1-7-19648 16</inkml:trace>
  <inkml:trace contextRef="#ctx0" brushRef="#br0" timeOffset="88710.798">8613 7175 28047 0,'0'0'1232'15,"0"0"272"-15,1-2-1200 0,-1 2-304 0,0 0 0 0,0 0 0 0,0 0 1440 0,0 0 224 16,0 0 64-16,0 0 0 0,5 6-368 0,-1 3-64 15,-1 5-16-15,-1 0 0 0,-1 2-448 0,0 4-80 16,-1-1-32-16,0 2 0 0,0-1-256 0,1 1-48 16,-1-1-16-16,0 1 0 0,0-1-32 0,1 1-16 15,1 0 0-15,0-2 0 0,0-1-96 0,1-1-32 16,0-2 0-16,1-1 0 0,-1-1-224 0,2-4 0 16,-1 0 0-16,0-4 0 0,0 0-144 0,-4-5-128 15,0 0-32-15,5-2 0 16,-1-1-2656-16,-2-5-544 0</inkml:trace>
  <inkml:trace contextRef="#ctx0" brushRef="#br0" timeOffset="88872.156">8803 7401 27359 0,'0'0'592'0,"0"0"128"0,1 8 32 0,-5-1 16 0,0-1-608 0,0 0-160 15,0 0 0-15,1-2 0 0,3-4 464 0,0 0 64 0,0 0 16 0,0 0 0 32,0 0-1456-32,0 0-304 0,2-6-48 0</inkml:trace>
  <inkml:trace contextRef="#ctx0" brushRef="#br0" timeOffset="89415.322">8813 7207 21023 0,'0'0'928'0,"-2"6"192"16,-1 0-896-16,1 1-224 0,1 1 0 0,0-1 0 0,0 1 192 0,2 0-16 15,1-1 0-15,1 1 0 0,0 0-176 0,1 1 0 16,1-2 0-16,0 2 0 16,2-1-592-16,0 1-160 0,-1 0-16 0,0-1-16 15,1-1-48-15,-1-2-16 0,-2 1 0 0,0-1 0 0,0 0 848 0,0 0 0 16,-4-5 176-16,0 0-32 0,0 0 1776 0,0 0 368 16,0 0 64-16,0 0 16 0,0 0-64 0,0 0-16 15,6 2 0-15,-6-2 0 0,0 0-560 0,6 0-128 16,-6 0 0-16,0 0-16 0,0 0-672 0,0 0-128 15,6-2-16-15,-6 2-16 0,0 0-496 0,6-1-112 16,-1-1-16-16,0 1 0 0,1 1-128 0,1 0 0 16,0 0 0-16,1 0 0 0,0 0 0 0,-1 0 0 15,1 1 0-15,1-1 0 0,0 0-176 0,2 0-64 16,-1 0-16-16,2 0 0 16,-1 0-464-16,1 0-112 0,-1 0 0 0,0 0-16 15,-1 0-64-15,-1 0-16 0,-1 2 0 0,-1-2 0 0,1 1 464 0,-2 0 80 0,0 0 32 0,-1 1 0 16,-5-2 352-16,5 0 0 15,-5 0-144-15,5 0 144 0,-5 0 0 0,0 0 0 16,4-4 0-16,0 1 0 0,0 0 272 0,-1-1-32 0,1 0-16 0,-1-1 0 16,0 1-96-16,1-3 0 0,-1 0-128 15,1 0 192-15,-1 0-192 0,0 2 0 0,-1-2 0 0,0 2 0 16,-1-1 128-16,1 0-128 0,-3 1 0 0,1 5 144 16,0 0-144-16,0 0 0 0,0 0 0 0,-4 2 128 15,-2 0 112-15,0 3 16 0,-2 2 0 0,1-1 0 16,0 2 528-16,1 1 112 0,0 0 32 0,1 0 0 0,1 0 0 0,2-2 0 15,1 1 0-15,2 0 0 0,2-2-400 0,2 0-80 16,3-1 0-16,1-2-16 0,1 0-304 0,1-2-128 16,1-2 0-16,0 0 128 0,1-3-128 0,0 1 0 15,0-1 0-15,0-1 0 16,-1-1-1232-16,-1 1-128 0,-3-1-32 0,0 1-16832 16</inkml:trace>
  <inkml:trace contextRef="#ctx0" brushRef="#br0" timeOffset="89851.133">8757 7816 14735 0,'0'0'1312'0,"0"0"-1056"0,0-5-256 0,0 5 0 15,1-6 3008-15,-1 1 528 0,0 0 112 0,0 5 32 16,-2-4-1776-16,2 4-368 0,0 0-64 0,0 0 0 0,-5-2-288 0,0 3-48 16,-1 2-16-16,2 2 0 0,-1 3-272 0,1 2-48 15,0 2-16-15,1 1 0 0,0 3-272 0,0 3-64 16,0-3-16-16,2 3 0 0,0-2-64 0,1 0-16 16,1-1 0-16,1-3 0 0,2 0-352 0,2-2 128 15,1-2-128-15,2-3 0 0,-1-1 0 0,2-1 0 16,0-4-192-16,1-3 64 15,-1-1-1392-15,3-1-272 0,-1-3-48 0,0-2-15248 0</inkml:trace>
  <inkml:trace contextRef="#ctx0" brushRef="#br0" timeOffset="90164.631">8885 7853 23039 0,'0'0'2048'0,"-1"6"-1648"16,-2 1-400-16,1 1 0 0,0-1 1744 0,1 2 272 15,0 0 48-15,0 0 16 0,1 0-1184 0,2-2-256 16,0 0-32-16,1-2-16 0,-3-5-464 0,5 4-128 16,1-1 0-16,0-1 0 0,0-3 0 0,1-1 0 15,0-2 0-15,0-1 0 0,-1-1-320 0,1 0 32 0,1-2 0 0,0-2 0 16,-2-1 128-16,0 0 32 0,-1 1 0 0,0-1 0 16,-1 1 128-16,-1 3 0 0,0-1 0 0,-1 3 0 15,-2 5 384-15,0 0 0 0,0 0 0 0,0 0 0 16,0 0 272-16,0 0 64 0,0 0 16 0,0 0 0 15,-1 5-64-15,0 3-16 0,1 2 0 0,1-1 0 16,0 1-384-16,2-1-80 0,1 0 0 0,0-1-16 16,0-1-176-16,2-1 0 0,1-1 0 0,0-1 0 15,1-1 0-15,0-1 0 0,-1-1-128 0,0-2 128 16,1-1-1664 0,0-1-272-16,-1-3-48 0,1-2-12896 0</inkml:trace>
  <inkml:trace contextRef="#ctx0" brushRef="#br0" timeOffset="90511.127">9119 7703 6447 0,'0'0'576'0,"0"0"-576"16,0 0 0-16,0 0 0 0,-3 5 5056 0,0 0 912 16,1 1 176-16,0 0 48 0,1 1-4240 0,0 0-848 15,1-1-160-15,1 2-48 0,2 0-480 0,-1-1-96 16,0 1-32-16,0 1 0 0,0 0-288 0,0 1 128 16,0 2-128-16,0-2 0 0,1-1 304 0,-2 1-48 15,0 0-16-15,0-1 0 0,0-2 176 0,0 0 32 16,0-2 16-16,-1-5 0 0,0 0-112 0,0 0-32 15,0 0 0-15,4 2 0 0,1-2 32 0,-1-2 0 16,0-1 0-16,1-1 0 0,1-4-80 0,-1 1-16 16,0-1 0-16,1 0 0 0,0 0-256 0,1 2 128 15,0-1-128-15,0 2 0 0,0 2 128 0,0-1-128 16,0 3 0-16,0 1 0 0,-1 0 0 0,-1 3 0 0,0 2 128 0,-1 2-128 16,-1-2 128-16,-1 2-128 0,-1 3 192 0,-1-1-192 15,0 2 192-15,-1 1-192 0,-1 0 192 0,-1 1-192 16,-1 0 176-16,0-1-176 0,0 1 160 0,1 0-160 15,-1-2 0-15,1-2 0 0,1 0 0 0,2-2 0 16,0-2-192-16,0-5-128 0,0 0-16 0,0 0-16 16,0 0-2800-16,4-7-560 15</inkml:trace>
  <inkml:trace contextRef="#ctx0" brushRef="#br0" timeOffset="90638.422">9331 7793 5519 0,'0'0'496'0,"-3"4"-496"0,0 2 0 0,-1 2 0 0,0-1 5088 0,1 1 928 16,-1 0 176-16,2-2 32 0,0 2-4176 0,0-3-848 16,2-5-176-16,0 0-16 0,0 0-1008 0,0 0-320 15,0 0 0-15</inkml:trace>
  <inkml:trace contextRef="#ctx0" brushRef="#br0" timeOffset="90761.104">9346 7698 10127 0,'0'0'896'0,"0"0"-704"0,0 0-192 0,0 0 0 16,4 4 2112-16,0 0 384 15,2-3 64-15</inkml:trace>
  <inkml:trace contextRef="#ctx0" brushRef="#br0" timeOffset="90949.958">9470 7751 19343 0,'-9'8'1728'0,"-2"2"-1392"0,0 2-336 0,-1 0 0 16,1 2 3536-16,0 1 640 0,2-1 128 0,0 0 32 15,4-1-2224-15,3 0-448 0,2-4-96 0,2-2-16 16,3 0-1008-16,3-2-208 0,1-1-32 0,4-3-16 16,1-1-288-16,1-1 0 0,2-4 0 0,2-1 0 15,-1-2-400-15,0-1 16 0,-1 0 0 0,0-1-11664 16,-2-1-2336-16</inkml:trace>
  <inkml:trace contextRef="#ctx0" brushRef="#br0" timeOffset="93967.494">19015 6996 17503 0,'0'0'1552'0,"0"0"-1232"15,0 0-320-15,0 0 0 0,0 0 3856 0,0 0 720 16,0 0 144-16,0 0 16 0,0 0-2480 0,1 4-496 0,-1 2-96 0,-1 0-32 15,-1 2-336-15,-3 0-64 0,-2 2-16 0,-1 0 0 16,-3 2-448-16,-1 0-80 0,-3 1-32 0,-2 2 0 16,-4 0-208-16,-2 0-32 0,-3 3-16 0,-1-1 0 15,-1-3-128-15,-2 1-16 0,3-2-16 0,1-2 0 16,0 0-240-16,3-2 0 0,2-1 128 0,4-2-128 16,1-1 0-16,2-4 0 0,2 0 0 0,4-2 0 15,0-3-736-15,1 0-32 0,0 2-16 16,2-2 0-16,2-2-2256 0,1-1-448 0,0 0-96 0</inkml:trace>
  <inkml:trace contextRef="#ctx0" brushRef="#br0" timeOffset="94242.629">18600 7101 36047 0,'0'0'1600'0,"-5"4"320"0,-3 1-1536 0,0 0-384 15,0 0 0-15,0 2 0 0,0 1 1312 0,1 2 176 16,-1 1 48-16,0 1 0 0,1 0-800 0,1 1-160 16,1-1-16-16,2 0-16 0,0 0-416 0,1-1-128 15,1 1 0-15,3-3 0 0,-1 2 0 0,2 1 0 16,0-2 0-16,3-2 0 0,2-1 0 0,1 0 0 16,0-2 0-16,0 0 0 0,3-2 0 0,-1 1-144 15,0-1 144-15,-1-1-128 0,0-2 0 0,-1-1 0 0,0-1 0 0,0 0 0 31,-2 0-1392-31,1 1-272 0,1 1-48 0,-1-2-15312 0</inkml:trace>
  <inkml:trace contextRef="#ctx0" brushRef="#br0" timeOffset="96071.43">19311 6952 5519 0,'0'0'496'0,"1"-6"-496"0,0 1 0 0,1-2 0 15,2 2 5840-15,-2 0 1072 16,0 0 224-16,0 0 32 0,0 0-4064 0,-2 5-816 16,0 0-176-16,0 0-16 0,0 0-448 0,0 0-96 0,0 0-16 0,0 6 0 15,-1 0-640-15,0 1-144 0,-1 2-32 0,0 1 0 16,0 1-352-16,0 0-80 15,0 2-16-15,0 1 0 0,0-2-48 0,2 0-16 0,-1 1 0 0,2-3 0 0,0 2-208 0,1-3 128 16,0-1-128-16,0-1 0 0,1-1 160 0,-3-6-160 16,5 3 160-16,-5-3-160 0,0 0 240 0,5 3-48 15,-5-3-16-15,5 0 0 0,-5 0 32 0,5-4 16 16,0 0 0-16,-2-1 0 0,1-2 32 0,0 0 16 16,0-1 0-16,0-1 0 0,0 0-80 0,1-1-32 15,1-3 0-15,0 1 0 0,0 1-160 0,1-1 0 16,1 2 0-16,0 1 0 0,0 1 0 0,-1 1 0 15,-1 0 0-15,0 4 0 0,0 0 0 0,-6 3 0 16,0 0 0-16,0 0 0 0,0 0 0 0,4 6 0 16,-1 1 0-16,-2 1 0 0,-1 3-192 0,-1 1 192 15,-1-1-192-15,0 1 192 0,-1-2-304 0,1 1 64 16,0 1 16-16,0-2 0 16,1 0-1152-16,1-1-224 0,1-1-64 0,1-2 0 15,-2-6-832-15,0 0-160 0,6 2-32 0,1-4-14560 0</inkml:trace>
  <inkml:trace contextRef="#ctx0" brushRef="#br0" timeOffset="96431.878">19481 7029 15663 0,'-7'6'688'0,"7"-6"144"0,-3 4-656 0,-2-2-176 0,5-2 0 0,-5 2 0 0,5-2 5504 0,0 0 1088 16,0 0 192-16,0 0 64 0,0 0-4464 0,-1-4-880 15,2-2-176-15,2-2-48 0,2 1-720 16,2-2-160-16,1 0-16 0,2 0-16 0,-1-1-208 0,3 0-32 16,0 2-128-16,1-1 192 0,0 3-192 0,-1 1 0 15,-2 1 0-15,0 1 0 0,0 0 128 0,-1 2-128 16,-1 1 0-16,-2 1 0 0,-1 2 208 0,-1 2-48 15,-1 1-16-15,0 0 0 0,-3 1 176 0,-1 1 48 16,-2 1 0-16,-1 1 0 0,-1 0-112 0,0 1-32 16,1-1 0-16,-1 0 0 0,0 0-224 0,1-2 128 15,1-1-128-15,2 0 0 0,0-3 0 0,1-4-240 16,0 0 32-16,4 4 0 16,2-2-1808-16,2-1-352 0,-1-2-80 0,2-2-10560 15,1-1-2112-15</inkml:trace>
  <inkml:trace contextRef="#ctx0" brushRef="#br0" timeOffset="96710.974">19822 6923 16575 0,'0'0'1472'0,"0"0"-1168"0,-4 4-304 0,0 0 0 15,0-2 4704-15,0 2 880 16,-1 0 176-16,0 1 48 0,1 1-3392 0,-1 0-688 0,-2 4-128 0,1-1-16 16,1 0-816-16,2 1-176 0,1-1-16 0,0 1-16 15,1 1-304-15,1 0-48 0,2-2-16 0,1 0 0 16,2-2-192-16,0-2 0 0,2-1 0 0,0-2 0 15,1-2 0-15,1-1 0 0,1-2 0 0,-1-2 0 16,-1-2 0-16,1-2 0 0,-1 2 0 0,-2-1 0 16,1 0 208-16,-2 1-48 0,-2-1-16 0,-1 0 0 15,-1 2 192-15,-1-3 48 0,-3 2 0 0,-1 2 0 0,-1 1-112 16,-1 1-16-16,-1 1 0 0,-1 0 0 0,0 1-128 0,0 1-128 16,-1 1 192-16,1 0-192 0,0 2 0 0,1-2-144 15,2 1-16-15,5-2 0 16,0 0-1600-16,0 0-320 0,0 0-64 0,0 0-10928 15,8-2-2192-15</inkml:trace>
  <inkml:trace contextRef="#ctx0" brushRef="#br0" timeOffset="97031.506">20127 6911 35583 0,'0'0'1584'0,"0"0"320"0,-4-1-1520 0,-2 0-384 16,0 1 0-16,-1 0 0 0,-1-2 2048 0,-2 2 352 15,-2 0 64-15,0 2 16 0,0-2-1328 0,-1 1-272 0,-1 3-48 0,1 0-16 16,2 0-416-16,0-2-80 0,1 1 0 0,3 1-16 16,1 1-304-16,4 0 160 0,1 1-160 0,1-6 128 15,2 6-128-15,4-1 0 16,2 0 0-16,1 0 0 0,1 0 0 0,1 1 0 0,-1 0-144 0,1 0 144 16,-1 0 0-16,-1-1 0 0,-2 2 0 0,-1 0 0 15,-1 2 192-15,-2 0 32 0,-2 0 16 0,0 1 0 16,-2 0 176-16,-1 0 32 0,-1 0 16 0,-1-2 0 15,-1 0-192-15,0 0-32 0,-3 0-16 0,0 0 0 16,-3-2-224-16,1 0 176 0,-1-1-176 0,-1-1 160 16,0 0-160-16,1-2-224 0,3-1 48 0,-2-1 16 15,1-2-1344-15,2-2-272 0,2-1-48 16,1-1-12384-16,2-1-2464 0</inkml:trace>
  <inkml:trace contextRef="#ctx0" brushRef="#br0" timeOffset="97195.997">20244 6847 12895 0,'0'0'1152'0,"0"5"-928"15,-1 2-224-15,1-1 0 0,-1 2 6016 0,0 1 1168 16,-1 0 240-16,0 2 32 0,0 0-5088 0,0 0-1008 16,0 1-208-16,-1 2-32 0,-1 2-848 0,-1 2-272 15,2-1 160-15,-1 1-13152 16,-1-1-2624-16</inkml:trace>
  <inkml:trace contextRef="#ctx0" brushRef="#br0" timeOffset="97373.393">20160 6989 41055 0,'-12'2'1824'0,"6"-2"368"0,0 0-1744 0,0 0-448 0,1-2 0 0,5 2 0 15,0 0 1472-15,0 0 224 0,0 0 32 0,5-2 16 16,2 2-1024-16,2 0-208 0,4 0-32 0,2-1-16 15,1 0-192-15,3 0-32 0,0 0-16 0,2-1 0 16,1 1-224-16,-1 0 0 0,-1-1-192 0,-2 0-14528 16,1-2-2896-16</inkml:trace>
  <inkml:trace contextRef="#ctx0" brushRef="#br0" timeOffset="97721.482">20697 6773 23039 0,'0'0'2048'0,"0"0"-1648"0,0 0-400 0,0 0 0 16,0 0 3856-16,-4 5 688 0,-1 3 144 0,1 1 32 16,0 2-2688-16,1 3-544 0,-1 1-96 0,0 2-32 15,1-1-832-15,0 2-160 0,-1 1-48 0,1 0 0 16,0 4-480-16,2-1-96 0,0 1-32 0,1-2 0 31,2-1-2432-31,-1-2-480 0</inkml:trace>
  <inkml:trace contextRef="#ctx0" brushRef="#br0" timeOffset="97962.188">20743 6958 13823 0,'0'0'608'0,"0"0"128"0,0 0-592 0,0 0-144 15,1 6 0-15,-1 0 0 0,1 0 5792 0,0 0 1120 16,0 1 240-16,0 0 32 0,0-2-5200 0,0 2-1024 16,0 0-224-16,-1 1-32 0,0 2-576 0,-1-2-128 15,0 2 0-15,0-1 0 16,-1-3-688-16,1 0-160 0,0 0-48 0,1-6-11072 15,-3 5-2208-15</inkml:trace>
  <inkml:trace contextRef="#ctx0" brushRef="#br0" timeOffset="98125.683">20802 6747 40031 0,'-12'3'1776'0,"6"-1"352"0,-2 0-1696 0,2 1-432 0,0-1 0 0,1 1 0 16,2-1 1264-16,3-2 160 0,0 0 48 0,0 0 0 16,0 0-2240-16,0 0-432 0,0 0-80 0</inkml:trace>
  <inkml:trace contextRef="#ctx0" brushRef="#br0" timeOffset="98300.421">20944 6767 12895 0,'-4'5'1152'0,"0"2"-928"15,0 1-224-15,1 1 0 0,-1 1 7056 0,1 2 1376 16,0 0 272-16,1 2 48 0,0-3-6000 0,1 1-1184 16,0 2-240-16,1-1-48 0,0 2-832 0,0-3-144 15,0 3-48-15,-1-1 0 0,0 0-256 0,0 2-304 16,-1 0 64-16,0-3 16 16,0 1-2976-16,0-3-576 0,0-3-128 0</inkml:trace>
  <inkml:trace contextRef="#ctx0" brushRef="#br0" timeOffset="98530.213">20964 6933 27071 0,'7'-16'1200'0,"-3"10"240"0,0 1-1152 16,1-2-288-16,0-1 0 0,1 0 0 0,0 1 1200 0,-1 2 176 0,-1-1 32 0,0 4 16 16,-4 2-592-16,0 0-128 0,0 0-32 0,0 0 0 15,0 0-16-15,3 5 0 0,-1 3 0 0,-1-1 0 16,-2-1-48-16,1 1-16 0,0 1 0 0,0 1 0 15,0 0 160-15,1 1 16 0,-1 0 16 0,0 0 0 16,0-2-128-16,1 1-16 0,0-1-16 0,1 0 0 16,0 1-352-16,0-2-64 0,1-1-16 0,1-1 0 15,0-2-352-15,-4-3-80 0,6 0-16 0,1 0-12880 16,-1 0-2592-16</inkml:trace>
  <inkml:trace contextRef="#ctx0" brushRef="#br0" timeOffset="98813.278">21178 6919 12895 0,'0'0'576'0,"0"0"112"0,0 0-560 0,0 0-128 15,6-2 0-15,0 0 0 0,-6 2 5232 0,6-1 1008 16,-2 0 208-16,1-3 32 0,-1 1-4368 0,1-1-864 16,-1-1-176-16,1 1-48 0,0 0-640 0,-1 0-128 15,-4 4-16-15,4-4-16 0,-4 4-96 0,0 0 0 16,0 0-128-16,0 0 192 0,0 0 416 0,0 0 80 15,-5 4 16-15,-1 1 0 0,-1 0 0 0,0 1 16 16,0 2 0-16,0-1 0 0,0 1-112 0,-1 0-32 16,2 1 0-16,3 0 0 0,1 0-288 0,0 1-64 15,1-1-16-15,1-1 0 0,1-1-208 0,2-2 0 16,1-1 0-16,2-1-160 16,1-2-1424-16,1-1-272 0,1-2-64 0,1-1-17888 0</inkml:trace>
  <inkml:trace contextRef="#ctx0" brushRef="#br0" timeOffset="98984.25">21448 6690 8287 0,'0'0'368'0,"0"0"80"0,0 0-448 0,-5 7 0 0,0-1 0 0,0 1 0 16,0 1 8160-16,-1 2 1552 0,0 1 304 0,1 3 64 0,-1 1-7376 0,0 1-1472 15,0 2-288-15,0 1-64 0,1 0-528 0,-1 2-96 16,1-1-32-16,-1 0 0 15,-1 0-1200-15,2 2-240 0,-1 0-64 0,1 1 0 16,0-2-1776-16,1-1-352 0</inkml:trace>
  <inkml:trace contextRef="#ctx0" brushRef="#br0" timeOffset="99189.421">21433 7188 11055 0,'0'0'976'0,"4"-5"-784"16,0-3-192-16,1 0 0 0,0-2 5632 0,1 0 1072 15,0-4 208-15,3 1 64 0,1-5-4192 0,0 1-832 16,2-1-160-16,0-1-48 0,1-1-1232 0,0 0-240 16,-1 1-48-16,2 1-16 15,2 2-1136-15,-1 2-224 0,1-2-64 0,0 4-16768 0</inkml:trace>
  <inkml:trace contextRef="#ctx0" brushRef="#br0" timeOffset="99327.455">21567 6980 45375 0,'-11'6'2016'0,"6"-5"416"0,-1-3-1952 0,-1-1-480 0,0-1 0 0,1-1 0 16,1 0 1856-16,2 0 256 0,-1-4 64 0,1 1 16 15,1-2-1536-15,2-4-304 0,1 1-64 0,1-4-16 16,1 1-2096-16,1-2-416 0,-1 0-96 0</inkml:trace>
</inkml:ink>
</file>

<file path=ppt/ink/ink2.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3-30T00:34:41.979"/>
    </inkml:context>
    <inkml:brush xml:id="br0">
      <inkml:brushProperty name="width" value="0.05292" units="cm"/>
      <inkml:brushProperty name="height" value="0.05292" units="cm"/>
      <inkml:brushProperty name="color" value="#0070C0"/>
    </inkml:brush>
  </inkml:definitions>
  <inkml:trace contextRef="#ctx0" brushRef="#br0">11888 13466 23615 0,'0'0'512'0,"0"0"128"0,0 0 0 0,0 0 16 0,0 0-528 0,0 0-128 0,0 0 0 0,0 0 0 15,0 0 320-15,0 0 16 0,0 0 16 0,0 0 0 16,10 2-352-16,-9-9 128 0,2-1-128 0,-1-1 0 15,1 1 192-15,-1-2-48 0,1 2 0 0,1-1 0 16,0-4 112-16,0 1 32 0,0 1 0 0,1-1 0 16,0 0 80-16,0 0 16 0,0 1 0 0,-1-1 0 15,1-1 16-15,0 2 16 0,1-4 0 0,-1 2 0 16,0-2-32-16,0 1-16 0,0 1 0 0,0-3 0 0,-1 1 144 0,0-1 16 16,0 1 16-16,0-2 0 0,0-2-32 0,0 0-16 15,0-1 0-15,1 1 0 0,0-1-80 0,1 2-16 16,-2-2 0-16,2 1 0 0,-1 1-176 0,0 0-32 15,0 2-16-15,0-2 0 0,0 0-176 0,0-2 0 16,0 0 0-16,-1 1 0 0,1-4 160 0,0 1 0 16,0-3 0-16,0 1 0 0,0-2 0 0,1 0 0 15,-1 0 0-15,1 1 0 0,-1 1 32 0,1 0 16 16,-1 6 0-16,1-2 0 0,-1 0-32 0,1-1-16 16,-1 0 0-16,1-1 0 0,-1-1-160 0,1 0 160 15,0-1-160-15,2-6 160 0,0 3-160 0,0 1 0 16,-1-2 144-16,2 3-144 0,0-1 0 0,0 3 128 15,0 0-128-15,-1 4 0 0,1-3 208 0,0 2-16 16,0-1-16-16,-1 1 0 0,-1 1-176 0,1-1 0 16,0-2 0-16,0 0 0 0,0-1 0 0,1-1 160 15,-1-2-160-15,1 1 160 0,1-1 0 0,-1 2 0 0,0 0 0 16,-2 1 0-16,1 2-16 0,-2 5 0 0,0 1 0 0,0-1 0 16,0 0-16-16,-1-2-128 0,1 2 192 0,1-1-64 15,0-1-128-15,0-3 160 0,0-1-160 0,1-1 160 16,-1 2-160-16,1-1 192 0,1 0-192 0,-1 1 192 15,1-1-192-15,2-4 192 0,1 2-192 0,-1-1 192 16,-2 7-64-16,-2-1 0 0,3 1 0 0,0 1 0 16,0-3 16-16,0 2 0 0,-1-2 0 0,1 1 0 15,3-6 16-15,-1 3 0 0,-2 0 0 0,1 2 0 0,0-2-16 0,0 1 0 16,-3 1 0-16,2 1 0 0,0 1-16 0,1-2 0 16,-2 2 0-16,2 1 0 0,0-1-128 0,1 2 192 15,-2 1-192-15,-1 2 192 0,0-1-192 0,0 0 160 16,0-1-160-16,0 1 160 0,1-3-160 0,-1 2 128 15,-1-2-128-15,1 0 128 0,-2 1 64 0,2-4 16 16,1 3 0-16,1-3 0 0,0 1-208 0,-1 3 0 16,0-4 0-16,1 3 0 0,0-1 0 0,-1 0 0 15,3 2-128-15,1-1 128 0,-2 1 0 0,1 1 0 16,-1 1 0-16,1 1 0 0,-1 1 0 0,2-2 0 16,0-1 128-16,-1 0-128 0,1-1 0 0,0-1 0 15,-1-1 128-15,5-4-128 0,-2 3 0 0,-2 0 128 16,0 2-128-16,0 0 0 0,-2-1 144 0,1 2-144 15,0 0 128-15,1 2-128 0,-2-1 128 0,2 1-128 16,0 0 128-16,-1-2-128 0,0 1 128 0,2 1-128 16,0 0 128-16,2 1-128 0,0 2 144 0,-1-2-144 15,2 0 160-15,0 2-160 0,1-2 400 0,0 0-16 16,-1-1 0-16,1-1 0 0,-2 2-384 0,1 0 0 0,0 0 0 0,-2 1 0 16,0-1 0-16,-2 0-224 0,1 1 32 0,1 2 0 15,1 0 192-15,1 0 0 0,0 0 144 16,-2 1-144-16,2-1 160 0,0 0-160 0,1 0 160 0,0 1-160 15,-1 1 128-15,2-2-128 0,-1 1 0 0,2 0 144 16,-2 0-144-16,1 0 0 0,-1-2 0 0,2 2 128 16,-2 0-128-16,-1 1 0 0,1-1 144 0,-1 0-144 15,2 2 0-15,-1-2 144 0,1 2-144 0,1 1 0 16,-2-1 144-16,2-1-144 0,1 0 0 0,2 1 144 16,0 0-144-16,0 2 0 0,2-4 0 0,-3 2 0 0,0 0 0 0,-1-1 128 15,2 1-128-15,-3 1 0 0,-1 0 128 0,-1-1-128 16,0 2 0-16,1 0 128 0,-1 0-128 0,2 0 0 15,-1-1 0-15,1 2 128 0,-1-2-128 0,2 0 128 16,-1 1-128-16,1 0 128 0,-2-1-128 0,2 2 0 16,-1 0 144-16,0 1-144 0,-3 0 128 0,2 2-128 15,-1-1 128-15,-3 1-128 0,0-1 128 0,-1 1-128 16,2 0 128-16,-1 1-128 0,-1 0 128 0,2 0-128 16,1 0 128-16,-1 0-128 0,1 0 128 0,0 0-128 15,1 0 128-15,1-2-128 0,1 2 0 0,2 0 144 16,-3-1-144-16,2 0 0 0,-1 1 160 0,1 0-160 15,0 0 128-15,-1 1-128 0,-1 0 240 0,0 1-48 16,-3-2 0-16,0 2 0 0,0 0-192 0,-1 0 0 16,0 0 0-16,1-1 0 0,-1 1 0 0,2 1 144 15,-2 0-144-15,1-1 128 0,0 1-128 0,1 0 128 16,0 0-128-16,0 1 128 0,2-1-128 0,0 0 0 16,2-1 0-16,-1 2 128 0,1 0-128 0,0 0 0 15,-1-2 144-15,-2 1-144 0,1 0 0 0,-2 0 128 0,-1 0-128 0,1 0 0 16,-1-1 0-16,1 2 128 0,0 0-128 0,-1 0 0 15,1 0 0-15,-1 1 144 0,0-2-144 16,0 0 0-16,-1 0 160 0,1 0-160 0,0 2 128 0,0-2-128 16,1 1 0-16,0 0 128 0,1 1-128 0,0 0 0 15,-1 0 0-15,0-1 128 0,-1 0-128 0,-1 1 0 16,0 0 0-16,-2 1 128 0,1 0-128 0,7 3 0 16,-1-3 0-16,-2-1 0 0,-1 2 128 0,0 0-128 0,-2 0 0 0,2-1 0 15,-1 1 0-15,-2-1 128 0,1 0-128 16,0 1 160-16,1-1-160 0,0 1 160 0,-2 0-32 0,2 1-128 15,-1-3 192-15,-2 0-64 0,1 2-128 0,0 1 128 16,1 1-128-16,-2 0 128 0,0-1-128 0,-6-2 0 16,1 0 144-16,1 1-144 0,0 1 0 0,2 1 0 15,0-2 0-15,2 3 128 0,0 0-128 0,0-1 0 16,2 0 128-16,0 0-128 0,1-1 0 0,1 1 144 16,-1 0-144-16,3 0 0 0,0-2 128 0,0 0-128 15,0 0 0-15,-1 0 0 0,2-1 128 0,-3 0-128 16,0-1 0-16,0 0 0 0,-1-1 128 0,-1 0-128 15,-2 0 0-15,0 0 0 0,0 0 128 0,-1 1-128 16,-1-3 0-16,1 2 0 0,0 0 0 0,1 1 0 16,1-3 128-16,-1 1-128 0,0-1 0 0,3 0 0 0,1 1 0 0,1-1 0 15,0 1 0-15,0-2 0 0,1 1 128 0,1 1-128 16,0-1 0-16,-2 1 0 16,0-1 0-16,7 2 0 0,-4-1 128 0,-3 0-128 15,-1 0 0-15,-3-1 0 0,-3 0 128 0,1 0-128 16,1-2 144-16,-1 2-144 0,1-1 0 0,1 1 0 15,-1-2 0-15,2 0 0 0,0-2 0 0,0 1 0 0,3-1 0 16,0 0 0-16,1 0 0 0,1-2 0 0,0 0 0 0,2 1 0 16,0-1 0-16,-1 1 0 0,-2-1 0 0,1 0 0 15,-2 0 0-15,0 0 0 0,-4 1 0 16,0 0 0-16,-1-1 0 0,-3 0 128 0,0 2-128 0,1-2 0 16,0 1 0-16,-1 0 0 0,1 0 0 0,1 0 0 15,1-1 0-15,0 1 0 0,3-2 0 0,0-2 0 16,4-1 0-16,0-1 0 0,3 1 0 0,0-2 0 15,1 0 0-15,0 1 0 0,-1 1 0 0,-2-2 0 0,-1 0 0 16,-3 0 0-16,0-2 0 0,-2 2 0 0,-2 0 0 0,4 1 0 16,-3-2 0-16,2 1 0 0,-1 0 0 0,0-1 0 15,3 0 0-15,-7 3 0 0,2-2 0 0,3-1 0 16,2 1 0-16,1-1 0 0,3-4 0 0,0 2 0 16,1 1 0-16,0 0 0 0,-1 0 0 0,1 1 0 15,-4 0 0-15,0 1 0 0,-2-1 0 0,-2 2 0 16,2-2 0-16,-1 1 0 0,-1 0 0 0,0-2 0 15,-2 2 0-15,2 0 0 0,0-2 0 0,-2 1 0 16,1 0 0-16,1 0 0 0,0-2 0 0,2 2 0 16,0-1 0-16,2 0 0 0,1 0 0 0,0 0 0 15,-1-1 0-15,-1-1 0 0,2 1 0 0,-2-1 0 16,1-1 0-16,0 0 0 0,0 2 0 0,-1-1 0 16,1-1 0-16,0 2 0 0,-1-3 0 0,2 1 0 15,-2 2 0-15,1-2 0 0,-2 2 0 0,0 1 128 0,1-1-128 0,1-3 0 16,1 1 0-16,-2-2 0 0,0 0 0 0,-1 0 0 15,2-3 0-15,-1 2 0 0,-2-1 0 0,0 1 0 16,-2-2 0-16,0 1-160 0,-1 0 32 0,-1 0 0 16,1 2 128-16,-1-1 0 0,-1 0 0 0,1 1 0 15,-2 0 224-15,2 1 80 0,0 0 16 0,2-2 0 16,0 1-320-16,0-2-144 0,-1-2 16 0,2-2 0 0,0-2 128 0,3-1 0 16,0 1 0-16,2-2-128 0,-1 0 128 0,1 2 0 15,0 0 0-15,-1 2 0 0,0 0 0 0,-3 2 0 16,0 0 0-16,-2 3 0 0,-1-1 0 0,1 2 0 15,-3-2 0-15,-1 0 0 0,0 0 0 0,0-4 0 16,1 1 0-16,-2-1 0 0,0 0 0 0,0-3 0 16,0 1 0-16,-1-1 0 0,1-1 0 0,1 0 0 15,-2-1 0-15,1-1 0 0,2 4 0 0,0-2 0 16,1-2 0-16,0 1 0 0,1-2 0 0,-1 1 0 16,1 0 0-16,1 0 0 0,-1 2 0 0,0 1 0 15,-1 0 0-15,0 2 0 0,-1 1 0 0,-1 3 0 16,-1 0 0-16,-1 2 0 0,-1 2 0 0,0 0 0 15,-3 0 0-15,0 2 0 0,-1-2 0 0,-2 3 0 16,-1-2 0-16,-1 0 0 0,-1 1 0 0,-1 0 0 16,0-4 0-16,0 2-128 0,0-2-80 0,0 0-16 15,0 2 0-15,1 0 0 0,0 0-128 0,0 2-32 16,0 1 0-16,1 2 0 16,0 3-1728-16,2 3-336 0,1 1-80 0</inkml:trace>
  <inkml:trace contextRef="#ctx0" brushRef="#br0" timeOffset="25803.403">13260 6114 11055 0,'0'0'976'0,"0"0"-784"16,0 0-192-16,0 0 0 0,7 0 2752 0,-1 0 496 15,2 0 96-15,0 2 32 0,0-2-1776 0,1 0-336 16,0 0-80-16,0 1-16 0,1-1 32 0,0 1 0 16,1-1 0-16,1 2 0 0,2-2-208 0,0 0-32 15,1 1-16-15,2 0 0 0,1 0-96 0,-1 0-16 16,1 1 0-16,0 0 0 0,1 0-272 0,0 0-64 15,1-1-16-15,1 1 0 0,-1 1-224 0,1-2-32 16,0 0-16-16,1 2 0 0,0-3-48 0,1 1-16 16,-3 0 0-16,3 0 0 0,1 1 48 0,2-2 16 15,-1 1 0-15,0 0 0 0,1 0 16 0,-1 0 0 16,1 0 0-16,-1 1 0 0,0-1 16 0,-1 0 0 16,0 1 0-16,1-1 0 0,-1-1-64 0,1 0-16 15,-1 0 0-15,2 0 0 0,0-1 32 0,1 0 16 16,0 0 0-16,0 0 0 0,2 0-32 0,-1 1-16 15,0 0 0-15,1 0 0 0,-3-1 16 0,-1 1 0 16,0 0 0-16,-1 0 0 0,2-1-48 0,0 1-128 16,-1-1 192-16,-1 1-64 0,1-1-128 0,2 0 128 15,-1 1-128-15,2 0 128 0,0 0-128 0,0 1 0 0,0 0 0 0,-1 0 128 16,-1 0-128-16,0 0 0 0,-1 0 0 0,1-1 0 16,-1 0 0-16,2 0 128 0,0-1-128 0,1 0 0 15,1 0 0-15,0 0 128 0,0 1-128 0,1 0 0 16,-1 1 0-16,-1-1 128 0,0 0-128 0,-3 0 0 15,0 0 0-15,-1 0 0 0,0 0 128 0,-1 0-128 16,0-1 0-16,2 0 0 0,-2 0 0 0,1 1 0 16,-1-1 192-16,2 1-64 0,-1-1 0 0,2 1 0 0,-2 0 16 0,0 0 0 15,0 0 0-15,0 0 0 0,-1 0-16 0,-1 0-128 16,0 0 192-16,-1-2-64 0,0 1 0 0,0 0-128 16,2 0 192-16,-1 1-64 0,1-2-128 0,-1 1 192 15,2 0-192-15,-1 1 192 0,1 0-64 0,-2 0-128 16,1 0 192-16,-2 1-64 0,2 0 0 0,-3 1 0 15,-1-2 0-15,-1 0 0 0,0 0-128 0,0 0 128 16,-1 0-128-16,1 0 128 0,-1 0-128 0,1 0 128 16,0 0-128-16,1 0 128 0,2 0-128 0,-1-2 160 15,0 1-160-15,0 1 160 0,1 0-32 0,0 0-128 16,1 0 192-16,-1 0-64 0,1 1 0 0,-1-1 0 16,0 0 0-16,-1 0 0 0,-1 0 0 0,0 0-128 15,0-1 192-15,-1 1-64 0,-2 0-128 0,1 0 0 16,0-1 0-16,-1 0 0 0,1 1 0 0,0 0 0 15,-1 0 128-15,2-3-128 0,0 2 128 0,2 0-128 16,0 1 128-16,-1 0-128 0,1 0 128 0,-1 0-128 16,1 1 128-16,-2-1-128 0,1 0 0 0,-2 0 0 0,-1 1 0 0,0 0 0 15,-1-1 0-15,0 2 0 0,-1-2 0 0,-1 0 0 16,1 1 0-16,0-1 0 0,0-1 0 0,-1 1 0 16,1 0 0-16,1 0 0 0,1-2 0 0,1 1 0 15,-3 1 192-15,3 0-64 0,1-1 0 0,0 0 0 16,1 1-128-16,-1 0 0 0,0 1 0 0,0 0 128 15,-2 0 0-15,1 1-128 0,-1-2 192 0,0 0-64 16,0 0-128-16,-1 1 160 0,-1-1-160 0,2 1 160 16,-1-1-160-16,0 0 0 0,1 0 0 0,-1 1 128 15,3-1-128-15,-1-1 0 0,-1-1 144 0,1 2-144 16,-1 0 0-16,3 0 128 0,1-2-128 0,1 2 0 16,1 0 128-16,-1 0-128 0,1 0 128 0,0 0-128 0,-1 0 144 0,-2 0-144 15,1 0 192-15,-3 0-192 0,-1 0 160 0,0 0-160 16,-2 0 128-16,0 2-128 0,0-2 176 0,-1 0-48 15,0-2-128-15,1 1 192 0,-1 0-64 0,2 0-128 16,-1-1 176-16,1 2-176 0,-1-1 160 0,1 0-160 16,0 0 128-16,-1 0-128 0,2 1 0 0,-1 0 128 15,1-1-128-15,1 1 0 0,-1 0 0 0,2 0 128 16,-2 0-128-16,-1 0 0 0,0-1 0 0,1 1 0 16,-2 0 128-16,0 0-128 0,0-1 0 0,0 0 0 15,0 0 0-15,1 0 128 0,-3 0-128 0,3 1 0 16,-1-3 144-16,-1 3-144 0,1-1 0 0,1 1 144 15,0 0-144-15,0-2 0 0,0 1 144 0,-1 1-144 16,2-1 0-16,0 0 144 0,-1-1-144 0,1 1 0 0,0 1 0 0,0 0 128 16,-1-1-128-16,0 1 0 0,-3 0 0 0,2 0 128 15,1-1-128-15,-1 1 0 0,-1 0 0 0,1 0 128 16,-3 0-128-16,0 0 0 0,-1 0 0 0,2 0 0 16,-2 0 0-16,0 0 0 0,1 0 0 0,-2 0 0 15,0 0 0-15,-1 0 0 0,1 0 0 16,0-2 0-16,0 1 0 0,0 0 0 0,0 0 128 0,0 1-128 15,0 0 0-15,0-1 0 0,1 0 0 0,-1 0 0 16,0 0 0-16,0 1 0 0,0 0 0 0,1-1 0 16,0 0 0-16,2 1 0 0,0 0 0 0,-1-1 0 15,1-1 128-15,0 1-128 0,-1 1 0 0,0 0 128 0,0 0-128 0,0 0 128 16,-1 0-128-16,0 0 128 0,0 0-128 0,0 0 0 16,-1 0 0-16,0 0 0 0,0 0 0 0,1 1 0 15,0 0 0-15,0-1 128 16,0 0-128-16,-2 1 0 0,1-1 144 0,0 0-144 15,-1-1 0-15,0 1 144 0,-1 0-144 0,1-1 0 0,-1 0 128 0,1 0-128 16,0 0 0-16,0 0 0 0,-1-1 128 0,1 1-128 16,0-1 0-16,1 2 144 15,-1-2-144-15,0 1 0 0,1 0 0 0,-1 0 0 0,-1 1 0 0,0-2 0 16,0 2 0-16,-1 0 0 0,1-1 0 0,0 0 0 16,0 0 0-16,0 1 0 0,0 0 0 0,-2 0 0 15,1-1 0-15,-6 1 0 0,6-2 0 0,-1 1 0 16,-5 1 0-16,0 0 0 0,5-2 0 0,-5 2 0 15,6-1 0-15,0 1 0 0,0 1-272 0,-1 0 0 16,1 1 0-16,1 0 0 0,1-1 16 0,-1 1 0 16,0 1 0-16,1-1 0 0,-2 1 256 0,1-2-160 0,-1 1 160 15,0 0-128-15,-1 0 128 0,0-1 0 16,1-1 0-16,-6 0 0 0,5 0 0 0,0 0 0 0,0-1 0 0,-5 1 0 31,5-2-800-31,1-1-80 0,-1 1-16 0,0-2 0 16,1 0-240-16,0 1-48 0,2-1-16 0,0 0-13936 0,-1 1-2784 0</inkml:trace>
</inkml:ink>
</file>

<file path=ppt/ink/ink3.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3-30T00:36:09.192"/>
    </inkml:context>
    <inkml:brush xml:id="br0">
      <inkml:brushProperty name="width" value="0.05292" units="cm"/>
      <inkml:brushProperty name="height" value="0.05292" units="cm"/>
      <inkml:brushProperty name="color" value="#0070C0"/>
    </inkml:brush>
  </inkml:definitions>
  <inkml:trace contextRef="#ctx0" brushRef="#br0">19515 2421 9215 0,'0'0'816'0,"0"0"-656"0,0 0-160 0,2 6 0 15,-2-6 3904-15,1 7 736 0,-1-1 160 0,0 1 16 0,0 0-2528 0,-1 1-512 16,0-2-112-16,-1 3 0 0,1 1-448 0,-1 2-96 16,0-3-16-16,-1 2 0 0,-1-1-512 0,-1 1-96 15,-2 0-32-15,0 1 0 0,2-3-256 0,0 1-48 16,-2-1-16-16,1-1 0 0,0 1-144 0,1 1 0 15,0-4 144-15,1 1-144 0,-1 0 0 0,2 0-128 16,0-2 0-16,0-1 0 16,0 0-640-16,0 1-112 0,3-5-16 0,0 0-9936 15,0 0-1984-15</inkml:trace>
  <inkml:trace contextRef="#ctx0" brushRef="#br0" timeOffset="369.067">19360 2632 11055 0,'0'0'480'0,"0"0"112"0,-3 6-464 0,0-1-128 0,-1 2 0 0,1-2 0 16,1 1 3360-16,0 1 656 0,0-2 128 0,0 1 16 15,2-6-3168-15,0 0-640 0,3 4-128 0,-1 1-32 16,-2-5-192-16,3 5 0 0,0-1 0 0,0 1 0 16,-3-5 0-16,3 6 0 0,-1 0 0 0,-2-6 0 15,3 5 0-15,-3-5 0 0,0 0 0 0,3 5 0 16,0-1 384-16,-3-4 16 0,0 0 16 0,5 4 0 16,-5-4 640-16,6 2 128 0,0-1 32 0,0-2 0 15,0-1-160-15,1-2-32 0,-2 1 0 0,2-2 0 16,0-2-464-16,0-1-112 0,-1 0 0 0,0 1-16 15,2 1-304-15,-1 1-128 0,-2 0 128 0,-1 0-128 0,1 0 0 0,0 1-192 16,-1 1 0-16,0 0 16 16,1-1-2864-16,-5 4-576 0</inkml:trace>
  <inkml:trace contextRef="#ctx0" brushRef="#br0" timeOffset="22516.671">16556 2854 27231 0,'0'0'1216'0,"0"0"240"0,0 0-1168 0,0 0-288 16,0 0 0-16,0 0 0 0,0 0 1728 0,0-5 304 15,0 0 48-15,1 0 16 0,-1 5-816 0,3-5-176 16,1 1-16-16,1 0-16 0,-1 0-368 0,0 1-64 15,2 0 0-15,1 2-16 0,0-3-128 0,1 1-32 0,0 1 0 0,-1 1 0 16,0 0-112-16,1 2-32 16,-1 1 0-16,-7-2 0 0,4 4-64 0,-1 1 0 15,-1 3-16-15,-3 2 0 0,-2 1-16 0,-1 1 0 0,0-3 0 0,0 4 0 16,-1 1 16-16,0-1 0 16,1-2 0-16,1-1 0 0,2 0 80 0,0-1 0 15,-1-2 16-15,1 1 0 0,1-8 32 0,1 5 0 0,0 1 0 0,-1-6 0 16,0 0 80-16,0 0 32 0,0 0 0 0,4 4 0 15,2-1-96-15,1 0-32 16,0-1 0-16,1-1 0 0,0-1-224 0,1-1-128 0,4-1 160 16,1 0-160-16,1 1 0 0,0-1 0 0,2 0 0 0,-3 0 0 31,0 0-1712-31,1-2-336 0,-3 1-64 0</inkml:trace>
  <inkml:trace contextRef="#ctx0" brushRef="#br0" timeOffset="68289.996">14596 3536 21759 0,'0'0'960'0,"0"0"208"0,0 0-928 0,0 0-240 16,-1 6 0-16,-1 0 0 0,1 0 1040 0,-1 0 176 15,-1-2 16-15,1 2 16 0,2 1-416 0,-1 1-64 16,-1-2-32-16,1 1 0 0,1-1-224 0,1-1-32 15,-1 1-16-15,0 1 0 0,0-7 112 0,2 5 0 16,-2-5 16-16,1 6 0 0,-1-6-64 0,1 7-16 16,-1-7 0-16,0 0 0 0,0 0-192 0,3 5-32 15,-3-5-16-15,3 5 0 0,-3-5-48 0,0 0-16 16,2 3 0-16,-2-3 0 0,0 0-64 0,4 4-16 16,-4-4 0-16,5 3 0 0,0 0 112 0,0-1 16 15,0 0 0-15,0-1 0 0,1-2 96 0,0-1 32 0,0 0 0 0,1 0 0 16,1 0-16-16,1 0 0 15,1-1 0-15,-1 1 0 0,2 1-112 0,1 0-32 0,-1-2 0 0,0 2 0 16,1 1-224-16,1 0 176 16,-1 0-176-16,-1 0 160 0,2 0-160 0,-2 0 160 0,1 1-160 0,-2-1 160 15,0 0-32-15,1 0 0 0,-1 0 0 0,-1 0 0 16,1-1-128-16,0 0 0 0,0-3 0 0,-1 1 128 16,1 0-128-16,0 0 0 0,0-2 0 0,0 0 128 0,-1 0-128 0,0 1 0 15,-1-1 0-15,-2 2 0 0,1-1 0 0,-2 1 0 16,-5 3 128-16,0 0-128 0,0 0 0 0,0 0 0 15,0 0 0-15,0 0 0 16,0 9-384-16,-1 1-64 0,-2-1-16 0,1 1 0 16,-1-1-176-16,1-1-48 0,1 0 0 0,0-1 0 15,1-7 224-15,0 6 32 0,0-6 16 0,0 0 0 0,1 6 176 0,-1-6 48 16,0 0 0-16,0 0 0 0,0 0 192 0,0 0 0 16,0 0 0-16,0 0 0 0,0 0 0 0,0 0 160 15,0 0 0-15,0 0 0 0,4-3 160 0,-4 3 16 16,2-5 16-16,-2 5 0 0,0 0 96 0,0 0 32 15,2-5 0-15,0-1 0 0,0 0-480 0,0 1 0 16,-1-2-208-16,1 0 64 0,0 0 144 0,1 1 0 16,0 0 0-16,0-1 0 0,0 1 0 0,-1 0 144 15,0 0-144-15,0 1 0 0,-1 1 128 0,-1 4-128 16,0 0 0-16,0 0 0 16,-1-3-1552-16,1 3-368 0,0 0-80 0</inkml:trace>
  <inkml:trace contextRef="#ctx0" brushRef="#br0" timeOffset="69424.227">16220 3554 18431 0,'0'0'1632'0,"0"0"-1312"16,0 0-320-16,0 0 0 0,0 0 3024 0,0 0 544 15,0 0 96-15,0 0 32 0,0 0-1952 0,0 0-384 16,0 0-80-16,0 0 0 0,0 0-608 0,0 0-112 16,5 4-32-16,0 1 0 0,-2 2-80 0,0 1 0 15,0 0-16-15,-1 1 0 0,-2 1-432 0,0-1 0 16,1 0 0-16,-1 1 0 0,-1-1 192 0,1-1 64 15,1-2 16-15,1-1 0 0,-2-5 144 0,0 0 32 0,2 6 0 0,-2-6 0 16,0 0-32-16,0 0 0 0,0 0 0 0,0 0 0 16,6 2-32-16,-6-2 0 15,0 0 0-15,6 1 0 0,0-2-176 0,-1 0-32 0,2 0-16 0,0-1 0 16,0 1-32-16,0 0-128 0,0 1 192 0,1-1-64 16,0 0 0-16,0 0-128 0,-1 0 192 0,1 0-64 15,2 0 32-15,-2 0 0 0,2-1 0 0,1 1 0 16,-1 0-32-16,0 0 0 0,0 0 0 0,0-1 0 15,1 1-128-15,-2 1 0 0,1 0 144 0,0 0-144 16,-2 0 0-16,0 0 0 0,0 0 0 0,0 1 128 16,-1 1-128-16,0 0 0 0,1-1 0 0,0 2 0 15,-1-1 0-15,2 0 0 0,-3-1 0 0,2 0 0 0,0-1 0 16,0-1 0-16,-2 0 0 0,1 0 0 0,0-1 0 0,0 1 0 16,-1 0 0-16,1-1 0 0,0 0 0 0,-1-1 0 15,2 0 0-15,-1-1 0 0,-1 3 0 0,1-2 0 16,0 0 0-16,-1 0 0 0,0 0 0 0,-1 0 0 15,0 0 0-15,0 0 128 0,-5 3-128 0,4-2 0 16,0-3 0-16,0 2 0 0,0 0 128 0,-4 3-128 16,3-5 128-16,-1 0-128 0,0-1 0 0,0 1 128 15,0-3-128-15,-1 1 0 0,0 0 0 0,0 2 0 16,0-3 0-16,0 1 128 0,-1 0-128 0,0 1 0 0,0 2 0 0,-1 0 0 31,-1 0-1408-31,0 0-256 0,2 4-64 0</inkml:trace>
  <inkml:trace contextRef="#ctx0" brushRef="#br0" timeOffset="70739.619">18925 3655 12895 0,'0'0'1152'0,"0"0"-928"0,0 0-224 0,-4 0 0 0,-2-1 4048 0,6 1 768 0,0 0 160 0,0 0 16 16,-5 0-2560-16,5 0-528 0,0 0-112 0,0 0 0 16,0 0-928-16,0 0-176 0,0 0-48 0,1 6 0 15,-1-6-128-15,1 7-48 0,-1-2 0 0,1 1 0 16,0 1-80-16,0 1 0 0,-1 0-16 0,1 0 0 15,-1-2-48-15,0 0 0 0,-1 1 0 0,0-1 0 0,0 0-128 0,1-6-48 16,0 0 0-16,-1 6 0 0,0 0-144 0,0 1 128 16,1-7-128-16,0 0 128 0,0 0 16 0,0 0 0 15,0 0 0-15,0 0 0 0,0 0 48 0,0 0 0 16,6 0 0-16,1 0 0 0,0 0 144 0,1 0 48 16,0 1 0-16,1-2 0 0,1-2 0 0,1 1 0 15,1-2 0-15,1 2 0 0,2 0-112 0,1 0-16 16,0-1 0-16,2 2 0 0,-1-1-48 0,-2 1-16 15,3-2 0-15,-1 1 0 0,1-2-192 0,0 3 176 16,-2-3-176-16,0 2 160 0,-1 1-160 0,1 1 0 16,-2 1 0-16,-1 0 128 0,0-1-128 0,-1-1 0 15,-1 1 0-15,-1 1 0 0,-1 1 0 0,0 1 0 16,0-3 0-16,-2 2 0 0,0 1 0 0,-1 0 128 16,2 0-128-16,-1-1 128 0,-1 0-128 0,0 0 0 15,-6-2 0-15,6 2-176 0,0 0 176 0,-1 0 0 16,-5-2 128-16,5 2-128 0,-5-2 0 0,0 0 0 15,0 0 0-15,5 3 0 0,-5-3 0 0,0 0 0 16,0 0 0-16,0 0 0 0,0 0 0 0,6 2 0 16,-6-2 0-16,5 2 0 0,-5-2 0 0,5-4 0 0,-1 1 0 0,0 0-128 15,0 0 128-15,-1 0 192 0,0 0-32 0,0-3-16 16,1-3 192-16,0 0 48 0,-1 0 0 0,1 1 0 16,-1 1-384-16,0-2 144 0,0-1-144 0,0 0 0 15,-1 0 384-15,0 2-48 0,1-2 0 0,-1 1 0 16,-2 0-336-16,2 1 0 0,0 2 0 0,-1-1 0 15,-1 1-224-15,-1 1-112 0,1 5-32 0,0 0 0 16,-3-4-2528-16,0 3-512 16</inkml:trace>
  <inkml:trace contextRef="#ctx0" brushRef="#br0" timeOffset="125898.095">8312 11833 14735 0,'-7'9'1312'0,"3"-3"-1056"16,0 1-256-16,-1 1 0 0,-1-1 3648 0,0 2 688 15,-1 0 128-15,1 0 16 0,1-1-2720 0,0 0-544 16,0 0-128-16,0-1 0 0,0-1-480 0,0 0-96 16,0-2 0-16,1 0-16 0,1-1-48 0,3-3 0 0,-4 1 0 0,4-1 0 15,-4-1 128-15,0-1 32 16,1-1 0-16,3 3 0 0,-3-4-80 0,0-1-16 16,0 0 0-16,0-2 0 0,0 0-144 0,1 0-48 15,0 1 0-15,0-3 0 0,0 1 0 0,0 1-16 16,-1-1 0-16,1-1 0 0,-1 0-48 0,0-1-16 15,0 1 0-15,1-1 0 0,0 2-112 0,1-2 0 0,-1 1-128 0,0 1 192 16,-1-1-192-16,0-1 176 0,1 1-176 0,-1-3 160 16,1 1-160-16,0-2 0 0,-1-1 0 0,1 1 0 15,0-5 288-15,0 0-32 0,1 1 0 0,-1 0 0 16,-1 2-384-16,0-1-96 0,0-1-16 0,1 2 0 16,1 0 240-16,-1 1 0 0,-2 1 192 0,1-2-192 15,0 0 224-15,1 1-64 0,0-2-16 0,-1 1 0 16,0 1-144-16,0 0 192 0,0 0-192 0,0 1 192 15,1-3-192-15,-1 2 128 0,0 2-128 0,1-2 128 16,0-1-128-16,0 1 128 0,0-1-128 0,0-1 128 16,0 1-128-16,1-3 0 0,-1-1 144 0,0 0-144 0,1-2 0 15,1 1 128-15,0-2-128 0,0 0 0 0,0-2 0 0,0 1 0 16,0 0 0-16,1 3 0 0,0 0 0 0,0 2 0 16,0 0 0-16,-1 1 0 0,0-2 0 0,0 0 0 15,-1 1 0-15,0-1 128 0,0 1-128 16,0-1 128-16,0-2-128 0,0 1 128 0,-1-1 224 0,1-1 48 15,0 1 16-15,0 1 0 0,1-3-544 0,0 2-128 16,-2-1 0-16,2 1-16 0,1 0 272 0,0 1 0 16,-1 0 0-16,0 0 0 0,1-3 0 0,-1 2 128 15,0-1-128-15,0 0 0 0,-1-1 0 0,0 1 144 16,0-1-144-16,0 1 128 0,0 0 16 0,0 0 0 16,0-2 0-16,0 3 0 0,0 0 32 0,0 2 0 15,0-1 0-15,0 1 0 0,0 0-176 0,1 1 192 0,1-2-192 16,0-1 192-16,-1-1-192 0,0-2 0 0,0 1 0 0,0-2 128 15,0 0-128-15,0-1 0 16,0 1 0-16,0 1 0 0,0 0 176 0,0 2-48 0,-1 0-128 0,0 2 192 16,0 0-48-16,1 3-16 0,-2 1 0 0,2 0 0 15,0 1 0-15,-1-4-128 0,0 0 192 0,0 1-64 16,2 0-128-16,-1 0 128 0,0-6-128 0,0 1 128 16,0-2-128-16,0 0 0 0,0-1 0 15,1-1 0-15,0 3 0 0,1-2 0 0,-1 3 0 0,0 2 0 16,-1 0 0-16,0 1 0 0,0 2 128 0,0-2-128 15,0 0 0-15,0 0 0 0,-1-3 144 0,0-1-144 16,-1 0 0-16,2-3 0 0,0 0 0 0,1-2 128 16,0 0-128-16,1 1 0 0,1 1 0 0,-1 1 0 15,0 2 0-15,0 2 0 0,0 0 0 0,0 1 0 0,-1-2 0 0,-1 1 0 16,0-1 0-16,0-2 0 0,0 0 0 16,1-2 0-16,1 3 0 0,-1-3 0 0,0 1 0 0,0 1 0 15,-1-1 0-15,0 3 0 0,1-1 0 0,0 4 0 16,1 0 0-16,-1 2 0 0,0-1 0 0,1 0 0 15,0 2 0-15,-1-1 0 0,-1 3 0 0,1 0 0 16,0 1 0-16,0-1 0 0,0 0 0 0,-1 0 0 16,0 1 0-16,0 0-128 0,-1 0 128 0,1 1 0 0,1 0 0 0,-1-1 0 15,0 0 0-15,0 1 0 0,1-1 0 0,0 0-128 16,2 1 128-16,0-1 0 16,-1-1 0-16,2 3 0 0,1 0 0 0,-1 1 0 15,1 0 0-15,1 2-128 0,0-2 128 0,3 3 0 16,0-2 0-16,1 2 0 0,1 1 0 0,-1-1 0 0,3 1 0 0,0 0 0 15,0 0 0-15,1 1 0 16,0 0 0-16,0-1 0 0,-1 0 0 0,1 0 0 0,1-1 0 16,-1-1 0-16,1 0-320 0,0-2-16 0,-2-1-16 0,1-2 0 31,0 2-1920-31,-1 0-384 0,0-1-80 0</inkml:trace>
  <inkml:trace contextRef="#ctx0" brushRef="#br0" timeOffset="126388.345">7384 9770 32703 0,'0'0'1456'0,"-6"0"288"0,1 0-1392 0,0 2-352 0,2 2 0 0,0 2 0 16,-1 4 1104-16,1 1 160 0,2 5 16 0,1 2 16 15,1 3-544-15,0 5-112 0,1-1-32 0,1 5 0 16,1-2-320-16,1 1-64 0,-1 1-16 0,2-3 0 15,0-1-80-15,0-1 0 0,0 0-128 0,0 1 192 16,-1-2-192-16,0 0 128 0,0-3-128 0,1 0 0 16,0-2 0-16,-1-4 0 0,0-2 0 0,0-4-160 15,-1 0-2400-15,0-4-496 0</inkml:trace>
  <inkml:trace contextRef="#ctx0" brushRef="#br0" timeOffset="126686.897">7348 9797 31503 0,'0'0'1392'0,"-7"-3"288"0,-1-2-1344 0,3 3-336 16,5 2 0-16,0 0 0 0,-6-4 1056 0,2 1 144 16,4 3 16-16,0-5 16 0,1 0-416 0,3 1-96 15,2 0-16-15,1 0 0 0,3 1-320 0,2-2-64 16,2 2 0-16,0 0-16 0,2 0-32 0,-1 1 0 15,-2 0 0-15,0 2 0 0,0 0 160 0,-2 0 16 16,-2 2 16-16,-3 1 0 0,-2 1 112 0,-3 2 32 0,-3 2 0 0,-2 2 0 16,-4 3 96-16,-3 3 0 15,-2 1 16-15,-3 3 0 0,0 0-416 0,-1-2-96 16,0 1-16-16,2-3 0 0,0-1-192 0,3-3 0 16,3-2 128-16,4-5-128 15,2-2-1792-15,3-3-416 0</inkml:trace>
  <inkml:trace contextRef="#ctx0" brushRef="#br0" timeOffset="128700.221">8496 7652 16575 0,'0'0'1472'0,"0"0"-1168"0,0 0-304 0,0 0 0 15,0 0 2784-15,0 0 496 0,-3 2 112 0,3-2 0 16,-4 3-1152-16,0-2-224 0,-1 1-48 0,1 0-16 15,0 0-464-15,-2-1-80 0,-2 1-32 0,0 1 0 0,0 1-480 0,1-1-80 16,-1 3-32-16,-1 1 0 0,1 1-352 0,-1 0-80 16,0-1-16-16,1 0 0 0,-2 0-128 0,0-2-16 15,2 1-16-15,0-1 0 0,2-2 64 0,2 0 16 16,-1-1 0-16,5-2 0 0,0 0-16 0,0 0 0 16,0 0 0-16,0 0 0 0,0 0-112 0,0 0-128 15,3-4 176-15,1 0-176 0,-2-3 208 0,0 0-64 16,0-4-16-16,1 1 0 0,0-1 0 0,0-3 0 15,-1-2 0-15,-1-1 0 0,0-4 0 0,-1 0 0 16,-2-4 0-16,0 0 0 0,0-3-128 0,-2 0 192 16,-2 0-192-16,0 0 192 0,-2 2-192 0,-2-1 128 15,-1-1-128-15,0 0 128 0,-1-2-128 0,0 0 0 16,-1-1 0-16,1 0 128 0,-1-1 128 0,1 2 0 0,-1-1 16 0,2 1 0 16,-1 4-416-16,0 2-96 0,0 3-16 0,1 1 0 15,1 2 432-15,0 0 80 0,0 2 0 0,0 1 16 16,2 2-272-16,0 1 0 0,-1 2 0 0,1 0 0 15,3 2 128-15,0 3-128 0,1-2 0 0,1 2 0 16,0-1-160-16,2 2-96 0,2-1 0 0,1 0-16 16,1-1 272-16,2 1 0 0,3 0 0 0,1 0 0 15,2 1 0-15,2 0 0 0,1-1 0 0,3 0 0 16,1-1 0-16,0 1 0 0,1-2 0 0,0 1 0 16,1 0 0-16,0-1 0 0,0-2 0 0,1 3 0 0,-1 1-176 0,-1 1 32 15,-4 1 0-15,1 1-14560 16,0 2-2896-16</inkml:trace>
  <inkml:trace contextRef="#ctx0" brushRef="#br0" timeOffset="129277.361">7620 7337 23039 0,'0'0'1024'0,"0"0"192"0,0 0-960 0,0 0-256 16,-1 7 0-16,0-2 0 0,1 4 3360 0,1 4 624 16,0 1 128-16,0 4 32 0,1 1-2992 0,1 1-608 15,0 8-112-15,2-2-32 0,0-1-400 0,1-4 0 16,1-2 0-16,0-3-17472 0</inkml:trace>
</inkml:ink>
</file>

<file path=ppt/ink/ink4.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3-30T00:38:44.561"/>
    </inkml:context>
    <inkml:brush xml:id="br0">
      <inkml:brushProperty name="width" value="0.05292" units="cm"/>
      <inkml:brushProperty name="height" value="0.05292" units="cm"/>
      <inkml:brushProperty name="color" value="#0070C0"/>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FFC000"/>
    </inkml:brush>
    <inkml:brush xml:id="br3">
      <inkml:brushProperty name="width" value="0.05292" units="cm"/>
      <inkml:brushProperty name="height" value="0.05292" units="cm"/>
      <inkml:brushProperty name="color" value="#00B050"/>
    </inkml:brush>
  </inkml:definitions>
  <inkml:trace contextRef="#ctx0" brushRef="#br0">8418 619 11055 0,'0'0'976'0,"0"0"-784"0,0 0-192 0,0 0 0 0,1-5 2464 0,0 1 448 15,-1-2 96-15,0 6 0 0,0 0-944 0,0 0-192 16,0 0-32-16,0 0-16 0,0 0-144 0,0 0-16 15,0 0-16-15,3 6 0 0,0 0-64 0,0 4-16 16,-2 3 0-16,0 3 0 0,1 3-544 0,0 5-96 16,0 2-32-16,0 2 0 0,1 1-448 0,1 1-80 15,0 0-32-15,0-1 0 0,-1-3-80 0,1 0-32 16,-1-2 0-16,1-2 0 0,0 0-224 0,-2-3 128 16,2 0-128-16,-1 0 0 0,0-2 0 0,0 1 128 15,0-1-128-15,0-1 0 0,0-2 0 0,0-1 0 16,0-3 0-16,-1 0 0 0,0-2 0 0,0-2 0 0,-2-6 0 0,0 0 0 31,3 5-512-31,-3-5 16 0,0 0 0 0,0 0 0 16,0 0-2240-16,1-6-448 0</inkml:trace>
  <inkml:trace contextRef="#ctx0" brushRef="#br0" timeOffset="443.849">8438 597 24591 0,'0'0'1088'0,"0"0"224"0,0-5-1056 0,0 5-256 15,1-5 0-15,-1 5 0 0,4-5 1776 0,0 0 288 16,1 1 64-16,0 1 16 0,1 0-896 0,1 1-176 16,-1-1-48-16,2 1 0 0,1 2-560 0,0 0-112 15,3 3-32-15,0 0 0 0,2-1-16 0,2 1-16 16,-1 4 0-16,2 0 0 0,0 0-32 0,-2-1 0 16,0 3 0-16,-1 0 0 0,-2 2 0 0,-1 1 0 15,-2 1 0-15,-1-1 0 0,-3 4 224 0,-1 2 32 16,-3 0 16-16,-1 2 0 0,-2-2 144 0,-1 1 32 15,-4-2 0-15,0 1 0 0,-2-3 0 0,-1-1 16 16,-1 0 0-16,1-3 0 0,-1-2-336 0,1-2-64 16,0-2 0-16,0 0-16 0,0-2 144 0,1-2 16 15,0-1 16-15,1-3 0 0,2-3-672 0,-1 1-128 16,0-1-16-16,1-1-16 0,0 0 176 0,0-1 48 0,1 1 0 0,2 1 0 31,0 2-1824-31,3 4-352 0,0 0-80 0</inkml:trace>
  <inkml:trace contextRef="#ctx0" brushRef="#br0" timeOffset="2904.908">9036 970 15663 0,'0'0'688'0,"0"0"144"0,0 0-656 0,0 0-176 15,0 0 0-15,0 0 0 0,-3 2 4208 0,3-2 800 16,-3 3 176-16,1 1 16 0,2-4-3264 0,0 0-656 16,0 0-128-16,0 0-16 0,0 0-768 0,0 0-160 15,0 0-16-15,0 0-16 16,0 0-816-16,0 0-176 0,6-3-16 0</inkml:trace>
  <inkml:trace contextRef="#ctx0" brushRef="#br0" timeOffset="3095.211">8986 757 911 0,'-2'-4'0'0,"2"4"0"16,0 0 0-16,-3-5 0 0,1 0 6192 0,2 5 1152 16,0 0 224-16,0 0 48 0,-3-4-4864 0,3 4-992 15,0 0-192-15,0 0-32 0,0 0-912 0,0 0-176 16,0 0-48-16,0 0 0 0,0 0-400 0,0 0 0 15,0 0-224-15,0 0-15360 0</inkml:trace>
  <inkml:trace contextRef="#ctx0" brushRef="#br0" timeOffset="3734.831">9765 656 27695 0,'0'0'608'0,"0"0"128"0,0 0 32 0,1-6 0 0,1-1-608 0,-1 1-160 15,-2 1 0-15,1-1 0 0,0-1 1216 0,0 2 192 16,0 1 64-16,-1-2 0 0,1 6-384 0,-3-4-80 15,-1 0-16-15,-1 2 0 0,-1 2 32 0,-1 1 16 0,0 1 0 0,0 2 0 16,-2 2-160-16,-1 1-48 0,1 3 0 0,0 4 0 16,-3 4-384-16,2 3-64 0,2 4-32 0,1 2 0 15,0 3 48-15,3 0 16 0,2-3 0 0,2 0 0 16,3-2-32-16,2-2-16 0,3-1 0 0,0-6 0 16,4 0-112-16,2-3 0 0,2-3-16 0,2-1 0 15,3-3-48-15,2-2 0 0,3-1 0 0,2-5 0 16,0-2 112-16,1-2 16 0,-3-2 0 0,-2 1 0 15,-3-4-176-15,-2 2-16 0,-4-2-128 0,0 0 192 0,-4-2-192 0,-3-3 144 16,-1 2-144-16,-1-3 128 0,-3-1 32 0,-1-1 0 16,-2-2 0-16,-1 0 0 0,-3 0 112 0,-1 0 32 15,1 4 0-15,-3 1 0 0,0 2-48 0,-2 0-16 16,-2 1 0-16,0 3 0 0,0 1-48 0,-1-1-16 16,0 3 0-16,-3 0 0 0,0 1-176 0,2 3 160 15,1 0-160-15,2 2 160 0,0-1-160 0,1 2 0 16,2 0 0-16,2 2 0 15,1-2-1024-15,4 0-128 0,0 0-16 0,0 0-16 16,0 0-2192-16,0 0-432 0</inkml:trace>
  <inkml:trace contextRef="#ctx0" brushRef="#br0" timeOffset="8057.691">9398 6102 15199 0,'0'0'672'0,"-5"-4"144"0,1-1-656 0,4 5-160 0,-5-4 0 0,5 4 0 16,-9-3 816-16,1 0 128 0,1 0 16 0,7 3 16 15,-5-2-560-15,5 2-112 0,-7-4-32 0,1 3 0 16,6 1 48-16,-7-2 0 0,0 1 0 0,7 1 0 15,-7-1 240-15,7 1 48 0,-10-1 16 0,3 2 0 0,-1 1-48 0,8-2-16 16,-8 1 0-16,8-1 0 0,-10 1 224 0,2 0 48 16,8-1 16-16,0 0 0 0,-8 0 32 0,8 0 0 15,0 0 0-15,0 0 0 0,0 0-176 0,0 0-48 16,0 0 0-16,0 0 0 0,4-4-192 0,0 0-32 16,3 1-16-16,0 1 0 0,1-1 64 0,0 1 16 15,0 2 0-15,1-2 0 0,3 1-48 0,0 0 0 16,0 1 0-16,1 0 0 0,2-1-48 0,1 1-16 15,-1 1 0-15,2 1 0 0,2 0-96 0,2-2-32 16,0 0 0-16,1 0 0 0,0 0-128 0,0 0-128 16,0 0 144-16,-1 0-144 0,-1 0 128 0,1 1-128 15,2 0 0-15,-2 2 0 0,1-2 0 0,0 1 0 16,2 0 0-16,2-1 0 0,0 0 0 0,1 0 0 0,-1-1 0 0,3 0 0 16,0 0 0-16,-1-1 0 15,0 0 0-15,-8 1 0 0,2-1 0 0,2 0 128 0,2 0-128 0,14-1 0 16,-2-1 192-16,-1 1-16 0,-2 1 0 0,-9 1 0 15,5 0-176-15,0 0 160 0,0-2-160 0,0 2 160 16,-1 0-160-16,1 0 0 0,0-1 0 0,14 0 0 16,-2 0 128-16,-2 1-128 0,0-2 0 0,-12 2 128 15,2 0-128-15,2 0 0 0,0-1 0 0,0 0 128 0,1 0 0 0,1-1-128 16,3 0 192-16,14-1-64 0,-4-1 16 0,-1 1 0 16,0 1 0-16,-3 1 0 0,-3-4-144 0,-1 1 192 15,-3-1-192-15,-8 2 192 0,3 0-192 0,16-2 0 16,-3 0 0-16,-1 2 128 0,1-2-128 0,-4 2 0 15,-2 0 0-15,-2 0 0 0,0 0 0 0,0 0 0 16,0 1 0-16,1-1 0 0,0 2 0 0,0 0 0 16,2 1 0-16,-2-2 0 0,0 1 0 0,-2 0 0 15,-3 0 0-15,1 1 0 0,-1-3 0 0,4 2 0 16,1 0 128-16,1-2-128 0,0 0 0 0,2 0 0 16,1 0 0-16,-2 0 0 0,-4 0 0 0,1 0 0 15,-1-2 0-15,-10 4 0 0,4-2 0 0,16 0 0 16,-3-1 0-16,-1 1 0 0,1 1 0 0,-4 0 0 15,-1-1 0-15,-2 2 0 0,-2 0 0 0,1 1 0 16,2 0 0-16,1 0 0 0,1-1 0 0,1-2 0 16,3 1 0-16,-2-2 0 0,-1 0 0 0,-3 0 0 15,-1 1 0-15,2 0 0 0,-4-1 0 0,4 1 0 16,2 1 0-16,0-1 0 0,-1-4 0 0,0 2 0 0,-1 2 0 16,0 0 0-16,-4 1 0 0,0 1 0 0,-1-2 0 0,2 1 0 15,0 1 0-15,2 0 0 0,0 0 0 0,2-2 0 16,0 2 0-16,-1-1 0 0,1 0 0 0,-2 1 0 15,-2 0 0-15,1 2 0 0,0-1 0 0,1 0 0 16,3-2 0-16,1 0 0 0,1 0 0 0,1-1 0 16,0-2 0-16,-1 1 128 0,-4 1-128 0,0 0 0 15,0-2 0-15,3 0 0 0,3-1 0 0,1 1 0 16,1 0 0-16,-1 1 0 0,-3-1 0 0,-1 0 0 0,-2 1 0 16,0 1 0-16,1-1 0 0,1 1 0 0,2-1 0 0,2 1 0 15,-1 0 128-15,0 0-128 0,-3 0 0 0,-1 1 0 16,-3 0 0-16,1 0 0 0,1 1 0 0,2 1 0 15,1-2 0-15,2 1 0 0,-2 0 0 0,0 0 0 16,0 1 0-16,-2-2 0 0,1 1 0 0,-1 0 0 16,1 1 0-16,2-1 0 0,1 1 0 0,1-3 0 15,-1 1 0-15,-1 1 0 0,-2-1 0 0,-1 0 0 16,0 0 0-16,1 1 0 0,0 0 0 0,3 0 0 16,1-1 0-16,1 2 0 0,0 0 0 0,-3 0 0 15,-4-2 144-15,1 1-144 0,0 0 0 0,2 0 0 16,-1 1 0-16,4 1 128 0,2 0-128 0,0 0 0 15,-2 1 0-15,-3-2 0 0,-3 1 0 0,1-1 0 16,-1-1 0-16,3-1 0 0,6 0 0 0,1 1 128 16,2 1-128-16,-3-2 0 0,-4 0 0 0,-1 1 0 15,-2-3 0-15,2 2 0 0,1 0 0 0,3 1 128 16,1 1-128-16,0 0 0 0,-1-1 0 0,-3 0 0 16,-4 0 0-16,-1 1 0 0,0-1 0 0,3 0 0 0,4 0 0 0,1 1 0 15,1 1 0-15,-3 0 0 0,-2 0 0 0,-3 0 0 16,-2 0 0-16,3-1 0 0,-1-1 0 0,3 1 0 15,4 2 0-15,0-1 0 0,2-1 0 0,-3 1 0 16,-5 0 0-16,0 0 0 0,-2-1 0 0,2 0 0 16,2-1 0-16,3 1 0 0,3 0 0 0,-1 0 128 15,-1 1-128-15,-3-1 0 0,-2-1 0 0,-1 0 0 16,1 0 0-16,3 0 0 0,3 0 0 0,3 0 0 16,0 1 0-16,-3 0 0 0,-5 0 0 0,-3 1 0 0,-2-1 0 0,-1 1 0 15,3 0 0-15,4 0 128 0,0 0-128 0,2 1 0 16,0 0 0-16,-2 0 0 0,-4 0 0 0,-2-1 0 15,-1-1 0-15,1 0 0 0,2 0 0 0,2 2 0 16,4-2 0-16,0 1 0 0,-2 1 0 0,-4 0 0 16,-4-1 0-16,-1 0 0 0,-1-1 0 0,1 0 0 15,1 0 0-15,1 2 0 0,1 1 0 0,1 0 0 16,-1-1 0-16,-2-1 0 0,-2 1 0 0,-2 0 0 16,-3-2 0-16,-1 1 0 0,0-1 0 0,1 0 0 0,-1 0 0 15,3 1 128-15,3 0-128 0,0 1 0 0,0-2 0 0,0 0 0 16,0 0 0-16,-3 1 192 0,-5-1-64 0,0 1 0 15,-1-1 0-15,0 1 0 0,0 1 0 0,0-1 0 16,0 0-128-16,1 1 144 0,1-1-144 0,-1 1 160 16,0 0-32-16,1 0 0 0,-3-1 0 0,1 0 0 15,-2 0-128-15,0 0 192 0,-4 0-192 0,-1 1 192 16,-3-1-32-16,2 1 0 0,-2 0 0 0,-1-2 0 16,1 1 32-16,0 0 16 0,-1 0 0 0,2 1 0 15,3-2-80-15,-1 0-128 0,1 1 176 0,-1-1-176 16,2 0 144-16,0 0-144 0,1 1 0 0,0-1 144 15,2 2-144-15,-1-1 0 0,1-1 0 0,-1 0 0 16,-1 0 0-16,-1 0 0 0,-1-1 128 0,-1 1-128 0,-1 0 0 16,0 0 0-16,1 0 0 0,0 0 0 0,1 0 0 15,-1 0 0-15,4 0 0 0,-1-2 0 0,1 2 0 0,0 0 0 16,1 0 128-16,0 0-128 0,1 2 0 16,-1-2 160-16,-1 1-160 0,-1 0 160 0,-2 1-160 0,-2 0 128 15,1-1-128-15,-2 0 128 0,-2-2-128 0,2 2 0 16,0-1 0-16,0 1 0 0,1-1 0 0,-1 1 128 15,3-1-128-15,0 0 0 0,0 0 128 0,1 0-128 16,1 0 128-16,3 0-128 0,-1 1 176 0,1-2-48 16,0 1-128-16,1 1 192 0,-1 0-192 0,-3 0 176 15,0 0-176-15,-2-1 160 0,-4 0-160 0,2 1 0 16,-2 0 0-16,2 1 128 0,0-2-128 0,-1 0 0 0,1 0 0 16,1 1 0-16,0-2 0 0,1 2 128 15,-2-1-128-15,2 0 0 0,-1 0 0 0,2 1 0 0,1-1 0 0,-2 1 0 16,0 1 0-16,-1-2 0 0,1 1 0 0,-3 0 0 15,-1 0 0-15,1 1 128 0,-2-2-128 0,0 2 192 16,-2-1-192-16,1 0 192 0,0 0-192 0,1 0 192 16,0 0-192-16,0 0 0 0,1 0 0 0,0 0 128 15,0 0-128-15,1-2 0 0,-1 1 0 0,-2 1 0 16,1 1 0-16,-2-1 0 0,-3-1 0 0,-9 0 0 31,0 0-1408-31,0 0-304 0,0 0-64 0</inkml:trace>
  <inkml:trace contextRef="#ctx0" brushRef="#br1" timeOffset="12474.902">10738 529 21183 0,'0'0'1888'0,"0"0"-1504"0,0 0-384 0,4-3 0 16,2 0 1872-16,-1-1 304 0,1 3 64 0,-2 0 16 15,1 1-16-15,0 1 0 0,0 2 0 0,1 1 0 16,-2-1-912-16,0 4-192 0,-1 2-48 15,0 2 0-15,0-3-272 0,0 2-64 0,-1 2-16 0,-1 1 0 16,1 0-208-16,-1 1-32 0,-1 3-16 0,0-1 0 16,-1 3-256-16,0 2-48 0,0 0-16 0,-1 1 0 15,-1 0 64-15,1 1 16 0,0-1 0 0,0-1 0 16,0-2-240-16,1 0-256 0,0-1 48 0,0-2 16 16,0-1 32-16,1-2 16 0,1-1 0 0,0-2 0 15,1-1-1808-15,0-3-352 0,-2-6-80 0</inkml:trace>
  <inkml:trace contextRef="#ctx0" brushRef="#br1" timeOffset="15189.019">9255 6943 7359 0,'0'0'320'0,"0"0"80"0,0 0-400 0,0 0 0 16,0 0 0-16,0 0 0 0,0 0 3664 0,0 0 656 16,0 0 128-16,0 0 32 0,3-5-2848 0,1 1-560 15,0 1-112-15,2-1-32 0,0 0-416 0,1 0-96 16,0 0-16-16,1 0 0 0,0 2 80 0,0-3 16 15,1 1 0-15,-1 0 0 0,1-1 144 0,0 1 48 16,-1-1 0-16,1 2 0 0,-1 0-48 0,-1 0 0 16,0 1 0-16,1-1 0 0,-1 1-208 0,2 0-48 15,0-1-16-15,1 0 0 0,0-1-96 0,2 0-16 16,0 0 0-16,1 0 0 0,0 0 0 0,2 0-16 16,0 0 0-16,0 0 0 0,2 0-48 0,1 0 0 15,-2-1 0-15,1-1 0 0,0 0-16 0,2-1-16 16,0 0 0-16,1 0 0 0,1 1 48 0,0-1 16 0,1 2 0 15,9-4 0-15,-3 1-96 0,0 1-128 0,-2 1 176 0,0 0-176 16,-1 0 192-16,-1 0-192 0,1 1 192 0,-2-1-192 16,0 0 192-16,0-1-192 0,2 2 192 0,1-3-192 15,1-1 176-15,3-1-176 0,0 0 160 0,2 0-160 16,1-2 192-16,0 2-64 0,0 1-128 0,0 1 192 16,1 0-192-16,-4 1 176 0,-2 1-176 0,2-2 160 15,0 1-160-15,0 1 0 0,1 0 0 0,1-2 128 0,0 1-128 0,0 2 0 16,0 2 0-16,0-2 0 0,-1 2 0 0,-1-1 0 15,-1 1 0-15,2-2 0 0,-1-1 0 0,4 0 0 16,0-3 0-16,2 0 0 0,2 0 0 0,2-1 0 16,1 0 128-16,-1 0-128 0,-1 0 0 0,-2 1 0 15,-2-1 0-15,1-1 0 0,1-1 0 0,1 2 0 16,2-2 144-16,0 1-144 0,0-1 0 0,0 2 0 16,0 0 0-16,-3 0 0 0,-2-1 0 0,2 0 0 15,2-1 0-15,1-1 0 0,2 0 0 0,1 2 0 16,1-2 0-16,0 1 0 0,0 1 0 0,0 0 0 15,-3 0 0-15,1-1 0 0,2 0 128 0,4 1-128 16,2-1 128-16,1 2-128 0,2 4 0 0,-2-1 144 16,-4-3-144-16,0 0 0 0,1 0 128 0,1-2-128 15,2 0 0-15,0 1 0 0,1 1 0 0,-3 1 0 16,-3-1 0-16,1-2 0 0,1-2 0 0,2 3 0 16,0 0 0-16,0-1 0 0,1 1 0 0,-3 1 0 15,-3 0 0-15,1 0 0 0,1 1 0 0,2-1 0 0,1-1 0 16,2 0 0-16,0 0 0 0,-2 1 0 0,-3 4 0 0,0-3 0 15,0-1 0-15,2 1 0 16,2-1 0-16,1 2 0 0,1-1 0 0,-3 1 0 0,-3 0 0 0,2 0 0 16,-1 0 0-16,1-1 0 0,2 0 0 0,2 1 0 15,2 2 0-15,-2 0 0 0,-5 1 0 0,0-1 0 16,-1-2 0-16,3 0 0 0,1-1 0 0,2 0 0 16,2 2 0-16,-2 0 0 0,-5 0 0 0,0 0 0 15,-1-1 0-15,2-2 0 0,0 0 0 0,4-1 0 0,2 1 0 16,-3 0 0-16,-4 1 0 0,-2-1 0 0,-1-1 0 0,3 1 0 15,2 1 0-15,1-2 0 0,-1 0 128 0,-1 1-128 16,-2 2 0-16,-3 1 0 0,-3-4 0 0,1 2 0 16,2 2 0-16,2-1 0 0,1-1 0 0,1 1 0 15,0 1 128-15,-1 1-128 0,-3-3 0 0,0 1 0 16,1 1 128-16,3-1-128 0,1-3 0 0,2 1 0 16,4 1 128-16,-4 3-128 0,-4-1 0 0,-2 0 128 15,0-1-128-15,2 1 0 0,2-1 144 0,3 2-144 16,2 0 0-16,-2 1 144 0,-3 1-144 0,-2 1 0 0,-4-2 0 15,2 0 0-15,3 0 0 0,3-1 0 0,1 1 0 0,0 0 0 16,0 2 0-16,-2-1 128 0,-4-1-128 0,2-1 0 16,2-1 128-16,2-2-128 0,2 2 128 0,0 0-128 15,-2 1 0-15,-2-1 0 0,-4-1 0 0,3-1 0 16,1 0 0-16,4 0 0 0,1 0 0 0,-2 1 0 16,-2 1 0-16,-2 0 0 0,-4 1 0 0,4-2 0 15,3 2 0-15,2-1 0 0,1 0 0 0,-1 0 128 16,-1 0 0-16,-2 0-128 0,-2 1 192 0,1-4-64 15,2 1 0-15,3 1-128 0,5-1 192 0,-4 2-64 16,-3 0-128-16,-3-1 0 0,1 1 0 0,1 0-176 16,3-2 176-16,2 1 128 0,0 1-128 0,-2 1 176 15,-6-1-176-15,0 2 0 0,-1-5 0 0,1 1-176 16,0 0 176-16,4 0 0 0,2 3 0 0,-3-1 0 16,-2-1 0-16,-3-1 0 0,-1-2 0 0,2 2 0 0,2-3 0 0,3 2 0 15,2 0 128-15,-3 2-128 0,-5 1 0 0,-2-1 0 16,0-2 0-16,2-2 0 0,1 2 0 0,3-2 0 15,4 2 0-15,-3 2 0 0,-5 1 0 0,-2 1 0 16,-1-1 0-16,0 0 0 0,2 0 0 0,3 1 0 16,2-4 0-16,-2 2 128 0,-1-1-128 0,-4 1 0 15,-3-1 0-15,1-1 0 0,2 0 0 0,1-2 0 16,1 1 0-16,2-1 128 0,2 2-128 0,-5 0 0 16,-4 1 0-16,-2 0 0 0,-2-4 0 0,2 2 0 15,2-1 0-15,0 1 128 0,1 1 128 0,2 3 48 16,0-3 0-16,-2 2 0 0,-2 0-64 0,-3 1-16 0,-1-1 0 0,0 1 0 15,2 0-224-15,-1-1 144 0,0 1-144 0,3 1 128 16,2 2-128-16,-4 2 0 0,-2-2 0 0,-4 1 0 16,-5 1 0-16,0 1 192 0,2-3-192 0,0 1 192 15,0-2-192-15,0-1 0 0,-2-2-192 0,0 1 192 16,2 1 0-16,-1-1 0 0,1 0 0 0,-3 1 0 16,-1 0 0-16,-1 0 0 0,-4 0 0 0,-1 1 128 15,-2 0 128-15,-2 0 0 0,-1-1 16 0,0 0 0 16,-3-2-32-16,2 2-16 0,1 2 0 0,-1-1 0 15,1 0-224-15,0 0 176 0,0 1-176 0,-1 0 160 16,-2-1-160-16,1 2 0 0,-1 0 0 0,0 0 0 16,-1-1 0-16,0 2 0 0,-1-1 0 0,1 2 0 15,0-3 0-15,1 1 0 0,0 0 128 0,-2-1-128 16,1 3 0-16,0-1 160 0,1-1-160 0,-2 1 160 16,0 0-32-16,0 0-128 0,0 0 192 0,-1 0-64 0,-1 0-128 0,0 1 192 15,0-3-192-15,0 3 192 0,-7 1-192 0,9-3 192 16,-1 0-192-16,-2 0 192 0,1 0-192 0,1 0 160 15,1 1-160-15,1-1 160 0,1-1-160 0,1 1 0 16,1-2 144-16,1 0-144 0,-1-2 0 0,2 2 0 16,1-2 0-16,-1 4 128 0,2-2-128 0,-2 1 0 15,1 0 0-15,0 1 0 0,-2 1 0 0,1 0 0 16,0 0 0-16,-2 2 0 0,1 1-192 0,-1 2 32 16,-1-1 16-16,-2 4 0 15,-2 0-1552-15,-2 3-304 0,-2 0-64 0</inkml:trace>
  <inkml:trace contextRef="#ctx0" brushRef="#br2" timeOffset="21872.158">11794 744 23039 0,'-9'-1'1024'0,"9"1"192"0,-6-3-960 0,2-1-256 0,-1-2 0 0,1-1 0 16,2-1 3600-16,0 0 688 0,0 0 128 0,1-3 16 15,1-2-2416-15,2-1-480 0,1 1-112 0,2-1-16 16,2 0-704-16,2 1-160 0,4-2-32 0,1-1 0 0,1 2-144 0,2 0-48 16,1 2 0-16,-1 2 0 0,1 0 0 0,0 3-16 15,0 3 0-15,0 1 0 0,-4 2-96 0,0 3-16 16,0 3 0-16,-3 2 0 0,0 2 48 0,-4 2 0 16,-3 2 0-16,-1 2 0 0,-2 1 16 0,-3 4 0 15,-3 2 0-15,-2 4 0 0,-3 2-16 0,-2 3 0 16,-2 3 0-16,-1-1 0 0,2 0 96 0,-1-3 32 15,-1-1 0-15,1-3 0 0,1-2 16 0,0-4 0 16,1-4 0-16,3-1 0 0,-1-2-64 0,4-1-16 16,2-3 0-16,3-1 0 0,2-1-112 0,3 0 0 15,2-1-16-15,3 0 0 0,3-1-176 0,2 0 160 16,3-1-160-16,1-1 160 0,5-2-160 0,-1 0 128 16,1-1-128-16,2-1 128 0,1-1-128 0,1 0 160 15,-1-1-160-15,1 0 160 0,-2 1-160 0,1 0 0 16,0 0 0-16,-4 1 0 0,-1 1 0 0,-3 1 0 15,-3 1-224-15,-2 0 80 16,-4 0-1392-16,-3 2-288 0,-4-1218-48 0,-2 2442-21296 0</inkml:trace>
  <inkml:trace contextRef="#ctx0" brushRef="#br2" timeOffset="24250.179">9224 10756 7359 0,'-3'10'656'0,"3"-6"-528"16,-2 1-128-16,-1 2 0 0,1-3 2752 0,-1 1 512 0,3-5 96 0,0 0 32 15,0 0-1824-15,-4 2-352 0,0 1-80 0,4-3-16 16,0 0-256-16,0 0-48 0,0 0-16 0,0 0 0 16,0 0-96-16,0 0-32 0,0 0 0 0,0 0 0 15,1-9 80-15,1 0 16 0,0-3 0 0,1 0 0 16,2-4-160-16,1-2-32 0,1-1 0 0,2-2 0 16,1-2-16-16,1 1-16 0,-1-1 0 0,2-2 0 15,1 1-176-15,1 0-48 0,1-2 0 0,2-2 0 16,-1 2 64-16,2-3 0 0,0-2 0 0,1 1 0 15,2-3 32-15,0-2 16 0,1 0 0 0,1 1 0 0,2 2-16 0,-2-1 0 16,-1-4 0-16,0-1 0 0,3-1-112 0,-1-5-32 16,1-1 0-16,2 0 0 0,0 0-128 0,2 2-16 15,0 2-128-15,1 0 192 0,0-1-32 0,0-1-16 16,1-2 0-16,1-4 0 0,0 1-144 0,-1 2 0 16,0 4 0-16,1 1 0 0,-1 0 0 0,0 0 0 15,2-2 0-15,14-19-176 0,-3 8 176 0,-4 6 0 16,-2 3 160-16,-2 3-160 0,-4 3 0 0,-1 1 0 15,0 0 0-15,1-5-160 0,0-3 160 0,3-2 0 16,3-1 0-16,-1 3 128 0,-1 2 64 0,0 0 32 16,-1 2 0-16,0-2 0 0,-1-2 32 0,0-1 16 15,-1-3 0-15,4 0 0 0,0 3-48 0,2 2-16 16,1 4 0-16,0-3 0 0,-1-4-16 0,-1 0-16 16,-2-2 0-16,-1 2 0 0,1 1-32 0,1 3 0 15,2 3 0-15,2-2 0 0,2-1-144 0,0-4 160 0,0-3-160 0,0 1 160 16,-1 0-160-16,0 4 0 0,0 1 0 0,2 1 128 15,1-1-128-15,1 0 0 0,2-5 0 0,-1-1 0 16,0-2 0-16,-1 5 0 0,-1 3 0 0,1 3 0 0,1-3 0 0,2 1 0 16,2-1 0-16,0 0 0 15,0-4 0-15,-2 3 0 0,-2 2 0 0,1 5 0 0,0 1 0 0,3-2 128 16,1 0-128-16,1-1 0 0,-2 0 0 0,1-1 0 16,-3-2 128-16,2 2-128 0,1 1 0 0,3 5 0 15,2 3 0-15,-2-1 0 0,-4-1 0 0,1-2 0 16,0-1 0-16,1-2 0 0,2 1 0 0,-1 0 0 15,2 1 0-15,-3 5 0 0,-3 2 0 0,-1 2 0 16,0 2 0-16,0-3 0 0,2 0 0 0,2-2 0 16,-1 0 0-16,0-1 0 0,-2-1 0 0,0 1 0 15,2 1 128-15,2-2-128 0,3-1 0 0,1 3 160 16,2 4-160-16,-4 0 160 0,-5 1-160 0,0-2 0 0,0-4 0 0,5 0 0 16,2-1 0-16,-2 1 0 0,0-1 0 0,-2 3 0 15,-3 2 128-15,0 1-128 0,2 1 128 0,1 3-128 16,1 2 128-16,-1 4-128 0,-1-3 0 0,-6 0 128 15,-2-1-128-15,2-1 128 0,1-1-128 0,3 0 128 16,3-1-128-16,-1 2 160 0,-1-1-160 0,-2 1 160 16,-2 0-160-16,2 1 128 0,2-2-128 0,3 2 128 15,1 2-128-15,-1 3 0 0,-3-2 144 0,-2 3-144 16,-1 1 0-16,2 0 144 0,1-2-144 0,3-2 0 16,0 1 128-16,-3 1-128 0,-3-2 0 0,-2 5 0 15,-2-1 128-15,2 2-128 0,0 1 0 0,4 1 0 16,1-2 0-16,-1 2 0 0,-2 1 0 0,-3 3 0 15,-4 0 0-15,0 0 0 0,1-1 0 0,4-1 0 16,3 2 0-16,2-3 0 0,0 0 0 0,-3 3 0 0,-5-1 0 0,0 1 0 16,0 0 0-16,2 0 0 0,2 1 128 15,2 0-128-15,1 1 0 0,-2 1 0 16,-2-3 0-16,-3 2 0 0,-2 1 0 0,1 0 0 0,1 1 128 0,4 1-128 16,1 0 0-16,2 2 0 0,-2-2 0 0,-3 1 0 15,-4 0 0-15,0 1 0 0,3-1 0 0,2-1 0 16,4 0 0-16,2 2 0 0,1 2 0 0,-6 0 0 15,-4 0 0-15,-1-1 0 0,1-3 0 0,-1 1 0 16,2-1 0-16,3 4 0 0,0-2 0 0,0 1 0 16,-4 0 0-16,-3 2 0 0,-3 1 128 0,1-1-128 15,1-1 0-15,2-2 0 0,4 0 0 0,2 1 160 16,-1 0-160-16,-1 1 128 0,-3 0-128 0,-1 1 192 0,-2-3-192 0,1 2 192 16,1 0-192-16,2-1 160 0,4 1-160 0,0 0 160 15,-1-1-160-15,-4 0 0 0,-4 1 144 0,0 2-144 16,-2 2 0-16,1 0 0 0,1 0 0 0,2-1 0 15,3-3 0-15,-1 2 0 0,-1 1 0 0,-4 1 128 16,-4 2-128-16,0 0 0 0,1-1 0 0,1 0 0 16,1 0 0-16,3-1 0 0,1 0 0 0,0 1 0 15,0 1 0-15,-3 0 0 0,-2-1 0 0,-2 1 0 16,-2 1 0-16,0 0 0 0,2 0 0 0,-1-1 0 16,2 1 0-16,3 0 0 0,1 0 0 0,-1 2 0 15,0 0 0-15,-4 2 0 0,-3 0 0 0,-2-2 0 16,0 1 0-16,2-3 0 0,-1 1 0 0,2-1 0 15,1-1 0-15,3 1 0 0,1 0 0 0,0 1 0 16,0-2 0-16,-3 5 144 0,-2-1-144 0,0 1 0 16,-4-3 160-16,1 2-160 0,3 1 128 0,-1 1-128 0,-1 1 128 0,2 1-128 15,-1-2 0-15,1 2 128 0,2 1-128 0,0 0 0 16,-3-1 0-16,-3 2 0 0,-1-1 0 0,-2 0 0 16,0-3 0-16,1 2 128 0,-1 1-128 0,3-2 128 15,-2-1-128-15,4-1 128 0,0-1 0 0,0-1-128 16,0 1 192-16,1 1-64 0,-2 1-128 0,-2 3 160 15,-1 1-160-15,-4-1 160 0,-1 1-160 0,1-1 128 16,2 3-128-16,0 0 128 0,2-1-128 0,2 2 0 16,1-2 0-16,3 1 0 0,-1 0 0 0,0-3 0 15,1 1 128-15,-1 2-128 0,-1 0 0 0,-3-3 0 16,-5 1 0-16,1-4 0 0,-1-1 0 0,1 0 0 0,-1 0 0 0,1 1 0 16,-1 4 0-16,1 0 0 0,2 3 0 0,-2-2 0 15,2-1 0-15,0 1 0 0,3 2 128 0,-2 1-128 16,0-2 0-16,-1 3 128 0,-2-2-128 0,1 2 128 15,-3-2-128-15,3 1 128 0,0-4-128 16,2 1 128-16,0-2-128 0,1-1 0 0,1 1 144 0,-1 0-144 16,2 3 0-16,-2-1 0 0,0 0 0 0,0 4 128 15,-2 0-128-15,-2 0 0 0,-4 0 0 0,0-1 128 16,-2 0-128-16,0-1 0 0,0 0 0 0,-1-1 0 16,1-2 128-16,-1 0-128 0,2-1 128 0,-1-1-128 15,-2-2 192-15,2-2-16 0,0 0-16 0,-1 3 0 16,1-1-160-16,-1 4 160 0,0 1-160 0,1-2 160 15,-1-1-160-15,1 0 0 0,-2-1 144 0,-1 1-144 16,1-1 0-16,-3-1 0 0,-3-3 0 0,-2-2 0 16,-3-2-2336-16,-4-7-480 0</inkml:trace>
  <inkml:trace contextRef="#ctx0" brushRef="#br3" timeOffset="28618.991">13401 356 37551 0,'-14'-2'1664'0,"14"2"336"0,-6-1-1600 0,6 1-400 16,-6-3 0-16,3-1 0 0,0-1 1728 0,2 0 272 16,2-1 48-16,2 0 16 0,2-1-1040 0,3-1-192 15,4 0-64-15,3-1 0 0,3 0-432 0,2-1-80 16,3 0-32-16,2 4 0 0,1-2-224 0,-2 3 128 15,2 1-128-15,-4 3 0 0,0-1 0 0,-2 4 0 16,0-1 0-16,-5 3 0 0,-1 1 128 0,-3 3-128 16,-4-1 0-16,-2 3 0 0,-3 2 336 0,-4 3-16 15,-5 2-16-15,-1 1 0 0,-4 0 224 0,-1 1 48 0,-3-1 16 16,-1-1 0-16,0 0 16 0,-1-2 0 0,-1-1 0 16,1-2 0-16,0-2-192 0,2-2-32 0,1 0-16 0,3-2 0 15,4-1-160-15,3 0-16 0,1-2-16 0,4-3 0 16,0 0-176-16,5 4 0 0,1 0 0 0,5 0 0 15,4 0 0-15,1 1 0 0,2 0 0 0,3 1 0 16,-2 1 0-16,2-1 0 0,1 3 0 0,-1-1 0 16,-1 1 0-16,0 1 0 0,-3 1 0 0,0 1 0 15,-2 2 0-15,-5 1 0 0,-2 0 0 0,-2 2 0 0,-2 1 144 0,-3-1 48 16,-6 1 16-16,-4 0 0 0,-3 1 176 0,-3 0 16 16,-4-1 16-16,-1 0 0 0,-2-5-224 0,-3 1-32 15,-3-4-16-15,-1 0 0 0,-2-1-144 0,0-3 0 16,-1-1 0-16,1-1 112 0,1-1-112 0,2-2 0 15,5-3 0-15,1-3 0 16,4-2-752-16,3-2-80 0,2-6-32 0,6-4-16080 16,4-3-3216-16</inkml:trace>
  <inkml:trace contextRef="#ctx0" brushRef="#br3" timeOffset="31175.639">9386 10699 23951 0,'0'0'2128'0,"0"0"-1696"15,0 0-432-15,1-4 0 0,1-3 832 0,1-1 96 16,3 0 16-16,0-1 0 0,2-1-624 0,1 0-112 16,1-2-16-16,1-1-16 0,-1 0 208 0,2 0 64 15,0-1 0-15,1 0 0 0,1 0 112 0,2-2 16 16,-2 0 16-16,1-3 0 0,0-1-64 0,-1-1-16 15,0-3 0-15,1-1 0 0,-2 0-80 0,1-5-32 16,0 0 0-16,0 0 0 0,-1-2-16 0,2 2-16 16,0 0 0-16,-2 0 0 0,3-2 80 0,1 0 0 15,-1 0 16-15,2-4 0 0,0 1 16 0,2-1 0 16,1-1 0-16,0 1 0 0,0 0-160 0,1 1-48 16,-1 2 0-16,1-3 0 0,-2-2-112 0,-1-2-32 15,1-2 0-15,0-1 0 0,1-1-128 0,0 1 0 0,1 1 144 16,-1 1-144-16,3-1 0 0,-1 0 0 15,2-1 0-15,-1-2 128 0,1 0-128 0,1 0 0 0,-1 2 0 0,1 1 0 16,-2 1 0-16,1 1 128 0,-4 0-128 0,3-2 0 16,-2-1 0-16,2-2 0 0,1-1 0 0,2 1 0 15,3 0 416-15,2 0 16 0,2-1 0 0,1-3 0 16,3-3-80-16,-1-1-16 0,1-4 0 0,1 2 0 16,0 2-336-16,2 1 128 0,3-1-128 0,18-24 0 15,-5 4 0-15,-2 7 0 0,-3 3 0 0,-4 6 128 0,-3 8-128 0,1-5 0 16,1-1 0-16,2-1 0 0,2-2 0 0,1 4 0 15,-1 5 0-15,-1-1 0 0,-2 1 0 0,2-3 0 16,2-2 0-16,1-2 128 0,3-4-128 0,1 5 192 16,0 6-64-16,-2-3 0 0,-1 0-128 0,3-1 0 15,3-5 0-15,2 3 128 0,0-1-128 0,-3 5 0 16,-2 6 128-16,-1 0-128 0,-1 0 0 0,2-1 0 16,1-1 0-16,0 0 0 0,-3 0 0 0,1 3 0 15,-1 3 0-15,2 1 0 0,3 2 0 0,1-3 0 16,-2 0 0-16,-1-1 128 0,-2 0-128 0,0 1 0 15,3-3 128-15,1 4-128 0,0 2 0 0,-1 4 0 16,-3 4 0-16,0 0 0 0,-1-3 0 0,1 2 0 16,0-1 0-16,0 2 0 0,-1-1 0 0,-1 2 0 0,-3 1 0 0,-1 1 0 15,0 3 0-15,0 1 0 0,5 3 0 0,0 1 0 16,1 3 0-16,-4-1 0 0,-3 2 0 0,-1 2 0 16,-1-2 0-16,1 1 0 0,4 1 0 0,0 0 0 15,-2 3 0-15,-1 1 0 0,-3 0 0 0,-1 2 0 16,-1 0 0-16,-1 2 128 0,2 1-128 0,1 1 0 15,0 1 128-15,-1 1-128 0,0-1 160 0,-3 2-160 16,-2 0 0-16,0 0 128 0,-2 0-128 0,2 2 0 16,2-2 0-16,1 2 0 0,0 1 0 0,-1-1 0 15,-1 2 0-15,-2 2 0 0,-4-1 0 0,0 1 0 0,-3 1 0 0,3 2 0 16,1 0 0-16,0 3 0 0,1-3 128 0,-2 2-128 16,-1-1 0-16,-1 2 0 0,-1 0 144 0,1-1-144 15,-4 1 128-15,0 1-128 0,0-1 128 0,3 2-128 16,2 0 0-16,1 0 128 0,2 0-128 0,0 2 0 15,-1-4 0-15,0 3 0 0,-1-3 0 0,0 1 0 16,-2 1 0-16,0 1 0 0,1 0 0 0,0 1 0 16,0 1 0-16,2 0 0 0,3 0 0 0,0 0 0 15,1-1 0-15,-3 1 0 0,-2-2 0 0,-1-2 0 16,-1 1 128-16,1 0-128 0,1-3 0 0,3 2 0 16,3-2 0-16,2 2 0 0,2 0 128 0,0-2-128 15,-1 1 0-15,-1-1 128 0,-2 1-128 0,2 2 0 16,2-3 0-16,3 0 128 0,3-3-128 0,-2 1 0 0,0-2 0 0,-1 2 0 15,-3 0 0-15,0 0 0 0,1-2 128 0,3 0-128 16,4 1 0-16,1-1 0 0,0-3 0 0,-3 1 0 16,-5-1 0-16,1 0 0 0,2-1 0 0,3 0 0 15,3 0 0-15,0 0 0 0,1-1 0 0,-2-1 0 16,-6 0 0-16,1-1 0 0,0-2 0 0,5 0 0 16,2-1 0-16,-1 0 0 0,-1-1 0 0,-2 2 0 15,-3-3 0-15,0 0 0 0,3-2 128 0,3-1-128 16,1-1 0-16,0-1 0 0,-2-1 0 0,-4 0 0 15,-3-3 0-15,0 0 0 0,0-1 0 0,2 0 128 16,4-3-128-16,0 4 0 0,-3-3 0 0,-4 1 0 16,-3 1 0-16,-2-1 0 0,0 0 128 0,2 1-128 15,3-2 0-15,-1-1 0 0,-1-2 0 0,-3 1 0 0,-4-5 0 16,-2 1 0-16,-1 0 0 0,-2-2 128 16,0-2-128-16,2-2 0 0,1 1 0 0,2-3 128 0,2 3 0 0,0 2-128 15,0 0 192-15,-4 0-64 0,-3-4 64 0,-2-2 0 16,0-3 0-16,1-2 0 0,0 0 0 0,2-2 0 15,1 0 0-15,3 0 0 0,3 2-192 0,-1-1 192 16,-1 1-192-16,-2-3 192 0,-4-4-192 0,1-3 0 16,-1-3 144-16,1 2-144 0,1-2 128 0,1 3-128 15,3 2 160-15,-1-4-160 0,1-3 128 0,1-3-128 16,-2-5 0-16,-3 3 144 0,-2 6-144 0,-2 0 0 16,0-1 0-16,2-3 0 0,-1-4 0 0,2-3 0 15,2 1 144-15,1 6-144 0,2 4 192 0,-2-3-16 16,0-5-16-16,-2-2 0 0,-2-4-16 0,0 5 0 0,-1 4 0 0,1-2 0 15,2-2 32-15,2-4 0 0,1-3 0 0,4 3 0 16,2 3 16-16,-2 0 0 0,-3-1 0 0,-2-3 0 16,0-5 0-16,1 4 0 0,1 3 0 0,3 3 0 15,3 3-16-15,1-3 0 0,1-3 0 0,-1 2 0 16,-1-1-48-16,-3 7 0 0,-2 4 0 0,2-1 0 16,0-2-128-16,4-2 0 0,1-2 0 0,0 4 128 15,0 4-128-15,-5 4 0 0,-5 5 0 0,-2-1 128 16,-1-3-128-16,-1 2 0 0,0 1 0 0,1 0 0 15,-2 3 0-15,-1 3 0 0,-1 1 0 0,-3 8 0 16,-2 2 0-16,-2 4 0 0,-3 2 128 0,-2 2-128 16,-2-1 0-16,-2 4 0 0,-2-1 0 0,-1 2 0 15,-1 1 0-15,-2 1 0 0,-3 2 0 0,0 0 0 16,0 1-832-16,-4 8-160 0,2-6-32 0,-2 6 0 16,0 0-2560-16,0 0-512 0</inkml:trace>
  <inkml:trace contextRef="#ctx0" brushRef="#br0" timeOffset="36067.565">15210 827 35935 0,'-3'1'3200'0,"-1"0"-2560"15,0 0-512-15,0-1-128 0,-1 0 1664 0,0 1 304 16,0 2 64-16,0-3 16 0,1 1-784 0,4-1-160 16,-5 1-16-16,5-1-16 0,0 0-832 0,0 0-240 15,0 0 0-15,0 0 128 16,0 0-1712-16,6-2-336 0,3 1-64 0</inkml:trace>
  <inkml:trace contextRef="#ctx0" brushRef="#br0" timeOffset="36218.396">15628 834 28559 0,'0'0'2544'0,"-4"2"-2032"0,-2 0-512 0,0 0 0 15,1 1 2144-15,1-2 336 0,-2 0 64 0,0 0 16 0,1-1-1408 16,1 0-256-16,4 0-64 0,0 0-16 15,0 0-1888-15,0-5-368 0,1-1-80 0</inkml:trace>
  <inkml:trace contextRef="#ctx0" brushRef="#br0" timeOffset="36369.994">15742 838 13823 0,'0'0'608'0,"0"0"128"15,0 0-592-15,0 0-144 0,0 0 0 0,0 0 0 0,0 0 3392 0,0 0 640 16,0 0 128-16,0 0 16 0,0 0-3376 0,6-3-672 15,0 1-128-15,1 0-12816 0</inkml:trace>
  <inkml:trace contextRef="#ctx0" brushRef="#br0" timeOffset="36442.975">15866 838 13823 0,'0'0'1216'0,"0"0"-960"16,0 0-256-16,0 0 0 0,0 0 3296 0,0 0 608 16,5 1 128-16,1-1 32 0,0-2-2384 0,0 0-464 15,1-1-112-15,-1-1-14832 0</inkml:trace>
  <inkml:trace contextRef="#ctx0" brushRef="#br0" timeOffset="37408.247">17311 528 31679 0,'0'0'1408'0,"0"0"272"0,0 0-1344 0,0 0-336 16,0 0 0-16,5-5 0 0,1-4 1232 0,3 0 176 15,3-1 48-15,3 0 0 0,1 1-704 0,4 1-144 16,0-2-32-16,3 3 0 0,-1 1-400 0,1 1-176 16,-1 3 128-16,-1 0-128 0,-2 2 0 0,-1 0 128 15,-2 2-128-15,-4 0 0 0,-2 3 704 0,-3 0 64 16,-1 2 16-16,-3 1 0 0,-3 1 544 0,-2 1 96 16,-4 1 32-16,-2 0 0 0,-4-1-112 0,-1 1-32 15,-4-1 0-15,0 0 0 0,-1 0-320 0,0-1-64 16,2-1-16-16,0 0 0 0,1-2-416 0,3-1-96 15,2-1-16-15,2-1 0 0,2-1-256 0,6-2-128 16,0 0 0-16,0 0 128 0,0 0-128 0,7 3 0 0,3 2 0 0,2-3 0 16,1 0-144-16,4 1 144 0,1 2 0 0,2 1 0 15,2 1 0-15,-3 1 0 0,1 1 0 0,-1 2 0 16,-2 5 0-16,-3-1 0 0,1 2 0 0,-4 1 0 16,-2-1 0-16,-3 3 0 0,-2-2 0 0,-2 1 0 15,-2 1 0-15,-3 0 0 0,-4-2 0 0,0-1 0 16,-3-2 128-16,-3 0-128 0,-1-3 176 0,-2-1-176 0,-1 0 256 15,0-1-48-15,-1-2-16 0,2-1 0 16,1-2-192-16,0-2 128 0,1 0-128 0,2-2 0 0,1-2 0 16,2 0 0-16,3-1-128 0,3-1 128 15,0-3-1600-15,5-2-192 0,1-2-64 0,5-1-14128 16,2-2-2832-16</inkml:trace>
  <inkml:trace contextRef="#ctx0" brushRef="#br0" timeOffset="37809.281">17905 541 37775 0,'-15'-2'3360'0,"8"0"-2688"16,-2-3-544-16,2 0-128 0,4-1 2352 0,3-2 432 16,3 0 96-16,3-4 0 0,3 1-1808 0,4-1-368 15,6 2-80-15,5-1-16 0,2 2-480 0,4 0-128 16,1 1 0-16,-4 3 0 0,1 1 0 0,0 3 0 15,0 1 0-15,0 1 0 0,-1 3 0 0,-3 0 0 16,-1 2 0-16,-3 3 0 0,-1 0 0 0,-4 3 144 16,-2 1-16-16,-4 0-128 0,-3 1 320 0,-4 1-64 0,-3 0 0 15,-3 0 0-15,-2 0 448 0,-4-1 96 0,-2 1 16 0,-3 1 0 16,-1 0-304-16,0 2-48 0,-1-1-16 0,-1 3 0 16,1-1-64-16,-1 1 0 0,1 2-16 0,-2-1 0 15,0-1-192-15,3-2-48 0,0 1 0 0,2-1 0 16,3-3-128-16,1-1 192 0,2-2-192 0,3-3 192 15,3-1-192-15,2-2 0 0,3-1 0 0,3 0 128 16,4 0-128-16,2-2 0 0,2 0 0 0,2-1 0 0,2-2 0 0,0-2 0 16,4 1 0-16,0-1 0 0,1 0 0 0,1 0 0 15,1 1 0-15,2-1 0 0,-1 2 0 0,0 2 0 16,-3-1 0-16,-1 1 0 16,-3 0-512-16,-2 0-16 0,-2-1-16 0,-3 2 0 15,0 0-1808-15,-3 2-352 0,-2-2-80 0</inkml:trace>
  <inkml:trace contextRef="#ctx0" brushRef="#br0" timeOffset="43682.25">9302 11266 20271 0,'0'0'1792'0,"-5"1"-1424"16,0-1-368-16,0 0 0 0,0-2 1952 0,0-3 320 16,0-3 64-16,1-2 16 15,1-1-2352-15,0-2-320 0,0-3-144 0,1-1-32 16,1 0-224-16,0-1-48 0,2 1-16 0,-1 1 0 0,1-6 368 0,0 9 80 15,2-1 16-15,-1 3 0 0,-1 0 320 0,1 1 0 16,-1 0 0-16,1 1 0 0,0 1 192 0,0 0 128 16,1 0 0-16,-1-2 16 0,1 1 848 0,0 0 160 15,-1 1 48-15,1-1 0 0,3-1 272 0,0-2 64 16,0-1 16-16,0-3 0 0,2-2-448 0,0 0-80 16,2-5-32-16,1-1 0 0,-1-6-544 0,2 0-128 15,1-1 0-15,0-1-16 0,2-3-320 0,0 1-176 16,-1-1 192-16,0-3-192 0,0-3 464 0,0-3-16 15,0-4 0-15,2-2 0 0,0-1-256 0,-1 0-64 16,0 1-128-16,0-1 192 0,-2-7-192 0,2-1 0 16,0-2 128-16,-1 1-128 0,1 1 0 0,1 0 0 15,0-3 0-15,1-1 0 0,-2-1 160 0,2 1-160 0,0 4 160 0,-1-1-160 16,2-2 384-16,-1 0-32 16,1-5 0-16,0 4 0 0,0 0-96 0,0 3 0 0,-1-3-16 0,2-6 0 15,0-3-112-15,-1 3-128 16,1 1 176-16,-1 4-176 0,0-4 144 0,3-8-144 0,2-2 0 0,0 1 144 15,1 5-144-15,1-1 0 0,1 0 144 0,1-1-144 16,1 1 128-16,0 4-128 0,0 5 128 0,0 0-128 16,-1 0 0-16,-1 0 0 0,0 4 0 0,-2 5 0 15,0 3 0-15,-2 4 0 0,0 2 0 0,-1 2 0 0,2 1 0 0,-1 3 0 16,-1 2 0-16,0 3 0 0,0 3 0 0,-3 4 0 16,-2 4 0-16,0 5 0 0,-3 5 0 0,-1 6 0 15,-3 2 0-15,-1 4 0 0,-8 2 0 0,6 9 0 16,-4 5 0-16,-1 8 128 0,-2 5-128 0,-1 5 0 15,-1 5 0-15,-2 1 128 0,-1 1-128 0,-2 1 0 16,0 5 0-16,0 3 0 0,1 3 0 0,-1 1 0 16,0 0 0-16,1-3 128 0,0-3-128 0,1 1 0 15,1 0 0-15,2-2 0 0,1-2 192 0,1-2-16 16,3-4-16-16,0-2 0 0,3-5-160 0,2-3 192 16,1-3-192-16,1-6 192 0,1-2-192 0,0-5 0 15,1-4 0-15,0 0 0 0,0-3 0 0,-1-3 0 16,1-2 128-16,-1-1-128 0,0-5 0 0,0 0 128 15,-1-4-128-15,0-1 128 0,-1-1-128 0,0-4 160 16,-1-2-160-16,-1-2 160 0,1-3-32 0,0-1-128 16,0-4 192-16,0 1-64 0,-1-1-128 0,0 0 0 15,1 0 144-15,1-2-144 0,-1-3 0 0,1-3 128 0,-1-3-128 0,0-1 0 16,2 0 0-16,0 0 0 0,-1 0 0 0,1 3 0 16,-2 4 0-16,-1-4 0 15,1 1 0-15,1-2 128 0,0-3-128 0,1-3 0 0,0-3 0 0,2-1 128 16,2 3 64-16,1 0 32 0,-1-1 0 0,3-2 0 15,1-3-224-15,0-4 0 0,4-4 0 0,-2 3 0 16,2 5 0-16,-1-1 0 0,2-5 0 0,-1 0 0 16,1-5 0-16,0 4 0 0,1 2 0 0,0 2 0 0,1 0 0 15,0 0 0-15,2-4 0 0,-1-1 0 0,2 1 0 16,0 3 0-16,-2 4 0 0,1 0 0 0,-3-4 0 0,1-2 128 16,0-2-128-16,0 1 0 0,-2 4 0 15,1 0 0-15,-1 0 0 0,1 1 0 0,1-2 0 0,0 0 0 16,0 2 0-16,0 3 0 0,0 6 0 0,-1 3 128 15,-1 5-128-15,-2 3 0 0,-1 2 192 0,-3 2-64 16,-1 4-128-16,-2 3 192 0,-2 2-192 0,-1 3 176 16,-1 3-176-16,-1 3 160 0,-2-1-160 0,0 4 0 15,-1 1 144-15,0 2-144 0,-1 3 0 0,-4 3 128 16,6 2-128-16,-1 3 0 0,-1 2 128 0,-1 3-128 16,-1 6 128-16,0 4-128 0,0 4 128 0,-2 2-128 15,-1 3 128-15,-2 2-128 0,-1 2 0 0,-1 7 144 16,-1 8-144-16,0 3 0 0,1 1 128 0,0-1-128 15,-2-2 0-15,1 2 0 0,0 4 0 0,0 3 128 16,1 2-128-16,1-4 0 0,1-1 128 0,2-1-128 0,-1-3 0 16,1 0 0-16,1 0 0 0,1 0 0 15,1-1 128-15,-1-2-128 0,2-6 0 0,0-4 160 16,0-4-160-16,0-4 128 0,0-2 0 0,0-2 0 16,-1-2 0-16,1-1 0 0,0-5-128 0,0-1 0 15,0-3 0-15,0 0 128 0,1-3-128 0,0-2 0 16,-1-3 0-16,2-4 128 0,0-3-128 0,2-3 0 15,-1-5 0-15,1-4 128 0,0-3-128 0,-1-1 0 16,1-6 144-16,1-2-144 0,0-3 0 0,1-6 128 0,0-3-128 0,-1-7 0 0,3-3 0 0,1-1 0 16,1 0 0-16,-1 3 128 0,0 1-128 0,1-1 0 15,-1-4 0-15,1-3 0 16,0-3 0-16,-1 1 0 0,1 2 0 0,7-19 0 0,-3 9 0 0,-1-1 0 16,-1-1 0-16,0 2 0 0,3 0 0 0,-2 5 0 15,-3 8 0-15,1-1 0 0,0-3 0 0,-3 2 0 16,1 3 0-16,0 4 0 0,0 3 0 0,-2 7 0 15,-3 4 0-15,0 7 0 0,-1 3 0 0,-1 3 0 16,-1 2 0-16,0 3 0 0,0 4 0 0,0 1 0 16,1 2 0-16,-5 5 0 0,5-4 0 0,-5 4 0 15,6 0 0-15,1 4 0 0,-2 1 0 0,2 1 0 16,0 2 0-16,-1 6 0 0,1 5 0 0,-1 5 0 16,0 7 0-16,0 7 0 0,0 5 0 0,-1 3 0 15,-1 1 0-15,0 0 0 0,-2 3 0 0,0 7 0 16,-1 5 0-16,0 0 0 0,-1 1 0 0,1-3 0 15,0-2 0-15,1 2 0 0,0 2 0 0,1 0 0 16,1-1 0-16,2 14 128 0,1-16-128 0,0-9 0 16,1-2 0-16,2 0 0 0,1-3 0 0,1-3 0 0,0-9 0 15,2-4 0-15,0-7 0 0,0-3 0 0,2-5 0 0,1-5 0 16,-4-2 0-16,1-3 0 0,-1-7 0 0,1-3 0 16,0-5 0-16,0-5 0 0,-2-6 0 0,1-5 128 15,-1-7-128-15,1-2 0 0,0 0 0 0,3-2 128 16,0-2-128-16,-2-5 0 15,2-6 0-15,2-4 0 0,2-4 0 0,0 1 0 16,-1 3 0-16,1 1 0 0,-1 0 0 0,1-2 0 16,-1-5 0-16,1 0 0 0,-1-1 0 0,0 6 0 0,-1 3 0 0,-3 0 0 15,-1 0 0-15,-1-2 0 0,0-4 0 0,-1 5 0 16,-1 4 0-16,0 4 0 0,0 3 0 0,-1-5 0 16,-1-2 0-16,2-1 0 0,-1-1 0 0,2 5 0 15,-1 5 0-15,0 7 0 0,-3 2 0 0,0 6 0 0,-1 1 0 0,-1 2 0 16,-1 0 0-16,0 4 0 0,-3 6 0 0,1 3 0 15,0 0 0-15,-1 4 0 0,0 2 0 0,-2 5 0 16,0 0 0-16,0 0 0 0,0 0 0 0,0 0 0 16,3 10 0-16,1 3 0 0,-1 1 0 0,1 2 0 15,0 2 0-15,-1 1 0 0,-1 2 0 0,1 5 0 16,1 4 0-16,0 5 0 0,-1 2 0 0,1 4 0 0,-1 2 0 0,1 1 0 16,1 0 0-16,0-2 0 0,-1-3 0 15,0 5 0-15,-1 5 0 0,0 4 0 0,-1 2 0 0,1-2 0 16,0-1 0-16,-1-6 0 0,-1-4 0 0,1 3 0 15,0 4 0-15,0-1 0 0,0-1 0 0,0-3 0 16,0-3 0-16,1-5 144 0,0-4-144 0,0-4 0 16,-1-5 128-16,1-2-128 0,1-4 0 0,2-1 0 15,0-1 128-15,1-4-128 0,0-2 0 0,1-1 0 16,0-2 0-16,1-2 0 0,0-2 0 0,-1-3 0 16,1-3 0-16,0-4 0 0,1-3 0 0,1 0 0 15,0-3 128-15,0 0-128 0,0-4 0 0,-1-6 0 16,-1-3 128-16,1-7-128 0,1-4 0 0,2-2 0 15,2-3 128-15,2 1-128 0,0-2 0 0,3 2 0 16,-1 4 0-16,0-5 0 0,2-3 0 0,-1-2 0 16,1-3 0-16,1 0 0 0,1-3 0 0,-3 7 0 0,-1 8 0 0,-2 0 0 15,-1-2 0-15,0 0 0 0,-1-3 0 0,-1 2 0 16,-1 1 0-16,-2 4 0 0,-2 3 0 0,1 5 0 16,-2 2 0-16,0 6 0 0,-1 3 0 0,-1 4 0 15,1 2 0-15,0 1 0 0,-1 0 0 0,0 1 0 16,0 2 0-16,1 3 0 0,-7 5 0 0,7-1 0 15,1 2 0-15,-8-1 0 0,7 5 0 0,-1 2 0 16,0 2 0-16,0 4 0 0,-1 5 0 0,-2 8 0 16,-1 5 0-16,0 6 0 0,-1 5 0 0,-1 4 0 15,0 3 0-15,1 0 0 0,-2-1 0 0,1 3 0 16,-1 2 0-16,1 4 0 0,0 5 0 0,1-2 0 16,0-4 0-16,1-1 0 0,0-4 0 0,1 2 0 0,2 2 0 0,1-2 0 15,-1-3 0-15,1-3 0 0,0-4 0 16,2-7 0-16,3-6 0 0,1-5 0 0,-1-4 0 0,1-2 0 15,1 1 0-15,0-4 0 0,-2-2 0 0,2-4 0 16,1-5 0-16,-2-3 0 0,-2-4 0 0,2-1 0 16,0-1 0-16,0-2 0 0,1-3 0 0,2-4 0 15,-2-4 0-15,0-3 0 0,1-1 0 0,1-3 0 16,0-2 0-16,3-2 0 0,0-5 128 0,4-1-128 16,-1-1 0-16,3 0 0 0,-1-1 0 0,1 4 0 15,-1 2 0-15,1 2 0 0,0 6 0 0,-1 3 0 16,-3 5 0-16,-1 1 0 0,-4 3 0 0,0 1 0 15,-4 1 0-15,-1 2 0 0,-2 1 0 0,-1 5 0 16,-1 5 0-16,-1 0 0 0,0 3 0 0,-2 1 0 16,-1 3 0-16,-1 4 0 0,0 0 0 0,0 9 0 15,-2 7 0-15,0 4 0 0,-1 4 0 0,1 2 0 0,0 2 0 0,0-2 0 16,2-1 0-16,-1 0 0 0,0-2 0 0,1 3 128 16,0 1-128-16,1 2 0 0,1 0 240 0,2-2-64 15,2-2-16-15,1-6 0 0,0-7-160 0,4-4 0 16,3-5 0-16,0-1-176 0,2-3 176 0,0-5 0 15,3-1 0-15,1-4 0 0,3-4 0 0,-1-2 0 16,2-4 0-16,1-2-128 0,1-2 128 0,-1-2 0 16,0-7 0-16,0-5 0 0,-2-7 0 0,0-4 0 15,-1-6 0-15,4-3 0 0,-1-3 0 0,1-1 0 16,0 3 0-16,0 1 0 0,2 0 0 0,-1-2 0 16,0-2 0-16,0 0 0 0,-1-4 0 0,-3 8 0 15,-2 7 0-15,-2 5 0 0,-4 3 0 0,-1 4 0 0,-3 5 0 0,-2 3 0 16,-2 3 0-16,-1-1 0 0,-1 2 0 0,-1 2 0 15,-1 4 0-15,-4 6 0 0,6-6 0 0,-6 6 0 16,0 0 0-16,0 0 144 0,0 0-144 0,0 0 0 16,2 12 0-16,0 4 0 0,-2 2 0 0,-1 3 0 15,-2 1 128-15,1 6-128 0,-3 6 0 0,0 5 0 16,1 3 0-16,0 3 0 0,0 0 0 0,1-2 0 16,1-3 0-16,0-2 0 0,0-3 0 0,1 3 0 15,2-2 0-15,2 0 0 0,1-3 0 0,1-1 0 16,1 0 160-16,1-5-32 0,1-4 0 0,0-4 0 15,1-6-128-15,2-2 0 0,0-3 0 0,0-3 0 16,0 1 0-16,0-3 0 0,2-3 0 0,-1-4 0 16,-1-4 0-16,3-2 0 0,0-4 0 0,2-4 0 0,-1-1 0 15,2-6 0-15,2-3 0 0,0-2 0 0,3-2 0 16,-1 2 0-16,0 1 0 0,-1 1 0 0,-1 4 0 0,-2 1 0 16,-4 4 0-16,1 0 0 0,-1 3 0 0,-3-1 0 15,-3 3 0-15,0 4 0 0,-2 2 0 0,0 3 0 16,-5 5 0-16,0 0 0 0,0 0 0 0,0 0 0 15,0 0 0-15,0 0 0 0,0 0 0 0,0 0 0 16,0 0 0-16,0 0 0 0,2 8 0 0,-1 0 0 16,0 2 0-16,1 2 0 0,0 0 0 0,1-1 0 15,0-2 0-15,2-1 0 0,1-2 0 0,2-2 0 16,1-1 0-16,1-2 0 0,2-2 0 0,1-2 0 16,2-4-128-16,3-6 128 0,3-5 0 0,3-9 0 0,1-7 0 15,3-9 0-15,3-10 0 0,-1 0 0 0,-1-1 0 0,0-2 0 16,-6 0-128-16,1-4 128 0,0-11 0 0,-1 5 0 15,1 3 0-15,-2 2 0 0,-1-2 0 0,0-2 0 16,1-3 0-16,0 3 0 0,-2 5 0 0,0 1 0 16,-2 3 0-16,0 1 0 0,-2-1 0 0,2 0 0 15,-2 1 0-15,-1 7 0 0,1 5 0 0,-1 7 0 16,-3 8 0-16,0 6 0 0,-4 4 0 0,-1 4 0 16,0 3 0-16,-3 4 0 0,0 0 0 0,-4 7 0 15,0 0 0-15,5 10 0 0,-2 4 0 0,0 6 0 16,1 3 0-16,-3 11 0 0,-2 8 128 0,1 6-128 15,0 7 0-15,2 0 0 0,-1-1 0 0,1-6 0 16,-1-4 0-16,1 0 0 0,0 1 0 0,0-3 0 16,0-3 0-16,1-5 0 0,1-3 0 0,-1-5 0 15,2-7 0-15,1-3 0 0,0-4 0 0,1-4 0 0,0-2 0 16,3-3 0-16,0-6 0 0,3-4 0 16,2-8-128-16,1-8 128 0,5-5 0 0,2-7 0 0,3-5 0 0,1-4 0 15,1 1 0-15,1-2 0 0,-1-1 0 0,-2-7 0 16,-2-5 0-16,0-1 0 0,-2-1 0 0,-1 7-176 15,-2 10 176-15,-1 4-128 0,-4 3 128 0,-2 7-128 16,-3 5 128-16,-3 9-128 0,-4 6 128 0,-2 9 0 16,0 0 0-16,0 0 0 0,-2 6 0 0,-2 9 0 15,-2 6 0-15,-2 7 128 0,-1 6-128 0,-1 11 0 16,-3 10 0-16,1 7 0 0,0 4 0 0,0 0 0 16,-2-4 0-16,-3 11 0 0,-1 9 0 0,-1-2 0 15,0-5 0-15,-2 2 0 0,-1 1 0 0,1 1 0 0,2 0 0 0,1-7 0 16,0-7 0-16,2-3 0 0,0 3 0 0,3-3 128 15,3-5-128-15,3-5 0 0,2-7 128 0,2-8-128 16,2-7 144-16,5-5-144 0,3-5 192 0,0-5-192 16,1-4 0-16,4-5 0 0,3-3 0 0,1-5-144 15,3-2 144-15,3-4 0 0,2-4 0 0,0-9-128 16,2-8 128-16,-1-10 0 0,-3-7 0 0,0-6 0 16,2-6 0-16,-1 2 0 0,1 3 0 0,0 4 0 15,1-1 0-15,-1 4 0 0,-2 4 0 0,0 3 0 16,-1 1 0-16,-3 6 0 0,0 5 0 0,-4 3 0 15,0 5 0-15,-2 2 0 0,-1 3 0 0,-2 6 0 16,-2 1 0-16,-2 3 0 0,-5 4 0 0,0 0 0 16,0 0 0-16,0 0 0 0,0 0 0 0,0 0 0 15,-1 15 0-15,-2 6 0 0,-2 6 0 0,0 5 0 16,-1 1 0-16,-1 1 0 0,-1-1 0 0,2-1 0 0,2-3 0 16,1-4 0-16,1-2 0 0,2-6 0 0,2-5 0 0,2-4 0 15,-4-8 0-15,9 6 0 0,2-2 0 0,1-3 0 16,3-4 0-16,2-7 0 0,1-8 0 0,2-9 0 15,-2-7 0-15,3-6-128 0,0-7 128 0,3-2 0 16,-1-1 0-16,2 3 0 0,-1 5 0 0,0-6 0 16,0-4 0-16,1 1 0 0,-2-7 0 0,-1 6 0 15,-1 8 0-15,-2 8 0 0,-4 7 0 0,-3 6 0 16,-4 6 0-16,-2 5 0 0,0 4 0 0,-6 8 0 16,0 0 0-16,0 0 0 0,0 0 0 0,0 0 0 0,0 0 0 0,0 0 0 15,2 11 0-15,-2 2 0 16,-2 4 0-16,0 7 128 0,1 6-128 0,-1 2 0 0,0 2 0 0,1 2 0 15,1 0 0-15,1-1 0 0,1-1 0 0,1-3 0 16,1-2 0-16,-1-3 0 0,2-1 0 0,1-2 0 16,1-1 0-16,1-3 0 0,1 2 0 0,-2-2 0 15,2-1 0-15,1-4 0 0,1-3 0 0,2-4 0 16,1-5 0-16,4-4-160 0,0-6 160 0,2-2-160 16,-1-3 160-16,4-2 0 0,1-1 0 0,0-2-128 15,-1-1 128-15,0 4 0 0,-2-2 0 0,0 4 0 16,-2 3 0-16,-2 1 0 0,-4 1 0 0,-2 1 0 15,-2 2 0-15,-9 5 0 0,0 0 0 0,0 0 0 16,0 0 0-16,1 11 0 0,-3 4 0 0,-2 5 128 16,-2 3-128-16,-3 7 128 0,-3 8-128 0,0 6 128 15,0 5-128-15,-2 1 0 0,-1-4 0 0,3 1 0 16,1-1 0-16,1 2 0 0,3 3 0 0,2 0 0 0,2 0 0 0,1-3 0 16,1-4 0-16,4-4 0 0,3-8 0 15,1-1 0-15,3-4 0 0,2 0 0 0,1-2 0 0,2-3 0 16,1-2 0-16,1-2 0 0,0-5 0 0,0-2 0 15,2-2 0-15,0-4 0 0,-4-1 0 0,1-2-128 16,-1-3 128-16,1 0 0 0,-2-1 0 0,-2 0 0 16,2 0 0-16,0 1 0 0,-2 0 0 0,-1 2 0 15,1 2 0-15,-3 3 0 0,-1 4 0 0,-1 4 0 16,-1 5 0-16,-2 4 0 0,-1 5 0 0,-2 4 0 16,-1-1 0-16,-1-3 0 0,-1 1 0 0,1 1 0 15,0 3 0-15,0 1 0 0,-1-2 0 0,2-1 0 16,2-2 0-16,0-3 0 0,1-5 0 0,1-3 0 15,0-3 0-15,2-4 0 0,2-2 0 0,1-2 0 0,-1-4 0 0,3-4-128 16,3-4 128-16,2-5 0 0,5-4 0 0,2-9-128 16,5-7 128-16,-1-6 0 0,2-5 0 0,-3 1 0 15,-1 3 0-15,2-5 0 0,0-1 0 0,1-4 0 16,2-3 0-16,-1 1 0 0,-1 0 0 0,1 7 0 16,-2 7 0-16,-3 9 0 0,-4 7 0 0,-3 6 0 15,-4 3 0-15,-5 4 0 0,-3 3 0 0,-5 3 0 16,0 0 0-16,2 11 0 0,-5 5 0 0,-1 4 0 15,-2 9 0-15,-1 2 144 0,0 1-144 0,0 0 0 16,0 1 0-16,1-2 0 0,2-1 0 0,-1-2 0 16,3-6 0-16,0-4 0 0,1-4 0 0,2 0 0 15,1 0 0-15,1-5 0 0,2-1 0 0,3-3 0 16,2-3 0-16,4-2 0 0,1-3 0 0,5-4 0 0,0-2 0 0,4-7 0 16,-1-6 0-16,4-8 0 15,1-9 0-15,6-6 0 0,5-7 0 0,6-2 0 0,4-1 0 0,2-5 0 16,0-5 0-16,-3-4 0 0,-3-6 0 0,2 2 0 15,2 5 0-15,2-6 0 0,2-5 0 0,-2 3 0 16,-1 2 0-16,-6 3 0 0,-5 2 0 0,-3 2 0 16,-2-5-128-16,0 6 128 0,1 2 0 0,-3 10 0 15,-3 9 0-15,-1 3 0 0,0 1 0 0,-2 2 0 16,-2 0 0-16,-1 1 0 0,-1-3 0 0,-2 3 0 16,-2 3 0-16,1 4 0 0,-4 5 0 0,0 3 0 15,-1 4 0-15,-1 2 0 0,-3 3 0 0,0 1 0 0,-2 4 0 16,-2 4 0-16,-6 5 0 0,0 0 0 0,0 0 0 0,4 10 0 15,-2 4 0-15,-3 7 0 0,-2 5 0 0,-1 8 0 16,-2 5 0-16,1 3 0 0,-1 1 0 0,3-5 0 16,1-5 0-16,1-5 0 0,1-7 0 0,3-2 0 15,2-5 0-15,1-2 0 0,0-3-176 0,2-4 176 16,1-5-160-16,1-5 160 0,2-3-128 0,4-6 128 16,3-4 0-16,2-12 0 0,3-8 0 0,5-6 0 15,3-5 0-15,1 1 0 0,1 0 0 0,-2 2 0 16,-4-4 0-16,-2-6 0 0,0-7 0 0,0-4 0 15,2 2 0-15,0-1 0 0,2 1 0 0,0-6 0 16,-3-4 0-16,-1 6 0 0,1 8 0 0,-5 9 0 16,-2 10 0-16,-4 7 0 0,-4 4 0 0,-3 8 0 15,-3 4 0-15,-1 8 0 0,-2 3 0 0,-3 8 0 16,0 0 192-16,2 9-48 0,-1 5 0 0,-2 9 0 16,0 4 16-16,0 8 0 0,-1 5 0 0,2 9 0 0,-1 9-160 0,0 3-192 15,-1-1 32-15,0 2 16 0,0-2 144 0,0 6-160 16,-1 5 160-16,2-2-160 0,0-6 160 0,1-4 0 15,0-4 0-15,0 1-128 0,1 1 128 0,1-1 0 16,0-3 0-16,0-5 0 0,3-6 0 0,1-6 0 16,0-8 0-16,3-3 0 0,0-7 0 0,1-2 0 15,1-3 128-15,0-4-128 0,3-1 0 0,2-4 0 16,0-4 0-16,4-4-128 0,1-5 128 0,4-2 0 16,2-5 0-16,3-1 0 0,1-1 0 0,-1-3 0 15,1-1 0-15,-1 1 0 0,-2 2 0 0,-5 3 0 16,-5 3 0-16,-3 8 128 0,-4 1-128 0,-2 8 0 15,-3 2 0-15,-2 10 0 0,-1 7 0 0,-4 8 144 16,-3 5-144-16,-6 13 160 0,-4 11-160 0,-4 9 0 0,-2 4 0 0,-2-6-176 16,-2-9 304-16,1 3 48 0,1 3 16 0,1-6 0 15,4-3-192-15,2-6 0 0,2-7 0 16,2-7 0-16,2-6 0 0,4-5 0 0,3-6 0 0,0-7 0 16,2-11 0-16,0 0 0 0,0 0 0 0,12-2 0 15,0-4-192-15,3-7 192 0,3-10-192 0,4-10 192 16,2-13-144-16,2-6 144 0,1-3 0 0,2-1 0 15,-2 4 0-15,0-6-128 0,-2-3 128 0,2-6 0 16,1-3 0-16,5 2 0 0,2 5 0 0,4-6 0 16,1-6 0-16,3-2 0 0,2-3-128 0,-2 4 128 15,-6 6-128-15,0-7 128 0,0-9-192 0,1 6 192 16,0 9-192-16,-1 0 64 0,-1-1 128 0,-1 4-208 0,0 2 208 16,-5 13 0-16,-4 11 0 0,-4 10 0 15,-5 7 0-15,-5 6 0 0,-3 6 0 0,0 6 0 0,-3 3 0 0,0 3 208 16,0 0-64-16,3 5-16 0,3 1-128 0,0 2 0 15,1 8 0-15,3 4 0 0,2 5 0 0,0 3 0 16,4-2 0-16,0 1 0 0,1 0 0 0,0-3 0 16,4 0 0-16,1-3 0 0,0-2 0 0,2-3 0 15,-1 0 0-15,0-7 0 0,-3-5 0 0,0-3 0 16,1-4 0-16,0-1 0 0,0-2 0 0,3-2 0 16,-1-1 0-16,0-3 0 0,2-2 0 0,-1-1 0 15,-2-2 0-15,1-2 0 0,-2-5 0 0,-1-4 0 16,-1-6 0-16,-1-2 0 0,2 1 0 0,0-4 0 15,2-5 0-15,3-10 0 0,3-8 0 0,5-4 0 0,4-3 0 0,1-5 0 16,0-5 0-16,0-9 0 0,2-11 0 0,4-9 0 31,7-9-464-31,8-4 16 0,12-2 16 0,0-6 0 16,-4-6-320-16,5 1-64 0,5 2-16 0,-4 8 0 16,-9 11-832-16,-6 8-160 0,-8 6-32 0</inkml:trace>
</inkml:ink>
</file>

<file path=ppt/ink/ink5.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3-30T00:40:57.119"/>
    </inkml:context>
    <inkml:brush xml:id="br0">
      <inkml:brushProperty name="width" value="0.05292" units="cm"/>
      <inkml:brushProperty name="height" value="0.05292" units="cm"/>
      <inkml:brushProperty name="color" value="#0070C0"/>
    </inkml:brush>
  </inkml:definitions>
  <inkml:trace contextRef="#ctx0" brushRef="#br0">18917 5022 20271 0,'0'0'1792'0,"0"0"-1424"0,0 0-368 0,0 0 0 16,0 0 3200-16,0 0 576 15,0 0 128-15,6 0 0 0,-1-1-1408 0,3 0-304 0,1 0-48 0,2-1-16 16,2 1-656-16,3 1-144 16,1-2-32-16,3 0 0 0,2 0-592 0,1 0-128 15,-1-1-32-15,3 1 0 0,0 1-320 0,0-1-64 16,-2 0-16-16,0 1 0 0,-2-1-144 0,0 1 0 16,-5 0 0-16,-1 1 0 15,-2-1-1008-15,-2-1-224 0,0 2-48 0,-2 0-19296 0</inkml:trace>
  <inkml:trace contextRef="#ctx0" brushRef="#br0" timeOffset="20396.7">13438 9778 13823 0,'0'0'1216'0,"0"0"-960"0,0 0-256 0,0 0 0 16,6 0 5072-16,0 0 976 0,2-1 192 0,0 0 32 0,0 0-4272 0,1-1-848 16,0 0-192-16,2 1-16 0,1-2-672 0,0 1-128 15,-1 0-16-15,1 0-128 16,0 1-1056-16,-2 2-320 0,-2 3-64 0</inkml:trace>
  <inkml:trace contextRef="#ctx0" brushRef="#br0" timeOffset="20568.505">13445 10016 20271 0,'0'0'1792'0,"0"0"-1424"0,0 0-368 0,0 0 0 0,0 0 3088 0,0 0 560 16,6-2 96-16,1 0 32 0,1 0-2272 0,1-1-448 15,0-1-96-15,2 0 0 0,0 0-672 0,1 0-128 16,1 2-32-16,-1-2 0 16,1 1-1184-16,-1 1-240 0</inkml:trace>
  <inkml:trace contextRef="#ctx0" brushRef="#br0" timeOffset="20909.701">13975 9723 33855 0,'0'0'1504'0,"0"0"304"0,0 0-1440 0,0 0-368 15,0 0 0-15,0 0 0 0,5 4 1504 0,1-1 224 16,1 2 64-16,1 0 0 0,2 0-544 0,0 2-96 16,-1 1-32-16,3 1 0 0,-1 0-544 0,1 2-128 15,0 1 0-15,3 1-16 0,0-1-432 0,0 1 0 16,2 0 0-16,0-1 0 0,1 0 0 0,0-1 128 16,1 0-128-16,2-2 128 0,-1 0-352 0,0-1-80 15,-2-1-16-15,0-1 0 16,-2-1-1328-16,-3-1-272 0,-1 0-48 0,-2 0-10144 15,-2 0-2032-15</inkml:trace>
  <inkml:trace contextRef="#ctx0" brushRef="#br0" timeOffset="21142.52">14089 10091 22111 0,'0'0'1968'0,"-4"1"-1584"0,-2-1-384 0,1 0 0 15,0-2 3856-15,1 0 688 0,2-1 144 0,0-2 32 16,1 1-2560-16,2-3-512 0,1-3-112 0,0-1 0 16,2-4-768-16,2-2-128 0,2-5-48 0,2 1 0 15,-1-2-352-15,2 0-80 0,2-2-16 0,1 2 0 16,-1 1-144-16,0 0 0 0,2 2 0 0,0 2 0 16,1 1 0-16,0 2 0 0,-3 0 0 0,0 2 0 15,0 0-1280-15,0 2-272 0,-1 1-64 0,-1 2-17744 16</inkml:trace>
  <inkml:trace contextRef="#ctx0" brushRef="#br0" timeOffset="21494.254">14622 9902 16575 0,'0'0'1472'0,"0"0"-1168"0,0 0-304 0,0 0 0 16,0 0 2256-16,0 0 400 0,0 0 80 0,0 0 16 15,0 0-1136-15,-4 4-208 16,-1-1-64-16,0 3 0 0,0 2 32 0,1 3 0 0,0 0 0 0,2 0 0 16,2 2-416-16,0 0-96 0,0 0-16 0,2 0 0 15,1 0-368-15,0-3-80 0,1-1-16 0,1-1 0 16,0-1-384-16,2-1 0 0,1 0 0 0,-1-3 0 16,-1-2-1632-16,2-2-304 15</inkml:trace>
  <inkml:trace contextRef="#ctx0" brushRef="#br0" timeOffset="21582.554">14610 9748 33167 0,'0'0'1472'0</inkml:trace>
  <inkml:trace contextRef="#ctx0" brushRef="#br0" timeOffset="22527.524">14575 9717 30399 0,'1'4'2704'0,"0"0"-2160"16,-1-4-544-16,4 2 0 0,1 3 2256 0,0 0 352 16,-3-1 64-16,2 1 16 0,1-2-1024 0,1 0-208 15,0-2-48-15,0 1 0 0,-6-2-848 0,0 0-176 16,6-2-48-16,-6 2 0 15,0 0-720-15,6-3-160 0,-1-3-32 0</inkml:trace>
  <inkml:trace contextRef="#ctx0" brushRef="#br0" timeOffset="22989.59">13516 10891 9215 0,'0'0'400'0,"0"0"96"0,0 0-496 0,0 0 0 0,-2-4 0 0,2 4 0 16,0 0 7104-16,0 0 1312 0,0 0 272 0,7-2 48 15,-2 0-6640-15,2 2-1328 0,0-2-272 0,1 1-48 16,0 0-448-16,1 0-192 0,1 1 0 0,-1-2-18432 16</inkml:trace>
  <inkml:trace contextRef="#ctx0" brushRef="#br0" timeOffset="23154.538">13472 11039 19343 0,'-8'13'1728'0,"3"-8"-1392"0,0 1-336 0,2 0 0 0,3-6 4672 0,0 0 880 16,0 0 160-16,0 0 48 0,4 4-4192 0,2-1-832 16,4-2-160-16,0-1-48 0,1-1-400 0,2-2-128 15,3-1 0-15,1-2 0 16,3-2-2240-16,0 0-512 0</inkml:trace>
  <inkml:trace contextRef="#ctx0" brushRef="#br0" timeOffset="23485.769">14043 10821 39567 0,'0'0'1744'0,"0"0"368"0,0 0-1680 0,0 0-432 0,-3 3 0 0,1 0 0 16,1 3 1280-16,1 2 160 0,0-1 32 0,1 2 16 15,2 1-720-15,1 1-128 0,1-1-48 0,2 3 0 16,-1-2-400-16,1 0-192 0,2 2 160 0,2 0-160 16,3 3 128-16,-2 1-128 0,3-1 0 0,0-1 0 0,-1 0 0 0,1 0 0 15,1-3 0-15,-2 0 0 16,0-1-288-16,-3-2-160 0,0-2-16 0,-5-2-16 16,0-1-2560-16,-2 0-512 0</inkml:trace>
  <inkml:trace contextRef="#ctx0" brushRef="#br0" timeOffset="23682.126">14055 11205 35183 0,'0'0'1552'0,"0"0"336"0,0 0-1504 0,0 0-384 16,2-6 0-16,-1-3 0 0,0 0 2128 0,1 0 368 16,0-3 64-16,0-1 0 0,1 1-1120 0,1-2-224 15,1 0-64-15,1-2 0 0,-1 1-640 0,2-1-128 16,0 2-16-16,0-1-16 0,2 0-224 0,1 2-128 15,-2-1 160-15,2 1-160 0,-1 2 0 0,-2 2-128 16,1 0-16-16,0 1 0 16,0-1-2016-16,0 1-400 0,-1 0-64 0</inkml:trace>
  <inkml:trace contextRef="#ctx0" brushRef="#br0" timeOffset="24033.87">14494 11017 33919 0,'0'0'1504'0,"0"0"304"0,0 0-1440 0,0 0-368 16,-3 5 0-16,0 0 0 0,0 1 1328 0,0 2 192 15,-1-1 32-15,0 3 16 0,1 1-896 0,-1 3-176 16,-1 0-48-16,2 2 0 0,-1 0-256 0,1-1-64 16,0 0-128-16,2-1 192 0,2-3-192 0,1-1 128 15,1-2-128-15,2-3 0 0,1-2 0 0,2-2 0 16,0-1 0-16,1-4-160 15,0-3-1600-15,0-3-320 0,1-1-64 0</inkml:trace>
  <inkml:trace contextRef="#ctx0" brushRef="#br0" timeOffset="24173.412">14503 10873 32703 0,'0'0'1456'0,"-2"-2"288"0,-2 0-1392 0,0 0-352 0,0 0 0 0,4 2 0 15,-3-3 256-15,3 3-32 0,-1-5 0 0,2-1-14992 16</inkml:trace>
  <inkml:trace contextRef="#ctx0" brushRef="#br0" timeOffset="24521.304">14646 10603 20271 0,'-15'1'1792'0,"8"-1"-1424"16,-2 0-368-16,1-1 0 0,2-1 4288 0,0 0 800 15,2 0 160-15,-1 0 16 0,1-1-3088 0,4 3-640 16,0 0-112-16,0 0-16 0,0 0-1008 0,3-5-192 16,2 1-32-16,1 1-16 0,2 0-160 0,1 2 0 15,1 1 0-15,0 0 0 0,-3 0 0 0,1 2 0 16,0 2 0-16,-3 0 0 0,0 1 0 0,-1 2 0 15,-1 2-176-15,-2 3 176 0,-2 1 0 0,-3 1 0 16,-1 0 0-16,0 3 0 0,0-1 0 0,0 0 0 16,0 2 144-16,-1-2-144 0,1 0 368 0,-1-3-48 15,2-1 0-15,2-1 0 0,3-1 16 0,2-1 0 16,1-4 0-16,2 0 0 0,0-2-112 0,3-3-32 0,2 0 0 0,3-2 0 16,-1 1-64-16,3-4 0 15,0 0-128-15,-1-2 192 0,-1 0-192 0,-1 0-240 0,-2 0 48 0</inkml:trace>
  <inkml:trace contextRef="#ctx0" brushRef="#br0" timeOffset="25487.327">13251 11999 32303 0,'0'0'1424'0,"0"0"304"0,0 0-1376 0,0 0-352 0,1-4 0 0,-1 4 0 0,2-3 1376 0,1-2 208 16,0 2 32-16,1 0 16 0,1 1-608 0,0 1-128 15,2 0-32-15,1 0 0 0,1 0-656 0,-1 1-208 16,1 1 128-16,0-1-128 16,1-1-960-16,-1 0-240 0,-2 0-48 0</inkml:trace>
  <inkml:trace contextRef="#ctx0" brushRef="#br0" timeOffset="25622.755">13306 12098 25791 0,'-7'10'1152'0,"4"-4"224"0,1 0-1104 0,2-6-272 15,0 0 0-15,0 0 0 0,0 0 4112 0,6 4 768 16,1-1 160-16,1-2 16 0,0-1-3424 0,2-1-688 0,-1-1-144 0,3-1-32 31,1 0-1008-31,1 0-208 0,0-2-32 0</inkml:trace>
  <inkml:trace contextRef="#ctx0" brushRef="#br0" timeOffset="26641.275">13808 11901 27871 0,'0'0'1232'0,"0"0"256"0,5 11-1184 0,0 1-304 15,0-2 0-15,1 3 0 0,0 0 1664 0,0-2 256 16,0 0 64-16,3 0 16 16,-1 1-2240-16,-1-2-448 0,0-4-80 0,0 3-32 0,-1-1 624 0,1 1 176 15,0-2 0-15,0-1 0 16,-1-1-800-16,1 2-96 0,-2 0 0 0</inkml:trace>
  <inkml:trace contextRef="#ctx0" brushRef="#br0" timeOffset="26980.932">13796 12140 21183 0,'4'-9'1888'0,"-3"4"-1504"15,1-1-384-15,0 0 0 0,2 0 2944 0,0 0 512 16,0-2 96-16,1-1 32 0,1 0-1728 0,0-2-320 16,1 0-80-16,1-3-16 0,0-2-928 0,1 0-176 15,0 0-32-15,-1-3-16 16,-2 3-800-16,1 1-176 0,-3 0-16 0,0 1-16512 16</inkml:trace>
  <inkml:trace contextRef="#ctx0" brushRef="#br0" timeOffset="27271.71">14146 12031 7359 0,'0'0'656'0,"0"0"-528"0,-6 3-128 0,0 0 0 15,0 2 5648-15,1 1 1104 0,0 0 224 0,0 0 32 16,1 0-4576-16,0 2-896 0,1 0-192 0,0 1-48 16,1-1-704-16,1-1-144 0,1 0-16 0,3 1-16 15,0-1-416-15,2-1 0 0,0-1 0 0,3-3-176 31,0-1-2128-31,0-2-416 0</inkml:trace>
  <inkml:trace contextRef="#ctx0" brushRef="#br0" timeOffset="27427.598">14152 11850 29951 0,'0'0'1328'0,"-6"-2"272"0,-2 1-1280 0,0-1-320 16,2 2 0-16,0-4 0 0,1 2 480 0,1-1 32 15,4 3 16-15,0 0 0 16,0-6-1488-16,2 1-288 0</inkml:trace>
  <inkml:trace contextRef="#ctx0" brushRef="#br0" timeOffset="27907.278">14353 11719 32703 0,'-12'3'1456'0,"6"-2"288"0,-1-1-1392 0,-2 0-352 0,0-1 0 0,-1 0 0 15,2-1 1504-15,1 0 224 0,3 0 64 0,0 0 0 16,1-1-816-16,3 3-144 0,0 0-48 0,4-4 0 16,1-1-560-16,1 1-224 0,3 1 176 0,1-2-176 0,-2 1 0 0,1 1 0 15,0 0 0-15,2 1 0 0,1 1 0 0,-1-1 0 16,-1 2 0-16,0 2 0 0,0-1 0 0,-3 2 0 15,-1 1 0-15,-1 0 0 0,0 2 0 0,-3 2 0 16,-2 0 0-16,-2 3 144 0,-1-1 176 0,0-1 16 16,-2 1 16-16,-1-1 0 0,0 0 96 0,0 0 0 15,0 0 16-15,1-2 0 0,0-1-144 0,2-1-16 16,3-5-16-16,0 0 0 0,0 0-160 0,0 0-128 16,0 0 192-16,4 2-192 0,3 0 0 0,1-2 0 15,2 0 0-15,-1 0 0 0,0 1 0 0,1 1 0 16,0 0 0-16,-1 1 0 0,-1 1 0 0,-2 1 0 15,1 0-128-15,-1 1 128 0,-1 0 0 0,-2 2-176 16,0 1 176-16,-3 0-160 0,-1-2 160 0,-1 1 144 16,-2 2-16-16,-1 0-128 0,0 0 208 0,-2 0-64 15,-1-1-16-15,-2 1 0 0,-2-2 208 0,-1 0 48 16,0-1 0-16,-5-1 0 0,2-2-160 0,1 0-32 16,4-2 0-16,0-1 0 0,3-2-192 0,0-1 0 15,2-1 0-15,1 0 0 16,2 0-400-16,0-2-80 0,3-2-16 0,2-1 0 15,1 0-2512-15,2 0-512 0</inkml:trace>
  <inkml:trace contextRef="#ctx0" brushRef="#br0" timeOffset="29691.125">14841 12024 47631 0,'0'0'1040'0,"0"0"224"0,0 0 32 0,-4 0 48 0,-1 0-1072 15,5 0-272-15,-5 0 0 0,5 0 0 0,-5 0 512 0,5 0 64 16,0 0 0-16,0 0 0 16,-5-4-2240-16,5 4-432 0</inkml:trace>
  <inkml:trace contextRef="#ctx0" brushRef="#br0" timeOffset="30876.174">15096 11850 10127 0,'1'-5'448'0,"0"2"96"0,0 1-544 0,0-2 0 0,0 0 0 0,0 0 0 15,0 0 6192-15,0 0 1120 0,-1 2 240 0,0-3 32 16,0 2-4768-16,-1 1-960 0,1 2-192 0,0 0-48 16,-1-5-992-16,1 5-208 0,0-3-32 0,0 3-16 15,1-3-368-15,0 0 128 0,-1 3-128 0,2-3 0 0,-2 3 0 0,2-3 0 16,-2 3-160-16,0 0 160 0,0 0 0 0,0 0 0 16,0 0 0-16,0 0 0 0,0 0 384 0,0 0 0 15,0 0-16-15,0 0 0 0,4 7 128 0,-2 1 16 16,-1 2 16-16,0 1 0 0,0 0-64 0,-1 1-16 15,-1 2 0-15,0 1 0 0,-1 0-128 0,0 2-16 16,0 0-16-16,0 1 0 0,1 1-144 0,1-2-16 16,-1 1-128-16,0 0 192 0,1-4-192 0,0 0 0 15,-1 0 0-15,0-2 0 0,0 0 0 0,0-1 0 16,-1-1 0-16,0-1 0 16,-1-1-1152-16,0 1-240 0,0-2-32 0,0 0-12784 15,1-1-2544-15</inkml:trace>
  <inkml:trace contextRef="#ctx0" brushRef="#br0" timeOffset="31283.559">15333 12091 7359 0,'0'0'320'0,"0"0"80"0,4-5-400 0,-1 0 0 0,-1 0 0 0,1 0 0 16,-1-1 5264-16,0 1 976 0,0-1 192 0,-1 0 32 15,1-1-4048-15,-1 1-816 0,-1 1-176 0,0 5-16 16,0 0-288-16,-2-4-48 0,2 4-16 0,-5-1 0 0,-1 2-240 0,2 0-48 16,-2 1-16-16,0 1 0 0,0 2-304 0,0 1-48 15,1 0-16-15,-1 2 0 0,1-2-48 0,0 5-16 16,1-1 0-16,1-1 0 0,2 1-176 0,1-2-144 15,3 1 192-15,0-1-192 0,1 0 0 0,0 0 0 16,2-4 0-16,2-1 0 0,1 0 0 0,0-1 0 16,0-2 0-16,-1-1 0 0,0-1 144 0,1-2-144 15,-1 0 0-15,-1-2 144 0,-3 1-144 0,-1-2 0 16,0 1 0-16,-2 1 0 0,-1 0 128 0,-2-2-128 16,0 1 0-16,0-1 128 0,-2 0-128 0,0 0 0 15,-1 1 0-15,0 0 0 16,1 1-272-16,-1-1-144 0,1 0-32 0,1 1 0 15,0-2-2848-15,1 1-576 0</inkml:trace>
  <inkml:trace contextRef="#ctx0" brushRef="#br0" timeOffset="31726.438">15501 12038 20271 0,'-4'2'1792'0,"-1"1"-1424"0,-1 1-368 0,0 1 0 16,0-2 3904-16,1 1 704 0,-1-1 128 0,1 1 48 15,2 0-3056-15,3-4-592 0,-3 4-128 0,3-4-32 16,0 0-736-16,0 0-240 0,0 0 128 0,5 5-128 16,0-3 0-16,1 1 0 0,0-3 0 0,2 0 0 15,1 0-368-15,0-3-16 0,-1 1-16 0,0-1 0 16,0 1-48-16,0-3-16 0,-1 1 0 16,-1 0 0-16,-1 2 304 0,0 0 160 0,-3-2-160 0,-2 4 160 0,0 0 272 0,0 0 160 15,0 0 16-15,0 0 16 0,0 0 576 0,0 0 112 16,-5 4 32-16,1-1 0 0,-1 1-320 0,2 3-64 15,0 1-16-15,1 2 0 0,1-1-400 0,1 1-96 16,1 1-16-16,1-1 0 0,2 2-272 0,2 1 0 16,-1 2 0-16,1 2 0 0,-1 0 0 0,2 1 0 15,-1-1 0-15,1 8 0 0,-1-3 0 0,-2-1 0 16,0 0 0-16,-1-1 0 0,-3-1 128 0,-2-2-128 16,-2 0 0-16,0-2 0 0,-3 0 160 0,-1-2-160 15,-2-1 128-15,0-2-128 0,-3-1 144 0,1-1-144 16,-1-1 160-16,1-2-160 0,0-1 160 0,0-2-160 15,-1-1 160-15,2-1-160 0,2-1 0 0,1-2 0 16,1-1 0-16,3-1 0 0,1-1-128 0,1-1-80 16,1-2-16-16,2-1 0 15,3 0-464-15,1-3-80 0,2-1-32 0,2 0 0 16,0-1-1504-16,1 0-288 0,1 1-64 0,1-1-14512 0</inkml:trace>
  <inkml:trace contextRef="#ctx0" brushRef="#br0" timeOffset="31955.785">15770 12203 19343 0,'0'0'1728'0,"0"0"-1392"0,0 0-336 0,-4-4 0 15,1-1 4560-15,1 1 848 0,-1-1 160 0,1-2 48 16,-1-2-3248-16,1-1-656 0,1-1-128 0,1-2-32 16,0-1-736-16,1-1-160 0,0-1-16 0,0-2-16 15,0-1-288-15,1-3-48 0,0 0-16 0,1-3 0 16,0 2-128-16,1 0-16 0,0 1-128 0,0 1 192 15,-1 2 64-15,1 1 16 0,1 2 0 0,0 3 0 0,1 0-432 0,-1 2-96 16,-1 2 0-16,2 2-16 16,1 1-1072-16,-2 2-192 0,2 1-64 0,1 2-18480 15</inkml:trace>
  <inkml:trace contextRef="#ctx0" brushRef="#br0" timeOffset="32174.785">15960 11957 43311 0,'0'0'960'0,"0"8"192"0,-1-1 32 0,1 1 32 0,0 0-976 0,2 1-240 15,0 1 0-15,1 0 0 0,0 2 656 0,2-2 96 16,1 1 16-16,1-1 0 0,0 1-400 0,1-1-80 16,0 0-16-16,3 0 0 0,-1-2-272 0,0 1 0 15,0-1 0-15,0 0 0 0,0-2-208 0,1 0-112 0,-3-2 0 0,1 0-16 31,0-1-512-31,-2 1-112 0,-1-3 0 0,0 0-16 16,-6-1-1440-16,0 0-272 0,0 0-64 0,0 0-13312 0</inkml:trace>
  <inkml:trace contextRef="#ctx0" brushRef="#br0" timeOffset="32339.476">15919 12171 32303 0,'0'0'1424'0,"0"-7"304"0,1 1-1376 16,2-1-352-16,2 0 0 0,-1-2 0 0,1 0 1824 0,1-1 288 15,1 0 64-15,1-1 16 0,0 1-960 0,1 0-192 16,1 0-32-16,-1 0-16 0,0-1-608 0,2 0-128 16,0 0-32-16,1 2 0 0,-3-1-224 0,1 2 0 15,0 0-144-15,-1 2-13040 16,0 2-2592-16</inkml:trace>
  <inkml:trace contextRef="#ctx0" brushRef="#br0" timeOffset="32513.641">16212 12144 37087 0,'0'0'1648'0,"-4"4"336"0,0 2-1600 0,1 1-384 16,1-2 0-16,0 1 0 0,1 0 1584 0,1-6 224 16,0 0 48-16,1 6 16 0,-1-6-1472 0,5 4-400 15,-5-4 128-15,8 0-128 16,1-3-1888-16,-2-1-432 0</inkml:trace>
  <inkml:trace contextRef="#ctx0" brushRef="#br0" timeOffset="32629.43">16220 11917 33343 0,'-11'-2'1472'0,"6"0"320"0,0 0-1440 0,0-1-352 0,-1 0 0 0,2-2 0 0,4 5 0 0,-2-5 144 15,2 0-144-15</inkml:trace>
  <inkml:trace contextRef="#ctx0" brushRef="#br0" timeOffset="32882.218">16381 11760 27647 0,'0'0'1216'0,"-5"3"256"0,1-2-1168 0,4-1-304 15,0 0 0-15,-1 5 0 0,1 1 4848 0,3 0 912 16,1 1 176-16,2 1 32 0,3 2-3984 0,-1 2-816 15,2 1-144-15,0 1-48 0,1 2-384 0,-2 2-80 0,0 1 0 0,-1 2-16 16,0 2-224-16,-1-2-32 16,0 1-16-16,-3 0 0 0,-1-3-224 0,-1 2 176 0,-1-4-176 0,-1 1 160 15,-3 0-160-15,0-1 0 16,-1 1 0-16,-2-1 0 16,-1 0-560-16,0 0-144 0,0-2-16 0,1 0-16 15,1-2-1984-15,-1-2-400 0</inkml:trace>
  <inkml:trace contextRef="#ctx0" brushRef="#br0" timeOffset="35072.853">13540 12879 27647 0,'0'0'2448'0,"6"1"-1952"16,0-1-496-16,1 2 0 0,0-2 2448 0,1 1 400 15,0-1 80-15,1 1 16 0,-1 1-1760 0,2 0-352 16,-1 0-64-16,-1 0 0 0,3 1-768 0,-2-1 0 16,0 1 0-16,1 1-12096 15,-1 1-2400-15</inkml:trace>
  <inkml:trace contextRef="#ctx0" brushRef="#br0" timeOffset="35232.174">13637 13106 17503 0,'-6'10'1552'0,"3"-5"-1232"0,0 1-320 0,2 0 0 16,-1-1 5136-16,1 1 976 16,1-1 192-16,0-5 32 0,2 6-4640 0,0-1-928 0,-2-5-192 0,6 3-48 15,2-1-528-15,2-1 0 0,1-2 0 0,1-3-18784 16</inkml:trace>
  <inkml:trace contextRef="#ctx0" brushRef="#br0" timeOffset="35658.796">14137 13073 27647 0,'0'0'2448'0,"0"0"-1952"16,0 0-496-16,0 0 0 0,0 0 2240 0,7 0 368 15,0 0 64-15,0-1 16 0,1-2-1952 0,1-1-384 16,0-1-80-16,2-1-16 0,-1-1-256 0,2-1 0 16,-2-1 128-16,-1 1-128 0,-3 0 0 0,2-3-192 15,-1 1 16-15,-1 1 16 0,-2 1-160 0,-1 1-48 16,-1-2 0-16,-3 1 0 0,-1 0 240 0,-1 3 128 16,-2 0-160-16,-1 1 160 0,-3 1 0 0,1 3 0 15,-2 0 0-15,-1 2 160 0,-2 1 704 0,1 3 144 16,-1 1 16-16,-1 3 16 0,-1 1 80 0,0 2 16 15,2 0 0-15,0 5 0 0,0 1-96 0,2 3-16 16,1-2 0-16,2 1 0 0,3 1-416 0,3-1-96 0,1 1 0 0,2-2-16 16,1 1-320-16,1-5-176 15,4 0 192-15,2-3-192 0,3-1 256 0,2-2-64 0,0-2-16 0,2-1 0 16,3-2-176-16,2-3 0 0,0-2 0 0,2-2 128 16,0-1-304-16,2-3-64 0,-1-2-16 0,-1-2 0 31,-3-1-336-31,0-1-80 0,-3-2-16 0,-1-1 0 0,-3-1-2768 15,0-1-576-15</inkml:trace>
  <inkml:trace contextRef="#ctx0" brushRef="#br0" timeOffset="36085.149">14549 12710 12895 0,'0'0'1152'0,"0"0"-928"0,0 0-224 0,0 0 0 16,0 0 6016-16,0 0 1152 16,0 0 224-16,0 0 48 0,0 0-4368 0,0 0-864 15,0 6-176-15,2 1-48 0,1 3-1136 0,1 1-224 0,2 1-48 0,1-1-16 16,1 2-416-16,1 0-144 0,2 0 0 0,1-1 144 15,0 1-144-15,1-2 0 0,-2-1 0 0,2-2 0 16,0 0-288-16,-1-1-32 0,0 0-16 0,-1-3 0 31,-1 0-1232-31,-3-1-240 0,0-1-48 0,-7-2-16 0,0 0-1264 0,0 0-240 16</inkml:trace>
  <inkml:trace contextRef="#ctx0" brushRef="#br0" timeOffset="36264.054">14560 12953 23951 0,'0'0'1056'0,"5"-6"224"0,-2 0-1024 0,2-3-256 16,2-1 0-16,0-1 0 0,-1 0 3648 0,3 0 656 15,2-1 144-15,-1-3 32 0,1 1-2704 0,0-1-544 16,1 0-96-16,0 1-32 0,0 0-640 0,0-1-128 16,1 3-16-16,-1-2-16 0,-2 1-304 0,1 2 0 15,-1 0 128-15,-1 2-128 16,-2 2-2432-16,-2 0-560 0</inkml:trace>
  <inkml:trace contextRef="#ctx0" brushRef="#br0" timeOffset="36489.885">14955 12812 35471 0,'0'0'1568'0,"-4"3"336"0,1 0-1520 0,0 1-384 0,-2-2 0 0,0 2 0 16,0 1 1824-16,0 2 288 0,1-2 64 0,0 0 16 16,1 0-1184-16,0 2-240 0,1-1-64 0,1 1 0 15,1 0-512-15,1 0-192 0,1-1 0 0,1-1 144 16,1 1-144-16,1-1 0 0,1-2 0 0,1-2-176 16,1-2-2112-16,-1-1-416 0,1-3-96 0</inkml:trace>
  <inkml:trace contextRef="#ctx0" brushRef="#br0" timeOffset="36637.647">14990 12678 19343 0,'0'0'848'0,"0"0"192"0,-5-2-832 0,-1 2-208 15,0-3 0-15,0 2 0 0,0 0 4992 0,2-1 944 16,4 2 192-16,0 0 32 0,-4-3-4768 0,4 3-960 16,0-7-192-16,2 1-18912 0</inkml:trace>
  <inkml:trace contextRef="#ctx0" brushRef="#br0" timeOffset="109498.517">18168 623 13823 0,'0'0'608'0,"0"0"128"0,0 0-592 0,0 0-144 16,0 0 0-16,0 0 0 0,0 0 4912 0,0 0 944 16,0 0 192-16,-2 6 32 0,1 3-3744 0,-1 3-752 15,1 2-160-15,-1 4-16 0,1 2-640 0,-1 2-128 16,1 2-32-16,1 3 0 0,-1 2-32 0,0-1 0 16,0-2 0-16,0-1 0 0,1 0-48 0,1-5-16 15,-2-1 0-15,0-1 0 0,1-3 0 0,0 0-16 16,-1 0 0-16,1-3 0 0,0-2 48 0,0-3 16 15,-1-1 0-15,1 0 0 0,0-1-144 0,0-5-32 16,0 0 0-16,0 0 0 0,0 0-96 0,0 0-32 16,0 0 0-16,1-5 0 0,2-4-64 0,-1-1 0 0,1 0-16 0,-1-2 0 15,0 2-176-15,2-3 128 0,1 2-128 0,0 0 128 16,0 0-128-16,0 2 0 16,0-1 0-16,0 2 128 0,0 3-128 0,-1 3 0 15,-4 2 0-15,7 1 128 0,1 0-128 0,-1 4 0 16,0 3 144-16,0 2-144 0,-1 2 160 0,1 0-32 0,0 0-128 0,0 3 192 15,-1 0-32-15,0 2-16 0,0 1 0 0,-1 0 0 16,0-2-144-16,-1 0 128 0,2-2-128 0,0 0 128 16,-1-1-128-16,-1-2 0 0,0 0 0 0,-1-1 128 15,1-4-128-15,-1-1 0 0,-3-5 0 0,0 0 0 16,0 0 0-16,0 0 0 0,0 0 0 0,2-6 0 16,-1-2-1424-16,0-2-224 15,-1-2-32-15,0 2-13728 0,-2 0-2736 0</inkml:trace>
  <inkml:trace contextRef="#ctx0" brushRef="#br0" timeOffset="110570.357">18528 1174 7359 0,'0'0'320'0,"0"0"80"0,0 5-400 0,-1 1 0 0,0-1 0 0,0 2 0 15,-1 2 4992-15,0 1 896 0,0 0 192 0,0 0 48 16,1 1-3824-16,0-1-768 0,0-1-160 0,1-1-32 15,1 1-768-15,1-1-176 0,1 0-16 0,-1-2-16 16,-2-6-368-16,0 0 144 0,0 0-144 0,5 1 0 31,0-2-1456-31,0-2-400 0</inkml:trace>
  <inkml:trace contextRef="#ctx0" brushRef="#br0" timeOffset="110697.328">18530 1038 16575 0,'0'0'1472'0,"0"0"-1168"16,-3-3-304-16,3 3 0 0,0 0 1088 0</inkml:trace>
  <inkml:trace contextRef="#ctx0" brushRef="#br0" timeOffset="111375.637">18519 1242 23951 0,'0'0'1056'0,"0"0"224"0,0 0-1024 0,-4 1-256 16,0 0 0-16,4-1 0 0,0 0 3200 0,-4 3 592 15,4-3 112-15,-2 5 32 0,1 1-2416 0,0 0-496 16,1 1-80-16,0-1-32 0,1 1-656 0,1 2-128 0,0-1-128 0,1 2 192 16,-2 0-192-16,1 2 0 0,-2 0 0 0,0 1 128 15,-1-4-128-15,0 2 0 0,0 1 144 0,-2-1-144 16,0-2 192-16,-1 0-16 0,-1 0-16 0,0 0 0 15,0 0 160-15,-1 0 16 16,-2 1 16-16,2-2 0 0,0-4-96 0,-1 0 0 0,-1-1-16 0,1-1 0 16,0-3-240-16,1-1 128 0,1-1-128 0,-1-1 0 15,1 0 0-15,1-3 128 0,0 0-128 0,0 0 0 16,0 1-816-16,2-1-208 0,0-1-32 16,1 0-11616-16,0-1-2336 0</inkml:trace>
  <inkml:trace contextRef="#ctx0" brushRef="#br0" timeOffset="111977.026">18817 1229 30751 0,'0'0'1360'0,"-5"-2"288"0,0-1-1328 0,0 0-320 15,0-2 0-15,-1 0 0 0,0-3 1984 0,0-1 336 16,1-1 64-16,0-3 16 0,0-2-1040 0,1-1-208 16,1-2-32-16,0 0-16 0,0 2-576 0,3-2-112 15,1 1-32-15,1-2 0 0,1 0-208 0,2 2-48 16,1-2-128-16,1 3 192 0,2-2-192 0,0 1 0 15,2 2 128-15,0 0-128 0,0 2 0 0,1 1 0 16,0 1 0-16,-1 2 0 16,-2-1-1216-16,2 3-176 0,0 2-32 0,0 2-17200 0</inkml:trace>
  <inkml:trace contextRef="#ctx0" brushRef="#br0" timeOffset="112200.292">18959 911 32655 0,'0'0'1440'0,"0"0"304"0,-3 4-1392 0,-1 1-352 0,2 0 0 0,0 1 0 16,2-6 960-16,1 7 128 0,1 0 32 0,2 1 0 16,1 0-656-16,1-2-128 0,1 1-16 0,1 0-16 15,1 2-304-15,0-2 0 0,0 2 0 0,2-2 0 0,0 2 0 0,-2-2 0 16,2 0 0-16,0 1 0 0,-1 1 0 0,-1-2 0 15,-1 0 128-15,1 0-128 0,-1 1 0 0,-1-2 0 16,-1 0 0-16,-1-1 0 16,-1 0-1472-16,-4-5-192 0,0 0-32 0,0 7-8448 15,0-1-1696-15</inkml:trace>
  <inkml:trace contextRef="#ctx0" brushRef="#br0" timeOffset="112365.373">18978 1146 23039 0,'0'0'2048'0,"0"0"-1648"15,-2-4-400-15,-1-1 0 0,1-1 2912 0,1 1 496 16,2 0 112-16,1-1 0 0,0-2-1648 0,2-1-336 16,1 0-64-16,1 0 0 0,0 0-864 0,2 0-160 15,0 1-48-15,2-2 0 0,1-1-272 0,1 0-128 16,1 0 0-16,2 1 128 16,-2-1-1120-16,1 0-224 0,0 0-64 0,-2 2-16384 0</inkml:trace>
  <inkml:trace contextRef="#ctx0" brushRef="#br0" timeOffset="112641.259">19352 1028 32191 0,'0'0'1424'0,"-4"4"304"0,1 2-1392 0,0 0-336 15,0 0 0-15,0-1 0 0,1 1 1504 0,0 0 224 16,0 0 64-16,2 0 0 0,1-1-1088 0,-1-5-192 16,2 6-64-16,-2-6 0 0,0 0-448 0,6 2-192 15,0-1 16-15,0-2-11648 16,1-3-2320-16</inkml:trace>
  <inkml:trace contextRef="#ctx0" brushRef="#br0" timeOffset="112755.63">19365 885 25391 0,'0'0'1120'0,"-5"1"240"0,5-1-1088 0,-5-1-272 15,5 1 0-15,0 0-7472 16,0 0-1552-16</inkml:trace>
  <inkml:trace contextRef="#ctx0" brushRef="#br0" timeOffset="113044.177">19460 743 26719 0,'-8'8'1184'0,"3"-5"240"0,-1 0-1136 0,1 1-288 0,3-1 0 0,-1 2 0 0,1 1 3648 0,3 0 688 16,2 2 128-16,3-2 16 0,3 4-3296 0,2-1-672 15,2 1-128-15,1 0-16 0,2 4-368 0,2-1 0 16,0 2 0-16,2 0 0 0,-3 2 0 0,1-3 0 16,-1 1 0-16,-3 1 0 0,0 0 0 0,-3 0 144 15,-2 1-144-15,-2-3 0 0,-1 2 144 0,-4-2-144 16,-1 0 0-16,-4 1 144 0,-2 0 96 0,-2-1 16 16,-1 1 0-16,-1-2 0 0,-3-3 224 0,0-1 48 15,0-2 16-15,-1-2 0 0,0-2-304 0,1-3-64 16,2-2-16-16,0-3 0 0,2-3-160 0,1-1-192 15,1-2 32-15,3-1 16 16,2 0-2064-16,2 0-416 0,3-1-64 0</inkml:trace>
  <inkml:trace contextRef="#ctx0" brushRef="#br0" timeOffset="113513.759">20050 913 34607 0,'0'0'1536'0,"0"0"320"0,0 0-1488 0,0 0-368 15,0 0 0-15,0 0 0 0,0 0 1520 0,0 0 224 16,4 3 48-16,1-1 16 0,2-1-1104 0,1 0-208 16,3-1-48-16,0 0-16 0,0 1-432 0,3 0 0 15,-2 0 0-15,0 0-12608 16,1 0-2544-16</inkml:trace>
  <inkml:trace contextRef="#ctx0" brushRef="#br0" timeOffset="113693.997">20051 1039 25791 0,'-19'8'2304'0,"11"-5"-1856"0,-1 0-448 0,2-2 0 16,0 0 3968-16,2 0 688 0,5-1 144 0,0 0 16 15,0 0-2864-15,0 0-576 0,8 1-112 0,2-1-32 16,3-2-928-16,2 1-304 0,0-1 160 0,2 1-160 15,2 0-1792-15,-2-1-448 0,0 1-96 0</inkml:trace>
  <inkml:trace contextRef="#ctx0" brushRef="#br0" timeOffset="114177.183">20614 1068 11055 0,'0'0'480'0,"0"0"112"0,0 0-464 0,0 0-128 0,0 0 0 0,0 0 0 16,0 0 5376-16,0 0 1040 0,0 0 224 0,1-4 32 15,0-3-4080-15,0 1-816 0,0-3-176 0,0-1-16 16,-1-4-720-16,0 1-144 0,-2-4-16 0,1-1-16 15,-2-1-240-15,-1-2-64 0,-1 0 0 0,0-2 0 16,-1 0-128-16,0-1-16 0,0 1-16 0,2-2 0 0,-1 5-224 0,1 0 144 16,0 5-144-16,2-1 128 0,0 0-128 0,2 3 160 15,1 1-160-15,2 2 160 0,0 2-160 0,1 3 0 16,1 1 0-16,0-1 128 0,2 1-128 0,1 1 0 16,0 0 0-16,1 3 0 0,1 0 0 0,-1 2 0 15,0 1-128-15,1 2 128 0,0-2-224 0,-3 2 32 16,2-1 0-16,-2 3 0 15,-2 1-2112-15,0 2-400 0,-2 1-96 0</inkml:trace>
  <inkml:trace contextRef="#ctx0" brushRef="#br0" timeOffset="114306.666">20521 948 30575 0,'0'0'1344'0,"0"0"304"0,5 0-1328 0,1-1-320 16,0 0 0-16,2 0 0 0,1 1 1088 0,1 0 128 15,1 0 48-15,0 0 0 0,2 0-1008 0,1-2-256 16,-1 1 0-16,2-1-15552 0</inkml:trace>
  <inkml:trace contextRef="#ctx0" brushRef="#br0" timeOffset="114446.447">20825 974 6447 0,'0'0'576'0,"0"0"-576"0,6-2 0 0,0 0 0 16,1-1 2816-16,2 1 464 0,10-3 96 0,-3-1 16 0</inkml:trace>
  <inkml:trace contextRef="#ctx0" brushRef="#br0" timeOffset="114798.555">20878 943 21183 0,'0'0'1888'0,"0"0"-1504"16,0 0-384-16,0 0 0 0,4 2 2320 0,-4-2 400 16,0 0 80-16,6 1 16 0,0 1-1184 0,0 0-224 15,0-1-64-15,1 0 0 0,2-1-944 0,-1-1-192 16,-2 1-32-16,1-1-16 0,0-1-160 0,1 0 0 16,-2 1 144-16,0-2-144 0,-1-1 0 0,-1 1 0 15,0-1 0-15,-4 4 0 0,3-4 288 0,-3 4-16 16,0 0 0-16,-1-5 0 0,-1 1 320 0,0 0 64 15,-3 1 16-15,1 1 0 0,-2 1 176 0,-1 2 48 16,-1 1 0-16,0 1 0 0,-3 2-160 0,-1 0-32 16,0 2 0-16,0 2 0 0,2-2-272 0,-1 2-64 0,-1 0-16 0,1-1 0 15,4 1-192-15,2 0-32 0,0 0-128 0,3-2 192 16,2-1-192-16,3 0 0 0,2 0 0 0,1-1 0 16,3-1-272-16,2-1 0 0,2-1 0 0,0-1 0 31,1-1-1456-31,1-1-304 0,-1 0-48 0,2-1-16 15,-1 0-688-15,-1-2-144 0,-1-1-16 0,0 2-6864 0,-1 0-1376 0</inkml:trace>
  <inkml:trace contextRef="#ctx0" brushRef="#br0" timeOffset="115111.058">21101 979 22575 0,'0'0'992'0,"0"0"224"0,0 0-976 0,4-5-240 0,-2 1 0 0,-2 4 0 0,1-3 2256 0,-1 3 416 16,0 0 80-16,0 0 0 0,-2-3-944 0,2 3-192 16,-4-1-32-16,-1 1-16 0,0 1-688 0,0 2-144 15,0 0-32-15,0 1 0 0,0 0-400 0,1 0-96 16,0 0-16-16,2 1 0 0,0 2-192 0,0 0 144 15,1-2-144-15,0 0 128 0,1-5-128 0,0 0 0 16,0 0 0-16,0 0 0 0,0 0 0 0,0 0 0 16,0 0 0-16,6 2 0 0,-6-2-128 0,6-2 128 15,0-2 0-15,0 0 0 0,0-1 0 0,0 0 0 16,-1-1 0-16,1-1 0 0,-1-1 0 0,1 0 0 16,1 1 176-16,-1 0-176 0,-2 1 0 0,-1 1 0 15,-3 5 0-15,0 0 0 0,0 0 0 0,0 0 0 16,0 0 0-16,0 0-160 0,4 6 336 0,0 1 64 0,-1 0 16 15,-1-1 0-15,0 0 0 0,1 0 16 0,-2 0 0 0,3 0 0 16,0 1 0-16,1-2 0 16,1 0 0-16,1-2 0 0,1 0-272 0,1-1 0 15,-1-1 0-15,3-1 0 0,0 0-256 0,-1-1 0 16,-1-1 0-16,1 0 0 16,1-2-1472-16,-1-1-320 0,-2-4-48 0</inkml:trace>
  <inkml:trace contextRef="#ctx0" brushRef="#br0" timeOffset="115307.753">21400 753 30111 0,'0'0'1344'0,"0"0"256"0,0 0-1280 0,0 0-320 15,0 0 0-15,-3 8 0 0,0-2 2256 0,1 2 384 16,-1 0 80-16,0 2 16 0,1 1-1280 0,0 2-256 16,-1 1-48-16,2 0-16 0,-1 1-640 0,1 1-128 15,-1-1-32-15,1 0 0 0,1-2-336 0,-2-1 128 16,0 0-128-16,0 0 0 0,0-1-176 0,0-1-96 15,0 0-32-15,0-1 0 16,-1-2-2112-16,0-2-416 0,0-2-96 0,-1 0-13808 16</inkml:trace>
  <inkml:trace contextRef="#ctx0" brushRef="#br0" timeOffset="115698.948">21292 954 16575 0,'0'0'1472'0,"0"0"-1168"15,0 0-304-15,6 1 0 0,0 0 3712 0,1 1 672 16,0-1 144-16,0-1 16 0,-1-1-2720 0,1 0-544 0,1-1-128 15,0 0 0-15,0 1-800 0,1 0-160 0,-1-1-16 0,1 0-16 16,1 0-160-16,-1-3 0 16,0 0 0-16,-2 1 0 0,0 1 0 0,0 1 0 0,-1 0 128 0,0 0-128 15,-1 0 0-15,-5 2 192 0,5-2-192 0,-5 2 192 16,0 0 176-16,0 0 32 0,0 0 16 0,0 0 0 16,0 0 288-16,1 4 64 0,0 2 16 0,-1 1 0 15,0 1-192-15,1 0-32 0,-1 0-16 0,1 0 0 16,-1 0-304-16,2-1-64 0,0 1-16 0,1-2 0 15,1 1-160-15,1-1 0 0,0-2 0 0,1 0 0 16,0-1 0-16,1-1 0 0,-1-2 0 0,1-2 0 16,1 0 0-16,-1-1 0 0,-2-1 0 0,-1 0 0 0,1 0 0 0,-1-1 128 15,0 0-128-15,-1-1 0 0,0 0 144 0,0-1-144 16,-1 0 160-16,0-1-160 0,0 0 224 0,0-1-48 16,-1 0-16-16,0 0 0 0,1 1-16 0,0 0 0 15,0-2 0-15,1 2 0 0,0 3 128 0,1-2 32 16,0 2 0-16,1 0 0 0,3 0-80 0,0 1-16 15,0 1 0-15,1 0 0 0,0 1-416 0,2 1-96 16,0 0-16-16,-1 1 0 16,-1 1-1888-16,-1 0-384 0,2 1-80 0,-1 1-16 0</inkml:trace>
  <inkml:trace contextRef="#ctx0" brushRef="#br0" timeOffset="115994.94">21763 958 8287 0,'0'0'736'0,"0"0"-592"15,0 0-144-15,-4 5 0 0,0-2 7200 0,4-3 1408 16,0 0 288-16,0 0 48 0,0 0-6128 0,0 0-1232 16,0 0-240-16,7 3-64 0,-1-2-1024 0,2-1-256 15,0-1 0-15,1-1 0 0,1 0 0 0,0-2-144 0,0-2 16 0,-1 0 0 32,-1-1-720-32,-1 0-144 0,0-1-32 0,-3 1 0 15,-1 0 0-15,-1-2 0 0,-1 1 0 0,-2 0 0 0,-2 2 1024 0,0 1 0 0,-3 0 256 0,-2 2-48 16,-2 2 1216-16,0 3 240 0,-1 2 64 0,2 2 0 15,-1 0-112-15,0 3-16 0,1 1 0 0,2 3 0 16,1-2-704-16,2 2-160 0,2-1-32 0,2 0 0 16,2-3-176-16,3 1-32 0,1 0-16 0,2-2 0 15,2 0-288-15,2 0-48 0,1 0-16 0,2-3 0 0,-1-4-304 16,2-1-64-16,0-1-16 0,1-3 0 16,-1 1-1536-16,0-2-320 0,-3-2-64 0</inkml:trace>
  <inkml:trace contextRef="#ctx0" brushRef="#br0" timeOffset="116930.355">22293 859 23039 0,'-7'7'2048'0,"7"-7"-1648"0,-3 6-400 0,-1 0 0 16,0 1 3136-16,1 0 528 0,0 2 112 0,1 1 32 15,0 1-2080-15,2-1-400 16,0 0-96-16,1-1-16 0,1-1-592 0,0 0-128 16,1-2-32-16,0 0 0 0,0 0-160 0,1-1-48 0,1 0 0 15,0-3 0-15,0-1 64 0,1-2 16 0,0-1 0 0,1-1 0 16,0-1 32-16,0-1 0 0,1-2 0 0,0-2 0 15,1-3-112-15,0-2-32 0,0-1 0 0,1 2 0 16,-1-1-224-16,0 1 128 0,-1 3-128 0,1-2 0 16,-1 3 0-16,-2 2 128 0,0 2-128 0,1 0 0 15,-1 2 128-15,-1 2 0 0,0 1-128 0,-5 0 192 0,4 3 112 16,0 3 16-16,-1 1 0 0,0 2 0 16,0 1-128-16,0-1 0 0,0 2-16 0,-1 1 0 15,-1 0-176-15,0-2 128 0,1 2-128 0,-1-4 128 0,0-1-128 0,0-1 0 16,-1-6 0-16,2 5 0 0,-1 0 0 0,-1-5 0 15,0 0 128-15,4 2-128 16,-4-2 0-16,5-1 0 0,2 0 0 0,-2-2 0 0,1 0 0 0,1-1 0 16,-2 0 0-16,0-2 0 0,0 0 0 0,1-2 0 15,-1 0 0-15,-1 2 0 0,1 1 0 0,2 0 0 16,-1 0 0-16,-1 2 0 0,0 1 0 0,0 1 0 16,0 3 0-16,1 2 0 0,-1 1 0 0,1 1 0 15,-1 2-144-15,0-1 144 0,-1 0-256 0,0 0 16 16,-1 0 0-16,0 0 0 15,0 0-336-15,0-1-64 0,0 0 0 0,-3-6-16 16,0 0-1920-16,0 0-384 0,7 1-80 0,2-1-14512 0</inkml:trace>
  <inkml:trace contextRef="#ctx0" brushRef="#br0" timeOffset="117245.549">22848 866 12895 0,'0'0'576'0,"0"0"112"0,-4-1-560 0,0 0-128 0,-2 0 0 0,1 0 0 16,0 1 6464-16,-1 1 1280 0,-2 0 240 0,0 1 48 15,-1 1-5408-15,-1 1-1072 0,3 1-208 0,-2 0-64 16,-1 3-848-16,0 0-176 0,1 1-48 0,1 1 0 16,0 0-208-16,0 2 0 0,2-3 0 0,1 1 0 15,1-2 0-15,2 1-288 0,1-1 64 0,3-1 16 16,-2-7-112-16,8 4 0 0,2-2-16 0,0-1 0 16,-1-1-112-16,1-1-32 0,2-1 0 0,0-3 0 15,-1-1 112-15,-1-1 32 0,1-2 0 0,-2 1 0 0,-1-2 32 0,0 1 16 16,0-1 0-16,-2 1 0 0,-1 2 112 0,-2 0 32 15,0 2 0-15,-3 5 0 0,0 0 144 0,0 0 0 16,0 0 0-16,0 0 0 0,-3 6 320 0,-1 3-16 16,0 1 0-16,1 2 0 0,2 0-32 0,1 1 0 15,1 0 0-15,1 1 0 0,2-1-272 0,2-2 128 16,0 2-128-16,1-1 0 0,1 0 0 0,1-1-192 16,0-2 0-16,0 0-12480 15,-1-1-2496-15</inkml:trace>
  <inkml:trace contextRef="#ctx0" brushRef="#br0" timeOffset="117427.44">23021 860 23039 0,'-8'16'2048'0,"5"-7"-1648"15,0 1-400-15,-1 4 0 0,1 1 3632 0,1 3 640 0,1 1 128 0,2-1 16 16,-1 0-2976-16,1-1-608 0,1 2-112 0,0 2-16 15,2 0-704-15,1 1 0 0,0-2 0 0,1 0-12208 16,1-3-2496-16</inkml:trace>
  <inkml:trace contextRef="#ctx0" brushRef="#br0" timeOffset="117712.523">23025 743 27647 0,'0'0'2448'0,"0"0"-1952"16,-3-4-496-16,3 4 0 0,0 0 2560 0,0 0 432 16,0 0 80-16,0 0 0 0,7 1-1936 0,1 3-400 15,0 0-80-15,3 2-16 0,0 1-432 0,1 3-80 16,1-2-128-16,2 2 176 0,-1 1-176 0,-2 1 0 16,-2 0 0-16,-1-1 0 0,-1 2 144 0,-3-1-144 15,-3 0 160-15,-2 1-160 0,-3-1 496 0,-2 1 0 16,-3-1 0-16,-3 1 0 0,0-3 288 0,-3-2 64 15,0-1 16-15,0 0 0 0,-2-1-208 0,1 0-32 16,3-2-16-16,0-2 0 0,1-2-384 0,1-1-80 16,3-2-16-16,2 0 0 15,0-1-944-15,2 0-192 0,2-1-32 0,3-2-12928 16,1-2-2592-16</inkml:trace>
  <inkml:trace contextRef="#ctx0" brushRef="#br0" timeOffset="125922.377">11910 9093 24879 0,'0'0'1088'0,"6"3"256"0,2-1-1088 0,2 0-256 16,2 2 0-16,2-3 0 0,4 3 3872 0,1-3 720 15,3-1 144-15,1 3 16 0,3-3-2544 0,3 1-512 16,3-1-96-16,4-1-32 0,3 1-704 0,4-2-144 16,4 0-16-16,-1-3-16 0,-1-1-368 0,3 1-80 15,0-1-16-15,2 1 0 0,0 1-224 0,-1 2 0 16,2 0 0-16,-5 4 0 0,-1-2 0 0,-3 1-160 16,-1 3 32-16,-1-1 0 15,-1 2-336-15,-3 0-64 0,-2 0-16 0,-2 0 0 0,-1-3-1088 0,-2 1-224 0,-2-3-32 0,-2 0-16 31,-2 0-880-31,-4-3-176 0</inkml:trace>
  <inkml:trace contextRef="#ctx0" brushRef="#br0" timeOffset="138859.888">12291 7207 26719 0,'0'0'2368'0,"0"0"-1888"16,0 0-480-16,0 0 0 0,0 0 2960 0,6 0 496 15,0 1 112-15,1-1 16 0,2 0-1520 0,2 0-288 16,0 1-64-16,2-1-16 0,3 0-672 0,1 0-144 16,0 0-32-16,3 0 0 0,-1 0-112 0,5-2-32 15,2-2 0-15,3 0 0 0,0 0-64 0,3 0-32 16,2-1 0-16,4 0 0 0,2 0-272 0,-3 0-48 16,1-1-16-16,0 2 0 0,1-1-128 0,1 1-16 15,-2 1-128-15,3 2 192 0,3 1-192 0,0 1 176 16,0 1-176-16,-1-1 160 0,-2 1-32 0,-1 1 0 15,-1 0 0-15,-1 0 0 0,-1 0 240 0,1-1 32 16,0 0 16-16,0-1 0 0,-1-2-416 0,-1 1-304 16,-4-2 48-16,-1 1 16 0,0 0 240 0,-3 0 0 15,0-1 192-15,2 0-192 0,-3 0 224 0,0 0-64 0,-1-1-16 0,0 0 0 16,2 0-144-16,-1 0 0 0,2 1 0 0,-1 1 0 16,-2-3 0-16,1 0 0 15,-3 0 0-15,-1 2 0 0,1-2 0 0,-3 1 128 16,1 0-128-16,0 0 0 0,-1 0 128 0,-1 1-128 0,-2-1 128 0,0 2-128 15,-1 0 128-15,0 1-128 0,-1-2 128 0,-2 2-128 16,0 0 128-16,1 2-128 0,-2-2 128 0,2 1-128 16,0 0 192-16,-1 2-64 0,0-2 0 0,0 1 0 15,-1 0-128-15,0 0 0 0,0-1-160 0,0 1 160 16,0-2 0-16,0 0 0 0,-2 0 0 0,-2 0 0 0,1 0 0 0,1-2 0 16,-1 1 0-16,0 1 0 0,-2 0 0 15,2 0 0-15,-1 0 0 0,0 1 0 0,2 1 0 0,-1-2 0 16,-1 2 0-16,0 1 0 0,-1 0 0 0,-1-1 0 15,0 1 0-15,-1-1 0 0,0 0 0 0,-6-2 0 16,0 0 0-16,0 0 0 0,0 0 160 0,0 0-160 16,0 0 128-16,0 0-128 0,0 0 0 0,0 0 0 15,0 0 0-15,0 0 0 16,-5 5-1440-16,-1-2-224 0,6-3-32 0,-9 5-22576 16</inkml:trace>
</inkml:ink>
</file>

<file path=ppt/ink/ink6.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3-30T00:45:01.329"/>
    </inkml:context>
    <inkml:brush xml:id="br0">
      <inkml:brushProperty name="width" value="0.05292" units="cm"/>
      <inkml:brushProperty name="height" value="0.05292" units="cm"/>
      <inkml:brushProperty name="color" value="#0070C0"/>
    </inkml:brush>
  </inkml:definitions>
  <inkml:trace contextRef="#ctx0" brushRef="#br0">13350 4255 17503 0,'0'0'1552'0,"0"0"-1232"15,0 0-320-15,0 0 0 0,0 0 2256 0,0 0 400 0,0 0 80 0,0 0 16 16,0 0-1328-16,0 0-256 16,0 0-48-16,5-3-16 0,0 1-32 0,-5 2-16 15,0 0 0-15,5-3 0 0,2 0-336 0,0 1-64 0,-1 1-16 0,0 0 0 16,0 0-64-16,0 0 0 15,-1-1-16-15,-5 2 0 0,7 0-160 0,1 1-16 16,-1-1-16-16,0 0 0 0,-1-1-96 0,0 1-16 16,1 0 0-16,1 0 0 0,0 0 0 0,-1-2 0 0,1 1 0 0,0 0 0 15,1 1 64-15,1-1 0 0,0 1 0 0,0 0 0 16,-1 0 0-16,1 0 0 0,-1 0 0 0,0 0 0 16,0 0-64-16,1 0 0 0,-1 0 0 0,0 1 0 15,0-1-80-15,0 0-32 0,0 0 0 0,0 1 0 16,-1 2-16-16,1-1 0 0,-2 0 0 0,1-1 0 15,1-2 0-15,1 1-128 0,-2 0 192 0,0 0-64 16,-1-1-128-16,1 0 160 0,0 0-160 0,0 1 160 0,-1 0-160 0,1 0 160 16,0-1-160-16,1 1 160 0,-2 0-160 0,0 0 192 15,1-2-192-15,-2 2 192 0,2 2-192 0,-1-2 160 16,0 1-160-16,0 0 160 0,-7-1-32 0,7 1 0 16,0-1 0-16,-1 1 0 0,-6-1 96 0,6 2 16 15,1-2 0-15,-1 1 0 0,0 1-48 0,1-1 0 16,0 0 0-16,1 0 0 0,0 0-64 0,1-1-128 15,0 0 176-15,0 0-176 0,-1 0 144 0,3 0-144 16,-2-1 0-16,0 1 144 0,-1 1-144 0,2-1 0 16,-1 0 0-16,0 0 0 0,1 1 0 0,-3 1 128 15,1-2-128-15,-1 2 0 0,1-2 144 0,-1 2-144 0,-1 1 160 0,0-3-160 16,-1 0 192-16,1 1-48 16,1 0-16-16,-2 0 0 0,-5-1-128 0,6 2 192 0,0-1-192 0,0 0 192 15,0 0-192-15,0-1 128 0,0 0-128 0,1 0 128 16,0 1-128-16,0 0 0 0,-1 0 144 0,1 0-144 15,2 0 128-15,0-1-128 0,-1 0 160 0,1 0-160 16,-1 1 144-16,1-1-144 0,1 0 128 16,-1 0-128-16,-1-2 0 0,0 0 128 15,2 0-128-15,0 1 0 0,0 0 128 0,-1 0-128 0,0-1 0 0,1 1 128 16,0 0-128-16,0 1 192 0,-1 0-192 0,1 0 192 16,0-1-64-16,0 1-128 0,-2 1 192 0,0 0-64 15,0-1-128-15,0 0 0 0,1 1 0 0,-1 1 0 16,-1-1 0-16,1 0 128 0,1-1-128 0,-1 1 128 15,0 0-128-15,0 0 0 0,0 1 144 0,1-1-144 0,0-2 0 0,0 0 0 16,0-1 0-16,2 2 128 0,0 0-128 0,0 0 0 16,0-1 0-16,-1 0 0 0,1 1 0 0,0 0 0 15,1 0 0-15,-2 0 0 0,-1-1 0 0,0 1 128 16,1 0-128-16,-2-1 0 0,0 1 0 0,0-3 144 16,-1 1-144-16,1 2 0 0,-1 0 144 0,-1 1-144 15,1 0 0-15,-1-1 144 0,1 0-144 0,1 0 128 16,-1 0-128-16,1 0 128 0,-1 0-128 0,2-1 128 15,1 0-128-15,0 1 128 0,-1-2 64 0,2 1 0 16,-2-1 0-16,1 0 0 0,0 1-384 0,0 0-80 16,0 1-16-16,1-1 0 0,1-2 288 0,-3 1 0 15,-1-1 0-15,1 3 0 0,-1 0 0 0,0 0 0 16,0 0 0-16,0 0 0 0,-1 0 0 0,1 0 128 0,0-1-128 0,1 1 0 16,-3 0 128-16,1 0-128 15,0-1 0-15,0 1 144 0,0 0-144 0,0 0 0 0,0-1 144 0,1 1-144 16,0 0 0-16,-1 0 128 0,0 0-128 0,0 0 0 15,-1 0 0-15,1-2 128 0,1 2-128 0,0-2 0 16,-1 4 0-16,1-2 0 0,-2 0 0 0,1 0 128 16,0 0-128-16,1 0 128 0,1-2-128 0,1 2 128 15,-3 0-128-15,3-1 0 0,0 0 0 0,0 0 0 16,0 1 0-16,0-2 0 0,-1 4 0 0,0-4 128 16,0 1-128-16,-1-1 0 0,0 0 0 0,0 2 128 0,0 0-128 15,0 0 0-15,-1 2 0 0,-1-2 128 0,2-2-128 16,-2 2 128-16,0 0-128 0,0 0 128 0,1 0-128 15,-1-1 128-15,-2-1-128 0,2 2 128 0,-1 2-128 0,1-1 0 16,-1-1 128-16,0 2-128 0,0-2 0 0,1 0 128 16,-1 0-128-16,0 0 0 0,1 0 0 0,-1 0 0 15,-5 0 0-15,7 0 128 0,-1 0-128 0,1 0 0 16,-1-2 0-16,-1 2 0 0,-5 0 0 0,7 0 0 16,0-1 0-16,0 1 0 0,-7 0 0 0,7-1 0 15,0 2 0-15,-1-1 0 0,-6 0 0 0,7-1 0 16,-1 0 0-16,1 1 0 0,0 1 0 0,0 0 0 15,-1-1 0-15,-6 0 128 0,6 0-128 0,-1-1 0 16,2 1 0-16,-1 1 128 0,-6-1-128 0,7 1 0 16,0-1 0-16,0 0 0 0,-2 0 0 0,2 0 0 15,-1 2 0-15,0-2 0 0,1 0 0 0,0 0 0 16,-1-2 0-16,0 2 128 0,1 2-128 0,0-2 0 16,1 0 0-16,-1 0 0 0,0 0 0 0,-1 0 0 15,1 0 0-15,0 0 0 0,-1 0 0 0,1 0 0 0,-1 0 0 0,0 0 128 16,0 0-128-16,0 0 0 15,0 1 128-15,-1 0-128 0,0-1 0 0,-5 0 128 0,4-2-128 0,-4 2 0 16,0 0 0-16,0 0 0 0,0 0 0 0,0 0 128 16,0 0-128-16,0 0 0 0,-6-2 0 0,-3-1-128 15,-2-1-3072 1,-2 2-592-16</inkml:trace>
  <inkml:trace contextRef="#ctx0" brushRef="#br0" timeOffset="2602.129">16262 4289 12895 0,'0'0'576'0,"0"0"112"0,0 0-560 0,0 0-128 0,0 0 0 0,0 0 0 15,0 0 3472-15,4 2 672 0,1-1 128 0,0-1 16 16,0-1-2192-16,1 1-448 0,0-2-96 0,1 0-16 16,1 1-144-16,1-3-48 0,1 1 0 0,1 0 0 15,0 0-288-15,0 1-64 0,0 0-16 0,0 0 0 16,1-1-272-16,-2 0-48 0,2 1-16 0,1 0 0 0,-2 0-288 0,0 1-64 15,-1-2-16-15,0 2 0 16,1 1-96-16,-1 0-32 0,2 0 0 0,0 0 0 0,0 0-144 16,0 0 192-16,1 0-192 0,1 0 192 0,-1 0 64 0,1 0 32 15,-1-1 0-15,0 0 0 0,1 0 32 0,2 0 16 16,-1-1 0-16,2-1 0 0,1 0 0 0,0 1 0 16,1-3 0-16,1 2 0 0,1 2-80 0,-1 0-32 15,0 1 0-15,-1-2 0 0,-1 0-224 0,1 0 176 16,-1 0-176-16,0 1 160 0,-2 0-160 0,2 1 0 15,0 0 144-15,-1 1-144 0,1-1 0 0,-1 2 144 16,3-1-144-16,1 1 0 0,0 0 192 0,2 0-192 16,-1-1 192-16,2 3-192 0,-3-3 176 0,2 1-176 15,-1 0 160-15,0-2-160 0,-4 1 160 0,0 1-160 16,-1 0 160-16,1 0-160 0,-1-2 144 0,-1 0-144 16,1-1 128-16,-1 1-128 0,1 0 128 0,0 0-128 15,0-1 128-15,1 0-128 0,-1-1 144 0,1 0-144 16,1 0 160-16,0-1-160 0,0 3 160 0,0-2-160 0,1 1 160 15,0 0-160-15,1 1 176 0,-2-1-176 16,0 1 192-16,-2-2-192 0,-2 0 0 0,1 0 0 16,-2 0 0-16,-1 1 0 0,1 0 128 0,-1 1-128 15,-1 0 0-15,1 0 0 0,-2-1 160 0,1 0-160 0,-2-1 128 0,1 2-128 16,0 2 176-16,0-1-48 0,-2-2-128 0,2 1 192 16,0 1-192-16,0 0 176 0,-1 0-176 0,2-1 160 15,0-1-160-15,0 0 128 0,-1-1-128 0,2 1 128 16,2 1-128-16,-1 0 0 0,1 0 0 0,0-1 0 15,0 0 0-15,1 0 128 0,-2-3-128 0,-1 3 0 0,1 1 128 16,-1 0-128-16,-1 0 0 0,-1 0 128 0,0-2-128 0,0 1 128 16,-1-1-128-16,-1 2 128 0,1 0-128 0,0 0 0 15,0-2 144-15,-1 1-144 0,1-1 0 0,1 2 128 16,0-2-128-16,0 1 0 0,-1 0 0 0,0 1 0 16,-1-1 0-16,0 1 128 0,0 1-128 0,1-1 0 15,2 1 0-15,0 0 0 0,-1-1 0 0,2 0 0 16,0 0 0-16,1 0 0 0,-2 2 0 0,1-1 0 15,-1 1 0-15,1 0 0 0,0-4 0 0,-1 1 128 16,0 1-128-16,-2 0 0 0,0 3 0 0,1-3 128 16,-2 1-128-16,-1-1 0 0,2-1 0 0,-1 1 128 15,-1-2-128-15,1 2 0 0,-1 2 0 0,1-2 0 16,-1 0 0-16,1 0 128 0,1 0-128 0,-1-2 0 16,1 0 0-16,0 1 128 0,1 2-128 0,0 0 0 15,-1-1 0-15,2 0 0 0,-1-1 0 0,1 0 128 16,-2-1-128-16,3 2 0 0,1 0 0 0,-1-1 144 15,1 0-144-15,1 0 0 0,-1 0 144 0,2 0-144 16,0 0 0-16,-2 0 144 0,0 0-144 0,0 1 0 16,-1 0 0-16,-1 0 128 0,-2-1 176 0,1 1 16 15,-3-1 16-15,1 1 0 0,-1 0-112 0,0 0-32 0,0 0 0 0,-1 0 0 16,-2-1-448-16,2 0-112 0,0 1-16 0,1 0 0 16,0 0 384-16,0 1 240 0,-2-1-48 0,2 0 0 15,0 0-192-15,0-1-256 0,0 0 48 0,1 1 16 16,-1 0 192-16,2 0 160 0,1 0-32 0,0 0 0 15,-3-1-128-15,2 0 0 0,1-1 0 0,0 2 0 0,-1 0 0 0,0 0 0 16,0 0 0-16,0 0 0 0,0 0 0 16,-1 0 0-16,0-1 0 0,0 1 0 0,1 0 0 0,0 1 128 15,-1 1-128-15,0-2 0 0,0 0 0 0,0 0 0 16,0-2 128-16,0 2-128 0,0 0 0 0,-1 2 0 16,1-2 0-16,-2 0 0 0,-1 1 0 0,2-1 0 15,-1-1 0-15,-1 1 0 0,1 1 0 0,-1 0 0 16,-1-1 0-16,-1 0 0 0,1 0 0 0,1 0 0 15,-6 0 0-15,6-1 0 0,0 1 0 0,0 0 0 16,0 0 0-16,-1-1 0 0,-5 1 0 0,6 0 0 16,1 0 128-16,-1 0-128 0,-6 0 0 0,6 0 0 15,0 0 0-15,-6 0 0 0,6 1 0 0,0-1 0 16,-6 0 0-16,6 0 0 0,0-1 0 0,0 1 0 16,-6 0 128-16,6 0-128 0,0 0 0 0,0 0 0 15,-6 0 0-15,6 0 0 0,-6 0 0 0,6 0 0 16,1-2 0-16,0 1 0 0,0 1 0 0,-7 0 0 15,0 0 0-15,6-1 0 0,-6 1 0 0,7 0 0 16,0-1 0-16,-2 1 0 0,-5 0 0 0,7 1 0 0,-1 0 0 0,-6-1 0 16,7 0 0-16,-1-1 0 0,-1 0 128 0,-5 1-128 15,0 0 0-15,6 1 0 0,-6-1 0 0,5 0 0 16,0 0 0-16,-5 0 0 0,5-1 0 0,0 1 0 16,-5 0 0-16,6 0 0 0,0 0 128 0,0 0-128 15,0 0 0-15,-2 0 0 0,2-2 0 0,0 2 0 16,-1 2 0-16,0-2 0 0,1 1 0 0,-1 0 0 15,0-1 0-15,-1 0 0 0,1-1 0 0,1 1 0 16,-1 1 0-16,1 0 0 0,1 1 0 0,0-2 0 16,-2 0 0-16,0 0 0 0,1 0 0 0,-1 0 0 0,-1 0 0 0,0 1 0 15,2-1 0-15,-1 1 128 0,0-1-128 0,0 0 0 16,1 0 144-16,-1 0-48 0,0 0-96 0,1 0 0 16,-1 0 0-16,1 0 0 0,1 0 0 0,-1 0 0 15,1 0 0-15,1 0 0 0,0 0 0 0,1 0 0 16,-1 0 0-16,0 0 0 0,1 0 0 0,-1 1 0 15,0-1 0-15,0 0 0 0,-1 0 0 0,1-1 0 16,1 0 0-16,1 1 0 0,0 0 0 0,-2 1 0 16,1-2 0-16,0 1 0 0,0 0 0 0,-1-1 0 15,0 1 0-15,-1 0 0 0,1 0 0 0,-1 0 0 16,0 0 0-16,0 0 0 0,0-2 0 0,-1 1 0 16,0-1 0-16,0 2 0 0,-1 0 0 0,1 0 0 15,1 0 0-15,-3 0 0 0,-4 0 0 0,0 0 0 16,0 0 0-16,0 0 0 0,0 0-256 0,0 0-64 15,0 0 0-15,-3-5 0 16,-1 1-1904-16,0-1-384 0,0-2-80 0,2 1-20304 0</inkml:trace>
  <inkml:trace contextRef="#ctx0" brushRef="#br0" timeOffset="3990.608">12235 4199 40543 0,'0'0'1792'0,"0"0"384"0,-5-2-1744 0,5 2-432 0,0 0 0 0,0 0 0 16,0 0 1312-16,0 0 176 0,7-2 48 0,5 1 0 16,2 1 0-16,6 1 0 0,2 1 0 0,5 1 0 15,1 1-768-15,1-1-128 0,0 1-48 0,2 1 0 0,4-2-256 0,2 0-48 16,0-1-16-16,2 0 0 0,2 1-144 0,0 1-128 15,-4-1 144-15,0-2-144 0,-2-2 0 0,-1 1 0 16,-2-3 0-16,-2 1 0 16,0-3-2528-16,-4 3-448 0</inkml:trace>
</inkml:ink>
</file>

<file path=ppt/ink/ink7.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3-30T00:47:53.648"/>
    </inkml:context>
    <inkml:brush xml:id="br0">
      <inkml:brushProperty name="width" value="0.05292" units="cm"/>
      <inkml:brushProperty name="height" value="0.05292" units="cm"/>
      <inkml:brushProperty name="color" value="#0070C0"/>
    </inkml:brush>
  </inkml:definitions>
  <inkml:trace contextRef="#ctx0" brushRef="#br0">12873 7766 26543 0,'0'0'576'0,"0"0"128"0,0 0 32 0,0 0 16 0,0 0-608 0,0 0-144 15,0 0 0-15,0 0 0 0,0 0 1088 0,1 6 176 0,-1 0 32 0,0 1 16 16,0-1-416-16,0 1-96 0,-1 0-16 0,0 0 0 16,1 0-176-16,0 0-32 0,0-1-16 0,0 0 0 15,0 1-144-15,0 1-32 0,0-2 0 0,0 1 0 16,1 0-96-16,-1 0-32 0,0 1 0 0,1-1 0 16,0-1-48-16,-1-6-16 0,0 0 0 0,0 0 0 15,0 0 96-15,0 0 16 0,0 0 0 0,2 5 0 16,-2-5-32-16,0 0 0 0,0 0 0 0,4 3 0 15,-4-3-32-15,0 0-16 0,5 4 0 0,0-1 0 0,-5-3 48 0,0 0 16 16,0 0 0-16,6 1 0 0,-6-1-32 0,6 0-16 16,0 1 0-16,0 1 0 0,-1 0 16 0,1-2 0 15,-6 0 0-15,7 1 0 0,0 0-128 0,0 0-128 16,0-1 176-16,1 0-176 0,0 0 208 0,1 1-64 16,-1-1-16-16,2 0 0 0,1 0 96 0,0 0 16 15,0-1 0-15,1 0 0 0,0 1-48 0,2-2-16 16,0 1 0-16,0-1 0 0,-1 0-32 0,1 0 0 15,2 0 0-15,-2 0 0 0,1 0 0 0,0 1 0 16,-1-2 0-16,0 1 0 0,-1 0-144 0,-1 1 192 16,1 0-192-16,1 2 192 0,-3-1-64 0,0 0 0 15,1 0 0-15,0 1 0 0,-2 1 64 0,2-2 16 16,0 1 0-16,0 0 0 0,-2 0-208 0,2 1 128 16,1-1-128-16,0 0 0 0,-1 0 192 0,1 1-64 15,-1-2-128-15,-1 1 192 0,3-1-192 0,0 1 176 16,-1 0-176-16,1-1 160 0,1 0-160 0,-1 0 128 15,-1-1-128-15,1 0 128 0,0 0-128 0,-1-2 0 16,1 1 144-16,0 0-144 0,-3 0 0 0,2 1 144 0,0-1-144 0,1 0 0 16,0 0 224-16,1 0-64 0,0 0-16 0,-1 0 0 15,2 1 0-15,-1 0 0 0,0 0 0 0,0 0 0 16,-1 0-144-16,0 0 0 0,1 1 144 0,0 0-144 16,-1 0 0-16,2 0 0 0,-1 0 0 0,1 0 128 15,-1 0-128-15,0 0 0 0,0 0 0 0,0 0 0 16,-1 0 0-16,1 0 144 0,0 0-144 0,-2 0 0 0,0 0 208 15,1-2-64-15,0 1-16 0,-1-1 0 16,2 0-128-16,0 1 192 0,0-2-192 0,2 0 192 0,-1 0-192 0,1 0 192 16,1 1-192-16,-1 0 192 0,1 0-192 0,-1 1 160 15,0 0-160-15,1 0 160 0,-2 1-160 0,2 0 0 16,-1 1 144-16,0 0-144 0,0 1 0 0,-2 0 128 16,2-1-128-16,-2 1 0 0,-2 0 0 0,1 0 128 15,0 0-128-15,-1-2 0 0,1 1 0 0,1-1 144 16,0 0-144-16,2 0 0 0,-1-1 160 0,-1-1-160 15,1 0 128-15,1 0-128 0,0-1 128 0,0 0-128 16,0 0 0-16,2 0 128 0,1 0-128 0,-1 1 0 16,1 0 144-16,-2 0-144 0,-1 1 128 0,0-1-128 15,-1 2 160-15,-1 0-160 0,-1 0 144 0,0 0-144 16,-1 0 128-16,1 0-128 0,-2 2 0 0,2-2 0 16,0 0 128-16,-1 0-128 0,2 0 0 0,1 0 0 15,-1-3 0-15,0 1 0 0,1 0 0 0,0 0 128 16,2-2-128-16,-1 0 0 0,0-1 0 0,1 0 128 15,-2 0-128-15,2 1 0 0,-2 1 128 0,1 0-128 0,-2 1 0 0,0 0 128 16,0 1-128-16,0 0 0 16,-1 1 144-16,0 0-144 0,-1 0 0 0,0 0 128 15,-1 0-128-15,0 0 0 0,0 0 0 0,-1-1 0 0,2 0 0 16,1 1 128-16,-1 0-128 0,0-2 0 0,1 1 0 0,0 0 0 16,-1 1 0-16,1-2 0 0,0-1 0 0,0 1 128 15,1 0-128-15,0 0 0 0,-1-1 128 0,2 1-128 16,0 0 0-16,-1 1 128 0,2 0-128 0,-2 0 0 15,-2 1 0-15,0 0 144 0,1 1-144 0,-3 0 0 16,2 0 192-16,-2 1-192 0,-1 1 192 0,0-1-192 0,0 0 0 0,0 0 0 16,0 0 0-16,0 0 0 0,-1 1 0 15,1-3 0-15,1 2 128 0,0 0-128 0,0-2 0 0,2 1 0 16,0-2 0-16,0 1 0 0,1 0 128 0,1 0-128 16,0 0 0-16,0 0 0 0,-1 0 0 0,-1 0 0 15,1 0 0-15,1 0 0 0,0 0 0 0,-1 0 0 16,1 0 0-16,-1 1 0 0,-1 0 160 0,1 0-160 15,0 0 128-15,-2 0-128 0,2 0 0 0,-2 0 0 16,-1 0 0-16,1 0 0 0,-1-1 0 0,1 0 0 16,-1 0 0-16,2 0 0 0,-1 0 0 0,1 0 0 15,0 0 0-15,1-1 0 0,1 0 0 0,0 0 0 16,1 0 0-16,0 0 0 0,-2 0 0 0,2 0 0 16,0 0 0-16,0 1 0 0,0-1 128 0,-1 1-128 15,1 0 128-15,0 0-128 0,-2 0 0 0,1 0 128 16,-2 0-128-16,-1 0 0 0,2 0 0 0,-2 2 128 15,0-2-128-15,0 0 0 0,-1-1 0 0,0 0 0 0,2 1 0 16,-3-2 0-16,0 1 0 0,1 0 0 0,1 1 128 0,-1 0-128 16,1-2 0-16,0 1 128 15,0 0-128-15,-2 0 128 0,1-2-128 0,1 2 0 16,-1 0 0-16,0 1-176 0,0-1 176 0,0 1 0 0,-1 0 0 0,-2 0 0 16,-2 0 0-16,1-1 0 0,0 1 0 0,0 1 0 15,0 0 0-15,-2-1 0 0,1 0 0 0,0 0 0 16,0 0 0-16,1 0 0 0,1 0 0 15,1 0 128-15,-2-1-128 0,2 0 0 0,1 0 0 0,1 0 0 16,0 0 0-16,1 0 0 0,0 1 0 0,1 0 0 16,-3-1 0-16,2 1 0 0,-2 0 0 0,-1 0 0 15,-1 2 0-15,-1-2 0 0,1 0 0 0,0 0 0 16,-2 1 0-16,0 0 0 0,1-1 0 0,-1 1 0 16,0 0 0-16,1 0 0 0,0-1 0 0,0 0 0 15,0 0 0-15,0 0 0 0,0-1 0 0,1 1 0 0,1-2 0 0,0 2 0 16,-1-1 0-16,0 0 0 0,3 1 0 0,-1-1 0 15,1 0 0-15,-2 0 0 0,0 0 0 0,-1-1 0 16,2 2 0-16,0 0 0 0,-2-1 0 0,0 1 0 16,-1-1 0-16,0 1 0 0,-1 0 0 0,1 0 0 15,-2-2 0-15,2 2 0 0,-1 0 0 0,0 0 0 16,0 0 0-16,1 0 128 0,0-1-128 0,-1 1 0 16,0 0 128-16,1 0-32 0,2 0-96 0,-1 1 0 15,0 1 0-15,0-1 0 0,0 1 0 0,0 0 0 16,1-1 0-16,-1 1 0 0,-2 0 0 0,2 1 0 15,-2-1 0-15,0 1 0 0,1-3 0 0,-2 1 0 16,0-1 0-16,1 0 0 0,-3 1 0 0,2-1 0 0,-5 0 0 0,5 0 0 16,0-1 0-16,1 1 0 0,-1 0 0 0,1 0 0 15,0-1 0-15,-1 1 0 16,2 0 0-16,0 0 0 0,1-3 0 0,1 2 0 0,1-1 0 0,-1 0 0 16,1-1 0-16,1-1 0 15,1 1 0-15,-3 0 0 0,2 1 0 0,-2-2 0 16,-3 1 0-16,0 1 0 0,-6 2 0 0,5-3 0 0,-2-1 0 0,1 0 0 15,-1-1 0-15,-1-1 0 0,-1 0 0 0,-2-1 0 16,0-1 0-16,1 0 0 0,0-3 0 0,0 0 0 16,0-2 0-16,0 2 0 0,0-1 0 0,0 1 0 15,-1 0 0-15,1 2 0 0,0-1 0 0,-1 1 0 0,0 1 0 0,0 1 0 16,0 1 0-16,0 1 0 0,1-2 0 0,-2 2 0 16,0-2 0-16,-3 1 0 15,-1 0-464-15,-2-1-48 0,-1 1 0 0,0-1 0 16,2 1-3488-16,-3 1-704 0</inkml:trace>
</inkml:ink>
</file>

<file path=ppt/ink/ink8.xml><?xml version="1.0" encoding="utf-8"?>
<inkml:ink xmlns:inkml="http://www.w3.org/2003/InkML">
  <inkml:definitions>
    <inkml:context xml:id="ctx0">
      <inkml:inkSource xml:id="inkSrc0">
        <inkml:traceFormat>
          <inkml:channel name="X" type="integer" max="25977" units="cm"/>
          <inkml:channel name="Y" type="integer" max="17318" units="cm"/>
          <inkml:channel name="F" type="integer" max="65535" units="dev"/>
          <inkml:channel name="T" type="integer" max="2.14748E9" units="dev"/>
        </inkml:traceFormat>
        <inkml:channelProperties>
          <inkml:channelProperty channel="X" name="resolution" value="1000.26953" units="1/cm"/>
          <inkml:channelProperty channel="Y" name="resolution" value="1000.46216" units="1/cm"/>
          <inkml:channelProperty channel="F" name="resolution" value="0" units="1/dev"/>
          <inkml:channelProperty channel="T" name="resolution" value="1" units="1/dev"/>
        </inkml:channelProperties>
      </inkml:inkSource>
      <inkml:timestamp xml:id="ts0" timeString="2021-03-30T00:49:51.196"/>
    </inkml:context>
    <inkml:brush xml:id="br0">
      <inkml:brushProperty name="width" value="0.05292" units="cm"/>
      <inkml:brushProperty name="height" value="0.05292" units="cm"/>
      <inkml:brushProperty name="color" value="#0070C0"/>
    </inkml:brush>
  </inkml:definitions>
  <inkml:trace contextRef="#ctx0" brushRef="#br0">12320 3376 22175 0,'0'0'976'0,"0"0"208"0,0 0-944 0,0 0-240 0,0 0 0 0,0 0 0 15,0 0 1168-15,0 0 192 0,0 0 48 0,0 0 0 16,5-2-528-16,-1-2-112 0,1 1 0 0,0 0-16 15,1 0-320-15,-1 1-64 0,2 0-16 0,-1 1 0 16,1-2 128-16,-1 2 32 0,0 1 0 16,0 0 0-16,-2 0 48 0,1 1 16 0,0 2 0 0,1-2 0 15,-6-1 16-15,5 3 16 0,0-1 0 0,0 0 0 16,1 0-112-16,-1 0-32 0,-1 0 0 0,1 0 0 16,1 0-192-16,-1-1-32 0,0-1-16 0,1 1 0 0,1 0 32 0,1-1 0 15,-1-1 0-15,2 1 0 0,0-1 0 0,1 0 16 16,-1 1 0-16,0 0 0 0,1 0 160 0,0 0 16 15,0 0 16-15,-2 0 0 0,2 0-128 0,0 0-16 16,-1 1-16-16,0 0 0 0,-1 0-32 0,0 1 0 16,0-2 0-16,-1 0 0 0,1 1-32 0,0 0-16 15,-1 0 0-15,1-1 0 0,0 0-64 0,0 0-16 16,0 0 0-16,-1 0 0 0,0 0-144 0,1 0 128 16,0 0-128-16,1 0 128 0,-2 0-128 0,-1 2 0 15,1-2 0-15,0 0 128 0,0-2-128 0,-1 1 0 0,0 1 0 0,1 0 0 16,-2 0 0-16,2 0 0 0,-2 0 128 0,1 0-128 15,0-1 0-15,1 0 0 16,-2 1 0-16,-1 0 0 0,1-2 0 0,0 1 0 16,0 0 128-16,1 0-128 0,-6 1 0 0,6 0 0 0,-1-2 0 0,-5 2 128 15,5-1-128-15,0 1 192 0,-1 0-192 16,1 0 192-16,-5 0-64 0,5 0-128 0,1 0 192 0,-6 0-64 16,6 0-128-16,0 0 192 0,0 0-192 0,0 0 192 15,-6 0-32-15,5-1 0 0,-5 1 0 0,6-1 0 16,1 1-160-16,-1 0 0 0,-6 0 0 0,6 0 0 15,1 0 0-15,-1 0 0 0,-6 0 0 0,5 0 0 16,-5 0 0-16,7 0 0 0,0 0 0 0,0-1 0 16,0 1 128-16,0 0-128 0,-1 0 0 0,0 0 128 0,1-1-128 0,0 1 128 15,0 0-128-15,-1 0 128 0,0-1-128 0,-6 1 160 16,6-1-160-16,0 1 160 0,0-1-160 0,-6 1 0 16,7-1 144-16,-1 0-144 0,0 0 0 0,0 1 128 15,0 0-128-15,0 0 0 0,0 0 0 0,1 0 0 16,0-1 0-16,0 1 0 0,-1 0 0 0,0 0 0 15,0 0 0-15,0 0 0 0,-1 0 0 0,0 0 0 16,-5 0 0-16,0 0 0 0,5 1-176 0,-5-1-48 16,0 0-16-16,0 0 0 15,0 0-1664-15,0 0-336 0,0 0-64 0</inkml:trace>
  <inkml:trace contextRef="#ctx0" brushRef="#br0" timeOffset="115767.307">9885 9315 25791 0,'0'0'2304'0,"0"0"-1856"0,0 0-448 0,0 0 0 0,0 0 1056 0,5-3 112 16,1 2 32-16,0 0 0 0,0 1-480 0,2-2-80 16,0 1-32-16,1-1 0 0,2 0 80 0,0 0 16 15,0 0 0-15,0 0 0 0,-1 0 112 0,-2 1 16 16,0-1 16-16,0 2 0 0,-2-2-144 0,2 1-16 16,0 0-16-16,-1 0 0 0,-1 1-288 0,2 0-64 15,-1 0-16-15,1 0 0 0,-1 1-112 0,0 0 0 16,-1 0-16-16,0 1 0 0,-6-2-48 0,8 1 0 15,-1 0 0-15,1 1 0 0,1 1 64 0,0 0 16 16,0-1 0-16,-1 0 0 0,1 2-32 0,1-3-16 16,-1 1 0-16,1 0 0 0,0-1-160 0,2 1 160 15,1 0-160-15,-2-2 160 0,1 1 96 0,0 0 0 16,0 0 16-16,0 1 0 0,0-1 32 0,0 0 0 16,1 0 0-16,-2-1 0 0,1 0-48 0,-1 0 0 15,0 0 0-15,0 0 0 0,-1 0-128 0,0 0-128 16,-1 0 192-16,0 0-192 0,-1 0 160 0,0 0-160 15,1 0 128-15,-1 0-128 0,-1 0 0 0,2 0 128 16,0 0-128-16,0 1 0 0,-1 0 128 0,0-1-128 16,-3 0 0-16,2 0 128 0,0 0 16 0,0 0 0 15,-1 0 0-15,-1-1 0 0,1 1 16 0,0 1 0 0,1-1 0 0,0 0 0 16,0 0-160-16,1 0 192 0,-1 0-192 0,-1 0 192 16,0 0-192-16,1 0 0 0,0 0 144 0,0 0-144 15,0-1 0-15,0 0 0 0,-1 0 0 0,2 0 128 16,0 0-128-16,0 1 0 0,1-2 0 0,-2 1 0 15,2 0 0-15,0 1 0 0,-1-1 0 0,0 1 128 16,1 0-128-16,-1 0 144 0,-1 0-144 0,0 0 160 0,-1 0-160 16,1 0 192-16,-1 0-192 0,-1 0 192 0,1 0-32 0,1 0 0 15,-1 0 0-15,0 0 0 0,-1 0 32 0,1 0 0 16,-6 0 0-16,5-2 0 0,1 2-192 16,0-1 160-16,0 0-160 0,-1 0 160 0,0 1-160 0,0 0 0 15,0 0 0-15,0 0 128 0,0-2-128 0,0 2 0 16,0 0 0-16,1 0 0 0,0 0 0 0,0 0 0 15,1 0 0-15,-2 0 0 0,1 0 0 0,0 0 0 16,0 0 0-16,0 0 0 0,0 0 0 0,-6 0 0 16,6 0 0-16,0 0 0 0,-1-1 0 0,-5 1 0 15,0 0 128-15,7 0-128 0,-7 0 0 0,6 0 0 16,-6 0 0-16,8-1 0 0,-1 0 0 0,0 1 0 16,-1 0 0-16,1 0 0 0,-2 0 0 0,1 0 0 15,-6 0 0-15,7 0 0 0,-1 0 0 0,0 0 0 16,-6 0 128-16,6 1-128 0,-1-1 0 0,-5 0 0 15,0 0 0-15,6 0 128 0,-6 0-128 0,0 0 0 16,0 0 0-16,0 0 0 0,0 0 0 0,0 0 128 0,5 1-128 0,-5-1 0 16,0 0 0-16,0 0 0 15,0 0 0-15,0 0 0 16,0 0-640-16,0 0-128 0,0 0 0 0,0 0-21776 0</inkml:trace>
  <inkml:trace contextRef="#ctx0" brushRef="#br0" timeOffset="136998.829">10011 9339 32879 0,'0'0'1456'0,"0"0"304"0,0 0-1408 0,0 0-352 16,0 0 0-16,0 0 0 0,0 0 1872 0,0 0 304 16,0 0 64-16,5 1 16 0,0 1-720 0,1-2-160 15,0 2-32-15,0-1 0 0,1-1-320 0,-2 0-80 16,2 0-16-16,2 0 0 0,3-1-224 0,0 0-64 16,1 0 0-16,3-2 0 0,0 1-80 0,6 0-32 15,2 0 0-15,-1 0 0 0,0 0-144 0,0 0-48 0,-4 0 0 16,1 0 0-16,1 0-128 0,-1 1-16 15,0-2-16-15,-1 1 0 0,0 2-176 0,0-2 0 0,-1 1 144 0,6 1-144 16,-2 0 0-16,0 1 0 0,-1 1 0 0,1-1 128 16,-1 1-128-16,-2 0 0 0,-1-1 0 0,1 1 0 15,-1 0 0-15,1 0 144 0,-1 0-144 0,-2-1 0 16,0 1 0-16,0 0 0 0,-3 0 0 0,0 0 0 16,-1-1 0-16,-2 0 0 0,1-1 0 0,-2 0 0 15,-1 0 0-15,1 0 0 0,-4-1 0 0,1 1 0 16,0 0 0-16,-1 0 0 0,-5 0 0 0,0 0 0 15,0 0 0-15,0 0 0 0,5 0 0 0,-5 0 0 16,0 0 0-16,0 0 0 0,0 0-208 0,0 0 80 16,0 0-1104-16,0 0-224 0,0 0-32 0,0 0-21552 15</inkml:trace>
  <inkml:trace contextRef="#ctx0" brushRef="#br0" timeOffset="163757.804">12156 11635 27647 0,'0'0'1216'0,"0"0"256"0,5-4-1168 0,2 0-304 15,1 0 0-15,2 1 0 0,0 1 2720 0,1-1 480 16,0 0 112-16,1 1 16 0,0 1-992 0,-1 0-192 15,-2 1-32-15,2 1-16 0,-2-1-1456 0,1 1-304 0,-1 1-48 0,1-2-16 16,-1 1-144-16,0 0-128 0,0 0 144 0,1-1-144 16,-2 0 0-16,2-1-256 0,-1 0 16 0,0 0-13968 15,0-3-2816-15</inkml:trace>
  <inkml:trace contextRef="#ctx0" brushRef="#br0" timeOffset="164551.915">13067 11509 5519 0,'0'0'496'0,"0"0"-496"16,0 0 0-16,0 0 0 0,0 0 6032 0,5 6 1120 15,-1-1 208-15,2-2 64 0,0 0-4320 0,2 1-864 16,1-3-160-16,1 0-32 0,1 1-464 0,1-1-96 16,0 0-16-16,1-1 0 0,2 0-448 0,-1 0-112 15,2 0-16-15,-1 0 0 0,0 0-320 0,0 0-64 16,2 0 0-16,-1 0-16 0,3 0-176 0,0 0-16 16,3 0-16-16,1 0 0 0,2 0-144 0,1 0-16 15,2-1-128-15,-1-1 192 0,0 0-192 0,2 1 0 16,-4-3 128-16,-1 3-128 0,-2-2 0 0,-1 1 0 15,-2 0 0-15,-1 2 0 0,-4-1 0 0,0 0 0 0,0 1 0 0,-4 0 0 16,0 0 0-16,-2 1 0 0,-1 0 0 0,-1 1 0 16,-6-2 0-16,0 0 0 15,0 0 0-15,4 3 0 0,0 2 0 0,-4-5 0 0,0 5 0 0,0 1-160 16,0 0-160-16,0-6-48 0,0 7 0 0,0-7 0 16,0 0-2144-16,0 0-432 15,-1 5-96-15</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377.95276" units="1/cm"/>
          <inkml:channelProperty channel="Y" name="resolution" value="425.28058" units="1/cm"/>
          <inkml:channelProperty channel="F" name="resolution" value="0" units="1/dev"/>
          <inkml:channelProperty channel="T" name="resolution" value="1" units="1/dev"/>
        </inkml:channelProperties>
      </inkml:inkSource>
      <inkml:timestamp xml:id="ts0" timeString="2019-06-27T00:39:56.825"/>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FF0000"/>
    </inkml:brush>
    <inkml:context xml:id="ctx1">
      <inkml:inkSource xml:id="inkSrc7">
        <inkml:traceFormat>
          <inkml:channel name="X" type="integer" max="9600" units="cm"/>
          <inkml:channel name="Y" type="integer" max="7200" units="cm"/>
          <inkml:channel name="T" type="integer" max="2.14748E9" units="dev"/>
        </inkml:traceFormat>
        <inkml:channelProperties>
          <inkml:channelProperty channel="X" name="resolution" value="377.95276" units="1/cm"/>
          <inkml:channelProperty channel="Y" name="resolution" value="425.28058" units="1/cm"/>
          <inkml:channelProperty channel="T" name="resolution" value="1" units="1/dev"/>
        </inkml:channelProperties>
      </inkml:inkSource>
      <inkml:timestamp xml:id="ts1" timeString="2019-06-27T00:40:42.724"/>
    </inkml:context>
    <inkml:brush xml:id="br2">
      <inkml:brushProperty name="width" value="0.05292" units="cm"/>
      <inkml:brushProperty name="height" value="0.05292" units="cm"/>
      <inkml:brushProperty name="color" value="#FFC000"/>
    </inkml:brush>
    <inkml:brush xml:id="br3">
      <inkml:brushProperty name="width" value="0.05292" units="cm"/>
      <inkml:brushProperty name="height" value="0.05292" units="cm"/>
      <inkml:brushProperty name="color" value="#00B050"/>
    </inkml:brush>
    <inkml:brush xml:id="br4">
      <inkml:brushProperty name="width" value="0.05292" units="cm"/>
      <inkml:brushProperty name="height" value="0.05292" units="cm"/>
      <inkml:brushProperty name="color" value="#0070C0"/>
    </inkml:brush>
  </inkml:definitions>
  <inkml:trace contextRef="#ctx0" brushRef="#br0">8448 1256 16 0,'-2'4'8'0,"-4"29"-3"15,6-21 9-15,0 4-13 16,0-8 0-16,3 6 0 16,2 2 1-16,3-2-3 15,5 0 1-15,3 0 0 0,3-7 1 16,2-2 0-16,0-12 0 15,3 2 0-15,-6 3 0 16,-2-7 0-16,0-8 0 16,-3-6 0-16,-2-1 0 15,0-9-1-15,-4-2 1 0,-1 0 0 32,-1 4 1-32,-2 3 0 15,-3 4 0-15,0 6 0 16,-3 1 0-16,3 10 0 15,0 2 1-15,0 17-2 16,5 16 0-16,6 3-1 16,2 9 0-16,6-10 0 0,4 17 0 15,1 12 0-15,3 14 0 0,-1-12 0 16,-2 12 0-16,2-19 0 16,1 10 1-16,-9-1-1 15,-4-6 0-15,-4-3 0 16,-7-9 1-16,-6-15 0 15,-7-4 0-15,-6-7-1 16,-3-7 1 0,-5 6-1-16,-2-13 1 15,0-12-2-15,-1-9 1 16,1-10 0-16,2-10 1 16,8 11 0-16,0-11 0 15,6-4 0-15,7-7 1 0,8-9 1 16,6-3 1-16,7 3-1 15,3 6 1-15,6-4-1 16,5-2 0-16,5-1-1 16,2-13 1-16,-2 6-2 0,0 10 0 15,-10 7 0 1,-9 0 0-16,-2 26 0 0,-8 4 1 16,-2 3-1-16,-6 2 0 15,-8 5-2-15,-3-2 1 0,-5-7-4 16,-5 8 1-16,0-1-4 15,0 9 0-15,-1 0-6 16,7 0 0-16,4-7-1 16,3 0 1-16</inkml:trace>
  <inkml:trace contextRef="#ctx0" brushRef="#br0" timeOffset="2748.241">23331 11712 22 0,'-3'0'11'0,"3"-2"-6"0,0 2 11 16,0 0-12-16,0 0 0 15,3-5 2-15,0 0 1 0,5-2-9 16,-1 0 1-16,1-5 5 16,6-2 1-16,-1-5-3 15,-3 5 1-15,-2-2-1 16,6 2 0-16,2 2 1 15,-1 7 0-15,-4 8-1 16,0 6 1-16,-4 5-1 0,7 5 1 16,-1 4-1-16,3 3 1 15,2 3-3-15,4-6 1 16,4 1-1-16,0-1 1 0,-4-4-1 16,1-3 1-16,-4-4-2 15,-3-5 1-15,-6-4-3 16,4-1 0-16,-1-4-4 15,-5-3 0-15,0 0-7 16,-3 0 1-16,-2 1-1 16,5-3 1-1</inkml:trace>
  <inkml:trace contextRef="#ctx0" brushRef="#br0" timeOffset="3033.455">23445 11992 26 0,'-13'2'13'0,"13"-11"-4"0,0-1 24 16,0-1-27-16,7-6 0 15,1-4 4-15,3-5 0 16,0-4-12-1,2-8 0-15,3 0 8 16,0 5 0-16,-1 0-2 16,-1 0 0-16,2 5-5 15,-1 0 0-15,-4-3-8 16,-8 8 1-16,2-1-8 16,-2 6 0-16</inkml:trace>
  <inkml:trace contextRef="#ctx0" brushRef="#br1" timeOffset="16122.494">9528 5879 7 0,'-3'3'3'0,"6"1"-1"0,-3-4 3 0,5 0-4 0,3 0 0 16,2-2 1-16,1-3 0 15,5 1-2-15,2-3 0 16,1 0 1-16,2 2 0 16,3 0 0-16,0 0 0 15,5 5 0-15,-3 0 0 16,1 0 0-1,-1 0 1-15,-5 0-1 16,1 0 1-16,1 0 0 16,1 0 1-16,5 0-2 15,3 3 1-15,0-1-1 16,2 0 1-16,9 1-1 16,4-1 1-16,-2-2-1 15,-3-2 0-15,3-3-1 0,6 0 1 0,2-2-1 16,7 3 1-16,7-3-1 15,-9-3 0-15,0 3 0 16,3 2 1-16,0-2-1 16,5 3 0-16,8-1 0 15,-11 0 0-15,1-4-1 16,5 2 1 15,47-7 0-31,-15 0 0 16,-9 4 0-16,-4 1 0 15,-1 2 0-15,6 0 0 16,-14 2 0-16,-2 3 0 16,2-3 1-16,-2 3 0 15,7-1-1-15,-4-2 1 0,-3 3-1 16,-1 0 1-16,4-3 0 16,4 0 0-16,-2-2-1 15,-5 0 1-15,0 0-1 16,5-2 0-16,2-1 0 15,1 1 0-15,-11 2 0 16,0-2 0-16,6-1 1 0,2 3 0 0,2 0 0 16,-10-2 1-16,3 2-1 15,5 2 0-15,-2-2 0 16,4 2 0-16,-7 0-1 16,2 3 0-16,1 0 0 15,2-1 1-15,5-1-1 16,-10 1 0-1,2 1 0-15,-2 2 1 16,0 0-1 0,7 0 0-1,33 0 0-15,-11 0 1 16,-3 0 0-16,-5 0 0 16,-11 5-1-16,-2-5 1 15,-1 0-1-15,4 0 1 0,2 4-1 16,-11-4 1-16,0 0-1 15,3 0 1-15,6 0-1 16,4 0 1-16,-12 0 0 16,-1-2 0-16,3 2 0 15,3 0 0 1,-1 0-1-16,-10 0 1 16,3 0-1-16,3 0 0 0,4 0 0 15,-2-2 0-15,-5 2 0 16,-3 0 0-16,3-3 0 15,2 1 0-15,3-3 0 16,-5 1 0-16,-3-1 0 16,0 2 1-16,3 1-1 15,0 0 0-15,2-1 0 0,-10 1 0 16,-1 0 0-16,4-1 0 16,-1 1 0-16,3 0 0 15,-2-1 0-15,-6 3 0 16,-2-2 0-16,-1 2 0 15,1 0 0-15,-1-2 0 16,6 2 0-16,0-3 0 0,-9 1 0 16,-1 0 1-16,-1-1-1 15,3 1 0-15,-3-1 0 16,5 1 1-16,4-3-1 16,-15 1 0-16,1-1 0 15,3 0 0-15,0 1 0 16,-1-1 1-16,3 0-1 15,6 0 1-15,-11 1 0 16,-6-1 0-16,1 0-1 16,2 3 1-16,3 0-1 15,0-1 0-15,8 3 1 16,-3-2 0-16,-5 2-1 16,-5-2 0-16,-1-3 1 15,4 5 0-15,-1-2-1 0,3 2 1 16,0-5-1-16,2 5 0 15,-2-3 0-15,-8 3 1 16,0 0-1-16,0 0 0 16,3-2 0-16,2 2 0 15,-2 0 0-15,2 2 0 16,3-2 1 0,-6 3 0-16,-2-3-1 15,0 2 1-15,3-2 0 16,5 3 1-16,-3-3-1 15,3 0 0-15,3 0-1 16,-6 2 0-16,-5-2 0 16,0 2 1-16,5-2-1 0,0-2 0 15,3 2 0-15,3-5 0 0,2 3 0 16,-8-1 0-16,-5-1 0 16,8 1 0-16,0 1 0 15,0-3 0-15,-3 3 0 16,3 0 0-16,3-1 0 15,-6-1 1-15,-8 1-1 16,1 1 0-16,-1 0 0 0,0-3 0 16,1 3 0-16,-1-3 0 15,-2 2 0-15,2 1 1 16,1 0-1-16,-1 2 0 16,-2 0 0-16,-6 0 0 15,0 0 0-15,3 0 0 0,0 0 0 31,0 0 0-15,27 4 1 0,-8 1 0-16,-6-2 0 15,-5-3 0-15,-8 2 0 16,-5-2 1-16,2 5 0 16,0-3 0-16,1-2-1 15,-4 2 0-15,7 1 0 0,-7-3 1 0,-2 0-3 16,-7-3 1-16,-1 1-6 15,-8-5 1-15,-10 0-10 16,-3 0 0-16,-8-7-1 16,-14-8 0-16</inkml:trace>
  <inkml:trace contextRef="#ctx0" brushRef="#br1" timeOffset="17742.248">23813 5190 18 0,'0'3'9'0,"7"18"-7"0,-1-14 9 0,-4 5-10 16,-2 2 0-16,0 9 0 0,0 3 1 16,-2 0-2-16,2-3 0 15,0 3 1-15,2-5 0 16,4-2-1-16,-1-5 1 16,3-2 0-16,0-2 0 15,0-6-1 1,-6-1 1-16,-2-3-1 15,0-5 1-15,0 0 0 16,-8-2 1-16,-7 0-2 16,-1 0 1-16,-5 2-1 15,-3 8 1-15,-5 4-1 16,5 5 0-16,-3 2-1 16,9 0 1-16,2 2-1 0,5 1 0 15,11 2 0-15,6-8 0 0,7 3 0 16,3-4 0-16,8-3 1 15,7-5 0-15,-2-2-2 16,-2-5 1 0</inkml:trace>
  <inkml:trace contextRef="#ctx0" brushRef="#br1" timeOffset="18127.803">24006 5421 12 0,'0'4'6'0,"16"-6"3"15,-9 0-1-15,1-3-8 16,3 3 1-16,0 2 0 15,-3-10 0-15,7-2-1 0,-4-2 0 0,-3 0 1 16,-5 0 0-16,-3 5 1 16,0 2 0-16,-8 4 0 15,-6 6 1-15,-9 6 0 16,1 3 1-16,-1 4 0 16,1 5 1-16,7 3-3 31,-1 0 1-31,10-6-1 0,4 4 0 15,4-4-2-15,4-1 1 16,10-5-1-16,5-5 0 16,8-5-4-16,0-2 1 15,3-5-6-15,13-9 1 16</inkml:trace>
  <inkml:trace contextRef="#ctx0" brushRef="#br1" timeOffset="18966.923">24424 5287 6 0,'-8'4'3'0,"-5"-1"4"0,10-1-8 16,-5 5 1-16,-5 5 1 16,-1 4 1-16,7 6 1 15,-9 3-3-15,2-1 1 16,4-1 1-16,5-4 1 0,2-2-1 15,6-3 1-15,-3-7-2 16,5-5 0-16,3-6 0 16,0-6 0-16,5-2-1 15,3-2 1-15,-6-5-1 16,4-2 1-16,-6 2-1 16,-3 1 1-16,-2-1-1 0,-3 7 0 0,-3 3 0 15,-2 2 1-15,-3 7 0 16,8 2 0-16,-3 10 0 15,-2 2 1-15,5 9 0 16,8 6 0-16,0 1-1 16,0 5 1-16,7 5-1 15,-1 5 1 1,-1 4-2-16,-5-2 1 16,-6 3 1-16,-2 2 1 15,0-10 0-15,-7 5 0 16,-4-5 0-16,-2-4 1 15,-3-7-1-15,0-6 1 16,-3-6-3-16,4-7 1 16,-15-7-1-16,4-5 0 0,-3-10-1 15,2-1 1-15,9 1-3 16,-1-6 1-16,11-1-4 16,1-4 1-16,12 0-5 15,3 4 0-15,8-1-2 0,5 1 0 16</inkml:trace>
  <inkml:trace contextRef="#ctx1" brushRef="#br1">10893 11580 0,'0'0'31,"0"0"-31,0 0 16,0 0-16,0 0 16,0 0-1</inkml:trace>
  <inkml:trace contextRef="#ctx0" brushRef="#br2" timeOffset="53790.238">9356 7262 22 0,'-3'0'11'0,"3"3"-11"0,0-3 12 15,0-7-13-15,0 9 1 16,3-9 1-16,2 9 0 0,3 1 0 16,0-3 1-16,2 0 2 15,1 0 1-15,0 0-1 16,2 0 1-16,-3 2 0 16,1-9 0-16,-3-3-2 0,0 3 1 15,2 3-2-15,1-1 1 16,2 5-1-16,3 7 1 15,3-5-1-15,2-2 1 16,5-2-1-16,3-3 1 16,3-4-1-16,3-3 1 15,2-2-2 1,-3 0 1-16,-2 0-1 16,-3 0 0-16,-3 0-1 15,3 2 1-15,0 0-1 16,1 0 0-16,-1 3-1 15,0 4 1-15,0-2 0 16,-3-2 1-16,3-1-1 16,3 3 0-16,-3-2 0 0,0 2 0 15,1 0 0-15,-4-3 0 0,3 1 0 16,5-5 0-16,4 0 0 16,1 0 1-16,4-1-1 15,7-3 0-15,3-3 0 16,-6-3 1-16,1 0-1 15,0 8 0 1,2 0 0-16,3-3 0 16,0-2 0-16,5-1 0 15,0 1 0-15,-8 0 0 16,3 0 0-16,3 2 0 16,2-2 0-16,3 0 0 15,2 0 0-15,1-1 0 16,-8 4 0-16,-1 3 0 0,1-1 0 15,-1 0 0-15,6-1 0 16,0 3 0-16,0 0 0 16,-8-3 0-16,0-1 0 15,2 1 0-15,1 3-1 16,2 2 1-16,-5 3 0 16,5-1 0-16,-2 1 0 0,-6 2 0 0,0 0 0 15,3 0 0-15,5-3 0 16,-2 1 1-16,5 0-1 15,0-3 0-15,-9 0 0 16,-1 0 0-16,4 1 0 16,1-1 0-16,-1 2 0 15,4 3 0 1,1-2-1-16,-4-5 1 16,-3 0 0-16,5 2 0 15,3-4 0-15,-5-1 0 16,7 3 0-16,1 0 0 15,-6 0 0-15,-3-3 0 16,-2 3 0-16,3-2 0 16,-1 2 0-16,4-5 0 0,1 5 0 15,-1-3 0-15,-4-2 0 16,1 8 0-16,5-3 0 16,0-3 0-16,5-2 0 15,-3 0 0-15,-2 1-1 16,-3-4 1-16,3 6 0 15,3-3 1-15,2 0-1 16,3 1 0-16,-1-4 0 16,-7 1 0-16,3 2 0 15,-1 1 0-15,3-1 0 16,3 0 0-16,0-2 0 16,-8 2 0-16,0-2 0 15,-1 2 0-15,4 0 0 16,-1 0 0-16,4 1 0 0,-4 1 0 15,-5 1 0-15,3-1 0 16,0 1 0-16,3-1 1 16,4 3-1-16,-4 0 1 15,-6 0-1-15,-13 2 1 16,18-7-1-16,1 0 1 16,2 1-1-16,3-3 1 0,-6 2-2 15,-4 5 1-15,-1-5 0 16,-13 5 0-16,21-5 0 15,-5 0 1-15,2 0-1 16,1 0 0-16,-9 5 0 16,1-2 0-16,0 4 0 0,4 3 0 15,-1-3 0 1,4-5 0-16,1 3 0 16,-9 0 0-16,1 0 0 15,7 0 0-15,-2 0 0 16,-13 4 0-16,20-1 0 15,-4-1 0-15,-3 0 0 16,5-2 0-16,-3 0 0 16,4 0 0-16,4-5 0 0,-2 0 1 15,-6 3-1-15,3-3 0 16,-2 5 0-16,-1 0 0 16,6 0 0-16,0 2 1 15,-5-2-1-15,-4 0 0 16,1 2 0-16,3-2 0 15,2 0 0 1,3-5 0-16,-3 9 0 16,-8 1 0-16,3 0 0 15,2-3 0-15,1 0 0 16,2-2 0-16,6 0 0 16,-12 0 0-16,1 2 0 15,0-2 0-15,3 2 0 0,2 0 1 16,5 3-1-16,-7 2 0 0,-3-2 0 15,-1-6 1-15,4-1-1 16,-3 2 0-16,8 2 0 16,-3-2 1-16,-5 2-1 15,-3-2 1-15,0 0-1 16,0 0 1-16,0-3-1 16,3 6 1-1,-5-3-1-15,-1-1 1 16,-4 4-1-16,-4-3 0 15,1-3 0-15,5-2 1 16,-3 5-1-16,-2 2 0 16,2 1 0-16,0-3 0 15,-5-1 0-15,-8 1 0 0,0 0 0 16,-2-2 0-16,2-1 0 16,2 3 1-16,1 2-1 15,0 1 1-15,-1-3-1 16,6-1 1-16,-2 1-1 15,-1 0 1-15,-5 0-1 0,3-2 0 16,-3 2 0-16,0-3 0 16,0 1 0-16,0-1 0 0,-3 1 0 15,11-3 0-15,-8 2 0 16,8 1 0-16,-8 4 0 16,0-4 1-1,16-1-1 1,-2 1 1-16,-6 2-1 15,0 0 0 1,-6-1 0-16,1 4 1 16,0-1-1-16,5 0 0 15,-14 0-1-15,6 1 1 16,-2-3 0-16,2 4 1 16,0 1-1-16,0 2 0 0,0 0 0 15,-3 2 0-15,11-4 0 16,0 1 1-16,-8-1-2 15,-2 0 1-15,-3-3 0 16,2 0 0-16,-2 3 0 16,-1-1 0-16,6-1 0 15,-2 3 0-15,-1-1 0 0,1 2 0 16,4-2 1-16,-2 2 0 16,-2 2-1-1,-3-2 1-15,-3-3 0 16,-6 1 0-16,4 2 0 15,-3 2 0-15,0-2-1 16,-3 0 0-16,0 2 0 16,-3-4 1-16,1 4-1 15,-3 1 0-15,0-1 0 16,-3-2 1-16,3 2-1 0,-6-2 1 16,-2 2-1-16,-2 1 1 15,2 4-1-15,-1-3 1 16,1 1-1-16,3-3 0 15,-3 3-1-15,-5 0 1 0,5 2 0 16,-3-3 0-16,-3 3-3 16,6-7 1-16,0 5-3 15,-2-3 0-15,2-2-9 16,-1 2 0-16,1-4-5 16,-2-3 1-16</inkml:trace>
  <inkml:trace contextRef="#ctx0" brushRef="#br2" timeOffset="56598.763">23736 3182 12 0,'0'-14'6'0,"2"-5"3"0,-2 12 6 0,0 0-14 16,6 2 1-16,-6 0 0 15,2 3 1-15,-2 2-4 16,3 9 1-16,0 5 1 16,-3 8 1-16,0 8-1 15,0 6 1-15,0 6 0 0,0-2 0 16,0 7 0-16,5-2 0 15,-2-5 0-15,5-3 0 16,-1-6 0-16,-1-3 0 0,-4-7-2 16,9-2 1-16,-3-10 0 15,-5-4 0-15,-3-5 0 16,0-7 0-16,-8-7 0 16,-6-7 0-16,-1 2-1 15,-4 0 1-15,-2 5-2 16,-6 5 1-1,4 2 0-15,-7 7 0 16,4 11-2-16,0 6 1 16,4 4 0-16,7 2 0 0,7 3 0 15,8 0 1-15,5-5 0 16,5-2 0-16,12-7 0 16,1-5 1-16,7-5 0 15,7-2 0-15,5-7 1 16,-2-2 0-16,-6-3-3 15,-8-2 0-15,4-3-9 0,-9 1 1 16</inkml:trace>
  <inkml:trace contextRef="#ctx0" brushRef="#br2" timeOffset="57021.986">23969 3549 21 0,'-8'7'10'0,"8"-10"-2"15,0 3 7-15,0-2-14 0,8-5 0 16,0-2 0-16,5-3 1 0,0-5-3 16,-2 3 1-16,4 0 2 15,-1-2 0-15,-6-1-1 16,0 1 1-16,0-1-1 15,-8 3 1-15,-3 2-1 16,-2 5 1-16,-6 5-2 16,-2 7 1-16,-3 4-1 0,0 0 1 15,-3 10-1-15,4 10 1 16,1 1 0-16,6 3 1 16,1-2-1-16,4-1 0 15,-2-4 0-15,10-5 1 16,3-4-2-1,2-8 1-15,17-7 0 16,-3-2 0-16,-1-7 0 16,15-2 0-16,-4-5-5 15,-2 0 0-15,-1 2-7 16,-4-2 1-16</inkml:trace>
  <inkml:trace contextRef="#ctx0" brushRef="#br2" timeOffset="57638.878">24342 3445 12 0,'5'0'6'0,"-5"-12"7"31,0 8-3-31,0-1-9 16,0-2 1-16,0-2 1 15,0-1 0-15,-5 1-4 0,5-1 1 16,-6 3 1-16,4 5 1 15,-4 2-1-15,4 7 0 16,-11 5 0-16,2 4 0 16,-8 5-1-16,9 3 1 15,-3-1-1-15,10 1 1 0,3-5-1 16,8-3 1-16,3-6-1 16,-4-6 0-16,7-4 0 15,-6-7 1-15,8-5 0 16,-9-4 0-16,7 2 0 15,-1 0 0-15,-10-3 0 16,2 1 1 0,-5-1-1-16,0 3 0 0,-5 3-1 15,2 1 0-15,-5 5 0 16,3 3 0-16,5 4 0 16,-6 5 0-16,4 3 0 15,2 4 1-15,0 7-1 16,8 5 1-16,-3 7 0 15,3 5 1-15,-5 6 0 0,4-4 0 16,-1 5-1-16,-4-5 1 16,-2 5 0-16,0 2 0 15,0-5-1-15,-8-2 1 16,6-5-1-16,-6-2 1 16,0-5-1-16,-3-9 0 15,-4-2 0-15,-1-10 0 0,-6-7-1 16,-4-12 1-16,0-2-1 15,4-3 0-15,7-6-3 16,-1 2 1 0,2-8-7-1,12 1 1-15,2 0-4 16,8 5 0-16</inkml:trace>
  <inkml:trace contextRef="#ctx0" brushRef="#br2" timeOffset="57971.045">24672 3146 13 0,'-2'-18'6'0,"-4"-6"8"0,6 17 4 16,6 5-14 0,-6 2 0-16,0 7 3 15,8 2 0-15,-3 12-8 16,-5 5 0-16,0 7 6 16,-5 7 0-16,-3 5-2 15,2 2 1-15,6 7-2 16,-2-9 0-16,2-1-2 15,-5 1 1-15,10-7-6 0,-3-5 1 0,6-15-8 16,6-8 1-16</inkml:trace>
  <inkml:trace contextRef="#ctx0" brushRef="#br1" timeOffset="63312.721">24924 5254 8 0,'0'-5'4'0,"-6"-4"-2"0,4 9 4 0,-3 4-7 0,-3 6 1 31,0 9 0-31,-8 6 1 16,0 4 0-16,3 8 0 0,-1-1 0 16,7-1 1-16,7 2 0 15,5-6 0-15,5-5 0 16,12-12 0-16,-1-7-1 16,10-9 0-16,7-5 0 15,-1-7 0-15,-3-8-1 16,-10 1 1-16,-8-5 0 0,0-7 0 15,-3 0 0-15,-5-4 0 16,-16 4 1-16,-5-2 0 16,-11 2 0-16,3 5 0 15,-3 4 0-15,0 0 0 16,3 6-1-16,0 1 1 16,10 3-4-1,-2 5 0-15,7 6-5 16,6 3 1-16</inkml:trace>
  <inkml:trace contextRef="#ctx0" brushRef="#br3" timeOffset="70219.17">9488 10985 16 0,'-11'3'8'0,"11"-15"-7"15,0 5 9-15,3-5-10 0,0-7 0 16,2-2 1-16,3-3 0 15,5-8-2-15,3-6 1 0,0-4 0 16,0-5 1-16,0 2-1 16,2-2 1-16,1-3 0 15,2-4 0-15,5-9 0 16,6-1 1-16,-5 3-1 16,2-5 1-16,2-2 0 15,-2-5 1-15,1-4-1 0,1-3 0 16,4-3-1-16,4-4 1 15,9-2-1-15,5-10 0 16,3 3-1-16,-6-3 1 16,0 0-1-16,0-7 0 15,3 3 0-15,3 2 0 16,10-5 0 0,3 0 0-16,-11 0-1 15,3 3 1-15,5-1 1 16,0-4 0-16,11 7 0 15,-6 0 0-15,1 0 0 16,-1-10 0-16,3 10 0 0,8 2 0 16,6 1-1-16,-14-1 1 15,2 9-1-15,1 1 0 0,10 2 0 16,-2 2 1-16,-11 5-1 16,0-4 0-16,3 6 0 15,8 0 1-15,-1 1-1 16,-4 2 0-16,-4-1 0 15,1 6 0-15,8 4 0 16,-1-2 0 0,-7 4 0-16,0 1 1 15,5 2-1-15,3-5 1 16,-1 5 0-16,-10 9 0 16,0 0 0-16,6-2 1 15,-1 7-1-15,3 2 0 0,-5 5-1 16,-6 0 1-16,1 3 0 15,-3 1 0-15,2 1-1 16,3 0 1-16,-5 0-1 16,-3 6 1-16,-2 3-1 15,-4 1 1-15,1 3-1 0,3 4 1 16,2 1-1-16,-5 3 0 16,-6 2 0-16,-2 1 1 15,3-1-1 1,-1 0 1-16,6 3-1 15,0-1 0-15,3 1 0 16,-11 2 0-16,-1-3 0 16,1 6 0-16,0-3 0 15,-2-1 0-15,4 6 0 16,6 0 1-16,-5-1 0 16,-12 1 0-16,1 0 0 0,6 2 0 15,-1 0 0-15,0 0 0 16,8-3 0-16,-2 3 0 15,0-2-1-15,-9 2 0 16,1-5 1-16,-1 5 0 0,4-2-1 16,2 2 0-16,2-5 0 15,1 3 0-15,-3 2 0 16,-8 0 1-16,2 0-1 16,1 0 0-16,2 0 0 0,3-2 1 15,5-5 0-15,1 2 0 16,-4 0-1-16,-5 0 0 15,3-2-1-15,0 3 1 16,3-1 0 0,2 0 1-16,3 3-1 15,0 0 0-15,-8-1 0 16,-3 3 1-16,5 0 0 16,-2 0 0-16,3-2-1 15,5 4 0-15,0-2 0 16,-6 0 1-16,-5 0-1 15,6 0 0-15,-3-2 0 0,0 4 0 16,8-2 0-16,0 0 1 16,-3 0-1-16,-5 0 0 15,2 0 0-15,-2 0 1 16,0 3 0-16,8-3 0 0,0 0-1 16,0 2 1-16,-6-2 0 31,-2-2 0-31,3-1-1 15,-1 1 0-15,6 2 0 16,3-3 1-16,-1 1-1 0,-5 2 0 16,-2 0 0-16,-1 0 0 15,4 0 0-15,7 0 1 16,3-5-1-16,-6 3 0 16,-2 0 0-16,0-3 0 15,39-7 0 1,-7-2 1-16,-16 2-1 15,-9-2 0-15,1-5 0 16,0 1 1-16,0 1-1 16,5 1 1-16,-8-3-1 15,-5-5 1-15,0 1-1 0,0-1 1 16,-1 6-1-16,7-6 1 16,-1-2-1-16,-8 0 0 0,-2 0 0 15,-4-2 0-15,4-5 0 16,0 0 1-16,2-2-1 15,3 4 1-15,-3-1 0 32,-5-4 0-32,-3 3-1 15,0-2 0-15,3-3 0 16,0 1 1-16,5 2-1 16,1-8 0-16,-4 1 0 0,-7-3 0 15,-1 5 0-15,1-2 1 16,5 2-1-16,-3-2 0 15,6-8 0-15,-1 5 0 0,-2 1 0 16,-8-3 1-16,-2 0-1 16,4-3 0-16,1-1 0 15,-1 1 1-15,9-4 0 16,0-2 0-16,2-1-1 16,-11 1 1-16,6-3-1 15,-2-7 1 1,1 5-1-16,1-3 1 15,8-1-1-15,-3-6 0 16,1 5 1-16,-4 0 0 0,1-4 0 16,2-1 0-16,-2 1-1 15,-4-3 1-15,9 0 0 16,-2 2 0-16,-7-4-1 16,-1 0 0-16,-4-5 0 15,1 0 0-15,0 7 1 0,-1-2 0 16,4-3-1-16,-7 5 1 15,9 5-1-15,-10-3 1 16,-12 6 0-16,-1 3 0 16,-1 1-1-16,0 7 1 15,-5-2-1 1,-3 4 1-16,-3 0 0 16,-4 10 0-16,-7 2-3 15,1 2 0-15,-8 3-6 16,-8 2 0-16,1 3-10 15,4-1 1-15,-10-7-3 16,-16 3 1-16</inkml:trace>
  <inkml:trace contextRef="#ctx0" brushRef="#br3" timeOffset="71353.902">23746 811 7 0,'-2'-14'3'0,"2"14"0"16,0 7 4-16,0-7-6 15,0 9 1-15,0 10 0 16,0 2 1-16,0 10-3 16,0 2 0-16,2 2 2 15,4-2 1-15,2 0-1 16,0 0 0-16,5-7 0 16,-5 2 0-16,0-4-1 15,0-8 0-15,-3-9 0 16,-5-7 1-16,-5 0-1 15,-3-7 0-15,-6-5 0 16,-4 3 0-16,-3 2-1 16,-3 4 1-16,-3 6-1 0,-2 2 0 31,-2 18-1-31,7-4 0 16,3 2 0-16,15-4 1 15,6 1 0-15,11 1 0 16,13-12 0-16,5-2 1 0,11-7-3 31,4-3 0-31,-1-5-4 16,-3-6 0-16</inkml:trace>
  <inkml:trace contextRef="#ctx0" brushRef="#br3" timeOffset="72487.781">24326 945 8 0,'0'0'4'0,"0"-7"2"15,0 7-3-15,0 0-2 16,0 0 0-16,0 0-1 16,-5 0 0-16,5 5-1 15,-3 4 1 1,-2 3 0-16,5 4 1 16,0 3-1-16,0-5 0 15,5-2 0-15,-2 0 0 16,2-5 0-16,-3 0 0 0,4-7 0 15,2-9 0-15,-3-1 0 16,3-4 1-16,-5-5-1 16,-3 5 1-16,0 0-1 15,-3 0 0-15,-5 2 2 16,3 5 0-16,-3 0-1 16,8 2 1-16,-6 5-1 0,6 5 1 15,0 2-1-15,0 5 1 16,0 11-2-16,6 6 1 15,2 6-2 1,-3 7 1-16,3 5 0 16,-5 3 1-16,2 6 0 15,-3 1 0-15,-2-1 0 16,-2 0 1-16,-3-1 0 16,-6-11 1-16,6-1-1 15,-3-3 1-15,-5-10-2 16,-3-9 1-16,-6-7 0 0,4-9 1 15,-3-5-2-15,0-7 0 16,5-5-4-16,3-9 1 0,5-2-6 16,5-6 1-16</inkml:trace>
  <inkml:trace contextRef="#ctx0" brushRef="#br3" timeOffset="73127.442">24588 797 21 0,'-32'9'10'0,"19"-18"-9"0,13 2 13 0,2 0-14 16,12 0 0-16,9-3 0 15,4 1 1-15,2-3-2 16,-3 0 1-16,9 3 0 31,-3 2 1-31,2 7-1 16,-8 0 0-16,-4 9 0 15,-6 8 1-15,-11-1 0 0,-10 6 0 16,-3 3 1-16,-8 6 1 16,2-15 0-16,4 8 1 15,-3-3-1-15,-3-7 1 16,8-2-1-16,3-5 0 0,5-5-3 15,0-2 1-15,5 5-2 16,5-5 1-16,12 2-1 16,-1 8 0-16,8 4 1 15,-5 7 1-15,-3 0-1 16,-5 5 0-16,-8 2 1 16,-8 5 1-1,-8 0 0-15,-8-7 0 16,-5-2 0-16,-3-1 1 15,3-9-1-15,-11-2 1 0,-5-5 0 16,-5-7 0-16,10 2-6 16,3-11 0-16,5-7-9 15,5-8 1-15</inkml:trace>
  <inkml:trace contextRef="#ctx0" brushRef="#br3" timeOffset="80673.117">23937 1084 13 0,'-5'0'6'0,"5"-2"3"16,0 4 7-16,0-2-13 0,0 0 0 0,0 0 1 16,0 5 1-16,0-1-6 15,0 1 1-15,8-5 4 16,-1 2 1-16,1-2-2 15,6 0 0-15,7-2-1 16,-5-3 0-16,0-2-1 0,-1 0 1 16,-1 0-2-16,2-5 1 15,-9 3-1-15,1-5 1 16,3 2-1 0,-8-2 1-16,-3 0-1 15,-8 2 1-15,2 0-1 16,-2 10 1-16,-7-5-1 15,-1 0 0-15,-5 9 0 16,5 3 1-16,-6 9-1 16,7 3 0-16,1 1 0 15,6 4 1-15,1 3-1 0,4 1 0 16,6 0 0-16,4 0 1 16,7-7-2-16,15-3 1 15,0-2 0-15,3-2 0 0,5-7 1 16,5-3 0-16,-8-2-2 15,-4 0 1-15,-4-4-4 32,-10 1 0-32,-8-4-4 15,-8 2 1-15,-6 5-5 16,-1 5 1-16</inkml:trace>
  <inkml:trace contextRef="#ctx0" brushRef="#br4" timeOffset="97943.935">9395 11220 7 0,'-18'7'3'0,"7"-28"-3"0,11 17 3 0,0-6-3 15,0-4 0-15,6-2 2 0,-1-6 0 16,3 1-2-16,0-5 1 16,2 8 1-16,1-4 1 15,-1-6 0-15,1-5 0 16,0-2-1-16,-1-10 1 15,3-4-2-15,1-5 1 16,-1-3-1 0,3 1 0-16,2-5-1 15,3 0 1-15,3-3-1 16,-3-6 1-16,1 4-1 16,-1 7 1-16,0-2-1 15,0 2 1-15,6-2 0 16,-1 0 1-1,11-50 0-15,-5 10 0 0,2-2-1 16,-2 1 1-16,0 6 0 16,-1 4 0-16,4-2-2 15,-3 5 1-15,5-3-1 16,2 0 0-16,1 8 0 16,2-13 0-16,-7 8 0 15,-3-3 0-15,2-2 1 0,3 0 0 16,-3-5 0-16,-2 10 1 15,0 0 0-15,-3 4 0 16,5 0 0-16,-2 3 1 16,0 4-2-16,-3 8 0 15,3 2 0-15,-3 4 0 16,-5 10-1 0,-1 0 1-16,1 2-1 15,0 10 0-15,-3 2 0 16,0 7 0-16,1 7 0 15,-4 7 0-15,-2 5 0 0,2 5 1 16,-2 4-1-16,0 10 0 16,-3 9 0-16,1 2 1 0,-1 10-1 15,0 9 1-15,0 1-1 16,6 6 0-16,-6 5 0 16,0 5 0-16,-2-3 0 15,0 5 0-15,2 3 0 16,0-10 0-16,0 4 0 15,3 1 0-15,0-5 0 16,0-2 0 0,-3-5 0-16,-2-2 0 15,-1-6-1-15,1-1 1 16,-1-7 0-16,4-10 0 16,-1-5 0-16,3-4 1 15,0-8-1-15,5-6 0 16,-3-5-1-16,-2-3 1 15,0-4 0-15,0-5 1 0,0 1-1 16,-3-4 0-16,3-6 0 16,2-3 0-16,4-6 0 15,-1-3 1-15,-3-3-1 16,-2-6 1-16,0 2-1 0,-3 0 0 16,0 0 0-16,-2-1 0 15,0-3 0 1,-1 4 1-16,-4-5-2 15,-1 2 1-15,-3-4 0 16,1 2 0-16,-3-2 0 16,3-2 1-16,-1-3-1 15,-2 0 0-15,0 3 0 16,0-3 0-16,0 0 0 16,6-5 1-16,-4 1-1 0,4-1 1 15,-4 3-1-15,1 0 1 16,2-5-1-16,0 2 1 15,1-2-1-15,-1 3 1 16,3-3-1-16,5 5 0 16,-2-5 0-16,2 2 0 0,-2 1 0 15,-1 2 0-15,1 4 0 16,-1-2 1-16,1 7-1 16,0-2 0-16,-1 2 0 0,1-2 0 15,-3 0 0-15,2 9 0 16,1 1 0-16,-1-1 0 15,1 5 0-15,0-3 0 16,2 8 0 0,0 2 1-16,-2 3-1 15,-3 4 1-15,-1 2-1 16,-1 5 0-16,-1 5 0 16,0 2 1-16,1 0-1 15,-4 5 0-15,1 5 0 16,0-1 0-16,-1 6-1 15,-2-1 1-15,3 7 0 0,-3 3 0 16,0 2 0-16,0 5 1 16,-3 4-1-16,1 6 0 15,-1 3 0-15,0-1 0 0,1 9 0 16,2 2 0-16,2 0 0 16,4 5 0-16,-4 3 0 31,1 1 0-31,0 3-1 15,-1 0 1-15,1 5 0 0,-1 2 0 16,1 0 0-16,2 3 1 16,1 2-1-16,-4-3 0 15,1 5 0-15,2-4 1 16,1-1-1-16,2-9 0 16,-1 7-1-16,4 0 1 0,2-4-1 15,-2 1 1-15,-1 1 0 16,1-7 0-16,5 2 0 15,-3 0 0-15,3-2 0 16,3-1 1 0,4 22-1-1,-2 0 0-15,-5-7 0 0,-2 2 1 16,-1-2-1-16,0-7 0 16,0-5-1-16,1 2 1 15,-1-7 0-15,3-4 0 0,2-5-1 16,1-3 1-16,-1-4 0 15,1-2 1-15,-1-3-1 32,1-7 0-32,-3-5 0 15,-3-1 0-15,0-4 0 16,0-6 0-16,-2-5 0 16,-3-3 0-16,-3-1 0 0,0-10 0 15,1-1 0-15,-6-1 1 16,2-3-1-16,-2-5 0 15,3-2 0-15,0-4 0 0,2-6 0 16,-2-1 1-16,-1 1-1 16,-2-4 0-16,0 5 0 15,0 0 0-15,0-5 0 16,-2 4 0-16,2-1 0 16,0-1 0-16,0-2 0 15,0-2 0 1,0-3-1-16,0 5 1 15,2-3 0-15,1-4 1 16,0 3-1-16,2-1 0 0,-3 0 0 16,-2-4 0-16,-2 4 0 15,-1 3 1-15,1-1-1 16,-1 1 0-16,0 2 0 16,1 0 0-16,-1 0-1 15,0 2 1-15,3 0 0 16,0-6 0-16,0 6 0 0,-2 3 0 15,2-1 0-15,0 3 0 16,2-2 0-16,1 2 0 16,0 0 0-16,-1 5 0 15,4-1 0-15,-4-1 0 0,1-1 0 16,-3 3 0-16,2 7 0 16,1-1 0-16,0 1 0 15,2-2 0-15,0 1-1 16,3 1 1-16,0 2 0 15,3 3 0-15,-1-3-1 16,4 2 1 0,-1 1 0-16,-3 4 0 15,4 3 0-15,-4 6 0 0,3 3 0 16,-2 2 0-16,0 3 0 16,-1 4 0-16,3 3 0 15,3 5 0-15,3 6 0 16,2-2 0-16,0 3 0 15,0 6 0-15,0 1 0 16,1-1 0-16,-6 12 0 0,-1 3 0 16,1 2 0-16,-2 2 0 15,-1 3 0-15,0 2 0 16,0 7 0-16,0-4 0 16,3 6 0-16,-2 3 0 15,-1 4 0 1,-3-6 1-16,1 4-1 15,0-5 0-15,-1 5 0 16,3-2 0-16,-2-7 0 16,-1 0 0-16,-2-3-1 15,0-7 1-15,0-4 0 16,0-7 1-16,0-8-1 16,-3-6 0-16,1-3 0 0,-1-2 1 0,-2-8-1 15,-3-4 0-15,2-7 0 16,1-7 1-16,2-2-1 15,1-8 0-15,-1-4 0 16,0-5 0-16,0-2 0 16,3-8 0-16,0 6-1 15,3-3 1 1,-1 0 0-16,6-3 0 0,-8 1 0 16,0-5 0-16,3 0 0 15,-3 5 1-15,2-5-1 16,4 4 0-16,-4-6 0 15,1 2 1-15,-3 2-1 16,0 3 0-16,0 2 0 16,-3-3 0-16,0 4 0 15,0 6 0-15,1 0 0 16,-1 2 0-16,0 1 0 16,1 1 0-16,-1 3 0 15,0 8 0-15,-2 1 0 16,-1 5 0-16,1 1 0 0,0 1 0 15,-3 3 0 1,0 7 0-16,0 0 0 16,2-5 0-16,-2 5 0 15,3 5 1-15,0 2-2 16,-1 5 1-16,1 4 0 16,0 1 0-16,-1 2 0 15,4 2 1-15,-1 9-1 16,0-1 0-16,0 4 0 0,-2 0 0 15,0 4 0-15,-1-4 0 16,4 5-1-16,-1-1 1 16,0 1 0-16,1-7 0 15,-1 1 0-15,0-1 0 0,3 0 0 16,0-1 0-16,-3-2 0 16,3-2 1-16,0-2-1 15,0-1 0-15,0-1 0 16,3-4 0-16,2-4 0 15,3 3 0-15,0-5 0 16,2 2 0-16,1-5 0 0,-1 3 0 16,-2-5 0-16,0 0 0 15,0 0 0 1,-3-2 1-16,-2-1-1 16,-3-1 1-16,-1 2-1 15,1-1 0-15,0 3 0 16,0 3 0-16,0 1-1 15,0 1 1-15,3 0 0 16,-1 2 0-16,4-2 0 16,1-3 1-16,1 8-1 0,0-1 1 15,0 3 0-15,-3 0 0 16,1 2 0-16,-4-2 1 16,1 0-2-16,-3-1 1 0,0 6-1 15,0-3 0-15,-1-4 0 16,1 1 0-16,0-3-1 31,3 1 1-31,5-4-1 16,-6-3 1-16,4-2 0 0,-4 0 0 31,6-2 0-31,0-3 1 16,-3-4-1-16,-2-5 1 15,-1-2-1-15,-2-6 1 16,0-1 0-16,3-1 0 0,-3-4-1 15,0-7 0-15,0-3 0 16,-3 3 0-16,0-5 0 16,3-7 0-16,0 7 0 15,0-4 0-15,0-3 0 16,0 2 0-16,-3 3 0 16,0-5 1-16,-2 5-1 0,0-1 0 15,-1 6 0-15,1-3 0 16,0-2 0-16,-1-3 0 0,1 10 0 15,2-5 0-15,1 2 0 16,-1-2 0-16,0 5 0 16,0 2 0-16,-2-2 0 31,0 2 0-31,-3 0 0 16,0 3 0-16,-3 2 0 15,0-1 1-15,1 6-1 0,-1 0 1 16,-2 4-1-16,0 2 0 15,-1 6 0-15,1-1 0 16,2 5 0-16,1 2 0 16,-1 5-1-16,0 3 1 0,3 2-1 15,0 2 1-15,0 2 0 16,0 3 0-16,3 2-1 16,-3 5 1-16,3 2-1 15,-1-2 1-15,4 5 0 16,-1-3 0-16,3 2 0 15,0-4 0 1,0 2 0-16,0 3 0 16,2 2 0-16,1 2 0 0,-3-4 0 15,0 4 0-15,0 0 0 16,0-4 0-16,0 2 0 16,-1 0 0-16,1 2 0 15,0-4 0-15,3-3-1 16,2 0 1-16,3 3 0 15,3-3 0-15,2-2-1 0,0 2 1 16,-3-4 0-16,4-3 0 16,-4 2 0-16,-2-2 1 15,0 3-1-15,-3 2 0 16,0-7 0-16,1 2 0 16,1 2 0-1,1 1 0-15,0-3 0 16,3 2 0-16,-1-1 0 15,1-8 0-15,-1 0 0 16,-2 2 0-16,0 5 0 16,2 1 0-16,1-1 0 15,2 2 1-15,-2 3-1 16,-1-5 0-16,1 8 0 0,-1-6 0 16,1 3 0-16,-3-5 0 0,2-2-1 15,1-5 1-15,-6-5 0 16,0-1 0-16,0-4 0 15,-2 1 1-15,0-5-1 16,-1-2 0-16,1-8 0 16,-3 1 0-16,0-5 0 0,2-3 0 15,-2-4 0-15,0-5 0 16,0-4 0-16,0 1 0 16,0-6 0-16,0 0 0 15,0 0 0-15,0-1 0 16,2-1 0-16,-2-1 0 15,0 0 0 1,0 5 0-16,-3 1 0 16,1-4 0-16,-1 1 0 15,3 4 0-15,0-2 0 16,0-4 0-16,0 2 0 16,2 4 0-16,1-2-1 15,5-2 1-15,0-1 0 16,-1 4 0-16,1-4 0 0,0-1 0 0,0 1 0 15,0 6 0-15,0 2 0 16,0-1 1-16,-6 1-1 16,1 0 0-16,-1 4 0 15,-2 6 0-15,3 1 0 16,-3 1 0-16,3-1 0 31,-4 3 0-31,1 0 0 0,0 2 0 16,0 0 0-16,3 3 0 15,-1 2-1-15,1 0 1 16,2 0 0-16,0 2 0 16,1 0 0-16,-1 3 0 15,0 2 0-15,0 2 0 16,1 3 0-16,-1 2 0 0,-3 3 0 16,4-1 0-16,-1 0 0 15,0 3 0-15,0 2 0 16,3 3 0-16,0 2 0 15,0-1 0-15,0 1 0 16,0-2 0-16,0 2 0 16,-1 2 0-16,-1 5 0 0,-4-3 0 0,1-2 0 15,-3 3 1-15,-3 2-1 16,0 2 0-16,1-2 0 16,-1-3 0-16,0 1-1 15,1 4 1-15,2-2 0 16,-1-3 0-16,7 1 0 15,-1-5 0 1,0 0 0-16,3 2 0 16,0 0 0-16,-3 0 1 15,0 0-1-15,1 3 0 16,-1-5-1-16,-3 2 1 16,1-3 0-16,0-1 0 15,2-1 0-15,3 1 0 16,0-8 0-16,-1 3 0 0,1-3 0 15,0 3 0-15,0-2 0 16,-3-1 0-16,0-2-1 16,1 3 1-16,-4-3 0 15,4 2 0-15,-4-2 0 16,-2-2 0-16,0 2 0 16,0-5 0-16,0 0 0 15,0 1 1-15,0-3-2 16,2 2 1-16,-2 1 0 15,0-3 0-15,3 0 0 16,-1 0 0-16,4 2 0 16,-1-4 0-16,0 4 0 15,3-2 0-15,-3 0 0 16,3-5 0-16,-3 0 0 0,3-2 0 16,-3-7 0-16,1 5 0 15,-1-3 0-15,3-2 0 16,0 2 0-16,-3 1 1 15,0-6-1-15,0 1 0 16,0 1 0-16,-2-3 0 16,0 1 0-1,-1-2 0-15,1 1 0 16,-3 3 1-16,-3-1-1 16,3 0 0-16,-3-1 0 15,1 1 1-15,-1 2-1 16,0-1 0-16,0 1-1 15,3-2 1-15,-5 2 0 0,2 2 0 16,-2 0 0-16,0 3 0 0,-1-3 0 16,-2 0 0-16,0-2 0 15,0 0 1-15,0 0-1 16,0-3 0-16,0 6 0 16,0-3 0-16,-2 2 0 15,2-2 0-15,-3 2 0 16,0-2 0-16,1 2 0 0,-1-2 1 15,-2-2-1-15,-3-1 0 16,3 3 0-16,-1-3 0 16,4 3 0-16,-4-2 0 15,1-3 0-15,2 0 0 16,-2-2 0-16,2 2 0 0,1-2 0 31,-1 2 0-31,3-4-1 16,0-1 1-16,0 1 0 15,0-1 0-15,-3 1 0 0,1-3 0 0,-1 2 0 16,1-4 0-16,-1 0 0 16,0 4 0-16,1-1-1 15,-1-4 1-15,3 1 0 16,0-3 0-16,3 6 0 16,2-1 0-16,-2-5 0 15,2 3 0-15,0 0 0 16,-2 4 0-16,2-2 0 15,-2-2 0-15,-1 2 0 16,1-2 0-16,0 2 0 16,2 3 0-1,-2-1 0-15,2 1 0 16,0-3-1-16,6 2 1 16,-6 1 0-16,-2 2 0 15,2-5 0-15,0 0 0 16,3 0 0-16,-3 5 0 0,3 4 0 15,-2-2 0-15,2 3 0 16,0 2 1-16,-3 2-2 16,3 0 1-16,0 1 0 15,0 1 0-15,2 1 0 16,1-1 0-16,2 3-1 16,0 3 1-16,1-1 0 0,1 5 0 15,1 5 0-15,-2-1 0 16,1 3 0-16,1 0 0 0,3 3 0 15,-3 2 1-15,0 4-1 16,-3 3 0-16,0 0 0 16,-2 2 0-16,2 5 0 15,-3 2 0-15,1 0 0 16,-3 3 0-16,0-1 0 16,2 8 1-1,-4-3-1-15,2 1 0 16,-3 3 0-16,0-1 1 15,1 0-1-15,-1 2 0 16,0-3 0-16,0 1 0 0,1 0 0 16,-1 2 0-16,-2 0-1 15,-1 2 1-15,1-2 0 16,0 2 0-16,-1-2 0 16,1 0 0-16,0 3 0 15,-1-3 0-15,1-5 0 16,-1 2 0-16,4 6 0 15,-1-1 0-15,-2 3 0 0,-1-3 0 16,1-2 0-16,0 2 0 16,-1 1 0-1,4-1 0-15,-1-2 0 16,0 0 0-16,0-2 0 16,3-1 0-16,-2 1 0 15,-1-3 0-15,0 0 0 16,1-4 0-16,1-5-1 15,1-3 1-15,3-4 0 16,-3-2 0-16,3-5 0 0,-4-1 0 16,4-1 0-16,0-3 0 15,-3 0 0-15,2-5 0 0,-2 0 0 16,0 1 1-16,0-10-2 16,3-3 1-1,7-18 0 16,-2 0 1-31,0-5-1 16,-3 0 1-16,0 2-1 16,3 1 0-16,-3-1 0 15,-2-2 0-15,0 3 0 0,2 2 0 16,-3-1 0-16,-2-4 0 16,0 1 0-16,0 1 0 15,-3 0 0-15,-2 3 0 0,0-2 0 16,-1-3 1-16,4 4-1 15,-4 1 0-15,4-2-1 16,-1-6 1-16,0 8 0 16,3 0 0-16,0-3 0 15,0 3 0-15,0 0 0 16,0 0 0-16,-3 2 0 0,0-2 0 16,-2 2 0-16,-3 0 1 0,0 2-1 15,0-2 0-15,0 3-1 16,3-3 1-16,-1 0 0 15,1-2 1-15,2 0-2 16,3 4 1-16,0-2 0 31,0 1 0-31,3-4-1 16,-1 3 1-16,1 1 0 0,0-1 0 16,-1 0 0-16,1-2 0 15,-1-1 0-15,1 6 0 16,-1 2 0-16,1 0 0 15,0-1 0-15,-1 1 0 16,3 0 0-16,-2 2 0 0,0-2 0 16,2 7 0-16,-3 0 0 15,4 2 0-15,-1-2 0 16,-3 2 0-16,1 0 0 16,0 5 0-16,-1-2 0 15,1 2 0-15,-3 2 0 16,-3 0 0-1,3 3 0-15,-3 2 0 16,1 2 0-16,1 6 0 0,1-4 0 16,0 1 1-16,0 0-1 15,0-1 0-15,3 3-1 16,-1 3 1-16,1-1 0 16,0 5 0-16,2 3 0 15,0-1 0-15,0 1 0 0,0 4 0 16,1 0 0-16,-1 5 0 15,-3 0 0-15,1 0 0 16,0 0 0-16,-1 2 0 16,1 2 0-16,-1-1 0 15,4 1 0-15,2 1 1 16,-3-1-1-16,0-1 0 0,0 1 0 16,0 1 1-16,1 2-2 15,-1 2 1-15,0-7 0 16,0 3 0-16,1-3-1 15,-4 5 1-15,-2-3 0 16,0-1 0-16,0 4 0 16,0-3 0-1,2 1 0-15,-2-5 0 0,3 2 0 16,0 5 0-16,-1-3 0 16,1 1 0-16,-1-1-1 15,1-1 1-15,0 1 0 16,-1 1 0-16,1-3 0 15,-1-4 1-15,1 1-1 16,-1 4 0-16,1-4 0 0,0 4 0 16,-3-3 0-16,2-1 0 15,-2-1 0-15,0-3 0 16,3 3 0-16,-3-1 0 16,-1-2 0-16,1 1 0 15,3-4 0-15,-6 3 0 16,1 1 0-1,-1-1 0-15,0-2 0 16,0-1 0-16,1 4 0 16,2-8 0-16,-3 0 0 15,0 0 0-15,-2 2 0 16,-3 1 1-16,0 2-1 16,0 0 0-16,-3-1 0 15,1-4 1-15,-1 3-1 0,0-1 0 0,3 3 0 16,0 0 0-16,3 0-1 15,0-3 1-15,-1 3 0 16,4 2 0-16,-1-4 0 16,0-1 0-16,-2 1-1 15,-1 4 1-15,4-2 0 16,-4 2 1 0,4-5-2-16,-1 1 1 15,0 2 0-15,3-1 0 16,-3-1 0-16,3 2 0 15,0-3 0-15,0 1 0 16,0-3 0-16,-3-3 0 16,1 1 0-16,-1 0 0 15,0 0 0-15,3-1 0 0,0 4 0 16,0-4 0-16,0 1 0 16,0-3 0-16,0 3 0 15,0-5 0-15,0 0 0 16,0-2 0-16,0-3 0 15,0 1 0-15,0-6 0 16,0 1 1-16,-3-5-1 0,0 0 1 0,0-5-1 16,1 5 0-16,-1-2 0 15,-2-5 1-15,2-3-1 16,-2-4 0-16,2 0 0 16,0-3 0-16,0-4-1 15,1-5 1-15,-1 3 0 16,-2-3 1-1,2 0-1-15,-2-3 0 16,-1 6-1-16,1-1 1 16,0-4 0-16,2 0 0 15,0 4 0-15,0-4 0 16,1-3 0-16,-4 1 0 16,1-1 0-16,0 3 1 15,-1-5-1-15,1 0 0 0,-3 4 0 16,0-1 0-16,0-3 0 15,-3 7 1-15,1-2-1 16,-1 2 0-16,0 2 0 16,1 1 0-16,-1 1 0 15,0 1 0-15,1 2 0 16,-1 3 0-16,1 2 0 16,-4 2 0-16,1 2 0 15,0 1 0-15,-3 2 0 16,2 0 0-16,-2 4 0 15,3 3 1-15,0 0-1 16,2 0 0-16,1 5 0 16,-1 2 0-16,0 0-1 15,1 2 1-15,2 5-1 0,0 3 1 16,0-1 0-16,2 3 0 16,-2-1-1-16,3 4 1 15,0 1 0-15,-1 3 0 16,1 2 0-16,0 0 0 15,2-2 0-15,0 2 0 0,3 7 0 16,3-2 0-16,-3 2 0 16,0-6 0-16,-1 6 0 15,1 0 0-15,0 0 0 16,3-4 0-16,-3 4 0 16,5-4 0-16,-2-1 0 15,2 1 0-15,-3-3-1 0,1 2 1 16,0-2 0-1,-1-2 0-15,-2-2 0 16,3-1 0-16,-1 1 0 16,4 1 0-16,-1-3 0 15,-3-1 0-15,1-3 0 16,-6 4 0-16,1-4 0 16,-1 1 0-16,0 0 0 15,-2-3 1-15,-1-2-1 0,1 3 0 16,0-1 0-16,-1 3 1 15,1 0-1-15,0 2 0 16,2 0 0-16,0-2 0 16,1-1-1-16,-1 1 1 0,0 2 0 15,3-4 0-15,0-1 0 32,0 0 0-32,0-1-1 15,0-1 1-15,0 2 0 16,0-2 1-16,2 0-1 15,1 0 0-15,-1-2-1 16,6 2 1-16,-2 0 0 0,-1-2 0 16,3-1 0-16,-1 1 0 15,7 0 0-15,-1-3 0 0,0 0 0 16,-2 1 0-16,2-3 0 31,-3 2 0-31,1-2 0 0,-3-2 0 16,-3 2-1-16,-3 0 1 15,1-3 0-15,2 1 0 16,0-3 0-16,3 3 0 16,0 0 0-16,0-3 1 15,3 0-1-15,-4-2 0 16,4 0 0-16,-3 0 0 16,0-5 0-16,-3-2 1 15,0 0-1-15,-2-5 0 0,-1 1 0 16,1-1 0-16,0 5 0 15,-1-3 0-15,-2-2 0 16,3-2 0-16,2 0 0 16,0-3 0-16,-2 6 0 15,2-1 0-15,-3 0 0 16,1-2 1-16,0 0-1 0,-1 2 0 16,1 0 0-16,-1 0 0 15,1 3-1-15,0-1 1 16,-3 3 0-16,-1-2 0 0,-1-1 0 15,-1-2 0-15,0 3 0 16,1-3 0-16,-1 3 0 16,3-3 0-16,0 2-1 15,2 1 1-15,1-3 0 16,2 0 0-16,3 1 0 16,-3 1 0-1,1 3 0-15,-1-2 0 16,0-3 0-16,0 2 1 15,0-2-1-15,1 3 0 0,-1 0 0 16,0-1 0-16,3-2 0 16,-3 3 0-16,6 2 0 15,-6 2 0-15,0 0 0 16,-2 3 0-16,2-1 0 16,-5 3 0-16,0 0 0 15,0 0 0-15,0 2 0 0,-3-2 0 16,3 5-1-16,-3-3 1 15,3 1 0-15,0 1 0 16,0 3 0-16,-3 0 0 16,1 5 0-1,-1-3 1-15,3 3-1 16,-3 0 0-16,0-1 0 16,1 1 0-16,-1 0 0 15,-2-3 1-15,-1 3-2 16,1 0 1-16,0-1-1 15,-1 1 1-15,4 2 0 16,-1 0 0 0,5 7 0-16,-4 0 0 0,-1 0 0 15,0 5 1-15,1-2-1 16,-4-3 0-16,4 2 0 16,-4 1 1-16,1-1-1 15,0 3 0-15,2 2 0 16,0-4 0-16,0 2 0 15,-2 2 0-15,2 0 0 0,1 2 0 16,-1 1 0-16,0-1 0 16,3-4 0-16,0 0 0 15,-3 0-1-15,3-3 1 16,0-4 0-16,0 0 0 16,0-3 0-1,0 1 0-15,0-3 0 16,-3-3 0-16,1-4 0 15,-1 0 0-15,0-2 0 16,0 0 1-16,1-3-1 16,-1-2 0-16,0 0 0 15,1-5 0-15,-1 0 0 16,0-4 1-16,0-1-1 0,1-6 0 0,-1 4-1 16,-2-4 1-16,2-3 0 15,-2-2 0-15,-3 4 0 16,0-4 0-16,0 2 0 15,0-5 0-15,0 1 0 16,-3-1 1-16,3 3-1 31,0-3 0-31,0-4-1 0,0 7 1 16,0-5 0-16,0 0 1 16,0-5-1-16,0 8 0 15,-3-5 0-15,1 2 0 16,-1-3 0-16,0 3 0 15,1 0 0-15,-1-2 0 16,0 0 0-16,1 2 0 0,-1 2 0 16,1-1 0-16,2-1 0 15,0 2 0-15,2-4 0 16,1-1 0-16,-1 1-1 16,1 0 1-16,0-3 0 15,-1-2 0-15,1-4 0 16,0 6 0-16,-3 0 0 15,0-4 0-15,0 4 0 16,0-4 0-16,2 0 0 16,1-1 0-16,0 1 0 15,2-7 0-15,3 2 0 16,-3 0 0-16,3 0 0 16,0-1 0-16,3-1 0 15,-3 0 0-15,-3 2 0 0,0 0 0 16,-2-3 0-16,-3 6 0 15,0-3 0-15,2 2 1 16,-2 10-1-16,6-3 0 16,-1 0-1-16,0-4 1 15,3 7 0-15,0-1 0 16,0 4 0-16,0-1 0 0,-3 2 0 16,3 0 0-16,0 3 0 15,0 7 0-15,-3 0 0 16,1 4 0-16,-1 3 0 15,-2 3 0-15,2 3-1 16,0 4 1-16,1 1 0 16,-1 6 0-16,0-1 0 15,0 3 0-15,3 4 0 16,3 3 0-16,0 7 0 16,2 0 0-16,0 4 0 15,0 1 0-15,-2-1 0 16,-1 5 0-16,1 1 0 15,-3-1 1-15,0 5-1 16,0 2 0-16,0-4 0 0,0 6 0 16,-3 1 0-16,3 0 0 15,-3-1 0-15,3 1 0 16,0-1 0-16,0 1 0 16,0 0 0-16,0 2 0 15,-3 0 0-15,0-3 1 16,3 8-1-1,-5 0 0-15,-3-3 0 16,0 0 1-16,3 3-1 16,-1-5 0-16,-2 2 0 15,6 1 0-15,-1-3 0 16,3 2 0-16,0-2 0 16,2 5 0-16,4-8 0 15,-4 1 0-15,-2 2-1 0,0 2 1 0,0-4 0 16,0 2 0-16,0 0 0 15,0-5 0-15,0 3 0 16,0-1 0-16,0 3-1 16,0-2 1-16,0-3 0 15,-1 3 0-15,1 2 0 16,0-5 0-16,3 3 0 0,-1-1 0 16,1-1 0-16,0-1 0 15,-1 7 0-15,3-2 1 16,-5 3-1-16,6-3 0 15,-4 2 0-15,1-4 0 16,-1 1-1-16,1 4 1 16,0-1 0-1,-1 3 0-15,-5 0 0 16,6-1 0-16,-6 3 0 16,1 7 0-16,-1-7 0 15,-2 5 1-15,-1-5-1 16,1 7 0-16,-1 0 0 15,1 0 1-15,2 3-1 16,-5-1 0-16,8 3 0 0,-2 0 0 0,-4 2 0 16,9 3 0-16,-3-1 0 15,-3 3 0-15,0 2-1 16,3 0 1-16,3 1 0 16,-1-4 0-16,-2 1 0 15,3 2 0-15,0-2 0 16,-3 5 0-1,2-5 0-15,1 2 0 16,-1 0 0-16,1 0 0 16,-3-7 0-16,-6 1 0 15,6-1 0-15,-2-5 0 16,2 1 0-16,2-6 0 0,-5 6 0 16,1-1 0-16,-4-9 0 15,6 3 1-15,0-1-1 16,0-4 0-16,0-10 0 15,5 0 0-15,1-4 0 16,-1-5 0-16,-3-3 0 16,6-2 0-16,-2-6-1 0,-4-6 1 15,1-2 0-15,-1-5 0 16,-2-2 0 0,0-7 0-16,-3 0 0 15,1 0 1-15,-4-5-1 16,-2-4 0-16,6-5 0 15,-4 0 1-15,1-8-1 16,0-1 0-16,-1-5 0 16,4-3 0-16,-1-4 0 15,0-1 1-15,-2-1-2 0,-1-3 1 16,-2 2 0-16,0-7 0 16,0 3 0-16,0 2 0 15,0-5 0-15,-2 3 0 16,-1-8 0-16,1 1 0 0,-1 2 0 15,-2-3 0-15,-1-2 0 16,-2 3 0-16,0-1 0 16,0 1 1-16,1-5-2 15,-1 4 1-15,2-4 0 16,1 0 0-16,0-2 0 16,-3 6 1-16,0 1-2 0,0-8 1 15,0 10 0-15,3-2 1 16,-1-1-1-1,-2-4 0-15,1 5-1 16,-1 2 1-16,2-3 0 16,1 3 0-16,2-5 0 15,3 3 0-15,-2 2 0 16,-4-5 0-16,1 5 0 16,0 0 0-16,0 2 0 15,-3 0 0-15,0 3 0 0,2 2 1 16,-2 2-1-16,6 0 0 15,-1-6-1-15,-2 4 1 16,0 0 0-16,2 0 0 0,-2 2 0 16,-1-2 0-16,-2 2 0 15,6 1 0-15,-4-1 0 32,-1 2 0-32,1-4 0 15,1 5 0-15,0 0 0 16,-1-3 0-16,4 3 0 15,-4-5 0-15,6 2 0 0,0 3 0 16,0-3 0-16,0 0 0 16,0-2-1-16,0 5 1 15,0 0 0-15,0 2 0 0,8 2 0 16,-2-7 0-16,-1 3 0 16,3 7 0-16,-3-3 0 15,0-2 1-15,1 5-2 16,-4-5 1-16,6 7 0 15,-8 0 1-15,3 0-1 16,0 0 0-16,-1 7-1 0,1-2 1 16,0-5 0-16,2 3 0 15,0-1 0-15,0 3 0 0,3-3 0 16,-2 1 0-16,2-3 0 16,0-3 0-16,2 8 0 15,1-2 0-15,2-1-1 31,0-2 1-31,0 7 0 16,6-2 0-16,-3-3 0 16,2-4 0-16,-2 5 0 0,3-1 0 15,2 0 0-15,-3-1 0 16,4-4 0-16,-1 3 0 16,3-2 0-16,-1 2 0 15,-4 3 0-15,-3 1 0 0,0-4 0 16,-1 0 0-16,1 1 0 15,0 1 0-15,-3 3 0 16,6 0 0-16,-3 2 0 16,0-3 1-16,0 1-1 15,-3 5 0-15,3 4 0 16,-3 0 0 0,0 3 0-16,0 4 1 15,1 2-2-15,-4 3 1 0,1 3 0 16,-3 4 0-16,0-3 0 15,0 8 0-15,0 2-1 16,-1 5 1-16,1 7 0 16,8-1 0-16,-5 4 0 15,-1 4 1-15,-2 4-1 16,6 3 0-16,-4 5 0 0,1 2 0 16,-1 4 0-16,6 6 0 15,-3-1 0-15,-5 0 0 16,3 3 0-16,-3 2 0 15,0 0-1-15,2-2 1 16,-2 7 0 0,8 4 0-16,-5-4 0 15,-1 0 1-15,6 7-1 16,0 0 0 0,8 37 0-1,-5-9 0-15,4-4 0 16,-4-3 0-16,-3-3 0 15,0-4 0-15,-1 5 0 0,1-12 0 0,0 2 0 16,5-2 0-16,1-2 0 16,-1-6 0-16,-5 8 0 15,-1-7 0-15,4 0-1 16,-8-2 1-16,-3-1 0 16,7-2 0-16,-1-4 0 15,-1-6 0-15,-3 1 0 0,6-2 0 16,-2-13 0-16,-1-4 0 15,0-2 0-15,3-3 0 16,0-2 0-16,0-5 0 16,0-2 0-16,-1-3 0 15,1-2 0-15,-3-4 0 16,9-3 0 0,-6-3 0-16,-1-4 0 15,1-4 0-15,-2-6 0 16,1-1 1-16,-1-6-1 15,-6 1 0-15,5-8 0 16,-5 1 1-16,-3-8-1 16,-5 0 1-16,-3-4-1 15,1 2 0-15,-4-4 0 0,4-6 0 0,2 1 0 16,0-5 0-16,0-2-1 16,0-3 1-16,-6-7 0 15,6 3 0-15,0-3 0 16,0 2 0-16,0-6 0 15,-2 9 0-15,-3-7 0 16,2-1 0 0,0 1 0-16,1 2 0 15,-1-4 0-15,3 0 0 16,-3-1 0-16,1-2 0 16,-4 5 0-16,6-7 1 15,-2 9-1-15,-4-7 0 16,6 3-1-16,6-8 1 15,-4 5 0-15,6-2 0 0,3 0 0 16,-1 0 0-16,4-1 0 16,-4-6 0-16,4 5 0 15,-1-3 0-15,0 0 0 16,-2 2 0-16,-3 3 0 16,-3-10 0-16,-3 8 0 15,6-3 0-15,0 0 0 0,-2 2 0 0,2 1 0 16,-1 2 0-16,1 0 0 15,6-1 0-15,-1 11 0 16,3-6 0-16,0 3 0 16,-3 0 0-16,-3 0 0 15,6 2 0-15,-2 2 0 16,1 3 1 0,-4 0-1-16,0 0 0 15,-3 7 0-15,-1 0 0 16,1 0 0-16,0-5 1 15,-2 8-1-15,-6 1 0 16,5-1 0-16,-2 4 0 16,5 0 0-16,-3-3 0 15,3 3 0-15,5 5 0 0,-2 2 0 16,-4 7 1-16,1 5-3 16,0-3 0-16,0 8-5 15,-2 4 1-15,-1 5-8 16,-2 7 0-16</inkml:trace>
  <inkml:trace contextRef="#ctx0" brushRef="#br4" timeOffset="100968.56">23715 7051 22 0,'-3'-7'11'0,"3"-8"-4"0,0 15 11 0,0 0-15 15,0 3 0-15,3 1 2 16,-3 6 1-16,5 9-6 16,-2 9 0-16,-3 5 6 15,0 9 1-15,-3 5-2 16,-2 5 1-16,-3-5-2 16,2 0 1-16,4 0-2 15,-4-7 0-15,4-5-2 16,2-6 0-16,0-8-1 15,0-5 1-15,2-9-1 16,-2-7 1-16,8-9-1 16,-2-3 0-16,-6-7 0 15,5-4 1-15,-5-6-1 16,-5 1 0-16,-1 5 0 16,-2 4 1-16,-7 5-1 15,-7 7 0-15,-4 7 0 0,-1 9 0 16,4 5 0-16,2 5 1 15,10-2-1-15,0-6 0 16,3 8 0-16,0 0 0 16,8 0 0-16,8-5 0 15,3 0 0-15,5-5 0 16,8-2-2-16,5-4 0 0,0-3-5 16,3-5 1-16,-1 0-7 15,-2-2 1-15,1 0-3 16,-1 0 1-16</inkml:trace>
  <inkml:trace contextRef="#ctx0" brushRef="#br4" timeOffset="101288.816">23857 7474 23 0,'0'5'11'0,"0"-3"-6"16,0-2 17-16,0 0-19 15,8-2 0-15,0-3 1 16,-2-2 0-16,2 0-6 15,5-5 1-15,-3-2 3 16,4 0 1-16,2 0-2 16,-3-5 1-16,-5 0-1 0,0 5 1 15,-3 0-1-15,-5-3 0 16,-5 8 1-16,2 2 0 16,-8 5 0-16,3 6 1 15,1 3-1-15,-9 5 1 16,2 5-1-1,-1 4 1-15,4 5-1 16,0-5 0-16,3 0-2 16,8 0 1-16,8-2-1 15,-2-5 0-15,2-2-4 16,0-5 0-16,7-5-5 16,-1-4 0-16,-1-1-5 15,5-1 1-15</inkml:trace>
  <inkml:trace contextRef="#ctx0" brushRef="#br4" timeOffset="101906.162">24146 7326 26 0,'-5'-3'13'0,"2"1"-6"15,-2 0 18-15,5 2-23 16,-8 0 1-16,2 2 0 15,-2 0 1-15,1 5-5 16,-1 3 0-16,0 4 3 16,-6 9 0-16,7 1-2 15,-1-3 1-15,0 0-1 0,8 0 0 16,5-2 0-16,-2-5 0 16,5-4-1-16,5-3 1 15,-5-5 0-15,5-6 1 16,-3-1-1-16,-2-2 0 15,6-7 0-15,-1-3 1 16,-3-2-1 0,-2 3 0-16,-2-1 0 15,-6 1 1-15,-6 2-1 16,6 2 1-16,-2 3-1 16,-4 4 1-16,6 5 1 15,-2 7 0-15,-3 10 0 16,5 4 1-16,-3 5-1 0,3 9 1 15,0 5 0-15,0 0 0 0,-5 4-2 16,5 6 1-16,0-3-1 16,0 0 0-16,0-5-1 15,-3 3 1-15,-2-7-1 16,2-3 1-16,-8-7-1 16,-4-2 1-16,4-7-1 15,-8 0 1-15,1-10-1 0,-3-2 1 16,0-5-1-16,-1-9 1 15,-1-4-2-15,9-4 1 16,4-3-3-16,2-6 0 16,3-4-5-16,2 2 1 0,-2 0-8 15,10-4 1-15,3-1-1 32,8 0 1-32</inkml:trace>
  <inkml:trace contextRef="#ctx0" brushRef="#br4" timeOffset="102523.681">24445 7088 25 0,'-16'3'12'0,"3"-1"-7"0,13-2 22 16,0 0-24-16,0 0 0 16,0 0 2-16,8 0 1 15,0 0-8-15,8 0 1 0,5 0 3 16,2 0 1-16,4 2-2 15,-3 3 1-15,0 2-2 16,-3 5 1-16,-8 2 0 16,-5 2 1-16,-13 3 0 15,-3 2 1-15,-6 3 0 16,-1-1 1-16,-9 1 0 16,3-5 0-16,-3-3-1 0,3-2 0 15,-1-4-1 1,12-3 0-16,2-5-2 15,3-2 1-15,10 0-1 16,6 0 0-16,2 2-1 16,8 3 0-16,3 0 0 15,0 2 1-15,-3 7 0 16,-5 7 1-16,-1 0-1 16,-9-2 1-16,-6 2-1 0,-6 3 1 15,-4 2 0-15,-11-3 0 16,0 1-1-16,-3-8 1 15,-5-2 0-15,0-2 0 16,5-5-2-16,3-7 0 0,5-7-5 16,8-5 1-16,2-4-8 15,6-1 0-15,14-4-4 16,2-5 1-16</inkml:trace>
  <inkml:trace contextRef="#ctx0" brushRef="#br4" timeOffset="102959.651">24746 7114 36 0,'14'-23'18'0,"31"11"-18"16,-29 12 31-16,-3-5-29 15,8 5 1-15,-3 0 1 0,4 5 1 16,-1 7-6-16,-5 4 0 0,-8 3 4 16,0 9 0-16,-8 3-1 15,-8 2 0-15,-8 4-1 32,-5 1 0-32,-9 4 0 15,1-4 0-15,6-3-1 16,-7-4 1-16,4-3 0 15,5-5 0-15,0-4 0 16,15-5 0-16,12-2 0 0,2-3 1 16,7-1 0-16,15-1 0 15,4 2 1-15,0 3 1 16,3-3-1-16,0 1 1 16,1-1-1-16,-9 0 1 0,-6 3-4 15,-1-2 0-15,-1 1-8 16,-8 1 0-16,-2 0-11 15,2 0 1-15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Talk about what happens if w_1 is 0</a:t>
            </a:r>
          </a:p>
        </p:txBody>
      </p:sp>
    </p:spTree>
    <p:extLst>
      <p:ext uri="{BB962C8B-B14F-4D97-AF65-F5344CB8AC3E}">
        <p14:creationId xmlns:p14="http://schemas.microsoft.com/office/powerpoint/2010/main" val="1613290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Write these on the slide </a:t>
            </a:r>
          </a:p>
          <a:p>
            <a:pPr lvl="1"/>
            <a:r>
              <a:rPr lang="en-US" dirty="0"/>
              <a:t>Training data: Raw data about houses</a:t>
            </a:r>
          </a:p>
          <a:p>
            <a:pPr lvl="1"/>
            <a:r>
              <a:rPr lang="en-US" dirty="0"/>
              <a:t>Feature extraction: Extract / transform/ compute relevant features</a:t>
            </a:r>
          </a:p>
          <a:p>
            <a:pPr lvl="1"/>
            <a:r>
              <a:rPr lang="en-US" dirty="0"/>
              <a:t>X: SQ. FT</a:t>
            </a:r>
          </a:p>
          <a:p>
            <a:pPr lvl="1"/>
            <a:r>
              <a:rPr lang="en-US" dirty="0"/>
              <a:t>Y: Actual house prices</a:t>
            </a:r>
          </a:p>
          <a:p>
            <a:pPr lvl="1"/>
            <a:r>
              <a:rPr lang="en-US" dirty="0"/>
              <a:t>Quality Metric: Errors in predicted values</a:t>
            </a:r>
          </a:p>
          <a:p>
            <a:pPr lvl="1"/>
            <a:r>
              <a:rPr lang="en-US" dirty="0"/>
              <a:t>ML Algorithm: Estimate function from data to be best “quality”</a:t>
            </a:r>
          </a:p>
          <a:p>
            <a:pPr lvl="1"/>
            <a:r>
              <a:rPr lang="en-US" dirty="0"/>
              <a:t>\hat{Y}: predicted sales</a:t>
            </a:r>
          </a:p>
          <a:p>
            <a:endParaRPr lang="en-US" dirty="0"/>
          </a:p>
        </p:txBody>
      </p:sp>
    </p:spTree>
    <p:extLst>
      <p:ext uri="{BB962C8B-B14F-4D97-AF65-F5344CB8AC3E}">
        <p14:creationId xmlns:p14="http://schemas.microsoft.com/office/powerpoint/2010/main" val="2804098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79612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Draw different values of p in different colors</a:t>
            </a:r>
          </a:p>
          <a:p>
            <a:r>
              <a:rPr lang="en-US" dirty="0"/>
              <a:t>Max p = 32</a:t>
            </a:r>
          </a:p>
        </p:txBody>
      </p:sp>
    </p:spTree>
    <p:extLst>
      <p:ext uri="{BB962C8B-B14F-4D97-AF65-F5344CB8AC3E}">
        <p14:creationId xmlns:p14="http://schemas.microsoft.com/office/powerpoint/2010/main" val="2239038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Draw different values of p in different colors</a:t>
            </a:r>
          </a:p>
          <a:p>
            <a:r>
              <a:rPr lang="en-US" dirty="0"/>
              <a:t>Max p = 32</a:t>
            </a:r>
          </a:p>
        </p:txBody>
      </p:sp>
    </p:spTree>
    <p:extLst>
      <p:ext uri="{BB962C8B-B14F-4D97-AF65-F5344CB8AC3E}">
        <p14:creationId xmlns:p14="http://schemas.microsoft.com/office/powerpoint/2010/main" val="2013720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$$E_{</a:t>
            </a:r>
            <a:r>
              <a:rPr lang="en-US" dirty="0" err="1"/>
              <a:t>xy</a:t>
            </a:r>
            <a:r>
              <a:rPr lang="en-US" dirty="0"/>
              <a:t>}[L(y, </a:t>
            </a:r>
            <a:r>
              <a:rPr lang="en-US" dirty="0" err="1"/>
              <a:t>f_w</a:t>
            </a:r>
            <a:r>
              <a:rPr lang="en-US" dirty="0"/>
              <a:t>(x))]$$</a:t>
            </a:r>
          </a:p>
          <a:p>
            <a:r>
              <a:rPr lang="en-US" dirty="0"/>
              <a:t>Show that this is just the weight average over all pairs of </a:t>
            </a:r>
            <a:r>
              <a:rPr lang="en-US" dirty="0" err="1"/>
              <a:t>x,y</a:t>
            </a:r>
            <a:r>
              <a:rPr lang="en-US" dirty="0"/>
              <a:t> </a:t>
            </a:r>
          </a:p>
        </p:txBody>
      </p:sp>
    </p:spTree>
    <p:extLst>
      <p:ext uri="{BB962C8B-B14F-4D97-AF65-F5344CB8AC3E}">
        <p14:creationId xmlns:p14="http://schemas.microsoft.com/office/powerpoint/2010/main" val="598743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WOS “More test data =&gt; better estimate of true error”</a:t>
            </a:r>
          </a:p>
          <a:p>
            <a:r>
              <a:rPr lang="en-US" dirty="0"/>
              <a:t>WOS “What happens if training set is too small? Extreme example of two points”</a:t>
            </a:r>
          </a:p>
          <a:p>
            <a:endParaRPr lang="en-US" dirty="0"/>
          </a:p>
        </p:txBody>
      </p:sp>
    </p:spTree>
    <p:extLst>
      <p:ext uri="{BB962C8B-B14F-4D97-AF65-F5344CB8AC3E}">
        <p14:creationId xmlns:p14="http://schemas.microsoft.com/office/powerpoint/2010/main" val="3444763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Draw a squiggly line for test error</a:t>
            </a:r>
          </a:p>
          <a:p>
            <a:r>
              <a:rPr lang="en-US" dirty="0"/>
              <a:t>Draw the just right zone</a:t>
            </a:r>
          </a:p>
          <a:p>
            <a:r>
              <a:rPr lang="en-US" dirty="0"/>
              <a:t>Draw the overfitting zone</a:t>
            </a:r>
          </a:p>
          <a:p>
            <a:r>
              <a:rPr lang="en-US" dirty="0"/>
              <a:t>Draw the underfitting zone</a:t>
            </a:r>
          </a:p>
        </p:txBody>
      </p:sp>
    </p:spTree>
    <p:extLst>
      <p:ext uri="{BB962C8B-B14F-4D97-AF65-F5344CB8AC3E}">
        <p14:creationId xmlns:p14="http://schemas.microsoft.com/office/powerpoint/2010/main" val="2191119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3" name="Picture 2">
            <a:extLst>
              <a:ext uri="{FF2B5EF4-FFF2-40B4-BE49-F238E27FC236}">
                <a16:creationId xmlns:a16="http://schemas.microsoft.com/office/drawing/2014/main" id="{76CD9732-38F6-429A-80B4-0D5E5CCEE5CB}"/>
              </a:ext>
            </a:extLst>
          </p:cNvPr>
          <p:cNvPicPr>
            <a:picLocks noChangeAspect="1"/>
          </p:cNvPicPr>
          <p:nvPr/>
        </p:nvPicPr>
        <p:blipFill>
          <a:blip r:embed="rId2"/>
          <a:stretch>
            <a:fillRect/>
          </a:stretch>
        </p:blipFill>
        <p:spPr>
          <a:xfrm>
            <a:off x="4569101" y="-300"/>
            <a:ext cx="4602079" cy="5143500"/>
          </a:xfrm>
          <a:prstGeom prst="rect">
            <a:avLst/>
          </a:prstGeom>
        </p:spPr>
      </p:pic>
      <p:sp>
        <p:nvSpPr>
          <p:cNvPr id="10" name="Google Shape;10;p2"/>
          <p:cNvSpPr/>
          <p:nvPr/>
        </p:nvSpPr>
        <p:spPr>
          <a:xfrm flipH="1">
            <a:off x="-688" y="0"/>
            <a:ext cx="4575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68925" y="2387250"/>
            <a:ext cx="3636600" cy="2259000"/>
          </a:xfrm>
          <a:prstGeom prst="rect">
            <a:avLst/>
          </a:prstGeom>
        </p:spPr>
        <p:txBody>
          <a:bodyPr spcFirstLastPara="1" wrap="square" lIns="91425" tIns="91425" rIns="91425" bIns="91425" anchor="t" anchorCtr="0"/>
          <a:lstStyle>
            <a:lvl1pPr lvl="0">
              <a:spcBef>
                <a:spcPts val="0"/>
              </a:spcBef>
              <a:spcAft>
                <a:spcPts val="0"/>
              </a:spcAft>
              <a:buClr>
                <a:srgbClr val="F67031"/>
              </a:buClr>
              <a:buSzPts val="3000"/>
              <a:buNone/>
              <a:defRPr sz="3000" b="1">
                <a:solidFill>
                  <a:srgbClr val="B57BA6"/>
                </a:solidFill>
              </a:defRPr>
            </a:lvl1pPr>
            <a:lvl2pPr lvl="1">
              <a:spcBef>
                <a:spcPts val="0"/>
              </a:spcBef>
              <a:spcAft>
                <a:spcPts val="0"/>
              </a:spcAft>
              <a:buClr>
                <a:srgbClr val="F67031"/>
              </a:buClr>
              <a:buSzPts val="3000"/>
              <a:buNone/>
              <a:defRPr sz="3000" b="1">
                <a:solidFill>
                  <a:srgbClr val="F67031"/>
                </a:solidFill>
              </a:defRPr>
            </a:lvl2pPr>
            <a:lvl3pPr lvl="2">
              <a:spcBef>
                <a:spcPts val="0"/>
              </a:spcBef>
              <a:spcAft>
                <a:spcPts val="0"/>
              </a:spcAft>
              <a:buClr>
                <a:srgbClr val="F67031"/>
              </a:buClr>
              <a:buSzPts val="3000"/>
              <a:buNone/>
              <a:defRPr sz="3000" b="1">
                <a:solidFill>
                  <a:srgbClr val="F67031"/>
                </a:solidFill>
              </a:defRPr>
            </a:lvl3pPr>
            <a:lvl4pPr lvl="3">
              <a:spcBef>
                <a:spcPts val="0"/>
              </a:spcBef>
              <a:spcAft>
                <a:spcPts val="0"/>
              </a:spcAft>
              <a:buClr>
                <a:srgbClr val="F67031"/>
              </a:buClr>
              <a:buSzPts val="3000"/>
              <a:buNone/>
              <a:defRPr sz="3000" b="1">
                <a:solidFill>
                  <a:srgbClr val="F67031"/>
                </a:solidFill>
              </a:defRPr>
            </a:lvl4pPr>
            <a:lvl5pPr lvl="4">
              <a:spcBef>
                <a:spcPts val="0"/>
              </a:spcBef>
              <a:spcAft>
                <a:spcPts val="0"/>
              </a:spcAft>
              <a:buClr>
                <a:srgbClr val="F67031"/>
              </a:buClr>
              <a:buSzPts val="3000"/>
              <a:buNone/>
              <a:defRPr sz="3000" b="1">
                <a:solidFill>
                  <a:srgbClr val="F67031"/>
                </a:solidFill>
              </a:defRPr>
            </a:lvl5pPr>
            <a:lvl6pPr lvl="5">
              <a:spcBef>
                <a:spcPts val="0"/>
              </a:spcBef>
              <a:spcAft>
                <a:spcPts val="0"/>
              </a:spcAft>
              <a:buClr>
                <a:srgbClr val="F67031"/>
              </a:buClr>
              <a:buSzPts val="3000"/>
              <a:buNone/>
              <a:defRPr sz="3000" b="1">
                <a:solidFill>
                  <a:srgbClr val="F67031"/>
                </a:solidFill>
              </a:defRPr>
            </a:lvl6pPr>
            <a:lvl7pPr lvl="6">
              <a:spcBef>
                <a:spcPts val="0"/>
              </a:spcBef>
              <a:spcAft>
                <a:spcPts val="0"/>
              </a:spcAft>
              <a:buClr>
                <a:srgbClr val="F67031"/>
              </a:buClr>
              <a:buSzPts val="3000"/>
              <a:buNone/>
              <a:defRPr sz="3000" b="1">
                <a:solidFill>
                  <a:srgbClr val="F67031"/>
                </a:solidFill>
              </a:defRPr>
            </a:lvl7pPr>
            <a:lvl8pPr lvl="7">
              <a:spcBef>
                <a:spcPts val="0"/>
              </a:spcBef>
              <a:spcAft>
                <a:spcPts val="0"/>
              </a:spcAft>
              <a:buClr>
                <a:srgbClr val="F67031"/>
              </a:buClr>
              <a:buSzPts val="3000"/>
              <a:buNone/>
              <a:defRPr sz="3000" b="1">
                <a:solidFill>
                  <a:srgbClr val="F67031"/>
                </a:solidFill>
              </a:defRPr>
            </a:lvl8pPr>
            <a:lvl9pPr lvl="8">
              <a:spcBef>
                <a:spcPts val="0"/>
              </a:spcBef>
              <a:spcAft>
                <a:spcPts val="0"/>
              </a:spcAft>
              <a:buClr>
                <a:srgbClr val="F67031"/>
              </a:buClr>
              <a:buSzPts val="3000"/>
              <a:buNone/>
              <a:defRPr sz="3000" b="1">
                <a:solidFill>
                  <a:srgbClr val="F67031"/>
                </a:solidFill>
              </a:defRPr>
            </a:lvl9pPr>
          </a:lstStyle>
          <a:p>
            <a:r>
              <a:rPr lang="en-US"/>
              <a:t>Click to edit Master title style</a:t>
            </a:r>
            <a:endParaRPr dirty="0"/>
          </a:p>
        </p:txBody>
      </p:sp>
      <p:sp>
        <p:nvSpPr>
          <p:cNvPr id="12" name="Google Shape;12;p2"/>
          <p:cNvSpPr/>
          <p:nvPr/>
        </p:nvSpPr>
        <p:spPr>
          <a:xfrm>
            <a:off x="4574900" y="-150"/>
            <a:ext cx="185400" cy="5143500"/>
          </a:xfrm>
          <a:prstGeom prst="rect">
            <a:avLst/>
          </a:prstGeom>
          <a:gradFill>
            <a:gsLst>
              <a:gs pos="0">
                <a:srgbClr val="000014">
                  <a:alpha val="49803"/>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extLst>
      <p:ext uri="{BB962C8B-B14F-4D97-AF65-F5344CB8AC3E}">
        <p14:creationId xmlns:p14="http://schemas.microsoft.com/office/powerpoint/2010/main" val="2178440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5"/>
        <p:cNvGrpSpPr/>
        <p:nvPr/>
      </p:nvGrpSpPr>
      <p:grpSpPr>
        <a:xfrm>
          <a:off x="0" y="0"/>
          <a:ext cx="0" cy="0"/>
          <a:chOff x="0" y="0"/>
          <a:chExt cx="0" cy="0"/>
        </a:xfrm>
      </p:grpSpPr>
      <p:sp>
        <p:nvSpPr>
          <p:cNvPr id="86" name="Google Shape;86;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50222012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bg1"/>
        </a:solidFill>
        <a:effectLst/>
      </p:bgPr>
    </p:bg>
    <p:spTree>
      <p:nvGrpSpPr>
        <p:cNvPr id="1" name="Shape 85"/>
        <p:cNvGrpSpPr/>
        <p:nvPr/>
      </p:nvGrpSpPr>
      <p:grpSpPr>
        <a:xfrm>
          <a:off x="0" y="0"/>
          <a:ext cx="0" cy="0"/>
          <a:chOff x="0" y="0"/>
          <a:chExt cx="0" cy="0"/>
        </a:xfrm>
      </p:grpSpPr>
      <p:sp>
        <p:nvSpPr>
          <p:cNvPr id="86" name="Google Shape;86;p1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0595436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32"/>
        <p:cNvGrpSpPr/>
        <p:nvPr/>
      </p:nvGrpSpPr>
      <p:grpSpPr>
        <a:xfrm>
          <a:off x="0" y="0"/>
          <a:ext cx="0" cy="0"/>
          <a:chOff x="0" y="0"/>
          <a:chExt cx="0" cy="0"/>
        </a:xfrm>
      </p:grpSpPr>
      <p:sp>
        <p:nvSpPr>
          <p:cNvPr id="33" name="Google Shape;33;p6"/>
          <p:cNvSpPr/>
          <p:nvPr userDrawn="1"/>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userDrawn="1"/>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dirty="0"/>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16" name="Google Shape;363;p47">
            <a:extLst>
              <a:ext uri="{FF2B5EF4-FFF2-40B4-BE49-F238E27FC236}">
                <a16:creationId xmlns:a16="http://schemas.microsoft.com/office/drawing/2014/main" id="{3541BDF9-5784-074C-A08C-87376337677D}"/>
              </a:ext>
            </a:extLst>
          </p:cNvPr>
          <p:cNvGrpSpPr/>
          <p:nvPr userDrawn="1"/>
        </p:nvGrpSpPr>
        <p:grpSpPr>
          <a:xfrm>
            <a:off x="234451" y="613658"/>
            <a:ext cx="372594" cy="360301"/>
            <a:chOff x="1247825" y="5001950"/>
            <a:chExt cx="443300" cy="428675"/>
          </a:xfrm>
        </p:grpSpPr>
        <p:sp>
          <p:nvSpPr>
            <p:cNvPr id="17" name="Google Shape;364;p47">
              <a:extLst>
                <a:ext uri="{FF2B5EF4-FFF2-40B4-BE49-F238E27FC236}">
                  <a16:creationId xmlns:a16="http://schemas.microsoft.com/office/drawing/2014/main" id="{572CE08A-2EDE-ED40-8929-A4D030F473E9}"/>
                </a:ext>
              </a:extLst>
            </p:cNvPr>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65;p47">
              <a:extLst>
                <a:ext uri="{FF2B5EF4-FFF2-40B4-BE49-F238E27FC236}">
                  <a16:creationId xmlns:a16="http://schemas.microsoft.com/office/drawing/2014/main" id="{E3272AF4-EF81-B947-99F7-208AC87C7B41}"/>
                </a:ext>
              </a:extLst>
            </p:cNvPr>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66;p47">
              <a:extLst>
                <a:ext uri="{FF2B5EF4-FFF2-40B4-BE49-F238E27FC236}">
                  <a16:creationId xmlns:a16="http://schemas.microsoft.com/office/drawing/2014/main" id="{584652AF-EDE0-DE40-8E38-1CC1E523A7C4}"/>
                </a:ext>
              </a:extLst>
            </p:cNvPr>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67;p47">
              <a:extLst>
                <a:ext uri="{FF2B5EF4-FFF2-40B4-BE49-F238E27FC236}">
                  <a16:creationId xmlns:a16="http://schemas.microsoft.com/office/drawing/2014/main" id="{C22F9A86-3FF7-6945-90B2-1F66B4E0EEB8}"/>
                </a:ext>
              </a:extLst>
            </p:cNvPr>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8;p47">
              <a:extLst>
                <a:ext uri="{FF2B5EF4-FFF2-40B4-BE49-F238E27FC236}">
                  <a16:creationId xmlns:a16="http://schemas.microsoft.com/office/drawing/2014/main" id="{35E00376-99D9-274D-A292-AFECD22C8F81}"/>
                </a:ext>
              </a:extLst>
            </p:cNvPr>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69;p47">
              <a:extLst>
                <a:ext uri="{FF2B5EF4-FFF2-40B4-BE49-F238E27FC236}">
                  <a16:creationId xmlns:a16="http://schemas.microsoft.com/office/drawing/2014/main" id="{D11F13E6-7749-5D4B-A7A0-EFE5A88346CC}"/>
                </a:ext>
              </a:extLst>
            </p:cNvPr>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8F7C7F8-C034-EF43-941C-B3BC5BC5855C}"/>
              </a:ext>
            </a:extLst>
          </p:cNvPr>
          <p:cNvSpPr txBox="1"/>
          <p:nvPr userDrawn="1"/>
        </p:nvSpPr>
        <p:spPr>
          <a:xfrm>
            <a:off x="650763" y="624705"/>
            <a:ext cx="1629987" cy="400110"/>
          </a:xfrm>
          <a:prstGeom prst="rect">
            <a:avLst/>
          </a:prstGeom>
          <a:noFill/>
        </p:spPr>
        <p:txBody>
          <a:bodyPr wrap="square" rtlCol="0" anchor="ctr">
            <a:spAutoFit/>
          </a:bodyPr>
          <a:lstStyle/>
          <a:p>
            <a:pPr algn="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Brain Break</a:t>
            </a:r>
          </a:p>
        </p:txBody>
      </p:sp>
    </p:spTree>
    <p:extLst>
      <p:ext uri="{BB962C8B-B14F-4D97-AF65-F5344CB8AC3E}">
        <p14:creationId xmlns:p14="http://schemas.microsoft.com/office/powerpoint/2010/main" val="3340844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p:nvPr/>
        </p:nvSpPr>
        <p:spPr>
          <a:xfrm flipH="1">
            <a:off x="-7125" y="0"/>
            <a:ext cx="2592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a:off x="2585478"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6" name="Google Shape;16;p3"/>
          <p:cNvSpPr txBox="1">
            <a:spLocks noGrp="1"/>
          </p:cNvSpPr>
          <p:nvPr>
            <p:ph type="ctrTitle"/>
          </p:nvPr>
        </p:nvSpPr>
        <p:spPr>
          <a:xfrm>
            <a:off x="277100" y="284200"/>
            <a:ext cx="2024100" cy="3678000"/>
          </a:xfrm>
          <a:prstGeom prst="rect">
            <a:avLst/>
          </a:prstGeom>
        </p:spPr>
        <p:txBody>
          <a:bodyPr spcFirstLastPara="1" wrap="square" lIns="91425" tIns="91425" rIns="91425" bIns="91425" anchor="b" anchorCtr="0"/>
          <a:lstStyle>
            <a:lvl1pPr lvl="0" rtl="0">
              <a:spcBef>
                <a:spcPts val="0"/>
              </a:spcBef>
              <a:spcAft>
                <a:spcPts val="0"/>
              </a:spcAft>
              <a:buClr>
                <a:srgbClr val="F67031"/>
              </a:buClr>
              <a:buSzPts val="2400"/>
              <a:buNone/>
              <a:defRPr>
                <a:solidFill>
                  <a:srgbClr val="B57BA6"/>
                </a:solidFill>
              </a:defRPr>
            </a:lvl1pPr>
            <a:lvl2pPr lvl="1" rtl="0">
              <a:spcBef>
                <a:spcPts val="0"/>
              </a:spcBef>
              <a:spcAft>
                <a:spcPts val="0"/>
              </a:spcAft>
              <a:buClr>
                <a:srgbClr val="F67031"/>
              </a:buClr>
              <a:buSzPts val="2400"/>
              <a:buNone/>
              <a:defRPr>
                <a:solidFill>
                  <a:srgbClr val="F67031"/>
                </a:solidFill>
              </a:defRPr>
            </a:lvl2pPr>
            <a:lvl3pPr lvl="2" rtl="0">
              <a:spcBef>
                <a:spcPts val="0"/>
              </a:spcBef>
              <a:spcAft>
                <a:spcPts val="0"/>
              </a:spcAft>
              <a:buClr>
                <a:srgbClr val="F67031"/>
              </a:buClr>
              <a:buSzPts val="2400"/>
              <a:buNone/>
              <a:defRPr>
                <a:solidFill>
                  <a:srgbClr val="F67031"/>
                </a:solidFill>
              </a:defRPr>
            </a:lvl3pPr>
            <a:lvl4pPr lvl="3" rtl="0">
              <a:spcBef>
                <a:spcPts val="0"/>
              </a:spcBef>
              <a:spcAft>
                <a:spcPts val="0"/>
              </a:spcAft>
              <a:buClr>
                <a:srgbClr val="F67031"/>
              </a:buClr>
              <a:buSzPts val="2400"/>
              <a:buNone/>
              <a:defRPr>
                <a:solidFill>
                  <a:srgbClr val="F67031"/>
                </a:solidFill>
              </a:defRPr>
            </a:lvl4pPr>
            <a:lvl5pPr lvl="4" rtl="0">
              <a:spcBef>
                <a:spcPts val="0"/>
              </a:spcBef>
              <a:spcAft>
                <a:spcPts val="0"/>
              </a:spcAft>
              <a:buClr>
                <a:srgbClr val="F67031"/>
              </a:buClr>
              <a:buSzPts val="2400"/>
              <a:buNone/>
              <a:defRPr>
                <a:solidFill>
                  <a:srgbClr val="F67031"/>
                </a:solidFill>
              </a:defRPr>
            </a:lvl5pPr>
            <a:lvl6pPr lvl="5" rtl="0">
              <a:spcBef>
                <a:spcPts val="0"/>
              </a:spcBef>
              <a:spcAft>
                <a:spcPts val="0"/>
              </a:spcAft>
              <a:buClr>
                <a:srgbClr val="F67031"/>
              </a:buClr>
              <a:buSzPts val="2400"/>
              <a:buNone/>
              <a:defRPr>
                <a:solidFill>
                  <a:srgbClr val="F67031"/>
                </a:solidFill>
              </a:defRPr>
            </a:lvl6pPr>
            <a:lvl7pPr lvl="6" rtl="0">
              <a:spcBef>
                <a:spcPts val="0"/>
              </a:spcBef>
              <a:spcAft>
                <a:spcPts val="0"/>
              </a:spcAft>
              <a:buClr>
                <a:srgbClr val="F67031"/>
              </a:buClr>
              <a:buSzPts val="2400"/>
              <a:buNone/>
              <a:defRPr>
                <a:solidFill>
                  <a:srgbClr val="F67031"/>
                </a:solidFill>
              </a:defRPr>
            </a:lvl7pPr>
            <a:lvl8pPr lvl="7" rtl="0">
              <a:spcBef>
                <a:spcPts val="0"/>
              </a:spcBef>
              <a:spcAft>
                <a:spcPts val="0"/>
              </a:spcAft>
              <a:buClr>
                <a:srgbClr val="F67031"/>
              </a:buClr>
              <a:buSzPts val="2400"/>
              <a:buNone/>
              <a:defRPr>
                <a:solidFill>
                  <a:srgbClr val="F67031"/>
                </a:solidFill>
              </a:defRPr>
            </a:lvl8pPr>
            <a:lvl9pPr lvl="8" rtl="0">
              <a:spcBef>
                <a:spcPts val="0"/>
              </a:spcBef>
              <a:spcAft>
                <a:spcPts val="0"/>
              </a:spcAft>
              <a:buClr>
                <a:srgbClr val="F67031"/>
              </a:buClr>
              <a:buSzPts val="2400"/>
              <a:buNone/>
              <a:defRPr>
                <a:solidFill>
                  <a:srgbClr val="F67031"/>
                </a:solidFill>
              </a:defRPr>
            </a:lvl9pPr>
          </a:lstStyle>
          <a:p>
            <a:r>
              <a:rPr lang="en-US"/>
              <a:t>Click to edit Master title style</a:t>
            </a:r>
            <a:endParaRPr dirty="0"/>
          </a:p>
        </p:txBody>
      </p:sp>
      <p:sp>
        <p:nvSpPr>
          <p:cNvPr id="17" name="Google Shape;17;p3"/>
          <p:cNvSpPr txBox="1">
            <a:spLocks noGrp="1"/>
          </p:cNvSpPr>
          <p:nvPr>
            <p:ph type="subTitle" idx="1"/>
          </p:nvPr>
        </p:nvSpPr>
        <p:spPr>
          <a:xfrm>
            <a:off x="277100" y="3983050"/>
            <a:ext cx="2024100" cy="784800"/>
          </a:xfrm>
          <a:prstGeom prst="rect">
            <a:avLst/>
          </a:prstGeom>
        </p:spPr>
        <p:txBody>
          <a:bodyPr spcFirstLastPara="1" wrap="square" lIns="91425" tIns="91425" rIns="91425" bIns="91425" anchor="t" anchorCtr="0"/>
          <a:lstStyle>
            <a:lvl1pPr lvl="0" algn="l" rtl="0">
              <a:spcBef>
                <a:spcPts val="0"/>
              </a:spcBef>
              <a:spcAft>
                <a:spcPts val="0"/>
              </a:spcAft>
              <a:buClr>
                <a:srgbClr val="999999"/>
              </a:buClr>
              <a:buSzPts val="1400"/>
              <a:buFont typeface="Georgia"/>
              <a:buNone/>
              <a:defRPr i="1">
                <a:solidFill>
                  <a:srgbClr val="999999"/>
                </a:solidFill>
                <a:latin typeface="Georgia"/>
                <a:ea typeface="Georgia"/>
                <a:cs typeface="Georgia"/>
                <a:sym typeface="Georgia"/>
              </a:defRPr>
            </a:lvl1pPr>
            <a:lvl2pPr lvl="1"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2pPr>
            <a:lvl3pPr lvl="2"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3pPr>
            <a:lvl4pPr lvl="3"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4pPr>
            <a:lvl5pPr lvl="4"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5pPr>
            <a:lvl6pPr lvl="5"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6pPr>
            <a:lvl7pPr lvl="6"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7pPr>
            <a:lvl8pPr lvl="7"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8pPr>
            <a:lvl9pPr lvl="8" rtl="0">
              <a:spcBef>
                <a:spcPts val="0"/>
              </a:spcBef>
              <a:spcAft>
                <a:spcPts val="0"/>
              </a:spcAft>
              <a:buClr>
                <a:srgbClr val="999999"/>
              </a:buClr>
              <a:buSzPts val="3000"/>
              <a:buFont typeface="Georgia"/>
              <a:buNone/>
              <a:defRPr sz="3000" i="1">
                <a:solidFill>
                  <a:srgbClr val="999999"/>
                </a:solidFill>
                <a:latin typeface="Georgia"/>
                <a:ea typeface="Georgia"/>
                <a:cs typeface="Georgia"/>
                <a:sym typeface="Georgia"/>
              </a:defRPr>
            </a:lvl9pPr>
          </a:lstStyle>
          <a:p>
            <a:r>
              <a:rPr lang="en-US" dirty="0"/>
              <a:t>Click to edit Master subtitle style</a:t>
            </a:r>
            <a:endParaRPr dirty="0"/>
          </a:p>
        </p:txBody>
      </p:sp>
      <p:sp>
        <p:nvSpPr>
          <p:cNvPr id="18" name="Google Shape;18;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377660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2"/>
        <p:cNvGrpSpPr/>
        <p:nvPr/>
      </p:nvGrpSpPr>
      <p:grpSpPr>
        <a:xfrm>
          <a:off x="0" y="0"/>
          <a:ext cx="0" cy="0"/>
          <a:chOff x="0" y="0"/>
          <a:chExt cx="0" cy="0"/>
        </a:xfrm>
      </p:grpSpPr>
      <p:pic>
        <p:nvPicPr>
          <p:cNvPr id="3" name="Picture 2">
            <a:extLst>
              <a:ext uri="{FF2B5EF4-FFF2-40B4-BE49-F238E27FC236}">
                <a16:creationId xmlns:a16="http://schemas.microsoft.com/office/drawing/2014/main" id="{9BF2B598-DA07-4F30-BC18-EBBE2AB51D02}"/>
              </a:ext>
            </a:extLst>
          </p:cNvPr>
          <p:cNvPicPr>
            <a:picLocks noChangeAspect="1"/>
          </p:cNvPicPr>
          <p:nvPr/>
        </p:nvPicPr>
        <p:blipFill>
          <a:blip r:embed="rId2"/>
          <a:stretch>
            <a:fillRect/>
          </a:stretch>
        </p:blipFill>
        <p:spPr>
          <a:xfrm>
            <a:off x="1" y="4274433"/>
            <a:ext cx="2585474" cy="869067"/>
          </a:xfrm>
          <a:prstGeom prst="rect">
            <a:avLst/>
          </a:prstGeom>
        </p:spPr>
      </p:pic>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dirty="0"/>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Edit Master text styles</a:t>
            </a: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79400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bg>
      <p:bgPr>
        <a:solidFill>
          <a:srgbClr val="D89F39"/>
        </a:solidFill>
        <a:effectLst/>
      </p:bgPr>
    </p:bg>
    <p:spTree>
      <p:nvGrpSpPr>
        <p:cNvPr id="1" name="Shape 32"/>
        <p:cNvGrpSpPr/>
        <p:nvPr/>
      </p:nvGrpSpPr>
      <p:grpSpPr>
        <a:xfrm>
          <a:off x="0" y="0"/>
          <a:ext cx="0" cy="0"/>
          <a:chOff x="0" y="0"/>
          <a:chExt cx="0" cy="0"/>
        </a:xfrm>
      </p:grpSpPr>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Edit Master text styles</a:t>
            </a: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630404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llEverywhere - Pair" preserve="1">
  <p:cSld name="PollEverywhere - Pair">
    <p:bg>
      <p:bgPr>
        <a:solidFill>
          <a:srgbClr val="6093C5"/>
        </a:solidFill>
        <a:effectLst/>
      </p:bgPr>
    </p:bg>
    <p:spTree>
      <p:nvGrpSpPr>
        <p:cNvPr id="1" name="Shape 77"/>
        <p:cNvGrpSpPr/>
        <p:nvPr/>
      </p:nvGrpSpPr>
      <p:grpSpPr>
        <a:xfrm>
          <a:off x="0" y="0"/>
          <a:ext cx="0" cy="0"/>
          <a:chOff x="0" y="0"/>
          <a:chExt cx="0" cy="0"/>
        </a:xfrm>
      </p:grpSpPr>
      <p:pic>
        <p:nvPicPr>
          <p:cNvPr id="80" name="Google Shape;80;p11"/>
          <p:cNvPicPr preferRelativeResize="0"/>
          <p:nvPr/>
        </p:nvPicPr>
        <p:blipFill>
          <a:blip r:embed="rId2">
            <a:alphaModFix/>
          </a:blip>
          <a:stretch>
            <a:fillRect/>
          </a:stretch>
        </p:blipFill>
        <p:spPr>
          <a:xfrm>
            <a:off x="0" y="0"/>
            <a:ext cx="2585475" cy="1357368"/>
          </a:xfrm>
          <a:prstGeom prst="rect">
            <a:avLst/>
          </a:prstGeom>
          <a:noFill/>
          <a:ln>
            <a:noFill/>
          </a:ln>
        </p:spPr>
      </p:pic>
      <p:sp>
        <p:nvSpPr>
          <p:cNvPr id="78" name="Google Shape;78;p1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11"/>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Edit Master text styles</a:t>
            </a:r>
          </a:p>
        </p:txBody>
      </p:sp>
      <p:sp>
        <p:nvSpPr>
          <p:cNvPr id="81" name="Google Shape;8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smtClean="0"/>
              <a:t>‹#›</a:t>
            </a:fld>
            <a:endParaRPr lang="en" dirty="0"/>
          </a:p>
        </p:txBody>
      </p:sp>
      <p:sp>
        <p:nvSpPr>
          <p:cNvPr id="83" name="Google Shape;83;p11"/>
          <p:cNvSpPr txBox="1">
            <a:spLocks noGrp="1"/>
          </p:cNvSpPr>
          <p:nvPr>
            <p:ph type="title"/>
          </p:nvPr>
        </p:nvSpPr>
        <p:spPr>
          <a:xfrm>
            <a:off x="269575" y="1700325"/>
            <a:ext cx="2046300" cy="393600"/>
          </a:xfrm>
          <a:prstGeom prst="rect">
            <a:avLst/>
          </a:prstGeom>
        </p:spPr>
        <p:txBody>
          <a:bodyPr spcFirstLastPara="1" wrap="square" lIns="91425" tIns="91425" rIns="91425" bIns="91425" anchor="t" anchorCtr="0"/>
          <a:lstStyle>
            <a:lvl1pPr lvl="0" rtl="0">
              <a:spcBef>
                <a:spcPts val="0"/>
              </a:spcBef>
              <a:spcAft>
                <a:spcPts val="0"/>
              </a:spcAft>
              <a:buNone/>
              <a:defRPr sz="1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
        <p:nvSpPr>
          <p:cNvPr id="84" name="Google Shape;84;p11"/>
          <p:cNvSpPr/>
          <p:nvPr/>
        </p:nvSpPr>
        <p:spPr>
          <a:xfrm>
            <a:off x="1411630" y="1234456"/>
            <a:ext cx="182888" cy="19507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 name="Google Shape;86;p11"/>
          <p:cNvPicPr preferRelativeResize="0"/>
          <p:nvPr/>
        </p:nvPicPr>
        <p:blipFill rotWithShape="1">
          <a:blip r:embed="rId3">
            <a:alphaModFix/>
          </a:blip>
          <a:srcRect t="5436" b="5436"/>
          <a:stretch/>
        </p:blipFill>
        <p:spPr>
          <a:xfrm>
            <a:off x="1" y="3395354"/>
            <a:ext cx="2585474" cy="1748146"/>
          </a:xfrm>
          <a:prstGeom prst="rect">
            <a:avLst/>
          </a:prstGeom>
          <a:noFill/>
          <a:ln>
            <a:noFill/>
          </a:ln>
        </p:spPr>
      </p:pic>
      <p:sp>
        <p:nvSpPr>
          <p:cNvPr id="87" name="Google Shape;87;p11"/>
          <p:cNvSpPr txBox="1"/>
          <p:nvPr/>
        </p:nvSpPr>
        <p:spPr>
          <a:xfrm>
            <a:off x="25" y="3928800"/>
            <a:ext cx="2585400" cy="50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a:solidFill>
                  <a:srgbClr val="FFFFFF"/>
                </a:solidFill>
                <a:latin typeface="Nunito Sans"/>
                <a:ea typeface="Nunito Sans"/>
                <a:cs typeface="Nunito Sans"/>
                <a:sym typeface="Nunito Sans"/>
              </a:rPr>
              <a:t>pollev.com/cs416</a:t>
            </a:r>
            <a:endParaRPr sz="1700" b="1" dirty="0">
              <a:solidFill>
                <a:srgbClr val="FFFFFF"/>
              </a:solidFill>
              <a:latin typeface="Nunito Sans"/>
              <a:ea typeface="Nunito Sans"/>
              <a:cs typeface="Nunito Sans"/>
              <a:sym typeface="Nunito Sans"/>
            </a:endParaRPr>
          </a:p>
        </p:txBody>
      </p:sp>
      <p:sp>
        <p:nvSpPr>
          <p:cNvPr id="88" name="Google Shape;88;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 name="Google Shape;72;p10">
            <a:extLst>
              <a:ext uri="{FF2B5EF4-FFF2-40B4-BE49-F238E27FC236}">
                <a16:creationId xmlns:a16="http://schemas.microsoft.com/office/drawing/2014/main" id="{584BC1AE-CA48-4C7B-8CBC-68108A32BE75}"/>
              </a:ext>
            </a:extLst>
          </p:cNvPr>
          <p:cNvSpPr txBox="1"/>
          <p:nvPr/>
        </p:nvSpPr>
        <p:spPr>
          <a:xfrm>
            <a:off x="231975" y="1052565"/>
            <a:ext cx="2046300" cy="68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FFFF"/>
                </a:solidFill>
              </a:rPr>
              <a:t>Think</a:t>
            </a:r>
            <a:endParaRPr sz="2400" dirty="0">
              <a:solidFill>
                <a:srgbClr val="FFFFFF"/>
              </a:solidFill>
            </a:endParaRPr>
          </a:p>
          <a:p>
            <a:pPr marL="0" lvl="0" indent="0" algn="l" rtl="0">
              <a:spcBef>
                <a:spcPts val="0"/>
              </a:spcBef>
              <a:spcAft>
                <a:spcPts val="0"/>
              </a:spcAft>
              <a:buNone/>
            </a:pPr>
            <a:endParaRPr sz="2400" dirty="0">
              <a:solidFill>
                <a:srgbClr val="FFFFFF"/>
              </a:solidFill>
            </a:endParaRPr>
          </a:p>
        </p:txBody>
      </p:sp>
      <p:sp>
        <p:nvSpPr>
          <p:cNvPr id="12" name="Google Shape;72;p10">
            <a:extLst>
              <a:ext uri="{FF2B5EF4-FFF2-40B4-BE49-F238E27FC236}">
                <a16:creationId xmlns:a16="http://schemas.microsoft.com/office/drawing/2014/main" id="{DD781A35-3FE5-4FFD-96A3-B4F03740F567}"/>
              </a:ext>
            </a:extLst>
          </p:cNvPr>
          <p:cNvSpPr txBox="1"/>
          <p:nvPr userDrawn="1"/>
        </p:nvSpPr>
        <p:spPr>
          <a:xfrm>
            <a:off x="231975" y="1052565"/>
            <a:ext cx="2046300" cy="68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dirty="0">
                <a:solidFill>
                  <a:srgbClr val="FFFFFF"/>
                </a:solidFill>
              </a:rPr>
              <a:t>Think</a:t>
            </a:r>
            <a:endParaRPr sz="2400" dirty="0">
              <a:solidFill>
                <a:srgbClr val="FFFFFF"/>
              </a:solidFill>
            </a:endParaRPr>
          </a:p>
          <a:p>
            <a:pPr marL="0" lvl="0" indent="0" algn="l" rtl="0">
              <a:spcBef>
                <a:spcPts val="0"/>
              </a:spcBef>
              <a:spcAft>
                <a:spcPts val="0"/>
              </a:spcAft>
              <a:buNone/>
            </a:pPr>
            <a:endParaRPr sz="2400" dirty="0">
              <a:solidFill>
                <a:srgbClr val="FFFFFF"/>
              </a:solidFill>
            </a:endParaRPr>
          </a:p>
        </p:txBody>
      </p:sp>
    </p:spTree>
    <p:extLst>
      <p:ext uri="{BB962C8B-B14F-4D97-AF65-F5344CB8AC3E}">
        <p14:creationId xmlns:p14="http://schemas.microsoft.com/office/powerpoint/2010/main" val="2346116611"/>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ollEverywhere - Pair" preserve="1">
  <p:cSld name="1_PollEverywhere - Pair">
    <p:bg>
      <p:bgPr>
        <a:solidFill>
          <a:srgbClr val="6093C5"/>
        </a:solidFill>
        <a:effectLst/>
      </p:bgPr>
    </p:bg>
    <p:spTree>
      <p:nvGrpSpPr>
        <p:cNvPr id="1" name="Shape 77"/>
        <p:cNvGrpSpPr/>
        <p:nvPr/>
      </p:nvGrpSpPr>
      <p:grpSpPr>
        <a:xfrm>
          <a:off x="0" y="0"/>
          <a:ext cx="0" cy="0"/>
          <a:chOff x="0" y="0"/>
          <a:chExt cx="0" cy="0"/>
        </a:xfrm>
      </p:grpSpPr>
      <p:sp>
        <p:nvSpPr>
          <p:cNvPr id="78" name="Google Shape;78;p1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9" name="Google Shape;79;p11"/>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pPr lvl="0"/>
            <a:r>
              <a:rPr lang="en-US"/>
              <a:t>Edit Master text styles</a:t>
            </a:r>
          </a:p>
        </p:txBody>
      </p:sp>
      <p:pic>
        <p:nvPicPr>
          <p:cNvPr id="80" name="Google Shape;80;p11"/>
          <p:cNvPicPr preferRelativeResize="0"/>
          <p:nvPr/>
        </p:nvPicPr>
        <p:blipFill>
          <a:blip r:embed="rId2">
            <a:alphaModFix/>
          </a:blip>
          <a:stretch>
            <a:fillRect/>
          </a:stretch>
        </p:blipFill>
        <p:spPr>
          <a:xfrm>
            <a:off x="0" y="0"/>
            <a:ext cx="2585475" cy="1357368"/>
          </a:xfrm>
          <a:prstGeom prst="rect">
            <a:avLst/>
          </a:prstGeom>
          <a:noFill/>
          <a:ln>
            <a:noFill/>
          </a:ln>
        </p:spPr>
      </p:pic>
      <p:sp>
        <p:nvSpPr>
          <p:cNvPr id="81" name="Google Shape;8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dirty="0"/>
          </a:p>
        </p:txBody>
      </p:sp>
      <p:sp>
        <p:nvSpPr>
          <p:cNvPr id="83" name="Google Shape;83;p11"/>
          <p:cNvSpPr txBox="1">
            <a:spLocks noGrp="1"/>
          </p:cNvSpPr>
          <p:nvPr>
            <p:ph type="title"/>
          </p:nvPr>
        </p:nvSpPr>
        <p:spPr>
          <a:xfrm>
            <a:off x="269575" y="1700325"/>
            <a:ext cx="2046300" cy="393600"/>
          </a:xfrm>
          <a:prstGeom prst="rect">
            <a:avLst/>
          </a:prstGeom>
        </p:spPr>
        <p:txBody>
          <a:bodyPr spcFirstLastPara="1" wrap="square" lIns="91425" tIns="91425" rIns="91425" bIns="91425" anchor="t" anchorCtr="0"/>
          <a:lstStyle>
            <a:lvl1pPr lvl="0" rtl="0">
              <a:spcBef>
                <a:spcPts val="0"/>
              </a:spcBef>
              <a:spcAft>
                <a:spcPts val="0"/>
              </a:spcAft>
              <a:buNone/>
              <a:defRPr sz="1800"/>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r>
              <a:rPr lang="en-US"/>
              <a:t>Click to edit Master title style</a:t>
            </a:r>
            <a:endParaRPr/>
          </a:p>
        </p:txBody>
      </p:sp>
      <p:sp>
        <p:nvSpPr>
          <p:cNvPr id="84" name="Google Shape;84;p11"/>
          <p:cNvSpPr/>
          <p:nvPr/>
        </p:nvSpPr>
        <p:spPr>
          <a:xfrm>
            <a:off x="1594518" y="1100842"/>
            <a:ext cx="182888" cy="19507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1"/>
          <p:cNvSpPr/>
          <p:nvPr/>
        </p:nvSpPr>
        <p:spPr>
          <a:xfrm>
            <a:off x="1659574" y="1331991"/>
            <a:ext cx="182888" cy="19507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6" name="Google Shape;86;p11"/>
          <p:cNvPicPr preferRelativeResize="0"/>
          <p:nvPr/>
        </p:nvPicPr>
        <p:blipFill rotWithShape="1">
          <a:blip r:embed="rId3">
            <a:alphaModFix/>
          </a:blip>
          <a:srcRect t="5436" b="5436"/>
          <a:stretch/>
        </p:blipFill>
        <p:spPr>
          <a:xfrm>
            <a:off x="1" y="3395354"/>
            <a:ext cx="2585474" cy="1748146"/>
          </a:xfrm>
          <a:prstGeom prst="rect">
            <a:avLst/>
          </a:prstGeom>
          <a:noFill/>
          <a:ln>
            <a:noFill/>
          </a:ln>
        </p:spPr>
      </p:pic>
      <p:sp>
        <p:nvSpPr>
          <p:cNvPr id="87" name="Google Shape;87;p11"/>
          <p:cNvSpPr txBox="1"/>
          <p:nvPr/>
        </p:nvSpPr>
        <p:spPr>
          <a:xfrm>
            <a:off x="25" y="3928800"/>
            <a:ext cx="2585400" cy="505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a:solidFill>
                  <a:srgbClr val="FFFFFF"/>
                </a:solidFill>
                <a:latin typeface="Nunito Sans"/>
                <a:ea typeface="Nunito Sans"/>
                <a:cs typeface="Nunito Sans"/>
                <a:sym typeface="Nunito Sans"/>
              </a:rPr>
              <a:t>pollev.com/cs416</a:t>
            </a:r>
            <a:endParaRPr sz="1700" b="1" dirty="0">
              <a:solidFill>
                <a:srgbClr val="FFFFFF"/>
              </a:solidFill>
              <a:latin typeface="Nunito Sans"/>
              <a:ea typeface="Nunito Sans"/>
              <a:cs typeface="Nunito Sans"/>
              <a:sym typeface="Nunito Sans"/>
            </a:endParaRPr>
          </a:p>
        </p:txBody>
      </p:sp>
      <p:sp>
        <p:nvSpPr>
          <p:cNvPr id="88" name="Google Shape;88;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13" name="Google Shape;84;p11">
            <a:extLst>
              <a:ext uri="{FF2B5EF4-FFF2-40B4-BE49-F238E27FC236}">
                <a16:creationId xmlns:a16="http://schemas.microsoft.com/office/drawing/2014/main" id="{5D953DEC-1E95-4367-BB58-B5E94D1B8086}"/>
              </a:ext>
            </a:extLst>
          </p:cNvPr>
          <p:cNvSpPr/>
          <p:nvPr/>
        </p:nvSpPr>
        <p:spPr>
          <a:xfrm>
            <a:off x="1411630" y="1234456"/>
            <a:ext cx="182888" cy="19507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5;p11">
            <a:extLst>
              <a:ext uri="{FF2B5EF4-FFF2-40B4-BE49-F238E27FC236}">
                <a16:creationId xmlns:a16="http://schemas.microsoft.com/office/drawing/2014/main" id="{05A67550-2E3D-49EB-9EB6-FB935C412A8A}"/>
              </a:ext>
            </a:extLst>
          </p:cNvPr>
          <p:cNvSpPr/>
          <p:nvPr/>
        </p:nvSpPr>
        <p:spPr>
          <a:xfrm>
            <a:off x="1842276" y="1147824"/>
            <a:ext cx="182888" cy="195070"/>
          </a:xfrm>
          <a:custGeom>
            <a:avLst/>
            <a:gdLst/>
            <a:ahLst/>
            <a:cxnLst/>
            <a:rect l="l" t="t" r="r" b="b"/>
            <a:pathLst>
              <a:path w="15247" h="16075" fill="none" extrusionOk="0">
                <a:moveTo>
                  <a:pt x="9401" y="10717"/>
                </a:moveTo>
                <a:lnTo>
                  <a:pt x="9401" y="10717"/>
                </a:lnTo>
                <a:lnTo>
                  <a:pt x="9085" y="10692"/>
                </a:lnTo>
                <a:lnTo>
                  <a:pt x="9085" y="9596"/>
                </a:lnTo>
                <a:lnTo>
                  <a:pt x="9085" y="9596"/>
                </a:lnTo>
                <a:lnTo>
                  <a:pt x="9401" y="9377"/>
                </a:lnTo>
                <a:lnTo>
                  <a:pt x="9718" y="9133"/>
                </a:lnTo>
                <a:lnTo>
                  <a:pt x="10010" y="8866"/>
                </a:lnTo>
                <a:lnTo>
                  <a:pt x="10302" y="8573"/>
                </a:lnTo>
                <a:lnTo>
                  <a:pt x="10546" y="8232"/>
                </a:lnTo>
                <a:lnTo>
                  <a:pt x="10765" y="7867"/>
                </a:lnTo>
                <a:lnTo>
                  <a:pt x="10984" y="7502"/>
                </a:lnTo>
                <a:lnTo>
                  <a:pt x="11155" y="7088"/>
                </a:lnTo>
                <a:lnTo>
                  <a:pt x="11155" y="7088"/>
                </a:lnTo>
                <a:lnTo>
                  <a:pt x="11228" y="7112"/>
                </a:lnTo>
                <a:lnTo>
                  <a:pt x="11228" y="7112"/>
                </a:lnTo>
                <a:lnTo>
                  <a:pt x="11374" y="7112"/>
                </a:lnTo>
                <a:lnTo>
                  <a:pt x="11496" y="7039"/>
                </a:lnTo>
                <a:lnTo>
                  <a:pt x="11617" y="6942"/>
                </a:lnTo>
                <a:lnTo>
                  <a:pt x="11715" y="6771"/>
                </a:lnTo>
                <a:lnTo>
                  <a:pt x="11812" y="6601"/>
                </a:lnTo>
                <a:lnTo>
                  <a:pt x="11910" y="6381"/>
                </a:lnTo>
                <a:lnTo>
                  <a:pt x="11958" y="6138"/>
                </a:lnTo>
                <a:lnTo>
                  <a:pt x="12007" y="5870"/>
                </a:lnTo>
                <a:lnTo>
                  <a:pt x="12007" y="5870"/>
                </a:lnTo>
                <a:lnTo>
                  <a:pt x="12031" y="5626"/>
                </a:lnTo>
                <a:lnTo>
                  <a:pt x="12007" y="5383"/>
                </a:lnTo>
                <a:lnTo>
                  <a:pt x="11983" y="5188"/>
                </a:lnTo>
                <a:lnTo>
                  <a:pt x="11934" y="4993"/>
                </a:lnTo>
                <a:lnTo>
                  <a:pt x="11885" y="4823"/>
                </a:lnTo>
                <a:lnTo>
                  <a:pt x="11812" y="4677"/>
                </a:lnTo>
                <a:lnTo>
                  <a:pt x="11715" y="4579"/>
                </a:lnTo>
                <a:lnTo>
                  <a:pt x="11593" y="4506"/>
                </a:lnTo>
                <a:lnTo>
                  <a:pt x="11593" y="4506"/>
                </a:lnTo>
                <a:lnTo>
                  <a:pt x="11666" y="4141"/>
                </a:lnTo>
                <a:lnTo>
                  <a:pt x="11690" y="3800"/>
                </a:lnTo>
                <a:lnTo>
                  <a:pt x="11690" y="3483"/>
                </a:lnTo>
                <a:lnTo>
                  <a:pt x="11690" y="3191"/>
                </a:lnTo>
                <a:lnTo>
                  <a:pt x="11666" y="2899"/>
                </a:lnTo>
                <a:lnTo>
                  <a:pt x="11617" y="2631"/>
                </a:lnTo>
                <a:lnTo>
                  <a:pt x="11544" y="2387"/>
                </a:lnTo>
                <a:lnTo>
                  <a:pt x="11471" y="2144"/>
                </a:lnTo>
                <a:lnTo>
                  <a:pt x="11374" y="1924"/>
                </a:lnTo>
                <a:lnTo>
                  <a:pt x="11276" y="1705"/>
                </a:lnTo>
                <a:lnTo>
                  <a:pt x="11155" y="1510"/>
                </a:lnTo>
                <a:lnTo>
                  <a:pt x="11009" y="1340"/>
                </a:lnTo>
                <a:lnTo>
                  <a:pt x="10862" y="1169"/>
                </a:lnTo>
                <a:lnTo>
                  <a:pt x="10716" y="1023"/>
                </a:lnTo>
                <a:lnTo>
                  <a:pt x="10400" y="755"/>
                </a:lnTo>
                <a:lnTo>
                  <a:pt x="10034" y="561"/>
                </a:lnTo>
                <a:lnTo>
                  <a:pt x="9669" y="366"/>
                </a:lnTo>
                <a:lnTo>
                  <a:pt x="9304" y="244"/>
                </a:lnTo>
                <a:lnTo>
                  <a:pt x="8938" y="146"/>
                </a:lnTo>
                <a:lnTo>
                  <a:pt x="8573" y="73"/>
                </a:lnTo>
                <a:lnTo>
                  <a:pt x="8232" y="25"/>
                </a:lnTo>
                <a:lnTo>
                  <a:pt x="7915" y="0"/>
                </a:lnTo>
                <a:lnTo>
                  <a:pt x="7623" y="0"/>
                </a:lnTo>
                <a:lnTo>
                  <a:pt x="7623" y="0"/>
                </a:lnTo>
                <a:lnTo>
                  <a:pt x="7282" y="25"/>
                </a:lnTo>
                <a:lnTo>
                  <a:pt x="6990" y="98"/>
                </a:lnTo>
                <a:lnTo>
                  <a:pt x="6746" y="171"/>
                </a:lnTo>
                <a:lnTo>
                  <a:pt x="6527" y="293"/>
                </a:lnTo>
                <a:lnTo>
                  <a:pt x="6332" y="390"/>
                </a:lnTo>
                <a:lnTo>
                  <a:pt x="6186" y="536"/>
                </a:lnTo>
                <a:lnTo>
                  <a:pt x="6040" y="658"/>
                </a:lnTo>
                <a:lnTo>
                  <a:pt x="5943" y="780"/>
                </a:lnTo>
                <a:lnTo>
                  <a:pt x="5943" y="780"/>
                </a:lnTo>
                <a:lnTo>
                  <a:pt x="5943" y="780"/>
                </a:lnTo>
                <a:lnTo>
                  <a:pt x="5943" y="780"/>
                </a:lnTo>
                <a:lnTo>
                  <a:pt x="5553" y="853"/>
                </a:lnTo>
                <a:lnTo>
                  <a:pt x="5188" y="975"/>
                </a:lnTo>
                <a:lnTo>
                  <a:pt x="4871" y="1145"/>
                </a:lnTo>
                <a:lnTo>
                  <a:pt x="4603" y="1316"/>
                </a:lnTo>
                <a:lnTo>
                  <a:pt x="4360" y="1535"/>
                </a:lnTo>
                <a:lnTo>
                  <a:pt x="4165" y="1754"/>
                </a:lnTo>
                <a:lnTo>
                  <a:pt x="4019" y="2022"/>
                </a:lnTo>
                <a:lnTo>
                  <a:pt x="3897" y="2290"/>
                </a:lnTo>
                <a:lnTo>
                  <a:pt x="3799" y="2558"/>
                </a:lnTo>
                <a:lnTo>
                  <a:pt x="3726" y="2826"/>
                </a:lnTo>
                <a:lnTo>
                  <a:pt x="3678" y="3118"/>
                </a:lnTo>
                <a:lnTo>
                  <a:pt x="3629" y="3410"/>
                </a:lnTo>
                <a:lnTo>
                  <a:pt x="3629" y="3702"/>
                </a:lnTo>
                <a:lnTo>
                  <a:pt x="3629" y="3970"/>
                </a:lnTo>
                <a:lnTo>
                  <a:pt x="3678" y="4482"/>
                </a:lnTo>
                <a:lnTo>
                  <a:pt x="3678" y="4482"/>
                </a:lnTo>
                <a:lnTo>
                  <a:pt x="3678" y="4506"/>
                </a:lnTo>
                <a:lnTo>
                  <a:pt x="3678" y="4506"/>
                </a:lnTo>
                <a:lnTo>
                  <a:pt x="3556" y="4555"/>
                </a:lnTo>
                <a:lnTo>
                  <a:pt x="3459" y="4652"/>
                </a:lnTo>
                <a:lnTo>
                  <a:pt x="3385" y="4798"/>
                </a:lnTo>
                <a:lnTo>
                  <a:pt x="3312" y="4969"/>
                </a:lnTo>
                <a:lnTo>
                  <a:pt x="3264" y="5164"/>
                </a:lnTo>
                <a:lnTo>
                  <a:pt x="3239" y="5383"/>
                </a:lnTo>
                <a:lnTo>
                  <a:pt x="3215" y="5626"/>
                </a:lnTo>
                <a:lnTo>
                  <a:pt x="3239" y="5870"/>
                </a:lnTo>
                <a:lnTo>
                  <a:pt x="3239" y="5870"/>
                </a:lnTo>
                <a:lnTo>
                  <a:pt x="3288" y="6138"/>
                </a:lnTo>
                <a:lnTo>
                  <a:pt x="3337" y="6381"/>
                </a:lnTo>
                <a:lnTo>
                  <a:pt x="3434" y="6601"/>
                </a:lnTo>
                <a:lnTo>
                  <a:pt x="3532" y="6771"/>
                </a:lnTo>
                <a:lnTo>
                  <a:pt x="3629" y="6942"/>
                </a:lnTo>
                <a:lnTo>
                  <a:pt x="3751" y="7039"/>
                </a:lnTo>
                <a:lnTo>
                  <a:pt x="3873" y="7112"/>
                </a:lnTo>
                <a:lnTo>
                  <a:pt x="4019" y="7112"/>
                </a:lnTo>
                <a:lnTo>
                  <a:pt x="4019" y="7112"/>
                </a:lnTo>
                <a:lnTo>
                  <a:pt x="4092" y="7088"/>
                </a:lnTo>
                <a:lnTo>
                  <a:pt x="4092" y="7088"/>
                </a:lnTo>
                <a:lnTo>
                  <a:pt x="4262" y="7502"/>
                </a:lnTo>
                <a:lnTo>
                  <a:pt x="4481" y="7867"/>
                </a:lnTo>
                <a:lnTo>
                  <a:pt x="4701" y="8232"/>
                </a:lnTo>
                <a:lnTo>
                  <a:pt x="4969" y="8573"/>
                </a:lnTo>
                <a:lnTo>
                  <a:pt x="5236" y="8866"/>
                </a:lnTo>
                <a:lnTo>
                  <a:pt x="5529" y="9133"/>
                </a:lnTo>
                <a:lnTo>
                  <a:pt x="5845" y="9377"/>
                </a:lnTo>
                <a:lnTo>
                  <a:pt x="6162" y="9596"/>
                </a:lnTo>
                <a:lnTo>
                  <a:pt x="6162" y="10668"/>
                </a:lnTo>
                <a:lnTo>
                  <a:pt x="6162" y="10668"/>
                </a:lnTo>
                <a:lnTo>
                  <a:pt x="5650" y="10717"/>
                </a:lnTo>
                <a:lnTo>
                  <a:pt x="5650" y="10717"/>
                </a:lnTo>
                <a:lnTo>
                  <a:pt x="5066" y="10814"/>
                </a:lnTo>
                <a:lnTo>
                  <a:pt x="4506" y="10936"/>
                </a:lnTo>
                <a:lnTo>
                  <a:pt x="3946" y="11058"/>
                </a:lnTo>
                <a:lnTo>
                  <a:pt x="3410" y="11228"/>
                </a:lnTo>
                <a:lnTo>
                  <a:pt x="2923" y="11423"/>
                </a:lnTo>
                <a:lnTo>
                  <a:pt x="2460" y="11642"/>
                </a:lnTo>
                <a:lnTo>
                  <a:pt x="2022" y="11886"/>
                </a:lnTo>
                <a:lnTo>
                  <a:pt x="1632" y="12153"/>
                </a:lnTo>
                <a:lnTo>
                  <a:pt x="1267" y="12421"/>
                </a:lnTo>
                <a:lnTo>
                  <a:pt x="950" y="12738"/>
                </a:lnTo>
                <a:lnTo>
                  <a:pt x="682" y="13079"/>
                </a:lnTo>
                <a:lnTo>
                  <a:pt x="439" y="13420"/>
                </a:lnTo>
                <a:lnTo>
                  <a:pt x="268" y="13810"/>
                </a:lnTo>
                <a:lnTo>
                  <a:pt x="122" y="14199"/>
                </a:lnTo>
                <a:lnTo>
                  <a:pt x="49" y="14638"/>
                </a:lnTo>
                <a:lnTo>
                  <a:pt x="0" y="15076"/>
                </a:lnTo>
                <a:lnTo>
                  <a:pt x="0" y="15076"/>
                </a:lnTo>
                <a:lnTo>
                  <a:pt x="49" y="15125"/>
                </a:lnTo>
                <a:lnTo>
                  <a:pt x="244" y="15222"/>
                </a:lnTo>
                <a:lnTo>
                  <a:pt x="414" y="15295"/>
                </a:lnTo>
                <a:lnTo>
                  <a:pt x="633" y="15393"/>
                </a:lnTo>
                <a:lnTo>
                  <a:pt x="901" y="15490"/>
                </a:lnTo>
                <a:lnTo>
                  <a:pt x="1267" y="15563"/>
                </a:lnTo>
                <a:lnTo>
                  <a:pt x="1705" y="15661"/>
                </a:lnTo>
                <a:lnTo>
                  <a:pt x="2216" y="15758"/>
                </a:lnTo>
                <a:lnTo>
                  <a:pt x="2825" y="15831"/>
                </a:lnTo>
                <a:lnTo>
                  <a:pt x="3556" y="15928"/>
                </a:lnTo>
                <a:lnTo>
                  <a:pt x="4384" y="15977"/>
                </a:lnTo>
                <a:lnTo>
                  <a:pt x="5309" y="16026"/>
                </a:lnTo>
                <a:lnTo>
                  <a:pt x="6381" y="16050"/>
                </a:lnTo>
                <a:lnTo>
                  <a:pt x="7599" y="16075"/>
                </a:lnTo>
                <a:lnTo>
                  <a:pt x="7599" y="16075"/>
                </a:lnTo>
                <a:lnTo>
                  <a:pt x="8792" y="16050"/>
                </a:lnTo>
                <a:lnTo>
                  <a:pt x="9864" y="16026"/>
                </a:lnTo>
                <a:lnTo>
                  <a:pt x="10814" y="15977"/>
                </a:lnTo>
                <a:lnTo>
                  <a:pt x="11642" y="15928"/>
                </a:lnTo>
                <a:lnTo>
                  <a:pt x="12372" y="15831"/>
                </a:lnTo>
                <a:lnTo>
                  <a:pt x="12981" y="15758"/>
                </a:lnTo>
                <a:lnTo>
                  <a:pt x="13517" y="15661"/>
                </a:lnTo>
                <a:lnTo>
                  <a:pt x="13955" y="15563"/>
                </a:lnTo>
                <a:lnTo>
                  <a:pt x="14321" y="15490"/>
                </a:lnTo>
                <a:lnTo>
                  <a:pt x="14613" y="15393"/>
                </a:lnTo>
                <a:lnTo>
                  <a:pt x="14832" y="15295"/>
                </a:lnTo>
                <a:lnTo>
                  <a:pt x="15003" y="15222"/>
                </a:lnTo>
                <a:lnTo>
                  <a:pt x="15173" y="15125"/>
                </a:lnTo>
                <a:lnTo>
                  <a:pt x="15246" y="15076"/>
                </a:lnTo>
                <a:lnTo>
                  <a:pt x="15246" y="15076"/>
                </a:lnTo>
                <a:lnTo>
                  <a:pt x="15198" y="14613"/>
                </a:lnTo>
                <a:lnTo>
                  <a:pt x="15125" y="14175"/>
                </a:lnTo>
                <a:lnTo>
                  <a:pt x="15003" y="13761"/>
                </a:lnTo>
                <a:lnTo>
                  <a:pt x="14832" y="13371"/>
                </a:lnTo>
                <a:lnTo>
                  <a:pt x="14589" y="13006"/>
                </a:lnTo>
                <a:lnTo>
                  <a:pt x="14321" y="12665"/>
                </a:lnTo>
                <a:lnTo>
                  <a:pt x="14004" y="12373"/>
                </a:lnTo>
                <a:lnTo>
                  <a:pt x="13639" y="12080"/>
                </a:lnTo>
                <a:lnTo>
                  <a:pt x="13249" y="11813"/>
                </a:lnTo>
                <a:lnTo>
                  <a:pt x="12811" y="11593"/>
                </a:lnTo>
                <a:lnTo>
                  <a:pt x="12324" y="11374"/>
                </a:lnTo>
                <a:lnTo>
                  <a:pt x="11812" y="11204"/>
                </a:lnTo>
                <a:lnTo>
                  <a:pt x="11252" y="11033"/>
                </a:lnTo>
                <a:lnTo>
                  <a:pt x="10668" y="10911"/>
                </a:lnTo>
                <a:lnTo>
                  <a:pt x="10034" y="10790"/>
                </a:lnTo>
                <a:lnTo>
                  <a:pt x="9401" y="10717"/>
                </a:lnTo>
                <a:lnTo>
                  <a:pt x="9401" y="10717"/>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2;p11">
            <a:extLst>
              <a:ext uri="{FF2B5EF4-FFF2-40B4-BE49-F238E27FC236}">
                <a16:creationId xmlns:a16="http://schemas.microsoft.com/office/drawing/2014/main" id="{8862DC09-B271-4C5C-A463-62732B63ADF1}"/>
              </a:ext>
            </a:extLst>
          </p:cNvPr>
          <p:cNvSpPr txBox="1"/>
          <p:nvPr/>
        </p:nvSpPr>
        <p:spPr>
          <a:xfrm>
            <a:off x="234450" y="1051100"/>
            <a:ext cx="2046300" cy="708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solidFill>
                  <a:srgbClr val="FFFFFF"/>
                </a:solidFill>
              </a:rPr>
              <a:t>Group</a:t>
            </a:r>
            <a:endParaRPr sz="2400" dirty="0">
              <a:solidFill>
                <a:srgbClr val="FFFFFF"/>
              </a:solidFill>
            </a:endParaRPr>
          </a:p>
        </p:txBody>
      </p:sp>
    </p:spTree>
    <p:extLst>
      <p:ext uri="{BB962C8B-B14F-4D97-AF65-F5344CB8AC3E}">
        <p14:creationId xmlns:p14="http://schemas.microsoft.com/office/powerpoint/2010/main" val="261190393"/>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1 column" type="tx" preserve="1">
  <p:cSld name="1_Title + 1 column">
    <p:spTree>
      <p:nvGrpSpPr>
        <p:cNvPr id="1" name="Shape 32"/>
        <p:cNvGrpSpPr/>
        <p:nvPr/>
      </p:nvGrpSpPr>
      <p:grpSpPr>
        <a:xfrm>
          <a:off x="0" y="0"/>
          <a:ext cx="0" cy="0"/>
          <a:chOff x="0" y="0"/>
          <a:chExt cx="0" cy="0"/>
        </a:xfrm>
      </p:grpSpPr>
      <p:pic>
        <p:nvPicPr>
          <p:cNvPr id="16" name="Picture 15">
            <a:extLst>
              <a:ext uri="{FF2B5EF4-FFF2-40B4-BE49-F238E27FC236}">
                <a16:creationId xmlns:a16="http://schemas.microsoft.com/office/drawing/2014/main" id="{9CF693F7-8485-4342-A45C-2880CB1A3855}"/>
              </a:ext>
            </a:extLst>
          </p:cNvPr>
          <p:cNvPicPr>
            <a:picLocks noChangeAspect="1"/>
          </p:cNvPicPr>
          <p:nvPr/>
        </p:nvPicPr>
        <p:blipFill>
          <a:blip r:embed="rId2"/>
          <a:stretch>
            <a:fillRect/>
          </a:stretch>
        </p:blipFill>
        <p:spPr>
          <a:xfrm>
            <a:off x="1" y="4274433"/>
            <a:ext cx="2585474" cy="869067"/>
          </a:xfrm>
          <a:prstGeom prst="rect">
            <a:avLst/>
          </a:prstGeom>
        </p:spPr>
      </p:pic>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35;p6"/>
          <p:cNvSpPr txBox="1">
            <a:spLocks noGrp="1"/>
          </p:cNvSpPr>
          <p:nvPr>
            <p:ph type="title"/>
          </p:nvPr>
        </p:nvSpPr>
        <p:spPr>
          <a:xfrm>
            <a:off x="234450" y="575500"/>
            <a:ext cx="2046300" cy="3643109"/>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dirty="0"/>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Edit Master text styles</a:t>
            </a: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25" name="Google Shape;55;p9">
            <a:extLst>
              <a:ext uri="{FF2B5EF4-FFF2-40B4-BE49-F238E27FC236}">
                <a16:creationId xmlns:a16="http://schemas.microsoft.com/office/drawing/2014/main" id="{B37EAD93-95EB-9841-84F5-9921CB1AF447}"/>
              </a:ext>
            </a:extLst>
          </p:cNvPr>
          <p:cNvGrpSpPr/>
          <p:nvPr/>
        </p:nvGrpSpPr>
        <p:grpSpPr>
          <a:xfrm>
            <a:off x="234447" y="3686127"/>
            <a:ext cx="304009" cy="326513"/>
            <a:chOff x="616425" y="2329600"/>
            <a:chExt cx="361700" cy="388475"/>
          </a:xfrm>
        </p:grpSpPr>
        <p:sp>
          <p:nvSpPr>
            <p:cNvPr id="26" name="Google Shape;56;p9">
              <a:extLst>
                <a:ext uri="{FF2B5EF4-FFF2-40B4-BE49-F238E27FC236}">
                  <a16:creationId xmlns:a16="http://schemas.microsoft.com/office/drawing/2014/main" id="{DFA692B1-A617-944F-854B-4334549512DD}"/>
                </a:ext>
              </a:extLst>
            </p:cNvPr>
            <p:cNvSpPr/>
            <p:nvPr/>
          </p:nvSpPr>
          <p:spPr>
            <a:xfrm>
              <a:off x="616425" y="2329600"/>
              <a:ext cx="361700" cy="388475"/>
            </a:xfrm>
            <a:custGeom>
              <a:avLst/>
              <a:gdLst/>
              <a:ahLst/>
              <a:cxnLst/>
              <a:rect l="l" t="t" r="r" b="b"/>
              <a:pathLst>
                <a:path w="14468" h="15539" fill="none" extrusionOk="0">
                  <a:moveTo>
                    <a:pt x="14273" y="13030"/>
                  </a:moveTo>
                  <a:lnTo>
                    <a:pt x="9621" y="6479"/>
                  </a:lnTo>
                  <a:lnTo>
                    <a:pt x="9621" y="2338"/>
                  </a:lnTo>
                  <a:lnTo>
                    <a:pt x="10303" y="1656"/>
                  </a:lnTo>
                  <a:lnTo>
                    <a:pt x="10303" y="1656"/>
                  </a:lnTo>
                  <a:lnTo>
                    <a:pt x="10400" y="1559"/>
                  </a:lnTo>
                  <a:lnTo>
                    <a:pt x="10474" y="1437"/>
                  </a:lnTo>
                  <a:lnTo>
                    <a:pt x="10522" y="1291"/>
                  </a:lnTo>
                  <a:lnTo>
                    <a:pt x="10571" y="1169"/>
                  </a:lnTo>
                  <a:lnTo>
                    <a:pt x="10571" y="1023"/>
                  </a:lnTo>
                  <a:lnTo>
                    <a:pt x="10571" y="877"/>
                  </a:lnTo>
                  <a:lnTo>
                    <a:pt x="10547" y="731"/>
                  </a:lnTo>
                  <a:lnTo>
                    <a:pt x="10498" y="609"/>
                  </a:lnTo>
                  <a:lnTo>
                    <a:pt x="10498" y="609"/>
                  </a:lnTo>
                  <a:lnTo>
                    <a:pt x="10449" y="463"/>
                  </a:lnTo>
                  <a:lnTo>
                    <a:pt x="10352" y="366"/>
                  </a:lnTo>
                  <a:lnTo>
                    <a:pt x="10254" y="244"/>
                  </a:lnTo>
                  <a:lnTo>
                    <a:pt x="10157" y="171"/>
                  </a:lnTo>
                  <a:lnTo>
                    <a:pt x="10035" y="98"/>
                  </a:lnTo>
                  <a:lnTo>
                    <a:pt x="9889" y="49"/>
                  </a:lnTo>
                  <a:lnTo>
                    <a:pt x="9767" y="25"/>
                  </a:lnTo>
                  <a:lnTo>
                    <a:pt x="9621" y="0"/>
                  </a:lnTo>
                  <a:lnTo>
                    <a:pt x="4848" y="0"/>
                  </a:lnTo>
                  <a:lnTo>
                    <a:pt x="4848" y="0"/>
                  </a:lnTo>
                  <a:lnTo>
                    <a:pt x="4701" y="25"/>
                  </a:lnTo>
                  <a:lnTo>
                    <a:pt x="4580" y="49"/>
                  </a:lnTo>
                  <a:lnTo>
                    <a:pt x="4433" y="98"/>
                  </a:lnTo>
                  <a:lnTo>
                    <a:pt x="4312" y="171"/>
                  </a:lnTo>
                  <a:lnTo>
                    <a:pt x="4214" y="244"/>
                  </a:lnTo>
                  <a:lnTo>
                    <a:pt x="4117" y="366"/>
                  </a:lnTo>
                  <a:lnTo>
                    <a:pt x="4019" y="463"/>
                  </a:lnTo>
                  <a:lnTo>
                    <a:pt x="3971" y="609"/>
                  </a:lnTo>
                  <a:lnTo>
                    <a:pt x="3971" y="609"/>
                  </a:lnTo>
                  <a:lnTo>
                    <a:pt x="3922" y="731"/>
                  </a:lnTo>
                  <a:lnTo>
                    <a:pt x="3898" y="877"/>
                  </a:lnTo>
                  <a:lnTo>
                    <a:pt x="3898" y="1023"/>
                  </a:lnTo>
                  <a:lnTo>
                    <a:pt x="3898" y="1169"/>
                  </a:lnTo>
                  <a:lnTo>
                    <a:pt x="3946" y="1291"/>
                  </a:lnTo>
                  <a:lnTo>
                    <a:pt x="3995" y="1437"/>
                  </a:lnTo>
                  <a:lnTo>
                    <a:pt x="4068" y="1559"/>
                  </a:lnTo>
                  <a:lnTo>
                    <a:pt x="4166" y="1656"/>
                  </a:lnTo>
                  <a:lnTo>
                    <a:pt x="4848" y="2338"/>
                  </a:lnTo>
                  <a:lnTo>
                    <a:pt x="4848" y="6479"/>
                  </a:lnTo>
                  <a:lnTo>
                    <a:pt x="196" y="13030"/>
                  </a:lnTo>
                  <a:lnTo>
                    <a:pt x="196" y="13030"/>
                  </a:lnTo>
                  <a:lnTo>
                    <a:pt x="123" y="13152"/>
                  </a:lnTo>
                  <a:lnTo>
                    <a:pt x="50" y="13274"/>
                  </a:lnTo>
                  <a:lnTo>
                    <a:pt x="25" y="13395"/>
                  </a:lnTo>
                  <a:lnTo>
                    <a:pt x="1" y="13517"/>
                  </a:lnTo>
                  <a:lnTo>
                    <a:pt x="1" y="13639"/>
                  </a:lnTo>
                  <a:lnTo>
                    <a:pt x="25" y="13785"/>
                  </a:lnTo>
                  <a:lnTo>
                    <a:pt x="50" y="13907"/>
                  </a:lnTo>
                  <a:lnTo>
                    <a:pt x="98" y="14029"/>
                  </a:lnTo>
                  <a:lnTo>
                    <a:pt x="585" y="15003"/>
                  </a:lnTo>
                  <a:lnTo>
                    <a:pt x="585" y="15003"/>
                  </a:lnTo>
                  <a:lnTo>
                    <a:pt x="658" y="15125"/>
                  </a:lnTo>
                  <a:lnTo>
                    <a:pt x="756" y="15222"/>
                  </a:lnTo>
                  <a:lnTo>
                    <a:pt x="829" y="15320"/>
                  </a:lnTo>
                  <a:lnTo>
                    <a:pt x="951" y="15393"/>
                  </a:lnTo>
                  <a:lnTo>
                    <a:pt x="1073" y="15441"/>
                  </a:lnTo>
                  <a:lnTo>
                    <a:pt x="1194" y="15490"/>
                  </a:lnTo>
                  <a:lnTo>
                    <a:pt x="1316" y="15539"/>
                  </a:lnTo>
                  <a:lnTo>
                    <a:pt x="1462" y="15539"/>
                  </a:lnTo>
                  <a:lnTo>
                    <a:pt x="13006" y="15539"/>
                  </a:lnTo>
                  <a:lnTo>
                    <a:pt x="13006" y="15539"/>
                  </a:lnTo>
                  <a:lnTo>
                    <a:pt x="13153" y="15539"/>
                  </a:lnTo>
                  <a:lnTo>
                    <a:pt x="13274" y="15490"/>
                  </a:lnTo>
                  <a:lnTo>
                    <a:pt x="13396" y="15441"/>
                  </a:lnTo>
                  <a:lnTo>
                    <a:pt x="13518" y="15393"/>
                  </a:lnTo>
                  <a:lnTo>
                    <a:pt x="13640" y="15320"/>
                  </a:lnTo>
                  <a:lnTo>
                    <a:pt x="13713" y="15222"/>
                  </a:lnTo>
                  <a:lnTo>
                    <a:pt x="13810" y="15125"/>
                  </a:lnTo>
                  <a:lnTo>
                    <a:pt x="13883" y="15003"/>
                  </a:lnTo>
                  <a:lnTo>
                    <a:pt x="14370" y="14029"/>
                  </a:lnTo>
                  <a:lnTo>
                    <a:pt x="14370" y="14029"/>
                  </a:lnTo>
                  <a:lnTo>
                    <a:pt x="14419" y="13907"/>
                  </a:lnTo>
                  <a:lnTo>
                    <a:pt x="14443" y="13785"/>
                  </a:lnTo>
                  <a:lnTo>
                    <a:pt x="14468" y="13639"/>
                  </a:lnTo>
                  <a:lnTo>
                    <a:pt x="14468" y="13517"/>
                  </a:lnTo>
                  <a:lnTo>
                    <a:pt x="14443" y="13395"/>
                  </a:lnTo>
                  <a:lnTo>
                    <a:pt x="14419" y="13274"/>
                  </a:lnTo>
                  <a:lnTo>
                    <a:pt x="14346" y="13152"/>
                  </a:lnTo>
                  <a:lnTo>
                    <a:pt x="14273" y="13030"/>
                  </a:lnTo>
                  <a:lnTo>
                    <a:pt x="14273" y="1303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p9">
              <a:extLst>
                <a:ext uri="{FF2B5EF4-FFF2-40B4-BE49-F238E27FC236}">
                  <a16:creationId xmlns:a16="http://schemas.microsoft.com/office/drawing/2014/main" id="{819CE10C-5124-9B42-B42E-C453A6058A63}"/>
                </a:ext>
              </a:extLst>
            </p:cNvPr>
            <p:cNvSpPr/>
            <p:nvPr/>
          </p:nvSpPr>
          <p:spPr>
            <a:xfrm>
              <a:off x="704725" y="2545750"/>
              <a:ext cx="185125" cy="25"/>
            </a:xfrm>
            <a:custGeom>
              <a:avLst/>
              <a:gdLst/>
              <a:ahLst/>
              <a:cxnLst/>
              <a:rect l="l" t="t" r="r" b="b"/>
              <a:pathLst>
                <a:path w="7405" h="1" fill="none" extrusionOk="0">
                  <a:moveTo>
                    <a:pt x="7404" y="0"/>
                  </a:moveTo>
                  <a:lnTo>
                    <a:pt x="0"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8;p9">
              <a:extLst>
                <a:ext uri="{FF2B5EF4-FFF2-40B4-BE49-F238E27FC236}">
                  <a16:creationId xmlns:a16="http://schemas.microsoft.com/office/drawing/2014/main" id="{04B3A3EE-6444-0346-A1E0-D3B65F3DA229}"/>
                </a:ext>
              </a:extLst>
            </p:cNvPr>
            <p:cNvSpPr/>
            <p:nvPr/>
          </p:nvSpPr>
          <p:spPr>
            <a:xfrm>
              <a:off x="811875" y="2626125"/>
              <a:ext cx="31075" cy="31075"/>
            </a:xfrm>
            <a:custGeom>
              <a:avLst/>
              <a:gdLst/>
              <a:ahLst/>
              <a:cxnLst/>
              <a:rect l="l" t="t" r="r" b="b"/>
              <a:pathLst>
                <a:path w="1243" h="1243" fill="none" extrusionOk="0">
                  <a:moveTo>
                    <a:pt x="1" y="633"/>
                  </a:moveTo>
                  <a:lnTo>
                    <a:pt x="1" y="633"/>
                  </a:lnTo>
                  <a:lnTo>
                    <a:pt x="25" y="487"/>
                  </a:lnTo>
                  <a:lnTo>
                    <a:pt x="50" y="390"/>
                  </a:lnTo>
                  <a:lnTo>
                    <a:pt x="98" y="268"/>
                  </a:lnTo>
                  <a:lnTo>
                    <a:pt x="171" y="171"/>
                  </a:lnTo>
                  <a:lnTo>
                    <a:pt x="269" y="98"/>
                  </a:lnTo>
                  <a:lnTo>
                    <a:pt x="390" y="49"/>
                  </a:lnTo>
                  <a:lnTo>
                    <a:pt x="488" y="24"/>
                  </a:lnTo>
                  <a:lnTo>
                    <a:pt x="634" y="0"/>
                  </a:lnTo>
                  <a:lnTo>
                    <a:pt x="634" y="0"/>
                  </a:lnTo>
                  <a:lnTo>
                    <a:pt x="756" y="24"/>
                  </a:lnTo>
                  <a:lnTo>
                    <a:pt x="853" y="49"/>
                  </a:lnTo>
                  <a:lnTo>
                    <a:pt x="975" y="98"/>
                  </a:lnTo>
                  <a:lnTo>
                    <a:pt x="1072" y="171"/>
                  </a:lnTo>
                  <a:lnTo>
                    <a:pt x="1146" y="268"/>
                  </a:lnTo>
                  <a:lnTo>
                    <a:pt x="1194" y="390"/>
                  </a:lnTo>
                  <a:lnTo>
                    <a:pt x="1243" y="487"/>
                  </a:lnTo>
                  <a:lnTo>
                    <a:pt x="1243" y="633"/>
                  </a:lnTo>
                  <a:lnTo>
                    <a:pt x="1243" y="633"/>
                  </a:lnTo>
                  <a:lnTo>
                    <a:pt x="1243" y="755"/>
                  </a:lnTo>
                  <a:lnTo>
                    <a:pt x="1194" y="853"/>
                  </a:lnTo>
                  <a:lnTo>
                    <a:pt x="1146" y="974"/>
                  </a:lnTo>
                  <a:lnTo>
                    <a:pt x="1072" y="1072"/>
                  </a:lnTo>
                  <a:lnTo>
                    <a:pt x="975" y="1145"/>
                  </a:lnTo>
                  <a:lnTo>
                    <a:pt x="853" y="1194"/>
                  </a:lnTo>
                  <a:lnTo>
                    <a:pt x="756" y="1242"/>
                  </a:lnTo>
                  <a:lnTo>
                    <a:pt x="634" y="1242"/>
                  </a:lnTo>
                  <a:lnTo>
                    <a:pt x="634" y="1242"/>
                  </a:lnTo>
                  <a:lnTo>
                    <a:pt x="488" y="1242"/>
                  </a:lnTo>
                  <a:lnTo>
                    <a:pt x="390" y="1194"/>
                  </a:lnTo>
                  <a:lnTo>
                    <a:pt x="269" y="1145"/>
                  </a:lnTo>
                  <a:lnTo>
                    <a:pt x="171" y="1072"/>
                  </a:lnTo>
                  <a:lnTo>
                    <a:pt x="98" y="974"/>
                  </a:lnTo>
                  <a:lnTo>
                    <a:pt x="50" y="853"/>
                  </a:lnTo>
                  <a:lnTo>
                    <a:pt x="25" y="755"/>
                  </a:lnTo>
                  <a:lnTo>
                    <a:pt x="1" y="633"/>
                  </a:lnTo>
                  <a:lnTo>
                    <a:pt x="1" y="63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9;p9">
              <a:extLst>
                <a:ext uri="{FF2B5EF4-FFF2-40B4-BE49-F238E27FC236}">
                  <a16:creationId xmlns:a16="http://schemas.microsoft.com/office/drawing/2014/main" id="{74D3972D-6F5C-6042-B46B-62B9642BF4F5}"/>
                </a:ext>
              </a:extLst>
            </p:cNvPr>
            <p:cNvSpPr/>
            <p:nvPr/>
          </p:nvSpPr>
          <p:spPr>
            <a:xfrm>
              <a:off x="751000" y="2568275"/>
              <a:ext cx="54200" cy="53600"/>
            </a:xfrm>
            <a:custGeom>
              <a:avLst/>
              <a:gdLst/>
              <a:ahLst/>
              <a:cxnLst/>
              <a:rect l="l" t="t" r="r" b="b"/>
              <a:pathLst>
                <a:path w="2168" h="2144" fill="none" extrusionOk="0">
                  <a:moveTo>
                    <a:pt x="1096" y="2144"/>
                  </a:moveTo>
                  <a:lnTo>
                    <a:pt x="1096" y="2144"/>
                  </a:lnTo>
                  <a:lnTo>
                    <a:pt x="877" y="2119"/>
                  </a:lnTo>
                  <a:lnTo>
                    <a:pt x="658" y="2071"/>
                  </a:lnTo>
                  <a:lnTo>
                    <a:pt x="487" y="1973"/>
                  </a:lnTo>
                  <a:lnTo>
                    <a:pt x="317" y="1827"/>
                  </a:lnTo>
                  <a:lnTo>
                    <a:pt x="195" y="1681"/>
                  </a:lnTo>
                  <a:lnTo>
                    <a:pt x="98" y="1486"/>
                  </a:lnTo>
                  <a:lnTo>
                    <a:pt x="25" y="1291"/>
                  </a:lnTo>
                  <a:lnTo>
                    <a:pt x="0" y="1072"/>
                  </a:lnTo>
                  <a:lnTo>
                    <a:pt x="0" y="1072"/>
                  </a:lnTo>
                  <a:lnTo>
                    <a:pt x="25" y="853"/>
                  </a:lnTo>
                  <a:lnTo>
                    <a:pt x="98" y="658"/>
                  </a:lnTo>
                  <a:lnTo>
                    <a:pt x="195" y="463"/>
                  </a:lnTo>
                  <a:lnTo>
                    <a:pt x="317" y="317"/>
                  </a:lnTo>
                  <a:lnTo>
                    <a:pt x="487" y="171"/>
                  </a:lnTo>
                  <a:lnTo>
                    <a:pt x="658" y="73"/>
                  </a:lnTo>
                  <a:lnTo>
                    <a:pt x="877" y="0"/>
                  </a:lnTo>
                  <a:lnTo>
                    <a:pt x="1096" y="0"/>
                  </a:lnTo>
                  <a:lnTo>
                    <a:pt x="1096" y="0"/>
                  </a:lnTo>
                  <a:lnTo>
                    <a:pt x="1315" y="0"/>
                  </a:lnTo>
                  <a:lnTo>
                    <a:pt x="1510" y="73"/>
                  </a:lnTo>
                  <a:lnTo>
                    <a:pt x="1681" y="171"/>
                  </a:lnTo>
                  <a:lnTo>
                    <a:pt x="1851" y="317"/>
                  </a:lnTo>
                  <a:lnTo>
                    <a:pt x="1973" y="463"/>
                  </a:lnTo>
                  <a:lnTo>
                    <a:pt x="2070" y="658"/>
                  </a:lnTo>
                  <a:lnTo>
                    <a:pt x="2144" y="853"/>
                  </a:lnTo>
                  <a:lnTo>
                    <a:pt x="2168" y="1072"/>
                  </a:lnTo>
                  <a:lnTo>
                    <a:pt x="2168" y="1072"/>
                  </a:lnTo>
                  <a:lnTo>
                    <a:pt x="2144" y="1291"/>
                  </a:lnTo>
                  <a:lnTo>
                    <a:pt x="2070" y="1486"/>
                  </a:lnTo>
                  <a:lnTo>
                    <a:pt x="1973" y="1681"/>
                  </a:lnTo>
                  <a:lnTo>
                    <a:pt x="1851" y="1827"/>
                  </a:lnTo>
                  <a:lnTo>
                    <a:pt x="1681" y="1973"/>
                  </a:lnTo>
                  <a:lnTo>
                    <a:pt x="1510" y="2071"/>
                  </a:lnTo>
                  <a:lnTo>
                    <a:pt x="1315" y="2119"/>
                  </a:lnTo>
                  <a:lnTo>
                    <a:pt x="1096" y="2144"/>
                  </a:lnTo>
                  <a:lnTo>
                    <a:pt x="1096" y="214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60;p9">
              <a:extLst>
                <a:ext uri="{FF2B5EF4-FFF2-40B4-BE49-F238E27FC236}">
                  <a16:creationId xmlns:a16="http://schemas.microsoft.com/office/drawing/2014/main" id="{D4D028A4-89DB-2C43-848E-358101808AF1}"/>
                </a:ext>
              </a:extLst>
            </p:cNvPr>
            <p:cNvSpPr/>
            <p:nvPr/>
          </p:nvSpPr>
          <p:spPr>
            <a:xfrm>
              <a:off x="769875" y="2662650"/>
              <a:ext cx="23775" cy="23775"/>
            </a:xfrm>
            <a:custGeom>
              <a:avLst/>
              <a:gdLst/>
              <a:ahLst/>
              <a:cxnLst/>
              <a:rect l="l" t="t" r="r" b="b"/>
              <a:pathLst>
                <a:path w="951" h="951" fill="none" extrusionOk="0">
                  <a:moveTo>
                    <a:pt x="0" y="463"/>
                  </a:moveTo>
                  <a:lnTo>
                    <a:pt x="0" y="463"/>
                  </a:lnTo>
                  <a:lnTo>
                    <a:pt x="0" y="366"/>
                  </a:lnTo>
                  <a:lnTo>
                    <a:pt x="25" y="293"/>
                  </a:lnTo>
                  <a:lnTo>
                    <a:pt x="73" y="195"/>
                  </a:lnTo>
                  <a:lnTo>
                    <a:pt x="146" y="122"/>
                  </a:lnTo>
                  <a:lnTo>
                    <a:pt x="220" y="73"/>
                  </a:lnTo>
                  <a:lnTo>
                    <a:pt x="293" y="25"/>
                  </a:lnTo>
                  <a:lnTo>
                    <a:pt x="390" y="0"/>
                  </a:lnTo>
                  <a:lnTo>
                    <a:pt x="487" y="0"/>
                  </a:lnTo>
                  <a:lnTo>
                    <a:pt x="487" y="0"/>
                  </a:lnTo>
                  <a:lnTo>
                    <a:pt x="585" y="0"/>
                  </a:lnTo>
                  <a:lnTo>
                    <a:pt x="658" y="25"/>
                  </a:lnTo>
                  <a:lnTo>
                    <a:pt x="755" y="73"/>
                  </a:lnTo>
                  <a:lnTo>
                    <a:pt x="828" y="122"/>
                  </a:lnTo>
                  <a:lnTo>
                    <a:pt x="877" y="195"/>
                  </a:lnTo>
                  <a:lnTo>
                    <a:pt x="926" y="293"/>
                  </a:lnTo>
                  <a:lnTo>
                    <a:pt x="950" y="366"/>
                  </a:lnTo>
                  <a:lnTo>
                    <a:pt x="950" y="463"/>
                  </a:lnTo>
                  <a:lnTo>
                    <a:pt x="950" y="463"/>
                  </a:lnTo>
                  <a:lnTo>
                    <a:pt x="950" y="561"/>
                  </a:lnTo>
                  <a:lnTo>
                    <a:pt x="926" y="658"/>
                  </a:lnTo>
                  <a:lnTo>
                    <a:pt x="877" y="755"/>
                  </a:lnTo>
                  <a:lnTo>
                    <a:pt x="828" y="804"/>
                  </a:lnTo>
                  <a:lnTo>
                    <a:pt x="755" y="877"/>
                  </a:lnTo>
                  <a:lnTo>
                    <a:pt x="658" y="926"/>
                  </a:lnTo>
                  <a:lnTo>
                    <a:pt x="585" y="950"/>
                  </a:lnTo>
                  <a:lnTo>
                    <a:pt x="487" y="950"/>
                  </a:lnTo>
                  <a:lnTo>
                    <a:pt x="487" y="950"/>
                  </a:lnTo>
                  <a:lnTo>
                    <a:pt x="390" y="950"/>
                  </a:lnTo>
                  <a:lnTo>
                    <a:pt x="293" y="926"/>
                  </a:lnTo>
                  <a:lnTo>
                    <a:pt x="220" y="877"/>
                  </a:lnTo>
                  <a:lnTo>
                    <a:pt x="146" y="804"/>
                  </a:lnTo>
                  <a:lnTo>
                    <a:pt x="73" y="755"/>
                  </a:lnTo>
                  <a:lnTo>
                    <a:pt x="25" y="658"/>
                  </a:lnTo>
                  <a:lnTo>
                    <a:pt x="0" y="561"/>
                  </a:lnTo>
                  <a:lnTo>
                    <a:pt x="0" y="463"/>
                  </a:lnTo>
                  <a:lnTo>
                    <a:pt x="0" y="46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61;p9">
              <a:extLst>
                <a:ext uri="{FF2B5EF4-FFF2-40B4-BE49-F238E27FC236}">
                  <a16:creationId xmlns:a16="http://schemas.microsoft.com/office/drawing/2014/main" id="{AE6D05E6-CEDE-394C-BE71-260CFAE39A5E}"/>
                </a:ext>
              </a:extLst>
            </p:cNvPr>
            <p:cNvSpPr/>
            <p:nvPr/>
          </p:nvSpPr>
          <p:spPr>
            <a:xfrm>
              <a:off x="799700" y="2503125"/>
              <a:ext cx="24375" cy="23775"/>
            </a:xfrm>
            <a:custGeom>
              <a:avLst/>
              <a:gdLst/>
              <a:ahLst/>
              <a:cxnLst/>
              <a:rect l="l" t="t" r="r" b="b"/>
              <a:pathLst>
                <a:path w="975" h="951" fill="none" extrusionOk="0">
                  <a:moveTo>
                    <a:pt x="1" y="463"/>
                  </a:moveTo>
                  <a:lnTo>
                    <a:pt x="1" y="463"/>
                  </a:lnTo>
                  <a:lnTo>
                    <a:pt x="25" y="366"/>
                  </a:lnTo>
                  <a:lnTo>
                    <a:pt x="49" y="293"/>
                  </a:lnTo>
                  <a:lnTo>
                    <a:pt x="98" y="195"/>
                  </a:lnTo>
                  <a:lnTo>
                    <a:pt x="147" y="122"/>
                  </a:lnTo>
                  <a:lnTo>
                    <a:pt x="220" y="73"/>
                  </a:lnTo>
                  <a:lnTo>
                    <a:pt x="293" y="25"/>
                  </a:lnTo>
                  <a:lnTo>
                    <a:pt x="390" y="0"/>
                  </a:lnTo>
                  <a:lnTo>
                    <a:pt x="488" y="0"/>
                  </a:lnTo>
                  <a:lnTo>
                    <a:pt x="488" y="0"/>
                  </a:lnTo>
                  <a:lnTo>
                    <a:pt x="585" y="0"/>
                  </a:lnTo>
                  <a:lnTo>
                    <a:pt x="683" y="25"/>
                  </a:lnTo>
                  <a:lnTo>
                    <a:pt x="756" y="73"/>
                  </a:lnTo>
                  <a:lnTo>
                    <a:pt x="829" y="122"/>
                  </a:lnTo>
                  <a:lnTo>
                    <a:pt x="877" y="195"/>
                  </a:lnTo>
                  <a:lnTo>
                    <a:pt x="926" y="293"/>
                  </a:lnTo>
                  <a:lnTo>
                    <a:pt x="951" y="366"/>
                  </a:lnTo>
                  <a:lnTo>
                    <a:pt x="975" y="463"/>
                  </a:lnTo>
                  <a:lnTo>
                    <a:pt x="975" y="463"/>
                  </a:lnTo>
                  <a:lnTo>
                    <a:pt x="951" y="561"/>
                  </a:lnTo>
                  <a:lnTo>
                    <a:pt x="926" y="658"/>
                  </a:lnTo>
                  <a:lnTo>
                    <a:pt x="877" y="731"/>
                  </a:lnTo>
                  <a:lnTo>
                    <a:pt x="829" y="804"/>
                  </a:lnTo>
                  <a:lnTo>
                    <a:pt x="756" y="877"/>
                  </a:lnTo>
                  <a:lnTo>
                    <a:pt x="683" y="902"/>
                  </a:lnTo>
                  <a:lnTo>
                    <a:pt x="585" y="950"/>
                  </a:lnTo>
                  <a:lnTo>
                    <a:pt x="488" y="950"/>
                  </a:lnTo>
                  <a:lnTo>
                    <a:pt x="488" y="950"/>
                  </a:lnTo>
                  <a:lnTo>
                    <a:pt x="390" y="950"/>
                  </a:lnTo>
                  <a:lnTo>
                    <a:pt x="293" y="902"/>
                  </a:lnTo>
                  <a:lnTo>
                    <a:pt x="220" y="877"/>
                  </a:lnTo>
                  <a:lnTo>
                    <a:pt x="147" y="804"/>
                  </a:lnTo>
                  <a:lnTo>
                    <a:pt x="98" y="731"/>
                  </a:lnTo>
                  <a:lnTo>
                    <a:pt x="49" y="658"/>
                  </a:lnTo>
                  <a:lnTo>
                    <a:pt x="25" y="561"/>
                  </a:lnTo>
                  <a:lnTo>
                    <a:pt x="1" y="463"/>
                  </a:lnTo>
                  <a:lnTo>
                    <a:pt x="1" y="46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62;p9">
              <a:extLst>
                <a:ext uri="{FF2B5EF4-FFF2-40B4-BE49-F238E27FC236}">
                  <a16:creationId xmlns:a16="http://schemas.microsoft.com/office/drawing/2014/main" id="{31D6B255-C828-F849-BC3B-8F826C8EFB9B}"/>
                </a:ext>
              </a:extLst>
            </p:cNvPr>
            <p:cNvSpPr/>
            <p:nvPr/>
          </p:nvSpPr>
          <p:spPr>
            <a:xfrm>
              <a:off x="766825" y="2388050"/>
              <a:ext cx="60925" cy="25"/>
            </a:xfrm>
            <a:custGeom>
              <a:avLst/>
              <a:gdLst/>
              <a:ahLst/>
              <a:cxnLst/>
              <a:rect l="l" t="t" r="r" b="b"/>
              <a:pathLst>
                <a:path w="2437" h="1" fill="none" extrusionOk="0">
                  <a:moveTo>
                    <a:pt x="2436" y="0"/>
                  </a:moveTo>
                  <a:lnTo>
                    <a:pt x="1" y="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63;p9">
              <a:extLst>
                <a:ext uri="{FF2B5EF4-FFF2-40B4-BE49-F238E27FC236}">
                  <a16:creationId xmlns:a16="http://schemas.microsoft.com/office/drawing/2014/main" id="{D4E630D5-D9A0-6444-BE4F-9631A278F7A7}"/>
                </a:ext>
              </a:extLst>
            </p:cNvPr>
            <p:cNvSpPr/>
            <p:nvPr/>
          </p:nvSpPr>
          <p:spPr>
            <a:xfrm>
              <a:off x="769875" y="2456250"/>
              <a:ext cx="31075" cy="31075"/>
            </a:xfrm>
            <a:custGeom>
              <a:avLst/>
              <a:gdLst/>
              <a:ahLst/>
              <a:cxnLst/>
              <a:rect l="l" t="t" r="r" b="b"/>
              <a:pathLst>
                <a:path w="1243" h="1243" fill="none" extrusionOk="0">
                  <a:moveTo>
                    <a:pt x="0" y="633"/>
                  </a:moveTo>
                  <a:lnTo>
                    <a:pt x="0" y="633"/>
                  </a:lnTo>
                  <a:lnTo>
                    <a:pt x="0" y="512"/>
                  </a:lnTo>
                  <a:lnTo>
                    <a:pt x="49" y="390"/>
                  </a:lnTo>
                  <a:lnTo>
                    <a:pt x="98" y="268"/>
                  </a:lnTo>
                  <a:lnTo>
                    <a:pt x="171" y="195"/>
                  </a:lnTo>
                  <a:lnTo>
                    <a:pt x="268" y="122"/>
                  </a:lnTo>
                  <a:lnTo>
                    <a:pt x="366" y="49"/>
                  </a:lnTo>
                  <a:lnTo>
                    <a:pt x="487" y="24"/>
                  </a:lnTo>
                  <a:lnTo>
                    <a:pt x="609" y="0"/>
                  </a:lnTo>
                  <a:lnTo>
                    <a:pt x="609" y="0"/>
                  </a:lnTo>
                  <a:lnTo>
                    <a:pt x="731" y="24"/>
                  </a:lnTo>
                  <a:lnTo>
                    <a:pt x="853" y="49"/>
                  </a:lnTo>
                  <a:lnTo>
                    <a:pt x="975" y="122"/>
                  </a:lnTo>
                  <a:lnTo>
                    <a:pt x="1048" y="195"/>
                  </a:lnTo>
                  <a:lnTo>
                    <a:pt x="1145" y="268"/>
                  </a:lnTo>
                  <a:lnTo>
                    <a:pt x="1194" y="390"/>
                  </a:lnTo>
                  <a:lnTo>
                    <a:pt x="1218" y="512"/>
                  </a:lnTo>
                  <a:lnTo>
                    <a:pt x="1242" y="633"/>
                  </a:lnTo>
                  <a:lnTo>
                    <a:pt x="1242" y="633"/>
                  </a:lnTo>
                  <a:lnTo>
                    <a:pt x="1218" y="755"/>
                  </a:lnTo>
                  <a:lnTo>
                    <a:pt x="1194" y="877"/>
                  </a:lnTo>
                  <a:lnTo>
                    <a:pt x="1145" y="974"/>
                  </a:lnTo>
                  <a:lnTo>
                    <a:pt x="1048" y="1072"/>
                  </a:lnTo>
                  <a:lnTo>
                    <a:pt x="975" y="1145"/>
                  </a:lnTo>
                  <a:lnTo>
                    <a:pt x="853" y="1193"/>
                  </a:lnTo>
                  <a:lnTo>
                    <a:pt x="731" y="1242"/>
                  </a:lnTo>
                  <a:lnTo>
                    <a:pt x="609" y="1242"/>
                  </a:lnTo>
                  <a:lnTo>
                    <a:pt x="609" y="1242"/>
                  </a:lnTo>
                  <a:lnTo>
                    <a:pt x="487" y="1242"/>
                  </a:lnTo>
                  <a:lnTo>
                    <a:pt x="366" y="1193"/>
                  </a:lnTo>
                  <a:lnTo>
                    <a:pt x="268" y="1145"/>
                  </a:lnTo>
                  <a:lnTo>
                    <a:pt x="171" y="1072"/>
                  </a:lnTo>
                  <a:lnTo>
                    <a:pt x="98" y="974"/>
                  </a:lnTo>
                  <a:lnTo>
                    <a:pt x="49" y="877"/>
                  </a:lnTo>
                  <a:lnTo>
                    <a:pt x="0" y="755"/>
                  </a:lnTo>
                  <a:lnTo>
                    <a:pt x="0" y="633"/>
                  </a:lnTo>
                  <a:lnTo>
                    <a:pt x="0" y="633"/>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304398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1 column" preserve="1">
  <p:cSld name="1_Title + 1 column">
    <p:spTree>
      <p:nvGrpSpPr>
        <p:cNvPr id="1" name="Shape 32"/>
        <p:cNvGrpSpPr/>
        <p:nvPr/>
      </p:nvGrpSpPr>
      <p:grpSpPr>
        <a:xfrm>
          <a:off x="0" y="0"/>
          <a:ext cx="0" cy="0"/>
          <a:chOff x="0" y="0"/>
          <a:chExt cx="0" cy="0"/>
        </a:xfrm>
      </p:grpSpPr>
      <p:sp>
        <p:nvSpPr>
          <p:cNvPr id="33" name="Google Shape;33;p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34" name="Google Shape;34;p6"/>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36;p6"/>
          <p:cNvSpPr txBox="1">
            <a:spLocks noGrp="1"/>
          </p:cNvSpPr>
          <p:nvPr>
            <p:ph type="body" idx="1"/>
          </p:nvPr>
        </p:nvSpPr>
        <p:spPr>
          <a:xfrm>
            <a:off x="3090625" y="575500"/>
            <a:ext cx="5596200" cy="39810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pPr lvl="0"/>
            <a:r>
              <a:rPr lang="en-US"/>
              <a:t>Edit Master text styles</a:t>
            </a:r>
          </a:p>
        </p:txBody>
      </p:sp>
      <p:sp>
        <p:nvSpPr>
          <p:cNvPr id="37" name="Google Shape;37;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lang="en"/>
          </a:p>
        </p:txBody>
      </p:sp>
      <p:grpSp>
        <p:nvGrpSpPr>
          <p:cNvPr id="16" name="Google Shape;363;p47">
            <a:extLst>
              <a:ext uri="{FF2B5EF4-FFF2-40B4-BE49-F238E27FC236}">
                <a16:creationId xmlns:a16="http://schemas.microsoft.com/office/drawing/2014/main" id="{3541BDF9-5784-074C-A08C-87376337677D}"/>
              </a:ext>
            </a:extLst>
          </p:cNvPr>
          <p:cNvGrpSpPr/>
          <p:nvPr/>
        </p:nvGrpSpPr>
        <p:grpSpPr>
          <a:xfrm>
            <a:off x="234451" y="613658"/>
            <a:ext cx="372594" cy="360301"/>
            <a:chOff x="1247825" y="5001950"/>
            <a:chExt cx="443300" cy="428675"/>
          </a:xfrm>
        </p:grpSpPr>
        <p:sp>
          <p:nvSpPr>
            <p:cNvPr id="17" name="Google Shape;364;p47">
              <a:extLst>
                <a:ext uri="{FF2B5EF4-FFF2-40B4-BE49-F238E27FC236}">
                  <a16:creationId xmlns:a16="http://schemas.microsoft.com/office/drawing/2014/main" id="{572CE08A-2EDE-ED40-8929-A4D030F473E9}"/>
                </a:ext>
              </a:extLst>
            </p:cNvPr>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65;p47">
              <a:extLst>
                <a:ext uri="{FF2B5EF4-FFF2-40B4-BE49-F238E27FC236}">
                  <a16:creationId xmlns:a16="http://schemas.microsoft.com/office/drawing/2014/main" id="{E3272AF4-EF81-B947-99F7-208AC87C7B41}"/>
                </a:ext>
              </a:extLst>
            </p:cNvPr>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66;p47">
              <a:extLst>
                <a:ext uri="{FF2B5EF4-FFF2-40B4-BE49-F238E27FC236}">
                  <a16:creationId xmlns:a16="http://schemas.microsoft.com/office/drawing/2014/main" id="{584652AF-EDE0-DE40-8E38-1CC1E523A7C4}"/>
                </a:ext>
              </a:extLst>
            </p:cNvPr>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67;p47">
              <a:extLst>
                <a:ext uri="{FF2B5EF4-FFF2-40B4-BE49-F238E27FC236}">
                  <a16:creationId xmlns:a16="http://schemas.microsoft.com/office/drawing/2014/main" id="{C22F9A86-3FF7-6945-90B2-1F66B4E0EEB8}"/>
                </a:ext>
              </a:extLst>
            </p:cNvPr>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68;p47">
              <a:extLst>
                <a:ext uri="{FF2B5EF4-FFF2-40B4-BE49-F238E27FC236}">
                  <a16:creationId xmlns:a16="http://schemas.microsoft.com/office/drawing/2014/main" id="{35E00376-99D9-274D-A292-AFECD22C8F81}"/>
                </a:ext>
              </a:extLst>
            </p:cNvPr>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69;p47">
              <a:extLst>
                <a:ext uri="{FF2B5EF4-FFF2-40B4-BE49-F238E27FC236}">
                  <a16:creationId xmlns:a16="http://schemas.microsoft.com/office/drawing/2014/main" id="{D11F13E6-7749-5D4B-A7A0-EFE5A88346CC}"/>
                </a:ext>
              </a:extLst>
            </p:cNvPr>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F8F7C7F8-C034-EF43-941C-B3BC5BC5855C}"/>
              </a:ext>
            </a:extLst>
          </p:cNvPr>
          <p:cNvSpPr txBox="1"/>
          <p:nvPr/>
        </p:nvSpPr>
        <p:spPr>
          <a:xfrm>
            <a:off x="650763" y="624705"/>
            <a:ext cx="1629987" cy="400110"/>
          </a:xfrm>
          <a:prstGeom prst="rect">
            <a:avLst/>
          </a:prstGeom>
          <a:noFill/>
        </p:spPr>
        <p:txBody>
          <a:bodyPr wrap="square" rtlCol="0" anchor="ctr">
            <a:spAutoFit/>
          </a:bodyPr>
          <a:lstStyle/>
          <a:p>
            <a:pPr algn="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Brain Break</a:t>
            </a:r>
          </a:p>
        </p:txBody>
      </p:sp>
      <p:pic>
        <p:nvPicPr>
          <p:cNvPr id="14" name="Picture 13">
            <a:extLst>
              <a:ext uri="{FF2B5EF4-FFF2-40B4-BE49-F238E27FC236}">
                <a16:creationId xmlns:a16="http://schemas.microsoft.com/office/drawing/2014/main" id="{BDC002A9-6F71-4260-AC7A-CA8BDE8488C1}"/>
              </a:ext>
            </a:extLst>
          </p:cNvPr>
          <p:cNvPicPr>
            <a:picLocks noChangeAspect="1"/>
          </p:cNvPicPr>
          <p:nvPr/>
        </p:nvPicPr>
        <p:blipFill>
          <a:blip r:embed="rId2"/>
          <a:stretch>
            <a:fillRect/>
          </a:stretch>
        </p:blipFill>
        <p:spPr>
          <a:xfrm>
            <a:off x="1" y="4274433"/>
            <a:ext cx="2585474" cy="869067"/>
          </a:xfrm>
          <a:prstGeom prst="rect">
            <a:avLst/>
          </a:prstGeom>
        </p:spPr>
      </p:pic>
      <p:sp>
        <p:nvSpPr>
          <p:cNvPr id="15" name="Google Shape;33;p6">
            <a:extLst>
              <a:ext uri="{FF2B5EF4-FFF2-40B4-BE49-F238E27FC236}">
                <a16:creationId xmlns:a16="http://schemas.microsoft.com/office/drawing/2014/main" id="{83C9DB8B-45D9-45C1-BF3E-A943162B1ED2}"/>
              </a:ext>
            </a:extLst>
          </p:cNvPr>
          <p:cNvSpPr/>
          <p:nvPr userDrawn="1"/>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23" name="Google Shape;34;p6">
            <a:extLst>
              <a:ext uri="{FF2B5EF4-FFF2-40B4-BE49-F238E27FC236}">
                <a16:creationId xmlns:a16="http://schemas.microsoft.com/office/drawing/2014/main" id="{295BE5B6-D0B1-441A-A247-F5B64E6E37DA}"/>
              </a:ext>
            </a:extLst>
          </p:cNvPr>
          <p:cNvSpPr/>
          <p:nvPr userDrawn="1"/>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24" name="Google Shape;363;p47">
            <a:extLst>
              <a:ext uri="{FF2B5EF4-FFF2-40B4-BE49-F238E27FC236}">
                <a16:creationId xmlns:a16="http://schemas.microsoft.com/office/drawing/2014/main" id="{7A5666D9-39DA-45F1-BF19-E6737DA4BAAF}"/>
              </a:ext>
            </a:extLst>
          </p:cNvPr>
          <p:cNvGrpSpPr/>
          <p:nvPr userDrawn="1"/>
        </p:nvGrpSpPr>
        <p:grpSpPr>
          <a:xfrm>
            <a:off x="234451" y="613658"/>
            <a:ext cx="372594" cy="360301"/>
            <a:chOff x="1247825" y="5001950"/>
            <a:chExt cx="443300" cy="428675"/>
          </a:xfrm>
        </p:grpSpPr>
        <p:sp>
          <p:nvSpPr>
            <p:cNvPr id="25" name="Google Shape;364;p47">
              <a:extLst>
                <a:ext uri="{FF2B5EF4-FFF2-40B4-BE49-F238E27FC236}">
                  <a16:creationId xmlns:a16="http://schemas.microsoft.com/office/drawing/2014/main" id="{99C2EFEE-3BD1-4C12-9A1C-19D61528BE2C}"/>
                </a:ext>
              </a:extLst>
            </p:cNvPr>
            <p:cNvSpPr/>
            <p:nvPr/>
          </p:nvSpPr>
          <p:spPr>
            <a:xfrm>
              <a:off x="1247825" y="5168175"/>
              <a:ext cx="373875" cy="221650"/>
            </a:xfrm>
            <a:custGeom>
              <a:avLst/>
              <a:gdLst/>
              <a:ahLst/>
              <a:cxnLst/>
              <a:rect l="l" t="t" r="r" b="b"/>
              <a:pathLst>
                <a:path w="14955" h="8866" fill="none" extrusionOk="0">
                  <a:moveTo>
                    <a:pt x="12178" y="8865"/>
                  </a:moveTo>
                  <a:lnTo>
                    <a:pt x="12178" y="8865"/>
                  </a:lnTo>
                  <a:lnTo>
                    <a:pt x="12325" y="8841"/>
                  </a:lnTo>
                  <a:lnTo>
                    <a:pt x="12471" y="8792"/>
                  </a:lnTo>
                  <a:lnTo>
                    <a:pt x="12592" y="8695"/>
                  </a:lnTo>
                  <a:lnTo>
                    <a:pt x="12666" y="8573"/>
                  </a:lnTo>
                  <a:lnTo>
                    <a:pt x="12666" y="8573"/>
                  </a:lnTo>
                  <a:lnTo>
                    <a:pt x="12958" y="8037"/>
                  </a:lnTo>
                  <a:lnTo>
                    <a:pt x="13323" y="7331"/>
                  </a:lnTo>
                  <a:lnTo>
                    <a:pt x="13688" y="6454"/>
                  </a:lnTo>
                  <a:lnTo>
                    <a:pt x="13883" y="5991"/>
                  </a:lnTo>
                  <a:lnTo>
                    <a:pt x="14078" y="5480"/>
                  </a:lnTo>
                  <a:lnTo>
                    <a:pt x="14249" y="4944"/>
                  </a:lnTo>
                  <a:lnTo>
                    <a:pt x="14419" y="4360"/>
                  </a:lnTo>
                  <a:lnTo>
                    <a:pt x="14565" y="3775"/>
                  </a:lnTo>
                  <a:lnTo>
                    <a:pt x="14711" y="3166"/>
                  </a:lnTo>
                  <a:lnTo>
                    <a:pt x="14809" y="2533"/>
                  </a:lnTo>
                  <a:lnTo>
                    <a:pt x="14882" y="1875"/>
                  </a:lnTo>
                  <a:lnTo>
                    <a:pt x="14931" y="1218"/>
                  </a:lnTo>
                  <a:lnTo>
                    <a:pt x="14955" y="536"/>
                  </a:lnTo>
                  <a:lnTo>
                    <a:pt x="14955" y="536"/>
                  </a:lnTo>
                  <a:lnTo>
                    <a:pt x="14955" y="438"/>
                  </a:lnTo>
                  <a:lnTo>
                    <a:pt x="14906" y="341"/>
                  </a:lnTo>
                  <a:lnTo>
                    <a:pt x="14857" y="244"/>
                  </a:lnTo>
                  <a:lnTo>
                    <a:pt x="14809" y="146"/>
                  </a:lnTo>
                  <a:lnTo>
                    <a:pt x="14711" y="97"/>
                  </a:lnTo>
                  <a:lnTo>
                    <a:pt x="14614" y="24"/>
                  </a:lnTo>
                  <a:lnTo>
                    <a:pt x="14516" y="0"/>
                  </a:lnTo>
                  <a:lnTo>
                    <a:pt x="14395" y="0"/>
                  </a:lnTo>
                  <a:lnTo>
                    <a:pt x="3338" y="0"/>
                  </a:lnTo>
                  <a:lnTo>
                    <a:pt x="3338" y="0"/>
                  </a:lnTo>
                  <a:lnTo>
                    <a:pt x="3216" y="0"/>
                  </a:lnTo>
                  <a:lnTo>
                    <a:pt x="3118" y="24"/>
                  </a:lnTo>
                  <a:lnTo>
                    <a:pt x="3021" y="97"/>
                  </a:lnTo>
                  <a:lnTo>
                    <a:pt x="2924" y="146"/>
                  </a:lnTo>
                  <a:lnTo>
                    <a:pt x="2875" y="244"/>
                  </a:lnTo>
                  <a:lnTo>
                    <a:pt x="2826" y="341"/>
                  </a:lnTo>
                  <a:lnTo>
                    <a:pt x="2777" y="438"/>
                  </a:lnTo>
                  <a:lnTo>
                    <a:pt x="2777" y="536"/>
                  </a:lnTo>
                  <a:lnTo>
                    <a:pt x="2777" y="536"/>
                  </a:lnTo>
                  <a:lnTo>
                    <a:pt x="2777" y="706"/>
                  </a:lnTo>
                  <a:lnTo>
                    <a:pt x="2777" y="706"/>
                  </a:lnTo>
                  <a:lnTo>
                    <a:pt x="2558" y="633"/>
                  </a:lnTo>
                  <a:lnTo>
                    <a:pt x="2363" y="585"/>
                  </a:lnTo>
                  <a:lnTo>
                    <a:pt x="2144" y="560"/>
                  </a:lnTo>
                  <a:lnTo>
                    <a:pt x="1949" y="536"/>
                  </a:lnTo>
                  <a:lnTo>
                    <a:pt x="1949" y="536"/>
                  </a:lnTo>
                  <a:lnTo>
                    <a:pt x="1755" y="560"/>
                  </a:lnTo>
                  <a:lnTo>
                    <a:pt x="1560" y="585"/>
                  </a:lnTo>
                  <a:lnTo>
                    <a:pt x="1365" y="633"/>
                  </a:lnTo>
                  <a:lnTo>
                    <a:pt x="1194" y="706"/>
                  </a:lnTo>
                  <a:lnTo>
                    <a:pt x="1024" y="779"/>
                  </a:lnTo>
                  <a:lnTo>
                    <a:pt x="853" y="877"/>
                  </a:lnTo>
                  <a:lnTo>
                    <a:pt x="707" y="999"/>
                  </a:lnTo>
                  <a:lnTo>
                    <a:pt x="561" y="1120"/>
                  </a:lnTo>
                  <a:lnTo>
                    <a:pt x="439" y="1242"/>
                  </a:lnTo>
                  <a:lnTo>
                    <a:pt x="342" y="1413"/>
                  </a:lnTo>
                  <a:lnTo>
                    <a:pt x="244" y="1559"/>
                  </a:lnTo>
                  <a:lnTo>
                    <a:pt x="147" y="1729"/>
                  </a:lnTo>
                  <a:lnTo>
                    <a:pt x="98" y="1900"/>
                  </a:lnTo>
                  <a:lnTo>
                    <a:pt x="50" y="2095"/>
                  </a:lnTo>
                  <a:lnTo>
                    <a:pt x="1" y="2289"/>
                  </a:lnTo>
                  <a:lnTo>
                    <a:pt x="1" y="2484"/>
                  </a:lnTo>
                  <a:lnTo>
                    <a:pt x="1" y="2484"/>
                  </a:lnTo>
                  <a:lnTo>
                    <a:pt x="25" y="2850"/>
                  </a:lnTo>
                  <a:lnTo>
                    <a:pt x="98" y="3191"/>
                  </a:lnTo>
                  <a:lnTo>
                    <a:pt x="220" y="3556"/>
                  </a:lnTo>
                  <a:lnTo>
                    <a:pt x="366" y="3872"/>
                  </a:lnTo>
                  <a:lnTo>
                    <a:pt x="561" y="4213"/>
                  </a:lnTo>
                  <a:lnTo>
                    <a:pt x="780" y="4530"/>
                  </a:lnTo>
                  <a:lnTo>
                    <a:pt x="1024" y="4822"/>
                  </a:lnTo>
                  <a:lnTo>
                    <a:pt x="1292" y="5090"/>
                  </a:lnTo>
                  <a:lnTo>
                    <a:pt x="1584" y="5334"/>
                  </a:lnTo>
                  <a:lnTo>
                    <a:pt x="1901" y="5577"/>
                  </a:lnTo>
                  <a:lnTo>
                    <a:pt x="2242" y="5772"/>
                  </a:lnTo>
                  <a:lnTo>
                    <a:pt x="2583" y="5943"/>
                  </a:lnTo>
                  <a:lnTo>
                    <a:pt x="2924" y="6089"/>
                  </a:lnTo>
                  <a:lnTo>
                    <a:pt x="3265" y="6186"/>
                  </a:lnTo>
                  <a:lnTo>
                    <a:pt x="3605" y="6259"/>
                  </a:lnTo>
                  <a:lnTo>
                    <a:pt x="3946" y="6284"/>
                  </a:lnTo>
                  <a:lnTo>
                    <a:pt x="3946" y="6284"/>
                  </a:lnTo>
                  <a:lnTo>
                    <a:pt x="4068" y="6625"/>
                  </a:lnTo>
                  <a:lnTo>
                    <a:pt x="4214" y="6941"/>
                  </a:lnTo>
                  <a:lnTo>
                    <a:pt x="4507" y="7574"/>
                  </a:lnTo>
                  <a:lnTo>
                    <a:pt x="4799" y="8110"/>
                  </a:lnTo>
                  <a:lnTo>
                    <a:pt x="5067" y="8573"/>
                  </a:lnTo>
                  <a:lnTo>
                    <a:pt x="5067" y="8573"/>
                  </a:lnTo>
                  <a:lnTo>
                    <a:pt x="5140" y="8695"/>
                  </a:lnTo>
                  <a:lnTo>
                    <a:pt x="5262" y="8792"/>
                  </a:lnTo>
                  <a:lnTo>
                    <a:pt x="5408" y="8841"/>
                  </a:lnTo>
                  <a:lnTo>
                    <a:pt x="5554" y="8865"/>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65;p47">
              <a:extLst>
                <a:ext uri="{FF2B5EF4-FFF2-40B4-BE49-F238E27FC236}">
                  <a16:creationId xmlns:a16="http://schemas.microsoft.com/office/drawing/2014/main" id="{351C842B-DD1C-4121-8D3F-005E0DEDDB11}"/>
                </a:ext>
              </a:extLst>
            </p:cNvPr>
            <p:cNvSpPr/>
            <p:nvPr/>
          </p:nvSpPr>
          <p:spPr>
            <a:xfrm>
              <a:off x="1275850" y="5209575"/>
              <a:ext cx="60900" cy="87075"/>
            </a:xfrm>
            <a:custGeom>
              <a:avLst/>
              <a:gdLst/>
              <a:ahLst/>
              <a:cxnLst/>
              <a:rect l="l" t="t" r="r" b="b"/>
              <a:pathLst>
                <a:path w="2436" h="3483" fill="none" extrusionOk="0">
                  <a:moveTo>
                    <a:pt x="0" y="828"/>
                  </a:moveTo>
                  <a:lnTo>
                    <a:pt x="0" y="828"/>
                  </a:lnTo>
                  <a:lnTo>
                    <a:pt x="0" y="658"/>
                  </a:lnTo>
                  <a:lnTo>
                    <a:pt x="49" y="512"/>
                  </a:lnTo>
                  <a:lnTo>
                    <a:pt x="122" y="366"/>
                  </a:lnTo>
                  <a:lnTo>
                    <a:pt x="244" y="244"/>
                  </a:lnTo>
                  <a:lnTo>
                    <a:pt x="366" y="146"/>
                  </a:lnTo>
                  <a:lnTo>
                    <a:pt x="487" y="73"/>
                  </a:lnTo>
                  <a:lnTo>
                    <a:pt x="658" y="25"/>
                  </a:lnTo>
                  <a:lnTo>
                    <a:pt x="828" y="0"/>
                  </a:lnTo>
                  <a:lnTo>
                    <a:pt x="828" y="0"/>
                  </a:lnTo>
                  <a:lnTo>
                    <a:pt x="950" y="0"/>
                  </a:lnTo>
                  <a:lnTo>
                    <a:pt x="1072" y="25"/>
                  </a:lnTo>
                  <a:lnTo>
                    <a:pt x="1340" y="122"/>
                  </a:lnTo>
                  <a:lnTo>
                    <a:pt x="1559" y="268"/>
                  </a:lnTo>
                  <a:lnTo>
                    <a:pt x="1754" y="414"/>
                  </a:lnTo>
                  <a:lnTo>
                    <a:pt x="1754" y="414"/>
                  </a:lnTo>
                  <a:lnTo>
                    <a:pt x="1803" y="780"/>
                  </a:lnTo>
                  <a:lnTo>
                    <a:pt x="1876" y="1169"/>
                  </a:lnTo>
                  <a:lnTo>
                    <a:pt x="2046" y="1997"/>
                  </a:lnTo>
                  <a:lnTo>
                    <a:pt x="2265" y="2801"/>
                  </a:lnTo>
                  <a:lnTo>
                    <a:pt x="2436" y="3483"/>
                  </a:lnTo>
                  <a:lnTo>
                    <a:pt x="2436" y="3483"/>
                  </a:lnTo>
                  <a:lnTo>
                    <a:pt x="2241" y="3434"/>
                  </a:lnTo>
                  <a:lnTo>
                    <a:pt x="2022" y="3361"/>
                  </a:lnTo>
                  <a:lnTo>
                    <a:pt x="1827" y="3264"/>
                  </a:lnTo>
                  <a:lnTo>
                    <a:pt x="1608" y="3142"/>
                  </a:lnTo>
                  <a:lnTo>
                    <a:pt x="1413" y="3020"/>
                  </a:lnTo>
                  <a:lnTo>
                    <a:pt x="1194" y="2874"/>
                  </a:lnTo>
                  <a:lnTo>
                    <a:pt x="999" y="2704"/>
                  </a:lnTo>
                  <a:lnTo>
                    <a:pt x="804" y="2533"/>
                  </a:lnTo>
                  <a:lnTo>
                    <a:pt x="634" y="2338"/>
                  </a:lnTo>
                  <a:lnTo>
                    <a:pt x="487" y="2143"/>
                  </a:lnTo>
                  <a:lnTo>
                    <a:pt x="341" y="1924"/>
                  </a:lnTo>
                  <a:lnTo>
                    <a:pt x="219" y="1729"/>
                  </a:lnTo>
                  <a:lnTo>
                    <a:pt x="122" y="1510"/>
                  </a:lnTo>
                  <a:lnTo>
                    <a:pt x="49" y="1267"/>
                  </a:lnTo>
                  <a:lnTo>
                    <a:pt x="0" y="1047"/>
                  </a:lnTo>
                  <a:lnTo>
                    <a:pt x="0" y="828"/>
                  </a:lnTo>
                  <a:lnTo>
                    <a:pt x="0" y="828"/>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66;p47">
              <a:extLst>
                <a:ext uri="{FF2B5EF4-FFF2-40B4-BE49-F238E27FC236}">
                  <a16:creationId xmlns:a16="http://schemas.microsoft.com/office/drawing/2014/main" id="{330CE6D0-34C0-47C5-A2AF-A9B9AE360BD8}"/>
                </a:ext>
              </a:extLst>
            </p:cNvPr>
            <p:cNvSpPr/>
            <p:nvPr/>
          </p:nvSpPr>
          <p:spPr>
            <a:xfrm>
              <a:off x="1247825" y="5391625"/>
              <a:ext cx="443300" cy="39000"/>
            </a:xfrm>
            <a:custGeom>
              <a:avLst/>
              <a:gdLst/>
              <a:ahLst/>
              <a:cxnLst/>
              <a:rect l="l" t="t" r="r" b="b"/>
              <a:pathLst>
                <a:path w="17732" h="1560" fill="none" extrusionOk="0">
                  <a:moveTo>
                    <a:pt x="16611" y="1559"/>
                  </a:moveTo>
                  <a:lnTo>
                    <a:pt x="1121" y="1559"/>
                  </a:lnTo>
                  <a:lnTo>
                    <a:pt x="1121" y="1559"/>
                  </a:lnTo>
                  <a:lnTo>
                    <a:pt x="1000" y="1535"/>
                  </a:lnTo>
                  <a:lnTo>
                    <a:pt x="878" y="1510"/>
                  </a:lnTo>
                  <a:lnTo>
                    <a:pt x="780" y="1462"/>
                  </a:lnTo>
                  <a:lnTo>
                    <a:pt x="683" y="1389"/>
                  </a:lnTo>
                  <a:lnTo>
                    <a:pt x="488" y="1218"/>
                  </a:lnTo>
                  <a:lnTo>
                    <a:pt x="318" y="999"/>
                  </a:lnTo>
                  <a:lnTo>
                    <a:pt x="196" y="755"/>
                  </a:lnTo>
                  <a:lnTo>
                    <a:pt x="98" y="487"/>
                  </a:lnTo>
                  <a:lnTo>
                    <a:pt x="25" y="244"/>
                  </a:lnTo>
                  <a:lnTo>
                    <a:pt x="1" y="0"/>
                  </a:lnTo>
                  <a:lnTo>
                    <a:pt x="17731" y="0"/>
                  </a:lnTo>
                  <a:lnTo>
                    <a:pt x="17731" y="0"/>
                  </a:lnTo>
                  <a:lnTo>
                    <a:pt x="17707" y="244"/>
                  </a:lnTo>
                  <a:lnTo>
                    <a:pt x="17634" y="487"/>
                  </a:lnTo>
                  <a:lnTo>
                    <a:pt x="17537" y="755"/>
                  </a:lnTo>
                  <a:lnTo>
                    <a:pt x="17415" y="999"/>
                  </a:lnTo>
                  <a:lnTo>
                    <a:pt x="17244" y="1218"/>
                  </a:lnTo>
                  <a:lnTo>
                    <a:pt x="17049" y="1389"/>
                  </a:lnTo>
                  <a:lnTo>
                    <a:pt x="16952" y="1462"/>
                  </a:lnTo>
                  <a:lnTo>
                    <a:pt x="16855" y="1510"/>
                  </a:lnTo>
                  <a:lnTo>
                    <a:pt x="16733" y="1535"/>
                  </a:lnTo>
                  <a:lnTo>
                    <a:pt x="16611" y="1559"/>
                  </a:lnTo>
                  <a:lnTo>
                    <a:pt x="16611" y="155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67;p47">
              <a:extLst>
                <a:ext uri="{FF2B5EF4-FFF2-40B4-BE49-F238E27FC236}">
                  <a16:creationId xmlns:a16="http://schemas.microsoft.com/office/drawing/2014/main" id="{D99D12C6-A07E-4D34-8D4E-8D63F06264CA}"/>
                </a:ext>
              </a:extLst>
            </p:cNvPr>
            <p:cNvSpPr/>
            <p:nvPr/>
          </p:nvSpPr>
          <p:spPr>
            <a:xfrm>
              <a:off x="1454850" y="5001950"/>
              <a:ext cx="17075" cy="114475"/>
            </a:xfrm>
            <a:custGeom>
              <a:avLst/>
              <a:gdLst/>
              <a:ahLst/>
              <a:cxnLst/>
              <a:rect l="l" t="t" r="r" b="b"/>
              <a:pathLst>
                <a:path w="683" h="4579" fill="none" extrusionOk="0">
                  <a:moveTo>
                    <a:pt x="683" y="0"/>
                  </a:moveTo>
                  <a:lnTo>
                    <a:pt x="683" y="0"/>
                  </a:lnTo>
                  <a:lnTo>
                    <a:pt x="658" y="171"/>
                  </a:lnTo>
                  <a:lnTo>
                    <a:pt x="610" y="317"/>
                  </a:lnTo>
                  <a:lnTo>
                    <a:pt x="512" y="439"/>
                  </a:lnTo>
                  <a:lnTo>
                    <a:pt x="415" y="585"/>
                  </a:lnTo>
                  <a:lnTo>
                    <a:pt x="415" y="585"/>
                  </a:lnTo>
                  <a:lnTo>
                    <a:pt x="269" y="731"/>
                  </a:lnTo>
                  <a:lnTo>
                    <a:pt x="147" y="950"/>
                  </a:lnTo>
                  <a:lnTo>
                    <a:pt x="74" y="1072"/>
                  </a:lnTo>
                  <a:lnTo>
                    <a:pt x="49" y="1194"/>
                  </a:lnTo>
                  <a:lnTo>
                    <a:pt x="1" y="1364"/>
                  </a:lnTo>
                  <a:lnTo>
                    <a:pt x="1" y="1535"/>
                  </a:lnTo>
                  <a:lnTo>
                    <a:pt x="1" y="1535"/>
                  </a:lnTo>
                  <a:lnTo>
                    <a:pt x="1" y="1705"/>
                  </a:lnTo>
                  <a:lnTo>
                    <a:pt x="49" y="1851"/>
                  </a:lnTo>
                  <a:lnTo>
                    <a:pt x="74" y="1997"/>
                  </a:lnTo>
                  <a:lnTo>
                    <a:pt x="147" y="2095"/>
                  </a:lnTo>
                  <a:lnTo>
                    <a:pt x="269" y="2314"/>
                  </a:lnTo>
                  <a:lnTo>
                    <a:pt x="415" y="2484"/>
                  </a:lnTo>
                  <a:lnTo>
                    <a:pt x="415" y="2484"/>
                  </a:lnTo>
                  <a:lnTo>
                    <a:pt x="512" y="2606"/>
                  </a:lnTo>
                  <a:lnTo>
                    <a:pt x="610" y="2728"/>
                  </a:lnTo>
                  <a:lnTo>
                    <a:pt x="658" y="2874"/>
                  </a:lnTo>
                  <a:lnTo>
                    <a:pt x="683" y="3045"/>
                  </a:lnTo>
                  <a:lnTo>
                    <a:pt x="683" y="3045"/>
                  </a:lnTo>
                  <a:lnTo>
                    <a:pt x="658" y="3239"/>
                  </a:lnTo>
                  <a:lnTo>
                    <a:pt x="610" y="3385"/>
                  </a:lnTo>
                  <a:lnTo>
                    <a:pt x="512" y="3507"/>
                  </a:lnTo>
                  <a:lnTo>
                    <a:pt x="415" y="3629"/>
                  </a:lnTo>
                  <a:lnTo>
                    <a:pt x="415" y="3629"/>
                  </a:lnTo>
                  <a:lnTo>
                    <a:pt x="269" y="3800"/>
                  </a:lnTo>
                  <a:lnTo>
                    <a:pt x="147" y="3994"/>
                  </a:lnTo>
                  <a:lnTo>
                    <a:pt x="74" y="4116"/>
                  </a:lnTo>
                  <a:lnTo>
                    <a:pt x="49" y="4262"/>
                  </a:lnTo>
                  <a:lnTo>
                    <a:pt x="1" y="4408"/>
                  </a:lnTo>
                  <a:lnTo>
                    <a:pt x="1"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68;p47">
              <a:extLst>
                <a:ext uri="{FF2B5EF4-FFF2-40B4-BE49-F238E27FC236}">
                  <a16:creationId xmlns:a16="http://schemas.microsoft.com/office/drawing/2014/main" id="{5C65FD41-2228-4590-9C55-6D815678843B}"/>
                </a:ext>
              </a:extLst>
            </p:cNvPr>
            <p:cNvSpPr/>
            <p:nvPr/>
          </p:nvSpPr>
          <p:spPr>
            <a:xfrm>
              <a:off x="1411025" y="5001950"/>
              <a:ext cx="17075" cy="114475"/>
            </a:xfrm>
            <a:custGeom>
              <a:avLst/>
              <a:gdLst/>
              <a:ahLst/>
              <a:cxnLst/>
              <a:rect l="l" t="t" r="r" b="b"/>
              <a:pathLst>
                <a:path w="683" h="4579" fill="none" extrusionOk="0">
                  <a:moveTo>
                    <a:pt x="682" y="0"/>
                  </a:moveTo>
                  <a:lnTo>
                    <a:pt x="682" y="0"/>
                  </a:lnTo>
                  <a:lnTo>
                    <a:pt x="658" y="171"/>
                  </a:lnTo>
                  <a:lnTo>
                    <a:pt x="609" y="317"/>
                  </a:lnTo>
                  <a:lnTo>
                    <a:pt x="536" y="439"/>
                  </a:lnTo>
                  <a:lnTo>
                    <a:pt x="414" y="585"/>
                  </a:lnTo>
                  <a:lnTo>
                    <a:pt x="414" y="585"/>
                  </a:lnTo>
                  <a:lnTo>
                    <a:pt x="268" y="731"/>
                  </a:lnTo>
                  <a:lnTo>
                    <a:pt x="146" y="950"/>
                  </a:lnTo>
                  <a:lnTo>
                    <a:pt x="97" y="1072"/>
                  </a:lnTo>
                  <a:lnTo>
                    <a:pt x="49" y="1194"/>
                  </a:lnTo>
                  <a:lnTo>
                    <a:pt x="24" y="1364"/>
                  </a:lnTo>
                  <a:lnTo>
                    <a:pt x="0" y="1535"/>
                  </a:lnTo>
                  <a:lnTo>
                    <a:pt x="0" y="1535"/>
                  </a:lnTo>
                  <a:lnTo>
                    <a:pt x="24" y="1705"/>
                  </a:lnTo>
                  <a:lnTo>
                    <a:pt x="49" y="1851"/>
                  </a:lnTo>
                  <a:lnTo>
                    <a:pt x="97" y="1997"/>
                  </a:lnTo>
                  <a:lnTo>
                    <a:pt x="146" y="2095"/>
                  </a:lnTo>
                  <a:lnTo>
                    <a:pt x="268" y="2314"/>
                  </a:lnTo>
                  <a:lnTo>
                    <a:pt x="414" y="2484"/>
                  </a:lnTo>
                  <a:lnTo>
                    <a:pt x="414" y="2484"/>
                  </a:lnTo>
                  <a:lnTo>
                    <a:pt x="536" y="2606"/>
                  </a:lnTo>
                  <a:lnTo>
                    <a:pt x="609" y="2728"/>
                  </a:lnTo>
                  <a:lnTo>
                    <a:pt x="658" y="2874"/>
                  </a:lnTo>
                  <a:lnTo>
                    <a:pt x="682" y="3045"/>
                  </a:lnTo>
                  <a:lnTo>
                    <a:pt x="682" y="3045"/>
                  </a:lnTo>
                  <a:lnTo>
                    <a:pt x="658" y="3239"/>
                  </a:lnTo>
                  <a:lnTo>
                    <a:pt x="609" y="3385"/>
                  </a:lnTo>
                  <a:lnTo>
                    <a:pt x="536" y="3507"/>
                  </a:lnTo>
                  <a:lnTo>
                    <a:pt x="414" y="3629"/>
                  </a:lnTo>
                  <a:lnTo>
                    <a:pt x="414" y="3629"/>
                  </a:lnTo>
                  <a:lnTo>
                    <a:pt x="268" y="3800"/>
                  </a:lnTo>
                  <a:lnTo>
                    <a:pt x="146" y="3994"/>
                  </a:lnTo>
                  <a:lnTo>
                    <a:pt x="97" y="4116"/>
                  </a:lnTo>
                  <a:lnTo>
                    <a:pt x="49" y="4262"/>
                  </a:lnTo>
                  <a:lnTo>
                    <a:pt x="24"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69;p47">
              <a:extLst>
                <a:ext uri="{FF2B5EF4-FFF2-40B4-BE49-F238E27FC236}">
                  <a16:creationId xmlns:a16="http://schemas.microsoft.com/office/drawing/2014/main" id="{71455426-7E8F-4FB6-8DF1-E7389974C565}"/>
                </a:ext>
              </a:extLst>
            </p:cNvPr>
            <p:cNvSpPr/>
            <p:nvPr/>
          </p:nvSpPr>
          <p:spPr>
            <a:xfrm>
              <a:off x="1498700" y="5001950"/>
              <a:ext cx="16450" cy="114475"/>
            </a:xfrm>
            <a:custGeom>
              <a:avLst/>
              <a:gdLst/>
              <a:ahLst/>
              <a:cxnLst/>
              <a:rect l="l" t="t" r="r" b="b"/>
              <a:pathLst>
                <a:path w="658" h="4579" fill="none" extrusionOk="0">
                  <a:moveTo>
                    <a:pt x="658" y="0"/>
                  </a:moveTo>
                  <a:lnTo>
                    <a:pt x="658" y="0"/>
                  </a:lnTo>
                  <a:lnTo>
                    <a:pt x="658" y="171"/>
                  </a:lnTo>
                  <a:lnTo>
                    <a:pt x="585" y="317"/>
                  </a:lnTo>
                  <a:lnTo>
                    <a:pt x="512" y="439"/>
                  </a:lnTo>
                  <a:lnTo>
                    <a:pt x="390" y="585"/>
                  </a:lnTo>
                  <a:lnTo>
                    <a:pt x="390" y="585"/>
                  </a:lnTo>
                  <a:lnTo>
                    <a:pt x="268" y="731"/>
                  </a:lnTo>
                  <a:lnTo>
                    <a:pt x="122" y="950"/>
                  </a:lnTo>
                  <a:lnTo>
                    <a:pt x="73" y="1072"/>
                  </a:lnTo>
                  <a:lnTo>
                    <a:pt x="25" y="1194"/>
                  </a:lnTo>
                  <a:lnTo>
                    <a:pt x="0" y="1364"/>
                  </a:lnTo>
                  <a:lnTo>
                    <a:pt x="0" y="1535"/>
                  </a:lnTo>
                  <a:lnTo>
                    <a:pt x="0" y="1535"/>
                  </a:lnTo>
                  <a:lnTo>
                    <a:pt x="0" y="1705"/>
                  </a:lnTo>
                  <a:lnTo>
                    <a:pt x="25" y="1851"/>
                  </a:lnTo>
                  <a:lnTo>
                    <a:pt x="73" y="1997"/>
                  </a:lnTo>
                  <a:lnTo>
                    <a:pt x="122" y="2095"/>
                  </a:lnTo>
                  <a:lnTo>
                    <a:pt x="268" y="2314"/>
                  </a:lnTo>
                  <a:lnTo>
                    <a:pt x="390" y="2484"/>
                  </a:lnTo>
                  <a:lnTo>
                    <a:pt x="390" y="2484"/>
                  </a:lnTo>
                  <a:lnTo>
                    <a:pt x="512" y="2606"/>
                  </a:lnTo>
                  <a:lnTo>
                    <a:pt x="585" y="2728"/>
                  </a:lnTo>
                  <a:lnTo>
                    <a:pt x="658" y="2874"/>
                  </a:lnTo>
                  <a:lnTo>
                    <a:pt x="658" y="3045"/>
                  </a:lnTo>
                  <a:lnTo>
                    <a:pt x="658" y="3045"/>
                  </a:lnTo>
                  <a:lnTo>
                    <a:pt x="658" y="3239"/>
                  </a:lnTo>
                  <a:lnTo>
                    <a:pt x="585" y="3385"/>
                  </a:lnTo>
                  <a:lnTo>
                    <a:pt x="512" y="3507"/>
                  </a:lnTo>
                  <a:lnTo>
                    <a:pt x="390" y="3629"/>
                  </a:lnTo>
                  <a:lnTo>
                    <a:pt x="390" y="3629"/>
                  </a:lnTo>
                  <a:lnTo>
                    <a:pt x="268" y="3800"/>
                  </a:lnTo>
                  <a:lnTo>
                    <a:pt x="122" y="3994"/>
                  </a:lnTo>
                  <a:lnTo>
                    <a:pt x="73" y="4116"/>
                  </a:lnTo>
                  <a:lnTo>
                    <a:pt x="25" y="4262"/>
                  </a:lnTo>
                  <a:lnTo>
                    <a:pt x="0" y="4408"/>
                  </a:lnTo>
                  <a:lnTo>
                    <a:pt x="0" y="4579"/>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Box 30">
            <a:extLst>
              <a:ext uri="{FF2B5EF4-FFF2-40B4-BE49-F238E27FC236}">
                <a16:creationId xmlns:a16="http://schemas.microsoft.com/office/drawing/2014/main" id="{E21AC681-464E-4230-8FC6-9546E402A256}"/>
              </a:ext>
            </a:extLst>
          </p:cNvPr>
          <p:cNvSpPr txBox="1"/>
          <p:nvPr userDrawn="1"/>
        </p:nvSpPr>
        <p:spPr>
          <a:xfrm>
            <a:off x="650763" y="624705"/>
            <a:ext cx="1629987" cy="400110"/>
          </a:xfrm>
          <a:prstGeom prst="rect">
            <a:avLst/>
          </a:prstGeom>
          <a:noFill/>
        </p:spPr>
        <p:txBody>
          <a:bodyPr wrap="square" rtlCol="0" anchor="ctr">
            <a:spAutoFit/>
          </a:bodyPr>
          <a:lstStyle/>
          <a:p>
            <a:pPr algn="r"/>
            <a:r>
              <a:rPr lang="en-US" sz="2000" dirty="0">
                <a:solidFill>
                  <a:schemeClr val="bg1"/>
                </a:solidFill>
                <a:latin typeface="Open Sans" panose="020B0606030504020204" pitchFamily="34" charset="0"/>
                <a:ea typeface="Open Sans" panose="020B0606030504020204" pitchFamily="34" charset="0"/>
                <a:cs typeface="Open Sans" panose="020B0606030504020204" pitchFamily="34" charset="0"/>
              </a:rPr>
              <a:t>Brain Break</a:t>
            </a:r>
          </a:p>
        </p:txBody>
      </p:sp>
    </p:spTree>
    <p:extLst>
      <p:ext uri="{BB962C8B-B14F-4D97-AF65-F5344CB8AC3E}">
        <p14:creationId xmlns:p14="http://schemas.microsoft.com/office/powerpoint/2010/main" val="2633729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65"/>
        <p:cNvGrpSpPr/>
        <p:nvPr/>
      </p:nvGrpSpPr>
      <p:grpSpPr>
        <a:xfrm>
          <a:off x="0" y="0"/>
          <a:ext cx="0" cy="0"/>
          <a:chOff x="0" y="0"/>
          <a:chExt cx="0" cy="0"/>
        </a:xfrm>
      </p:grpSpPr>
      <p:pic>
        <p:nvPicPr>
          <p:cNvPr id="8" name="Picture 7">
            <a:extLst>
              <a:ext uri="{FF2B5EF4-FFF2-40B4-BE49-F238E27FC236}">
                <a16:creationId xmlns:a16="http://schemas.microsoft.com/office/drawing/2014/main" id="{C559A83B-C13C-4757-9F87-A8ACFB64DCB1}"/>
              </a:ext>
            </a:extLst>
          </p:cNvPr>
          <p:cNvPicPr>
            <a:picLocks noChangeAspect="1"/>
          </p:cNvPicPr>
          <p:nvPr/>
        </p:nvPicPr>
        <p:blipFill>
          <a:blip r:embed="rId2"/>
          <a:stretch>
            <a:fillRect/>
          </a:stretch>
        </p:blipFill>
        <p:spPr>
          <a:xfrm>
            <a:off x="1" y="4274433"/>
            <a:ext cx="2585474" cy="869067"/>
          </a:xfrm>
          <a:prstGeom prst="rect">
            <a:avLst/>
          </a:prstGeom>
        </p:spPr>
      </p:pic>
      <p:sp>
        <p:nvSpPr>
          <p:cNvPr id="66" name="Google Shape;66;p11"/>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7" name="Google Shape;67;p11"/>
          <p:cNvSpPr/>
          <p:nvPr/>
        </p:nvSpPr>
        <p:spPr>
          <a:xfrm>
            <a:off x="2585475" y="0"/>
            <a:ext cx="65586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1"/>
          <p:cNvSpPr txBox="1">
            <a:spLocks noGrp="1"/>
          </p:cNvSpPr>
          <p:nvPr>
            <p:ph type="title"/>
          </p:nvPr>
        </p:nvSpPr>
        <p:spPr>
          <a:xfrm>
            <a:off x="234450" y="575500"/>
            <a:ext cx="2046300" cy="3981000"/>
          </a:xfrm>
          <a:prstGeom prst="rect">
            <a:avLst/>
          </a:prstGeom>
        </p:spPr>
        <p:txBody>
          <a:bodyPr spcFirstLastPara="1" wrap="square" lIns="91425" tIns="91425" rIns="91425" bIns="91425" anchor="t" anchorCtr="0"/>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en-US"/>
              <a:t>Click to edit Master title style</a:t>
            </a:r>
            <a:endParaRPr/>
          </a:p>
        </p:txBody>
      </p:sp>
      <p:sp>
        <p:nvSpPr>
          <p:cNvPr id="69" name="Google Shape;69;p11"/>
          <p:cNvSpPr txBox="1">
            <a:spLocks noGrp="1"/>
          </p:cNvSpPr>
          <p:nvPr>
            <p:ph type="body" idx="1"/>
          </p:nvPr>
        </p:nvSpPr>
        <p:spPr>
          <a:xfrm>
            <a:off x="3062200" y="575500"/>
            <a:ext cx="2730000" cy="3981000"/>
          </a:xfrm>
          <a:prstGeom prst="rect">
            <a:avLst/>
          </a:prstGeom>
        </p:spPr>
        <p:txBody>
          <a:bodyPr spcFirstLastPara="1" wrap="square" lIns="91425" tIns="91425" rIns="91425" bIns="91425" anchor="t" anchorCtr="0"/>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lvl="0"/>
            <a:r>
              <a:rPr lang="en-US"/>
              <a:t>Edit Master text styles</a:t>
            </a:r>
          </a:p>
        </p:txBody>
      </p:sp>
      <p:sp>
        <p:nvSpPr>
          <p:cNvPr id="70" name="Google Shape;70;p11"/>
          <p:cNvSpPr txBox="1">
            <a:spLocks noGrp="1"/>
          </p:cNvSpPr>
          <p:nvPr>
            <p:ph type="body" idx="2"/>
          </p:nvPr>
        </p:nvSpPr>
        <p:spPr>
          <a:xfrm>
            <a:off x="5956701" y="575500"/>
            <a:ext cx="2730000" cy="3981000"/>
          </a:xfrm>
          <a:prstGeom prst="rect">
            <a:avLst/>
          </a:prstGeom>
        </p:spPr>
        <p:txBody>
          <a:bodyPr spcFirstLastPara="1" wrap="square" lIns="91425" tIns="91425" rIns="91425" bIns="91425" anchor="t" anchorCtr="0"/>
          <a:lstStyle>
            <a:lvl1pPr marL="457200" lvl="0" indent="-298450">
              <a:spcBef>
                <a:spcPts val="60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pPr lvl="0"/>
            <a:r>
              <a:rPr lang="en-US"/>
              <a:t>Edit Master text styles</a:t>
            </a:r>
          </a:p>
        </p:txBody>
      </p:sp>
      <p:sp>
        <p:nvSpPr>
          <p:cNvPr id="71" name="Google Shape;71;p1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78811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B57BA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34450" y="575500"/>
            <a:ext cx="2046300" cy="39810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1pPr>
            <a:lvl2pPr lvl="1">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2pPr>
            <a:lvl3pPr lvl="2">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3pPr>
            <a:lvl4pPr lvl="3">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4pPr>
            <a:lvl5pPr lvl="4">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5pPr>
            <a:lvl6pPr lvl="5">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6pPr>
            <a:lvl7pPr lvl="6">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7pPr>
            <a:lvl8pPr lvl="7">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8pPr>
            <a:lvl9pPr lvl="8">
              <a:spcBef>
                <a:spcPts val="0"/>
              </a:spcBef>
              <a:spcAft>
                <a:spcPts val="0"/>
              </a:spcAft>
              <a:buClr>
                <a:srgbClr val="FFFFFF"/>
              </a:buClr>
              <a:buSzPts val="2400"/>
              <a:buFont typeface="Nunito Sans"/>
              <a:buNone/>
              <a:defRPr sz="2400">
                <a:solidFill>
                  <a:srgbClr val="FFFFFF"/>
                </a:solidFill>
                <a:latin typeface="Nunito Sans"/>
                <a:ea typeface="Nunito Sans"/>
                <a:cs typeface="Nunito Sans"/>
                <a:sym typeface="Nunito Sans"/>
              </a:defRPr>
            </a:lvl9pPr>
          </a:lstStyle>
          <a:p>
            <a:endParaRPr/>
          </a:p>
        </p:txBody>
      </p:sp>
      <p:sp>
        <p:nvSpPr>
          <p:cNvPr id="7" name="Google Shape;7;p1"/>
          <p:cNvSpPr txBox="1">
            <a:spLocks noGrp="1"/>
          </p:cNvSpPr>
          <p:nvPr>
            <p:ph type="body" idx="1"/>
          </p:nvPr>
        </p:nvSpPr>
        <p:spPr>
          <a:xfrm>
            <a:off x="3090625" y="575500"/>
            <a:ext cx="5596200" cy="3981000"/>
          </a:xfrm>
          <a:prstGeom prst="rect">
            <a:avLst/>
          </a:prstGeom>
          <a:noFill/>
          <a:ln>
            <a:noFill/>
          </a:ln>
        </p:spPr>
        <p:txBody>
          <a:bodyPr spcFirstLastPara="1" wrap="square" lIns="91425" tIns="91425" rIns="91425" bIns="91425" anchor="t" anchorCtr="0"/>
          <a:lstStyle>
            <a:lvl1pPr marL="457200" lvl="0" indent="-317500">
              <a:lnSpc>
                <a:spcPct val="115000"/>
              </a:lnSpc>
              <a:spcBef>
                <a:spcPts val="60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1pPr>
            <a:lvl2pPr marL="914400" lvl="1"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2pPr>
            <a:lvl3pPr marL="1371600" lvl="2"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3pPr>
            <a:lvl4pPr marL="1828800" lvl="3"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4pPr>
            <a:lvl5pPr marL="2286000" lvl="4"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5pPr>
            <a:lvl6pPr marL="2743200" lvl="5"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6pPr>
            <a:lvl7pPr marL="3200400" lvl="6"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7pPr>
            <a:lvl8pPr marL="3657600" lvl="7"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8pPr>
            <a:lvl9pPr marL="4114800" lvl="8" indent="-317500">
              <a:lnSpc>
                <a:spcPct val="115000"/>
              </a:lnSpc>
              <a:spcBef>
                <a:spcPts val="0"/>
              </a:spcBef>
              <a:spcAft>
                <a:spcPts val="0"/>
              </a:spcAft>
              <a:buClr>
                <a:srgbClr val="CCCCCC"/>
              </a:buClr>
              <a:buSzPts val="1400"/>
              <a:buFont typeface="Nunito Sans"/>
              <a:buChar char="-"/>
              <a:defRPr>
                <a:solidFill>
                  <a:srgbClr val="666666"/>
                </a:solidFill>
                <a:latin typeface="Nunito Sans"/>
                <a:ea typeface="Nunito Sans"/>
                <a:cs typeface="Nunito Sans"/>
                <a:sym typeface="Nunito Sans"/>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rgbClr val="CCCCCC"/>
                </a:solidFill>
                <a:latin typeface="Nunito Sans"/>
                <a:ea typeface="Nunito Sans"/>
                <a:cs typeface="Nunito Sans"/>
                <a:sym typeface="Nunito Sans"/>
              </a:defRPr>
            </a:lvl1pPr>
            <a:lvl2pPr lvl="1" algn="r">
              <a:buNone/>
              <a:defRPr sz="1000">
                <a:solidFill>
                  <a:srgbClr val="CCCCCC"/>
                </a:solidFill>
                <a:latin typeface="Nunito Sans"/>
                <a:ea typeface="Nunito Sans"/>
                <a:cs typeface="Nunito Sans"/>
                <a:sym typeface="Nunito Sans"/>
              </a:defRPr>
            </a:lvl2pPr>
            <a:lvl3pPr lvl="2" algn="r">
              <a:buNone/>
              <a:defRPr sz="1000">
                <a:solidFill>
                  <a:srgbClr val="CCCCCC"/>
                </a:solidFill>
                <a:latin typeface="Nunito Sans"/>
                <a:ea typeface="Nunito Sans"/>
                <a:cs typeface="Nunito Sans"/>
                <a:sym typeface="Nunito Sans"/>
              </a:defRPr>
            </a:lvl3pPr>
            <a:lvl4pPr lvl="3" algn="r">
              <a:buNone/>
              <a:defRPr sz="1000">
                <a:solidFill>
                  <a:srgbClr val="CCCCCC"/>
                </a:solidFill>
                <a:latin typeface="Nunito Sans"/>
                <a:ea typeface="Nunito Sans"/>
                <a:cs typeface="Nunito Sans"/>
                <a:sym typeface="Nunito Sans"/>
              </a:defRPr>
            </a:lvl4pPr>
            <a:lvl5pPr lvl="4" algn="r">
              <a:buNone/>
              <a:defRPr sz="1000">
                <a:solidFill>
                  <a:srgbClr val="CCCCCC"/>
                </a:solidFill>
                <a:latin typeface="Nunito Sans"/>
                <a:ea typeface="Nunito Sans"/>
                <a:cs typeface="Nunito Sans"/>
                <a:sym typeface="Nunito Sans"/>
              </a:defRPr>
            </a:lvl5pPr>
            <a:lvl6pPr lvl="5" algn="r">
              <a:buNone/>
              <a:defRPr sz="1000">
                <a:solidFill>
                  <a:srgbClr val="CCCCCC"/>
                </a:solidFill>
                <a:latin typeface="Nunito Sans"/>
                <a:ea typeface="Nunito Sans"/>
                <a:cs typeface="Nunito Sans"/>
                <a:sym typeface="Nunito Sans"/>
              </a:defRPr>
            </a:lvl6pPr>
            <a:lvl7pPr lvl="6" algn="r">
              <a:buNone/>
              <a:defRPr sz="1000">
                <a:solidFill>
                  <a:srgbClr val="CCCCCC"/>
                </a:solidFill>
                <a:latin typeface="Nunito Sans"/>
                <a:ea typeface="Nunito Sans"/>
                <a:cs typeface="Nunito Sans"/>
                <a:sym typeface="Nunito Sans"/>
              </a:defRPr>
            </a:lvl7pPr>
            <a:lvl8pPr lvl="7" algn="r">
              <a:buNone/>
              <a:defRPr sz="1000">
                <a:solidFill>
                  <a:srgbClr val="CCCCCC"/>
                </a:solidFill>
                <a:latin typeface="Nunito Sans"/>
                <a:ea typeface="Nunito Sans"/>
                <a:cs typeface="Nunito Sans"/>
                <a:sym typeface="Nunito Sans"/>
              </a:defRPr>
            </a:lvl8pPr>
            <a:lvl9pPr lvl="8" algn="r">
              <a:buNone/>
              <a:defRPr sz="1000">
                <a:solidFill>
                  <a:srgbClr val="CCCCCC"/>
                </a:solidFill>
                <a:latin typeface="Nunito Sans"/>
                <a:ea typeface="Nunito Sans"/>
                <a:cs typeface="Nunito Sans"/>
                <a:sym typeface="Nunito Sans"/>
              </a:defRPr>
            </a:lvl9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157479977"/>
      </p:ext>
    </p:extLst>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67" r:id="rId12"/>
  </p:sldLayoutIdLst>
  <p:transition>
    <p:fade thruBlk="1"/>
  </p:transition>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70.png"/><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customXml" Target="../ink/ink2.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customXml" Target="../ink/ink3.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customXml" Target="../ink/ink4.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0.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customXml" Target="../ink/ink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47.png"/><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customXml" Target="../ink/ink6.xml"/></Relationships>
</file>

<file path=ppt/slides/_rels/slide16.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540.png"/><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image" Target="../media/image560.png"/><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customXml" Target="../ink/ink8.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6.emf"/><Relationship Id="rId5" Type="http://schemas.openxmlformats.org/officeDocument/2006/relationships/customXml" Target="../ink/ink9.xml"/><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80.png"/><Relationship Id="rId7" Type="http://schemas.openxmlformats.org/officeDocument/2006/relationships/customXml" Target="../ink/ink10.xml"/><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customXml" Target="../ink/ink11.xml"/><Relationship Id="rId4" Type="http://schemas.openxmlformats.org/officeDocument/2006/relationships/image" Target="../media/image20.tiff"/></Relationships>
</file>

<file path=ppt/slides/_rels/slide24.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22.emf"/><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image" Target="../media/image150.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40.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57BA6"/>
        </a:solidFill>
        <a:effectLst/>
      </p:bgPr>
    </p:bg>
    <p:spTree>
      <p:nvGrpSpPr>
        <p:cNvPr id="1" name="Shape 90"/>
        <p:cNvGrpSpPr/>
        <p:nvPr/>
      </p:nvGrpSpPr>
      <p:grpSpPr>
        <a:xfrm>
          <a:off x="0" y="0"/>
          <a:ext cx="0" cy="0"/>
          <a:chOff x="0" y="0"/>
          <a:chExt cx="0" cy="0"/>
        </a:xfrm>
      </p:grpSpPr>
      <p:sp>
        <p:nvSpPr>
          <p:cNvPr id="91" name="Google Shape;91;p15"/>
          <p:cNvSpPr txBox="1">
            <a:spLocks noGrp="1"/>
          </p:cNvSpPr>
          <p:nvPr>
            <p:ph type="ctr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CSE/STAT 416</a:t>
            </a:r>
            <a:br>
              <a:rPr lang="en" dirty="0"/>
            </a:br>
            <a:r>
              <a:rPr lang="en" sz="1800" dirty="0"/>
              <a:t>Assessing Performance</a:t>
            </a:r>
            <a:br>
              <a:rPr lang="en" sz="1800" dirty="0"/>
            </a:br>
            <a:br>
              <a:rPr lang="en" sz="1800" dirty="0"/>
            </a:br>
            <a:r>
              <a:rPr lang="en" sz="1000" dirty="0"/>
              <a:t>Hunter Schafer</a:t>
            </a:r>
            <a:br>
              <a:rPr lang="en" sz="1000" dirty="0"/>
            </a:br>
            <a:r>
              <a:rPr lang="en" sz="1000" dirty="0"/>
              <a:t>University of Washington</a:t>
            </a:r>
            <a:br>
              <a:rPr lang="en" sz="1000" dirty="0"/>
            </a:br>
            <a:r>
              <a:rPr lang="en" sz="1000" dirty="0"/>
              <a:t>March 31, 2021</a:t>
            </a:r>
            <a:endParaRPr sz="1000" dirty="0"/>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56491-5DC1-FD46-81DD-D397AE3BE0A7}"/>
              </a:ext>
            </a:extLst>
          </p:cNvPr>
          <p:cNvSpPr>
            <a:spLocks noGrp="1"/>
          </p:cNvSpPr>
          <p:nvPr>
            <p:ph type="title"/>
          </p:nvPr>
        </p:nvSpPr>
        <p:spPr/>
        <p:txBody>
          <a:bodyPr/>
          <a:lstStyle/>
          <a:p>
            <a:r>
              <a:rPr lang="en-US" dirty="0"/>
              <a:t>Higher Order Features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4919064-77A6-6744-B0C0-DE34D1FC438C}"/>
                  </a:ext>
                </a:extLst>
              </p:cNvPr>
              <p:cNvSpPr>
                <a:spLocks noGrp="1"/>
              </p:cNvSpPr>
              <p:nvPr>
                <p:ph type="body" idx="1"/>
              </p:nvPr>
            </p:nvSpPr>
            <p:spPr/>
            <p:txBody>
              <a:bodyPr/>
              <a:lstStyle/>
              <a:p>
                <a:pPr marL="139700" indent="0">
                  <a:buNone/>
                </a:pPr>
                <a:r>
                  <a:rPr lang="en-US" dirty="0"/>
                  <a:t>This data doesn’t look exactly linear, why are we fitting a line instead of some higher-degree polynomial?</a:t>
                </a:r>
              </a:p>
              <a:p>
                <a:pPr marL="139700" indent="0">
                  <a:buNone/>
                </a:pPr>
                <a:r>
                  <a:rPr lang="en-US" dirty="0"/>
                  <a:t>We can! We just have to use a slightly different model! </a:t>
                </a:r>
                <a:endParaRPr lang="en-US" b="0" i="1" dirty="0">
                  <a:latin typeface="Cambria Math" panose="02040503050406030204" pitchFamily="18" charset="0"/>
                </a:endParaRPr>
              </a:p>
              <a:p>
                <a:pPr marL="139700" indent="0">
                  <a:buNone/>
                </a:pPr>
                <a:endParaRPr lang="en-US" b="0" i="1" dirty="0">
                  <a:latin typeface="Cambria Math" panose="02040503050406030204" pitchFamily="18" charset="0"/>
                </a:endParaRPr>
              </a:p>
              <a:p>
                <a:pPr marL="13970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2</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3</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3</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𝑖</m:t>
                          </m:r>
                        </m:sub>
                      </m:sSub>
                    </m:oMath>
                  </m:oMathPara>
                </a14:m>
                <a:endParaRPr lang="en-US" dirty="0"/>
              </a:p>
            </p:txBody>
          </p:sp>
        </mc:Choice>
        <mc:Fallback xmlns="">
          <p:sp>
            <p:nvSpPr>
              <p:cNvPr id="3" name="Text Placeholder 2">
                <a:extLst>
                  <a:ext uri="{FF2B5EF4-FFF2-40B4-BE49-F238E27FC236}">
                    <a16:creationId xmlns:a16="http://schemas.microsoft.com/office/drawing/2014/main" id="{04919064-77A6-6744-B0C0-DE34D1FC438C}"/>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847EAA6-19C0-0B45-81C5-A9B15CCDC5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pic>
        <p:nvPicPr>
          <p:cNvPr id="5" name="Picture 4">
            <a:extLst>
              <a:ext uri="{FF2B5EF4-FFF2-40B4-BE49-F238E27FC236}">
                <a16:creationId xmlns:a16="http://schemas.microsoft.com/office/drawing/2014/main" id="{4D7644B3-60A5-E349-8843-7B4C25891234}"/>
              </a:ext>
            </a:extLst>
          </p:cNvPr>
          <p:cNvPicPr>
            <a:picLocks noChangeAspect="1"/>
          </p:cNvPicPr>
          <p:nvPr/>
        </p:nvPicPr>
        <p:blipFill>
          <a:blip r:embed="rId3"/>
          <a:stretch>
            <a:fillRect/>
          </a:stretch>
        </p:blipFill>
        <p:spPr>
          <a:xfrm>
            <a:off x="4101923" y="2571750"/>
            <a:ext cx="3390516" cy="2374901"/>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BF1E045E-C332-479C-AF8E-667DBDAFCEAD}"/>
                  </a:ext>
                </a:extLst>
              </p14:cNvPr>
              <p14:cNvContentPartPr/>
              <p14:nvPr/>
            </p14:nvContentPartPr>
            <p14:xfrm>
              <a:off x="4279680" y="2181960"/>
              <a:ext cx="2976480" cy="2666880"/>
            </p14:xfrm>
          </p:contentPart>
        </mc:Choice>
        <mc:Fallback>
          <p:pic>
            <p:nvPicPr>
              <p:cNvPr id="6" name="Ink 5">
                <a:extLst>
                  <a:ext uri="{FF2B5EF4-FFF2-40B4-BE49-F238E27FC236}">
                    <a16:creationId xmlns:a16="http://schemas.microsoft.com/office/drawing/2014/main" id="{BF1E045E-C332-479C-AF8E-667DBDAFCEAD}"/>
                  </a:ext>
                </a:extLst>
              </p:cNvPr>
              <p:cNvPicPr/>
              <p:nvPr/>
            </p:nvPicPr>
            <p:blipFill>
              <a:blip r:embed="rId5"/>
              <a:stretch>
                <a:fillRect/>
              </a:stretch>
            </p:blipFill>
            <p:spPr>
              <a:xfrm>
                <a:off x="4270320" y="2172600"/>
                <a:ext cx="2995200" cy="2685600"/>
              </a:xfrm>
              <a:prstGeom prst="rect">
                <a:avLst/>
              </a:prstGeom>
            </p:spPr>
          </p:pic>
        </mc:Fallback>
      </mc:AlternateContent>
    </p:spTree>
    <p:extLst>
      <p:ext uri="{BB962C8B-B14F-4D97-AF65-F5344CB8AC3E}">
        <p14:creationId xmlns:p14="http://schemas.microsoft.com/office/powerpoint/2010/main" val="41023323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AC387-9A09-AE41-BE89-8D368F91E92D}"/>
              </a:ext>
            </a:extLst>
          </p:cNvPr>
          <p:cNvSpPr>
            <a:spLocks noGrp="1"/>
          </p:cNvSpPr>
          <p:nvPr>
            <p:ph type="title"/>
          </p:nvPr>
        </p:nvSpPr>
        <p:spPr/>
        <p:txBody>
          <a:bodyPr/>
          <a:lstStyle/>
          <a:p>
            <a:r>
              <a:rPr lang="en-US" dirty="0"/>
              <a:t>Polynomial Regression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D7124F6E-3651-9D4A-8254-91EDCE7B7512}"/>
                  </a:ext>
                </a:extLst>
              </p:cNvPr>
              <p:cNvSpPr>
                <a:spLocks noGrp="1"/>
              </p:cNvSpPr>
              <p:nvPr>
                <p:ph type="body" idx="1"/>
              </p:nvPr>
            </p:nvSpPr>
            <p:spPr/>
            <p:txBody>
              <a:bodyPr/>
              <a:lstStyle/>
              <a:p>
                <a:pPr marL="139700" indent="0">
                  <a:buNone/>
                </a:pPr>
                <a:r>
                  <a:rPr lang="en-US" b="1" dirty="0"/>
                  <a:t>Model</a:t>
                </a:r>
              </a:p>
              <a:p>
                <a:pPr marL="13970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m:rPr>
                          <m:nor/>
                        </m:rPr>
                        <a:rPr lang="en-US" b="0" i="0" smtClean="0">
                          <a:latin typeface="Cambria Math" panose="02040503050406030204" pitchFamily="18" charset="0"/>
                        </a:rPr>
                        <m:t>…</m:t>
                      </m:r>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𝑝</m:t>
                          </m:r>
                        </m:sub>
                      </m:sSub>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𝑥</m:t>
                          </m:r>
                        </m:e>
                        <m:sub>
                          <m:r>
                            <a:rPr lang="en-US" b="0" i="1" smtClean="0">
                              <a:latin typeface="Cambria Math" panose="02040503050406030204" pitchFamily="18" charset="0"/>
                            </a:rPr>
                            <m:t>𝑖</m:t>
                          </m:r>
                        </m:sub>
                        <m:sup>
                          <m:r>
                            <a:rPr lang="en-US" b="0" i="1" smtClean="0">
                              <a:latin typeface="Cambria Math" panose="02040503050406030204" pitchFamily="18" charset="0"/>
                            </a:rPr>
                            <m:t>𝑝</m:t>
                          </m:r>
                        </m:sup>
                      </m:sSubSup>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𝑖</m:t>
                          </m:r>
                        </m:sub>
                      </m:sSub>
                    </m:oMath>
                  </m:oMathPara>
                </a14:m>
                <a:endParaRPr lang="en-US" dirty="0"/>
              </a:p>
              <a:p>
                <a:pPr marL="139700" indent="0">
                  <a:buNone/>
                </a:pPr>
                <a:endParaRPr lang="en-US" dirty="0"/>
              </a:p>
              <a:p>
                <a:pPr marL="139700" indent="0">
                  <a:buNone/>
                </a:pPr>
                <a:r>
                  <a:rPr lang="en-US" dirty="0"/>
                  <a:t>Just like linear regression, but uses more features! </a:t>
                </a:r>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r>
                  <a:rPr lang="en-US" dirty="0"/>
                  <a:t>How do you train it? Gradient descent (with more parameters)</a:t>
                </a:r>
              </a:p>
              <a:p>
                <a:pPr marL="139700" indent="0">
                  <a:buNone/>
                </a:pPr>
                <a:endParaRPr lang="en-US" dirty="0"/>
              </a:p>
              <a:p>
                <a:pPr marL="139700" indent="0">
                  <a:buNone/>
                </a:pPr>
                <a:endParaRPr lang="en-US" dirty="0"/>
              </a:p>
            </p:txBody>
          </p:sp>
        </mc:Choice>
        <mc:Fallback xmlns="">
          <p:sp>
            <p:nvSpPr>
              <p:cNvPr id="3" name="Text Placeholder 2">
                <a:extLst>
                  <a:ext uri="{FF2B5EF4-FFF2-40B4-BE49-F238E27FC236}">
                    <a16:creationId xmlns:a16="http://schemas.microsoft.com/office/drawing/2014/main" id="{D7124F6E-3651-9D4A-8254-91EDCE7B7512}"/>
                  </a:ext>
                </a:extLst>
              </p:cNvPr>
              <p:cNvSpPr>
                <a:spLocks noGrp="1" noRot="1" noChangeAspect="1" noMove="1" noResize="1" noEditPoints="1" noAdjustHandles="1" noChangeArrowheads="1" noChangeShapeType="1" noTextEdit="1"/>
              </p:cNvSpPr>
              <p:nvPr>
                <p:ph type="body" idx="1"/>
              </p:nvPr>
            </p:nvSpPr>
            <p:spPr>
              <a:blipFill>
                <a:blip r:embed="rId2"/>
                <a:stretch>
                  <a:fillRect b="-857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9AE3D4BD-CE77-C34A-91F0-F500473275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974133CE-E164-1F47-BA9D-391FE09DDD3C}"/>
                  </a:ext>
                </a:extLst>
              </p:cNvPr>
              <p:cNvGraphicFramePr>
                <a:graphicFrameLocks noGrp="1"/>
              </p:cNvGraphicFramePr>
              <p:nvPr>
                <p:extLst/>
              </p:nvPr>
            </p:nvGraphicFramePr>
            <p:xfrm>
              <a:off x="3090625" y="2053554"/>
              <a:ext cx="5466159" cy="2225040"/>
            </p:xfrm>
            <a:graphic>
              <a:graphicData uri="http://schemas.openxmlformats.org/drawingml/2006/table">
                <a:tbl>
                  <a:tblPr firstRow="1" bandRow="1">
                    <a:tableStyleId>{5A111915-BE36-4E01-A7E5-04B1672EAD32}</a:tableStyleId>
                  </a:tblPr>
                  <a:tblGrid>
                    <a:gridCol w="1822053">
                      <a:extLst>
                        <a:ext uri="{9D8B030D-6E8A-4147-A177-3AD203B41FA5}">
                          <a16:colId xmlns:a16="http://schemas.microsoft.com/office/drawing/2014/main" val="3392280889"/>
                        </a:ext>
                      </a:extLst>
                    </a:gridCol>
                    <a:gridCol w="1822053">
                      <a:extLst>
                        <a:ext uri="{9D8B030D-6E8A-4147-A177-3AD203B41FA5}">
                          <a16:colId xmlns:a16="http://schemas.microsoft.com/office/drawing/2014/main" val="871047124"/>
                        </a:ext>
                      </a:extLst>
                    </a:gridCol>
                    <a:gridCol w="1822053">
                      <a:extLst>
                        <a:ext uri="{9D8B030D-6E8A-4147-A177-3AD203B41FA5}">
                          <a16:colId xmlns:a16="http://schemas.microsoft.com/office/drawing/2014/main" val="1224363929"/>
                        </a:ext>
                      </a:extLst>
                    </a:gridCol>
                  </a:tblGrid>
                  <a:tr h="370840">
                    <a:tc>
                      <a:txBody>
                        <a:bodyPr/>
                        <a:lstStyle/>
                        <a:p>
                          <a:r>
                            <a:rPr lang="en-US" dirty="0"/>
                            <a:t>Feature</a:t>
                          </a:r>
                        </a:p>
                      </a:txBody>
                      <a:tcPr>
                        <a:solidFill>
                          <a:srgbClr val="95698A"/>
                        </a:solidFill>
                      </a:tcPr>
                    </a:tc>
                    <a:tc>
                      <a:txBody>
                        <a:bodyPr/>
                        <a:lstStyle/>
                        <a:p>
                          <a:r>
                            <a:rPr lang="en-US" dirty="0"/>
                            <a:t>Value</a:t>
                          </a:r>
                        </a:p>
                      </a:txBody>
                      <a:tcPr>
                        <a:solidFill>
                          <a:srgbClr val="95698A"/>
                        </a:solidFill>
                      </a:tcPr>
                    </a:tc>
                    <a:tc>
                      <a:txBody>
                        <a:bodyPr/>
                        <a:lstStyle/>
                        <a:p>
                          <a:r>
                            <a:rPr lang="en-US" dirty="0"/>
                            <a:t>Parameter</a:t>
                          </a:r>
                        </a:p>
                      </a:txBody>
                      <a:tcPr>
                        <a:solidFill>
                          <a:srgbClr val="95698A"/>
                        </a:solidFill>
                      </a:tcPr>
                    </a:tc>
                    <a:extLst>
                      <a:ext uri="{0D108BD9-81ED-4DB2-BD59-A6C34878D82A}">
                        <a16:rowId xmlns:a16="http://schemas.microsoft.com/office/drawing/2014/main" val="53748162"/>
                      </a:ext>
                    </a:extLst>
                  </a:tr>
                  <a:tr h="370840">
                    <a:tc>
                      <a:txBody>
                        <a:bodyPr/>
                        <a:lstStyle/>
                        <a:p>
                          <a:r>
                            <a:rPr lang="en-US" i="0" dirty="0">
                              <a:latin typeface="Cambria Math" panose="02040503050406030204" pitchFamily="18" charset="0"/>
                              <a:ea typeface="Cambria Math" panose="02040503050406030204" pitchFamily="18" charset="0"/>
                            </a:rPr>
                            <a:t>0</a:t>
                          </a:r>
                        </a:p>
                      </a:txBody>
                      <a:tcPr/>
                    </a:tc>
                    <a:tc>
                      <a:txBody>
                        <a:bodyPr/>
                        <a:lstStyle/>
                        <a:p>
                          <a14:m>
                            <m:oMath xmlns:m="http://schemas.openxmlformats.org/officeDocument/2006/math">
                              <m:r>
                                <a:rPr lang="en-US" smtClean="0">
                                  <a:latin typeface="Cambria Math" panose="02040503050406030204" pitchFamily="18" charset="0"/>
                                </a:rPr>
                                <m:t>1</m:t>
                              </m:r>
                            </m:oMath>
                          </a14:m>
                          <a:r>
                            <a:rPr lang="en-US" dirty="0"/>
                            <a:t> (constant)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𝑤</m:t>
                                  </m:r>
                                </m:e>
                                <m:sub>
                                  <m:r>
                                    <a:rPr lang="en-US" smtClean="0">
                                      <a:latin typeface="Cambria Math" panose="02040503050406030204" pitchFamily="18" charset="0"/>
                                    </a:rPr>
                                    <m:t>0</m:t>
                                  </m:r>
                                </m:sub>
                              </m:sSub>
                            </m:oMath>
                          </a14:m>
                          <a:r>
                            <a:rPr lang="en-US" dirty="0"/>
                            <a:t> </a:t>
                          </a:r>
                        </a:p>
                      </a:txBody>
                      <a:tcPr/>
                    </a:tc>
                    <a:extLst>
                      <a:ext uri="{0D108BD9-81ED-4DB2-BD59-A6C34878D82A}">
                        <a16:rowId xmlns:a16="http://schemas.microsoft.com/office/drawing/2014/main" val="2261295687"/>
                      </a:ext>
                    </a:extLst>
                  </a:tr>
                  <a:tr h="370840">
                    <a:tc>
                      <a:txBody>
                        <a:bodyPr/>
                        <a:lstStyle/>
                        <a:p>
                          <a:r>
                            <a:rPr lang="en-US" i="0" dirty="0">
                              <a:latin typeface="Cambria Math" panose="02040503050406030204" pitchFamily="18" charset="0"/>
                              <a:ea typeface="Cambria Math" panose="02040503050406030204" pitchFamily="18" charset="0"/>
                            </a:rPr>
                            <a:t>1</a:t>
                          </a:r>
                        </a:p>
                      </a:txBody>
                      <a:tcPr/>
                    </a:tc>
                    <a:tc>
                      <a:txBody>
                        <a:bodyPr/>
                        <a:lstStyle/>
                        <a:p>
                          <a14:m>
                            <m:oMath xmlns:m="http://schemas.openxmlformats.org/officeDocument/2006/math">
                              <m:r>
                                <a:rPr lang="en-US" smtClean="0">
                                  <a:latin typeface="Cambria Math" panose="02040503050406030204" pitchFamily="18" charset="0"/>
                                </a:rPr>
                                <m:t>𝑥</m:t>
                              </m:r>
                            </m:oMath>
                          </a14:m>
                          <a:r>
                            <a:rPr lang="en-US" dirty="0"/>
                            <a:t>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𝑤</m:t>
                                  </m:r>
                                </m:e>
                                <m:sub>
                                  <m:r>
                                    <a:rPr lang="en-US" smtClean="0">
                                      <a:latin typeface="Cambria Math" panose="02040503050406030204" pitchFamily="18" charset="0"/>
                                    </a:rPr>
                                    <m:t>1</m:t>
                                  </m:r>
                                </m:sub>
                              </m:sSub>
                            </m:oMath>
                          </a14:m>
                          <a:r>
                            <a:rPr lang="en-US" dirty="0"/>
                            <a:t> </a:t>
                          </a:r>
                        </a:p>
                      </a:txBody>
                      <a:tcPr/>
                    </a:tc>
                    <a:extLst>
                      <a:ext uri="{0D108BD9-81ED-4DB2-BD59-A6C34878D82A}">
                        <a16:rowId xmlns:a16="http://schemas.microsoft.com/office/drawing/2014/main" val="1912774004"/>
                      </a:ext>
                    </a:extLst>
                  </a:tr>
                  <a:tr h="370840">
                    <a:tc>
                      <a:txBody>
                        <a:bodyPr/>
                        <a:lstStyle/>
                        <a:p>
                          <a:r>
                            <a:rPr lang="en-US" i="0" dirty="0">
                              <a:latin typeface="Cambria Math" panose="02040503050406030204" pitchFamily="18" charset="0"/>
                              <a:ea typeface="Cambria Math" panose="02040503050406030204" pitchFamily="18" charset="0"/>
                            </a:rPr>
                            <a:t>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sSup>
                                <m:sSupPr>
                                  <m:ctrlPr>
                                    <a:rPr lang="en-US" i="1" smtClean="0">
                                      <a:latin typeface="Cambria Math" panose="02040503050406030204" pitchFamily="18" charset="0"/>
                                    </a:rPr>
                                  </m:ctrlPr>
                                </m:sSupPr>
                                <m:e>
                                  <m:r>
                                    <a:rPr lang="en-US" smtClean="0">
                                      <a:latin typeface="Cambria Math" panose="02040503050406030204" pitchFamily="18" charset="0"/>
                                    </a:rPr>
                                    <m:t>𝑥</m:t>
                                  </m:r>
                                </m:e>
                                <m:sup>
                                  <m:r>
                                    <a:rPr lang="en-US" smtClean="0">
                                      <a:latin typeface="Cambria Math" panose="02040503050406030204" pitchFamily="18" charset="0"/>
                                    </a:rPr>
                                    <m:t>2</m:t>
                                  </m:r>
                                </m:sup>
                              </m:sSup>
                            </m:oMath>
                          </a14:m>
                          <a:r>
                            <a:rPr lang="en-US" dirty="0"/>
                            <a:t>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𝑤</m:t>
                                  </m:r>
                                </m:e>
                                <m:sub>
                                  <m:r>
                                    <a:rPr lang="en-US" smtClean="0">
                                      <a:latin typeface="Cambria Math" panose="02040503050406030204" pitchFamily="18" charset="0"/>
                                    </a:rPr>
                                    <m:t>2</m:t>
                                  </m:r>
                                </m:sub>
                              </m:sSub>
                            </m:oMath>
                          </a14:m>
                          <a:r>
                            <a:rPr lang="en-US" dirty="0"/>
                            <a:t> </a:t>
                          </a:r>
                        </a:p>
                      </a:txBody>
                      <a:tcPr/>
                    </a:tc>
                    <a:extLst>
                      <a:ext uri="{0D108BD9-81ED-4DB2-BD59-A6C34878D82A}">
                        <a16:rowId xmlns:a16="http://schemas.microsoft.com/office/drawing/2014/main" val="1933971319"/>
                      </a:ext>
                    </a:extLst>
                  </a:tr>
                  <a:tr h="370840">
                    <a:tc>
                      <a:txBody>
                        <a:bodyPr/>
                        <a:lstStyle/>
                        <a:p>
                          <a:r>
                            <a:rPr lang="en-US" i="0" dirty="0">
                              <a:latin typeface="Cambria Math" panose="02040503050406030204" pitchFamily="18" charset="0"/>
                              <a:ea typeface="Cambria Math" panose="02040503050406030204" pitchFamily="18" charset="0"/>
                            </a:rPr>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857548065"/>
                      </a:ext>
                    </a:extLst>
                  </a:tr>
                  <a:tr h="370840">
                    <a:tc>
                      <a:txBody>
                        <a:bodyPr/>
                        <a:lstStyle/>
                        <a:p>
                          <a:r>
                            <a:rPr lang="en-US" i="0" dirty="0">
                              <a:latin typeface="Cambria Math" panose="02040503050406030204" pitchFamily="18" charset="0"/>
                              <a:ea typeface="Cambria Math" panose="02040503050406030204" pitchFamily="18" charset="0"/>
                            </a:rPr>
                            <a:t>p</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sSup>
                                <m:sSupPr>
                                  <m:ctrlPr>
                                    <a:rPr lang="en-US" i="1" smtClean="0">
                                      <a:latin typeface="Cambria Math" panose="02040503050406030204" pitchFamily="18" charset="0"/>
                                    </a:rPr>
                                  </m:ctrlPr>
                                </m:sSupPr>
                                <m:e>
                                  <m:r>
                                    <a:rPr lang="en-US" smtClean="0">
                                      <a:latin typeface="Cambria Math" panose="02040503050406030204" pitchFamily="18" charset="0"/>
                                    </a:rPr>
                                    <m:t>𝑥</m:t>
                                  </m:r>
                                </m:e>
                                <m:sup>
                                  <m:r>
                                    <a:rPr lang="en-US" smtClean="0">
                                      <a:latin typeface="Cambria Math" panose="02040503050406030204" pitchFamily="18" charset="0"/>
                                    </a:rPr>
                                    <m:t>𝑝</m:t>
                                  </m:r>
                                </m:sup>
                              </m:sSup>
                            </m:oMath>
                          </a14:m>
                          <a:r>
                            <a:rPr lang="en-US" dirty="0"/>
                            <a:t>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𝑤</m:t>
                                  </m:r>
                                </m:e>
                                <m:sub>
                                  <m:r>
                                    <a:rPr lang="en-US" smtClean="0">
                                      <a:latin typeface="Cambria Math" panose="02040503050406030204" pitchFamily="18" charset="0"/>
                                    </a:rPr>
                                    <m:t>𝑝</m:t>
                                  </m:r>
                                </m:sub>
                              </m:sSub>
                            </m:oMath>
                          </a14:m>
                          <a:r>
                            <a:rPr lang="en-US" dirty="0"/>
                            <a:t> </a:t>
                          </a:r>
                        </a:p>
                      </a:txBody>
                      <a:tcPr/>
                    </a:tc>
                    <a:extLst>
                      <a:ext uri="{0D108BD9-81ED-4DB2-BD59-A6C34878D82A}">
                        <a16:rowId xmlns:a16="http://schemas.microsoft.com/office/drawing/2014/main" val="2117622504"/>
                      </a:ext>
                    </a:extLst>
                  </a:tr>
                </a:tbl>
              </a:graphicData>
            </a:graphic>
          </p:graphicFrame>
        </mc:Choice>
        <mc:Fallback xmlns="">
          <p:graphicFrame>
            <p:nvGraphicFramePr>
              <p:cNvPr id="5" name="Table 4">
                <a:extLst>
                  <a:ext uri="{FF2B5EF4-FFF2-40B4-BE49-F238E27FC236}">
                    <a16:creationId xmlns:a16="http://schemas.microsoft.com/office/drawing/2014/main" id="{974133CE-E164-1F47-BA9D-391FE09DDD3C}"/>
                  </a:ext>
                </a:extLst>
              </p:cNvPr>
              <p:cNvGraphicFramePr>
                <a:graphicFrameLocks noGrp="1"/>
              </p:cNvGraphicFramePr>
              <p:nvPr>
                <p:extLst>
                  <p:ext uri="{D42A27DB-BD31-4B8C-83A1-F6EECF244321}">
                    <p14:modId xmlns:p14="http://schemas.microsoft.com/office/powerpoint/2010/main" val="472570023"/>
                  </p:ext>
                </p:extLst>
              </p:nvPr>
            </p:nvGraphicFramePr>
            <p:xfrm>
              <a:off x="3090625" y="2053554"/>
              <a:ext cx="5466159" cy="2225040"/>
            </p:xfrm>
            <a:graphic>
              <a:graphicData uri="http://schemas.openxmlformats.org/drawingml/2006/table">
                <a:tbl>
                  <a:tblPr firstRow="1" bandRow="1">
                    <a:tableStyleId>{5A111915-BE36-4E01-A7E5-04B1672EAD32}</a:tableStyleId>
                  </a:tblPr>
                  <a:tblGrid>
                    <a:gridCol w="1822053">
                      <a:extLst>
                        <a:ext uri="{9D8B030D-6E8A-4147-A177-3AD203B41FA5}">
                          <a16:colId xmlns:a16="http://schemas.microsoft.com/office/drawing/2014/main" val="3392280889"/>
                        </a:ext>
                      </a:extLst>
                    </a:gridCol>
                    <a:gridCol w="1822053">
                      <a:extLst>
                        <a:ext uri="{9D8B030D-6E8A-4147-A177-3AD203B41FA5}">
                          <a16:colId xmlns:a16="http://schemas.microsoft.com/office/drawing/2014/main" val="871047124"/>
                        </a:ext>
                      </a:extLst>
                    </a:gridCol>
                    <a:gridCol w="1822053">
                      <a:extLst>
                        <a:ext uri="{9D8B030D-6E8A-4147-A177-3AD203B41FA5}">
                          <a16:colId xmlns:a16="http://schemas.microsoft.com/office/drawing/2014/main" val="1224363929"/>
                        </a:ext>
                      </a:extLst>
                    </a:gridCol>
                  </a:tblGrid>
                  <a:tr h="370840">
                    <a:tc>
                      <a:txBody>
                        <a:bodyPr/>
                        <a:lstStyle/>
                        <a:p>
                          <a:r>
                            <a:rPr lang="en-US" dirty="0"/>
                            <a:t>Feature</a:t>
                          </a:r>
                        </a:p>
                      </a:txBody>
                      <a:tcPr>
                        <a:solidFill>
                          <a:srgbClr val="95698A"/>
                        </a:solidFill>
                      </a:tcPr>
                    </a:tc>
                    <a:tc>
                      <a:txBody>
                        <a:bodyPr/>
                        <a:lstStyle/>
                        <a:p>
                          <a:r>
                            <a:rPr lang="en-US" dirty="0"/>
                            <a:t>Value</a:t>
                          </a:r>
                        </a:p>
                      </a:txBody>
                      <a:tcPr>
                        <a:solidFill>
                          <a:srgbClr val="95698A"/>
                        </a:solidFill>
                      </a:tcPr>
                    </a:tc>
                    <a:tc>
                      <a:txBody>
                        <a:bodyPr/>
                        <a:lstStyle/>
                        <a:p>
                          <a:r>
                            <a:rPr lang="en-US" dirty="0"/>
                            <a:t>Parameter</a:t>
                          </a:r>
                        </a:p>
                      </a:txBody>
                      <a:tcPr>
                        <a:solidFill>
                          <a:srgbClr val="95698A"/>
                        </a:solidFill>
                      </a:tcPr>
                    </a:tc>
                    <a:extLst>
                      <a:ext uri="{0D108BD9-81ED-4DB2-BD59-A6C34878D82A}">
                        <a16:rowId xmlns:a16="http://schemas.microsoft.com/office/drawing/2014/main" val="53748162"/>
                      </a:ext>
                    </a:extLst>
                  </a:tr>
                  <a:tr h="370840">
                    <a:tc>
                      <a:txBody>
                        <a:bodyPr/>
                        <a:lstStyle/>
                        <a:p>
                          <a:r>
                            <a:rPr lang="en-US" i="0" dirty="0">
                              <a:latin typeface="Cambria Math" panose="02040503050406030204" pitchFamily="18" charset="0"/>
                              <a:ea typeface="Cambria Math" panose="02040503050406030204" pitchFamily="18" charset="0"/>
                            </a:rPr>
                            <a:t>0</a:t>
                          </a:r>
                        </a:p>
                      </a:txBody>
                      <a:tcPr/>
                    </a:tc>
                    <a:tc>
                      <a:txBody>
                        <a:bodyPr/>
                        <a:lstStyle/>
                        <a:p>
                          <a:endParaRPr lang="en-US"/>
                        </a:p>
                      </a:txBody>
                      <a:tcPr>
                        <a:blipFill>
                          <a:blip r:embed="rId3"/>
                          <a:stretch>
                            <a:fillRect l="-101399" t="-100000" r="-100699" b="-390000"/>
                          </a:stretch>
                        </a:blipFill>
                      </a:tcPr>
                    </a:tc>
                    <a:tc>
                      <a:txBody>
                        <a:bodyPr/>
                        <a:lstStyle/>
                        <a:p>
                          <a:endParaRPr lang="en-US"/>
                        </a:p>
                      </a:txBody>
                      <a:tcPr>
                        <a:blipFill>
                          <a:blip r:embed="rId3"/>
                          <a:stretch>
                            <a:fillRect l="-200000" t="-100000" b="-390000"/>
                          </a:stretch>
                        </a:blipFill>
                      </a:tcPr>
                    </a:tc>
                    <a:extLst>
                      <a:ext uri="{0D108BD9-81ED-4DB2-BD59-A6C34878D82A}">
                        <a16:rowId xmlns:a16="http://schemas.microsoft.com/office/drawing/2014/main" val="2261295687"/>
                      </a:ext>
                    </a:extLst>
                  </a:tr>
                  <a:tr h="370840">
                    <a:tc>
                      <a:txBody>
                        <a:bodyPr/>
                        <a:lstStyle/>
                        <a:p>
                          <a:r>
                            <a:rPr lang="en-US" i="0" dirty="0">
                              <a:latin typeface="Cambria Math" panose="02040503050406030204" pitchFamily="18" charset="0"/>
                              <a:ea typeface="Cambria Math" panose="02040503050406030204" pitchFamily="18" charset="0"/>
                            </a:rPr>
                            <a:t>1</a:t>
                          </a:r>
                        </a:p>
                      </a:txBody>
                      <a:tcPr/>
                    </a:tc>
                    <a:tc>
                      <a:txBody>
                        <a:bodyPr/>
                        <a:lstStyle/>
                        <a:p>
                          <a:endParaRPr lang="en-US"/>
                        </a:p>
                      </a:txBody>
                      <a:tcPr>
                        <a:blipFill>
                          <a:blip r:embed="rId3"/>
                          <a:stretch>
                            <a:fillRect l="-101399" t="-206897" r="-100699" b="-303448"/>
                          </a:stretch>
                        </a:blipFill>
                      </a:tcPr>
                    </a:tc>
                    <a:tc>
                      <a:txBody>
                        <a:bodyPr/>
                        <a:lstStyle/>
                        <a:p>
                          <a:endParaRPr lang="en-US"/>
                        </a:p>
                      </a:txBody>
                      <a:tcPr>
                        <a:blipFill>
                          <a:blip r:embed="rId3"/>
                          <a:stretch>
                            <a:fillRect l="-200000" t="-206897" b="-303448"/>
                          </a:stretch>
                        </a:blipFill>
                      </a:tcPr>
                    </a:tc>
                    <a:extLst>
                      <a:ext uri="{0D108BD9-81ED-4DB2-BD59-A6C34878D82A}">
                        <a16:rowId xmlns:a16="http://schemas.microsoft.com/office/drawing/2014/main" val="1912774004"/>
                      </a:ext>
                    </a:extLst>
                  </a:tr>
                  <a:tr h="370840">
                    <a:tc>
                      <a:txBody>
                        <a:bodyPr/>
                        <a:lstStyle/>
                        <a:p>
                          <a:r>
                            <a:rPr lang="en-US" i="0" dirty="0">
                              <a:latin typeface="Cambria Math" panose="02040503050406030204" pitchFamily="18" charset="0"/>
                              <a:ea typeface="Cambria Math" panose="02040503050406030204" pitchFamily="18" charset="0"/>
                            </a:rPr>
                            <a:t>2</a:t>
                          </a:r>
                        </a:p>
                      </a:txBody>
                      <a:tcPr/>
                    </a:tc>
                    <a:tc>
                      <a:txBody>
                        <a:bodyPr/>
                        <a:lstStyle/>
                        <a:p>
                          <a:endParaRPr lang="en-US"/>
                        </a:p>
                      </a:txBody>
                      <a:tcPr>
                        <a:blipFill>
                          <a:blip r:embed="rId3"/>
                          <a:stretch>
                            <a:fillRect l="-101399" t="-306897" r="-100699" b="-203448"/>
                          </a:stretch>
                        </a:blipFill>
                      </a:tcPr>
                    </a:tc>
                    <a:tc>
                      <a:txBody>
                        <a:bodyPr/>
                        <a:lstStyle/>
                        <a:p>
                          <a:endParaRPr lang="en-US"/>
                        </a:p>
                      </a:txBody>
                      <a:tcPr>
                        <a:blipFill>
                          <a:blip r:embed="rId3"/>
                          <a:stretch>
                            <a:fillRect l="-200000" t="-306897" b="-203448"/>
                          </a:stretch>
                        </a:blipFill>
                      </a:tcPr>
                    </a:tc>
                    <a:extLst>
                      <a:ext uri="{0D108BD9-81ED-4DB2-BD59-A6C34878D82A}">
                        <a16:rowId xmlns:a16="http://schemas.microsoft.com/office/drawing/2014/main" val="1933971319"/>
                      </a:ext>
                    </a:extLst>
                  </a:tr>
                  <a:tr h="370840">
                    <a:tc>
                      <a:txBody>
                        <a:bodyPr/>
                        <a:lstStyle/>
                        <a:p>
                          <a:r>
                            <a:rPr lang="en-US" i="0" dirty="0">
                              <a:latin typeface="Cambria Math" panose="02040503050406030204" pitchFamily="18" charset="0"/>
                              <a:ea typeface="Cambria Math" panose="02040503050406030204" pitchFamily="18" charset="0"/>
                            </a:rPr>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857548065"/>
                      </a:ext>
                    </a:extLst>
                  </a:tr>
                  <a:tr h="370840">
                    <a:tc>
                      <a:txBody>
                        <a:bodyPr/>
                        <a:lstStyle/>
                        <a:p>
                          <a:r>
                            <a:rPr lang="en-US" i="0" dirty="0">
                              <a:latin typeface="Cambria Math" panose="02040503050406030204" pitchFamily="18" charset="0"/>
                              <a:ea typeface="Cambria Math" panose="02040503050406030204" pitchFamily="18" charset="0"/>
                            </a:rPr>
                            <a:t>p</a:t>
                          </a:r>
                        </a:p>
                      </a:txBody>
                      <a:tcPr/>
                    </a:tc>
                    <a:tc>
                      <a:txBody>
                        <a:bodyPr/>
                        <a:lstStyle/>
                        <a:p>
                          <a:endParaRPr lang="en-US"/>
                        </a:p>
                      </a:txBody>
                      <a:tcPr>
                        <a:blipFill>
                          <a:blip r:embed="rId3"/>
                          <a:stretch>
                            <a:fillRect l="-101399" t="-510345" r="-100699"/>
                          </a:stretch>
                        </a:blipFill>
                      </a:tcPr>
                    </a:tc>
                    <a:tc>
                      <a:txBody>
                        <a:bodyPr/>
                        <a:lstStyle/>
                        <a:p>
                          <a:endParaRPr lang="en-US"/>
                        </a:p>
                      </a:txBody>
                      <a:tcPr>
                        <a:blipFill>
                          <a:blip r:embed="rId3"/>
                          <a:stretch>
                            <a:fillRect l="-200000" t="-510345"/>
                          </a:stretch>
                        </a:blipFill>
                      </a:tcPr>
                    </a:tc>
                    <a:extLst>
                      <a:ext uri="{0D108BD9-81ED-4DB2-BD59-A6C34878D82A}">
                        <a16:rowId xmlns:a16="http://schemas.microsoft.com/office/drawing/2014/main" val="2117622504"/>
                      </a:ext>
                    </a:extLst>
                  </a:tr>
                </a:tbl>
              </a:graphicData>
            </a:graphic>
          </p:graphicFrame>
        </mc:Fallback>
      </mc:AlternateContent>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0D03B0C2-018C-4472-BDDD-3F72E99A0574}"/>
                  </a:ext>
                </a:extLst>
              </p14:cNvPr>
              <p14:cNvContentPartPr/>
              <p14:nvPr/>
            </p14:nvContentPartPr>
            <p14:xfrm>
              <a:off x="2634480" y="871560"/>
              <a:ext cx="4392360" cy="3431520"/>
            </p14:xfrm>
          </p:contentPart>
        </mc:Choice>
        <mc:Fallback>
          <p:pic>
            <p:nvPicPr>
              <p:cNvPr id="6" name="Ink 5">
                <a:extLst>
                  <a:ext uri="{FF2B5EF4-FFF2-40B4-BE49-F238E27FC236}">
                    <a16:creationId xmlns:a16="http://schemas.microsoft.com/office/drawing/2014/main" id="{0D03B0C2-018C-4472-BDDD-3F72E99A0574}"/>
                  </a:ext>
                </a:extLst>
              </p:cNvPr>
              <p:cNvPicPr/>
              <p:nvPr/>
            </p:nvPicPr>
            <p:blipFill>
              <a:blip r:embed="rId5"/>
              <a:stretch>
                <a:fillRect/>
              </a:stretch>
            </p:blipFill>
            <p:spPr>
              <a:xfrm>
                <a:off x="2625120" y="862200"/>
                <a:ext cx="4411080" cy="3450240"/>
              </a:xfrm>
              <a:prstGeom prst="rect">
                <a:avLst/>
              </a:prstGeom>
            </p:spPr>
          </p:pic>
        </mc:Fallback>
      </mc:AlternateContent>
    </p:spTree>
    <p:extLst>
      <p:ext uri="{BB962C8B-B14F-4D97-AF65-F5344CB8AC3E}">
        <p14:creationId xmlns:p14="http://schemas.microsoft.com/office/powerpoint/2010/main" val="226316340"/>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39812-DF56-7246-84A6-350B3E62BD8A}"/>
              </a:ext>
            </a:extLst>
          </p:cNvPr>
          <p:cNvSpPr>
            <a:spLocks noGrp="1"/>
          </p:cNvSpPr>
          <p:nvPr>
            <p:ph type="title"/>
          </p:nvPr>
        </p:nvSpPr>
        <p:spPr/>
        <p:txBody>
          <a:bodyPr/>
          <a:lstStyle/>
          <a:p>
            <a:r>
              <a:rPr lang="en-US" dirty="0"/>
              <a:t>Polynomial Regression</a:t>
            </a:r>
          </a:p>
        </p:txBody>
      </p:sp>
      <p:sp>
        <p:nvSpPr>
          <p:cNvPr id="3" name="Text Placeholder 2">
            <a:extLst>
              <a:ext uri="{FF2B5EF4-FFF2-40B4-BE49-F238E27FC236}">
                <a16:creationId xmlns:a16="http://schemas.microsoft.com/office/drawing/2014/main" id="{5DDFB6E3-9D96-8B48-8F63-24CD7E839230}"/>
              </a:ext>
            </a:extLst>
          </p:cNvPr>
          <p:cNvSpPr>
            <a:spLocks noGrp="1"/>
          </p:cNvSpPr>
          <p:nvPr>
            <p:ph type="body" idx="1"/>
          </p:nvPr>
        </p:nvSpPr>
        <p:spPr/>
        <p:txBody>
          <a:bodyPr/>
          <a:lstStyle/>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r>
              <a:rPr lang="en-US" dirty="0"/>
              <a:t>How to decide what the right degree? Come back Wednesday!</a:t>
            </a:r>
          </a:p>
        </p:txBody>
      </p:sp>
      <p:sp>
        <p:nvSpPr>
          <p:cNvPr id="4" name="Slide Number Placeholder 3">
            <a:extLst>
              <a:ext uri="{FF2B5EF4-FFF2-40B4-BE49-F238E27FC236}">
                <a16:creationId xmlns:a16="http://schemas.microsoft.com/office/drawing/2014/main" id="{84BD88F9-49EE-C147-8149-4F4F0CCB95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pic>
        <p:nvPicPr>
          <p:cNvPr id="5" name="Picture 4">
            <a:extLst>
              <a:ext uri="{FF2B5EF4-FFF2-40B4-BE49-F238E27FC236}">
                <a16:creationId xmlns:a16="http://schemas.microsoft.com/office/drawing/2014/main" id="{50DDF660-0A93-A649-B5DE-C30F44360C69}"/>
              </a:ext>
            </a:extLst>
          </p:cNvPr>
          <p:cNvPicPr>
            <a:picLocks noChangeAspect="1"/>
          </p:cNvPicPr>
          <p:nvPr/>
        </p:nvPicPr>
        <p:blipFill>
          <a:blip r:embed="rId3"/>
          <a:stretch>
            <a:fillRect/>
          </a:stretch>
        </p:blipFill>
        <p:spPr>
          <a:xfrm>
            <a:off x="3090625" y="309094"/>
            <a:ext cx="5667037" cy="3969500"/>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52CD88D9-71D2-40C1-AF40-BA70EBA59BF7}"/>
                  </a:ext>
                </a:extLst>
              </p14:cNvPr>
              <p14:cNvContentPartPr/>
              <p14:nvPr/>
            </p14:nvContentPartPr>
            <p14:xfrm>
              <a:off x="3030480" y="-60480"/>
              <a:ext cx="5824800" cy="4116960"/>
            </p14:xfrm>
          </p:contentPart>
        </mc:Choice>
        <mc:Fallback>
          <p:pic>
            <p:nvPicPr>
              <p:cNvPr id="6" name="Ink 5">
                <a:extLst>
                  <a:ext uri="{FF2B5EF4-FFF2-40B4-BE49-F238E27FC236}">
                    <a16:creationId xmlns:a16="http://schemas.microsoft.com/office/drawing/2014/main" id="{52CD88D9-71D2-40C1-AF40-BA70EBA59BF7}"/>
                  </a:ext>
                </a:extLst>
              </p:cNvPr>
              <p:cNvPicPr/>
              <p:nvPr/>
            </p:nvPicPr>
            <p:blipFill>
              <a:blip r:embed="rId5"/>
              <a:stretch>
                <a:fillRect/>
              </a:stretch>
            </p:blipFill>
            <p:spPr>
              <a:xfrm>
                <a:off x="3021120" y="-69840"/>
                <a:ext cx="5843520" cy="4135680"/>
              </a:xfrm>
              <a:prstGeom prst="rect">
                <a:avLst/>
              </a:prstGeom>
            </p:spPr>
          </p:pic>
        </mc:Fallback>
      </mc:AlternateContent>
    </p:spTree>
    <p:extLst>
      <p:ext uri="{BB962C8B-B14F-4D97-AF65-F5344CB8AC3E}">
        <p14:creationId xmlns:p14="http://schemas.microsoft.com/office/powerpoint/2010/main" val="213309913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92A90-0A31-014E-9E1A-1F1D043296D6}"/>
              </a:ext>
            </a:extLst>
          </p:cNvPr>
          <p:cNvSpPr>
            <a:spLocks noGrp="1"/>
          </p:cNvSpPr>
          <p:nvPr>
            <p:ph type="title"/>
          </p:nvPr>
        </p:nvSpPr>
        <p:spPr/>
        <p:txBody>
          <a:bodyPr/>
          <a:lstStyle/>
          <a:p>
            <a:r>
              <a:rPr lang="en-US" dirty="0"/>
              <a:t>Features</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451F4BA-86FC-E643-926D-F5778E2E2FA3}"/>
                  </a:ext>
                </a:extLst>
              </p:cNvPr>
              <p:cNvSpPr>
                <a:spLocks noGrp="1"/>
              </p:cNvSpPr>
              <p:nvPr>
                <p:ph type="body" idx="1"/>
              </p:nvPr>
            </p:nvSpPr>
            <p:spPr>
              <a:xfrm>
                <a:off x="3090625" y="315524"/>
                <a:ext cx="5596200" cy="3981000"/>
              </a:xfrm>
            </p:spPr>
            <p:txBody>
              <a:bodyPr/>
              <a:lstStyle/>
              <a:p>
                <a:pPr marL="139700" indent="0">
                  <a:buNone/>
                </a:pPr>
                <a:r>
                  <a:rPr lang="en-US" b="1" dirty="0"/>
                  <a:t>Features </a:t>
                </a:r>
                <a:r>
                  <a:rPr lang="en-US" dirty="0"/>
                  <a:t>are the values we select or compute from the data inputs to put into our model. </a:t>
                </a:r>
                <a:r>
                  <a:rPr lang="en-US" b="1" dirty="0"/>
                  <a:t>Feature extraction </a:t>
                </a:r>
                <a:r>
                  <a:rPr lang="en-US" dirty="0"/>
                  <a:t>is the process of turning the data into features.</a:t>
                </a:r>
                <a:endParaRPr lang="en-US" b="1" dirty="0"/>
              </a:p>
              <a:p>
                <a:pPr marL="139700" indent="0">
                  <a:buNone/>
                </a:pPr>
                <a:r>
                  <a:rPr lang="en-US" b="1" dirty="0"/>
                  <a:t>Model</a:t>
                </a:r>
              </a:p>
              <a:p>
                <a:pPr marL="13970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0</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r>
                        <m:rPr>
                          <m:nor/>
                        </m:rPr>
                        <a:rPr lang="en-US" b="0" i="0" smtClean="0">
                          <a:latin typeface="Cambria Math" panose="02040503050406030204" pitchFamily="18" charset="0"/>
                        </a:rPr>
                        <m:t>…</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𝐷</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𝐷</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𝑖</m:t>
                          </m:r>
                        </m:sub>
                      </m:sSub>
                    </m:oMath>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𝑗</m:t>
                          </m:r>
                          <m:r>
                            <a:rPr lang="en-US" b="0" i="1" smtClean="0">
                              <a:latin typeface="Cambria Math" panose="02040503050406030204" pitchFamily="18" charset="0"/>
                            </a:rPr>
                            <m:t>=0</m:t>
                          </m:r>
                        </m:sub>
                        <m:sup>
                          <m:r>
                            <a:rPr lang="en-US" b="0" i="1" smtClean="0">
                              <a:latin typeface="Cambria Math" panose="02040503050406030204" pitchFamily="18" charset="0"/>
                            </a:rPr>
                            <m:t>𝐷</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𝑗</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𝑖</m:t>
                              </m:r>
                            </m:sub>
                          </m:sSub>
                        </m:e>
                      </m:nary>
                    </m:oMath>
                  </m:oMathPara>
                </a14:m>
                <a:endParaRPr lang="en-US" b="0" dirty="0"/>
              </a:p>
              <a:p>
                <a:pPr marL="139700" indent="0">
                  <a:buNone/>
                </a:pPr>
                <a:endParaRPr lang="en-US" dirty="0"/>
              </a:p>
            </p:txBody>
          </p:sp>
        </mc:Choice>
        <mc:Fallback xmlns="">
          <p:sp>
            <p:nvSpPr>
              <p:cNvPr id="3" name="Text Placeholder 2">
                <a:extLst>
                  <a:ext uri="{FF2B5EF4-FFF2-40B4-BE49-F238E27FC236}">
                    <a16:creationId xmlns:a16="http://schemas.microsoft.com/office/drawing/2014/main" id="{A451F4BA-86FC-E643-926D-F5778E2E2FA3}"/>
                  </a:ext>
                </a:extLst>
              </p:cNvPr>
              <p:cNvSpPr>
                <a:spLocks noGrp="1" noRot="1" noChangeAspect="1" noMove="1" noResize="1" noEditPoints="1" noAdjustHandles="1" noChangeArrowheads="1" noChangeShapeType="1" noTextEdit="1"/>
              </p:cNvSpPr>
              <p:nvPr>
                <p:ph type="body" idx="1"/>
              </p:nvPr>
            </p:nvSpPr>
            <p:spPr>
              <a:xfrm>
                <a:off x="3090625" y="315524"/>
                <a:ext cx="5596200" cy="3981000"/>
              </a:xfrm>
              <a:blipFill>
                <a:blip r:embed="rId2"/>
                <a:stretch>
                  <a:fillRect r="-67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2D664BF-62F9-F642-A173-AC13C1FFFC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EE372718-6424-4247-A6B4-7D808AF42DC5}"/>
                  </a:ext>
                </a:extLst>
              </p:cNvPr>
              <p:cNvGraphicFramePr>
                <a:graphicFrameLocks noGrp="1"/>
              </p:cNvGraphicFramePr>
              <p:nvPr>
                <p:extLst/>
              </p:nvPr>
            </p:nvGraphicFramePr>
            <p:xfrm>
              <a:off x="3090625" y="2668976"/>
              <a:ext cx="5466159" cy="2159000"/>
            </p:xfrm>
            <a:graphic>
              <a:graphicData uri="http://schemas.openxmlformats.org/drawingml/2006/table">
                <a:tbl>
                  <a:tblPr firstRow="1" bandRow="1">
                    <a:tableStyleId>{5A111915-BE36-4E01-A7E5-04B1672EAD32}</a:tableStyleId>
                  </a:tblPr>
                  <a:tblGrid>
                    <a:gridCol w="1104857">
                      <a:extLst>
                        <a:ext uri="{9D8B030D-6E8A-4147-A177-3AD203B41FA5}">
                          <a16:colId xmlns:a16="http://schemas.microsoft.com/office/drawing/2014/main" val="3392280889"/>
                        </a:ext>
                      </a:extLst>
                    </a:gridCol>
                    <a:gridCol w="2539249">
                      <a:extLst>
                        <a:ext uri="{9D8B030D-6E8A-4147-A177-3AD203B41FA5}">
                          <a16:colId xmlns:a16="http://schemas.microsoft.com/office/drawing/2014/main" val="871047124"/>
                        </a:ext>
                      </a:extLst>
                    </a:gridCol>
                    <a:gridCol w="1822053">
                      <a:extLst>
                        <a:ext uri="{9D8B030D-6E8A-4147-A177-3AD203B41FA5}">
                          <a16:colId xmlns:a16="http://schemas.microsoft.com/office/drawing/2014/main" val="1224363929"/>
                        </a:ext>
                      </a:extLst>
                    </a:gridCol>
                  </a:tblGrid>
                  <a:tr h="0">
                    <a:tc>
                      <a:txBody>
                        <a:bodyPr/>
                        <a:lstStyle/>
                        <a:p>
                          <a:r>
                            <a:rPr lang="en-US" dirty="0"/>
                            <a:t>Feature</a:t>
                          </a:r>
                        </a:p>
                      </a:txBody>
                      <a:tcPr>
                        <a:solidFill>
                          <a:srgbClr val="95698A"/>
                        </a:solidFill>
                      </a:tcPr>
                    </a:tc>
                    <a:tc>
                      <a:txBody>
                        <a:bodyPr/>
                        <a:lstStyle/>
                        <a:p>
                          <a:r>
                            <a:rPr lang="en-US" dirty="0"/>
                            <a:t>Value</a:t>
                          </a:r>
                        </a:p>
                      </a:txBody>
                      <a:tcPr>
                        <a:solidFill>
                          <a:srgbClr val="95698A"/>
                        </a:solidFill>
                      </a:tcPr>
                    </a:tc>
                    <a:tc>
                      <a:txBody>
                        <a:bodyPr/>
                        <a:lstStyle/>
                        <a:p>
                          <a:r>
                            <a:rPr lang="en-US" dirty="0"/>
                            <a:t>Parameter</a:t>
                          </a:r>
                        </a:p>
                      </a:txBody>
                      <a:tcPr>
                        <a:solidFill>
                          <a:srgbClr val="95698A"/>
                        </a:solidFill>
                      </a:tcPr>
                    </a:tc>
                    <a:extLst>
                      <a:ext uri="{0D108BD9-81ED-4DB2-BD59-A6C34878D82A}">
                        <a16:rowId xmlns:a16="http://schemas.microsoft.com/office/drawing/2014/main" val="53748162"/>
                      </a:ext>
                    </a:extLst>
                  </a:tr>
                  <a:tr h="370840">
                    <a:tc>
                      <a:txBody>
                        <a:bodyPr/>
                        <a:lstStyle/>
                        <a:p>
                          <a:r>
                            <a:rPr lang="en-US" dirty="0"/>
                            <a:t>0</a:t>
                          </a:r>
                        </a:p>
                      </a:txBody>
                      <a:tcPr/>
                    </a:tc>
                    <a:tc>
                      <a: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0" smtClean="0">
                                  <a:latin typeface="Cambria Math" panose="02040503050406030204" pitchFamily="18" charset="0"/>
                                </a:rPr>
                                <m:t> </m:t>
                              </m:r>
                            </m:oMath>
                          </a14:m>
                          <a:r>
                            <a:rPr lang="en-US" dirty="0"/>
                            <a:t>often </a:t>
                          </a:r>
                          <a14:m>
                            <m:oMath xmlns:m="http://schemas.openxmlformats.org/officeDocument/2006/math">
                              <m:r>
                                <a:rPr lang="en-US" smtClean="0">
                                  <a:latin typeface="Cambria Math" panose="02040503050406030204" pitchFamily="18" charset="0"/>
                                </a:rPr>
                                <m:t>1</m:t>
                              </m:r>
                            </m:oMath>
                          </a14:m>
                          <a:r>
                            <a:rPr lang="en-US" dirty="0"/>
                            <a:t> (constant)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𝑤</m:t>
                                  </m:r>
                                </m:e>
                                <m:sub>
                                  <m:r>
                                    <a:rPr lang="en-US" smtClean="0">
                                      <a:latin typeface="Cambria Math" panose="02040503050406030204" pitchFamily="18" charset="0"/>
                                    </a:rPr>
                                    <m:t>0</m:t>
                                  </m:r>
                                </m:sub>
                              </m:sSub>
                            </m:oMath>
                          </a14:m>
                          <a:r>
                            <a:rPr lang="en-US" dirty="0"/>
                            <a:t> </a:t>
                          </a:r>
                        </a:p>
                      </a:txBody>
                      <a:tcPr/>
                    </a:tc>
                    <a:extLst>
                      <a:ext uri="{0D108BD9-81ED-4DB2-BD59-A6C34878D82A}">
                        <a16:rowId xmlns:a16="http://schemas.microsoft.com/office/drawing/2014/main" val="2261295687"/>
                      </a:ext>
                    </a:extLst>
                  </a:tr>
                  <a:tr h="370840">
                    <a:tc>
                      <a:txBody>
                        <a:bodyPr/>
                        <a:lstStyle/>
                        <a:p>
                          <a:r>
                            <a:rPr lang="en-US" dirty="0"/>
                            <a:t>1</a:t>
                          </a:r>
                        </a:p>
                      </a:txBody>
                      <a:tcPr/>
                    </a:tc>
                    <a:tc>
                      <a: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𝑤</m:t>
                                  </m:r>
                                </m:e>
                                <m:sub>
                                  <m:r>
                                    <a:rPr lang="en-US" smtClean="0">
                                      <a:latin typeface="Cambria Math" panose="02040503050406030204" pitchFamily="18" charset="0"/>
                                    </a:rPr>
                                    <m:t>1</m:t>
                                  </m:r>
                                </m:sub>
                              </m:sSub>
                            </m:oMath>
                          </a14:m>
                          <a:r>
                            <a:rPr lang="en-US" dirty="0"/>
                            <a:t> </a:t>
                          </a:r>
                        </a:p>
                      </a:txBody>
                      <a:tcPr/>
                    </a:tc>
                    <a:extLst>
                      <a:ext uri="{0D108BD9-81ED-4DB2-BD59-A6C34878D82A}">
                        <a16:rowId xmlns:a16="http://schemas.microsoft.com/office/drawing/2014/main" val="1912774004"/>
                      </a:ext>
                    </a:extLst>
                  </a:tr>
                  <a:tr h="370840">
                    <a:tc>
                      <a:txBody>
                        <a:bodyPr/>
                        <a:lstStyle/>
                        <a:p>
                          <a:r>
                            <a:rPr lang="en-US" dirty="0"/>
                            <a:t>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𝑤</m:t>
                                  </m:r>
                                </m:e>
                                <m:sub>
                                  <m:r>
                                    <a:rPr lang="en-US" smtClean="0">
                                      <a:latin typeface="Cambria Math" panose="02040503050406030204" pitchFamily="18" charset="0"/>
                                    </a:rPr>
                                    <m:t>2</m:t>
                                  </m:r>
                                </m:sub>
                              </m:sSub>
                            </m:oMath>
                          </a14:m>
                          <a:r>
                            <a:rPr lang="en-US" dirty="0"/>
                            <a:t> </a:t>
                          </a:r>
                        </a:p>
                      </a:txBody>
                      <a:tcPr/>
                    </a:tc>
                    <a:extLst>
                      <a:ext uri="{0D108BD9-81ED-4DB2-BD59-A6C34878D82A}">
                        <a16:rowId xmlns:a16="http://schemas.microsoft.com/office/drawing/2014/main" val="1933971319"/>
                      </a:ext>
                    </a:extLst>
                  </a:tr>
                  <a:tr h="370840">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857548065"/>
                      </a:ext>
                    </a:extLst>
                  </a:tr>
                  <a:tr h="370840">
                    <a:tc>
                      <a:txBody>
                        <a:bodyPr/>
                        <a:lstStyle/>
                        <a:p>
                          <a:r>
                            <a:rPr lang="en-US" dirty="0"/>
                            <a:t>D</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𝐷</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𝑤</m:t>
                                  </m:r>
                                </m:e>
                                <m:sub>
                                  <m:r>
                                    <m:rPr>
                                      <m:sty m:val="p"/>
                                    </m:rPr>
                                    <a:rPr lang="en-US" b="0" i="0" smtClean="0">
                                      <a:latin typeface="Cambria Math" panose="02040503050406030204" pitchFamily="18" charset="0"/>
                                    </a:rPr>
                                    <m:t>D</m:t>
                                  </m:r>
                                </m:sub>
                              </m:sSub>
                            </m:oMath>
                          </a14:m>
                          <a:r>
                            <a:rPr lang="en-US" dirty="0"/>
                            <a:t> </a:t>
                          </a:r>
                        </a:p>
                      </a:txBody>
                      <a:tcPr/>
                    </a:tc>
                    <a:extLst>
                      <a:ext uri="{0D108BD9-81ED-4DB2-BD59-A6C34878D82A}">
                        <a16:rowId xmlns:a16="http://schemas.microsoft.com/office/drawing/2014/main" val="2117622504"/>
                      </a:ext>
                    </a:extLst>
                  </a:tr>
                </a:tbl>
              </a:graphicData>
            </a:graphic>
          </p:graphicFrame>
        </mc:Choice>
        <mc:Fallback xmlns="">
          <p:graphicFrame>
            <p:nvGraphicFramePr>
              <p:cNvPr id="6" name="Table 5">
                <a:extLst>
                  <a:ext uri="{FF2B5EF4-FFF2-40B4-BE49-F238E27FC236}">
                    <a16:creationId xmlns:a16="http://schemas.microsoft.com/office/drawing/2014/main" id="{EE372718-6424-4247-A6B4-7D808AF42DC5}"/>
                  </a:ext>
                </a:extLst>
              </p:cNvPr>
              <p:cNvGraphicFramePr>
                <a:graphicFrameLocks noGrp="1"/>
              </p:cNvGraphicFramePr>
              <p:nvPr>
                <p:extLst>
                  <p:ext uri="{D42A27DB-BD31-4B8C-83A1-F6EECF244321}">
                    <p14:modId xmlns:p14="http://schemas.microsoft.com/office/powerpoint/2010/main" val="1058276415"/>
                  </p:ext>
                </p:extLst>
              </p:nvPr>
            </p:nvGraphicFramePr>
            <p:xfrm>
              <a:off x="3090625" y="2668976"/>
              <a:ext cx="5466159" cy="2159000"/>
            </p:xfrm>
            <a:graphic>
              <a:graphicData uri="http://schemas.openxmlformats.org/drawingml/2006/table">
                <a:tbl>
                  <a:tblPr firstRow="1" bandRow="1">
                    <a:tableStyleId>{5A111915-BE36-4E01-A7E5-04B1672EAD32}</a:tableStyleId>
                  </a:tblPr>
                  <a:tblGrid>
                    <a:gridCol w="1104857">
                      <a:extLst>
                        <a:ext uri="{9D8B030D-6E8A-4147-A177-3AD203B41FA5}">
                          <a16:colId xmlns:a16="http://schemas.microsoft.com/office/drawing/2014/main" val="3392280889"/>
                        </a:ext>
                      </a:extLst>
                    </a:gridCol>
                    <a:gridCol w="2539249">
                      <a:extLst>
                        <a:ext uri="{9D8B030D-6E8A-4147-A177-3AD203B41FA5}">
                          <a16:colId xmlns:a16="http://schemas.microsoft.com/office/drawing/2014/main" val="871047124"/>
                        </a:ext>
                      </a:extLst>
                    </a:gridCol>
                    <a:gridCol w="1822053">
                      <a:extLst>
                        <a:ext uri="{9D8B030D-6E8A-4147-A177-3AD203B41FA5}">
                          <a16:colId xmlns:a16="http://schemas.microsoft.com/office/drawing/2014/main" val="1224363929"/>
                        </a:ext>
                      </a:extLst>
                    </a:gridCol>
                  </a:tblGrid>
                  <a:tr h="304800">
                    <a:tc>
                      <a:txBody>
                        <a:bodyPr/>
                        <a:lstStyle/>
                        <a:p>
                          <a:r>
                            <a:rPr lang="en-US" dirty="0"/>
                            <a:t>Feature</a:t>
                          </a:r>
                        </a:p>
                      </a:txBody>
                      <a:tcPr>
                        <a:solidFill>
                          <a:srgbClr val="95698A"/>
                        </a:solidFill>
                      </a:tcPr>
                    </a:tc>
                    <a:tc>
                      <a:txBody>
                        <a:bodyPr/>
                        <a:lstStyle/>
                        <a:p>
                          <a:r>
                            <a:rPr lang="en-US" dirty="0"/>
                            <a:t>Value</a:t>
                          </a:r>
                        </a:p>
                      </a:txBody>
                      <a:tcPr>
                        <a:solidFill>
                          <a:srgbClr val="95698A"/>
                        </a:solidFill>
                      </a:tcPr>
                    </a:tc>
                    <a:tc>
                      <a:txBody>
                        <a:bodyPr/>
                        <a:lstStyle/>
                        <a:p>
                          <a:r>
                            <a:rPr lang="en-US" dirty="0"/>
                            <a:t>Parameter</a:t>
                          </a:r>
                        </a:p>
                      </a:txBody>
                      <a:tcPr>
                        <a:solidFill>
                          <a:srgbClr val="95698A"/>
                        </a:solidFill>
                      </a:tcPr>
                    </a:tc>
                    <a:extLst>
                      <a:ext uri="{0D108BD9-81ED-4DB2-BD59-A6C34878D82A}">
                        <a16:rowId xmlns:a16="http://schemas.microsoft.com/office/drawing/2014/main" val="53748162"/>
                      </a:ext>
                    </a:extLst>
                  </a:tr>
                  <a:tr h="370840">
                    <a:tc>
                      <a:txBody>
                        <a:bodyPr/>
                        <a:lstStyle/>
                        <a:p>
                          <a:r>
                            <a:rPr lang="en-US" dirty="0"/>
                            <a:t>0</a:t>
                          </a:r>
                        </a:p>
                      </a:txBody>
                      <a:tcPr/>
                    </a:tc>
                    <a:tc>
                      <a:txBody>
                        <a:bodyPr/>
                        <a:lstStyle/>
                        <a:p>
                          <a:endParaRPr lang="en-US"/>
                        </a:p>
                      </a:txBody>
                      <a:tcPr>
                        <a:blipFill>
                          <a:blip r:embed="rId3"/>
                          <a:stretch>
                            <a:fillRect l="-44000" t="-83333" r="-72000" b="-390000"/>
                          </a:stretch>
                        </a:blipFill>
                      </a:tcPr>
                    </a:tc>
                    <a:tc>
                      <a:txBody>
                        <a:bodyPr/>
                        <a:lstStyle/>
                        <a:p>
                          <a:endParaRPr lang="en-US"/>
                        </a:p>
                      </a:txBody>
                      <a:tcPr>
                        <a:blipFill>
                          <a:blip r:embed="rId3"/>
                          <a:stretch>
                            <a:fillRect l="-200000" t="-83333" b="-390000"/>
                          </a:stretch>
                        </a:blipFill>
                      </a:tcPr>
                    </a:tc>
                    <a:extLst>
                      <a:ext uri="{0D108BD9-81ED-4DB2-BD59-A6C34878D82A}">
                        <a16:rowId xmlns:a16="http://schemas.microsoft.com/office/drawing/2014/main" val="2261295687"/>
                      </a:ext>
                    </a:extLst>
                  </a:tr>
                  <a:tr h="370840">
                    <a:tc>
                      <a:txBody>
                        <a:bodyPr/>
                        <a:lstStyle/>
                        <a:p>
                          <a:r>
                            <a:rPr lang="en-US" dirty="0"/>
                            <a:t>1</a:t>
                          </a:r>
                        </a:p>
                      </a:txBody>
                      <a:tcPr/>
                    </a:tc>
                    <a:tc>
                      <a:txBody>
                        <a:bodyPr/>
                        <a:lstStyle/>
                        <a:p>
                          <a:endParaRPr lang="en-US"/>
                        </a:p>
                      </a:txBody>
                      <a:tcPr>
                        <a:blipFill>
                          <a:blip r:embed="rId3"/>
                          <a:stretch>
                            <a:fillRect l="-44000" t="-189655" r="-72000" b="-303448"/>
                          </a:stretch>
                        </a:blipFill>
                      </a:tcPr>
                    </a:tc>
                    <a:tc>
                      <a:txBody>
                        <a:bodyPr/>
                        <a:lstStyle/>
                        <a:p>
                          <a:endParaRPr lang="en-US"/>
                        </a:p>
                      </a:txBody>
                      <a:tcPr>
                        <a:blipFill>
                          <a:blip r:embed="rId3"/>
                          <a:stretch>
                            <a:fillRect l="-200000" t="-189655" b="-303448"/>
                          </a:stretch>
                        </a:blipFill>
                      </a:tcPr>
                    </a:tc>
                    <a:extLst>
                      <a:ext uri="{0D108BD9-81ED-4DB2-BD59-A6C34878D82A}">
                        <a16:rowId xmlns:a16="http://schemas.microsoft.com/office/drawing/2014/main" val="1912774004"/>
                      </a:ext>
                    </a:extLst>
                  </a:tr>
                  <a:tr h="370840">
                    <a:tc>
                      <a:txBody>
                        <a:bodyPr/>
                        <a:lstStyle/>
                        <a:p>
                          <a:r>
                            <a:rPr lang="en-US" dirty="0"/>
                            <a:t>2</a:t>
                          </a:r>
                        </a:p>
                      </a:txBody>
                      <a:tcPr/>
                    </a:tc>
                    <a:tc>
                      <a:txBody>
                        <a:bodyPr/>
                        <a:lstStyle/>
                        <a:p>
                          <a:endParaRPr lang="en-US"/>
                        </a:p>
                      </a:txBody>
                      <a:tcPr>
                        <a:blipFill>
                          <a:blip r:embed="rId3"/>
                          <a:stretch>
                            <a:fillRect l="-44000" t="-289655" r="-72000" b="-203448"/>
                          </a:stretch>
                        </a:blipFill>
                      </a:tcPr>
                    </a:tc>
                    <a:tc>
                      <a:txBody>
                        <a:bodyPr/>
                        <a:lstStyle/>
                        <a:p>
                          <a:endParaRPr lang="en-US"/>
                        </a:p>
                      </a:txBody>
                      <a:tcPr>
                        <a:blipFill>
                          <a:blip r:embed="rId3"/>
                          <a:stretch>
                            <a:fillRect l="-200000" t="-289655" b="-203448"/>
                          </a:stretch>
                        </a:blipFill>
                      </a:tcPr>
                    </a:tc>
                    <a:extLst>
                      <a:ext uri="{0D108BD9-81ED-4DB2-BD59-A6C34878D82A}">
                        <a16:rowId xmlns:a16="http://schemas.microsoft.com/office/drawing/2014/main" val="1933971319"/>
                      </a:ext>
                    </a:extLst>
                  </a:tr>
                  <a:tr h="370840">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857548065"/>
                      </a:ext>
                    </a:extLst>
                  </a:tr>
                  <a:tr h="370840">
                    <a:tc>
                      <a:txBody>
                        <a:bodyPr/>
                        <a:lstStyle/>
                        <a:p>
                          <a:r>
                            <a:rPr lang="en-US" dirty="0"/>
                            <a:t>D</a:t>
                          </a:r>
                        </a:p>
                      </a:txBody>
                      <a:tcPr/>
                    </a:tc>
                    <a:tc>
                      <a:txBody>
                        <a:bodyPr/>
                        <a:lstStyle/>
                        <a:p>
                          <a:endParaRPr lang="en-US"/>
                        </a:p>
                      </a:txBody>
                      <a:tcPr>
                        <a:blipFill>
                          <a:blip r:embed="rId3"/>
                          <a:stretch>
                            <a:fillRect l="-44000" t="-493103" r="-72000"/>
                          </a:stretch>
                        </a:blipFill>
                      </a:tcPr>
                    </a:tc>
                    <a:tc>
                      <a:txBody>
                        <a:bodyPr/>
                        <a:lstStyle/>
                        <a:p>
                          <a:endParaRPr lang="en-US"/>
                        </a:p>
                      </a:txBody>
                      <a:tcPr>
                        <a:blipFill>
                          <a:blip r:embed="rId3"/>
                          <a:stretch>
                            <a:fillRect l="-200000" t="-493103"/>
                          </a:stretch>
                        </a:blipFill>
                      </a:tcPr>
                    </a:tc>
                    <a:extLst>
                      <a:ext uri="{0D108BD9-81ED-4DB2-BD59-A6C34878D82A}">
                        <a16:rowId xmlns:a16="http://schemas.microsoft.com/office/drawing/2014/main" val="2117622504"/>
                      </a:ext>
                    </a:extLst>
                  </a:tr>
                </a:tbl>
              </a:graphicData>
            </a:graphic>
          </p:graphicFrame>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62CB1F3B-2C62-4A8B-89FA-09AB764F6301}"/>
                  </a:ext>
                </a:extLst>
              </p14:cNvPr>
              <p14:cNvContentPartPr/>
              <p14:nvPr/>
            </p14:nvContentPartPr>
            <p14:xfrm>
              <a:off x="4287600" y="224280"/>
              <a:ext cx="4052880" cy="4559400"/>
            </p14:xfrm>
          </p:contentPart>
        </mc:Choice>
        <mc:Fallback>
          <p:pic>
            <p:nvPicPr>
              <p:cNvPr id="5" name="Ink 4">
                <a:extLst>
                  <a:ext uri="{FF2B5EF4-FFF2-40B4-BE49-F238E27FC236}">
                    <a16:creationId xmlns:a16="http://schemas.microsoft.com/office/drawing/2014/main" id="{62CB1F3B-2C62-4A8B-89FA-09AB764F6301}"/>
                  </a:ext>
                </a:extLst>
              </p:cNvPr>
              <p:cNvPicPr/>
              <p:nvPr/>
            </p:nvPicPr>
            <p:blipFill>
              <a:blip r:embed="rId5"/>
              <a:stretch>
                <a:fillRect/>
              </a:stretch>
            </p:blipFill>
            <p:spPr>
              <a:xfrm>
                <a:off x="4278240" y="214920"/>
                <a:ext cx="4071600" cy="4578120"/>
              </a:xfrm>
              <a:prstGeom prst="rect">
                <a:avLst/>
              </a:prstGeom>
            </p:spPr>
          </p:pic>
        </mc:Fallback>
      </mc:AlternateContent>
    </p:spTree>
    <p:extLst>
      <p:ext uri="{BB962C8B-B14F-4D97-AF65-F5344CB8AC3E}">
        <p14:creationId xmlns:p14="http://schemas.microsoft.com/office/powerpoint/2010/main" val="92171190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5555-4159-6247-BE31-EE7B83E32A43}"/>
              </a:ext>
            </a:extLst>
          </p:cNvPr>
          <p:cNvSpPr>
            <a:spLocks noGrp="1"/>
          </p:cNvSpPr>
          <p:nvPr>
            <p:ph type="title"/>
          </p:nvPr>
        </p:nvSpPr>
        <p:spPr/>
        <p:txBody>
          <a:bodyPr/>
          <a:lstStyle/>
          <a:p>
            <a:r>
              <a:rPr lang="en-US" dirty="0"/>
              <a:t>Adding Other Inputs</a:t>
            </a:r>
          </a:p>
        </p:txBody>
      </p:sp>
      <p:sp>
        <p:nvSpPr>
          <p:cNvPr id="3" name="Text Placeholder 2">
            <a:extLst>
              <a:ext uri="{FF2B5EF4-FFF2-40B4-BE49-F238E27FC236}">
                <a16:creationId xmlns:a16="http://schemas.microsoft.com/office/drawing/2014/main" id="{5E0086CB-1F67-5C4A-B742-87D8BEF53E67}"/>
              </a:ext>
            </a:extLst>
          </p:cNvPr>
          <p:cNvSpPr>
            <a:spLocks noGrp="1"/>
          </p:cNvSpPr>
          <p:nvPr>
            <p:ph type="body" idx="1"/>
          </p:nvPr>
        </p:nvSpPr>
        <p:spPr/>
        <p:txBody>
          <a:bodyPr/>
          <a:lstStyle/>
          <a:p>
            <a:pPr marL="139700" indent="0">
              <a:buNone/>
            </a:pPr>
            <a:r>
              <a:rPr lang="en-US" dirty="0"/>
              <a:t>Generally we are given a data table of values we might look at that include more than one value per house.</a:t>
            </a:r>
          </a:p>
          <a:p>
            <a:r>
              <a:rPr lang="en-US" dirty="0"/>
              <a:t>Each row is a single house. </a:t>
            </a:r>
          </a:p>
          <a:p>
            <a:r>
              <a:rPr lang="en-US" dirty="0"/>
              <a:t>Each column (except Value) is a data input. </a:t>
            </a:r>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p:txBody>
      </p:sp>
      <p:sp>
        <p:nvSpPr>
          <p:cNvPr id="4" name="Slide Number Placeholder 3">
            <a:extLst>
              <a:ext uri="{FF2B5EF4-FFF2-40B4-BE49-F238E27FC236}">
                <a16:creationId xmlns:a16="http://schemas.microsoft.com/office/drawing/2014/main" id="{D63C46DA-4A73-3143-97E1-085D2550B07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graphicFrame>
        <p:nvGraphicFramePr>
          <p:cNvPr id="5" name="Table 4">
            <a:extLst>
              <a:ext uri="{FF2B5EF4-FFF2-40B4-BE49-F238E27FC236}">
                <a16:creationId xmlns:a16="http://schemas.microsoft.com/office/drawing/2014/main" id="{6B18811B-B5B1-794D-B097-4A64219DF138}"/>
              </a:ext>
            </a:extLst>
          </p:cNvPr>
          <p:cNvGraphicFramePr>
            <a:graphicFrameLocks noGrp="1"/>
          </p:cNvGraphicFramePr>
          <p:nvPr>
            <p:extLst/>
          </p:nvPr>
        </p:nvGraphicFramePr>
        <p:xfrm>
          <a:off x="3090625" y="2031304"/>
          <a:ext cx="5596200" cy="1854200"/>
        </p:xfrm>
        <a:graphic>
          <a:graphicData uri="http://schemas.openxmlformats.org/drawingml/2006/table">
            <a:tbl>
              <a:tblPr firstRow="1" bandRow="1">
                <a:tableStyleId>{7DF18680-E054-41AD-8BC1-D1AEF772440D}</a:tableStyleId>
              </a:tblPr>
              <a:tblGrid>
                <a:gridCol w="776214">
                  <a:extLst>
                    <a:ext uri="{9D8B030D-6E8A-4147-A177-3AD203B41FA5}">
                      <a16:colId xmlns:a16="http://schemas.microsoft.com/office/drawing/2014/main" val="490761617"/>
                    </a:ext>
                  </a:extLst>
                </a:gridCol>
                <a:gridCol w="1462266">
                  <a:extLst>
                    <a:ext uri="{9D8B030D-6E8A-4147-A177-3AD203B41FA5}">
                      <a16:colId xmlns:a16="http://schemas.microsoft.com/office/drawing/2014/main" val="4142905976"/>
                    </a:ext>
                  </a:extLst>
                </a:gridCol>
                <a:gridCol w="1415405">
                  <a:extLst>
                    <a:ext uri="{9D8B030D-6E8A-4147-A177-3AD203B41FA5}">
                      <a16:colId xmlns:a16="http://schemas.microsoft.com/office/drawing/2014/main" val="2510171677"/>
                    </a:ext>
                  </a:extLst>
                </a:gridCol>
                <a:gridCol w="823075">
                  <a:extLst>
                    <a:ext uri="{9D8B030D-6E8A-4147-A177-3AD203B41FA5}">
                      <a16:colId xmlns:a16="http://schemas.microsoft.com/office/drawing/2014/main" val="4022442691"/>
                    </a:ext>
                  </a:extLst>
                </a:gridCol>
                <a:gridCol w="1119240">
                  <a:extLst>
                    <a:ext uri="{9D8B030D-6E8A-4147-A177-3AD203B41FA5}">
                      <a16:colId xmlns:a16="http://schemas.microsoft.com/office/drawing/2014/main" val="2752707193"/>
                    </a:ext>
                  </a:extLst>
                </a:gridCol>
              </a:tblGrid>
              <a:tr h="370840">
                <a:tc>
                  <a:txBody>
                    <a:bodyPr/>
                    <a:lstStyle/>
                    <a:p>
                      <a:r>
                        <a:rPr lang="en-US" dirty="0"/>
                        <a:t>sq. ft.</a:t>
                      </a:r>
                    </a:p>
                  </a:txBody>
                  <a:tcPr>
                    <a:solidFill>
                      <a:srgbClr val="95698A"/>
                    </a:solidFill>
                  </a:tcPr>
                </a:tc>
                <a:tc>
                  <a:txBody>
                    <a:bodyPr/>
                    <a:lstStyle/>
                    <a:p>
                      <a:r>
                        <a:rPr lang="en-US" dirty="0"/>
                        <a:t># bathrooms</a:t>
                      </a:r>
                    </a:p>
                  </a:txBody>
                  <a:tcPr>
                    <a:solidFill>
                      <a:srgbClr val="95698A"/>
                    </a:solidFill>
                  </a:tcPr>
                </a:tc>
                <a:tc>
                  <a:txBody>
                    <a:bodyPr/>
                    <a:lstStyle/>
                    <a:p>
                      <a:r>
                        <a:rPr lang="en-US" dirty="0"/>
                        <a:t>owner’s age</a:t>
                      </a:r>
                    </a:p>
                  </a:txBody>
                  <a:tcPr>
                    <a:solidFill>
                      <a:srgbClr val="95698A"/>
                    </a:solidFill>
                  </a:tcPr>
                </a:tc>
                <a:tc>
                  <a:txBody>
                    <a:bodyPr/>
                    <a:lstStyle/>
                    <a:p>
                      <a:r>
                        <a:rPr lang="en-US" dirty="0"/>
                        <a:t>…</a:t>
                      </a:r>
                    </a:p>
                  </a:txBody>
                  <a:tcPr>
                    <a:solidFill>
                      <a:srgbClr val="95698A"/>
                    </a:solidFill>
                  </a:tcPr>
                </a:tc>
                <a:tc>
                  <a:txBody>
                    <a:bodyPr/>
                    <a:lstStyle/>
                    <a:p>
                      <a:r>
                        <a:rPr lang="en-US" dirty="0"/>
                        <a:t>value</a:t>
                      </a:r>
                    </a:p>
                  </a:txBody>
                  <a:tcPr>
                    <a:solidFill>
                      <a:srgbClr val="95698A"/>
                    </a:solidFill>
                  </a:tcPr>
                </a:tc>
                <a:extLst>
                  <a:ext uri="{0D108BD9-81ED-4DB2-BD59-A6C34878D82A}">
                    <a16:rowId xmlns:a16="http://schemas.microsoft.com/office/drawing/2014/main" val="3595318642"/>
                  </a:ext>
                </a:extLst>
              </a:tr>
              <a:tr h="370840">
                <a:tc>
                  <a:txBody>
                    <a:bodyPr/>
                    <a:lstStyle/>
                    <a:p>
                      <a:r>
                        <a:rPr lang="en-US" dirty="0"/>
                        <a:t>1400</a:t>
                      </a:r>
                    </a:p>
                  </a:txBody>
                  <a:tcPr/>
                </a:tc>
                <a:tc>
                  <a:txBody>
                    <a:bodyPr/>
                    <a:lstStyle/>
                    <a:p>
                      <a:r>
                        <a:rPr lang="en-US" dirty="0"/>
                        <a:t>3</a:t>
                      </a:r>
                    </a:p>
                  </a:txBody>
                  <a:tcPr/>
                </a:tc>
                <a:tc>
                  <a:txBody>
                    <a:bodyPr/>
                    <a:lstStyle/>
                    <a:p>
                      <a:r>
                        <a:rPr lang="en-US" dirty="0"/>
                        <a:t>47</a:t>
                      </a:r>
                    </a:p>
                  </a:txBody>
                  <a:tcPr/>
                </a:tc>
                <a:tc>
                  <a:txBody>
                    <a:bodyPr/>
                    <a:lstStyle/>
                    <a:p>
                      <a:r>
                        <a:rPr lang="en-US" dirty="0"/>
                        <a:t>…</a:t>
                      </a:r>
                    </a:p>
                  </a:txBody>
                  <a:tcPr>
                    <a:solidFill>
                      <a:schemeClr val="bg1">
                        <a:lumMod val="85000"/>
                      </a:schemeClr>
                    </a:solidFill>
                  </a:tcPr>
                </a:tc>
                <a:tc>
                  <a:txBody>
                    <a:bodyPr/>
                    <a:lstStyle/>
                    <a:p>
                      <a:r>
                        <a:rPr lang="en-US" dirty="0"/>
                        <a:t>70,800</a:t>
                      </a:r>
                    </a:p>
                  </a:txBody>
                  <a:tcPr/>
                </a:tc>
                <a:extLst>
                  <a:ext uri="{0D108BD9-81ED-4DB2-BD59-A6C34878D82A}">
                    <a16:rowId xmlns:a16="http://schemas.microsoft.com/office/drawing/2014/main" val="4198423890"/>
                  </a:ext>
                </a:extLst>
              </a:tr>
              <a:tr h="370840">
                <a:tc>
                  <a:txBody>
                    <a:bodyPr/>
                    <a:lstStyle/>
                    <a:p>
                      <a:r>
                        <a:rPr lang="en-US" dirty="0"/>
                        <a:t>700</a:t>
                      </a:r>
                    </a:p>
                  </a:txBody>
                  <a:tcPr/>
                </a:tc>
                <a:tc>
                  <a:txBody>
                    <a:bodyPr/>
                    <a:lstStyle/>
                    <a:p>
                      <a:r>
                        <a:rPr lang="en-US" dirty="0"/>
                        <a:t>3</a:t>
                      </a:r>
                    </a:p>
                  </a:txBody>
                  <a:tcPr/>
                </a:tc>
                <a:tc>
                  <a:txBody>
                    <a:bodyPr/>
                    <a:lstStyle/>
                    <a:p>
                      <a:r>
                        <a:rPr lang="en-US" dirty="0"/>
                        <a:t>19</a:t>
                      </a:r>
                    </a:p>
                  </a:txBody>
                  <a:tcPr/>
                </a:tc>
                <a:tc>
                  <a:txBody>
                    <a:bodyPr/>
                    <a:lstStyle/>
                    <a:p>
                      <a:r>
                        <a:rPr lang="en-US" dirty="0"/>
                        <a:t>…</a:t>
                      </a:r>
                    </a:p>
                  </a:txBody>
                  <a:tcPr>
                    <a:solidFill>
                      <a:schemeClr val="bg1">
                        <a:lumMod val="85000"/>
                      </a:schemeClr>
                    </a:solidFill>
                  </a:tcPr>
                </a:tc>
                <a:tc>
                  <a:txBody>
                    <a:bodyPr/>
                    <a:lstStyle/>
                    <a:p>
                      <a:r>
                        <a:rPr lang="en-US" dirty="0"/>
                        <a:t>65,000</a:t>
                      </a:r>
                    </a:p>
                  </a:txBody>
                  <a:tcPr/>
                </a:tc>
                <a:extLst>
                  <a:ext uri="{0D108BD9-81ED-4DB2-BD59-A6C34878D82A}">
                    <a16:rowId xmlns:a16="http://schemas.microsoft.com/office/drawing/2014/main" val="777564193"/>
                  </a:ext>
                </a:extLst>
              </a:tr>
              <a:tr h="370840">
                <a:tc>
                  <a:txBody>
                    <a:bodyPr/>
                    <a:lstStyle/>
                    <a:p>
                      <a:r>
                        <a:rPr lang="en-US" dirty="0"/>
                        <a:t>…</a:t>
                      </a:r>
                    </a:p>
                  </a:txBody>
                  <a:tcPr>
                    <a:solidFill>
                      <a:schemeClr val="bg1">
                        <a:lumMod val="85000"/>
                      </a:schemeClr>
                    </a:solidFill>
                  </a:tcPr>
                </a:tc>
                <a:tc>
                  <a:txBody>
                    <a:bodyPr/>
                    <a:lstStyle/>
                    <a:p>
                      <a:r>
                        <a:rPr lang="en-US" dirty="0"/>
                        <a:t>…</a:t>
                      </a:r>
                    </a:p>
                  </a:txBody>
                  <a:tcPr>
                    <a:solidFill>
                      <a:schemeClr val="bg1">
                        <a:lumMod val="85000"/>
                      </a:schemeClr>
                    </a:solidFill>
                  </a:tcPr>
                </a:tc>
                <a:tc>
                  <a:txBody>
                    <a:bodyPr/>
                    <a:lstStyle/>
                    <a:p>
                      <a:r>
                        <a:rPr lang="en-US" dirty="0"/>
                        <a:t>…</a:t>
                      </a:r>
                    </a:p>
                  </a:txBody>
                  <a:tcPr>
                    <a:solidFill>
                      <a:schemeClr val="bg1">
                        <a:lumMod val="85000"/>
                      </a:schemeClr>
                    </a:solidFill>
                  </a:tcPr>
                </a:tc>
                <a:tc>
                  <a:txBody>
                    <a:bodyPr/>
                    <a:lstStyle/>
                    <a:p>
                      <a:r>
                        <a:rPr lang="en-US" dirty="0"/>
                        <a:t>…</a:t>
                      </a:r>
                    </a:p>
                  </a:txBody>
                  <a:tcPr>
                    <a:solidFill>
                      <a:schemeClr val="bg1">
                        <a:lumMod val="85000"/>
                      </a:schemeClr>
                    </a:solidFill>
                  </a:tcPr>
                </a:tc>
                <a:tc>
                  <a:txBody>
                    <a:bodyPr/>
                    <a:lstStyle/>
                    <a:p>
                      <a:r>
                        <a:rPr lang="en-US" dirty="0"/>
                        <a:t>…</a:t>
                      </a:r>
                    </a:p>
                  </a:txBody>
                  <a:tcPr>
                    <a:solidFill>
                      <a:schemeClr val="bg1">
                        <a:lumMod val="85000"/>
                      </a:schemeClr>
                    </a:solidFill>
                  </a:tcPr>
                </a:tc>
                <a:extLst>
                  <a:ext uri="{0D108BD9-81ED-4DB2-BD59-A6C34878D82A}">
                    <a16:rowId xmlns:a16="http://schemas.microsoft.com/office/drawing/2014/main" val="3174724490"/>
                  </a:ext>
                </a:extLst>
              </a:tr>
              <a:tr h="370840">
                <a:tc>
                  <a:txBody>
                    <a:bodyPr/>
                    <a:lstStyle/>
                    <a:p>
                      <a:r>
                        <a:rPr lang="en-US" dirty="0"/>
                        <a:t>1250</a:t>
                      </a:r>
                    </a:p>
                  </a:txBody>
                  <a:tcPr/>
                </a:tc>
                <a:tc>
                  <a:txBody>
                    <a:bodyPr/>
                    <a:lstStyle/>
                    <a:p>
                      <a:r>
                        <a:rPr lang="en-US" dirty="0"/>
                        <a:t>2</a:t>
                      </a:r>
                    </a:p>
                  </a:txBody>
                  <a:tcPr/>
                </a:tc>
                <a:tc>
                  <a:txBody>
                    <a:bodyPr/>
                    <a:lstStyle/>
                    <a:p>
                      <a:r>
                        <a:rPr lang="en-US" dirty="0"/>
                        <a:t>36</a:t>
                      </a:r>
                    </a:p>
                  </a:txBody>
                  <a:tcPr/>
                </a:tc>
                <a:tc>
                  <a:txBody>
                    <a:bodyPr/>
                    <a:lstStyle/>
                    <a:p>
                      <a:r>
                        <a:rPr lang="en-US" dirty="0"/>
                        <a:t>…</a:t>
                      </a:r>
                    </a:p>
                  </a:txBody>
                  <a:tcPr>
                    <a:solidFill>
                      <a:schemeClr val="bg1">
                        <a:lumMod val="85000"/>
                      </a:schemeClr>
                    </a:solidFill>
                  </a:tcPr>
                </a:tc>
                <a:tc>
                  <a:txBody>
                    <a:bodyPr/>
                    <a:lstStyle/>
                    <a:p>
                      <a:r>
                        <a:rPr lang="en-US" dirty="0"/>
                        <a:t>100,000</a:t>
                      </a:r>
                    </a:p>
                  </a:txBody>
                  <a:tcPr/>
                </a:tc>
                <a:extLst>
                  <a:ext uri="{0D108BD9-81ED-4DB2-BD59-A6C34878D82A}">
                    <a16:rowId xmlns:a16="http://schemas.microsoft.com/office/drawing/2014/main" val="3458340110"/>
                  </a:ext>
                </a:extLst>
              </a:tr>
            </a:tbl>
          </a:graphicData>
        </a:graphic>
      </p:graphicFrame>
    </p:spTree>
    <p:extLst>
      <p:ext uri="{BB962C8B-B14F-4D97-AF65-F5344CB8AC3E}">
        <p14:creationId xmlns:p14="http://schemas.microsoft.com/office/powerpoint/2010/main" val="1453279710"/>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DE84-9DA0-BE48-9D67-D5063D5A9EA1}"/>
              </a:ext>
            </a:extLst>
          </p:cNvPr>
          <p:cNvSpPr>
            <a:spLocks noGrp="1"/>
          </p:cNvSpPr>
          <p:nvPr>
            <p:ph type="title"/>
          </p:nvPr>
        </p:nvSpPr>
        <p:spPr/>
        <p:txBody>
          <a:bodyPr/>
          <a:lstStyle/>
          <a:p>
            <a:r>
              <a:rPr lang="en-US" dirty="0"/>
              <a:t>More Inputs - Visually</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5B5A7086-EE01-624D-B236-DFAA9F0CDC07}"/>
                  </a:ext>
                </a:extLst>
              </p:cNvPr>
              <p:cNvSpPr>
                <a:spLocks noGrp="1"/>
              </p:cNvSpPr>
              <p:nvPr>
                <p:ph type="body" idx="1"/>
              </p:nvPr>
            </p:nvSpPr>
            <p:spPr>
              <a:xfrm>
                <a:off x="3090625" y="575500"/>
                <a:ext cx="5596200" cy="4328194"/>
              </a:xfrm>
            </p:spPr>
            <p:txBody>
              <a:bodyPr/>
              <a:lstStyle/>
              <a:p>
                <a:pPr marL="139700" indent="0">
                  <a:buNone/>
                </a:pPr>
                <a:r>
                  <a:rPr lang="en-US" dirty="0"/>
                  <a:t>Adding more features to the model allows for more complex relationships to be learned</a:t>
                </a:r>
              </a:p>
              <a:p>
                <a:pPr marL="139700" indent="0" algn="ctr">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𝑠𝑞</m:t>
                          </m:r>
                          <m:r>
                            <a:rPr lang="en-US" b="0" i="1" smtClean="0">
                              <a:latin typeface="Cambria Math" panose="02040503050406030204" pitchFamily="18" charset="0"/>
                            </a:rPr>
                            <m:t>. </m:t>
                          </m:r>
                          <m:r>
                            <a:rPr lang="en-US" b="0" i="1" smtClean="0">
                              <a:latin typeface="Cambria Math" panose="02040503050406030204" pitchFamily="18" charset="0"/>
                            </a:rPr>
                            <m:t>𝑓𝑡</m:t>
                          </m:r>
                          <m:r>
                            <a:rPr lang="en-US" b="0" i="1" smtClean="0">
                              <a:latin typeface="Cambria Math" panose="02040503050406030204" pitchFamily="18" charset="0"/>
                            </a:rPr>
                            <m:t>.</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2</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 </m:t>
                          </m:r>
                          <m:r>
                            <a:rPr lang="en-US" b="0" i="1" smtClean="0">
                              <a:latin typeface="Cambria Math" panose="02040503050406030204" pitchFamily="18" charset="0"/>
                            </a:rPr>
                            <m:t>𝑏𝑎𝑡h𝑟𝑜𝑜𝑚𝑠</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𝑖</m:t>
                          </m:r>
                        </m:sub>
                      </m:sSub>
                    </m:oMath>
                  </m:oMathPara>
                </a14:m>
                <a:endParaRPr lang="en-US" dirty="0"/>
              </a:p>
              <a:p>
                <a:pPr marL="139700" indent="0" algn="ctr">
                  <a:buNone/>
                </a:pPr>
                <a:endParaRPr lang="en-US" dirty="0"/>
              </a:p>
              <a:p>
                <a:pPr marL="139700" indent="0" algn="ctr">
                  <a:buNone/>
                </a:pPr>
                <a:endParaRPr lang="en-US" dirty="0"/>
              </a:p>
              <a:p>
                <a:pPr marL="139700" indent="0" algn="ctr">
                  <a:buNone/>
                </a:pPr>
                <a:endParaRPr lang="en-US" dirty="0"/>
              </a:p>
              <a:p>
                <a:pPr marL="139700" indent="0" algn="ctr">
                  <a:buNone/>
                </a:pPr>
                <a:endParaRPr lang="en-US" dirty="0"/>
              </a:p>
              <a:p>
                <a:pPr marL="139700" indent="0" algn="ctr">
                  <a:buNone/>
                </a:pPr>
                <a:endParaRPr lang="en-US" dirty="0"/>
              </a:p>
              <a:p>
                <a:pPr marL="139700" indent="0" algn="ctr">
                  <a:buNone/>
                </a:pPr>
                <a:endParaRPr lang="en-US" dirty="0"/>
              </a:p>
              <a:p>
                <a:pPr marL="139700" indent="0" algn="ctr">
                  <a:buNone/>
                </a:pPr>
                <a:endParaRPr lang="en-US" dirty="0"/>
              </a:p>
              <a:p>
                <a:pPr marL="139700" indent="0" algn="ctr">
                  <a:buNone/>
                </a:pPr>
                <a:endParaRPr lang="en-US" dirty="0"/>
              </a:p>
              <a:p>
                <a:pPr marL="139700" indent="0" algn="ctr">
                  <a:buNone/>
                </a:pPr>
                <a:endParaRPr lang="en-US" dirty="0"/>
              </a:p>
              <a:p>
                <a:pPr marL="139700" indent="0">
                  <a:buNone/>
                </a:pPr>
                <a:r>
                  <a:rPr lang="en-US" dirty="0"/>
                  <a:t>Coefficients tell us the rate of change </a:t>
                </a:r>
                <a:r>
                  <a:rPr lang="en-US" b="1" dirty="0"/>
                  <a:t>if all other features are constant</a:t>
                </a:r>
              </a:p>
            </p:txBody>
          </p:sp>
        </mc:Choice>
        <mc:Fallback xmlns="">
          <p:sp>
            <p:nvSpPr>
              <p:cNvPr id="3" name="Text Placeholder 2">
                <a:extLst>
                  <a:ext uri="{FF2B5EF4-FFF2-40B4-BE49-F238E27FC236}">
                    <a16:creationId xmlns:a16="http://schemas.microsoft.com/office/drawing/2014/main" id="{5B5A7086-EE01-624D-B236-DFAA9F0CDC07}"/>
                  </a:ext>
                </a:extLst>
              </p:cNvPr>
              <p:cNvSpPr>
                <a:spLocks noGrp="1" noRot="1" noChangeAspect="1" noMove="1" noResize="1" noEditPoints="1" noAdjustHandles="1" noChangeArrowheads="1" noChangeShapeType="1" noTextEdit="1"/>
              </p:cNvSpPr>
              <p:nvPr>
                <p:ph type="body" idx="1"/>
              </p:nvPr>
            </p:nvSpPr>
            <p:spPr>
              <a:xfrm>
                <a:off x="3090625" y="575500"/>
                <a:ext cx="5596200" cy="4328194"/>
              </a:xfrm>
              <a:blipFill>
                <a:blip r:embed="rId2"/>
                <a:stretch>
                  <a:fillRect b="-323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6638545F-FDED-7845-94D8-D5A2B9F5DC3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5" name="Picture 4">
            <a:extLst>
              <a:ext uri="{FF2B5EF4-FFF2-40B4-BE49-F238E27FC236}">
                <a16:creationId xmlns:a16="http://schemas.microsoft.com/office/drawing/2014/main" id="{40B38F13-A004-3B44-8FCC-200B31D929C7}"/>
              </a:ext>
            </a:extLst>
          </p:cNvPr>
          <p:cNvPicPr>
            <a:picLocks noChangeAspect="1"/>
          </p:cNvPicPr>
          <p:nvPr/>
        </p:nvPicPr>
        <p:blipFill>
          <a:blip r:embed="rId3"/>
          <a:stretch>
            <a:fillRect/>
          </a:stretch>
        </p:blipFill>
        <p:spPr>
          <a:xfrm>
            <a:off x="3331321" y="1718982"/>
            <a:ext cx="5114808" cy="2577541"/>
          </a:xfrm>
          <a:prstGeom prst="rect">
            <a:avLst/>
          </a:prstGeom>
        </p:spPr>
      </p:pic>
      <mc:AlternateContent xmlns:mc="http://schemas.openxmlformats.org/markup-compatibility/2006">
        <mc:Choice xmlns:p14="http://schemas.microsoft.com/office/powerpoint/2010/main" Requires="p14">
          <p:contentPart p14:bwMode="auto" r:id="rId4">
            <p14:nvContentPartPr>
              <p14:cNvPr id="6" name="Ink 5">
                <a:extLst>
                  <a:ext uri="{FF2B5EF4-FFF2-40B4-BE49-F238E27FC236}">
                    <a16:creationId xmlns:a16="http://schemas.microsoft.com/office/drawing/2014/main" id="{6FD6894D-61A5-4CCB-B91D-D1499FC3604E}"/>
                  </a:ext>
                </a:extLst>
              </p14:cNvPr>
              <p14:cNvContentPartPr/>
              <p14:nvPr/>
            </p14:nvContentPartPr>
            <p14:xfrm>
              <a:off x="4402800" y="1492200"/>
              <a:ext cx="2814120" cy="53280"/>
            </p14:xfrm>
          </p:contentPart>
        </mc:Choice>
        <mc:Fallback>
          <p:pic>
            <p:nvPicPr>
              <p:cNvPr id="6" name="Ink 5">
                <a:extLst>
                  <a:ext uri="{FF2B5EF4-FFF2-40B4-BE49-F238E27FC236}">
                    <a16:creationId xmlns:a16="http://schemas.microsoft.com/office/drawing/2014/main" id="{6FD6894D-61A5-4CCB-B91D-D1499FC3604E}"/>
                  </a:ext>
                </a:extLst>
              </p:cNvPr>
              <p:cNvPicPr/>
              <p:nvPr/>
            </p:nvPicPr>
            <p:blipFill>
              <a:blip r:embed="rId5"/>
              <a:stretch>
                <a:fillRect/>
              </a:stretch>
            </p:blipFill>
            <p:spPr>
              <a:xfrm>
                <a:off x="4393440" y="1482840"/>
                <a:ext cx="2832840" cy="72000"/>
              </a:xfrm>
              <a:prstGeom prst="rect">
                <a:avLst/>
              </a:prstGeom>
            </p:spPr>
          </p:pic>
        </mc:Fallback>
      </mc:AlternateContent>
    </p:spTree>
    <p:extLst>
      <p:ext uri="{BB962C8B-B14F-4D97-AF65-F5344CB8AC3E}">
        <p14:creationId xmlns:p14="http://schemas.microsoft.com/office/powerpoint/2010/main" val="669892098"/>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48B8A-9309-B34D-A10D-5CBB55CC0B6A}"/>
              </a:ext>
            </a:extLst>
          </p:cNvPr>
          <p:cNvSpPr>
            <a:spLocks noGrp="1"/>
          </p:cNvSpPr>
          <p:nvPr>
            <p:ph type="title"/>
          </p:nvPr>
        </p:nvSpPr>
        <p:spPr/>
        <p:txBody>
          <a:bodyPr/>
          <a:lstStyle/>
          <a:p>
            <a:r>
              <a:rPr lang="en-US" dirty="0"/>
              <a:t>Notation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52422B6-133A-EE42-B909-9F43FFC04023}"/>
                  </a:ext>
                </a:extLst>
              </p:cNvPr>
              <p:cNvSpPr>
                <a:spLocks noGrp="1"/>
              </p:cNvSpPr>
              <p:nvPr>
                <p:ph type="body" idx="1"/>
              </p:nvPr>
            </p:nvSpPr>
            <p:spPr/>
            <p:txBody>
              <a:bodyPr/>
              <a:lstStyle/>
              <a:p>
                <a:pPr marL="139700" indent="0">
                  <a:buNone/>
                </a:pPr>
                <a:r>
                  <a:rPr lang="en-US" b="1" dirty="0"/>
                  <a:t>Important:</a:t>
                </a:r>
                <a:r>
                  <a:rPr lang="en-US" dirty="0"/>
                  <a:t> Distinction is the difference between a </a:t>
                </a:r>
                <a:r>
                  <a:rPr lang="en-US" i="1" dirty="0"/>
                  <a:t>data input </a:t>
                </a:r>
                <a:r>
                  <a:rPr lang="en-US" dirty="0"/>
                  <a:t>and a </a:t>
                </a:r>
                <a:r>
                  <a:rPr lang="en-US" i="1" dirty="0"/>
                  <a:t>feature.</a:t>
                </a:r>
                <a:r>
                  <a:rPr lang="en-US" dirty="0"/>
                  <a:t> </a:t>
                </a:r>
              </a:p>
              <a:p>
                <a:r>
                  <a:rPr lang="en-US" dirty="0"/>
                  <a:t>Data inputs are columns of the raw data</a:t>
                </a:r>
              </a:p>
              <a:p>
                <a:r>
                  <a:rPr lang="en-US" dirty="0"/>
                  <a:t>Features are the values (possibly transformed) for the model (done after our feature extraction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a:t>
                </a:r>
              </a:p>
              <a:p>
                <a:pPr marL="139700" indent="0">
                  <a:buNone/>
                </a:pPr>
                <a:endParaRPr lang="en-US" dirty="0"/>
              </a:p>
              <a:p>
                <a:pPr marL="139700" indent="0">
                  <a:buNone/>
                </a:pPr>
                <a:r>
                  <a:rPr lang="en-US" dirty="0"/>
                  <a:t>Data Input: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𝑑</m:t>
                        </m:r>
                      </m:e>
                    </m:d>
                    <m:r>
                      <a:rPr lang="en-US" b="0" i="1" smtClean="0">
                        <a:latin typeface="Cambria Math" panose="02040503050406030204" pitchFamily="18" charset="0"/>
                      </a:rPr>
                      <m:t>)</m:t>
                    </m:r>
                  </m:oMath>
                </a14:m>
                <a:endParaRPr lang="en-US" dirty="0"/>
              </a:p>
              <a:p>
                <a:pPr marL="139700" indent="0">
                  <a:buNone/>
                </a:pPr>
                <a:r>
                  <a:rPr lang="en-US" dirty="0"/>
                  <a:t>Output: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is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𝑡h</m:t>
                        </m:r>
                      </m:sup>
                    </m:sSup>
                  </m:oMath>
                </a14:m>
                <a:r>
                  <a:rPr lang="en-US" dirty="0"/>
                  <a:t> row</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is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𝑡h</m:t>
                        </m:r>
                      </m:sup>
                    </m:sSup>
                  </m:oMath>
                </a14:m>
                <a:r>
                  <a:rPr lang="en-US" dirty="0"/>
                  <a:t> row’s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𝑗</m:t>
                        </m:r>
                      </m:e>
                      <m:sup>
                        <m:r>
                          <a:rPr lang="en-US" b="0" i="1" smtClean="0">
                            <a:latin typeface="Cambria Math" panose="02040503050406030204" pitchFamily="18" charset="0"/>
                          </a:rPr>
                          <m:t>𝑡h</m:t>
                        </m:r>
                      </m:sup>
                    </m:sSup>
                  </m:oMath>
                </a14:m>
                <a:r>
                  <a:rPr lang="en-US" dirty="0"/>
                  <a:t> data input</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𝑗</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oMath>
                </a14:m>
                <a:r>
                  <a:rPr lang="en-US" dirty="0"/>
                  <a:t> is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𝑗</m:t>
                        </m:r>
                      </m:e>
                      <m:sup>
                        <m:r>
                          <a:rPr lang="en-US" b="0" i="1" smtClean="0">
                            <a:latin typeface="Cambria Math" panose="02040503050406030204" pitchFamily="18" charset="0"/>
                          </a:rPr>
                          <m:t>𝑡h</m:t>
                        </m:r>
                      </m:sup>
                    </m:sSup>
                  </m:oMath>
                </a14:m>
                <a:r>
                  <a:rPr lang="en-US" dirty="0"/>
                  <a:t> feature of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𝑡h</m:t>
                        </m:r>
                      </m:sup>
                    </m:sSup>
                  </m:oMath>
                </a14:m>
                <a:r>
                  <a:rPr lang="en-US" dirty="0"/>
                  <a:t> row</a:t>
                </a:r>
              </a:p>
            </p:txBody>
          </p:sp>
        </mc:Choice>
        <mc:Fallback xmlns="">
          <p:sp>
            <p:nvSpPr>
              <p:cNvPr id="3" name="Text Placeholder 2">
                <a:extLst>
                  <a:ext uri="{FF2B5EF4-FFF2-40B4-BE49-F238E27FC236}">
                    <a16:creationId xmlns:a16="http://schemas.microsoft.com/office/drawing/2014/main" id="{A52422B6-133A-EE42-B909-9F43FFC04023}"/>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DB5CAD2-A558-6347-9C52-86674E0C58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628595C7-6824-4573-87A9-88AB6536416F}"/>
                  </a:ext>
                </a:extLst>
              </p14:cNvPr>
              <p14:cNvContentPartPr/>
              <p14:nvPr/>
            </p14:nvContentPartPr>
            <p14:xfrm>
              <a:off x="4633920" y="2701800"/>
              <a:ext cx="1669680" cy="151920"/>
            </p14:xfrm>
          </p:contentPart>
        </mc:Choice>
        <mc:Fallback>
          <p:pic>
            <p:nvPicPr>
              <p:cNvPr id="5" name="Ink 4">
                <a:extLst>
                  <a:ext uri="{FF2B5EF4-FFF2-40B4-BE49-F238E27FC236}">
                    <a16:creationId xmlns:a16="http://schemas.microsoft.com/office/drawing/2014/main" id="{628595C7-6824-4573-87A9-88AB6536416F}"/>
                  </a:ext>
                </a:extLst>
              </p:cNvPr>
              <p:cNvPicPr/>
              <p:nvPr/>
            </p:nvPicPr>
            <p:blipFill>
              <a:blip r:embed="rId4"/>
              <a:stretch>
                <a:fillRect/>
              </a:stretch>
            </p:blipFill>
            <p:spPr>
              <a:xfrm>
                <a:off x="4624560" y="2692440"/>
                <a:ext cx="1688400" cy="170640"/>
              </a:xfrm>
              <a:prstGeom prst="rect">
                <a:avLst/>
              </a:prstGeom>
            </p:spPr>
          </p:pic>
        </mc:Fallback>
      </mc:AlternateContent>
    </p:spTree>
    <p:extLst>
      <p:ext uri="{BB962C8B-B14F-4D97-AF65-F5344CB8AC3E}">
        <p14:creationId xmlns:p14="http://schemas.microsoft.com/office/powerpoint/2010/main" val="311011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92A90-0A31-014E-9E1A-1F1D043296D6}"/>
              </a:ext>
            </a:extLst>
          </p:cNvPr>
          <p:cNvSpPr>
            <a:spLocks noGrp="1"/>
          </p:cNvSpPr>
          <p:nvPr>
            <p:ph type="title"/>
          </p:nvPr>
        </p:nvSpPr>
        <p:spPr/>
        <p:txBody>
          <a:bodyPr/>
          <a:lstStyle/>
          <a:p>
            <a:r>
              <a:rPr lang="en-US" dirty="0"/>
              <a:t>Features</a:t>
            </a:r>
          </a:p>
        </p:txBody>
      </p:sp>
      <p:sp>
        <p:nvSpPr>
          <p:cNvPr id="3" name="Text Placeholder 2">
            <a:extLst>
              <a:ext uri="{FF2B5EF4-FFF2-40B4-BE49-F238E27FC236}">
                <a16:creationId xmlns:a16="http://schemas.microsoft.com/office/drawing/2014/main" id="{A451F4BA-86FC-E643-926D-F5778E2E2FA3}"/>
              </a:ext>
            </a:extLst>
          </p:cNvPr>
          <p:cNvSpPr>
            <a:spLocks noGrp="1"/>
          </p:cNvSpPr>
          <p:nvPr>
            <p:ph type="body" idx="1"/>
          </p:nvPr>
        </p:nvSpPr>
        <p:spPr>
          <a:xfrm>
            <a:off x="3090625" y="315524"/>
            <a:ext cx="5596200" cy="3981000"/>
          </a:xfrm>
        </p:spPr>
        <p:txBody>
          <a:bodyPr/>
          <a:lstStyle/>
          <a:p>
            <a:pPr marL="139700" indent="0">
              <a:buNone/>
            </a:pPr>
            <a:r>
              <a:rPr lang="en-US" dirty="0"/>
              <a:t>You can use anything you want as features and include as many of them as you want!</a:t>
            </a:r>
          </a:p>
          <a:p>
            <a:pPr marL="139700" indent="0">
              <a:buNone/>
            </a:pPr>
            <a:endParaRPr lang="en-US" dirty="0"/>
          </a:p>
          <a:p>
            <a:pPr marL="139700" indent="0">
              <a:buNone/>
            </a:pPr>
            <a:r>
              <a:rPr lang="en-US" dirty="0"/>
              <a:t>Generally, more features means a more complex model. This might not always be a good thing! </a:t>
            </a:r>
          </a:p>
          <a:p>
            <a:pPr marL="139700" indent="0">
              <a:buNone/>
            </a:pPr>
            <a:r>
              <a:rPr lang="en-US" dirty="0"/>
              <a:t>Choosing good features is a bit of an art.</a:t>
            </a:r>
          </a:p>
          <a:p>
            <a:pPr marL="139700" indent="0">
              <a:buNone/>
            </a:pPr>
            <a:endParaRPr lang="en-US" dirty="0"/>
          </a:p>
        </p:txBody>
      </p:sp>
      <p:sp>
        <p:nvSpPr>
          <p:cNvPr id="4" name="Slide Number Placeholder 3">
            <a:extLst>
              <a:ext uri="{FF2B5EF4-FFF2-40B4-BE49-F238E27FC236}">
                <a16:creationId xmlns:a16="http://schemas.microsoft.com/office/drawing/2014/main" id="{F2D664BF-62F9-F642-A173-AC13C1FFFCD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EE372718-6424-4247-A6B4-7D808AF42DC5}"/>
                  </a:ext>
                </a:extLst>
              </p:cNvPr>
              <p:cNvGraphicFramePr>
                <a:graphicFrameLocks noGrp="1"/>
              </p:cNvGraphicFramePr>
              <p:nvPr>
                <p:extLst/>
              </p:nvPr>
            </p:nvGraphicFramePr>
            <p:xfrm>
              <a:off x="3090625" y="2397500"/>
              <a:ext cx="5466159" cy="2159000"/>
            </p:xfrm>
            <a:graphic>
              <a:graphicData uri="http://schemas.openxmlformats.org/drawingml/2006/table">
                <a:tbl>
                  <a:tblPr firstRow="1" bandRow="1">
                    <a:tableStyleId>{5A111915-BE36-4E01-A7E5-04B1672EAD32}</a:tableStyleId>
                  </a:tblPr>
                  <a:tblGrid>
                    <a:gridCol w="1104857">
                      <a:extLst>
                        <a:ext uri="{9D8B030D-6E8A-4147-A177-3AD203B41FA5}">
                          <a16:colId xmlns:a16="http://schemas.microsoft.com/office/drawing/2014/main" val="3392280889"/>
                        </a:ext>
                      </a:extLst>
                    </a:gridCol>
                    <a:gridCol w="2539249">
                      <a:extLst>
                        <a:ext uri="{9D8B030D-6E8A-4147-A177-3AD203B41FA5}">
                          <a16:colId xmlns:a16="http://schemas.microsoft.com/office/drawing/2014/main" val="871047124"/>
                        </a:ext>
                      </a:extLst>
                    </a:gridCol>
                    <a:gridCol w="1822053">
                      <a:extLst>
                        <a:ext uri="{9D8B030D-6E8A-4147-A177-3AD203B41FA5}">
                          <a16:colId xmlns:a16="http://schemas.microsoft.com/office/drawing/2014/main" val="1224363929"/>
                        </a:ext>
                      </a:extLst>
                    </a:gridCol>
                  </a:tblGrid>
                  <a:tr h="0">
                    <a:tc>
                      <a:txBody>
                        <a:bodyPr/>
                        <a:lstStyle/>
                        <a:p>
                          <a:r>
                            <a:rPr lang="en-US" dirty="0"/>
                            <a:t>Feature</a:t>
                          </a:r>
                        </a:p>
                      </a:txBody>
                      <a:tcPr>
                        <a:solidFill>
                          <a:srgbClr val="95698A"/>
                        </a:solidFill>
                      </a:tcPr>
                    </a:tc>
                    <a:tc>
                      <a:txBody>
                        <a:bodyPr/>
                        <a:lstStyle/>
                        <a:p>
                          <a:r>
                            <a:rPr lang="en-US" dirty="0"/>
                            <a:t>Value</a:t>
                          </a:r>
                        </a:p>
                      </a:txBody>
                      <a:tcPr>
                        <a:solidFill>
                          <a:srgbClr val="95698A"/>
                        </a:solidFill>
                      </a:tcPr>
                    </a:tc>
                    <a:tc>
                      <a:txBody>
                        <a:bodyPr/>
                        <a:lstStyle/>
                        <a:p>
                          <a:r>
                            <a:rPr lang="en-US" dirty="0"/>
                            <a:t>Parameter</a:t>
                          </a:r>
                        </a:p>
                      </a:txBody>
                      <a:tcPr>
                        <a:solidFill>
                          <a:srgbClr val="95698A"/>
                        </a:solidFill>
                      </a:tcPr>
                    </a:tc>
                    <a:extLst>
                      <a:ext uri="{0D108BD9-81ED-4DB2-BD59-A6C34878D82A}">
                        <a16:rowId xmlns:a16="http://schemas.microsoft.com/office/drawing/2014/main" val="53748162"/>
                      </a:ext>
                    </a:extLst>
                  </a:tr>
                  <a:tr h="370840">
                    <a:tc>
                      <a:txBody>
                        <a:bodyPr/>
                        <a:lstStyle/>
                        <a:p>
                          <a:r>
                            <a:rPr lang="en-US" dirty="0"/>
                            <a:t>0</a:t>
                          </a:r>
                        </a:p>
                      </a:txBody>
                      <a:tcPr/>
                    </a:tc>
                    <a:tc>
                      <a:txBody>
                        <a:bodyPr/>
                        <a:lstStyle/>
                        <a:p>
                          <a14:m>
                            <m:oMath xmlns:m="http://schemas.openxmlformats.org/officeDocument/2006/math">
                              <m:r>
                                <a:rPr lang="en-US" smtClean="0">
                                  <a:latin typeface="Cambria Math" panose="02040503050406030204" pitchFamily="18" charset="0"/>
                                </a:rPr>
                                <m:t>1</m:t>
                              </m:r>
                            </m:oMath>
                          </a14:m>
                          <a:r>
                            <a:rPr lang="en-US" dirty="0"/>
                            <a:t> (constant)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𝑤</m:t>
                                  </m:r>
                                </m:e>
                                <m:sub>
                                  <m:r>
                                    <a:rPr lang="en-US" smtClean="0">
                                      <a:latin typeface="Cambria Math" panose="02040503050406030204" pitchFamily="18" charset="0"/>
                                    </a:rPr>
                                    <m:t>0</m:t>
                                  </m:r>
                                </m:sub>
                              </m:sSub>
                            </m:oMath>
                          </a14:m>
                          <a:r>
                            <a:rPr lang="en-US" dirty="0"/>
                            <a:t> </a:t>
                          </a:r>
                        </a:p>
                      </a:txBody>
                      <a:tcPr/>
                    </a:tc>
                    <a:extLst>
                      <a:ext uri="{0D108BD9-81ED-4DB2-BD59-A6C34878D82A}">
                        <a16:rowId xmlns:a16="http://schemas.microsoft.com/office/drawing/2014/main" val="2261295687"/>
                      </a:ext>
                    </a:extLst>
                  </a:tr>
                  <a:tr h="370840">
                    <a:tc>
                      <a:txBody>
                        <a:bodyPr/>
                        <a:lstStyle/>
                        <a:p>
                          <a:r>
                            <a:rPr lang="en-US" dirty="0"/>
                            <a:t>1</a:t>
                          </a:r>
                        </a:p>
                      </a:txBody>
                      <a:tcPr/>
                    </a:tc>
                    <a:tc>
                      <a:txBody>
                        <a:bodyPr/>
                        <a:lstStyle/>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oMath>
                          </a14:m>
                          <a:r>
                            <a:rPr lang="en-US" dirty="0"/>
                            <a:t> … </a:t>
                          </a:r>
                          <a14:m>
                            <m:oMath xmlns:m="http://schemas.openxmlformats.org/officeDocument/2006/math">
                              <m:r>
                                <a:rPr lang="en-US" b="0" i="1" smtClean="0">
                                  <a:latin typeface="Cambria Math" panose="02040503050406030204" pitchFamily="18" charset="0"/>
                                </a:rPr>
                                <m:t>𝑥</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oMath>
                          </a14:m>
                          <a:r>
                            <a:rPr lang="en-US" dirty="0"/>
                            <a:t> = sq. ft.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𝑤</m:t>
                                  </m:r>
                                </m:e>
                                <m:sub>
                                  <m:r>
                                    <a:rPr lang="en-US" smtClean="0">
                                      <a:latin typeface="Cambria Math" panose="02040503050406030204" pitchFamily="18" charset="0"/>
                                    </a:rPr>
                                    <m:t>1</m:t>
                                  </m:r>
                                </m:sub>
                              </m:sSub>
                            </m:oMath>
                          </a14:m>
                          <a:r>
                            <a:rPr lang="en-US" dirty="0"/>
                            <a:t> </a:t>
                          </a:r>
                        </a:p>
                      </a:txBody>
                      <a:tcPr/>
                    </a:tc>
                    <a:extLst>
                      <a:ext uri="{0D108BD9-81ED-4DB2-BD59-A6C34878D82A}">
                        <a16:rowId xmlns:a16="http://schemas.microsoft.com/office/drawing/2014/main" val="1912774004"/>
                      </a:ext>
                    </a:extLst>
                  </a:tr>
                  <a:tr h="370840">
                    <a:tc>
                      <a:txBody>
                        <a:bodyPr/>
                        <a:lstStyle/>
                        <a:p>
                          <a:r>
                            <a:rPr lang="en-US" dirty="0"/>
                            <a:t>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2</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 </a:t>
                          </a:r>
                          <a14:m>
                            <m:oMath xmlns:m="http://schemas.openxmlformats.org/officeDocument/2006/math">
                              <m:r>
                                <a:rPr lang="en-US" b="0" i="1" smtClean="0">
                                  <a:latin typeface="Cambria Math" panose="02040503050406030204" pitchFamily="18" charset="0"/>
                                </a:rPr>
                                <m:t>𝑥</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oMath>
                          </a14:m>
                          <a:r>
                            <a:rPr lang="en-US" dirty="0"/>
                            <a:t> =</a:t>
                          </a:r>
                          <a:r>
                            <a:rPr lang="en-US" baseline="0" dirty="0"/>
                            <a:t> # bath</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𝑤</m:t>
                                  </m:r>
                                </m:e>
                                <m:sub>
                                  <m:r>
                                    <a:rPr lang="en-US" smtClean="0">
                                      <a:latin typeface="Cambria Math" panose="02040503050406030204" pitchFamily="18" charset="0"/>
                                    </a:rPr>
                                    <m:t>2</m:t>
                                  </m:r>
                                </m:sub>
                              </m:sSub>
                            </m:oMath>
                          </a14:m>
                          <a:r>
                            <a:rPr lang="en-US" dirty="0"/>
                            <a:t> </a:t>
                          </a:r>
                        </a:p>
                      </a:txBody>
                      <a:tcPr/>
                    </a:tc>
                    <a:extLst>
                      <a:ext uri="{0D108BD9-81ED-4DB2-BD59-A6C34878D82A}">
                        <a16:rowId xmlns:a16="http://schemas.microsoft.com/office/drawing/2014/main" val="1933971319"/>
                      </a:ext>
                    </a:extLst>
                  </a:tr>
                  <a:tr h="370840">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857548065"/>
                      </a:ext>
                    </a:extLst>
                  </a:tr>
                  <a:tr h="370840">
                    <a:tc>
                      <a:txBody>
                        <a:bodyPr/>
                        <a:lstStyle/>
                        <a:p>
                          <a:r>
                            <a:rPr lang="en-US" dirty="0"/>
                            <a:t>D</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𝐷</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 … like</a:t>
                          </a:r>
                          <a:r>
                            <a:rPr lang="en-US" baseline="0" dirty="0"/>
                            <a:t> </a:t>
                          </a:r>
                          <a14:m>
                            <m:oMath xmlns:m="http://schemas.openxmlformats.org/officeDocument/2006/math">
                              <m:func>
                                <m:funcPr>
                                  <m:ctrlPr>
                                    <a:rPr lang="en-US" b="0" i="1" baseline="0" smtClean="0">
                                      <a:latin typeface="Cambria Math" panose="02040503050406030204" pitchFamily="18" charset="0"/>
                                    </a:rPr>
                                  </m:ctrlPr>
                                </m:funcPr>
                                <m:fName>
                                  <m:r>
                                    <m:rPr>
                                      <m:sty m:val="p"/>
                                    </m:rPr>
                                    <a:rPr lang="en-US" b="0" i="0" baseline="0" smtClean="0">
                                      <a:latin typeface="Cambria Math" panose="02040503050406030204" pitchFamily="18" charset="0"/>
                                    </a:rPr>
                                    <m:t>log</m:t>
                                  </m:r>
                                </m:fName>
                                <m:e>
                                  <m:d>
                                    <m:dPr>
                                      <m:ctrlPr>
                                        <a:rPr lang="en-US" b="0" i="1" baseline="0" smtClean="0">
                                          <a:latin typeface="Cambria Math" panose="02040503050406030204" pitchFamily="18" charset="0"/>
                                        </a:rPr>
                                      </m:ctrlPr>
                                    </m:dPr>
                                    <m:e>
                                      <m:r>
                                        <a:rPr lang="en-US" b="0" i="1" baseline="0" smtClean="0">
                                          <a:latin typeface="Cambria Math" panose="02040503050406030204" pitchFamily="18" charset="0"/>
                                        </a:rPr>
                                        <m:t>𝑥</m:t>
                                      </m:r>
                                      <m:d>
                                        <m:dPr>
                                          <m:begChr m:val="["/>
                                          <m:endChr m:val="]"/>
                                          <m:ctrlPr>
                                            <a:rPr lang="en-US" b="0" i="1" baseline="0" smtClean="0">
                                              <a:latin typeface="Cambria Math" panose="02040503050406030204" pitchFamily="18" charset="0"/>
                                            </a:rPr>
                                          </m:ctrlPr>
                                        </m:dPr>
                                        <m:e>
                                          <m:r>
                                            <a:rPr lang="en-US" b="0" i="1" baseline="0" smtClean="0">
                                              <a:latin typeface="Cambria Math" panose="02040503050406030204" pitchFamily="18" charset="0"/>
                                            </a:rPr>
                                            <m:t>7</m:t>
                                          </m:r>
                                        </m:e>
                                      </m:d>
                                    </m:e>
                                  </m:d>
                                </m:e>
                              </m:func>
                              <m:r>
                                <a:rPr lang="en-US" b="0" i="1" baseline="0" smtClean="0">
                                  <a:latin typeface="Cambria Math" panose="02040503050406030204" pitchFamily="18" charset="0"/>
                                </a:rPr>
                                <m:t>∗</m:t>
                              </m:r>
                              <m:r>
                                <a:rPr lang="en-US" b="0" i="1" baseline="0" smtClean="0">
                                  <a:latin typeface="Cambria Math" panose="02040503050406030204" pitchFamily="18" charset="0"/>
                                </a:rPr>
                                <m:t>𝑥</m:t>
                              </m:r>
                              <m:r>
                                <a:rPr lang="en-US" b="0" i="1" baseline="0" smtClean="0">
                                  <a:latin typeface="Cambria Math" panose="02040503050406030204" pitchFamily="18" charset="0"/>
                                </a:rPr>
                                <m:t>[2]</m:t>
                              </m:r>
                            </m:oMath>
                          </a14:m>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14:m>
                            <m:oMath xmlns:m="http://schemas.openxmlformats.org/officeDocument/2006/math">
                              <m:sSub>
                                <m:sSubPr>
                                  <m:ctrlPr>
                                    <a:rPr lang="en-US" i="1" smtClean="0">
                                      <a:latin typeface="Cambria Math" panose="02040503050406030204" pitchFamily="18" charset="0"/>
                                    </a:rPr>
                                  </m:ctrlPr>
                                </m:sSubPr>
                                <m:e>
                                  <m:r>
                                    <a:rPr lang="en-US" smtClean="0">
                                      <a:latin typeface="Cambria Math" panose="02040503050406030204" pitchFamily="18" charset="0"/>
                                    </a:rPr>
                                    <m:t>𝑤</m:t>
                                  </m:r>
                                </m:e>
                                <m:sub>
                                  <m:r>
                                    <m:rPr>
                                      <m:sty m:val="p"/>
                                    </m:rPr>
                                    <a:rPr lang="en-US" b="0" i="0" smtClean="0">
                                      <a:latin typeface="Cambria Math" panose="02040503050406030204" pitchFamily="18" charset="0"/>
                                    </a:rPr>
                                    <m:t>D</m:t>
                                  </m:r>
                                </m:sub>
                              </m:sSub>
                            </m:oMath>
                          </a14:m>
                          <a:r>
                            <a:rPr lang="en-US" dirty="0"/>
                            <a:t> </a:t>
                          </a:r>
                        </a:p>
                      </a:txBody>
                      <a:tcPr/>
                    </a:tc>
                    <a:extLst>
                      <a:ext uri="{0D108BD9-81ED-4DB2-BD59-A6C34878D82A}">
                        <a16:rowId xmlns:a16="http://schemas.microsoft.com/office/drawing/2014/main" val="2117622504"/>
                      </a:ext>
                    </a:extLst>
                  </a:tr>
                </a:tbl>
              </a:graphicData>
            </a:graphic>
          </p:graphicFrame>
        </mc:Choice>
        <mc:Fallback xmlns="">
          <p:graphicFrame>
            <p:nvGraphicFramePr>
              <p:cNvPr id="6" name="Table 5">
                <a:extLst>
                  <a:ext uri="{FF2B5EF4-FFF2-40B4-BE49-F238E27FC236}">
                    <a16:creationId xmlns:a16="http://schemas.microsoft.com/office/drawing/2014/main" id="{EE372718-6424-4247-A6B4-7D808AF42DC5}"/>
                  </a:ext>
                </a:extLst>
              </p:cNvPr>
              <p:cNvGraphicFramePr>
                <a:graphicFrameLocks noGrp="1"/>
              </p:cNvGraphicFramePr>
              <p:nvPr>
                <p:extLst>
                  <p:ext uri="{D42A27DB-BD31-4B8C-83A1-F6EECF244321}">
                    <p14:modId xmlns:p14="http://schemas.microsoft.com/office/powerpoint/2010/main" val="3420370972"/>
                  </p:ext>
                </p:extLst>
              </p:nvPr>
            </p:nvGraphicFramePr>
            <p:xfrm>
              <a:off x="3090625" y="2397500"/>
              <a:ext cx="5466159" cy="2159000"/>
            </p:xfrm>
            <a:graphic>
              <a:graphicData uri="http://schemas.openxmlformats.org/drawingml/2006/table">
                <a:tbl>
                  <a:tblPr firstRow="1" bandRow="1">
                    <a:tableStyleId>{5A111915-BE36-4E01-A7E5-04B1672EAD32}</a:tableStyleId>
                  </a:tblPr>
                  <a:tblGrid>
                    <a:gridCol w="1104857">
                      <a:extLst>
                        <a:ext uri="{9D8B030D-6E8A-4147-A177-3AD203B41FA5}">
                          <a16:colId xmlns:a16="http://schemas.microsoft.com/office/drawing/2014/main" val="3392280889"/>
                        </a:ext>
                      </a:extLst>
                    </a:gridCol>
                    <a:gridCol w="2539249">
                      <a:extLst>
                        <a:ext uri="{9D8B030D-6E8A-4147-A177-3AD203B41FA5}">
                          <a16:colId xmlns:a16="http://schemas.microsoft.com/office/drawing/2014/main" val="871047124"/>
                        </a:ext>
                      </a:extLst>
                    </a:gridCol>
                    <a:gridCol w="1822053">
                      <a:extLst>
                        <a:ext uri="{9D8B030D-6E8A-4147-A177-3AD203B41FA5}">
                          <a16:colId xmlns:a16="http://schemas.microsoft.com/office/drawing/2014/main" val="1224363929"/>
                        </a:ext>
                      </a:extLst>
                    </a:gridCol>
                  </a:tblGrid>
                  <a:tr h="304800">
                    <a:tc>
                      <a:txBody>
                        <a:bodyPr/>
                        <a:lstStyle/>
                        <a:p>
                          <a:r>
                            <a:rPr lang="en-US" dirty="0"/>
                            <a:t>Feature</a:t>
                          </a:r>
                        </a:p>
                      </a:txBody>
                      <a:tcPr>
                        <a:solidFill>
                          <a:srgbClr val="95698A"/>
                        </a:solidFill>
                      </a:tcPr>
                    </a:tc>
                    <a:tc>
                      <a:txBody>
                        <a:bodyPr/>
                        <a:lstStyle/>
                        <a:p>
                          <a:r>
                            <a:rPr lang="en-US" dirty="0"/>
                            <a:t>Value</a:t>
                          </a:r>
                        </a:p>
                      </a:txBody>
                      <a:tcPr>
                        <a:solidFill>
                          <a:srgbClr val="95698A"/>
                        </a:solidFill>
                      </a:tcPr>
                    </a:tc>
                    <a:tc>
                      <a:txBody>
                        <a:bodyPr/>
                        <a:lstStyle/>
                        <a:p>
                          <a:r>
                            <a:rPr lang="en-US" dirty="0"/>
                            <a:t>Parameter</a:t>
                          </a:r>
                        </a:p>
                      </a:txBody>
                      <a:tcPr>
                        <a:solidFill>
                          <a:srgbClr val="95698A"/>
                        </a:solidFill>
                      </a:tcPr>
                    </a:tc>
                    <a:extLst>
                      <a:ext uri="{0D108BD9-81ED-4DB2-BD59-A6C34878D82A}">
                        <a16:rowId xmlns:a16="http://schemas.microsoft.com/office/drawing/2014/main" val="53748162"/>
                      </a:ext>
                    </a:extLst>
                  </a:tr>
                  <a:tr h="370840">
                    <a:tc>
                      <a:txBody>
                        <a:bodyPr/>
                        <a:lstStyle/>
                        <a:p>
                          <a:r>
                            <a:rPr lang="en-US" dirty="0"/>
                            <a:t>0</a:t>
                          </a:r>
                        </a:p>
                      </a:txBody>
                      <a:tcPr/>
                    </a:tc>
                    <a:tc>
                      <a:txBody>
                        <a:bodyPr/>
                        <a:lstStyle/>
                        <a:p>
                          <a:endParaRPr lang="en-US"/>
                        </a:p>
                      </a:txBody>
                      <a:tcPr>
                        <a:blipFill>
                          <a:blip r:embed="rId2"/>
                          <a:stretch>
                            <a:fillRect l="-44000" t="-83333" r="-72000" b="-393333"/>
                          </a:stretch>
                        </a:blipFill>
                      </a:tcPr>
                    </a:tc>
                    <a:tc>
                      <a:txBody>
                        <a:bodyPr/>
                        <a:lstStyle/>
                        <a:p>
                          <a:endParaRPr lang="en-US"/>
                        </a:p>
                      </a:txBody>
                      <a:tcPr>
                        <a:blipFill>
                          <a:blip r:embed="rId2"/>
                          <a:stretch>
                            <a:fillRect l="-200000" t="-83333" b="-393333"/>
                          </a:stretch>
                        </a:blipFill>
                      </a:tcPr>
                    </a:tc>
                    <a:extLst>
                      <a:ext uri="{0D108BD9-81ED-4DB2-BD59-A6C34878D82A}">
                        <a16:rowId xmlns:a16="http://schemas.microsoft.com/office/drawing/2014/main" val="2261295687"/>
                      </a:ext>
                    </a:extLst>
                  </a:tr>
                  <a:tr h="370840">
                    <a:tc>
                      <a:txBody>
                        <a:bodyPr/>
                        <a:lstStyle/>
                        <a:p>
                          <a:r>
                            <a:rPr lang="en-US" dirty="0"/>
                            <a:t>1</a:t>
                          </a:r>
                        </a:p>
                      </a:txBody>
                      <a:tcPr/>
                    </a:tc>
                    <a:tc>
                      <a:txBody>
                        <a:bodyPr/>
                        <a:lstStyle/>
                        <a:p>
                          <a:endParaRPr lang="en-US"/>
                        </a:p>
                      </a:txBody>
                      <a:tcPr>
                        <a:blipFill>
                          <a:blip r:embed="rId2"/>
                          <a:stretch>
                            <a:fillRect l="-44000" t="-189655" r="-72000" b="-306897"/>
                          </a:stretch>
                        </a:blipFill>
                      </a:tcPr>
                    </a:tc>
                    <a:tc>
                      <a:txBody>
                        <a:bodyPr/>
                        <a:lstStyle/>
                        <a:p>
                          <a:endParaRPr lang="en-US"/>
                        </a:p>
                      </a:txBody>
                      <a:tcPr>
                        <a:blipFill>
                          <a:blip r:embed="rId2"/>
                          <a:stretch>
                            <a:fillRect l="-200000" t="-189655" b="-306897"/>
                          </a:stretch>
                        </a:blipFill>
                      </a:tcPr>
                    </a:tc>
                    <a:extLst>
                      <a:ext uri="{0D108BD9-81ED-4DB2-BD59-A6C34878D82A}">
                        <a16:rowId xmlns:a16="http://schemas.microsoft.com/office/drawing/2014/main" val="1912774004"/>
                      </a:ext>
                    </a:extLst>
                  </a:tr>
                  <a:tr h="370840">
                    <a:tc>
                      <a:txBody>
                        <a:bodyPr/>
                        <a:lstStyle/>
                        <a:p>
                          <a:r>
                            <a:rPr lang="en-US" dirty="0"/>
                            <a:t>2</a:t>
                          </a:r>
                        </a:p>
                      </a:txBody>
                      <a:tcPr/>
                    </a:tc>
                    <a:tc>
                      <a:txBody>
                        <a:bodyPr/>
                        <a:lstStyle/>
                        <a:p>
                          <a:endParaRPr lang="en-US"/>
                        </a:p>
                      </a:txBody>
                      <a:tcPr>
                        <a:blipFill>
                          <a:blip r:embed="rId2"/>
                          <a:stretch>
                            <a:fillRect l="-44000" t="-289655" r="-72000" b="-206897"/>
                          </a:stretch>
                        </a:blipFill>
                      </a:tcPr>
                    </a:tc>
                    <a:tc>
                      <a:txBody>
                        <a:bodyPr/>
                        <a:lstStyle/>
                        <a:p>
                          <a:endParaRPr lang="en-US"/>
                        </a:p>
                      </a:txBody>
                      <a:tcPr>
                        <a:blipFill>
                          <a:blip r:embed="rId2"/>
                          <a:stretch>
                            <a:fillRect l="-200000" t="-289655" b="-206897"/>
                          </a:stretch>
                        </a:blipFill>
                      </a:tcPr>
                    </a:tc>
                    <a:extLst>
                      <a:ext uri="{0D108BD9-81ED-4DB2-BD59-A6C34878D82A}">
                        <a16:rowId xmlns:a16="http://schemas.microsoft.com/office/drawing/2014/main" val="1933971319"/>
                      </a:ext>
                    </a:extLst>
                  </a:tr>
                  <a:tr h="370840">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857548065"/>
                      </a:ext>
                    </a:extLst>
                  </a:tr>
                  <a:tr h="370840">
                    <a:tc>
                      <a:txBody>
                        <a:bodyPr/>
                        <a:lstStyle/>
                        <a:p>
                          <a:r>
                            <a:rPr lang="en-US" dirty="0"/>
                            <a:t>D</a:t>
                          </a:r>
                        </a:p>
                      </a:txBody>
                      <a:tcPr/>
                    </a:tc>
                    <a:tc>
                      <a:txBody>
                        <a:bodyPr/>
                        <a:lstStyle/>
                        <a:p>
                          <a:endParaRPr lang="en-US"/>
                        </a:p>
                      </a:txBody>
                      <a:tcPr>
                        <a:blipFill>
                          <a:blip r:embed="rId2"/>
                          <a:stretch>
                            <a:fillRect l="-44000" t="-493103" r="-72000" b="-3448"/>
                          </a:stretch>
                        </a:blipFill>
                      </a:tcPr>
                    </a:tc>
                    <a:tc>
                      <a:txBody>
                        <a:bodyPr/>
                        <a:lstStyle/>
                        <a:p>
                          <a:endParaRPr lang="en-US"/>
                        </a:p>
                      </a:txBody>
                      <a:tcPr>
                        <a:blipFill>
                          <a:blip r:embed="rId2"/>
                          <a:stretch>
                            <a:fillRect l="-200000" t="-493103" b="-3448"/>
                          </a:stretch>
                        </a:blipFill>
                      </a:tcPr>
                    </a:tc>
                    <a:extLst>
                      <a:ext uri="{0D108BD9-81ED-4DB2-BD59-A6C34878D82A}">
                        <a16:rowId xmlns:a16="http://schemas.microsoft.com/office/drawing/2014/main" val="2117622504"/>
                      </a:ext>
                    </a:extLst>
                  </a:tr>
                </a:tbl>
              </a:graphicData>
            </a:graphic>
          </p:graphicFrame>
        </mc:Fallback>
      </mc:AlternateContent>
    </p:spTree>
    <p:extLst>
      <p:ext uri="{BB962C8B-B14F-4D97-AF65-F5344CB8AC3E}">
        <p14:creationId xmlns:p14="http://schemas.microsoft.com/office/powerpoint/2010/main" val="76070243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B9289-07AD-6947-A582-04279392DD63}"/>
              </a:ext>
            </a:extLst>
          </p:cNvPr>
          <p:cNvSpPr>
            <a:spLocks noGrp="1"/>
          </p:cNvSpPr>
          <p:nvPr>
            <p:ph type="title"/>
          </p:nvPr>
        </p:nvSpPr>
        <p:spPr/>
        <p:txBody>
          <a:bodyPr/>
          <a:lstStyle/>
          <a:p>
            <a:r>
              <a:rPr lang="en-US" dirty="0"/>
              <a:t>Linear Regression Recap</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B198BD2-D455-A944-9C09-2C855E39D38C}"/>
                  </a:ext>
                </a:extLst>
              </p:cNvPr>
              <p:cNvSpPr>
                <a:spLocks noGrp="1"/>
              </p:cNvSpPr>
              <p:nvPr>
                <p:ph type="body" idx="1"/>
              </p:nvPr>
            </p:nvSpPr>
            <p:spPr/>
            <p:txBody>
              <a:bodyPr/>
              <a:lstStyle/>
              <a:p>
                <a:pPr marL="139700" indent="0">
                  <a:buNone/>
                </a:pPr>
                <a:r>
                  <a:rPr lang="en-US" b="1" dirty="0"/>
                  <a:t>Dataset</a:t>
                </a:r>
                <a:endParaRPr lang="en-US" b="1" i="1" dirty="0">
                  <a:latin typeface="Cambria Math" panose="02040503050406030204" pitchFamily="18" charset="0"/>
                </a:endParaRPr>
              </a:p>
              <a:p>
                <a:pPr marL="139700" indent="0">
                  <a:buNone/>
                </a:pPr>
                <a14:m>
                  <m:oMath xmlns:m="http://schemas.openxmlformats.org/officeDocument/2006/math">
                    <m:sSubSup>
                      <m:sSubSupPr>
                        <m:ctrlPr>
                          <a:rPr lang="en-US" b="0" i="1" smtClean="0">
                            <a:latin typeface="Cambria Math" panose="02040503050406030204" pitchFamily="18" charset="0"/>
                          </a:rPr>
                        </m:ctrlPr>
                      </m:sSubSupPr>
                      <m:e>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d>
                          </m:e>
                        </m:d>
                      </m:e>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sSubSup>
                  </m:oMath>
                </a14:m>
                <a:r>
                  <a:rPr lang="en-US" dirty="0"/>
                  <a:t> where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𝑑</m:t>
                        </m:r>
                      </m:sup>
                    </m:sSup>
                  </m:oMath>
                </a14:m>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ℝ</m:t>
                    </m:r>
                  </m:oMath>
                </a14:m>
                <a:endParaRPr lang="en-US" dirty="0"/>
              </a:p>
              <a:p>
                <a:pPr marL="139700" indent="0">
                  <a:buNone/>
                </a:pPr>
                <a:br>
                  <a:rPr lang="en-US" b="1" dirty="0"/>
                </a:br>
                <a:r>
                  <a:rPr lang="en-US" b="1" dirty="0"/>
                  <a:t>Feature Extraction</a:t>
                </a:r>
              </a:p>
              <a:p>
                <a:pPr marL="13970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𝑑</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𝐷</m:t>
                          </m:r>
                        </m:sup>
                      </m:sSup>
                    </m:oMath>
                  </m:oMathPara>
                </a14:m>
                <a:endParaRPr lang="en-US" b="0" i="1" dirty="0">
                  <a:latin typeface="Cambria Math" panose="02040503050406030204" pitchFamily="18" charset="0"/>
                </a:endParaRPr>
              </a:p>
              <a:p>
                <a:pPr marL="13970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𝐷</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d>
                    </m:oMath>
                  </m:oMathPara>
                </a14:m>
                <a:endParaRPr lang="en-US" dirty="0"/>
              </a:p>
              <a:p>
                <a:pPr marL="139700" indent="0">
                  <a:buNone/>
                </a:pPr>
                <a:br>
                  <a:rPr lang="en-US" dirty="0"/>
                </a:br>
                <a:r>
                  <a:rPr lang="en-US" b="1" dirty="0"/>
                  <a:t>Regression Model</a:t>
                </a:r>
              </a:p>
              <a:p>
                <a:pPr marL="13970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𝜖</m:t>
                      </m:r>
                    </m:oMath>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 </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𝑗</m:t>
                          </m:r>
                          <m:r>
                            <a:rPr lang="en-US" b="0" i="1" smtClean="0">
                              <a:latin typeface="Cambria Math" panose="02040503050406030204" pitchFamily="18" charset="0"/>
                            </a:rPr>
                            <m:t>=0</m:t>
                          </m:r>
                        </m:sub>
                        <m:sup>
                          <m:r>
                            <a:rPr lang="en-US" b="0" i="1" smtClean="0">
                              <a:latin typeface="Cambria Math" panose="02040503050406030204" pitchFamily="18" charset="0"/>
                            </a:rPr>
                            <m:t>𝐷</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𝑗</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𝜖</m:t>
                          </m:r>
                        </m:e>
                      </m:nary>
                    </m:oMath>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𝑤</m:t>
                          </m:r>
                        </m:e>
                        <m:sup>
                          <m:r>
                            <a:rPr lang="en-US" b="0" i="1" smtClean="0">
                              <a:latin typeface="Cambria Math" panose="02040503050406030204" pitchFamily="18" charset="0"/>
                            </a:rPr>
                            <m:t>𝑇</m:t>
                          </m:r>
                        </m:sup>
                      </m:sSup>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𝜖</m:t>
                      </m:r>
                    </m:oMath>
                  </m:oMathPara>
                </a14:m>
                <a:endParaRPr lang="en-US" b="0" i="1" dirty="0">
                  <a:latin typeface="Cambria Math" panose="02040503050406030204" pitchFamily="18" charset="0"/>
                </a:endParaRPr>
              </a:p>
              <a:p>
                <a:pPr marL="139700" indent="0">
                  <a:buNone/>
                </a:pPr>
                <a:br>
                  <a:rPr lang="en-US" b="1" dirty="0"/>
                </a:br>
                <a:r>
                  <a:rPr lang="en-US" b="1" dirty="0"/>
                  <a:t>Quality Metric</a:t>
                </a:r>
              </a:p>
              <a:p>
                <a:pPr marL="13970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𝑅𝑆𝑆</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 </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𝑤</m:t>
                                      </m:r>
                                    </m:e>
                                    <m:sup>
                                      <m:r>
                                        <a:rPr lang="en-US" b="0" i="1" smtClean="0">
                                          <a:latin typeface="Cambria Math" panose="02040503050406030204" pitchFamily="18" charset="0"/>
                                        </a:rPr>
                                        <m:t>𝑇</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e>
                            <m:sup>
                              <m:r>
                                <a:rPr lang="en-US" b="0" i="1" smtClean="0">
                                  <a:latin typeface="Cambria Math" panose="02040503050406030204" pitchFamily="18" charset="0"/>
                                </a:rPr>
                                <m:t>2</m:t>
                              </m:r>
                            </m:sup>
                          </m:sSup>
                        </m:e>
                      </m:nary>
                    </m:oMath>
                  </m:oMathPara>
                </a14:m>
                <a:endParaRPr lang="en-US" b="0" i="1" dirty="0">
                  <a:latin typeface="Cambria Math" panose="02040503050406030204" pitchFamily="18" charset="0"/>
                </a:endParaRPr>
              </a:p>
              <a:p>
                <a:pPr marL="13970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oMath>
                  </m:oMathPara>
                </a14:m>
                <a:endParaRPr lang="en-US" dirty="0"/>
              </a:p>
            </p:txBody>
          </p:sp>
        </mc:Choice>
        <mc:Fallback xmlns="">
          <p:sp>
            <p:nvSpPr>
              <p:cNvPr id="3" name="Text Placeholder 2">
                <a:extLst>
                  <a:ext uri="{FF2B5EF4-FFF2-40B4-BE49-F238E27FC236}">
                    <a16:creationId xmlns:a16="http://schemas.microsoft.com/office/drawing/2014/main" id="{0B198BD2-D455-A944-9C09-2C855E39D38C}"/>
                  </a:ext>
                </a:extLst>
              </p:cNvPr>
              <p:cNvSpPr>
                <a:spLocks noGrp="1" noRot="1" noChangeAspect="1" noMove="1" noResize="1" noEditPoints="1" noAdjustHandles="1" noChangeArrowheads="1" noChangeShapeType="1" noTextEdit="1"/>
              </p:cNvSpPr>
              <p:nvPr>
                <p:ph type="body" idx="1"/>
              </p:nvPr>
            </p:nvSpPr>
            <p:spPr>
              <a:blipFill>
                <a:blip r:embed="rId2"/>
                <a:stretch>
                  <a:fillRect b="-126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4411943-940E-D942-B33F-553DBDD8E8A8}"/>
                  </a:ext>
                </a:extLst>
              </p:cNvPr>
              <p:cNvSpPr>
                <a:spLocks noGrp="1"/>
              </p:cNvSpPr>
              <p:nvPr>
                <p:ph type="body" idx="2"/>
              </p:nvPr>
            </p:nvSpPr>
            <p:spPr/>
            <p:txBody>
              <a:bodyPr/>
              <a:lstStyle/>
              <a:p>
                <a:pPr marL="158750" indent="0">
                  <a:buNone/>
                </a:pPr>
                <a:r>
                  <a:rPr lang="en-US" b="1" dirty="0"/>
                  <a:t>Predictor</a:t>
                </a:r>
              </a:p>
              <a:p>
                <a:pPr marL="158750" indent="0">
                  <a:buNone/>
                </a:pPr>
                <a14:m>
                  <m:oMathPara xmlns:m="http://schemas.openxmlformats.org/officeDocument/2006/math">
                    <m:oMathParaPr>
                      <m:jc m:val="centerGroup"/>
                    </m:oMathParaPr>
                    <m:oMath xmlns:m="http://schemas.openxmlformats.org/officeDocument/2006/math">
                      <m:acc>
                        <m:accPr>
                          <m:chr m:val="̂"/>
                          <m:ctrlPr>
                            <a:rPr lang="en-US" b="1" i="1" smtClean="0">
                              <a:latin typeface="Cambria Math" panose="02040503050406030204" pitchFamily="18" charset="0"/>
                            </a:rPr>
                          </m:ctrlPr>
                        </m:accPr>
                        <m:e>
                          <m:r>
                            <a:rPr lang="en-US" b="0" i="1" smtClean="0">
                              <a:latin typeface="Cambria Math" panose="02040503050406030204" pitchFamily="18" charset="0"/>
                            </a:rPr>
                            <m:t>𝑤</m:t>
                          </m:r>
                        </m:e>
                      </m:acc>
                      <m:r>
                        <a:rPr lang="en-US" b="1" i="1" dirty="0" smtClean="0">
                          <a:latin typeface="Cambria Math" panose="02040503050406030204" pitchFamily="18" charset="0"/>
                        </a:rPr>
                        <m:t>= </m:t>
                      </m:r>
                      <m:func>
                        <m:funcPr>
                          <m:ctrlPr>
                            <a:rPr lang="en-US" b="1" i="1" dirty="0" smtClean="0">
                              <a:latin typeface="Cambria Math" panose="02040503050406030204" pitchFamily="18" charset="0"/>
                            </a:rPr>
                          </m:ctrlPr>
                        </m:funcPr>
                        <m:fName>
                          <m:limLow>
                            <m:limLowPr>
                              <m:ctrlPr>
                                <a:rPr lang="en-US" b="1" i="1" dirty="0" smtClean="0">
                                  <a:latin typeface="Cambria Math" panose="02040503050406030204" pitchFamily="18" charset="0"/>
                                </a:rPr>
                              </m:ctrlPr>
                            </m:limLowPr>
                            <m:e>
                              <m:r>
                                <m:rPr>
                                  <m:sty m:val="p"/>
                                </m:rPr>
                                <a:rPr lang="en-US" b="0" i="0" dirty="0" smtClean="0">
                                  <a:latin typeface="Cambria Math" panose="02040503050406030204" pitchFamily="18" charset="0"/>
                                </a:rPr>
                                <m:t>min</m:t>
                              </m:r>
                            </m:e>
                            <m:lim>
                              <m:r>
                                <a:rPr lang="en-US" b="0" i="1" dirty="0" smtClean="0">
                                  <a:latin typeface="Cambria Math" panose="02040503050406030204" pitchFamily="18" charset="0"/>
                                </a:rPr>
                                <m:t>𝑤</m:t>
                              </m:r>
                            </m:lim>
                          </m:limLow>
                        </m:fName>
                        <m:e>
                          <m:r>
                            <a:rPr lang="en-US" b="0" i="1" dirty="0" smtClean="0">
                              <a:latin typeface="Cambria Math" panose="02040503050406030204" pitchFamily="18" charset="0"/>
                            </a:rPr>
                            <m:t>𝑅𝑆𝑆</m:t>
                          </m:r>
                          <m:r>
                            <a:rPr lang="en-US" b="0" i="1" dirty="0" smtClean="0">
                              <a:latin typeface="Cambria Math" panose="02040503050406030204" pitchFamily="18" charset="0"/>
                            </a:rPr>
                            <m:t>(</m:t>
                          </m:r>
                          <m:r>
                            <a:rPr lang="en-US" b="0" i="1" dirty="0" smtClean="0">
                              <a:latin typeface="Cambria Math" panose="02040503050406030204" pitchFamily="18" charset="0"/>
                            </a:rPr>
                            <m:t>𝑤</m:t>
                          </m:r>
                          <m:r>
                            <a:rPr lang="en-US" b="0" i="1" dirty="0" smtClean="0">
                              <a:latin typeface="Cambria Math" panose="02040503050406030204" pitchFamily="18" charset="0"/>
                            </a:rPr>
                            <m:t>)</m:t>
                          </m:r>
                        </m:e>
                      </m:func>
                    </m:oMath>
                  </m:oMathPara>
                </a14:m>
                <a:endParaRPr lang="en-US" dirty="0"/>
              </a:p>
              <a:p>
                <a:pPr marL="158750" indent="0">
                  <a:buNone/>
                </a:pPr>
                <a:br>
                  <a:rPr lang="en-US" b="1" dirty="0"/>
                </a:br>
                <a:r>
                  <a:rPr lang="en-US" b="1" dirty="0"/>
                  <a:t>ML Algorithm</a:t>
                </a:r>
              </a:p>
              <a:p>
                <a:pPr marL="158750" indent="0">
                  <a:buNone/>
                </a:pPr>
                <a:r>
                  <a:rPr lang="en-US" dirty="0"/>
                  <a:t>Optimized using Gradient Descent</a:t>
                </a:r>
              </a:p>
              <a:p>
                <a:pPr marL="158750" indent="0">
                  <a:buNone/>
                </a:pPr>
                <a:endParaRPr lang="en-US" dirty="0"/>
              </a:p>
              <a:p>
                <a:pPr marL="158750" indent="0">
                  <a:buNone/>
                </a:pPr>
                <a:r>
                  <a:rPr lang="en-US" b="1" dirty="0"/>
                  <a:t>Prediction</a:t>
                </a:r>
              </a:p>
              <a:p>
                <a:pPr marL="158750" indent="0">
                  <a:buNone/>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1" i="1" dirty="0" smtClean="0">
                          <a:latin typeface="Cambria Math" panose="02040503050406030204" pitchFamily="18" charset="0"/>
                        </a:rPr>
                        <m:t>=</m:t>
                      </m:r>
                      <m:sSup>
                        <m:sSupPr>
                          <m:ctrlPr>
                            <a:rPr lang="en-US" b="0" i="1" dirty="0" smtClean="0">
                              <a:latin typeface="Cambria Math" panose="02040503050406030204" pitchFamily="18" charset="0"/>
                            </a:rPr>
                          </m:ctrlPr>
                        </m:sSupPr>
                        <m:e>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𝑤</m:t>
                              </m:r>
                            </m:e>
                          </m:acc>
                        </m:e>
                        <m:sup>
                          <m:r>
                            <a:rPr lang="en-US" b="0" i="1" dirty="0" smtClean="0">
                              <a:latin typeface="Cambria Math" panose="02040503050406030204" pitchFamily="18" charset="0"/>
                            </a:rPr>
                            <m:t>𝑇</m:t>
                          </m:r>
                        </m:sup>
                      </m:sSup>
                      <m:r>
                        <a:rPr lang="en-US" b="0" i="1" dirty="0" smtClean="0">
                          <a:latin typeface="Cambria Math" panose="02040503050406030204" pitchFamily="18" charset="0"/>
                        </a:rPr>
                        <m:t>h</m:t>
                      </m:r>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oMath>
                  </m:oMathPara>
                </a14:m>
                <a:endParaRPr lang="en-US" dirty="0"/>
              </a:p>
            </p:txBody>
          </p:sp>
        </mc:Choice>
        <mc:Fallback xmlns="">
          <p:sp>
            <p:nvSpPr>
              <p:cNvPr id="5" name="Text Placeholder 4">
                <a:extLst>
                  <a:ext uri="{FF2B5EF4-FFF2-40B4-BE49-F238E27FC236}">
                    <a16:creationId xmlns:a16="http://schemas.microsoft.com/office/drawing/2014/main" id="{14411943-940E-D942-B33F-553DBDD8E8A8}"/>
                  </a:ext>
                </a:extLst>
              </p:cNvPr>
              <p:cNvSpPr>
                <a:spLocks noGrp="1" noRot="1" noChangeAspect="1" noMove="1" noResize="1" noEditPoints="1" noAdjustHandles="1" noChangeArrowheads="1" noChangeShapeType="1" noTextEdit="1"/>
              </p:cNvSpPr>
              <p:nvPr>
                <p:ph type="body" idx="2"/>
              </p:nvPr>
            </p:nvSpPr>
            <p:spPr>
              <a:blipFill>
                <a:blip r:embed="rId3"/>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B9B95FF-BD9B-5242-98EA-2FD344A5C9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pic>
        <p:nvPicPr>
          <p:cNvPr id="6" name="Picture 5">
            <a:extLst>
              <a:ext uri="{FF2B5EF4-FFF2-40B4-BE49-F238E27FC236}">
                <a16:creationId xmlns:a16="http://schemas.microsoft.com/office/drawing/2014/main" id="{C030DDB8-2C44-7C47-A89E-C63DB6C3181B}"/>
              </a:ext>
            </a:extLst>
          </p:cNvPr>
          <p:cNvPicPr>
            <a:picLocks noChangeAspect="1"/>
          </p:cNvPicPr>
          <p:nvPr/>
        </p:nvPicPr>
        <p:blipFill>
          <a:blip r:embed="rId4"/>
          <a:stretch>
            <a:fillRect/>
          </a:stretch>
        </p:blipFill>
        <p:spPr>
          <a:xfrm>
            <a:off x="5593040" y="2779922"/>
            <a:ext cx="2963744" cy="1969929"/>
          </a:xfrm>
          <a:prstGeom prst="rect">
            <a:avLst/>
          </a:prstGeom>
        </p:spPr>
      </p:pic>
      <mc:AlternateContent xmlns:mc="http://schemas.openxmlformats.org/markup-compatibility/2006">
        <mc:Choice xmlns:p14="http://schemas.microsoft.com/office/powerpoint/2010/main" Requires="p14">
          <p:contentPart p14:bwMode="auto" r:id="rId5">
            <p14:nvContentPartPr>
              <p14:cNvPr id="7" name="Ink 6">
                <a:extLst>
                  <a:ext uri="{FF2B5EF4-FFF2-40B4-BE49-F238E27FC236}">
                    <a16:creationId xmlns:a16="http://schemas.microsoft.com/office/drawing/2014/main" id="{641B1730-D720-48AF-9265-C572122D8019}"/>
                  </a:ext>
                </a:extLst>
              </p14:cNvPr>
              <p14:cNvContentPartPr/>
              <p14:nvPr/>
            </p14:nvContentPartPr>
            <p14:xfrm>
              <a:off x="3558600" y="1206720"/>
              <a:ext cx="1392120" cy="2982240"/>
            </p14:xfrm>
          </p:contentPart>
        </mc:Choice>
        <mc:Fallback>
          <p:pic>
            <p:nvPicPr>
              <p:cNvPr id="7" name="Ink 6">
                <a:extLst>
                  <a:ext uri="{FF2B5EF4-FFF2-40B4-BE49-F238E27FC236}">
                    <a16:creationId xmlns:a16="http://schemas.microsoft.com/office/drawing/2014/main" id="{641B1730-D720-48AF-9265-C572122D8019}"/>
                  </a:ext>
                </a:extLst>
              </p:cNvPr>
              <p:cNvPicPr/>
              <p:nvPr/>
            </p:nvPicPr>
            <p:blipFill>
              <a:blip r:embed="rId6"/>
              <a:stretch>
                <a:fillRect/>
              </a:stretch>
            </p:blipFill>
            <p:spPr>
              <a:xfrm>
                <a:off x="3549240" y="1197360"/>
                <a:ext cx="1410840" cy="3000960"/>
              </a:xfrm>
              <a:prstGeom prst="rect">
                <a:avLst/>
              </a:prstGeom>
            </p:spPr>
          </p:pic>
        </mc:Fallback>
      </mc:AlternateContent>
    </p:spTree>
    <p:extLst>
      <p:ext uri="{BB962C8B-B14F-4D97-AF65-F5344CB8AC3E}">
        <p14:creationId xmlns:p14="http://schemas.microsoft.com/office/powerpoint/2010/main" val="22799437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0" end="0"/>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5">
                                            <p:txEl>
                                              <p:pRg st="2" end="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5" end="5"/>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2443-635C-4E09-8517-C2B2404B391A}"/>
              </a:ext>
            </a:extLst>
          </p:cNvPr>
          <p:cNvSpPr>
            <a:spLocks noGrp="1"/>
          </p:cNvSpPr>
          <p:nvPr>
            <p:ph type="ctrTitle"/>
          </p:nvPr>
        </p:nvSpPr>
        <p:spPr/>
        <p:txBody>
          <a:bodyPr/>
          <a:lstStyle/>
          <a:p>
            <a:r>
              <a:rPr lang="en-US" dirty="0"/>
              <a:t>Pre-Lecture Video 2</a:t>
            </a:r>
          </a:p>
        </p:txBody>
      </p:sp>
      <p:sp>
        <p:nvSpPr>
          <p:cNvPr id="3" name="Subtitle 2">
            <a:extLst>
              <a:ext uri="{FF2B5EF4-FFF2-40B4-BE49-F238E27FC236}">
                <a16:creationId xmlns:a16="http://schemas.microsoft.com/office/drawing/2014/main" id="{029E8F25-7AD4-4FBF-82BE-F18D40562314}"/>
              </a:ext>
            </a:extLst>
          </p:cNvPr>
          <p:cNvSpPr>
            <a:spLocks noGrp="1"/>
          </p:cNvSpPr>
          <p:nvPr>
            <p:ph type="subTitle" idx="1"/>
          </p:nvPr>
        </p:nvSpPr>
        <p:spPr>
          <a:xfrm>
            <a:off x="168813" y="3983050"/>
            <a:ext cx="2311790" cy="784800"/>
          </a:xfrm>
        </p:spPr>
        <p:txBody>
          <a:bodyPr/>
          <a:lstStyle/>
          <a:p>
            <a:r>
              <a:rPr lang="en-US" dirty="0"/>
              <a:t>Assessing Performance</a:t>
            </a:r>
          </a:p>
        </p:txBody>
      </p:sp>
      <p:sp>
        <p:nvSpPr>
          <p:cNvPr id="4" name="Slide Number Placeholder 3">
            <a:extLst>
              <a:ext uri="{FF2B5EF4-FFF2-40B4-BE49-F238E27FC236}">
                <a16:creationId xmlns:a16="http://schemas.microsoft.com/office/drawing/2014/main" id="{D0FC72A7-FD02-43E3-97EA-26919A56A1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Tree>
    <p:extLst>
      <p:ext uri="{BB962C8B-B14F-4D97-AF65-F5344CB8AC3E}">
        <p14:creationId xmlns:p14="http://schemas.microsoft.com/office/powerpoint/2010/main" val="3396625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01592-2D9E-A144-AFA5-F509F62DFE0F}"/>
              </a:ext>
            </a:extLst>
          </p:cNvPr>
          <p:cNvSpPr>
            <a:spLocks noGrp="1"/>
          </p:cNvSpPr>
          <p:nvPr>
            <p:ph type="title"/>
          </p:nvPr>
        </p:nvSpPr>
        <p:spPr/>
        <p:txBody>
          <a:bodyPr/>
          <a:lstStyle/>
          <a:p>
            <a:r>
              <a:rPr lang="en-US" dirty="0"/>
              <a:t>Logistics</a:t>
            </a:r>
          </a:p>
        </p:txBody>
      </p:sp>
      <p:sp>
        <p:nvSpPr>
          <p:cNvPr id="3" name="Text Placeholder 2">
            <a:extLst>
              <a:ext uri="{FF2B5EF4-FFF2-40B4-BE49-F238E27FC236}">
                <a16:creationId xmlns:a16="http://schemas.microsoft.com/office/drawing/2014/main" id="{D21EFF0E-338F-0643-B7A9-4B303F2DF65A}"/>
              </a:ext>
            </a:extLst>
          </p:cNvPr>
          <p:cNvSpPr>
            <a:spLocks noGrp="1"/>
          </p:cNvSpPr>
          <p:nvPr>
            <p:ph type="body" idx="1"/>
          </p:nvPr>
        </p:nvSpPr>
        <p:spPr/>
        <p:txBody>
          <a:bodyPr/>
          <a:lstStyle/>
          <a:p>
            <a:r>
              <a:rPr lang="en-US" dirty="0"/>
              <a:t>Check </a:t>
            </a:r>
            <a:r>
              <a:rPr lang="en-US" dirty="0" err="1"/>
              <a:t>EdStem</a:t>
            </a:r>
            <a:r>
              <a:rPr lang="en-US" dirty="0"/>
              <a:t> for any announcements or clarifications on assignments</a:t>
            </a:r>
          </a:p>
          <a:p>
            <a:r>
              <a:rPr lang="en-US" dirty="0" err="1"/>
              <a:t>Jupyter</a:t>
            </a:r>
            <a:r>
              <a:rPr lang="en-US" dirty="0"/>
              <a:t> Notebooks on </a:t>
            </a:r>
            <a:r>
              <a:rPr lang="en-US" dirty="0" err="1"/>
              <a:t>EdStem</a:t>
            </a:r>
            <a:r>
              <a:rPr lang="en-US" dirty="0"/>
              <a:t>.</a:t>
            </a:r>
          </a:p>
          <a:p>
            <a:r>
              <a:rPr lang="en-US" dirty="0"/>
              <a:t>Section tomorrow will give you practice writing some of the code for HW1 </a:t>
            </a:r>
          </a:p>
          <a:p>
            <a:r>
              <a:rPr lang="en-US" dirty="0"/>
              <a:t>Learning Reflection spec and HW1 released</a:t>
            </a:r>
          </a:p>
          <a:p>
            <a:pPr lvl="1"/>
            <a:r>
              <a:rPr lang="en-US" dirty="0"/>
              <a:t>Remember there is a HW0 that introduces tools for the course that you should complete, but it’s not worth points or anything.</a:t>
            </a:r>
          </a:p>
        </p:txBody>
      </p:sp>
      <p:sp>
        <p:nvSpPr>
          <p:cNvPr id="4" name="Slide Number Placeholder 3">
            <a:extLst>
              <a:ext uri="{FF2B5EF4-FFF2-40B4-BE49-F238E27FC236}">
                <a16:creationId xmlns:a16="http://schemas.microsoft.com/office/drawing/2014/main" id="{1421E715-ED11-7640-89AA-9BA85E16766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Tree>
    <p:extLst>
      <p:ext uri="{BB962C8B-B14F-4D97-AF65-F5344CB8AC3E}">
        <p14:creationId xmlns:p14="http://schemas.microsoft.com/office/powerpoint/2010/main" val="29398312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39812-DF56-7246-84A6-350B3E62BD8A}"/>
              </a:ext>
            </a:extLst>
          </p:cNvPr>
          <p:cNvSpPr>
            <a:spLocks noGrp="1"/>
          </p:cNvSpPr>
          <p:nvPr>
            <p:ph type="title"/>
          </p:nvPr>
        </p:nvSpPr>
        <p:spPr/>
        <p:txBody>
          <a:bodyPr/>
          <a:lstStyle/>
          <a:p>
            <a:r>
              <a:rPr lang="en-US" dirty="0"/>
              <a:t>Polynomial Regression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5DDFB6E3-9D96-8B48-8F63-24CD7E839230}"/>
                  </a:ext>
                </a:extLst>
              </p:cNvPr>
              <p:cNvSpPr>
                <a:spLocks noGrp="1"/>
              </p:cNvSpPr>
              <p:nvPr>
                <p:ph type="body" idx="1"/>
              </p:nvPr>
            </p:nvSpPr>
            <p:spPr/>
            <p:txBody>
              <a:bodyPr/>
              <a:lstStyle/>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r>
                  <a:rPr lang="en-US" dirty="0"/>
                  <a:t>How do we decide what the right choice of </a:t>
                </a:r>
                <a14:m>
                  <m:oMath xmlns:m="http://schemas.openxmlformats.org/officeDocument/2006/math">
                    <m:r>
                      <a:rPr lang="en-US" b="0" i="1" smtClean="0">
                        <a:latin typeface="Cambria Math" panose="02040503050406030204" pitchFamily="18" charset="0"/>
                      </a:rPr>
                      <m:t>𝑝</m:t>
                    </m:r>
                  </m:oMath>
                </a14:m>
                <a:r>
                  <a:rPr lang="en-US" dirty="0"/>
                  <a:t> is?</a:t>
                </a:r>
              </a:p>
            </p:txBody>
          </p:sp>
        </mc:Choice>
        <mc:Fallback xmlns="">
          <p:sp>
            <p:nvSpPr>
              <p:cNvPr id="3" name="Text Placeholder 2">
                <a:extLst>
                  <a:ext uri="{FF2B5EF4-FFF2-40B4-BE49-F238E27FC236}">
                    <a16:creationId xmlns:a16="http://schemas.microsoft.com/office/drawing/2014/main" id="{5DDFB6E3-9D96-8B48-8F63-24CD7E839230}"/>
                  </a:ext>
                </a:extLst>
              </p:cNvPr>
              <p:cNvSpPr>
                <a:spLocks noGrp="1" noRot="1" noChangeAspect="1" noMove="1" noResize="1" noEditPoints="1" noAdjustHandles="1" noChangeArrowheads="1" noChangeShapeType="1" noTextEdit="1"/>
              </p:cNvSpPr>
              <p:nvPr>
                <p:ph type="body" idx="1"/>
              </p:nvPr>
            </p:nvSpPr>
            <p:spPr>
              <a:blipFill>
                <a:blip r:embed="rId3"/>
                <a:stretch>
                  <a:fillRect b="-952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4BD88F9-49EE-C147-8149-4F4F0CCB95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pic>
        <p:nvPicPr>
          <p:cNvPr id="5" name="Picture 4">
            <a:extLst>
              <a:ext uri="{FF2B5EF4-FFF2-40B4-BE49-F238E27FC236}">
                <a16:creationId xmlns:a16="http://schemas.microsoft.com/office/drawing/2014/main" id="{50DDF660-0A93-A649-B5DE-C30F44360C69}"/>
              </a:ext>
            </a:extLst>
          </p:cNvPr>
          <p:cNvPicPr>
            <a:picLocks noChangeAspect="1"/>
          </p:cNvPicPr>
          <p:nvPr/>
        </p:nvPicPr>
        <p:blipFill>
          <a:blip r:embed="rId4"/>
          <a:stretch>
            <a:fillRect/>
          </a:stretch>
        </p:blipFill>
        <p:spPr>
          <a:xfrm>
            <a:off x="3090625" y="309094"/>
            <a:ext cx="5667037" cy="3969500"/>
          </a:xfrm>
          <a:prstGeom prst="rect">
            <a:avLst/>
          </a:prstGeom>
        </p:spPr>
      </p:pic>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3038400" y="258120"/>
              <a:ext cx="5999400" cy="4060080"/>
            </p14:xfrm>
          </p:contentPart>
        </mc:Choice>
        <mc:Fallback xmlns="">
          <p:pic>
            <p:nvPicPr>
              <p:cNvPr id="6" name="Ink 5"/>
              <p:cNvPicPr/>
              <p:nvPr/>
            </p:nvPicPr>
            <p:blipFill>
              <a:blip r:embed="rId6"/>
              <a:stretch>
                <a:fillRect/>
              </a:stretch>
            </p:blipFill>
            <p:spPr>
              <a:xfrm>
                <a:off x="3033360" y="253080"/>
                <a:ext cx="6009120" cy="4069800"/>
              </a:xfrm>
              <a:prstGeom prst="rect">
                <a:avLst/>
              </a:prstGeom>
            </p:spPr>
          </p:pic>
        </mc:Fallback>
      </mc:AlternateContent>
    </p:spTree>
    <p:extLst>
      <p:ext uri="{BB962C8B-B14F-4D97-AF65-F5344CB8AC3E}">
        <p14:creationId xmlns:p14="http://schemas.microsoft.com/office/powerpoint/2010/main" val="31398801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AD362-F1D8-DD43-98E7-2F236153DFEE}"/>
              </a:ext>
            </a:extLst>
          </p:cNvPr>
          <p:cNvSpPr>
            <a:spLocks noGrp="1"/>
          </p:cNvSpPr>
          <p:nvPr>
            <p:ph type="title"/>
          </p:nvPr>
        </p:nvSpPr>
        <p:spPr/>
        <p:txBody>
          <a:bodyPr/>
          <a:lstStyle/>
          <a:p>
            <a:r>
              <a:rPr lang="en-US" dirty="0"/>
              <a:t>Polynomial Regression</a:t>
            </a:r>
          </a:p>
        </p:txBody>
      </p:sp>
      <p:sp>
        <p:nvSpPr>
          <p:cNvPr id="3" name="Text Placeholder 2">
            <a:extLst>
              <a:ext uri="{FF2B5EF4-FFF2-40B4-BE49-F238E27FC236}">
                <a16:creationId xmlns:a16="http://schemas.microsoft.com/office/drawing/2014/main" id="{F8D18047-F016-8043-AA9F-0419F2FAB7E6}"/>
              </a:ext>
            </a:extLst>
          </p:cNvPr>
          <p:cNvSpPr>
            <a:spLocks noGrp="1"/>
          </p:cNvSpPr>
          <p:nvPr>
            <p:ph type="body" idx="1"/>
          </p:nvPr>
        </p:nvSpPr>
        <p:spPr/>
        <p:txBody>
          <a:bodyPr/>
          <a:lstStyle/>
          <a:p>
            <a:pPr marL="139700" indent="0">
              <a:buNone/>
            </a:pPr>
            <a:r>
              <a:rPr lang="en-US" dirty="0"/>
              <a:t>Consider using different degree polynomials on the same dataset</a:t>
            </a:r>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r>
              <a:rPr lang="en-US" dirty="0"/>
              <a:t>Which one has a lower RSS on this dataset?</a:t>
            </a:r>
          </a:p>
          <a:p>
            <a:pPr marL="139700" indent="0">
              <a:buNone/>
            </a:pPr>
            <a:endParaRPr lang="en-US" dirty="0"/>
          </a:p>
          <a:p>
            <a:pPr marL="139700" indent="0">
              <a:buNone/>
            </a:pPr>
            <a:r>
              <a:rPr lang="en-US" dirty="0"/>
              <a:t>It seems like minimizing the RSS is not the whole story here…</a:t>
            </a:r>
          </a:p>
        </p:txBody>
      </p:sp>
      <p:sp>
        <p:nvSpPr>
          <p:cNvPr id="4" name="Slide Number Placeholder 3">
            <a:extLst>
              <a:ext uri="{FF2B5EF4-FFF2-40B4-BE49-F238E27FC236}">
                <a16:creationId xmlns:a16="http://schemas.microsoft.com/office/drawing/2014/main" id="{8EE906A7-DA5B-3B41-9D20-366C91990EA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pic>
        <p:nvPicPr>
          <p:cNvPr id="5" name="Picture 4">
            <a:extLst>
              <a:ext uri="{FF2B5EF4-FFF2-40B4-BE49-F238E27FC236}">
                <a16:creationId xmlns:a16="http://schemas.microsoft.com/office/drawing/2014/main" id="{BB66FD5B-CD06-C94E-A5BF-96C4EBB6CBD8}"/>
              </a:ext>
            </a:extLst>
          </p:cNvPr>
          <p:cNvPicPr>
            <a:picLocks noChangeAspect="1"/>
          </p:cNvPicPr>
          <p:nvPr/>
        </p:nvPicPr>
        <p:blipFill rotWithShape="1">
          <a:blip r:embed="rId2"/>
          <a:srcRect b="19860"/>
          <a:stretch/>
        </p:blipFill>
        <p:spPr>
          <a:xfrm>
            <a:off x="3090625" y="1141110"/>
            <a:ext cx="5596200" cy="895183"/>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B60B641-05ED-6841-BF32-013315D7A333}"/>
                  </a:ext>
                </a:extLst>
              </p:cNvPr>
              <p:cNvSpPr txBox="1"/>
              <p:nvPr/>
            </p:nvSpPr>
            <p:spPr>
              <a:xfrm>
                <a:off x="3541059" y="2036293"/>
                <a:ext cx="66973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=3</m:t>
                      </m:r>
                    </m:oMath>
                  </m:oMathPara>
                </a14:m>
                <a:endParaRPr lang="en-US" dirty="0"/>
              </a:p>
            </p:txBody>
          </p:sp>
        </mc:Choice>
        <mc:Fallback xmlns="">
          <p:sp>
            <p:nvSpPr>
              <p:cNvPr id="6" name="TextBox 5">
                <a:extLst>
                  <a:ext uri="{FF2B5EF4-FFF2-40B4-BE49-F238E27FC236}">
                    <a16:creationId xmlns:a16="http://schemas.microsoft.com/office/drawing/2014/main" id="{6B60B641-05ED-6841-BF32-013315D7A333}"/>
                  </a:ext>
                </a:extLst>
              </p:cNvPr>
              <p:cNvSpPr txBox="1">
                <a:spLocks noRot="1" noChangeAspect="1" noMove="1" noResize="1" noEditPoints="1" noAdjustHandles="1" noChangeArrowheads="1" noChangeShapeType="1" noTextEdit="1"/>
              </p:cNvSpPr>
              <p:nvPr/>
            </p:nvSpPr>
            <p:spPr>
              <a:xfrm>
                <a:off x="3541059" y="2036293"/>
                <a:ext cx="669735" cy="307777"/>
              </a:xfrm>
              <a:prstGeom prst="rect">
                <a:avLst/>
              </a:prstGeom>
              <a:blipFill>
                <a:blip r:embed="rId3"/>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6D75144-F3FA-FA47-BB89-FF7DBA73A2AB}"/>
                  </a:ext>
                </a:extLst>
              </p:cNvPr>
              <p:cNvSpPr txBox="1"/>
              <p:nvPr/>
            </p:nvSpPr>
            <p:spPr>
              <a:xfrm>
                <a:off x="4945690" y="2034805"/>
                <a:ext cx="66973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=4</m:t>
                      </m:r>
                    </m:oMath>
                  </m:oMathPara>
                </a14:m>
                <a:endParaRPr lang="en-US" dirty="0"/>
              </a:p>
            </p:txBody>
          </p:sp>
        </mc:Choice>
        <mc:Fallback xmlns="">
          <p:sp>
            <p:nvSpPr>
              <p:cNvPr id="7" name="TextBox 6">
                <a:extLst>
                  <a:ext uri="{FF2B5EF4-FFF2-40B4-BE49-F238E27FC236}">
                    <a16:creationId xmlns:a16="http://schemas.microsoft.com/office/drawing/2014/main" id="{16D75144-F3FA-FA47-BB89-FF7DBA73A2AB}"/>
                  </a:ext>
                </a:extLst>
              </p:cNvPr>
              <p:cNvSpPr txBox="1">
                <a:spLocks noRot="1" noChangeAspect="1" noMove="1" noResize="1" noEditPoints="1" noAdjustHandles="1" noChangeArrowheads="1" noChangeShapeType="1" noTextEdit="1"/>
              </p:cNvSpPr>
              <p:nvPr/>
            </p:nvSpPr>
            <p:spPr>
              <a:xfrm>
                <a:off x="4945690" y="2034805"/>
                <a:ext cx="669735" cy="307777"/>
              </a:xfrm>
              <a:prstGeom prst="rect">
                <a:avLst/>
              </a:prstGeom>
              <a:blipFill>
                <a:blip r:embed="rId4"/>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F477374-208F-2346-9C9A-048C6C346BD9}"/>
                  </a:ext>
                </a:extLst>
              </p:cNvPr>
              <p:cNvSpPr txBox="1"/>
              <p:nvPr/>
            </p:nvSpPr>
            <p:spPr>
              <a:xfrm>
                <a:off x="6355230" y="2034805"/>
                <a:ext cx="669735"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=5</m:t>
                      </m:r>
                    </m:oMath>
                  </m:oMathPara>
                </a14:m>
                <a:endParaRPr lang="en-US" dirty="0"/>
              </a:p>
            </p:txBody>
          </p:sp>
        </mc:Choice>
        <mc:Fallback xmlns="">
          <p:sp>
            <p:nvSpPr>
              <p:cNvPr id="8" name="TextBox 7">
                <a:extLst>
                  <a:ext uri="{FF2B5EF4-FFF2-40B4-BE49-F238E27FC236}">
                    <a16:creationId xmlns:a16="http://schemas.microsoft.com/office/drawing/2014/main" id="{CF477374-208F-2346-9C9A-048C6C346BD9}"/>
                  </a:ext>
                </a:extLst>
              </p:cNvPr>
              <p:cNvSpPr txBox="1">
                <a:spLocks noRot="1" noChangeAspect="1" noMove="1" noResize="1" noEditPoints="1" noAdjustHandles="1" noChangeArrowheads="1" noChangeShapeType="1" noTextEdit="1"/>
              </p:cNvSpPr>
              <p:nvPr/>
            </p:nvSpPr>
            <p:spPr>
              <a:xfrm>
                <a:off x="6355230" y="2034805"/>
                <a:ext cx="669735" cy="307777"/>
              </a:xfrm>
              <a:prstGeom prst="rect">
                <a:avLst/>
              </a:prstGeom>
              <a:blipFill>
                <a:blip r:embed="rId5"/>
                <a:stretch>
                  <a:fillRect b="-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369AC95-E994-0C40-91EA-578F6311C557}"/>
                  </a:ext>
                </a:extLst>
              </p:cNvPr>
              <p:cNvSpPr txBox="1"/>
              <p:nvPr/>
            </p:nvSpPr>
            <p:spPr>
              <a:xfrm>
                <a:off x="7758423" y="2034805"/>
                <a:ext cx="769121"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𝑝</m:t>
                      </m:r>
                      <m:r>
                        <a:rPr lang="en-US" b="0" i="1" smtClean="0">
                          <a:latin typeface="Cambria Math" panose="02040503050406030204" pitchFamily="18" charset="0"/>
                        </a:rPr>
                        <m:t>=20</m:t>
                      </m:r>
                    </m:oMath>
                  </m:oMathPara>
                </a14:m>
                <a:endParaRPr lang="en-US" dirty="0"/>
              </a:p>
            </p:txBody>
          </p:sp>
        </mc:Choice>
        <mc:Fallback xmlns="">
          <p:sp>
            <p:nvSpPr>
              <p:cNvPr id="9" name="TextBox 8">
                <a:extLst>
                  <a:ext uri="{FF2B5EF4-FFF2-40B4-BE49-F238E27FC236}">
                    <a16:creationId xmlns:a16="http://schemas.microsoft.com/office/drawing/2014/main" id="{E369AC95-E994-0C40-91EA-578F6311C557}"/>
                  </a:ext>
                </a:extLst>
              </p:cNvPr>
              <p:cNvSpPr txBox="1">
                <a:spLocks noRot="1" noChangeAspect="1" noMove="1" noResize="1" noEditPoints="1" noAdjustHandles="1" noChangeArrowheads="1" noChangeShapeType="1" noTextEdit="1"/>
              </p:cNvSpPr>
              <p:nvPr/>
            </p:nvSpPr>
            <p:spPr>
              <a:xfrm>
                <a:off x="7758423" y="2034805"/>
                <a:ext cx="769121" cy="307777"/>
              </a:xfrm>
              <a:prstGeom prst="rect">
                <a:avLst/>
              </a:prstGeom>
              <a:blipFill>
                <a:blip r:embed="rId6"/>
                <a:stretch>
                  <a:fillRect b="-8000"/>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7">
            <p14:nvContentPartPr>
              <p14:cNvPr id="10" name="Ink 9">
                <a:extLst>
                  <a:ext uri="{FF2B5EF4-FFF2-40B4-BE49-F238E27FC236}">
                    <a16:creationId xmlns:a16="http://schemas.microsoft.com/office/drawing/2014/main" id="{F3EE02EB-4721-43DC-B10C-AE6287B85E6B}"/>
                  </a:ext>
                </a:extLst>
              </p14:cNvPr>
              <p14:cNvContentPartPr/>
              <p14:nvPr/>
            </p14:nvContentPartPr>
            <p14:xfrm>
              <a:off x="7539120" y="956160"/>
              <a:ext cx="1149840" cy="958680"/>
            </p14:xfrm>
          </p:contentPart>
        </mc:Choice>
        <mc:Fallback>
          <p:pic>
            <p:nvPicPr>
              <p:cNvPr id="10" name="Ink 9">
                <a:extLst>
                  <a:ext uri="{FF2B5EF4-FFF2-40B4-BE49-F238E27FC236}">
                    <a16:creationId xmlns:a16="http://schemas.microsoft.com/office/drawing/2014/main" id="{F3EE02EB-4721-43DC-B10C-AE6287B85E6B}"/>
                  </a:ext>
                </a:extLst>
              </p:cNvPr>
              <p:cNvPicPr/>
              <p:nvPr/>
            </p:nvPicPr>
            <p:blipFill>
              <a:blip r:embed="rId8"/>
              <a:stretch>
                <a:fillRect/>
              </a:stretch>
            </p:blipFill>
            <p:spPr>
              <a:xfrm>
                <a:off x="7529760" y="946800"/>
                <a:ext cx="1168560" cy="977400"/>
              </a:xfrm>
              <a:prstGeom prst="rect">
                <a:avLst/>
              </a:prstGeom>
            </p:spPr>
          </p:pic>
        </mc:Fallback>
      </mc:AlternateContent>
    </p:spTree>
    <p:extLst>
      <p:ext uri="{BB962C8B-B14F-4D97-AF65-F5344CB8AC3E}">
        <p14:creationId xmlns:p14="http://schemas.microsoft.com/office/powerpoint/2010/main" val="182620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7059-70C1-9E45-B1C4-0052F1E59FFF}"/>
              </a:ext>
            </a:extLst>
          </p:cNvPr>
          <p:cNvSpPr>
            <a:spLocks noGrp="1"/>
          </p:cNvSpPr>
          <p:nvPr>
            <p:ph type="title"/>
          </p:nvPr>
        </p:nvSpPr>
        <p:spPr/>
        <p:txBody>
          <a:bodyPr/>
          <a:lstStyle/>
          <a:p>
            <a:r>
              <a:rPr lang="en-US" dirty="0"/>
              <a:t>Performance</a:t>
            </a:r>
          </a:p>
        </p:txBody>
      </p:sp>
      <p:sp>
        <p:nvSpPr>
          <p:cNvPr id="3" name="Text Placeholder 2">
            <a:extLst>
              <a:ext uri="{FF2B5EF4-FFF2-40B4-BE49-F238E27FC236}">
                <a16:creationId xmlns:a16="http://schemas.microsoft.com/office/drawing/2014/main" id="{519181C1-DA7E-F845-AB6B-8C74269F995F}"/>
              </a:ext>
            </a:extLst>
          </p:cNvPr>
          <p:cNvSpPr>
            <a:spLocks noGrp="1"/>
          </p:cNvSpPr>
          <p:nvPr>
            <p:ph type="body" idx="1"/>
          </p:nvPr>
        </p:nvSpPr>
        <p:spPr/>
        <p:txBody>
          <a:bodyPr/>
          <a:lstStyle/>
          <a:p>
            <a:pPr marL="139700" indent="0">
              <a:buNone/>
            </a:pPr>
            <a:r>
              <a:rPr lang="en-US" dirty="0"/>
              <a:t>Why do we train ML models? </a:t>
            </a:r>
          </a:p>
          <a:p>
            <a:pPr marL="139700" indent="0">
              <a:buNone/>
            </a:pPr>
            <a:r>
              <a:rPr lang="en-US" dirty="0"/>
              <a:t>    We generally want them to do well on </a:t>
            </a:r>
            <a:r>
              <a:rPr lang="en-US" b="1" dirty="0"/>
              <a:t>future </a:t>
            </a:r>
            <a:r>
              <a:rPr lang="en-US" dirty="0"/>
              <a:t>data</a:t>
            </a:r>
          </a:p>
          <a:p>
            <a:pPr marL="139700" indent="0">
              <a:buNone/>
            </a:pPr>
            <a:endParaRPr lang="en-US" dirty="0"/>
          </a:p>
          <a:p>
            <a:pPr marL="139700" indent="0">
              <a:buNone/>
            </a:pPr>
            <a:r>
              <a:rPr lang="en-US" dirty="0"/>
              <a:t>If we choose the model that minimizes RSS on the data it learned from, we are just choosing the model that can </a:t>
            </a:r>
            <a:r>
              <a:rPr lang="en-US" b="1" dirty="0"/>
              <a:t>memorize</a:t>
            </a:r>
            <a:r>
              <a:rPr lang="en-US" dirty="0"/>
              <a:t>, not the one that </a:t>
            </a:r>
            <a:r>
              <a:rPr lang="en-US" b="1" dirty="0"/>
              <a:t>generalizes </a:t>
            </a:r>
            <a:r>
              <a:rPr lang="en-US" dirty="0"/>
              <a:t>well. </a:t>
            </a:r>
          </a:p>
          <a:p>
            <a:r>
              <a:rPr lang="en-US" dirty="0"/>
              <a:t>Just because you can get 100% on a practice exam you’ve studied for hours, it doesn’t mean you will also get 100% on the real test that you haven’t seen before.</a:t>
            </a:r>
          </a:p>
          <a:p>
            <a:endParaRPr lang="en-US" dirty="0"/>
          </a:p>
          <a:p>
            <a:pPr marL="139700" indent="0">
              <a:buNone/>
            </a:pPr>
            <a:r>
              <a:rPr lang="en-US" dirty="0"/>
              <a:t>Key Idea: Assessing yourself based on something you learned from generally overestimates how well you will do in the future! </a:t>
            </a:r>
          </a:p>
        </p:txBody>
      </p:sp>
      <p:sp>
        <p:nvSpPr>
          <p:cNvPr id="4" name="Slide Number Placeholder 3">
            <a:extLst>
              <a:ext uri="{FF2B5EF4-FFF2-40B4-BE49-F238E27FC236}">
                <a16:creationId xmlns:a16="http://schemas.microsoft.com/office/drawing/2014/main" id="{DA82CE2F-54D4-8E4E-9996-44F9DE00BD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1234207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28D84-13DF-F94C-B499-A99E652D6F63}"/>
              </a:ext>
            </a:extLst>
          </p:cNvPr>
          <p:cNvSpPr>
            <a:spLocks noGrp="1"/>
          </p:cNvSpPr>
          <p:nvPr>
            <p:ph type="title"/>
          </p:nvPr>
        </p:nvSpPr>
        <p:spPr/>
        <p:txBody>
          <a:bodyPr/>
          <a:lstStyle/>
          <a:p>
            <a:r>
              <a:rPr lang="en-US" dirty="0"/>
              <a:t>Future Performance</a:t>
            </a:r>
          </a:p>
        </p:txBody>
      </p:sp>
      <p:sp>
        <p:nvSpPr>
          <p:cNvPr id="3" name="Text Placeholder 2">
            <a:extLst>
              <a:ext uri="{FF2B5EF4-FFF2-40B4-BE49-F238E27FC236}">
                <a16:creationId xmlns:a16="http://schemas.microsoft.com/office/drawing/2014/main" id="{71F6A9F9-3929-4240-9190-F604B8E8F26F}"/>
              </a:ext>
            </a:extLst>
          </p:cNvPr>
          <p:cNvSpPr>
            <a:spLocks noGrp="1"/>
          </p:cNvSpPr>
          <p:nvPr>
            <p:ph type="body" idx="1"/>
          </p:nvPr>
        </p:nvSpPr>
        <p:spPr/>
        <p:txBody>
          <a:bodyPr/>
          <a:lstStyle/>
          <a:p>
            <a:pPr marL="139700" indent="0">
              <a:buNone/>
            </a:pPr>
            <a:r>
              <a:rPr lang="en-US" dirty="0"/>
              <a:t>What we care about is how well the model will do in the future.</a:t>
            </a:r>
          </a:p>
          <a:p>
            <a:pPr marL="139700" indent="0">
              <a:buNone/>
            </a:pPr>
            <a:r>
              <a:rPr lang="en-US" dirty="0"/>
              <a:t>How do we measure this? </a:t>
            </a:r>
            <a:r>
              <a:rPr lang="en-US" b="1" dirty="0"/>
              <a:t>True error</a:t>
            </a:r>
            <a:r>
              <a:rPr lang="en-US" dirty="0"/>
              <a:t> </a:t>
            </a:r>
          </a:p>
          <a:p>
            <a:pPr marL="139700" indent="0">
              <a:buNone/>
            </a:pPr>
            <a:r>
              <a:rPr lang="en-US" dirty="0"/>
              <a:t>To do this, we need to understand uncertainty in the world</a:t>
            </a:r>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r>
              <a:rPr lang="en-US" b="1" dirty="0"/>
              <a:t>True Error</a:t>
            </a:r>
            <a:endParaRPr lang="en-US" dirty="0"/>
          </a:p>
          <a:p>
            <a:pPr marL="139700" indent="0">
              <a:buNone/>
            </a:pPr>
            <a:endParaRPr lang="en-US" b="1" dirty="0"/>
          </a:p>
          <a:p>
            <a:pPr marL="139700" indent="0">
              <a:buNone/>
            </a:pPr>
            <a:endParaRPr lang="en-US" dirty="0"/>
          </a:p>
          <a:p>
            <a:pPr marL="139700" indent="0">
              <a:buNone/>
            </a:pPr>
            <a:endParaRPr lang="en-US" dirty="0"/>
          </a:p>
        </p:txBody>
      </p:sp>
      <p:sp>
        <p:nvSpPr>
          <p:cNvPr id="4" name="Slide Number Placeholder 3">
            <a:extLst>
              <a:ext uri="{FF2B5EF4-FFF2-40B4-BE49-F238E27FC236}">
                <a16:creationId xmlns:a16="http://schemas.microsoft.com/office/drawing/2014/main" id="{7F7346D4-2142-1940-942B-7D0D0B56473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pic>
        <p:nvPicPr>
          <p:cNvPr id="7" name="Picture 6">
            <a:extLst>
              <a:ext uri="{FF2B5EF4-FFF2-40B4-BE49-F238E27FC236}">
                <a16:creationId xmlns:a16="http://schemas.microsoft.com/office/drawing/2014/main" id="{38D9E148-18D8-054A-AA30-A29330883975}"/>
              </a:ext>
            </a:extLst>
          </p:cNvPr>
          <p:cNvPicPr>
            <a:picLocks noChangeAspect="1"/>
          </p:cNvPicPr>
          <p:nvPr/>
        </p:nvPicPr>
        <p:blipFill rotWithShape="1">
          <a:blip r:embed="rId3"/>
          <a:srcRect l="5543" b="7924"/>
          <a:stretch/>
        </p:blipFill>
        <p:spPr>
          <a:xfrm>
            <a:off x="3186258" y="1945194"/>
            <a:ext cx="2243252" cy="1344760"/>
          </a:xfrm>
          <a:prstGeom prst="rect">
            <a:avLst/>
          </a:prstGeom>
        </p:spPr>
      </p:pic>
      <p:pic>
        <p:nvPicPr>
          <p:cNvPr id="8" name="Picture 7">
            <a:extLst>
              <a:ext uri="{FF2B5EF4-FFF2-40B4-BE49-F238E27FC236}">
                <a16:creationId xmlns:a16="http://schemas.microsoft.com/office/drawing/2014/main" id="{4F1FB66B-5016-754D-9984-4D16F2A269ED}"/>
              </a:ext>
            </a:extLst>
          </p:cNvPr>
          <p:cNvPicPr>
            <a:picLocks noChangeAspect="1"/>
          </p:cNvPicPr>
          <p:nvPr/>
        </p:nvPicPr>
        <p:blipFill rotWithShape="1">
          <a:blip r:embed="rId4"/>
          <a:srcRect l="6337" b="7924"/>
          <a:stretch/>
        </p:blipFill>
        <p:spPr>
          <a:xfrm>
            <a:off x="6239385" y="1945195"/>
            <a:ext cx="2224399" cy="1344759"/>
          </a:xfrm>
          <a:prstGeom prst="rect">
            <a:avLst/>
          </a:prstGeom>
        </p:spPr>
      </p:pic>
      <p:sp>
        <p:nvSpPr>
          <p:cNvPr id="9" name="Rectangle 8">
            <a:extLst>
              <a:ext uri="{FF2B5EF4-FFF2-40B4-BE49-F238E27FC236}">
                <a16:creationId xmlns:a16="http://schemas.microsoft.com/office/drawing/2014/main" id="{FFE93DD8-86E1-8F4F-88D8-D9EE8051ADD0}"/>
              </a:ext>
            </a:extLst>
          </p:cNvPr>
          <p:cNvSpPr/>
          <p:nvPr/>
        </p:nvSpPr>
        <p:spPr>
          <a:xfrm>
            <a:off x="3906127" y="3461561"/>
            <a:ext cx="803513" cy="307777"/>
          </a:xfrm>
          <a:prstGeom prst="rect">
            <a:avLst/>
          </a:prstGeom>
        </p:spPr>
        <p:txBody>
          <a:bodyPr wrap="square">
            <a:spAutoFit/>
          </a:bodyPr>
          <a:lstStyle/>
          <a:p>
            <a:pPr algn="ctr"/>
            <a:r>
              <a:rPr lang="en-US" dirty="0">
                <a:solidFill>
                  <a:srgbClr val="666666"/>
                </a:solidFill>
                <a:latin typeface="Nunito Sans" pitchFamily="2" charset="77"/>
                <a:ea typeface="Nunito Sans" pitchFamily="2" charset="77"/>
                <a:cs typeface="Nunito Sans" pitchFamily="2" charset="77"/>
              </a:rPr>
              <a:t>Sq. Ft.</a:t>
            </a:r>
            <a:r>
              <a:rPr lang="en-US" dirty="0"/>
              <a:t> </a:t>
            </a:r>
          </a:p>
        </p:txBody>
      </p:sp>
      <p:sp>
        <p:nvSpPr>
          <p:cNvPr id="10" name="Rectangle 9">
            <a:extLst>
              <a:ext uri="{FF2B5EF4-FFF2-40B4-BE49-F238E27FC236}">
                <a16:creationId xmlns:a16="http://schemas.microsoft.com/office/drawing/2014/main" id="{8A335091-D837-B34B-B035-10B27B52EC76}"/>
              </a:ext>
            </a:extLst>
          </p:cNvPr>
          <p:cNvSpPr/>
          <p:nvPr/>
        </p:nvSpPr>
        <p:spPr>
          <a:xfrm>
            <a:off x="6733964" y="3461561"/>
            <a:ext cx="1235240" cy="307777"/>
          </a:xfrm>
          <a:prstGeom prst="rect">
            <a:avLst/>
          </a:prstGeom>
        </p:spPr>
        <p:txBody>
          <a:bodyPr wrap="square">
            <a:spAutoFit/>
          </a:bodyPr>
          <a:lstStyle/>
          <a:p>
            <a:pPr algn="ctr"/>
            <a:r>
              <a:rPr lang="en-US" dirty="0">
                <a:solidFill>
                  <a:srgbClr val="666666"/>
                </a:solidFill>
                <a:latin typeface="Nunito Sans" pitchFamily="2" charset="77"/>
                <a:ea typeface="Nunito Sans" pitchFamily="2" charset="77"/>
                <a:cs typeface="Nunito Sans" pitchFamily="2" charset="77"/>
              </a:rPr>
              <a:t>Price | Sq. Ft.</a:t>
            </a:r>
            <a:r>
              <a:rPr lang="en-US" dirty="0"/>
              <a:t> </a:t>
            </a:r>
          </a:p>
        </p:txBody>
      </p:sp>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1F366853-A7B6-418E-A4D3-CEF3CF3C013E}"/>
                  </a:ext>
                </a:extLst>
              </p14:cNvPr>
              <p14:cNvContentPartPr/>
              <p14:nvPr/>
            </p14:nvContentPartPr>
            <p14:xfrm>
              <a:off x="2943000" y="105840"/>
              <a:ext cx="4807800" cy="4945320"/>
            </p14:xfrm>
          </p:contentPart>
        </mc:Choice>
        <mc:Fallback>
          <p:pic>
            <p:nvPicPr>
              <p:cNvPr id="6" name="Ink 5">
                <a:extLst>
                  <a:ext uri="{FF2B5EF4-FFF2-40B4-BE49-F238E27FC236}">
                    <a16:creationId xmlns:a16="http://schemas.microsoft.com/office/drawing/2014/main" id="{1F366853-A7B6-418E-A4D3-CEF3CF3C013E}"/>
                  </a:ext>
                </a:extLst>
              </p:cNvPr>
              <p:cNvPicPr/>
              <p:nvPr/>
            </p:nvPicPr>
            <p:blipFill>
              <a:blip r:embed="rId6"/>
              <a:stretch>
                <a:fillRect/>
              </a:stretch>
            </p:blipFill>
            <p:spPr>
              <a:xfrm>
                <a:off x="2933640" y="96480"/>
                <a:ext cx="4826520" cy="4964040"/>
              </a:xfrm>
              <a:prstGeom prst="rect">
                <a:avLst/>
              </a:prstGeom>
            </p:spPr>
          </p:pic>
        </mc:Fallback>
      </mc:AlternateContent>
    </p:spTree>
    <p:extLst>
      <p:ext uri="{BB962C8B-B14F-4D97-AF65-F5344CB8AC3E}">
        <p14:creationId xmlns:p14="http://schemas.microsoft.com/office/powerpoint/2010/main" val="37680832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E77C0-B415-BD48-8D9B-9056EE0C00E9}"/>
              </a:ext>
            </a:extLst>
          </p:cNvPr>
          <p:cNvSpPr>
            <a:spLocks noGrp="1"/>
          </p:cNvSpPr>
          <p:nvPr>
            <p:ph type="title"/>
          </p:nvPr>
        </p:nvSpPr>
        <p:spPr/>
        <p:txBody>
          <a:bodyPr/>
          <a:lstStyle/>
          <a:p>
            <a:r>
              <a:rPr lang="en-US" dirty="0"/>
              <a:t>Model Assessment</a:t>
            </a:r>
          </a:p>
        </p:txBody>
      </p:sp>
      <p:sp>
        <p:nvSpPr>
          <p:cNvPr id="3" name="Text Placeholder 2">
            <a:extLst>
              <a:ext uri="{FF2B5EF4-FFF2-40B4-BE49-F238E27FC236}">
                <a16:creationId xmlns:a16="http://schemas.microsoft.com/office/drawing/2014/main" id="{0E3DF009-1A83-954B-8908-421F05FF5E7C}"/>
              </a:ext>
            </a:extLst>
          </p:cNvPr>
          <p:cNvSpPr>
            <a:spLocks noGrp="1"/>
          </p:cNvSpPr>
          <p:nvPr>
            <p:ph type="body" idx="1"/>
          </p:nvPr>
        </p:nvSpPr>
        <p:spPr/>
        <p:txBody>
          <a:bodyPr/>
          <a:lstStyle/>
          <a:p>
            <a:pPr marL="139700" indent="0">
              <a:buNone/>
            </a:pPr>
            <a:r>
              <a:rPr lang="en-US" dirty="0"/>
              <a:t>How can we figure out how well a model will do on future data if we don’t have any future data?</a:t>
            </a:r>
          </a:p>
          <a:p>
            <a:r>
              <a:rPr lang="en-US" dirty="0"/>
              <a:t>Estimate it! We can hide data from the model to test it later as an estimate how it will do on future data</a:t>
            </a:r>
          </a:p>
          <a:p>
            <a:endParaRPr lang="en-US" dirty="0"/>
          </a:p>
          <a:p>
            <a:pPr marL="139700" indent="0">
              <a:buNone/>
            </a:pPr>
            <a:r>
              <a:rPr lang="en-US" dirty="0"/>
              <a:t>We will randomly split our dataset into a </a:t>
            </a:r>
            <a:r>
              <a:rPr lang="en-US" b="1" dirty="0"/>
              <a:t>train set </a:t>
            </a:r>
            <a:r>
              <a:rPr lang="en-US" dirty="0"/>
              <a:t>and a </a:t>
            </a:r>
            <a:r>
              <a:rPr lang="en-US" b="1" dirty="0"/>
              <a:t>test set</a:t>
            </a:r>
            <a:endParaRPr lang="en-US" dirty="0"/>
          </a:p>
          <a:p>
            <a:r>
              <a:rPr lang="en-US" dirty="0"/>
              <a:t>The train set is to train the model</a:t>
            </a:r>
          </a:p>
          <a:p>
            <a:r>
              <a:rPr lang="en-US" dirty="0"/>
              <a:t>The test set is to estimate the performance in the future</a:t>
            </a:r>
          </a:p>
        </p:txBody>
      </p:sp>
      <p:sp>
        <p:nvSpPr>
          <p:cNvPr id="4" name="Slide Number Placeholder 3">
            <a:extLst>
              <a:ext uri="{FF2B5EF4-FFF2-40B4-BE49-F238E27FC236}">
                <a16:creationId xmlns:a16="http://schemas.microsoft.com/office/drawing/2014/main" id="{1AF0E7B1-D7ED-4D41-A3D4-095842E0CB0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pic>
        <p:nvPicPr>
          <p:cNvPr id="5" name="Picture 4">
            <a:extLst>
              <a:ext uri="{FF2B5EF4-FFF2-40B4-BE49-F238E27FC236}">
                <a16:creationId xmlns:a16="http://schemas.microsoft.com/office/drawing/2014/main" id="{0BD31029-E1C0-F649-A0D7-1DE1F1081615}"/>
              </a:ext>
            </a:extLst>
          </p:cNvPr>
          <p:cNvPicPr>
            <a:picLocks noChangeAspect="1"/>
          </p:cNvPicPr>
          <p:nvPr/>
        </p:nvPicPr>
        <p:blipFill>
          <a:blip r:embed="rId2"/>
          <a:stretch>
            <a:fillRect/>
          </a:stretch>
        </p:blipFill>
        <p:spPr>
          <a:xfrm>
            <a:off x="4842588" y="3265751"/>
            <a:ext cx="2163795" cy="1514199"/>
          </a:xfrm>
          <a:prstGeom prst="rect">
            <a:avLst/>
          </a:prstGeom>
        </p:spPr>
      </p:pic>
      <p:sp>
        <p:nvSpPr>
          <p:cNvPr id="6" name="Oval 5">
            <a:extLst>
              <a:ext uri="{FF2B5EF4-FFF2-40B4-BE49-F238E27FC236}">
                <a16:creationId xmlns:a16="http://schemas.microsoft.com/office/drawing/2014/main" id="{3430CC42-4637-CC40-A006-0AFE68896998}"/>
              </a:ext>
            </a:extLst>
          </p:cNvPr>
          <p:cNvSpPr/>
          <p:nvPr/>
        </p:nvSpPr>
        <p:spPr>
          <a:xfrm>
            <a:off x="5096559" y="4209142"/>
            <a:ext cx="46653"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37B068F9-6708-DC41-B15C-68F58860BE85}"/>
              </a:ext>
            </a:extLst>
          </p:cNvPr>
          <p:cNvSpPr/>
          <p:nvPr/>
        </p:nvSpPr>
        <p:spPr>
          <a:xfrm>
            <a:off x="5324187" y="3964667"/>
            <a:ext cx="46653"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3BD3614A-5218-0249-9A86-97179B6AC67D}"/>
              </a:ext>
            </a:extLst>
          </p:cNvPr>
          <p:cNvSpPr/>
          <p:nvPr/>
        </p:nvSpPr>
        <p:spPr>
          <a:xfrm>
            <a:off x="5340062" y="3853542"/>
            <a:ext cx="46653"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611F0C4-58E0-5548-8AE6-E677378AF8EF}"/>
              </a:ext>
            </a:extLst>
          </p:cNvPr>
          <p:cNvSpPr/>
          <p:nvPr/>
        </p:nvSpPr>
        <p:spPr>
          <a:xfrm>
            <a:off x="5476587" y="3818617"/>
            <a:ext cx="46653"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A21FB857-044B-844F-B2DD-D9A884110318}"/>
              </a:ext>
            </a:extLst>
          </p:cNvPr>
          <p:cNvSpPr/>
          <p:nvPr/>
        </p:nvSpPr>
        <p:spPr>
          <a:xfrm>
            <a:off x="5679787" y="3888467"/>
            <a:ext cx="46653"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D1C0AEC-D5BE-D848-8FF2-63CE35FE4B6D}"/>
              </a:ext>
            </a:extLst>
          </p:cNvPr>
          <p:cNvSpPr/>
          <p:nvPr/>
        </p:nvSpPr>
        <p:spPr>
          <a:xfrm>
            <a:off x="5816312" y="3859892"/>
            <a:ext cx="46653"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E7D18771-7E4C-764F-BB04-E17710DBDFCF}"/>
              </a:ext>
            </a:extLst>
          </p:cNvPr>
          <p:cNvSpPr/>
          <p:nvPr/>
        </p:nvSpPr>
        <p:spPr>
          <a:xfrm>
            <a:off x="5908387" y="3863067"/>
            <a:ext cx="46653"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C5EAB984-A588-CC48-A084-759CD7B0DB71}"/>
              </a:ext>
            </a:extLst>
          </p:cNvPr>
          <p:cNvSpPr/>
          <p:nvPr/>
        </p:nvSpPr>
        <p:spPr>
          <a:xfrm>
            <a:off x="5959187" y="3913867"/>
            <a:ext cx="46653"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14E953F-50E3-BA49-BB18-0E8724296174}"/>
              </a:ext>
            </a:extLst>
          </p:cNvPr>
          <p:cNvSpPr/>
          <p:nvPr/>
        </p:nvSpPr>
        <p:spPr>
          <a:xfrm>
            <a:off x="6248112" y="3926567"/>
            <a:ext cx="46653"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a:extLst>
              <a:ext uri="{FF2B5EF4-FFF2-40B4-BE49-F238E27FC236}">
                <a16:creationId xmlns:a16="http://schemas.microsoft.com/office/drawing/2014/main" id="{1629D759-CEB6-CA44-91A5-F85A51275DCD}"/>
              </a:ext>
            </a:extLst>
          </p:cNvPr>
          <p:cNvSpPr/>
          <p:nvPr/>
        </p:nvSpPr>
        <p:spPr>
          <a:xfrm>
            <a:off x="6087760" y="3699250"/>
            <a:ext cx="46653"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135AD3DE-3BC1-F44A-867E-66451D27B6DD}"/>
              </a:ext>
            </a:extLst>
          </p:cNvPr>
          <p:cNvSpPr/>
          <p:nvPr/>
        </p:nvSpPr>
        <p:spPr>
          <a:xfrm>
            <a:off x="6514812" y="3805917"/>
            <a:ext cx="46653"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DC280325-F220-6648-A62E-20A419A183A3}"/>
              </a:ext>
            </a:extLst>
          </p:cNvPr>
          <p:cNvSpPr/>
          <p:nvPr/>
        </p:nvSpPr>
        <p:spPr>
          <a:xfrm>
            <a:off x="6600537" y="3666217"/>
            <a:ext cx="46653"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DA20B49-F819-E649-A1DC-61EA85F32A12}"/>
              </a:ext>
            </a:extLst>
          </p:cNvPr>
          <p:cNvSpPr/>
          <p:nvPr/>
        </p:nvSpPr>
        <p:spPr>
          <a:xfrm>
            <a:off x="5598810" y="3848475"/>
            <a:ext cx="46653"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DF1FB16E-E9A2-EA4C-808C-62C0F8649885}"/>
              </a:ext>
            </a:extLst>
          </p:cNvPr>
          <p:cNvSpPr/>
          <p:nvPr/>
        </p:nvSpPr>
        <p:spPr>
          <a:xfrm>
            <a:off x="6176660" y="3965950"/>
            <a:ext cx="46653"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FACA82B8-642F-2149-B0DC-B5C96255B452}"/>
              </a:ext>
            </a:extLst>
          </p:cNvPr>
          <p:cNvSpPr/>
          <p:nvPr/>
        </p:nvSpPr>
        <p:spPr>
          <a:xfrm>
            <a:off x="5890910" y="3743700"/>
            <a:ext cx="46653"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1D2C94D5-1296-3548-A864-C0F559A17BE1}"/>
              </a:ext>
            </a:extLst>
          </p:cNvPr>
          <p:cNvSpPr/>
          <p:nvPr/>
        </p:nvSpPr>
        <p:spPr>
          <a:xfrm>
            <a:off x="6011560" y="3854825"/>
            <a:ext cx="46653"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0DA3FA1D-E401-4348-8458-B72C4634BD98}"/>
              </a:ext>
            </a:extLst>
          </p:cNvPr>
          <p:cNvSpPr/>
          <p:nvPr/>
        </p:nvSpPr>
        <p:spPr>
          <a:xfrm>
            <a:off x="6217935" y="4004050"/>
            <a:ext cx="46653"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4534FBFA-ED64-6F46-AC5C-CB60CF5BC338}"/>
              </a:ext>
            </a:extLst>
          </p:cNvPr>
          <p:cNvSpPr/>
          <p:nvPr/>
        </p:nvSpPr>
        <p:spPr>
          <a:xfrm>
            <a:off x="6484635" y="3718300"/>
            <a:ext cx="46653"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8DAF70D9-0555-DD45-8E55-F709E5EB386C}"/>
              </a:ext>
            </a:extLst>
          </p:cNvPr>
          <p:cNvSpPr/>
          <p:nvPr/>
        </p:nvSpPr>
        <p:spPr>
          <a:xfrm>
            <a:off x="6849760" y="3318250"/>
            <a:ext cx="46653"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4A0B2D5D-9335-4D12-AC97-EEF43C779F5B}"/>
                  </a:ext>
                </a:extLst>
              </p14:cNvPr>
              <p14:cNvContentPartPr/>
              <p14:nvPr/>
            </p14:nvContentPartPr>
            <p14:xfrm>
              <a:off x="5103360" y="2455560"/>
              <a:ext cx="3178440" cy="1809000"/>
            </p14:xfrm>
          </p:contentPart>
        </mc:Choice>
        <mc:Fallback>
          <p:pic>
            <p:nvPicPr>
              <p:cNvPr id="7" name="Ink 6">
                <a:extLst>
                  <a:ext uri="{FF2B5EF4-FFF2-40B4-BE49-F238E27FC236}">
                    <a16:creationId xmlns:a16="http://schemas.microsoft.com/office/drawing/2014/main" id="{4A0B2D5D-9335-4D12-AC97-EEF43C779F5B}"/>
                  </a:ext>
                </a:extLst>
              </p:cNvPr>
              <p:cNvPicPr/>
              <p:nvPr/>
            </p:nvPicPr>
            <p:blipFill>
              <a:blip r:embed="rId4"/>
              <a:stretch>
                <a:fillRect/>
              </a:stretch>
            </p:blipFill>
            <p:spPr>
              <a:xfrm>
                <a:off x="5094000" y="2446200"/>
                <a:ext cx="3197160" cy="1827720"/>
              </a:xfrm>
              <a:prstGeom prst="rect">
                <a:avLst/>
              </a:prstGeom>
            </p:spPr>
          </p:pic>
        </mc:Fallback>
      </mc:AlternateContent>
    </p:spTree>
    <p:extLst>
      <p:ext uri="{BB962C8B-B14F-4D97-AF65-F5344CB8AC3E}">
        <p14:creationId xmlns:p14="http://schemas.microsoft.com/office/powerpoint/2010/main" val="42337740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fade">
                                      <p:cBhvr>
                                        <p:cTn id="25" dur="500"/>
                                        <p:tgtEl>
                                          <p:spTgt spid="4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500"/>
                                        <p:tgtEl>
                                          <p:spTgt spid="4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fade">
                                      <p:cBhvr>
                                        <p:cTn id="43" dur="500"/>
                                        <p:tgtEl>
                                          <p:spTgt spid="4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animBg="1"/>
      <p:bldP spid="40" grpId="0" animBg="1"/>
      <p:bldP spid="41" grpId="0" animBg="1"/>
      <p:bldP spid="42" grpId="0" animBg="1"/>
      <p:bldP spid="43" grpId="0" animBg="1"/>
      <p:bldP spid="44" grpId="0" animBg="1"/>
      <p:bldP spid="45" grpId="0" animBg="1"/>
      <p:bldP spid="46" grpId="0" animBg="1"/>
      <p:bldP spid="51" grpId="0" animBg="1"/>
      <p:bldP spid="47" grpId="0" animBg="1"/>
      <p:bldP spid="48" grpId="0" animBg="1"/>
      <p:bldP spid="49" grpId="0" animBg="1"/>
      <p:bldP spid="50" grpId="0" animBg="1"/>
      <p:bldP spid="52" grpId="0" animBg="1"/>
      <p:bldP spid="53" grpId="0" animBg="1"/>
      <p:bldP spid="54" grpId="0" animBg="1"/>
      <p:bldP spid="55" grpId="0" animBg="1"/>
      <p:bldP spid="5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8922E-23F8-5B4A-AE35-AB1D247E2928}"/>
              </a:ext>
            </a:extLst>
          </p:cNvPr>
          <p:cNvSpPr>
            <a:spLocks noGrp="1"/>
          </p:cNvSpPr>
          <p:nvPr>
            <p:ph type="title"/>
          </p:nvPr>
        </p:nvSpPr>
        <p:spPr/>
        <p:txBody>
          <a:bodyPr/>
          <a:lstStyle/>
          <a:p>
            <a:r>
              <a:rPr lang="en-US" dirty="0"/>
              <a:t>Test Error</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B810216-B4A1-0244-A320-5F8B31038E07}"/>
                  </a:ext>
                </a:extLst>
              </p:cNvPr>
              <p:cNvSpPr>
                <a:spLocks noGrp="1"/>
              </p:cNvSpPr>
              <p:nvPr>
                <p:ph type="body" idx="1"/>
              </p:nvPr>
            </p:nvSpPr>
            <p:spPr/>
            <p:txBody>
              <a:bodyPr/>
              <a:lstStyle/>
              <a:p>
                <a:pPr marL="139700" indent="0">
                  <a:buNone/>
                </a:pPr>
                <a:r>
                  <a:rPr lang="en-US" dirty="0"/>
                  <a:t>What we really care about is the </a:t>
                </a:r>
                <a:r>
                  <a:rPr lang="en-US" b="1" dirty="0"/>
                  <a:t>true error, </a:t>
                </a:r>
                <a:r>
                  <a:rPr lang="en-US" dirty="0"/>
                  <a:t>but we can’t know that without having an infinite amount of data! </a:t>
                </a:r>
              </a:p>
              <a:p>
                <a:pPr marL="139700" indent="0">
                  <a:buNone/>
                </a:pPr>
                <a:endParaRPr lang="en-US" dirty="0"/>
              </a:p>
              <a:p>
                <a:pPr marL="139700" indent="0">
                  <a:buNone/>
                </a:pPr>
                <a:r>
                  <a:rPr lang="en-US" dirty="0"/>
                  <a:t>We will use the </a:t>
                </a:r>
                <a:r>
                  <a:rPr lang="en-US" b="1" dirty="0"/>
                  <a:t>test set </a:t>
                </a:r>
                <a:r>
                  <a:rPr lang="en-US" dirty="0"/>
                  <a:t>to estimate the true error </a:t>
                </a:r>
              </a:p>
              <a:p>
                <a:pPr marL="139700" indent="0">
                  <a:buNone/>
                </a:pPr>
                <a:endParaRPr lang="en-US" dirty="0"/>
              </a:p>
              <a:p>
                <a:pPr marL="139700" indent="0">
                  <a:buNone/>
                </a:pPr>
                <a:r>
                  <a:rPr lang="en-US" dirty="0"/>
                  <a:t>Call the error on the test set the </a:t>
                </a:r>
                <a:r>
                  <a:rPr lang="en-US" b="1" dirty="0"/>
                  <a:t>test error</a:t>
                </a:r>
                <a:endParaRPr lang="en-US" dirty="0"/>
              </a:p>
              <a:p>
                <a:pPr marL="13970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𝑅𝑆</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𝑆</m:t>
                          </m:r>
                        </m:e>
                        <m:sub>
                          <m:r>
                            <a:rPr lang="en-US" b="0" i="1" smtClean="0">
                              <a:latin typeface="Cambria Math" panose="02040503050406030204" pitchFamily="18" charset="0"/>
                            </a:rPr>
                            <m:t>𝑡𝑒𝑠𝑡</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 </m:t>
                      </m:r>
                      <m:nary>
                        <m:naryPr>
                          <m:chr m:val="∑"/>
                          <m:supHide m:val="on"/>
                          <m:ctrlPr>
                            <a:rPr lang="en-US" b="0" i="1" smtClean="0">
                              <a:latin typeface="Cambria Math" panose="02040503050406030204" pitchFamily="18" charset="0"/>
                            </a:rPr>
                          </m:ctrlPr>
                        </m:naryPr>
                        <m:sub>
                          <m:r>
                            <m:rPr>
                              <m:brk m:alnAt="7"/>
                            </m:rP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𝑇𝑒𝑠𝑡</m:t>
                          </m:r>
                        </m:sub>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𝑤</m:t>
                                          </m:r>
                                        </m:e>
                                      </m:acc>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e>
                              </m:d>
                            </m:e>
                            <m:sup>
                              <m:r>
                                <a:rPr lang="en-US" b="0" i="1" smtClean="0">
                                  <a:latin typeface="Cambria Math" panose="02040503050406030204" pitchFamily="18" charset="0"/>
                                </a:rPr>
                                <m:t>2</m:t>
                              </m:r>
                            </m:sup>
                          </m:sSup>
                        </m:e>
                      </m:nary>
                    </m:oMath>
                  </m:oMathPara>
                </a14:m>
                <a:endParaRPr lang="en-US" b="0" dirty="0"/>
              </a:p>
              <a:p>
                <a:pPr marL="139700" indent="0">
                  <a:buNone/>
                </a:pPr>
                <a:endParaRPr lang="en-US" dirty="0"/>
              </a:p>
              <a:p>
                <a:pPr marL="139700" indent="0">
                  <a:buNone/>
                </a:pPr>
                <a:r>
                  <a:rPr lang="en-US" dirty="0"/>
                  <a:t>If the test set is large enough, this can approximate the true error</a:t>
                </a:r>
              </a:p>
            </p:txBody>
          </p:sp>
        </mc:Choice>
        <mc:Fallback xmlns="">
          <p:sp>
            <p:nvSpPr>
              <p:cNvPr id="3" name="Text Placeholder 2">
                <a:extLst>
                  <a:ext uri="{FF2B5EF4-FFF2-40B4-BE49-F238E27FC236}">
                    <a16:creationId xmlns:a16="http://schemas.microsoft.com/office/drawing/2014/main" id="{FB810216-B4A1-0244-A320-5F8B31038E07}"/>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309ACFF-6428-3E4C-A777-2006D9E189F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01B7C80A-8D13-4165-9B0F-ADB387F95A15}"/>
                  </a:ext>
                </a:extLst>
              </p14:cNvPr>
              <p14:cNvContentPartPr/>
              <p14:nvPr/>
            </p14:nvContentPartPr>
            <p14:xfrm>
              <a:off x="4475880" y="1910160"/>
              <a:ext cx="2115360" cy="1299960"/>
            </p14:xfrm>
          </p:contentPart>
        </mc:Choice>
        <mc:Fallback>
          <p:pic>
            <p:nvPicPr>
              <p:cNvPr id="6" name="Ink 5">
                <a:extLst>
                  <a:ext uri="{FF2B5EF4-FFF2-40B4-BE49-F238E27FC236}">
                    <a16:creationId xmlns:a16="http://schemas.microsoft.com/office/drawing/2014/main" id="{01B7C80A-8D13-4165-9B0F-ADB387F95A15}"/>
                  </a:ext>
                </a:extLst>
              </p:cNvPr>
              <p:cNvPicPr/>
              <p:nvPr/>
            </p:nvPicPr>
            <p:blipFill>
              <a:blip r:embed="rId4"/>
              <a:stretch>
                <a:fillRect/>
              </a:stretch>
            </p:blipFill>
            <p:spPr>
              <a:xfrm>
                <a:off x="4466520" y="1900800"/>
                <a:ext cx="2134080" cy="1318680"/>
              </a:xfrm>
              <a:prstGeom prst="rect">
                <a:avLst/>
              </a:prstGeom>
            </p:spPr>
          </p:pic>
        </mc:Fallback>
      </mc:AlternateContent>
    </p:spTree>
    <p:extLst>
      <p:ext uri="{BB962C8B-B14F-4D97-AF65-F5344CB8AC3E}">
        <p14:creationId xmlns:p14="http://schemas.microsoft.com/office/powerpoint/2010/main" val="912220203"/>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50C3F-02DB-9C42-A420-C8A48D55E930}"/>
              </a:ext>
            </a:extLst>
          </p:cNvPr>
          <p:cNvSpPr>
            <a:spLocks noGrp="1"/>
          </p:cNvSpPr>
          <p:nvPr>
            <p:ph type="title"/>
          </p:nvPr>
        </p:nvSpPr>
        <p:spPr/>
        <p:txBody>
          <a:bodyPr/>
          <a:lstStyle/>
          <a:p>
            <a:r>
              <a:rPr lang="en-US" sz="2000" dirty="0"/>
              <a:t>Train/Test Split</a:t>
            </a:r>
          </a:p>
        </p:txBody>
      </p:sp>
      <p:sp>
        <p:nvSpPr>
          <p:cNvPr id="3" name="Text Placeholder 2">
            <a:extLst>
              <a:ext uri="{FF2B5EF4-FFF2-40B4-BE49-F238E27FC236}">
                <a16:creationId xmlns:a16="http://schemas.microsoft.com/office/drawing/2014/main" id="{8EDFBDA4-BD44-8246-9098-649048295FA9}"/>
              </a:ext>
            </a:extLst>
          </p:cNvPr>
          <p:cNvSpPr>
            <a:spLocks noGrp="1"/>
          </p:cNvSpPr>
          <p:nvPr>
            <p:ph type="body" idx="1"/>
          </p:nvPr>
        </p:nvSpPr>
        <p:spPr/>
        <p:txBody>
          <a:bodyPr/>
          <a:lstStyle/>
          <a:p>
            <a:pPr marL="139700" indent="0">
              <a:buNone/>
            </a:pPr>
            <a:r>
              <a:rPr lang="en-US" dirty="0"/>
              <a:t>If we use the test set to estimate future, how big should it be?</a:t>
            </a:r>
          </a:p>
          <a:p>
            <a:pPr marL="139700" indent="0">
              <a:buNone/>
            </a:pPr>
            <a:endParaRPr lang="en-US" dirty="0"/>
          </a:p>
          <a:p>
            <a:pPr marL="139700" indent="0">
              <a:buNone/>
            </a:pPr>
            <a:endParaRPr lang="en-US" dirty="0"/>
          </a:p>
          <a:p>
            <a:pPr marL="139700" indent="0">
              <a:buNone/>
            </a:pPr>
            <a:r>
              <a:rPr lang="en-US" dirty="0"/>
              <a:t>This comes at a cost of reducing the size of the training set though (in the absence of being able to just get more data)</a:t>
            </a:r>
          </a:p>
          <a:p>
            <a:pPr marL="139700" indent="0">
              <a:buNone/>
            </a:pPr>
            <a:endParaRPr lang="en-US" dirty="0"/>
          </a:p>
          <a:p>
            <a:pPr marL="139700" indent="0">
              <a:buNone/>
            </a:pPr>
            <a:endParaRPr lang="en-US" dirty="0"/>
          </a:p>
          <a:p>
            <a:pPr marL="139700" indent="0">
              <a:buNone/>
            </a:pPr>
            <a:endParaRPr lang="en-US" dirty="0"/>
          </a:p>
          <a:p>
            <a:pPr marL="139700" indent="0">
              <a:buNone/>
            </a:pPr>
            <a:r>
              <a:rPr lang="en-US" dirty="0"/>
              <a:t>In practice people generally do </a:t>
            </a:r>
            <a:r>
              <a:rPr lang="en-US" dirty="0" err="1"/>
              <a:t>train:test</a:t>
            </a:r>
            <a:r>
              <a:rPr lang="en-US" dirty="0"/>
              <a:t> as either</a:t>
            </a:r>
          </a:p>
          <a:p>
            <a:r>
              <a:rPr lang="en-US" dirty="0"/>
              <a:t>80:20</a:t>
            </a:r>
          </a:p>
          <a:p>
            <a:r>
              <a:rPr lang="en-US" dirty="0"/>
              <a:t>90:10</a:t>
            </a:r>
          </a:p>
          <a:p>
            <a:endParaRPr lang="en-US" dirty="0"/>
          </a:p>
          <a:p>
            <a:pPr marL="139700" indent="0">
              <a:buNone/>
            </a:pPr>
            <a:r>
              <a:rPr lang="en-US" b="1" dirty="0"/>
              <a:t>Important</a:t>
            </a:r>
            <a:r>
              <a:rPr lang="en-US" dirty="0"/>
              <a:t>: Never train your model on data in the test set!</a:t>
            </a:r>
            <a:endParaRPr lang="en-US" b="1" dirty="0"/>
          </a:p>
        </p:txBody>
      </p:sp>
      <p:sp>
        <p:nvSpPr>
          <p:cNvPr id="4" name="Slide Number Placeholder 3">
            <a:extLst>
              <a:ext uri="{FF2B5EF4-FFF2-40B4-BE49-F238E27FC236}">
                <a16:creationId xmlns:a16="http://schemas.microsoft.com/office/drawing/2014/main" id="{CF5A6008-4FB0-D74C-A5FA-CC4DFFAFE9D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mc:AlternateContent xmlns:mc="http://schemas.openxmlformats.org/markup-compatibility/2006">
        <mc:Choice xmlns:p14="http://schemas.microsoft.com/office/powerpoint/2010/main" Requires="p14">
          <p:contentPart p14:bwMode="auto" r:id="rId3">
            <p14:nvContentPartPr>
              <p14:cNvPr id="6" name="Ink 5">
                <a:extLst>
                  <a:ext uri="{FF2B5EF4-FFF2-40B4-BE49-F238E27FC236}">
                    <a16:creationId xmlns:a16="http://schemas.microsoft.com/office/drawing/2014/main" id="{0F2F1FFB-6C2D-4F8D-B813-F4FA2D1C86F9}"/>
                  </a:ext>
                </a:extLst>
              </p14:cNvPr>
              <p14:cNvContentPartPr/>
              <p14:nvPr/>
            </p14:nvContentPartPr>
            <p14:xfrm>
              <a:off x="3100680" y="1049760"/>
              <a:ext cx="5027400" cy="1876320"/>
            </p14:xfrm>
          </p:contentPart>
        </mc:Choice>
        <mc:Fallback>
          <p:pic>
            <p:nvPicPr>
              <p:cNvPr id="6" name="Ink 5">
                <a:extLst>
                  <a:ext uri="{FF2B5EF4-FFF2-40B4-BE49-F238E27FC236}">
                    <a16:creationId xmlns:a16="http://schemas.microsoft.com/office/drawing/2014/main" id="{0F2F1FFB-6C2D-4F8D-B813-F4FA2D1C86F9}"/>
                  </a:ext>
                </a:extLst>
              </p:cNvPr>
              <p:cNvPicPr/>
              <p:nvPr/>
            </p:nvPicPr>
            <p:blipFill>
              <a:blip r:embed="rId4"/>
              <a:stretch>
                <a:fillRect/>
              </a:stretch>
            </p:blipFill>
            <p:spPr>
              <a:xfrm>
                <a:off x="3091320" y="1040400"/>
                <a:ext cx="5046120" cy="1895040"/>
              </a:xfrm>
              <a:prstGeom prst="rect">
                <a:avLst/>
              </a:prstGeom>
            </p:spPr>
          </p:pic>
        </mc:Fallback>
      </mc:AlternateContent>
    </p:spTree>
    <p:extLst>
      <p:ext uri="{BB962C8B-B14F-4D97-AF65-F5344CB8AC3E}">
        <p14:creationId xmlns:p14="http://schemas.microsoft.com/office/powerpoint/2010/main" val="34217535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0887F-ECE4-40AB-80C4-411E3087B621}"/>
              </a:ext>
            </a:extLst>
          </p:cNvPr>
          <p:cNvSpPr>
            <a:spLocks noGrp="1"/>
          </p:cNvSpPr>
          <p:nvPr>
            <p:ph type="ctrTitle"/>
          </p:nvPr>
        </p:nvSpPr>
        <p:spPr/>
        <p:txBody>
          <a:bodyPr/>
          <a:lstStyle/>
          <a:p>
            <a:r>
              <a:rPr lang="en-US" dirty="0"/>
              <a:t>Model Complexity</a:t>
            </a:r>
          </a:p>
        </p:txBody>
      </p:sp>
      <p:sp>
        <p:nvSpPr>
          <p:cNvPr id="3" name="Subtitle 2">
            <a:extLst>
              <a:ext uri="{FF2B5EF4-FFF2-40B4-BE49-F238E27FC236}">
                <a16:creationId xmlns:a16="http://schemas.microsoft.com/office/drawing/2014/main" id="{521A83A8-4B3A-494E-B985-602450B75212}"/>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F47C0DDC-0161-4197-BAAE-9BF05C237C7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34844945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4350-052A-DF46-9F18-BCC5F3BB80B3}"/>
              </a:ext>
            </a:extLst>
          </p:cNvPr>
          <p:cNvSpPr>
            <a:spLocks noGrp="1"/>
          </p:cNvSpPr>
          <p:nvPr>
            <p:ph type="title"/>
          </p:nvPr>
        </p:nvSpPr>
        <p:spPr/>
        <p:txBody>
          <a:bodyPr/>
          <a:lstStyle/>
          <a:p>
            <a:r>
              <a:rPr lang="en-US" dirty="0"/>
              <a:t>Train Error</a:t>
            </a:r>
          </a:p>
        </p:txBody>
      </p:sp>
      <p:sp>
        <p:nvSpPr>
          <p:cNvPr id="3" name="Text Placeholder 2">
            <a:extLst>
              <a:ext uri="{FF2B5EF4-FFF2-40B4-BE49-F238E27FC236}">
                <a16:creationId xmlns:a16="http://schemas.microsoft.com/office/drawing/2014/main" id="{FBDB5B54-AC89-514F-9C7A-C31F9E0B2EC9}"/>
              </a:ext>
            </a:extLst>
          </p:cNvPr>
          <p:cNvSpPr>
            <a:spLocks noGrp="1"/>
          </p:cNvSpPr>
          <p:nvPr>
            <p:ph type="body" idx="1"/>
          </p:nvPr>
        </p:nvSpPr>
        <p:spPr/>
        <p:txBody>
          <a:bodyPr/>
          <a:lstStyle/>
          <a:p>
            <a:pPr marL="139700" indent="0">
              <a:buNone/>
            </a:pPr>
            <a:r>
              <a:rPr lang="en-US" dirty="0"/>
              <a:t>What happens to training error as we increase model complexity?</a:t>
            </a:r>
          </a:p>
          <a:p>
            <a:r>
              <a:rPr lang="en-US" dirty="0"/>
              <a:t>Start with the simplest model (a constant  function)</a:t>
            </a:r>
          </a:p>
          <a:p>
            <a:r>
              <a:rPr lang="en-US" dirty="0"/>
              <a:t>End with a very high degree polynomial</a:t>
            </a:r>
          </a:p>
        </p:txBody>
      </p:sp>
      <p:sp>
        <p:nvSpPr>
          <p:cNvPr id="4" name="Slide Number Placeholder 3">
            <a:extLst>
              <a:ext uri="{FF2B5EF4-FFF2-40B4-BE49-F238E27FC236}">
                <a16:creationId xmlns:a16="http://schemas.microsoft.com/office/drawing/2014/main" id="{8E4E8707-CDD5-6945-B589-576EB0FEB4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pic>
        <p:nvPicPr>
          <p:cNvPr id="10" name="Picture 9">
            <a:extLst>
              <a:ext uri="{FF2B5EF4-FFF2-40B4-BE49-F238E27FC236}">
                <a16:creationId xmlns:a16="http://schemas.microsoft.com/office/drawing/2014/main" id="{4FB99DF1-861B-A141-B84C-B4DDE573A6B4}"/>
              </a:ext>
            </a:extLst>
          </p:cNvPr>
          <p:cNvPicPr>
            <a:picLocks noChangeAspect="1"/>
          </p:cNvPicPr>
          <p:nvPr/>
        </p:nvPicPr>
        <p:blipFill>
          <a:blip r:embed="rId2"/>
          <a:stretch>
            <a:fillRect/>
          </a:stretch>
        </p:blipFill>
        <p:spPr>
          <a:xfrm>
            <a:off x="2705493" y="2100261"/>
            <a:ext cx="3459798" cy="2423430"/>
          </a:xfrm>
          <a:prstGeom prst="rect">
            <a:avLst/>
          </a:prstGeom>
        </p:spPr>
      </p:pic>
    </p:spTree>
    <p:extLst>
      <p:ext uri="{BB962C8B-B14F-4D97-AF65-F5344CB8AC3E}">
        <p14:creationId xmlns:p14="http://schemas.microsoft.com/office/powerpoint/2010/main" val="2204502509"/>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84350-052A-DF46-9F18-BCC5F3BB80B3}"/>
              </a:ext>
            </a:extLst>
          </p:cNvPr>
          <p:cNvSpPr>
            <a:spLocks noGrp="1"/>
          </p:cNvSpPr>
          <p:nvPr>
            <p:ph type="title"/>
          </p:nvPr>
        </p:nvSpPr>
        <p:spPr/>
        <p:txBody>
          <a:bodyPr/>
          <a:lstStyle/>
          <a:p>
            <a:r>
              <a:rPr lang="en-US" dirty="0"/>
              <a:t>True Error</a:t>
            </a:r>
          </a:p>
        </p:txBody>
      </p:sp>
      <p:sp>
        <p:nvSpPr>
          <p:cNvPr id="3" name="Text Placeholder 2">
            <a:extLst>
              <a:ext uri="{FF2B5EF4-FFF2-40B4-BE49-F238E27FC236}">
                <a16:creationId xmlns:a16="http://schemas.microsoft.com/office/drawing/2014/main" id="{FBDB5B54-AC89-514F-9C7A-C31F9E0B2EC9}"/>
              </a:ext>
            </a:extLst>
          </p:cNvPr>
          <p:cNvSpPr>
            <a:spLocks noGrp="1"/>
          </p:cNvSpPr>
          <p:nvPr>
            <p:ph type="body" idx="1"/>
          </p:nvPr>
        </p:nvSpPr>
        <p:spPr/>
        <p:txBody>
          <a:bodyPr/>
          <a:lstStyle/>
          <a:p>
            <a:pPr marL="139700" indent="0">
              <a:buNone/>
            </a:pPr>
            <a:r>
              <a:rPr lang="en-US" dirty="0"/>
              <a:t>What happens to true error as we increase model complexity?</a:t>
            </a:r>
          </a:p>
          <a:p>
            <a:r>
              <a:rPr lang="en-US" dirty="0"/>
              <a:t>Start with the simplest model (a constant  function)</a:t>
            </a:r>
          </a:p>
          <a:p>
            <a:r>
              <a:rPr lang="en-US" dirty="0"/>
              <a:t>End with a very high degree polynomial</a:t>
            </a:r>
          </a:p>
        </p:txBody>
      </p:sp>
      <p:sp>
        <p:nvSpPr>
          <p:cNvPr id="4" name="Slide Number Placeholder 3">
            <a:extLst>
              <a:ext uri="{FF2B5EF4-FFF2-40B4-BE49-F238E27FC236}">
                <a16:creationId xmlns:a16="http://schemas.microsoft.com/office/drawing/2014/main" id="{8E4E8707-CDD5-6945-B589-576EB0FEB45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pic>
        <p:nvPicPr>
          <p:cNvPr id="5" name="Picture 4">
            <a:extLst>
              <a:ext uri="{FF2B5EF4-FFF2-40B4-BE49-F238E27FC236}">
                <a16:creationId xmlns:a16="http://schemas.microsoft.com/office/drawing/2014/main" id="{DDFB0823-F2CC-334E-A75E-C70A94D200A1}"/>
              </a:ext>
            </a:extLst>
          </p:cNvPr>
          <p:cNvPicPr>
            <a:picLocks noChangeAspect="1"/>
          </p:cNvPicPr>
          <p:nvPr/>
        </p:nvPicPr>
        <p:blipFill>
          <a:blip r:embed="rId2"/>
          <a:stretch>
            <a:fillRect/>
          </a:stretch>
        </p:blipFill>
        <p:spPr>
          <a:xfrm>
            <a:off x="2695717" y="2102177"/>
            <a:ext cx="3472506" cy="2430020"/>
          </a:xfrm>
          <a:prstGeom prst="rect">
            <a:avLst/>
          </a:prstGeom>
        </p:spPr>
      </p:pic>
    </p:spTree>
    <p:extLst>
      <p:ext uri="{BB962C8B-B14F-4D97-AF65-F5344CB8AC3E}">
        <p14:creationId xmlns:p14="http://schemas.microsoft.com/office/powerpoint/2010/main" val="1940434702"/>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77249-D0A4-9D4A-A3C0-DF109D2242FC}"/>
              </a:ext>
            </a:extLst>
          </p:cNvPr>
          <p:cNvSpPr>
            <a:spLocks noGrp="1"/>
          </p:cNvSpPr>
          <p:nvPr>
            <p:ph type="title"/>
          </p:nvPr>
        </p:nvSpPr>
        <p:spPr/>
        <p:txBody>
          <a:bodyPr/>
          <a:lstStyle/>
          <a:p>
            <a:r>
              <a:rPr lang="en-US" dirty="0"/>
              <a:t>Linear Regression Model</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F6B0A4E6-A796-5F49-B744-5CB763674FE4}"/>
                  </a:ext>
                </a:extLst>
              </p:cNvPr>
              <p:cNvSpPr>
                <a:spLocks noGrp="1"/>
              </p:cNvSpPr>
              <p:nvPr>
                <p:ph type="body" idx="1"/>
              </p:nvPr>
            </p:nvSpPr>
            <p:spPr/>
            <p:txBody>
              <a:bodyPr/>
              <a:lstStyle/>
              <a:p>
                <a:pPr marL="139700" indent="0">
                  <a:buNone/>
                </a:pPr>
                <a:r>
                  <a:rPr lang="en-US" dirty="0"/>
                  <a:t>Assume the data is produced by a line.</a:t>
                </a:r>
              </a:p>
              <a:p>
                <a:pPr marL="139700" indent="0">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 </m:t>
                          </m:r>
                          <m:r>
                            <a:rPr lang="en-US" b="0" i="1" smtClean="0">
                              <a:latin typeface="Cambria Math" panose="02040503050406030204" pitchFamily="18" charset="0"/>
                            </a:rPr>
                            <m:t>𝑤</m:t>
                          </m:r>
                        </m:e>
                        <m:sub>
                          <m:r>
                            <a:rPr lang="en-US" b="0" i="1" smtClean="0">
                              <a:latin typeface="Cambria Math" panose="02040503050406030204" pitchFamily="18" charset="0"/>
                            </a:rPr>
                            <m:t>0</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𝑖</m:t>
                          </m:r>
                        </m:sub>
                      </m:sSub>
                    </m:oMath>
                  </m:oMathPara>
                </a14:m>
                <a:endParaRPr lang="en-US" dirty="0"/>
              </a:p>
              <a:p>
                <a:pPr marL="139700" indent="0">
                  <a:buNone/>
                </a:pPr>
                <a:endParaRPr lang="en-US" dirty="0"/>
              </a:p>
              <a:p>
                <a:pPr marL="139700" indent="0">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0</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a14:m>
                <a:r>
                  <a:rPr lang="en-US" dirty="0"/>
                  <a:t> are the </a:t>
                </a:r>
                <a:r>
                  <a:rPr lang="en-US" b="1" dirty="0"/>
                  <a:t>parameters </a:t>
                </a:r>
                <a:r>
                  <a:rPr lang="en-US" dirty="0"/>
                  <a:t>of our model that need to be learned</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0</m:t>
                        </m:r>
                      </m:sub>
                    </m:sSub>
                  </m:oMath>
                </a14:m>
                <a:r>
                  <a:rPr lang="en-US" dirty="0"/>
                  <a:t> is the intercept ($ of the land with no house)</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1</m:t>
                        </m:r>
                      </m:sub>
                    </m:sSub>
                  </m:oMath>
                </a14:m>
                <a:r>
                  <a:rPr lang="en-US" dirty="0"/>
                  <a:t> is the slope ($ increase per increase in sq. ft)</a:t>
                </a:r>
              </a:p>
              <a:p>
                <a:pPr marL="139700" indent="0">
                  <a:buNone/>
                </a:pPr>
                <a:endParaRPr lang="en-US" dirty="0"/>
              </a:p>
              <a:p>
                <a:pPr marL="139700" indent="0">
                  <a:buNone/>
                </a:pPr>
                <a:r>
                  <a:rPr lang="en-US" dirty="0"/>
                  <a:t>Learn estimates of these </a:t>
                </a:r>
                <a:br>
                  <a:rPr lang="en-US" dirty="0"/>
                </a:br>
                <a:r>
                  <a:rPr lang="en-US" dirty="0"/>
                  <a:t>parameters </a:t>
                </a:r>
                <a14:m>
                  <m:oMath xmlns:m="http://schemas.openxmlformats.org/officeDocument/2006/math">
                    <m:sSub>
                      <m:sSubPr>
                        <m:ctrlPr>
                          <a:rPr lang="en-US" b="0" i="1" dirty="0"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𝑤</m:t>
                            </m:r>
                          </m:e>
                        </m:acc>
                      </m:e>
                      <m:sub>
                        <m:r>
                          <a:rPr lang="en-US" b="0" i="1" dirty="0" smtClean="0">
                            <a:latin typeface="Cambria Math" panose="02040503050406030204" pitchFamily="18" charset="0"/>
                          </a:rPr>
                          <m:t>0</m:t>
                        </m:r>
                      </m:sub>
                    </m:sSub>
                    <m:r>
                      <a:rPr lang="en-US" b="0" i="1" dirty="0" smtClean="0">
                        <a:latin typeface="Cambria Math" panose="02040503050406030204" pitchFamily="18" charset="0"/>
                      </a:rPr>
                      <m:t>, </m:t>
                    </m:r>
                    <m:sSub>
                      <m:sSubPr>
                        <m:ctrlPr>
                          <a:rPr lang="en-US" b="0" i="1" dirty="0" smtClean="0">
                            <a:latin typeface="Cambria Math" panose="02040503050406030204" pitchFamily="18" charset="0"/>
                          </a:rPr>
                        </m:ctrlPr>
                      </m:sSubPr>
                      <m:e>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𝑤</m:t>
                            </m:r>
                          </m:e>
                        </m:acc>
                      </m:e>
                      <m:sub>
                        <m:r>
                          <a:rPr lang="en-US" b="0" i="1" dirty="0" smtClean="0">
                            <a:latin typeface="Cambria Math" panose="02040503050406030204" pitchFamily="18" charset="0"/>
                          </a:rPr>
                          <m:t>1</m:t>
                        </m:r>
                      </m:sub>
                    </m:sSub>
                  </m:oMath>
                </a14:m>
                <a:r>
                  <a:rPr lang="en-US" dirty="0"/>
                  <a:t> and use </a:t>
                </a:r>
                <a:br>
                  <a:rPr lang="en-US" dirty="0"/>
                </a:br>
                <a:r>
                  <a:rPr lang="en-US" dirty="0"/>
                  <a:t>them to predict new value</a:t>
                </a:r>
                <a:br>
                  <a:rPr lang="en-US" dirty="0"/>
                </a:br>
                <a:r>
                  <a:rPr lang="en-US" dirty="0"/>
                  <a:t>for any input </a:t>
                </a:r>
                <a14:m>
                  <m:oMath xmlns:m="http://schemas.openxmlformats.org/officeDocument/2006/math">
                    <m:r>
                      <a:rPr lang="en-US" b="0" i="1" smtClean="0">
                        <a:latin typeface="Cambria Math" panose="02040503050406030204" pitchFamily="18" charset="0"/>
                      </a:rPr>
                      <m:t>𝑥</m:t>
                    </m:r>
                  </m:oMath>
                </a14:m>
                <a:r>
                  <a:rPr lang="en-US" dirty="0"/>
                  <a:t>! </a:t>
                </a:r>
                <a:br>
                  <a:rPr lang="en-US" dirty="0"/>
                </a:br>
                <a:endParaRPr lang="en-US" dirty="0"/>
              </a:p>
              <a:p>
                <a:pPr marL="139700" indent="0">
                  <a:buNone/>
                </a:pPr>
                <a:r>
                  <a:rPr lang="en-US" b="0" dirty="0"/>
                  <a:t>            </a:t>
                </a:r>
                <a14:m>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𝑤</m:t>
                            </m:r>
                          </m:e>
                        </m:acc>
                      </m:e>
                      <m:sub>
                        <m:r>
                          <a:rPr lang="en-US" b="0" i="1" dirty="0" smtClean="0">
                            <a:latin typeface="Cambria Math" panose="02040503050406030204" pitchFamily="18" charset="0"/>
                          </a:rPr>
                          <m:t>0</m:t>
                        </m:r>
                      </m:sub>
                    </m:sSub>
                    <m:r>
                      <a:rPr lang="en-US" b="0" i="1" dirty="0" smtClean="0">
                        <a:latin typeface="Cambria Math" panose="02040503050406030204" pitchFamily="18" charset="0"/>
                      </a:rPr>
                      <m:t>+</m:t>
                    </m:r>
                    <m:sSub>
                      <m:sSubPr>
                        <m:ctrlPr>
                          <a:rPr lang="en-US" b="0" i="1" dirty="0" smtClean="0">
                            <a:latin typeface="Cambria Math" panose="02040503050406030204" pitchFamily="18" charset="0"/>
                          </a:rPr>
                        </m:ctrlPr>
                      </m:sSubPr>
                      <m:e>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𝑤</m:t>
                            </m:r>
                          </m:e>
                        </m:acc>
                      </m:e>
                      <m:sub>
                        <m:r>
                          <a:rPr lang="en-US" b="0" i="1" dirty="0" smtClean="0">
                            <a:latin typeface="Cambria Math" panose="02040503050406030204" pitchFamily="18" charset="0"/>
                          </a:rPr>
                          <m:t>1</m:t>
                        </m:r>
                      </m:sub>
                    </m:sSub>
                    <m:r>
                      <a:rPr lang="en-US" b="0" i="1" dirty="0" smtClean="0">
                        <a:latin typeface="Cambria Math" panose="02040503050406030204" pitchFamily="18" charset="0"/>
                      </a:rPr>
                      <m:t>𝑥</m:t>
                    </m:r>
                  </m:oMath>
                </a14:m>
                <a:endParaRPr lang="en-US" dirty="0"/>
              </a:p>
              <a:p>
                <a:pPr marL="139700" indent="0">
                  <a:buNone/>
                </a:pPr>
                <a:br>
                  <a:rPr lang="en-US" dirty="0"/>
                </a:br>
                <a:r>
                  <a:rPr lang="en-US" dirty="0"/>
                  <a:t>Why don’t we add </a:t>
                </a:r>
                <a14:m>
                  <m:oMath xmlns:m="http://schemas.openxmlformats.org/officeDocument/2006/math">
                    <m:r>
                      <a:rPr lang="en-US" b="0" i="1" smtClean="0">
                        <a:latin typeface="Cambria Math" panose="02040503050406030204" pitchFamily="18" charset="0"/>
                      </a:rPr>
                      <m:t>𝜖</m:t>
                    </m:r>
                  </m:oMath>
                </a14:m>
                <a:r>
                  <a:rPr lang="en-US" dirty="0"/>
                  <a:t>?</a:t>
                </a:r>
              </a:p>
              <a:p>
                <a:endParaRPr lang="en-US" dirty="0"/>
              </a:p>
              <a:p>
                <a:endParaRPr lang="en-US" dirty="0"/>
              </a:p>
              <a:p>
                <a:endParaRPr lang="en-US" dirty="0"/>
              </a:p>
              <a:p>
                <a:endParaRPr lang="en-US" dirty="0"/>
              </a:p>
              <a:p>
                <a:pPr marL="139700" indent="0">
                  <a:buNone/>
                </a:pPr>
                <a:r>
                  <a:rPr lang="en-US" dirty="0"/>
                  <a:t> </a:t>
                </a:r>
              </a:p>
            </p:txBody>
          </p:sp>
        </mc:Choice>
        <mc:Fallback xmlns="">
          <p:sp>
            <p:nvSpPr>
              <p:cNvPr id="3" name="Text Placeholder 2">
                <a:extLst>
                  <a:ext uri="{FF2B5EF4-FFF2-40B4-BE49-F238E27FC236}">
                    <a16:creationId xmlns:a16="http://schemas.microsoft.com/office/drawing/2014/main" id="{F6B0A4E6-A796-5F49-B744-5CB763674FE4}"/>
                  </a:ext>
                </a:extLst>
              </p:cNvPr>
              <p:cNvSpPr>
                <a:spLocks noGrp="1" noRot="1" noChangeAspect="1" noMove="1" noResize="1" noEditPoints="1" noAdjustHandles="1" noChangeArrowheads="1" noChangeShapeType="1" noTextEdit="1"/>
              </p:cNvSpPr>
              <p:nvPr>
                <p:ph type="body" idx="1"/>
              </p:nvPr>
            </p:nvSpPr>
            <p:spPr>
              <a:blipFill>
                <a:blip r:embed="rId3"/>
                <a:stretch>
                  <a:fillRect b="-14286"/>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19E05D4-EC64-644B-A82C-477A623919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5" name="Picture 4">
            <a:extLst>
              <a:ext uri="{FF2B5EF4-FFF2-40B4-BE49-F238E27FC236}">
                <a16:creationId xmlns:a16="http://schemas.microsoft.com/office/drawing/2014/main" id="{893D06D2-C12E-CD4F-B581-DFFF51134554}"/>
              </a:ext>
            </a:extLst>
          </p:cNvPr>
          <p:cNvPicPr>
            <a:picLocks noChangeAspect="1"/>
          </p:cNvPicPr>
          <p:nvPr/>
        </p:nvPicPr>
        <p:blipFill>
          <a:blip r:embed="rId4"/>
          <a:stretch>
            <a:fillRect/>
          </a:stretch>
        </p:blipFill>
        <p:spPr>
          <a:xfrm>
            <a:off x="5632704" y="2454571"/>
            <a:ext cx="3276846" cy="2295280"/>
          </a:xfrm>
          <a:prstGeom prst="rect">
            <a:avLst/>
          </a:prstGeom>
        </p:spPr>
      </p:pic>
    </p:spTree>
    <p:extLst>
      <p:ext uri="{BB962C8B-B14F-4D97-AF65-F5344CB8AC3E}">
        <p14:creationId xmlns:p14="http://schemas.microsoft.com/office/powerpoint/2010/main" val="141958948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E365C-66EB-2E4B-AC27-20103113E1CE}"/>
              </a:ext>
            </a:extLst>
          </p:cNvPr>
          <p:cNvSpPr>
            <a:spLocks noGrp="1"/>
          </p:cNvSpPr>
          <p:nvPr>
            <p:ph type="title"/>
          </p:nvPr>
        </p:nvSpPr>
        <p:spPr/>
        <p:txBody>
          <a:bodyPr/>
          <a:lstStyle/>
          <a:p>
            <a:r>
              <a:rPr lang="en-US" dirty="0"/>
              <a:t>Train/True Error</a:t>
            </a:r>
          </a:p>
        </p:txBody>
      </p:sp>
      <p:sp>
        <p:nvSpPr>
          <p:cNvPr id="3" name="Text Placeholder 2">
            <a:extLst>
              <a:ext uri="{FF2B5EF4-FFF2-40B4-BE49-F238E27FC236}">
                <a16:creationId xmlns:a16="http://schemas.microsoft.com/office/drawing/2014/main" id="{EAC4987F-0E5D-514C-8AD6-923F70577A76}"/>
              </a:ext>
            </a:extLst>
          </p:cNvPr>
          <p:cNvSpPr>
            <a:spLocks noGrp="1"/>
          </p:cNvSpPr>
          <p:nvPr>
            <p:ph type="body" idx="1"/>
          </p:nvPr>
        </p:nvSpPr>
        <p:spPr/>
        <p:txBody>
          <a:bodyPr/>
          <a:lstStyle/>
          <a:p>
            <a:pPr marL="139700" indent="0">
              <a:buNone/>
            </a:pPr>
            <a:r>
              <a:rPr lang="en-US" dirty="0"/>
              <a:t>Compare what happens to train and true error as a function of model complexity</a:t>
            </a:r>
          </a:p>
        </p:txBody>
      </p:sp>
      <p:sp>
        <p:nvSpPr>
          <p:cNvPr id="4" name="Slide Number Placeholder 3">
            <a:extLst>
              <a:ext uri="{FF2B5EF4-FFF2-40B4-BE49-F238E27FC236}">
                <a16:creationId xmlns:a16="http://schemas.microsoft.com/office/drawing/2014/main" id="{1FA40E3D-EEC5-7948-9179-2EDD0C80699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pic>
        <p:nvPicPr>
          <p:cNvPr id="7" name="Picture 6">
            <a:extLst>
              <a:ext uri="{FF2B5EF4-FFF2-40B4-BE49-F238E27FC236}">
                <a16:creationId xmlns:a16="http://schemas.microsoft.com/office/drawing/2014/main" id="{61DEC4C6-08D2-F344-B326-E89E1024A942}"/>
              </a:ext>
            </a:extLst>
          </p:cNvPr>
          <p:cNvPicPr>
            <a:picLocks noChangeAspect="1"/>
          </p:cNvPicPr>
          <p:nvPr/>
        </p:nvPicPr>
        <p:blipFill>
          <a:blip r:embed="rId3"/>
          <a:stretch>
            <a:fillRect/>
          </a:stretch>
        </p:blipFill>
        <p:spPr>
          <a:xfrm>
            <a:off x="2960584" y="1499242"/>
            <a:ext cx="5596200" cy="2812161"/>
          </a:xfrm>
          <a:prstGeom prst="rect">
            <a:avLst/>
          </a:prstGeom>
        </p:spPr>
      </p:pic>
      <p:sp>
        <p:nvSpPr>
          <p:cNvPr id="10" name="Rectangle 9">
            <a:extLst>
              <a:ext uri="{FF2B5EF4-FFF2-40B4-BE49-F238E27FC236}">
                <a16:creationId xmlns:a16="http://schemas.microsoft.com/office/drawing/2014/main" id="{5C39CC2F-585C-8B49-82E5-387628B3D840}"/>
              </a:ext>
            </a:extLst>
          </p:cNvPr>
          <p:cNvSpPr/>
          <p:nvPr/>
        </p:nvSpPr>
        <p:spPr>
          <a:xfrm>
            <a:off x="2645433" y="1191465"/>
            <a:ext cx="630301" cy="307777"/>
          </a:xfrm>
          <a:prstGeom prst="rect">
            <a:avLst/>
          </a:prstGeom>
        </p:spPr>
        <p:txBody>
          <a:bodyPr wrap="none">
            <a:spAutoFit/>
          </a:bodyPr>
          <a:lstStyle/>
          <a:p>
            <a:r>
              <a:rPr lang="en-US" dirty="0">
                <a:solidFill>
                  <a:srgbClr val="666666"/>
                </a:solidFill>
                <a:latin typeface="Nunito Sans" pitchFamily="2" charset="77"/>
              </a:rPr>
              <a:t>Error</a:t>
            </a:r>
            <a:r>
              <a:rPr lang="en-US" dirty="0"/>
              <a:t> </a:t>
            </a:r>
          </a:p>
        </p:txBody>
      </p:sp>
      <p:sp>
        <p:nvSpPr>
          <p:cNvPr id="11" name="Rectangle 10">
            <a:extLst>
              <a:ext uri="{FF2B5EF4-FFF2-40B4-BE49-F238E27FC236}">
                <a16:creationId xmlns:a16="http://schemas.microsoft.com/office/drawing/2014/main" id="{18F2B01D-01A2-384D-BA65-2BD986E9F04C}"/>
              </a:ext>
            </a:extLst>
          </p:cNvPr>
          <p:cNvSpPr/>
          <p:nvPr/>
        </p:nvSpPr>
        <p:spPr>
          <a:xfrm>
            <a:off x="2993497" y="4345398"/>
            <a:ext cx="1144870" cy="523220"/>
          </a:xfrm>
          <a:prstGeom prst="rect">
            <a:avLst/>
          </a:prstGeom>
        </p:spPr>
        <p:txBody>
          <a:bodyPr wrap="square">
            <a:spAutoFit/>
          </a:bodyPr>
          <a:lstStyle/>
          <a:p>
            <a:pPr algn="ctr"/>
            <a:r>
              <a:rPr lang="en-US" dirty="0">
                <a:solidFill>
                  <a:srgbClr val="666666"/>
                </a:solidFill>
                <a:latin typeface="Nunito Sans" pitchFamily="2" charset="77"/>
              </a:rPr>
              <a:t>Low Model Complexity</a:t>
            </a:r>
            <a:r>
              <a:rPr lang="en-US" dirty="0"/>
              <a:t> </a:t>
            </a:r>
          </a:p>
        </p:txBody>
      </p:sp>
      <p:sp>
        <p:nvSpPr>
          <p:cNvPr id="12" name="Rectangle 11">
            <a:extLst>
              <a:ext uri="{FF2B5EF4-FFF2-40B4-BE49-F238E27FC236}">
                <a16:creationId xmlns:a16="http://schemas.microsoft.com/office/drawing/2014/main" id="{44D8FB21-0FEA-4349-B18E-66FFDE7861F3}"/>
              </a:ext>
            </a:extLst>
          </p:cNvPr>
          <p:cNvSpPr/>
          <p:nvPr/>
        </p:nvSpPr>
        <p:spPr>
          <a:xfrm>
            <a:off x="7265411" y="4345398"/>
            <a:ext cx="1144870" cy="523220"/>
          </a:xfrm>
          <a:prstGeom prst="rect">
            <a:avLst/>
          </a:prstGeom>
        </p:spPr>
        <p:txBody>
          <a:bodyPr wrap="square">
            <a:spAutoFit/>
          </a:bodyPr>
          <a:lstStyle/>
          <a:p>
            <a:pPr algn="ctr"/>
            <a:r>
              <a:rPr lang="en-US" dirty="0">
                <a:solidFill>
                  <a:srgbClr val="666666"/>
                </a:solidFill>
                <a:latin typeface="Nunito Sans" pitchFamily="2" charset="77"/>
              </a:rPr>
              <a:t>High Model Complexity</a:t>
            </a:r>
            <a:r>
              <a:rPr lang="en-US" dirty="0"/>
              <a:t> </a:t>
            </a:r>
          </a:p>
        </p:txBody>
      </p:sp>
    </p:spTree>
    <p:extLst>
      <p:ext uri="{BB962C8B-B14F-4D97-AF65-F5344CB8AC3E}">
        <p14:creationId xmlns:p14="http://schemas.microsoft.com/office/powerpoint/2010/main" val="4269865677"/>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DA043-5A93-0E47-BB38-413F620F2795}"/>
              </a:ext>
            </a:extLst>
          </p:cNvPr>
          <p:cNvSpPr>
            <a:spLocks noGrp="1"/>
          </p:cNvSpPr>
          <p:nvPr>
            <p:ph type="title"/>
          </p:nvPr>
        </p:nvSpPr>
        <p:spPr/>
        <p:txBody>
          <a:bodyPr/>
          <a:lstStyle/>
          <a:p>
            <a:r>
              <a:rPr lang="en-US" dirty="0"/>
              <a:t>Overfitting</a:t>
            </a:r>
          </a:p>
        </p:txBody>
      </p:sp>
      <mc:AlternateContent xmlns:mc="http://schemas.openxmlformats.org/markup-compatibility/2006">
        <mc:Choice xmlns:a14="http://schemas.microsoft.com/office/drawing/2010/main" Requires="a14">
          <p:sp>
            <p:nvSpPr>
              <p:cNvPr id="3" name="Text Placeholder 2">
                <a:extLst>
                  <a:ext uri="{FF2B5EF4-FFF2-40B4-BE49-F238E27FC236}">
                    <a16:creationId xmlns:a16="http://schemas.microsoft.com/office/drawing/2014/main" id="{0E4C4595-39A2-064D-BFF1-6E04B6663C04}"/>
                  </a:ext>
                </a:extLst>
              </p:cNvPr>
              <p:cNvSpPr>
                <a:spLocks noGrp="1"/>
              </p:cNvSpPr>
              <p:nvPr>
                <p:ph type="body" idx="1"/>
              </p:nvPr>
            </p:nvSpPr>
            <p:spPr/>
            <p:txBody>
              <a:bodyPr/>
              <a:lstStyle/>
              <a:p>
                <a:pPr marL="139700" indent="0">
                  <a:buNone/>
                </a:pPr>
                <a:r>
                  <a:rPr lang="en-US" b="1" dirty="0"/>
                  <a:t>Overfitting</a:t>
                </a:r>
                <a:r>
                  <a:rPr lang="en-US" dirty="0"/>
                  <a:t> happens when we too closely match the training data and fail to generalize.</a:t>
                </a:r>
              </a:p>
              <a:p>
                <a:pPr marL="139700" indent="0">
                  <a:buNone/>
                </a:pPr>
                <a:endParaRPr lang="en-US" dirty="0"/>
              </a:p>
              <a:p>
                <a:pPr marL="139700" indent="0">
                  <a:buNone/>
                </a:pPr>
                <a:r>
                  <a:rPr lang="en-US" dirty="0"/>
                  <a:t>Overfitting happens when, you train a predictor </a:t>
                </a:r>
                <a14:m>
                  <m:oMath xmlns:m="http://schemas.openxmlformats.org/officeDocument/2006/math">
                    <m:acc>
                      <m:accPr>
                        <m:chr m:val="̂"/>
                        <m:ctrlPr>
                          <a:rPr lang="en-US" b="0" i="1" smtClean="0">
                            <a:latin typeface="Cambria Math" panose="02040503050406030204" pitchFamily="18" charset="0"/>
                          </a:rPr>
                        </m:ctrlPr>
                      </m:accPr>
                      <m:e>
                        <m:r>
                          <a:rPr lang="en-US" i="1">
                            <a:latin typeface="Cambria Math" panose="02040503050406030204" pitchFamily="18" charset="0"/>
                          </a:rPr>
                          <m:t>𝑤</m:t>
                        </m:r>
                      </m:e>
                    </m:acc>
                  </m:oMath>
                </a14:m>
                <a:r>
                  <a:rPr lang="en-US" b="0" dirty="0"/>
                  <a:t>, but there exists another predictor </a:t>
                </a:r>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oMath>
                </a14:m>
                <a:r>
                  <a:rPr lang="en-US" b="0" dirty="0"/>
                  <a:t> from that model that has the following properties</a:t>
                </a:r>
              </a:p>
              <a:p>
                <a14:m>
                  <m:oMath xmlns:m="http://schemas.openxmlformats.org/officeDocument/2006/math">
                    <m:r>
                      <a:rPr lang="en-US" b="0" i="1" smtClean="0">
                        <a:latin typeface="Cambria Math" panose="02040503050406030204" pitchFamily="18" charset="0"/>
                      </a:rPr>
                      <m:t>𝑒𝑟𝑟𝑜</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𝑡𝑟𝑢𝑒</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𝑤</m:t>
                            </m:r>
                          </m:e>
                          <m:sup>
                            <m:r>
                              <a:rPr lang="en-US" b="0" i="1" smtClean="0">
                                <a:latin typeface="Cambria Math" panose="02040503050406030204" pitchFamily="18" charset="0"/>
                              </a:rPr>
                              <m:t>′</m:t>
                            </m:r>
                          </m:sup>
                        </m:sSup>
                      </m:e>
                    </m:d>
                    <m:r>
                      <a:rPr lang="en-US" b="0" i="1" smtClean="0">
                        <a:latin typeface="Cambria Math" panose="02040503050406030204" pitchFamily="18" charset="0"/>
                      </a:rPr>
                      <m:t> &lt;</m:t>
                    </m:r>
                    <m:r>
                      <a:rPr lang="en-US" b="0" i="1" smtClean="0">
                        <a:latin typeface="Cambria Math" panose="02040503050406030204" pitchFamily="18" charset="0"/>
                      </a:rPr>
                      <m:t>𝑒𝑟𝑟𝑜</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𝑡𝑟𝑢𝑒</m:t>
                        </m:r>
                      </m:sub>
                    </m:sSub>
                    <m:d>
                      <m:dPr>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d>
                  </m:oMath>
                </a14:m>
                <a:endParaRPr lang="en-US" b="0" dirty="0"/>
              </a:p>
              <a:p>
                <a14:m>
                  <m:oMath xmlns:m="http://schemas.openxmlformats.org/officeDocument/2006/math">
                    <m:r>
                      <a:rPr lang="en-US" b="0" i="1" smtClean="0">
                        <a:latin typeface="Cambria Math" panose="02040503050406030204" pitchFamily="18" charset="0"/>
                      </a:rPr>
                      <m:t>𝑒𝑟𝑟𝑜</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𝑡𝑟𝑎𝑖𝑛</m:t>
                        </m:r>
                      </m:sub>
                    </m:sSub>
                    <m:d>
                      <m:dPr>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𝑤</m:t>
                            </m:r>
                          </m:e>
                          <m:sup>
                            <m:r>
                              <a:rPr lang="en-US" b="0" i="1" smtClean="0">
                                <a:latin typeface="Cambria Math" panose="02040503050406030204" pitchFamily="18" charset="0"/>
                              </a:rPr>
                              <m:t>′</m:t>
                            </m:r>
                          </m:sup>
                        </m:sSup>
                      </m:e>
                    </m:d>
                    <m:r>
                      <a:rPr lang="en-US" b="0" i="1" smtClean="0">
                        <a:latin typeface="Cambria Math" panose="02040503050406030204" pitchFamily="18" charset="0"/>
                      </a:rPr>
                      <m:t>&gt;</m:t>
                    </m:r>
                    <m:r>
                      <a:rPr lang="en-US" b="0" i="1" smtClean="0">
                        <a:latin typeface="Cambria Math" panose="02040503050406030204" pitchFamily="18" charset="0"/>
                      </a:rPr>
                      <m:t>𝑒𝑟𝑟𝑜</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b="0" i="1" smtClean="0">
                            <a:latin typeface="Cambria Math" panose="02040503050406030204" pitchFamily="18" charset="0"/>
                          </a:rPr>
                          <m:t>𝑡𝑟𝑎𝑖𝑛</m:t>
                        </m:r>
                      </m:sub>
                    </m:sSub>
                    <m:d>
                      <m:dPr>
                        <m:ctrlPr>
                          <a:rPr lang="en-US" b="0" i="1" smtClean="0">
                            <a:latin typeface="Cambria Math" panose="02040503050406030204" pitchFamily="18" charset="0"/>
                          </a:rPr>
                        </m:ctrlPr>
                      </m:dPr>
                      <m:e>
                        <m:acc>
                          <m:accPr>
                            <m:chr m:val="̂"/>
                            <m:ctrlPr>
                              <a:rPr lang="en-US" i="1">
                                <a:latin typeface="Cambria Math" panose="02040503050406030204" pitchFamily="18" charset="0"/>
                              </a:rPr>
                            </m:ctrlPr>
                          </m:accPr>
                          <m:e>
                            <m:r>
                              <a:rPr lang="en-US" i="1">
                                <a:latin typeface="Cambria Math" panose="02040503050406030204" pitchFamily="18" charset="0"/>
                              </a:rPr>
                              <m:t>𝑤</m:t>
                            </m:r>
                          </m:e>
                        </m:acc>
                      </m:e>
                    </m:d>
                  </m:oMath>
                </a14:m>
                <a:endParaRPr lang="en-US" b="0" dirty="0"/>
              </a:p>
            </p:txBody>
          </p:sp>
        </mc:Choice>
        <mc:Fallback>
          <p:sp>
            <p:nvSpPr>
              <p:cNvPr id="3" name="Text Placeholder 2">
                <a:extLst>
                  <a:ext uri="{FF2B5EF4-FFF2-40B4-BE49-F238E27FC236}">
                    <a16:creationId xmlns:a16="http://schemas.microsoft.com/office/drawing/2014/main" id="{0E4C4595-39A2-064D-BFF1-6E04B6663C04}"/>
                  </a:ext>
                </a:extLst>
              </p:cNvPr>
              <p:cNvSpPr>
                <a:spLocks noGrp="1" noRot="1" noChangeAspect="1" noMove="1" noResize="1" noEditPoints="1" noAdjustHandles="1" noChangeArrowheads="1" noChangeShapeType="1" noTextEdit="1"/>
              </p:cNvSpPr>
              <p:nvPr>
                <p:ph type="body" idx="1"/>
              </p:nvPr>
            </p:nvSpPr>
            <p:spPr>
              <a:blipFill>
                <a:blip r:embed="rId2"/>
                <a:stretch>
                  <a:fillRect r="-76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4654005-4F9D-A642-A6E4-0C3D7384FC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pic>
        <p:nvPicPr>
          <p:cNvPr id="5" name="Picture 4">
            <a:extLst>
              <a:ext uri="{FF2B5EF4-FFF2-40B4-BE49-F238E27FC236}">
                <a16:creationId xmlns:a16="http://schemas.microsoft.com/office/drawing/2014/main" id="{01D1C82F-3D89-5249-AEA3-94F61F48F235}"/>
              </a:ext>
            </a:extLst>
          </p:cNvPr>
          <p:cNvPicPr>
            <a:picLocks noChangeAspect="1"/>
          </p:cNvPicPr>
          <p:nvPr/>
        </p:nvPicPr>
        <p:blipFill>
          <a:blip r:embed="rId3"/>
          <a:stretch>
            <a:fillRect/>
          </a:stretch>
        </p:blipFill>
        <p:spPr>
          <a:xfrm>
            <a:off x="4751108" y="3316502"/>
            <a:ext cx="2778153" cy="1396057"/>
          </a:xfrm>
          <a:prstGeom prst="rect">
            <a:avLst/>
          </a:prstGeom>
        </p:spPr>
      </p:pic>
      <p:sp>
        <p:nvSpPr>
          <p:cNvPr id="8" name="Rectangle 7">
            <a:extLst>
              <a:ext uri="{FF2B5EF4-FFF2-40B4-BE49-F238E27FC236}">
                <a16:creationId xmlns:a16="http://schemas.microsoft.com/office/drawing/2014/main" id="{C095AA1F-5409-BD49-9E85-D3F35DC3443D}"/>
              </a:ext>
            </a:extLst>
          </p:cNvPr>
          <p:cNvSpPr/>
          <p:nvPr/>
        </p:nvSpPr>
        <p:spPr>
          <a:xfrm>
            <a:off x="7411914" y="4668563"/>
            <a:ext cx="1144870" cy="400110"/>
          </a:xfrm>
          <a:prstGeom prst="rect">
            <a:avLst/>
          </a:prstGeom>
        </p:spPr>
        <p:txBody>
          <a:bodyPr wrap="square">
            <a:spAutoFit/>
          </a:bodyPr>
          <a:lstStyle/>
          <a:p>
            <a:pPr algn="ctr"/>
            <a:r>
              <a:rPr lang="en-US" sz="1000" dirty="0">
                <a:solidFill>
                  <a:srgbClr val="666666"/>
                </a:solidFill>
                <a:latin typeface="Nunito Sans" pitchFamily="2" charset="77"/>
              </a:rPr>
              <a:t>High Model Complexity</a:t>
            </a:r>
            <a:r>
              <a:rPr lang="en-US" sz="1000" dirty="0"/>
              <a:t> </a:t>
            </a:r>
          </a:p>
        </p:txBody>
      </p:sp>
      <p:sp>
        <p:nvSpPr>
          <p:cNvPr id="9" name="Rectangle 8">
            <a:extLst>
              <a:ext uri="{FF2B5EF4-FFF2-40B4-BE49-F238E27FC236}">
                <a16:creationId xmlns:a16="http://schemas.microsoft.com/office/drawing/2014/main" id="{F7224A42-A74D-D040-951D-A1245FDCBD82}"/>
              </a:ext>
            </a:extLst>
          </p:cNvPr>
          <p:cNvSpPr/>
          <p:nvPr/>
        </p:nvSpPr>
        <p:spPr>
          <a:xfrm>
            <a:off x="3896688" y="4712559"/>
            <a:ext cx="1144870" cy="400110"/>
          </a:xfrm>
          <a:prstGeom prst="rect">
            <a:avLst/>
          </a:prstGeom>
        </p:spPr>
        <p:txBody>
          <a:bodyPr wrap="square">
            <a:spAutoFit/>
          </a:bodyPr>
          <a:lstStyle/>
          <a:p>
            <a:pPr algn="ctr"/>
            <a:r>
              <a:rPr lang="en-US" sz="1000" dirty="0">
                <a:solidFill>
                  <a:srgbClr val="666666"/>
                </a:solidFill>
                <a:latin typeface="Nunito Sans" pitchFamily="2" charset="77"/>
              </a:rPr>
              <a:t>Low Model Complexity</a:t>
            </a:r>
            <a:r>
              <a:rPr lang="en-US" sz="1000" dirty="0"/>
              <a:t> </a:t>
            </a:r>
          </a:p>
        </p:txBody>
      </p:sp>
      <p:sp>
        <p:nvSpPr>
          <p:cNvPr id="10" name="Rectangle 9">
            <a:extLst>
              <a:ext uri="{FF2B5EF4-FFF2-40B4-BE49-F238E27FC236}">
                <a16:creationId xmlns:a16="http://schemas.microsoft.com/office/drawing/2014/main" id="{4011EF8E-CEA0-F446-9404-1C7F76127C6D}"/>
              </a:ext>
            </a:extLst>
          </p:cNvPr>
          <p:cNvSpPr/>
          <p:nvPr/>
        </p:nvSpPr>
        <p:spPr>
          <a:xfrm>
            <a:off x="3859646" y="3237260"/>
            <a:ext cx="1144870" cy="246221"/>
          </a:xfrm>
          <a:prstGeom prst="rect">
            <a:avLst/>
          </a:prstGeom>
        </p:spPr>
        <p:txBody>
          <a:bodyPr wrap="square">
            <a:spAutoFit/>
          </a:bodyPr>
          <a:lstStyle/>
          <a:p>
            <a:pPr algn="ctr"/>
            <a:r>
              <a:rPr lang="en-US" sz="1000" dirty="0">
                <a:solidFill>
                  <a:srgbClr val="666666"/>
                </a:solidFill>
                <a:latin typeface="Nunito Sans" pitchFamily="2" charset="77"/>
              </a:rPr>
              <a:t>Error</a:t>
            </a:r>
            <a:endParaRPr lang="en-US" sz="1000" dirty="0"/>
          </a:p>
        </p:txBody>
      </p:sp>
    </p:spTree>
    <p:extLst>
      <p:ext uri="{BB962C8B-B14F-4D97-AF65-F5344CB8AC3E}">
        <p14:creationId xmlns:p14="http://schemas.microsoft.com/office/powerpoint/2010/main" val="22615134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6F473-906E-BE48-9222-DAE5318ABACF}"/>
              </a:ext>
            </a:extLst>
          </p:cNvPr>
          <p:cNvSpPr>
            <a:spLocks noGrp="1"/>
          </p:cNvSpPr>
          <p:nvPr>
            <p:ph type="ctrTitle"/>
          </p:nvPr>
        </p:nvSpPr>
        <p:spPr/>
        <p:txBody>
          <a:bodyPr/>
          <a:lstStyle/>
          <a:p>
            <a:r>
              <a:rPr lang="en-US" sz="2000" dirty="0"/>
              <a:t>Bias-Variance Tradeoff</a:t>
            </a:r>
          </a:p>
        </p:txBody>
      </p:sp>
      <p:sp>
        <p:nvSpPr>
          <p:cNvPr id="3" name="Subtitle 2">
            <a:extLst>
              <a:ext uri="{FF2B5EF4-FFF2-40B4-BE49-F238E27FC236}">
                <a16:creationId xmlns:a16="http://schemas.microsoft.com/office/drawing/2014/main" id="{98C12FA9-FCB1-E143-8D76-ABA61A11C1F1}"/>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C2836B85-E9ED-514C-AE93-4BB1B122501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a:p>
        </p:txBody>
      </p:sp>
    </p:spTree>
    <p:extLst>
      <p:ext uri="{BB962C8B-B14F-4D97-AF65-F5344CB8AC3E}">
        <p14:creationId xmlns:p14="http://schemas.microsoft.com/office/powerpoint/2010/main" val="3591701690"/>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BA75A-E953-EE49-A5F9-28664DAB2A61}"/>
              </a:ext>
            </a:extLst>
          </p:cNvPr>
          <p:cNvSpPr>
            <a:spLocks noGrp="1"/>
          </p:cNvSpPr>
          <p:nvPr>
            <p:ph type="title"/>
          </p:nvPr>
        </p:nvSpPr>
        <p:spPr/>
        <p:txBody>
          <a:bodyPr/>
          <a:lstStyle/>
          <a:p>
            <a:r>
              <a:rPr lang="en-US" dirty="0"/>
              <a:t>Underfitting / Overfitting </a:t>
            </a:r>
          </a:p>
        </p:txBody>
      </p:sp>
      <p:sp>
        <p:nvSpPr>
          <p:cNvPr id="3" name="Text Placeholder 2">
            <a:extLst>
              <a:ext uri="{FF2B5EF4-FFF2-40B4-BE49-F238E27FC236}">
                <a16:creationId xmlns:a16="http://schemas.microsoft.com/office/drawing/2014/main" id="{E2628D0C-00B9-4646-9125-B741A629D737}"/>
              </a:ext>
            </a:extLst>
          </p:cNvPr>
          <p:cNvSpPr>
            <a:spLocks noGrp="1"/>
          </p:cNvSpPr>
          <p:nvPr>
            <p:ph type="body" idx="1"/>
          </p:nvPr>
        </p:nvSpPr>
        <p:spPr/>
        <p:txBody>
          <a:bodyPr/>
          <a:lstStyle/>
          <a:p>
            <a:pPr marL="139700" indent="0">
              <a:buNone/>
            </a:pPr>
            <a:r>
              <a:rPr lang="en-US" dirty="0"/>
              <a:t>The ability to overfit/underfit is a knob we can turn based on the model complexity. </a:t>
            </a:r>
          </a:p>
          <a:p>
            <a:r>
              <a:rPr lang="en-US" dirty="0"/>
              <a:t>More complex =&gt; easier to overfit</a:t>
            </a:r>
          </a:p>
          <a:p>
            <a:r>
              <a:rPr lang="en-US" dirty="0"/>
              <a:t>Less complex =&gt; easier to underfit</a:t>
            </a:r>
          </a:p>
          <a:p>
            <a:endParaRPr lang="en-US" dirty="0"/>
          </a:p>
          <a:p>
            <a:pPr marL="139700" indent="0">
              <a:buNone/>
            </a:pPr>
            <a:r>
              <a:rPr lang="en-US" dirty="0"/>
              <a:t>In a bit, we will talk about how to chose the “just right”, but now we want to look at this phenomena of overfitting/underfitting from another perspective.</a:t>
            </a:r>
          </a:p>
          <a:p>
            <a:pPr marL="139700" indent="0">
              <a:buNone/>
            </a:pPr>
            <a:endParaRPr lang="en-US" dirty="0"/>
          </a:p>
          <a:p>
            <a:pPr marL="139700" indent="0">
              <a:buNone/>
            </a:pPr>
            <a:r>
              <a:rPr lang="en-US" dirty="0"/>
              <a:t>Underfitting / Overfitting are a result of certain types of errors </a:t>
            </a:r>
          </a:p>
        </p:txBody>
      </p:sp>
      <p:sp>
        <p:nvSpPr>
          <p:cNvPr id="4" name="Slide Number Placeholder 3">
            <a:extLst>
              <a:ext uri="{FF2B5EF4-FFF2-40B4-BE49-F238E27FC236}">
                <a16:creationId xmlns:a16="http://schemas.microsoft.com/office/drawing/2014/main" id="{D062A770-F544-844A-9C37-98C75E7145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spTree>
    <p:extLst>
      <p:ext uri="{BB962C8B-B14F-4D97-AF65-F5344CB8AC3E}">
        <p14:creationId xmlns:p14="http://schemas.microsoft.com/office/powerpoint/2010/main" val="1438783305"/>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8AEA0-2893-D842-A59A-BD4C9179FB7C}"/>
              </a:ext>
            </a:extLst>
          </p:cNvPr>
          <p:cNvSpPr>
            <a:spLocks noGrp="1"/>
          </p:cNvSpPr>
          <p:nvPr>
            <p:ph type="title"/>
          </p:nvPr>
        </p:nvSpPr>
        <p:spPr/>
        <p:txBody>
          <a:bodyPr/>
          <a:lstStyle/>
          <a:p>
            <a:r>
              <a:rPr lang="en-US" dirty="0"/>
              <a:t>Signal </a:t>
            </a:r>
            <a:br>
              <a:rPr lang="en-US" dirty="0"/>
            </a:br>
            <a:r>
              <a:rPr lang="en-US" dirty="0"/>
              <a:t>vs. </a:t>
            </a:r>
            <a:br>
              <a:rPr lang="en-US" dirty="0"/>
            </a:br>
            <a:r>
              <a:rPr lang="en-US" dirty="0"/>
              <a:t>Noise</a:t>
            </a:r>
          </a:p>
        </p:txBody>
      </p:sp>
      <p:sp>
        <p:nvSpPr>
          <p:cNvPr id="3" name="Text Placeholder 2">
            <a:extLst>
              <a:ext uri="{FF2B5EF4-FFF2-40B4-BE49-F238E27FC236}">
                <a16:creationId xmlns:a16="http://schemas.microsoft.com/office/drawing/2014/main" id="{62068627-939B-D741-8A88-78F401CF346C}"/>
              </a:ext>
            </a:extLst>
          </p:cNvPr>
          <p:cNvSpPr>
            <a:spLocks noGrp="1"/>
          </p:cNvSpPr>
          <p:nvPr>
            <p:ph type="body" idx="1"/>
          </p:nvPr>
        </p:nvSpPr>
        <p:spPr/>
        <p:txBody>
          <a:bodyPr/>
          <a:lstStyle/>
          <a:p>
            <a:pPr marL="139700" indent="0">
              <a:buNone/>
            </a:pPr>
            <a:r>
              <a:rPr lang="en-US" dirty="0"/>
              <a:t>Learning from data relies on balancing two aspects of our data</a:t>
            </a:r>
          </a:p>
          <a:p>
            <a:r>
              <a:rPr lang="en-US" b="1" dirty="0"/>
              <a:t>Signal </a:t>
            </a:r>
          </a:p>
          <a:p>
            <a:r>
              <a:rPr lang="en-US" b="1" dirty="0"/>
              <a:t>Noise</a:t>
            </a:r>
            <a:endParaRPr lang="en-US" dirty="0"/>
          </a:p>
          <a:p>
            <a:endParaRPr lang="en-US" b="1" dirty="0"/>
          </a:p>
          <a:p>
            <a:pPr marL="158750" indent="0">
              <a:buNone/>
            </a:pPr>
            <a:r>
              <a:rPr lang="en-US" dirty="0"/>
              <a:t>Complex models make it easier to fit too closely to the noise</a:t>
            </a:r>
          </a:p>
          <a:p>
            <a:pPr marL="158750" indent="0">
              <a:buNone/>
            </a:pPr>
            <a:endParaRPr lang="en-US" dirty="0"/>
          </a:p>
          <a:p>
            <a:pPr marL="158750" indent="0">
              <a:buNone/>
            </a:pPr>
            <a:r>
              <a:rPr lang="en-US" dirty="0"/>
              <a:t>Simple models have trouble picking up the signal</a:t>
            </a:r>
          </a:p>
        </p:txBody>
      </p:sp>
      <p:sp>
        <p:nvSpPr>
          <p:cNvPr id="6" name="Text Placeholder 5">
            <a:extLst>
              <a:ext uri="{FF2B5EF4-FFF2-40B4-BE49-F238E27FC236}">
                <a16:creationId xmlns:a16="http://schemas.microsoft.com/office/drawing/2014/main" id="{A9D11846-3B49-CC41-91E0-EBB6D04EED1F}"/>
              </a:ext>
            </a:extLst>
          </p:cNvPr>
          <p:cNvSpPr>
            <a:spLocks noGrp="1"/>
          </p:cNvSpPr>
          <p:nvPr>
            <p:ph type="body" idx="2"/>
          </p:nvPr>
        </p:nvSpPr>
        <p:spPr/>
        <p:txBody>
          <a:bodyPr/>
          <a:lstStyle/>
          <a:p>
            <a:endParaRPr lang="en-US"/>
          </a:p>
        </p:txBody>
      </p:sp>
      <p:sp>
        <p:nvSpPr>
          <p:cNvPr id="4" name="Slide Number Placeholder 3">
            <a:extLst>
              <a:ext uri="{FF2B5EF4-FFF2-40B4-BE49-F238E27FC236}">
                <a16:creationId xmlns:a16="http://schemas.microsoft.com/office/drawing/2014/main" id="{9CE07ED9-2B8D-224C-9640-5EDCC8CCA8A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pic>
        <p:nvPicPr>
          <p:cNvPr id="5" name="Picture 4">
            <a:extLst>
              <a:ext uri="{FF2B5EF4-FFF2-40B4-BE49-F238E27FC236}">
                <a16:creationId xmlns:a16="http://schemas.microsoft.com/office/drawing/2014/main" id="{B83E7FB0-4AFE-6645-B5BA-109A7EA14713}"/>
              </a:ext>
            </a:extLst>
          </p:cNvPr>
          <p:cNvPicPr>
            <a:picLocks noChangeAspect="1"/>
          </p:cNvPicPr>
          <p:nvPr/>
        </p:nvPicPr>
        <p:blipFill>
          <a:blip r:embed="rId2"/>
          <a:stretch>
            <a:fillRect/>
          </a:stretch>
        </p:blipFill>
        <p:spPr>
          <a:xfrm>
            <a:off x="5976945" y="587000"/>
            <a:ext cx="2709756" cy="4091732"/>
          </a:xfrm>
          <a:prstGeom prst="rect">
            <a:avLst/>
          </a:prstGeom>
        </p:spPr>
      </p:pic>
    </p:spTree>
    <p:extLst>
      <p:ext uri="{BB962C8B-B14F-4D97-AF65-F5344CB8AC3E}">
        <p14:creationId xmlns:p14="http://schemas.microsoft.com/office/powerpoint/2010/main" val="20071663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A64B89A-65A2-3442-86E7-55DBB2DE7181}"/>
              </a:ext>
            </a:extLst>
          </p:cNvPr>
          <p:cNvSpPr>
            <a:spLocks noGrp="1"/>
          </p:cNvSpPr>
          <p:nvPr>
            <p:ph type="title"/>
          </p:nvPr>
        </p:nvSpPr>
        <p:spPr/>
        <p:txBody>
          <a:bodyPr/>
          <a:lstStyle/>
          <a:p>
            <a:r>
              <a:rPr lang="en-US" dirty="0"/>
              <a:t>Bias</a:t>
            </a:r>
          </a:p>
        </p:txBody>
      </p:sp>
      <p:sp>
        <p:nvSpPr>
          <p:cNvPr id="7" name="Text Placeholder 6">
            <a:extLst>
              <a:ext uri="{FF2B5EF4-FFF2-40B4-BE49-F238E27FC236}">
                <a16:creationId xmlns:a16="http://schemas.microsoft.com/office/drawing/2014/main" id="{D3CB70A9-123D-674B-8920-C764CE67967F}"/>
              </a:ext>
            </a:extLst>
          </p:cNvPr>
          <p:cNvSpPr>
            <a:spLocks noGrp="1"/>
          </p:cNvSpPr>
          <p:nvPr>
            <p:ph type="body" idx="1"/>
          </p:nvPr>
        </p:nvSpPr>
        <p:spPr/>
        <p:txBody>
          <a:bodyPr/>
          <a:lstStyle/>
          <a:p>
            <a:pPr marL="139700" indent="0">
              <a:buNone/>
            </a:pPr>
            <a:r>
              <a:rPr lang="en-US" dirty="0"/>
              <a:t>A model that is too simple fails to fit the signal. In some sense, this signifies a fundamental limitation of the model we are using to fail to fit the signal. We call this type of error </a:t>
            </a:r>
            <a:r>
              <a:rPr lang="en-US" b="1" dirty="0"/>
              <a:t>bias</a:t>
            </a:r>
            <a:r>
              <a:rPr lang="en-US" dirty="0"/>
              <a:t>.</a:t>
            </a:r>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r>
              <a:rPr lang="en-US" dirty="0"/>
              <a:t>Low complexity (simple) models tend to have high bias.*</a:t>
            </a:r>
          </a:p>
          <a:p>
            <a:pPr marL="139700" indent="0">
              <a:buNone/>
            </a:pPr>
            <a:endParaRPr lang="en-US" dirty="0"/>
          </a:p>
          <a:p>
            <a:pPr marL="139700" indent="0">
              <a:buNone/>
            </a:pPr>
            <a:endParaRPr lang="en-US" dirty="0"/>
          </a:p>
        </p:txBody>
      </p:sp>
      <p:sp>
        <p:nvSpPr>
          <p:cNvPr id="5" name="Slide Number Placeholder 4">
            <a:extLst>
              <a:ext uri="{FF2B5EF4-FFF2-40B4-BE49-F238E27FC236}">
                <a16:creationId xmlns:a16="http://schemas.microsoft.com/office/drawing/2014/main" id="{11F75312-5D1A-A84A-8CB0-6011BD17CB2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pic>
        <p:nvPicPr>
          <p:cNvPr id="8" name="Picture 7">
            <a:extLst>
              <a:ext uri="{FF2B5EF4-FFF2-40B4-BE49-F238E27FC236}">
                <a16:creationId xmlns:a16="http://schemas.microsoft.com/office/drawing/2014/main" id="{FA306F6A-A48E-C94C-A805-80D88DA4E8A4}"/>
              </a:ext>
            </a:extLst>
          </p:cNvPr>
          <p:cNvPicPr>
            <a:picLocks noChangeAspect="1"/>
          </p:cNvPicPr>
          <p:nvPr/>
        </p:nvPicPr>
        <p:blipFill>
          <a:blip r:embed="rId2"/>
          <a:stretch>
            <a:fillRect/>
          </a:stretch>
        </p:blipFill>
        <p:spPr>
          <a:xfrm>
            <a:off x="2925087" y="1962719"/>
            <a:ext cx="3457453" cy="2419486"/>
          </a:xfrm>
          <a:prstGeom prst="rect">
            <a:avLst/>
          </a:prstGeom>
        </p:spPr>
      </p:pic>
    </p:spTree>
    <p:extLst>
      <p:ext uri="{BB962C8B-B14F-4D97-AF65-F5344CB8AC3E}">
        <p14:creationId xmlns:p14="http://schemas.microsoft.com/office/powerpoint/2010/main" val="251000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036EB-3F0F-014C-815F-B818EE20FD3C}"/>
              </a:ext>
            </a:extLst>
          </p:cNvPr>
          <p:cNvSpPr>
            <a:spLocks noGrp="1"/>
          </p:cNvSpPr>
          <p:nvPr>
            <p:ph type="title"/>
          </p:nvPr>
        </p:nvSpPr>
        <p:spPr/>
        <p:txBody>
          <a:bodyPr/>
          <a:lstStyle/>
          <a:p>
            <a:r>
              <a:rPr lang="en-US" dirty="0"/>
              <a:t>Variance</a:t>
            </a:r>
          </a:p>
        </p:txBody>
      </p:sp>
      <p:sp>
        <p:nvSpPr>
          <p:cNvPr id="3" name="Text Placeholder 2">
            <a:extLst>
              <a:ext uri="{FF2B5EF4-FFF2-40B4-BE49-F238E27FC236}">
                <a16:creationId xmlns:a16="http://schemas.microsoft.com/office/drawing/2014/main" id="{F0B4CF4F-139A-804B-B4CD-91046BC46982}"/>
              </a:ext>
            </a:extLst>
          </p:cNvPr>
          <p:cNvSpPr>
            <a:spLocks noGrp="1"/>
          </p:cNvSpPr>
          <p:nvPr>
            <p:ph type="body" idx="1"/>
          </p:nvPr>
        </p:nvSpPr>
        <p:spPr/>
        <p:txBody>
          <a:bodyPr/>
          <a:lstStyle/>
          <a:p>
            <a:pPr marL="139700" indent="0">
              <a:buNone/>
            </a:pPr>
            <a:r>
              <a:rPr lang="en-US" dirty="0"/>
              <a:t>A model that is too complicated for the task overly fits to the noise. The flexibility of the complicated model makes it capable of memorizing answers rather than learning general patterns. This contributes to the error as </a:t>
            </a:r>
            <a:r>
              <a:rPr lang="en-US" b="1" dirty="0"/>
              <a:t>variance</a:t>
            </a:r>
            <a:r>
              <a:rPr lang="en-US" dirty="0"/>
              <a:t>.</a:t>
            </a:r>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r>
              <a:rPr lang="en-US" dirty="0"/>
              <a:t>High complexity models tend to have high variance.*</a:t>
            </a:r>
          </a:p>
        </p:txBody>
      </p:sp>
      <p:sp>
        <p:nvSpPr>
          <p:cNvPr id="4" name="Slide Number Placeholder 3">
            <a:extLst>
              <a:ext uri="{FF2B5EF4-FFF2-40B4-BE49-F238E27FC236}">
                <a16:creationId xmlns:a16="http://schemas.microsoft.com/office/drawing/2014/main" id="{4E21C43D-E962-1C4C-8093-CD92343B881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pic>
        <p:nvPicPr>
          <p:cNvPr id="5" name="Picture 4">
            <a:extLst>
              <a:ext uri="{FF2B5EF4-FFF2-40B4-BE49-F238E27FC236}">
                <a16:creationId xmlns:a16="http://schemas.microsoft.com/office/drawing/2014/main" id="{E16C631D-E635-8748-B068-991CD7A5ECA4}"/>
              </a:ext>
            </a:extLst>
          </p:cNvPr>
          <p:cNvPicPr>
            <a:picLocks noChangeAspect="1"/>
          </p:cNvPicPr>
          <p:nvPr/>
        </p:nvPicPr>
        <p:blipFill>
          <a:blip r:embed="rId2"/>
          <a:stretch>
            <a:fillRect/>
          </a:stretch>
        </p:blipFill>
        <p:spPr>
          <a:xfrm>
            <a:off x="2928114" y="1981573"/>
            <a:ext cx="3457453" cy="2419486"/>
          </a:xfrm>
          <a:prstGeom prst="rect">
            <a:avLst/>
          </a:prstGeom>
        </p:spPr>
      </p:pic>
    </p:spTree>
    <p:extLst>
      <p:ext uri="{BB962C8B-B14F-4D97-AF65-F5344CB8AC3E}">
        <p14:creationId xmlns:p14="http://schemas.microsoft.com/office/powerpoint/2010/main" val="8819101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DD8A4-D84C-6848-8124-A33E14BDE444}"/>
              </a:ext>
            </a:extLst>
          </p:cNvPr>
          <p:cNvSpPr>
            <a:spLocks noGrp="1"/>
          </p:cNvSpPr>
          <p:nvPr>
            <p:ph type="title"/>
          </p:nvPr>
        </p:nvSpPr>
        <p:spPr/>
        <p:txBody>
          <a:bodyPr/>
          <a:lstStyle/>
          <a:p>
            <a:r>
              <a:rPr lang="en-US" sz="2000" dirty="0"/>
              <a:t>Bias-Variance Tradeoff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5B340E0-EAD5-4345-BEF1-A3C4DB6D9313}"/>
                  </a:ext>
                </a:extLst>
              </p:cNvPr>
              <p:cNvSpPr>
                <a:spLocks noGrp="1"/>
              </p:cNvSpPr>
              <p:nvPr>
                <p:ph type="body" idx="1"/>
              </p:nvPr>
            </p:nvSpPr>
            <p:spPr/>
            <p:txBody>
              <a:bodyPr/>
              <a:lstStyle/>
              <a:p>
                <a:pPr marL="139700" indent="0">
                  <a:buNone/>
                </a:pPr>
                <a:r>
                  <a:rPr lang="en-US" dirty="0"/>
                  <a:t>It turns out that bias and variance live on a spectrum, increasing one tends to decrease the other</a:t>
                </a:r>
              </a:p>
              <a:p>
                <a:r>
                  <a:rPr lang="en-US" dirty="0"/>
                  <a:t>Simple models: High bias + Low variance</a:t>
                </a:r>
              </a:p>
              <a:p>
                <a:r>
                  <a:rPr lang="en-US" dirty="0"/>
                  <a:t>Complex models: Low bias + High variance</a:t>
                </a:r>
              </a:p>
              <a:p>
                <a:endParaRPr lang="en-US" dirty="0"/>
              </a:p>
              <a:p>
                <a:pPr marL="139700" indent="0">
                  <a:buNone/>
                </a:pPr>
                <a:r>
                  <a:rPr lang="en-US" dirty="0"/>
                  <a:t>In the case for squared error with regression</a:t>
                </a:r>
              </a:p>
              <a:p>
                <a:pPr marL="139700" indent="0">
                  <a:buNone/>
                </a:pPr>
                <a:endParaRPr lang="en-US" dirty="0"/>
              </a:p>
              <a:p>
                <a:pPr marL="13970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𝐸𝑟𝑟𝑜𝑟</m:t>
                      </m:r>
                      <m:r>
                        <a:rPr lang="en-US" b="0" i="1" smtClean="0">
                          <a:latin typeface="Cambria Math" panose="02040503050406030204" pitchFamily="18" charset="0"/>
                        </a:rPr>
                        <m:t>=</m:t>
                      </m:r>
                      <m:r>
                        <a:rPr lang="en-US" b="0" i="1" smtClean="0">
                          <a:latin typeface="Cambria Math" panose="02040503050406030204" pitchFamily="18" charset="0"/>
                        </a:rPr>
                        <m:t>𝐵𝑖𝑎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𝑉𝑎𝑟𝑖𝑎𝑛𝑐𝑒</m:t>
                      </m:r>
                      <m:r>
                        <a:rPr lang="en-US" b="0" i="1" smtClean="0">
                          <a:latin typeface="Cambria Math" panose="02040503050406030204" pitchFamily="18" charset="0"/>
                        </a:rPr>
                        <m:t>+</m:t>
                      </m:r>
                      <m:r>
                        <a:rPr lang="en-US" b="0" i="1" smtClean="0">
                          <a:latin typeface="Cambria Math" panose="02040503050406030204" pitchFamily="18" charset="0"/>
                        </a:rPr>
                        <m:t>𝑁𝑜𝑖𝑠𝑒</m:t>
                      </m:r>
                    </m:oMath>
                  </m:oMathPara>
                </a14:m>
                <a:endParaRPr lang="en-US" b="0" dirty="0"/>
              </a:p>
              <a:p>
                <a:pPr marL="139700" indent="0">
                  <a:buNone/>
                </a:pPr>
                <a:endParaRPr lang="en-US" b="0" dirty="0"/>
              </a:p>
              <a:p>
                <a:pPr marL="139700" indent="0">
                  <a:buNone/>
                </a:pPr>
                <a:r>
                  <a:rPr lang="en-US" dirty="0"/>
                  <a:t>Noise comes from the regression model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𝜖</m:t>
                        </m:r>
                      </m:e>
                      <m:sub>
                        <m:r>
                          <a:rPr lang="en-US" b="0" i="1" smtClean="0">
                            <a:latin typeface="Cambria Math" panose="02040503050406030204" pitchFamily="18" charset="0"/>
                          </a:rPr>
                          <m:t>𝑖</m:t>
                        </m:r>
                      </m:sub>
                    </m:sSub>
                  </m:oMath>
                </a14:m>
                <a:r>
                  <a:rPr lang="en-US" dirty="0"/>
                  <a:t>) and is impossible to avoid! </a:t>
                </a:r>
              </a:p>
            </p:txBody>
          </p:sp>
        </mc:Choice>
        <mc:Fallback xmlns="">
          <p:sp>
            <p:nvSpPr>
              <p:cNvPr id="3" name="Text Placeholder 2">
                <a:extLst>
                  <a:ext uri="{FF2B5EF4-FFF2-40B4-BE49-F238E27FC236}">
                    <a16:creationId xmlns:a16="http://schemas.microsoft.com/office/drawing/2014/main" id="{65B340E0-EAD5-4345-BEF1-A3C4DB6D9313}"/>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166357B-590F-E947-8B5C-FB8FFF9C67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37</a:t>
            </a:fld>
            <a:endParaRPr lang="en"/>
          </a:p>
        </p:txBody>
      </p:sp>
    </p:spTree>
    <p:extLst>
      <p:ext uri="{BB962C8B-B14F-4D97-AF65-F5344CB8AC3E}">
        <p14:creationId xmlns:p14="http://schemas.microsoft.com/office/powerpoint/2010/main" val="31079267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61BAC0-58F2-5147-9DB3-620C11AFD29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pic>
        <p:nvPicPr>
          <p:cNvPr id="2" name="Online Media 1" descr="panda.mp4">
            <a:hlinkClick r:id="" action="ppaction://media"/>
            <a:extLst>
              <a:ext uri="{FF2B5EF4-FFF2-40B4-BE49-F238E27FC236}">
                <a16:creationId xmlns:a16="http://schemas.microsoft.com/office/drawing/2014/main" id="{AB6BB2FD-806F-2E41-B797-CB07651E6B42}"/>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223966" y="1043429"/>
            <a:ext cx="5071621" cy="2852787"/>
          </a:xfrm>
          <a:prstGeom prst="rect">
            <a:avLst/>
          </a:prstGeom>
        </p:spPr>
      </p:pic>
    </p:spTree>
    <p:extLst>
      <p:ext uri="{BB962C8B-B14F-4D97-AF65-F5344CB8AC3E}">
        <p14:creationId xmlns:p14="http://schemas.microsoft.com/office/powerpoint/2010/main" val="243626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45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DD8A4-D84C-6848-8124-A33E14BDE444}"/>
              </a:ext>
            </a:extLst>
          </p:cNvPr>
          <p:cNvSpPr>
            <a:spLocks noGrp="1"/>
          </p:cNvSpPr>
          <p:nvPr>
            <p:ph type="title"/>
          </p:nvPr>
        </p:nvSpPr>
        <p:spPr/>
        <p:txBody>
          <a:bodyPr/>
          <a:lstStyle/>
          <a:p>
            <a:r>
              <a:rPr lang="en-US" sz="2000" dirty="0"/>
              <a:t>Bias-Variance Tradeoff</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65B340E0-EAD5-4345-BEF1-A3C4DB6D9313}"/>
                  </a:ext>
                </a:extLst>
              </p:cNvPr>
              <p:cNvSpPr>
                <a:spLocks noGrp="1"/>
              </p:cNvSpPr>
              <p:nvPr>
                <p:ph type="body" idx="1"/>
              </p:nvPr>
            </p:nvSpPr>
            <p:spPr/>
            <p:txBody>
              <a:bodyPr/>
              <a:lstStyle/>
              <a:p>
                <a:pPr marL="139700" indent="0">
                  <a:buNone/>
                </a:pPr>
                <a:r>
                  <a:rPr lang="en-US" dirty="0"/>
                  <a:t>Visually, this looks like the following! </a:t>
                </a:r>
              </a:p>
              <a:p>
                <a:pPr marL="13970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𝐸𝑟𝑟𝑜𝑟</m:t>
                      </m:r>
                      <m:r>
                        <a:rPr lang="en-US" b="0" i="1" smtClean="0">
                          <a:latin typeface="Cambria Math" panose="02040503050406030204" pitchFamily="18" charset="0"/>
                        </a:rPr>
                        <m:t>=</m:t>
                      </m:r>
                      <m:r>
                        <a:rPr lang="en-US" b="0" i="1" smtClean="0">
                          <a:latin typeface="Cambria Math" panose="02040503050406030204" pitchFamily="18" charset="0"/>
                        </a:rPr>
                        <m:t>𝐵𝑖𝑎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𝑠</m:t>
                          </m:r>
                        </m:e>
                        <m:sup>
                          <m:r>
                            <a:rPr lang="en-US" b="0" i="1" smtClean="0">
                              <a:latin typeface="Cambria Math" panose="02040503050406030204" pitchFamily="18" charset="0"/>
                            </a:rPr>
                            <m:t>2</m:t>
                          </m:r>
                        </m:sup>
                      </m:sSup>
                      <m:r>
                        <a:rPr lang="en-US" b="0" i="1" smtClean="0">
                          <a:latin typeface="Cambria Math" panose="02040503050406030204" pitchFamily="18" charset="0"/>
                        </a:rPr>
                        <m:t>+</m:t>
                      </m:r>
                      <m:r>
                        <a:rPr lang="en-US" b="0" i="1" smtClean="0">
                          <a:latin typeface="Cambria Math" panose="02040503050406030204" pitchFamily="18" charset="0"/>
                        </a:rPr>
                        <m:t>𝑉𝑎𝑟𝑖𝑎𝑛𝑐𝑒</m:t>
                      </m:r>
                      <m:r>
                        <a:rPr lang="en-US" b="0" i="1" smtClean="0">
                          <a:latin typeface="Cambria Math" panose="02040503050406030204" pitchFamily="18" charset="0"/>
                        </a:rPr>
                        <m:t>+</m:t>
                      </m:r>
                      <m:r>
                        <a:rPr lang="en-US" b="0" i="1" smtClean="0">
                          <a:latin typeface="Cambria Math" panose="02040503050406030204" pitchFamily="18" charset="0"/>
                        </a:rPr>
                        <m:t>𝑁𝑜𝑖𝑠𝑒</m:t>
                      </m:r>
                    </m:oMath>
                  </m:oMathPara>
                </a14:m>
                <a:endParaRPr lang="en-US" dirty="0"/>
              </a:p>
            </p:txBody>
          </p:sp>
        </mc:Choice>
        <mc:Fallback xmlns="">
          <p:sp>
            <p:nvSpPr>
              <p:cNvPr id="3" name="Text Placeholder 2">
                <a:extLst>
                  <a:ext uri="{FF2B5EF4-FFF2-40B4-BE49-F238E27FC236}">
                    <a16:creationId xmlns:a16="http://schemas.microsoft.com/office/drawing/2014/main" id="{65B340E0-EAD5-4345-BEF1-A3C4DB6D9313}"/>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166357B-590F-E947-8B5C-FB8FFF9C678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sp>
        <p:nvSpPr>
          <p:cNvPr id="6" name="Rectangle 5">
            <a:extLst>
              <a:ext uri="{FF2B5EF4-FFF2-40B4-BE49-F238E27FC236}">
                <a16:creationId xmlns:a16="http://schemas.microsoft.com/office/drawing/2014/main" id="{E43553D7-1541-B540-8FF1-65AD48B35A62}"/>
              </a:ext>
            </a:extLst>
          </p:cNvPr>
          <p:cNvSpPr/>
          <p:nvPr/>
        </p:nvSpPr>
        <p:spPr>
          <a:xfrm>
            <a:off x="3090625" y="4620231"/>
            <a:ext cx="1144870" cy="523220"/>
          </a:xfrm>
          <a:prstGeom prst="rect">
            <a:avLst/>
          </a:prstGeom>
        </p:spPr>
        <p:txBody>
          <a:bodyPr wrap="square">
            <a:spAutoFit/>
          </a:bodyPr>
          <a:lstStyle/>
          <a:p>
            <a:pPr algn="ctr"/>
            <a:r>
              <a:rPr lang="en-US" dirty="0">
                <a:solidFill>
                  <a:srgbClr val="666666"/>
                </a:solidFill>
                <a:latin typeface="Nunito Sans" pitchFamily="2" charset="77"/>
              </a:rPr>
              <a:t>Low Model Complexity</a:t>
            </a:r>
            <a:r>
              <a:rPr lang="en-US" dirty="0"/>
              <a:t> </a:t>
            </a:r>
          </a:p>
        </p:txBody>
      </p:sp>
      <p:sp>
        <p:nvSpPr>
          <p:cNvPr id="7" name="Rectangle 6">
            <a:extLst>
              <a:ext uri="{FF2B5EF4-FFF2-40B4-BE49-F238E27FC236}">
                <a16:creationId xmlns:a16="http://schemas.microsoft.com/office/drawing/2014/main" id="{C8ADB6A0-7745-9843-8DFD-B4CC405BC1B3}"/>
              </a:ext>
            </a:extLst>
          </p:cNvPr>
          <p:cNvSpPr/>
          <p:nvPr/>
        </p:nvSpPr>
        <p:spPr>
          <a:xfrm>
            <a:off x="7541955" y="4620280"/>
            <a:ext cx="1144870" cy="523220"/>
          </a:xfrm>
          <a:prstGeom prst="rect">
            <a:avLst/>
          </a:prstGeom>
        </p:spPr>
        <p:txBody>
          <a:bodyPr wrap="square">
            <a:spAutoFit/>
          </a:bodyPr>
          <a:lstStyle/>
          <a:p>
            <a:pPr algn="ctr"/>
            <a:r>
              <a:rPr lang="en-US" dirty="0">
                <a:solidFill>
                  <a:srgbClr val="666666"/>
                </a:solidFill>
                <a:latin typeface="Nunito Sans" pitchFamily="2" charset="77"/>
              </a:rPr>
              <a:t>High Model Complexity</a:t>
            </a:r>
            <a:r>
              <a:rPr lang="en-US" dirty="0"/>
              <a:t> </a:t>
            </a:r>
          </a:p>
        </p:txBody>
      </p:sp>
      <p:sp>
        <p:nvSpPr>
          <p:cNvPr id="8" name="Rectangle 7">
            <a:extLst>
              <a:ext uri="{FF2B5EF4-FFF2-40B4-BE49-F238E27FC236}">
                <a16:creationId xmlns:a16="http://schemas.microsoft.com/office/drawing/2014/main" id="{B8057598-13B6-0C47-A8D1-42171EC0EEB4}"/>
              </a:ext>
            </a:extLst>
          </p:cNvPr>
          <p:cNvSpPr/>
          <p:nvPr/>
        </p:nvSpPr>
        <p:spPr>
          <a:xfrm>
            <a:off x="2692309" y="1869224"/>
            <a:ext cx="1144870" cy="307777"/>
          </a:xfrm>
          <a:prstGeom prst="rect">
            <a:avLst/>
          </a:prstGeom>
        </p:spPr>
        <p:txBody>
          <a:bodyPr wrap="square">
            <a:spAutoFit/>
          </a:bodyPr>
          <a:lstStyle/>
          <a:p>
            <a:pPr algn="ctr"/>
            <a:r>
              <a:rPr lang="en-US" dirty="0">
                <a:solidFill>
                  <a:srgbClr val="666666"/>
                </a:solidFill>
                <a:latin typeface="Nunito Sans" pitchFamily="2" charset="77"/>
              </a:rPr>
              <a:t>Error</a:t>
            </a:r>
            <a:endParaRPr lang="en-US" dirty="0"/>
          </a:p>
        </p:txBody>
      </p:sp>
      <p:sp>
        <p:nvSpPr>
          <p:cNvPr id="15" name="Left-Up Arrow 14">
            <a:extLst>
              <a:ext uri="{FF2B5EF4-FFF2-40B4-BE49-F238E27FC236}">
                <a16:creationId xmlns:a16="http://schemas.microsoft.com/office/drawing/2014/main" id="{669FBBBE-781F-2A40-8EF1-1F2773BD2236}"/>
              </a:ext>
            </a:extLst>
          </p:cNvPr>
          <p:cNvSpPr/>
          <p:nvPr/>
        </p:nvSpPr>
        <p:spPr>
          <a:xfrm flipH="1">
            <a:off x="3502184" y="2062040"/>
            <a:ext cx="5054600" cy="2494459"/>
          </a:xfrm>
          <a:prstGeom prst="leftUpArrow">
            <a:avLst>
              <a:gd name="adj1" fmla="val 0"/>
              <a:gd name="adj2" fmla="val 3283"/>
              <a:gd name="adj3" fmla="val 501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406764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954122-D0E0-5A4C-A227-3E30976E6428}"/>
              </a:ext>
            </a:extLst>
          </p:cNvPr>
          <p:cNvSpPr>
            <a:spLocks noGrp="1"/>
          </p:cNvSpPr>
          <p:nvPr>
            <p:ph type="title"/>
          </p:nvPr>
        </p:nvSpPr>
        <p:spPr/>
        <p:txBody>
          <a:bodyPr/>
          <a:lstStyle/>
          <a:p>
            <a:r>
              <a:rPr lang="en-US" dirty="0"/>
              <a:t>ML Pipeline</a:t>
            </a:r>
          </a:p>
        </p:txBody>
      </p:sp>
      <p:sp>
        <p:nvSpPr>
          <p:cNvPr id="4" name="Slide Number Placeholder 3">
            <a:extLst>
              <a:ext uri="{FF2B5EF4-FFF2-40B4-BE49-F238E27FC236}">
                <a16:creationId xmlns:a16="http://schemas.microsoft.com/office/drawing/2014/main" id="{2DA5B76A-BC31-9544-94BC-F7C4354D50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5" name="Magnetic Disk 4">
            <a:extLst>
              <a:ext uri="{FF2B5EF4-FFF2-40B4-BE49-F238E27FC236}">
                <a16:creationId xmlns:a16="http://schemas.microsoft.com/office/drawing/2014/main" id="{C4364BFB-EC69-E749-9002-10868755BE97}"/>
              </a:ext>
            </a:extLst>
          </p:cNvPr>
          <p:cNvSpPr/>
          <p:nvPr/>
        </p:nvSpPr>
        <p:spPr>
          <a:xfrm>
            <a:off x="2660129" y="575500"/>
            <a:ext cx="1456628" cy="1376482"/>
          </a:xfrm>
          <a:prstGeom prst="flowChartMagneticDisk">
            <a:avLst/>
          </a:prstGeom>
          <a:solidFill>
            <a:schemeClr val="accent5"/>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Training</a:t>
            </a:r>
          </a:p>
          <a:p>
            <a:pPr algn="ctr"/>
            <a:r>
              <a:rPr lang="en-US" sz="2000" dirty="0">
                <a:latin typeface="Open Sans" panose="020B0606030504020204" pitchFamily="34" charset="0"/>
                <a:ea typeface="Open Sans" panose="020B0606030504020204" pitchFamily="34" charset="0"/>
                <a:cs typeface="Open Sans" panose="020B0606030504020204" pitchFamily="34" charset="0"/>
              </a:rPr>
              <a:t>Data</a:t>
            </a:r>
          </a:p>
        </p:txBody>
      </p:sp>
      <p:sp>
        <p:nvSpPr>
          <p:cNvPr id="6" name="TextBox 5">
            <a:extLst>
              <a:ext uri="{FF2B5EF4-FFF2-40B4-BE49-F238E27FC236}">
                <a16:creationId xmlns:a16="http://schemas.microsoft.com/office/drawing/2014/main" id="{67EFC9E6-F361-CB45-83B3-BB49354FECA8}"/>
              </a:ext>
            </a:extLst>
          </p:cNvPr>
          <p:cNvSpPr txBox="1"/>
          <p:nvPr/>
        </p:nvSpPr>
        <p:spPr>
          <a:xfrm>
            <a:off x="4442566" y="819885"/>
            <a:ext cx="1388522" cy="892552"/>
          </a:xfrm>
          <a:prstGeom prst="rect">
            <a:avLst/>
          </a:prstGeom>
          <a:solidFill>
            <a:schemeClr val="accent1"/>
          </a:solidFill>
          <a:ln>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wrap="none" tIns="137160" bIns="137160"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Feature</a:t>
            </a:r>
            <a:br>
              <a:rPr lang="en-US" sz="2000" dirty="0">
                <a:latin typeface="Open Sans" panose="020B0606030504020204" pitchFamily="34" charset="0"/>
                <a:ea typeface="Open Sans" panose="020B0606030504020204" pitchFamily="34" charset="0"/>
                <a:cs typeface="Open Sans" panose="020B0606030504020204" pitchFamily="34" charset="0"/>
              </a:rPr>
            </a:br>
            <a:r>
              <a:rPr lang="en-US" sz="2000" dirty="0">
                <a:latin typeface="Open Sans" panose="020B0606030504020204" pitchFamily="34" charset="0"/>
                <a:ea typeface="Open Sans" panose="020B0606030504020204" pitchFamily="34" charset="0"/>
                <a:cs typeface="Open Sans" panose="020B0606030504020204" pitchFamily="34" charset="0"/>
              </a:rPr>
              <a:t>extraction</a:t>
            </a:r>
          </a:p>
        </p:txBody>
      </p:sp>
      <p:cxnSp>
        <p:nvCxnSpPr>
          <p:cNvPr id="7" name="Straight Arrow Connector 6">
            <a:extLst>
              <a:ext uri="{FF2B5EF4-FFF2-40B4-BE49-F238E27FC236}">
                <a16:creationId xmlns:a16="http://schemas.microsoft.com/office/drawing/2014/main" id="{1F106884-F4CC-2A41-A554-8F8A17E83690}"/>
              </a:ext>
            </a:extLst>
          </p:cNvPr>
          <p:cNvCxnSpPr>
            <a:cxnSpLocks/>
            <a:stCxn id="5" idx="4"/>
            <a:endCxn id="6" idx="1"/>
          </p:cNvCxnSpPr>
          <p:nvPr/>
        </p:nvCxnSpPr>
        <p:spPr>
          <a:xfrm>
            <a:off x="4116757" y="1263741"/>
            <a:ext cx="325809" cy="2420"/>
          </a:xfrm>
          <a:prstGeom prst="straightConnector1">
            <a:avLst/>
          </a:prstGeom>
          <a:ln w="57150" cmpd="sng">
            <a:solidFill>
              <a:schemeClr val="tx2">
                <a:lumMod val="50000"/>
              </a:schemeClr>
            </a:solidFill>
            <a:headEnd type="none"/>
            <a:tailEnd type="triangle" w="lg" len="med"/>
          </a:ln>
        </p:spPr>
        <p:style>
          <a:lnRef idx="3">
            <a:schemeClr val="accent5"/>
          </a:lnRef>
          <a:fillRef idx="0">
            <a:schemeClr val="accent5"/>
          </a:fillRef>
          <a:effectRef idx="2">
            <a:schemeClr val="accent5"/>
          </a:effectRef>
          <a:fontRef idx="minor">
            <a:schemeClr val="tx1"/>
          </a:fontRef>
        </p:style>
      </p:cxnSp>
      <p:sp>
        <p:nvSpPr>
          <p:cNvPr id="8" name="TextBox 7">
            <a:extLst>
              <a:ext uri="{FF2B5EF4-FFF2-40B4-BE49-F238E27FC236}">
                <a16:creationId xmlns:a16="http://schemas.microsoft.com/office/drawing/2014/main" id="{A37D5245-67D9-FF4E-B7BA-B6D2A990E7F9}"/>
              </a:ext>
            </a:extLst>
          </p:cNvPr>
          <p:cNvSpPr txBox="1"/>
          <p:nvPr/>
        </p:nvSpPr>
        <p:spPr>
          <a:xfrm>
            <a:off x="6275890" y="819885"/>
            <a:ext cx="944489" cy="8925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tIns="137160" bIns="137160"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ML </a:t>
            </a:r>
            <a:br>
              <a:rPr lang="en-US" sz="2000" dirty="0">
                <a:latin typeface="Open Sans" panose="020B0606030504020204" pitchFamily="34" charset="0"/>
                <a:ea typeface="Open Sans" panose="020B0606030504020204" pitchFamily="34" charset="0"/>
                <a:cs typeface="Open Sans" panose="020B0606030504020204" pitchFamily="34" charset="0"/>
              </a:rPr>
            </a:br>
            <a:r>
              <a:rPr lang="en-US" sz="2000" dirty="0">
                <a:latin typeface="Open Sans" panose="020B0606030504020204" pitchFamily="34" charset="0"/>
                <a:ea typeface="Open Sans" panose="020B0606030504020204" pitchFamily="34" charset="0"/>
                <a:cs typeface="Open Sans" panose="020B0606030504020204" pitchFamily="34" charset="0"/>
              </a:rPr>
              <a:t>model</a:t>
            </a:r>
          </a:p>
        </p:txBody>
      </p:sp>
      <p:sp>
        <p:nvSpPr>
          <p:cNvPr id="9" name="TextBox 8">
            <a:extLst>
              <a:ext uri="{FF2B5EF4-FFF2-40B4-BE49-F238E27FC236}">
                <a16:creationId xmlns:a16="http://schemas.microsoft.com/office/drawing/2014/main" id="{2EE8A201-1AB1-1B44-91B7-89B0202ADC7D}"/>
              </a:ext>
            </a:extLst>
          </p:cNvPr>
          <p:cNvSpPr txBox="1"/>
          <p:nvPr/>
        </p:nvSpPr>
        <p:spPr>
          <a:xfrm>
            <a:off x="6241884" y="3828458"/>
            <a:ext cx="1032655" cy="892552"/>
          </a:xfrm>
          <a:prstGeom prst="rect">
            <a:avLst/>
          </a:prstGeom>
          <a:solidFill>
            <a:schemeClr val="accent2"/>
          </a:solidFill>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none" tIns="137160" bIns="137160"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Quality</a:t>
            </a:r>
            <a:br>
              <a:rPr lang="en-US" sz="2000" dirty="0">
                <a:latin typeface="Open Sans" panose="020B0606030504020204" pitchFamily="34" charset="0"/>
                <a:ea typeface="Open Sans" panose="020B0606030504020204" pitchFamily="34" charset="0"/>
                <a:cs typeface="Open Sans" panose="020B0606030504020204" pitchFamily="34" charset="0"/>
              </a:rPr>
            </a:br>
            <a:r>
              <a:rPr lang="en-US" sz="2000" dirty="0">
                <a:latin typeface="Open Sans" panose="020B0606030504020204" pitchFamily="34" charset="0"/>
                <a:ea typeface="Open Sans" panose="020B0606030504020204" pitchFamily="34" charset="0"/>
                <a:cs typeface="Open Sans" panose="020B0606030504020204" pitchFamily="34" charset="0"/>
              </a:rPr>
              <a:t>metric</a:t>
            </a:r>
          </a:p>
        </p:txBody>
      </p:sp>
      <p:sp>
        <p:nvSpPr>
          <p:cNvPr id="10" name="TextBox 9">
            <a:extLst>
              <a:ext uri="{FF2B5EF4-FFF2-40B4-BE49-F238E27FC236}">
                <a16:creationId xmlns:a16="http://schemas.microsoft.com/office/drawing/2014/main" id="{CF6C0F34-6D8A-C148-9B3D-AB7B8AF6047B}"/>
              </a:ext>
            </a:extLst>
          </p:cNvPr>
          <p:cNvSpPr txBox="1"/>
          <p:nvPr/>
        </p:nvSpPr>
        <p:spPr>
          <a:xfrm>
            <a:off x="5862978" y="2592413"/>
            <a:ext cx="1773241" cy="584775"/>
          </a:xfrm>
          <a:prstGeom prst="rect">
            <a:avLst/>
          </a:prstGeom>
          <a:solidFill>
            <a:schemeClr val="bg2"/>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wrap="none" tIns="137160" bIns="137160"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ML algorithm</a:t>
            </a:r>
          </a:p>
        </p:txBody>
      </p:sp>
      <p:cxnSp>
        <p:nvCxnSpPr>
          <p:cNvPr id="11" name="Straight Arrow Connector 10">
            <a:extLst>
              <a:ext uri="{FF2B5EF4-FFF2-40B4-BE49-F238E27FC236}">
                <a16:creationId xmlns:a16="http://schemas.microsoft.com/office/drawing/2014/main" id="{F2CA6166-C6F8-374D-84E4-31459199FC24}"/>
              </a:ext>
            </a:extLst>
          </p:cNvPr>
          <p:cNvCxnSpPr>
            <a:stCxn id="6" idx="3"/>
            <a:endCxn id="8" idx="1"/>
          </p:cNvCxnSpPr>
          <p:nvPr/>
        </p:nvCxnSpPr>
        <p:spPr>
          <a:xfrm>
            <a:off x="5831088" y="1266161"/>
            <a:ext cx="444802" cy="0"/>
          </a:xfrm>
          <a:prstGeom prst="straightConnector1">
            <a:avLst/>
          </a:prstGeom>
          <a:ln w="57150" cmpd="sng">
            <a:solidFill>
              <a:schemeClr val="tx2">
                <a:lumMod val="50000"/>
              </a:schemeClr>
            </a:solidFill>
            <a:headEnd type="none"/>
            <a:tailEnd type="triangle" w="lg" len="med"/>
          </a:ln>
        </p:spPr>
        <p:style>
          <a:lnRef idx="3">
            <a:schemeClr val="accent5"/>
          </a:lnRef>
          <a:fillRef idx="0">
            <a:schemeClr val="accent5"/>
          </a:fillRef>
          <a:effectRef idx="2">
            <a:schemeClr val="accent5"/>
          </a:effectRef>
          <a:fontRef idx="minor">
            <a:schemeClr val="tx1"/>
          </a:fontRef>
        </p:style>
      </p:cxnSp>
      <p:cxnSp>
        <p:nvCxnSpPr>
          <p:cNvPr id="12" name="Straight Arrow Connector 11">
            <a:extLst>
              <a:ext uri="{FF2B5EF4-FFF2-40B4-BE49-F238E27FC236}">
                <a16:creationId xmlns:a16="http://schemas.microsoft.com/office/drawing/2014/main" id="{391DEDDE-43FC-0943-BB2E-68E81EFE30E7}"/>
              </a:ext>
            </a:extLst>
          </p:cNvPr>
          <p:cNvCxnSpPr>
            <a:cxnSpLocks/>
            <a:stCxn id="8" idx="3"/>
          </p:cNvCxnSpPr>
          <p:nvPr/>
        </p:nvCxnSpPr>
        <p:spPr>
          <a:xfrm>
            <a:off x="7220379" y="1266161"/>
            <a:ext cx="1710505" cy="0"/>
          </a:xfrm>
          <a:prstGeom prst="straightConnector1">
            <a:avLst/>
          </a:prstGeom>
          <a:ln w="57150" cmpd="sng">
            <a:solidFill>
              <a:schemeClr val="tx2">
                <a:lumMod val="50000"/>
              </a:schemeClr>
            </a:solidFill>
            <a:headEnd type="none"/>
            <a:tailEnd type="triangle" w="lg" len="med"/>
          </a:ln>
        </p:spPr>
        <p:style>
          <a:lnRef idx="3">
            <a:schemeClr val="accent5"/>
          </a:lnRef>
          <a:fillRef idx="0">
            <a:schemeClr val="accent5"/>
          </a:fillRef>
          <a:effectRef idx="2">
            <a:schemeClr val="accent5"/>
          </a:effectRef>
          <a:fontRef idx="minor">
            <a:schemeClr val="tx1"/>
          </a:fontRef>
        </p:style>
      </p:cxnSp>
      <p:cxnSp>
        <p:nvCxnSpPr>
          <p:cNvPr id="15" name="Straight Arrow Connector 14">
            <a:extLst>
              <a:ext uri="{FF2B5EF4-FFF2-40B4-BE49-F238E27FC236}">
                <a16:creationId xmlns:a16="http://schemas.microsoft.com/office/drawing/2014/main" id="{F7DB67C9-8E9B-754F-A691-84BF7629177A}"/>
              </a:ext>
            </a:extLst>
          </p:cNvPr>
          <p:cNvCxnSpPr>
            <a:stCxn id="9" idx="0"/>
            <a:endCxn id="10" idx="2"/>
          </p:cNvCxnSpPr>
          <p:nvPr/>
        </p:nvCxnSpPr>
        <p:spPr>
          <a:xfrm flipH="1" flipV="1">
            <a:off x="6749599" y="3177188"/>
            <a:ext cx="8613" cy="651270"/>
          </a:xfrm>
          <a:prstGeom prst="straightConnector1">
            <a:avLst/>
          </a:prstGeom>
          <a:ln w="57150" cmpd="sng">
            <a:solidFill>
              <a:schemeClr val="tx2">
                <a:lumMod val="50000"/>
              </a:schemeClr>
            </a:solidFill>
            <a:headEnd type="none"/>
            <a:tailEnd type="triangle" w="lg" len="med"/>
          </a:ln>
        </p:spPr>
        <p:style>
          <a:lnRef idx="3">
            <a:schemeClr val="accent5"/>
          </a:lnRef>
          <a:fillRef idx="0">
            <a:schemeClr val="accent5"/>
          </a:fillRef>
          <a:effectRef idx="2">
            <a:schemeClr val="accent5"/>
          </a:effectRef>
          <a:fontRef idx="minor">
            <a:schemeClr val="tx1"/>
          </a:fontRef>
        </p:style>
      </p:cxnSp>
      <p:cxnSp>
        <p:nvCxnSpPr>
          <p:cNvPr id="16" name="Elbow Connector 15">
            <a:extLst>
              <a:ext uri="{FF2B5EF4-FFF2-40B4-BE49-F238E27FC236}">
                <a16:creationId xmlns:a16="http://schemas.microsoft.com/office/drawing/2014/main" id="{B629CD6C-161F-9145-B002-DC565F5F56E4}"/>
              </a:ext>
            </a:extLst>
          </p:cNvPr>
          <p:cNvCxnSpPr>
            <a:cxnSpLocks/>
            <a:endCxn id="9" idx="3"/>
          </p:cNvCxnSpPr>
          <p:nvPr/>
        </p:nvCxnSpPr>
        <p:spPr>
          <a:xfrm rot="5400000">
            <a:off x="6310400" y="2222825"/>
            <a:ext cx="3016049" cy="1087769"/>
          </a:xfrm>
          <a:prstGeom prst="bentConnector2">
            <a:avLst/>
          </a:prstGeom>
          <a:ln w="57150" cmpd="sng">
            <a:solidFill>
              <a:schemeClr val="tx2">
                <a:lumMod val="50000"/>
              </a:schemeClr>
            </a:solidFill>
            <a:headEnd type="none"/>
            <a:tailEnd type="triangle" w="lg" len="med"/>
          </a:ln>
        </p:spPr>
        <p:style>
          <a:lnRef idx="3">
            <a:schemeClr val="accent5"/>
          </a:lnRef>
          <a:fillRef idx="0">
            <a:schemeClr val="accent5"/>
          </a:fillRef>
          <a:effectRef idx="2">
            <a:schemeClr val="accent5"/>
          </a:effectRef>
          <a:fontRef idx="minor">
            <a:schemeClr val="tx1"/>
          </a:fontRef>
        </p:style>
      </p:cxnSp>
      <p:sp>
        <p:nvSpPr>
          <p:cNvPr id="17" name="TextBox 16">
            <a:extLst>
              <a:ext uri="{FF2B5EF4-FFF2-40B4-BE49-F238E27FC236}">
                <a16:creationId xmlns:a16="http://schemas.microsoft.com/office/drawing/2014/main" id="{EE17AACC-E410-CF4C-BB3B-75B6F299CA6D}"/>
              </a:ext>
            </a:extLst>
          </p:cNvPr>
          <p:cNvSpPr txBox="1"/>
          <p:nvPr/>
        </p:nvSpPr>
        <p:spPr>
          <a:xfrm>
            <a:off x="3489027" y="2024330"/>
            <a:ext cx="330540" cy="40011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000" b="1" dirty="0">
                <a:solidFill>
                  <a:srgbClr val="B57BA6"/>
                </a:solidFill>
                <a:latin typeface="Open Sans" panose="020B0606030504020204" pitchFamily="34" charset="0"/>
                <a:ea typeface="Open Sans" panose="020B0606030504020204" pitchFamily="34" charset="0"/>
                <a:cs typeface="Open Sans" panose="020B0606030504020204" pitchFamily="34" charset="0"/>
              </a:rPr>
              <a:t>y</a:t>
            </a:r>
          </a:p>
        </p:txBody>
      </p:sp>
      <p:sp>
        <p:nvSpPr>
          <p:cNvPr id="18" name="TextBox 17">
            <a:extLst>
              <a:ext uri="{FF2B5EF4-FFF2-40B4-BE49-F238E27FC236}">
                <a16:creationId xmlns:a16="http://schemas.microsoft.com/office/drawing/2014/main" id="{B62F1E63-D230-BD4E-A884-4DB22D02642B}"/>
              </a:ext>
            </a:extLst>
          </p:cNvPr>
          <p:cNvSpPr txBox="1"/>
          <p:nvPr/>
        </p:nvSpPr>
        <p:spPr>
          <a:xfrm>
            <a:off x="5872283" y="755644"/>
            <a:ext cx="333746" cy="40011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000" b="1" dirty="0">
                <a:solidFill>
                  <a:srgbClr val="B57BA6"/>
                </a:solidFill>
                <a:latin typeface="Open Sans" panose="020B0606030504020204" pitchFamily="34" charset="0"/>
                <a:ea typeface="Open Sans" panose="020B0606030504020204" pitchFamily="34" charset="0"/>
                <a:cs typeface="Open Sans" panose="020B0606030504020204" pitchFamily="34" charset="0"/>
              </a:rPr>
              <a:t>x</a:t>
            </a:r>
          </a:p>
        </p:txBody>
      </p:sp>
      <p:sp>
        <p:nvSpPr>
          <p:cNvPr id="19" name="TextBox 18">
            <a:extLst>
              <a:ext uri="{FF2B5EF4-FFF2-40B4-BE49-F238E27FC236}">
                <a16:creationId xmlns:a16="http://schemas.microsoft.com/office/drawing/2014/main" id="{9EA53157-F48A-A249-A432-CC29F5A81060}"/>
              </a:ext>
            </a:extLst>
          </p:cNvPr>
          <p:cNvSpPr txBox="1"/>
          <p:nvPr/>
        </p:nvSpPr>
        <p:spPr>
          <a:xfrm>
            <a:off x="7503372" y="750418"/>
            <a:ext cx="330540" cy="40011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000" b="1" dirty="0" err="1">
                <a:solidFill>
                  <a:srgbClr val="B57BA6"/>
                </a:solidFill>
                <a:latin typeface="Open Sans" panose="020B0606030504020204" pitchFamily="34" charset="0"/>
                <a:ea typeface="Open Sans" panose="020B0606030504020204" pitchFamily="34" charset="0"/>
                <a:cs typeface="Open Sans" panose="020B0606030504020204" pitchFamily="34" charset="0"/>
              </a:rPr>
              <a:t>ŷ</a:t>
            </a:r>
            <a:endParaRPr lang="en-US" sz="2000" b="1" dirty="0">
              <a:solidFill>
                <a:srgbClr val="B57BA6"/>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7" name="Group 46">
            <a:extLst>
              <a:ext uri="{FF2B5EF4-FFF2-40B4-BE49-F238E27FC236}">
                <a16:creationId xmlns:a16="http://schemas.microsoft.com/office/drawing/2014/main" id="{A84FF1F1-CFB9-564D-A751-3DE4710B2F15}"/>
              </a:ext>
            </a:extLst>
          </p:cNvPr>
          <p:cNvGrpSpPr/>
          <p:nvPr/>
        </p:nvGrpSpPr>
        <p:grpSpPr>
          <a:xfrm>
            <a:off x="6324781" y="1917266"/>
            <a:ext cx="298480" cy="525691"/>
            <a:chOff x="7787573" y="1903182"/>
            <a:chExt cx="298480" cy="618118"/>
          </a:xfrm>
        </p:grpSpPr>
        <p:sp>
          <p:nvSpPr>
            <p:cNvPr id="21" name="TextBox 20">
              <a:extLst>
                <a:ext uri="{FF2B5EF4-FFF2-40B4-BE49-F238E27FC236}">
                  <a16:creationId xmlns:a16="http://schemas.microsoft.com/office/drawing/2014/main" id="{D456B1AA-8495-7145-96ED-D70BE113A077}"/>
                </a:ext>
              </a:extLst>
            </p:cNvPr>
            <p:cNvSpPr txBox="1"/>
            <p:nvPr/>
          </p:nvSpPr>
          <p:spPr>
            <a:xfrm>
              <a:off x="7787573" y="1903182"/>
              <a:ext cx="298480" cy="470458"/>
            </a:xfrm>
            <a:prstGeom prst="rect">
              <a:avLst/>
            </a:prstGeom>
            <a:noFill/>
          </p:spPr>
          <p:txBody>
            <a:bodyPr wrap="square" rtlCol="0">
              <a:spAutoFit/>
            </a:bodyPr>
            <a:lstStyle/>
            <a:p>
              <a:r>
                <a:rPr lang="en-US" sz="2000" b="1" dirty="0">
                  <a:solidFill>
                    <a:srgbClr val="B57BA6"/>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2" name="TextBox 21">
              <a:extLst>
                <a:ext uri="{FF2B5EF4-FFF2-40B4-BE49-F238E27FC236}">
                  <a16:creationId xmlns:a16="http://schemas.microsoft.com/office/drawing/2014/main" id="{6030AC18-B639-0940-B58E-2F4AEC1413AB}"/>
                </a:ext>
              </a:extLst>
            </p:cNvPr>
            <p:cNvSpPr txBox="1"/>
            <p:nvPr/>
          </p:nvSpPr>
          <p:spPr>
            <a:xfrm>
              <a:off x="7802001" y="2050842"/>
              <a:ext cx="284052" cy="47045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000" b="1" dirty="0">
                  <a:solidFill>
                    <a:srgbClr val="B57BA6"/>
                  </a:solidFill>
                  <a:latin typeface="Open Sans" panose="020B0606030504020204" pitchFamily="34" charset="0"/>
                  <a:ea typeface="Open Sans" panose="020B0606030504020204" pitchFamily="34" charset="0"/>
                  <a:cs typeface="Open Sans" panose="020B0606030504020204" pitchFamily="34" charset="0"/>
                </a:rPr>
                <a:t>f</a:t>
              </a:r>
            </a:p>
          </p:txBody>
        </p:sp>
      </p:grpSp>
      <p:cxnSp>
        <p:nvCxnSpPr>
          <p:cNvPr id="38" name="Straight Arrow Connector 37">
            <a:extLst>
              <a:ext uri="{FF2B5EF4-FFF2-40B4-BE49-F238E27FC236}">
                <a16:creationId xmlns:a16="http://schemas.microsoft.com/office/drawing/2014/main" id="{FECEF0C6-6F7C-5140-A136-BAC55F344673}"/>
              </a:ext>
            </a:extLst>
          </p:cNvPr>
          <p:cNvCxnSpPr>
            <a:cxnSpLocks/>
            <a:stCxn id="10" idx="0"/>
            <a:endCxn id="8" idx="2"/>
          </p:cNvCxnSpPr>
          <p:nvPr/>
        </p:nvCxnSpPr>
        <p:spPr>
          <a:xfrm flipH="1" flipV="1">
            <a:off x="6748135" y="1712437"/>
            <a:ext cx="1464" cy="879976"/>
          </a:xfrm>
          <a:prstGeom prst="straightConnector1">
            <a:avLst/>
          </a:prstGeom>
          <a:ln w="57150" cmpd="sng">
            <a:solidFill>
              <a:schemeClr val="tx2">
                <a:lumMod val="50000"/>
              </a:schemeClr>
            </a:solidFill>
            <a:headEnd type="none"/>
            <a:tailEnd type="triangle" w="lg" len="med"/>
          </a:ln>
        </p:spPr>
        <p:style>
          <a:lnRef idx="3">
            <a:schemeClr val="accent5"/>
          </a:lnRef>
          <a:fillRef idx="0">
            <a:schemeClr val="accent5"/>
          </a:fillRef>
          <a:effectRef idx="2">
            <a:schemeClr val="accent5"/>
          </a:effectRef>
          <a:fontRef idx="minor">
            <a:schemeClr val="tx1"/>
          </a:fontRef>
        </p:style>
      </p:cxnSp>
      <p:cxnSp>
        <p:nvCxnSpPr>
          <p:cNvPr id="60" name="Elbow Connector 59">
            <a:extLst>
              <a:ext uri="{FF2B5EF4-FFF2-40B4-BE49-F238E27FC236}">
                <a16:creationId xmlns:a16="http://schemas.microsoft.com/office/drawing/2014/main" id="{146F2006-D98D-5944-9099-C76AE06FCB97}"/>
              </a:ext>
            </a:extLst>
          </p:cNvPr>
          <p:cNvCxnSpPr>
            <a:cxnSpLocks/>
            <a:stCxn id="5" idx="3"/>
            <a:endCxn id="9" idx="1"/>
          </p:cNvCxnSpPr>
          <p:nvPr/>
        </p:nvCxnSpPr>
        <p:spPr>
          <a:xfrm rot="16200000" flipH="1">
            <a:off x="3653787" y="1686637"/>
            <a:ext cx="2322752" cy="2853441"/>
          </a:xfrm>
          <a:prstGeom prst="bentConnector2">
            <a:avLst/>
          </a:prstGeom>
          <a:ln w="57150" cmpd="sng">
            <a:solidFill>
              <a:schemeClr val="tx2">
                <a:lumMod val="50000"/>
              </a:schemeClr>
            </a:solidFill>
            <a:headEnd type="none"/>
            <a:tailEnd type="triangle" w="lg" len="med"/>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974334953"/>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82A18-8614-3946-9956-8B9AB7574BA8}"/>
              </a:ext>
            </a:extLst>
          </p:cNvPr>
          <p:cNvSpPr>
            <a:spLocks noGrp="1"/>
          </p:cNvSpPr>
          <p:nvPr>
            <p:ph type="title"/>
          </p:nvPr>
        </p:nvSpPr>
        <p:spPr/>
        <p:txBody>
          <a:bodyPr/>
          <a:lstStyle/>
          <a:p>
            <a:r>
              <a:rPr lang="en-US" dirty="0"/>
              <a:t>Dataset Size</a:t>
            </a:r>
          </a:p>
        </p:txBody>
      </p:sp>
      <p:sp>
        <p:nvSpPr>
          <p:cNvPr id="3" name="Text Placeholder 2">
            <a:extLst>
              <a:ext uri="{FF2B5EF4-FFF2-40B4-BE49-F238E27FC236}">
                <a16:creationId xmlns:a16="http://schemas.microsoft.com/office/drawing/2014/main" id="{FFDCB943-4108-E94D-A677-38B0F3B2C9AC}"/>
              </a:ext>
            </a:extLst>
          </p:cNvPr>
          <p:cNvSpPr>
            <a:spLocks noGrp="1"/>
          </p:cNvSpPr>
          <p:nvPr>
            <p:ph type="body" idx="1"/>
          </p:nvPr>
        </p:nvSpPr>
        <p:spPr/>
        <p:txBody>
          <a:bodyPr/>
          <a:lstStyle/>
          <a:p>
            <a:pPr marL="139700" indent="0">
              <a:buNone/>
            </a:pPr>
            <a:r>
              <a:rPr lang="en-US" dirty="0"/>
              <a:t>So far our entire discussion of error assumes a fixed amount of data. What happens to our error as we get more data?</a:t>
            </a:r>
          </a:p>
        </p:txBody>
      </p:sp>
      <p:sp>
        <p:nvSpPr>
          <p:cNvPr id="4" name="Slide Number Placeholder 3">
            <a:extLst>
              <a:ext uri="{FF2B5EF4-FFF2-40B4-BE49-F238E27FC236}">
                <a16:creationId xmlns:a16="http://schemas.microsoft.com/office/drawing/2014/main" id="{B54F8603-8636-BF46-8CBC-BF4B26C4748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40</a:t>
            </a:fld>
            <a:endParaRPr lang="en"/>
          </a:p>
        </p:txBody>
      </p:sp>
      <p:sp>
        <p:nvSpPr>
          <p:cNvPr id="5" name="Left-Up Arrow 4">
            <a:extLst>
              <a:ext uri="{FF2B5EF4-FFF2-40B4-BE49-F238E27FC236}">
                <a16:creationId xmlns:a16="http://schemas.microsoft.com/office/drawing/2014/main" id="{CBAE6493-5BEF-AE40-BD93-15DD129F57C2}"/>
              </a:ext>
            </a:extLst>
          </p:cNvPr>
          <p:cNvSpPr/>
          <p:nvPr/>
        </p:nvSpPr>
        <p:spPr>
          <a:xfrm flipH="1">
            <a:off x="3502184" y="2062040"/>
            <a:ext cx="5054600" cy="2494459"/>
          </a:xfrm>
          <a:prstGeom prst="leftUpArrow">
            <a:avLst>
              <a:gd name="adj1" fmla="val 0"/>
              <a:gd name="adj2" fmla="val 3283"/>
              <a:gd name="adj3" fmla="val 501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E9362CD-2822-2B45-B7CA-19DBBA502FD6}"/>
              </a:ext>
            </a:extLst>
          </p:cNvPr>
          <p:cNvSpPr/>
          <p:nvPr/>
        </p:nvSpPr>
        <p:spPr>
          <a:xfrm>
            <a:off x="3090624" y="4620231"/>
            <a:ext cx="1405961" cy="307777"/>
          </a:xfrm>
          <a:prstGeom prst="rect">
            <a:avLst/>
          </a:prstGeom>
        </p:spPr>
        <p:txBody>
          <a:bodyPr wrap="square">
            <a:spAutoFit/>
          </a:bodyPr>
          <a:lstStyle/>
          <a:p>
            <a:pPr algn="ctr"/>
            <a:r>
              <a:rPr lang="en-US" dirty="0">
                <a:solidFill>
                  <a:srgbClr val="666666"/>
                </a:solidFill>
                <a:latin typeface="Nunito Sans" pitchFamily="2" charset="77"/>
              </a:rPr>
              <a:t>Small Train Set</a:t>
            </a:r>
            <a:endParaRPr lang="en-US" dirty="0"/>
          </a:p>
        </p:txBody>
      </p:sp>
      <p:sp>
        <p:nvSpPr>
          <p:cNvPr id="7" name="Rectangle 6">
            <a:extLst>
              <a:ext uri="{FF2B5EF4-FFF2-40B4-BE49-F238E27FC236}">
                <a16:creationId xmlns:a16="http://schemas.microsoft.com/office/drawing/2014/main" id="{C4FFDB08-DEFD-A643-9548-6B917A8E918D}"/>
              </a:ext>
            </a:extLst>
          </p:cNvPr>
          <p:cNvSpPr/>
          <p:nvPr/>
        </p:nvSpPr>
        <p:spPr>
          <a:xfrm>
            <a:off x="7280864" y="4638874"/>
            <a:ext cx="1405961" cy="307777"/>
          </a:xfrm>
          <a:prstGeom prst="rect">
            <a:avLst/>
          </a:prstGeom>
        </p:spPr>
        <p:txBody>
          <a:bodyPr wrap="square">
            <a:spAutoFit/>
          </a:bodyPr>
          <a:lstStyle/>
          <a:p>
            <a:pPr algn="ctr"/>
            <a:r>
              <a:rPr lang="en-US" dirty="0">
                <a:solidFill>
                  <a:srgbClr val="666666"/>
                </a:solidFill>
                <a:latin typeface="Nunito Sans" pitchFamily="2" charset="77"/>
              </a:rPr>
              <a:t>Large Train Set</a:t>
            </a:r>
            <a:endParaRPr lang="en-US" dirty="0"/>
          </a:p>
        </p:txBody>
      </p:sp>
      <p:sp>
        <p:nvSpPr>
          <p:cNvPr id="8" name="Rectangle 7">
            <a:extLst>
              <a:ext uri="{FF2B5EF4-FFF2-40B4-BE49-F238E27FC236}">
                <a16:creationId xmlns:a16="http://schemas.microsoft.com/office/drawing/2014/main" id="{FE81E60C-A709-C643-9E01-3910AA178F11}"/>
              </a:ext>
            </a:extLst>
          </p:cNvPr>
          <p:cNvSpPr/>
          <p:nvPr/>
        </p:nvSpPr>
        <p:spPr>
          <a:xfrm>
            <a:off x="2593424" y="1754262"/>
            <a:ext cx="1405961" cy="307777"/>
          </a:xfrm>
          <a:prstGeom prst="rect">
            <a:avLst/>
          </a:prstGeom>
        </p:spPr>
        <p:txBody>
          <a:bodyPr wrap="square">
            <a:spAutoFit/>
          </a:bodyPr>
          <a:lstStyle/>
          <a:p>
            <a:pPr algn="ctr"/>
            <a:r>
              <a:rPr lang="en-US" dirty="0">
                <a:solidFill>
                  <a:srgbClr val="666666"/>
                </a:solidFill>
                <a:latin typeface="Nunito Sans" pitchFamily="2" charset="77"/>
              </a:rPr>
              <a:t>Error</a:t>
            </a:r>
            <a:endParaRPr lang="en-US" dirty="0"/>
          </a:p>
        </p:txBody>
      </p:sp>
    </p:spTree>
    <p:extLst>
      <p:ext uri="{BB962C8B-B14F-4D97-AF65-F5344CB8AC3E}">
        <p14:creationId xmlns:p14="http://schemas.microsoft.com/office/powerpoint/2010/main" val="2183178158"/>
      </p:ext>
    </p:extLst>
  </p:cSld>
  <p:clrMapOvr>
    <a:masterClrMapping/>
  </p:clrMapOvr>
  <p:transition spd="slow">
    <p:push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B94A0-15A6-43F8-9943-892AB5043AD7}"/>
              </a:ext>
            </a:extLst>
          </p:cNvPr>
          <p:cNvSpPr>
            <a:spLocks noGrp="1"/>
          </p:cNvSpPr>
          <p:nvPr>
            <p:ph type="ctrTitle"/>
          </p:nvPr>
        </p:nvSpPr>
        <p:spPr/>
        <p:txBody>
          <a:bodyPr/>
          <a:lstStyle/>
          <a:p>
            <a:r>
              <a:rPr lang="en-US" dirty="0"/>
              <a:t>Choosing Complexity</a:t>
            </a:r>
          </a:p>
        </p:txBody>
      </p:sp>
      <p:sp>
        <p:nvSpPr>
          <p:cNvPr id="3" name="Subtitle 2">
            <a:extLst>
              <a:ext uri="{FF2B5EF4-FFF2-40B4-BE49-F238E27FC236}">
                <a16:creationId xmlns:a16="http://schemas.microsoft.com/office/drawing/2014/main" id="{42DCFB51-25C3-4E04-8D30-098B6BB94946}"/>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8431F4FA-4C96-4048-808C-456A2A86DF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41</a:t>
            </a:fld>
            <a:endParaRPr lang="en"/>
          </a:p>
        </p:txBody>
      </p:sp>
    </p:spTree>
    <p:extLst>
      <p:ext uri="{BB962C8B-B14F-4D97-AF65-F5344CB8AC3E}">
        <p14:creationId xmlns:p14="http://schemas.microsoft.com/office/powerpoint/2010/main" val="34957512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CCEEA8-3A3A-5C47-B902-9053DB74EFB7}"/>
              </a:ext>
            </a:extLst>
          </p:cNvPr>
          <p:cNvSpPr>
            <a:spLocks noGrp="1"/>
          </p:cNvSpPr>
          <p:nvPr>
            <p:ph type="title"/>
          </p:nvPr>
        </p:nvSpPr>
        <p:spPr/>
        <p:txBody>
          <a:bodyPr/>
          <a:lstStyle/>
          <a:p>
            <a:r>
              <a:rPr lang="en-US" dirty="0"/>
              <a:t>Choosing Complexity</a:t>
            </a:r>
          </a:p>
        </p:txBody>
      </p:sp>
      <p:sp>
        <p:nvSpPr>
          <p:cNvPr id="5" name="Text Placeholder 4">
            <a:extLst>
              <a:ext uri="{FF2B5EF4-FFF2-40B4-BE49-F238E27FC236}">
                <a16:creationId xmlns:a16="http://schemas.microsoft.com/office/drawing/2014/main" id="{0287A896-97A8-0443-AA2A-B27FD88E73B4}"/>
              </a:ext>
            </a:extLst>
          </p:cNvPr>
          <p:cNvSpPr>
            <a:spLocks noGrp="1"/>
          </p:cNvSpPr>
          <p:nvPr>
            <p:ph type="body" idx="1"/>
          </p:nvPr>
        </p:nvSpPr>
        <p:spPr/>
        <p:txBody>
          <a:bodyPr/>
          <a:lstStyle/>
          <a:p>
            <a:pPr marL="139700" indent="0">
              <a:buNone/>
            </a:pPr>
            <a:r>
              <a:rPr lang="en-US" dirty="0"/>
              <a:t>So far we have talked about the affect of using different complexities on our error. Now, how do we choose the right one?</a:t>
            </a:r>
          </a:p>
        </p:txBody>
      </p:sp>
      <p:sp>
        <p:nvSpPr>
          <p:cNvPr id="3" name="Slide Number Placeholder 2">
            <a:extLst>
              <a:ext uri="{FF2B5EF4-FFF2-40B4-BE49-F238E27FC236}">
                <a16:creationId xmlns:a16="http://schemas.microsoft.com/office/drawing/2014/main" id="{6F0311D3-341C-964E-B455-F902C179BB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42</a:t>
            </a:fld>
            <a:endParaRPr lang="en"/>
          </a:p>
        </p:txBody>
      </p:sp>
    </p:spTree>
    <p:extLst>
      <p:ext uri="{BB962C8B-B14F-4D97-AF65-F5344CB8AC3E}">
        <p14:creationId xmlns:p14="http://schemas.microsoft.com/office/powerpoint/2010/main" val="265170561"/>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A97C76-FB2D-EA41-A8CE-344FACC58168}"/>
              </a:ext>
            </a:extLst>
          </p:cNvPr>
          <p:cNvSpPr>
            <a:spLocks noGrp="1"/>
          </p:cNvSpPr>
          <p:nvPr>
            <p:ph type="body" idx="1"/>
          </p:nvPr>
        </p:nvSpPr>
        <p:spPr/>
        <p:txBody>
          <a:bodyPr/>
          <a:lstStyle/>
          <a:p>
            <a:pPr fontAlgn="base"/>
            <a:r>
              <a:rPr lang="en-US" b="1" dirty="0">
                <a:solidFill>
                  <a:srgbClr val="B57BA6"/>
                </a:solidFill>
              </a:rPr>
              <a:t>Goal</a:t>
            </a:r>
            <a:r>
              <a:rPr lang="en-US" dirty="0"/>
              <a:t>: Get you actively participating in your learning</a:t>
            </a:r>
          </a:p>
          <a:p>
            <a:pPr fontAlgn="base"/>
            <a:r>
              <a:rPr lang="en-US" dirty="0"/>
              <a:t>Typical Activity</a:t>
            </a:r>
          </a:p>
          <a:p>
            <a:pPr lvl="1" fontAlgn="base"/>
            <a:r>
              <a:rPr lang="en-US" dirty="0"/>
              <a:t>Question is posed</a:t>
            </a:r>
          </a:p>
          <a:p>
            <a:pPr lvl="1" fontAlgn="base"/>
            <a:r>
              <a:rPr lang="en-US" b="1" dirty="0">
                <a:solidFill>
                  <a:srgbClr val="B57BA6"/>
                </a:solidFill>
              </a:rPr>
              <a:t>Think</a:t>
            </a:r>
            <a:r>
              <a:rPr lang="en-US" b="1" dirty="0"/>
              <a:t> </a:t>
            </a:r>
            <a:r>
              <a:rPr lang="en-US" dirty="0"/>
              <a:t>(1 min): Think about the question on your own</a:t>
            </a:r>
            <a:endParaRPr lang="en-US" b="1" dirty="0"/>
          </a:p>
          <a:p>
            <a:pPr lvl="1" fontAlgn="base"/>
            <a:r>
              <a:rPr lang="en-US" b="1" dirty="0">
                <a:solidFill>
                  <a:srgbClr val="B57BA6"/>
                </a:solidFill>
              </a:rPr>
              <a:t>Pair</a:t>
            </a:r>
            <a:r>
              <a:rPr lang="en-US" b="1" dirty="0"/>
              <a:t> </a:t>
            </a:r>
            <a:r>
              <a:rPr lang="en-US" dirty="0"/>
              <a:t>(2 min): Talk with your neighbor to discuss question</a:t>
            </a:r>
            <a:endParaRPr lang="en-US" b="1" dirty="0"/>
          </a:p>
          <a:p>
            <a:pPr lvl="2" fontAlgn="base"/>
            <a:r>
              <a:rPr lang="en-US" dirty="0"/>
              <a:t>If you arrive at different conclusions, discuss your logic and figure out why you differ!</a:t>
            </a:r>
          </a:p>
          <a:p>
            <a:pPr lvl="2" fontAlgn="base"/>
            <a:r>
              <a:rPr lang="en-US" dirty="0"/>
              <a:t>If you arrived at the same conclusion, discuss why the other answers might be wrong!</a:t>
            </a:r>
          </a:p>
          <a:p>
            <a:pPr lvl="1" fontAlgn="base"/>
            <a:r>
              <a:rPr lang="en-US" b="1" dirty="0">
                <a:solidFill>
                  <a:srgbClr val="B57BA6"/>
                </a:solidFill>
              </a:rPr>
              <a:t>Share</a:t>
            </a:r>
            <a:r>
              <a:rPr lang="en-US" b="1" dirty="0"/>
              <a:t> </a:t>
            </a:r>
            <a:r>
              <a:rPr lang="en-US" dirty="0"/>
              <a:t>(1 min): We discuss the conclusions as a class</a:t>
            </a:r>
          </a:p>
          <a:p>
            <a:pPr fontAlgn="base"/>
            <a:r>
              <a:rPr lang="en-US" dirty="0"/>
              <a:t>During each of the </a:t>
            </a:r>
            <a:r>
              <a:rPr lang="en-US" b="1" dirty="0">
                <a:solidFill>
                  <a:srgbClr val="B57BA6"/>
                </a:solidFill>
              </a:rPr>
              <a:t>Think</a:t>
            </a:r>
            <a:r>
              <a:rPr lang="en-US" b="1" dirty="0"/>
              <a:t> </a:t>
            </a:r>
            <a:r>
              <a:rPr lang="en-US" dirty="0"/>
              <a:t>and </a:t>
            </a:r>
            <a:r>
              <a:rPr lang="en-US" b="1" dirty="0">
                <a:solidFill>
                  <a:srgbClr val="B57BA6"/>
                </a:solidFill>
              </a:rPr>
              <a:t>Pair</a:t>
            </a:r>
            <a:r>
              <a:rPr lang="en-US" dirty="0"/>
              <a:t> stages, you will respond to the question via a Poll Everywhere poll</a:t>
            </a:r>
          </a:p>
          <a:p>
            <a:pPr lvl="1" fontAlgn="base"/>
            <a:r>
              <a:rPr lang="en-US" dirty="0"/>
              <a:t>The poll will only be open for the last </a:t>
            </a:r>
            <a:r>
              <a:rPr lang="en-US" b="1" dirty="0">
                <a:solidFill>
                  <a:srgbClr val="B57BA6"/>
                </a:solidFill>
              </a:rPr>
              <a:t>15</a:t>
            </a:r>
            <a:r>
              <a:rPr lang="en-US" b="1" dirty="0"/>
              <a:t> </a:t>
            </a:r>
            <a:r>
              <a:rPr lang="en-US" dirty="0"/>
              <a:t>seconds of each of the stage</a:t>
            </a:r>
          </a:p>
          <a:p>
            <a:pPr lvl="1" fontAlgn="base"/>
            <a:r>
              <a:rPr lang="en-US" dirty="0"/>
              <a:t>Not worth any points, just here to help you learn! </a:t>
            </a:r>
          </a:p>
        </p:txBody>
      </p:sp>
      <p:sp>
        <p:nvSpPr>
          <p:cNvPr id="3" name="Slide Number Placeholder 2">
            <a:extLst>
              <a:ext uri="{FF2B5EF4-FFF2-40B4-BE49-F238E27FC236}">
                <a16:creationId xmlns:a16="http://schemas.microsoft.com/office/drawing/2014/main" id="{4C185414-4F24-234D-BC0D-66CF2C6927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43</a:t>
            </a:fld>
            <a:endParaRPr lang="en" dirty="0"/>
          </a:p>
        </p:txBody>
      </p:sp>
      <p:sp>
        <p:nvSpPr>
          <p:cNvPr id="4" name="Title 3">
            <a:extLst>
              <a:ext uri="{FF2B5EF4-FFF2-40B4-BE49-F238E27FC236}">
                <a16:creationId xmlns:a16="http://schemas.microsoft.com/office/drawing/2014/main" id="{220DCCF3-A50E-3E40-BE3F-C75657B98CD5}"/>
              </a:ext>
            </a:extLst>
          </p:cNvPr>
          <p:cNvSpPr>
            <a:spLocks noGrp="1"/>
          </p:cNvSpPr>
          <p:nvPr>
            <p:ph type="title"/>
          </p:nvPr>
        </p:nvSpPr>
        <p:spPr/>
        <p:txBody>
          <a:bodyPr/>
          <a:lstStyle/>
          <a:p>
            <a:r>
              <a:rPr lang="en-US" dirty="0"/>
              <a:t>1 min</a:t>
            </a:r>
          </a:p>
        </p:txBody>
      </p:sp>
      <p:sp>
        <p:nvSpPr>
          <p:cNvPr id="5" name="Rectangle 4">
            <a:extLst>
              <a:ext uri="{FF2B5EF4-FFF2-40B4-BE49-F238E27FC236}">
                <a16:creationId xmlns:a16="http://schemas.microsoft.com/office/drawing/2014/main" id="{D4D040DE-1915-AD40-9FEE-FA80B3D2B8B7}"/>
              </a:ext>
            </a:extLst>
          </p:cNvPr>
          <p:cNvSpPr/>
          <p:nvPr/>
        </p:nvSpPr>
        <p:spPr>
          <a:xfrm>
            <a:off x="197224" y="1048871"/>
            <a:ext cx="1649505" cy="1272988"/>
          </a:xfrm>
          <a:prstGeom prst="rect">
            <a:avLst/>
          </a:prstGeom>
          <a:solidFill>
            <a:srgbClr val="6093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09287414"/>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C8CCAF-4262-8245-9C2A-93136F7364DC}"/>
              </a:ext>
            </a:extLst>
          </p:cNvPr>
          <p:cNvSpPr>
            <a:spLocks noGrp="1"/>
          </p:cNvSpPr>
          <p:nvPr>
            <p:ph type="body" idx="1"/>
          </p:nvPr>
        </p:nvSpPr>
        <p:spPr/>
        <p:txBody>
          <a:bodyPr/>
          <a:lstStyle/>
          <a:p>
            <a:pPr marL="139700" indent="0">
              <a:buNone/>
            </a:pPr>
            <a:r>
              <a:rPr lang="en-US" b="1" dirty="0"/>
              <a:t>Suppose I wanted to figure out the right degree polynomial for my dataset (we’ll try p from 1 to 20). What procedure should I use to do this? Pick the best option</a:t>
            </a:r>
            <a:endParaRPr lang="en-US" dirty="0"/>
          </a:p>
          <a:p>
            <a:pPr marL="139700" indent="0">
              <a:buNone/>
            </a:pPr>
            <a:endParaRPr lang="en-US" dirty="0"/>
          </a:p>
          <a:p>
            <a:pPr marL="139700" indent="0">
              <a:buNone/>
            </a:pPr>
            <a:r>
              <a:rPr lang="en-US" dirty="0"/>
              <a:t>For each possible degree polynomial p:</a:t>
            </a:r>
          </a:p>
          <a:p>
            <a:r>
              <a:rPr lang="en-US" dirty="0"/>
              <a:t>Train a model with degree p on the training set, pick p that has the lowest test error</a:t>
            </a:r>
          </a:p>
          <a:p>
            <a:r>
              <a:rPr lang="en-US" dirty="0"/>
              <a:t>Train a model with degree p on the training set, pick p that has the highest test error</a:t>
            </a:r>
          </a:p>
          <a:p>
            <a:r>
              <a:rPr lang="en-US" dirty="0"/>
              <a:t>Train a model with degree p on the test set, pick p that has the lowest test error</a:t>
            </a:r>
          </a:p>
          <a:p>
            <a:r>
              <a:rPr lang="en-US" dirty="0"/>
              <a:t>Train a model with degree p on the test set, pick p that has the highest test error</a:t>
            </a:r>
          </a:p>
          <a:p>
            <a:r>
              <a:rPr lang="en-US" dirty="0"/>
              <a:t>None of the above</a:t>
            </a:r>
          </a:p>
          <a:p>
            <a:endParaRPr lang="en-US" dirty="0"/>
          </a:p>
        </p:txBody>
      </p:sp>
      <p:sp>
        <p:nvSpPr>
          <p:cNvPr id="3" name="Slide Number Placeholder 2">
            <a:extLst>
              <a:ext uri="{FF2B5EF4-FFF2-40B4-BE49-F238E27FC236}">
                <a16:creationId xmlns:a16="http://schemas.microsoft.com/office/drawing/2014/main" id="{976BD063-721B-8F4D-B63A-4F0AA097F0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44</a:t>
            </a:fld>
            <a:endParaRPr lang="en" dirty="0"/>
          </a:p>
        </p:txBody>
      </p:sp>
      <p:sp>
        <p:nvSpPr>
          <p:cNvPr id="4" name="Title 3">
            <a:extLst>
              <a:ext uri="{FF2B5EF4-FFF2-40B4-BE49-F238E27FC236}">
                <a16:creationId xmlns:a16="http://schemas.microsoft.com/office/drawing/2014/main" id="{B760C5BA-BC2B-B442-8783-DCE659901056}"/>
              </a:ext>
            </a:extLst>
          </p:cNvPr>
          <p:cNvSpPr>
            <a:spLocks noGrp="1"/>
          </p:cNvSpPr>
          <p:nvPr>
            <p:ph type="title"/>
          </p:nvPr>
        </p:nvSpPr>
        <p:spPr/>
        <p:txBody>
          <a:bodyPr/>
          <a:lstStyle/>
          <a:p>
            <a:r>
              <a:rPr lang="en-US" dirty="0"/>
              <a:t>1 min</a:t>
            </a:r>
          </a:p>
        </p:txBody>
      </p:sp>
    </p:spTree>
    <p:extLst>
      <p:ext uri="{BB962C8B-B14F-4D97-AF65-F5344CB8AC3E}">
        <p14:creationId xmlns:p14="http://schemas.microsoft.com/office/powerpoint/2010/main" val="2576291827"/>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C8CCAF-4262-8245-9C2A-93136F7364DC}"/>
              </a:ext>
            </a:extLst>
          </p:cNvPr>
          <p:cNvSpPr>
            <a:spLocks noGrp="1"/>
          </p:cNvSpPr>
          <p:nvPr>
            <p:ph type="body" idx="1"/>
          </p:nvPr>
        </p:nvSpPr>
        <p:spPr/>
        <p:txBody>
          <a:bodyPr/>
          <a:lstStyle/>
          <a:p>
            <a:pPr marL="139700" indent="0">
              <a:buNone/>
            </a:pPr>
            <a:r>
              <a:rPr lang="en-US" b="1" dirty="0"/>
              <a:t>Suppose I wanted to figure out the right degree polynomial for my dataset (we’ll try p from 1 to 20). What procedure should I use to do this? Pick the best option</a:t>
            </a:r>
            <a:endParaRPr lang="en-US" dirty="0"/>
          </a:p>
          <a:p>
            <a:pPr marL="139700" indent="0">
              <a:buNone/>
            </a:pPr>
            <a:endParaRPr lang="en-US" dirty="0"/>
          </a:p>
          <a:p>
            <a:pPr marL="139700" indent="0">
              <a:buNone/>
            </a:pPr>
            <a:r>
              <a:rPr lang="en-US" dirty="0"/>
              <a:t>For each possible degree polynomial p:</a:t>
            </a:r>
          </a:p>
          <a:p>
            <a:r>
              <a:rPr lang="en-US" dirty="0"/>
              <a:t>Train a model with degree p on the training set, pick p that has the lowest test error</a:t>
            </a:r>
          </a:p>
          <a:p>
            <a:r>
              <a:rPr lang="en-US" dirty="0"/>
              <a:t>Train a model with degree p on the training set, pick p that has the highest test error</a:t>
            </a:r>
          </a:p>
          <a:p>
            <a:r>
              <a:rPr lang="en-US" dirty="0"/>
              <a:t>Train a model with degree p on the test set, pick p that has the lowest test error</a:t>
            </a:r>
          </a:p>
          <a:p>
            <a:r>
              <a:rPr lang="en-US" dirty="0"/>
              <a:t>Train a model with degree p on the test set, pick p that has the highest test error</a:t>
            </a:r>
          </a:p>
          <a:p>
            <a:r>
              <a:rPr lang="en-US" dirty="0"/>
              <a:t>None of the above</a:t>
            </a:r>
          </a:p>
          <a:p>
            <a:endParaRPr lang="en-US" dirty="0"/>
          </a:p>
        </p:txBody>
      </p:sp>
      <p:sp>
        <p:nvSpPr>
          <p:cNvPr id="3" name="Slide Number Placeholder 2">
            <a:extLst>
              <a:ext uri="{FF2B5EF4-FFF2-40B4-BE49-F238E27FC236}">
                <a16:creationId xmlns:a16="http://schemas.microsoft.com/office/drawing/2014/main" id="{976BD063-721B-8F4D-B63A-4F0AA097F03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45</a:t>
            </a:fld>
            <a:endParaRPr lang="en" dirty="0"/>
          </a:p>
        </p:txBody>
      </p:sp>
      <p:sp>
        <p:nvSpPr>
          <p:cNvPr id="4" name="Title 3">
            <a:extLst>
              <a:ext uri="{FF2B5EF4-FFF2-40B4-BE49-F238E27FC236}">
                <a16:creationId xmlns:a16="http://schemas.microsoft.com/office/drawing/2014/main" id="{B760C5BA-BC2B-B442-8783-DCE659901056}"/>
              </a:ext>
            </a:extLst>
          </p:cNvPr>
          <p:cNvSpPr>
            <a:spLocks noGrp="1"/>
          </p:cNvSpPr>
          <p:nvPr>
            <p:ph type="title"/>
          </p:nvPr>
        </p:nvSpPr>
        <p:spPr/>
        <p:txBody>
          <a:bodyPr/>
          <a:lstStyle/>
          <a:p>
            <a:r>
              <a:rPr lang="en-US" dirty="0"/>
              <a:t>2 min</a:t>
            </a:r>
          </a:p>
        </p:txBody>
      </p:sp>
    </p:spTree>
    <p:extLst>
      <p:ext uri="{BB962C8B-B14F-4D97-AF65-F5344CB8AC3E}">
        <p14:creationId xmlns:p14="http://schemas.microsoft.com/office/powerpoint/2010/main" val="2254155796"/>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0A387-CCAB-2341-8F20-7CD9E6ADDBD1}"/>
              </a:ext>
            </a:extLst>
          </p:cNvPr>
          <p:cNvSpPr>
            <a:spLocks noGrp="1"/>
          </p:cNvSpPr>
          <p:nvPr>
            <p:ph type="title"/>
          </p:nvPr>
        </p:nvSpPr>
        <p:spPr/>
        <p:txBody>
          <a:bodyPr/>
          <a:lstStyle/>
          <a:p>
            <a:r>
              <a:rPr lang="en-US" dirty="0"/>
              <a:t>Choosing Complexity</a:t>
            </a:r>
          </a:p>
        </p:txBody>
      </p:sp>
      <p:sp>
        <p:nvSpPr>
          <p:cNvPr id="3" name="Text Placeholder 2">
            <a:extLst>
              <a:ext uri="{FF2B5EF4-FFF2-40B4-BE49-F238E27FC236}">
                <a16:creationId xmlns:a16="http://schemas.microsoft.com/office/drawing/2014/main" id="{78BC3F47-7E1C-114C-AC63-0C97606D8539}"/>
              </a:ext>
            </a:extLst>
          </p:cNvPr>
          <p:cNvSpPr>
            <a:spLocks noGrp="1"/>
          </p:cNvSpPr>
          <p:nvPr>
            <p:ph type="body" idx="1"/>
          </p:nvPr>
        </p:nvSpPr>
        <p:spPr/>
        <p:txBody>
          <a:bodyPr/>
          <a:lstStyle/>
          <a:p>
            <a:pPr marL="139700" indent="0">
              <a:buNone/>
            </a:pPr>
            <a:r>
              <a:rPr lang="en-US" dirty="0"/>
              <a:t>We can’t just choose the model that has the lowest </a:t>
            </a:r>
            <a:r>
              <a:rPr lang="en-US" b="1" dirty="0"/>
              <a:t>train </a:t>
            </a:r>
            <a:r>
              <a:rPr lang="en-US" dirty="0"/>
              <a:t>error because that will favor models that overfit! </a:t>
            </a:r>
          </a:p>
          <a:p>
            <a:pPr marL="139700" indent="0">
              <a:buNone/>
            </a:pPr>
            <a:endParaRPr lang="en-US" dirty="0"/>
          </a:p>
          <a:p>
            <a:pPr marL="139700" indent="0">
              <a:buNone/>
            </a:pPr>
            <a:r>
              <a:rPr lang="en-US" dirty="0"/>
              <a:t>It then seems like our only other choice is to choose the model that has the lowest </a:t>
            </a:r>
            <a:r>
              <a:rPr lang="en-US" b="1" dirty="0"/>
              <a:t>test </a:t>
            </a:r>
            <a:r>
              <a:rPr lang="en-US" dirty="0"/>
              <a:t>error (since that is our approximation of the true error)</a:t>
            </a:r>
          </a:p>
          <a:p>
            <a:r>
              <a:rPr lang="en-US" dirty="0"/>
              <a:t>This is almost right, but now we don’t have a good estimate of the true error anymore.</a:t>
            </a:r>
          </a:p>
          <a:p>
            <a:r>
              <a:rPr lang="en-US" dirty="0"/>
              <a:t>We didn’t technically train the model on the test set (that’s good), but we chose </a:t>
            </a:r>
            <a:r>
              <a:rPr lang="en-US" b="1" dirty="0"/>
              <a:t>which model </a:t>
            </a:r>
            <a:r>
              <a:rPr lang="en-US" dirty="0"/>
              <a:t>to use based on the performance of the test set. </a:t>
            </a:r>
          </a:p>
          <a:p>
            <a:pPr lvl="1"/>
            <a:r>
              <a:rPr lang="en-US" dirty="0"/>
              <a:t>It’s no longer a stand in for “the unknown” since we probed it many times to figure out which model would be best.</a:t>
            </a:r>
          </a:p>
        </p:txBody>
      </p:sp>
      <p:sp>
        <p:nvSpPr>
          <p:cNvPr id="4" name="Slide Number Placeholder 3">
            <a:extLst>
              <a:ext uri="{FF2B5EF4-FFF2-40B4-BE49-F238E27FC236}">
                <a16:creationId xmlns:a16="http://schemas.microsoft.com/office/drawing/2014/main" id="{CDDC9962-0D8B-6E43-8C1B-C081F492251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46</a:t>
            </a:fld>
            <a:endParaRPr lang="en"/>
          </a:p>
        </p:txBody>
      </p:sp>
    </p:spTree>
    <p:extLst>
      <p:ext uri="{BB962C8B-B14F-4D97-AF65-F5344CB8AC3E}">
        <p14:creationId xmlns:p14="http://schemas.microsoft.com/office/powerpoint/2010/main" val="42526347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56DB0-E6BA-6048-A418-0BE6F04C9175}"/>
              </a:ext>
            </a:extLst>
          </p:cNvPr>
          <p:cNvSpPr>
            <a:spLocks noGrp="1"/>
          </p:cNvSpPr>
          <p:nvPr>
            <p:ph type="title"/>
          </p:nvPr>
        </p:nvSpPr>
        <p:spPr/>
        <p:txBody>
          <a:bodyPr/>
          <a:lstStyle/>
          <a:p>
            <a:r>
              <a:rPr lang="en-US" dirty="0"/>
              <a:t>Choosing Complexity</a:t>
            </a:r>
          </a:p>
        </p:txBody>
      </p:sp>
      <p:sp>
        <p:nvSpPr>
          <p:cNvPr id="3" name="Text Placeholder 2">
            <a:extLst>
              <a:ext uri="{FF2B5EF4-FFF2-40B4-BE49-F238E27FC236}">
                <a16:creationId xmlns:a16="http://schemas.microsoft.com/office/drawing/2014/main" id="{18DAF9BE-A81D-C243-BE20-C058F955130F}"/>
              </a:ext>
            </a:extLst>
          </p:cNvPr>
          <p:cNvSpPr>
            <a:spLocks noGrp="1"/>
          </p:cNvSpPr>
          <p:nvPr>
            <p:ph type="body" idx="1"/>
          </p:nvPr>
        </p:nvSpPr>
        <p:spPr/>
        <p:txBody>
          <a:bodyPr/>
          <a:lstStyle/>
          <a:p>
            <a:pPr marL="139700" indent="0">
              <a:buNone/>
            </a:pPr>
            <a:r>
              <a:rPr lang="en-US" dirty="0"/>
              <a:t>We will talk about two ways to pick the model complexity without ruining our test set. </a:t>
            </a:r>
          </a:p>
          <a:p>
            <a:r>
              <a:rPr lang="en-US" dirty="0"/>
              <a:t>Using a validation set</a:t>
            </a:r>
          </a:p>
          <a:p>
            <a:r>
              <a:rPr lang="en-US" dirty="0"/>
              <a:t>Doing cross validation</a:t>
            </a:r>
          </a:p>
        </p:txBody>
      </p:sp>
      <p:sp>
        <p:nvSpPr>
          <p:cNvPr id="4" name="Slide Number Placeholder 3">
            <a:extLst>
              <a:ext uri="{FF2B5EF4-FFF2-40B4-BE49-F238E27FC236}">
                <a16:creationId xmlns:a16="http://schemas.microsoft.com/office/drawing/2014/main" id="{A3DB0B66-B230-AD42-B1BA-9BB366524C2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47</a:t>
            </a:fld>
            <a:endParaRPr lang="en"/>
          </a:p>
        </p:txBody>
      </p:sp>
    </p:spTree>
    <p:extLst>
      <p:ext uri="{BB962C8B-B14F-4D97-AF65-F5344CB8AC3E}">
        <p14:creationId xmlns:p14="http://schemas.microsoft.com/office/powerpoint/2010/main" val="77919571"/>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10D76-A50D-A944-B9FB-4194EE85419C}"/>
              </a:ext>
            </a:extLst>
          </p:cNvPr>
          <p:cNvSpPr>
            <a:spLocks noGrp="1"/>
          </p:cNvSpPr>
          <p:nvPr>
            <p:ph type="title"/>
          </p:nvPr>
        </p:nvSpPr>
        <p:spPr/>
        <p:txBody>
          <a:bodyPr/>
          <a:lstStyle/>
          <a:p>
            <a:r>
              <a:rPr lang="en-US" sz="2000" dirty="0"/>
              <a:t>Validation Set</a:t>
            </a:r>
          </a:p>
        </p:txBody>
      </p:sp>
      <p:sp>
        <p:nvSpPr>
          <p:cNvPr id="3" name="Text Placeholder 2">
            <a:extLst>
              <a:ext uri="{FF2B5EF4-FFF2-40B4-BE49-F238E27FC236}">
                <a16:creationId xmlns:a16="http://schemas.microsoft.com/office/drawing/2014/main" id="{2EE83DFD-FE7D-0D4D-BD84-7C681456F67E}"/>
              </a:ext>
            </a:extLst>
          </p:cNvPr>
          <p:cNvSpPr>
            <a:spLocks noGrp="1"/>
          </p:cNvSpPr>
          <p:nvPr>
            <p:ph type="body" idx="1"/>
          </p:nvPr>
        </p:nvSpPr>
        <p:spPr/>
        <p:txBody>
          <a:bodyPr/>
          <a:lstStyle/>
          <a:p>
            <a:pPr marL="139700" indent="0">
              <a:buNone/>
            </a:pPr>
            <a:r>
              <a:rPr lang="en-US" dirty="0"/>
              <a:t>So far we have divided our dataset into train and test</a:t>
            </a:r>
          </a:p>
          <a:p>
            <a:pPr marL="139700" indent="0">
              <a:buNone/>
            </a:pPr>
            <a:endParaRPr lang="en-US" dirty="0"/>
          </a:p>
          <a:p>
            <a:pPr marL="139700" indent="0">
              <a:buNone/>
            </a:pPr>
            <a:endParaRPr lang="en-US" dirty="0"/>
          </a:p>
          <a:p>
            <a:pPr marL="139700" indent="0">
              <a:buNone/>
            </a:pPr>
            <a:r>
              <a:rPr lang="en-US" dirty="0"/>
              <a:t>We can’t use Test to choose our model complexity, so instead, break up Train into ANOTHER dataset</a:t>
            </a:r>
          </a:p>
          <a:p>
            <a:pPr marL="139700" indent="0">
              <a:buNone/>
            </a:pPr>
            <a:endParaRPr lang="en-US" dirty="0"/>
          </a:p>
        </p:txBody>
      </p:sp>
      <p:sp>
        <p:nvSpPr>
          <p:cNvPr id="4" name="Slide Number Placeholder 3">
            <a:extLst>
              <a:ext uri="{FF2B5EF4-FFF2-40B4-BE49-F238E27FC236}">
                <a16:creationId xmlns:a16="http://schemas.microsoft.com/office/drawing/2014/main" id="{9C41F76B-0641-0246-ABF5-6F2C5F63A5C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48</a:t>
            </a:fld>
            <a:endParaRPr lang="en"/>
          </a:p>
        </p:txBody>
      </p:sp>
      <p:graphicFrame>
        <p:nvGraphicFramePr>
          <p:cNvPr id="5" name="Table 4">
            <a:extLst>
              <a:ext uri="{FF2B5EF4-FFF2-40B4-BE49-F238E27FC236}">
                <a16:creationId xmlns:a16="http://schemas.microsoft.com/office/drawing/2014/main" id="{EF396059-FA02-8F4E-AA74-BD8FEE3884F1}"/>
              </a:ext>
            </a:extLst>
          </p:cNvPr>
          <p:cNvGraphicFramePr>
            <a:graphicFrameLocks noGrp="1"/>
          </p:cNvGraphicFramePr>
          <p:nvPr>
            <p:extLst>
              <p:ext uri="{D42A27DB-BD31-4B8C-83A1-F6EECF244321}">
                <p14:modId xmlns:p14="http://schemas.microsoft.com/office/powerpoint/2010/main" val="1732351042"/>
              </p:ext>
            </p:extLst>
          </p:nvPr>
        </p:nvGraphicFramePr>
        <p:xfrm>
          <a:off x="3090626" y="1124211"/>
          <a:ext cx="5466158" cy="370840"/>
        </p:xfrm>
        <a:graphic>
          <a:graphicData uri="http://schemas.openxmlformats.org/drawingml/2006/table">
            <a:tbl>
              <a:tblPr firstRow="1" bandRow="1">
                <a:tableStyleId>{CB23F696-D533-4BE0-B1DA-8B15BD142E95}</a:tableStyleId>
              </a:tblPr>
              <a:tblGrid>
                <a:gridCol w="3762661">
                  <a:extLst>
                    <a:ext uri="{9D8B030D-6E8A-4147-A177-3AD203B41FA5}">
                      <a16:colId xmlns:a16="http://schemas.microsoft.com/office/drawing/2014/main" val="358987684"/>
                    </a:ext>
                  </a:extLst>
                </a:gridCol>
                <a:gridCol w="1703497">
                  <a:extLst>
                    <a:ext uri="{9D8B030D-6E8A-4147-A177-3AD203B41FA5}">
                      <a16:colId xmlns:a16="http://schemas.microsoft.com/office/drawing/2014/main" val="3710329097"/>
                    </a:ext>
                  </a:extLst>
                </a:gridCol>
              </a:tblGrid>
              <a:tr h="370840">
                <a:tc>
                  <a:txBody>
                    <a:bodyPr/>
                    <a:lstStyle/>
                    <a:p>
                      <a:r>
                        <a:rPr lang="en-US" dirty="0">
                          <a:latin typeface="Courier New" panose="02070309020205020404" pitchFamily="49" charset="0"/>
                          <a:cs typeface="Courier New" panose="02070309020205020404" pitchFamily="49" charset="0"/>
                        </a:rPr>
                        <a:t>Train</a:t>
                      </a:r>
                    </a:p>
                  </a:txBody>
                  <a:tcPr>
                    <a:solidFill>
                      <a:schemeClr val="accent1">
                        <a:lumMod val="40000"/>
                        <a:lumOff val="60000"/>
                      </a:schemeClr>
                    </a:solidFill>
                  </a:tcPr>
                </a:tc>
                <a:tc>
                  <a:txBody>
                    <a:bodyPr/>
                    <a:lstStyle/>
                    <a:p>
                      <a:r>
                        <a:rPr lang="en-US" dirty="0">
                          <a:latin typeface="Courier New" panose="02070309020205020404" pitchFamily="49" charset="0"/>
                          <a:cs typeface="Courier New" panose="02070309020205020404" pitchFamily="49" charset="0"/>
                        </a:rPr>
                        <a:t>Test</a:t>
                      </a:r>
                      <a:endParaRPr lang="en-US" dirty="0"/>
                    </a:p>
                  </a:txBody>
                  <a:tcPr>
                    <a:solidFill>
                      <a:schemeClr val="accent3">
                        <a:lumMod val="40000"/>
                        <a:lumOff val="60000"/>
                      </a:schemeClr>
                    </a:solidFill>
                  </a:tcPr>
                </a:tc>
                <a:extLst>
                  <a:ext uri="{0D108BD9-81ED-4DB2-BD59-A6C34878D82A}">
                    <a16:rowId xmlns:a16="http://schemas.microsoft.com/office/drawing/2014/main" val="2537980195"/>
                  </a:ext>
                </a:extLst>
              </a:tr>
            </a:tbl>
          </a:graphicData>
        </a:graphic>
      </p:graphicFrame>
      <p:graphicFrame>
        <p:nvGraphicFramePr>
          <p:cNvPr id="6" name="Table 5">
            <a:extLst>
              <a:ext uri="{FF2B5EF4-FFF2-40B4-BE49-F238E27FC236}">
                <a16:creationId xmlns:a16="http://schemas.microsoft.com/office/drawing/2014/main" id="{0054CD35-5566-2E4D-80D0-AEB31694EFF2}"/>
              </a:ext>
            </a:extLst>
          </p:cNvPr>
          <p:cNvGraphicFramePr>
            <a:graphicFrameLocks noGrp="1"/>
          </p:cNvGraphicFramePr>
          <p:nvPr>
            <p:extLst>
              <p:ext uri="{D42A27DB-BD31-4B8C-83A1-F6EECF244321}">
                <p14:modId xmlns:p14="http://schemas.microsoft.com/office/powerpoint/2010/main" val="3096560085"/>
              </p:ext>
            </p:extLst>
          </p:nvPr>
        </p:nvGraphicFramePr>
        <p:xfrm>
          <a:off x="3090626" y="2380580"/>
          <a:ext cx="5466158" cy="370840"/>
        </p:xfrm>
        <a:graphic>
          <a:graphicData uri="http://schemas.openxmlformats.org/drawingml/2006/table">
            <a:tbl>
              <a:tblPr firstRow="1" bandRow="1">
                <a:tableStyleId>{CB23F696-D533-4BE0-B1DA-8B15BD142E95}</a:tableStyleId>
              </a:tblPr>
              <a:tblGrid>
                <a:gridCol w="2490042">
                  <a:extLst>
                    <a:ext uri="{9D8B030D-6E8A-4147-A177-3AD203B41FA5}">
                      <a16:colId xmlns:a16="http://schemas.microsoft.com/office/drawing/2014/main" val="358987684"/>
                    </a:ext>
                  </a:extLst>
                </a:gridCol>
                <a:gridCol w="1319753">
                  <a:extLst>
                    <a:ext uri="{9D8B030D-6E8A-4147-A177-3AD203B41FA5}">
                      <a16:colId xmlns:a16="http://schemas.microsoft.com/office/drawing/2014/main" val="645722629"/>
                    </a:ext>
                  </a:extLst>
                </a:gridCol>
                <a:gridCol w="1656363">
                  <a:extLst>
                    <a:ext uri="{9D8B030D-6E8A-4147-A177-3AD203B41FA5}">
                      <a16:colId xmlns:a16="http://schemas.microsoft.com/office/drawing/2014/main" val="3710329097"/>
                    </a:ext>
                  </a:extLst>
                </a:gridCol>
              </a:tblGrid>
              <a:tr h="370840">
                <a:tc>
                  <a:txBody>
                    <a:bodyPr/>
                    <a:lstStyle/>
                    <a:p>
                      <a:r>
                        <a:rPr lang="en-US" dirty="0">
                          <a:latin typeface="Courier New" panose="02070309020205020404" pitchFamily="49" charset="0"/>
                          <a:cs typeface="Courier New" panose="02070309020205020404" pitchFamily="49" charset="0"/>
                        </a:rPr>
                        <a:t>Train</a:t>
                      </a:r>
                    </a:p>
                  </a:txBody>
                  <a:tcPr>
                    <a:solidFill>
                      <a:schemeClr val="accent1">
                        <a:lumMod val="40000"/>
                        <a:lumOff val="60000"/>
                      </a:schemeClr>
                    </a:solidFill>
                  </a:tcPr>
                </a:tc>
                <a:tc>
                  <a:txBody>
                    <a:bodyPr/>
                    <a:lstStyle/>
                    <a:p>
                      <a:r>
                        <a:rPr lang="en-US" dirty="0">
                          <a:latin typeface="Courier New" panose="02070309020205020404" pitchFamily="49" charset="0"/>
                          <a:cs typeface="Courier New" panose="02070309020205020404" pitchFamily="49" charset="0"/>
                        </a:rPr>
                        <a:t>Validation</a:t>
                      </a:r>
                    </a:p>
                  </a:txBody>
                  <a:tcPr>
                    <a:solidFill>
                      <a:schemeClr val="accent2">
                        <a:lumMod val="40000"/>
                        <a:lumOff val="60000"/>
                      </a:schemeClr>
                    </a:solidFill>
                  </a:tcPr>
                </a:tc>
                <a:tc>
                  <a:txBody>
                    <a:bodyPr/>
                    <a:lstStyle/>
                    <a:p>
                      <a:r>
                        <a:rPr lang="en-US" dirty="0">
                          <a:latin typeface="Courier New" panose="02070309020205020404" pitchFamily="49" charset="0"/>
                          <a:cs typeface="Courier New" panose="02070309020205020404" pitchFamily="49" charset="0"/>
                        </a:rPr>
                        <a:t>Test</a:t>
                      </a:r>
                      <a:endParaRPr lang="en-US" dirty="0"/>
                    </a:p>
                  </a:txBody>
                  <a:tcPr>
                    <a:solidFill>
                      <a:schemeClr val="accent3">
                        <a:lumMod val="40000"/>
                        <a:lumOff val="60000"/>
                      </a:schemeClr>
                    </a:solidFill>
                  </a:tcPr>
                </a:tc>
                <a:extLst>
                  <a:ext uri="{0D108BD9-81ED-4DB2-BD59-A6C34878D82A}">
                    <a16:rowId xmlns:a16="http://schemas.microsoft.com/office/drawing/2014/main" val="2537980195"/>
                  </a:ext>
                </a:extLst>
              </a:tr>
            </a:tbl>
          </a:graphicData>
        </a:graphic>
      </p:graphicFrame>
    </p:spTree>
    <p:extLst>
      <p:ext uri="{BB962C8B-B14F-4D97-AF65-F5344CB8AC3E}">
        <p14:creationId xmlns:p14="http://schemas.microsoft.com/office/powerpoint/2010/main" val="11090699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C5A86-3561-3241-8D1A-94C890D74907}"/>
              </a:ext>
            </a:extLst>
          </p:cNvPr>
          <p:cNvSpPr>
            <a:spLocks noGrp="1"/>
          </p:cNvSpPr>
          <p:nvPr>
            <p:ph type="title"/>
          </p:nvPr>
        </p:nvSpPr>
        <p:spPr/>
        <p:txBody>
          <a:bodyPr/>
          <a:lstStyle/>
          <a:p>
            <a:r>
              <a:rPr lang="en-US" sz="2000" dirty="0"/>
              <a:t>Validation Set</a:t>
            </a:r>
          </a:p>
        </p:txBody>
      </p:sp>
      <p:sp>
        <p:nvSpPr>
          <p:cNvPr id="3" name="Text Placeholder 2">
            <a:extLst>
              <a:ext uri="{FF2B5EF4-FFF2-40B4-BE49-F238E27FC236}">
                <a16:creationId xmlns:a16="http://schemas.microsoft.com/office/drawing/2014/main" id="{433CEE05-52FE-344C-9CF8-1363DD124B5B}"/>
              </a:ext>
            </a:extLst>
          </p:cNvPr>
          <p:cNvSpPr>
            <a:spLocks noGrp="1"/>
          </p:cNvSpPr>
          <p:nvPr>
            <p:ph type="body" idx="1"/>
          </p:nvPr>
        </p:nvSpPr>
        <p:spPr/>
        <p:txBody>
          <a:bodyPr/>
          <a:lstStyle/>
          <a:p>
            <a:pPr marL="139700" indent="0">
              <a:buNone/>
            </a:pPr>
            <a:r>
              <a:rPr lang="en-US" dirty="0"/>
              <a:t>The process generally goes</a:t>
            </a:r>
          </a:p>
          <a:p>
            <a:pPr marL="139700" indent="0">
              <a:buNone/>
            </a:pPr>
            <a:endParaRPr lang="en-US" dirty="0"/>
          </a:p>
          <a:p>
            <a:pPr marL="139700" indent="0">
              <a:buNone/>
            </a:pPr>
            <a:r>
              <a:rPr lang="en-US" b="1" dirty="0">
                <a:latin typeface="Courier New" panose="02070309020205020404" pitchFamily="49" charset="0"/>
                <a:cs typeface="Courier New" panose="02070309020205020404" pitchFamily="49" charset="0"/>
              </a:rPr>
              <a:t>train</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validation</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test</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split_data</a:t>
            </a:r>
            <a:r>
              <a:rPr lang="en-US" dirty="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dataset</a:t>
            </a:r>
            <a:r>
              <a:rPr lang="en-US" dirty="0">
                <a:latin typeface="Courier New" panose="02070309020205020404" pitchFamily="49" charset="0"/>
                <a:cs typeface="Courier New" panose="02070309020205020404" pitchFamily="49" charset="0"/>
              </a:rPr>
              <a:t>)</a:t>
            </a:r>
          </a:p>
          <a:p>
            <a:pPr marL="139700" indent="0">
              <a:buNone/>
            </a:pPr>
            <a:r>
              <a:rPr lang="en-US" dirty="0">
                <a:latin typeface="Courier New" panose="02070309020205020404" pitchFamily="49" charset="0"/>
                <a:cs typeface="Courier New" panose="02070309020205020404" pitchFamily="49" charset="0"/>
              </a:rPr>
              <a:t>for each model complexity </a:t>
            </a:r>
            <a:r>
              <a:rPr lang="en-US" b="1" dirty="0">
                <a:latin typeface="Courier New" panose="02070309020205020404" pitchFamily="49" charset="0"/>
                <a:cs typeface="Courier New" panose="02070309020205020404" pitchFamily="49" charset="0"/>
              </a:rPr>
              <a:t>p</a:t>
            </a:r>
            <a:r>
              <a:rPr lang="en-US" dirty="0">
                <a:latin typeface="Courier New" panose="02070309020205020404" pitchFamily="49" charset="0"/>
                <a:cs typeface="Courier New" panose="02070309020205020404" pitchFamily="49" charset="0"/>
              </a:rPr>
              <a:t>:</a:t>
            </a:r>
          </a:p>
          <a:p>
            <a:pPr marL="139700" indent="0">
              <a:buNone/>
            </a:pP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model</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train_model</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model_p</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train</a:t>
            </a:r>
            <a:r>
              <a:rPr lang="en-US" dirty="0">
                <a:latin typeface="Courier New" panose="02070309020205020404" pitchFamily="49" charset="0"/>
                <a:cs typeface="Courier New" panose="02070309020205020404" pitchFamily="49" charset="0"/>
              </a:rPr>
              <a:t>)</a:t>
            </a:r>
          </a:p>
          <a:p>
            <a:pPr marL="139700" indent="0">
              <a:buNone/>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val_err</a:t>
            </a:r>
            <a:r>
              <a:rPr lang="en-US" b="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error(</a:t>
            </a:r>
            <a:r>
              <a:rPr lang="en-US" b="1" dirty="0">
                <a:latin typeface="Courier New" panose="02070309020205020404" pitchFamily="49" charset="0"/>
                <a:cs typeface="Courier New" panose="02070309020205020404" pitchFamily="49" charset="0"/>
              </a:rPr>
              <a:t>model</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validation</a:t>
            </a:r>
            <a:r>
              <a:rPr lang="en-US" dirty="0">
                <a:latin typeface="Courier New" panose="02070309020205020404" pitchFamily="49" charset="0"/>
                <a:cs typeface="Courier New" panose="02070309020205020404" pitchFamily="49" charset="0"/>
              </a:rPr>
              <a:t>)</a:t>
            </a:r>
          </a:p>
          <a:p>
            <a:pPr marL="139700" indent="0">
              <a:buNone/>
            </a:pPr>
            <a:r>
              <a:rPr lang="en-US" dirty="0">
                <a:latin typeface="Courier New" panose="02070309020205020404" pitchFamily="49" charset="0"/>
                <a:cs typeface="Courier New" panose="02070309020205020404" pitchFamily="49" charset="0"/>
              </a:rPr>
              <a:t>    keep track of </a:t>
            </a:r>
            <a:r>
              <a:rPr lang="en-US" b="1" dirty="0">
                <a:latin typeface="Courier New" panose="02070309020205020404" pitchFamily="49" charset="0"/>
                <a:cs typeface="Courier New" panose="02070309020205020404" pitchFamily="49" charset="0"/>
              </a:rPr>
              <a:t>p</a:t>
            </a:r>
            <a:r>
              <a:rPr lang="en-US" dirty="0">
                <a:latin typeface="Courier New" panose="02070309020205020404" pitchFamily="49" charset="0"/>
                <a:cs typeface="Courier New" panose="02070309020205020404" pitchFamily="49" charset="0"/>
              </a:rPr>
              <a:t> with smallest </a:t>
            </a:r>
            <a:r>
              <a:rPr lang="en-US" b="1" dirty="0" err="1">
                <a:latin typeface="Courier New" panose="02070309020205020404" pitchFamily="49" charset="0"/>
                <a:cs typeface="Courier New" panose="02070309020205020404" pitchFamily="49" charset="0"/>
              </a:rPr>
              <a:t>val_err</a:t>
            </a:r>
            <a:endParaRPr lang="en-US" dirty="0">
              <a:latin typeface="Courier New" panose="02070309020205020404" pitchFamily="49" charset="0"/>
              <a:cs typeface="Courier New" panose="02070309020205020404" pitchFamily="49" charset="0"/>
            </a:endParaRPr>
          </a:p>
          <a:p>
            <a:pPr marL="139700" indent="0">
              <a:buNone/>
            </a:pPr>
            <a:r>
              <a:rPr lang="en-US" dirty="0">
                <a:latin typeface="Courier New" panose="02070309020205020404" pitchFamily="49" charset="0"/>
                <a:cs typeface="Courier New" panose="02070309020205020404" pitchFamily="49" charset="0"/>
              </a:rPr>
              <a:t>return best </a:t>
            </a:r>
            <a:r>
              <a:rPr lang="en-US" b="1" dirty="0">
                <a:latin typeface="Courier New" panose="02070309020205020404" pitchFamily="49" charset="0"/>
                <a:cs typeface="Courier New" panose="02070309020205020404" pitchFamily="49" charset="0"/>
              </a:rPr>
              <a:t>p</a:t>
            </a:r>
            <a:r>
              <a:rPr lang="en-US" dirty="0">
                <a:latin typeface="Courier New" panose="02070309020205020404" pitchFamily="49" charset="0"/>
                <a:cs typeface="Courier New" panose="02070309020205020404" pitchFamily="49" charset="0"/>
              </a:rPr>
              <a:t> + </a:t>
            </a:r>
            <a:r>
              <a:rPr lang="en-US" b="1" dirty="0">
                <a:latin typeface="Courier New" panose="02070309020205020404" pitchFamily="49" charset="0"/>
                <a:cs typeface="Courier New" panose="02070309020205020404" pitchFamily="49" charset="0"/>
              </a:rPr>
              <a:t>error(model, test)</a:t>
            </a:r>
          </a:p>
        </p:txBody>
      </p:sp>
      <p:sp>
        <p:nvSpPr>
          <p:cNvPr id="4" name="Slide Number Placeholder 3">
            <a:extLst>
              <a:ext uri="{FF2B5EF4-FFF2-40B4-BE49-F238E27FC236}">
                <a16:creationId xmlns:a16="http://schemas.microsoft.com/office/drawing/2014/main" id="{4E1495AF-86AB-5448-9DC4-5BF45441B6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49</a:t>
            </a:fld>
            <a:endParaRPr lang="en"/>
          </a:p>
        </p:txBody>
      </p:sp>
    </p:spTree>
    <p:extLst>
      <p:ext uri="{BB962C8B-B14F-4D97-AF65-F5344CB8AC3E}">
        <p14:creationId xmlns:p14="http://schemas.microsoft.com/office/powerpoint/2010/main" val="295854029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48B8A-9309-B34D-A10D-5CBB55CC0B6A}"/>
              </a:ext>
            </a:extLst>
          </p:cNvPr>
          <p:cNvSpPr>
            <a:spLocks noGrp="1"/>
          </p:cNvSpPr>
          <p:nvPr>
            <p:ph type="title"/>
          </p:nvPr>
        </p:nvSpPr>
        <p:spPr/>
        <p:txBody>
          <a:bodyPr/>
          <a:lstStyle/>
          <a:p>
            <a:r>
              <a:rPr lang="en-US" dirty="0"/>
              <a:t>Notation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52422B6-133A-EE42-B909-9F43FFC04023}"/>
                  </a:ext>
                </a:extLst>
              </p:cNvPr>
              <p:cNvSpPr>
                <a:spLocks noGrp="1"/>
              </p:cNvSpPr>
              <p:nvPr>
                <p:ph type="body" idx="1"/>
              </p:nvPr>
            </p:nvSpPr>
            <p:spPr/>
            <p:txBody>
              <a:bodyPr/>
              <a:lstStyle/>
              <a:p>
                <a:pPr marL="139700" indent="0">
                  <a:buNone/>
                </a:pPr>
                <a:r>
                  <a:rPr lang="en-US" b="1" dirty="0"/>
                  <a:t>Important:</a:t>
                </a:r>
                <a:r>
                  <a:rPr lang="en-US" dirty="0"/>
                  <a:t> Distinction is the difference between a </a:t>
                </a:r>
                <a:r>
                  <a:rPr lang="en-US" i="1" dirty="0"/>
                  <a:t>data input </a:t>
                </a:r>
                <a:r>
                  <a:rPr lang="en-US" dirty="0"/>
                  <a:t>and a </a:t>
                </a:r>
                <a:r>
                  <a:rPr lang="en-US" i="1" dirty="0"/>
                  <a:t>feature.</a:t>
                </a:r>
                <a:r>
                  <a:rPr lang="en-US" dirty="0"/>
                  <a:t> </a:t>
                </a:r>
              </a:p>
              <a:p>
                <a:r>
                  <a:rPr lang="en-US" dirty="0"/>
                  <a:t>Data inputs are columns of the raw data</a:t>
                </a:r>
              </a:p>
              <a:p>
                <a:r>
                  <a:rPr lang="en-US" dirty="0"/>
                  <a:t>Features are the values (possibly transformed) for the model (done after our feature extraction </a:t>
                </a:r>
                <a14:m>
                  <m:oMath xmlns:m="http://schemas.openxmlformats.org/officeDocument/2006/math">
                    <m:r>
                      <a:rPr lang="en-US" b="0" i="1" smtClean="0">
                        <a:latin typeface="Cambria Math" panose="02040503050406030204" pitchFamily="18" charset="0"/>
                      </a:rPr>
                      <m:t>h</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r>
                  <a:rPr lang="en-US" dirty="0"/>
                  <a:t>)</a:t>
                </a:r>
              </a:p>
              <a:p>
                <a:pPr marL="139700" indent="0">
                  <a:buNone/>
                </a:pPr>
                <a:endParaRPr lang="en-US" dirty="0"/>
              </a:p>
              <a:p>
                <a:pPr marL="139700" indent="0">
                  <a:buNone/>
                </a:pPr>
                <a:r>
                  <a:rPr lang="en-US" dirty="0"/>
                  <a:t>Data Input: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1</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2</m:t>
                        </m:r>
                      </m:e>
                    </m:d>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𝑑</m:t>
                        </m:r>
                      </m:e>
                    </m:d>
                    <m:r>
                      <a:rPr lang="en-US" b="0" i="1" smtClean="0">
                        <a:latin typeface="Cambria Math" panose="02040503050406030204" pitchFamily="18" charset="0"/>
                      </a:rPr>
                      <m:t>)</m:t>
                    </m:r>
                  </m:oMath>
                </a14:m>
                <a:endParaRPr lang="en-US" dirty="0"/>
              </a:p>
              <a:p>
                <a:pPr marL="139700" indent="0">
                  <a:buNone/>
                </a:pPr>
                <a:r>
                  <a:rPr lang="en-US" dirty="0"/>
                  <a:t>Output: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oMath>
                </a14:m>
                <a:endParaRPr lang="en-US" dirty="0"/>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oMath>
                </a14:m>
                <a:r>
                  <a:rPr lang="en-US" dirty="0"/>
                  <a:t> is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𝑡h</m:t>
                        </m:r>
                      </m:sup>
                    </m:sSup>
                  </m:oMath>
                </a14:m>
                <a:r>
                  <a:rPr lang="en-US" dirty="0"/>
                  <a:t> row</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is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𝑡h</m:t>
                        </m:r>
                      </m:sup>
                    </m:sSup>
                  </m:oMath>
                </a14:m>
                <a:r>
                  <a:rPr lang="en-US" dirty="0"/>
                  <a:t> row’s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𝑗</m:t>
                        </m:r>
                      </m:e>
                      <m:sup>
                        <m:r>
                          <a:rPr lang="en-US" b="0" i="1" smtClean="0">
                            <a:latin typeface="Cambria Math" panose="02040503050406030204" pitchFamily="18" charset="0"/>
                          </a:rPr>
                          <m:t>𝑡h</m:t>
                        </m:r>
                      </m:sup>
                    </m:sSup>
                  </m:oMath>
                </a14:m>
                <a:r>
                  <a:rPr lang="en-US" dirty="0"/>
                  <a:t> data input</a:t>
                </a:r>
              </a:p>
              <a:p>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𝑗</m:t>
                        </m:r>
                      </m:sub>
                    </m:sSub>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oMath>
                </a14:m>
                <a:r>
                  <a:rPr lang="en-US" dirty="0"/>
                  <a:t> is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𝑗</m:t>
                        </m:r>
                      </m:e>
                      <m:sup>
                        <m:r>
                          <a:rPr lang="en-US" b="0" i="1" smtClean="0">
                            <a:latin typeface="Cambria Math" panose="02040503050406030204" pitchFamily="18" charset="0"/>
                          </a:rPr>
                          <m:t>𝑡h</m:t>
                        </m:r>
                      </m:sup>
                    </m:sSup>
                  </m:oMath>
                </a14:m>
                <a:r>
                  <a:rPr lang="en-US" dirty="0"/>
                  <a:t> feature of the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𝑖</m:t>
                        </m:r>
                      </m:e>
                      <m:sup>
                        <m:r>
                          <a:rPr lang="en-US" b="0" i="1" smtClean="0">
                            <a:latin typeface="Cambria Math" panose="02040503050406030204" pitchFamily="18" charset="0"/>
                          </a:rPr>
                          <m:t>𝑡h</m:t>
                        </m:r>
                      </m:sup>
                    </m:sSup>
                  </m:oMath>
                </a14:m>
                <a:r>
                  <a:rPr lang="en-US" dirty="0"/>
                  <a:t> row</a:t>
                </a:r>
              </a:p>
            </p:txBody>
          </p:sp>
        </mc:Choice>
        <mc:Fallback xmlns="">
          <p:sp>
            <p:nvSpPr>
              <p:cNvPr id="3" name="Text Placeholder 2">
                <a:extLst>
                  <a:ext uri="{FF2B5EF4-FFF2-40B4-BE49-F238E27FC236}">
                    <a16:creationId xmlns:a16="http://schemas.microsoft.com/office/drawing/2014/main" id="{A52422B6-133A-EE42-B909-9F43FFC04023}"/>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DB5CAD2-A558-6347-9C52-86674E0C58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1186284412"/>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31FF2C-CFF4-A54A-9F53-AC9DBB4A0133}"/>
              </a:ext>
            </a:extLst>
          </p:cNvPr>
          <p:cNvSpPr>
            <a:spLocks noGrp="1"/>
          </p:cNvSpPr>
          <p:nvPr>
            <p:ph type="title"/>
          </p:nvPr>
        </p:nvSpPr>
        <p:spPr/>
        <p:txBody>
          <a:bodyPr/>
          <a:lstStyle/>
          <a:p>
            <a:r>
              <a:rPr lang="en-US" sz="2000" dirty="0"/>
              <a:t>Validation Set</a:t>
            </a:r>
          </a:p>
        </p:txBody>
      </p:sp>
      <p:sp>
        <p:nvSpPr>
          <p:cNvPr id="3" name="Text Placeholder 2">
            <a:extLst>
              <a:ext uri="{FF2B5EF4-FFF2-40B4-BE49-F238E27FC236}">
                <a16:creationId xmlns:a16="http://schemas.microsoft.com/office/drawing/2014/main" id="{55D94519-05DE-2447-8331-4E7EB4814A37}"/>
              </a:ext>
            </a:extLst>
          </p:cNvPr>
          <p:cNvSpPr>
            <a:spLocks noGrp="1"/>
          </p:cNvSpPr>
          <p:nvPr>
            <p:ph type="body" idx="1"/>
          </p:nvPr>
        </p:nvSpPr>
        <p:spPr/>
        <p:txBody>
          <a:bodyPr/>
          <a:lstStyle/>
          <a:p>
            <a:pPr marL="139700" indent="0">
              <a:buNone/>
            </a:pPr>
            <a:r>
              <a:rPr lang="en-US" b="1" dirty="0"/>
              <a:t>Pros</a:t>
            </a:r>
          </a:p>
          <a:p>
            <a:pPr marL="139700" indent="0">
              <a:buNone/>
            </a:pPr>
            <a:r>
              <a:rPr lang="en-US" dirty="0"/>
              <a:t>Easy to describe and implement </a:t>
            </a:r>
          </a:p>
          <a:p>
            <a:pPr marL="139700" indent="0">
              <a:buNone/>
            </a:pPr>
            <a:r>
              <a:rPr lang="en-US" dirty="0"/>
              <a:t>Pretty fast </a:t>
            </a:r>
          </a:p>
          <a:p>
            <a:r>
              <a:rPr lang="en-US" dirty="0"/>
              <a:t>Only requires training a model and predicting on the validation set for each complexity of interest</a:t>
            </a:r>
          </a:p>
          <a:p>
            <a:endParaRPr lang="en-US" dirty="0"/>
          </a:p>
          <a:p>
            <a:pPr marL="139700" indent="0">
              <a:buNone/>
            </a:pPr>
            <a:r>
              <a:rPr lang="en-US" b="1" dirty="0"/>
              <a:t>Cons</a:t>
            </a:r>
          </a:p>
          <a:p>
            <a:pPr marL="139700" indent="0">
              <a:buNone/>
            </a:pPr>
            <a:r>
              <a:rPr lang="en-US" dirty="0"/>
              <a:t>Have to sacrifice even more training data! </a:t>
            </a:r>
            <a:r>
              <a:rPr lang="en-US" dirty="0">
                <a:sym typeface="Wingdings" pitchFamily="2" charset="2"/>
              </a:rPr>
              <a:t> </a:t>
            </a:r>
            <a:endParaRPr lang="en-US" dirty="0"/>
          </a:p>
        </p:txBody>
      </p:sp>
      <p:sp>
        <p:nvSpPr>
          <p:cNvPr id="4" name="Slide Number Placeholder 3">
            <a:extLst>
              <a:ext uri="{FF2B5EF4-FFF2-40B4-BE49-F238E27FC236}">
                <a16:creationId xmlns:a16="http://schemas.microsoft.com/office/drawing/2014/main" id="{33272700-FED1-6941-BDC2-6DD0132C447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50</a:t>
            </a:fld>
            <a:endParaRPr lang="en"/>
          </a:p>
        </p:txBody>
      </p:sp>
    </p:spTree>
    <p:extLst>
      <p:ext uri="{BB962C8B-B14F-4D97-AF65-F5344CB8AC3E}">
        <p14:creationId xmlns:p14="http://schemas.microsoft.com/office/powerpoint/2010/main" val="3923901587"/>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1B8AC-CDC6-4922-BE5C-38D25597E700}"/>
              </a:ext>
            </a:extLst>
          </p:cNvPr>
          <p:cNvSpPr>
            <a:spLocks noGrp="1"/>
          </p:cNvSpPr>
          <p:nvPr>
            <p:ph type="title"/>
          </p:nvPr>
        </p:nvSpPr>
        <p:spPr/>
        <p:txBody>
          <a:bodyPr/>
          <a:lstStyle/>
          <a:p>
            <a:r>
              <a:rPr lang="en-US" dirty="0"/>
              <a:t>Cross Validation</a:t>
            </a:r>
          </a:p>
        </p:txBody>
      </p:sp>
      <p:sp>
        <p:nvSpPr>
          <p:cNvPr id="3" name="Text Placeholder 2">
            <a:extLst>
              <a:ext uri="{FF2B5EF4-FFF2-40B4-BE49-F238E27FC236}">
                <a16:creationId xmlns:a16="http://schemas.microsoft.com/office/drawing/2014/main" id="{B262339E-00D2-4E72-86E7-E816AB8260C5}"/>
              </a:ext>
            </a:extLst>
          </p:cNvPr>
          <p:cNvSpPr>
            <a:spLocks noGrp="1"/>
          </p:cNvSpPr>
          <p:nvPr>
            <p:ph type="body" idx="1"/>
          </p:nvPr>
        </p:nvSpPr>
        <p:spPr/>
        <p:txBody>
          <a:bodyPr/>
          <a:lstStyle/>
          <a:p>
            <a:pPr marL="139700" indent="0">
              <a:buNone/>
            </a:pPr>
            <a:r>
              <a:rPr lang="en-US" dirty="0"/>
              <a:t>In the pre-lecture videos for next week, we will introduce another way to perform validation called </a:t>
            </a:r>
            <a:r>
              <a:rPr lang="en-US" b="1" dirty="0"/>
              <a:t>cross-validation</a:t>
            </a:r>
            <a:r>
              <a:rPr lang="en-US" dirty="0"/>
              <a:t>. </a:t>
            </a:r>
          </a:p>
          <a:p>
            <a:pPr marL="139700" indent="0">
              <a:buNone/>
            </a:pPr>
            <a:endParaRPr lang="en-US" dirty="0"/>
          </a:p>
          <a:p>
            <a:pPr marL="139700" indent="0">
              <a:buNone/>
            </a:pPr>
            <a:r>
              <a:rPr lang="en-US" dirty="0"/>
              <a:t>We leave the slides here for reference, but we will cover this in Monday’s class.</a:t>
            </a:r>
          </a:p>
        </p:txBody>
      </p:sp>
      <p:sp>
        <p:nvSpPr>
          <p:cNvPr id="4" name="Slide Number Placeholder 3">
            <a:extLst>
              <a:ext uri="{FF2B5EF4-FFF2-40B4-BE49-F238E27FC236}">
                <a16:creationId xmlns:a16="http://schemas.microsoft.com/office/drawing/2014/main" id="{8DEAA901-DAED-4775-AC28-0956F8C4FDF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51</a:t>
            </a:fld>
            <a:endParaRPr lang="en"/>
          </a:p>
        </p:txBody>
      </p:sp>
    </p:spTree>
    <p:extLst>
      <p:ext uri="{BB962C8B-B14F-4D97-AF65-F5344CB8AC3E}">
        <p14:creationId xmlns:p14="http://schemas.microsoft.com/office/powerpoint/2010/main" val="37515212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CD9BE-B717-6448-AAEE-B1D06899032D}"/>
              </a:ext>
            </a:extLst>
          </p:cNvPr>
          <p:cNvSpPr>
            <a:spLocks noGrp="1"/>
          </p:cNvSpPr>
          <p:nvPr>
            <p:ph type="title"/>
          </p:nvPr>
        </p:nvSpPr>
        <p:spPr/>
        <p:txBody>
          <a:bodyPr/>
          <a:lstStyle/>
          <a:p>
            <a:r>
              <a:rPr lang="en-US" sz="1800" dirty="0"/>
              <a:t>Cross-Validation </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E4D0E47C-A8DD-FF40-AB26-E21C9A081E7D}"/>
                  </a:ext>
                </a:extLst>
              </p:cNvPr>
              <p:cNvSpPr>
                <a:spLocks noGrp="1"/>
              </p:cNvSpPr>
              <p:nvPr>
                <p:ph type="body" idx="1"/>
              </p:nvPr>
            </p:nvSpPr>
            <p:spPr/>
            <p:txBody>
              <a:bodyPr/>
              <a:lstStyle/>
              <a:p>
                <a:pPr marL="139700" indent="0">
                  <a:buNone/>
                </a:pPr>
                <a:r>
                  <a:rPr lang="en-US" dirty="0"/>
                  <a:t>Clever idea: Use many small validation sets without losing too much training data.</a:t>
                </a:r>
              </a:p>
              <a:p>
                <a:pPr marL="139700" indent="0">
                  <a:buNone/>
                </a:pPr>
                <a:endParaRPr lang="en-US" dirty="0"/>
              </a:p>
              <a:p>
                <a:pPr marL="139700" indent="0">
                  <a:buNone/>
                </a:pPr>
                <a:r>
                  <a:rPr lang="en-US" dirty="0"/>
                  <a:t>Still need to break off our test set like before. After doing so, break the training set into </a:t>
                </a:r>
                <a14:m>
                  <m:oMath xmlns:m="http://schemas.openxmlformats.org/officeDocument/2006/math">
                    <m:r>
                      <a:rPr lang="en-US" b="0" i="1" smtClean="0">
                        <a:latin typeface="Cambria Math" panose="02040503050406030204" pitchFamily="18" charset="0"/>
                      </a:rPr>
                      <m:t>𝑘</m:t>
                    </m:r>
                  </m:oMath>
                </a14:m>
                <a:r>
                  <a:rPr lang="en-US" dirty="0"/>
                  <a:t> chunks.</a:t>
                </a:r>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endParaRPr lang="en-US" dirty="0"/>
              </a:p>
              <a:p>
                <a:pPr marL="139700" indent="0">
                  <a:buNone/>
                </a:pPr>
                <a:r>
                  <a:rPr lang="en-US" dirty="0"/>
                  <a:t>For a given model complexity, train it </a:t>
                </a:r>
                <a14:m>
                  <m:oMath xmlns:m="http://schemas.openxmlformats.org/officeDocument/2006/math">
                    <m:r>
                      <a:rPr lang="en-US" b="0" i="1" smtClean="0">
                        <a:latin typeface="Cambria Math" panose="02040503050406030204" pitchFamily="18" charset="0"/>
                      </a:rPr>
                      <m:t>𝑘</m:t>
                    </m:r>
                  </m:oMath>
                </a14:m>
                <a:r>
                  <a:rPr lang="en-US" dirty="0"/>
                  <a:t> times. Each time use all but one chunk and use that left out chunk to determine the validation error. </a:t>
                </a:r>
              </a:p>
              <a:p>
                <a:pPr marL="139700" indent="0">
                  <a:buNone/>
                </a:pPr>
                <a:endParaRPr lang="en-US" dirty="0"/>
              </a:p>
            </p:txBody>
          </p:sp>
        </mc:Choice>
        <mc:Fallback xmlns="">
          <p:sp>
            <p:nvSpPr>
              <p:cNvPr id="3" name="Text Placeholder 2">
                <a:extLst>
                  <a:ext uri="{FF2B5EF4-FFF2-40B4-BE49-F238E27FC236}">
                    <a16:creationId xmlns:a16="http://schemas.microsoft.com/office/drawing/2014/main" id="{E4D0E47C-A8DD-FF40-AB26-E21C9A081E7D}"/>
                  </a:ext>
                </a:extLst>
              </p:cNvPr>
              <p:cNvSpPr>
                <a:spLocks noGrp="1" noRot="1" noChangeAspect="1" noMove="1" noResize="1" noEditPoints="1" noAdjustHandles="1" noChangeArrowheads="1" noChangeShapeType="1" noTextEdit="1"/>
              </p:cNvSpPr>
              <p:nvPr>
                <p:ph type="body" idx="1"/>
              </p:nvPr>
            </p:nvSpPr>
            <p:spPr>
              <a:blipFill>
                <a:blip r:embed="rId2"/>
                <a:stretch>
                  <a:fillRect r="-905" b="-190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4DCDDF9-AA32-044C-B4B1-409CDE587D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52</a:t>
            </a:fld>
            <a:endParaRPr lang="en"/>
          </a:p>
        </p:txBody>
      </p:sp>
      <p:graphicFrame>
        <p:nvGraphicFramePr>
          <p:cNvPr id="5" name="Table 4">
            <a:extLst>
              <a:ext uri="{FF2B5EF4-FFF2-40B4-BE49-F238E27FC236}">
                <a16:creationId xmlns:a16="http://schemas.microsoft.com/office/drawing/2014/main" id="{DF7C81C8-3D9C-7740-BD78-97DF6B3D432F}"/>
              </a:ext>
            </a:extLst>
          </p:cNvPr>
          <p:cNvGraphicFramePr>
            <a:graphicFrameLocks noGrp="1"/>
          </p:cNvGraphicFramePr>
          <p:nvPr>
            <p:extLst>
              <p:ext uri="{D42A27DB-BD31-4B8C-83A1-F6EECF244321}">
                <p14:modId xmlns:p14="http://schemas.microsoft.com/office/powerpoint/2010/main" val="3131446242"/>
              </p:ext>
            </p:extLst>
          </p:nvPr>
        </p:nvGraphicFramePr>
        <p:xfrm>
          <a:off x="3090625" y="2302562"/>
          <a:ext cx="5466158" cy="370840"/>
        </p:xfrm>
        <a:graphic>
          <a:graphicData uri="http://schemas.openxmlformats.org/drawingml/2006/table">
            <a:tbl>
              <a:tblPr firstRow="1" bandRow="1">
                <a:tableStyleId>{CB23F696-D533-4BE0-B1DA-8B15BD142E95}</a:tableStyleId>
              </a:tblPr>
              <a:tblGrid>
                <a:gridCol w="3555271">
                  <a:extLst>
                    <a:ext uri="{9D8B030D-6E8A-4147-A177-3AD203B41FA5}">
                      <a16:colId xmlns:a16="http://schemas.microsoft.com/office/drawing/2014/main" val="358987684"/>
                    </a:ext>
                  </a:extLst>
                </a:gridCol>
                <a:gridCol w="1910887">
                  <a:extLst>
                    <a:ext uri="{9D8B030D-6E8A-4147-A177-3AD203B41FA5}">
                      <a16:colId xmlns:a16="http://schemas.microsoft.com/office/drawing/2014/main" val="3710329097"/>
                    </a:ext>
                  </a:extLst>
                </a:gridCol>
              </a:tblGrid>
              <a:tr h="370840">
                <a:tc>
                  <a:txBody>
                    <a:bodyPr/>
                    <a:lstStyle/>
                    <a:p>
                      <a:r>
                        <a:rPr lang="en-US" dirty="0">
                          <a:latin typeface="Courier New" panose="02070309020205020404" pitchFamily="49" charset="0"/>
                          <a:cs typeface="Courier New" panose="02070309020205020404" pitchFamily="49" charset="0"/>
                        </a:rPr>
                        <a:t>Train</a:t>
                      </a:r>
                    </a:p>
                  </a:txBody>
                  <a:tcPr>
                    <a:solidFill>
                      <a:schemeClr val="accent1">
                        <a:lumMod val="40000"/>
                        <a:lumOff val="60000"/>
                      </a:schemeClr>
                    </a:solidFill>
                  </a:tcPr>
                </a:tc>
                <a:tc>
                  <a:txBody>
                    <a:bodyPr/>
                    <a:lstStyle/>
                    <a:p>
                      <a:r>
                        <a:rPr lang="en-US" dirty="0">
                          <a:latin typeface="Courier New" panose="02070309020205020404" pitchFamily="49" charset="0"/>
                          <a:cs typeface="Courier New" panose="02070309020205020404" pitchFamily="49" charset="0"/>
                        </a:rPr>
                        <a:t>Test</a:t>
                      </a:r>
                      <a:endParaRPr lang="en-US" dirty="0"/>
                    </a:p>
                  </a:txBody>
                  <a:tcPr>
                    <a:solidFill>
                      <a:schemeClr val="accent3">
                        <a:lumMod val="40000"/>
                        <a:lumOff val="60000"/>
                      </a:schemeClr>
                    </a:solidFill>
                  </a:tcPr>
                </a:tc>
                <a:extLst>
                  <a:ext uri="{0D108BD9-81ED-4DB2-BD59-A6C34878D82A}">
                    <a16:rowId xmlns:a16="http://schemas.microsoft.com/office/drawing/2014/main" val="2537980195"/>
                  </a:ext>
                </a:extLst>
              </a:tr>
            </a:tbl>
          </a:graphicData>
        </a:graphic>
      </p:graphicFrame>
      <p:graphicFrame>
        <p:nvGraphicFramePr>
          <p:cNvPr id="6" name="Table 5">
            <a:extLst>
              <a:ext uri="{FF2B5EF4-FFF2-40B4-BE49-F238E27FC236}">
                <a16:creationId xmlns:a16="http://schemas.microsoft.com/office/drawing/2014/main" id="{C0269E50-3F47-C644-A5EC-75658CE7A768}"/>
              </a:ext>
            </a:extLst>
          </p:cNvPr>
          <p:cNvGraphicFramePr>
            <a:graphicFrameLocks noGrp="1"/>
          </p:cNvGraphicFramePr>
          <p:nvPr>
            <p:extLst>
              <p:ext uri="{D42A27DB-BD31-4B8C-83A1-F6EECF244321}">
                <p14:modId xmlns:p14="http://schemas.microsoft.com/office/powerpoint/2010/main" val="420387901"/>
              </p:ext>
            </p:extLst>
          </p:nvPr>
        </p:nvGraphicFramePr>
        <p:xfrm>
          <a:off x="3090624" y="3125298"/>
          <a:ext cx="5466156" cy="370840"/>
        </p:xfrm>
        <a:graphic>
          <a:graphicData uri="http://schemas.openxmlformats.org/drawingml/2006/table">
            <a:tbl>
              <a:tblPr firstRow="1" bandRow="1">
                <a:tableStyleId>{CB23F696-D533-4BE0-B1DA-8B15BD142E95}</a:tableStyleId>
              </a:tblPr>
              <a:tblGrid>
                <a:gridCol w="849780">
                  <a:extLst>
                    <a:ext uri="{9D8B030D-6E8A-4147-A177-3AD203B41FA5}">
                      <a16:colId xmlns:a16="http://schemas.microsoft.com/office/drawing/2014/main" val="3756972473"/>
                    </a:ext>
                  </a:extLst>
                </a:gridCol>
                <a:gridCol w="904973">
                  <a:extLst>
                    <a:ext uri="{9D8B030D-6E8A-4147-A177-3AD203B41FA5}">
                      <a16:colId xmlns:a16="http://schemas.microsoft.com/office/drawing/2014/main" val="2941166995"/>
                    </a:ext>
                  </a:extLst>
                </a:gridCol>
                <a:gridCol w="914400">
                  <a:extLst>
                    <a:ext uri="{9D8B030D-6E8A-4147-A177-3AD203B41FA5}">
                      <a16:colId xmlns:a16="http://schemas.microsoft.com/office/drawing/2014/main" val="810313300"/>
                    </a:ext>
                  </a:extLst>
                </a:gridCol>
                <a:gridCol w="904974">
                  <a:extLst>
                    <a:ext uri="{9D8B030D-6E8A-4147-A177-3AD203B41FA5}">
                      <a16:colId xmlns:a16="http://schemas.microsoft.com/office/drawing/2014/main" val="358987684"/>
                    </a:ext>
                  </a:extLst>
                </a:gridCol>
                <a:gridCol w="1892029">
                  <a:extLst>
                    <a:ext uri="{9D8B030D-6E8A-4147-A177-3AD203B41FA5}">
                      <a16:colId xmlns:a16="http://schemas.microsoft.com/office/drawing/2014/main" val="3710329097"/>
                    </a:ext>
                  </a:extLst>
                </a:gridCol>
              </a:tblGrid>
              <a:tr h="370840">
                <a:tc>
                  <a:txBody>
                    <a:bodyPr/>
                    <a:lstStyle/>
                    <a:p>
                      <a:r>
                        <a:rPr lang="en-US" dirty="0">
                          <a:latin typeface="Courier New" panose="02070309020205020404" pitchFamily="49" charset="0"/>
                          <a:cs typeface="Courier New" panose="02070309020205020404" pitchFamily="49" charset="0"/>
                        </a:rPr>
                        <a:t>Chunk1</a:t>
                      </a:r>
                    </a:p>
                  </a:txBody>
                  <a:tcPr>
                    <a:solidFill>
                      <a:schemeClr val="accent1">
                        <a:lumMod val="40000"/>
                        <a:lumOff val="60000"/>
                      </a:schemeClr>
                    </a:solidFill>
                  </a:tcPr>
                </a:tc>
                <a:tc>
                  <a:txBody>
                    <a:bodyPr/>
                    <a:lstStyle/>
                    <a:p>
                      <a:r>
                        <a:rPr lang="en-US" dirty="0">
                          <a:latin typeface="Courier New" panose="02070309020205020404" pitchFamily="49" charset="0"/>
                          <a:cs typeface="Courier New" panose="02070309020205020404" pitchFamily="49" charset="0"/>
                        </a:rPr>
                        <a:t>Chunk2</a:t>
                      </a:r>
                    </a:p>
                  </a:txBody>
                  <a:tcPr>
                    <a:solidFill>
                      <a:schemeClr val="accent1">
                        <a:lumMod val="40000"/>
                        <a:lumOff val="60000"/>
                      </a:schemeClr>
                    </a:solidFill>
                  </a:tcPr>
                </a:tc>
                <a:tc>
                  <a:txBody>
                    <a:bodyPr/>
                    <a:lstStyle/>
                    <a:p>
                      <a:r>
                        <a:rPr lang="en-US" dirty="0">
                          <a:latin typeface="Courier New" panose="02070309020205020404" pitchFamily="49" charset="0"/>
                          <a:cs typeface="Courier New" panose="02070309020205020404" pitchFamily="49" charset="0"/>
                        </a:rPr>
                        <a:t>Chunk3</a:t>
                      </a:r>
                    </a:p>
                  </a:txBody>
                  <a:tcPr>
                    <a:solidFill>
                      <a:schemeClr val="accent1">
                        <a:lumMod val="40000"/>
                        <a:lumOff val="60000"/>
                      </a:schemeClr>
                    </a:solidFill>
                  </a:tcPr>
                </a:tc>
                <a:tc>
                  <a:txBody>
                    <a:bodyPr/>
                    <a:lstStyle/>
                    <a:p>
                      <a:r>
                        <a:rPr lang="en-US" dirty="0">
                          <a:latin typeface="Courier New" panose="02070309020205020404" pitchFamily="49" charset="0"/>
                          <a:cs typeface="Courier New" panose="02070309020205020404" pitchFamily="49" charset="0"/>
                        </a:rPr>
                        <a:t>Chunk4</a:t>
                      </a:r>
                    </a:p>
                  </a:txBody>
                  <a:tcPr>
                    <a:solidFill>
                      <a:schemeClr val="accent1">
                        <a:lumMod val="40000"/>
                        <a:lumOff val="60000"/>
                      </a:schemeClr>
                    </a:solidFill>
                  </a:tcPr>
                </a:tc>
                <a:tc>
                  <a:txBody>
                    <a:bodyPr/>
                    <a:lstStyle/>
                    <a:p>
                      <a:r>
                        <a:rPr lang="en-US" dirty="0">
                          <a:latin typeface="Courier New" panose="02070309020205020404" pitchFamily="49" charset="0"/>
                          <a:cs typeface="Courier New" panose="02070309020205020404" pitchFamily="49" charset="0"/>
                        </a:rPr>
                        <a:t>Test</a:t>
                      </a:r>
                      <a:endParaRPr lang="en-US" dirty="0"/>
                    </a:p>
                  </a:txBody>
                  <a:tcPr>
                    <a:solidFill>
                      <a:schemeClr val="accent3">
                        <a:lumMod val="40000"/>
                        <a:lumOff val="60000"/>
                      </a:schemeClr>
                    </a:solidFill>
                  </a:tcPr>
                </a:tc>
                <a:extLst>
                  <a:ext uri="{0D108BD9-81ED-4DB2-BD59-A6C34878D82A}">
                    <a16:rowId xmlns:a16="http://schemas.microsoft.com/office/drawing/2014/main" val="2537980195"/>
                  </a:ext>
                </a:extLst>
              </a:tr>
            </a:tbl>
          </a:graphicData>
        </a:graphic>
      </p:graphicFrame>
    </p:spTree>
    <p:extLst>
      <p:ext uri="{BB962C8B-B14F-4D97-AF65-F5344CB8AC3E}">
        <p14:creationId xmlns:p14="http://schemas.microsoft.com/office/powerpoint/2010/main" val="37531003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C5A86-3561-3241-8D1A-94C890D74907}"/>
              </a:ext>
            </a:extLst>
          </p:cNvPr>
          <p:cNvSpPr>
            <a:spLocks noGrp="1"/>
          </p:cNvSpPr>
          <p:nvPr>
            <p:ph type="title"/>
          </p:nvPr>
        </p:nvSpPr>
        <p:spPr/>
        <p:txBody>
          <a:bodyPr/>
          <a:lstStyle/>
          <a:p>
            <a:r>
              <a:rPr lang="en-US" sz="1800" dirty="0"/>
              <a:t>Cross-Validation</a:t>
            </a:r>
            <a:endParaRPr lang="en-US" sz="2000" dirty="0"/>
          </a:p>
        </p:txBody>
      </p:sp>
      <p:sp>
        <p:nvSpPr>
          <p:cNvPr id="3" name="Text Placeholder 2">
            <a:extLst>
              <a:ext uri="{FF2B5EF4-FFF2-40B4-BE49-F238E27FC236}">
                <a16:creationId xmlns:a16="http://schemas.microsoft.com/office/drawing/2014/main" id="{433CEE05-52FE-344C-9CF8-1363DD124B5B}"/>
              </a:ext>
            </a:extLst>
          </p:cNvPr>
          <p:cNvSpPr>
            <a:spLocks noGrp="1"/>
          </p:cNvSpPr>
          <p:nvPr>
            <p:ph type="body" idx="1"/>
          </p:nvPr>
        </p:nvSpPr>
        <p:spPr/>
        <p:txBody>
          <a:bodyPr/>
          <a:lstStyle/>
          <a:p>
            <a:pPr marL="139700" indent="0">
              <a:buNone/>
            </a:pPr>
            <a:r>
              <a:rPr lang="en-US" dirty="0"/>
              <a:t>The process generally goes</a:t>
            </a:r>
          </a:p>
          <a:p>
            <a:pPr marL="139700" indent="0">
              <a:buNone/>
            </a:pPr>
            <a:endParaRPr lang="en-US" dirty="0"/>
          </a:p>
          <a:p>
            <a:pPr marL="139700" indent="0">
              <a:buNone/>
            </a:pPr>
            <a:r>
              <a:rPr lang="en-US" b="1" dirty="0">
                <a:latin typeface="Courier New" panose="02070309020205020404" pitchFamily="49" charset="0"/>
                <a:cs typeface="Courier New" panose="02070309020205020404" pitchFamily="49" charset="0"/>
              </a:rPr>
              <a:t>chunk_1, …, </a:t>
            </a:r>
            <a:r>
              <a:rPr lang="en-US" b="1" dirty="0" err="1">
                <a:latin typeface="Courier New" panose="02070309020205020404" pitchFamily="49" charset="0"/>
                <a:cs typeface="Courier New" panose="02070309020205020404" pitchFamily="49" charset="0"/>
              </a:rPr>
              <a:t>chunk_k</a:t>
            </a:r>
            <a:r>
              <a:rPr lang="en-US" b="1" dirty="0">
                <a:latin typeface="Courier New" panose="02070309020205020404" pitchFamily="49" charset="0"/>
                <a:cs typeface="Courier New" panose="02070309020205020404" pitchFamily="49" charset="0"/>
              </a:rPr>
              <a:t>, test</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split_data</a:t>
            </a:r>
            <a:r>
              <a:rPr lang="en-US" dirty="0">
                <a:latin typeface="Courier New" panose="02070309020205020404" pitchFamily="49" charset="0"/>
                <a:cs typeface="Courier New" panose="02070309020205020404" pitchFamily="49" charset="0"/>
              </a:rPr>
              <a:t>(</a:t>
            </a:r>
            <a:r>
              <a:rPr lang="en-US" b="1" dirty="0">
                <a:latin typeface="Courier New" panose="02070309020205020404" pitchFamily="49" charset="0"/>
                <a:cs typeface="Courier New" panose="02070309020205020404" pitchFamily="49" charset="0"/>
              </a:rPr>
              <a:t>dataset</a:t>
            </a:r>
            <a:r>
              <a:rPr lang="en-US" dirty="0">
                <a:latin typeface="Courier New" panose="02070309020205020404" pitchFamily="49" charset="0"/>
                <a:cs typeface="Courier New" panose="02070309020205020404" pitchFamily="49" charset="0"/>
              </a:rPr>
              <a:t>)</a:t>
            </a:r>
          </a:p>
          <a:p>
            <a:pPr marL="139700" indent="0">
              <a:buNone/>
            </a:pPr>
            <a:r>
              <a:rPr lang="en-US" dirty="0">
                <a:latin typeface="Courier New" panose="02070309020205020404" pitchFamily="49" charset="0"/>
                <a:cs typeface="Courier New" panose="02070309020205020404" pitchFamily="49" charset="0"/>
              </a:rPr>
              <a:t>for each model complexity </a:t>
            </a:r>
            <a:r>
              <a:rPr lang="en-US" b="1" dirty="0">
                <a:latin typeface="Courier New" panose="02070309020205020404" pitchFamily="49" charset="0"/>
                <a:cs typeface="Courier New" panose="02070309020205020404" pitchFamily="49" charset="0"/>
              </a:rPr>
              <a:t>p</a:t>
            </a:r>
            <a:r>
              <a:rPr lang="en-US" dirty="0">
                <a:latin typeface="Courier New" panose="02070309020205020404" pitchFamily="49" charset="0"/>
                <a:cs typeface="Courier New" panose="02070309020205020404" pitchFamily="49" charset="0"/>
              </a:rPr>
              <a:t>:</a:t>
            </a:r>
          </a:p>
          <a:p>
            <a:pPr marL="139700" indent="0">
              <a:buNone/>
            </a:pPr>
            <a:r>
              <a:rPr lang="en-US" dirty="0">
                <a:latin typeface="Courier New" panose="02070309020205020404" pitchFamily="49" charset="0"/>
                <a:cs typeface="Courier New" panose="02070309020205020404" pitchFamily="49" charset="0"/>
              </a:rPr>
              <a:t>    for </a:t>
            </a:r>
            <a:r>
              <a:rPr lang="en-US" b="1" dirty="0" err="1">
                <a:latin typeface="Courier New" panose="02070309020205020404" pitchFamily="49" charset="0"/>
                <a:cs typeface="Courier New" panose="02070309020205020404" pitchFamily="49" charset="0"/>
              </a:rPr>
              <a:t>i</a:t>
            </a:r>
            <a:r>
              <a:rPr lang="en-US" b="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in [1, k]:</a:t>
            </a:r>
          </a:p>
          <a:p>
            <a:pPr marL="139700" indent="0">
              <a:buNone/>
            </a:pP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model</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train_model</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model_p</a:t>
            </a: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chunks - </a:t>
            </a:r>
            <a:r>
              <a:rPr lang="en-US" b="1"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marL="139700" indent="0">
              <a:buNone/>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val_err</a:t>
            </a:r>
            <a:r>
              <a:rPr lang="en-US" b="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error(</a:t>
            </a:r>
            <a:r>
              <a:rPr lang="en-US" b="1" dirty="0">
                <a:latin typeface="Courier New" panose="02070309020205020404" pitchFamily="49" charset="0"/>
                <a:cs typeface="Courier New" panose="02070309020205020404" pitchFamily="49" charset="0"/>
              </a:rPr>
              <a:t>model</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chunk_i</a:t>
            </a:r>
            <a:r>
              <a:rPr lang="en-US" dirty="0">
                <a:latin typeface="Courier New" panose="02070309020205020404" pitchFamily="49" charset="0"/>
                <a:cs typeface="Courier New" panose="02070309020205020404" pitchFamily="49" charset="0"/>
              </a:rPr>
              <a:t>)</a:t>
            </a:r>
          </a:p>
          <a:p>
            <a:pPr marL="139700" indent="0">
              <a:buNone/>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avg_val_err</a:t>
            </a:r>
            <a:r>
              <a:rPr lang="en-US" b="1"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average </a:t>
            </a:r>
            <a:r>
              <a:rPr lang="en-US" b="1" dirty="0" err="1">
                <a:latin typeface="Courier New" panose="02070309020205020404" pitchFamily="49" charset="0"/>
                <a:cs typeface="Courier New" panose="02070309020205020404" pitchFamily="49" charset="0"/>
              </a:rPr>
              <a:t>val_err</a:t>
            </a:r>
            <a:r>
              <a:rPr lang="en-US" dirty="0">
                <a:latin typeface="Courier New" panose="02070309020205020404" pitchFamily="49" charset="0"/>
                <a:cs typeface="Courier New" panose="02070309020205020404" pitchFamily="49" charset="0"/>
              </a:rPr>
              <a:t> over chunks</a:t>
            </a:r>
          </a:p>
          <a:p>
            <a:pPr marL="139700" indent="0">
              <a:buNone/>
            </a:pPr>
            <a:r>
              <a:rPr lang="en-US" dirty="0">
                <a:latin typeface="Courier New" panose="02070309020205020404" pitchFamily="49" charset="0"/>
                <a:cs typeface="Courier New" panose="02070309020205020404" pitchFamily="49" charset="0"/>
              </a:rPr>
              <a:t>    keep track of </a:t>
            </a:r>
            <a:r>
              <a:rPr lang="en-US" b="1" dirty="0">
                <a:latin typeface="Courier New" panose="02070309020205020404" pitchFamily="49" charset="0"/>
                <a:cs typeface="Courier New" panose="02070309020205020404" pitchFamily="49" charset="0"/>
              </a:rPr>
              <a:t>p</a:t>
            </a:r>
            <a:r>
              <a:rPr lang="en-US" dirty="0">
                <a:latin typeface="Courier New" panose="02070309020205020404" pitchFamily="49" charset="0"/>
                <a:cs typeface="Courier New" panose="02070309020205020404" pitchFamily="49" charset="0"/>
              </a:rPr>
              <a:t> with smallest </a:t>
            </a:r>
            <a:r>
              <a:rPr lang="en-US" b="1" dirty="0" err="1">
                <a:latin typeface="Courier New" panose="02070309020205020404" pitchFamily="49" charset="0"/>
                <a:cs typeface="Courier New" panose="02070309020205020404" pitchFamily="49" charset="0"/>
              </a:rPr>
              <a:t>avg_val_err</a:t>
            </a:r>
            <a:endParaRPr lang="en-US" dirty="0">
              <a:latin typeface="Courier New" panose="02070309020205020404" pitchFamily="49" charset="0"/>
              <a:cs typeface="Courier New" panose="02070309020205020404" pitchFamily="49" charset="0"/>
            </a:endParaRPr>
          </a:p>
          <a:p>
            <a:pPr marL="139700" indent="0">
              <a:buNone/>
            </a:pPr>
            <a:r>
              <a:rPr lang="en-US" dirty="0">
                <a:latin typeface="Courier New" panose="02070309020205020404" pitchFamily="49" charset="0"/>
                <a:cs typeface="Courier New" panose="02070309020205020404" pitchFamily="49" charset="0"/>
              </a:rPr>
              <a:t>return model trained on train with best p + </a:t>
            </a:r>
            <a:r>
              <a:rPr lang="en-US" b="1" dirty="0">
                <a:latin typeface="Courier New" panose="02070309020205020404" pitchFamily="49" charset="0"/>
                <a:cs typeface="Courier New" panose="02070309020205020404" pitchFamily="49" charset="0"/>
              </a:rPr>
              <a:t>error(model, test)</a:t>
            </a:r>
          </a:p>
        </p:txBody>
      </p:sp>
      <p:sp>
        <p:nvSpPr>
          <p:cNvPr id="4" name="Slide Number Placeholder 3">
            <a:extLst>
              <a:ext uri="{FF2B5EF4-FFF2-40B4-BE49-F238E27FC236}">
                <a16:creationId xmlns:a16="http://schemas.microsoft.com/office/drawing/2014/main" id="{4E1495AF-86AB-5448-9DC4-5BF45441B6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53</a:t>
            </a:fld>
            <a:endParaRPr lang="en"/>
          </a:p>
        </p:txBody>
      </p:sp>
    </p:spTree>
    <p:extLst>
      <p:ext uri="{BB962C8B-B14F-4D97-AF65-F5344CB8AC3E}">
        <p14:creationId xmlns:p14="http://schemas.microsoft.com/office/powerpoint/2010/main" val="3589332570"/>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EFF50-251F-3C4B-8A9A-E06874DB6AFB}"/>
              </a:ext>
            </a:extLst>
          </p:cNvPr>
          <p:cNvSpPr>
            <a:spLocks noGrp="1"/>
          </p:cNvSpPr>
          <p:nvPr>
            <p:ph type="title"/>
          </p:nvPr>
        </p:nvSpPr>
        <p:spPr/>
        <p:txBody>
          <a:bodyPr/>
          <a:lstStyle/>
          <a:p>
            <a:r>
              <a:rPr lang="en-US" sz="1800" dirty="0"/>
              <a:t>Cross-Validation</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872B9B08-8140-904A-8A64-3BD7A8DC071B}"/>
                  </a:ext>
                </a:extLst>
              </p:cNvPr>
              <p:cNvSpPr>
                <a:spLocks noGrp="1"/>
              </p:cNvSpPr>
              <p:nvPr>
                <p:ph type="body" idx="1"/>
              </p:nvPr>
            </p:nvSpPr>
            <p:spPr/>
            <p:txBody>
              <a:bodyPr/>
              <a:lstStyle/>
              <a:p>
                <a:pPr marL="139700" indent="0">
                  <a:buNone/>
                </a:pPr>
                <a:r>
                  <a:rPr lang="en-US" b="1" dirty="0"/>
                  <a:t>Pros</a:t>
                </a:r>
              </a:p>
              <a:p>
                <a:pPr marL="139700" indent="0">
                  <a:buNone/>
                </a:pPr>
                <a:r>
                  <a:rPr lang="en-US" dirty="0"/>
                  <a:t>Don’t have to actually get rid of any training data!</a:t>
                </a:r>
              </a:p>
              <a:p>
                <a:pPr marL="139700" indent="0">
                  <a:buNone/>
                </a:pPr>
                <a:endParaRPr lang="en-US" dirty="0"/>
              </a:p>
              <a:p>
                <a:pPr marL="139700" indent="0">
                  <a:buNone/>
                </a:pPr>
                <a:r>
                  <a:rPr lang="en-US" b="1" dirty="0"/>
                  <a:t>Cons</a:t>
                </a:r>
              </a:p>
              <a:p>
                <a:pPr marL="139700" indent="0">
                  <a:buNone/>
                </a:pPr>
                <a:r>
                  <a:rPr lang="en-US" dirty="0"/>
                  <a:t>Can be a bit slow. For each model complexity, trains </a:t>
                </a:r>
                <a14:m>
                  <m:oMath xmlns:m="http://schemas.openxmlformats.org/officeDocument/2006/math">
                    <m:r>
                      <a:rPr lang="en-US" b="0" i="1" smtClean="0">
                        <a:latin typeface="Cambria Math" panose="02040503050406030204" pitchFamily="18" charset="0"/>
                      </a:rPr>
                      <m:t>𝑘</m:t>
                    </m:r>
                  </m:oMath>
                </a14:m>
                <a:r>
                  <a:rPr lang="en-US" dirty="0"/>
                  <a:t> models!</a:t>
                </a:r>
              </a:p>
              <a:p>
                <a:pPr marL="139700" indent="0">
                  <a:buNone/>
                </a:pPr>
                <a:endParaRPr lang="en-US" dirty="0"/>
              </a:p>
              <a:p>
                <a:pPr marL="139700" indent="0">
                  <a:buNone/>
                </a:pPr>
                <a:r>
                  <a:rPr lang="en-US" dirty="0"/>
                  <a:t>For best results, need to make </a:t>
                </a:r>
                <a14:m>
                  <m:oMath xmlns:m="http://schemas.openxmlformats.org/officeDocument/2006/math">
                    <m:r>
                      <a:rPr lang="en-US" b="0" i="1" smtClean="0">
                        <a:latin typeface="Cambria Math" panose="02040503050406030204" pitchFamily="18" charset="0"/>
                      </a:rPr>
                      <m:t>𝑘</m:t>
                    </m:r>
                  </m:oMath>
                </a14:m>
                <a:r>
                  <a:rPr lang="en-US" dirty="0"/>
                  <a:t> really big</a:t>
                </a:r>
              </a:p>
              <a:p>
                <a:r>
                  <a:rPr lang="en-US" dirty="0"/>
                  <a:t>Theoretical best estimator is to use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𝑛</m:t>
                    </m:r>
                  </m:oMath>
                </a14:m>
                <a:endParaRPr lang="en-US" dirty="0"/>
              </a:p>
              <a:p>
                <a:pPr lvl="1"/>
                <a:r>
                  <a:rPr lang="en-US" dirty="0"/>
                  <a:t>Called "Leave One Out Cross Validation”</a:t>
                </a:r>
              </a:p>
              <a:p>
                <a:r>
                  <a:rPr lang="en-US" dirty="0"/>
                  <a:t>In practice, people use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=5</m:t>
                    </m:r>
                  </m:oMath>
                </a14:m>
                <a:r>
                  <a:rPr lang="en-US" dirty="0"/>
                  <a:t> to </a:t>
                </a:r>
                <a14:m>
                  <m:oMath xmlns:m="http://schemas.openxmlformats.org/officeDocument/2006/math">
                    <m:r>
                      <a:rPr lang="en-US" b="0" i="1" smtClean="0">
                        <a:latin typeface="Cambria Math" panose="02040503050406030204" pitchFamily="18" charset="0"/>
                      </a:rPr>
                      <m:t>10</m:t>
                    </m:r>
                  </m:oMath>
                </a14:m>
                <a:endParaRPr lang="en-US" dirty="0"/>
              </a:p>
              <a:p>
                <a:pPr marL="139700" indent="0">
                  <a:buNone/>
                </a:pPr>
                <a:endParaRPr lang="en-US" b="1" dirty="0"/>
              </a:p>
            </p:txBody>
          </p:sp>
        </mc:Choice>
        <mc:Fallback xmlns="">
          <p:sp>
            <p:nvSpPr>
              <p:cNvPr id="3" name="Text Placeholder 2">
                <a:extLst>
                  <a:ext uri="{FF2B5EF4-FFF2-40B4-BE49-F238E27FC236}">
                    <a16:creationId xmlns:a16="http://schemas.microsoft.com/office/drawing/2014/main" id="{872B9B08-8140-904A-8A64-3BD7A8DC071B}"/>
                  </a:ext>
                </a:extLst>
              </p:cNvPr>
              <p:cNvSpPr>
                <a:spLocks noGrp="1" noRot="1" noChangeAspect="1" noMove="1" noResize="1" noEditPoints="1" noAdjustHandles="1" noChangeArrowheads="1" noChangeShapeType="1" noTextEdit="1"/>
              </p:cNvSpPr>
              <p:nvPr>
                <p:ph type="body" idx="1"/>
              </p:nvPr>
            </p:nvSpPr>
            <p:spPr>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1F05CC5-002C-BA43-B13E-EA23F62DAA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54</a:t>
            </a:fld>
            <a:endParaRPr lang="en"/>
          </a:p>
        </p:txBody>
      </p:sp>
    </p:spTree>
    <p:extLst>
      <p:ext uri="{BB962C8B-B14F-4D97-AF65-F5344CB8AC3E}">
        <p14:creationId xmlns:p14="http://schemas.microsoft.com/office/powerpoint/2010/main" val="636899643"/>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18425-0DF3-D64E-86B4-4E10B42AAC1E}"/>
              </a:ext>
            </a:extLst>
          </p:cNvPr>
          <p:cNvSpPr>
            <a:spLocks noGrp="1"/>
          </p:cNvSpPr>
          <p:nvPr>
            <p:ph type="title"/>
          </p:nvPr>
        </p:nvSpPr>
        <p:spPr/>
        <p:txBody>
          <a:bodyPr/>
          <a:lstStyle/>
          <a:p>
            <a:r>
              <a:rPr lang="en-US" dirty="0"/>
              <a:t>Recap</a:t>
            </a:r>
          </a:p>
        </p:txBody>
      </p:sp>
      <p:sp>
        <p:nvSpPr>
          <p:cNvPr id="3" name="Text Placeholder 2">
            <a:extLst>
              <a:ext uri="{FF2B5EF4-FFF2-40B4-BE49-F238E27FC236}">
                <a16:creationId xmlns:a16="http://schemas.microsoft.com/office/drawing/2014/main" id="{02657BDE-7BF3-BF4E-9E0C-0ECCD3FD4F24}"/>
              </a:ext>
            </a:extLst>
          </p:cNvPr>
          <p:cNvSpPr>
            <a:spLocks noGrp="1"/>
          </p:cNvSpPr>
          <p:nvPr>
            <p:ph type="body" idx="1"/>
          </p:nvPr>
        </p:nvSpPr>
        <p:spPr/>
        <p:txBody>
          <a:bodyPr/>
          <a:lstStyle/>
          <a:p>
            <a:pPr marL="139700" indent="0">
              <a:buNone/>
            </a:pPr>
            <a:r>
              <a:rPr lang="en-US" b="1" dirty="0"/>
              <a:t>Theme</a:t>
            </a:r>
            <a:r>
              <a:rPr lang="en-US" dirty="0"/>
              <a:t>: Assess the performance of our models</a:t>
            </a:r>
          </a:p>
          <a:p>
            <a:pPr marL="139700" indent="0">
              <a:buNone/>
            </a:pPr>
            <a:r>
              <a:rPr lang="en-US" b="1" dirty="0"/>
              <a:t>Ideas:</a:t>
            </a:r>
            <a:endParaRPr lang="en-US" dirty="0"/>
          </a:p>
          <a:p>
            <a:r>
              <a:rPr lang="en-US" dirty="0"/>
              <a:t>Model complexity</a:t>
            </a:r>
          </a:p>
          <a:p>
            <a:r>
              <a:rPr lang="en-US" dirty="0"/>
              <a:t>Train vs. Test vs. True error</a:t>
            </a:r>
          </a:p>
          <a:p>
            <a:r>
              <a:rPr lang="en-US" dirty="0"/>
              <a:t>Overfitting and Underfitting</a:t>
            </a:r>
          </a:p>
          <a:p>
            <a:r>
              <a:rPr lang="en-US" dirty="0"/>
              <a:t>Bias-Variance Tradeoff</a:t>
            </a:r>
          </a:p>
          <a:p>
            <a:r>
              <a:rPr lang="en-US" dirty="0"/>
              <a:t>Error as a function of train set size</a:t>
            </a:r>
          </a:p>
          <a:p>
            <a:r>
              <a:rPr lang="en-US" dirty="0"/>
              <a:t>Choosing best model complexity</a:t>
            </a:r>
          </a:p>
          <a:p>
            <a:pPr lvl="1"/>
            <a:r>
              <a:rPr lang="en-US" dirty="0"/>
              <a:t>Validation set</a:t>
            </a:r>
          </a:p>
          <a:p>
            <a:pPr lvl="1"/>
            <a:r>
              <a:rPr lang="en-US" dirty="0"/>
              <a:t>Cross Validation</a:t>
            </a:r>
          </a:p>
          <a:p>
            <a:endParaRPr lang="en-US" dirty="0"/>
          </a:p>
        </p:txBody>
      </p:sp>
      <p:sp>
        <p:nvSpPr>
          <p:cNvPr id="4" name="Slide Number Placeholder 3">
            <a:extLst>
              <a:ext uri="{FF2B5EF4-FFF2-40B4-BE49-F238E27FC236}">
                <a16:creationId xmlns:a16="http://schemas.microsoft.com/office/drawing/2014/main" id="{35758B38-D569-E04A-8B9B-B755E637B5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55</a:t>
            </a:fld>
            <a:endParaRPr lang="en"/>
          </a:p>
        </p:txBody>
      </p:sp>
    </p:spTree>
    <p:extLst>
      <p:ext uri="{BB962C8B-B14F-4D97-AF65-F5344CB8AC3E}">
        <p14:creationId xmlns:p14="http://schemas.microsoft.com/office/powerpoint/2010/main" val="380557294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B9289-07AD-6947-A582-04279392DD63}"/>
              </a:ext>
            </a:extLst>
          </p:cNvPr>
          <p:cNvSpPr>
            <a:spLocks noGrp="1"/>
          </p:cNvSpPr>
          <p:nvPr>
            <p:ph type="title"/>
          </p:nvPr>
        </p:nvSpPr>
        <p:spPr/>
        <p:txBody>
          <a:bodyPr/>
          <a:lstStyle/>
          <a:p>
            <a:r>
              <a:rPr lang="en-US" dirty="0"/>
              <a:t>Linear Regression Recap</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0B198BD2-D455-A944-9C09-2C855E39D38C}"/>
                  </a:ext>
                </a:extLst>
              </p:cNvPr>
              <p:cNvSpPr>
                <a:spLocks noGrp="1"/>
              </p:cNvSpPr>
              <p:nvPr>
                <p:ph type="body" idx="1"/>
              </p:nvPr>
            </p:nvSpPr>
            <p:spPr/>
            <p:txBody>
              <a:bodyPr/>
              <a:lstStyle/>
              <a:p>
                <a:pPr marL="139700" indent="0">
                  <a:buNone/>
                </a:pPr>
                <a:r>
                  <a:rPr lang="en-US" b="1" dirty="0"/>
                  <a:t>Dataset</a:t>
                </a:r>
                <a:endParaRPr lang="en-US" b="1" i="1" dirty="0">
                  <a:latin typeface="Cambria Math" panose="02040503050406030204" pitchFamily="18" charset="0"/>
                </a:endParaRPr>
              </a:p>
              <a:p>
                <a:pPr marL="139700" indent="0">
                  <a:buNone/>
                </a:pPr>
                <a14:m>
                  <m:oMath xmlns:m="http://schemas.openxmlformats.org/officeDocument/2006/math">
                    <m:sSubSup>
                      <m:sSubSupPr>
                        <m:ctrlPr>
                          <a:rPr lang="en-US" b="0" i="1" smtClean="0">
                            <a:latin typeface="Cambria Math" panose="02040503050406030204" pitchFamily="18" charset="0"/>
                          </a:rPr>
                        </m:ctrlPr>
                      </m:sSubSupPr>
                      <m:e>
                        <m:d>
                          <m:dPr>
                            <m:begChr m:val="{"/>
                            <m:endChr m:val="}"/>
                            <m:ctrlPr>
                              <a:rPr lang="en-US" b="0" i="1" smtClean="0">
                                <a:latin typeface="Cambria Math" panose="02040503050406030204" pitchFamily="18" charset="0"/>
                              </a:rPr>
                            </m:ctrlPr>
                          </m:d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e>
                            </m:d>
                          </m:e>
                        </m:d>
                      </m:e>
                      <m:sub>
                        <m: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sSubSup>
                  </m:oMath>
                </a14:m>
                <a:r>
                  <a:rPr lang="en-US" dirty="0"/>
                  <a:t> where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𝑑</m:t>
                        </m:r>
                      </m:sup>
                    </m:sSup>
                  </m:oMath>
                </a14:m>
                <a:r>
                  <a:rPr lang="en-US" dirty="0"/>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ℝ</m:t>
                    </m:r>
                  </m:oMath>
                </a14:m>
                <a:endParaRPr lang="en-US" dirty="0"/>
              </a:p>
              <a:p>
                <a:pPr marL="139700" indent="0">
                  <a:buNone/>
                </a:pPr>
                <a:br>
                  <a:rPr lang="en-US" b="1" dirty="0"/>
                </a:br>
                <a:r>
                  <a:rPr lang="en-US" b="1" dirty="0"/>
                  <a:t>Feature Extraction</a:t>
                </a:r>
              </a:p>
              <a:p>
                <a:pPr marL="13970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𝑑</m:t>
                          </m:r>
                        </m:sup>
                      </m:sSup>
                      <m:r>
                        <a:rPr lang="en-US" b="0" i="1" smtClean="0">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ℝ</m:t>
                          </m:r>
                        </m:e>
                        <m:sup>
                          <m:r>
                            <a:rPr lang="en-US" b="0" i="1" smtClean="0">
                              <a:latin typeface="Cambria Math" panose="02040503050406030204" pitchFamily="18" charset="0"/>
                              <a:ea typeface="Cambria Math" panose="02040503050406030204" pitchFamily="18" charset="0"/>
                            </a:rPr>
                            <m:t>𝐷</m:t>
                          </m:r>
                        </m:sup>
                      </m:sSup>
                    </m:oMath>
                  </m:oMathPara>
                </a14:m>
                <a:endParaRPr lang="en-US" b="0" i="1" dirty="0">
                  <a:latin typeface="Cambria Math" panose="02040503050406030204" pitchFamily="18" charset="0"/>
                </a:endParaRPr>
              </a:p>
              <a:p>
                <a:pPr marL="13970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1</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 …, </m:t>
                          </m:r>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𝐷</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e>
                      </m:d>
                    </m:oMath>
                  </m:oMathPara>
                </a14:m>
                <a:endParaRPr lang="en-US" dirty="0"/>
              </a:p>
              <a:p>
                <a:pPr marL="139700" indent="0">
                  <a:buNone/>
                </a:pPr>
                <a:br>
                  <a:rPr lang="en-US" dirty="0"/>
                </a:br>
                <a:r>
                  <a:rPr lang="en-US" b="1" dirty="0"/>
                  <a:t>Regression Model</a:t>
                </a:r>
              </a:p>
              <a:p>
                <a:pPr marL="13970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𝜖</m:t>
                      </m:r>
                    </m:oMath>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 </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𝑗</m:t>
                          </m:r>
                          <m:r>
                            <a:rPr lang="en-US" b="0" i="1" smtClean="0">
                              <a:latin typeface="Cambria Math" panose="02040503050406030204" pitchFamily="18" charset="0"/>
                            </a:rPr>
                            <m:t>=0</m:t>
                          </m:r>
                        </m:sub>
                        <m:sup>
                          <m:r>
                            <a:rPr lang="en-US" b="0" i="1" smtClean="0">
                              <a:latin typeface="Cambria Math" panose="02040503050406030204" pitchFamily="18" charset="0"/>
                            </a:rPr>
                            <m:t>𝐷</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𝑗</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h</m:t>
                              </m:r>
                            </m:e>
                            <m:sub>
                              <m:r>
                                <a:rPr lang="en-US" b="0" i="1" smtClean="0">
                                  <a:latin typeface="Cambria Math" panose="02040503050406030204" pitchFamily="18" charset="0"/>
                                </a:rPr>
                                <m:t>𝑗</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𝜖</m:t>
                          </m:r>
                        </m:e>
                      </m:nary>
                    </m:oMath>
                    <m:oMath xmlns:m="http://schemas.openxmlformats.org/officeDocument/2006/math">
                      <m:r>
                        <a:rPr lang="en-US" b="0" i="0" smtClean="0">
                          <a:latin typeface="Cambria Math" panose="02040503050406030204" pitchFamily="18" charset="0"/>
                        </a:rPr>
                        <m:t>    </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𝑤</m:t>
                          </m:r>
                        </m:e>
                        <m:sup>
                          <m:r>
                            <a:rPr lang="en-US" b="0" i="1" smtClean="0">
                              <a:latin typeface="Cambria Math" panose="02040503050406030204" pitchFamily="18" charset="0"/>
                            </a:rPr>
                            <m:t>𝑇</m:t>
                          </m:r>
                        </m:sup>
                      </m:sSup>
                      <m:r>
                        <a:rPr lang="en-US" b="0" i="1" smtClean="0">
                          <a:latin typeface="Cambria Math" panose="02040503050406030204" pitchFamily="18" charset="0"/>
                        </a:rPr>
                        <m:t>h</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𝜖</m:t>
                      </m:r>
                    </m:oMath>
                  </m:oMathPara>
                </a14:m>
                <a:endParaRPr lang="en-US" b="0" i="1" dirty="0">
                  <a:latin typeface="Cambria Math" panose="02040503050406030204" pitchFamily="18" charset="0"/>
                </a:endParaRPr>
              </a:p>
              <a:p>
                <a:pPr marL="139700" indent="0">
                  <a:buNone/>
                </a:pPr>
                <a:br>
                  <a:rPr lang="en-US" b="1" dirty="0"/>
                </a:br>
                <a:r>
                  <a:rPr lang="en-US" b="1" dirty="0"/>
                  <a:t>Quality Metric</a:t>
                </a:r>
              </a:p>
              <a:p>
                <a:pPr marL="13970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𝑅𝑆𝑆</m:t>
                      </m:r>
                      <m:d>
                        <m:dPr>
                          <m:ctrlPr>
                            <a:rPr lang="en-US" b="0" i="1" smtClean="0">
                              <a:latin typeface="Cambria Math" panose="02040503050406030204" pitchFamily="18" charset="0"/>
                            </a:rPr>
                          </m:ctrlPr>
                        </m:dPr>
                        <m:e>
                          <m:r>
                            <a:rPr lang="en-US" b="0" i="1" smtClean="0">
                              <a:latin typeface="Cambria Math" panose="02040503050406030204" pitchFamily="18" charset="0"/>
                            </a:rPr>
                            <m:t>𝑤</m:t>
                          </m:r>
                        </m:e>
                      </m:d>
                      <m:r>
                        <a:rPr lang="en-US" b="0" i="1" smtClean="0">
                          <a:latin typeface="Cambria Math" panose="02040503050406030204" pitchFamily="18" charset="0"/>
                        </a:rPr>
                        <m:t>= </m:t>
                      </m:r>
                      <m:nary>
                        <m:naryPr>
                          <m:chr m:val="∑"/>
                          <m:limLoc m:val="subSup"/>
                          <m:ctrlPr>
                            <a:rPr lang="en-US" b="0" i="1" smtClean="0">
                              <a:latin typeface="Cambria Math" panose="02040503050406030204" pitchFamily="18" charset="0"/>
                            </a:rPr>
                          </m:ctrlPr>
                        </m:naryPr>
                        <m:sub>
                          <m:r>
                            <m:rPr>
                              <m:brk m:alnAt="25"/>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𝑦</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𝑤</m:t>
                                      </m:r>
                                    </m:e>
                                    <m:sup>
                                      <m:r>
                                        <a:rPr lang="en-US" b="0" i="1" smtClean="0">
                                          <a:latin typeface="Cambria Math" panose="02040503050406030204" pitchFamily="18" charset="0"/>
                                        </a:rPr>
                                        <m:t>𝑇</m:t>
                                      </m:r>
                                    </m:sup>
                                  </m:sSup>
                                  <m:sSub>
                                    <m:sSubPr>
                                      <m:ctrlPr>
                                        <a:rPr lang="en-US" b="0"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sub>
                                  </m:sSub>
                                </m:e>
                              </m:d>
                            </m:e>
                            <m:sup>
                              <m:r>
                                <a:rPr lang="en-US" b="0" i="1" smtClean="0">
                                  <a:latin typeface="Cambria Math" panose="02040503050406030204" pitchFamily="18" charset="0"/>
                                </a:rPr>
                                <m:t>2</m:t>
                              </m:r>
                            </m:sup>
                          </m:sSup>
                        </m:e>
                      </m:nary>
                    </m:oMath>
                  </m:oMathPara>
                </a14:m>
                <a:endParaRPr lang="en-US" b="0" i="1" dirty="0">
                  <a:latin typeface="Cambria Math" panose="02040503050406030204" pitchFamily="18" charset="0"/>
                </a:endParaRPr>
              </a:p>
              <a:p>
                <a:pPr marL="139700" indent="0">
                  <a:buNone/>
                </a:pPr>
                <a14:m>
                  <m:oMathPara xmlns:m="http://schemas.openxmlformats.org/officeDocument/2006/math">
                    <m:oMathParaPr>
                      <m:jc m:val="left"/>
                    </m:oMathParaPr>
                    <m:oMath xmlns:m="http://schemas.openxmlformats.org/officeDocument/2006/math">
                      <m:r>
                        <a:rPr lang="en-US" b="0" i="1" smtClean="0">
                          <a:latin typeface="Cambria Math" panose="02040503050406030204" pitchFamily="18" charset="0"/>
                        </a:rPr>
                        <m:t> </m:t>
                      </m:r>
                    </m:oMath>
                  </m:oMathPara>
                </a14:m>
                <a:endParaRPr lang="en-US" dirty="0"/>
              </a:p>
            </p:txBody>
          </p:sp>
        </mc:Choice>
        <mc:Fallback xmlns="">
          <p:sp>
            <p:nvSpPr>
              <p:cNvPr id="3" name="Text Placeholder 2">
                <a:extLst>
                  <a:ext uri="{FF2B5EF4-FFF2-40B4-BE49-F238E27FC236}">
                    <a16:creationId xmlns:a16="http://schemas.microsoft.com/office/drawing/2014/main" id="{0B198BD2-D455-A944-9C09-2C855E39D38C}"/>
                  </a:ext>
                </a:extLst>
              </p:cNvPr>
              <p:cNvSpPr>
                <a:spLocks noGrp="1" noRot="1" noChangeAspect="1" noMove="1" noResize="1" noEditPoints="1" noAdjustHandles="1" noChangeArrowheads="1" noChangeShapeType="1" noTextEdit="1"/>
              </p:cNvSpPr>
              <p:nvPr>
                <p:ph type="body" idx="1"/>
              </p:nvPr>
            </p:nvSpPr>
            <p:spPr>
              <a:blipFill>
                <a:blip r:embed="rId2"/>
                <a:stretch>
                  <a:fillRect b="-126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14411943-940E-D942-B33F-553DBDD8E8A8}"/>
                  </a:ext>
                </a:extLst>
              </p:cNvPr>
              <p:cNvSpPr>
                <a:spLocks noGrp="1"/>
              </p:cNvSpPr>
              <p:nvPr>
                <p:ph type="body" idx="2"/>
              </p:nvPr>
            </p:nvSpPr>
            <p:spPr/>
            <p:txBody>
              <a:bodyPr/>
              <a:lstStyle/>
              <a:p>
                <a:pPr marL="158750" indent="0">
                  <a:buNone/>
                </a:pPr>
                <a:r>
                  <a:rPr lang="en-US" b="1" dirty="0"/>
                  <a:t>Predictor</a:t>
                </a:r>
              </a:p>
              <a:p>
                <a:pPr marL="158750" indent="0">
                  <a:buNone/>
                </a:pPr>
                <a14:m>
                  <m:oMathPara xmlns:m="http://schemas.openxmlformats.org/officeDocument/2006/math">
                    <m:oMathParaPr>
                      <m:jc m:val="centerGroup"/>
                    </m:oMathParaPr>
                    <m:oMath xmlns:m="http://schemas.openxmlformats.org/officeDocument/2006/math">
                      <m:acc>
                        <m:accPr>
                          <m:chr m:val="̂"/>
                          <m:ctrlPr>
                            <a:rPr lang="en-US" b="1" i="1" smtClean="0">
                              <a:latin typeface="Cambria Math" panose="02040503050406030204" pitchFamily="18" charset="0"/>
                            </a:rPr>
                          </m:ctrlPr>
                        </m:accPr>
                        <m:e>
                          <m:r>
                            <a:rPr lang="en-US" b="0" i="1" smtClean="0">
                              <a:latin typeface="Cambria Math" panose="02040503050406030204" pitchFamily="18" charset="0"/>
                            </a:rPr>
                            <m:t>𝑤</m:t>
                          </m:r>
                        </m:e>
                      </m:acc>
                      <m:r>
                        <a:rPr lang="en-US" b="1" i="1" dirty="0" smtClean="0">
                          <a:latin typeface="Cambria Math" panose="02040503050406030204" pitchFamily="18" charset="0"/>
                        </a:rPr>
                        <m:t>= </m:t>
                      </m:r>
                      <m:func>
                        <m:funcPr>
                          <m:ctrlPr>
                            <a:rPr lang="en-US" b="1" i="1" dirty="0" smtClean="0">
                              <a:latin typeface="Cambria Math" panose="02040503050406030204" pitchFamily="18" charset="0"/>
                            </a:rPr>
                          </m:ctrlPr>
                        </m:funcPr>
                        <m:fName>
                          <m:limLow>
                            <m:limLowPr>
                              <m:ctrlPr>
                                <a:rPr lang="en-US" b="1" i="1" dirty="0" smtClean="0">
                                  <a:latin typeface="Cambria Math" panose="02040503050406030204" pitchFamily="18" charset="0"/>
                                </a:rPr>
                              </m:ctrlPr>
                            </m:limLowPr>
                            <m:e>
                              <m:r>
                                <m:rPr>
                                  <m:sty m:val="p"/>
                                </m:rPr>
                                <a:rPr lang="en-US" b="0" i="0" dirty="0" smtClean="0">
                                  <a:latin typeface="Cambria Math" panose="02040503050406030204" pitchFamily="18" charset="0"/>
                                </a:rPr>
                                <m:t>min</m:t>
                              </m:r>
                            </m:e>
                            <m:lim>
                              <m:r>
                                <a:rPr lang="en-US" b="0" i="1" dirty="0" smtClean="0">
                                  <a:latin typeface="Cambria Math" panose="02040503050406030204" pitchFamily="18" charset="0"/>
                                </a:rPr>
                                <m:t>𝑤</m:t>
                              </m:r>
                            </m:lim>
                          </m:limLow>
                        </m:fName>
                        <m:e>
                          <m:r>
                            <a:rPr lang="en-US" b="0" i="1" dirty="0" smtClean="0">
                              <a:latin typeface="Cambria Math" panose="02040503050406030204" pitchFamily="18" charset="0"/>
                            </a:rPr>
                            <m:t>𝑅𝑆𝑆</m:t>
                          </m:r>
                          <m:r>
                            <a:rPr lang="en-US" b="0" i="1" dirty="0" smtClean="0">
                              <a:latin typeface="Cambria Math" panose="02040503050406030204" pitchFamily="18" charset="0"/>
                            </a:rPr>
                            <m:t>(</m:t>
                          </m:r>
                          <m:r>
                            <a:rPr lang="en-US" b="0" i="1" dirty="0" smtClean="0">
                              <a:latin typeface="Cambria Math" panose="02040503050406030204" pitchFamily="18" charset="0"/>
                            </a:rPr>
                            <m:t>𝑤</m:t>
                          </m:r>
                          <m:r>
                            <a:rPr lang="en-US" b="0" i="1" dirty="0" smtClean="0">
                              <a:latin typeface="Cambria Math" panose="02040503050406030204" pitchFamily="18" charset="0"/>
                            </a:rPr>
                            <m:t>)</m:t>
                          </m:r>
                        </m:e>
                      </m:func>
                    </m:oMath>
                  </m:oMathPara>
                </a14:m>
                <a:endParaRPr lang="en-US" dirty="0"/>
              </a:p>
              <a:p>
                <a:pPr marL="158750" indent="0">
                  <a:buNone/>
                </a:pPr>
                <a:br>
                  <a:rPr lang="en-US" b="1" dirty="0"/>
                </a:br>
                <a:r>
                  <a:rPr lang="en-US" b="1" dirty="0"/>
                  <a:t>ML Algorithm</a:t>
                </a:r>
              </a:p>
              <a:p>
                <a:pPr marL="158750" indent="0">
                  <a:buNone/>
                </a:pPr>
                <a:r>
                  <a:rPr lang="en-US" dirty="0"/>
                  <a:t>Optimized using Gradient Descent</a:t>
                </a:r>
              </a:p>
              <a:p>
                <a:pPr marL="158750" indent="0">
                  <a:buNone/>
                </a:pPr>
                <a:endParaRPr lang="en-US" dirty="0"/>
              </a:p>
              <a:p>
                <a:pPr marL="158750" indent="0">
                  <a:buNone/>
                </a:pPr>
                <a:r>
                  <a:rPr lang="en-US" b="1" dirty="0"/>
                  <a:t>Prediction</a:t>
                </a:r>
              </a:p>
              <a:p>
                <a:pPr marL="158750" indent="0">
                  <a:buNone/>
                </a:pPr>
                <a14:m>
                  <m:oMathPara xmlns:m="http://schemas.openxmlformats.org/officeDocument/2006/math">
                    <m:oMathParaPr>
                      <m:jc m:val="centerGroup"/>
                    </m:oMathParaPr>
                    <m:oMath xmlns:m="http://schemas.openxmlformats.org/officeDocument/2006/math">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𝑦</m:t>
                          </m:r>
                        </m:e>
                      </m:acc>
                      <m:r>
                        <a:rPr lang="en-US" b="1" i="1" dirty="0" smtClean="0">
                          <a:latin typeface="Cambria Math" panose="02040503050406030204" pitchFamily="18" charset="0"/>
                        </a:rPr>
                        <m:t>=</m:t>
                      </m:r>
                      <m:sSup>
                        <m:sSupPr>
                          <m:ctrlPr>
                            <a:rPr lang="en-US" b="0" i="1" dirty="0" smtClean="0">
                              <a:latin typeface="Cambria Math" panose="02040503050406030204" pitchFamily="18" charset="0"/>
                            </a:rPr>
                          </m:ctrlPr>
                        </m:sSupPr>
                        <m:e>
                          <m:acc>
                            <m:accPr>
                              <m:chr m:val="̂"/>
                              <m:ctrlPr>
                                <a:rPr lang="en-US" b="0" i="1" dirty="0" smtClean="0">
                                  <a:latin typeface="Cambria Math" panose="02040503050406030204" pitchFamily="18" charset="0"/>
                                </a:rPr>
                              </m:ctrlPr>
                            </m:accPr>
                            <m:e>
                              <m:r>
                                <a:rPr lang="en-US" b="0" i="1" dirty="0" smtClean="0">
                                  <a:latin typeface="Cambria Math" panose="02040503050406030204" pitchFamily="18" charset="0"/>
                                </a:rPr>
                                <m:t>𝑤</m:t>
                              </m:r>
                            </m:e>
                          </m:acc>
                        </m:e>
                        <m:sup>
                          <m:r>
                            <a:rPr lang="en-US" b="0" i="1" dirty="0" smtClean="0">
                              <a:latin typeface="Cambria Math" panose="02040503050406030204" pitchFamily="18" charset="0"/>
                            </a:rPr>
                            <m:t>𝑇</m:t>
                          </m:r>
                        </m:sup>
                      </m:sSup>
                      <m:r>
                        <a:rPr lang="en-US" b="0" i="1" dirty="0" smtClean="0">
                          <a:latin typeface="Cambria Math" panose="02040503050406030204" pitchFamily="18" charset="0"/>
                        </a:rPr>
                        <m:t>h</m:t>
                      </m:r>
                      <m:r>
                        <a:rPr lang="en-US" b="0" i="1" dirty="0" smtClean="0">
                          <a:latin typeface="Cambria Math" panose="02040503050406030204" pitchFamily="18" charset="0"/>
                        </a:rPr>
                        <m:t>(</m:t>
                      </m:r>
                      <m:r>
                        <a:rPr lang="en-US" b="0" i="1" dirty="0" smtClean="0">
                          <a:latin typeface="Cambria Math" panose="02040503050406030204" pitchFamily="18" charset="0"/>
                        </a:rPr>
                        <m:t>𝑥</m:t>
                      </m:r>
                      <m:r>
                        <a:rPr lang="en-US" b="0" i="1" dirty="0" smtClean="0">
                          <a:latin typeface="Cambria Math" panose="02040503050406030204" pitchFamily="18" charset="0"/>
                        </a:rPr>
                        <m:t>)</m:t>
                      </m:r>
                    </m:oMath>
                  </m:oMathPara>
                </a14:m>
                <a:endParaRPr lang="en-US" dirty="0"/>
              </a:p>
            </p:txBody>
          </p:sp>
        </mc:Choice>
        <mc:Fallback xmlns="">
          <p:sp>
            <p:nvSpPr>
              <p:cNvPr id="5" name="Text Placeholder 4">
                <a:extLst>
                  <a:ext uri="{FF2B5EF4-FFF2-40B4-BE49-F238E27FC236}">
                    <a16:creationId xmlns:a16="http://schemas.microsoft.com/office/drawing/2014/main" id="{14411943-940E-D942-B33F-553DBDD8E8A8}"/>
                  </a:ext>
                </a:extLst>
              </p:cNvPr>
              <p:cNvSpPr>
                <a:spLocks noGrp="1" noRot="1" noChangeAspect="1" noMove="1" noResize="1" noEditPoints="1" noAdjustHandles="1" noChangeArrowheads="1" noChangeShapeType="1" noTextEdit="1"/>
              </p:cNvSpPr>
              <p:nvPr>
                <p:ph type="body" idx="2"/>
              </p:nvPr>
            </p:nvSpPr>
            <p:spPr>
              <a:blipFill>
                <a:blip r:embed="rId3"/>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B9B95FF-BD9B-5242-98EA-2FD344A5C9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6" name="Picture 5">
            <a:extLst>
              <a:ext uri="{FF2B5EF4-FFF2-40B4-BE49-F238E27FC236}">
                <a16:creationId xmlns:a16="http://schemas.microsoft.com/office/drawing/2014/main" id="{C030DDB8-2C44-7C47-A89E-C63DB6C3181B}"/>
              </a:ext>
            </a:extLst>
          </p:cNvPr>
          <p:cNvPicPr>
            <a:picLocks noChangeAspect="1"/>
          </p:cNvPicPr>
          <p:nvPr/>
        </p:nvPicPr>
        <p:blipFill>
          <a:blip r:embed="rId4"/>
          <a:stretch>
            <a:fillRect/>
          </a:stretch>
        </p:blipFill>
        <p:spPr>
          <a:xfrm>
            <a:off x="5593040" y="2779922"/>
            <a:ext cx="2963744" cy="1969929"/>
          </a:xfrm>
          <a:prstGeom prst="rect">
            <a:avLst/>
          </a:prstGeom>
        </p:spPr>
      </p:pic>
    </p:spTree>
    <p:extLst>
      <p:ext uri="{BB962C8B-B14F-4D97-AF65-F5344CB8AC3E}">
        <p14:creationId xmlns:p14="http://schemas.microsoft.com/office/powerpoint/2010/main" val="65924740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FA97C76-FB2D-EA41-A8CE-344FACC58168}"/>
              </a:ext>
            </a:extLst>
          </p:cNvPr>
          <p:cNvSpPr>
            <a:spLocks noGrp="1"/>
          </p:cNvSpPr>
          <p:nvPr>
            <p:ph type="body" idx="1"/>
          </p:nvPr>
        </p:nvSpPr>
        <p:spPr/>
        <p:txBody>
          <a:bodyPr/>
          <a:lstStyle/>
          <a:p>
            <a:pPr marL="139700" indent="0">
              <a:buNone/>
            </a:pPr>
            <a:r>
              <a:rPr lang="en-US" b="1" dirty="0"/>
              <a:t>Sort the following lines by their RSS on the data, from smallest to largest</a:t>
            </a:r>
            <a:r>
              <a:rPr lang="en-US" dirty="0"/>
              <a:t>. (estimate, don’t actually compute)</a:t>
            </a:r>
          </a:p>
          <a:p>
            <a:pPr marL="139700" indent="0">
              <a:buNone/>
            </a:pPr>
            <a:endParaRPr lang="en-US" b="1" dirty="0"/>
          </a:p>
        </p:txBody>
      </p:sp>
      <p:sp>
        <p:nvSpPr>
          <p:cNvPr id="3" name="Slide Number Placeholder 2">
            <a:extLst>
              <a:ext uri="{FF2B5EF4-FFF2-40B4-BE49-F238E27FC236}">
                <a16:creationId xmlns:a16="http://schemas.microsoft.com/office/drawing/2014/main" id="{4C185414-4F24-234D-BC0D-66CF2C6927A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dirty="0"/>
          </a:p>
        </p:txBody>
      </p:sp>
      <p:sp>
        <p:nvSpPr>
          <p:cNvPr id="4" name="Title 3">
            <a:extLst>
              <a:ext uri="{FF2B5EF4-FFF2-40B4-BE49-F238E27FC236}">
                <a16:creationId xmlns:a16="http://schemas.microsoft.com/office/drawing/2014/main" id="{220DCCF3-A50E-3E40-BE3F-C75657B98CD5}"/>
              </a:ext>
            </a:extLst>
          </p:cNvPr>
          <p:cNvSpPr>
            <a:spLocks noGrp="1"/>
          </p:cNvSpPr>
          <p:nvPr>
            <p:ph type="title"/>
          </p:nvPr>
        </p:nvSpPr>
        <p:spPr/>
        <p:txBody>
          <a:bodyPr/>
          <a:lstStyle/>
          <a:p>
            <a:r>
              <a:rPr lang="en-US" dirty="0"/>
              <a:t>1 min</a:t>
            </a:r>
          </a:p>
        </p:txBody>
      </p:sp>
      <p:pic>
        <p:nvPicPr>
          <p:cNvPr id="6" name="Picture 5">
            <a:extLst>
              <a:ext uri="{FF2B5EF4-FFF2-40B4-BE49-F238E27FC236}">
                <a16:creationId xmlns:a16="http://schemas.microsoft.com/office/drawing/2014/main" id="{92894659-64D3-814F-87A0-8F337E939CA6}"/>
              </a:ext>
            </a:extLst>
          </p:cNvPr>
          <p:cNvPicPr>
            <a:picLocks noChangeAspect="1"/>
          </p:cNvPicPr>
          <p:nvPr/>
        </p:nvPicPr>
        <p:blipFill>
          <a:blip r:embed="rId2"/>
          <a:srcRect/>
          <a:stretch/>
        </p:blipFill>
        <p:spPr>
          <a:xfrm>
            <a:off x="3485084" y="1231418"/>
            <a:ext cx="4807281" cy="3605460"/>
          </a:xfrm>
          <a:prstGeom prst="rect">
            <a:avLst/>
          </a:prstGeom>
        </p:spPr>
      </p:pic>
    </p:spTree>
    <p:extLst>
      <p:ext uri="{BB962C8B-B14F-4D97-AF65-F5344CB8AC3E}">
        <p14:creationId xmlns:p14="http://schemas.microsoft.com/office/powerpoint/2010/main" val="386937397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C2443-635C-4E09-8517-C2B2404B391A}"/>
              </a:ext>
            </a:extLst>
          </p:cNvPr>
          <p:cNvSpPr>
            <a:spLocks noGrp="1"/>
          </p:cNvSpPr>
          <p:nvPr>
            <p:ph type="ctrTitle"/>
          </p:nvPr>
        </p:nvSpPr>
        <p:spPr/>
        <p:txBody>
          <a:bodyPr/>
          <a:lstStyle/>
          <a:p>
            <a:r>
              <a:rPr lang="en-US" dirty="0"/>
              <a:t>Pre-Lecture Video 1</a:t>
            </a:r>
          </a:p>
        </p:txBody>
      </p:sp>
      <p:sp>
        <p:nvSpPr>
          <p:cNvPr id="3" name="Subtitle 2">
            <a:extLst>
              <a:ext uri="{FF2B5EF4-FFF2-40B4-BE49-F238E27FC236}">
                <a16:creationId xmlns:a16="http://schemas.microsoft.com/office/drawing/2014/main" id="{029E8F25-7AD4-4FBF-82BE-F18D40562314}"/>
              </a:ext>
            </a:extLst>
          </p:cNvPr>
          <p:cNvSpPr>
            <a:spLocks noGrp="1"/>
          </p:cNvSpPr>
          <p:nvPr>
            <p:ph type="subTitle" idx="1"/>
          </p:nvPr>
        </p:nvSpPr>
        <p:spPr/>
        <p:txBody>
          <a:bodyPr/>
          <a:lstStyle/>
          <a:p>
            <a:r>
              <a:rPr lang="en-US" dirty="0"/>
              <a:t>Feature Extraction</a:t>
            </a:r>
          </a:p>
        </p:txBody>
      </p:sp>
      <p:sp>
        <p:nvSpPr>
          <p:cNvPr id="4" name="Slide Number Placeholder 3">
            <a:extLst>
              <a:ext uri="{FF2B5EF4-FFF2-40B4-BE49-F238E27FC236}">
                <a16:creationId xmlns:a16="http://schemas.microsoft.com/office/drawing/2014/main" id="{D0FC72A7-FD02-43E3-97EA-26919A56A19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1563950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DA5B76A-BC31-9544-94BC-F7C4354D508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5" name="Magnetic Disk 4">
            <a:extLst>
              <a:ext uri="{FF2B5EF4-FFF2-40B4-BE49-F238E27FC236}">
                <a16:creationId xmlns:a16="http://schemas.microsoft.com/office/drawing/2014/main" id="{C4364BFB-EC69-E749-9002-10868755BE97}"/>
              </a:ext>
            </a:extLst>
          </p:cNvPr>
          <p:cNvSpPr/>
          <p:nvPr/>
        </p:nvSpPr>
        <p:spPr>
          <a:xfrm>
            <a:off x="1480553" y="604341"/>
            <a:ext cx="1456628" cy="1376482"/>
          </a:xfrm>
          <a:prstGeom prst="flowChartMagneticDisk">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anchor="ct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Training</a:t>
            </a:r>
          </a:p>
          <a:p>
            <a:pPr algn="ctr"/>
            <a:r>
              <a:rPr lang="en-US" sz="2000" dirty="0">
                <a:latin typeface="Open Sans" panose="020B0606030504020204" pitchFamily="34" charset="0"/>
                <a:ea typeface="Open Sans" panose="020B0606030504020204" pitchFamily="34" charset="0"/>
                <a:cs typeface="Open Sans" panose="020B0606030504020204" pitchFamily="34" charset="0"/>
              </a:rPr>
              <a:t>Data</a:t>
            </a:r>
          </a:p>
        </p:txBody>
      </p:sp>
      <p:sp>
        <p:nvSpPr>
          <p:cNvPr id="6" name="TextBox 5">
            <a:extLst>
              <a:ext uri="{FF2B5EF4-FFF2-40B4-BE49-F238E27FC236}">
                <a16:creationId xmlns:a16="http://schemas.microsoft.com/office/drawing/2014/main" id="{67EFC9E6-F361-CB45-83B3-BB49354FECA8}"/>
              </a:ext>
            </a:extLst>
          </p:cNvPr>
          <p:cNvSpPr txBox="1"/>
          <p:nvPr/>
        </p:nvSpPr>
        <p:spPr>
          <a:xfrm>
            <a:off x="3262990" y="848726"/>
            <a:ext cx="1388522" cy="892552"/>
          </a:xfrm>
          <a:prstGeom prst="rect">
            <a:avLst/>
          </a:prstGeom>
          <a:solidFill>
            <a:schemeClr val="accent1"/>
          </a:solidFill>
          <a:ln>
            <a:solidFill>
              <a:schemeClr val="accent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wrap="none" tIns="137160" bIns="137160"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Feature</a:t>
            </a:r>
            <a:br>
              <a:rPr lang="en-US" sz="2000" dirty="0">
                <a:latin typeface="Open Sans" panose="020B0606030504020204" pitchFamily="34" charset="0"/>
                <a:ea typeface="Open Sans" panose="020B0606030504020204" pitchFamily="34" charset="0"/>
                <a:cs typeface="Open Sans" panose="020B0606030504020204" pitchFamily="34" charset="0"/>
              </a:rPr>
            </a:br>
            <a:r>
              <a:rPr lang="en-US" sz="2000" dirty="0">
                <a:latin typeface="Open Sans" panose="020B0606030504020204" pitchFamily="34" charset="0"/>
                <a:ea typeface="Open Sans" panose="020B0606030504020204" pitchFamily="34" charset="0"/>
                <a:cs typeface="Open Sans" panose="020B0606030504020204" pitchFamily="34" charset="0"/>
              </a:rPr>
              <a:t>extraction</a:t>
            </a:r>
          </a:p>
        </p:txBody>
      </p:sp>
      <p:cxnSp>
        <p:nvCxnSpPr>
          <p:cNvPr id="7" name="Straight Arrow Connector 6">
            <a:extLst>
              <a:ext uri="{FF2B5EF4-FFF2-40B4-BE49-F238E27FC236}">
                <a16:creationId xmlns:a16="http://schemas.microsoft.com/office/drawing/2014/main" id="{1F106884-F4CC-2A41-A554-8F8A17E83690}"/>
              </a:ext>
            </a:extLst>
          </p:cNvPr>
          <p:cNvCxnSpPr>
            <a:cxnSpLocks/>
            <a:stCxn id="5" idx="4"/>
            <a:endCxn id="6" idx="1"/>
          </p:cNvCxnSpPr>
          <p:nvPr/>
        </p:nvCxnSpPr>
        <p:spPr>
          <a:xfrm>
            <a:off x="2937181" y="1292582"/>
            <a:ext cx="325809" cy="2420"/>
          </a:xfrm>
          <a:prstGeom prst="straightConnector1">
            <a:avLst/>
          </a:prstGeom>
          <a:ln w="57150" cmpd="sng">
            <a:solidFill>
              <a:schemeClr val="tx2">
                <a:lumMod val="50000"/>
              </a:schemeClr>
            </a:solidFill>
            <a:headEnd type="none"/>
            <a:tailEnd type="triangle" w="lg" len="med"/>
          </a:ln>
        </p:spPr>
        <p:style>
          <a:lnRef idx="3">
            <a:schemeClr val="accent5"/>
          </a:lnRef>
          <a:fillRef idx="0">
            <a:schemeClr val="accent5"/>
          </a:fillRef>
          <a:effectRef idx="2">
            <a:schemeClr val="accent5"/>
          </a:effectRef>
          <a:fontRef idx="minor">
            <a:schemeClr val="tx1"/>
          </a:fontRef>
        </p:style>
      </p:cxnSp>
      <p:sp>
        <p:nvSpPr>
          <p:cNvPr id="8" name="TextBox 7">
            <a:extLst>
              <a:ext uri="{FF2B5EF4-FFF2-40B4-BE49-F238E27FC236}">
                <a16:creationId xmlns:a16="http://schemas.microsoft.com/office/drawing/2014/main" id="{A37D5245-67D9-FF4E-B7BA-B6D2A990E7F9}"/>
              </a:ext>
            </a:extLst>
          </p:cNvPr>
          <p:cNvSpPr txBox="1"/>
          <p:nvPr/>
        </p:nvSpPr>
        <p:spPr>
          <a:xfrm>
            <a:off x="5096314" y="848726"/>
            <a:ext cx="944489" cy="892552"/>
          </a:xfrm>
          <a:prstGeom prst="rect">
            <a:avLst/>
          </a:prstGeom>
          <a:solidFill>
            <a:schemeClr val="accent3">
              <a:lumMod val="40000"/>
              <a:lumOff val="60000"/>
            </a:schemeClr>
          </a:solidFill>
          <a:effectLst>
            <a:outerShdw blurRad="50800" dist="50800" dir="5400000" algn="ctr" rotWithShape="0">
              <a:srgbClr val="000000">
                <a:alpha val="0"/>
              </a:srgbClr>
            </a:outerShdw>
          </a:effectLst>
        </p:spPr>
        <p:style>
          <a:lnRef idx="2">
            <a:schemeClr val="accent3">
              <a:shade val="50000"/>
            </a:schemeClr>
          </a:lnRef>
          <a:fillRef idx="1">
            <a:schemeClr val="accent3"/>
          </a:fillRef>
          <a:effectRef idx="0">
            <a:schemeClr val="accent3"/>
          </a:effectRef>
          <a:fontRef idx="minor">
            <a:schemeClr val="lt1"/>
          </a:fontRef>
        </p:style>
        <p:txBody>
          <a:bodyPr wrap="none" tIns="137160" bIns="137160" rtlCol="0">
            <a:spAutoFit/>
          </a:bodyPr>
          <a:lstStyle/>
          <a:p>
            <a:pPr algn="ctr"/>
            <a:r>
              <a:rPr lang="en-US" sz="2000" dirty="0">
                <a:effectLst>
                  <a:outerShdw blurRad="50800" dist="38100" dir="5400000" algn="t"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ML </a:t>
            </a:r>
            <a:br>
              <a:rPr lang="en-US" sz="2000" dirty="0">
                <a:effectLst>
                  <a:outerShdw blurRad="50800" dist="38100" dir="5400000" algn="t"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br>
            <a:r>
              <a:rPr lang="en-US" sz="2000" dirty="0">
                <a:effectLst>
                  <a:outerShdw blurRad="50800" dist="38100" dir="5400000" algn="t" rotWithShape="0">
                    <a:prstClr val="black">
                      <a:alpha val="40000"/>
                    </a:prstClr>
                  </a:outerShdw>
                </a:effectLst>
                <a:latin typeface="Open Sans" panose="020B0606030504020204" pitchFamily="34" charset="0"/>
                <a:ea typeface="Open Sans" panose="020B0606030504020204" pitchFamily="34" charset="0"/>
                <a:cs typeface="Open Sans" panose="020B0606030504020204" pitchFamily="34" charset="0"/>
              </a:rPr>
              <a:t>model</a:t>
            </a:r>
          </a:p>
        </p:txBody>
      </p:sp>
      <p:sp>
        <p:nvSpPr>
          <p:cNvPr id="9" name="TextBox 8">
            <a:extLst>
              <a:ext uri="{FF2B5EF4-FFF2-40B4-BE49-F238E27FC236}">
                <a16:creationId xmlns:a16="http://schemas.microsoft.com/office/drawing/2014/main" id="{2EE8A201-1AB1-1B44-91B7-89B0202ADC7D}"/>
              </a:ext>
            </a:extLst>
          </p:cNvPr>
          <p:cNvSpPr txBox="1"/>
          <p:nvPr/>
        </p:nvSpPr>
        <p:spPr>
          <a:xfrm>
            <a:off x="5062308" y="3857299"/>
            <a:ext cx="1032655" cy="892552"/>
          </a:xfrm>
          <a:prstGeom prst="rect">
            <a:avLst/>
          </a:prstGeom>
          <a:solidFill>
            <a:schemeClr val="accent2">
              <a:lumMod val="40000"/>
              <a:lumOff val="60000"/>
            </a:schemeClr>
          </a:solidFill>
          <a:ln>
            <a:solidFill>
              <a:schemeClr val="accent2">
                <a:lumMod val="75000"/>
              </a:schemeClr>
            </a:solidFill>
          </a:ln>
        </p:spPr>
        <p:style>
          <a:lnRef idx="2">
            <a:schemeClr val="accent4">
              <a:shade val="50000"/>
            </a:schemeClr>
          </a:lnRef>
          <a:fillRef idx="1">
            <a:schemeClr val="accent4"/>
          </a:fillRef>
          <a:effectRef idx="0">
            <a:schemeClr val="accent4"/>
          </a:effectRef>
          <a:fontRef idx="minor">
            <a:schemeClr val="lt1"/>
          </a:fontRef>
        </p:style>
        <p:txBody>
          <a:bodyPr wrap="none" tIns="137160" bIns="137160"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Quality</a:t>
            </a:r>
            <a:br>
              <a:rPr lang="en-US" sz="2000" dirty="0">
                <a:latin typeface="Open Sans" panose="020B0606030504020204" pitchFamily="34" charset="0"/>
                <a:ea typeface="Open Sans" panose="020B0606030504020204" pitchFamily="34" charset="0"/>
                <a:cs typeface="Open Sans" panose="020B0606030504020204" pitchFamily="34" charset="0"/>
              </a:rPr>
            </a:br>
            <a:r>
              <a:rPr lang="en-US" sz="2000" dirty="0">
                <a:latin typeface="Open Sans" panose="020B0606030504020204" pitchFamily="34" charset="0"/>
                <a:ea typeface="Open Sans" panose="020B0606030504020204" pitchFamily="34" charset="0"/>
                <a:cs typeface="Open Sans" panose="020B0606030504020204" pitchFamily="34" charset="0"/>
              </a:rPr>
              <a:t>metric</a:t>
            </a:r>
          </a:p>
        </p:txBody>
      </p:sp>
      <p:sp>
        <p:nvSpPr>
          <p:cNvPr id="10" name="TextBox 9">
            <a:extLst>
              <a:ext uri="{FF2B5EF4-FFF2-40B4-BE49-F238E27FC236}">
                <a16:creationId xmlns:a16="http://schemas.microsoft.com/office/drawing/2014/main" id="{CF6C0F34-6D8A-C148-9B3D-AB7B8AF6047B}"/>
              </a:ext>
            </a:extLst>
          </p:cNvPr>
          <p:cNvSpPr txBox="1"/>
          <p:nvPr/>
        </p:nvSpPr>
        <p:spPr>
          <a:xfrm>
            <a:off x="4683402" y="2621254"/>
            <a:ext cx="1773241" cy="584775"/>
          </a:xfrm>
          <a:prstGeom prst="rect">
            <a:avLst/>
          </a:prstGeom>
          <a:solidFill>
            <a:schemeClr val="tx2">
              <a:lumMod val="75000"/>
            </a:schemeClr>
          </a:solidFill>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wrap="none" tIns="137160" bIns="137160" rtlCol="0">
            <a:spAutoFit/>
          </a:bodyPr>
          <a:lstStyle/>
          <a:p>
            <a:pPr algn="ctr"/>
            <a:r>
              <a:rPr lang="en-US" sz="2000" dirty="0">
                <a:latin typeface="Open Sans" panose="020B0606030504020204" pitchFamily="34" charset="0"/>
                <a:ea typeface="Open Sans" panose="020B0606030504020204" pitchFamily="34" charset="0"/>
                <a:cs typeface="Open Sans" panose="020B0606030504020204" pitchFamily="34" charset="0"/>
              </a:rPr>
              <a:t>ML algorithm</a:t>
            </a:r>
          </a:p>
        </p:txBody>
      </p:sp>
      <p:cxnSp>
        <p:nvCxnSpPr>
          <p:cNvPr id="11" name="Straight Arrow Connector 10">
            <a:extLst>
              <a:ext uri="{FF2B5EF4-FFF2-40B4-BE49-F238E27FC236}">
                <a16:creationId xmlns:a16="http://schemas.microsoft.com/office/drawing/2014/main" id="{F2CA6166-C6F8-374D-84E4-31459199FC24}"/>
              </a:ext>
            </a:extLst>
          </p:cNvPr>
          <p:cNvCxnSpPr>
            <a:cxnSpLocks/>
            <a:stCxn id="6" idx="3"/>
            <a:endCxn id="8" idx="1"/>
          </p:cNvCxnSpPr>
          <p:nvPr/>
        </p:nvCxnSpPr>
        <p:spPr>
          <a:xfrm>
            <a:off x="4651512" y="1295002"/>
            <a:ext cx="444802" cy="0"/>
          </a:xfrm>
          <a:prstGeom prst="straightConnector1">
            <a:avLst/>
          </a:prstGeom>
          <a:ln w="57150" cmpd="sng">
            <a:solidFill>
              <a:schemeClr val="tx2">
                <a:lumMod val="50000"/>
              </a:schemeClr>
            </a:solidFill>
            <a:headEnd type="none"/>
            <a:tailEnd type="triangle" w="lg" len="med"/>
          </a:ln>
        </p:spPr>
        <p:style>
          <a:lnRef idx="3">
            <a:schemeClr val="accent5"/>
          </a:lnRef>
          <a:fillRef idx="0">
            <a:schemeClr val="accent5"/>
          </a:fillRef>
          <a:effectRef idx="2">
            <a:schemeClr val="accent5"/>
          </a:effectRef>
          <a:fontRef idx="minor">
            <a:schemeClr val="tx1"/>
          </a:fontRef>
        </p:style>
      </p:cxnSp>
      <p:cxnSp>
        <p:nvCxnSpPr>
          <p:cNvPr id="12" name="Straight Arrow Connector 11">
            <a:extLst>
              <a:ext uri="{FF2B5EF4-FFF2-40B4-BE49-F238E27FC236}">
                <a16:creationId xmlns:a16="http://schemas.microsoft.com/office/drawing/2014/main" id="{391DEDDE-43FC-0943-BB2E-68E81EFE30E7}"/>
              </a:ext>
            </a:extLst>
          </p:cNvPr>
          <p:cNvCxnSpPr>
            <a:cxnSpLocks/>
            <a:stCxn id="8" idx="3"/>
          </p:cNvCxnSpPr>
          <p:nvPr/>
        </p:nvCxnSpPr>
        <p:spPr>
          <a:xfrm>
            <a:off x="6040803" y="1295002"/>
            <a:ext cx="1710505" cy="0"/>
          </a:xfrm>
          <a:prstGeom prst="straightConnector1">
            <a:avLst/>
          </a:prstGeom>
          <a:ln w="57150" cmpd="sng">
            <a:solidFill>
              <a:schemeClr val="tx2">
                <a:lumMod val="50000"/>
              </a:schemeClr>
            </a:solidFill>
            <a:headEnd type="none"/>
            <a:tailEnd type="triangle" w="lg" len="med"/>
          </a:ln>
        </p:spPr>
        <p:style>
          <a:lnRef idx="3">
            <a:schemeClr val="accent5"/>
          </a:lnRef>
          <a:fillRef idx="0">
            <a:schemeClr val="accent5"/>
          </a:fillRef>
          <a:effectRef idx="2">
            <a:schemeClr val="accent5"/>
          </a:effectRef>
          <a:fontRef idx="minor">
            <a:schemeClr val="tx1"/>
          </a:fontRef>
        </p:style>
      </p:cxnSp>
      <p:cxnSp>
        <p:nvCxnSpPr>
          <p:cNvPr id="15" name="Straight Arrow Connector 14">
            <a:extLst>
              <a:ext uri="{FF2B5EF4-FFF2-40B4-BE49-F238E27FC236}">
                <a16:creationId xmlns:a16="http://schemas.microsoft.com/office/drawing/2014/main" id="{F7DB67C9-8E9B-754F-A691-84BF7629177A}"/>
              </a:ext>
            </a:extLst>
          </p:cNvPr>
          <p:cNvCxnSpPr>
            <a:cxnSpLocks/>
            <a:stCxn id="9" idx="0"/>
            <a:endCxn id="10" idx="2"/>
          </p:cNvCxnSpPr>
          <p:nvPr/>
        </p:nvCxnSpPr>
        <p:spPr>
          <a:xfrm flipH="1" flipV="1">
            <a:off x="5570023" y="3206029"/>
            <a:ext cx="8613" cy="651270"/>
          </a:xfrm>
          <a:prstGeom prst="straightConnector1">
            <a:avLst/>
          </a:prstGeom>
          <a:ln w="57150" cmpd="sng">
            <a:solidFill>
              <a:schemeClr val="tx2">
                <a:lumMod val="50000"/>
              </a:schemeClr>
            </a:solidFill>
            <a:headEnd type="none"/>
            <a:tailEnd type="triangle" w="lg" len="med"/>
          </a:ln>
        </p:spPr>
        <p:style>
          <a:lnRef idx="3">
            <a:schemeClr val="accent5"/>
          </a:lnRef>
          <a:fillRef idx="0">
            <a:schemeClr val="accent5"/>
          </a:fillRef>
          <a:effectRef idx="2">
            <a:schemeClr val="accent5"/>
          </a:effectRef>
          <a:fontRef idx="minor">
            <a:schemeClr val="tx1"/>
          </a:fontRef>
        </p:style>
      </p:cxnSp>
      <p:cxnSp>
        <p:nvCxnSpPr>
          <p:cNvPr id="16" name="Elbow Connector 15">
            <a:extLst>
              <a:ext uri="{FF2B5EF4-FFF2-40B4-BE49-F238E27FC236}">
                <a16:creationId xmlns:a16="http://schemas.microsoft.com/office/drawing/2014/main" id="{B629CD6C-161F-9145-B002-DC565F5F56E4}"/>
              </a:ext>
            </a:extLst>
          </p:cNvPr>
          <p:cNvCxnSpPr>
            <a:cxnSpLocks/>
            <a:endCxn id="9" idx="3"/>
          </p:cNvCxnSpPr>
          <p:nvPr/>
        </p:nvCxnSpPr>
        <p:spPr>
          <a:xfrm rot="5400000">
            <a:off x="5130824" y="2251666"/>
            <a:ext cx="3016049" cy="1087769"/>
          </a:xfrm>
          <a:prstGeom prst="bentConnector2">
            <a:avLst/>
          </a:prstGeom>
          <a:ln w="57150" cmpd="sng">
            <a:solidFill>
              <a:schemeClr val="tx2">
                <a:lumMod val="50000"/>
              </a:schemeClr>
            </a:solidFill>
            <a:headEnd type="none"/>
            <a:tailEnd type="triangle" w="lg" len="med"/>
          </a:ln>
        </p:spPr>
        <p:style>
          <a:lnRef idx="3">
            <a:schemeClr val="accent5"/>
          </a:lnRef>
          <a:fillRef idx="0">
            <a:schemeClr val="accent5"/>
          </a:fillRef>
          <a:effectRef idx="2">
            <a:schemeClr val="accent5"/>
          </a:effectRef>
          <a:fontRef idx="minor">
            <a:schemeClr val="tx1"/>
          </a:fontRef>
        </p:style>
      </p:cxnSp>
      <p:sp>
        <p:nvSpPr>
          <p:cNvPr id="17" name="TextBox 16">
            <a:extLst>
              <a:ext uri="{FF2B5EF4-FFF2-40B4-BE49-F238E27FC236}">
                <a16:creationId xmlns:a16="http://schemas.microsoft.com/office/drawing/2014/main" id="{EE17AACC-E410-CF4C-BB3B-75B6F299CA6D}"/>
              </a:ext>
            </a:extLst>
          </p:cNvPr>
          <p:cNvSpPr txBox="1"/>
          <p:nvPr/>
        </p:nvSpPr>
        <p:spPr>
          <a:xfrm>
            <a:off x="2309451" y="2053171"/>
            <a:ext cx="330540" cy="40011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000" b="1" dirty="0">
                <a:solidFill>
                  <a:srgbClr val="B57BA6"/>
                </a:solidFill>
                <a:latin typeface="Open Sans" panose="020B0606030504020204" pitchFamily="34" charset="0"/>
                <a:ea typeface="Open Sans" panose="020B0606030504020204" pitchFamily="34" charset="0"/>
                <a:cs typeface="Open Sans" panose="020B0606030504020204" pitchFamily="34" charset="0"/>
              </a:rPr>
              <a:t>y</a:t>
            </a:r>
          </a:p>
        </p:txBody>
      </p:sp>
      <p:sp>
        <p:nvSpPr>
          <p:cNvPr id="18" name="TextBox 17">
            <a:extLst>
              <a:ext uri="{FF2B5EF4-FFF2-40B4-BE49-F238E27FC236}">
                <a16:creationId xmlns:a16="http://schemas.microsoft.com/office/drawing/2014/main" id="{B62F1E63-D230-BD4E-A884-4DB22D02642B}"/>
              </a:ext>
            </a:extLst>
          </p:cNvPr>
          <p:cNvSpPr txBox="1"/>
          <p:nvPr/>
        </p:nvSpPr>
        <p:spPr>
          <a:xfrm>
            <a:off x="4692707" y="784485"/>
            <a:ext cx="333746" cy="40011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000" b="1" dirty="0">
                <a:solidFill>
                  <a:srgbClr val="B57BA6"/>
                </a:solidFill>
                <a:latin typeface="Open Sans" panose="020B0606030504020204" pitchFamily="34" charset="0"/>
                <a:ea typeface="Open Sans" panose="020B0606030504020204" pitchFamily="34" charset="0"/>
                <a:cs typeface="Open Sans" panose="020B0606030504020204" pitchFamily="34" charset="0"/>
              </a:rPr>
              <a:t>x</a:t>
            </a:r>
          </a:p>
        </p:txBody>
      </p:sp>
      <p:sp>
        <p:nvSpPr>
          <p:cNvPr id="19" name="TextBox 18">
            <a:extLst>
              <a:ext uri="{FF2B5EF4-FFF2-40B4-BE49-F238E27FC236}">
                <a16:creationId xmlns:a16="http://schemas.microsoft.com/office/drawing/2014/main" id="{9EA53157-F48A-A249-A432-CC29F5A81060}"/>
              </a:ext>
            </a:extLst>
          </p:cNvPr>
          <p:cNvSpPr txBox="1"/>
          <p:nvPr/>
        </p:nvSpPr>
        <p:spPr>
          <a:xfrm>
            <a:off x="6323796" y="779259"/>
            <a:ext cx="330540" cy="400110"/>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000" b="1" dirty="0" err="1">
                <a:solidFill>
                  <a:srgbClr val="B57BA6"/>
                </a:solidFill>
                <a:latin typeface="Open Sans" panose="020B0606030504020204" pitchFamily="34" charset="0"/>
                <a:ea typeface="Open Sans" panose="020B0606030504020204" pitchFamily="34" charset="0"/>
                <a:cs typeface="Open Sans" panose="020B0606030504020204" pitchFamily="34" charset="0"/>
              </a:rPr>
              <a:t>ŷ</a:t>
            </a:r>
            <a:endParaRPr lang="en-US" sz="2000" b="1" dirty="0">
              <a:solidFill>
                <a:srgbClr val="B57BA6"/>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47" name="Group 46">
            <a:extLst>
              <a:ext uri="{FF2B5EF4-FFF2-40B4-BE49-F238E27FC236}">
                <a16:creationId xmlns:a16="http://schemas.microsoft.com/office/drawing/2014/main" id="{A84FF1F1-CFB9-564D-A751-3DE4710B2F15}"/>
              </a:ext>
            </a:extLst>
          </p:cNvPr>
          <p:cNvGrpSpPr/>
          <p:nvPr/>
        </p:nvGrpSpPr>
        <p:grpSpPr>
          <a:xfrm>
            <a:off x="5145205" y="1946107"/>
            <a:ext cx="298480" cy="525691"/>
            <a:chOff x="7787573" y="1903182"/>
            <a:chExt cx="298480" cy="618118"/>
          </a:xfrm>
        </p:grpSpPr>
        <p:sp>
          <p:nvSpPr>
            <p:cNvPr id="21" name="TextBox 20">
              <a:extLst>
                <a:ext uri="{FF2B5EF4-FFF2-40B4-BE49-F238E27FC236}">
                  <a16:creationId xmlns:a16="http://schemas.microsoft.com/office/drawing/2014/main" id="{D456B1AA-8495-7145-96ED-D70BE113A077}"/>
                </a:ext>
              </a:extLst>
            </p:cNvPr>
            <p:cNvSpPr txBox="1"/>
            <p:nvPr/>
          </p:nvSpPr>
          <p:spPr>
            <a:xfrm>
              <a:off x="7787573" y="1903182"/>
              <a:ext cx="298480" cy="470458"/>
            </a:xfrm>
            <a:prstGeom prst="rect">
              <a:avLst/>
            </a:prstGeom>
            <a:noFill/>
          </p:spPr>
          <p:txBody>
            <a:bodyPr wrap="square" rtlCol="0">
              <a:spAutoFit/>
            </a:bodyPr>
            <a:lstStyle/>
            <a:p>
              <a:r>
                <a:rPr lang="en-US" sz="2000" b="1" dirty="0">
                  <a:solidFill>
                    <a:srgbClr val="B57BA6"/>
                  </a:solidFill>
                  <a:latin typeface="Open Sans" panose="020B0606030504020204" pitchFamily="34" charset="0"/>
                  <a:ea typeface="Open Sans" panose="020B0606030504020204" pitchFamily="34" charset="0"/>
                  <a:cs typeface="Open Sans" panose="020B0606030504020204" pitchFamily="34" charset="0"/>
                </a:rPr>
                <a:t>⌃</a:t>
              </a:r>
            </a:p>
          </p:txBody>
        </p:sp>
        <p:sp>
          <p:nvSpPr>
            <p:cNvPr id="22" name="TextBox 21">
              <a:extLst>
                <a:ext uri="{FF2B5EF4-FFF2-40B4-BE49-F238E27FC236}">
                  <a16:creationId xmlns:a16="http://schemas.microsoft.com/office/drawing/2014/main" id="{6030AC18-B639-0940-B58E-2F4AEC1413AB}"/>
                </a:ext>
              </a:extLst>
            </p:cNvPr>
            <p:cNvSpPr txBox="1"/>
            <p:nvPr/>
          </p:nvSpPr>
          <p:spPr>
            <a:xfrm>
              <a:off x="7802001" y="2050842"/>
              <a:ext cx="284052" cy="470458"/>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none" rtlCol="0">
              <a:spAutoFit/>
            </a:bodyPr>
            <a:lstStyle/>
            <a:p>
              <a:r>
                <a:rPr lang="en-US" sz="2000" b="1" dirty="0">
                  <a:solidFill>
                    <a:srgbClr val="B57BA6"/>
                  </a:solidFill>
                  <a:latin typeface="Open Sans" panose="020B0606030504020204" pitchFamily="34" charset="0"/>
                  <a:ea typeface="Open Sans" panose="020B0606030504020204" pitchFamily="34" charset="0"/>
                  <a:cs typeface="Open Sans" panose="020B0606030504020204" pitchFamily="34" charset="0"/>
                </a:rPr>
                <a:t>f</a:t>
              </a:r>
            </a:p>
          </p:txBody>
        </p:sp>
      </p:grpSp>
      <p:cxnSp>
        <p:nvCxnSpPr>
          <p:cNvPr id="38" name="Straight Arrow Connector 37">
            <a:extLst>
              <a:ext uri="{FF2B5EF4-FFF2-40B4-BE49-F238E27FC236}">
                <a16:creationId xmlns:a16="http://schemas.microsoft.com/office/drawing/2014/main" id="{FECEF0C6-6F7C-5140-A136-BAC55F344673}"/>
              </a:ext>
            </a:extLst>
          </p:cNvPr>
          <p:cNvCxnSpPr>
            <a:cxnSpLocks/>
            <a:stCxn id="10" idx="0"/>
            <a:endCxn id="8" idx="2"/>
          </p:cNvCxnSpPr>
          <p:nvPr/>
        </p:nvCxnSpPr>
        <p:spPr>
          <a:xfrm flipH="1" flipV="1">
            <a:off x="5568559" y="1741278"/>
            <a:ext cx="1464" cy="879976"/>
          </a:xfrm>
          <a:prstGeom prst="straightConnector1">
            <a:avLst/>
          </a:prstGeom>
          <a:ln w="57150" cmpd="sng">
            <a:solidFill>
              <a:schemeClr val="tx2">
                <a:lumMod val="50000"/>
              </a:schemeClr>
            </a:solidFill>
            <a:headEnd type="none"/>
            <a:tailEnd type="triangle" w="lg" len="med"/>
          </a:ln>
        </p:spPr>
        <p:style>
          <a:lnRef idx="3">
            <a:schemeClr val="accent5"/>
          </a:lnRef>
          <a:fillRef idx="0">
            <a:schemeClr val="accent5"/>
          </a:fillRef>
          <a:effectRef idx="2">
            <a:schemeClr val="accent5"/>
          </a:effectRef>
          <a:fontRef idx="minor">
            <a:schemeClr val="tx1"/>
          </a:fontRef>
        </p:style>
      </p:cxnSp>
      <p:cxnSp>
        <p:nvCxnSpPr>
          <p:cNvPr id="60" name="Elbow Connector 59">
            <a:extLst>
              <a:ext uri="{FF2B5EF4-FFF2-40B4-BE49-F238E27FC236}">
                <a16:creationId xmlns:a16="http://schemas.microsoft.com/office/drawing/2014/main" id="{146F2006-D98D-5944-9099-C76AE06FCB97}"/>
              </a:ext>
            </a:extLst>
          </p:cNvPr>
          <p:cNvCxnSpPr>
            <a:cxnSpLocks/>
            <a:stCxn id="5" idx="3"/>
            <a:endCxn id="9" idx="1"/>
          </p:cNvCxnSpPr>
          <p:nvPr/>
        </p:nvCxnSpPr>
        <p:spPr>
          <a:xfrm rot="16200000" flipH="1">
            <a:off x="2474211" y="1715478"/>
            <a:ext cx="2322752" cy="2853441"/>
          </a:xfrm>
          <a:prstGeom prst="bentConnector2">
            <a:avLst/>
          </a:prstGeom>
          <a:ln w="57150" cmpd="sng">
            <a:solidFill>
              <a:schemeClr val="tx2">
                <a:lumMod val="50000"/>
              </a:schemeClr>
            </a:solidFill>
            <a:headEnd type="none"/>
            <a:tailEnd type="triangle" w="lg" len="med"/>
          </a:ln>
        </p:spPr>
        <p:style>
          <a:lnRef idx="3">
            <a:schemeClr val="accent5"/>
          </a:lnRef>
          <a:fillRef idx="0">
            <a:schemeClr val="accent5"/>
          </a:fillRef>
          <a:effectRef idx="2">
            <a:schemeClr val="accent5"/>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3" name="Ink 2">
                <a:extLst>
                  <a:ext uri="{FF2B5EF4-FFF2-40B4-BE49-F238E27FC236}">
                    <a16:creationId xmlns:a16="http://schemas.microsoft.com/office/drawing/2014/main" id="{1A09B89C-BE4B-4E14-8D7A-B89196643F60}"/>
                  </a:ext>
                </a:extLst>
              </p14:cNvPr>
              <p14:cNvContentPartPr/>
              <p14:nvPr/>
            </p14:nvContentPartPr>
            <p14:xfrm>
              <a:off x="3751200" y="140400"/>
              <a:ext cx="3285360" cy="4656240"/>
            </p14:xfrm>
          </p:contentPart>
        </mc:Choice>
        <mc:Fallback>
          <p:pic>
            <p:nvPicPr>
              <p:cNvPr id="3" name="Ink 2">
                <a:extLst>
                  <a:ext uri="{FF2B5EF4-FFF2-40B4-BE49-F238E27FC236}">
                    <a16:creationId xmlns:a16="http://schemas.microsoft.com/office/drawing/2014/main" id="{1A09B89C-BE4B-4E14-8D7A-B89196643F60}"/>
                  </a:ext>
                </a:extLst>
              </p:cNvPr>
              <p:cNvPicPr/>
              <p:nvPr/>
            </p:nvPicPr>
            <p:blipFill>
              <a:blip r:embed="rId4"/>
              <a:stretch>
                <a:fillRect/>
              </a:stretch>
            </p:blipFill>
            <p:spPr>
              <a:xfrm>
                <a:off x="3741840" y="131040"/>
                <a:ext cx="3304080" cy="4674960"/>
              </a:xfrm>
              <a:prstGeom prst="rect">
                <a:avLst/>
              </a:prstGeom>
            </p:spPr>
          </p:pic>
        </mc:Fallback>
      </mc:AlternateContent>
    </p:spTree>
    <p:extLst>
      <p:ext uri="{BB962C8B-B14F-4D97-AF65-F5344CB8AC3E}">
        <p14:creationId xmlns:p14="http://schemas.microsoft.com/office/powerpoint/2010/main" val="2943730893"/>
      </p:ext>
    </p:extLst>
  </p:cSld>
  <p:clrMapOvr>
    <a:masterClrMapping/>
  </p:clrMapOvr>
  <p:transition spd="slow">
    <p:push dir="u"/>
  </p:transition>
</p:sld>
</file>

<file path=ppt/theme/theme1.xml><?xml version="1.0" encoding="utf-8"?>
<a:theme xmlns:a="http://schemas.openxmlformats.org/drawingml/2006/main" name="SlideMaster">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lideMaster" id="{CA18BEEF-D4EF-4F88-99E6-1D7926899B3A}" vid="{A5D5D014-4C2E-4158-92E1-C053326E6DB0}"/>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SlideMaster</Template>
  <TotalTime>5240</TotalTime>
  <Words>3188</Words>
  <Application>Microsoft Office PowerPoint</Application>
  <PresentationFormat>On-screen Show (16:9)</PresentationFormat>
  <Paragraphs>616</Paragraphs>
  <Slides>55</Slides>
  <Notes>9</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55</vt:i4>
      </vt:variant>
    </vt:vector>
  </HeadingPairs>
  <TitlesOfParts>
    <vt:vector size="64" baseType="lpstr">
      <vt:lpstr>Nunito Sans</vt:lpstr>
      <vt:lpstr>Open Sans</vt:lpstr>
      <vt:lpstr>Cambria Math</vt:lpstr>
      <vt:lpstr>Georgia</vt:lpstr>
      <vt:lpstr>Arial</vt:lpstr>
      <vt:lpstr>Calibri</vt:lpstr>
      <vt:lpstr>Courier New</vt:lpstr>
      <vt:lpstr>Wingdings</vt:lpstr>
      <vt:lpstr>SlideMaster</vt:lpstr>
      <vt:lpstr>CSE/STAT 416 Assessing Performance  Hunter Schafer University of Washington March 31, 2021</vt:lpstr>
      <vt:lpstr>Logistics</vt:lpstr>
      <vt:lpstr>Linear Regression Model</vt:lpstr>
      <vt:lpstr>ML Pipeline</vt:lpstr>
      <vt:lpstr>Notation</vt:lpstr>
      <vt:lpstr>Linear Regression Recap</vt:lpstr>
      <vt:lpstr>1 min</vt:lpstr>
      <vt:lpstr>Pre-Lecture Video 1</vt:lpstr>
      <vt:lpstr>PowerPoint Presentation</vt:lpstr>
      <vt:lpstr>Higher Order Features</vt:lpstr>
      <vt:lpstr>Polynomial Regression</vt:lpstr>
      <vt:lpstr>Polynomial Regression</vt:lpstr>
      <vt:lpstr>Features</vt:lpstr>
      <vt:lpstr>Adding Other Inputs</vt:lpstr>
      <vt:lpstr>More Inputs - Visually</vt:lpstr>
      <vt:lpstr>Notation</vt:lpstr>
      <vt:lpstr>Features</vt:lpstr>
      <vt:lpstr>Linear Regression Recap</vt:lpstr>
      <vt:lpstr>Pre-Lecture Video 2</vt:lpstr>
      <vt:lpstr>Polynomial Regression</vt:lpstr>
      <vt:lpstr>Polynomial Regression</vt:lpstr>
      <vt:lpstr>Performance</vt:lpstr>
      <vt:lpstr>Future Performance</vt:lpstr>
      <vt:lpstr>Model Assessment</vt:lpstr>
      <vt:lpstr>Test Error</vt:lpstr>
      <vt:lpstr>Train/Test Split</vt:lpstr>
      <vt:lpstr>Model Complexity</vt:lpstr>
      <vt:lpstr>Train Error</vt:lpstr>
      <vt:lpstr>True Error</vt:lpstr>
      <vt:lpstr>Train/True Error</vt:lpstr>
      <vt:lpstr>Overfitting</vt:lpstr>
      <vt:lpstr>Bias-Variance Tradeoff</vt:lpstr>
      <vt:lpstr>Underfitting / Overfitting </vt:lpstr>
      <vt:lpstr>Signal  vs.  Noise</vt:lpstr>
      <vt:lpstr>Bias</vt:lpstr>
      <vt:lpstr>Variance</vt:lpstr>
      <vt:lpstr>Bias-Variance Tradeoff</vt:lpstr>
      <vt:lpstr>PowerPoint Presentation</vt:lpstr>
      <vt:lpstr>Bias-Variance Tradeoff</vt:lpstr>
      <vt:lpstr>Dataset Size</vt:lpstr>
      <vt:lpstr>Choosing Complexity</vt:lpstr>
      <vt:lpstr>Choosing Complexity</vt:lpstr>
      <vt:lpstr>1 min</vt:lpstr>
      <vt:lpstr>1 min</vt:lpstr>
      <vt:lpstr>2 min</vt:lpstr>
      <vt:lpstr>Choosing Complexity</vt:lpstr>
      <vt:lpstr>Choosing Complexity</vt:lpstr>
      <vt:lpstr>Validation Set</vt:lpstr>
      <vt:lpstr>Validation Set</vt:lpstr>
      <vt:lpstr>Validation Set</vt:lpstr>
      <vt:lpstr>Cross Validation</vt:lpstr>
      <vt:lpstr>Cross-Validation </vt:lpstr>
      <vt:lpstr>Cross-Validation</vt:lpstr>
      <vt:lpstr>Cross-Validation</vt:lpstr>
      <vt:lpstr>Recap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(OR SLIDEDOC) TITLE</dc:title>
  <cp:lastModifiedBy>Hunter Schafer</cp:lastModifiedBy>
  <cp:revision>117</cp:revision>
  <cp:lastPrinted>2019-06-26T15:29:17Z</cp:lastPrinted>
  <dcterms:modified xsi:type="dcterms:W3CDTF">2021-03-31T20:48:50Z</dcterms:modified>
</cp:coreProperties>
</file>