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5.xml" ContentType="application/vnd.openxmlformats-officedocument.presentationml.notesSlide+xml"/>
  <Override PartName="/ppt/ink/ink9.xml" ContentType="application/inkml+xml"/>
  <Override PartName="/ppt/notesSlides/notesSlide6.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7.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8.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notesSlides/notesSlide9.xml" ContentType="application/vnd.openxmlformats-officedocument.presentationml.notesSlide+xml"/>
  <Override PartName="/ppt/ink/ink82.xml" ContentType="application/inkml+xml"/>
  <Override PartName="/ppt/notesSlides/notesSlide10.xml" ContentType="application/vnd.openxmlformats-officedocument.presentationml.notesSlide+xml"/>
  <Override PartName="/ppt/ink/ink83.xml" ContentType="application/inkml+xml"/>
  <Override PartName="/ppt/notesSlides/notesSlide11.xml" ContentType="application/vnd.openxmlformats-officedocument.presentationml.notesSlide+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notesSlides/notesSlide12.xml" ContentType="application/vnd.openxmlformats-officedocument.presentationml.notesSlide+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notesSlides/notesSlide13.xml" ContentType="application/vnd.openxmlformats-officedocument.presentationml.notesSlide+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notesSlides/notesSlide14.xml" ContentType="application/vnd.openxmlformats-officedocument.presentationml.notesSlide+xml"/>
  <Override PartName="/ppt/ink/ink223.xml" ContentType="application/inkml+xml"/>
  <Override PartName="/ppt/notesSlides/notesSlide15.xml" ContentType="application/vnd.openxmlformats-officedocument.presentationml.notesSlide+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notesSlides/notesSlide16.xml" ContentType="application/vnd.openxmlformats-officedocument.presentationml.notesSlide+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notesSlides/notesSlide17.xml" ContentType="application/vnd.openxmlformats-officedocument.presentationml.notesSlide+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notesSlides/notesSlide18.xml" ContentType="application/vnd.openxmlformats-officedocument.presentationml.notesSlide+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notesSlides/notesSlide19.xml" ContentType="application/vnd.openxmlformats-officedocument.presentationml.notesSlide+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notesSlides/notesSlide20.xml" ContentType="application/vnd.openxmlformats-officedocument.presentationml.notesSlide+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43"/>
  </p:notesMasterIdLst>
  <p:handoutMasterIdLst>
    <p:handoutMasterId r:id="rId44"/>
  </p:handoutMasterIdLst>
  <p:sldIdLst>
    <p:sldId id="880" r:id="rId2"/>
    <p:sldId id="894" r:id="rId3"/>
    <p:sldId id="881" r:id="rId4"/>
    <p:sldId id="895" r:id="rId5"/>
    <p:sldId id="889" r:id="rId6"/>
    <p:sldId id="891" r:id="rId7"/>
    <p:sldId id="896" r:id="rId8"/>
    <p:sldId id="897" r:id="rId9"/>
    <p:sldId id="898" r:id="rId10"/>
    <p:sldId id="899" r:id="rId11"/>
    <p:sldId id="900" r:id="rId12"/>
    <p:sldId id="901" r:id="rId13"/>
    <p:sldId id="902" r:id="rId14"/>
    <p:sldId id="903" r:id="rId15"/>
    <p:sldId id="904" r:id="rId16"/>
    <p:sldId id="905" r:id="rId17"/>
    <p:sldId id="907" r:id="rId18"/>
    <p:sldId id="908" r:id="rId19"/>
    <p:sldId id="909" r:id="rId20"/>
    <p:sldId id="911" r:id="rId21"/>
    <p:sldId id="910" r:id="rId22"/>
    <p:sldId id="912" r:id="rId23"/>
    <p:sldId id="913" r:id="rId24"/>
    <p:sldId id="914" r:id="rId25"/>
    <p:sldId id="915" r:id="rId26"/>
    <p:sldId id="916" r:id="rId27"/>
    <p:sldId id="918" r:id="rId28"/>
    <p:sldId id="917" r:id="rId29"/>
    <p:sldId id="919" r:id="rId30"/>
    <p:sldId id="920" r:id="rId31"/>
    <p:sldId id="922" r:id="rId32"/>
    <p:sldId id="923" r:id="rId33"/>
    <p:sldId id="924" r:id="rId34"/>
    <p:sldId id="925" r:id="rId35"/>
    <p:sldId id="926" r:id="rId36"/>
    <p:sldId id="927" r:id="rId37"/>
    <p:sldId id="928" r:id="rId38"/>
    <p:sldId id="929" r:id="rId39"/>
    <p:sldId id="930" r:id="rId40"/>
    <p:sldId id="932" r:id="rId41"/>
    <p:sldId id="931" r:id="rId42"/>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Cambria Math" panose="02040503050406030204" pitchFamily="18" charset="0"/>
      <p:regular r:id="rId49"/>
    </p:embeddedFont>
    <p:embeddedFont>
      <p:font typeface="Georgia" panose="02040502050405020303" pitchFamily="18" charset="0"/>
      <p:regular r:id="rId50"/>
      <p:bold r:id="rId51"/>
      <p:italic r:id="rId52"/>
      <p:boldItalic r:id="rId53"/>
    </p:embeddedFont>
    <p:embeddedFont>
      <p:font typeface="Nunito Sans" panose="020B0604020202020204" charset="0"/>
      <p:regular r:id="rId54"/>
      <p:bold r:id="rId55"/>
      <p:italic r:id="rId56"/>
      <p:boldItalic r:id="rId57"/>
    </p:embeddedFont>
    <p:embeddedFont>
      <p:font typeface="Open Sans"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698A"/>
    <a:srgbClr val="942093"/>
    <a:srgbClr val="6093C5"/>
    <a:srgbClr val="B57BA6"/>
    <a:srgbClr val="EFD9B0"/>
    <a:srgbClr val="FFAEEF"/>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806"/>
    <p:restoredTop sz="84803"/>
  </p:normalViewPr>
  <p:slideViewPr>
    <p:cSldViewPr snapToGrid="0" snapToObjects="1">
      <p:cViewPr>
        <p:scale>
          <a:sx n="103" d="100"/>
          <a:sy n="103" d="100"/>
        </p:scale>
        <p:origin x="-459" y="36"/>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5/17/2021</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1:23:16.272"/>
    </inkml:context>
    <inkml:brush xml:id="br0">
      <inkml:brushProperty name="width" value="0.05292" units="cm"/>
      <inkml:brushProperty name="height" value="0.05292" units="cm"/>
      <inkml:brushProperty name="color" value="#0070C0"/>
    </inkml:brush>
  </inkml:definitions>
  <inkml:trace contextRef="#ctx0" brushRef="#br0">842 637 24479 0,'0'0'1088'0,"4"-3"208"0,-1 0-1040 0,0 0-256 0,1-1 0 0,-1 0 0 0,2 0 1808 0,-2 1 304 16,-3 3 64-16,2-3 16 0,0-3-496 0,-2 6-96 15,0 0-32-15,-3-4 0 0,3 4-336 0,-7-1-64 16,-1 2-16-16,-2 1 0 0,0 1-320 0,-2 2-64 16,1 1 0-16,-4 3-16 0,-2 3-176 0,0 1-16 15,1 2-16-15,-3 3 0 0,1 1-64 0,-2 3-16 16,1 0 0-16,1 1 0 0,3-2-192 0,2-1-32 15,2-2-16-15,3-2 0 0,3 0 16 0,4-2 0 16,4-3 0-16,4-1 0 0,4-1-240 0,4-2 0 16,0-3 0-16,4-1 0 0,3-2 0 0,0-1 0 15,0-1 0-15,2 1 0 0,0-2 0 0,1 2 0 0,-3 2 0 0,0-1 144 16,-2 2-16-16,-1 0 0 16,-2 3 0-16,-2 3 0 0,-4 0 112 0,-2 2 16 15,-3 1 0-15,-1 0 0 0,-2 0 64 0,-4 2 32 0,-4 1 0 0,-2 2 0 16,-4 1-32-16,-1 4-16 15,-1-2 0-15,-1 1 0 0,-4-2-112 0,1 1 0 0,0-1-16 16,-1-3 0-16,1-1-176 0,1-1 128 0,2-2-128 0,0-4 128 16,-1-3-128-16,0-2 0 0,2-1 0 0,0-2-176 31,3 0-224-31,1-3-48 0,3 0-16 0,1-1 0 16,2-1-1024-16,4-1-208 0,2 1-32 0,2-2-16 15,1-2-1600-15,3 1-320 0</inkml:trace>
  <inkml:trace contextRef="#ctx0" brushRef="#br0" timeOffset="419.028">1266 853 16575 0,'0'0'736'0,"0"0"160"0,-5 0-720 0,-1 0-176 15,0 0 0-15,-2 1 0 0,-1 1 5312 0,-1 2 1040 16,1 2 208-16,-2 2 32 0,-2 1-4400 0,-1 3-880 16,1 1-176-16,-1 1-48 0,2 1-624 0,-1 0-128 15,0 0-16-15,1 2-16 0,-1 1-304 0,2 0 0 16,1 2 128-16,3-1-128 0,3 1 0 0,2-1 0 16,2-1 0-16,4-2 0 0,2-2 0 0,3-4 0 0,1-1 0 0,2-4 0 15,1-5-128-15,3-3 128 0,-1-3 0 0,1-4-144 16,-1-1 144-16,2-4-192 0,1-1 192 0,-2-1-192 15,-2-3-48-15,1 2-16 0,0 0 0 0,-3 1 0 16,-4 1 128-16,-1 1 128 0,-2 1-208 0,-1 3 80 16,-3-2 128-16,0 3 0 0,0 1 128 0,-2 3-128 15,-1 3 496-15,-2 2 16 0,-1 2 16 0,1 1 0 16,-2 3 160-16,1 3 16 0,0 3 16 0,1 1 0 16,2 1-400-16,0 2-64 0,-1 2-32 0,3 0 0 15,3 3-224-15,0 0 0 0,0 2 128 0,3-1-128 16,2 0 0-16,2-1-160 0,-1 0 32 0,3-1 0 15,2-3-1520-15,1-1-288 0,1-1-64 0,0 0-17616 16</inkml:trace>
  <inkml:trace contextRef="#ctx0" brushRef="#br0" timeOffset="634.139">1544 1513 38127 0,'0'0'1680'0,"0"-7"368"0,1-2-1648 0,0 0-400 15,1-3 0-15,1-2 0 0,2-2 1920 0,1-2 288 16,-1-2 64-16,1 0 16 0,0-2-1056 0,1-1-208 16,1-4-32-16,0-3-16 0,0-2-624 0,2 0-128 15,0-1-32-15,1 2 0 0,-1 2-192 0,1 1 0 16,3 3 128-16,0 2-128 0,-1 0 0 0,3 3 0 16,0 0 0-16,-3 0 0 15,2 2-1408-15,-1 2-192 0,-2 2-16 0,-1 5-12368 16,-2 1-2464-16</inkml:trace>
  <inkml:trace contextRef="#ctx0" brushRef="#br0" timeOffset="793.607">1694 1138 44639 0,'-11'2'976'0,"-1"0"208"0,0-2 32 0,0-2 48 0,0-1-1008 0,0-4-256 0,1-2 0 0,0-2 0 16,-2-2 1088-16,-1-2 160 0,0-1 32 0,2 2 16 15,1-1-784-15,3 1-176 0,0 1-16 0,2-1-16 16,0 0-304-16,0 1 0 0,2 1 0 0,1 0 0 15,1-2-544-15,4 3-224 16,0-1-32-16,1 1-13664 0,0 0-2720 0</inkml:trace>
  <inkml:trace contextRef="#ctx0" brushRef="#br0" timeOffset="1385.329">2421 665 33743 0,'0'0'1488'0,"0"0"320"0,-3-3-1440 0,3 3-368 0,0 0 0 0,0 0 0 15,0 0 1968-15,-4 3 320 0,2 2 64 0,0 2 16 16,0 2-992-16,3 3-192 0,-1 2-32 0,1 4-16 16,-1 2-432-16,2 2-96 0,1 0-16 0,1 3 0 15,-1-1-144-15,1-1-48 0,1-2 0 0,-1 1 0 16,-1-1-80-16,1 0-32 0,-1-2 0 0,1-1 0 15,0-3-16-15,-2-1 0 0,0 1 0 0,2-3 0 16,1-1-16-16,-1-1-16 0,-2-2 0 0,0-2 0 16,3-2-96-16,-5-4-16 0,0 0 0 0,7-1 0 15,0-4 144-15,0-1 32 0,0-1 0 0,0-5 0 16,2-3-304-16,0-2 0 0,2 2-208 0,1-3 80 0,0 3 128 0,-1-3 0 16,1-3 0-16,1 3 0 0,0 0 0 0,-2 3 0 15,1 3 0-15,-2 1 0 0,-1 2 0 0,-2 3 0 16,-1 2 0-16,0 2 0 0,1 3 0 0,-1 3 0 15,-1 1 0-15,0 2 128 0,-2 4 128 0,0 3 16 16,-2 0 16-16,3 2 0 0,-1-1 16 0,0 0 0 16,0-1 0-16,-1 0 0 0,0 2-304 0,-1 0 0 15,1-4 0-15,0 1 0 0,1-2-176 0,0-1-80 16,0-2-32-16,1-2 0 16,-4-6-1184-16,5 4-256 0,2-2-32 0,1-3-16 15,0-4-784-15,2-1-176 0,1-3-16 0,-3 0-16192 0</inkml:trace>
  <inkml:trace contextRef="#ctx0" brushRef="#br0" timeOffset="1507.335">2881 889 8287 0,'0'0'368'0,"-2"8"80"0,1 1-448 0,-1 1 0 15,-1 1 0-15,1 0 0 0,2-1 7360 0,-1-1 1376 0,0 0 288 0,0-1 48 16,0 0-6512-16,1 0-1280 0,0 0-272 0,1-1-48 16,-1-2-704-16,0-5-128 0,0 0-128 0,0 0 192 31,0 0-1616-31,0 0-320 0,5-3-64 0</inkml:trace>
  <inkml:trace contextRef="#ctx0" brushRef="#br0" timeOffset="1664.879">2882 633 47967 0,'-7'6'1056'0,"-1"0"224"0,-1-1 32 0,1-1 32 0,1-2-1072 15,1 0-272-15,6-2 0 0,-6 2 0 0,6-2 512 0,0 0 64 16,0 0 0-16,0 0 0 15,0 0-1152-15,0 0-208 0,7-2-48 0,1 0-20576 0</inkml:trace>
  <inkml:trace contextRef="#ctx0" brushRef="#br0" timeOffset="2535.063">4074 877 24991 0,'3'-11'1104'0,"-1"6"240"0,3-2-1088 0,-1-1-256 16,-3 0 0-16,1 0 0 0,1-3 1888 0,-1 1 320 0,0 0 64 0,-1 0 16 15,-3 1-416-15,1 1-80 0,-1 2 0 0,-1-1-16 16,-3 1-416-16,-2 2-80 0,1 1 0 0,-2 3-16 16,0 0-480-16,-3 4-80 0,0 2-32 0,-1 4 0 15,-3 3-96-15,0 3-32 0,-1 5 0 0,-2 1 0 16,1 4-48-16,0 0-16 0,1 2 0 0,1-1 0 16,2-2-16-16,5 3 0 0,5 1 0 0,3-2 0 0,3 3-208 0,6-4-32 15,3-2-16-15,5-5 0 16,2-3-208-16,5-6 0 0,-1-6 0 0,4-4 0 0,1-4 0 0,1-6 0 15,4-4 0-15,-1-2 0 0,-1-4 0 0,-1 0 0 16,-4 3 0-16,-3-1 0 0,-6 1 0 0,-3 0 0 16,-4-1 0-16,-5 2 0 0,-4-1 0 0,-4 3 128 15,-4 0-128-15,-3 1 0 0,-4 0 128 0,0 3-128 16,-3 3 0-16,-1 2 0 0,-2 2 0 0,2 2-240 16,-1 2 32-16,2 2 0 15,2-1-1072-15,1 2-224 0,0 0-32 0,5 1-16 16,3-2-1328-16,4 0-256 0,1 2-48 0</inkml:trace>
  <inkml:trace contextRef="#ctx0" brushRef="#br0" timeOffset="3068.636">4313 821 35295 0,'0'0'768'0,"0"0"176"0,-6 2 16 0,6-2 48 0,-4 4-816 0,1 0-192 16,2 0 0-16,1 4 0 0,0 3 1040 0,1 2 176 16,1 1 16-16,1 2 16 0,1 1-592 0,1-1-112 15,0 1-32-15,0 2 0 0,-1 1-96 0,-1 1-32 0,0-1 0 0,-1 1 0 16,3-2 176-16,-1 1 16 15,0-5 16-15,-1 2 0 0,-1-4-32 0,0-2-16 16,1-1 0-16,-1-3 0 0,-2-7-96 0,0 0-32 0,0 0 0 0,4-3 0 16,-2-3 128-16,-1-2 32 0,-1-2 0 0,2-4 0 15,-1-3-128-15,0 0 0 0,0-2-16 0,-1 3 0 16,-1-2-128-16,1-1-32 0,1 1 0 0,1-3 0 16,1 1-96-16,1-1-32 0,1 2 0 0,0 0 0 15,0 2-144-15,2 0 0 0,0 2 144 0,2 2-144 16,0 1 0-16,2 2-128 0,-1 1 0 0,3 1 0 15,1 3 128-15,2 0 256 0,-1 1-64 0,0 1-16 32,-1 1-576-32,0 0-112 0,0 1-32 0,0 0 0 15,-1-1-2080-15,-4 1-432 0</inkml:trace>
  <inkml:trace contextRef="#ctx0" brushRef="#br0" timeOffset="3853.395">5506 851 14735 0,'0'0'1312'0,"4"-7"-1056"16,-1-2-256-16,-1 1 0 0,-2 0 3712 0,0-1 704 15,-1-1 128-15,0 0 16 0,-1 2-1856 0,-1 2-368 16,-3 2-80-16,-1 1-16 0,-2 2-752 0,-2 4-144 16,-4 1-48-16,0 4 0 0,-2 2-528 0,-3 5-128 15,2 1 0-15,-2 1-16 0,-1 3-16 0,3 1 0 16,1 5 0-16,2-5 0 0,1 1-272 0,3-1-48 15,2-2-16-15,4 0 0 0,2-1-272 0,3-1 160 16,3-3-160-16,2-2 128 0,3-3-128 0,3-2 0 16,2-6 0-16,0-1 0 0,5-3 0 0,1-2 0 0,1-4 0 0,2-2 0 15,0-2-144-15,0-1 144 16,-2-2 0-16,2-1 0 0,-3-2-240 0,-2 1 64 16,-2-3 16-16,-2 1 0 0,-2 1-48 0,-3 1-16 0,-1 4 0 15,-3 2 0-15,-2 3 224 0,0 3 0 0,-2 6-160 0,0 0 160 16,0 0 0-16,-4 7 192 0,0 3-32 0,1 3 0 15,0 1 32-15,0 2 0 0,1 1 0 0,0-1 0 16,1 0-192-16,0-2 192 0,1 0-192 0,2 0 192 16,2-1-192-16,2-2 0 0,1-1 0 0,1-2 0 15,2-2-320-15,1-2-64 0,2-3 0 0,1-2 0 32,3-2-2400-32,-1-2-480 0</inkml:trace>
  <inkml:trace contextRef="#ctx0" brushRef="#br0" timeOffset="4169.616">5990 699 28559 0,'-6'1'2544'0,"-2"1"-2032"16,-2-2-512-16,-1 0 0 0,-2 1 3504 0,-3 2 592 15,0 0 128-15,-3 2 32 0,-1 2-2384 0,-2 2-464 16,1 2-112-16,-1 0-16 0,0 3-576 0,0-1-112 16,2 1-16-16,2 2-16 0,2-1-240 0,4 0-64 15,2 2 0-15,4-2 0 0,3-3-256 0,4 0 0 16,4-1 0-16,6-1 0 0,3-3 0 0,5-1 0 15,1 0 0-15,4-4 0 0,2 1-160 0,2-3 160 16,-2 3-160-16,0 0 160 0,-5 1-160 0,-1 0 160 0,-5 0-160 0,-1 1 160 16,-2-1 0-16,-4 1 0 0,-2-1-128 0,-2 2 128 15,-2 2 0-15,-3 0 0 16,-3 1 0-16,-2-1 0 0,-3 2 0 0,-3 0 0 0,-3 0 128 16,-1-1-128-16,-5 1 0 0,1 0 0 0,-3-1 0 0,2-2 0 15,-1-2-224-15,2-2-48 0,-1-1-16 0,3-2 0 31,4-2-1552-31,2-4-304 0,5-3-64 0,3-2-17696 0</inkml:trace>
  <inkml:trace contextRef="#ctx0" brushRef="#br0" timeOffset="4378.378">6191 523 37887 0,'-1'10'1680'0,"1"-10"352"0,0 7-1632 15,0 3-400-15,0 0 0 0,0 0 0 16,0 4 1584-16,-1 4 224 0,-1 1 48 0,-1 4 16 0,-2 2-976 0,0 3-192 16,2 0-32-16,-2 3-16 0,-2 0-272 0,0 1-64 15,0-2-16-15,1 1 0 0,1-2-176 0,0-2-128 16,0 0 192-16,1-3-192 16,0-1-640-16,1-1-224 0,0-6-48 0,1-3-16 15,2-2-1888-15,0-4-384 0,0-7-80 0</inkml:trace>
  <inkml:trace contextRef="#ctx0" brushRef="#br0" timeOffset="4636.898">6187 897 35759 0,'6'-9'784'0,"1"-1"176"0,1-1 16 0,2-2 32 0,0-1-816 0,0 1-192 15,1-1 0-15,-1-1 0 0,-1 0 1152 0,0 1 192 16,-1 1 48-16,0 3 0 0,0 1-432 0,0 2-96 0,-3 1-16 0,-2 1 0 16,1 0-80-16,-4 5 0 0,0 0-16 0,0 0 0 15,0 0-192-15,0 0-48 0,0 0 0 0,-2 7 0 16,0 1-512-16,-3 2 0 0,-1 2 0 0,0 3 0 15,-1 2 208-15,0 1-64 0,1 2-16 0,1-2 0 16,1 2 320-16,1 1 64 0,2 0 16 0,4-1 0 16,1-3-224-16,4-1-48 0,4-3-16 0,1 0 0 15,0-1-240-15,3-2 0 0,0-2 128 0,1-3-128 16,2-1 0-16,0-1 0 0,1-6 0 0,0 0 0 16,-1-2-208-16,0 1-48 0,-3-3 0 0,0-1 0 15,-3-2-2384-15,-2 0-496 0</inkml:trace>
  <inkml:trace contextRef="#ctx0" brushRef="#br0" timeOffset="5536.372">7282 830 8287 0,'0'0'736'0,"4"-4"-592"15,1-3-144-15,0 0 0 0,-1-1 5408 0,3-3 1056 16,0 1 192-16,1-1 64 0,-1 0-4160 0,1-1-816 16,1 2-160-16,-1 0-48 0,-2-3-256 0,-1 3-48 15,-2-1-16-15,-1 2 0 0,-1 2-656 0,0-1-144 16,0 2-32-16,-4 2 0 0,-2 1 256 0,-2 3 64 15,-2 0 0-15,-2 4 0 0,-1 3-208 0,-2 1-48 16,-2 3 0-16,-1 3 0 0,-1 4-224 0,-2 3-48 16,2 2-16-16,-2 2 0 0,0 2-160 0,1-3 192 15,1 2-192-15,1-2 192 0,1 0 16 0,4-2 16 16,2-1 0-16,3-4 0 0,3-3-224 0,4-2 176 0,3-2-176 0,4-3 160 16,4 0-160-16,2-3 0 0,4-3 0 0,0-3 0 15,-1-3 0-15,2-4 0 0,0-1-144 0,2-2 144 16,-1-1-192-16,0-1 32 0,-2-3 0 0,0-2 0 15,0 0-64-15,-2-2-16 0,-2 1 0 0,-2 0 0 16,-1-2 240-16,0 0-192 0,-2 0 192 0,-2 4-192 16,0 2 192-16,-1 5 0 0,-1 3 0 0,-2-1 0 15,0 2 0-15,-1 1 192 0,-1 6-48 0,0 0 0 16,0 0 176-16,0 0 48 0,-5 5 0 0,0 3 0 16,0 3-32-16,0 3 0 0,-1 2 0 0,-1 4 0 15,-3 3 16-15,1 2 0 0,0 1 0 0,-1 2 0 16,1 2-48-16,-1-3-16 0,0 1 0 0,0 4 0 15,-1 2-16-15,-1 2 0 0,2 1 0 0,-1 0 0 16,3 0-128-16,2-2-16 0,0-1-128 0,3-5 192 16,1-3-192-16,1-4 144 0,1-1-144 0,1-4 128 0,2-2-128 0,1-2 0 15,0-3 0-15,2-3 0 0,3 0 0 0,3-4 0 16,0 0-176-16,1-3 176 0,1-3-320 0,3-3 32 16,0-1 0-16,2-1 0 15,-2-4-192-15,1-2-32 0,1-3-16 0,-1-4 0 16,1-3-1136-16,-1-3-240 0,-3-1-32 0,0-2-12208 15,-2 0-2432-15</inkml:trace>
  <inkml:trace contextRef="#ctx0" brushRef="#br0" timeOffset="5906.1">7621 699 25791 0,'0'0'2304'0,"-3"5"-1856"0,-1 2-448 0,-1-1 0 16,0 3 3504-16,0 1 592 0,0 0 128 0,0 1 32 15,0 3-2160-15,2 0-432 0,-1 0-96 0,0 3-16 16,0-1-848-16,1 1-160 0,0 1-32 0,1-2-16 16,2 0-352-16,1 0-144 0,1-2 128 0,2-1-128 15,1-2 0-15,1-1 0 0,1-5 0 0,2 0 0 16,2-3-240-16,1-1-16 0,1-1-16 0,-1-3 0 31,1-3-368-31,0-1-64 0,0-3 0 0,-3-3-16 16,1-2-288-16,-2 1-48 0,1-5-16 0,-1 1 0 15,-1-3-208-15,1 1-64 0,0-1 0 0,-3 2 0 0,-1 2 496 0,-2 3 80 0,-1 3 32 0,-1 4 0 0,-1 2 736 0,0 5 336 16,0 0-16-16,-6 3-16 0,-1 3 816 0,0 0 160 16,0 4 48-16,1 0 0 15,1 3-176-15,1 1-48 0,-1 0 0 0,2 1 0 0,1-1-528 16,0 3-96-16,1-2-32 0,2-1 0 0,1-1-448 0,2 0 0 16,-1-4 0-16,2 1 0 0,3-2 0 0,2-2 0 15,2-2 0-15,1-1-160 16,3-2-640-16,1-2-128 0,0-1-32 0,2-3 0 15,-2-1-1856-15,1-3-368 0,-1 0-80 0</inkml:trace>
  <inkml:trace contextRef="#ctx0" brushRef="#br0" timeOffset="6237.506">7985 865 8287 0,'0'0'736'0,"0"0"-592"16,0 0-144-16,0 0 0 0,0 0 4448 0,0 0 864 16,0 0 160-16,0 0 32 0,0 0-3616 0,0 0-736 15,0 0-128-15,2-4-48 0,0 1-48 0,0-1-16 0,-2 4 0 0,5-1 0 16,3-2-96-16,-1 2-32 15,1 0 0-15,-1-3 0 0,0 1-624 0,-1 0-160 0,1 0 0 16,0 1 416-16,1-2 48 16,-1 1 16-16,0-2 0 0,-1 0-224 0,0-1-64 0,0-1 0 0,0-1 0 15,2 2-192-15,-1-1 0 0,-1-1 128 0,-2 0-128 16,1-2 0-16,-1 0 128 0,-1 0-128 0,0 0 0 16,0 1 0-16,-2 1 128 0,0 1-128 0,-1 2 0 15,-1 1 0-15,1 4 144 0,-6 0-144 0,-1 2 128 16,-2 1 192-16,-3 2 16 0,-2 4 16 0,0 4 0 15,-1 3 400-15,-1 1 80 0,1 3 0 0,0 2 16 16,-2 1 112-16,3-1 32 0,0 1 0 0,2-2 0 16,3 0-416-16,2-3-96 0,3-1-16 0,4-4 0 0,3-3-464 0,4-1 128 15,3-3-128-15,3-2 0 16,3-1-304-16,4-3-96 0,1-3-32 0,0-2 0 16,3-3-2080-16,-2-1-432 0,0-3-64 0</inkml:trace>
  <inkml:trace contextRef="#ctx0" brushRef="#br0" timeOffset="6521.532">8357 667 7359 0,'-6'-4'656'0,"-3"0"-528"16,-4 2-128-16,-2 1 0 0,-1 3 7504 0,0 0 1472 15,-3 1 304-15,3 0 48 0,1 0-6336 0,0 0-1264 16,4 0-256-16,1 1-64 0,3 1-896 0,2 1-176 16,2-2-32-16,3 2-16 0,3-2-288 0,1 3 128 15,0-1-128-15,3 2 0 0,3 1 0 0,1-1 0 16,3 1 0-16,0 2 0 0,-1 2 0 0,1 1 0 0,-1-2 0 0,-3 3 0 15,0 0 0-15,-1 2 0 16,-2-1 0-16,-2 0 0 0,-3 0 256 0,-2 1-64 0,-3-4-16 0,-3 3 0 16,-2-1 336-16,-3 0 80 15,-3 1 16-15,-4-1 0 0,-1-1-176 0,-1-1-48 16,0-1 0-16,1-1 0 0,-2 0-224 0,2-3-160 0,1-2 192 0,1-2-192 0,0-4 0 16,2-3 0-16,4-2 0 0,0-4 0 31,1-2-1344-31,3-2-208 0,3-3-48 0,4-1-12736 0,5-4-2560 0</inkml:trace>
  <inkml:trace contextRef="#ctx0" brushRef="#br0" timeOffset="6744.787">8533 511 15663 0,'-4'10'1392'0,"2"-4"-1120"16,-2 1-272-16,0 2 0 0,1-1 6288 0,-1 2 1200 15,0 1 256-15,0 2 32 0,-1 2-5072 0,0 2-1008 16,0 4-208-16,0 1-32 0,0 3-624 0,0 1-128 16,2 2-32-16,-1 0 0 0,0 0-336 0,0 3-64 15,1-6-16-15,2 0 0 0,-1-4-256 0,0-2 0 16,-1-4-176-16,2-1 176 16,2-1-1376-16,0-3-160 0,-1-1-48 0,0-3-12832 15,0-6-2576-15</inkml:trace>
  <inkml:trace contextRef="#ctx0" brushRef="#br0" timeOffset="7030.449">8375 824 27647 0,'0'0'2448'0,"0"0"-1952"0,0 0-496 0,5-3 0 15,0 1 3072-15,-1-1 528 0,1 0 112 0,2 1 0 16,-1 0-1728-16,0 0-368 0,0 0-64 0,1 0-16 16,-1 0-832-16,3-1-192 0,0 0-16 0,1 1-16 15,0 0-352-15,0 1-128 0,2 0 0 0,0 1 144 16,0-2-144-16,-1 1 0 0,1 1 0 0,1 3 0 15,0-2 0-15,-1 2 0 0,-1 3 0 0,-1 0 0 16,-2 1 0-16,1 2 0 0,0-2 0 0,-1 2 0 16,0 2 0-16,-1 1 0 0,-1 0 0 0,0-1 0 15,-2 1 0-15,1 1 0 0,-2-2 0 0,-1 0 0 16,-1 1 0-16,1 0 0 0,-3-1 0 0,0-2 0 16,-1-1-208-16,0 0-32 0,-1-2 0 0,-1 0 0 15,0 0-1232-15,0-2-256 0,1 0-64 0,3-4-11216 16,-3 2-2256-16</inkml:trace>
  <inkml:trace contextRef="#ctx0" brushRef="#br0" timeOffset="7189.701">8684 610 27647 0,'-5'0'2448'0,"-1"0"-1952"0,-1 1-496 0,2 0 0 16,1 0 2576-16,4-1 432 15,0 0 64-15,0 0 32 0,0 0-2464 0,5 2-512 16,2 2-128-16,3-2 0 16,1 2-1312-16,1 1-320 0,2 2-64 0,3-2-13872 0</inkml:trace>
  <inkml:trace contextRef="#ctx0" brushRef="#br0" timeOffset="7721.524">8932 739 30239 0,'0'0'1344'0,"0"0"256"0,0 0-1280 0,0 0-320 0,0 0 0 0,0 0 0 0,0 0 1680 16,0 0 272-16,0 0 48 0,0 0 16 15,0 0-608-15,-4 5-112 0,-1 0-16 0,1 3-16 16,-2 2-416-16,-1 2-80 0,-2 0 0 0,1 5-16 16,0-1-176-16,0 1-48 0,1 2 0 0,-1-1 0 15,0 1 0-15,1-1 0 0,3-2 0 0,0 0 0 16,2-3 0-16,2-3 0 0,1-1 0 0,2-1 0 16,3 0-400-16,0-3-128 0,1-3 0 0,1-1 0 0,0-3 0 0,1-2 0 15,0-3 0-15,0-1 0 0,0-2 0 0,-1-2-144 16,1-3 144-16,-1-3-128 0,-1-1 128 0,-1-1-208 15,-1 1 80-15,0-1 128 0,-3 1-288 0,1 0 64 16,-2 1 16-16,0 1 0 0,-1 2 16 0,0 2 16 16,-2 4 0-16,0 0 0 15,1 2-304-15,1 7-64 0,0 0-16 0,0 0 0 16,0 0-416-16,0 7-96 0,-1 3-16 0,2 2 0 16,0 3 128-16,1 1 0 0,1 1 16 0,0 0 0 0,-1 0 480 0,1 2 80 15,0-2 32-15,-1-1 0 0,-1 1 352 0,1-1 0 16,0-3-144-16,1 0 144 0,0-5 208 0,0 0 112 15,1-3 0-15,0-2 16 0,-4-3 608 0,0 0 112 16,5 1 32-16,2-2 0 0,-1-2 80 0,1-2 32 0,0-1 0 0,1-2 0 16,-1-1-352-16,2-1-64 15,1 0-16-15,1-4 0 0,1-1-416 0,0 2-96 16,1-1 0-16,0 0-16 0,-2 1-240 0,2 2 0 16,-1 1 0-16,0 2 0 0,-1 4 128 0,-1 1-128 15,-2 2 0-15,0 3 144 0,-1 1 80 0,-3 2 16 16,1 1 0-16,-2 3 0 0,0 2 16 0,0 1 16 0,-2 3 0 0,0 1 0 15,-1-2-144-15,1 1-128 0,2-1 192 16,0-2-192-16,-1 1 0 0,2-3-272 0,1-1 16 0,1-3 16 31,0-1-1184-31,2-1-240 0,2-3-64 0,0 0 0 0,0-1-1856 16,0 0-368-16</inkml:trace>
  <inkml:trace contextRef="#ctx0" brushRef="#br0" timeOffset="7956.076">9498 776 32703 0,'-3'-13'1456'0,"1"8"288"0,-2-1-1392 0,-1 0-352 15,-3 1 0-15,-1-1 0 0,-1 1 3136 0,-3 1 544 16,-1 2 112-16,-2 2 32 0,0 2-1872 0,1 3-368 16,-1 3-80-16,3-1-16 0,2 1-656 0,2 4-128 15,3 0-16-15,3 0-16 0,2 2-432 0,4 1-96 16,4 0-16-16,2 0 0 0,2 1-128 0,5 1 0 16,1 0 0-16,-1 0 0 0,0 0-160 0,-1 1 160 15,-3-2 0-15,-1 1-144 0,-2-1 144 0,-2 0 0 16,-2 2 0-16,-4 1-128 0,-3-1 128 0,-3 1 0 15,-2 0 160-15,-4 0-160 0,-1-1 352 0,-3-2-32 16,-1-1 0-16,0-2 0 0,-3-2-112 0,1-5-16 16,1-2-16-16,-1-2 0 15,1-4-1440-15,-2-3-272 0,0-4-64 0</inkml:trace>
  <inkml:trace contextRef="#ctx0" brushRef="#br0" timeOffset="8624.204">10204 748 28559 0,'-4'14'2544'0,"1"-5"-2032"16,-1 2-512-16,0 2 0 0,-1 3 2336 0,0 1 368 16,-1 0 80-16,0 2 16 0,0-2-1296 0,2 1-256 15,0 1-48-15,0-5-16 0,1 0-672 0,0-3-128 16,1-2-16-16,2-1-16 0,0 0-352 0,1-2 0 16,-1-6 0-16,0 0 0 15,0 0-2368-15,0 0-432 0</inkml:trace>
  <inkml:trace contextRef="#ctx0" brushRef="#br0" timeOffset="8757.832">10188 623 22287 0,'0'0'976'0,"0"0"224"0,-5 4-960 0,1 1-240 16,2 1 0-16,-1 3 0 0,1-2 240 0,1 1 0 15,2 2 0-15,1 2-10400 0</inkml:trace>
  <inkml:trace contextRef="#ctx0" brushRef="#br0" timeOffset="9007.718">10266 919 27071 0,'0'0'1200'0,"0"0"240"0,2 5-1152 0,0-1-288 0,-2-4 0 0,0 0 0 15,0 0 1584-15,5-2 256 0,-1-2 48 0,1-2 16 16,1-2-400-16,1-2-80 0,1-3-16 0,2 1 0 16,-1-3-640-16,3-3-144 0,0 0-32 0,1 0 0 15,0 1-416-15,0 2-176 0,0 1 128 0,-2 2-128 16,1 0 0-16,2 1 0 0,-1 1 128 0,-1 3-128 0,-1 3 0 0,-1 2 0 15,-2 2 0-15,-1 2 0 0,-3 2 0 0,-1 3 0 16,-1 4 0-16,-2 4 0 0,-1 2 144 0,-1 4 0 16,-2 2 0-16,0 3 0 0,-1-3 128 0,-1 2 32 15,0-1 0-15,1 0 0 0,0-3 0 0,1 0 0 16,0-2 0-16,3-1 0 0,1-4-304 0,2-2 0 16,1-2 0-16,3-2 0 15,2-2-1536-15,2-3-304 0,0-3-64 0,1-4-15760 0</inkml:trace>
  <inkml:trace contextRef="#ctx0" brushRef="#br0" timeOffset="9406.511">11208 700 10127 0,'0'0'896'0,"1"-5"-704"0,0-1-192 0,-1 0 0 16,-2 2 4560-16,-1 0 880 0,-1-1 192 0,-2 2 16 0,-2 2-3216 0,-2 1-656 15,-1 1-128-15,-1 1-32 0,-4 1-464 0,-1 2-80 16,-1 3-32-16,-2 4 0 0,2 2 48 0,-2 4 0 16,-1-1 0-16,0 3 0 0,3 0-160 0,4 2-32 15,2 1 0-15,1 0 0 0,3 1-384 0,4-2-64 16,1-1-32-16,3-4 0 0,3-1-416 0,2-3 0 16,3-4 128-16,4 0-128 0,3-1 0 0,2-3 0 15,3-2-160-15,2-3 160 16,4-3-1152-16,-1-4-128 0,1-3-16 0,-2-1-16 15,0-1-1840-15,-1-3-368 0</inkml:trace>
  <inkml:trace contextRef="#ctx0" brushRef="#br0" timeOffset="9833.339">11321 589 35359 0,'-7'9'1568'0,"4"-4"320"0,-1 2-1504 0,-1 0-384 16,0 2 0-16,1 2 0 0,0-1 1616 0,0 1 256 0,1 3 48 0,1 2 16 15,-1 2-816-15,1 1-160 0,0 1-48 0,0 1 0 16,-1 0-320-16,1 1-64 16,1 1-16-16,0-2 0 0,0 0-256 0,0-2-64 0,0-1-16 0,1-3 0 15,0-1-176-15,1-4 0 0,1-1 0 0,1-2 0 16,2-1 0-16,-1-2 0 0,-4-4 0 0,6 1 0 16,2-4 0-16,-1-3 0 0,1-2 0 0,2-3 0 15,0-2-208-15,1-1 80 0,2-4 128 0,1-1-208 16,1 1 16-16,-1-1 0 0,1-1 0 0,-1 1 0 0,1 0-96 15,1 3-16-15,-1 0 0 0,0 3 0 16,-1 2 80-16,-2 3 16 0,-2 2 0 0,0 3 0 0,-2 2 208 0,-2 4 0 16,-1 2 0-16,-1 3 0 0,-1 1 176 0,-2 2 128 15,-1 5 16-15,-2 1 16 0,-3 2 256 0,-1 3 48 16,-1 0 16-16,-1 1 0 0,-2-2-128 0,2 0-16 16,-1-2-16-16,0 0 0 0,-1-2-240 0,3 0-64 15,1-2 0-15,3-3 0 0,0-2-192 0,4-2 0 16,2-2 0-16,1-2 0 0,3-2-272 0,2-2-112 0,1-4 0 0,1-2-16 31,1-2-368-31,2-3-80 0,0-2-16 0,1-3 0 16,0-2-2080-16,0-3-432 0,1 0-80 0,-2 0-13696 0</inkml:trace>
  <inkml:trace contextRef="#ctx0" brushRef="#br0" timeOffset="10156.457">11723 720 31727 0,'0'0'1408'0,"0"0"288"0,0 0-1360 0,0 0-336 15,-7 1 0-15,1 1 0 0,0 1 2272 0,0 2 384 16,1 3 80-16,1-2 16 0,0 1-1136 0,-1 3-208 0,0 2-64 0,1 0 0 15,-1 1-688-15,1 1-144 16,1 1-16-16,0-2-16 0,1 0-320 0,2 0-160 0,0 0 160 0,0-1-160 16,0 1 0-16,1 0 0 0,0-5 0 0,2 1 0 15,1-4 0-15,1 0 0 0,2-4 0 0,1-1 0 32,0-1-464-32,2-2-48 0,0-3 0 0,1-3 0 0,-1 0-320 0,2-5-64 0,0-1 0 15,0 0-16 1,1-1-240-16,0-2-32 0,-1-1-16 0,-1 0 0 0,0 1 384 0,-2 2 80 0,0 2 16 0,-2 4 0 0,-3 1 720 0,-2 3 0 15,-2 6 128-15,0 0-128 0,0 0 1200 16,-4 2 128-16,-1 2 16 0,1 2 16 0,1 2 48 16,0 4 0-16,-2-1 0 0,1 3 0 0,1 1-688 0,0 2-128 15,-1 0-16-15,2 1-16 0,0-1-336 0,2-1-64 16,1-1-16-16,1-1 0 0,0-2-144 0,3 1 0 16,1-4 0-16,2-2 0 15,2-3-432-15,2-1-16 0,0-3 0 0,1-2 0 16,-1 0-1376-16,-1-3-288 0,1-2-48 0,0-4-10592 15,0-2-2128-15</inkml:trace>
  <inkml:trace contextRef="#ctx0" brushRef="#br0" timeOffset="10351.204">12148 527 25791 0,'0'0'2304'0,"-6"3"-1856"0,0 2-448 0,1 2 0 15,0 2 4160-15,-1 2 720 0,0 0 160 0,1 3 16 16,1-2-2688-16,-1 3-560 15,0 4-96-15,1 3-32 0,1 2-720 0,0 0-128 16,2 4-48-16,1 0 0 0,0 2-400 0,1-1-96 0,1-2-16 0,1 1 0 16,-1-3-272-16,0-2 0 0,1-3 0 0,-1-2 0 31,0-4-736-31,0-2-160 0,0-2-16 0,0-3-16 16,1 0-1984-16,-3-7-400 0,0 0-80 0</inkml:trace>
  <inkml:trace contextRef="#ctx0" brushRef="#br0" timeOffset="10510.675">12030 785 49407 0,'0'0'1088'0,"6"4"240"0,1-4 32 0,3 0 16 0,1 0-1104 0,2 0-272 15,1 0 0-15,2 0 0 0,0-2 768 0,-1 1 80 16,1-1 32-16,0 1 0 0,-1 1-624 0,0-1-128 16,-2-1-128-16,-2 0 176 15,-1 0-992-15,0-1-192 0,-1-1-32 0,-2 1-21424 16</inkml:trace>
  <inkml:trace contextRef="#ctx0" brushRef="#br0" timeOffset="11541.682">2697 1802 22111 0,'0'0'976'0,"2"-3"208"16,-2-3-944-16,0 6-240 0,0 0 0 0,0 0 0 0,0 0 3712 0,0 0 688 15,0 0 144-15,0 0 16 0,4 5-2336 0,0 3-480 16,-2 6-80-16,1 2-32 0,0 5-768 0,-1 4-160 16,0 5-16-16,2 2-16 0,0 4-416 0,2 1-64 15,0 0-32-15,0-4 0 0,-2-1-160 0,0 0 0 16,2-4 0-16,0 0 0 0,1 1 0 0,0-3 0 15,1-1 128-15,-1-3-128 0,-3 0 160 0,1-3 0 16,-1-2 0-16,0-3 0 0,0-3 128 0,-3-1 32 16,0 0 0-16,-1-5 0 0,0-5 144 0,0 0 48 15,0 0 0-15,-3-4 0 0,0-4-128 0,1-5 0 16,1-4-16-16,2-4 0 0,1-3-368 0,2-2 144 16,2 1-144-16,2 1 0 0,0 3 0 0,2 1 0 0,3 3 0 0,1 0 0 15,-3 2 0-15,3 2 0 16,0 0 0-16,0 4 0 0,1 3 0 0,-1 2 0 15,-1 2 0-15,-2 2 0 0,0 1 0 0,-1 3 0 16,-1 1 0-16,-1 2 0 0,-2 2 0 0,-1 2 128 0,-3 2-128 0,-2 3 0 16,0 1 192-16,-3 3-192 0,-2 2 192 0,-2 3-192 15,-2 0 160-15,-2 2-160 0,1 0 128 0,0 1-128 16,-1-4 0-16,1-3 128 16,0-2-128-16,0-2 0 0,0-2 0 0,0-4 0 0,1-2 128 0,-1-3-128 15,-1-2-144-15,3-4-64 0,1-2-16 0,1-7 0 31,0-4-1472-31,4-2-288 0,3-5-64 0,1-2-19328 0</inkml:trace>
  <inkml:trace contextRef="#ctx0" brushRef="#br0" timeOffset="12075.059">3141 2247 20271 0,'0'0'896'0,"0"0"192"0,3 6-880 0,1 1-208 15,2-1 0-15,1 0 0 0,-1-2 4608 0,2-1 864 16,2 0 176-16,1-1 48 0,2 0-3648 0,1-2-704 15,3-2-160-15,3-2-32 0,0-3-656 0,1-1-144 16,1-2-32-16,-1 0 0 0,0 1-192 0,-2-2-128 16,0 0 160-16,-4 0-160 0,-2 0 0 0,-3-1 0 15,-3 0 0-15,-3 0 0 0,-1 2 0 0,-3 0 0 16,-3 0 0-16,-3 2 0 0,-4 0 0 0,-2 2 0 16,-1 2 144-16,-3 3-144 0,0 2 160 0,0 3-160 15,-3 2 192-15,0 2-192 0,2 2 448 0,1 3-32 16,2 1 0-16,0 0 0 0,0 2 32 0,2 0 0 15,3 3 0-15,2 3 0 0,2 1-192 0,4 0-48 16,3 1 0-16,3-2 0 0,2 1-208 0,3-5 0 0,5 0 128 0,3-2-128 16,3-3 0-16,4-1 0 0,0-2 0 0,2-2 0 15,2-4 0-15,-3-3 0 0,-1-2 0 0,-2-1 0 16,-2-2 0-16,-4-1 0 0,-1-1 0 0,-3-2 0 16,-3-1 256-16,-2-1-64 0,-2-3 0 0,0-2 0 15,-1 0 320-15,-2-2 48 0,-2-1 16 0,-1 0 0 16,-3-1-112-16,-1-1-16 0,-1 0 0 0,0 1 0 15,-2-1-192-15,0-1-32 0,0-2-16 0,-2 1 0 16,0-3-208-16,-1 1 0 0,0-2 128 0,2 1-128 16,1-1 0-16,0 0 0 0,1 1 0 0,1 0 0 15,1 3 0-15,-1 1 0 0,2 3 0 0,2 1 0 16,1 2 0-16,1 1 0 0,1 0 0 0,3 2 0 0,2 2-160 0,2 1 160 16,3 0-128-16,0 1 128 0,2 1-144 0,1 3 144 15,-1-1-160-15,4 2 160 0,1 1-160 0,0 2 160 16,1 0-160-16,1 5 160 0,-1 1-320 0,-2 2 16 15,1 1 16-15,-2 1 0 16,0 0-320-16,-2 4-64 0,-4 3-16 0,-3 1 0 16,-2 3-1552-16,-4 1-304 0,-3 2-64 0,-3 0-11104 15,-3 0-2224-15</inkml:trace>
  <inkml:trace contextRef="#ctx0" brushRef="#br0" timeOffset="13092.787">3443 2233 17503 0,'0'0'768'0,"0"0"176"0,0 0-752 0,0 0-192 15,0 0 0-15,0 0 0 0,0 0 4880 0,8 5 944 16,-1-4 192-16,3 0 48 0,3-2-3952 0,1 0-800 0,2-1-160 0,1-1-16 16,-1 0-768-16,2 1-160 15,2-3-16-15,0 1-16 0,1-1-176 0,2 1 0 16,1-3 0-16,0 3 0 0,0 1 0 0,0 0 0 0,-1 0-224 0,2-1 80 31,-3-1-448-31,0 0-96 0,-2 0-16 0,0 2 0 16,-3-1-64-16,-4 1-32 0,-1 1 0 0,0-1 0 0,-2 0 496 0,-3 1 112 0,-1-2 0 0,-6 4 16 15,0 0 384-15,0 0 80 0,0 0 16 0,0 0 0 16,0 0 496-16,0 0 96 0,-4-4 32 0,-2 3 0 16,-1 3-192-16,-2 1-32 0,-1 2-16 0,0-1 0 15,0 2-80-15,-1 1-16 0,-1 2 0 0,-1 2 0 0,1 1-80 0,-1 3 0 16,0 2-16-16,1-1 0 0,4 1-80 0,1 2-16 16,1-1 0-16,4 1 0 0,2-2-96 0,3 1-32 15,2-3 0-15,3-2 0 0,0-2-272 0,4-2 0 16,1-2 128-16,2-4-128 0,0-1 0 0,0-2 0 15,-1-4 0-15,0-1 0 0,-1-1 128 0,-1-4-128 16,-1 0 0-16,-1 0 0 0,-1-3 128 0,-1 1-128 16,0-3 0-16,-2 3 0 0,0-3 144 0,-2 2-144 15,-1 0 0-15,-1 0 144 0,0 0-144 0,-1 2 0 16,-1-1 0-16,0 1 0 0,-2 2-448 0,1-1 48 16,-1 3 0-16,1-1 0 15,1-1-944-15,1 1-192 0,0 0-48 0,1 3 0 16,1 1 368-16,-3 4 64 0,0 0 0 0,5-5 16 15,0 1-32-15,1 0-16 0,-6 4 0 0,5-2 0 0,0 2 784 0,-5 0 144 0,0 0 48 0,7 3 0 16,-7-3 464-16,8 3 112 0,-1 1 16 0,0-1 0 16,-2 3 576-16,0 0 112 15,0 1 16-15,0 1 16 0,-2 0 192 0,2 1 48 16,0-1 0-16,-1 3 0 0,-2 2-288 0,1 1-48 0,0 2-16 0,0 0 0 16,-1 1-288-16,2 0-64 0,-1-1-16 0,0-1 0 15,0 1-320-15,0-2-64 0,0-3-16 0,0-1 0 16,-1-3-224-16,1-2 176 0,-3-5-176 0,0 0 160 15,0 0-160-15,6-3 192 0,0-3-192 0,0-2 192 16,0-2 0-16,0-4 16 0,1-2 0 0,0-1 0 16,0-4-16-16,0 3-16 0,0 0 0 0,-1 0 0 15,2 2-176-15,1 0 160 0,-1 1-160 0,-1 1 160 16,1-1-160-16,-2 0 0 0,1 2 144 0,1-1-144 16,1 1 0-16,0 3 0 0,0-3 0 0,0 3 0 0,1-1 0 0,-1 3 0 15,0 1 0-15,-1 2 0 16,1 1-448-16,1 2-16 0,-1 2 0 0,0 2 0 15,0 1-1488-15,-1 2-288 0,0 1-64 0,0 2-16 16,1 3 704-16,-4 1 144 0,0 1 16 0,0-1 16 16,-1 0 368-16,0 1 80 0,0-4 16 0,0 2 0 0,0 1 976 0,0-1 0 15,1-1 192-15,0-4-32 0,0-1 432 0,1-1 96 16,0-1 16-16,1 0 0 0,-7-3-32 0,8 2 0 16,0 0 0-16,-1-2 0 0,2-3 0 0,-1-1 0 15,-1-1 0-15,-1 0 0 0,0-1-96 0,-1 1-32 16,-1-2 0-16,0-1 0 0,-1 0-144 0,0-2-16 0,-2 1-16 15,-1-1 0-15,-1 0-112 0,-2 0 0 16,-1 1-16-16,0 1 0 0,1-1-32 0,-3 2 0 16,-3-1 0-16,-2 4 0 0,-1 2 64 0,-2 2 16 0,-2 2 0 0,0 3 0 15,1 2 48-15,-1 3 16 0,1 3 0 0,0 2 0 16,-1 2 80-16,2-2 16 16,2 2 0-16,1 3 0 0,3 1 96 0,3 3 32 0,4 3 0 15,1 0 0-15,2-2-160 0,4-2-32 0,4-1 0 0,5-5 0 16,2-2-224-16,5-4-160 0,2-3 192 0,2-3-192 0,1-2 128 0,1-4-128 15,1-3 0-15,-1-2 0 0,-1-4 0 16,-1-2 0-16,-1-2 0 0,-3-1 0 16,-3-2 0-16,-2-1-192 0,-3-1 16 0,-2 1 16 15,-1 2-880-15,-2 0-176 0,-1 1-48 0,-3-1-14400 16,-2-3-2880-16</inkml:trace>
  <inkml:trace contextRef="#ctx0" brushRef="#br0" timeOffset="13776.654">4996 2441 35471 0,'-8'9'1568'0,"5"-5"336"0,0 1-1520 0,3-5-384 16,0 0 0-16,0 0 0 0,0 0 1408 0,0 0 192 16,0 0 64-16,5-6 0 0,4-5-144 0,0-5-32 15,3-3 0-15,2-7 0 0,2-2-272 0,3 0-48 16,0-2-16-16,3 0 0 0,-2-2-288 0,-1-2-64 15,1-4-16-15,-2 1 0 0,1-1-384 0,-1 1-80 16,1-3 0-16,-2 3-16 0,-3 2-304 0,1 5 128 16,0 3-128-16,-2 0 0 0,-1 3 128 0,-2 0-128 15,-1 3 0-15,-2 2 0 0,0 4 0 0,-1 3 0 16,-2 0 0-16,-1 3 0 0,-1 1-176 0,-1 2-80 0,-2 1-32 0,1 5 0 31,0 0-1264-31,0 0-256 0,-5 4-48 0,1 2-16 16,1 1-1952-16,0 2-384 0</inkml:trace>
  <inkml:trace contextRef="#ctx0" brushRef="#br0" timeOffset="14228.001">5688 1760 20271 0,'0'0'1792'0,"0"0"-1424"0,-5-2-368 0,-1 0 0 0,-1 2 4672 0,0 0 880 15,1 1 160-15,1 1 48 0,0-1-3520 0,-1 4-688 16,0 0-144-16,0 2-16 0,1 4-688 0,2 3-144 16,-1 2-32-16,1 4 0 0,1 2-272 0,1 4-64 15,0 2-16-15,1 2 0 0,1 3-176 0,1-1 192 16,2-2-192-16,1-2 192 0,2-4-192 0,2-2 0 16,-1-5 0-16,0 0 0 0,-2-2 0 0,1-1 0 15,-1-2 0-15,1-3 0 0,0-4 0 0,-1-1 0 16,-6-4 0-16,0 0 0 0,0 0 0 0,0 0 0 15,0 0 0-15,0 0 0 0,-6-6 0 0,-2 2 0 16,-2-4 0-16,-2 1 0 0,-4 0 0 0,-1 1 0 16,1-1 128-16,-4 1-128 0,-1 2 0 0,-2 2 0 0,0 1 0 0,1 4 128 15,-1-1 16-15,1 2 0 0,3 2 0 0,1 2 0 16,1 2 368-16,3 1 80 16,1 2 16-16,1 0 0 0,4 0-160 0,4 0-16 15,4 3-16-15,3-1 0 0,3 0-224 0,4 0-64 0,3 0 0 0,4-5 0 16,5-2-128-16,2-2 128 0,4-2-128 0,-2-2 128 15,1-3-128-15,0 0 0 0,2-3 144 0,0-2-144 16,-1-1 0-16,-1-2 0 0,-1-1 0 0,-2 0 0 16,-1 0-288-16,-3-2-80 0,-1 0-16 0,-2 0 0 15,-1 0-1664-15,-1 1-352 0,-2-2-64 16,0-1-11664-16,-1 0-2320 0</inkml:trace>
  <inkml:trace contextRef="#ctx0" brushRef="#br0" timeOffset="14577.568">5933 2060 14735 0,'0'0'1312'0,"0"0"-1056"0,0 0-256 0,0 0 0 0,0 0 3968 0,0 0 752 15,0 0 144-15,0 0 16 0,-2 5-1728 0,-2-1-336 16,0 1-80-16,1 2-16 0,-1 3-864 0,1-1-160 16,-2 2-32-16,1-1-16 0,0 2-736 0,1 1-144 15,0-2-16-15,1 2-16 0,0-1-304 0,1 0-64 16,1-1-16-16,1 0 0 0,1 1-176 0,4-2-48 16,0-3 0-16,2-1 0 0,0-1-128 0,1-1 0 15,1-4 0-15,3-2 0 0,0-1 0 0,-1-1 0 16,1-2 0-16,0-1 0 0,-1-3 0 0,0-2-144 15,0-1 144-15,-1 1 0 0,-2 0-256 0,-1 1 48 16,-1-2 16-16,-1 2 0 0,-1-2 32 0,0 0 16 16,-1 2 0-16,-1 2 0 0,-3 2 144 0,0 7 0 15,0 0 0-15,0 0 0 0,0 0 0 0,0 0 0 16,0 0 0-16,-3 5 0 0,0 2 160 0,1 1-32 16,2 0-128-16,1 2 192 0,1 0-192 0,2 2 0 15,0-3 128-15,2 1-128 0,-2 0 0 0,2-1 0 0,1-1 0 0,1 0 0 16,1-2 0-16,1 0 0 0,1-1 0 0,1-2 0 15,0-2-256-15,-1-2 0 0,0-1 0 0,1-1 0 32,-1-1-1072-32,1-1-208 0,-1 0-32 0,-1-2-16 15,-2-4-1232-15,-1-2-256 0,0-1-64 0</inkml:trace>
  <inkml:trace contextRef="#ctx0" brushRef="#br0" timeOffset="14903.631">6332 2004 21183 0,'0'0'1888'0,"0"0"-1504"0,0 0-384 0,0 0 0 16,-3 4 3840-16,-1 1 688 0,0 0 144 0,1 0 16 15,1-1-2512-15,0 3-512 0,1 2-112 0,-1 2-16 0,0-1-736 16,1-1-160-16,0 4-16 0,1 0-16 0,0-1-256 0,1 2-48 16,0 0-16-16,1 0 0 0,0-2-160 0,0 1-128 15,0-3 192-15,1 0-192 0,0-2 160 0,1 0-160 16,0 0 128-16,1-2-128 0,-1-1 224 0,0 0-32 16,0-4-16-16,-4-1 0 0,0 0 48 0,6-1 16 15,-1-4 0-15,0 0 0 0,0-1 0 0,1-1 0 16,-1-2 0-16,0 1 0 0,0-3-240 0,1-1 176 15,0-1-176-15,1 0 160 0,0-2-160 0,1 0 0 16,0 1 0-16,0 0 0 0,-1-1 0 0,-2 3 0 16,-1 0 0-16,1 2 0 0,0 2 0 0,0 2 0 15,-1 1 0-15,-4 5 0 0,0 0 0 0,0 0 0 0,0 0 0 0,0 0 0 16,4 5-320-16,-1 2 0 16,1 2 0-16,0 1 0 15,-1 0-1408-15,0-3-288 0,0 3-48 0,2 0-16 16,1-1-656-16,1 0-128 0,-1 0-16 0</inkml:trace>
  <inkml:trace contextRef="#ctx0" brushRef="#br0" timeOffset="15077.116">6656 2151 16575 0,'0'0'1472'0,"0"0"-1168"0,0 0-304 0,0 0 0 0,0 0 3744 0,0 0 688 16,0 0 144-16,0 0 32 0,0 0-2160 0,0 0-416 15,0 0-96-15,0 0-16 0,0 0-1056 0,0 0-224 16,0 0-32-16,2 4-16 0,0 1-464 0,1 0-128 15,0 0 0-15,0-1 0 0,1 0 0 0,-1 1-208 16,0 0 16-16,0 0 16 16,0-1-864-16,0 0-176 0,-3-4-48 0,2 7 0 15,0 0-1584-15,-1-1-320 0</inkml:trace>
  <inkml:trace contextRef="#ctx0" brushRef="#br0" timeOffset="15275.363">6667 1855 37775 0,'-12'-2'1664'0,"7"1"368"0,-2 1-1632 0,0 0-400 16,0 0 0-16,1 0 0 0,0-2 1504 0,1 1 224 16,0 1 32-16,0 1 16 0,5-1-1008 0,0 0-192 0,0 0-32 0,0 0-16 15,0 0-528-15,6 4 0 16,1 0 0-16,2 1 0 15,-1 1-1872-15,2 2-384 0,2 1-80 0</inkml:trace>
  <inkml:trace contextRef="#ctx0" brushRef="#br0" timeOffset="15527.227">6830 2184 19343 0,'0'0'848'0,"0"0"192"0,-2 5-832 0,1 2-208 0,0-3 0 0,1-4 0 15,0 0 4416-15,0 0 832 0,0 0 160 0,3-4 32 16,0-3-3200-16,1-1-640 0,1 0-128 0,-1-4-16 15,2-1-768-15,1-2-160 0,-1-2-16 0,1 1-16 16,0-1-368-16,0 1-128 0,0 3 0 0,1-1 144 0,-2 3-144 0,2 4 0 16,0-1 0-16,-1 3 0 0,0 2 0 0,0 3 0 15,-7 0 0-15,7 5 0 0,-2 2 400 0,0 1 112 16,-1 2 0-16,-1 3 16 0,0 0-224 0,-1 1-48 16,0 2-16-16,-1-1 0 0,-1-1-240 0,0-1 0 15,0-1 0-15,1-2 0 16,0-1-1152-16,2-1-336 0,1-1-64 0,1-1-12000 15,1-2-2384-15</inkml:trace>
  <inkml:trace contextRef="#ctx0" brushRef="#br0" timeOffset="15978.614">7160 2033 19343 0,'-8'10'848'0,"4"-4"192"0,-1-1-832 0,1 0-208 0,0 2 0 0,0 1 0 16,0 1 3856-16,1 1 736 0,0 0 144 0,2 0 16 15,1-2-3488-15,3 0-704 0,1 0-144 0,1 1-32 16,-3-2-384-16,3 0 0 0,1 1-144 0,2-2 144 31,-1-2-1664-31,1-1-208 0,1-1-48 0,0 0-16 0,-1 0-864 0,-1 0-160 0,0-1-48 16,0-2 0 0,-1-2 1472-16,0-1 304 0,-1 0 48 0,-2 0 16 0,-3 4 1520 0,1-5 304 0,-2 0 64 0,0-2 16 15,1-2 1424-15,1-1 272 0,-1 0 64 0,-2 1 16 16,-1 1-528-16,-1 1-128 0,0 0 0 0,0 1-16 15,1 1-176-15,0 0-16 0,3 5-16 0,0 0 0 0,0 0-224 0,-5 3-64 16,2 2 0-16,1 1 0 0,1 1-768 16,2 1-176-16,3 1-16 0,-1 3-16 0,1 3-368 0,1-1 0 15,0 4 0-15,0 3 0 0,1 1 0 0,-1 3 128 16,-1 4-128-16,1 3 0 0,-1 3 176 0,-1 0-48 16,1 3 0-16,-2-3 0 0,0-3 192 0,-3-2 16 15,-2 1 16-15,-1-2 0 0,1 0 48 0,-1 1 16 16,1-2 0-16,-1-1 0 0,-1 0 16 0,-1-3 0 15,1-4 0-15,-1-2 0 0,1-1-160 0,-1-4-16 16,0-2-16-16,0-1 0 0,-3-4-112 0,-1-2-128 16,-1-2 176-16,-1-3-176 0,-1-2 0 0,-4-3 0 15,0-3 0-15,-4-4-192 16,-2-4-1088-16,0-1-224 0,-1-4-32 0,0-2-19888 0</inkml:trace>
  <inkml:trace contextRef="#ctx0" brushRef="#br0" timeOffset="16597.875">7578 2229 25791 0,'0'0'2304'0,"0"0"-1856"0,-1-5-448 0,0 0 0 16,1 5 3632-16,2-6 624 0,1 0 128 0,0-1 32 15,0-3-2560-15,1-2-512 0,0-3-112 0,2-1-16 16,2-4-224-16,2-2-48 0,1-2-16 0,-1-3 0 15,3-4-544-15,2-1-96 0,0-1-32 0,1 2 0 16,3 0-256-16,0 3 0 0,0 3 128 0,-2-1-128 16,0 3 0-16,-2 2-224 0,-3 4 32 0,-1-1 16 15,-2 4-800-15,-2 3-176 0,-1 1-16 0,-1 3-16 16,-2 2-2384-16,-3 5-464 0</inkml:trace>
  <inkml:trace contextRef="#ctx0" brushRef="#br0" timeOffset="17263.755">8097 1927 17503 0,'0'0'768'0,"-6"-1"176"0,-1-2-752 0,-1 0-192 15,-2 0 0-15,-1 3 0 0,0 0 4800 0,1 2 944 16,-3 2 176-16,-1 2 32 0,0 0-4048 0,1 4-816 15,-4 2-176-15,1 3-16 0,1-1-400 0,0 4-80 16,1 1-16-16,3 0 0 0,1 0-192 0,2-1-32 0,2 0-16 0,1-2 0 16,3 0-160-16,4-2 0 0,3-2 0 0,3-3 128 15,2-2-128-15,3-3 0 0,2-3 0 0,1-1 0 16,0-2-160-16,0-2 160 0,0-2 0 0,0-3-144 16,1-2 16-16,0-4 0 0,-3-1 0 0,1-1 0 15,-2-2-288-15,-2 2-48 0,0-1-16 0,-1 2 0 16,-2 4 48-16,-3 2 16 0,-1 1 0 0,-1 3 0 0,-3 6 416 0,0 0 0 15,0 0 0-15,0 0 0 0,0 0 384 0,-1 8 48 16,-1 2 16-16,0 3 0 0,1 0 32 0,1 3 16 16,0-1 0-16,1 0 0 0,2 1-128 0,-1 0-32 15,2-2 0-15,0 0 0 0,1-2-336 0,1-2 0 16,2-1 0-16,1 1-192 0,-1 0 192 0,2 0 128 16,1 0-128-16,0-2 176 0,0-1-176 0,0 1 0 15,2 0 0-15,-1-1 0 0,-2 0 0 0,1-1 0 16,-1 0 0-16,0-2 0 0,-1-1 0 0,-3-1 0 15,-1-2 0-15,1-2 0 0,0 0 0 0,-1-2 0 16,-1-2-144-16,0-1 144 0,-3-1 0 0,0 1 0 16,-1-2 0-16,0-1 0 0,0-1 192 0,-1 1 0 15,-1-1 0-15,-1-2 0 0,0-2 112 0,-1 0 16 16,0-2 0-16,0-1 0 0,-1-4-96 0,1-1-16 16,-1-3 0-16,2 0 0 0,-1-3-16 0,1 2 0 15,1 1 0-15,1 1 0 0,2 1-64 0,1 1 0 16,1 3-128-16,1 0 192 0,1 0-192 0,2 1 0 0,0 1 128 0,1 4-128 15,1 0 0-15,-1 2 0 0,0 3 0 16,0 1 0-16,1 1 0 0,1 1 0 0,-1 2 0 0,0 2 0 16,2 1 0-16,0 2 0 0,-1 2 0 0,0 1 0 15,1 1 0-15,0 2 0 0,-1 0 0 0,0 0 0 16,1 2-192-16,-1 1-48 0,-2 1 0 0,-2 0 0 31,-3 2-1488-31,0 2-320 0,-2-1-48 0,-1 3-10800 0,-1-1-2160 0</inkml:trace>
  <inkml:trace contextRef="#ctx0" brushRef="#br0" timeOffset="17422.202">8247 2104 9215 0,'0'0'816'0,"0"0"-656"15,0 0-160-15,0 0 0 0,0 0 5440 0,0 0 1072 16,7 0 208-16,0 0 32 0,3-1-4128 0,2 0-816 16,2 0-160-16,1 0-48 0,2-1-560 0,0 0-112 15,2 0-32-15,0 0 0 0,-1 1-576 0,2-2-112 16,-1 1-16-16,3-1-16 0,-2-1-320 0,2 0-64 15,-2-1-16-15,1 1 0 16,-2-1-816-16,0-1-176 0,-1 0-16 0</inkml:trace>
  <inkml:trace contextRef="#ctx0" brushRef="#br0" timeOffset="17645.583">8726 1770 25791 0,'0'0'1152'0,"-5"5"224"0,-1 1-1104 0,1 1-272 16,1 1 0-16,0 2 0 0,0 4 4272 0,0 3 784 0,1 3 176 0,0 3 16 16,0 1-3312-16,0 5-656 15,0 0-144-15,1 0-32 0,0 2-480 0,0-3-112 16,0 1 0-16,1-1-16 0,1-3-368 0,0-1-128 16,1 0 0-16,1-2 144 0,0-1-288 0,1-2-64 0,0-3-16 0,1-2 0 31,0-4-1840-31,0-4-368 0,-2-1-80 0,-2-5-17136 0</inkml:trace>
  <inkml:trace contextRef="#ctx0" brushRef="#br0" timeOffset="18137.951">8614 2178 17503 0,'0'0'768'16,"0"0"176"-16,0 0-752 0,0 0-192 0,6 0 0 0,1 1 0 15,1-1 4976-15,2 1 960 0,1-1 192 0,1 0 32 0,0-2-3968 0,2 2-784 16,0-2-176-16,3 1-16 0,-2-1-752 0,3-2-144 15,-1 1-16-15,0-1-16 0,0-2-288 0,0 1 160 16,-1-2-160-16,0-1 128 0,-2 0-128 0,0-1 0 16,-1 1 0-16,-2-1 0 0,-3 0-160 0,-1-1 160 15,-1 0 0-15,-1 2-144 0,-2-1 16 0,-2 0 0 16,-1 0 0-16,-2 2 0 0,-1-1 128 0,-1 2 0 16,-1 1 0-16,-1 2 0 0,0 1 0 0,1 2 128 15,-4 2-128-15,1 2 176 0,1 2 112 0,-1 1 32 16,1 2 0-16,2 2 0 0,0 2-320 0,1-1 0 15,2 3 0-15,0 0 0 0,2-1 320 0,1 0-32 0,0 0-16 0,2-1 0 16,1 0-112-16,1 0-32 16,0 1 0-16,2-5 0 0,1-2-128 0,1-1 0 15,1-1 0-15,0 0 0 0,0-3 0 0,-1 1 0 0,2-3 0 0,-1 0 0 16,-2-3-192-16,0 1 192 0,-3-1-160 0,-5 3 160 16,0 0 304-16,4-4 144 0,-1-1 48 0,0 0 0 15,-2 0-96-15,1-1-16 0,-1 2 0 0,0-2 0 16,0 1-384-16,0 0 0 0,0 0 128 0,0-2-128 0,2-2 0 15,1 1-192-15,1-4 32 0,2 1 16 16,1-1 368-16,0 0 80 0,0-1 16 0,0-3 0 16,3 2-112-16,-1 0-16 0,0 0 0 0,1 3 0 0,-1 0-48 0,0 2-16 15,1 1 0-15,0 1 0 0,1 1 0 0,0 2 0 16,1-1 0-16,-2 1 0 0,0 1-128 0,2 0 0 16,-1 0 0-16,-1 0 0 15,-1 0-1088-15,0 0-256 0,1 0-64 0,-1 1-20528 16</inkml:trace>
  <inkml:trace contextRef="#ctx0" brushRef="#br0" timeOffset="18815.617">10327 1830 35295 0,'0'0'1568'0,"0"0"320"0,0 0-1504 0,-4-3-384 0,-2 2 0 0,-1 0 0 16,-1 1 1568-16,-2 1 240 0,-2 1 48 0,0 2 16 16,-3 3-864-16,-2 1-176 15,-2 3-48-15,-1 2 0 0,1 4-384 0,-2 2-80 16,1 4 0-16,-1 0-16 0,3 3 128 0,2 0 16 16,1 0 16-16,5 0 0 0,2-4-80 0,4-2 0 0,3-3-16 0,3-1 0 15,3-1-368-15,4-2 128 0,4 0-128 0,2-4 0 16,0-2 0-16,3-2 0 15,3-3 0-15,1 0 0 0,1-1 0 0,-1-2 0 0,1-1 0 0,-2-3-128 32,0-1-1152-32,-1-1-240 0,0-2-32 0,-2-1-11984 0,-1 0-2400 15</inkml:trace>
  <inkml:trace contextRef="#ctx0" brushRef="#br0" timeOffset="19042.202">10572 1776 15663 0,'0'0'1392'0,"0"0"-1120"16,0 0-272-16,0 0 0 0,0 0 4816 0,-6 3 912 16,0-1 176-16,6-2 48 0,0 0-3264 0,-4 5-656 15,-1 2-128-15,1-1-32 0,0 1-832 0,0 4-160 16,-2 2-48-16,1 2 0 0,-2 1-448 0,0 4-80 16,0 2-32-16,-1 3 0 0,1 1-272 0,1 1 0 15,-1 2 128-15,2-2-128 0,-1-2 0 0,2-3 0 16,0-2 0-16,3-3 0 15,2-1-1344-15,2-2-160 0,2-7-32 0,3 0-11680 16,1-4-2336-16</inkml:trace>
  <inkml:trace contextRef="#ctx0" brushRef="#br0" timeOffset="19237.964">10795 1918 17503 0,'-18'9'768'0,"9"-4"176"0,-2 2-752 0,-3 0-192 0,-3 2 0 0,0 3 0 15,-1-1 5392-15,1 1 1056 0,0 2 208 0,-1 1 32 16,2-1-4784-16,1 2-960 0,3-1-192 0,3-2-48 16,2 3-576-16,2-2-128 0,2-3 0 0,3 0 0 15,5-1-640-15,4-1-64 0,2-3 0 0,4-4-16 16,4-3-560-16,2-3-128 0,2-3 0 0,2-3-16 16,0-1-1952-16,0-1-384 0</inkml:trace>
  <inkml:trace contextRef="#ctx0" brushRef="#br0" timeOffset="19375.403">10877 1992 5519 0,'0'0'240'0,"0"0"64"0,0 0-304 0,-7 3 0 15,-1 2 0-15,0 3 0 0,1 1 7072 0,-1 1 1360 16,0 3 272-16,0 1 48 0,0 0-5696 0,1 1-1136 16,1 1-240-16,1-2-32 0,2 1-1008 0,2-1-192 15,2-1-32-15,2-3-16 0,1-2-400 0,2-3 0 16,2-1 0-16,2 0-176 16,1-1-480-16,2-2-112 0,0-1 0 0,2-3-16 15,1-3-2336-15,-2-2-464 0</inkml:trace>
  <inkml:trace contextRef="#ctx0" brushRef="#br0" timeOffset="19663.272">11148 1886 20271 0,'-11'-1'896'0,"4"1"192"0,-2 0-880 0,-2 1-208 0,-2 1 0 0,-3 1 0 16,0 1 5184-16,-1 1 976 16,-1 2 208-16,3-1 32 0,1 0-4528 0,2 1-912 15,3-1-176-15,2-1-32 0,3 2-560 0,4-7-192 0,-1 5 144 0,3 2-144 16,2 0 0-16,3 2 0 0,1-2 0 0,1 0 0 15,0 2 0-15,1 0 0 0,0 0 0 0,-1 1 0 16,0 1 0-16,-1 2 0 0,-2 1 0 0,-1-2 0 16,-2 1 0-16,-1-2 0 0,-4 1 0 0,-2-1 0 15,-2 2 304-15,-2 0 16 0,-1-2 16 0,-2 0 0 16,-1-1 96-16,-1-1 16 0,0-2 0 0,1-1 0 0,-1 1-240 0,2-1-32 16,0-1-16-16,3-3 0 0,1-1-160 0,1-3 0 15,1-2-160-15,2-1 160 16,2 0-1408-16,2-1-192 0,2-1-48 0,3-1 0 15,1-1-1056-15,2-1-224 0</inkml:trace>
  <inkml:trace contextRef="#ctx0" brushRef="#br0" timeOffset="19957.282">11403 1915 31327 0,'-24'4'1392'0,"11"-1"272"0,-3 1-1328 0,0 0-336 15,-4 1 0-15,1-1 0 0,0 1 4176 0,0-2 768 16,1 1 160-16,0 0 16 0,3 0-3840 0,3 0-768 16,2 0-144-16,3-1-48 0,7-3-320 0,0 0 0 15,0 0 0-15,5 5 0 0,2-1 144 0,2 2-144 0,2 1 192 16,1 1-192-16,1 2 0 0,0 0 0 0,-1 1-192 0,1 1 48 16,1 2 144-16,-3 0 0 15,-1 2 0-15,-2-1 0 0,-1-2 0 0,-3 1 0 0,-2-1 0 0,-2 0 0 16,-1 3 288-16,-2 0-16 0,-3-1 0 0,-2 1 0 15,-2 0-96-15,0-1-32 16,-3 2 0-16,1 0 0 0,-2-1-304 0,0 0-64 0,-2-1-16 0,1-3 0 31,2-5-3104-31,0-3-624 0</inkml:trace>
  <inkml:trace contextRef="#ctx0" brushRef="#br0" timeOffset="22165.887">3051 13460 16575 0,'0'0'1472'0,"0"0"-1168"15,3 5-304-15,-3-5 0 0,0 0 3104 0,0 0 560 16,0 0 112-16,0 0 32 0,5-1-1616 0,1-2-320 16,0-3-64-16,0-1-16 0,0-2-224 0,1-2-48 15,-1-1-16-15,0-2 0 0,0-2-416 0,-1 2-96 16,-1-4-16-16,2 0 0 0,1 1-400 0,1-3-96 0,-2-2-16 0,-2-3 0 15,0-1-272-15,0-2-64 16,1-3-128-16,1 0 192 0,-1-1-192 0,1 1 0 16,0 4 128-16,-1 3-128 0,-2 3 0 0,0 4 0 0,0 2 0 0,-1 5 0 15,-1 0 0-15,0 4 0 0,-1 6 0 0,0 0 0 16,0 0 0-16,0 0 0 0,3 6 0 0,0 4 0 16,0 4 0-16,1 2 0 0,-1 4 0 0,2 2 0 15,2 3 0-15,-1-1 0 0,1 2 0 0,3-1 0 0,2 1 0 0,1-2 0 16,-1 0 0-16,1-1 0 0,1-3 0 0,0-2 0 15,1-2 0-15,0-2 0 0,-3-1 0 0,1-3 0 16,0-2-128-16,0-3 128 0,-2-3 0 0,2-3 0 16,-2-2-128-16,-2-4 128 0,0-2 0 0,1-2 0 15,-2-2 0-15,-1-6 0 0,-2-3 0 0,0-2 144 16,-2-6-144-16,0-3 128 0,0-2-128 0,1-2 0 16,-2-1 0-16,0 1 0 0,-1 1 0 0,-1 0 0 15,-1 2 128-15,1 2-128 0,2 2 0 0,-1 3 0 16,-1 7 0-16,0 5 0 0,0 2 0 0,0 6 0 15,0 7 0-15,0 0 128 0,0 6 96 0,1 5 16 16,2 4 0-16,-1 3 0 0,-1 2 80 0,1 3 0 16,0 3 16-16,1 3 0 0,1 2-80 0,1 4 0 15,1 2-16-15,2 1 0 0,-2-1-112 0,3-1 0 16,2-2-128-16,-1-1 192 0,0-5-64 0,1-2-128 16,1-2 176-16,0-4-176 0,0-3 0 0,2-3 0 0,0-3 0 0,0-5 0 15,0-2 0-15,0-6 0 0,-1-1-192 0,0-3 48 31,0-4-1008-31,-2-1-192 0,1-5-32 0,-2 0-16 16,-1-2-1792-16,-2-1-352 0</inkml:trace>
  <inkml:trace contextRef="#ctx0" brushRef="#br0" timeOffset="22599.43">3969 13096 39327 0,'0'0'864'0,"-3"-4"176"0,-1 0 48 0,2 0 16 0,-1 0-880 0,3 4-224 15,0 0 0-15,-5 1 0 0,-1 2 976 0,2 2 160 16,1 2 16-16,0 3 16 0,1 1-688 0,1 3-144 15,1 1-16-15,1-1-16 0,1 1-304 0,0-1 0 16,0 0 0-16,3-1 0 0,2 1 0 0,1-4 0 16,0-2 0-16,1-1 0 0,0-2 0 0,1-1-192 0,0-3 48 0,0-1 16 31,-1-1-288-31,-1-1-48 0,1-3-16 0,-2-3 0 0,0 1 480 0,-1-3 0 16,-1-2 0-16,0-1 0 0,-2 1 0 0,0-1 320 15,0-1-64-15,-1 1 0 0,-2-1-96 0,-1 1-32 16,1 1 0-16,-1 3 0 0,0 1 240 0,-1 3 32 15,2 5 16-15,0 0 0 0,0 0 160 0,0 0 16 16,0 0 16-16,-1 7 0 0,2 1-256 0,0 0-48 0,1 2-16 16,2 1 0-16,2-1-288 0,1 0-256 0,0-1 64 0,0 0 0 31,2-2-2768-31,1-1-560 0</inkml:trace>
  <inkml:trace contextRef="#ctx0" brushRef="#br0" timeOffset="22910.026">4391 12992 31327 0,'-8'2'2784'0,"-1"1"-2224"0,-2 0-560 0,0 1 0 15,-1 0 3440-15,1 2 576 0,-1-1 112 0,0 0 32 0,0 0-2496 0,1 0-512 16,0 0-80-16,2-1-32 0,2-1-544 0,0 0-112 16,4-1-32-16,3-2 0 0,0 0-352 0,0 0 0 15,0 0 0-15,4 3 0 0,3 0 0 0,2 1 0 16,2 0 0-16,1 1 0 0,-1-1 0 0,1 2 0 15,1-1 0-15,-1 2 0 0,-1 1-192 0,0 3 64 16,-2-3 0-16,-1 3 0 0,-2 2 128 0,-1-2 0 16,-2 1 0-16,0 1 0 0,-1-1 0 0,-2 1 0 15,-2 0 0-15,-2 0 176 0,-2 0-176 0,0-2 0 16,-2 0 0-16,0 0 128 0,-1-1-128 0,0-1 160 0,0-2-160 0,0-1 160 16,-1-1-160-16,1-1 0 15,0-4 0-15,3 0 0 16,0-4-880-16,1-1-208 0,3-2-32 0,1 0-16 15,2-2-1888-15,1-4-384 0,1 0-80 0</inkml:trace>
  <inkml:trace contextRef="#ctx0" brushRef="#br0" timeOffset="23075.281">4547 13089 38991 0,'-5'14'1728'0,"3"-6"352"0,0-1-1664 0,2 3-416 0,2 2 0 0,-1 1 0 16,-2-1 1248-16,0 1 160 0,0 0 48 0,1 0 0 15,0 0-960-15,0 0-192 0,1-1-48 0,0-2 0 16,-1-3-256-16,0-1 0 0,0-1 0 0,0-5 0 16,0 0-912-16,0 0-240 0,5-5-64 0,-1-3-17632 15</inkml:trace>
  <inkml:trace contextRef="#ctx0" brushRef="#br0" timeOffset="23210.354">4518 12877 42847 0,'0'0'944'0,"-5"2"192"0,5-2 32 0,-4 5 48 0,-1 0-976 0,2 0-240 16,3-5 0-16,0 5 0 0,3 0 0 0,3 0-256 15,1-2 48-15,4 1-12384 16,0 0-2464-16</inkml:trace>
  <inkml:trace contextRef="#ctx0" brushRef="#br0" timeOffset="23458.67">4858 12957 40031 0,'0'0'1776'0,"-5"0"352"0,-1 0-1696 0,1 0-432 0,5 0 0 0,-7-1 0 15,0 0 1584-15,0 0 224 0,0 0 48 0,0 1 16 16,0 1-832-16,-1 2-160 0,0 2-48 0,0 2 0 16,-1 2-224-16,-1 2-48 0,-1 3-16 0,1 4 0 15,2 1-16-15,0 2 0 0,2-1 0 0,1 2 0 0,2-2-128 0,3 1-16 16,2-3-16-16,3 0 0 0,2 0-368 0,2-5 128 15,1-1-128-15,3-2 0 0,0-3 0 0,3-3 0 16,1-2 0-16,1-3 0 16,-1-3-576-16,1-2-64 0,1-2-32 0,1-2 0 15,-2-2-1888-15,-1 0-384 0,0-1-80 0</inkml:trace>
  <inkml:trace contextRef="#ctx0" brushRef="#br0" timeOffset="23622.625">5119 13189 32255 0,'0'0'2864'0,"0"6"-2288"0,-1 0-576 0,1-1 0 15,0-5 3328-15,1 6 576 16,0 0 96-16,1 1 32 0,-2-7-2896 0,0 0-576 0,0 0-112 0,6 0-32 31,-2-2-1856-31,2-1-368 0,-1-6-80 0</inkml:trace>
  <inkml:trace contextRef="#ctx0" brushRef="#br0" timeOffset="23763.986">5098 12922 26719 0,'0'0'2368'0,"-7"2"-1888"0,0 1-480 0,2-2 0 16,-1 1 4944-16,1 0 896 0,0-2 176 0,5 0 48 16,0 0-4368-16,0 0-864 0,0 0-192 0,0 0-16 15,0 0-1120-15,0 0-208 0,0 0-64 0,0 0-21008 16</inkml:trace>
  <inkml:trace contextRef="#ctx0" brushRef="#br0" timeOffset="24434.351">5677 12712 15663 0,'0'0'688'0,"-3"-4"144"0,0 0-656 0,0-1-176 15,0-1 0-15,0 0 0 0,1 2 5520 0,1 1 1072 16,1 3 224-16,0 0 32 0,0 0-4000 0,0 0-800 16,0 0-176-16,-1 6-16 0,2 4-768 0,1 6-128 15,1 3-48-15,0 5 0 0,0 2-288 0,0 2-64 16,0 3-16-16,1-2 0 0,-1 2-208 0,1 3-32 16,1 2-16-16,-1 1 0 0,-1 0-288 0,0-1 160 15,2 0-160-15,0-6 128 0,0-1-128 0,1-1 0 16,1-6 0-16,-1-2 0 0,-1-3 0 0,-1-4 0 15,1-2 0-15,1-3-176 16,0-2-720-16,-6-6-160 0,6-1-32 0,0-4 0 16,0-4-1520-16,-2-6-304 0</inkml:trace>
  <inkml:trace contextRef="#ctx0" brushRef="#br0" timeOffset="24684.699">5984 12535 46655 0,'0'0'1024'0,"0"0"224"0,-3-4 32 0,3 4 16 0,0 0-1040 0,0 0-256 0,0 0 0 0,-4 3 0 15,0 3 1008-15,1 3 144 0,-1 5 16 0,3 7 16 16,1 2-640-16,0 6-128 0,0 6-32 0,1 0 0 16,2 2-208-16,0 0-48 0,2-4-128 0,-1 2 192 0,-1-1-192 15,1-2 0-15,-1 1 0 0,2-1 0 0,0-2 0 0,0-2-288 16,-2-1 64-16,1-3 16 15,-1-1-496-15,-1-5-112 0,-1-1-16 0,-1-3 0 16,-1-4-2224-16,-2-1-448 0,-2-2-80 0</inkml:trace>
  <inkml:trace contextRef="#ctx0" brushRef="#br0" timeOffset="24870.542">5672 13017 28559 0,'0'0'2544'0,"0"0"-2032"16,0 0-512-16,0 0 0 0,0 0 3520 0,8-1 624 15,2 0 112-15,2 0 32 0,2-4-2416 0,2 1-464 16,1-1-112-16,3 1-16 0,0-3-512 0,2 4-96 16,0 0-32-16,0 1 0 0,0 1-256 0,-1 2-48 15,-1 0-16-15,0 1 0 0,0 0-192 0,1 1-128 16,0 1 128-16,-1 0-128 16,0 1-608-16,-1 1-192 0,1 0-32 0,0 0-16 15,0 0-2528-15,-1-1-496 0</inkml:trace>
  <inkml:trace contextRef="#ctx0" brushRef="#br0" timeOffset="25251.665">6260 13185 44287 0,'0'0'976'15,"0"0"208"-15,0 0 32 0,0 0 16 0,0 0-976 0,8-1-256 0,-4-6 0 0,1-3 0 0,2-4 1008 0,1-3 144 16,1-3 48-16,0-2 0 0,-1-3-656 0,2-1-128 15,0 0-32-15,0 0 0 0,0 0-256 0,0-1-128 16,1-2 128-16,-1-3-128 0,-2-4 0 0,0 0 0 16,-2-2 128-16,1 3-128 0,0 1 0 0,-1 5 0 15,-1 5 0-15,-1 5 0 0,-3 4 0 0,1 2 0 16,-1 5-144-16,-1 8 144 0,0 0 0 0,0 0 0 16,0 0 0-16,3 10 0 0,-1 3 0 0,3 4 0 15,0 3 0-15,1 6 0 0,2-1 256 0,1 4-64 16,0 1 0-16,0 0 0 0,3-3 64 0,0 1 16 15,0-4 0-15,-2 2 0 0,3-1-96 0,-1 1-32 16,-1 1 0-16,1-2 0 0,1 1-144 0,-1-4 0 16,-2 1 0-16,1-2 0 0,-1 0 0 0,-1-3 0 15,-3-1 0-15,-2-4 0 16,0-2-416-16,-1-3-64 0,-2-1-16 0,-1-7 0 16,0 0-2000-16,-5 2-384 0,-2-3-96 0,-3-4-16 0</inkml:trace>
  <inkml:trace contextRef="#ctx0" brushRef="#br0" timeOffset="25408.347">6315 13092 28559 0,'0'0'2544'0,"0"0"-2032"0,0 0-512 0,4-1 0 15,1-1 3296-15,3 1 560 0,1-3 112 0,2 0 32 0,-1-2-2048 16,4 2-416-16,-1-1-64 0,3 0-32 0,0 1-608 0,4 0-128 16,0 0-32-16,1 2 0 0,0-3-400 0,2 1-80 15,-1 0 0-15,1-1-16 0,0 1-176 16,0-4 0-16,-3 1 0 0,0-2 0 15,-2 0-2176-15,0-1-432 0,-1 0-80 0</inkml:trace>
  <inkml:trace contextRef="#ctx0" brushRef="#br0" timeOffset="25679.635">6844 12629 20271 0,'0'0'896'0,"-3"2"192"0,0 0-880 0,3-2-208 15,0 0 0-15,0 0 0 0,0 0 6416 0,0 0 1248 16,0 0 240-16,0 0 48 0,6 2-5776 0,1 1-1168 0,3-3-240 0,3 0-32 16,2 0-480-16,1-2-80 0,2 1-32 0,2 0 0 15,4 0-144-15,0 1 0 0,1-1 0 0,-1 0 128 16,0-1-128-16,-2 0 0 15,1-1-160-15,-4 1 160 16,-1 0-1264-16,-3 0-144 0,-2 0-48 0,-2 2 0 16,-1-2-1664-16,-4 2-336 0</inkml:trace>
  <inkml:trace contextRef="#ctx0" brushRef="#br0" timeOffset="25900.416">6984 12658 44223 0,'-12'15'1968'0,"7"-8"400"0,0 6-1904 0,1-1-464 16,-1 2 0-16,0 2 0 0,-1 0 1536 0,3 1 192 15,0 3 64-15,1 0 0 0,1-1-1040 0,1 1-208 16,0-2-32-16,3 2-16 0,-1-1-352 0,1 2-144 16,0 0 128-16,1 2-128 0,1-3 0 0,-1 1 0 15,-1-2 0-15,1 0 0 16,1-2-1136-16,-1-3-96 0,0-1-32 0,0-2-13520 15,-1-2-2720-15</inkml:trace>
  <inkml:trace contextRef="#ctx0" brushRef="#br0" timeOffset="26107.616">6873 13204 28559 0,'0'0'1264'0,"0"0"272"0,0 0-1232 0,5-3-304 16,3 0 0-16,0-2 0 0,1-2 4208 0,1 1 784 0,3 1 144 0,-1 0 48 15,1 0-2960-15,4 0-592 16,0 2-112-16,0 1-32 0,0 1-704 0,0 1-144 0,3 1-16 0,-2 0-16 16,1 0-400-16,0 0-80 0,-1-2 0 0,0 0-128 31,-4-1-224-31,1-1-160 0,0-3-16 0,1-1-16 16,1-2-1472-16,-1-1-288 0,1 0-64 0</inkml:trace>
  <inkml:trace contextRef="#ctx0" brushRef="#br0" timeOffset="26685.251">7403 13093 23039 0,'0'0'2048'0,"0"0"-1648"15,0 0-400-15,0 0 0 0,0 0 3712 0,0 0 672 16,0 0 128-16,0 0 32 0,4-3-2992 0,0-1-592 15,0-2-112-15,0-1-16 0,2-2-256 0,1-3-64 16,0-2 0-16,0 0 0 0,1-6-336 0,-1 0-176 16,0 2 160-16,-1-2-160 0,-1 1 320 0,-1-4-48 15,-1 1 0-15,0-4 0 0,-1 1-272 0,1 0 0 0,-2-1 128 0,1 4-128 16,0-1 0-16,0 7 0 16,-1 3 0-16,0 3 0 0,0 3 0 0,-1 7 0 15,0 0 128-15,0 0-128 0,2 6 208 0,1 4-16 0,0 4 0 0,1 2 0 16,0 4 0-16,1 1 0 15,1 3 0-15,1-1 0 0,-2 1 0 0,0-1-16 0,0 1 0 0,1 0 0 16,1 0-176-16,1 1 0 16,0-1 0-16,1-1 0 0,-2-4 0 0,1 0 128 0,-1-4-128 0,2-3 128 15,0-1 112-15,-1-3 16 0,1-4 0 0,-1-3 0 16,-1-3-256-16,0-3 0 0,0-3 0 0,0-6 0 16,1-1 256-16,0-4-64 0,-1-2 0 0,0-2 0 15,-1 0-192-15,-2-3 176 0,-1-2-176 0,1-3 160 16,-2-5-160-16,-1-1 0 0,2-2 0 0,0 2 128 15,-1 1-128-15,0 4-192 0,0 1 32 0,1 7 16 0,0 2 144 16,0 7 0-16,0 1 0 0,-2 5 0 0,0 4 0 0,-1 5 0 16,0 0 192-16,4 6-64 0,1 3 176 0,-1 4 32 15,-1 3 16-15,2 5 0 0,1 1 80 0,1 6 16 16,1 4 0-16,0 0 0 0,-1 1-48 0,2-3 0 16,1 0 0-16,0-1 0 0,1-2-176 0,0 0-32 15,1-1-16-15,0-1 0 0,0 0-176 0,0-2 0 16,0-2 0-16,-1-1 0 0,-1-4 0 0,-1-2-144 15,-1-2 144-15,0-2-208 16,-2-2-1008-16,0-5-192 0,-6-3-32 0,4-1-13792 16,1-3-2768-16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3:56.638"/>
    </inkml:context>
    <inkml:brush xml:id="br0">
      <inkml:brushProperty name="width" value="0.05" units="cm"/>
      <inkml:brushProperty name="height" value="0.05" units="cm"/>
      <inkml:brushProperty name="color" value="#00A0D7"/>
    </inkml:brush>
  </inkml:definitions>
  <inkml:trace contextRef="#ctx0" brushRef="#br0">0 70 8751 0 0,'0'0'674'0'0,"12"-2"3254"0"0,102-18 6068 0 0,57-4-6947 0 0,153 28-2629 0 0,-236-15-1804 0 0,-32-5-2287 0 0,-55 15 2750 0 0,-1 1-126 0 0,0 0-29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26.645"/>
    </inkml:context>
    <inkml:brush xml:id="br0">
      <inkml:brushProperty name="width" value="0.05" units="cm"/>
      <inkml:brushProperty name="height" value="0.05" units="cm"/>
      <inkml:brushProperty name="color" value="#5B2D90"/>
    </inkml:brush>
  </inkml:definitions>
  <inkml:trace contextRef="#ctx0" brushRef="#br0">55 11 7831 0 0,'0'0'603'0'0,"0"0"-108"0"0,0 0 1019 0 0,0 0 485 0 0,0 0 96 0 0,0 0-147 0 0,8 3 280 0 0,12 1-1289 0 0,0 0 1 0 0,0-1-1 0 0,0 0 1 0 0,0-2-1 0 0,0-1 1 0 0,1 0-1 0 0,10-3-939 0 0,8 2 542 0 0,180-2 322 0 0,-204 3-1232 0 0,-1 0 0 0 0,0-1 0 0 0,1-1-1 0 0,-1 0 1 0 0,0-1 0 0 0,0-1 0 0 0,10-4 368 0 0,-23 8-1410 0 0,-1 0-313 0 0,0 0-63 0 0</inkml:trace>
  <inkml:trace contextRef="#ctx0" brushRef="#br0" timeOffset="403.062">21 110 5527 0 0,'0'0'423'0'0,"0"0"38"0"0,0 0 1195 0 0,0 0 552 0 0,9-1 3639 0 0,43 30-60 0 0,8 48-2245 0 0,-57-72-3402 0 0,21 28 55 0 0,2-1-1 0 0,1-1 1 0 0,1-1 0 0 0,2-1-1 0 0,1-2 1 0 0,5 2-195 0 0,-27-23-387 0 0,-1 1 0 0 0,1 0 0 0 0,-1 1 0 0 0,-1 0 0 0 0,1 0 0 0 0,-1 1 0 0 0,-1-1 0 0 0,6 11 387 0 0,-9-12-1257 0 0,-3-6-2901 0 0,0-1 4141 0 0,0 0-6767 0 0</inkml:trace>
  <inkml:trace contextRef="#ctx0" brushRef="#br0" timeOffset="782.208">1 1101 8287 0 0,'0'0'639'0'0,"0"0"-234"0"0,0 0 558 0 0,0 0 285 0 0,0 0 57 0 0,6-4 931 0 0,1-3-1583 0 0,0 0 0 0 0,-1-1 0 0 0,0 0 0 0 0,0 0-1 0 0,-1 0 1 0 0,0-1 0 0 0,0 0 0 0 0,1-4-653 0 0,11-19 1211 0 0,12-18-140 0 0,2 2 1 0 0,2 0 0 0 0,1 3 0 0 0,3 1 0 0 0,38-35-1072 0 0,11 10-363 0 0,-46 45-2822 0 0,-39 23 464 0 0,-1 1-4935 0 0</inkml:trace>
  <inkml:trace contextRef="#ctx0" brushRef="#br0" timeOffset="1050.235">78 1053 10591 0 0,'-3'5'1104'0'0,"1"0"-814"0"0,14 21 8464 0 0,31-9-6119 0 0,-17-14-2192 0 0,0-1 0 0 0,0-2-1 0 0,0-1 1 0 0,0 0 0 0 0,0-2 0 0 0,14-4-443 0 0,-3 2 157 0 0,187-33-422 0 0,-182 31-1980 0 0,-32 6 294 0 0</inkml:trace>
  <inkml:trace contextRef="#ctx0" brushRef="#br0" timeOffset="1345.216">726 765 2303 0 0,'0'0'615'0'0,"0"0"1742"0"0,0 0 767 0 0,0 0 151 0 0,0 0-286 0 0,0 0-1307 0 0,0 0-577 0 0,0 2-118 0 0,-21 217 3679 0 0,20-213-4681 0 0,1-5-243 0 0,0-1-786 0 0,0 0-303 0 0</inkml:trace>
  <inkml:trace contextRef="#ctx0" brushRef="#br0" timeOffset="1783.209">733 1 3679 0 0,'0'0'284'0'0,"0"0"182"0"0,0 0 1456 0 0,0 0 660 0 0,0 0 128 0 0,0 0-204 0 0,0 0-982 0 0,0 0-432 0 0,-3 14 1556 0 0,-3 86 365 0 0,5-32-2598 0 0,-1-5-1067 0 0,3-21-5271 0 0,0-29-1072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4.715"/>
    </inkml:context>
    <inkml:brush xml:id="br0">
      <inkml:brushProperty name="width" value="0.05" units="cm"/>
      <inkml:brushProperty name="height" value="0.05" units="cm"/>
      <inkml:brushProperty name="color" value="#5B2D90"/>
    </inkml:brush>
  </inkml:definitions>
  <inkml:trace contextRef="#ctx0" brushRef="#br0">4 231 14887 0 0,'0'0'680'0'0,"0"0"-10"0"0,0 0-318 0 0,0 0 250 0 0,15-2 1692 0 0,-6-2-2084 0 0,0-1 0 0 0,-1-1 0 0 0,1 1 0 0 0,-1-1 0 0 0,0-1 0 0 0,-1 0 0 0 0,0 0 0 0 0,0 0 0 0 0,0-1 0 0 0,-1 0 0 0 0,4-6-210 0 0,-7 10 10 0 0,1 0-4 0 0,0-1 0 0 0,0 0 0 0 0,-1 0 0 0 0,1 0 0 0 0,-1-1 0 0 0,-1 1 0 0 0,1-1 0 0 0,-1 1 0 0 0,1-1 0 0 0,-2 0 0 0 0,1 0 0 0 0,-1 0 0 0 0,1 0 1 0 0,-2 0-1 0 0,1-1 0 0 0,-1 1 0 0 0,0 0 0 0 0,0-4-6 0 0,-1 8 64 0 0,0 0 1 0 0,1 1 0 0 0,-1-1-1 0 0,0 0 1 0 0,0 1-1 0 0,0-1 1 0 0,0 1 0 0 0,-1-1-1 0 0,1 1 1 0 0,0-1-1 0 0,0 1 1 0 0,-1 0-1 0 0,1 0 1 0 0,-1 0 0 0 0,1 0-1 0 0,-1 0 1 0 0,0 0-1 0 0,1 0 1 0 0,-1 0 0 0 0,0 1-1 0 0,1-1 1 0 0,-1 0-1 0 0,0 1 1 0 0,0 0 0 0 0,0-1-1 0 0,0 1 1 0 0,1 0-1 0 0,-1 0 1 0 0,0 0-1 0 0,0 0 1 0 0,0 0 0 0 0,0 1-1 0 0,-1 0-64 0 0,-61 16 2314 0 0,61-16-2356 0 0,1 0 0 0 0,0 0 0 0 0,-1 0 0 0 0,1 0 0 0 0,0 0-1 0 0,0 0 1 0 0,0 0 0 0 0,0 1 0 0 0,0-1 0 0 0,0 1 0 0 0,0 0 0 0 0,1-1 0 0 0,-1 1-1 0 0,1 0 1 0 0,-1 0 0 0 0,1 0 0 0 0,0 0 0 0 0,-1 0 0 0 0,1 0 0 0 0,0 0 0 0 0,0 1-1 0 0,0-1 43 0 0,2 6-873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4.028"/>
    </inkml:context>
    <inkml:brush xml:id="br0">
      <inkml:brushProperty name="width" value="0.05" units="cm"/>
      <inkml:brushProperty name="height" value="0.05" units="cm"/>
      <inkml:brushProperty name="color" value="#5B2D90"/>
    </inkml:brush>
  </inkml:definitions>
  <inkml:trace contextRef="#ctx0" brushRef="#br0">0 44 2759 0 0,'0'0'248'0'0,"0"0"-248"0"0,0 0 0 0 0,0 0 0 0 0,0 0 1792 0 0,0 0 320 0 0,0 0 56 0 0,0 0 8 0 0,0 0-1768 0 0,0 0-408 0 0</inkml:trace>
  <inkml:trace contextRef="#ctx0" brushRef="#br0" timeOffset="310.318">13 28 8287 0 0,'0'0'382'0'0,"0"0"-8"0"0,0 0 145 0 0,0 0 1497 0 0,0 0 684 0 0,0 0 137 0 0,0 0-246 0 0,0 0-1162 0 0,0 0-512 0 0,0 0-99 0 0,0 0-81 0 0,0 0-268 0 0,0 0-110 0 0,0 0-27 0 0,-1-17 276 0 0,2 7-3357 0 0,-1 10-5430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1.326"/>
    </inkml:context>
    <inkml:brush xml:id="br0">
      <inkml:brushProperty name="width" value="0.05" units="cm"/>
      <inkml:brushProperty name="height" value="0.05" units="cm"/>
      <inkml:brushProperty name="color" value="#5B2D90"/>
    </inkml:brush>
  </inkml:definitions>
  <inkml:trace contextRef="#ctx0" brushRef="#br0">0 177 14831 0 0,'0'0'679'0'0,"0"0"-15"0"0,0 0-301 0 0,0 0 303 0 0,0 0 184 0 0,0 0 40 0 0,4 7 556 0 0,5 15-811 0 0,-1 1 1 0 0,-1 0 0 0 0,-1 0 0 0 0,-2 0 0 0 0,3 25-636 0 0,-1-12 839 0 0,-6-34-639 0 0,8-35 2163 0 0,2-11-1953 0 0,2 1 1 0 0,1 0 0 0 0,18-35-411 0 0,-7 44-378 0 0,-15 30-178 0 0,5 8-4783 0 0,-6 1-2759 0 0</inkml:trace>
  <inkml:trace contextRef="#ctx0" brushRef="#br0" timeOffset="574.631">221 428 2759 0 0,'0'0'126'0'0,"3"-12"3033"0"0,-2 8 2020 0 0,0 4 4184 0 0,-3 10-8732 0 0,0-5-417 0 0,1 0 1 0 0,0 0-1 0 0,1 1 1 0 0,-1-1-1 0 0,1 0 1 0 0,0 0 0 0 0,1 0-1 0 0,-1 1 1 0 0,1-1-1 0 0,0 0 1 0 0,0 0-1 0 0,2 4-214 0 0,-2-8 6 0 0,0 0-1 0 0,0 0 0 0 0,0-1 1 0 0,0 1-1 0 0,0 0 1 0 0,1-1-1 0 0,-1 1 1 0 0,0-1-1 0 0,0 1 0 0 0,1-1 1 0 0,-1 1-1 0 0,1-1 1 0 0,-1 0-1 0 0,0 0 0 0 0,1 0 1 0 0,-1 0-1 0 0,0 0 1 0 0,1 0-1 0 0,-1 0 1 0 0,1 0-1 0 0,-1 0 0 0 0,0-1 1 0 0,1 1-1 0 0,-1 0 1 0 0,0-1-1 0 0,1 0 1 0 0,-1 1-1 0 0,0-1 0 0 0,0 0 1 0 0,1 0-6 0 0,5-4 22 0 0,-1 0 1 0 0,0-1-1 0 0,-1 0 1 0 0,1 0-1 0 0,-1-1 1 0 0,0 1-1 0 0,-1-1 1 0 0,0 0-1 0 0,0 0 0 0 0,0-1 1 0 0,1-5-23 0 0,-1 6 98 0 0,0 23 66 0 0,-4-9-31 0 0,1 0 1 0 0,0 0-1 0 0,0 0 0 0 0,1 0 1 0 0,0 0-1 0 0,0-1 0 0 0,1 1 1 0 0,-1 0-1 0 0,2-1 0 0 0,-1 0 1 0 0,0 0-1 0 0,3 3-133 0 0,-4-7-21 0 0,-1-1-1 0 0,0 0 1 0 0,0 1-1 0 0,1-1 1 0 0,-1 0-1 0 0,0 0 1 0 0,1 0-1 0 0,-1 0 1 0 0,1 0-1 0 0,0 0 1 0 0,-1-1-1 0 0,1 1 1 0 0,0 0-1 0 0,-1-1 1 0 0,1 1 0 0 0,0-1-1 0 0,0 0 1 0 0,0 1-1 0 0,-1-1 1 0 0,1 0-1 0 0,0 0 1 0 0,0 0-1 0 0,0-1 1 0 0,-1 1 21 0 0,21-10-3404 0 0,-16 6 1987 0 0</inkml:trace>
  <inkml:trace contextRef="#ctx0" brushRef="#br0" timeOffset="947.994">543 401 14079 0 0,'0'0'646'0'0,"0"0"-16"0"0,-5 19 4404 0 0,24 60-1568 0 0,-18-78-3198 0 0,12 7 1408 0 0,-7-11-1538 0 0,1 0 1 0 0,-1-1-1 0 0,1 1 0 0 0,-1-1 1 0 0,0 0-1 0 0,-1-1 0 0 0,1 0 1 0 0,-1 1-1 0 0,0-2 0 0 0,0 1 1 0 0,0-1-1 0 0,-1 1 0 0 0,0-1 1 0 0,0 0-1 0 0,-1-1 0 0 0,1 1 1 0 0,-1-1-1 0 0,0-1-138 0 0,14-22-153 0 0,-7 12-537 0 0,-10 17 379 0 0,0 1-156 0 0,4-4-2049 0 0,-4 3 1059 0 0</inkml:trace>
  <inkml:trace contextRef="#ctx0" brushRef="#br0" timeOffset="1942.161">879 102 17479 0 0,'0'0'796'0'0,"0"0"-12"0"0,1 1-500 0 0,25 10 3901 0 0,-20-8-3952 0 0,-1-1 0 0 0,1 1 0 0 0,0-1 0 0 0,0 0 0 0 0,0-1 0 0 0,0 1 0 0 0,0-1 0 0 0,0 0 0 0 0,0-1 0 0 0,0 0 0 0 0,4 0-233 0 0,14-2-283 0 0,7-1-3712 0 0,-30 3 2085 0 0</inkml:trace>
  <inkml:trace contextRef="#ctx0" brushRef="#br0" timeOffset="2128.825">848 263 15607 0 0,'0'0'712'0'0,"0"0"-14"0"0,0 0-288 0 0,0 0 444 0 0,0 0 238 0 0,8 4 1124 0 0,70 0 1133 0 0,-36-6-2712 0 0,21 8-667 0 0,-38-1-4334 0 0,-24-5-3426 0 0</inkml:trace>
  <inkml:trace contextRef="#ctx0" brushRef="#br0" timeOffset="2376.664">813 433 13559 0 0,'9'-11'1448'0'0,"115"-177"5691"0"0,14-19-5383 0 0,-125 189-3184 0 0,-8 10 545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7.951"/>
    </inkml:context>
    <inkml:brush xml:id="br0">
      <inkml:brushProperty name="width" value="0.05" units="cm"/>
      <inkml:brushProperty name="height" value="0.05" units="cm"/>
      <inkml:brushProperty name="color" value="#5B2D90"/>
    </inkml:brush>
  </inkml:definitions>
  <inkml:trace contextRef="#ctx0" brushRef="#br0">21 1 8751 0 0,'0'0'674'0'0,"0"0"-185"0"0,0 0 850 0 0,0 0 418 0 0,0 0 88 0 0,-1 1-149 0 0,-2 4-1409 0 0,1-1-1 0 0,-1 1 1 0 0,1 0-1 0 0,0 0 0 0 0,0 0 1 0 0,1 0-1 0 0,-1 0 1 0 0,1 1-1 0 0,0-1 1 0 0,1 0-1 0 0,-1 1 1 0 0,1-1-1 0 0,0 0 0 0 0,1 1 1 0 0,-1-1-1 0 0,1 0 1 0 0,0 1-1 0 0,0-1 1 0 0,1 0-1 0 0,-1 0 0 0 0,1 0 1 0 0,0 0-1 0 0,1 0 1 0 0,2 3-287 0 0,-3-7 25 0 0,0-1 1 0 0,0 1 0 0 0,0-1-1 0 0,0 0 1 0 0,1 0-1 0 0,-1 0 1 0 0,0 0-1 0 0,0 0 1 0 0,1-1 0 0 0,-1 1-1 0 0,0-1 1 0 0,0 1-1 0 0,0-1 1 0 0,0 0-1 0 0,0 1 1 0 0,0-1 0 0 0,0 0-1 0 0,0-1 1 0 0,0 1-1 0 0,0 0 1 0 0,-1 0-1 0 0,2-2-25 0 0,91-99 147 0 0,-89 98-136 0 0,4 18 498 0 0,6 30-104 0 0,-13-37-326 0 0,0 0 0 0 0,0 0-1 0 0,1 0 1 0 0,0-1 0 0 0,0 1-1 0 0,0-1 1 0 0,1 1 0 0 0,0-1-1 0 0,0 0 1 0 0,4 4-79 0 0,8-1 0 0 0,2-8 16 0 0,7-19 75 0 0,-10 1-2156 0 0,-7 4-4863 0 0,-3 2-386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8.231"/>
    </inkml:context>
    <inkml:brush xml:id="br0">
      <inkml:brushProperty name="width" value="0.05" units="cm"/>
      <inkml:brushProperty name="height" value="0.05" units="cm"/>
      <inkml:brushProperty name="color" value="#5B2D90"/>
    </inkml:brush>
  </inkml:definitions>
  <inkml:trace contextRef="#ctx0" brushRef="#br0">4 0 11055 0 0,'0'0'506'0'0,"0"0"-10"0"0,0 0 109 0 0,0 0 1631 0 0,0 0 753 0 0,0 0 150 0 0,0 0-305 0 0,0 0-1384 0 0,0 0-608 0 0,0 0-124 0 0,0 0-92 0 0,0 0-296 0 0,0 0-129 0 0,0 0-29 0 0,0 1-32 0 0,-3 9 151 0 0,3-9-2945 0 0,0 1-4389 0 0,0-2-1115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0.505"/>
    </inkml:context>
    <inkml:brush xml:id="br0">
      <inkml:brushProperty name="width" value="0.05" units="cm"/>
      <inkml:brushProperty name="height" value="0.05" units="cm"/>
      <inkml:brushProperty name="color" value="#5B2D90"/>
    </inkml:brush>
  </inkml:definitions>
  <inkml:trace contextRef="#ctx0" brushRef="#br0">1 13 13359 0 0,'0'0'1027'0'0,"0"0"-414"0"0,0 0 750 0 0,0 0 394 0 0,0 0 78 0 0,0 0-116 0 0,1 0-564 0 0,93-6 3660 0 0,-72 3-4485 0 0,1 1 0 0 0,-1 0 0 0 0,1 2 0 0 0,-1 1 0 0 0,1 1 1 0 0,-1 1-1 0 0,3 1-330 0 0,19 26 41 0 0,-43-29-132 0 0,-1-1-141 0 0,0 0-58 0 0,0 0-13 0 0,0 0-116 0 0,24-12-5866 0 0,-19 6 4245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2.351"/>
    </inkml:context>
    <inkml:brush xml:id="br0">
      <inkml:brushProperty name="width" value="0.05" units="cm"/>
      <inkml:brushProperty name="height" value="0.05" units="cm"/>
      <inkml:brushProperty name="color" value="#5B2D90"/>
    </inkml:brush>
  </inkml:definitions>
  <inkml:trace contextRef="#ctx0" brushRef="#br0">11 6 2759 0 0,'-10'-5'916'0'0,"10"5"2428"0"0,0 0 1164 0 0,16 4 4703 0 0,0 5-5116 0 0,20 36-3910 0 0,-30-37 812 0 0,6 14-798 0 0,0 0 0 0 0,-2 1 0 0 0,-1 0-1 0 0,0 1 1 0 0,-2-1 0 0 0,-1 2 0 0 0,0 2-199 0 0,-3-15 24 0 0,7 30 17 0 0,-3 0 1 0 0,-1 0-1 0 0,-2 0 0 0 0,-1 1 1 0 0,-3-1-1 0 0,-2 1 0 0 0,-1-1 1 0 0,-7 30-42 0 0,9-63 34 0 0,-1 0 0 0 0,0 0 0 0 0,0-1 0 0 0,-1 1 0 0 0,0 0 1 0 0,-1-1-1 0 0,0 0 0 0 0,0 1 0 0 0,-1-2 0 0 0,0 1 0 0 0,0 0 0 0 0,-1-1 0 0 0,0 0 1 0 0,0 0-1 0 0,-7 5-34 0 0,13-12-48 0 0,-1 1 0 0 0,1 0-1 0 0,-1-1 1 0 0,0 1 0 0 0,1-1 0 0 0,-1 1 0 0 0,1-1 0 0 0,-1 1 0 0 0,0-1 0 0 0,1 1 0 0 0,-1-1 0 0 0,0 0-1 0 0,0 1 1 0 0,1-1 0 0 0,-1 0 0 0 0,0 0 0 0 0,0 1 0 0 0,0-1 0 0 0,1 0 0 0 0,-1 0 0 0 0,0 0 0 0 0,0 0-1 0 0,0 0 1 0 0,1 0 0 0 0,-1 0 0 0 0,0-1 0 0 0,0 1 0 0 0,0 0 0 0 0,1 0 0 0 0,-1 0 0 0 0,0-1 0 0 0,0 1-1 0 0,1-1 1 0 0,-1 1 0 0 0,0 0 0 0 0,1-1 0 0 0,-1 1 0 0 0,0-1 0 0 0,1 1 0 0 0,-1-1 0 0 0,1 0 0 0 0,-1 1-1 0 0,1-1 1 0 0,-1 0 0 0 0,1 1 0 0 0,-1-1 0 0 0,1 0 0 0 0,0 1 0 0 0,-1-1 0 0 0,1 0 0 0 0,0 0 0 0 0,0 0-1 0 0,-1 1 1 0 0,1-1 0 0 0,0 0 0 0 0,0 0 0 0 0,0 0 0 0 0,0 1 0 0 0,0-1 0 0 0,0 0 0 0 0,0 0 0 0 0,0 0-1 0 0,1 1 1 0 0,-1-1 0 0 0,0 0 0 0 0,1 0 48 0 0,2-9-2113 0 0,1 0-3638 0 0,1-1-1693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2.881"/>
    </inkml:context>
    <inkml:brush xml:id="br0">
      <inkml:brushProperty name="width" value="0.05" units="cm"/>
      <inkml:brushProperty name="height" value="0.05" units="cm"/>
      <inkml:brushProperty name="color" value="#5B2D90"/>
    </inkml:brush>
  </inkml:definitions>
  <inkml:trace contextRef="#ctx0" brushRef="#br0">0 60 8751 0 0,'0'0'674'0'0,"8"-17"4267"0"0,7-2 3558 0 0,6 6-3736 0 0,-11 11-4510 0 0,-1-1 0 0 0,1 1 1 0 0,0 1-1 0 0,0 0 1 0 0,0 0-1 0 0,0 1 0 0 0,0 0 1 0 0,0 0-1 0 0,-1 1 1 0 0,1 1-1 0 0,3 0-253 0 0,-9-1 4 0 0,0-1 0 0 0,0 0 0 0 0,0 1-1 0 0,0 0 1 0 0,0-1 0 0 0,-1 2 0 0 0,1-1 0 0 0,0 0-1 0 0,0 1 1 0 0,-1 0 0 0 0,1 0 0 0 0,-1 0 0 0 0,0 0 0 0 0,1 0-1 0 0,-1 1 1 0 0,0-1 0 0 0,0 1 0 0 0,-1 0 0 0 0,1 0-1 0 0,0 0 1 0 0,-1 0 0 0 0,0 0 0 0 0,0 1 0 0 0,0-1 0 0 0,0 1-1 0 0,0-1 1 0 0,-1 1 0 0 0,0 0 0 0 0,0 0 0 0 0,0 0-1 0 0,0 0 1 0 0,0-1 0 0 0,-1 1 0 0 0,1 0 0 0 0,-1 0 0 0 0,0 0-1 0 0,-1 4-3 0 0,-4 3 55 0 0,0-1 0 0 0,-1 0-1 0 0,0 0 1 0 0,-1 0 0 0 0,0-1 0 0 0,-1 1-1 0 0,0-2 1 0 0,0 1 0 0 0,-1-1-1 0 0,0-1 1 0 0,0 1 0 0 0,0-2 0 0 0,-1 1-1 0 0,-6 2-54 0 0,-35 27 618 0 0,29-16 113 0 0,30-9-635 0 0,1-7-96 0 0,1 0 0 0 0,-1-1 0 0 0,1 0 0 0 0,0-1 0 0 0,0 0 0 0 0,0 0 0 0 0,0-1 0 0 0,0 0 0 0 0,1-1 0 0 0,21 3 0 0 0,-26-2-1 0 0,13 2-38 0 0,0 0 0 0 0,-1-1 0 0 0,1-1 0 0 0,0-1 0 0 0,0 0 0 0 0,-1-2 0 0 0,1 0 0 0 0,0-1 0 0 0,5-2 39 0 0,-22 4 268 0 0,0 0-1379 0 0,-1 0-8601 0 0,-1 1 299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1.027"/>
    </inkml:context>
    <inkml:brush xml:id="br0">
      <inkml:brushProperty name="width" value="0.05" units="cm"/>
      <inkml:brushProperty name="height" value="0.05" units="cm"/>
      <inkml:brushProperty name="color" value="#5B2D90"/>
    </inkml:brush>
  </inkml:definitions>
  <inkml:trace contextRef="#ctx0" brushRef="#br0">0 163 14975 0 0,'0'0'687'0'0,"0"0"-16"0"0,0 0-282 0 0,0 0 411 0 0,0 0 233 0 0,5 7 1078 0 0,18 84 2383 0 0,1 71-1111 0 0,-24-161-3159 0 0,0-1-1 0 0,0 0-7 0 0,0 0-7 0 0,0 0-1 0 0,0 0-9 0 0,0 0-41 0 0,0 0-19 0 0,0 0-3 0 0,0 0-4 0 0,11-19 295 0 0,47-124-125 0 0,55-60 173 0 0,-60 145-491 0 0,-52 58-93 0 0,-1 0-133 0 0,17 7-3064 0 0,-16-5 2979 0 0,1-1-135 0 0,0 1-2905 0 0,3 2 1644 0 0</inkml:trace>
  <inkml:trace contextRef="#ctx0" brushRef="#br0" timeOffset="484.029">373 324 5983 0 0,'0'0'274'0'0,"0"0"-6"0"0,-8 12 5197 0 0,-5 33 2910 0 0,12-37-8096 0 0,1 1-1 0 0,0 0 1 0 0,1 0 0 0 0,0-1 0 0 0,0 1-1 0 0,1 0 1 0 0,0-1 0 0 0,1 1 0 0 0,-1-1-1 0 0,2 0 1 0 0,1 5-279 0 0,-3-12 36 0 0,-1 0-1 0 0,1 0 1 0 0,-1 0-1 0 0,1 0 1 0 0,0 0 0 0 0,-1-1-1 0 0,1 1 1 0 0,0 0-1 0 0,-1-1 1 0 0,1 1 0 0 0,0-1-1 0 0,0 0 1 0 0,0 0-1 0 0,-1 1 1 0 0,1-1 0 0 0,0 0-1 0 0,0-1 1 0 0,0 1-1 0 0,0 0 1 0 0,-1 0-1 0 0,1-1 1 0 0,0 1 0 0 0,0-1-1 0 0,-1 0 1 0 0,1 1-1 0 0,0-1 1 0 0,-1 0 0 0 0,1 0-1 0 0,0 0-35 0 0,6-5 57 0 0,0 0 0 0 0,0 0 0 0 0,-1-1 0 0 0,1 0-1 0 0,-2 0 1 0 0,1-1 0 0 0,-1 1 0 0 0,0-2 0 0 0,-1 1 0 0 0,1-1-57 0 0,2-3 23 0 0,20-39-79 0 0,-28 50 117 0 0,0 1 110 0 0,0 0 21 0 0,-11 18 632 0 0,10-15-803 0 0,0 1 0 0 0,1 0 0 0 0,-1 0 0 0 0,1 0 0 0 0,0 0 0 0 0,0 0 0 0 0,0-1 0 0 0,0 1 1 0 0,1 0-1 0 0,-1 0 0 0 0,1 0 0 0 0,0 0 0 0 0,0-1 0 0 0,1 1 0 0 0,-1 0 0 0 0,1-1 0 0 0,0 0 0 0 0,0 1 0 0 0,0-1 0 0 0,0 0 0 0 0,0 0 0 0 0,1 0 0 0 0,0 0 0 0 0,-1 0 0 0 0,1 0 0 0 0,0-1 0 0 0,0 0 0 0 0,1 1 0 0 0,-1-1 1 0 0,0 0-1 0 0,1-1 0 0 0,-1 1 0 0 0,1 0 0 0 0,0-1 0 0 0,-1 0 0 0 0,1 0 0 0 0,0 0 0 0 0,0 0 0 0 0,0-1 0 0 0,-1 0 0 0 0,1 1 0 0 0,1-2-21 0 0,-5 2-211 0 0,10 0 33 0 0,-5-1-3780 0 0,-5 0 2205 0 0</inkml:trace>
  <inkml:trace contextRef="#ctx0" brushRef="#br0" timeOffset="873.661">743 372 9671 0 0,'0'0'440'0'0,"0"0"-5"0"0,0 0 100 0 0,0 0 1449 0 0,0 0 668 0 0,0 0 130 0 0,0 0-263 0 0,0 0-1227 0 0,0 0-535 0 0,0 16 862 0 0,12 96-282 0 0,-5-76-728 0 0,15-33 454 0 0,-17-6-954 0 0,0-1 0 0 0,0 0-1 0 0,-1-1 1 0 0,1 1 0 0 0,-1-1 0 0 0,0 0-1 0 0,0 0 1 0 0,0 0 0 0 0,-1 0 0 0 0,0-1-1 0 0,0 1 1 0 0,0-1 0 0 0,-1 0 0 0 0,1-2-109 0 0,4-8 141 0 0,73-117 486 0 0,-80 132-810 0 0,0 1-21 0 0,0 0 4 0 0,0 0-125 0 0,0 0-526 0 0,-4 5-2916 0 0,-1 0-5194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00.104"/>
    </inkml:context>
    <inkml:brush xml:id="br0">
      <inkml:brushProperty name="width" value="0.05" units="cm"/>
      <inkml:brushProperty name="height" value="0.05" units="cm"/>
      <inkml:brushProperty name="color" value="#00A0D7"/>
    </inkml:brush>
  </inkml:definitions>
  <inkml:trace contextRef="#ctx0" brushRef="#br0">1 1 8751 0 0,'12'9'952'0'0,"109"-1"10782"0"0,41 1-7702 0 0,82-8-2190 0 0,-35 0-1394 0 0,170 9-458 0 0,-218-5-7373 0 0,-152-4-216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8.592"/>
    </inkml:context>
    <inkml:brush xml:id="br0">
      <inkml:brushProperty name="width" value="0.05" units="cm"/>
      <inkml:brushProperty name="height" value="0.05" units="cm"/>
      <inkml:brushProperty name="color" value="#5B2D90"/>
    </inkml:brush>
  </inkml:definitions>
  <inkml:trace contextRef="#ctx0" brushRef="#br0">23 135 5983 0 0,'0'0'464'0'0,"0"0"179"0"0,0 0 1886 0 0,0 0 855 0 0,0 0 175 0 0,0 2-350 0 0,-14 43 894 0 0,6 69-2719 0 0,21 164-371 0 0,-12-239-1657 0 0,-1-38-49 0 0,0-1-993 0 0,0 0-4092 0 0,0 0-1749 0 0</inkml:trace>
  <inkml:trace contextRef="#ctx0" brushRef="#br0" timeOffset="480.879">59 134 16415 0 0,'-2'-4'202'0'0,"1"0"1"0"0,0 0-1 0 0,0 0 0 0 0,0 0 0 0 0,0 0 1 0 0,1-1-1 0 0,0 1 0 0 0,0 0 0 0 0,0 0 1 0 0,0 0-1 0 0,1-1 0 0 0,-1 1 0 0 0,1 0 1 0 0,0 0-1 0 0,0 0 0 0 0,1 0 0 0 0,-1 0 1 0 0,1 0-1 0 0,0 1 0 0 0,0-1 0 0 0,0 0 1 0 0,0 1-1 0 0,1-1 0 0 0,-1 1 0 0 0,1 0 1 0 0,0 0-1 0 0,0 0 0 0 0,0 0 0 0 0,1 1 1 0 0,-1-1-1 0 0,1 1 0 0 0,-1 0 0 0 0,1 0 0 0 0,0 0 1 0 0,-1 0-1 0 0,1 1 0 0 0,0-1 0 0 0,3 1-202 0 0,3-1 10 0 0,-1 1-1 0 0,1 1 0 0 0,-1-1 0 0 0,1 2 1 0 0,-1-1-1 0 0,1 2 0 0 0,-1-1 0 0 0,1 1 1 0 0,-1 0-1 0 0,0 1 0 0 0,0 0 0 0 0,0 1 0 0 0,0 0 1 0 0,-1 0-1 0 0,1 1 0 0 0,-1 0 0 0 0,0 0 1 0 0,-1 1-1 0 0,1 0 0 0 0,-1 0 0 0 0,0 1 0 0 0,-1 0 1 0 0,1 0-1 0 0,-1 0 0 0 0,2 6-9 0 0,-5-4 126 0 0,-1 1-1 0 0,0 0 0 0 0,-1 0 1 0 0,0 0-1 0 0,-1 0 1 0 0,0 0-1 0 0,0 0 0 0 0,-1 0 1 0 0,-1 0-1 0 0,0 0 1 0 0,0 0-1 0 0,0-1 0 0 0,-1 1 1 0 0,-1-1-1 0 0,0 1 1 0 0,0-1-1 0 0,-1 0 0 0 0,0-1 1 0 0,0 1-1 0 0,-3 1-125 0 0,-3 7 235 0 0,-1 0-1 0 0,-1-1 1 0 0,0 0 0 0 0,-1-1-1 0 0,-1-1 1 0 0,0 0 0 0 0,-1-1-1 0 0,0-1 1 0 0,-14 8-235 0 0,29-19 21 0 0,-1 0-1 0 0,1 0 1 0 0,-1 0-1 0 0,1 0 1 0 0,-1 0-1 0 0,1 0 1 0 0,-1-1 0 0 0,1 1-1 0 0,-1 0 1 0 0,0-1-1 0 0,1 1 1 0 0,-1-1-1 0 0,0 1 1 0 0,0-1 0 0 0,1 0-1 0 0,-1 0 1 0 0,0 0-1 0 0,0 0 1 0 0,1 0-1 0 0,-1 0 1 0 0,0-1 0 0 0,0 1-1 0 0,1 0 1 0 0,-1-1-1 0 0,0 0 1 0 0,1 1-1 0 0,-1-1 1 0 0,1 0 0 0 0,-1 0-1 0 0,0 0 1 0 0,1 0-1 0 0,0 0 1 0 0,-1 0-1 0 0,1 0 1 0 0,0 0 0 0 0,-1 0-1 0 0,1-1 1 0 0,0 1-1 0 0,0-1 1 0 0,0 1-1 0 0,0-1 1 0 0,1 1 0 0 0,-1-1-1 0 0,0 1 1 0 0,0-1-1 0 0,1 0 1 0 0,-1 1-1 0 0,1-1 1 0 0,0 0-21 0 0,0 1 1 0 0,0 0 1 0 0,0 0-1 0 0,0 0 0 0 0,0-1 1 0 0,1 1-1 0 0,-1 0 0 0 0,0 0 1 0 0,1 0-1 0 0,-1 0 0 0 0,1 0 1 0 0,-1 0-1 0 0,1 0 0 0 0,-1 0 1 0 0,1 0-1 0 0,0 0 0 0 0,-1 0 0 0 0,1 1 1 0 0,0-1-1 0 0,0 0 0 0 0,0 0 1 0 0,0 1-1 0 0,0-1 0 0 0,0 0 1 0 0,-1 1-1 0 0,2-1 0 0 0,-1 1 1 0 0,0 0-1 0 0,0-1 0 0 0,0 1 1 0 0,0 0-1 0 0,0-1 0 0 0,0 1 1 0 0,0 0-1 0 0,0 0 0 0 0,0 0 1 0 0,1 0-1 0 0,-1 0 0 0 0,0 0 1 0 0,0 0-1 0 0,0 0 0 0 0,0 1 0 0 0,0-1 1 0 0,1 0-2 0 0,47 15 135 0 0,-40-9-90 0 0,0 0 1 0 0,0 0-1 0 0,-1 1 0 0 0,0 0 0 0 0,0 1 1 0 0,-1-1-1 0 0,0 2 0 0 0,0-1 0 0 0,-1 1 0 0 0,0 0 1 0 0,-1 0-1 0 0,0 0 0 0 0,2 7-45 0 0,0-4 134 0 0,0 1 0 0 0,0-1 0 0 0,1-1 0 0 0,0 0 1 0 0,1 0-1 0 0,1 0 0 0 0,4 3-134 0 0,8 5-732 0 0,-21-18 289 0 0,-1-1-80 0 0,0 0-18 0 0,0 0-86 0 0,4-2-1056 0 0,-2 1-1424 0 0,4-3-5700 0 0</inkml:trace>
  <inkml:trace contextRef="#ctx0" brushRef="#br0" timeOffset="1020.536">512 579 7367 0 0,'0'0'334'0'0,"2"-6"119"0"0,1-9 12651 0 0,-2 15-9101 0 0,1 6-2158 0 0,54 154-35 0 0,-45-142-1731 0 0,-9-17-42 0 0,0 0-1 0 0,0-1 1 0 0,0 1-1 0 0,0-1 1 0 0,0 1 0 0 0,0-1-1 0 0,0 0 1 0 0,0 0-1 0 0,0 0 1 0 0,0 0 0 0 0,0 0-1 0 0,0 0 1 0 0,0 0-1 0 0,0-1 1 0 0,0 1 0 0 0,0-1-1 0 0,0 1 1 0 0,0-1-1 0 0,-1 0 1 0 0,1 0-1 0 0,0 0 1 0 0,0 0 0 0 0,-1 0-1 0 0,1 0 1 0 0,0 0-1 0 0,-1 0 1 0 0,1-1 0 0 0,-1 1-1 0 0,0-1 1 0 0,1 1-1 0 0,-1-1 1 0 0,0 0 0 0 0,0 1-1 0 0,0-1 1 0 0,0 0-1 0 0,0-1-36 0 0,1 0 67 0 0,71-86 1241 0 0,46-51-943 0 0,-118 139-451 0 0,-1 1-72 0 0,0 0-322 0 0,0 0-140 0 0,0 0-26 0 0,0 0-102 0 0,0 0-392 0 0,0 0-167 0 0,0 0-1534 0 0,0 0-6010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7.002"/>
    </inkml:context>
    <inkml:brush xml:id="br0">
      <inkml:brushProperty name="width" value="0.05" units="cm"/>
      <inkml:brushProperty name="height" value="0.05" units="cm"/>
      <inkml:brushProperty name="color" value="#5B2D90"/>
    </inkml:brush>
  </inkml:definitions>
  <inkml:trace contextRef="#ctx0" brushRef="#br0">64 1085 3679 0 0,'-12'10'360'0'0,"4"-2"-199"0"0,-9 6 2232 0 0,11-11 2830 0 0,-1-2 3924 0 0,-7-24-7447 0 0,20-115 812 0 0,-10-208-307 0 0,8 298-2186 0 0,3 0 0 0 0,1 0 0 0 0,2 1 0 0 0,2 0 0 0 0,3 0 0 0 0,1 2 0 0 0,3 0 0 0 0,1 1 0 0 0,11-15-19 0 0,-26 49-93 0 0,0 1 1 0 0,1-1-1 0 0,0 2 0 0 0,0-1 1 0 0,1 1-1 0 0,0 0 0 0 0,1 0 0 0 0,0 0 1 0 0,0 1-1 0 0,0 1 0 0 0,1-1 1 0 0,0 2-1 0 0,1-1 0 0 0,-1 1 1 0 0,1 0-1 0 0,0 1 0 0 0,0 0 0 0 0,0 1 1 0 0,9-2 92 0 0,1 9-3007 0 0,-13 0 1263 0 0</inkml:trace>
  <inkml:trace contextRef="#ctx0" brushRef="#br0" timeOffset="512.29">502 408 13759 0 0,'0'0'630'0'0,"0"0"-13"0"0,0 0-276 0 0,0 0 289 0 0,0 0 164 0 0,0 2 36 0 0,-9 221 3351 0 0,-11 33-1740 0 0,2-148-346 0 0,79-161-321 0 0,-55 50-1769 0 0,0 0 0 0 0,0 1-1 0 0,0 0 1 0 0,0 0 0 0 0,0 0 0 0 0,1 1-1 0 0,-1 0 1 0 0,1 0 0 0 0,-1 0-1 0 0,1 1 1 0 0,-1 0 0 0 0,1 0-1 0 0,-1 1 1 0 0,1 0 0 0 0,-1 0-1 0 0,0 0 1 0 0,4 2-5 0 0,32 22-4388 0 0,-36-19 2659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4.008"/>
    </inkml:context>
    <inkml:brush xml:id="br0">
      <inkml:brushProperty name="width" value="0.05" units="cm"/>
      <inkml:brushProperty name="height" value="0.05" units="cm"/>
      <inkml:brushProperty name="color" value="#5B2D90"/>
    </inkml:brush>
  </inkml:definitions>
  <inkml:trace contextRef="#ctx0" brushRef="#br0">4 0 15919 0 0,'0'0'730'0'0,"0"1"-14"0"0,-3 2-294 0 0,2-2 474 0 0,1-1 258 0 0,0 0 50 0 0,18 3 1505 0 0,153 3 917 0 0,-34-3-3922 0 0,-96 8-2937 0 0,-32-6 1505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4.287"/>
    </inkml:context>
    <inkml:brush xml:id="br0">
      <inkml:brushProperty name="width" value="0.05" units="cm"/>
      <inkml:brushProperty name="height" value="0.05" units="cm"/>
      <inkml:brushProperty name="color" value="#5B2D90"/>
    </inkml:brush>
  </inkml:definitions>
  <inkml:trace contextRef="#ctx0" brushRef="#br0">33 9 11055 0 0,'-9'11'431'0'0,"-3"3"476"0"0,0-2 4138 0 0,17-10 448 0 0,6 2-4176 0 0,12-2-855 0 0,-1-1 0 0 0,1 0-1 0 0,0-2 1 0 0,0-1 0 0 0,0-1-1 0 0,-1-1 1 0 0,14-4-462 0 0,22-3 431 0 0,47-12-4324 0 0,-88 19-4854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6.583"/>
    </inkml:context>
    <inkml:brush xml:id="br0">
      <inkml:brushProperty name="width" value="0.05" units="cm"/>
      <inkml:brushProperty name="height" value="0.05" units="cm"/>
      <inkml:brushProperty name="color" value="#5B2D90"/>
    </inkml:brush>
  </inkml:definitions>
  <inkml:trace contextRef="#ctx0" brushRef="#br0">0 206 9215 0 0,'0'0'707'0'0,"0"0"-175"0"0,0 0 993 0 0,0 0 482 0 0,0 0 97 0 0,0 0-156 0 0,0 0-741 0 0,0 0-325 0 0,0 0-67 0 0,0 0-58 0 0,0 0-186 0 0,5 15 822 0 0,23 116 1880 0 0,-28-125-3120 0 0,0-7-133 0 0,1 1-1 0 0,-1 0 1 0 0,0 0-1 0 0,1-1 0 0 0,-1 1 1 0 0,0 0-1 0 0,1 0 1 0 0,-1 0-1 0 0,1 0 1 0 0,-1-1-1 0 0,0 1 0 0 0,1 0 1 0 0,-1 0-1 0 0,1 0 1 0 0,-1 0-1 0 0,0 0 1 0 0,1 0-1 0 0,-1 0 0 0 0,1 0 1 0 0,-1 0-1 0 0,1 0 1 0 0,-1 0-1 0 0,0 0 1 0 0,1 0-1 0 0,-1 1 0 0 0,0-1 1 0 0,1 0-1 0 0,-1 0 1 0 0,1 0-1 0 0,-1 1 1 0 0,0-1-1 0 0,1 0 0 0 0,-1 0 1 0 0,0 1-1 0 0,1-1 1 0 0,-1 0-1 0 0,0 1 1 0 0,0-1-1 0 0,1 0 0 0 0,-1 1 1 0 0,0-1-1 0 0,0 0 1 0 0,0 1-1 0 0,1-1 1 0 0,-1 0-1 0 0,0 1 0 0 0,0-1 1 0 0,0 1-1 0 0,0-1 1 0 0,0 0-1 0 0,0 1 1 0 0,0-1-1 0 0,0 1 0 0 0,0-1 1 0 0,0 0-1 0 0,0 1 1 0 0,0-1-1 0 0,0 1 1 0 0,0-1-1 0 0,0 0 0 0 0,0 1 1 0 0,-1-1-1 0 0,1 1 1 0 0,0-1-1 0 0,0 0 1 0 0,0 1-1 0 0,-1-1-19 0 0,7-6 6 0 0,-1-1 0 0 0,0 0 0 0 0,0 0 0 0 0,-1-1 1 0 0,0 1-1 0 0,0-1 0 0 0,-1 0 0 0 0,0 0 0 0 0,0 0 0 0 0,0-4-6 0 0,7-17 11 0 0,-6 18-11 0 0,0 1 0 0 0,1-1 0 0 0,1 1 0 0 0,-1 0 0 0 0,2 0 0 0 0,-1 1 0 0 0,1-1 0 0 0,1 2 0 0 0,0-1 0 0 0,7-5 0 0 0,-1 16 12 0 0,-10 5 11 0 0,0 0 1 0 0,-1 0-1 0 0,0 0 0 0 0,0 0 1 0 0,-1 0-1 0 0,0 0 0 0 0,0 1 1 0 0,-1-1-1 0 0,0 1 0 0 0,0 0 0 0 0,-1-1 1 0 0,0 1-1 0 0,-1 4-23 0 0,2 5 61 0 0,-1 54 248 0 0,0-70-243 0 0,0-1 6 0 0,0 0-7 0 0,20-20-1 0 0,15-33-52 0 0,-27 40-53 0 0,0 0-1 0 0,0 0 0 0 0,1 1 0 0 0,1 0 0 0 0,0 1 0 0 0,0 0 0 0 0,1 1 0 0 0,7-5 42 0 0,-5 11-66 0 0,-4 14 55 0 0,0 71 184 0 0,-8-53-127 0 0,3 33 60 0 0,-4-61-217 0 0,0 1-1 0 0,0 0 1 0 0,1 0-1 0 0,-1 0 0 0 0,0 0 1 0 0,1-1-1 0 0,-1 1 0 0 0,0 0 1 0 0,1 0-1 0 0,-1-1 1 0 0,1 1-1 0 0,-1 0 0 0 0,1-1 1 0 0,0 1-1 0 0,-1 0 1 0 0,1-1-1 0 0,0 1 0 0 0,-1-1 1 0 0,1 1-1 0 0,0-1 1 0 0,0 0-1 0 0,-1 1 0 0 0,1-1 1 0 0,0 0-1 0 0,0 1 0 0 0,0-1 1 0 0,-1 0-1 0 0,1 0 1 0 0,0 0-1 0 0,0 0 0 0 0,0 1 1 0 0,0-1-1 0 0,0-1 1 0 0,-1 1-1 0 0,1 0 0 0 0,0 0 1 0 0,0 0-1 0 0,0 0 1 0 0,0 0-1 0 0,-1-1 0 0 0,1 1 1 0 0,0 0-1 0 0,0-1 0 0 0,0 1 1 0 0,-1-1-1 0 0,1 1 1 0 0,0-1-1 0 0,-1 1 0 0 0,1-1 1 0 0,0 0-1 0 0,-1 1 1 0 0,1-1-1 0 0,-1 0 0 0 0,1 1 1 0 0,-1-1-1 0 0,1 0 1 0 0,-1 1-1 0 0,1-1 0 0 0,-1 0 1 0 0,0 0-1 0 0,0 0 0 0 0,1 0 112 0 0,0 0-846 0 0,8-8-7121 0 0</inkml:trace>
  <inkml:trace contextRef="#ctx0" brushRef="#br0" timeOffset="246.436">540 159 10591 0 0,'0'1'819'0'0,"-1"2"-852"0"0,-7 28 2323 0 0,-7 46 9127 0 0,15-50-10739 0 0,3-10 62 0 0,9-23-2295 0 0,5-25-1981 0 0,-13 17 1676 0 0</inkml:trace>
  <inkml:trace contextRef="#ctx0" brushRef="#br0" timeOffset="432.756">585 17 7367 0 0,'0'0'656'0'0,"-5"-4"-528"0"0,0 0-128 0 0,-2 2 0 0 0,7 2 2208 0 0,-6-3 416 0 0,1 1 88 0 0,5 2 8 0 0,-5-2-1600 0 0,5 2-328 0 0,0 0-64 0 0,0 0-16 0 0,0 0-616 0 0,0 0-96 0 0,0 0-88 0 0,0 0-5736 0 0,7 7-1144 0 0</inkml:trace>
  <inkml:trace contextRef="#ctx0" brushRef="#br0" timeOffset="620.931">644 235 2759 0 0,'0'10'1773'0'0,"1"4"-4993"0"0,-1-6 3362 0 0,1 1 4531 0 0,-1-1 2193 0 0,0 1 3864 0 0,8-22-8934 0 0,42-94 292 0 0,8 34-1996 0 0,-55 70-81 0 0,0 0 0 0 0,0 1 0 0 0,0 0 0 0 0,0 0 1 0 0,0 0-1 0 0,0 0 0 0 0,0 0 0 0 0,1 1 0 0 0,-1 0 0 0 0,1-1 1 0 0,-1 1-1 0 0,1 0 0 0 0,0 1 0 0 0,-1-1 0 0 0,1 1 1 0 0,0-1-1 0 0,0 1 0 0 0,-1 0 0 0 0,1 1 0 0 0,0-1 1 0 0,-1 1-1 0 0,1-1 0 0 0,0 1 0 0 0,0 0-11 0 0,2 4 71 0 0,0 0 1 0 0,0 0-1 0 0,0 0 0 0 0,0 1 0 0 0,-1 0 1 0 0,0 0-1 0 0,0 0 0 0 0,-1 1 0 0 0,0-1 1 0 0,0 1-1 0 0,0 0 0 0 0,-1 0 0 0 0,0 1 1 0 0,0-1-1 0 0,-1 1 0 0 0,0-1 0 0 0,0 1 1 0 0,-1 0-1 0 0,0-1 0 0 0,-1 1 0 0 0,1 0 1 0 0,-2 6-72 0 0,5 10 112 0 0,6 40-113 0 0,-10-62-129 0 0,0-2-19 0 0,0 0-159 0 0,0 0-655 0 0,0 0-285 0 0,0 0-57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5.130"/>
    </inkml:context>
    <inkml:brush xml:id="br0">
      <inkml:brushProperty name="width" value="0.05" units="cm"/>
      <inkml:brushProperty name="height" value="0.05" units="cm"/>
      <inkml:brushProperty name="color" value="#5B2D90"/>
    </inkml:brush>
  </inkml:definitions>
  <inkml:trace contextRef="#ctx0" brushRef="#br0">264 50 7367 0 0,'0'0'334'0'0,"0"0"-1"0"0,-6-11 1666 0 0,5 9-1593 0 0,0 1 0 0 0,-1 0 1 0 0,1 0-1 0 0,-1 1 0 0 0,1-1 1 0 0,-1 0-1 0 0,1 0 0 0 0,-1 1 1 0 0,0-1-1 0 0,1 1 0 0 0,-1-1 1 0 0,0 1-1 0 0,1 0 0 0 0,-1 0 1 0 0,0-1-1 0 0,1 1 0 0 0,-1 0 1 0 0,0 1-1 0 0,0-1 1 0 0,1 0-1 0 0,-1 0 0 0 0,-1 1-406 0 0,-54 27 2243 0 0,41-16-1836 0 0,0 0 0 0 0,0 2 0 0 0,1 0-1 0 0,1 0 1 0 0,1 1 0 0 0,0 1 0 0 0,0 1 0 0 0,2-1-1 0 0,0 2 1 0 0,-4 8-407 0 0,14-24 15 0 0,0 0 0 0 0,0 0 0 0 0,0 0 0 0 0,0 0 0 0 0,0 0 1 0 0,0 0-1 0 0,1 0 0 0 0,-1 0 0 0 0,1 0 0 0 0,-1 0 0 0 0,1 0 0 0 0,0 0 0 0 0,0 0 0 0 0,0 0 0 0 0,0 0 0 0 0,0 1 0 0 0,0-1 0 0 0,0 0 0 0 0,1 0 0 0 0,-1 0 1 0 0,1 0-1 0 0,0 0 0 0 0,-1 0 0 0 0,1 0 0 0 0,0 0 0 0 0,0 0 0 0 0,0 0 0 0 0,1-1 0 0 0,-1 1 0 0 0,0 0 0 0 0,1-1 0 0 0,-1 1 0 0 0,1-1 0 0 0,-1 1 0 0 0,1-1 0 0 0,0 0 1 0 0,0 0-1 0 0,-1 0 0 0 0,1 0 0 0 0,0 0 0 0 0,0 0 0 0 0,0 0 0 0 0,0 0 0 0 0,0-1 0 0 0,0 1 0 0 0,0-1 0 0 0,1 0 0 0 0,-1 1 0 0 0,0-1 0 0 0,1 0-15 0 0,7-3-21 0 0,1 0 0 0 0,-1-1 0 0 0,0 0-1 0 0,-1 0 1 0 0,1-1 0 0 0,-1 0 0 0 0,1-1-1 0 0,-1 0 1 0 0,-1-1 0 0 0,0 1 0 0 0,0-2-1 0 0,0 1 1 0 0,0-1 0 0 0,-1 0-1 0 0,-1-1 1 0 0,0 1 0 0 0,0-1 0 0 0,0-1-1 0 0,-1 1 1 0 0,0-3 21 0 0,32-93-404 0 0,-40 114 485 0 0,0 0-1 0 0,1 0 1 0 0,1 0 0 0 0,-1 0-1 0 0,1 0 1 0 0,1 1 0 0 0,0-1-1 0 0,0 0 1 0 0,0 0 0 0 0,2 1-1 0 0,-1-1 1 0 0,2 4-81 0 0,-2-8-23 0 0,0 0 0 0 0,1-1 1 0 0,-1 1-1 0 0,1 0 0 0 0,0-1 0 0 0,0 1 0 0 0,1-1 0 0 0,-1 0 0 0 0,1 0 1 0 0,0 0-1 0 0,0 0 0 0 0,1 0 0 0 0,-1 0 0 0 0,1-1 0 0 0,0 0 0 0 0,3 3 23 0 0,32-8-3778 0 0,4-34-2847 0 0,-36 26 5034 0 0</inkml:trace>
  <inkml:trace contextRef="#ctx0" brushRef="#br0" timeOffset="281.053">427 126 2759 0 0,'6'-14'248'0'0,"-5"13"1498"0"0,4-8 11044 0 0,-4 8-10071 0 0,-1 1-1951 0 0,23 104 2932 0 0,-13-37-1696 0 0,6-79-1563 0 0,26-82 5 0 0,-36 74-412 0 0,3-7-46 0 0,-7 19-18 0 0,0-1 0 0 0,0 1 0 0 0,1-1 0 0 0,1 1 0 0 0,-1 0 0 0 0,1 0 0 0 0,1 0 1 0 0,0 0-1 0 0,0 1 0 0 0,0 0 0 0 0,1 0 0 0 0,0 0 0 0 0,6-5 30 0 0,15 8-4674 0 0,-20 5 2917 0 0</inkml:trace>
  <inkml:trace contextRef="#ctx0" brushRef="#br0" timeOffset="800.262">856 55 14655 0 0,'0'0'671'0'0,"0"0"-14"0"0,0 0-289 0 0,0 0 334 0 0,-19-1 2674 0 0,12 4-3108 0 0,1 1 1 0 0,0-1 0 0 0,0 1 0 0 0,1 0-1 0 0,-1 1 1 0 0,1-1 0 0 0,0 1 0 0 0,0 0-1 0 0,0 1 1 0 0,1-1 0 0 0,0 1 0 0 0,0 0-1 0 0,0 0 1 0 0,-1 3-269 0 0,3-6 63 0 0,0 0-1 0 0,1 0 0 0 0,-1 0 1 0 0,1 0-1 0 0,0 0 1 0 0,0 0-1 0 0,0 0 0 0 0,0 0 1 0 0,0 0-1 0 0,1 0 1 0 0,-1 1-1 0 0,1-1 0 0 0,0 0 1 0 0,0 0-1 0 0,0 1 1 0 0,0-1-1 0 0,1 0 0 0 0,0 0 1 0 0,-1 1-1 0 0,1-1-62 0 0,0-1 2 0 0,0-1 1 0 0,0 0-1 0 0,0 0 0 0 0,0 0 1 0 0,0 0-1 0 0,0-1 0 0 0,0 1 0 0 0,0 0 1 0 0,0 0-1 0 0,1 0 0 0 0,-1-1 1 0 0,0 1-1 0 0,0-1 0 0 0,1 1 1 0 0,-1-1-1 0 0,0 0 0 0 0,1 1 0 0 0,-1-1 1 0 0,0 0-1 0 0,1 0 0 0 0,-1 0 1 0 0,1 0-1 0 0,-1 0 0 0 0,0 0 1 0 0,1 0-1 0 0,-1 0 0 0 0,0-1 0 0 0,1 1 1 0 0,-1 0-1 0 0,0-1-2 0 0,0 1 3 0 0,3-2-3 0 0,0 1 0 0 0,0-1 0 0 0,-1 0 0 0 0,1 0 0 0 0,-1 0 0 0 0,0-1 0 0 0,0 1 0 0 0,1-1 0 0 0,-2 0 0 0 0,1 0 0 0 0,0 0 0 0 0,0 0 0 0 0,-1 0 0 0 0,0 0 0 0 0,0-1 0 0 0,0 1 0 0 0,0-1 0 0 0,0 0 0 0 0,-1 0 0 0 0,1 1 0 0 0,0-5 0 0 0,-2-4 11 0 0,0 11 42 0 0,-9 9 22 0 0,8 0-22 0 0,-1 0-1 0 0,1-1 1 0 0,0 1 0 0 0,1 0 0 0 0,0-1 0 0 0,0 1 0 0 0,0 0 0 0 0,1 0-1 0 0,0-1 1 0 0,1 1 0 0 0,0-1 0 0 0,0 1 0 0 0,1-1 0 0 0,2 7-53 0 0,4 16 65 0 0,-2-6 77 0 0,-1 0-1 0 0,-1 1 1 0 0,-1 0-1 0 0,-2 0 0 0 0,0 0 1 0 0,-2 1-1 0 0,-1-1 1 0 0,0 0-1 0 0,-2 0-141 0 0,2-15 122 0 0,0 0 0 0 0,-1-1 0 0 0,0 1 0 0 0,0-1-1 0 0,-1 0 1 0 0,0 1 0 0 0,-1-1 0 0 0,0-1 0 0 0,-1 1-1 0 0,1-1 1 0 0,-2 1 0 0 0,1-1 0 0 0,-1-1 0 0 0,0 1-1 0 0,-1-1 1 0 0,1 0 0 0 0,-6 3-122 0 0,10-9 10 0 0,1 0 1 0 0,-1-1-1 0 0,0 1 0 0 0,0-1 0 0 0,0 0 1 0 0,0 1-1 0 0,0-1 0 0 0,0 0 0 0 0,0 0 1 0 0,0 0-1 0 0,0 0 0 0 0,0-1 0 0 0,1 1 1 0 0,-1 0-1 0 0,0-1 0 0 0,0 1 0 0 0,0-1 1 0 0,0 0-1 0 0,1 0 0 0 0,-1 0 0 0 0,0 0 1 0 0,1 0-1 0 0,-1 0 0 0 0,0 0 1 0 0,1 0-1 0 0,0-1 0 0 0,-1 1 0 0 0,1 0 1 0 0,0-1-1 0 0,-1 1 0 0 0,1-2-10 0 0,-35-52-34 0 0,33 48-230 0 0,-1 0 0 0 0,1 0 0 0 0,1-1 0 0 0,0 0 0 0 0,0 1 0 0 0,0-1 0 0 0,1 0 0 0 0,0 0 1 0 0,0 0-1 0 0,1 0 0 0 0,0 0 0 0 0,1-2 264 0 0,25-55-7498 0 0,-18 55 287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9.662"/>
    </inkml:context>
    <inkml:brush xml:id="br0">
      <inkml:brushProperty name="width" value="0.05" units="cm"/>
      <inkml:brushProperty name="height" value="0.05" units="cm"/>
      <inkml:brushProperty name="color" value="#5B2D90"/>
    </inkml:brush>
  </inkml:definitions>
  <inkml:trace contextRef="#ctx0" brushRef="#br0">28 15 8751 0 0,'0'0'399'0'0,"0"0"-4"0"0,0-1-253 0 0,2-8 3514 0 0,0 5 6674 0 0,-1 17-9601 0 0,4 13-482 0 0,-1 0 1 0 0,-1 0-1 0 0,-1 1 1 0 0,-2-1-1 0 0,-1 0 1 0 0,-1 1-1 0 0,-1 3-247 0 0,3-27 25 0 0,-3 23 285 0 0,-2-1 1 0 0,0 0-1 0 0,-1 0 1 0 0,-1 0-1 0 0,-7 13-310 0 0,13-36 92 0 0,3-1-29 0 0,-1 0 1 0 0,1 0-1 0 0,-1 1 0 0 0,1-1 1 0 0,0 0-1 0 0,-1 0 0 0 0,1-1 1 0 0,0 1-1 0 0,0 0 1 0 0,0 0-1 0 0,-1-1 0 0 0,1 1 1 0 0,0-1-1 0 0,0 0 0 0 0,0 0 1 0 0,0 1-1 0 0,0-1 0 0 0,0-1 1 0 0,0 1-1 0 0,0 0 0 0 0,0 0 1 0 0,0-1-1 0 0,0 1-63 0 0,7 0 136 0 0,2 0-126 0 0,0 1 0 0 0,0 0 0 0 0,0 0 0 0 0,0 1 0 0 0,0 1 0 0 0,0-1 0 0 0,-1 2 0 0 0,0 0 0 0 0,1 0 0 0 0,7 5-10 0 0,-9-3-393 0 0,-8-5 58 0 0,0 0-1 0 0,1 0 1 0 0,-1 0-1 0 0,0 0 1 0 0,0 0 0 0 0,1 0-1 0 0,-1 0 1 0 0,1-1-1 0 0,-1 1 1 0 0,0-1-1 0 0,1 1 1 0 0,0-1-1 0 0,-1 1 1 0 0,1-1 0 0 0,-1 0-1 0 0,1 0 1 0 0,-1 0-1 0 0,1 0 1 0 0,-1 0-1 0 0,1 0 1 0 0,-1 0 0 0 0,1 0-1 0 0,0-1 1 0 0,-1 1-1 0 0,1-1 1 0 0,0 0 335 0 0,5-2-7607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50.320"/>
    </inkml:context>
    <inkml:brush xml:id="br0">
      <inkml:brushProperty name="width" value="0.05" units="cm"/>
      <inkml:brushProperty name="height" value="0.05" units="cm"/>
      <inkml:brushProperty name="color" value="#5B2D90"/>
    </inkml:brush>
  </inkml:definitions>
  <inkml:trace contextRef="#ctx0" brushRef="#br0">1 22 10135 0 0,'0'0'464'0'0,"0"0"-9"0"0,0 0 88 0 0,0 0 1459 0 0,0 0 669 0 0,0 0 134 0 0,4-11 3743 0 0,8 1-8256 0 0,-7 9-200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50.911"/>
    </inkml:context>
    <inkml:brush xml:id="br0">
      <inkml:brushProperty name="width" value="0.05" units="cm"/>
      <inkml:brushProperty name="height" value="0.05" units="cm"/>
      <inkml:brushProperty name="color" value="#5B2D90"/>
    </inkml:brush>
  </inkml:definitions>
  <inkml:trace contextRef="#ctx0" brushRef="#br0">0 170 21655 0 0,'0'0'496'0'0,"0"0"67"0"0,7-5 553 0 0,25-33-366 0 0,-12 15 671 0 0,29-37 677 0 0,-29 17-4599 0 0,-19 42-3794 0 0,-1 1-2017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51.458"/>
    </inkml:context>
    <inkml:brush xml:id="br0">
      <inkml:brushProperty name="width" value="0.05" units="cm"/>
      <inkml:brushProperty name="height" value="0.05" units="cm"/>
      <inkml:brushProperty name="color" value="#5B2D90"/>
    </inkml:brush>
  </inkml:definitions>
  <inkml:trace contextRef="#ctx0" brushRef="#br0">39 0 9215 0 0,'0'0'707'0'0,"0"0"-155"0"0,0 0 1076 0 0,0 0 513 0 0,0 0 106 0 0,0 0-164 0 0,0 0-781 0 0,3 7 564 0 0,2 86 1266 0 0,-6-68-2878 0 0,-4 50 649 0 0,-4 0 1 0 0,-12 45-904 0 0,11-81 1606 0 0,25-41-1115 0 0,104-23 898 0 0,-20 22-1279 0 0,-71-3-2634 0 0,-15 1-1579 0 0,-7 3 2135 0 0</inkml:trace>
  <inkml:trace contextRef="#ctx0" brushRef="#br0" timeOffset="385.573">356 321 5063 0 0,'0'0'232'0'0,"0"0"524"0"0,0 0 2074 0 0,-1 5 5804 0 0,1 8-4487 0 0,28 96-330 0 0,-28-109-3782 0 0,0 0 1 0 0,1 1-1 0 0,0-1 0 0 0,-1 1 0 0 0,1-1 1 0 0,-1 0-1 0 0,1 1 0 0 0,-1-1 0 0 0,1 0 1 0 0,0 0-1 0 0,-1 1 0 0 0,1-1 1 0 0,-1 0-1 0 0,1 0 0 0 0,0 0 0 0 0,-1 0 1 0 0,1 0-1 0 0,0 0 0 0 0,-1 0 0 0 0,1 0 1 0 0,0 0-1 0 0,-1 0 0 0 0,1 0 0 0 0,-1-1 1 0 0,1 1-1 0 0,0 0 0 0 0,-1 0 1 0 0,1 0-1 0 0,-1-1 0 0 0,1 1 0 0 0,0 0 1 0 0,-1-1-1 0 0,1 1 0 0 0,-1-1 0 0 0,1 1 1 0 0,-1-1-1 0 0,0 1 0 0 0,1-1 0 0 0,-1 1 1 0 0,1-1-1 0 0,-1 1 0 0 0,0-1 0 0 0,1 1 1 0 0,-1-1-1 0 0,0 1 0 0 0,0-1 1 0 0,1 0-1 0 0,-1 1 0 0 0,0-1-35 0 0,21-31 704 0 0,38-40-149 0 0,-58 71-536 0 0,1 0 1 0 0,0 0 0 0 0,-1 0-1 0 0,1 0 1 0 0,0 0 0 0 0,0 0 0 0 0,0 0-1 0 0,0 1 1 0 0,0-1 0 0 0,0 0-1 0 0,0 1 1 0 0,0 0 0 0 0,0 0-1 0 0,0-1 1 0 0,0 1 0 0 0,0 0-1 0 0,0 1 1 0 0,0-1 0 0 0,0 0 0 0 0,0 1-1 0 0,0-1 1 0 0,0 1 0 0 0,0-1-1 0 0,0 1 1 0 0,-1 0 0 0 0,1 0-1 0 0,0 0 1 0 0,0 0 0 0 0,-1 0-1 0 0,1 0 1 0 0,0 0 0 0 0,-1 1-1 0 0,1-1 1 0 0,-1 1 0 0 0,0-1 0 0 0,1 1-1 0 0,-1-1 1 0 0,0 1 0 0 0,0 0-1 0 0,0 0-19 0 0,30 78 1071 0 0,-22-36-817 0 0,-9-42-244 0 0,0-2-170 0 0,0 0-85 0 0,0 0-12 0 0,0 0-175 0 0,0 0-714 0 0,0 0-307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3:57.759"/>
    </inkml:context>
    <inkml:brush xml:id="br0">
      <inkml:brushProperty name="width" value="0.05" units="cm"/>
      <inkml:brushProperty name="height" value="0.05" units="cm"/>
      <inkml:brushProperty name="color" value="#00A0D7"/>
    </inkml:brush>
  </inkml:definitions>
  <inkml:trace contextRef="#ctx0" brushRef="#br0">236 228 7831 0 0,'0'0'603'0'0,"5"-18"6485"0"0,-27 8-2892 0 0,-22 25-2683 0 0,29-7-1132 0 0,0 0-1 0 0,0 1 0 0 0,1 1 1 0 0,0 0-1 0 0,1 1 0 0 0,0 1 1 0 0,0 0-1 0 0,1 0 0 0 0,1 2 1 0 0,1-1-1 0 0,-2 4-380 0 0,10-16 13 0 0,0 1 0 0 0,1 0 0 0 0,-1 0-1 0 0,1 0 1 0 0,0 0 0 0 0,-1 0 0 0 0,1 0 0 0 0,0 0 0 0 0,0 0 0 0 0,0 1-1 0 0,1-1 1 0 0,-1 0 0 0 0,0 1 0 0 0,1-1 0 0 0,0 0 0 0 0,-1 1-1 0 0,1-1 1 0 0,0 1 0 0 0,0-1 0 0 0,0 1 0 0 0,1-1 0 0 0,-1 0 0 0 0,1 1-1 0 0,-1-1 1 0 0,1 0 0 0 0,0 1 0 0 0,0-1 0 0 0,0 0 0 0 0,0 0-1 0 0,0 0 1 0 0,0 1 0 0 0,1-1 0 0 0,-1-1 0 0 0,1 1 0 0 0,-1 0-1 0 0,1 0 1 0 0,0 0 0 0 0,-1-1 0 0 0,1 1 0 0 0,0-1 0 0 0,0 0 0 0 0,0 1-1 0 0,1-1 1 0 0,-1 0 0 0 0,0 0 0 0 0,0 0 0 0 0,1-1 0 0 0,-1 1-1 0 0,1 0-12 0 0,5-2-32 0 0,1 0-1 0 0,-1-1 0 0 0,0 0 1 0 0,0 0-1 0 0,-1-1 0 0 0,1 1 1 0 0,0-2-1 0 0,-1 1 0 0 0,0-1 1 0 0,0 0-1 0 0,0-1 0 0 0,0 0 1 0 0,0 0-1 0 0,-1 0 0 0 0,0-1 1 0 0,0 0-1 0 0,-1 0 0 0 0,0 0 1 0 0,0-1-1 0 0,0 0 0 0 0,-1 0 1 0 0,0 0 32 0 0,-1 1-14 0 0,0 0 0 0 0,-1 0 0 0 0,0 0 0 0 0,0 0 1 0 0,-1 0-1 0 0,0 0 0 0 0,0-1 0 0 0,0 1 0 0 0,-1 0 1 0 0,0-1-1 0 0,0 1 0 0 0,-1 0 0 0 0,1-1 0 0 0,-1 1 0 0 0,-1 0 1 0 0,1 0-1 0 0,-1 0 0 0 0,0 0 0 0 0,-1-1 14 0 0,1 4 19 0 0,1 2 79 0 0,1 1 42 0 0,-3 12 290 0 0,3-1-393 0 0,1 1 0 0 0,0-1 1 0 0,1 0-1 0 0,1 0 0 0 0,-1-1 0 0 0,2 1 1 0 0,-1 0-1 0 0,2-1 0 0 0,-1 0 0 0 0,1 0 1 0 0,1 0-1 0 0,0-1 0 0 0,0 1 0 0 0,1-2 1 0 0,0 1-1 0 0,2 1-37 0 0,17 16-546 0 0,9-19-4521 0 0,-28-10 3693 0 0</inkml:trace>
  <inkml:trace contextRef="#ctx0" brushRef="#br0" timeOffset="329.883">540 249 3679 0 0,'0'0'284'0'0,"4"-7"1120"0"0,2-3 4390 0 0,-4-8 861 0 0,-12 14-3592 0 0,-21 16-1119 0 0,23-5-1689 0 0,-1-1 1 0 0,1 2-1 0 0,1-1 0 0 0,-1 1 1 0 0,1 0-1 0 0,0 0 0 0 0,1 1 0 0 0,0 0 1 0 0,1 0-1 0 0,0 1 0 0 0,0 0 0 0 0,1 0 1 0 0,-1 1-256 0 0,5-9 16 0 0,-1 1 0 0 0,1 0 0 0 0,-1-1 0 0 0,1 1 0 0 0,0 0 0 0 0,0-1 0 0 0,0 1 0 0 0,0 0 0 0 0,0-1 0 0 0,1 1 0 0 0,-1 0 0 0 0,1-1 0 0 0,0 1 0 0 0,0-1 0 0 0,0 1 0 0 0,0-1 0 0 0,0 0 0 0 0,0 1 0 0 0,1-1 0 0 0,-1 0 0 0 0,1 0 0 0 0,-1 0 0 0 0,1 0 0 0 0,0 0 0 0 0,0 0 0 0 0,0 0 0 0 0,0 0 0 0 0,0-1 0 0 0,0 1 0 0 0,1-1 0 0 0,-1 0 0 0 0,0 0 0 0 0,1 0 0 0 0,-1 0 0 0 0,2 1-16 0 0,3 0-4 0 0,1 0-1 0 0,0-1 1 0 0,0 0 0 0 0,-1 0-1 0 0,1 0 1 0 0,0-1-1 0 0,0 0 1 0 0,0-1 0 0 0,0 1-1 0 0,0-2 1 0 0,3 0 4 0 0,81-35-3255 0 0,-81 29 1735 0 0</inkml:trace>
  <inkml:trace contextRef="#ctx0" brushRef="#br0" timeOffset="549.402">812 1 11519 0 0,'-5'14'1248'0'0,"-3"17"259"0"0,1 0-1 0 0,2 1 1 0 0,1 0-1 0 0,2 0 0 0 0,1 0 1 0 0,2 10-1507 0 0,-4 66 2206 0 0,3-99-3763 0 0</inkml:trace>
  <inkml:trace contextRef="#ctx0" brushRef="#br0" timeOffset="737.241">697 299 17215 0 0,'0'0'794'0'0,"13"-13"442"0"0,17 7 3391 0 0,21 17-2864 0 0,-20-3-1484 0 0,52-1-2535 0 0,-71-7 1045 0 0</inkml:trace>
  <inkml:trace contextRef="#ctx0" brushRef="#br0" timeOffset="943.167">982 244 9671 0 0,'0'0'440'0'0,"0"0"-5"0"0,-3 17 106 0 0,-8 21 9763 0 0,-9 50-7029 0 0,20-80-3299 0 0,1-6-8099 0 0,2-3 1003 0 0</inkml:trace>
  <inkml:trace contextRef="#ctx0" brushRef="#br0" timeOffset="1110.864">1026 142 10135 0 0,'0'0'896'0'0,"-3"-1"-712"0"0,-1-1-184 0 0,0 1 0 0 0,-1 0 1544 0 0,2 0 280 0 0,-1 0 48 0 0,4 1 16 0 0,0 0-1224 0 0,0 0-248 0 0,0 0-40 0 0,0 0-16 0 0,0 0-872 0 0,4 3-168 0 0,1 1-40 0 0</inkml:trace>
  <inkml:trace contextRef="#ctx0" brushRef="#br0" timeOffset="1360.827">1188 236 18775 0 0,'0'0'430'0'0,"0"0"55"0"0,-19 0 747 0 0,12 4-855 0 0,1 1 0 0 0,0-1-1 0 0,0 1 1 0 0,0 0 0 0 0,0 0 0 0 0,1 1 0 0 0,0 0 0 0 0,0-1 0 0 0,1 2-1 0 0,0-1 1 0 0,0 1 0 0 0,0-1 0 0 0,1 1 0 0 0,-3 6-377 0 0,5-10 32 0 0,0-1-1 0 0,0 0 1 0 0,0 1 0 0 0,0-1-1 0 0,1 1 1 0 0,-1-1 0 0 0,1 1 0 0 0,0-1-1 0 0,-1 1 1 0 0,1-1 0 0 0,0 1 0 0 0,0 0-1 0 0,1-1 1 0 0,-1 1 0 0 0,0-1 0 0 0,1 1-1 0 0,0-1 1 0 0,0 1 0 0 0,-1-1 0 0 0,1 0-1 0 0,1 1 1 0 0,-1-1 0 0 0,0 0-1 0 0,0 0 1 0 0,1 0 0 0 0,-1 0 0 0 0,1 0-1 0 0,0 0 1 0 0,0 0 0 0 0,0 0 0 0 0,0-1-1 0 0,0 1 1 0 0,0-1 0 0 0,0 1 0 0 0,0-1-1 0 0,0 0 1 0 0,1 0 0 0 0,-1 0 0 0 0,1 0-1 0 0,-1 0 1 0 0,1-1 0 0 0,-1 1-1 0 0,1-1 1 0 0,-1 1 0 0 0,1-1 0 0 0,-1 0-1 0 0,1 0 1 0 0,-1 0 0 0 0,1 0 0 0 0,-1-1-1 0 0,1 1 1 0 0,-1-1 0 0 0,1 1 0 0 0,-1-1-1 0 0,1 0 1 0 0,0-1-32 0 0,1 0-67 0 0,0 0 1 0 0,-1-1-1 0 0,0 1 0 0 0,1-1 1 0 0,-1 0-1 0 0,0 0 0 0 0,0 0 1 0 0,0 0-1 0 0,-1 0 0 0 0,1-1 1 0 0,-1 1-1 0 0,0-1 0 0 0,0 0 1 0 0,0 0-1 0 0,0 0 0 0 0,-1 0 1 0 0,0 0-1 0 0,0 0 0 0 0,0 0 1 0 0,0 0-1 0 0,0 0 0 0 0,-1-1 1 0 0,0 1-1 0 0,0 0 0 0 0,0 0 1 0 0,0-1-1 0 0,-1 1 0 0 0,1 0 1 0 0,-1 0-1 0 0,0 0 0 0 0,-1 0 1 0 0,1 0-1 0 0,-1-1 67 0 0,-2-13-4076 0 0,2 10-3952 0 0</inkml:trace>
  <inkml:trace contextRef="#ctx0" brushRef="#br0" timeOffset="1723.193">1258 205 10591 0 0,'-2'43'4325'0'0,"0"-5"1660"0"0,2-24-5260 0 0,1-1 0 0 0,1 1 0 0 0,0-1 1 0 0,1 1-1 0 0,0-1 0 0 0,1 0 1 0 0,2 3-726 0 0,-6-15 13 0 0,0 0-1 0 0,0 0 1 0 0,0 0 0 0 0,0-1 0 0 0,0 1-1 0 0,1 0 1 0 0,-1 0 0 0 0,0 0 0 0 0,1 0-1 0 0,-1 0 1 0 0,0 0 0 0 0,1 0 0 0 0,-1-1-1 0 0,1 1 1 0 0,-1 0 0 0 0,1 0 0 0 0,0-1-1 0 0,-1 1 1 0 0,1 0 0 0 0,0-1 0 0 0,0 1-1 0 0,-1-1 1 0 0,1 1 0 0 0,0-1 0 0 0,0 1 0 0 0,0-1-1 0 0,0 1 1 0 0,-1-1 0 0 0,1 0 0 0 0,0 0-1 0 0,0 1 1 0 0,0-1 0 0 0,0 0 0 0 0,0 0-1 0 0,0 0 1 0 0,0 0 0 0 0,0 0 0 0 0,0 0-1 0 0,0 0 1 0 0,0 0 0 0 0,0-1 0 0 0,0 1-1 0 0,-1 0 1 0 0,1 0 0 0 0,0-1 0 0 0,0 1-1 0 0,0-1 1 0 0,0 1 0 0 0,0-1 0 0 0,-1 1 0 0 0,1-1-1 0 0,0 1 1 0 0,0-1 0 0 0,-1 0 0 0 0,1 1-1 0 0,-1-1 1 0 0,1 0 0 0 0,0 0 0 0 0,-1 1-1 0 0,1-1 1 0 0,-1 0 0 0 0,0 0 0 0 0,1 0-1 0 0,-1 0 1 0 0,1 0-13 0 0,27-53 112 0 0,-19 34-48 0 0,1 2 0 0 0,1-1 0 0 0,0 1 0 0 0,1 1 0 0 0,1 0 0 0 0,4-3-64 0 0,-17 20 15 0 0,1-1 1 0 0,-1 0-1 0 0,1 0 0 0 0,0 0 0 0 0,-1 0 1 0 0,1 1-1 0 0,0-1 0 0 0,-1 0 1 0 0,1 1-1 0 0,0-1 0 0 0,0 0 0 0 0,0 1 1 0 0,0-1-1 0 0,0 1 0 0 0,-1-1 1 0 0,1 1-1 0 0,0 0 0 0 0,0-1 0 0 0,0 1 1 0 0,0 0-1 0 0,0 0 0 0 0,0 0 1 0 0,0 0-1 0 0,0 0 0 0 0,1 0 0 0 0,-1 0 1 0 0,0 0-1 0 0,0 0 0 0 0,0 0 1 0 0,0 0-1 0 0,0 1 0 0 0,0-1 0 0 0,-1 0 1 0 0,1 1-1 0 0,0-1 0 0 0,0 1 0 0 0,0-1 1 0 0,0 1-1 0 0,0-1 0 0 0,0 1 1 0 0,-1 0-1 0 0,1-1 0 0 0,0 1 0 0 0,0 0 1 0 0,-1 0-1 0 0,1 0 0 0 0,-1-1 1 0 0,1 1-1 0 0,-1 0 0 0 0,1 0 0 0 0,-1 0 1 0 0,1 0-1 0 0,-1 0 0 0 0,0 0 1 0 0,1 0-1 0 0,-1 0 0 0 0,0 0 0 0 0,0 0 1 0 0,0 0-1 0 0,0 0 0 0 0,0 0 0 0 0,0 0 1 0 0,0 1-16 0 0,5 176 1973 0 0,15-152-5996 0 0,-15-27-5498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50.493"/>
    </inkml:context>
    <inkml:brush xml:id="br0">
      <inkml:brushProperty name="width" value="0.05" units="cm"/>
      <inkml:brushProperty name="height" value="0.05" units="cm"/>
      <inkml:brushProperty name="color" value="#5B2D90"/>
    </inkml:brush>
  </inkml:definitions>
  <inkml:trace contextRef="#ctx0" brushRef="#br0">1 31 20647 0 0,'0'0'464'0'0,"0"0"68"0"0,0 0 35 0 0,0 0-63 0 0,0 0-258 0 0,0 0 132 0 0,0 0 94 0 0,0 0 21 0 0,1 0-61 0 0,17 0-2301 0 0,-17 0 690 0 0</inkml:trace>
  <inkml:trace contextRef="#ctx0" brushRef="#br0" timeOffset="245.658">145 21 17855 0 0,'0'0'792'0'0,"0"0"160"0"0,0 0-760 0 0,0 0-192 0 0,0 0 0 0 0,0 0 0 0 0,0 0 768 0 0,0 0 128 0 0,0 0 16 0 0,7-4 8 0 0,-2-1-584 0 0,-5 5-112 0 0,0 0-32 0 0,6-4 0 0 0,0 0-768 0 0,1 0-160 0 0,-7 4-32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49.929"/>
    </inkml:context>
    <inkml:brush xml:id="br0">
      <inkml:brushProperty name="width" value="0.05" units="cm"/>
      <inkml:brushProperty name="height" value="0.05" units="cm"/>
      <inkml:brushProperty name="color" value="#5B2D90"/>
    </inkml:brush>
  </inkml:definitions>
  <inkml:trace contextRef="#ctx0" brushRef="#br0">19 0 15607 0 0,'0'0'712'0'0,"0"0"-14"0"0,0 0-282 0 0,0 0 466 0 0,0 0 256 0 0,-9 11 1977 0 0,0 39-14 0 0,23 29-2683 0 0,-9-66-102 0 0,-4-10-1989 0 0,0 1-6128 0 0,-1-4 495 0 0</inkml:trace>
  <inkml:trace contextRef="#ctx0" brushRef="#br0" timeOffset="186.307">148 277 16703 0 0,'0'0'763'0'0,"9"-12"282"0"0,54-80 5972 0 0,-23 17-6189 0 0,-20 47-3596 0 0,-20 27-3069 0 0,0 1-1803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56.470"/>
    </inkml:context>
    <inkml:brush xml:id="br0">
      <inkml:brushProperty name="width" value="0.05" units="cm"/>
      <inkml:brushProperty name="height" value="0.05" units="cm"/>
      <inkml:brushProperty name="color" value="#5B2D90"/>
    </inkml:brush>
  </inkml:definitions>
  <inkml:trace contextRef="#ctx0" brushRef="#br0">2 38 4607 0 0,'0'0'208'0'0,"0"-1"-9"0"0,2-4-158 0 0,1-1 10660 0 0,-2 6-5255 0 0,-4 10-4169 0 0,0 7-1104 0 0,3-13-138 0 0,-1-1 0 0 0,1 1 0 0 0,0-1 0 0 0,0 0 0 0 0,0 1 0 0 0,0-1 0 0 0,0 0-1 0 0,1 1 1 0 0,0-1 0 0 0,0 0 0 0 0,0 0 0 0 0,0 1 0 0 0,0-1 0 0 0,0 0 0 0 0,1 0-1 0 0,0 0 1 0 0,-1 0 0 0 0,1-1 0 0 0,0 1 0 0 0,1 0 0 0 0,-1-1 0 0 0,0 0 0 0 0,1 1-1 0 0,-1-1 1 0 0,1 0 0 0 0,0 0 0 0 0,0 0 0 0 0,-1-1 0 0 0,1 1 0 0 0,1-1 0 0 0,-1 1-1 0 0,1-1-34 0 0,2-1 19 0 0,0 0 0 0 0,1 0-1 0 0,-1-1 1 0 0,0 0 0 0 0,1-1-1 0 0,-1 1 1 0 0,0-1-1 0 0,0 0 1 0 0,0-1 0 0 0,0 1-1 0 0,-1-1 1 0 0,1 0 0 0 0,-1-1-1 0 0,1 1 1 0 0,-1-1-1 0 0,0 0 1 0 0,0 0 0 0 0,-1-1-1 0 0,0 0 1 0 0,1 1 0 0 0,-1-1-1 0 0,-1-1 1 0 0,1 1-1 0 0,-1 0 1 0 0,0-1 0 0 0,0 0-1 0 0,-1 0 1 0 0,1 0 0 0 0,-1 0-1 0 0,-1 0 1 0 0,1-2-19 0 0,5-15 93 0 0,-6 22 16 0 0,-1 1-2 0 0,0 0-3 0 0,0 0 15 0 0,0 0 62 0 0,2 16 454 0 0,2-8-579 0 0,1 1 0 0 0,-1-1 0 0 0,1 1 0 0 0,1-1 0 0 0,0-1 0 0 0,0 1 0 0 0,0-1 0 0 0,1 0 0 0 0,0-1 1 0 0,0 1-1 0 0,1-1 0 0 0,-1-1 0 0 0,1 0 0 0 0,1 0 0 0 0,-1 0 0 0 0,1-1 0 0 0,0 0 0 0 0,6 1-56 0 0,-11-3 6 0 0,0 1 0 0 0,0-1 1 0 0,0 0-1 0 0,1 0 1 0 0,-1-1-1 0 0,0 1 1 0 0,1-1 0 0 0,-1 0-1 0 0,0 0 1 0 0,1-1-1 0 0,-1 1 1 0 0,1-1 0 0 0,-1 0-1 0 0,1 0 1 0 0,0 0-1 0 0,-1-1 1 0 0,1 0-1 0 0,2 0-6 0 0,21-29-1938 0 0,-24 22-525 0 0,-2-1-5749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57.488"/>
    </inkml:context>
    <inkml:brush xml:id="br0">
      <inkml:brushProperty name="width" value="0.05" units="cm"/>
      <inkml:brushProperty name="height" value="0.05" units="cm"/>
      <inkml:brushProperty name="color" value="#5B2D90"/>
    </inkml:brush>
  </inkml:definitions>
  <inkml:trace contextRef="#ctx0" brushRef="#br0">90 38 9671 0 0,'0'0'748'0'0,"0"0"-232"0"0,0 0 858 0 0,0 0 422 0 0,8 8 3089 0 0,3-4-4340 0 0,0-1 1 0 0,0 0-1 0 0,0-1 0 0 0,0 0 1 0 0,0-1-1 0 0,1 0 0 0 0,-1-1 1 0 0,0 0-1 0 0,8-2-545 0 0,12 2 453 0 0,48-1 191 0 0,-21-1-480 0 0,0 3 1 0 0,-1 2-1 0 0,11 4-164 0 0,-67-6-81 0 0,-1-1-167 0 0,0 0-707 0 0,0 0-313 0 0,0 0-61 0 0</inkml:trace>
  <inkml:trace contextRef="#ctx0" brushRef="#br0" timeOffset="392.009">109 93 10591 0 0,'0'0'819'0'0,"0"0"-379"0"0,0 0 389 0 0,0 0 225 0 0,0 0 46 0 0,0 0-15 0 0,-2 8 835 0 0,2-2-1610 0 0,0-1 0 0 0,0 0-1 0 0,0 0 1 0 0,1 0 0 0 0,0 0 0 0 0,0 0 0 0 0,1 0 0 0 0,-1 0-1 0 0,1-1 1 0 0,0 1 0 0 0,1 0 0 0 0,-1-1 0 0 0,1 1 0 0 0,-1-1-1 0 0,1 0 1 0 0,1 0 0 0 0,-1 0 0 0 0,1-1 0 0 0,0 2-310 0 0,11 14 650 0 0,86 131 1526 0 0,32 41-1520 0 0,-110-165-1971 0 0,-23-25 614 0 0,0-1-102 0 0,0 0-414 0 0,0 0-183 0 0,0 0-36 0 0</inkml:trace>
  <inkml:trace contextRef="#ctx0" brushRef="#br0" timeOffset="718.272">142 983 5983 0 0,'0'0'464'0'0,"0"0"84"0"0,0 0 1491 0 0,1-1 1587 0 0,6-2-1661 0 0,23-20 3641 0 0,11-19-3320 0 0,-14 13-1181 0 0,180-215 1221 0 0,-152 193-5962 0 0,-48 43 1971 0 0</inkml:trace>
  <inkml:trace contextRef="#ctx0" brushRef="#br0" timeOffset="1013.951">133 1052 13967 0 0,'0'0'638'0'0,"0"0"-14"0"0,13-8 416 0 0,-5 1-139 0 0,1 2 1 0 0,0-1 0 0 0,0 1-1 0 0,0 1 1 0 0,1 0-1 0 0,-1 0 1 0 0,1 0 0 0 0,7 0-902 0 0,137-14 2403 0 0,-101 15-2004 0 0,30 4-473 0 0,-47 1-4080 0 0,-27-1-3927 0 0</inkml:trace>
  <inkml:trace contextRef="#ctx0" brushRef="#br0" timeOffset="1281.097">615 748 9215 0 0,'0'0'707'0'0,"-4"8"980"0"0,-13 66 6834 0 0,18 45-6016 0 0,0-113-2506 0 0,-1-5-241 0 0,0-1-739 0 0,1-1-292 0 0,2-4-50 0 0</inkml:trace>
  <inkml:trace contextRef="#ctx0" brushRef="#br0" timeOffset="1605.544">586 0 16007 0 0,'0'0'731'0'0,"0"0"-10"0"0,-5 15-437 0 0,2-3 250 0 0,1-1 1 0 0,0 1-1 0 0,0-1 0 0 0,2 1 0 0 0,-1-1 1 0 0,2 1-1 0 0,-1 0 0 0 0,1-1 0 0 0,3 8-534 0 0,4 23-1358 0 0,2-4-3870 0 0,-8-29-1634 0 0</inkml:trace>
  <inkml:trace contextRef="#ctx0" brushRef="#br0" timeOffset="2728.353">0 1418 11951 0 0,'0'0'547'0'0,"0"0"-11"0"0,1-1-344 0 0,2-7-1334 0 0,0 1 5578 0 0,-2 8 2694 0 0,0 3-7423 0 0,8 24 1055 0 0,1 1 0 0 0,1-1 0 0 0,2-1 1 0 0,11 19-763 0 0,-24-45 153 0 0,0-1 8 0 0,1 0-120 0 0,-1 1 0 0 0,0-1-1 0 0,1 1 1 0 0,-1-1-1 0 0,1 0 1 0 0,-1 1-1 0 0,1-1 1 0 0,-1 0-1 0 0,1 1 1 0 0,-1-1-1 0 0,1 0 1 0 0,-1 0 0 0 0,1 1-1 0 0,-1-1 1 0 0,1 0-1 0 0,0 0 1 0 0,-1 0-1 0 0,1 0 1 0 0,-1 0-1 0 0,1 0 1 0 0,-1 0 0 0 0,1 0-1 0 0,0 0 1 0 0,-1 0-1 0 0,1 0 1 0 0,-1 0-1 0 0,1 0 1 0 0,0-1-1 0 0,-1 1 1 0 0,1 0 0 0 0,-1 0-1 0 0,1-1 1 0 0,-1 1-1 0 0,1 0 1 0 0,-1-1-1 0 0,1 1 1 0 0,-1 0-1 0 0,0-1 1 0 0,1 1-1 0 0,-1-1 1 0 0,1 1-41 0 0,8-9 49 0 0,-1 0 0 0 0,1 0 1 0 0,-2-1-1 0 0,1 0 0 0 0,-1 0 0 0 0,-1-1 0 0 0,4-8-49 0 0,0 2 37 0 0,17-33-25 0 0,29-41-13 0 0,-28 54-263 0 0,-27 36 136 0 0,3-2-142 0 0,-3 2-3531 0 0,-1 1 2360 0 0</inkml:trace>
  <inkml:trace contextRef="#ctx0" brushRef="#br0" timeOffset="3241.747">594 1372 3223 0 0,'0'0'143'0'0,"-4"-15"524"0"0,2 10 4339 0 0,-3-9 2403 0 0,-5 4-3895 0 0,8 10-3433 0 0,1-1-1 0 0,0 0 1 0 0,0 1-1 0 0,-1-1 1 0 0,1 1-1 0 0,0 0 0 0 0,-1-1 1 0 0,1 1-1 0 0,0 0 1 0 0,-1 0-1 0 0,1 0 1 0 0,0 0-1 0 0,-1 0 1 0 0,1 0-1 0 0,0 0 1 0 0,-1 0-1 0 0,1 0 1 0 0,-1 1-1 0 0,1-1 0 0 0,0 1 1 0 0,0-1-1 0 0,-1 1 1 0 0,1-1-1 0 0,0 1 1 0 0,0 0-1 0 0,0-1 1 0 0,0 1-1 0 0,-1 0 1 0 0,1 0-1 0 0,0 0 0 0 0,0 0-80 0 0,-8 7 263 0 0,1 0 0 0 0,0 1 0 0 0,0-1 0 0 0,1 1 0 0 0,0 1 0 0 0,1 0 0 0 0,0-1 0 0 0,0 2 0 0 0,1-1-1 0 0,0 1 1 0 0,1 0 0 0 0,1 0 0 0 0,-1 0 0 0 0,2 0 0 0 0,-1 1 0 0 0,2-1 0 0 0,-1 2-263 0 0,2-10 16 0 0,0 0 1 0 0,1 0-1 0 0,-1 0 1 0 0,0 0-1 0 0,1-1 1 0 0,0 1-1 0 0,0 0 1 0 0,0 0-1 0 0,0-1 1 0 0,0 1-1 0 0,0 0 1 0 0,1-1-1 0 0,-1 1 1 0 0,1-1-1 0 0,0 0 1 0 0,-1 0-1 0 0,1 1 1 0 0,0-1-1 0 0,0 0 1 0 0,1-1-1 0 0,-1 1 1 0 0,0 0-1 0 0,1-1 1 0 0,-1 1-1 0 0,1-1 1 0 0,-1 0-1 0 0,1 1 1 0 0,0-1-1 0 0,-1-1 1 0 0,1 1-1 0 0,0 0 1 0 0,0-1-1 0 0,2 1-16 0 0,2 0-3 0 0,0-1-1 0 0,0 0 0 0 0,0 0 0 0 0,0-1 1 0 0,0 0-1 0 0,1 0 0 0 0,-1-1 0 0 0,0 1 1 0 0,-1-2-1 0 0,1 1 0 0 0,0-1 0 0 0,-1 0 1 0 0,1 0 3 0 0,32-26-647 0 0,-30 16-2143 0 0,-3-1-3812 0 0,-5 3-902 0 0</inkml:trace>
  <inkml:trace contextRef="#ctx0" brushRef="#br0" timeOffset="3507.634">500 1411 9671 0 0,'0'0'748'0'0,"0"0"-196"0"0,0 0 1010 0 0,0 0 491 0 0,0 0 99 0 0,0 0-144 0 0,0 0-692 0 0,0 0-305 0 0,0 0-62 0 0,14 8 1169 0 0,59-1 402 0 0,-48-12-4730 0 0,-2-2-4361 0 0,-15 3-1125 0 0</inkml:trace>
  <inkml:trace contextRef="#ctx0" brushRef="#br0" timeOffset="4204.327">785 1127 3679 0 0,'0'0'167'0'0,"0"0"532"0"0,0 0 2127 0 0,0 0 926 0 0,0 0 184 0 0,0 0-389 0 0,0 0-1783 0 0,0 0-784 0 0,0 0-158 0 0,0 0-63 0 0,1 2-155 0 0,5 9-78 0 0,-1 0-1 0 0,0 0 1 0 0,-1 1-1 0 0,0 0 1 0 0,-1 0-1 0 0,0 0 1 0 0,0 10-526 0 0,11 38 757 0 0,59 147 530 0 0,-72-207-1276 0 0,0 1 1 0 0,0-1-1 0 0,0 1 0 0 0,0-1 1 0 0,0 0-1 0 0,0 1 1 0 0,0-1-1 0 0,0 0 0 0 0,0 0 1 0 0,0 0-1 0 0,0 0 1 0 0,0 0-1 0 0,0 0 1 0 0,0 0-1 0 0,0 0 0 0 0,0 0 1 0 0,0 0-1 0 0,0-1 1 0 0,0 1-1 0 0,0 0 0 0 0,0-1 1 0 0,0 1-1 0 0,0-1 1 0 0,0 1-1 0 0,-1-1 0 0 0,1 1 1 0 0,0-1-1 0 0,0 0 1 0 0,0 1-1 0 0,-1-1 1 0 0,1 0-1 0 0,0 1 0 0 0,-1-1 1 0 0,1 0-1 0 0,-1 0 1 0 0,1 0-1 0 0,-1 0 0 0 0,1 0-11 0 0,1-1 25 0 0,6-8 21 0 0,0 1-1 0 0,-1-1 0 0 0,-1-1 0 0 0,0 0 1 0 0,0 1-1 0 0,-1-2 0 0 0,0 1 0 0 0,-1-1 1 0 0,2-9-46 0 0,5-10 80 0 0,68-173 59 0 0,-39 147-319 0 0,-36 54 9 0 0,0-1-583 0 0,-3 2-4918 0 0,-1 2 3969 0 0</inkml:trace>
  <inkml:trace contextRef="#ctx0" brushRef="#br0" timeOffset="4796.248">1183 1399 7367 0 0,'0'0'568'0'0,"0"0"-73"0"0,0 0 1082 0 0,0 0 514 0 0,0 0 100 0 0,0 0-186 0 0,-1 7 660 0 0,0 2-2285 0 0,0-1-1 0 0,1 0 1 0 0,0 1 0 0 0,0-1-1 0 0,1 1 1 0 0,0-1-1 0 0,1 0 1 0 0,0 0-1 0 0,0 0 1 0 0,1 0 0 0 0,0 0-1 0 0,0 0 1 0 0,1 1-380 0 0,29 3 793 0 0,-19-21-625 0 0,3-10-56 0 0,0 0 0 0 0,-2-1 0 0 0,0-1 0 0 0,-1-1 0 0 0,1-3-112 0 0,-14 23 117 0 0,-1 2-10 0 0,0 0-3 0 0,0 0 0 0 0,0 0 45 0 0,0 0 190 0 0,0 0 80 0 0,12 55 1623 0 0,-10-49-2022 0 0,1 0 0 0 0,-1 0-1 0 0,1 0 1 0 0,1 0-1 0 0,-1 0 1 0 0,1-1 0 0 0,0 0-1 0 0,0 1 1 0 0,0-1-1 0 0,1-1 1 0 0,0 1 0 0 0,0-1-1 0 0,0 0 1 0 0,0 0-1 0 0,1 0 1 0 0,-1-1-1 0 0,1 0 1 0 0,0 0 0 0 0,0 0-1 0 0,1-1 1 0 0,-1 0-1 0 0,0 0 1 0 0,3 0-20 0 0,-6-2-120 0 0,-1 0 1 0 0,0 0-1 0 0,0-1 0 0 0,0 1 0 0 0,1-1 1 0 0,-1 0-1 0 0,0 1 0 0 0,0-1 0 0 0,0 0 1 0 0,0 0-1 0 0,0 0 0 0 0,0-1 1 0 0,-1 1-1 0 0,1 0 0 0 0,0-1 0 0 0,-1 1 1 0 0,1-1-1 0 0,-1 1 0 0 0,1-1 0 0 0,-1 0 1 0 0,0 0-1 0 0,1 0 0 0 0,-1 0 1 0 0,0 0-1 0 0,0 0 0 0 0,0 0 0 0 0,-1 0 1 0 0,1 0-1 0 0,-1 0 0 0 0,1-1 120 0 0,4-8-1584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53.979"/>
    </inkml:context>
    <inkml:brush xml:id="br0">
      <inkml:brushProperty name="width" value="0.05" units="cm"/>
      <inkml:brushProperty name="height" value="0.05" units="cm"/>
      <inkml:brushProperty name="color" value="#5B2D90"/>
    </inkml:brush>
  </inkml:definitions>
  <inkml:trace contextRef="#ctx0" brushRef="#br0">1 80 13535 0 0,'0'0'620'0'0,"0"0"-16"0"0,7-2-212 0 0,56-10 4902 0 0,37 14-1862 0 0,-81-1-2950 0 0,33 2 612 0 0,-6 2-807 0 0,0-3 1 0 0,1-1-1 0 0,-1-2 0 0 0,1-2 1 0 0,-1-3-1 0 0,0-1 0 0 0,39-12-287 0 0,-49 5-2498 0 0,-35 14 1568 0 0,-1 0-314 0 0,0 0-135 0 0,0 0-27 0 0</inkml:trace>
  <inkml:trace contextRef="#ctx0" brushRef="#br0" timeOffset="415.133">27 150 7831 0 0,'0'0'603'0'0,"0"0"-110"0"0,0 0 1015 0 0,0 0 483 0 0,0 0 97 0 0,0 0-133 0 0,0 0-646 0 0,0 0-278 0 0,12 5 1666 0 0,4 8-2038 0 0,-1 1-1 0 0,0 0 1 0 0,-1 0 0 0 0,-1 2 0 0 0,0 0-1 0 0,-1 0 1 0 0,-1 2-659 0 0,26 31 623 0 0,-15-21-494 0 0,0-1-1 0 0,2-1 1 0 0,1-2 0 0 0,2 0-1 0 0,3 2-128 0 0,49 29-361 0 0,-78-54 122 0 0,0 0-1 0 0,1-1 1 0 0,-1 1 0 0 0,0 0 0 0 0,0 0 0 0 0,0 0 0 0 0,0 0 0 0 0,0 0 0 0 0,0 0-1 0 0,0 0 1 0 0,0 1 0 0 0,0-1 0 0 0,0 0 0 0 0,0 0 0 0 0,-1 1 0 0 0,1-1-1 0 0,-1 0 1 0 0,1 1 0 0 0,-1-1 0 0 0,1 1 0 0 0,-1-1 0 0 0,0 1 0 0 0,0-1-1 0 0,0 1 1 0 0,0-1 0 0 0,0 1 0 0 0,0-1 0 0 0,0 2 239 0 0,-1 5-1407 0 0</inkml:trace>
  <inkml:trace contextRef="#ctx0" brushRef="#br0" timeOffset="884.023">196 1055 12983 0 0,'0'0'298'0'0,"9"-11"707"0"0,12-41 6736 0 0,-8 19-2295 0 0,-1 11-5440 0 0,158-212 1181 0 0,-103 157-1048 0 0,-52 61-3679 0 0,0 1-3795 0 0,-15 15-412 0 0</inkml:trace>
  <inkml:trace contextRef="#ctx0" brushRef="#br0" timeOffset="1146.601">211 1064 9671 0 0,'0'0'748'0'0,"0"0"-185"0"0,0 0 1054 0 0,2 0 514 0 0,73-5 6625 0 0,39 6-5421 0 0,3 1-3024 0 0,7 4-791 0 0,-71 1-8211 0 0,-38-4 945 0 0</inkml:trace>
  <inkml:trace contextRef="#ctx0" brushRef="#br0" timeOffset="1364.164">813 817 10591 0 0,'0'0'819'0'0,"0"0"-262"0"0,0 0 883 0 0,0 0 442 0 0,0 0 86 0 0,0 9 798 0 0,2 131 826 0 0,-5-121-3161 0 0,0-1-1002 0 0,2-6-5947 0 0,1-12-776 0 0</inkml:trace>
  <inkml:trace contextRef="#ctx0" brushRef="#br0" timeOffset="1710.316">769 0 8751 0 0,'0'0'674'0'0,"0"0"-185"0"0,0 0 850 0 0,0 0 418 0 0,0 0 88 0 0,0 0-139 0 0,0 0-634 0 0,0 0-280 0 0,-1 8 621 0 0,5 86 1212 0 0,8 109-3049 0 0,-10-184-960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03.201"/>
    </inkml:context>
    <inkml:brush xml:id="br0">
      <inkml:brushProperty name="width" value="0.05" units="cm"/>
      <inkml:brushProperty name="height" value="0.05" units="cm"/>
      <inkml:brushProperty name="color" value="#5B2D90"/>
    </inkml:brush>
  </inkml:definitions>
  <inkml:trace contextRef="#ctx0" brushRef="#br0">28 1101 15287 0 0,'0'0'698'0'0,"0"0"-10"0"0,0 1-444 0 0,-1 4-56 0 0,1-4 645 0 0,0-1 274 0 0,-5 1 3001 0 0,3-1-748 0 0,-1-4-3866 0 0,0-5 792 0 0,0 1 0 0 0,1-1 0 0 0,0 1 1 0 0,0-1-1 0 0,1 0 0 0 0,0 0 0 0 0,1 0 0 0 0,0 0 0 0 0,0-7-286 0 0,0-15 489 0 0,-2-54-139 0 0,3 0 0 0 0,5-1-1 0 0,2 2 1 0 0,5-1 0 0 0,3 2 0 0 0,11-24-350 0 0,-12 62 49 0 0,2 0 0 0 0,2 1 1 0 0,2 1-1 0 0,26-39-49 0 0,-40 69-273 0 0,0 1-1 0 0,1 0 1 0 0,1 0-1 0 0,0 1 1 0 0,0 0-1 0 0,1 0 1 0 0,1 1-1 0 0,4-3 274 0 0,4 20-4765 0 0,-13-3-772 0 0,0 5-2605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03.685"/>
    </inkml:context>
    <inkml:brush xml:id="br0">
      <inkml:brushProperty name="width" value="0.05" units="cm"/>
      <inkml:brushProperty name="height" value="0.05" units="cm"/>
      <inkml:brushProperty name="color" value="#5B2D90"/>
    </inkml:brush>
  </inkml:definitions>
  <inkml:trace contextRef="#ctx0" brushRef="#br0">50 2 9215 0 0,'0'0'707'0'0,"1"-1"-464"0"0,1 1 9368 0 0,-1 7-5344 0 0,-6 36-4471 0 0,4-35 1435 0 0,-37 320 1378 0 0,33-291-2205 0 0,2 1 0 0 0,2 0 0 0 0,1 0 0 0 0,4 22-404 0 0,-5-59 25 0 0,1 0 0 0 0,0 1-1 0 0,0-1 1 0 0,0 0 0 0 0,0 0-1 0 0,0 1 1 0 0,0-1 0 0 0,0 0 0 0 0,1 0-1 0 0,-1 1 1 0 0,0-1 0 0 0,1 0 0 0 0,-1 0-1 0 0,1 0 1 0 0,-1 1 0 0 0,1-1-1 0 0,-1 0 1 0 0,1 0 0 0 0,0 0 0 0 0,0 0-1 0 0,-1 0 1 0 0,1 0 0 0 0,0 0 0 0 0,0 0-1 0 0,0-1 1 0 0,0 1 0 0 0,0 0-1 0 0,0-1 1 0 0,0 1 0 0 0,0 0 0 0 0,1-1-1 0 0,-1 1 1 0 0,0-1 0 0 0,0 0 0 0 0,0 1-1 0 0,1-1 1 0 0,-1 0 0 0 0,0 0-1 0 0,0 1 1 0 0,1-1 0 0 0,-1 0 0 0 0,0-1-1 0 0,0 1 1 0 0,1 0 0 0 0,-1 0 0 0 0,0 0-1 0 0,0-1 1 0 0,1 1 0 0 0,-1-1-1 0 0,0 1 1 0 0,0-1 0 0 0,0 1 0 0 0,0-1-1 0 0,0 0 1 0 0,1 0-25 0 0,37-28 920 0 0,8 8-928 0 0,-31 15-612 0 0,37-18-5363 0 0,-50 23 4245 0 0,4 0-49 0 0</inkml:trace>
  <inkml:trace contextRef="#ctx0" brushRef="#br0" timeOffset="484.063">436 463 14567 0 0,'0'0'664'0'0,"0"0"-8"0"0,-6 5 627 0 0,2 0-756 0 0,0 1 0 0 0,0-1 1 0 0,1 1-1 0 0,-1-1 0 0 0,1 1 0 0 0,0 0 1 0 0,1 1-1 0 0,-1-1 0 0 0,2 0 0 0 0,-1 1 1 0 0,0-1-1 0 0,1 6-527 0 0,0-6 87 0 0,0 0 1 0 0,1 0 0 0 0,0 0-1 0 0,0 0 1 0 0,1 0-1 0 0,-1 0 1 0 0,1 1-1 0 0,1-1 1 0 0,-1 0-1 0 0,1-1 1 0 0,0 1-1 0 0,0 0 1 0 0,1-1-1 0 0,0 1 1 0 0,0-1-1 0 0,0 0 1 0 0,1 0 0 0 0,-1 0-1 0 0,1 0 1 0 0,0 0-1 0 0,3 1-87 0 0,-4-4 15 0 0,-1 0 1 0 0,1-1-1 0 0,0 1 1 0 0,0-1-1 0 0,0 0 0 0 0,0 0 1 0 0,0 0-1 0 0,0 0 1 0 0,0-1-1 0 0,0 1 0 0 0,0-1 1 0 0,0 0-1 0 0,1 1 0 0 0,-1-2 1 0 0,0 1-1 0 0,0 0 1 0 0,0 0-1 0 0,0-1 0 0 0,0 0 1 0 0,0 0-1 0 0,0 0 1 0 0,0 0-1 0 0,0 0 0 0 0,0 0 1 0 0,0-1-1 0 0,0 0-15 0 0,8-7 28 0 0,-1 0 0 0 0,-1-1 0 0 0,0 0-1 0 0,0-1 1 0 0,-1 0 0 0 0,0 0 0 0 0,-1 0 0 0 0,0-1-1 0 0,-1 0 1 0 0,0-1 0 0 0,-1 1 0 0 0,1-7-28 0 0,8-13 50 0 0,9 81 2350 0 0,-18-30-2286 0 0,0 0 1 0 0,2 0-1 0 0,0-1 0 0 0,1 0 0 0 0,1 0 1 0 0,0-1-1 0 0,4 3-114 0 0,-11-17-57 0 0,0-1 0 0 0,0 1 1 0 0,1-1-1 0 0,-1 1 0 0 0,1-1 0 0 0,-1 0 0 0 0,1 0 1 0 0,0 0-1 0 0,0-1 0 0 0,0 1 0 0 0,0-1 1 0 0,0 1-1 0 0,1-1 0 0 0,-1 0 0 0 0,0 0 0 0 0,1-1 1 0 0,-1 1-1 0 0,0-1 0 0 0,1 1 0 0 0,0-1 57 0 0,23-14-9318 0 0,-23 6 1180 0 0</inkml:trace>
  <inkml:trace contextRef="#ctx0" brushRef="#br0" timeOffset="948.505">24 582 4607 0 0,'0'0'354'0'0,"0"1"-233"0"0,2 3 695 0 0,0-1 0 0 0,1 0 0 0 0,-1 1 0 0 0,1-1 0 0 0,0 0 0 0 0,0 0 0 0 0,0-1 0 0 0,0 1 0 0 0,0-1 0 0 0,1 1 0 0 0,-1-1 0 0 0,1 0 0 0 0,-1 0 0 0 0,1-1 0 0 0,0 1 0 0 0,0-1 0 0 0,0 1 0 0 0,-1-1 0 0 0,2 0-816 0 0,80 10 4661 0 0,22-27-4412 0 0,-93 11-1010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05.834"/>
    </inkml:context>
    <inkml:brush xml:id="br0">
      <inkml:brushProperty name="width" value="0.05" units="cm"/>
      <inkml:brushProperty name="height" value="0.05" units="cm"/>
      <inkml:brushProperty name="color" value="#5B2D90"/>
    </inkml:brush>
  </inkml:definitions>
  <inkml:trace contextRef="#ctx0" brushRef="#br0">26 14 15663 0 0,'0'0'1207'0'0,"-1"1"-788"0"0,-16 14 10224 0 0,13-10-10523 0 0,3-4 660 0 0,-1 5 818 0 0,27-23-3280 0 0,-11 1-7352 0 0,-8 7 535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07.330"/>
    </inkml:context>
    <inkml:brush xml:id="br0">
      <inkml:brushProperty name="width" value="0.05" units="cm"/>
      <inkml:brushProperty name="height" value="0.05" units="cm"/>
      <inkml:brushProperty name="color" value="#5B2D90"/>
    </inkml:brush>
  </inkml:definitions>
  <inkml:trace contextRef="#ctx0" brushRef="#br0">14 12 3223 0 0,'-9'11'288'0'0,"5"-4"2986"0"0,10 5 14735 0 0,0-10-15986 0 0,0 0-4422 0 0,9 0 2888 0 0,-1 0 1 0 0,1-1-1 0 0,0-1 0 0 0,0 0 1 0 0,-1-1-1 0 0,1-1 1 0 0,0 0-1 0 0,7-3-489 0 0,3 1 238 0 0,-21 4-593 0 0,76-18 598 0 0,-48 3-10097 0 0,-25 11 1832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09.191"/>
    </inkml:context>
    <inkml:brush xml:id="br0">
      <inkml:brushProperty name="width" value="0.05" units="cm"/>
      <inkml:brushProperty name="height" value="0.05" units="cm"/>
      <inkml:brushProperty name="color" value="#5B2D90"/>
    </inkml:brush>
  </inkml:definitions>
  <inkml:trace contextRef="#ctx0" brushRef="#br0">4 0 5983 0 0,'0'0'274'0'0,"0"0"-6"0"0,1 2-172 0 0,26 39 10163 0 0,-4 3-4352 0 0,2 22-2685 0 0,18 93-1495 0 0,-42-153-1469 0 0,16 151 810 0 0,-14-102-938 0 0,-3 1 0 0 0,-2-1 0 0 0,-2 1 0 0 0,-7 22-130 0 0,9-65-1 0 0,0 0 1 0 0,-2 1-1 0 0,1-1 1 0 0,-2-1-1 0 0,0 1 1 0 0,0-1 0 0 0,-1 1-1 0 0,-1-1 1 0 0,0-1-1 0 0,0 0 1 0 0,-1 0-1 0 0,-1 0 1 0 0,0-1-1 0 0,0 0 1 0 0,-8 6 0 0 0,16-16-89 0 0,0 0-1 0 0,1 1 1 0 0,-1-1-1 0 0,1 0 0 0 0,-1 0 1 0 0,0 0-1 0 0,1 0 1 0 0,-1 0-1 0 0,0 0 1 0 0,1 0-1 0 0,-1 0 1 0 0,0 0-1 0 0,1 0 1 0 0,-1 0-1 0 0,0 0 1 0 0,1 0-1 0 0,-1-1 1 0 0,0 1-1 0 0,1 0 1 0 0,-1 0-1 0 0,1-1 1 0 0,-1 1-1 0 0,1 0 1 0 0,-1-1-1 0 0,1 1 1 0 0,-1-1-1 0 0,1 1 1 0 0,-1 0-1 0 0,1-1 1 0 0,-1 1-1 0 0,1-1 1 0 0,-1 0-1 0 0,1 1 1 0 0,0-1-1 0 0,0 1 1 0 0,-1-1-1 0 0,1 1 1 0 0,0-1-1 0 0,0 0 1 0 0,-1 1-1 0 0,1-1 1 0 0,0 0-1 0 0,0 1 1 0 0,0-1-1 0 0,0 0 1 0 0,0 1-1 0 0,0-1 1 0 0,0 0-1 0 0,0 1 1 0 0,0-1-1 0 0,1 0 0 0 0,-1 1 1 0 0,0-1-1 0 0,0 1 1 0 0,0-1-1 0 0,1 0 1 0 0,-1 1-1 0 0,0-1 1 0 0,1 1-1 0 0,-1-1 1 0 0,0 1-1 0 0,1-1 1 0 0,-1 1-1 0 0,1-1 1 0 0,-1 1-1 0 0,1-1 1 0 0,0 1 89 0 0,7-23-1716 0 0,10 0-11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01.943"/>
    </inkml:context>
    <inkml:brush xml:id="br0">
      <inkml:brushProperty name="width" value="0.05" units="cm"/>
      <inkml:brushProperty name="height" value="0.05" units="cm"/>
      <inkml:brushProperty name="color" value="#00A0D7"/>
    </inkml:brush>
  </inkml:definitions>
  <inkml:trace contextRef="#ctx0" brushRef="#br0">0 162 12607 0 0,'0'0'579'0'0,"1"-7"326"0"0,0 7-307 0 0,-1 0 190 0 0,0 0 38 0 0,0 0-24 0 0,0 0-129 0 0,-1 15 1516 0 0,7 119 123 0 0,-1-110-352 0 0,5-44-1184 0 0,8-47-412 0 0,-17 57-358 0 0,0 1 0 0 0,1 0 0 0 0,0 0 0 0 0,1-1 0 0 0,0 1 0 0 0,1 1 0 0 0,0-1 0 0 0,0 0 0 0 0,1 1 0 0 0,-1 0 1 0 0,2 0-1 0 0,0 0 0 0 0,1-1-6 0 0,-6 9 12 0 0,-1-1 1 0 0,1 1-1 0 0,-1-1 0 0 0,1 1 1 0 0,0-1-1 0 0,-1 1 0 0 0,1-1 1 0 0,0 1-1 0 0,-1 0 1 0 0,1-1-1 0 0,0 1 0 0 0,-1 0 1 0 0,1-1-1 0 0,0 1 1 0 0,0 0-1 0 0,-1 0 0 0 0,1 0 1 0 0,0 0-1 0 0,0 0 0 0 0,0 0 1 0 0,-1 0-1 0 0,1 0 1 0 0,0 0-1 0 0,0 0 0 0 0,-1 0 1 0 0,1 1-1 0 0,0-1 0 0 0,0 0 1 0 0,-1 0-1 0 0,1 1 1 0 0,0-1-1 0 0,-1 1 0 0 0,1-1 1 0 0,0 1-1 0 0,-1-1 1 0 0,1 1-1 0 0,-1-1 0 0 0,1 1 1 0 0,-1-1-1 0 0,1 1 0 0 0,-1-1 1 0 0,1 1-1 0 0,-1 0 1 0 0,1-1-1 0 0,-1 1 0 0 0,0 0 1 0 0,1 0-1 0 0,-1-1 1 0 0,0 1-1 0 0,0 0 0 0 0,0 0 1 0 0,0-1-1 0 0,1 1 0 0 0,-1 0 1 0 0,0 0-13 0 0,10 46 500 0 0,-17 86-92 0 0,19-140-408 0 0,109-172 64 0 0,-121 178-61 0 0,0 1 0 0 0,0-1-1 0 0,1 1 1 0 0,-1-1 0 0 0,0 1 0 0 0,1 0-1 0 0,-1-1 1 0 0,1 1 0 0 0,-1-1 0 0 0,1 1 0 0 0,-1 0-1 0 0,0-1 1 0 0,1 1 0 0 0,0 0 0 0 0,-1-1-1 0 0,1 1 1 0 0,-1 0 0 0 0,1 0 0 0 0,-1 0-1 0 0,1-1 1 0 0,-1 1 0 0 0,1 0 0 0 0,0 0 0 0 0,-1 0-1 0 0,1 0 1 0 0,-1 0 0 0 0,1 0 0 0 0,-1 0-1 0 0,1 0 1 0 0,0 0 0 0 0,-1 0 0 0 0,1 1-1 0 0,-1-1 1 0 0,1 0 0 0 0,-1 0 0 0 0,1 0 0 0 0,-1 1-1 0 0,1-1 1 0 0,-1 0 0 0 0,1 1 0 0 0,-1-1-1 0 0,1 0 1 0 0,-1 1 0 0 0,1-1 0 0 0,-1 1-1 0 0,0-1 1 0 0,1 1 0 0 0,-1-1 0 0 0,0 1 0 0 0,1-1-1 0 0,-1 1 1 0 0,0-1 0 0 0,1 1 0 0 0,-1-1-1 0 0,0 1 1 0 0,0-1 0 0 0,0 1 0 0 0,0 0-1 0 0,0-1 1 0 0,0 1 0 0 0,0-1 0 0 0,0 1 0 0 0,0-1-1 0 0,0 1-2 0 0,6 46 248 0 0,-6-43-230 0 0,10 143 238 0 0,6-120-3816 0 0,-12-26 2093 0 0</inkml:trace>
  <inkml:trace contextRef="#ctx0" brushRef="#br0" timeOffset="249.354">352 470 7831 0 0,'0'0'603'0'0,"0"0"-63"0"0,0 0 1211 0 0,0 0 569 0 0,1-1 1778 0 0,7-5-2106 0 0,68-82 3786 0 0,-36 37-4812 0 0,111-169-2087 0 0,-144 213-462 0 0,-1 1-73 0 0</inkml:trace>
  <inkml:trace contextRef="#ctx0" brushRef="#br0" timeOffset="499.154">542 246 10591 0 0,'-35'-2'-85'0'0,"27"0"1245"0"0,0 0 0 0 0,0-1 0 0 0,1 0 0 0 0,-1 0 0 0 0,1 0-1 0 0,-1-1 1 0 0,1-1 0 0 0,0 1 0 0 0,1-1 0 0 0,-1 0 0 0 0,-2-3-1160 0 0,-18-24 1678 0 0,21-9-2126 0 0,15 26-6840 0 0,-3 8-120 0 0</inkml:trace>
  <inkml:trace contextRef="#ctx0" brushRef="#br0" timeOffset="779.352">892 66 16959 0 0,'0'0'778'0'0,"0"0"-20"0"0,-17 0-300 0 0,-34 8 4207 0 0,-23 18-2172 0 0,73-26-2483 0 0,0 1 0 0 0,-1 0-1 0 0,1-1 1 0 0,0 1 0 0 0,0 0 0 0 0,0 0-1 0 0,0 0 1 0 0,0 0 0 0 0,0 0 0 0 0,0 0-1 0 0,0 0 1 0 0,0 0 0 0 0,1 0 0 0 0,-1 1-1 0 0,0-1 1 0 0,1 0 0 0 0,-1 0 0 0 0,1 1 0 0 0,-1-1-1 0 0,1 0 1 0 0,-1 1 0 0 0,1-1 0 0 0,0 0-1 0 0,0 1 1 0 0,0-1 0 0 0,0 1 0 0 0,0-1-1 0 0,0 0 1 0 0,0 1 0 0 0,0-1 0 0 0,1 1-1 0 0,-1-1 1 0 0,0 0 0 0 0,1 1 0 0 0,-1-1-1 0 0,1 0 1 0 0,-1 0 0 0 0,1 1 0 0 0,0-1-1 0 0,0 0 1 0 0,0 0 0 0 0,-1 0 0 0 0,1 0 0 0 0,0 0-1 0 0,0 0 1 0 0,0 0 0 0 0,1 0 0 0 0,-1 0-1 0 0,0 0 1 0 0,1 0-10 0 0,4 5 23 0 0,-1 0-1 0 0,1 1 1 0 0,-1 0 0 0 0,-1 0-1 0 0,1 0 1 0 0,-1 1 0 0 0,0 0-1 0 0,-1-1 1 0 0,2 6-23 0 0,-5-11 26 0 0,1 1 0 0 0,0-1-1 0 0,-1 1 1 0 0,1-1 0 0 0,-1 1 0 0 0,0-1 0 0 0,0 1 0 0 0,0 0 0 0 0,0-1 0 0 0,0 1 0 0 0,-1 0-1 0 0,1-1 1 0 0,-1 1 0 0 0,1-1 0 0 0,-1 1 0 0 0,0-1 0 0 0,0 0 0 0 0,0 1 0 0 0,-1-1-1 0 0,1 0 1 0 0,0 1 0 0 0,-1-1 0 0 0,0 0 0 0 0,1 0 0 0 0,-1 0 0 0 0,0-1 0 0 0,0 1 0 0 0,0 0-1 0 0,0-1 1 0 0,0 1 0 0 0,-1-1 0 0 0,0 1-26 0 0,1 0 1 0 0,0 0 0 0 0,-1 0 1 0 0,1 0-1 0 0,-1-1 0 0 0,1 1 0 0 0,-1-1 0 0 0,0 0 0 0 0,0 1 1 0 0,0-1-1 0 0,1-1 0 0 0,-1 1 0 0 0,0 0 0 0 0,0-1 0 0 0,0 1 1 0 0,0-1-1 0 0,0 0 0 0 0,0 0 0 0 0,0 0 0 0 0,0 0 0 0 0,0-1 1 0 0,0 1-1 0 0,0-1 0 0 0,0 0 0 0 0,0 1 0 0 0,0-2 0 0 0,0 1 1 0 0,1 0-1 0 0,-1 0 0 0 0,0-1 0 0 0,1 1 0 0 0,-1-1 0 0 0,1 0 1 0 0,0 0-1 0 0,-1 0 0 0 0,1 0 0 0 0,0 0 0 0 0,0-1 0 0 0,0 1 1 0 0,1-1-1 0 0,-2-1-1 0 0,3-26-5271 0 0,3 18-3025 0 0</inkml:trace>
  <inkml:trace contextRef="#ctx0" brushRef="#br0" timeOffset="1029.726">964 1 14743 0 0,'0'0'1136'0'0,"-2"15"2280"0"0,-4 57 2518 0 0,-8 34-5914 0 0,8-62-198 0 0,3-25-1551 0 0,1-13 58 0 0</inkml:trace>
  <inkml:trace contextRef="#ctx0" brushRef="#br0" timeOffset="1624.507">913 195 11519 0 0,'20'-3'5131'0'0,"29"1"1709"0"0,10 0-4660 0 0,-53 2-2226 0 0,0 0 0 0 0,1-1 0 0 0,-1 1 0 0 0,0-2 0 0 0,0 1 0 0 0,0-1-1 0 0,0 1 1 0 0,-1-2 0 0 0,1 1 0 0 0,0-1 0 0 0,-1 1 0 0 0,0-2 0 0 0,1 1 0 0 0,-1 0 0 0 0,0-1 0 0 0,-1 0 0 0 0,1 0 0 0 0,-1-1 0 0 0,0 1-1 0 0,2-3 47 0 0,-7 7 6 0 0,0 1 0 0 0,0 0 0 0 0,0-1-1 0 0,0 1 1 0 0,0-1 0 0 0,0 1 0 0 0,0-1-1 0 0,0 1 1 0 0,0-1 0 0 0,0 0 0 0 0,0 1-1 0 0,0-1 1 0 0,0 0 0 0 0,0 0 0 0 0,0 0-1 0 0,-1 0 1 0 0,1 0 0 0 0,0 0-1 0 0,0 0 1 0 0,0 0 0 0 0,0-1 0 0 0,0 1-1 0 0,0 0 1 0 0,0-1 0 0 0,0 1 0 0 0,-1-1-1 0 0,1 1 1 0 0,0-1 0 0 0,1 1 0 0 0,-1-1-1 0 0,0 0 1 0 0,0 1 0 0 0,0-1 0 0 0,0 0-1 0 0,0 0 1 0 0,1 0 0 0 0,-1 1 0 0 0,0-1-1 0 0,1 0 1 0 0,-1 0 0 0 0,1 0 0 0 0,-1 0-1 0 0,1 0 1 0 0,-1 0 0 0 0,1 0-1 0 0,0-1 1 0 0,-1 1 0 0 0,1 0 0 0 0,0 0-1 0 0,0 0 1 0 0,0 0 0 0 0,0 0 0 0 0,0 0-1 0 0,0-1 1 0 0,0 1 0 0 0,0 0 0 0 0,1 0-1 0 0,-1 0 1 0 0,0 0 0 0 0,1 0 0 0 0,-1 0-1 0 0,1 0 1 0 0,-1 0 0 0 0,1 0 0 0 0,-1 0-1 0 0,1 0 1 0 0,0 0 0 0 0,-1 0-1 0 0,1 0-5 0 0,-6 4 148 0 0,0 0-1 0 0,0 0 0 0 0,1 0 0 0 0,-1 1 0 0 0,1 0 0 0 0,-1 0 0 0 0,1 0 0 0 0,0 0 0 0 0,1 0 0 0 0,-1 1 1 0 0,1 0-1 0 0,0 0 0 0 0,0 0 0 0 0,0 0 0 0 0,1 0 0 0 0,-1 1-147 0 0,2-3 24 0 0,0 0 0 0 0,0 0-1 0 0,0 0 1 0 0,0 0 0 0 0,0 0 0 0 0,1 1-1 0 0,-1-1 1 0 0,1 0 0 0 0,0 0 0 0 0,0 0-1 0 0,0 0 1 0 0,0 1 0 0 0,1-1 0 0 0,-1 0-1 0 0,1 0 1 0 0,0 0 0 0 0,0 0 0 0 0,0 0-1 0 0,0 0 1 0 0,1 0 0 0 0,-1 0 0 0 0,1-1-1 0 0,-1 1 1 0 0,1 0 0 0 0,0-1 0 0 0,0 1 0 0 0,0-1-1 0 0,1 0 1 0 0,1 2-24 0 0,-2-3-75 0 0,0 1 0 0 0,0-1 0 0 0,0 1 0 0 0,1-1 0 0 0,-1 0 0 0 0,1 0 0 0 0,-1 0 0 0 0,1 0 0 0 0,-1 0 0 0 0,1-1-1 0 0,0 1 1 0 0,-1-1 0 0 0,1 0 0 0 0,0 0 0 0 0,-1 0 0 0 0,1 0 0 0 0,0 0 0 0 0,-1 0 0 0 0,1-1 0 0 0,0 1 0 0 0,-1-1 0 0 0,1 0 0 0 0,-1 0 0 0 0,1 0 0 0 0,-1 0 0 0 0,1 0 0 0 0,-1-1 0 0 0,0 1 0 0 0,0-1 0 0 0,1 1-1 0 0,-1-1 1 0 0,0 0 0 0 0,0 0 0 0 0,-1 0 0 0 0,3-2 75 0 0,48-81-5459 0 0,-40 43 3307 0 0,-12 42 2370 0 0,0 0 120 0 0,0 0 22 0 0,3 15 782 0 0,7 100 3839 0 0,-10-114-4935 0 0,0-1-1 0 0,1 0 0 0 0,-1 1 0 0 0,0-1 0 0 0,0 0 0 0 0,0 1 0 0 0,0-1 0 0 0,1 1 0 0 0,-1-1 0 0 0,0 0 0 0 0,0 0 0 0 0,0 1 0 0 0,1-1 1 0 0,-1 0-1 0 0,0 1 0 0 0,1-1 0 0 0,-1 0 0 0 0,0 0 0 0 0,1 1 0 0 0,-1-1 0 0 0,0 0 0 0 0,1 0 0 0 0,-1 0 0 0 0,0 0 0 0 0,1 1 0 0 0,-1-1 1 0 0,1 0-1 0 0,-1 0 0 0 0,0 0 0 0 0,1 0 0 0 0,-1 0 0 0 0,1 0 0 0 0,-1 0 0 0 0,0 0 0 0 0,1 0 0 0 0,-1 0 0 0 0,1 0 0 0 0,-1-1 0 0 0,0 1 1 0 0,1 0-1 0 0,-1 0 0 0 0,0 0 0 0 0,1 0 0 0 0,-1 0 0 0 0,1-1 0 0 0,-1 1 0 0 0,0 0 0 0 0,0 0 0 0 0,1-1 0 0 0,-1 1 0 0 0,0 0 0 0 0,1-1 1 0 0,-1 1-1 0 0,0 0 0 0 0,0-1 0 0 0,0 1 0 0 0,1 0 0 0 0,-1-1 0 0 0,0 1 0 0 0,0 0 0 0 0,0-1 0 0 0,0 0-45 0 0,18-22 565 0 0,67-115 747 0 0,-81 134-1314 0 0,0-1-1 0 0,1 1 1 0 0,-1 0 0 0 0,1 1-1 0 0,0-1 1 0 0,0 1-1 0 0,0 0 1 0 0,1 0-1 0 0,-1 0 1 0 0,1 1-1 0 0,-1 0 1 0 0,1 0-1 0 0,0 0 1 0 0,4 0 2 0 0,28 9-3046 0 0,-31-3 1169 0 0</inkml:trace>
  <inkml:trace contextRef="#ctx0" brushRef="#br0" timeOffset="1857.262">1487 401 5063 0 0,'2'2'11852'0'0,"6"-10"-6556"0"0,22-26-2803 0 0,33-46-1863 0 0,4 4 0 0 0,3 2 0 0 0,16-9-630 0 0,-75 73-1428 0 0,1 1-4839 0 0,-3 2-1865 0 0</inkml:trace>
  <inkml:trace contextRef="#ctx0" brushRef="#br0" timeOffset="2012.425">1728 174 16583 0 0,'-3'0'459'0'0,"-1"0"-1"0"0,1 0 1 0 0,0 0 0 0 0,-1 0-1 0 0,1-1 1 0 0,0 0 0 0 0,0 0-1 0 0,-1 0 1 0 0,1 0-1 0 0,0 0 1 0 0,0-1 0 0 0,0 1-1 0 0,0-1 1 0 0,0 0 0 0 0,1 0-1 0 0,-1 0 1 0 0,0 0-1 0 0,1 0 1 0 0,0-1 0 0 0,-1 1-1 0 0,1-1 1 0 0,0 1 0 0 0,0-1-1 0 0,1 0 1 0 0,-1 0-1 0 0,0 0 1 0 0,1-1-459 0 0,-20-44 1722 0 0,7 1-7262 0 0,11 35 1911 0 0,0 3-5619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09.674"/>
    </inkml:context>
    <inkml:brush xml:id="br0">
      <inkml:brushProperty name="width" value="0.05" units="cm"/>
      <inkml:brushProperty name="height" value="0.05" units="cm"/>
      <inkml:brushProperty name="color" value="#5B2D90"/>
    </inkml:brush>
  </inkml:definitions>
  <inkml:trace contextRef="#ctx0" brushRef="#br0">0 52 6911 0 0,'0'0'528'0'0,"0"0"182"0"0,0 0 2026 0 0,1-2 3186 0 0,5-10-870 0 0,49-19 193 0 0,-46 29-5160 0 0,0 0 0 0 0,1 1 1 0 0,-1 0-1 0 0,0 1 0 0 0,1 0 0 0 0,-1 0 1 0 0,1 1-1 0 0,-1 1 0 0 0,4 0-85 0 0,-9-2 3 0 0,0 1-1 0 0,-1 0 1 0 0,1-1-1 0 0,-1 1 1 0 0,1 0-1 0 0,-1 0 1 0 0,1 1-1 0 0,-1-1 1 0 0,1 1-1 0 0,-1 0 1 0 0,0 0-1 0 0,0 0 1 0 0,0 0-1 0 0,0 0 1 0 0,-1 1-1 0 0,1-1 1 0 0,0 1-1 0 0,-1 0 1 0 0,0 0 0 0 0,0 0-1 0 0,0 0 1 0 0,0 0-1 0 0,0 0 1 0 0,0 1-1 0 0,-1-1 1 0 0,0 0-1 0 0,0 1 1 0 0,1 1-3 0 0,-2 3 56 0 0,-1 1 0 0 0,1-1 0 0 0,-1 0 0 0 0,-1 0 0 0 0,0 0 0 0 0,0 0 0 0 0,0 0 0 0 0,-1 0 0 0 0,-1-1 0 0 0,1 1 1 0 0,-1-1-1 0 0,0 0 0 0 0,-1 0 0 0 0,1 0 0 0 0,-1 0 0 0 0,-1-1 0 0 0,1 0 0 0 0,-7 4-56 0 0,-32 50 1312 0 0,22-24-569 0 0,21-34-646 0 0,2 1-94 0 0,1-1 0 0 0,-1 0 0 0 0,0 1 0 0 0,0-1 0 0 0,1 0 0 0 0,0 0 0 0 0,-1 0-1 0 0,1 0 1 0 0,0 0 0 0 0,0 0 0 0 0,0 0 0 0 0,0-1 0 0 0,0 1 0 0 0,0-1 0 0 0,1 1 0 0 0,-1-1 0 0 0,0 0 0 0 0,1 0 0 0 0,-1 0 0 0 0,1 0 0 0 0,-1 0-1 0 0,1-1 1 0 0,-1 1 0 0 0,1-1 0 0 0,0 0 0 0 0,-1 1 0 0 0,1-1 0 0 0,0 0 0 0 0,-1-1 0 0 0,3 1-3 0 0,5 0 8 0 0,27 2-134 0 0,1-1 0 0 0,-1-3 0 0 0,0-1 0 0 0,21-5 126 0 0,-37 2-235 0 0,-11 3-4325 0 0,-5 1-1017 0 0,0-1-3179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07.864"/>
    </inkml:context>
    <inkml:brush xml:id="br0">
      <inkml:brushProperty name="width" value="0.05" units="cm"/>
      <inkml:brushProperty name="height" value="0.05" units="cm"/>
      <inkml:brushProperty name="color" value="#5B2D90"/>
    </inkml:brush>
  </inkml:definitions>
  <inkml:trace contextRef="#ctx0" brushRef="#br0">0 70 2759 0 0,'0'0'126'0'0,"1"0"1613"0"0,0-3-5046 0 0,-1 2 4865 0 0,1 1 4767 0 0,-1 0 6786 0 0,5 89-9787 0 0,-6-39-2861 0 0,3 62 2245 0 0,-2-111-2523 0 0,0-1-1 0 0,0 0-15 0 0,0 0-62 0 0,0 0-31 0 0,0 0-4 0 0,0 0 9 0 0,0 0 41 0 0,0 0 19 0 0,0 0 3 0 0,5-12 160 0 0,6-13-233 0 0,2 0 0 0 0,0 2 0 0 0,1-1 0 0 0,1 2 0 0 0,7-8-71 0 0,-5 8 13 0 0,-6 5-22 0 0,1 0 0 0 0,1 2 0 0 0,0-1-1 0 0,1 2 1 0 0,1 0 0 0 0,0 0 0 0 0,17-10 9 0 0,-10 21-689 0 0,-21 3 129 0 0,7 12-1639 0 0,-2 0-526 0 0,-3-4-3818 0 0,0-1-1213 0 0</inkml:trace>
  <inkml:trace contextRef="#ctx0" brushRef="#br0" timeOffset="456.348">349 207 16703 0 0,'-5'15'1274'0'0,"1"-9"-979"0"0,1 0-1 0 0,0 0 1 0 0,1 0 0 0 0,-1 0 0 0 0,1 0 0 0 0,1 0 0 0 0,-1 1 0 0 0,1-1 0 0 0,0 1 0 0 0,0-1 0 0 0,1 1 0 0 0,0-1 0 0 0,0 1 0 0 0,0 0 0 0 0,1-1 0 0 0,0 1 0 0 0,0-1 0 0 0,1 1 0 0 0,0-1 0 0 0,0 0 0 0 0,0 0 0 0 0,1 0-1 0 0,1 3-294 0 0,-1-8 10 0 0,-1 0-1 0 0,0-1 1 0 0,0 1-1 0 0,0-1 0 0 0,1 1 1 0 0,-1-1-1 0 0,0 0 1 0 0,1 0-1 0 0,-1 1 0 0 0,0-2 1 0 0,1 1-1 0 0,-1 0 1 0 0,0 0-1 0 0,0-1 0 0 0,1 0 1 0 0,-1 1-1 0 0,0-1 1 0 0,0 0-1 0 0,0 0 0 0 0,0 0 1 0 0,0 0-1 0 0,0 0 1 0 0,0-1-1 0 0,0 1 1 0 0,0 0-1 0 0,-1-1 0 0 0,1 0 1 0 0,0 1-1 0 0,-1-1 1 0 0,1 0-1 0 0,-1 0 0 0 0,0 0 1 0 0,0 0-1 0 0,0 0 1 0 0,0 0-1 0 0,0 0 0 0 0,0 0 1 0 0,0 0-1 0 0,0-1-9 0 0,47-80 192 0 0,-43 101 401 0 0,0 63 1390 0 0,-2-73-1916 0 0,17 2-229 0 0,14-19-1334 0 0,-17-5-3335 0 0,-13 8-3091 0 0</inkml:trace>
  <inkml:trace contextRef="#ctx0" brushRef="#br0" timeOffset="922.862">681 212 19087 0 0,'0'0'432'0'0,"0"0"66"0"0,0 0 24 0 0,0 0-55 0 0,0 0-180 0 0,0 0 384 0 0,5 15 1980 0 0,-3-4-2275 0 0,1 0 0 0 0,0 0 0 0 0,1-1 0 0 0,0 1 0 0 0,1-1 0 0 0,0 0 0 0 0,0 0 0 0 0,1-1 0 0 0,3 4-376 0 0,-7-11 12 0 0,-1-1-1 0 0,1 1 1 0 0,0-1-1 0 0,-1 0 1 0 0,1 0-1 0 0,0 0 1 0 0,0 0-1 0 0,0 0 1 0 0,0-1-1 0 0,0 1 1 0 0,0 0-1 0 0,0-1 1 0 0,0 0-1 0 0,0 1 1 0 0,0-1-1 0 0,0 0 1 0 0,0 0-1 0 0,1 0 1 0 0,-1 0-1 0 0,0-1 1 0 0,0 1-1 0 0,0 0 1 0 0,0-1 0 0 0,0 0-1 0 0,0 1-11 0 0,4-5 73 0 0,0 1 0 0 0,0-1 0 0 0,-1 0 0 0 0,0 0 0 0 0,0 0 0 0 0,0-1 0 0 0,0 0 0 0 0,-1 0 0 0 0,0 0 1 0 0,0 0-1 0 0,0-4-73 0 0,10-11 108 0 0,56-110-1573 0 0,-55 91-3183 0 0,-14 33 3273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06.176"/>
    </inkml:context>
    <inkml:brush xml:id="br0">
      <inkml:brushProperty name="width" value="0.05" units="cm"/>
      <inkml:brushProperty name="height" value="0.05" units="cm"/>
      <inkml:brushProperty name="color" value="#5B2D90"/>
    </inkml:brush>
  </inkml:definitions>
  <inkml:trace contextRef="#ctx0" brushRef="#br0">9 18 8751 0 0,'0'0'674'0'0,"0"0"-84"0"0,0 0 1277 0 0,0 0 606 0 0,-1 2 119 0 0,-6 132 4065 0 0,11 72-3711 0 0,-2 59-2137 0 0,-2-156-1753 0 0,0-108-436 0 0,0-1-411 0 0,0 0-86 0 0</inkml:trace>
  <inkml:trace contextRef="#ctx0" brushRef="#br0" timeOffset="435.066">6 155 8751 0 0,'0'0'399'0'0,"-2"-7"138"0"0,1 2 21 0 0,0 0 0 0 0,0-1-1 0 0,1 1 1 0 0,0 0-1 0 0,0 0 1 0 0,1-1 0 0 0,-1 1-1 0 0,1 0 1 0 0,0 0-1 0 0,1 0 1 0 0,-1 0 0 0 0,1 0-1 0 0,0 0 1 0 0,0 0-1 0 0,1 0 1 0 0,-1 1 0 0 0,1-1-1 0 0,0 1 1 0 0,0 0-1 0 0,0 0 1 0 0,1 0 0 0 0,0 0-1 0 0,-1 1 1 0 0,1-1-1 0 0,2 0-557 0 0,46-20 268 0 0,-45 23-245 0 0,0 1 1 0 0,0-1-1 0 0,1 2 0 0 0,-1-1 1 0 0,0 1-1 0 0,0 0 0 0 0,1 1 0 0 0,-1-1 1 0 0,0 2-1 0 0,-1-1 0 0 0,1 1 0 0 0,0 0 1 0 0,-1 0-1 0 0,1 0 0 0 0,-1 1 1 0 0,0 0-1 0 0,0 1 0 0 0,-1-1 0 0 0,1 1 1 0 0,-1 0-1 0 0,0 0 0 0 0,0 1 1 0 0,-1 0-1 0 0,1 0 0 0 0,-1 0-23 0 0,2 3 23 0 0,-1 0 0 0 0,0 0-1 0 0,0 0 1 0 0,-1 1 0 0 0,0 0-1 0 0,0 0 1 0 0,-1 0 0 0 0,-1 0-1 0 0,1 0 1 0 0,-2 1 0 0 0,0-1 0 0 0,0 1-1 0 0,0 0 1 0 0,-2-1 0 0 0,1 1-1 0 0,-1-1 1 0 0,-1 1-23 0 0,-1 1 183 0 0,-1-1-1 0 0,0 1 1 0 0,-1-1 0 0 0,-1 0-1 0 0,1 0 1 0 0,-2-1 0 0 0,1 0-1 0 0,-1 0 1 0 0,-1 0 0 0 0,0-1-1 0 0,0 0 1 0 0,-1-1 0 0 0,0 1-1 0 0,-1-2 1 0 0,0 1 0 0 0,0-1-1 0 0,0-1 1 0 0,-1 0 0 0 0,0-1-1 0 0,0 0 1 0 0,-5 2-183 0 0,-6-3 516 0 0,21-4-379 0 0,0 0-53 0 0,-3-1 3 0 0,3 0-11 0 0,20 7 49 0 0,-2-2-98 0 0,-1 0 0 0 0,0 2-1 0 0,0 0 1 0 0,0 0 0 0 0,-1 2-1 0 0,0 0 1 0 0,0 1 0 0 0,-1 0-1 0 0,0 1 1 0 0,-1 1 0 0 0,0 0-1 0 0,0 1 1 0 0,-1 0 0 0 0,-1 0-1 0 0,0 2 1 0 0,8 12-27 0 0,-5-4-2393 0 0,-7-24-214 0 0,-2 0 679 0 0</inkml:trace>
  <inkml:trace contextRef="#ctx0" brushRef="#br0" timeOffset="795.681">495 486 11975 0 0,'0'0'923'0'0,"0"-16"-418"0"0,1 13 3112 0 0,0 2 3777 0 0,2 5-7233 0 0,1 0 1 0 0,0 0 0 0 0,-1 0-1 0 0,0 1 1 0 0,0-1-1 0 0,0 1 1 0 0,0 0 0 0 0,-1 0-1 0 0,0 0 1 0 0,0 0-1 0 0,0 0 1 0 0,-1 1 0 0 0,0-1-1 0 0,1 3-161 0 0,4 14 395 0 0,33 92 1782 0 0,-38-114-2138 0 0,0 1-1 0 0,0 0 1 0 0,0 0-1 0 0,1-1 1 0 0,-1 1-1 0 0,0-1 1 0 0,1 1-1 0 0,-1-1 1 0 0,0 1-1 0 0,1-1 1 0 0,-1 0-1 0 0,0 0 0 0 0,1 0 1 0 0,-1 1-1 0 0,1-1 1 0 0,-1-1-1 0 0,0 1 1 0 0,1 0-1 0 0,-1 0 1 0 0,0 0-1 0 0,1-1 1 0 0,-1 1-1 0 0,0-1 1 0 0,1 1-1 0 0,-1-1 1 0 0,0 1-1 0 0,0-1 1 0 0,1 0-1 0 0,-1 0 0 0 0,0 0 1 0 0,0 1-1 0 0,0-1 1 0 0,0 0-1 0 0,0 0 1 0 0,0-1-1 0 0,0 1 1 0 0,-1 0-1 0 0,1 0 1 0 0,0 0-1 0 0,-1 0 1 0 0,1-1-1 0 0,0 1 1 0 0,-1 0-1 0 0,1-1-38 0 0,-1 1 2 0 0,16-18 6 0 0,0 0 1 0 0,-2-1-1 0 0,0 0 1 0 0,-2-2-1 0 0,0 1 1 0 0,8-23-9 0 0,-11 9-1980 0 0,-9 33 881 0 0,0 2-1066 0 0,1-1-4310 0 0,2-4-1841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23.731"/>
    </inkml:context>
    <inkml:brush xml:id="br0">
      <inkml:brushProperty name="width" value="0.05" units="cm"/>
      <inkml:brushProperty name="height" value="0.05" units="cm"/>
      <inkml:brushProperty name="color" value="#5B2D90"/>
    </inkml:brush>
  </inkml:definitions>
  <inkml:trace contextRef="#ctx0" brushRef="#br0">130 433 4143 0 0,'0'0'319'0'0,"10"-10"94"0"0,15-28 7718 0 0,-9-5-4319 0 0,-16 43-3744 0 0,0-1 1 0 0,1 1-1 0 0,-1-1 1 0 0,0 1-1 0 0,0-1 1 0 0,0 1-1 0 0,0-1 1 0 0,0 1-1 0 0,0-1 1 0 0,0 1-1 0 0,0-1 1 0 0,0 1-1 0 0,0-1 0 0 0,0 1 1 0 0,0-1-1 0 0,0 1 1 0 0,0 0-1 0 0,0-1 1 0 0,0 1-1 0 0,0-1 1 0 0,0 1-1 0 0,-1-1 1 0 0,1 1-1 0 0,0-1 1 0 0,0 1-1 0 0,-1-1 1 0 0,1 1-1 0 0,0 0 0 0 0,-1-1 1 0 0,1 1-1 0 0,0 0 1 0 0,-1-1-1 0 0,1 1 1 0 0,-1 0-1 0 0,1-1 1 0 0,0 1-1 0 0,-1 0 1 0 0,1 0-1 0 0,-1 0 1 0 0,1-1-1 0 0,-1 1 1 0 0,1 0-1 0 0,-1 0 0 0 0,1 0 1 0 0,-1 0-1 0 0,1 0 1 0 0,-1 0-1 0 0,1 0 1 0 0,-1 0-1 0 0,1 0 1 0 0,-1 0-1 0 0,1 0 1 0 0,-1 0-1 0 0,1 0 1 0 0,-1 0-1 0 0,1 1 1 0 0,-1-1-1 0 0,1 0 0 0 0,0 0 1 0 0,-1 0-1 0 0,1 1 1 0 0,-1-1-69 0 0,-29 15 1143 0 0,16-2-895 0 0,0 0 0 0 0,1 1 0 0 0,1 1 0 0 0,0 0 0 0 0,1 0 1 0 0,1 1-1 0 0,0 0 0 0 0,1 1 0 0 0,1 0 0 0 0,0 2-248 0 0,6-15 20 0 0,0 0 1 0 0,0 0-1 0 0,1 1 0 0 0,-1-1 0 0 0,1 1 1 0 0,0 0-1 0 0,0-1 0 0 0,1 1 1 0 0,-1 0-1 0 0,1-1 0 0 0,0 1 0 0 0,0 0 1 0 0,1-1-1 0 0,-1 1 0 0 0,1 0 0 0 0,0-1 1 0 0,1 1-1 0 0,-1-1 0 0 0,1 1 0 0 0,-1-1 1 0 0,1 0-1 0 0,1 0 0 0 0,-1 0 1 0 0,1 0-1 0 0,-1 0 0 0 0,1 0 0 0 0,0 0 1 0 0,0-1-1 0 0,1 0 0 0 0,-1 0 0 0 0,1 1 1 0 0,0-2-1 0 0,-1 1 0 0 0,1 0 0 0 0,1-1 1 0 0,-1 0-1 0 0,0 0 0 0 0,0 0 1 0 0,1-1-1 0 0,-1 1 0 0 0,1-1 0 0 0,-1 0 1 0 0,1 0-1 0 0,0-1 0 0 0,1 1-20 0 0,3-1 10 0 0,-1 0 0 0 0,1-1 1 0 0,0 0-1 0 0,0 0 0 0 0,-1-1 0 0 0,1 0 0 0 0,0-1 0 0 0,-1 0 0 0 0,0 0 0 0 0,0-1 1 0 0,0 0-1 0 0,0 0 0 0 0,0 0 0 0 0,-1-1 0 0 0,0-1 0 0 0,0 1 0 0 0,0-1 0 0 0,-1 0 1 0 0,0-1-1 0 0,0 0 0 0 0,-1 1 0 0 0,1-2 0 0 0,-1 1 0 0 0,-1-1 0 0 0,1-1-10 0 0,-4 4 7 0 0,0 1 0 0 0,0 0 0 0 0,-1 0 0 0 0,0-1 0 0 0,0 1-1 0 0,0 0 1 0 0,0 0 0 0 0,-1-1 0 0 0,0 1 0 0 0,1 0 0 0 0,-1 0-1 0 0,-1 0 1 0 0,1 0 0 0 0,-1 0 0 0 0,0 0 0 0 0,0 0-1 0 0,0 1 1 0 0,0-1 0 0 0,0 1 0 0 0,-1-1 0 0 0,0 1 0 0 0,0 0-1 0 0,-1-2-6 0 0,-80-59 118 0 0,77 61-311 0 0,-6-4 353 0 0,7 3-5623 0 0,6 4 3815 0 0</inkml:trace>
  <inkml:trace contextRef="#ctx0" brushRef="#br0" timeOffset="264.759">417 460 3223 0 0,'0'0'143'0'0,"0"0"482"0"0,0 0 1922 0 0,0 0 836 0 0,0 0 163 0 0,0 0 351 0 0,-2 7-2976 0 0,-10 163 4143 0 0,12-119-4661 0 0,0-45-386 0 0,-2 15 6 0 0,1 0 1 0 0,1 0 0 0 0,1 0 0 0 0,0 0 0 0 0,2-1 0 0 0,1 1 0 0 0,0-1-1 0 0,2 1 1 0 0,0-1 0 0 0,7 15-24 0 0,-12-35-311 0 0,2 6 865 0 0,0-5-5189 0 0,3-6-2589 0 0</inkml:trace>
  <inkml:trace contextRef="#ctx0" brushRef="#br0" timeOffset="527.946">369 467 9671 0 0,'-1'-1'440'0'0,"-15"-34"564"0"0,15 33-572 0 0,1-1 0 0 0,-1 0 0 0 0,1 1 0 0 0,0-1-1 0 0,0 1 1 0 0,0-1 0 0 0,0 0 0 0 0,1 1 0 0 0,-1-1-1 0 0,1 0 1 0 0,0 1 0 0 0,-1-1 0 0 0,1 1-1 0 0,0-1 1 0 0,1 1 0 0 0,-1 0 0 0 0,0-1 0 0 0,1 1-1 0 0,-1 0 1 0 0,2-2-432 0 0,0 1 96 0 0,-1 0-1 0 0,1 0 0 0 0,0 0 1 0 0,0 0-1 0 0,0 1 1 0 0,0-1-1 0 0,0 1 0 0 0,1 0 1 0 0,-1 0-1 0 0,1 0 0 0 0,-1 0 1 0 0,1 1-1 0 0,0-1 1 0 0,0 1-1 0 0,0 0 0 0 0,0 0 1 0 0,0 1-1 0 0,-1-1 1 0 0,2 1-1 0 0,-1 0 0 0 0,0 0 1 0 0,0 0-1 0 0,0 0 0 0 0,0 1 1 0 0,0-1-1 0 0,-1 1 1 0 0,1 0-1 0 0,0 1 0 0 0,0-1 1 0 0,0 0-1 0 0,-1 1 1 0 0,1 0-1 0 0,-1 0 0 0 0,1 0 1 0 0,-1 0-1 0 0,0 1 0 0 0,3 2-95 0 0,-1-1 41 0 0,0 0-1 0 0,0 0 0 0 0,0 0 0 0 0,-1 1 1 0 0,0 0-1 0 0,1 0 0 0 0,-2 0 0 0 0,1 1 0 0 0,-1-1 1 0 0,0 1-1 0 0,0 0 0 0 0,0 0 0 0 0,-1 0 0 0 0,0 0 1 0 0,0 0-1 0 0,0 0 0 0 0,-1 1 0 0 0,0-1 1 0 0,0 1-1 0 0,-1-1 0 0 0,0 1 0 0 0,0-1 0 0 0,0 1 1 0 0,-1-1-1 0 0,0 0 0 0 0,0 1 0 0 0,-1-1 0 0 0,0 0 1 0 0,0 0-1 0 0,0 1 0 0 0,-3 4-40 0 0,3-7 37 0 0,0 0-1 0 0,0 0 1 0 0,0 0-1 0 0,-1 0 1 0 0,1-1-1 0 0,-1 1 1 0 0,0-1-1 0 0,0 1 1 0 0,-1-1-1 0 0,1 0 1 0 0,0 0 0 0 0,-1 0-1 0 0,0-1 1 0 0,0 1-1 0 0,0-1 1 0 0,0 0-1 0 0,0 0 1 0 0,0 0-1 0 0,0-1 1 0 0,-1 1-1 0 0,1-1 1 0 0,0 0-1 0 0,-1-1 1 0 0,1 1-1 0 0,-1-1 1 0 0,0 1-1 0 0,1-1 1 0 0,-1-1 0 0 0,1 1-1 0 0,-2-1-36 0 0,4 0-121 0 0,1-1-1 0 0,-1 1 1 0 0,1-1 0 0 0,0 1-1 0 0,-1-1 1 0 0,1 1 0 0 0,0-1-1 0 0,0 0 1 0 0,0 1 0 0 0,0-1-1 0 0,0 0 1 0 0,1 0 0 0 0,-1 0-1 0 0,1 0 1 0 0,-1 0 0 0 0,1 0-1 0 0,0 0 1 0 0,-1 0 0 0 0,1 0-1 0 0,0 0 1 0 0,0 0 0 0 0,1 0-1 0 0,-1 0 1 0 0,0 1 0 0 0,1-1-1 0 0,-1 0 1 0 0,1 0 0 0 0,-1 0-1 0 0,1 0 1 0 0,0 0 0 0 0,0 0-1 0 0,0 1 1 0 0,0-1 0 0 0,0 0-1 0 0,0 1 1 0 0,0-1 121 0 0,6-10-1648 0 0</inkml:trace>
  <inkml:trace contextRef="#ctx0" brushRef="#br0" timeOffset="778.912">724 169 14831 0 0,'0'0'679'0'0,"0"0"-15"0"0,0-1-425 0 0,3-2-78 0 0,-3 2 535 0 0,0 1 229 0 0,0 0 41 0 0,0 0-41 0 0,1 2-205 0 0,4 10-422 0 0,-1 1 1 0 0,0 0-1 0 0,-1-1 1 0 0,-1 1-1 0 0,0 1 1 0 0,-1-1-1 0 0,0 0 1 0 0,-1 0-1 0 0,-1 1 1 0 0,0-1-1 0 0,-1 4-298 0 0,0 23 238 0 0,-1 52-21 0 0,-1 10-319 0 0,5-34-3917 0 0,-1-68 2299 0 0</inkml:trace>
  <inkml:trace contextRef="#ctx0" brushRef="#br0" timeOffset="1075.461">692 456 10591 0 0,'0'0'819'0'0,"0"0"-259"0"0,0 0 895 0 0,0 0 449 0 0,0 0 89 0 0,0 0-160 0 0,10-9 690 0 0,75-5-981 0 0,-72 14-1483 0 0,78 2-2883 0 0,-90-1 2183 0 0,14 14-563 0 0,-6-2 1242 0 0,-1 0 1 0 0,-1 0-1 0 0,0 1 1 0 0,-1 0-1 0 0,-1 0 0 0 0,3 12-38 0 0,-7-23 11 0 0,13 35-100 0 0,-14-37-443 0 0,0-1-203 0 0</inkml:trace>
  <inkml:trace contextRef="#ctx0" brushRef="#br0" timeOffset="1353.018">952 207 17135 0 0,'-14'0'1826'0'0,"-5"-1"-1671"0"0,11 0 2520 0 0,20 6-2839 0 0,-3-1-1112 0 0</inkml:trace>
  <inkml:trace contextRef="#ctx0" brushRef="#br0" timeOffset="1741.001">1082 510 12439 0 0,'0'0'958'0'0,"0"1"-625"0"0,-3 4-46 0 0,1-4 7455 0 0,2-4-3886 0 0,7-31-3304 0 0,-3 22-537 0 0,-2 2-4 0 0,1 0 1 0 0,0 1-1 0 0,0 0 0 0 0,1 0 1 0 0,0 0-1 0 0,1 0 0 0 0,0 0 1 0 0,0 1-1 0 0,1 0 0 0 0,0 0 1 0 0,0 0-1 0 0,1 1 1 0 0,0 0-1 0 0,0 0 0 0 0,1 1 1 0 0,-1 0-1 0 0,8-4-11 0 0,-13 9 1 0 0,-1 1 0 0 0,1-1 0 0 0,0 1-1 0 0,-1 0 1 0 0,1-1 0 0 0,0 1 0 0 0,-1 0 0 0 0,1 0-1 0 0,0 0 1 0 0,-1 0 0 0 0,1 0 0 0 0,0 0 0 0 0,-1 1-1 0 0,1-1 1 0 0,0 0 0 0 0,-1 1 0 0 0,1-1 0 0 0,-1 1-1 0 0,1 0 1 0 0,-1-1 0 0 0,1 1 0 0 0,-1 0 0 0 0,1 0-1 0 0,-1 0 1 0 0,0 0 0 0 0,1 0 0 0 0,-1 1 0 0 0,0-1-1 0 0,0 0 1 0 0,0 0 0 0 0,0 1 0 0 0,0-1 0 0 0,0 1 0 0 0,0-1-1 0 0,-1 1 1 0 0,1-1 0 0 0,0 1 0 0 0,0 1-1 0 0,14 65 33 0 0,-15-65-33 0 0,6 113 117 0 0,-5-116-116 0 0,-1 0-1 0 0,0 1 0 0 0,0-1 0 0 0,1 0 1 0 0,-1 0-1 0 0,0 1 0 0 0,1-1 0 0 0,-1 0 0 0 0,0 0 1 0 0,1 0-1 0 0,-1 0 0 0 0,0 1 0 0 0,1-1 0 0 0,-1 0 1 0 0,0 0-1 0 0,1 0 0 0 0,-1 0 0 0 0,0 0 1 0 0,1 0-1 0 0,-1 0 0 0 0,1 0 0 0 0,-1 0 0 0 0,0 0 1 0 0,1 0-1 0 0,-1 0 0 0 0,0 0 0 0 0,1-1 0 0 0,-1 1 1 0 0,0 0-1 0 0,1 0 0 0 0,-1 0 0 0 0,0 0 1 0 0,1-1-1 0 0,-1 1 0 0 0,0 0 0 0 0,1 0 0 0 0,-1-1 1 0 0,0 1-1 0 0,0 0 0 0 0,0 0 0 0 0,1-1 0 0 0,-1 1 1 0 0,0 0-1 0 0,0-1 0 0 0,0 1 0 0 0,1 0 1 0 0,-1-1-1 0 0,0 1 0 0 0,0 0 0 0 0,0-1 0 0 0,0 1 0 0 0,44-82 0 0 0,-33 54 0 0 0,-1 5 0 0 0,-8 15 0 0 0,1-1 0 0 0,1 1 0 0 0,-1 0 0 0 0,1 1 0 0 0,1-1 0 0 0,-1 1 0 0 0,1 0 0 0 0,1 0 0 0 0,-1 0 0 0 0,1 0 0 0 0,3-1 0 0 0,-9 8 0 0 0,1-1 0 0 0,-1 1 0 0 0,0 0 0 0 0,1 0 0 0 0,-1 0 0 0 0,1 0 0 0 0,-1 0 0 0 0,0-1 0 0 0,1 1 0 0 0,-1 0 0 0 0,1 0 0 0 0,-1 0 0 0 0,0 0 0 0 0,1 0 0 0 0,-1 0 0 0 0,1 0 0 0 0,-1 0 0 0 0,1 1 0 0 0,-1-1 0 0 0,0 0 0 0 0,1 0 0 0 0,-1 0 0 0 0,0 0 0 0 0,1 0 0 0 0,-1 1 0 0 0,1-1 0 0 0,-1 0 0 0 0,0 0 0 0 0,1 1 0 0 0,-1-1 0 0 0,0 0 0 0 0,0 0 0 0 0,1 1 0 0 0,-1-1 0 0 0,0 0 0 0 0,0 1 0 0 0,1-1 0 0 0,-1 1 0 0 0,0-1 0 0 0,0 0 0 0 0,0 1 0 0 0,0-1 0 0 0,1 0 0 0 0,-1 1 0 0 0,0-1 0 0 0,0 1 0 0 0,0-1 0 0 0,0 1 0 0 0,0-1 0 0 0,0 1 0 0 0,0-1 0 0 0,28 200 448 0 0,-28-199-523 0 0,1 1 0 0 0,-1-1 0 0 0,0 1 1 0 0,1-1-1 0 0,-1 1 0 0 0,1-1 0 0 0,0 0 0 0 0,-1 1 0 0 0,1-1 0 0 0,0 1 0 0 0,0-1 0 0 0,0 0 1 0 0,0 0-1 0 0,0 0 0 0 0,0 0 0 0 0,0 1 0 0 0,0-1 0 0 0,0-1 0 0 0,0 1 0 0 0,1 0 0 0 0,-1 0 1 0 0,0 0-1 0 0,1-1 0 0 0,-1 1 0 0 0,1 0 0 0 0,-1-1 0 0 0,1 0 0 0 0,-1 1 0 0 0,1-1 0 0 0,-1 0 1 0 0,1 0-1 0 0,-1 1 0 0 0,1-1 0 0 0,-1 0 0 0 0,1-1 0 0 0,0 1 75 0 0,8-3-1360 0 0</inkml:trace>
  <inkml:trace contextRef="#ctx0" brushRef="#br0" timeOffset="1990.989">1631 343 11975 0 0,'0'9'1244'0'0,"-6"34"3565"0"0,-1 8 1022 0 0,10-16-5355 0 0,-1-28-1453 0 0,-1-6-4667 0 0,-1-1-1967 0 0</inkml:trace>
  <inkml:trace contextRef="#ctx0" brushRef="#br0" timeOffset="2146.945">1629 154 18287 0 0,'0'0'808'0'0,"-8"-1"168"0"0,-1 0-784 0 0,2-1-192 0 0,-1 1 0 0 0,8 1 0 0 0,-7-1 576 0 0,7 1 64 0 0,0 0 24 0 0,0 0 0 0 0,0 0-504 0 0,0 0-160 0 0,6-3 80 0 0,2 2-80 0 0,0 0-1152 0 0,3 1-264 0 0</inkml:trace>
  <inkml:trace contextRef="#ctx0" brushRef="#br0" timeOffset="2356.645">1729 380 11975 0 0,'0'0'923'0'0,"0"0"-348"0"0,7-5 2519 0 0,17-18 932 0 0,8-19-2452 0 0,-6 9-999 0 0,-14 18-433 0 0,-8 8-105 0 0,1 1-1 0 0,0-1 1 0 0,0 1-1 0 0,1 0 0 0 0,-1 1 1 0 0,1-1-1 0 0,1 1 1 0 0,-1 0-1 0 0,1 1 1 0 0,-1-1-1 0 0,2 1 0 0 0,-1 1 1 0 0,7-4-37 0 0,-12 7 60 0 0,1 0 0 0 0,-1 0 1 0 0,0 0-1 0 0,0 0 1 0 0,0 1-1 0 0,0-1 0 0 0,0 0 1 0 0,0 1-1 0 0,0-1 0 0 0,0 1 1 0 0,0 0-1 0 0,0 0 0 0 0,0 0 1 0 0,0 0-1 0 0,0 0 0 0 0,0 0 1 0 0,0 0-1 0 0,-1 1 0 0 0,1-1 1 0 0,-1 1-1 0 0,1-1 0 0 0,-1 1 1 0 0,1-1-1 0 0,-1 1 0 0 0,0 0 1 0 0,0 0-1 0 0,0 0 0 0 0,0 0 1 0 0,0 0-1 0 0,0 0 0 0 0,-1 0-60 0 0,17 66 1450 0 0,-25 116-14 0 0,8-183-1448 0 0,0-1 0 0 0,0 1 0 0 0,0-1 1 0 0,0 1-1 0 0,0 0 0 0 0,0-1 0 0 0,0 1 1 0 0,0-1-1 0 0,0 1 0 0 0,0-1 0 0 0,1 1 1 0 0,-1-1-1 0 0,0 1 0 0 0,0-1 0 0 0,0 1 1 0 0,1-1-1 0 0,-1 0 0 0 0,0 1 0 0 0,1-1 1 0 0,-1 1-1 0 0,0-1 0 0 0,1 0 0 0 0,-1 1 1 0 0,1-1-1 0 0,-1 0 0 0 0,1 1 0 0 0,-1-1 0 0 0,0 0 1 0 0,1 0-1 0 0,-1 1 0 0 0,1-1 0 0 0,-1 0 1 0 0,1 0-1 0 0,-1 0 0 0 0,1 0 0 0 0,0 0 1 0 0,-1 0-1 0 0,1 0 0 0 0,-1 0 0 0 0,1 0 1 0 0,-1 0-1 0 0,1 0 0 0 0,-1 0 12 0 0,1 0-126 0 0,4 0-399 0 0,0-1 1 0 0,0 0 0 0 0,0 0-1 0 0,1 0 1 0 0,-2 0 0 0 0,1-1-1 0 0,0 0 1 0 0,0 0-1 0 0,0 0 1 0 0,-1-1 0 0 0,0 1-1 0 0,1-1 1 0 0,-1 0 0 0 0,2-2 524 0 0,8-5-7454 0 0</inkml:trace>
  <inkml:trace contextRef="#ctx0" brushRef="#br0" timeOffset="2741.474">2391 243 18079 0 0,'0'0'414'0'0,"0"0"56"0"0,-9-6 630 0 0,6 4-933 0 0,1 1-1 0 0,-1 0 1 0 0,1 0-1 0 0,-1 0 1 0 0,1 0 0 0 0,-1 0-1 0 0,0 1 1 0 0,0-1-1 0 0,1 1 1 0 0,-1 0-1 0 0,0 0 1 0 0,0 0 0 0 0,1 0-1 0 0,-1 0 1 0 0,0 1-1 0 0,1-1 1 0 0,-1 1-1 0 0,0 0 1 0 0,1-1-1 0 0,-1 1 1 0 0,0 0 0 0 0,1 1-1 0 0,0-1 1 0 0,-1 0-1 0 0,1 1 1 0 0,0 0-1 0 0,-1-1 1 0 0,1 1 0 0 0,0 0-1 0 0,0 1-166 0 0,-57 65 1386 0 0,58-67-1350 0 0,-33 78 402 0 0,34-77-428 0 0,-1 0 0 0 0,1 0 0 0 0,0 1-1 0 0,-1-1 1 0 0,1 0 0 0 0,0 0-1 0 0,0 0 1 0 0,0 0 0 0 0,1 1-1 0 0,-1-1 1 0 0,0 0 0 0 0,1 0-1 0 0,0 0 1 0 0,-1 0 0 0 0,1 0 0 0 0,0 0-1 0 0,0 0 1 0 0,0 0 0 0 0,0 0-1 0 0,0-1 1 0 0,1 1 0 0 0,-1 0-1 0 0,0-1 1 0 0,1 1 0 0 0,-1-1-1 0 0,1 1 1 0 0,0-1 0 0 0,-1 0 0 0 0,1 1-1 0 0,0-1 1 0 0,0 0 0 0 0,0 0-1 0 0,0 0 1 0 0,0-1 0 0 0,0 1-1 0 0,0 0 1 0 0,2-1-10 0 0,2 0-12 0 0,0-1 1 0 0,1 0-1 0 0,-1 0 0 0 0,0-1 0 0 0,0 1 1 0 0,0-1-1 0 0,0-1 0 0 0,0 1 1 0 0,0-1-1 0 0,-1 0 0 0 0,1-1 0 0 0,-1 1 1 0 0,0-1-1 0 0,0 0 0 0 0,0 0 1 0 0,0-1-1 0 0,-1 1 0 0 0,0-1 0 0 0,0 0 1 0 0,0 0-1 0 0,-1-1 0 0 0,1 1 0 0 0,-1-1 1 0 0,0-2 11 0 0,57-104-1254 0 0,-63 122 1367 0 0,0 1-1 0 0,0-1 1 0 0,1 1-1 0 0,1 0 1 0 0,0-1-1 0 0,0 1 1 0 0,1 0-1 0 0,0 0 0 0 0,1 0 1 0 0,0-1-1 0 0,1 1 1 0 0,0 0-1 0 0,1-1 1 0 0,0 0-1 0 0,3 7-112 0 0,-5-16-36 0 0,0 1-1 0 0,0 0 0 0 0,1-1 1 0 0,-1 1-1 0 0,0-1 1 0 0,1 0-1 0 0,-1 1 1 0 0,1-1-1 0 0,-1 0 0 0 0,1 0 1 0 0,0 0-1 0 0,-1 0 1 0 0,1 0-1 0 0,0 0 0 0 0,0 0 1 0 0,0-1-1 0 0,0 1 1 0 0,-1-1-1 0 0,1 1 1 0 0,0-1-1 0 0,0 0 0 0 0,0 0 1 0 0,0 0-1 0 0,0 0 1 0 0,1 0 36 0 0,30-11-4416 0 0,-21 2-3718 0 0</inkml:trace>
  <inkml:trace contextRef="#ctx0" brushRef="#br0" timeOffset="3004.813">2714 1 14279 0 0,'0'0'1103'0'0,"-9"13"1208"0"0,-4 24 5392 0 0,13 25-5852 0 0,1-33-1164 0 0,5 187 250 0 0,-7-75-2701 0 0,1-140 855 0 0,0-1-150 0 0,0 0-590 0 0,0 0-258 0 0</inkml:trace>
  <inkml:trace contextRef="#ctx0" brushRef="#br0" timeOffset="3267.081">2609 305 18223 0 0,'0'0'836'0'0,"0"0"-18"0"0,0 0-344 0 0,0 0 508 0 0,0 0 275 0 0,0 0 57 0 0,0 0-104 0 0,0 0-493 0 0,1 0-217 0 0,165 4 760 0 0,35 15-3108 0 0,-200-19 1784 0 0,-1 0 0 0 0,6 25-53 0 0,-9 106 819 0 0,4-130-958 0 0,-1-1-781 0 0,0 0-327 0 0</inkml:trace>
  <inkml:trace contextRef="#ctx0" brushRef="#br0" timeOffset="3534.729">3081 76 18943 0 0,'-58'6'3643'0'0,"57"-6"-2781"0"0,1 0-95 0 0,0 0-436 0 0,0 0-194 0 0,1 2-284 0 0,0 1 0 0 0,0-1 1 0 0,0 1-1 0 0,0-1 0 0 0,0 0 0 0 0,1 0 0 0 0,-1 1 0 0 0,1-1 0 0 0,-1 0 1 0 0,1 0-1 0 0,0-1 0 0 0,0 1 0 0 0,0 0 0 0 0,0 0 0 0 0,0-1 1 0 0,0 0-1 0 0,0 1 0 0 0,1-1 0 0 0,-1 0 0 0 0,0 0 0 0 0,1 0 0 0 0,1 0 148 0 0,7 5-1687 0 0</inkml:trace>
  <inkml:trace contextRef="#ctx0" brushRef="#br0" timeOffset="3801.249">3243 224 18023 0 0,'-8'5'874'0'0,"-2"5"-435"0"0,-1 0 1 0 0,1 0 0 0 0,1 1 0 0 0,0 1 0 0 0,1-1 0 0 0,0 1-1 0 0,0 1 1 0 0,2 0 0 0 0,-1 0 0 0 0,2 0 0 0 0,0 0 0 0 0,0 1-1 0 0,1 0 1 0 0,1 0 0 0 0,0 0 0 0 0,1 0 0 0 0,0 4-440 0 0,3-13 21 0 0,-1-1 0 0 0,1 0 0 0 0,0 0 0 0 0,0 1 0 0 0,0-1 0 0 0,0 0 0 0 0,1 0 0 0 0,0 0 0 0 0,0 0 0 0 0,0 0 0 0 0,0-1 0 0 0,1 1 0 0 0,-1-1 0 0 0,1 1 0 0 0,0-1 0 0 0,0 0 0 0 0,0 0 0 0 0,0 0 0 0 0,1 0 0 0 0,-1-1 0 0 0,1 1 0 0 0,-1-1 0 0 0,1 0 0 0 0,0 0 0 0 0,0 0 0 0 0,0-1 0 0 0,0 1 0 0 0,0-1 0 0 0,1 0 0 0 0,-1 0 0 0 0,0-1 0 0 0,1 1 0 0 0,-1-1 0 0 0,0 0 0 0 0,1 0 0 0 0,-1 0 0 0 0,0-1 0 0 0,1 1 0 0 0,-1-1 0 0 0,2-1-21 0 0,2 1-40 0 0,-1 0 0 0 0,1 0 1 0 0,-1-1-1 0 0,1 0 0 0 0,-1-1 0 0 0,0 1 1 0 0,0-1-1 0 0,0-1 0 0 0,0 0 1 0 0,0 0-1 0 0,-1 0 0 0 0,0 0 0 0 0,0-1 1 0 0,0 0-1 0 0,0 0 0 0 0,-1-1 1 0 0,0 0-1 0 0,0 0 0 0 0,0 0 0 0 0,-1 0 1 0 0,0-1-1 0 0,0 0 0 0 0,-1 0 1 0 0,0 0-1 0 0,0 0 0 0 0,-1 0 0 0 0,1-1 1 0 0,-2 1-1 0 0,1-1 0 0 0,-1 1 1 0 0,0-1-1 0 0,0 0 0 0 0,-1-2 40 0 0,-20-104 182 0 0,11 77-287 0 0,6 10-4002 0 0,3 20-3911 0 0</inkml:trace>
  <inkml:trace contextRef="#ctx0" brushRef="#br0" timeOffset="4068.258">3504 230 20791 0 0,'0'0'472'0'0,"0"7"640"0"0,-1 147 2496 0 0,9-78-3080 0 0,-7-74-336 0 0,-1-2-20 0 0,0 0-76 0 0,13-16 340 0 0,56-111 357 0 0,-64 119-771 0 0,-1-1 37 0 0,0 0 0 0 0,1 1-1 0 0,0 0 1 0 0,0 0 0 0 0,1 0-1 0 0,0 0 1 0 0,0 1-1 0 0,1 0 1 0 0,0 0 0 0 0,0 1-1 0 0,0 0 1 0 0,1 0 0 0 0,0 1-1 0 0,0 0 1 0 0,1 0-1 0 0,6-2-58 0 0,-13 7 46 0 0,1-1 0 0 0,0 1 0 0 0,0 0 0 0 0,-1 0 0 0 0,1 1 0 0 0,0-1 0 0 0,0 1 0 0 0,-1-1 0 0 0,1 1-1 0 0,0 0 1 0 0,-1 0 0 0 0,1 0 0 0 0,-1 0 0 0 0,1 1 0 0 0,-1-1 0 0 0,1 1 0 0 0,-1-1 0 0 0,0 1 0 0 0,0 0 0 0 0,0 0-1 0 0,0 0 1 0 0,0 0 0 0 0,0 0 0 0 0,-1 0 0 0 0,1 0 0 0 0,-1 1 0 0 0,1-1 0 0 0,-1 1 0 0 0,1 0-46 0 0,29 79 655 0 0,-21-37-664 0 0,-8-32-94 0 0,1 0 0 0 0,0-1 1 0 0,1 1-1 0 0,0 0 0 0 0,1-1 1 0 0,0 0-1 0 0,3 4 103 0 0,-7-15-508 0 0,-1-1-151 0 0,0 0-615 0 0,0 0-265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15.377"/>
    </inkml:context>
    <inkml:brush xml:id="br0">
      <inkml:brushProperty name="width" value="0.05" units="cm"/>
      <inkml:brushProperty name="height" value="0.05" units="cm"/>
      <inkml:brushProperty name="color" value="#5B2D90"/>
    </inkml:brush>
  </inkml:definitions>
  <inkml:trace contextRef="#ctx0" brushRef="#br0">95 7 10135 0 0,'0'0'778'0'0,"4"15"3728"0"0,3 46-2752 0 0,-7-44-1137 0 0,1-1 0 0 0,1 0-1 0 0,0 0 1 0 0,1 0 0 0 0,1 0 0 0 0,1 0-1 0 0,0 0 1 0 0,1-1 0 0 0,0 0 0 0 0,1 0 0 0 0,1-1-1 0 0,0 0 1 0 0,5 5-617 0 0,6-1-12 0 0,-18-18-49 0 0,-1 0-25 0 0,0 0-28 0 0,-1-1-13 0 0,-5-2 77 0 0,0 0 0 0 0,0 0 0 0 0,0 1 0 0 0,-1 0 0 0 0,1 0 0 0 0,-1 0 0 0 0,1 1 0 0 0,-1 0-1 0 0,1 0 1 0 0,-1 0 0 0 0,0 1 0 0 0,1 0 0 0 0,-1 1 0 0 0,0-1 0 0 0,1 1 0 0 0,-1 0 0 0 0,1 1 0 0 0,-1 0 0 0 0,1 0 0 0 0,0 0 0 0 0,0 1 0 0 0,0 0-1 0 0,0 0 1 0 0,0 0 0 0 0,0 1 0 0 0,1 0 0 0 0,-5 4 50 0 0,8-5 31 0 0,0 0 0 0 0,1 0 0 0 0,-1 0 0 0 0,1 1-1 0 0,0-1 1 0 0,-1 1 0 0 0,1-1 0 0 0,1 0 0 0 0,-1 1 0 0 0,0 0 0 0 0,1-1-1 0 0,0 1 1 0 0,0-1 0 0 0,0 1 0 0 0,0-1 0 0 0,1 1 0 0 0,-1 0 0 0 0,1-1-1 0 0,0 1 1 0 0,0-1 0 0 0,0 0 0 0 0,0 1 0 0 0,1-1 0 0 0,-1 0 0 0 0,1 0 0 0 0,0 0-1 0 0,0 0 1 0 0,0 0 0 0 0,0 0 0 0 0,1 0 0 0 0,-1-1 0 0 0,1 1 0 0 0,0-1-1 0 0,-1 0 1 0 0,1 0 0 0 0,0 0 0 0 0,0 0 0 0 0,0 0 0 0 0,1-1 0 0 0,-1 1-1 0 0,0-1 1 0 0,1 0 0 0 0,-1 0 0 0 0,1 0 0 0 0,-1 0 0 0 0,1-1 0 0 0,-1 1-1 0 0,2-1-30 0 0,6 2 10 0 0,0 0-1 0 0,0-1 0 0 0,0-1 0 0 0,0 0 0 0 0,0 0 1 0 0,0-1-1 0 0,0 0 0 0 0,0-1 0 0 0,0 0 0 0 0,0-1 0 0 0,0 0 1 0 0,-1-1-1 0 0,0 0 0 0 0,1-1 0 0 0,-2 0 0 0 0,1 0 0 0 0,0-1 1 0 0,-1 0-1 0 0,6-6-9 0 0,22-21-3129 0 0,-4-5-3363 0 0,-25 27-199 0 0</inkml:trace>
  <inkml:trace contextRef="#ctx0" brushRef="#br0" timeOffset="314.188">369 326 12783 0 0,'0'0'587'0'0,"0"0"-16"0"0,0 1-367 0 0,0 3-74 0 0,0-3 428 0 0,0-1 179 0 0,15 7 1240 0 0,-8-6-1829 0 0,1-1-1 0 0,-1 0 0 0 0,0 0 1 0 0,0 0-1 0 0,1 0 0 0 0,-1-1 1 0 0,0-1-1 0 0,0 1 1 0 0,0-1-1 0 0,0 0 0 0 0,0-1 1 0 0,0 0-1 0 0,0 0 0 0 0,-1 0 1 0 0,0-1-1 0 0,1 0 1 0 0,0-1-148 0 0,-5 3 43 0 0,-1 0 1 0 0,0-1-1 0 0,0 1 1 0 0,0 0 0 0 0,0-1-1 0 0,0 1 1 0 0,0-1 0 0 0,-1 1-1 0 0,1-1 1 0 0,-1 1-1 0 0,0-1 1 0 0,0 1 0 0 0,0-1-1 0 0,0 1 1 0 0,0-1 0 0 0,0 1-1 0 0,-1-1 1 0 0,1 1-1 0 0,-1-1 1 0 0,1 1 0 0 0,-1-1-1 0 0,0 1 1 0 0,0 0 0 0 0,0-1-1 0 0,-1 1 1 0 0,1 0 0 0 0,0 0-1 0 0,-1 0 1 0 0,0 0-1 0 0,1 0 1 0 0,-1 0 0 0 0,0 1-1 0 0,0-1 1 0 0,0 0 0 0 0,0 1-1 0 0,0-1 1 0 0,0 1-1 0 0,0 0 1 0 0,-1 0 0 0 0,1 0-1 0 0,-1 0 1 0 0,1 0 0 0 0,0 0-1 0 0,-1 1 1 0 0,1-1-1 0 0,-1 1 1 0 0,1 0 0 0 0,-1 0-1 0 0,1 0 1 0 0,-1 0 0 0 0,0 0-1 0 0,1 0 1 0 0,-1 1 0 0 0,0-1-45 0 0,0 1 104 0 0,-1 0-1 0 0,1 0 0 0 0,0 1 0 0 0,-1-1 0 0 0,1 1 0 0 0,0-1 0 0 0,0 1 1 0 0,0 0-1 0 0,1 0 0 0 0,-1 1 0 0 0,0-1 0 0 0,1 0 0 0 0,-1 1 0 0 0,1 0 1 0 0,0-1-1 0 0,0 1 0 0 0,0 0 0 0 0,0 0 0 0 0,0 0 0 0 0,1 1 0 0 0,-1-1 1 0 0,1 0-1 0 0,0 0 0 0 0,0 3-102 0 0,-9 85 1118 0 0,11-77-1090 0 0,1 0 1 0 0,0-1 0 0 0,1 1-1 0 0,1-1 1 0 0,0 0 0 0 0,1 0-1 0 0,1 0 1 0 0,0-1 0 0 0,0 0-1 0 0,3 3-28 0 0,-7-11-28 0 0,1 0 0 0 0,0 0 0 0 0,0 0 0 0 0,0-1 0 0 0,0 1 0 0 0,0-1 0 0 0,1 0 0 0 0,0 0 0 0 0,0 0 0 0 0,0 0 0 0 0,0-1 0 0 0,0 1 0 0 0,0-1 0 0 0,0 0 0 0 0,1-1 0 0 0,-1 1 0 0 0,1-1 0 0 0,0 0 0 0 0,-1 0 0 0 0,1 0-1 0 0,0 0 1 0 0,0-1 0 0 0,-1 0 0 0 0,1 0 0 0 0,0 0 0 0 0,0-1 0 0 0,-1 1 0 0 0,1-1 0 0 0,0 0 0 0 0,3-2 28 0 0,34-21-5148 0 0,-30 12-2384 0 0</inkml:trace>
  <inkml:trace contextRef="#ctx0" brushRef="#br0" timeOffset="503.076">729 251 8751 0 0,'0'0'399'0'0,"0"8"138"0"0,12 136 10914 0 0,-2-44-9863 0 0,-9-76-1487 0 0,13 59-148 0 0,-13-82-635 0 0,-1-1-255 0 0,0 0-57 0 0</inkml:trace>
  <inkml:trace contextRef="#ctx0" brushRef="#br0" timeOffset="762.945">713 222 14887 0 0,'-2'-4'189'0'0,"0"0"-1"0"0,1 0 0 0 0,-1 0 0 0 0,1 0 1 0 0,0 0-1 0 0,0 0 0 0 0,0 0 1 0 0,0-1-1 0 0,1 1 0 0 0,-1 0 0 0 0,1-1 1 0 0,0 1-1 0 0,1 0 0 0 0,-1 0 1 0 0,1-1-1 0 0,0 1 0 0 0,0 0 1 0 0,0 0-1 0 0,1 0 0 0 0,-1 0 0 0 0,1 0 1 0 0,0 0-1 0 0,0 0 0 0 0,0 0 1 0 0,1 1-1 0 0,-1-1 0 0 0,1 1 0 0 0,0 0 1 0 0,0-1-1 0 0,0 1 0 0 0,0 1 1 0 0,1-1-1 0 0,-1 0 0 0 0,1 1 0 0 0,-1 0 1 0 0,1 0-1 0 0,0 0 0 0 0,2-1-188 0 0,-3 2 4 0 0,1-1 0 0 0,-1 1-1 0 0,1 0 1 0 0,0 0-1 0 0,-1 0 1 0 0,1 0 0 0 0,-1 0-1 0 0,1 1 1 0 0,0 0-1 0 0,0 0 1 0 0,-1 0 0 0 0,1 0-1 0 0,0 0 1 0 0,0 1-1 0 0,-1 0 1 0 0,1 0 0 0 0,-1 0-1 0 0,3 1-3 0 0,-3-1 13 0 0,0 1-1 0 0,0 0 1 0 0,0 0 0 0 0,0 1-1 0 0,0-1 1 0 0,0 1-1 0 0,-1-1 1 0 0,1 1 0 0 0,-1 0-1 0 0,0 0 1 0 0,0 0 0 0 0,0 0-1 0 0,0 0 1 0 0,0 0-1 0 0,-1 1 1 0 0,1-1 0 0 0,-1 0-1 0 0,0 1 1 0 0,0-1-1 0 0,0 1 1 0 0,-1 0 0 0 0,1 1-13 0 0,0 84 294 0 0,-3-68-165 0 0,-1 0-1 0 0,0 0 0 0 0,-2 0 1 0 0,0-1-1 0 0,-2 0 1 0 0,0 0-1 0 0,-1 0 1 0 0,-1-1-1 0 0,-3 4-128 0 0,12-23-27 0 0,0 0 0 0 0,0 0 1 0 0,0 1-1 0 0,-1-1 0 0 0,1 0 0 0 0,0 0 0 0 0,0 0 0 0 0,-1 1 1 0 0,1-1-1 0 0,0 0 0 0 0,0 0 0 0 0,-1 0 0 0 0,1 0 0 0 0,0 0 1 0 0,-1 0-1 0 0,1 0 0 0 0,0 0 0 0 0,0 0 0 0 0,-1 0 0 0 0,1 0 1 0 0,0 0-1 0 0,-1 0 0 0 0,1 0 0 0 0,0 0 0 0 0,-1 0 0 0 0,1 0 1 0 0,0 0-1 0 0,0 0 0 0 0,-1 0 0 0 0,1 0 0 0 0,0 0 0 0 0,0 0 1 0 0,-1-1-1 0 0,1 1 0 0 0,0 0 0 0 0,0 0 0 0 0,-1 0 0 0 0,1-1 1 0 0,0 1-1 0 0,0 0 0 0 0,0 0 0 0 0,-1 0 0 0 0,1-1 0 0 0,0 1 1 0 0,0 0-1 0 0,0 0 0 0 0,0-1 0 0 0,0 1 0 0 0,-1 0 0 0 0,1-1 1 0 0,0 1-1 0 0,0 0 0 0 0,0 0 0 0 0,0-1 0 0 0,0 1 0 0 0,0 0 1 0 0,0-1-1 0 0,0 1 0 0 0,0 0 0 0 0,0-1 0 0 0,0 1 0 0 0,0 0 1 0 0,0 0-1 0 0,1-1 0 0 0,-1 1 0 0 0,0 0 0 0 0,0-1 27 0 0,0 1-35 0 0,-1-11-1016 0 0</inkml:trace>
  <inkml:trace contextRef="#ctx0" brushRef="#br0" timeOffset="1220.36">943 289 12239 0 0,'2'1'562'0'0,"4"2"-464"0"0,1-1 0 0 0,0 1 0 0 0,0-1 1 0 0,0-1-1 0 0,1 1 0 0 0,-1-1 0 0 0,0 0 1 0 0,0-1-1 0 0,1 0 0 0 0,-1 0 1 0 0,0-1-1 0 0,1 0 0 0 0,-1 0 0 0 0,0 0 1 0 0,0-1-1 0 0,0 0 0 0 0,0-1 0 0 0,0 1 1 0 0,0-1-1 0 0,-1-1 0 0 0,1 1 0 0 0,-1-1 1 0 0,0 0-1 0 0,0-1 0 0 0,-1 1 0 0 0,1-1 1 0 0,-1 0-1 0 0,0-1 0 0 0,0 1 0 0 0,0-1 1 0 0,-1 0-1 0 0,0 0 0 0 0,0 0-98 0 0,-4 5 24 0 0,1 0 0 0 0,0 0 0 0 0,0 0-1 0 0,-1 0 1 0 0,1 0 0 0 0,0-1 0 0 0,-1 1 0 0 0,1 0-1 0 0,-1 0 1 0 0,0 0 0 0 0,1-1 0 0 0,-1 1 0 0 0,0 0-1 0 0,0 0 1 0 0,1-1 0 0 0,-1 1 0 0 0,0 0 0 0 0,0 0-1 0 0,0-1 1 0 0,-1 1 0 0 0,1 0 0 0 0,0 0 0 0 0,0-1-1 0 0,-1 1 1 0 0,1 0 0 0 0,-1 0 0 0 0,1 0 0 0 0,-1 0-1 0 0,0-1 1 0 0,1 1 0 0 0,-1 0 0 0 0,0 0 0 0 0,0 0-1 0 0,1 0 1 0 0,-1 1 0 0 0,0-1 0 0 0,0 0 0 0 0,0 0-1 0 0,0 0 1 0 0,0 1 0 0 0,0-1 0 0 0,0 0-1 0 0,-1 1 1 0 0,1-1 0 0 0,0 1 0 0 0,0 0 0 0 0,0-1-1 0 0,-1 1 1 0 0,1 0 0 0 0,0 0 0 0 0,0-1 0 0 0,-1 1-1 0 0,1 0 1 0 0,0 0 0 0 0,-1 1 0 0 0,1-1 0 0 0,0 0-1 0 0,0 0 1 0 0,-1 1-24 0 0,-6 2 240 0 0,1 0 0 0 0,0 0 0 0 0,1 1 0 0 0,-1 0 0 0 0,0 0 0 0 0,1 1 1 0 0,0 0-1 0 0,0 0 0 0 0,1 0 0 0 0,-1 1 0 0 0,1-1 0 0 0,0 1 0 0 0,1 1 0 0 0,0-1 0 0 0,0 1 0 0 0,0 0 0 0 0,0-1 0 0 0,1 2 0 0 0,0-1 0 0 0,1 0 0 0 0,0 1 0 0 0,0-1 0 0 0,0 1 0 0 0,1-1 0 0 0,0 1 0 0 0,1 0 0 0 0,0-1 0 0 0,0 1 0 0 0,0 0 0 0 0,1 1-240 0 0,0-5 15 0 0,-1 0 0 0 0,1 0-1 0 0,0-1 1 0 0,0 1-1 0 0,0 0 1 0 0,0 0 0 0 0,0-1-1 0 0,1 1 1 0 0,0-1 0 0 0,0 1-1 0 0,0-1 1 0 0,0 0-1 0 0,0 0 1 0 0,1 0 0 0 0,0 0-1 0 0,-1 0 1 0 0,1 0-1 0 0,0-1 1 0 0,0 1 0 0 0,0-1-1 0 0,1 0 1 0 0,-1 0-1 0 0,0 0 1 0 0,1 0 0 0 0,0-1-1 0 0,-1 1 1 0 0,1-1-1 0 0,0 0 1 0 0,0 0 0 0 0,-1-1-1 0 0,1 1 1 0 0,0-1-1 0 0,0 1 1 0 0,0-1 0 0 0,0 0-1 0 0,0-1 1 0 0,0 1 0 0 0,0-1-1 0 0,-1 0 1 0 0,1 0-1 0 0,0 0 1 0 0,0 0 0 0 0,-1-1-1 0 0,1 1 1 0 0,2-2-15 0 0,4-7-6 0 0,0 0-1 0 0,0 0 1 0 0,-1-1 0 0 0,0-1-1 0 0,-1 1 1 0 0,0-1 0 0 0,-1-1 0 0 0,0 1-1 0 0,2-9 7 0 0,24-39-10 0 0,-25 46 10 0 0,1 1 0 0 0,-1 0 0 0 0,2 0 0 0 0,0 1 0 0 0,0 0 0 0 0,2 1 0 0 0,-1 0 0 0 0,1 1 0 0 0,9-6 0 0 0,-20 15 4 0 0,0 1-1 0 0,1-1 1 0 0,-1 0-1 0 0,0 1 1 0 0,0-1-1 0 0,1 1 1 0 0,-1-1-1 0 0,0 1 1 0 0,1-1-1 0 0,-1 1 1 0 0,0 0-1 0 0,1 0 1 0 0,-1 0-1 0 0,1 0 1 0 0,-1 0-1 0 0,0 0 1 0 0,1 0-1 0 0,-1 0 1 0 0,1 0-1 0 0,-1 1 1 0 0,0-1-1 0 0,1 1 1 0 0,-1-1-1 0 0,0 1 1 0 0,0-1-1 0 0,1 1 1 0 0,-1 0-1 0 0,0-1 1 0 0,0 1-1 0 0,0 0 1 0 0,0 0-1 0 0,0 0 1 0 0,0 0-1 0 0,0 0 1 0 0,0 0-1 0 0,0 0 1 0 0,0 0-1 0 0,-1 1 1 0 0,1-1 0 0 0,0 0-1 0 0,-1 0 1 0 0,1 1-1 0 0,-1-1 1 0 0,1 0-1 0 0,-1 1 1 0 0,0-1-1 0 0,0 0 1 0 0,0 1-1 0 0,1 0-3 0 0,5 71 212 0 0,-7-49-140 0 0,-1-14-53 0 0,2 0 1 0 0,-1 0 0 0 0,1 1-1 0 0,0-1 1 0 0,1 0 0 0 0,1 0-1 0 0,-1 0 1 0 0,2 0 0 0 0,-1 0-1 0 0,1 0 1 0 0,4 9-20 0 0,-6-19-113 0 0,1 1 0 0 0,-1-1 0 0 0,0 1 0 0 0,1-1 0 0 0,-1 1 0 0 0,0-1 0 0 0,1 0 0 0 0,-1 0 0 0 0,0 0 0 0 0,1 1 0 0 0,-1-1 0 0 0,0-1 1 0 0,1 1-1 0 0,-1 0 0 0 0,0 0 0 0 0,1 0 0 0 0,-1-1 0 0 0,0 1 0 0 0,1-1 0 0 0,-1 1 0 0 0,0-1 0 0 0,0 1 0 0 0,1-1 0 0 0,-1 0 0 0 0,0 1 0 0 0,0-1 0 0 0,0 0 0 0 0,0 0 0 0 0,0 0 0 0 0,0 0 0 0 0,0 0 0 0 0,0 0 0 0 0,0-1 113 0 0,9-9-1528 0 0</inkml:trace>
  <inkml:trace contextRef="#ctx0" brushRef="#br0" timeOffset="1937.781">1723 37 5527 0 0,'0'0'423'0'0,"7"13"2521"0"0,6 30 9269 0 0,-8 26-8710 0 0,-1-18-2563 0 0,7 34-379 0 0,-9-81-550 0 0,-10-35-65 0 0,6 29-38 0 0,1-1-1 0 0,0 0 0 0 0,-1 0 0 0 0,0 1 0 0 0,1-1 0 0 0,-1 1 0 0 0,0-1 1 0 0,-1 1-1 0 0,1 0 0 0 0,0 0 0 0 0,0 0 0 0 0,-1 0 0 0 0,0 0 0 0 0,1 0 1 0 0,-1 1-1 0 0,0 0 0 0 0,0-1 0 0 0,1 1 0 0 0,-1 0 0 0 0,0 0 0 0 0,0 0 1 0 0,0 1-1 0 0,-1-1 0 0 0,1 1 0 0 0,0 0 0 0 0,0-1 0 0 0,0 1 0 0 0,0 1 1 0 0,0-1-1 0 0,0 0 0 0 0,0 1 0 0 0,0 0 0 0 0,0-1 0 0 0,0 1 0 0 0,0 1 1 0 0,0-1-1 0 0,0 0 0 0 0,0 1 0 0 0,1-1 0 0 0,-1 1 0 0 0,0 0 0 0 0,-1 1 93 0 0,-1 1 109 0 0,1-1 0 0 0,-1 1 0 0 0,1 0 0 0 0,0 0-1 0 0,0 1 1 0 0,1-1 0 0 0,-1 1 0 0 0,1 0-1 0 0,0 0 1 0 0,0 0 0 0 0,1 0 0 0 0,-1 1 0 0 0,1-1-1 0 0,0 1 1 0 0,1-1 0 0 0,-1 1 0 0 0,1 0-1 0 0,0 0 1 0 0,0-1 0 0 0,1 1 0 0 0,0 0 0 0 0,0 0-1 0 0,0 0 1 0 0,1 0 0 0 0,0-1 0 0 0,0 1-1 0 0,0 0 1 0 0,1-1 0 0 0,0 1 0 0 0,0-1 0 0 0,0 1-1 0 0,1-1 1 0 0,0 0 0 0 0,0 0 0 0 0,0 0-1 0 0,1 0-108 0 0,2-3-19 0 0,0 1-1 0 0,0-1 1 0 0,0-1-1 0 0,0 1 0 0 0,0-1 1 0 0,1 0-1 0 0,-1-1 1 0 0,0 1-1 0 0,1-1 1 0 0,-1 0-1 0 0,0-1 0 0 0,1 0 1 0 0,-1 0-1 0 0,0 0 1 0 0,0-1-1 0 0,0 0 0 0 0,0 0 1 0 0,0 0-1 0 0,0-1 1 0 0,0 0-1 0 0,-1 0 0 0 0,0 0 1 0 0,1-1-1 0 0,-1 0 1 0 0,0 0-1 0 0,3-3 20 0 0,3-4-144 0 0,0 1 1 0 0,-1-1-1 0 0,-1-1 0 0 0,0 1 0 0 0,0-2 1 0 0,-1 1-1 0 0,-1-1 0 0 0,0 0 0 0 0,0-1 1 0 0,-2 0-1 0 0,1-1 144 0 0,11-21-544 0 0,-20 48 566 0 0,1 1 0 0 0,0 0 0 0 0,1 0 1 0 0,0-1-1 0 0,1 1 0 0 0,0 0 0 0 0,1 0 1 0 0,0 0-1 0 0,1 0 0 0 0,1-1 0 0 0,0 1 0 0 0,1-1 1 0 0,0 1-1 0 0,0-1 0 0 0,4 5-22 0 0,-1-3 69 0 0,-6-14-59 0 0,1 0-1 0 0,-1 0 1 0 0,1 1-1 0 0,-1-1 1 0 0,1 0-1 0 0,-1 0 1 0 0,0 0-1 0 0,1-1 1 0 0,-1 1-1 0 0,1 0 1 0 0,-1-1-1 0 0,0 1 1 0 0,1 0-1 0 0,-1-1 1 0 0,0 0-1 0 0,1 1 1 0 0,-1-1-1 0 0,0 0 1 0 0,0 0-1 0 0,0 1 1 0 0,0-1-1 0 0,1 0 1 0 0,-1 0-1 0 0,-1 0 1 0 0,1 0-1 0 0,0 0 1 0 0,0-1-1 0 0,0 1 1 0 0,0 0-1 0 0,-1 0 1 0 0,1-1-1 0 0,0 0-9 0 0,54-83 140 0 0,-39 57-90 0 0,1 2 1 0 0,2 0-1 0 0,0 1 0 0 0,1 1 0 0 0,15-12-50 0 0,-34 34 20 0 0,0 1-1 0 0,0 0 1 0 0,0-1-1 0 0,0 1 1 0 0,1 0-1 0 0,-1 0 1 0 0,0 0 0 0 0,1 0-1 0 0,-1 0 1 0 0,0 0-1 0 0,1 0 1 0 0,-1 0-1 0 0,1 1 1 0 0,0-1-1 0 0,-1 1 1 0 0,1-1 0 0 0,-1 1-1 0 0,1-1 1 0 0,0 1-1 0 0,0 0 1 0 0,-1 0-1 0 0,1 0 1 0 0,0 0-1 0 0,-1 0 1 0 0,1 0 0 0 0,0 0-1 0 0,-1 1 1 0 0,1-1-1 0 0,0 1 1 0 0,-1-1-1 0 0,1 1 1 0 0,-1 0-1 0 0,1-1 1 0 0,-1 1 0 0 0,1 0-1 0 0,-1 0 1 0 0,0 0-1 0 0,1 0 1 0 0,-1 0-1 0 0,0 0 1 0 0,0 1-1 0 0,1-1 1 0 0,-1 0 0 0 0,0 1-1 0 0,0-1 1 0 0,-1 1-1 0 0,1-1 1 0 0,0 1-1 0 0,0-1 1 0 0,-1 1-1 0 0,1-1 1 0 0,-1 1 0 0 0,1 0-1 0 0,-1 0-19 0 0,24 188 891 0 0,-20-184-3222 0 0,1-11 607 0 0</inkml:trace>
  <inkml:trace contextRef="#ctx0" brushRef="#br0" timeOffset="2187.443">2471 0 11975 0 0,'-2'7'1244'0'0,"-5"96"8680"0"0,17 51-7532 0 0,-9-81-4373 0 0,-2-64 874 0 0</inkml:trace>
  <inkml:trace contextRef="#ctx0" brushRef="#br0" timeOffset="2457.868">2368 231 10591 0 0,'0'0'944'0'0,"0"0"-752"0"0,8-1-192 0 0,2-1 0 0 0,2 2 2624 0 0,2-2 480 0 0,0-3 104 0 0,3 0 24 0 0,1-2-2176 0 0,-1 0-424 0 0,2-2-88 0 0,2-1-24 0 0,-2-2-520 0 0,0 1-216 0 0,0-2 16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14.298"/>
    </inkml:context>
    <inkml:brush xml:id="br0">
      <inkml:brushProperty name="width" value="0.05" units="cm"/>
      <inkml:brushProperty name="height" value="0.05" units="cm"/>
      <inkml:brushProperty name="color" value="#5B2D90"/>
    </inkml:brush>
  </inkml:definitions>
  <inkml:trace contextRef="#ctx0" brushRef="#br0">1 26 16151 0 0,'0'0'366'0'0,"0"0"55"0"0,0 0 24 0 0,2 1-55 0 0,108-12 1967 0 0,103-4-709 0 0,-196 16-3328 0 0,-17-1 701 0 0</inkml:trace>
  <inkml:trace contextRef="#ctx0" brushRef="#br0" timeOffset="251.902">218 12 5983 0 0,'-6'7'542'0'0,"-8"12"-1107"0"0,0 38 13007 0 0,17-29-10794 0 0,26 88 553 0 0,7 55-3503 0 0,-35-157-64 0 0,-2-2-66 0 0</inkml:trace>
  <inkml:trace contextRef="#ctx0" brushRef="#br0" timeOffset="407.333">68 481 9671 0 0,'11'-6'7551'0'0,"25"6"-4706"0"0,-21 0-2087 0 0,106-18 341 0 0,-50-20-4030 0 0,-56 26 1561 0 0</inkml:trace>
  <inkml:trace contextRef="#ctx0" brushRef="#br0" timeOffset="720.121">422 251 8751 0 0,'0'0'674'0'0,"0"0"-204"0"0,0 0 773 0 0,0 0 388 0 0,0 0 81 0 0,0 0-103 0 0,0 0-492 0 0,5 6 642 0 0,-1 3-1427 0 0,-1 0 1 0 0,1 0-1 0 0,-1 1 1 0 0,0-1-1 0 0,-1 1 1 0 0,-1-1-1 0 0,1 1 1 0 0,-1 0-1 0 0,-1-1 0 0 0,0 8-332 0 0,14 81 469 0 0,-13-96-389 0 0,1 2-53 0 0,11-21 106 0 0,68-158 279 0 0,-77 165-397 0 0,0 0-4 0 0,1-1 0 0 0,-1 1 0 0 0,1 0 0 0 0,1 0 0 0 0,0 0 0 0 0,1 1-1 0 0,-1 0 1 0 0,2 0 0 0 0,-1 1 0 0 0,3-2-11 0 0,-9 9 16 0 0,1 0-1 0 0,-1 0 0 0 0,0 1 1 0 0,0-1-1 0 0,1 1 1 0 0,-1-1-1 0 0,0 1 0 0 0,0-1 1 0 0,1 1-1 0 0,-1 0 1 0 0,0-1-1 0 0,1 1 1 0 0,-1 0-1 0 0,1 0 0 0 0,-1 0 1 0 0,0 0-1 0 0,1 0 1 0 0,-1 1-1 0 0,0-1 0 0 0,1 0 1 0 0,-1 1-1 0 0,0-1 1 0 0,1 1-1 0 0,-1-1 1 0 0,0 1-1 0 0,0-1 0 0 0,1 1 1 0 0,-1 0-1 0 0,0 0 1 0 0,0 0-1 0 0,0-1 0 0 0,0 1 1 0 0,0 0-1 0 0,0 0 1 0 0,0 1-1 0 0,0-1 0 0 0,-1 0 1 0 0,1 0-1 0 0,0 1-15 0 0,27 55 1179 0 0,-24-47-932 0 0,35 101-325 0 0,-20-119-4248 0 0,-11-1-1078 0 0,1-3-1415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1.977"/>
    </inkml:context>
    <inkml:brush xml:id="br0">
      <inkml:brushProperty name="width" value="0.05" units="cm"/>
      <inkml:brushProperty name="height" value="0.05" units="cm"/>
      <inkml:brushProperty name="color" value="#5B2D90"/>
    </inkml:brush>
  </inkml:definitions>
  <inkml:trace contextRef="#ctx0" brushRef="#br0">142 230 4143 0 0,'4'-7'428'0'0,"-4"6"-15"0"0,0 0 0 0 0,1 0 0 0 0,-1 0-1 0 0,0 0 1 0 0,0 0 0 0 0,0-1-1 0 0,0 1 1 0 0,0 0 0 0 0,0 0 0 0 0,0 0-1 0 0,0 0 1 0 0,0 0 0 0 0,-1-1-1 0 0,1 1 1 0 0,-1 0 0 0 0,1 0 0 0 0,0 0-1 0 0,-1 0 1 0 0,0 0 0 0 0,1 0 0 0 0,-1 0-1 0 0,0 0 1 0 0,1 0 0 0 0,-1 1-1 0 0,0-1 1 0 0,0 0 0 0 0,0 0 0 0 0,0 0-413 0 0,1 1 23 0 0,-1-1 202 0 0,-1 0 0 0 0,1 0 0 0 0,0 1-1 0 0,-1-1 1 0 0,1 0 0 0 0,-1 1 0 0 0,0-1 0 0 0,1 1-1 0 0,-1-1 1 0 0,1 1 0 0 0,-1 0 0 0 0,0-1-1 0 0,1 1 1 0 0,-1 0 0 0 0,0 0 0 0 0,1 0 0 0 0,-1 1-1 0 0,0-1 1 0 0,1 0 0 0 0,-1 1 0 0 0,1-1 0 0 0,-1 0-1 0 0,0 1 1 0 0,1 0 0 0 0,-1 0-225 0 0,-53 40 1708 0 0,50-34-1546 0 0,1 0 0 0 0,-1 0 0 0 0,1 0 0 0 0,1 0 0 0 0,-1 0 0 0 0,1 1 0 0 0,1-1 0 0 0,-1 1 0 0 0,1 0 0 0 0,1 0-1 0 0,-1 0 1 0 0,1 0 0 0 0,1 0 0 0 0,-1 0 0 0 0,2 5-162 0 0,-1-9 21 0 0,0 0 0 0 0,0 0 0 0 0,1 0-1 0 0,0 0 1 0 0,0 0 0 0 0,0 0 0 0 0,0 0 0 0 0,0 0 0 0 0,1 0-1 0 0,0 0 1 0 0,0-1 0 0 0,0 1 0 0 0,0-1 0 0 0,0 0 0 0 0,1 1-1 0 0,-1-1 1 0 0,1 0 0 0 0,0 0 0 0 0,0-1 0 0 0,0 1-1 0 0,0-1 1 0 0,1 1 0 0 0,-1-1 0 0 0,1 0 0 0 0,-1 0 0 0 0,1 0-1 0 0,0-1 1 0 0,0 0 0 0 0,0 1 0 0 0,0-1 0 0 0,2 0-21 0 0,2-1-285 0 0,-1 0 1 0 0,1-1-1 0 0,-1 0 1 0 0,1 0-1 0 0,-1-1 1 0 0,1 0-1 0 0,-1 0 1 0 0,0 0-1 0 0,0-1 1 0 0,0 0-1 0 0,0-1 1 0 0,-1 1-1 0 0,1-2 1 0 0,-1 1-1 0 0,0 0 1 0 0,0-1-1 0 0,-1 0 1 0 0,1-1-1 0 0,-1 1 1 0 0,0-1-1 0 0,2-3 285 0 0,10-10-1740 0 0</inkml:trace>
  <inkml:trace contextRef="#ctx0" brushRef="#br0" timeOffset="308.832">404 0 6911 0 0,'-2'8'715'0'0,"-30"101"10449"0"0,28-93-10451 0 0,-7 26 473 0 0,2 0-1 0 0,1 1 1 0 0,3 0 0 0 0,1 0-1 0 0,1 17-1185 0 0,9-33 1000 0 0,10-30-221 0 0,52-71-64 0 0,-40 37-584 0 0,-16 22-122 0 0,0 2 0 0 0,1-1-1 0 0,1 2 1 0 0,0 0 0 0 0,0 1-1 0 0,1 0 1 0 0,1 1 0 0 0,0 0-1 0 0,0 2 1 0 0,7-3-9 0 0,-22 10 14 0 0,0 1 0 0 0,1-1 1 0 0,-1 1-1 0 0,1-1 0 0 0,-1 1 0 0 0,1-1 0 0 0,-1 1 0 0 0,1 0 0 0 0,-1 0 1 0 0,1 0-1 0 0,-1 0 0 0 0,1 0 0 0 0,-1 0 0 0 0,1 0 0 0 0,-1 0 1 0 0,1 1-1 0 0,-1-1 0 0 0,0 0 0 0 0,1 1 0 0 0,-1-1 0 0 0,1 1 0 0 0,-1 0 1 0 0,0-1-1 0 0,1 1 0 0 0,-1 0 0 0 0,0 0 0 0 0,0 0 0 0 0,0 0 1 0 0,0 0-1 0 0,0 0 0 0 0,0 0 0 0 0,0 0 0 0 0,0 1 0 0 0,0-1 0 0 0,0 0 1 0 0,0 0-1 0 0,-1 1 0 0 0,1-1 0 0 0,-1 1 0 0 0,1-1 0 0 0,-1 0 1 0 0,1 1-1 0 0,-1-1 0 0 0,0 1 0 0 0,0-1 0 0 0,0 1 0 0 0,0-1 0 0 0,0 1 1 0 0,0-1-1 0 0,0 1 0 0 0,0-1 0 0 0,-1 1-14 0 0,-29 198 1419 0 0,30-199-1509 0 0,0-1-140 0 0,15-13-4550 0 0,-8 2-4459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1.401"/>
    </inkml:context>
    <inkml:brush xml:id="br0">
      <inkml:brushProperty name="width" value="0.05" units="cm"/>
      <inkml:brushProperty name="height" value="0.05" units="cm"/>
      <inkml:brushProperty name="color" value="#5B2D90"/>
    </inkml:brush>
  </inkml:definitions>
  <inkml:trace contextRef="#ctx0" brushRef="#br0">49 101 12351 0 0,'0'0'564'0'0,"0"0"-9"0"0,2 1-359 0 0,77 14 2592 0 0,-76-15-2724 0 0,-1 1 0 0 0,1-1 0 0 0,-1-1 0 0 0,1 1 1 0 0,-1 0-1 0 0,0-1 0 0 0,1 1 0 0 0,-1-1 0 0 0,0 0 0 0 0,1 0 1 0 0,-1 0-1 0 0,0 0 0 0 0,0 0 0 0 0,0 0 0 0 0,0 0 0 0 0,0-1 1 0 0,0 1-1 0 0,0-1 0 0 0,0 0 0 0 0,-1 1 0 0 0,1-1 0 0 0,-1 0 1 0 0,1 0-1 0 0,-1 0 0 0 0,1 0 0 0 0,-1 0 0 0 0,0 0 1 0 0,0-1-1 0 0,0 1 0 0 0,-1 0 0 0 0,1 0 0 0 0,0-2-64 0 0,0 2 76 0 0,0 0-1 0 0,-1 0 1 0 0,1 0-1 0 0,-1 0 1 0 0,1 0-1 0 0,-1-1 1 0 0,0 1-1 0 0,0 0 1 0 0,0 0-1 0 0,0 0 1 0 0,0 0-1 0 0,0-1 1 0 0,-1 1-1 0 0,1 0 1 0 0,-1 0-1 0 0,1 0 1 0 0,-1 0-1 0 0,0 0 1 0 0,0 0-1 0 0,0 0 1 0 0,0 0-1 0 0,0 0 1 0 0,0 1-1 0 0,-1-1 1 0 0,1 0-1 0 0,-1 1 1 0 0,1-1-1 0 0,-1 1 1 0 0,1-1-1 0 0,-1 1 1 0 0,0 0-1 0 0,0-1 1 0 0,0 1-1 0 0,0 0 1 0 0,1 0-1 0 0,-2 0 1 0 0,1 1-1 0 0,-1-1-74 0 0,-1-1 144 0 0,0 1 1 0 0,-1 1 0 0 0,1-1 0 0 0,0 0 0 0 0,-1 1 0 0 0,1 0 0 0 0,-1 0 0 0 0,1 0 0 0 0,0 1 0 0 0,-1 0 0 0 0,1-1 0 0 0,0 2 0 0 0,0-1 0 0 0,-1 0 0 0 0,1 1 0 0 0,0 0 0 0 0,0-1 0 0 0,1 2-1 0 0,-1-1 1 0 0,0 0 0 0 0,1 1 0 0 0,-1 0 0 0 0,1 0 0 0 0,0 0 0 0 0,0 0 0 0 0,0 0 0 0 0,-1 2-146 0 0,-1 1 113 0 0,0 0-1 0 0,1 0 1 0 0,-1 1-1 0 0,1 0 1 0 0,1 0-1 0 0,-1 0 1 0 0,1 1-1 0 0,0-1 1 0 0,1 1-1 0 0,0 0 1 0 0,0-1-1 0 0,1 1 1 0 0,-1 0-1 0 0,1 5-112 0 0,1-10 4 0 0,1 1-1 0 0,-1-1 0 0 0,0 0 0 0 0,1 1 1 0 0,0-1-1 0 0,-1 0 0 0 0,1 1 0 0 0,1-1 0 0 0,-1 0 1 0 0,0 0-1 0 0,1 0 0 0 0,-1 0 0 0 0,1 0 1 0 0,0-1-1 0 0,0 1 0 0 0,0 0 0 0 0,1-1 1 0 0,-1 1-1 0 0,0-1 0 0 0,1 0 0 0 0,0 0 0 0 0,-1 0 1 0 0,1 0-1 0 0,0 0 0 0 0,0-1 0 0 0,0 1 1 0 0,0-1-1 0 0,0 0 0 0 0,1 0 0 0 0,-1 0 0 0 0,0 0 1 0 0,0-1-1 0 0,1 1 0 0 0,-1-1 0 0 0,1 0 1 0 0,-1 0-1 0 0,0 0 0 0 0,2 0-3 0 0,111-13-2880 0 0,-95 8 1488 0 0</inkml:trace>
  <inkml:trace contextRef="#ctx0" brushRef="#br0" timeOffset="325.3">508 53 8751 0 0,'-7'-13'936'0'0,"-24"-6"6946"0"0,-4 27-3377 0 0,-26 36-1721 0 0,56-40-2752 0 0,0 1 1 0 0,0-1-1 0 0,1 1 1 0 0,-1 0-1 0 0,1 0 1 0 0,0 0-1 0 0,1 0 1 0 0,-1 1-1 0 0,1 0 1 0 0,0 0-1 0 0,0-1 1 0 0,1 2-1 0 0,0-1 1 0 0,0 0-1 0 0,0 0 1 0 0,1 1-1 0 0,0-1 1 0 0,0 1-1 0 0,0-1 1 0 0,1 1-1 0 0,0-1 1 0 0,1 1-1 0 0,-1-1 1 0 0,1 1-1 0 0,0-1 1 0 0,1 1-1 0 0,1 5-32 0 0,-1-10-7 0 0,0 0-1 0 0,-1 0 0 0 0,1 0 1 0 0,0 0-1 0 0,0-1 1 0 0,0 1-1 0 0,0 0 1 0 0,0-1-1 0 0,0 1 1 0 0,0-1-1 0 0,1 0 0 0 0,-1 0 1 0 0,0 0-1 0 0,1 0 1 0 0,-1 0-1 0 0,1 0 1 0 0,-1-1-1 0 0,1 1 0 0 0,0-1 1 0 0,-1 0-1 0 0,1 1 1 0 0,0-1-1 0 0,-1 0 1 0 0,1-1-1 0 0,-1 1 1 0 0,1 0-1 0 0,-1-1 0 0 0,1 0 1 0 0,0 1-1 0 0,-1-1 1 0 0,2-1 7 0 0,70-44-293 0 0,13-55-628 0 0,-77 155 2129 0 0,26-19-1846 0 0,-2-30-4010 0 0,-21-6-2842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0.354"/>
    </inkml:context>
    <inkml:brush xml:id="br0">
      <inkml:brushProperty name="width" value="0.05" units="cm"/>
      <inkml:brushProperty name="height" value="0.05" units="cm"/>
      <inkml:brushProperty name="color" value="#5B2D90"/>
    </inkml:brush>
  </inkml:definitions>
  <inkml:trace contextRef="#ctx0" brushRef="#br0">81 560 4607 0 0,'0'0'208'0'0,"16"1"32"0"0,-5-1 2871 0 0,5-7 12548 0 0,-14 0-14035 0 0,-2-2-3891 0 0,-34-141 3988 0 0,-20-87-936 0 0,53 232-780 0 0,1-1 0 0 0,0 1 0 0 0,0-1 0 0 0,0 0 0 0 0,1 1 0 0 0,0-1 0 0 0,0 1 0 0 0,0-1 0 0 0,1 1 0 0 0,-1 0 0 0 0,1-1 0 0 0,1 1 0 0 0,-1 0 0 0 0,1 0 0 0 0,0 1 0 0 0,0-1 0 0 0,0 0 0 0 0,1 1 0 0 0,-1 0 0 0 0,1 0 0 0 0,0 0 0 0 0,0 0-1 0 0,1 1 1 0 0,-1-1 0 0 0,1 1 0 0 0,0 0 0 0 0,0 0 0 0 0,0 1 0 0 0,0 0 0 0 0,0 0 0 0 0,0 0 0 0 0,4-1-5 0 0,-1 1-43 0 0,1 0-1 0 0,-1 0 1 0 0,1 1-1 0 0,0 0 0 0 0,-1 0 1 0 0,1 1-1 0 0,0 0 1 0 0,-1 1-1 0 0,1 0 1 0 0,2 1 43 0 0,-8-2-30 0 0,1 1 0 0 0,-1 0 0 0 0,0-1 0 0 0,0 2 0 0 0,1-1 0 0 0,-1 0 0 0 0,0 1 1 0 0,0-1-1 0 0,0 1 0 0 0,-1 0 0 0 0,1 0 0 0 0,0 0 0 0 0,-1 0 0 0 0,1 0 0 0 0,-1 1 0 0 0,0-1 0 0 0,0 1 1 0 0,0-1-1 0 0,0 1 0 0 0,0 0 0 0 0,0 0 0 0 0,-1 0 0 0 0,1 0 0 0 0,-1 0 0 0 0,0 0 0 0 0,0 0 0 0 0,0 3 30 0 0,-2 25-2246 0 0,-7-11-3526 0 0,-1-2-1375 0 0</inkml:trace>
  <inkml:trace contextRef="#ctx0" brushRef="#br0" timeOffset="529.257">1 352 9671 0 0,'0'0'440'0'0,"0"0"-5"0"0,16-2-32 0 0,62-11 6963 0 0,102-22-5810 0 0,-129 30-1596 0 0,-50 5 41 0 0,-1 0-1 0 0,1 0 1 0 0,-1 0-1 0 0,1 0 1 0 0,-1 0-1 0 0,1 0 1 0 0,-1 0-1 0 0,1 0 1 0 0,-1 0-1 0 0,0 1 1 0 0,1-1-1 0 0,-1 0 1 0 0,1 0-1 0 0,-1 0 1 0 0,1 0-1 0 0,-1 1 1 0 0,0-1-1 0 0,1 0 1 0 0,-1 0-1 0 0,1 1 0 0 0,-1-1 1 0 0,0 0-1 0 0,1 1 1 0 0,-1-1-1 0 0,0 0 1 0 0,0 1-1 0 0,1-1 1 0 0,-1 1-1 0 0,0-1 1 0 0,0 0-1 0 0,1 1 1 0 0,-1-1-1 0 0,0 1 1 0 0,0-1-1 0 0,0 1 1 0 0,0-1-1 0 0,0 1 1 0 0,0-1-1 0 0,0 1 1 0 0,0-1-1 0 0,0 0 1 0 0,0 1-1 0 0,0-1 1 0 0,0 1-1 0 0,0-1 1 0 0,0 1-1 0 0,0-1 1 0 0,0 1-1 0 0,-1-1 1 0 0,1 1-1 0 0,0-1 0 0 0,0 1-2 0 0,-2 7 143 0 0,-1 0 0 0 0,0-1 0 0 0,0 1 0 0 0,0 0 0 0 0,-1-1 0 0 0,0 0 0 0 0,0 0 0 0 0,-1 0 0 0 0,0-1 0 0 0,0 1-141 0 0,-16 23 710 0 0,19-28-659 0 0,0 0 0 0 0,0 0 0 0 0,0 0 0 0 0,1 0 0 0 0,-1 0 0 0 0,0 0 0 0 0,1 1 0 0 0,-1-1 0 0 0,1 1 0 0 0,0-1 0 0 0,0 1 0 0 0,0 0 0 0 0,0-1 0 0 0,1 1 0 0 0,-1 0 0 0 0,1 0 0 0 0,-1-1 0 0 0,1 1 0 0 0,0 0 0 0 0,0 0 0 0 0,0 0 0 0 0,1-1 0 0 0,-1 1 0 0 0,0 0 0 0 0,1 0 0 0 0,0-1 0 0 0,0 1 0 0 0,0 0 0 0 0,0-1 0 0 0,0 1 0 0 0,1-1 0 0 0,-1 1 0 0 0,1-1 0 0 0,-1 0 0 0 0,1 1 0 0 0,0-1 0 0 0,0 0 0 0 0,0 0 0 0 0,2 1-51 0 0,1-1 7 0 0,0-1 1 0 0,0 1-1 0 0,0-1 0 0 0,0 0 0 0 0,1 0 0 0 0,-1-1 1 0 0,0 0-1 0 0,1 0 0 0 0,-1 0 0 0 0,0 0 0 0 0,1-1 1 0 0,-1 0-1 0 0,0 0 0 0 0,0 0 0 0 0,0-1 0 0 0,0 0 1 0 0,0 0-1 0 0,0 0 0 0 0,0 0 0 0 0,-1-1 1 0 0,1 0-1 0 0,-1 0 0 0 0,1 0 0 0 0,0-2-7 0 0,3-1-65 0 0,-1-2 0 0 0,1 1 1 0 0,-1-1-1 0 0,-1 0 0 0 0,1 0 0 0 0,-1-1 0 0 0,-1 0 0 0 0,0 0 0 0 0,0 0 1 0 0,-1-1-1 0 0,0 1 0 0 0,0-2 65 0 0,-4 9-129 0 0,1 0 1 0 0,0 1-1 0 0,-1-1 1 0 0,0 0-1 0 0,1 0 1 0 0,-1 0-1 0 0,0 0 1 0 0,0 0-1 0 0,0 0 1 0 0,0 1-1 0 0,0-1 1 0 0,-1 0-1 0 0,1 0 0 0 0,0 0 1 0 0,-1 0-1 0 0,0 0 1 0 0,1 1-1 0 0,-1-1 1 0 0,0 0-1 0 0,0 1 1 0 0,0-1-1 0 0,0 0 1 0 0,0 1-1 0 0,0-1 1 0 0,0 1-1 0 0,-1 0 1 0 0,1-1-1 0 0,-1 1 1 0 0,1 0-1 0 0,-1 0 1 0 0,1 0-1 0 0,-1 0 1 0 0,-1-1 128 0 0,2 2-157 0 0,0 1 0 0 0,1-1 0 0 0,-1 0 0 0 0,0 0 1 0 0,0 1-1 0 0,0-1 0 0 0,0 1 0 0 0,1-1 1 0 0,-1 1-1 0 0,0-1 0 0 0,0 1 0 0 0,1-1 1 0 0,-1 1-1 0 0,0 0 0 0 0,1 0 0 0 0,-1-1 1 0 0,1 1-1 0 0,-1 0 0 0 0,1 0 0 0 0,-1-1 0 0 0,1 1 1 0 0,0 0-1 0 0,-1 0 0 0 0,1 0 0 0 0,0 0 1 0 0,0 0-1 0 0,-1-1 0 0 0,1 1 0 0 0,0 0 1 0 0,0 0-1 0 0,0 0 0 0 0,0 0 0 0 0,0 0 157 0 0,2 4-83 0 0,0 1 0 0 0,0-1 0 0 0,0 0-1 0 0,1 0 1 0 0,0 0 0 0 0,0-1 0 0 0,0 1 0 0 0,0-1-1 0 0,1 1 1 0 0,0-1 0 0 0,0 0 0 0 0,0 0 0 0 0,0-1 0 0 0,1 1-1 0 0,-1-1 1 0 0,1 0 0 0 0,2 0 83 0 0,-1 2 24 0 0,77 52 4696 0 0,-81-57-3794 0 0,-2 0-3 0 0,2-2-641 0 0,1 1 0 0 0,-1-1-1 0 0,1 0 1 0 0,-1-1 0 0 0,0 1 0 0 0,0 0 0 0 0,0-1 0 0 0,0 1 0 0 0,0-1-1 0 0,-1 0 1 0 0,1 1 0 0 0,-1-1 0 0 0,1 0 0 0 0,-1 0 0 0 0,0 0 0 0 0,0 0-1 0 0,-1 0 1 0 0,1 0 0 0 0,-1 0 0 0 0,1 0 0 0 0,-1-2-282 0 0,5-13 647 0 0,-5 15-637 0 0,3-10 88 0 0,1 0 0 0 0,-1 0 0 0 0,2 1 0 0 0,0-1 0 0 0,0 1 0 0 0,1 0 0 0 0,1 1-1 0 0,0-1 1 0 0,1 1 0 0 0,0 0 0 0 0,0 1 0 0 0,1 0 0 0 0,0 1 0 0 0,1 0 0 0 0,4-3-98 0 0,22-11-1742 0 0,22-5-5512 0 0,-43 23-574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4.499"/>
    </inkml:context>
    <inkml:brush xml:id="br0">
      <inkml:brushProperty name="width" value="0.05" units="cm"/>
      <inkml:brushProperty name="height" value="0.05" units="cm"/>
      <inkml:brushProperty name="color" value="#5B2D90"/>
    </inkml:brush>
  </inkml:definitions>
  <inkml:trace contextRef="#ctx0" brushRef="#br0">23 52 13679 0 0,'0'0'628'0'0,"0"0"-17"0"0,1-2-394 0 0,1-5 8826 0 0,-5 12-7138 0 0,-6 13-1782 0 0,5-4 55 0 0,1 0 0 0 0,1 1 0 0 0,0-1 0 0 0,1 1 1 0 0,0 0-1 0 0,1 0 0 0 0,1-1 0 0 0,0 1 0 0 0,1 0 1 0 0,0-1-1 0 0,2 1-178 0 0,-4-13 4 0 0,0 0 1 0 0,0 0-1 0 0,1 0 0 0 0,-1 0 1 0 0,0 0-1 0 0,1 0 1 0 0,0 0-1 0 0,-1 0 1 0 0,1 0-1 0 0,0 0 1 0 0,0 0-1 0 0,0-1 0 0 0,0 1 1 0 0,0 0-1 0 0,0-1 1 0 0,1 1-1 0 0,-1-1 1 0 0,1 1-1 0 0,-1-1 0 0 0,1 0 1 0 0,-1 0-1 0 0,1 0 1 0 0,0 0-1 0 0,-1 0 1 0 0,1 0-1 0 0,0 0 0 0 0,0 0 1 0 0,0 0-1 0 0,0-1 1 0 0,0 1-1 0 0,0-1 1 0 0,0 0-1 0 0,0 1 1 0 0,0-1-1 0 0,0 0 0 0 0,0 0 1 0 0,0 0-1 0 0,0-1 1 0 0,0 1-1 0 0,0 0 1 0 0,0-1-1 0 0,-1 1 0 0 0,1-1 1 0 0,0 0-1 0 0,0 1 1 0 0,0-1-1 0 0,0 0 1 0 0,-1 0-1 0 0,2-1-4 0 0,85-95 55 0 0,-64 67-46 0 0,11-15-25 0 0,56-58-48 0 0,-91 102 68 0 0,1 1 0 0 0,-1 0-1 0 0,0 0 1 0 0,1-1 0 0 0,-1 1 0 0 0,0 0-1 0 0,1 0 1 0 0,-1 0 0 0 0,0-1 0 0 0,1 1-1 0 0,-1 0 1 0 0,1 0 0 0 0,-1 0 0 0 0,0 0-1 0 0,1 0 1 0 0,-1 0 0 0 0,0 0 0 0 0,1 0-1 0 0,-1 0 1 0 0,1 0 0 0 0,-1 0 0 0 0,0 0 0 0 0,1 0-1 0 0,-1 0 1 0 0,0 0 0 0 0,1 1 0 0 0,-1-1-1 0 0,1 0 1 0 0,-1 0 0 0 0,0 0 0 0 0,1 1-1 0 0,-1-1 1 0 0,0 0 0 0 0,0 0 0 0 0,1 1-1 0 0,-1-1 1 0 0,0 0 0 0 0,0 0 0 0 0,1 1-1 0 0,-1-1 1 0 0,0 0 0 0 0,0 1 0 0 0,0-1-1 0 0,1 0 1 0 0,-1 1 0 0 0,0-1 0 0 0,0 1 0 0 0,0-1-1 0 0,0 0 1 0 0,0 1 0 0 0,0-1 0 0 0,0 0-1 0 0,0 1 1 0 0,0-1 0 0 0,0 1-4 0 0,0-1 16 0 0,8 89 1845 0 0,-7-76-1810 0 0,-1-1 0 0 0,2 1-1 0 0,0 0 1 0 0,0-1 0 0 0,1 1-1 0 0,1-1 1 0 0,0 0 0 0 0,1 0 0 0 0,0-1-1 0 0,1 1 1 0 0,0-1 0 0 0,1 0 0 0 0,0 0-1 0 0,0-1 1 0 0,1 0 0 0 0,1-1-1 0 0,0 0 1 0 0,0 0 0 0 0,0 0 0 0 0,3 0-51 0 0,-10-8-23 0 0,1 1 0 0 0,0 0 1 0 0,0 0-1 0 0,0-1 1 0 0,0 0-1 0 0,0 0 0 0 0,1 1 1 0 0,-1-2-1 0 0,0 1 0 0 0,1 0 1 0 0,-1-1-1 0 0,0 0 1 0 0,1 1-1 0 0,-1-1 0 0 0,0 0 1 0 0,1-1-1 0 0,-1 1 0 0 0,0-1 1 0 0,1 1-1 0 0,-1-1 0 0 0,0 0 1 0 0,0-1-1 0 0,1 1 1 0 0,-1 0-1 0 0,0-1 0 0 0,0 1 1 0 0,-1-1-1 0 0,1 0 0 0 0,0 0 1 0 0,-1 0-1 0 0,1-1 1 0 0,-1 1-1 0 0,1-1 0 0 0,-1 1 1 0 0,1-2 22 0 0,21-32-2423 0 0,-16 24 907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09.674"/>
    </inkml:context>
    <inkml:brush xml:id="br0">
      <inkml:brushProperty name="width" value="0.05" units="cm"/>
      <inkml:brushProperty name="height" value="0.05" units="cm"/>
      <inkml:brushProperty name="color" value="#00A0D7"/>
    </inkml:brush>
  </inkml:definitions>
  <inkml:trace contextRef="#ctx0" brushRef="#br0">14 105 3223 0 0,'-7'0'288'0'0,"1"0"67"0"0,5 0 1480 0 0,1 0 613 0 0,0 0 117 0 0,0 0-190 0 0,33-13 2141 0 0,273-30 1805 0 0,-105 18-5853 0 0,1 9 1 0 0,23 9-469 0 0,-188 7-748 0 0,-2 3-40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5.125"/>
    </inkml:context>
    <inkml:brush xml:id="br0">
      <inkml:brushProperty name="width" value="0.05" units="cm"/>
      <inkml:brushProperty name="height" value="0.05" units="cm"/>
      <inkml:brushProperty name="color" value="#5B2D90"/>
    </inkml:brush>
  </inkml:definitions>
  <inkml:trace contextRef="#ctx0" brushRef="#br0">0 0 6911 0 0,'0'0'315'0'0,"0"0"-7"0"0,0 0 383 0 0,0 0 2342 0 0,0 0 1051 0 0,0 0 209 0 0,0 0-461 0 0,0 0-2096 0 0,0 0-921 0 0,0 0-189 0 0,0 0-95 0 0,0 0-272 0 0,0 0-119 0 0,0 0-20 0 0,0 0-95 0 0,0 0-369 0 0,0 0-157 0 0,0 0-1130 0 0,0 0-4591 0 0,0 0-1968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5.387"/>
    </inkml:context>
    <inkml:brush xml:id="br0">
      <inkml:brushProperty name="width" value="0.05" units="cm"/>
      <inkml:brushProperty name="height" value="0.05" units="cm"/>
      <inkml:brushProperty name="color" value="#5B2D90"/>
    </inkml:brush>
  </inkml:definitions>
  <inkml:trace contextRef="#ctx0" brushRef="#br0">11 399 13823 0 0,'0'0'630'0'0,"0"0"-13"0"0,1 0-393 0 0,13-17 5595 0 0,-11 7-5163 0 0,-1 0 0 0 0,0 0 0 0 0,-1-1 1 0 0,-1 1-1 0 0,1 0 0 0 0,-2-1 1 0 0,1 1-1 0 0,-1 0 0 0 0,-2-6-656 0 0,1-6 911 0 0,-3-20 68 0 0,3 22-774 0 0,0 0 1 0 0,0 0 0 0 0,2 0 0 0 0,1 0-1 0 0,0 0 1 0 0,2-5-206 0 0,-2 23-30 0 0,0 0-100 0 0,-1 0 0 0 0,1 0 0 0 0,0 0-1 0 0,-1 0 1 0 0,1 0 0 0 0,-1-1 0 0 0,0 1-1 0 0,1 0 1 0 0,-1 0 0 0 0,0 0 0 0 0,-1-1-1 0 0,1 1 1 0 0,0 0 0 0 0,-1 0 0 0 0,1 0-1 0 0,-1 0 1 0 0,1 0 0 0 0,-1 0 0 0 0,0 0-1 0 0,0 0 1 0 0,0 0 0 0 0,0 0-1 0 0,0 0 1 0 0,-1 0 0 0 0,1 1 0 0 0,0-1-1 0 0,-2-1 131 0 0,-8-1-1973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3.125"/>
    </inkml:context>
    <inkml:brush xml:id="br0">
      <inkml:brushProperty name="width" value="0.05" units="cm"/>
      <inkml:brushProperty name="height" value="0.05" units="cm"/>
      <inkml:brushProperty name="color" value="#5B2D90"/>
    </inkml:brush>
  </inkml:definitions>
  <inkml:trace contextRef="#ctx0" brushRef="#br0">43 46 7367 0 0,'0'0'568'0'0,"0"0"12"0"0,0 0 1442 0 0,0 0 670 0 0,0 0 129 0 0,-1 1 925 0 0,-8 8-2393 0 0,-20 71 2201 0 0,28-73-3494 0 0,-1 0-1 0 0,2 1 1 0 0,-1-1 0 0 0,1 0-1 0 0,0 0 1 0 0,1 1 0 0 0,0-1-1 0 0,0 0 1 0 0,0 0 0 0 0,1 0-1 0 0,0 0 1 0 0,0 0 0 0 0,1 0-1 0 0,0 0 1 0 0,0-1 0 0 0,4 6-60 0 0,-6-10 3 0 0,1 1 0 0 0,0-1 0 0 0,0-1 0 0 0,0 1 0 0 0,0 0 1 0 0,0 0-1 0 0,0-1 0 0 0,0 1 0 0 0,1-1 0 0 0,-1 1 0 0 0,1-1 0 0 0,-1 0 0 0 0,1 0 1 0 0,-1 0-1 0 0,1-1 0 0 0,-1 1 0 0 0,1-1 0 0 0,0 1 0 0 0,-1-1 0 0 0,1 0 0 0 0,0 0 1 0 0,0 0-1 0 0,-1 0 0 0 0,1 0 0 0 0,0-1 0 0 0,-1 1 0 0 0,1-1 0 0 0,0 0 1 0 0,-1 0-1 0 0,1 0 0 0 0,-1 0 0 0 0,1 0 0 0 0,-1 0 0 0 0,0-1 0 0 0,0 1 0 0 0,2-2-3 0 0,71-71 93 0 0,-31-4-29 0 0,-44 78-50 0 0,-1 1-1 0 0,1-1 1 0 0,0 0 0 0 0,0 1-1 0 0,0-1 1 0 0,0 0 0 0 0,0 1 0 0 0,-1-1-1 0 0,1 0 1 0 0,0 0 0 0 0,0 1-1 0 0,0-1 1 0 0,-1 0 0 0 0,1 0-1 0 0,0 1 1 0 0,0-1 0 0 0,-1 0-1 0 0,1 0 1 0 0,0 0 0 0 0,-1 1-1 0 0,1-1 1 0 0,0 0 0 0 0,-1 0-1 0 0,1 0 1 0 0,0 0 0 0 0,-1 0-1 0 0,1 0 1 0 0,0 0 0 0 0,-1 0-1 0 0,1 0 1 0 0,0 0 0 0 0,-1 0-1 0 0,1 0 1 0 0,0 0 0 0 0,-1 0-1 0 0,1 0 1 0 0,0 0 0 0 0,-1 0 0 0 0,1 0-1 0 0,0 0 1 0 0,0 0 0 0 0,-1-1-1 0 0,1 1 1 0 0,0 0 0 0 0,-1 0-1 0 0,1 0 1 0 0,0-1 0 0 0,0 1-1 0 0,-1 0 1 0 0,1 0 0 0 0,0 0-1 0 0,0-1 1 0 0,-1 1 0 0 0,1 0-1 0 0,0-1 1 0 0,0 1 0 0 0,0 0-1 0 0,0-1-13 0 0,-3 6 43 0 0,1 1 0 0 0,0-1-1 0 0,1 1 1 0 0,-1-1 0 0 0,1 1-1 0 0,0 0 1 0 0,0-1-1 0 0,1 1 1 0 0,0 0 0 0 0,0 0-1 0 0,0-1 1 0 0,1 1-1 0 0,-1 0 1 0 0,2 0 0 0 0,-1-1-1 0 0,0 1 1 0 0,1-1 0 0 0,0 1-1 0 0,1-1 1 0 0,-1 0-1 0 0,1 0 1 0 0,0 0 0 0 0,0 0-1 0 0,0 0 1 0 0,1-1-1 0 0,0 1 1 0 0,3 2-43 0 0,-4-3-28 0 0,1-1-1 0 0,0 1 1 0 0,-1-1-1 0 0,1 0 1 0 0,0-1 0 0 0,1 1-1 0 0,-1-1 1 0 0,0 1-1 0 0,1-1 1 0 0,0 0 0 0 0,-1-1-1 0 0,1 1 1 0 0,0-1-1 0 0,0 0 1 0 0,0 0-1 0 0,-1-1 1 0 0,1 1 0 0 0,0-1-1 0 0,0 0 1 0 0,0-1-1 0 0,0 1 1 0 0,0-1 0 0 0,0 0-1 0 0,0 0 1 0 0,0 0-1 0 0,-1-1 1 0 0,1 1 0 0 0,-1-1-1 0 0,2-1 29 0 0,47-35-4996 0 0,-42 30 1246 0 0,11-10-4144 0 0</inkml:trace>
  <inkml:trace contextRef="#ctx0" brushRef="#br0" timeOffset="282.013">613 41 18023 0 0,'-132'48'8524'0'0,"131"-48"-8492"0"0,0 0 0 0 0,1 0 0 0 0,-1 1 0 0 0,0-1 0 0 0,0 0 0 0 0,0 1 0 0 0,1-1 0 0 0,-1 0 0 0 0,0 1-1 0 0,0-1 1 0 0,1 1 0 0 0,-1-1 0 0 0,0 1 0 0 0,1-1 0 0 0,-1 1 0 0 0,0-1 0 0 0,1 1 0 0 0,-1 0 0 0 0,1-1 0 0 0,-1 1 0 0 0,1 0 0 0 0,-1 0 0 0 0,1-1 0 0 0,0 1 0 0 0,-1 0-1 0 0,1 0 1 0 0,0 0 0 0 0,0 0 0 0 0,0-1 0 0 0,-1 1 0 0 0,1 0 0 0 0,0 0 0 0 0,0 0 0 0 0,0 0 0 0 0,0 0 0 0 0,1-1 0 0 0,-1 1 0 0 0,0 0 0 0 0,0 0 0 0 0,0 0 0 0 0,1 0 0 0 0,-1-1-1 0 0,0 1 1 0 0,1 0 0 0 0,-1 0 0 0 0,1-1 0 0 0,-1 1 0 0 0,1 0 0 0 0,-1-1 0 0 0,1 1 0 0 0,-1 0 0 0 0,1-1 0 0 0,0 1 0 0 0,-1-1 0 0 0,1 1 0 0 0,0-1 0 0 0,-1 1 0 0 0,1-1-1 0 0,0 1 1 0 0,0-1 0 0 0,-1 0 0 0 0,1 1 0 0 0,0-1 0 0 0,0 0 0 0 0,0 0 0 0 0,0 0-32 0 0,168 64-185 0 0,-167-63 179 0 0,0 0-1 0 0,0 1 1 0 0,0-1 0 0 0,0 1 0 0 0,0-1 0 0 0,-1 1-1 0 0,1-1 1 0 0,0 1 0 0 0,-1 0 0 0 0,1 0 0 0 0,-1 0-1 0 0,0 0 1 0 0,0 0 0 0 0,0 0 0 0 0,0 0 0 0 0,0 1-1 0 0,0-1 1 0 0,0 0 0 0 0,-1 1 0 0 0,1-1 0 0 0,-1 0 0 0 0,0 1-1 0 0,1-1 1 0 0,-1 0 0 0 0,0 1 0 0 0,-1-1 0 0 0,1 1-1 0 0,0-1 1 0 0,-1 0 0 0 0,1 1 0 0 0,-1-1 0 0 0,0 0-1 0 0,1 0 1 0 0,-1 1 0 0 0,0-1 0 0 0,-1 0 0 0 0,1 0-1 0 0,0 0 1 0 0,-2 2 6 0 0,-3 4 15 0 0,0-1-1 0 0,0 1 0 0 0,-1-1 0 0 0,0 0 0 0 0,-1 0 1 0 0,0-1-1 0 0,0 0 0 0 0,0 0 0 0 0,-2 0-14 0 0,-64 19 194 0 0,73-25-207 0 0,-1 0 0 0 0,0 0 0 0 0,0 1 0 0 0,0-1 0 0 0,0 0-1 0 0,0 0 1 0 0,1-1 0 0 0,-1 1 0 0 0,0 0 0 0 0,0-1 0 0 0,0 1 0 0 0,1-1 0 0 0,-1 1 0 0 0,0-1 0 0 0,0 0 0 0 0,1 0 0 0 0,-1 0 0 0 0,1 0 0 0 0,-1 0 0 0 0,1 0 0 0 0,-1 0 0 0 0,1-1 0 0 0,0 1 0 0 0,-1 0 0 0 0,1-1 0 0 0,0 1 0 0 0,0-1 0 0 0,0 1 0 0 0,0-1 0 0 0,0 0 0 0 0,1 1 0 0 0,-1-1 0 0 0,0 0 0 0 0,1 0 0 0 0,-1 1 0 0 0,1-1 0 0 0,0 0 0 0 0,-1 0-1 0 0,1 0 1 0 0,0 0 13 0 0,0-3-324 0 0,0 0-1 0 0,0 0 0 0 0,1 0 0 0 0,0-1 0 0 0,-1 1 0 0 0,2 0 1 0 0,-1 1-1 0 0,1-1 0 0 0,-1 0 0 0 0,1 0 0 0 0,1 1 0 0 0,-1-1 1 0 0,1 1-1 0 0,-1-1 0 0 0,1 1 0 0 0,3-3 325 0 0,7-6-1864 0 0</inkml:trace>
  <inkml:trace contextRef="#ctx0" brushRef="#br0" timeOffset="814.213">741 173 14511 0 0,'1'0'663'0'0,"71"-15"1498"0"0,-27-5 397 0 0,-41 19-2368 0 0,0-1 0 0 0,0 0 0 0 0,-1 0 0 0 0,1-1 0 0 0,-1 1 0 0 0,1-1 0 0 0,-1 1 0 0 0,0-1 0 0 0,0 0 0 0 0,0 0 0 0 0,-1 0 0 0 0,1-1 0 0 0,-1 1 0 0 0,1-1 0 0 0,-1 0-190 0 0,-2 3 296 0 0,-5-3 312 0 0,-1 4-448 0 0,1-1-1 0 0,0 1 1 0 0,0 0-1 0 0,-1 0 1 0 0,1 0-1 0 0,0 1 1 0 0,0 0-1 0 0,0 0 1 0 0,0 0-1 0 0,0 1 1 0 0,0 0-1 0 0,0 0 1 0 0,0 0 0 0 0,0 0-1 0 0,1 1 1 0 0,-1 0-1 0 0,-3 2-159 0 0,4-3 49 0 0,0 1 0 0 0,0-1 0 0 0,0 1 1 0 0,1-1-1 0 0,-1 1 0 0 0,1 0 0 0 0,-1 1 0 0 0,1-1 0 0 0,0 0 0 0 0,0 1 0 0 0,0 0 0 0 0,1 0 1 0 0,0-1-1 0 0,-1 2 0 0 0,1-1 0 0 0,0 0 0 0 0,1 0 0 0 0,-1 1 0 0 0,1-1 0 0 0,0 1 1 0 0,0-1-1 0 0,0 1 0 0 0,1-1 0 0 0,0 1 0 0 0,-1 0 0 0 0,2-1 0 0 0,-1 1 0 0 0,0-1 0 0 0,1 1 1 0 0,0-1-1 0 0,0 1 0 0 0,0-1 0 0 0,1 1 0 0 0,0-1 0 0 0,-1 0 0 0 0,2 0 0 0 0,-1 0 0 0 0,0 0 1 0 0,1 0-1 0 0,-1 0 0 0 0,1 0 0 0 0,0-1 0 0 0,3 3-49 0 0,-2-3-68 0 0,1 0-1 0 0,0 0 0 0 0,0 0 1 0 0,0 0-1 0 0,0-1 1 0 0,0 0-1 0 0,0 0 1 0 0,1 0-1 0 0,-1-1 1 0 0,1 0-1 0 0,-1 0 1 0 0,1 0-1 0 0,-1-1 0 0 0,1 1 1 0 0,0-1-1 0 0,-1-1 1 0 0,1 1-1 0 0,0-1 1 0 0,-1 0-1 0 0,1 0 1 0 0,-1-1-1 0 0,0 1 1 0 0,1-1-1 0 0,-1 0 0 0 0,0-1 1 0 0,0 0-1 0 0,0 1 1 0 0,0-1-1 0 0,-1-1 1 0 0,4-2 68 0 0,1-1-147 0 0,0-1 0 0 0,-1 0 1 0 0,0 0-1 0 0,0-1 0 0 0,-1 1 0 0 0,0-2 1 0 0,-1 1-1 0 0,0-1 0 0 0,-1 0 0 0 0,1 0 1 0 0,-2-1-1 0 0,0 1 0 0 0,0-1 0 0 0,2-10 147 0 0,-6 20 60 0 0,0 1 48 0 0,0 0 11 0 0,0 0 13 0 0,0 0 52 0 0,0 0 28 0 0,0 0 4 0 0,27 105 811 0 0,0-17 559 0 0,-27-87-1300 0 0,0-1 15 0 0,0 0 3 0 0,0 0-11 0 0,8-3 182 0 0,-2-1-373 0 0,0-1 0 0 0,0 0 0 0 0,-1 0 0 0 0,0-1-1 0 0,0 1 1 0 0,0-1 0 0 0,-1 0 0 0 0,0-1 0 0 0,0 1 0 0 0,0-1 0 0 0,0-1-102 0 0,8-13 156 0 0,8-12-99 0 0,-12 18-12 0 0,1 0-1 0 0,0 1 1 0 0,1 0-1 0 0,0 1 1 0 0,1 0-1 0 0,0 0 1 0 0,1 1-1 0 0,1 0 1 0 0,0 1 0 0 0,0 1-1 0 0,9-5-44 0 0,-13 10-93 0 0,-1 0-374 0 0,0 0 0 0 0,0 1 0 0 0,0 0 0 0 0,1 1 0 0 0,-1-1 0 0 0,1 1 0 0 0,0 1 0 0 0,0 0 0 0 0,0 0 0 0 0,0 1 0 0 0,0 0 0 0 0,2 0 467 0 0,-4 3-1767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6.806"/>
    </inkml:context>
    <inkml:brush xml:id="br0">
      <inkml:brushProperty name="width" value="0.05" units="cm"/>
      <inkml:brushProperty name="height" value="0.05" units="cm"/>
      <inkml:brushProperty name="color" value="#5B2D90"/>
    </inkml:brush>
  </inkml:definitions>
  <inkml:trace contextRef="#ctx0" brushRef="#br0">1 154 3679 0 0,'0'0'284'0'0,"2"-14"268"0"0,46-66 11827 0 0,-32 59-11690 0 0,21-17 4251 0 0,-36 38-4200 0 0,14 38 2307 0 0,3 216-162 0 0,-14-125-2338 0 0,3 119 470 0 0,-7-247-1000 0 0,0-1-1 0 0,0 1 1 0 0,0 0 0 0 0,0 0-1 0 0,0 0 1 0 0,0 0-1 0 0,0 0 1 0 0,0-1 0 0 0,1 1-1 0 0,-1 0 1 0 0,0 0 0 0 0,1 0-1 0 0,-1-1 1 0 0,0 1-1 0 0,1 0 1 0 0,-1-1 0 0 0,1 1-1 0 0,-1 0 1 0 0,1-1 0 0 0,-1 1-1 0 0,1 0 1 0 0,0-1-1 0 0,-1 1 1 0 0,1-1 0 0 0,0 1-1 0 0,-1-1 1 0 0,1 1 0 0 0,0-1-1 0 0,0 0 1 0 0,-1 1-1 0 0,1-1 1 0 0,0 0 0 0 0,0 0-1 0 0,0 1 1 0 0,-1-1 0 0 0,1 0-1 0 0,0 0 1 0 0,0 0-1 0 0,0 0 1 0 0,0 0 0 0 0,-1 0-1 0 0,1 0 1 0 0,0-1 0 0 0,0 1-1 0 0,0 0 1 0 0,0 0-1 0 0,-1-1 1 0 0,1 1 0 0 0,0 0-1 0 0,0-1 1 0 0,0 1-17 0 0,24-9 129 0 0,-5 1-69 0 0,1 0 1 0 0,0 2 0 0 0,0 1-1 0 0,0 0 1 0 0,12 1-61 0 0,8 3 31 0 0,0 2 0 0 0,1 2 0 0 0,-1 2 0 0 0,22 6-31 0 0,76 7 12 0 0,-74-13-325 0 0,-64-20-842 0 0,-12-17-5084 0 0,8 26 2581 0 0,-6-13-5313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7.336"/>
    </inkml:context>
    <inkml:brush xml:id="br0">
      <inkml:brushProperty name="width" value="0.05" units="cm"/>
      <inkml:brushProperty name="height" value="0.05" units="cm"/>
      <inkml:brushProperty name="color" value="#5B2D90"/>
    </inkml:brush>
  </inkml:definitions>
  <inkml:trace contextRef="#ctx0" brushRef="#br0">1 170 9215 0 0,'0'0'707'0'0,"0"0"-179"0"0,0 0 976 0 0,0 0 472 0 0,0 0 96 0 0,0 0-107 0 0,0 0-534 0 0,0 0-235 0 0,7 3 1024 0 0,-2-4-2021 0 0,-1 0 1 0 0,0 0-1 0 0,0-1 1 0 0,0 1-1 0 0,-1-1 1 0 0,1 0-1 0 0,0 0 1 0 0,-1 0-1 0 0,1 0 1 0 0,-1-1-1 0 0,1 1 0 0 0,-1-1 1 0 0,0 0-1 0 0,0 0 1 0 0,-1 0-1 0 0,1 0 1 0 0,0 0-1 0 0,-1-1 1 0 0,0 1-1 0 0,1-3-199 0 0,2 0 219 0 0,60-103 718 0 0,-61 104-937 0 0,8 6 12 0 0,-3 9 61 0 0,0 0 0 0 0,-1 0 0 0 0,-1 1 0 0 0,0 0-1 0 0,0 1 1 0 0,-1-1 0 0 0,4 12-73 0 0,26 43 527 0 0,9-18 33 0 0,-43-47-635 0 0,-1 0 0 0 0,1 0 0 0 0,-1 0-1 0 0,1 0 1 0 0,-1-1 0 0 0,1 1 0 0 0,-1-1 0 0 0,1 1 0 0 0,0-1 0 0 0,-1 1-1 0 0,1-1 1 0 0,0 0 0 0 0,-1 0 0 0 0,1 0 0 0 0,0 0 0 0 0,-1 0 0 0 0,1 0 0 0 0,0 0-1 0 0,-1 0 1 0 0,1-1 0 0 0,0 1 0 0 0,-1-1 0 0 0,1 1 0 0 0,-1-1 0 0 0,1 0-1 0 0,-1 1 1 0 0,1-1 0 0 0,-1 0 0 0 0,1 0 0 0 0,-1 0 0 0 0,0 0 0 0 0,1 0 0 0 0,-1-1-1 0 0,0 1 1 0 0,0 0 0 0 0,1-1 75 0 0,3-6-6602 0 0,0 1-2116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8.096"/>
    </inkml:context>
    <inkml:brush xml:id="br0">
      <inkml:brushProperty name="width" value="0.05" units="cm"/>
      <inkml:brushProperty name="height" value="0.05" units="cm"/>
      <inkml:brushProperty name="color" value="#5B2D90"/>
    </inkml:brush>
  </inkml:definitions>
  <inkml:trace contextRef="#ctx0" brushRef="#br0">26 55 9215 0 0,'-4'-30'5048'0'0,"-1"6"5292"0"0,-5 54-8599 0 0,8-25-1689 0 0,1 0 0 0 0,0 0 0 0 0,0 0 0 0 0,0 0 0 0 0,0 0 0 0 0,1 0 0 0 0,0 0 0 0 0,0 0 0 0 0,1 0 0 0 0,-1 0 0 0 0,1 0 0 0 0,0 0 0 0 0,1 0 0 0 0,-1 0 0 0 0,1 0 0 0 0,0-1 0 0 0,0 1 0 0 0,0-1 0 0 0,1 1 0 0 0,-1-1 0 0 0,1 0 0 0 0,0 0 0 0 0,0 0 0 0 0,1 0-1 0 0,-1 0 1 0 0,1-1 0 0 0,0 1 0 0 0,0-1 0 0 0,0 0 0 0 0,0-1 0 0 0,1 1 0 0 0,-1-1 0 0 0,1 0 0 0 0,0 0 0 0 0,-1 0 0 0 0,2 0-52 0 0,1-3 7 0 0,0-1-1 0 0,0 0 1 0 0,0 0-1 0 0,0-1 1 0 0,0 0-1 0 0,-1 0 1 0 0,1-1-1 0 0,-1 1 1 0 0,0-1-1 0 0,0-1 1 0 0,0 1-1 0 0,-1-1 1 0 0,0 0 0 0 0,0 0-1 0 0,0-1 1 0 0,0 0-1 0 0,-1 1 1 0 0,0-2-1 0 0,0 1 1 0 0,3-7-7 0 0,36-73 96 0 0,-43 85-43 0 0,0 1 24 0 0,0 10 44 0 0,0-1-1 0 0,0 1 0 0 0,1-1 0 0 0,1 1 1 0 0,0-1-1 0 0,0 0 0 0 0,0 0 0 0 0,1 0 0 0 0,1 0 1 0 0,0 0-1 0 0,0-1 0 0 0,5 9-120 0 0,-5-12 20 0 0,0 0 0 0 0,0 1-1 0 0,1-2 1 0 0,-1 1 0 0 0,1 0 0 0 0,0-1-1 0 0,1 0 1 0 0,-1 0 0 0 0,1-1 0 0 0,0 1-1 0 0,-1-1 1 0 0,1-1 0 0 0,3 2-20 0 0,-6-3-10 0 0,-1 0-1 0 0,1-1 1 0 0,-1 1 0 0 0,1-1-1 0 0,-1 1 1 0 0,1-1 0 0 0,-1 0-1 0 0,1 0 1 0 0,-1 0 0 0 0,1 0-1 0 0,-1-1 1 0 0,1 1 0 0 0,-1-1 0 0 0,1 1-1 0 0,-1-1 1 0 0,1 0 0 0 0,-1 0-1 0 0,0 0 1 0 0,1 0 0 0 0,-1 0-1 0 0,0-1 1 0 0,0 1 0 0 0,0-1-1 0 0,0 1 1 0 0,0-1 0 0 0,0 0 0 0 0,-1 0-1 0 0,1 0 1 0 0,0 0 0 0 0,-1 0-1 0 0,0 0 1 0 0,1 0 0 0 0,-1 0-1 0 0,0-1 1 0 0,1-1 10 0 0,8-39-733 0 0,-10 14-4310 0 0,-1 20-3829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8.563"/>
    </inkml:context>
    <inkml:brush xml:id="br0">
      <inkml:brushProperty name="width" value="0.05" units="cm"/>
      <inkml:brushProperty name="height" value="0.05" units="cm"/>
      <inkml:brushProperty name="color" value="#5B2D90"/>
    </inkml:brush>
  </inkml:definitions>
  <inkml:trace contextRef="#ctx0" brushRef="#br0">2 1 13359 0 0,'0'0'1027'0'0,"-1"1"-670"0"0,1 0-130 0 0,0 0 0 0 0,0 1-1 0 0,0-1 1 0 0,0 0 0 0 0,0 0-1 0 0,0 0 1 0 0,0 1 0 0 0,0-1 0 0 0,0 0-1 0 0,1 0 1 0 0,-1 0 0 0 0,0 1-1 0 0,1-1 1 0 0,-1 0 0 0 0,1 0-1 0 0,-1 0 1 0 0,1 0 0 0 0,0 0 0 0 0,0 0-1 0 0,-1 0 1 0 0,1 0 0 0 0,0 0-1 0 0,0-1 1 0 0,0 1 0 0 0,0 0-1 0 0,0 0 1 0 0,0-1 0 0 0,0 1-1 0 0,0-1 1 0 0,0 1 0 0 0,0-1 0 0 0,0 1-1 0 0,0-1 1 0 0,1 1 0 0 0,-1-1-1 0 0,0 0 1 0 0,0 0 0 0 0,0 0-1 0 0,1 0 1 0 0,-1 0 0 0 0,0 0 0 0 0,0 0-1 0 0,1 0-226 0 0,-2 0 0 0 0,105-1 4381 0 0,-57-5-6416 0 0,1-1-6653 0 0,-49 7 858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38.814"/>
    </inkml:context>
    <inkml:brush xml:id="br0">
      <inkml:brushProperty name="width" value="0.05" units="cm"/>
      <inkml:brushProperty name="height" value="0.05" units="cm"/>
      <inkml:brushProperty name="color" value="#5B2D90"/>
    </inkml:brush>
  </inkml:definitions>
  <inkml:trace contextRef="#ctx0" brushRef="#br0">48 1 10591 0 0,'-11'9'1004'0'0,"-13"10"180"0"0,11-4 5495 0 0,13-9-2566 0 0,10 10-2064 0 0,-1-10-1785 0 0,-1 0-1 0 0,2-1 1 0 0,-1 1-1 0 0,0-2 0 0 0,1 1 1 0 0,0-2-1 0 0,0 1 1 0 0,0-1-1 0 0,0 0 0 0 0,1-1 1 0 0,-1-1-1 0 0,9 1-263 0 0,1 2 61 0 0,-12-2-282 0 0,0-1 0 0 0,0 0 1 0 0,1 0-1 0 0,-1 0 0 0 0,0-1 0 0 0,1 0 1 0 0,-1-1-1 0 0,0 0 0 0 0,1 0 0 0 0,-1-1 1 0 0,3-1 220 0 0,-1-2-1687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40.589"/>
    </inkml:context>
    <inkml:brush xml:id="br0">
      <inkml:brushProperty name="width" value="0.05" units="cm"/>
      <inkml:brushProperty name="height" value="0.05" units="cm"/>
      <inkml:brushProperty name="color" value="#5B2D90"/>
    </inkml:brush>
  </inkml:definitions>
  <inkml:trace contextRef="#ctx0" brushRef="#br0">187 142 6447 0 0,'0'0'298'0'0,"0"0"-10"0"0,0-1-188 0 0,5-6 7479 0 0,-4 2-3529 0 0,-20 5-1914 0 0,6 6-1803 0 0,1 1 0 0 0,0 1 0 0 0,0 1 0 0 0,1-1 0 0 0,0 2 0 0 0,1-1 0 0 0,0 1 0 0 0,0 1 0 0 0,-3 6-333 0 0,7-12 81 0 0,1 0 0 0 0,0 1 0 0 0,0 0 0 0 0,0 0 0 0 0,0 1 0 0 0,1-1 0 0 0,0 1 0 0 0,1 0-1 0 0,0 0 1 0 0,0 0 0 0 0,0 1 0 0 0,1-1 0 0 0,0 1 0 0 0,0-1 0 0 0,1 1 0 0 0,0 0 0 0 0,0 0 0 0 0,1-1 0 0 0,0 1 0 0 0,0 0 0 0 0,1 0-1 0 0,0-1 1 0 0,1 4-81 0 0,-1-10 1 0 0,0 1-1 0 0,-1-1 1 0 0,1 1-1 0 0,0-1 0 0 0,0 0 1 0 0,0 1-1 0 0,0-1 0 0 0,0 0 1 0 0,0 1-1 0 0,1-1 1 0 0,-1 0-1 0 0,0 0 0 0 0,1 0 1 0 0,-1 0-1 0 0,1 0 0 0 0,-1-1 1 0 0,1 1-1 0 0,-1 0 0 0 0,1-1 1 0 0,-1 1-1 0 0,1-1 1 0 0,0 1-1 0 0,-1-1 0 0 0,1 0 1 0 0,0 0-1 0 0,-1 0 0 0 0,1 0 1 0 0,0 0-1 0 0,-1 0 1 0 0,1 0-1 0 0,0 0 0 0 0,-1-1 1 0 0,1 1-1 0 0,0-1 0 0 0,-1 1 1 0 0,2-2-1 0 0,50-34-3 0 0,-37 18-201 0 0,-1 0 0 0 0,-1-2 0 0 0,-1 0 0 0 0,-1 0 0 0 0,0-1 0 0 0,-2 0 0 0 0,-1-1 0 0 0,3-8 204 0 0,-7 1-925 0 0,-5 28 785 0 0,0 1 62 0 0,0 0 13 0 0,0 0 29 0 0,0 0 119 0 0,0 0 55 0 0,-5 13 426 0 0,2-3-445 0 0,1 0 0 0 0,0 0-1 0 0,0 0 1 0 0,1 1 0 0 0,0-1-1 0 0,1 0 1 0 0,0 1 0 0 0,1-1-1 0 0,0 0 1 0 0,0 1 0 0 0,1-1-1 0 0,1 0 1 0 0,0 0 0 0 0,0 0-1 0 0,0 0 1 0 0,3 1-119 0 0,-6-9-24 0 0,1 0-1 0 0,-1-1 1 0 0,1 1-1 0 0,-1-1 1 0 0,1 1 0 0 0,0-1-1 0 0,0 1 1 0 0,0-1-1 0 0,0 1 1 0 0,0-1-1 0 0,0 0 1 0 0,0 1-1 0 0,0-1 1 0 0,1 0 0 0 0,-1 0-1 0 0,0 0 1 0 0,1 0-1 0 0,-1 0 1 0 0,1 0-1 0 0,-1-1 1 0 0,1 1 0 0 0,-1 0-1 0 0,1-1 1 0 0,-1 1-1 0 0,1-1 1 0 0,0 0-1 0 0,-1 1 1 0 0,1-1 0 0 0,0 0-1 0 0,-1 0 1 0 0,1 0-1 0 0,0 0 1 0 0,-1 0-1 0 0,1-1 1 0 0,0 1 0 0 0,-1 0-1 0 0,1-1 1 0 0,0 1-1 0 0,-1-1 1 0 0,1 0-1 0 0,-1 1 1 0 0,1-1-1 0 0,0-1 25 0 0,9-8-499 0 0,-1-1-1 0 0,0 0 0 0 0,-1 0 0 0 0,-1-1 1 0 0,1-1-1 0 0,-2 1 0 0 0,0-1 0 0 0,0-1 1 0 0,-2 1-1 0 0,1-1 0 0 0,-2 0 0 0 0,4-14 500 0 0,-15 62 5997 0 0,6-17-5813 0 0,1 0-1 0 0,1 0 0 0 0,1 0 0 0 0,0 0 1 0 0,1-1-1 0 0,1 1 0 0 0,4 12-183 0 0,-8-28 88 0 0,0-1 0 0 0,20-11 297 0 0,34-86 282 0 0,26-38-756 0 0,-55 130-2359 0 0,-8 10-5860 0 0,-9-2 1309 0 0</inkml:trace>
  <inkml:trace contextRef="#ctx0" brushRef="#br0" timeOffset="483.718">810 178 8751 0 0,'0'0'399'0'0,"0"0"-4"0"0,0 0 74 0 0,-8 0 3530 0 0,-35 6 3423 0 0,-7 32-5475 0 0,45-32-1855 0 0,1-1-1 0 0,0 1 1 0 0,0-1 0 0 0,1 1 0 0 0,-1 0-1 0 0,1 1 1 0 0,1-1 0 0 0,-1 0 0 0 0,1 1 0 0 0,0-1-1 0 0,1 1 1 0 0,-1 4-92 0 0,2-10 1 0 0,0 0 0 0 0,0 0 0 0 0,0-1-1 0 0,0 1 1 0 0,0 0 0 0 0,0 0 0 0 0,0 0 0 0 0,0 0 0 0 0,1 0-1 0 0,-1 0 1 0 0,0 0 0 0 0,1-1 0 0 0,-1 1 0 0 0,0 0 0 0 0,1 0 0 0 0,-1 0-1 0 0,1-1 1 0 0,0 1 0 0 0,-1 0 0 0 0,1-1 0 0 0,-1 1 0 0 0,1 0-1 0 0,0-1 1 0 0,0 1 0 0 0,-1-1 0 0 0,1 1 0 0 0,0-1 0 0 0,0 0-1 0 0,0 1 1 0 0,-1-1 0 0 0,1 0 0 0 0,0 1 0 0 0,0-1 0 0 0,0 0-1 0 0,0 0 1 0 0,0 0 0 0 0,0 0 0 0 0,0 0 0 0 0,0 0 0 0 0,-1 0-1 0 0,1 0 1 0 0,0 0 0 0 0,0 0 0 0 0,0 0 0 0 0,0-1 0 0 0,0 1-1 0 0,0 0 1 0 0,-1-1 0 0 0,1 1 0 0 0,0 0 0 0 0,0-1 0 0 0,0 1-1 0 0,-1-1 1 0 0,1 0 0 0 0,0 1 0 0 0,-1-1 0 0 0,1 1 0 0 0,0-1-1 0 0,0 0 0 0 0,4-3-6 0 0,0-1 0 0 0,0 1 0 0 0,0-1 0 0 0,0 1 0 0 0,-1-1-1 0 0,0-1 1 0 0,0 1 0 0 0,0 0 0 0 0,-1-1 0 0 0,0 0 0 0 0,0 0-1 0 0,0 0 1 0 0,-1 0 0 0 0,0-1 0 0 0,0 1 0 0 0,0-1-1 0 0,-1 1 1 0 0,0-1 0 0 0,0 0 6 0 0,-1 6 22 0 0,0 0 0 0 0,0 0 0 0 0,0-1 0 0 0,0 1-1 0 0,-1 0 1 0 0,1 0 0 0 0,0-1 0 0 0,-1 1 0 0 0,1 0 0 0 0,0 0 0 0 0,-1 0-1 0 0,1 0 1 0 0,-1 0 0 0 0,0 0 0 0 0,1-1 0 0 0,-1 1 0 0 0,0 1 0 0 0,0-1-1 0 0,0 0 1 0 0,0 0 0 0 0,0 0 0 0 0,0 0 0 0 0,0 1 0 0 0,0-1 0 0 0,0 0-1 0 0,0 1 1 0 0,0-1 0 0 0,0 1 0 0 0,0-1 0 0 0,-1 1 0 0 0,1-1 0 0 0,0 1-1 0 0,-1 0-21 0 0,-9 30 927 0 0,51 134-707 0 0,-33-138-86 0 0,-1 0-1 0 0,-1 0 1 0 0,-1 1 0 0 0,-1 0-1 0 0,-2-1 1 0 0,-1 1 0 0 0,-1 0-1 0 0,-1 0 1 0 0,-1-1 0 0 0,-1 1-1 0 0,-2-1 1 0 0,-4 11-134 0 0,6-28 83 0 0,3-2-33 0 0,-1-1-1 0 0,0 1 1 0 0,0-1-1 0 0,-1 1 1 0 0,0-1-1 0 0,0 0 1 0 0,-1 0-1 0 0,1 0 1 0 0,-1-1-1 0 0,-1 1 1 0 0,1-1-1 0 0,-1 0 1 0 0,0 0-1 0 0,0 0 1 0 0,0-1-1 0 0,0 0 1 0 0,-1 0-1 0 0,0 0 1 0 0,0-1-1 0 0,0 1 1 0 0,-6 1-50 0 0,9-5 2 0 0,1 0 1 0 0,-1 0 0 0 0,1 0-1 0 0,-1-1 1 0 0,1 1-1 0 0,-1-1 1 0 0,1 1 0 0 0,0-1-1 0 0,-1 0 1 0 0,1 0-1 0 0,0 0 1 0 0,-1 0 0 0 0,1 0-1 0 0,0-1 1 0 0,0 1-1 0 0,0 0 1 0 0,0-1 0 0 0,0 0-1 0 0,0 1 1 0 0,1-1-1 0 0,-1 0 1 0 0,1 0 0 0 0,-1 0-1 0 0,1 0 1 0 0,-1-1 0 0 0,1 1-1 0 0,0 0 1 0 0,0 0-1 0 0,0-1 1 0 0,1 1 0 0 0,-1-1-3 0 0,-11-78-1308 0 0,38-14-2505 0 0,-8 56-832 0 0,-11 23 1118 0 0,5-9-3304 0 0</inkml:trace>
  <inkml:trace contextRef="#ctx0" brushRef="#br0" timeOffset="1044.865">918 161 15663 0 0,'0'0'719'0'0,"0"0"-20"0"0,1-1-449 0 0,1-2-88 0 0,-1 2 524 0 0,-1 1 218 0 0,0 0 38 0 0,0 0-44 0 0,0 0-215 0 0,15 26 1790 0 0,19 104 14 0 0,-18-85-1910 0 0,-15-44-473 0 0,-1-1 0 0 0,12-8 79 0 0,40-82 34 0 0,-35 52-205 0 0,-14 26-6 0 0,2 0 1 0 0,0 1-1 0 0,0 0 1 0 0,1 0 0 0 0,1 0-1 0 0,0 1 1 0 0,0 0-1 0 0,1 0-6 0 0,5 0 0 0 0,0 13 0 0 0,-9 1 33 0 0,-2 0 0 0 0,1 0 0 0 0,0 0-1 0 0,-1 1 1 0 0,0-1 0 0 0,0 1 0 0 0,0-1 0 0 0,0 1 0 0 0,-1 0 0 0 0,0 0-1 0 0,0-1 1 0 0,0 1 0 0 0,0 0 0 0 0,-1 0 0 0 0,0 0 0 0 0,0 0 0 0 0,0 0-1 0 0,-1 0 1 0 0,0 0 0 0 0,0 0 0 0 0,0 0 0 0 0,0-1 0 0 0,-2 4-33 0 0,0 11 60 0 0,2-14-44 0 0,2-5-12 0 0,-1 0 0 0 0,0 0 0 0 0,1 0 0 0 0,-1 0 0 0 0,0 0 0 0 0,1-1 0 0 0,-1 1-1 0 0,1 0 1 0 0,-1 1 0 0 0,0-1 0 0 0,1 0 0 0 0,-1 0 0 0 0,0 0 0 0 0,1 0 0 0 0,-1 0 0 0 0,0 0 0 0 0,1 0 0 0 0,-1 0 0 0 0,0 1-1 0 0,1-1 1 0 0,-1 0 0 0 0,0 0 0 0 0,1 0 0 0 0,-1 1 0 0 0,0-1 0 0 0,0 0 0 0 0,1 0 0 0 0,-1 1 0 0 0,0-1 0 0 0,0 0 0 0 0,0 1-1 0 0,1-1 1 0 0,-1 0 0 0 0,0 1 0 0 0,0-1 0 0 0,0 0 0 0 0,0 1 0 0 0,0-1 0 0 0,0 0 0 0 0,0 1 0 0 0,0-1 0 0 0,1 0 0 0 0,-1 1 0 0 0,0-1-1 0 0,-1 0 1 0 0,1 1 0 0 0,0-1 0 0 0,0 1 0 0 0,0-1-4 0 0,52-75 0 0 0,-21 34-143 0 0,-30 40 71 0 0,10 34 7 0 0,-10-28 64 0 0,0 3-1 0 0,-1 0-1 0 0,2-1 1 0 0,-1 1 0 0 0,1 0 0 0 0,0-1 0 0 0,1 1 0 0 0,0-1 0 0 0,0 0 0 0 0,0 0-1 0 0,5 5 3 0 0,-8-11-112 0 0,0-1-16 0 0,0 0 7 0 0,0 0-112 0 0,17-4-3353 0 0,-9-1-2512 0 0,0-2-1777 0 0</inkml:trace>
  <inkml:trace contextRef="#ctx0" brushRef="#br0" timeOffset="1571.161">1432 144 10135 0 0,'-3'7'1050'0'0,"-9"72"12017"0"0,19-46-12309 0 0,-6-31-684 0 0,2 2-52 0 0,-2-4-80 0 0,0 1-1 0 0,0-1 1 0 0,-1 0 0 0 0,1 0 0 0 0,0 0 0 0 0,0 0 0 0 0,-1 0 0 0 0,1 0-1 0 0,0-1 1 0 0,0 1 0 0 0,0 0 0 0 0,-1 0 0 0 0,1 0 0 0 0,0-1-1 0 0,0 1 1 0 0,-1 0 0 0 0,1-1 0 0 0,0 1 0 0 0,-1-1 0 0 0,1 1-1 0 0,0-1 1 0 0,-1 1 0 0 0,1-1 0 0 0,-1 1 0 0 0,1-1 0 0 0,-1 0-1 0 0,1 1 1 0 0,-1-1 0 0 0,0 0 0 0 0,1 1 0 0 0,-1-1 0 0 0,0 0-1 0 0,1 0 1 0 0,-1 1 0 0 0,0-1 0 0 0,0 0 0 0 0,1 0 58 0 0,14-82-7559 0 0,-25-1 4094 0 0,-7 29 4135 0 0,-4 24 4757 0 0,21 30-4392 0 0,0 1-19 0 0,0 0-119 0 0,0 0-471 0 0,0 0-208 0 0,0 0-39 0 0,0 0-50 0 0,0 0-170 0 0,1 2-78 0 0,83 105-6817 0 0,-36-16 4833 0 0,-37-24 9080 0 0,-5-70 484 0 0,19-43-6576 0 0,-19 34-847 0 0,0 0 0 0 0,1 0 0 0 0,1 1 0 0 0,0 0 0 0 0,0 0 0 0 0,1 0 0 0 0,0 1 0 0 0,1 1 0 0 0,0 0 0 0 0,6-4-38 0 0,-15 12 3 0 0,0 1 0 0 0,0-1 0 0 0,0 0 0 0 0,0 1 0 0 0,0-1 1 0 0,0 1-1 0 0,0-1 0 0 0,0 1 0 0 0,0-1 0 0 0,0 1 0 0 0,0 0 0 0 0,1 0 0 0 0,-1-1 0 0 0,0 1 0 0 0,0 0 0 0 0,0 0 0 0 0,0 0 0 0 0,1 0 1 0 0,-1 0-1 0 0,0 1 0 0 0,0-1 0 0 0,0 0 0 0 0,0 0 0 0 0,1 1 0 0 0,-1-1 0 0 0,0 1 0 0 0,0-1 0 0 0,0 1 0 0 0,0-1 0 0 0,0 1 0 0 0,0 0 1 0 0,0-1-1 0 0,0 1 0 0 0,-1 0 0 0 0,1 0 0 0 0,0 0 0 0 0,0 0 0 0 0,-1 0 0 0 0,1 0 0 0 0,0 0 0 0 0,-1 0 0 0 0,1 0 0 0 0,-1 0 1 0 0,1 0-1 0 0,-1 0 0 0 0,0 0-3 0 0,15 61 334 0 0,-13-50-257 0 0,19 71-35 0 0,-16-76-969 0 0,-4-6-2714 0 0,-1-1 1566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45.593"/>
    </inkml:context>
    <inkml:brush xml:id="br0">
      <inkml:brushProperty name="width" value="0.05" units="cm"/>
      <inkml:brushProperty name="height" value="0.05" units="cm"/>
      <inkml:brushProperty name="color" value="#5B2D90"/>
    </inkml:brush>
  </inkml:definitions>
  <inkml:trace contextRef="#ctx0" brushRef="#br0">1 0 13415 0 0,'0'0'614'0'0,"0"0"-12"0"0,0 0-230 0 0,0 0 459 0 0,0 0 244 0 0,0 0 49 0 0,0 0-28 0 0,0 0-160 0 0,12 9 1605 0 0,-9-3-2236 0 0,0 1 0 0 0,0-1 0 0 0,-1 1 0 0 0,0 0 0 0 0,0 0 0 0 0,-1 0 0 0 0,0 0 0 0 0,0 0 0 0 0,-1 1-1 0 0,1-1 1 0 0,-2 0-305 0 0,2 3 230 0 0,-12 150 1608 0 0,7-133-1594 0 0,1 1 1 0 0,1-1 0 0 0,1 1-1 0 0,1 0 1 0 0,1-1-1 0 0,4 14-244 0 0,19-38 176 0 0,94-37 816 0 0,-116 34-992 0 0,24 0-123 0 0,0-1 0 0 0,1-2 0 0 0,-1-1 0 0 0,0-1-1 0 0,-1-1 1 0 0,8-3 123 0 0,-30 7-644 0 0,-2 1-706 0 0,1 1-3800 0 0,-2 0-3231 0 0</inkml:trace>
  <inkml:trace contextRef="#ctx0" brushRef="#br0" timeOffset="438.32">505 336 13271 0 0,'0'0'606'0'0,"0"0"-10"0"0,0 0-216 0 0,0 0 497 0 0,0 0 255 0 0,0 0 55 0 0,0 0-53 0 0,0 0-267 0 0,-11 12 1294 0 0,8-7-2014 0 0,1 1 1 0 0,-1 0-1 0 0,1 0 0 0 0,1 0 0 0 0,-1 0 1 0 0,1 0-1 0 0,0 0 0 0 0,0 0 0 0 0,1 0 0 0 0,0 0 1 0 0,0 0-1 0 0,0 1 0 0 0,1-1 0 0 0,0 0 1 0 0,0 0-1 0 0,0 0 0 0 0,1 0 0 0 0,0 0 0 0 0,0-1 1 0 0,1 1-1 0 0,-1 0 0 0 0,1-1 0 0 0,1 0 1 0 0,-1 1-1 0 0,1-1 0 0 0,0-1-147 0 0,-3-2 7 0 0,0-1 0 0 0,0 0-1 0 0,0 0 1 0 0,0 1 0 0 0,1-1-1 0 0,-1 0 1 0 0,0 0 0 0 0,1 0-1 0 0,-1-1 1 0 0,1 1 0 0 0,-1 0 0 0 0,1-1-1 0 0,0 1 1 0 0,-1 0 0 0 0,1-1-1 0 0,0 0 1 0 0,-1 1 0 0 0,1-1 0 0 0,0 0-1 0 0,-1 0 1 0 0,1 0 0 0 0,0 0-1 0 0,-1 0 1 0 0,1-1 0 0 0,0 1 0 0 0,-1 0-1 0 0,1-1 1 0 0,0 1 0 0 0,-1-1-1 0 0,1 0 1 0 0,-1 1 0 0 0,1-1-1 0 0,-1 0 1 0 0,1 0 0 0 0,-1 0 0 0 0,0 0-1 0 0,1 0 1 0 0,-1 0 0 0 0,0 0-1 0 0,0-1 1 0 0,0 1 0 0 0,0 0 0 0 0,0-1-7 0 0,41-64 57 0 0,-41 65-56 0 0,46-97 52 0 0,-37 122 420 0 0,-8-14-393 0 0,1 0-1 0 0,1-1 1 0 0,-1 1-1 0 0,2-1 1 0 0,-1 1-1 0 0,1-1 1 0 0,1 0-1 0 0,-1-1 1 0 0,2 1-1 0 0,-1-1 1 0 0,1-1 0 0 0,0 1-1 0 0,1-1 1 0 0,-1 0-1 0 0,1-1 1 0 0,1 1-1 0 0,-1-2 1 0 0,1 1-1 0 0,0-1-79 0 0,-7-4-112 0 0,-1-1 0 0 0,0 1 0 0 0,0 0-1 0 0,0 0 1 0 0,1-1 0 0 0,-1 1 0 0 0,0 0 0 0 0,1-1 0 0 0,-1 1 0 0 0,1-1-1 0 0,-1 0 1 0 0,0 1 0 0 0,1-1 0 0 0,-1 0 0 0 0,1 0 0 0 0,-1 0 0 0 0,1 0-1 0 0,-1 0 1 0 0,1-1 0 0 0,-1 1 0 0 0,0 0 0 0 0,1 0 0 0 0,-1-1 0 0 0,1 1-1 0 0,-1-1 1 0 0,0 0 0 0 0,1 1 0 0 0,-1-1 0 0 0,0 0 0 0 0,0 0 0 0 0,0 0-1 0 0,0 1 1 0 0,1-1 0 0 0,-1 0 0 0 0,0-1 0 0 0,0 1 112 0 0,2-7-8883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10.826"/>
    </inkml:context>
    <inkml:brush xml:id="br0">
      <inkml:brushProperty name="width" value="0.05" units="cm"/>
      <inkml:brushProperty name="height" value="0.05" units="cm"/>
      <inkml:brushProperty name="color" value="#00A0D7"/>
    </inkml:brush>
  </inkml:definitions>
  <inkml:trace contextRef="#ctx0" brushRef="#br0">55 80 8751 0 0,'0'0'674'0'0,"0"0"-214"0"0,0 0 725 0 0,0 0 362 0 0,-7 5 1582 0 0,-25 43 1044 0 0,17 45-2854 0 0,16-34-971 0 0,-1-58-295 0 0,0-1 11 0 0,0 0 18 0 0,0 0 72 0 0,18-15 422 0 0,36-83 771 0 0,-13 17-682 0 0,-35 73-729 0 0,-3 2-5 0 0,0 0-1 0 0,0 1 1 0 0,1-1 0 0 0,0 1 0 0 0,0 0-1 0 0,0 0 1 0 0,0 1 0 0 0,1-1 0 0 0,0 1-1 0 0,0 0 1 0 0,0 0 0 0 0,1 1 0 0 0,-1-1-1 0 0,1 1 1 0 0,0 0 0 0 0,0 1 0 0 0,0-1-1 0 0,0 1 1 0 0,0 0 0 0 0,0 1-1 0 0,2 0 70 0 0,1 2-961 0 0</inkml:trace>
  <inkml:trace contextRef="#ctx0" brushRef="#br0" timeOffset="325.457">504 92 12751 0 0,'0'0'587'0'0,"0"0"-16"0"0,-1-1-367 0 0,-4-3-91 0 0,3 4 4 0 0,0-1 0 0 0,-1 1 0 0 0,1-1-1 0 0,0 1 1 0 0,-1 0 0 0 0,1 0 0 0 0,0 0 0 0 0,-1 0 0 0 0,1 0 0 0 0,0 1 0 0 0,0-1-1 0 0,-1 1 1 0 0,1-1 0 0 0,0 1 0 0 0,0 0 0 0 0,0 0 0 0 0,-1 0 0 0 0,1 0 0 0 0,0 0-1 0 0,0 1 1 0 0,1-1 0 0 0,-1 1 0 0 0,0-1 0 0 0,0 1 0 0 0,1-1 0 0 0,-1 1 0 0 0,1 0-1 0 0,-1 0 1 0 0,1 0 0 0 0,0 0 0 0 0,0 0 0 0 0,0 0 0 0 0,0 0 0 0 0,0 0 0 0 0,0 1-117 0 0,-2 3 75 0 0,1-1 1 0 0,-1 1-1 0 0,1 0 1 0 0,1-1-1 0 0,-1 1 1 0 0,1 0-1 0 0,0 0 1 0 0,0 0-1 0 0,1 0 1 0 0,0 0-1 0 0,0 0 1 0 0,0 0-1 0 0,1 0 1 0 0,0 0-1 0 0,0 0 1 0 0,0 0-1 0 0,1 0 1 0 0,0 0-1 0 0,0-1 1 0 0,0 1-1 0 0,1-1 1 0 0,0 1-1 0 0,0-1 1 0 0,0 0-1 0 0,1 0 1 0 0,-1-1-1 0 0,1 1 1 0 0,0-1-1 0 0,1 1 1 0 0,-1-1-1 0 0,1-1 1 0 0,4 4-76 0 0,-7-6 8 0 0,0 0 0 0 0,0-1 1 0 0,1 1-1 0 0,-1-1 1 0 0,0 1-1 0 0,0-1 0 0 0,0 0 1 0 0,1 0-1 0 0,-1 1 1 0 0,0-2-1 0 0,0 1 0 0 0,1 0 1 0 0,-1 0-1 0 0,0-1 1 0 0,0 1-1 0 0,0-1 0 0 0,0 0 1 0 0,1 0-1 0 0,-1 0 1 0 0,0 0-1 0 0,-1 0 0 0 0,1 0 1 0 0,0 0-1 0 0,0-1 1 0 0,0 1-1 0 0,-1-1 1 0 0,1 1-1 0 0,0-1 0 0 0,-1 1 1 0 0,0-1-1 0 0,1 0 1 0 0,-1 0-1 0 0,0 0 0 0 0,0 0 1 0 0,0 0-1 0 0,0 0 1 0 0,0-1-9 0 0,2-5 28 0 0,0 0 0 0 0,0 0 0 0 0,-1 0 1 0 0,0 0-1 0 0,0 0 0 0 0,-1 0 0 0 0,0 0 1 0 0,0-1-1 0 0,-1-5-28 0 0,-10-95-2128 0 0,9 100 581 0 0</inkml:trace>
  <inkml:trace contextRef="#ctx0" brushRef="#br0" timeOffset="810.27">673 107 7831 0 0,'0'0'603'0'0,"0"1"-203"0"0,2 36 5126 0 0,9 53-2628 0 0,-11-91-2866 0 0,0 1-1 0 0,0 0 1 0 0,1-1 0 0 0,-1 1 0 0 0,0 0-1 0 0,0-1 1 0 0,0 1 0 0 0,0 0-1 0 0,1 0 1 0 0,-1-1 0 0 0,0 1 0 0 0,0 0-1 0 0,0 0 1 0 0,1-1 0 0 0,-1 1 0 0 0,0 0-1 0 0,0 0 1 0 0,1 0 0 0 0,-1-1-1 0 0,0 1 1 0 0,1 0 0 0 0,-1 0 0 0 0,0 0-1 0 0,0 0 1 0 0,1 0 0 0 0,-1 0-1 0 0,0 0 1 0 0,1 0 0 0 0,-1 0 0 0 0,0 0-1 0 0,1 0 1 0 0,-1 0 0 0 0,0 0 0 0 0,1 0-1 0 0,-1 0 1 0 0,0 0 0 0 0,1 0-1 0 0,-1 0 1 0 0,0 0 0 0 0,1 0 0 0 0,-1 0-1 0 0,0 1 1 0 0,0-1 0 0 0,1 0 0 0 0,-1 0-1 0 0,0 0 1 0 0,0 1 0 0 0,1-1-1 0 0,-1 0 1 0 0,0 0 0 0 0,0 0 0 0 0,1 1-1 0 0,-1-1 1 0 0,0 0 0 0 0,0 1 0 0 0,0-1-1 0 0,0 0 1 0 0,0 0 0 0 0,1 1-1 0 0,-1-1 1 0 0,0 0 0 0 0,0 1 0 0 0,0-1-1 0 0,0 0-31 0 0,14-25 279 0 0,-7 8-205 0 0,1 1 0 0 0,0 1 0 0 0,1-1 0 0 0,1 2 0 0 0,1-1 0 0 0,0 1 0 0 0,0 1 0 0 0,5-3-74 0 0,-9 11 0 0 0,1 2 15 0 0,5 20 218 0 0,-11-9-76 0 0,0 1 0 0 0,0-1-1 0 0,-1 0 1 0 0,-1 0 0 0 0,1 1-1 0 0,-1-1 1 0 0,-1 0 0 0 0,1 1-1 0 0,-1-1 1 0 0,-2 6-157 0 0,-1 34 481 0 0,4-40-404 0 0,18-9-10 0 0,44-49-14 0 0,-42 30-42 0 0,54-38-416 0 0,-72 58 338 0 0,-2 0 3 0 0,0 0 0 0 0,1 8 0 0 0,1 60-60 0 0,-1-66 16 0 0,-1 0 0 0 0,1-1 0 0 0,-1 1 0 0 0,1-1 0 0 0,0 1 0 0 0,0-1 0 0 0,0 1 0 0 0,0-1 0 0 0,0 1 0 0 0,0-1 0 0 0,0 0 0 0 0,0 1 0 0 0,1-1 0 0 0,-1 0 0 0 0,0 0 0 0 0,1 0-1 0 0,-1 0 1 0 0,1 0 0 0 0,-1-1 0 0 0,1 1 0 0 0,0 0 0 0 0,-1-1 0 0 0,1 1 0 0 0,0-1 0 0 0,-1 1 0 0 0,1-1 0 0 0,0 0 0 0 0,0 0 0 0 0,-1 0 0 0 0,1 0 0 0 0,0 0 0 0 0,0 0 0 0 0,1 0 108 0 0,10-2-1223 0 0,0-1-137 0 0</inkml:trace>
  <inkml:trace contextRef="#ctx0" brushRef="#br0" timeOffset="1201.864">1246 100 2759 0 0,'-5'-3'1771'0'0,"2"3"4476"0"0,0 0-5823 0 0,0 0 0 0 0,-1 0 0 0 0,1 1 1 0 0,0-1-1 0 0,0 1 0 0 0,-1 0 1 0 0,1 0-1 0 0,0 0 0 0 0,0 1 0 0 0,0-1 1 0 0,0 1-1 0 0,0-1 0 0 0,0 1 0 0 0,1 0 1 0 0,-1 0-1 0 0,1 1 0 0 0,-1-1 0 0 0,1 0 1 0 0,0 1-1 0 0,-1 1-424 0 0,0 0 65 0 0,0 1 0 0 0,0-1 0 0 0,1 1 0 0 0,0 0 0 0 0,0-1-1 0 0,0 1 1 0 0,0 0 0 0 0,1 0 0 0 0,0 1 0 0 0,0-1 0 0 0,0 0 0 0 0,1 0 0 0 0,-1 0 0 0 0,1 1 0 0 0,1-1-1 0 0,-1 0 1 0 0,1 0 0 0 0,0 0 0 0 0,1 6-65 0 0,10 5 0 0 0,-11-15 0 0 0,0 0 0 0 0,0 0 0 0 0,0 0 0 0 0,1-1 0 0 0,-1 1 0 0 0,0 0 0 0 0,0-1 0 0 0,1 1 0 0 0,-1-1 0 0 0,0 0 0 0 0,1 1 0 0 0,-1-1 0 0 0,0 0 0 0 0,1 0 0 0 0,-1 1 0 0 0,1-1 0 0 0,-1 0 0 0 0,0-1 0 0 0,1 1 0 0 0,-1 0 0 0 0,0 0 0 0 0,1-1 0 0 0,-1 1 0 0 0,0 0 0 0 0,1-1 0 0 0,-1 1 0 0 0,1-2 0 0 0,1 1 0 0 0,3-3 9 0 0,0 0 1 0 0,0 0-1 0 0,0-1 0 0 0,-1 0 0 0 0,0 0 1 0 0,0 0-1 0 0,0-1 0 0 0,0 0 0 0 0,-1 0 1 0 0,0 0-1 0 0,0 0 0 0 0,-1-1 0 0 0,0 1 1 0 0,0-1-1 0 0,2-6-9 0 0,-2 5 55 0 0,-2 2 19 0 0,0 4 17 0 0,-1 2-3 0 0,1 0-20 0 0,6-2-55 0 0,5 2-13 0 0,7 9 0 0 0,-4 5 0 0 0,9 50 64 0 0,-19-42-10 0 0,-1-1-44 0 0,10-3-10 0 0,13-11-217 0 0,-9-14-1192 0 0,-9 0-2982 0 0,-8 6 3650 0 0,7-7-5453 0 0</inkml:trace>
  <inkml:trace contextRef="#ctx0" brushRef="#br0" timeOffset="1483.036">1753 97 8287 0 0,'0'0'382'0'0,"0"0"-8"0"0,0-2-240 0 0,-7-26 8948 0 0,6 27-8987 0 0,0 0 0 0 0,-1 1 0 0 0,1-1 1 0 0,-1 0-1 0 0,1 1 0 0 0,0-1 0 0 0,-1 1 0 0 0,1 0 1 0 0,-1-1-1 0 0,1 1 0 0 0,-1 0 0 0 0,0 0 1 0 0,1 0-1 0 0,-1 0 0 0 0,1 0 0 0 0,-1 0 0 0 0,1 0 1 0 0,-1 1-1 0 0,1-1 0 0 0,-1 0 0 0 0,1 1 0 0 0,-1-1 1 0 0,1 1-1 0 0,0 0 0 0 0,-1-1 0 0 0,1 1 1 0 0,0 0-1 0 0,-1 0 0 0 0,1 0 0 0 0,-1 1-95 0 0,-6 3 214 0 0,0 1-1 0 0,0 0 1 0 0,0 1 0 0 0,1 0-1 0 0,0 0 1 0 0,0 0 0 0 0,0 1-1 0 0,1 0 1 0 0,1 1 0 0 0,-1-1-1 0 0,1 1 1 0 0,-3 7-214 0 0,6-11 41 0 0,0 0 1 0 0,0 0-1 0 0,0 0 0 0 0,1 1 0 0 0,-1-1 0 0 0,1 0 1 0 0,0 0-1 0 0,1 1 0 0 0,0-1 0 0 0,0 1 1 0 0,0-1-1 0 0,0 1 0 0 0,1-1 0 0 0,0 0 0 0 0,0 1 1 0 0,0-1-1 0 0,0 0 0 0 0,1 0 0 0 0,0 0 1 0 0,0 0-1 0 0,1 0 0 0 0,0 0 0 0 0,-1-1 0 0 0,3 4-41 0 0,-2-6 7 0 0,-1 1-1 0 0,0-1 1 0 0,1 1-1 0 0,0-1 1 0 0,-1 0-1 0 0,1 0 1 0 0,0 0-1 0 0,0 0 0 0 0,0-1 1 0 0,0 1-1 0 0,0-1 1 0 0,1 0-1 0 0,-1 0 1 0 0,0 0-1 0 0,1 0 1 0 0,-1-1-1 0 0,0 1 0 0 0,1-1 1 0 0,-1 0-1 0 0,1 0 1 0 0,-1 0-1 0 0,1 0 1 0 0,-1 0-1 0 0,0-1 1 0 0,3 0-7 0 0,39-14-1789 0 0,-4-6-4874 0 0,-17 8-396 0 0</inkml:trace>
  <inkml:trace contextRef="#ctx0" brushRef="#br0" timeOffset="1798.209">1918 148 5063 0 0,'0'0'390'0'0,"0"0"128"0"0,-1 1 2227 0 0,-1 4-1837 0 0,2-1 6737 0 0,27 24-5023 0 0,-22-27-2608 0 0,1 1-1 0 0,-1-1 0 0 0,1 1 1 0 0,-1-2-1 0 0,1 1 1 0 0,-1 0-1 0 0,1-1 1 0 0,-1 0-1 0 0,1-1 0 0 0,-1 1 1 0 0,1-1-1 0 0,-1 0 1 0 0,1 0-1 0 0,-1-1 0 0 0,0 0 1 0 0,1 0-1 0 0,1-1-13 0 0,-2 1 6 0 0,0-1 1 0 0,-1 1-1 0 0,1-1 0 0 0,-1 0 0 0 0,0 0 1 0 0,0-1-1 0 0,0 1 0 0 0,-1-1 0 0 0,1 0 0 0 0,-1 0 1 0 0,0 0-1 0 0,0 0 0 0 0,0 0 0 0 0,0-1 1 0 0,-1 0-1 0 0,0 1 0 0 0,0-1 0 0 0,0 0 0 0 0,0 0 1 0 0,-1 0-1 0 0,0 0 0 0 0,0 0 0 0 0,0 0 1 0 0,-1-1-7 0 0,-2 4 49 0 0,0 0 1 0 0,0 0-1 0 0,0 0 1 0 0,0 0-1 0 0,-1 1 1 0 0,1-1-1 0 0,-1 1 1 0 0,1 0-1 0 0,-1 0 1 0 0,0-1 0 0 0,1 2-1 0 0,-1-1 1 0 0,0 0-1 0 0,0 1 1 0 0,1-1-1 0 0,-1 1 1 0 0,0 0-1 0 0,0 0 1 0 0,0 0-1 0 0,1 0 1 0 0,-1 0 0 0 0,0 1-1 0 0,0-1 1 0 0,0 1-1 0 0,1 0 1 0 0,-1 0-1 0 0,0 0 1 0 0,1 0-1 0 0,-1 0 1 0 0,1 0-1 0 0,-2 2-48 0 0,-4 0 106 0 0,0 0 1 0 0,0 1-1 0 0,0 0 1 0 0,1 1-1 0 0,0-1 1 0 0,0 2 0 0 0,0-1-1 0 0,0 1 1 0 0,1-1-1 0 0,0 2 1 0 0,0-1 0 0 0,1 1-1 0 0,-1 0 1 0 0,1 0-1 0 0,1 0 1 0 0,0 1 0 0 0,0 0-1 0 0,0 0 1 0 0,1 0-1 0 0,0 0 1 0 0,1 0 0 0 0,-1 0-1 0 0,2 1 1 0 0,-1-1-1 0 0,1 1 1 0 0,1 0 0 0 0,-1-1-1 0 0,2 1 1 0 0,-1 0-1 0 0,1-1 1 0 0,0 1 0 0 0,1-1-1 0 0,1 4-107 0 0,-1-7 14 0 0,0 0-1 0 0,1 0 1 0 0,0 0-1 0 0,0-1 1 0 0,0 1-1 0 0,1-1 1 0 0,0 0-1 0 0,-1 0 0 0 0,1 0 1 0 0,1-1-1 0 0,-1 1 1 0 0,1-1-1 0 0,-1 0 1 0 0,1 0-1 0 0,0-1 1 0 0,0 1-1 0 0,0-1 1 0 0,0 0-1 0 0,0 0 1 0 0,1-1-1 0 0,-1 1 1 0 0,0-1-1 0 0,1-1 1 0 0,-1 1-1 0 0,1-1 1 0 0,-1 0-1 0 0,4 0-13 0 0,7-1-11 0 0,1 0-1 0 0,-1-1 1 0 0,1 0-1 0 0,-1-2 1 0 0,0 0-1 0 0,0 0 1 0 0,0-2-1 0 0,9-4 12 0 0,66-44-3605 0 0,-65 34-4426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2.252"/>
    </inkml:context>
    <inkml:brush xml:id="br0">
      <inkml:brushProperty name="width" value="0.05" units="cm"/>
      <inkml:brushProperty name="height" value="0.05" units="cm"/>
      <inkml:brushProperty name="color" value="#5B2D90"/>
    </inkml:brush>
  </inkml:definitions>
  <inkml:trace contextRef="#ctx0" brushRef="#br0">0 95 5527 0 0,'0'0'250'0'0,"0"0"-2"0"0,0 0 310 0 0,0 0 1878 0 0,0 0 842 0 0,0 0 166 0 0,0 0-332 0 0,0 0-1551 0 0,4 7 68 0 0,78 249 1687 0 0,-32-125-2445 0 0,-28-95-462 0 0,-21-35-289 0 0,-1-1-9 0 0,1 0-38 0 0,2 3-4 0 0,17-18 147 0 0,-10 0-204 0 0,-1 0-1 0 0,0 0 1 0 0,-1-1-1 0 0,-1 0 1 0 0,0-1-1 0 0,-2 0 1 0 0,2-4-12 0 0,5-14 47 0 0,8-23-45 0 0,55-126 71 0 0,-16 86-362 0 0,-59 97 3 0 0,0 1-70 0 0,0 0-17 0 0,1-3-306 0 0,1 1-4130 0 0,-2 2-2831 0 0</inkml:trace>
  <inkml:trace contextRef="#ctx0" brushRef="#br0" timeOffset="494.688">449 450 10591 0 0,'0'0'819'0'0,"0"0"-312"0"0,-6 15 5614 0 0,2-4-5086 0 0,3-2-855 0 0,0 0 0 0 0,1 0 1 0 0,0-1-1 0 0,1 1 1 0 0,0 0-1 0 0,0-1 0 0 0,1 1 1 0 0,0-1-1 0 0,0 1 1 0 0,1-1-1 0 0,0 0 0 0 0,0 0 1 0 0,2 3-181 0 0,1-5 27 0 0,-6-5-26 0 0,1-1 1 0 0,-1 1 0 0 0,1-1-1 0 0,0 1 1 0 0,0-1 0 0 0,-1 1 0 0 0,1-1-1 0 0,0 0 1 0 0,0 1 0 0 0,-1-1 0 0 0,1 0-1 0 0,0 0 1 0 0,0 1 0 0 0,0-1-1 0 0,0 0 1 0 0,-1 0 0 0 0,1 0 0 0 0,0 0-1 0 0,0 0 1 0 0,0 0 0 0 0,0 0 0 0 0,-1-1-1 0 0,1 1 1 0 0,0 0 0 0 0,0 0 0 0 0,0-1-1 0 0,-1 1 1 0 0,1 0 0 0 0,0-1-1 0 0,0 1 1 0 0,-1-1 0 0 0,1 1 0 0 0,0-1-1 0 0,-1 1 1 0 0,1-1 0 0 0,0 0-2 0 0,-1 1 4 0 0,4-4 4 0 0,0 0 0 0 0,0-1-1 0 0,-1 1 1 0 0,0-1 0 0 0,0 0 0 0 0,0 0-1 0 0,-1 0 1 0 0,1 0 0 0 0,-1 0 0 0 0,-1-1-1 0 0,1 1 1 0 0,0-6-8 0 0,4-7 35 0 0,6-34 40 0 0,-12 50 26 0 0,0 2 211 0 0,0 0 83 0 0,0 0 18 0 0,0 0 18 0 0,0 6-205 0 0,0 0 1 0 0,1-1 0 0 0,0 0-1 0 0,0 1 1 0 0,0-1-1 0 0,1 1 1 0 0,0-1-1 0 0,0 0 1 0 0,0 0 0 0 0,1 0-1 0 0,-1 0 1 0 0,1 0-1 0 0,0-1 1 0 0,1 1-227 0 0,-2-2-6 0 0,1 0 0 0 0,0 0 1 0 0,-1 0-1 0 0,1 0 0 0 0,0 0 0 0 0,0-1 0 0 0,1 0 1 0 0,-1 1-1 0 0,0-1 0 0 0,1-1 0 0 0,-1 1 0 0 0,1 0 1 0 0,0-1-1 0 0,0 0 0 0 0,-1 0 0 0 0,1 0 0 0 0,0 0 1 0 0,0 0-1 0 0,0-1 0 0 0,0 0 0 0 0,0 0 0 0 0,0 0 1 0 0,0 0-1 0 0,0 0 0 0 0,0-1 0 0 0,0 0 0 0 0,0 0 1 0 0,-1 0-1 0 0,5-2 6 0 0,10-5-827 0 0,-7 1-5870 0 0,-5 2-1398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1.083"/>
    </inkml:context>
    <inkml:brush xml:id="br0">
      <inkml:brushProperty name="width" value="0.05" units="cm"/>
      <inkml:brushProperty name="height" value="0.05" units="cm"/>
      <inkml:brushProperty name="color" value="#5B2D90"/>
    </inkml:brush>
  </inkml:definitions>
  <inkml:trace contextRef="#ctx0" brushRef="#br0">0 67 12407 0 0,'0'0'566'0'0,"0"0"-6"0"0,1-2-363 0 0,2-2-32 0 0,-2 3 581 0 0,-1 1 248 0 0,13 5 1940 0 0,45 56 1160 0 0,-50-53-3846 0 0,14 18 156 0 0,2-2 0 0 0,1 0 0 0 0,1-2 0 0 0,1 0 0 0 0,1-2 0 0 0,29 16-404 0 0,-56-35 80 0 0,-1-1 11 0 0,0 0-17 0 0,0 0 12 0 0,9-28 390 0 0,8-27-245 0 0,3 1 1 0 0,1 2 0 0 0,3 0-1 0 0,3 0-231 0 0,-17 38-2 0 0,-10 13-188 0 0,0 1-522 0 0,0 0-202 0 0,0 0-1517 0 0,0 0-5909 0 0</inkml:trace>
  <inkml:trace contextRef="#ctx0" brushRef="#br0" timeOffset="374.888">743 17 8287 0 0,'0'0'639'0'0,"-11"-5"1044"0"0,-51 9 5580 0 0,50 1-6881 0 0,1 1 0 0 0,0 0 0 0 0,0 1 0 0 0,1 0 0 0 0,0 1 0 0 0,0 0 0 0 0,1 0-1 0 0,0 1 1 0 0,0 1 0 0 0,-6 8-382 0 0,11-14 90 0 0,1 0-1 0 0,0-1 1 0 0,-1 1-1 0 0,1 0 1 0 0,0 1-1 0 0,1-1 1 0 0,-1 1 0 0 0,1-1-1 0 0,0 1 1 0 0,0 0-1 0 0,0-1 1 0 0,1 1-1 0 0,0 0 1 0 0,0 0-1 0 0,0 0 1 0 0,0 0-1 0 0,1 0 1 0 0,0 1 0 0 0,0-1-1 0 0,0 0 1 0 0,1 0-1 0 0,-1 0 1 0 0,1 0-1 0 0,1 0 1 0 0,-1 0-1 0 0,1 0 1 0 0,-1-1 0 0 0,1 1-1 0 0,1 0 1 0 0,-1-1-1 0 0,1 1 1 0 0,0-1-1 0 0,0 0 1 0 0,0 0-1 0 0,0 0 1 0 0,1 0-1 0 0,3 2-89 0 0,3 0 4 0 0,1-1-1 0 0,0-1 0 0 0,0 0 0 0 0,1 0 1 0 0,-1-1-1 0 0,1-1 0 0 0,-1 1 0 0 0,1-2 1 0 0,0 0-1 0 0,0 0 0 0 0,0-1 0 0 0,-1-1 0 0 0,1 0 1 0 0,0-1-1 0 0,0 0 0 0 0,-1 0 0 0 0,1-1 1 0 0,-1-1-1 0 0,2-1-3 0 0,25-23-2512 0 0,-36 20 1181 0 0</inkml:trace>
  <inkml:trace contextRef="#ctx0" brushRef="#br0" timeOffset="637.751">580 145 17191 0 0,'0'0'787'0'0,"0"0"-16"0"0,8 2 314 0 0,68 11 2912 0 0,39-9-4248 0 0,-99-6-90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48.556"/>
    </inkml:context>
    <inkml:brush xml:id="br0">
      <inkml:brushProperty name="width" value="0.05" units="cm"/>
      <inkml:brushProperty name="height" value="0.05" units="cm"/>
      <inkml:brushProperty name="color" value="#5B2D90"/>
    </inkml:brush>
  </inkml:definitions>
  <inkml:trace contextRef="#ctx0" brushRef="#br0">1 1 8751 0 0,'0'0'674'0'0,"0"0"-253"0"0,0 0 564 0 0,0 0 294 0 0,13 8 2340 0 0,1-2-2780 0 0,1-2 1 0 0,0 0 0 0 0,0-1 0 0 0,0 0-1 0 0,0-1 1 0 0,1-1 0 0 0,-1 0 0 0 0,11-2-840 0 0,10 3 936 0 0,23 0 166 0 0,122 7-76 0 0,45-10-1026 0 0,-189 3-3287 0 0,-36-2 1838 0 0</inkml:trace>
  <inkml:trace contextRef="#ctx0" brushRef="#br0" timeOffset="355.294">27 55 13471 0 0,'0'0'620'0'0,"0"0"-16"0"0,1 1-238 0 0,73 99 7159 0 0,8-5-4872 0 0,50 64-1805 0 0,-101-118-865 0 0,7 9 19 0 0,-15-15-3256 0 0,-22-34-2447 0 0,-1-1-1681 0 0</inkml:trace>
  <inkml:trace contextRef="#ctx0" brushRef="#br0" timeOffset="1510.873">794 59 7831 0 0,'0'0'603'0'0,"0"0"-108"0"0,0 0 1019 0 0,0 0 485 0 0,0 0 96 0 0,0 0-155 0 0,0 0-718 0 0,0 0-320 0 0,0 0-64 0 0,-4 7 530 0 0,-1 5-976 0 0,1 1 1 0 0,0 0-1 0 0,1 1 0 0 0,1-1 1 0 0,0 1-1 0 0,0-1 0 0 0,1 4-392 0 0,-6 40 251 0 0,-3 50-1339 0 0,9-84-181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49.239"/>
    </inkml:context>
    <inkml:brush xml:id="br0">
      <inkml:brushProperty name="width" value="0.05" units="cm"/>
      <inkml:brushProperty name="height" value="0.05" units="cm"/>
      <inkml:brushProperty name="color" value="#5B2D90"/>
    </inkml:brush>
  </inkml:definitions>
  <inkml:trace contextRef="#ctx0" brushRef="#br0">41 403 17423 0 0,'2'-8'1574'0'0,"2"-17"-768"0"0,1 0 0 0 0,1 0 1 0 0,1 0-1 0 0,2 0 0 0 0,0 1 0 0 0,1 1 1 0 0,2 0-1 0 0,6-10-806 0 0,-2 4-334 0 0,1 1 0 0 0,1 0 0 0 0,2 1 0 0 0,1 1-1 0 0,3-2 335 0 0,-23 27-1713 0 0</inkml:trace>
  <inkml:trace contextRef="#ctx0" brushRef="#br0" timeOffset="265.003">1 450 5063 0 0,'8'13'544'0'0,"-3"-10"319"0"0,1 0 0 0 0,-1 0 0 0 0,1 0 0 0 0,0 0 0 0 0,0-1 0 0 0,0 0 0 0 0,1 0 0 0 0,-1-1 0 0 0,0 0 0 0 0,1 0 0 0 0,-1 0 0 0 0,0-1 0 0 0,1 0-1 0 0,-1 0 1 0 0,1-1 0 0 0,-1 1 0 0 0,1-1 0 0 0,-1-1 0 0 0,2 0-863 0 0,41-4 1481 0 0,0 1 1 0 0,0 3-1 0 0,44 5-1481 0 0,9 6 129 0 0,-64-8-1795 0 0,-22-3-5147 0 0,-5 0-981 0 0</inkml:trace>
  <inkml:trace contextRef="#ctx0" brushRef="#br0" timeOffset="526.907">696 150 14887 0 0,'0'0'680'0'0,"0"0"-10"0"0,-13 9 1336 0 0,-9 44 2143 0 0,20 37-2425 0 0,16 80-2568 0 0,-14-170-861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3.879"/>
    </inkml:context>
    <inkml:brush xml:id="br0">
      <inkml:brushProperty name="width" value="0.05" units="cm"/>
      <inkml:brushProperty name="height" value="0.05" units="cm"/>
      <inkml:brushProperty name="color" value="#5B2D90"/>
    </inkml:brush>
  </inkml:definitions>
  <inkml:trace contextRef="#ctx0" brushRef="#br0">71 972 14423 0 0,'0'0'662'0'0,"-13"-3"244"0"0,9 0-537 0 0,0 0 1 0 0,0-1-1 0 0,0 1 0 0 0,0-1 0 0 0,1 0 0 0 0,0 0 0 0 0,-1 0 0 0 0,1-1 0 0 0,1 1 1 0 0,-1-1-1 0 0,1 0 0 0 0,0 1 0 0 0,0-1 0 0 0,0 0 0 0 0,0 0 0 0 0,1-1 0 0 0,0 1 1 0 0,0 0-1 0 0,1 0 0 0 0,-1 0 0 0 0,1-1 0 0 0,0-3-369 0 0,-1 1 180 0 0,-2-34 519 0 0,2 0 0 0 0,2 0 0 0 0,1 0 0 0 0,4-12-699 0 0,-2 5 287 0 0,3-6-197 0 0,1 1 1 0 0,3-1-1 0 0,2 2 0 0 0,3-1 1 0 0,1 2-1 0 0,3 1 0 0 0,12-20-90 0 0,-27 59-109 0 0,1 0-1 0 0,0 1 1 0 0,1 0-1 0 0,0 0 1 0 0,1 0-1 0 0,0 1 1 0 0,1 0-1 0 0,0 1 1 0 0,0 0 0 0 0,1 0-1 0 0,6-4 110 0 0,8 5-3613 0 0,-13 8-4890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4.364"/>
    </inkml:context>
    <inkml:brush xml:id="br0">
      <inkml:brushProperty name="width" value="0.05" units="cm"/>
      <inkml:brushProperty name="height" value="0.05" units="cm"/>
      <inkml:brushProperty name="color" value="#5B2D90"/>
    </inkml:brush>
  </inkml:definitions>
  <inkml:trace contextRef="#ctx0" brushRef="#br0">74 9 8287 0 0,'0'0'639'0'0,"5"-8"4462"0"0,-4 7 2377 0 0,-35 261-3880 0 0,-7-28-2494 0 0,36-175-579 0 0,6-57-434 0 0,59 10 314 0 0,41-5-42 0 0,-47-19-3222 0 0,-46 12 1254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4.798"/>
    </inkml:context>
    <inkml:brush xml:id="br0">
      <inkml:brushProperty name="width" value="0.05" units="cm"/>
      <inkml:brushProperty name="height" value="0.05" units="cm"/>
      <inkml:brushProperty name="color" value="#5B2D90"/>
    </inkml:brush>
  </inkml:definitions>
  <inkml:trace contextRef="#ctx0" brushRef="#br0">54 0 4607 0 0,'0'0'354'0'0,"0"0"167"0"0,0 0 1571 0 0,0 0 716 0 0,0 0 140 0 0,0 0-256 0 0,-7 4-183 0 0,-30 43 1379 0 0,35-43-3807 0 0,0 1-1 0 0,1-1 0 0 0,0 0 1 0 0,0 1-1 0 0,0-1 1 0 0,0 1-1 0 0,1-1 0 0 0,0 1 1 0 0,0 0-1 0 0,0-1 1 0 0,0 1-1 0 0,1-1 1 0 0,-1 1-1 0 0,1-1 0 0 0,0 1 1 0 0,1-1-1 0 0,-1 0 1 0 0,1 1-1 0 0,0-1-80 0 0,-1-2 1 0 0,-1-1-1 0 0,1 0 1 0 0,0 0-1 0 0,-1 0 0 0 0,1 0 1 0 0,0 0-1 0 0,0 0 1 0 0,0 0-1 0 0,0 0 1 0 0,0 0-1 0 0,0 0 1 0 0,0 0-1 0 0,0 0 0 0 0,0-1 1 0 0,0 1-1 0 0,1 0 1 0 0,-1-1-1 0 0,0 1 1 0 0,0-1-1 0 0,1 0 1 0 0,-1 1-1 0 0,0-1 1 0 0,1 0-1 0 0,-1 0 0 0 0,0 0 1 0 0,1 1-1 0 0,-1-2 1 0 0,0 1-1 0 0,1 0 1 0 0,-1 0-1 0 0,0 0 1 0 0,1-1-1 0 0,-1 1 1 0 0,0 0-1 0 0,1-1 0 0 0,-1 1 1 0 0,0-1-1 0 0,0 0 1 0 0,0 1-1 0 0,1-1 1 0 0,-1 0-1 0 0,0 0 1 0 0,0 0-1 0 0,0 0 1 0 0,0 1-1 0 0,0-2 0 0 0,40-50 10 0 0,-10-19 71 0 0,-24 146 1523 0 0,-6-68-1576 0 0,0-1 0 0 0,1 0 0 0 0,0 0 0 0 0,0 0 0 0 0,0 0 0 0 0,1 0 0 0 0,0-1 0 0 0,0 1 0 0 0,1-1 0 0 0,-1 0 0 0 0,1 0 0 0 0,0 0 0 0 0,0 0 0 0 0,2 1-28 0 0,25 5-4 0 0,-28-12-4 0 0,0 0-104 0 0,0 0-1 0 0,0 0 1 0 0,0-1-1 0 0,0 1 1 0 0,0 0-1 0 0,0-1 1 0 0,-1 0 0 0 0,1 0-1 0 0,-1 0 1 0 0,1 0-1 0 0,-1 0 1 0 0,0 0-1 0 0,0-1 1 0 0,0 1-1 0 0,0-1 1 0 0,1-1 112 0 0,0-1-708 0 0,5-5-517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5.127"/>
    </inkml:context>
    <inkml:brush xml:id="br0">
      <inkml:brushProperty name="width" value="0.05" units="cm"/>
      <inkml:brushProperty name="height" value="0.05" units="cm"/>
      <inkml:brushProperty name="color" value="#5B2D90"/>
    </inkml:brush>
  </inkml:definitions>
  <inkml:trace contextRef="#ctx0" brushRef="#br0">0 1 12895 0 0,'0'0'998'0'0,"0"0"-356"0"0,0 0 954 0 0,0 0 483 0 0,0 0 97 0 0,0 0-159 0 0,0 0-754 0 0,0 0-335 0 0,0 0-62 0 0,0 0-98 0 0,0 0-349 0 0,0 0-150 0 0,0 0-27 0 0,0 0-156 0 0,0 0-608 0 0,0 0-237 0 0,0 0-1596 0 0,0 0-6238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6.693"/>
    </inkml:context>
    <inkml:brush xml:id="br0">
      <inkml:brushProperty name="width" value="0.05" units="cm"/>
      <inkml:brushProperty name="height" value="0.05" units="cm"/>
      <inkml:brushProperty name="color" value="#5B2D90"/>
    </inkml:brush>
  </inkml:definitions>
  <inkml:trace contextRef="#ctx0" brushRef="#br0">1 2 5983 0 0,'0'0'274'0'0,"0"0"-6"0"0,5-1-22 0 0,-2 1 3118 0 0,45 1 9633 0 0,27 4-9011 0 0,-3 0-2705 0 0,58-3-241 0 0,-102-4-4071 0 0,0 0-3288 0 0,-24 1-2323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9.127"/>
    </inkml:context>
    <inkml:brush xml:id="br0">
      <inkml:brushProperty name="width" value="0.05" units="cm"/>
      <inkml:brushProperty name="height" value="0.05" units="cm"/>
      <inkml:brushProperty name="color" value="#5B2D90"/>
    </inkml:brush>
  </inkml:definitions>
  <inkml:trace contextRef="#ctx0" brushRef="#br0">0 1 22143 0 0,'0'0'505'0'0,"0"0"73"0"0,0 0 28 0 0,0 0-72 0 0,0 0-264 0 0,4 0 178 0 0,-2 1-359 0 0,0 0 0 0 0,0 0 0 0 0,0 0-1 0 0,0 0 1 0 0,0 0 0 0 0,0 0 0 0 0,0 0-1 0 0,0 1 1 0 0,-1-1 0 0 0,1 1-1 0 0,0-1 1 0 0,-1 1 0 0 0,1 0 0 0 0,-1-1-1 0 0,1 1 1 0 0,-1 0 0 0 0,0 0-1 0 0,0 0 1 0 0,0 0 0 0 0,0 0 0 0 0,0 0-1 0 0,0 2-88 0 0,0-2-2 0 0,27 49 346 0 0,-3 1 1 0 0,-2 2 0 0 0,-2 0-1 0 0,6 32-344 0 0,-18-58 24 0 0,-2 1-1 0 0,-1 0 1 0 0,-1 0-1 0 0,-2 0 1 0 0,-1 0-1 0 0,-1 1 1 0 0,-1-1-1 0 0,-2 0 1 0 0,-1 1-1 0 0,-5 21-23 0 0,-42 47-328 0 0,50-98 245 0 0,0-1 0 0 0,0 1 0 0 0,0 0 0 0 0,0 0 1 0 0,0 0-1 0 0,0-1 0 0 0,-1 1 0 0 0,1 0 0 0 0,0 0 0 0 0,0 0 0 0 0,0 0 0 0 0,0-1 0 0 0,0 1 0 0 0,0 0 0 0 0,-1 0 1 0 0,1 0-1 0 0,0 0 0 0 0,0 0 0 0 0,0 0 0 0 0,0-1 0 0 0,-1 1 0 0 0,1 0 0 0 0,0 0 0 0 0,0 0 0 0 0,0 0 1 0 0,-1 0-1 0 0,1 0 0 0 0,0 0 0 0 0,0 0 0 0 0,0 0 0 0 0,-1 0 0 0 0,1 0 0 0 0,0 0 0 0 0,0 0 0 0 0,0 0 0 0 0,-1 0 1 0 0,1 0-1 0 0,0 0 0 0 0,0 0 0 0 0,0 0 0 0 0,-1 0 0 0 0,1 0 0 0 0,0 1 0 0 0,0-1 0 0 0,0 0 0 0 0,0 0 1 0 0,-1 0-1 0 0,1 0 0 0 0,0 0 0 0 0,0 0 0 0 0,0 1 0 0 0,0-1 0 0 0,0 0 0 0 0,-1 0 0 0 0,1 0 0 0 0,0 0 0 0 0,0 1 1 0 0,0-1-1 0 0,0 0 0 0 0,0 0 0 0 0,0 0 83 0 0,-4-9-1727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14.422"/>
    </inkml:context>
    <inkml:brush xml:id="br0">
      <inkml:brushProperty name="width" value="0.05" units="cm"/>
      <inkml:brushProperty name="height" value="0.05" units="cm"/>
      <inkml:brushProperty name="color" value="#00A0D7"/>
    </inkml:brush>
  </inkml:definitions>
  <inkml:trace contextRef="#ctx0" brushRef="#br0">49 113 15031 0 0,'0'0'687'0'0,"0"0"-16"0"0,0 0-274 0 0,0 0 442 0 0,0 0 237 0 0,0 0 48 0 0,0 0-32 0 0,0 0-178 0 0,1 2-77 0 0,3 14-294 0 0,0-1 0 0 0,-1 1-1 0 0,0 0 1 0 0,-2 0-1 0 0,0 0 1 0 0,0 1-1 0 0,-2-1 1 0 0,-1 13-543 0 0,0 35 830 0 0,5 35-110 0 0,-4 1 0 0 0,-11 61-720 0 0,0-111-75 0 0,11-48-307 0 0,1-2-114 0 0,0 0-16 0 0,0 0-114 0 0,-5-11-1719 0 0,0-3-336 0 0,2-1-5498 0 0</inkml:trace>
  <inkml:trace contextRef="#ctx0" brushRef="#br0" timeOffset="309.745">298 0 2759 0 0,'0'0'670'0'0,"0"0"1768"0"0,0 0 776 0 0,0 2 155 0 0,0 66 2884 0 0,0 60-493 0 0,17 173-3252 0 0,4-127-2460 0 0,-21-172-187 0 0,0-2-150 0 0,0 0-670 0 0,0 0-289 0 0,0 0-1399 0 0,0 0-5379 0 0</inkml:trace>
  <inkml:trace contextRef="#ctx0" brushRef="#br0" timeOffset="857.813">85 218 8287 0 0,'-55'-23'1467'0'0,"40"10"1426"0"0,3-3 3603 0 0,9-14-3241 0 0,26-14-1886 0 0,-10 32-1067 0 0,0 2 0 0 0,1-1 0 0 0,0 2 0 0 0,1 0 0 0 0,0 1 0 0 0,0 0 0 0 0,1 1 0 0 0,5-1-302 0 0,-9 6 46 0 0,0-1-1 0 0,1 1 1 0 0,-1 1-1 0 0,1 0 1 0 0,-1 1-1 0 0,1 1 1 0 0,-1 0-1 0 0,1 0 1 0 0,-1 1-1 0 0,0 1 1 0 0,1 0 0 0 0,-1 0-1 0 0,-1 2 1 0 0,1-1-1 0 0,0 1 1 0 0,-1 1-1 0 0,0 0 1 0 0,-1 1-1 0 0,1 0 1 0 0,-1 0-1 0 0,-1 1 1 0 0,1 1-1 0 0,-1-1 1 0 0,-1 2 0 0 0,0-1-1 0 0,7 10-45 0 0,-10-11 19 0 0,-1 0-1 0 0,0 0 0 0 0,0 1 1 0 0,-1-1-1 0 0,0 1 1 0 0,0 0-1 0 0,-1 0 1 0 0,0 0-1 0 0,-1 0 0 0 0,0 1 1 0 0,0-1-1 0 0,-1 0 1 0 0,0 0-1 0 0,-1 1 1 0 0,0-1-1 0 0,0 0 1 0 0,-1 0-1 0 0,0 0 0 0 0,-1 0 1 0 0,0 0-1 0 0,0-1 1 0 0,-1 1-1 0 0,0-1 1 0 0,0 0-1 0 0,-1 0 0 0 0,0 0 1 0 0,-1-1-1 0 0,1 0 1 0 0,-1 0-1 0 0,-1 0 1 0 0,0 0-1 0 0,0-1 1 0 0,0-1-1 0 0,0 1 0 0 0,-7 3-18 0 0,3-2 97 0 0,1-1 0 0 0,-2-1 1 0 0,1 1-1 0 0,0-2 0 0 0,-1 1 0 0 0,0-2 0 0 0,0 0 0 0 0,0 0 0 0 0,-1-1 0 0 0,1 0 0 0 0,0-1 0 0 0,-1-1 0 0 0,1 0 0 0 0,-1 0 0 0 0,1-1 0 0 0,-1-1 0 0 0,1 0 0 0 0,-3-2-97 0 0,-25-25 72 0 0,49 24-72 0 0,12 8 63 0 0,1 1 0 0 0,-1 0 1 0 0,1 2-1 0 0,-1 1 0 0 0,-1 0 0 0 0,0 2 0 0 0,0 0 1 0 0,0 1-1 0 0,-1 1 0 0 0,15 12-63 0 0,70 68 412 0 0,-88-78-375 0 0,6 6-12 0 0,1-1 1 0 0,1-1-1 0 0,0-1 1 0 0,25 11-26 0 0,-47-26-168 0 0,-2-1-39 0 0,0 0-1 0 0,0 0-93 0 0,3-24-4743 0 0,-5 17 3245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9.578"/>
    </inkml:context>
    <inkml:brush xml:id="br0">
      <inkml:brushProperty name="width" value="0.05" units="cm"/>
      <inkml:brushProperty name="height" value="0.05" units="cm"/>
      <inkml:brushProperty name="color" value="#5B2D90"/>
    </inkml:brush>
  </inkml:definitions>
  <inkml:trace contextRef="#ctx0" brushRef="#br0">22 57 6911 0 0,'-11'-8'-243'0'0,"0"-7"12674"0"0,20 5-9672 0 0,-4 7-2599 0 0,1 0 0 0 0,-1 0 0 0 0,1 0 0 0 0,0 1-1 0 0,0 0 1 0 0,0 0 0 0 0,1 0 0 0 0,-1 1 0 0 0,0 0 0 0 0,1 0 0 0 0,-1 0 0 0 0,0 1 0 0 0,1 0 0 0 0,-1 1 0 0 0,1-1 0 0 0,-1 1-1 0 0,0 0 1 0 0,1 1 0 0 0,-1-1 0 0 0,0 1 0 0 0,0 1 0 0 0,0-1 0 0 0,-1 1 0 0 0,1 0 0 0 0,0 0 0 0 0,-1 1 0 0 0,0-1 0 0 0,0 1-1 0 0,0 1 1 0 0,0-1 0 0 0,-1 0 0 0 0,1 1 0 0 0,2 5-160 0 0,-5-5 35 0 0,-1-1 0 0 0,-1 1 0 0 0,1 0 0 0 0,-1 0-1 0 0,0 0 1 0 0,0 0 0 0 0,0-1 0 0 0,0 1 0 0 0,-1 0 0 0 0,0 0 0 0 0,0 0 0 0 0,-1-1-1 0 0,1 1 1 0 0,-1-1 0 0 0,0 1 0 0 0,0-1 0 0 0,0 0 0 0 0,-1 1 0 0 0,1-1 0 0 0,-1 0-1 0 0,0-1 1 0 0,0 1 0 0 0,-3 1-35 0 0,1 4 62 0 0,-42 64 1953 0 0,47-71-1846 0 0,12 6 132 0 0,-4-6-284 0 0,0 0 0 0 0,0-1 0 0 0,1 0 0 0 0,-1 0 0 0 0,0-1 0 0 0,1 0 0 0 0,-1-1 0 0 0,0 0 0 0 0,6-1-17 0 0,9 0 18 0 0,8 0-228 0 0,61-13-4517 0 0,-92 15-4648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7.611"/>
    </inkml:context>
    <inkml:brush xml:id="br0">
      <inkml:brushProperty name="width" value="0.05" units="cm"/>
      <inkml:brushProperty name="height" value="0.05" units="cm"/>
      <inkml:brushProperty name="color" value="#5B2D90"/>
    </inkml:brush>
  </inkml:definitions>
  <inkml:trace contextRef="#ctx0" brushRef="#br0">0 175 8287 0 0,'0'-15'793'0'0,"0"10"3796"0"0,5 6 5477 0 0,15 33-8902 0 0,-5 2-581 0 0,-1 1 1 0 0,-2 0-1 0 0,-2 1 0 0 0,-1 0 0 0 0,2 24-583 0 0,-10-57-207 0 0,2 9 1468 0 0,0-27-75 0 0,-2-15-1162 0 0,2-1 0 0 0,1 1-1 0 0,1-1 1 0 0,1 1 0 0 0,1 1 0 0 0,2-1 0 0 0,0 1-1 0 0,2 1 1 0 0,1 0 0 0 0,2 0 0 0 0,0 2 0 0 0,1-1-1 0 0,2 2-23 0 0,-8 15-123 0 0,1 0 0 0 0,1 1 0 0 0,-1 0 0 0 0,1 1 0 0 0,0 0 0 0 0,0 1-1 0 0,1 0 1 0 0,-1 0 0 0 0,2 1 123 0 0,-1 0-341 0 0,-1 1-947 0 0,-6 2-2353 0 0,-5 1-5178 0 0</inkml:trace>
  <inkml:trace contextRef="#ctx0" brushRef="#br0" timeOffset="499.542">344 372 13823 0 0,'0'0'630'0'0,"0"0"-13"0"0,0 0-222 0 0,0 0 511 0 0,0 0 265 0 0,2 9 1206 0 0,3 20-21 0 0,-5-26-2300 0 0,0 0 1 0 0,0 0-1 0 0,0 1 0 0 0,0-1 1 0 0,1 0-1 0 0,-1 0 1 0 0,1 0-1 0 0,0 0 0 0 0,0 0 1 0 0,0 0-1 0 0,0 0 1 0 0,0 0-1 0 0,1 0 0 0 0,-1 0 1 0 0,1-1-1 0 0,0 1 0 0 0,0-1 1 0 0,0 1-1 0 0,0-1 1 0 0,0 1-1 0 0,0-1 0 0 0,1 0 1 0 0,-1 0-1 0 0,1-1 0 0 0,0 1 1 0 0,-1 0-1 0 0,1-1 1 0 0,0 1-1 0 0,0-1 0 0 0,0 0 1 0 0,0 0-1 0 0,0 0-56 0 0,2-1 14 0 0,-1 0 0 0 0,1 0-1 0 0,-1 0 1 0 0,1-1 0 0 0,-1 0-1 0 0,1 0 1 0 0,-1 0 0 0 0,0 0-1 0 0,1-1 1 0 0,-1 1 0 0 0,0-1 0 0 0,0 0-1 0 0,0 0 1 0 0,0-1 0 0 0,-1 1-1 0 0,1-1 1 0 0,-1 0 0 0 0,1 0-1 0 0,-1 0 1 0 0,0 0 0 0 0,0-1-1 0 0,0 1 1 0 0,-1-1 0 0 0,1 0 0 0 0,-1 0-1 0 0,0 0 1 0 0,0 0 0 0 0,0 0-1 0 0,-1 0 1 0 0,1 0 0 0 0,-1-1-1 0 0,0 1 1 0 0,0-3-14 0 0,-1 6 80 0 0,-11 9 116 0 0,10-7-192 0 0,0 1 1 0 0,0-1-1 0 0,0 1 0 0 0,0-1 1 0 0,0 1-1 0 0,0 0 0 0 0,0-1 1 0 0,1 1-1 0 0,-1 0 0 0 0,0 0 0 0 0,1 0 1 0 0,0-1-1 0 0,-1 1 0 0 0,1 0 1 0 0,0 0-1 0 0,0 0 0 0 0,0 0 1 0 0,0-1-1 0 0,0 1 0 0 0,1 0 0 0 0,-1 0 1 0 0,1 0-1 0 0,-1 0 0 0 0,1-1 1 0 0,-1 1-1 0 0,1 0 0 0 0,0-1 1 0 0,0 1-1 0 0,0 0 0 0 0,0-1 0 0 0,0 1 1 0 0,0-1-1 0 0,0 0 0 0 0,1 1 1 0 0,-1-1-1 0 0,0 0 0 0 0,1 0 1 0 0,-1 1-1 0 0,1-1 0 0 0,0 0-4 0 0,3 2 16 0 0,1 0-1 0 0,-1 0 1 0 0,1 0 0 0 0,-1-1-1 0 0,1 0 1 0 0,0 0 0 0 0,0 0-1 0 0,0-1 1 0 0,0 0-1 0 0,0 0 1 0 0,6 0-16 0 0,42-11-375 0 0,-42 1-2978 0 0,-8 6 1745 0 0</inkml:trace>
  <inkml:trace contextRef="#ctx0" brushRef="#br0" timeOffset="1093.736">780 342 4607 0 0,'0'0'354'0'0,"0"0"180"0"0,-1-9 7395 0 0,1 7 2669 0 0,36 180-7949 0 0,-35-176-2534 0 0,-1-2 10 0 0,0 0 3 0 0,0 0 0 0 0,0 0-5 0 0,16-3 170 0 0,-7-3-267 0 0,-1-1 0 0 0,1 1-1 0 0,-2-1 1 0 0,1-1 0 0 0,-1 1-1 0 0,0-1 1 0 0,-1-1 0 0 0,0 1 0 0 0,0-1-1 0 0,-1 0 1 0 0,0 0 0 0 0,0-1-1 0 0,-1 0 1 0 0,2-6-26 0 0,-2-15-657 0 0,-9 21-8358 0 0,2 6 1135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8:55.450"/>
    </inkml:context>
    <inkml:brush xml:id="br0">
      <inkml:brushProperty name="width" value="0.05" units="cm"/>
      <inkml:brushProperty name="height" value="0.05" units="cm"/>
      <inkml:brushProperty name="color" value="#5B2D90"/>
    </inkml:brush>
  </inkml:definitions>
  <inkml:trace contextRef="#ctx0" brushRef="#br0">30 7 9671 0 0,'0'0'440'0'0,"-8"14"168"0"0,4-3 531 0 0,0 1-1 0 0,1-1 0 0 0,1 1 1 0 0,0-1-1 0 0,0 1 0 0 0,1 0 1 0 0,1-1-1 0 0,0 1 0 0 0,0 0 1 0 0,2 1-1139 0 0,-2 21 220 0 0,-4 300 1848 0 0,3-292-5318 0 0,1-42-4436 0 0</inkml:trace>
  <inkml:trace contextRef="#ctx0" brushRef="#br0" timeOffset="438.839">8 54 17391 0 0,'0'0'795'0'0,"4"-8"266"0"0,1 4-834 0 0,0 0 0 0 0,0 0-1 0 0,0 0 1 0 0,0 1 0 0 0,0 0-1 0 0,1 0 1 0 0,0 0 0 0 0,-1 1-1 0 0,1 0 1 0 0,0 0 0 0 0,0 0-1 0 0,1 1 1 0 0,3-1-227 0 0,-6 1 170 0 0,6-1-83 0 0,-1 0-1 0 0,1 1 0 0 0,-1 1 0 0 0,1-1 1 0 0,-1 2-1 0 0,1-1 0 0 0,0 1 0 0 0,-1 1 1 0 0,1 0-1 0 0,-1 0 0 0 0,0 0 0 0 0,0 1 1 0 0,0 1-1 0 0,0 0 0 0 0,2 1-86 0 0,-6-2 4 0 0,-1-1 0 0 0,1 1 0 0 0,-1 0 0 0 0,1 0 0 0 0,-1 0-1 0 0,0 1 1 0 0,0-1 0 0 0,-1 1 0 0 0,1 0 0 0 0,-1 0 0 0 0,0 0 0 0 0,0 1 0 0 0,0-1 0 0 0,0 1-1 0 0,-1 0 1 0 0,0 0 0 0 0,0 0 0 0 0,0 0 0 0 0,-1 0 0 0 0,1 0 0 0 0,-1 0 0 0 0,-1 0 0 0 0,1 0-1 0 0,-1 1 1 0 0,1-1 0 0 0,-2 0 0 0 0,1 6-4 0 0,-2 1 226 0 0,0 0 0 0 0,-1 0 1 0 0,0 0-1 0 0,0 0 0 0 0,-1 0 0 0 0,-1-1 0 0 0,0 0 1 0 0,-1 0-1 0 0,0 0 0 0 0,-1 0 0 0 0,0-1 0 0 0,0 0 0 0 0,-1-1 1 0 0,0 0-1 0 0,-1 0 0 0 0,0 0 0 0 0,-1-1 0 0 0,1-1 1 0 0,-1 1-1 0 0,-1-2 0 0 0,1 1 0 0 0,-7 1-226 0 0,16-7 123 0 0,1-1-10 0 0,0 0-9 0 0,4 1-80 0 0,0 0 0 0 0,1 0 0 0 0,-1 1 1 0 0,0 0-1 0 0,0 0 0 0 0,0 0 0 0 0,0 0 0 0 0,0 1 0 0 0,-1 0 0 0 0,1-1 0 0 0,-1 1 1 0 0,1 1-1 0 0,-1-1 0 0 0,0 0 0 0 0,0 1 0 0 0,-1 0 0 0 0,1-1-24 0 0,12 14 142 0 0,114 116 65 0 0,-128-132-746 0 0,4-3-1934 0 0,2 0-4230 0 0,-2-3-1965 0 0</inkml:trace>
  <inkml:trace contextRef="#ctx0" brushRef="#br0" timeOffset="884.462">494 477 16327 0 0,'0'0'746'0'0,"0"0"-16"0"0,0 0-288 0 0,0 0 510 0 0,0 0 273 0 0,0 0 58 0 0,0 0-88 0 0,0 0-411 0 0,0 0-177 0 0,-1 8 474 0 0,1 4-936 0 0,2 0-1 0 0,-1 0 0 0 0,2 0 1 0 0,-1 0-1 0 0,2 0 0 0 0,-1 0 1 0 0,2-1-1 0 0,-1 0 0 0 0,4 5-144 0 0,3 10 384 0 0,-10-25-264 0 0,-1-1 3 0 0,24 2 445 0 0,-11-11-393 0 0,1 0 0 0 0,-2-1 0 0 0,0-1 0 0 0,0 0-1 0 0,0 0 1 0 0,-2-1 0 0 0,4-5-175 0 0,-11 13 34 0 0,102-104 97 0 0,-104 107-459 0 0,-1 1-97 0 0,0 0-14 0 0,0 0-102 0 0,0 0-426 0 0,0 0-185 0 0,0 0-1472 0 0,0 0-5748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16.507"/>
    </inkml:context>
    <inkml:brush xml:id="br0">
      <inkml:brushProperty name="width" value="0.05" units="cm"/>
      <inkml:brushProperty name="height" value="0.05" units="cm"/>
      <inkml:brushProperty name="color" value="#5B2D90"/>
    </inkml:brush>
  </inkml:definitions>
  <inkml:trace contextRef="#ctx0" brushRef="#br0">137 118 10999 0 0,'0'0'499'0'0,"0"0"-4"0"0,13-6-177 0 0,55-60 5698 0 0,-28 21-4481 0 0,-39 44-1446 0 0,-1 1 1 0 0,0 0 4 0 0,0 0-3 0 0,1 1-20 0 0,97 67 777 0 0,41-18-598 0 0,-115-54-3487 0 0,-16 2-3402 0 0</inkml:trace>
  <inkml:trace contextRef="#ctx0" brushRef="#br0" timeOffset="529.476">240 105 11663 0 0,'0'0'531'0'0,"-1"1"-8"0"0,-1-1-237 0 0,1 1 238 0 0,1-1 144 0 0,0 0 32 0 0,0 0-46 0 0,4 17 468 0 0,4 12-737 0 0,-1 1 0 0 0,-1 0 0 0 0,-2 0 0 0 0,0 1 0 0 0,-3-1 0 0 0,0 1 0 0 0,-2 0 0 0 0,-3 13-385 0 0,-6 13 552 0 0,-3 0 0 0 0,-2-1 0 0 0,-2-1 0 0 0,-3 0 0 0 0,-15 27-552 0 0,31-72 4 0 0,-2 1 0 0 0,1-1 0 0 0,-1 0 0 0 0,-1-1 0 0 0,0 0 0 0 0,0 0 0 0 0,-1 0 0 0 0,0-1-1 0 0,0 0 1 0 0,-1 0 0 0 0,0-1 0 0 0,-1 0 0 0 0,1-1 0 0 0,-1 0 0 0 0,-1 0 0 0 0,1-1 0 0 0,-3 0-4 0 0,6-5-2555 0 0,5 0-4725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23.582"/>
    </inkml:context>
    <inkml:brush xml:id="br0">
      <inkml:brushProperty name="width" value="0.05" units="cm"/>
      <inkml:brushProperty name="height" value="0.05" units="cm"/>
      <inkml:brushProperty name="color" value="#5B2D90"/>
    </inkml:brush>
  </inkml:definitions>
  <inkml:trace contextRef="#ctx0" brushRef="#br0">2 148 5983 0 0,'0'0'464'0'0,"0"0"-5"0"0,-1 6 2360 0 0,1-4 396 0 0,1-2 3464 0 0,2 0-6494 0 0,1 0 0 0 0,0 0 0 0 0,-1 0 0 0 0,1-1 0 0 0,0 0 0 0 0,-1 0 0 0 0,1 0 0 0 0,-1 0 0 0 0,1-1 0 0 0,-1 1 0 0 0,0-1-1 0 0,1 0 1 0 0,-1 0 0 0 0,0 0 0 0 0,0 0 0 0 0,0 0 0 0 0,-1-1 0 0 0,1 0 0 0 0,-1 1 0 0 0,1-1 0 0 0,-1 0 0 0 0,0 0 0 0 0,1-1-185 0 0,5-5 237 0 0,45-68 588 0 0,-46 49-689 0 0,8 35-61 0 0,89 65 42 0 0,-54-58-1930 0 0,-46-13 1375 0 0,0-1 0 0 0,1 1 0 0 0,-1-1 0 0 0,1 0-1 0 0,-1 0 1 0 0,0 0 0 0 0,1-1 0 0 0,-1 0 0 0 0,0 0-1 0 0,1 0 1 0 0,-1 0 0 0 0,0-1 0 0 0,0 1 0 0 0,0-1-1 0 0,0 0 1 0 0,3-2 438 0 0,-3 0-7088 0 0</inkml:trace>
  <inkml:trace contextRef="#ctx0" brushRef="#br0" timeOffset="549.76">174 227 2759 0 0,'0'0'463'0'0,"0"0"902"0"0,0 0 401 0 0,0 0 80 0 0,0 0-162 0 0,0 0-724 0 0,0 0-321 0 0,5-7 449 0 0,36-38 803 0 0,-41 45-1681 0 0,0 0 1 0 0,0 0 0 0 0,0 1-1 0 0,0-1 1 0 0,0 0 0 0 0,0 0-1 0 0,0 1 1 0 0,0-1 0 0 0,1 0-1 0 0,-1 0 1 0 0,0 0 0 0 0,0 1-1 0 0,0-1 1 0 0,0 0 0 0 0,1 0-1 0 0,-1 0 1 0 0,0 0 0 0 0,0 1-1 0 0,0-1 1 0 0,1 0 0 0 0,-1 0 0 0 0,0 0-1 0 0,0 0 1 0 0,0 0 0 0 0,1 0-1 0 0,-1 0 1 0 0,0 0 0 0 0,0 0-1 0 0,1 0 1 0 0,-1 1 0 0 0,0-1-1 0 0,0 0 1 0 0,1 0 0 0 0,-1 0-1 0 0,0-1 1 0 0,0 1 0 0 0,1 0-1 0 0,-1 0 1 0 0,0 0 0 0 0,0 0-1 0 0,1 0 1 0 0,-1 0 0 0 0,0 0-1 0 0,0 0 1 0 0,1 0-211 0 0,-3 9-873 0 0,2 8 1012 0 0,0 0-1 0 0,1 0 1 0 0,1 0-1 0 0,0 0 1 0 0,1 0-1 0 0,1-1 1 0 0,1 1-1 0 0,0-1 0 0 0,1 0 1 0 0,1 0-1 0 0,0-1 1 0 0,1 0-1 0 0,1 0 1 0 0,3 3-139 0 0,23 31 104 0 0,2-2 0 0 0,2-2 0 0 0,19 16-104 0 0,-32-35 64 0 0,1 0 0 0 0,2-2 0 0 0,0-1 0 0 0,33 19-64 0 0,-58-40-140 0 0,0 0-1 0 0,0-1 0 0 0,0 1 1 0 0,1-1-1 0 0,-1 0 1 0 0,0 0-1 0 0,0 0 1 0 0,1 0-1 0 0,-1-1 1 0 0,0 1-1 0 0,1-1 0 0 0,-1 0 1 0 0,1-1-1 0 0,-1 1 1 0 0,0-1-1 0 0,0 0 1 0 0,1 0-1 0 0,-1 0 1 0 0,0-1-1 0 0,0 1 0 0 0,0-1 1 0 0,0 0-1 0 0,0 0 1 0 0,0-1-1 0 0,-1 1 1 0 0,1-1-1 0 0,-1 1 1 0 0,0-1-1 0 0,1 0 0 0 0,-1-1 1 0 0,-1 1 140 0 0,10-8-1347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19.498"/>
    </inkml:context>
    <inkml:brush xml:id="br0">
      <inkml:brushProperty name="width" value="0.05" units="cm"/>
      <inkml:brushProperty name="height" value="0.05" units="cm"/>
      <inkml:brushProperty name="color" value="#5B2D90"/>
    </inkml:brush>
  </inkml:definitions>
  <inkml:trace contextRef="#ctx0" brushRef="#br0">36 234 12495 0 0,'0'0'572'0'0,"0"8"187"0"0,-6 113 3237 0 0,6-117-3873 0 0,1 91 1264 0 0,13 54-1126 0 0,-14-148-1623 0 0,0-1-5166 0 0</inkml:trace>
  <inkml:trace contextRef="#ctx0" brushRef="#br0" timeOffset="328.056">0 254 8751 0 0,'1'-7'936'0'0,"-1"4"-602"0"0,1 1-1 0 0,-1-1 1 0 0,1 1-1 0 0,0 0 0 0 0,0-1 1 0 0,0 1-1 0 0,1 0 1 0 0,-1-1-1 0 0,0 1 1 0 0,1 0-1 0 0,-1 0 0 0 0,1 0 1 0 0,0 0-1 0 0,0 0 1 0 0,0 1-1 0 0,0-1 1 0 0,0 1-1 0 0,2-2-333 0 0,46-9 1358 0 0,-42 12-1369 0 0,0 1 1 0 0,1-1-1 0 0,-1 2 0 0 0,0-1 0 0 0,0 1 0 0 0,0 1 0 0 0,0-1 0 0 0,-1 1 0 0 0,1 1 0 0 0,-1-1 0 0 0,1 1 1 0 0,-1 1 10 0 0,-5-4 29 0 0,-1 0 0 0 0,0 0 0 0 0,1 0 0 0 0,-1 1 0 0 0,0-1 0 0 0,0 0 1 0 0,0 1-1 0 0,0-1 0 0 0,0 1 0 0 0,0-1 0 0 0,0 1 0 0 0,0 0 1 0 0,-1-1-1 0 0,1 1 0 0 0,0 0 0 0 0,-1-1 0 0 0,0 1 0 0 0,1 0 0 0 0,-1 0 1 0 0,0-1-1 0 0,0 1 0 0 0,0 0 0 0 0,0 0 0 0 0,0 0 0 0 0,-1-1 0 0 0,1 1 1 0 0,0 0-1 0 0,-1 0 0 0 0,1-1 0 0 0,-1 1 0 0 0,0 0 0 0 0,1-1 1 0 0,-1 1-1 0 0,0-1-29 0 0,-37 53 985 0 0,33-49-932 0 0,-84 77 1075 0 0,87-81-1085 0 0,-8-2-197 0 0,10 0-854 0 0,0 1-3608 0 0,0 0-1548 0 0</inkml:trace>
  <inkml:trace contextRef="#ctx0" brushRef="#br0" timeOffset="718.591">326 253 11087 0 0,'0'0'506'0'0,"-14"5"188"0"0,9-3-500 0 0,1 0-1 0 0,-1 0 0 0 0,0 1 1 0 0,1-1-1 0 0,-1 1 0 0 0,1 0 1 0 0,0 1-1 0 0,0-1 0 0 0,0 0 1 0 0,0 1-1 0 0,0 0 0 0 0,1 0 1 0 0,0 0-1 0 0,0 1 0 0 0,0-1 1 0 0,0 1-1 0 0,1-1 0 0 0,0 1 1 0 0,0 0-1 0 0,0 0 0 0 0,0 0 1 0 0,1 0-1 0 0,0 0 0 0 0,0 0 1 0 0,0 0-1 0 0,1 1 0 0 0,0-1 1 0 0,0 0-1 0 0,0 0 0 0 0,1 4-193 0 0,10 4 16 0 0,-7-11-34 0 0,1 0 0 0 0,0-1 0 0 0,-1 0 0 0 0,1 0 0 0 0,0 0 0 0 0,0-1 0 0 0,0 1 0 0 0,0-1 0 0 0,0 0 0 0 0,0-1 0 0 0,0 1 0 0 0,-1-1 0 0 0,1 0 0 0 0,0 0-1 0 0,0-1 1 0 0,-1 1 0 0 0,1-1 0 0 0,-1 0 0 0 0,1 0 0 0 0,-1-1 0 0 0,0 1 0 0 0,0-1 0 0 0,0 0 0 0 0,0 0 0 0 0,0-1 0 0 0,-1 1 0 0 0,1-1 0 0 0,-1 1 0 0 0,0-1 0 0 0,0 0 0 0 0,-1 0 0 0 0,1 0 0 0 0,-1-1 0 0 0,0 1 0 0 0,0-1-1 0 0,0 1 1 0 0,0-1 0 0 0,-1 0 0 0 0,0 0 0 0 0,0 1 0 0 0,0-5 18 0 0,-14 17 1000 0 0,11-5-944 0 0,1-1-1 0 0,-1 1 0 0 0,1 0 1 0 0,0 0-1 0 0,0-1 0 0 0,0 1 1 0 0,0 0-1 0 0,1 0 0 0 0,-1 0 1 0 0,1 0-1 0 0,0 0 0 0 0,0 0 1 0 0,0 0-1 0 0,0 0 0 0 0,0 0 1 0 0,0 0-1 0 0,1 0 0 0 0,0 0 1 0 0,0 0-1 0 0,-1 0 0 0 0,1-1 1 0 0,1 1-1 0 0,-1 0 0 0 0,0-1 1 0 0,1 1-1 0 0,0 0 0 0 0,-1-1 1 0 0,1 0-1 0 0,0 1 0 0 0,1 0-55 0 0,7 6-245 0 0,10 6 256 0 0,-4-9-5374 0 0,-5-6-832 0 0</inkml:trace>
  <inkml:trace contextRef="#ctx0" brushRef="#br0" timeOffset="1047.866">557 221 12983 0 0,'0'0'596'0'0,"0"0"-13"0"0,0 2-260 0 0,3 149 5070 0 0,-1-121-5018 0 0,-3-12 1404 0 0,-2-33 824 0 0,5 3-2565 0 0,0 0 0 0 0,0 0 0 0 0,1 0 0 0 0,1 1-1 0 0,0-1 1 0 0,1 1 0 0 0,0 0 0 0 0,0 0 0 0 0,1 0 0 0 0,1 1-1 0 0,0 0 1 0 0,0 0 0 0 0,8-7-38 0 0,-13 14 0 0 0,0 1-1 0 0,0-1 0 0 0,1 1 1 0 0,-1 0-1 0 0,1 0 1 0 0,-1 0-1 0 0,1 0 0 0 0,0 0 1 0 0,0 1-1 0 0,0-1 1 0 0,0 1-1 0 0,0 0 1 0 0,0 0-1 0 0,0 0 0 0 0,0 0 1 0 0,2 0 0 0 0,25 23-3685 0 0,-25-16 2003 0 0</inkml:trace>
  <inkml:trace contextRef="#ctx0" brushRef="#br0" timeOffset="1451.957">939 257 4607 0 0,'-7'-14'345'0'0,"4"10"7546"0"0,-24 0-2661 0 0,-6 26-3613 0 0,33-21-1572 0 0,-6 3 47 0 0,0 0-1 0 0,1 0 0 0 0,0 1 1 0 0,0-1-1 0 0,0 1 0 0 0,1 0 1 0 0,-1 1-1 0 0,1-1 0 0 0,0 1 1 0 0,1 0-1 0 0,-1 0 0 0 0,1 0 1 0 0,1 0-1 0 0,-1 0 0 0 0,1 1 0 0 0,0-1 1 0 0,0 1-1 0 0,1 0 0 0 0,0-1 1 0 0,0 1-1 0 0,0 0 0 0 0,1 0 1 0 0,0 0-1 0 0,1 1-91 0 0,0-6-3 0 0,-1 0-1 0 0,1 0 1 0 0,0 0-1 0 0,0-1 1 0 0,0 1 0 0 0,1 0-1 0 0,-1-1 1 0 0,0 1-1 0 0,1-1 1 0 0,-1 1 0 0 0,1-1-1 0 0,-1 0 1 0 0,1 1-1 0 0,0-1 1 0 0,0 0-1 0 0,-1 0 1 0 0,1 0 0 0 0,0 0-1 0 0,0-1 1 0 0,0 1-1 0 0,0 0 1 0 0,0-1-1 0 0,0 0 1 0 0,0 1 0 0 0,0-1-1 0 0,0 0 1 0 0,0 0-1 0 0,0 0 1 0 0,0 0 0 0 0,1 0-1 0 0,-1-1 1 0 0,0 1-1 0 0,0 0 1 0 0,0-1-1 0 0,0 0 1 0 0,-1 1 0 0 0,1-1-1 0 0,1-1 4 0 0,66-45-190 0 0,-62 41 24 0 0,-1-2 0 0 0,-1 1-1 0 0,0-1 1 0 0,0 1 0 0 0,0-2 0 0 0,-1 1-1 0 0,0 0 1 0 0,-1-1 0 0 0,0 0 0 0 0,2-6 166 0 0,-5 13-178 0 0,0 1 32 0 0,-1-3 156 0 0,1 3 196 0 0,-6 16 619 0 0,4-11-762 0 0,1-1 1 0 0,-1 1-1 0 0,1 0 0 0 0,0 0 1 0 0,0 0-1 0 0,1-1 0 0 0,-1 1 1 0 0,1 0-1 0 0,0 0 0 0 0,0 0 1 0 0,0 0-1 0 0,0 0 0 0 0,1 0 1 0 0,0 0-1 0 0,-1-1 0 0 0,2 1 0 0 0,-1 0 1 0 0,0 0-1 0 0,1-1 0 0 0,-1 1 1 0 0,1-1-1 0 0,2 3-63 0 0,24 21-417 0 0,-25-27-534 0 0,4-2-297 0 0</inkml:trace>
  <inkml:trace contextRef="#ctx0" brushRef="#br0" timeOffset="2280.258">1098 232 11055 0 0,'0'0'852'0'0,"-3"15"739"0"0,-5 24 3403 0 0,11 19-3667 0 0,2 10-988 0 0,6-81 46 0 0,46-90 314 0 0,-50 91-669 0 0,-1 1 0 0 0,2 0 0 0 0,-1 0-1 0 0,2 1 1 0 0,-1-1 0 0 0,1 2 0 0 0,8-7-30 0 0,4 31 430 0 0,-18-9-323 0 0,-1 0 0 0 0,0 1 0 0 0,0-1 0 0 0,-1 0 0 0 0,0 1 0 0 0,0-1 0 0 0,-1 1 0 0 0,1-1 0 0 0,-1 1 0 0 0,-1-1 0 0 0,1 1 0 0 0,-1-1 0 0 0,0 1 0 0 0,-2 2-107 0 0,2 3 140 0 0,-4 25 244 0 0,5-35-289 0 0,0-2-7 0 0,1 1-20 0 0,20-5-55 0 0,81-103-373 0 0,-75 80 8 0 0,-25 27 285 0 0,-2 1 71 0 0,1 0-1 0 0,0 0 0 0 0,0 0 0 0 0,-1 0 0 0 0,1 0 0 0 0,-1 0 1 0 0,1 0-1 0 0,-1 0 0 0 0,1 0 0 0 0,-1 0 0 0 0,0 0 0 0 0,1 0 0 0 0,-1 0 1 0 0,0 0-1 0 0,0 0 0 0 0,0 0 0 0 0,0 1 0 0 0,0-1 0 0 0,0 0 1 0 0,0 0-1 0 0,0 0 0 0 0,0 0 0 0 0,0 0 0 0 0,-1 0 0 0 0,1 1 0 0 0,-1-1 1 0 0,1 0-1 0 0,0 0 0 0 0,-1 0 0 0 0,0 0-3 0 0,1 2 36 0 0,-2 2-2 0 0,0 0 0 0 0,1 1 0 0 0,-1-1 1 0 0,1 1-1 0 0,1-1 0 0 0,-1 1 0 0 0,1 0 0 0 0,0-1 0 0 0,0 1 0 0 0,1 0 0 0 0,0-1 0 0 0,0 1 0 0 0,0-1 0 0 0,2 6-34 0 0,-1-9-64 0 0,-1-1-1 0 0,1 1 1 0 0,-1-1-1 0 0,1 0 0 0 0,0 1 1 0 0,-1-1-1 0 0,1 0 0 0 0,0 0 1 0 0,0 0-1 0 0,0 0 0 0 0,0 0 1 0 0,0-1-1 0 0,0 1 1 0 0,0-1-1 0 0,0 1 0 0 0,0-1 1 0 0,0 0-1 0 0,0 1 0 0 0,1-1 1 0 0,-1 0-1 0 0,0 0 0 0 0,0-1 1 0 0,0 1-1 0 0,0 0 1 0 0,0-1-1 0 0,0 0 0 0 0,0 1 1 0 0,0-1-1 0 0,0 0 0 0 0,0 0 1 0 0,0 0-1 0 0,0 0 0 0 0,0 0 1 0 0,0-1 64 0 0,5-1-544 0 0,73-35-4416 0 0,-77 37 4996 0 0,-1 0 0 0 0,1 0 0 0 0,-1-1 0 0 0,1 1 0 0 0,-1-1-1 0 0,0 0 1 0 0,1 0 0 0 0,-1 1 0 0 0,0-2 0 0 0,0 1 0 0 0,0 0 0 0 0,-1 0 0 0 0,1-1-1 0 0,0 1 1 0 0,-1 0 0 0 0,0-1 0 0 0,0 0 0 0 0,1 1 0 0 0,-1-1 0 0 0,-1 0 0 0 0,1-1-36 0 0,13-88 390 0 0,-14 91-356 0 0,0 0 0 0 0,0 1 0 0 0,0-1 0 0 0,0 1-1 0 0,0-1 1 0 0,0 0 0 0 0,0 1 0 0 0,0-1 0 0 0,0 1 0 0 0,0-1-1 0 0,0 1 1 0 0,-1-1 0 0 0,1 1 0 0 0,0-1 0 0 0,-1 1 0 0 0,1-1-1 0 0,0 1 1 0 0,-1-1 0 0 0,1 1 0 0 0,0-1 0 0 0,-1 1 0 0 0,1-1 0 0 0,-1 1-1 0 0,1 0 1 0 0,-1-1 0 0 0,1 1 0 0 0,-1 0 0 0 0,1-1 0 0 0,-1 1-1 0 0,1 0 1 0 0,-1 0 0 0 0,1 0 0 0 0,-1-1 0 0 0,1 1 0 0 0,-1 0-1 0 0,0 0 1 0 0,1 0 0 0 0,-1 0 0 0 0,1 0 0 0 0,-1 0 0 0 0,1 0-1 0 0,-1 0 1 0 0,0 0 0 0 0,1 0 0 0 0,-1 1 0 0 0,1-1 0 0 0,-1 0-1 0 0,1 0 1 0 0,-1 0 0 0 0,1 1 0 0 0,-1-1 0 0 0,1 0 0 0 0,-1 1 0 0 0,1-1-1 0 0,-1 0 1 0 0,1 1 0 0 0,-1-1 0 0 0,1 1 0 0 0,0-1 0 0 0,-1 0-1 0 0,1 1 1 0 0,-1 0-34 0 0,-28 27 2398 0 0,-30 70 424 0 0,57-94-2760 0 0,1 1 1 0 0,-1-1-1 0 0,1 1 1 0 0,0-1-1 0 0,0 1 1 0 0,0 0-1 0 0,1-1 1 0 0,0 1-1 0 0,0 0 0 0 0,0 0 1 0 0,0-1-1 0 0,1 1 1 0 0,0 0-1 0 0,0-1 1 0 0,0 1-1 0 0,0-1 1 0 0,1 1-1 0 0,-1-1 1 0 0,1 0-1 0 0,0 1 1 0 0,1-1-1 0 0,-1 0 1 0 0,1 0-63 0 0,0-1 4 0 0,0-1-1 0 0,0 1 1 0 0,0 0 0 0 0,0-1-1 0 0,0 1 1 0 0,1-1 0 0 0,-1 0 0 0 0,1 0-1 0 0,-1-1 1 0 0,1 1 0 0 0,0-1 0 0 0,0 1-1 0 0,0-1 1 0 0,0 0 0 0 0,0-1 0 0 0,0 1-1 0 0,0-1 1 0 0,0 0 0 0 0,0 0 0 0 0,0 0-1 0 0,0 0 1 0 0,0-1 0 0 0,0 1 0 0 0,0-1-1 0 0,0 0 1 0 0,0-1-4 0 0,97-46-3245 0 0,-73 24 553 0 0,-16 10 921 0 0</inkml:trace>
  <inkml:trace contextRef="#ctx0" brushRef="#br0" timeOffset="2545.146">1853 1 8751 0 0,'-8'12'936'0'0,"-18"52"10151"0"0,10 6-6452 0 0,10-29-4484 0 0,3 1 0 0 0,1-1 0 0 0,1 1-1 0 0,3 4-150 0 0,-1-40-341 0 0,0 1-357 0 0,-2 0-7025 0 0,0 0 288 0 0</inkml:trace>
  <inkml:trace contextRef="#ctx0" brushRef="#br0" timeOffset="3056.515">1702 305 15431 0 0,'0'0'706'0'0,"0"0"-12"0"0,8-2-280 0 0,15-2 434 0 0,1 2 0 0 0,0 1 0 0 0,0 1 0 0 0,1 0 1 0 0,-1 2-1 0 0,-1 1 0 0 0,1 1 0 0 0,13 4-848 0 0,-29-6 25 0 0,-4-2-98 0 0,1 1 0 0 0,-1-1 0 0 0,1-1 0 0 0,-1 1-1 0 0,0-1 1 0 0,1 0 0 0 0,-1 1 0 0 0,0-2 0 0 0,0 1 0 0 0,0 0 0 0 0,0-1-1 0 0,0 0 1 0 0,0 0 0 0 0,0 0 0 0 0,0-1 0 0 0,-1 1 0 0 0,1-1 0 0 0,-1 0-1 0 0,0 0 1 0 0,0 0 0 0 0,0 0 0 0 0,0 0 0 0 0,0-1 0 0 0,-1 0-1 0 0,0 1 1 0 0,1-1 0 0 0,-1 0 0 0 0,-1 0 0 0 0,1 0 0 0 0,0 0 0 0 0,-1 0-1 0 0,0 0 1 0 0,0-1 0 0 0,0 1 0 0 0,-1 0 0 0 0,1-3 73 0 0,-1 6 17 0 0,0 1 0 0 0,0-1 0 0 0,0 0 0 0 0,0 1 0 0 0,0-1-1 0 0,-1 0 1 0 0,1 1 0 0 0,0-1 0 0 0,0 1 0 0 0,0-1 0 0 0,0 0 0 0 0,-1 1 0 0 0,1-1 0 0 0,0 1 0 0 0,-1-1 0 0 0,1 1 0 0 0,0-1 0 0 0,-1 1 0 0 0,1-1 0 0 0,-1 1 0 0 0,1-1 0 0 0,-1 1-1 0 0,1-1 1 0 0,-1 1 0 0 0,1 0 0 0 0,-1-1 0 0 0,1 1 0 0 0,-1 0 0 0 0,1 0 0 0 0,-1-1 0 0 0,0 1 0 0 0,1 0 0 0 0,-1 0 0 0 0,1 0 0 0 0,-1 0 0 0 0,0 0 0 0 0,1 0 0 0 0,-1 0 0 0 0,0 0-1 0 0,1 0 1 0 0,-1 0 0 0 0,1 0 0 0 0,-1 0 0 0 0,0 0 0 0 0,1 0 0 0 0,-1 1 0 0 0,0-1 0 0 0,1 0 0 0 0,-1 0 0 0 0,1 1 0 0 0,-1-1 0 0 0,1 0 0 0 0,-1 1 0 0 0,1-1 0 0 0,-1 1 0 0 0,1-1-1 0 0,-1 0 1 0 0,1 1 0 0 0,0-1 0 0 0,-1 1-17 0 0,-33 30 1633 0 0,33-29-1545 0 0,-5 5 104 0 0,0 0 0 0 0,1 0 0 0 0,0 0 0 0 0,1 1 0 0 0,0 0 0 0 0,0 0 0 0 0,0 0 0 0 0,1 0 0 0 0,0 1 0 0 0,1-1 0 0 0,-1 7-192 0 0,3-12-18 0 0,0 0 1 0 0,0 0-1 0 0,1 0 0 0 0,-1 0 0 0 0,1 0 1 0 0,0 0-1 0 0,0 0 0 0 0,0 0 0 0 0,0 0 1 0 0,1 0-1 0 0,-1 0 0 0 0,1-1 0 0 0,0 1 1 0 0,-1 0-1 0 0,1-1 0 0 0,0 0 0 0 0,1 1 1 0 0,-1-1-1 0 0,0 0 0 0 0,1 0 1 0 0,-1 0-1 0 0,1-1 0 0 0,0 1 0 0 0,-1 0 1 0 0,1-1-1 0 0,0 0 0 0 0,0 0 0 0 0,0 0 1 0 0,0 0-1 0 0,0 0 0 0 0,0 0 0 0 0,0-1 1 0 0,0 0-1 0 0,0 1 0 0 0,0-1 0 0 0,0 0 1 0 0,1-1-1 0 0,-1 1 0 0 0,0 0 0 0 0,0-1 1 0 0,0 0-1 0 0,0 0 0 0 0,0 0 0 0 0,0 0 1 0 0,0 0-1 0 0,-1 0 0 0 0,1-1 1 0 0,0 0-1 0 0,1 0 18 0 0,6-4-922 0 0,0 0 1 0 0,0-1 0 0 0,-1-1-1 0 0,1 1 1 0 0,-1-1-1 0 0,-1-1 1 0 0,0 0-1 0 0,0 0 1 0 0,-1 0 0 0 0,0-1-1 0 0,0 0 1 0 0,-1-1-1 0 0,1-2 922 0 0,-7 12-416 0 0,0 1 471 0 0,0 0 206 0 0,0 0 41 0 0,0 0 79 0 0,0 0 300 0 0,0 0 137 0 0,-4 17 1775 0 0,3-11-2248 0 0,0 0 0 0 0,0 0 0 0 0,1 1 0 0 0,-1-1 0 0 0,2 0 0 0 0,-1 1 0 0 0,0-1 0 0 0,1 0 0 0 0,1 0 0 0 0,-1 0 0 0 0,1 0 0 0 0,0 0 0 0 0,0 0 0 0 0,0 0-1 0 0,4 5-344 0 0,-6-10 207 0 0,9 0 209 0 0,-5-2-332 0 0,0 1 1 0 0,0-1-1 0 0,0 0 0 0 0,0 0 1 0 0,0 0-1 0 0,-1-1 0 0 0,1 1 1 0 0,-1-1-1 0 0,1 0 0 0 0,-1 0 1 0 0,1-1-1 0 0,-1 1 0 0 0,0 0 1 0 0,0-1-1 0 0,0 0 0 0 0,-1 0 0 0 0,1 0 1 0 0,0 0-1 0 0,-1 0 0 0 0,0 0 1 0 0,0-1-1 0 0,0 0-84 0 0,14-15 305 0 0,59-83 103 0 0,-41 70-4373 0 0,-25 28-4254 0 0</inkml:trace>
  <inkml:trace contextRef="#ctx0" brushRef="#br0" timeOffset="3354.489">2681 211 15863 0 0,'0'0'728'0'0,"0"0"-17"0"0,-9-2 764 0 0,6 0-1106 0 0,0 1 1 0 0,0 0-1 0 0,0 0 1 0 0,0 0-1 0 0,0 1 1 0 0,-1-1-1 0 0,1 1 1 0 0,0 0-1 0 0,0-1 1 0 0,0 2 0 0 0,-1-1-1 0 0,1 0 1 0 0,0 1-1 0 0,0-1 1 0 0,0 1-1 0 0,0 0 1 0 0,0 0-1 0 0,-1 0-369 0 0,0 0 77 0 0,1 1-1 0 0,-1-1 0 0 0,1 1 0 0 0,-1-1 0 0 0,1 1 1 0 0,0 0-1 0 0,0 0 0 0 0,0 0 0 0 0,0 1 0 0 0,0-1 1 0 0,0 1-1 0 0,1 0 0 0 0,-1 0 0 0 0,1 0 0 0 0,-1 0 0 0 0,1 0 1 0 0,0 0-1 0 0,1 0 0 0 0,-1 1 0 0 0,1-1 0 0 0,-1 2-76 0 0,2-2 25 0 0,1 1-1 0 0,0-1 1 0 0,-1 1-1 0 0,1-1 1 0 0,1 0-1 0 0,-1 0 1 0 0,0 1-1 0 0,1-1 1 0 0,0 0-1 0 0,-1 0 1 0 0,1-1 0 0 0,0 1-1 0 0,1 0 1 0 0,-1-1-1 0 0,0 1 1 0 0,1-1-1 0 0,0 1 1 0 0,-1-1-1 0 0,1 0 1 0 0,0 0-1 0 0,2 0-24 0 0,-2 1 1 0 0,-1-3 3 0 0,1 1 0 0 0,-1 0 0 0 0,0 0 0 0 0,1 1 0 0 0,-1-1 0 0 0,0 0 0 0 0,0 1 0 0 0,0-1 0 0 0,0 1 0 0 0,0 0 0 0 0,0 0 0 0 0,-1-1 0 0 0,1 1 0 0 0,-1 0 1 0 0,1 1-1 0 0,-1-1 0 0 0,1 0 0 0 0,-1 0 0 0 0,0 1 0 0 0,0-1 0 0 0,0 0 0 0 0,-1 1 0 0 0,1-1 0 0 0,-1 1 0 0 0,1-1 0 0 0,-1 1 0 0 0,0-1 0 0 0,0 1 0 0 0,0-1 0 0 0,0 1 0 0 0,0 0 0 0 0,0-1 0 0 0,-1 1 1 0 0,1-1-1 0 0,-1 1 0 0 0,0-1 0 0 0,0 0 0 0 0,-1 2-4 0 0,-1 0-33 0 0,-1 0 0 0 0,1 0 1 0 0,-1-1-1 0 0,0 1 0 0 0,-1-1 0 0 0,1 0 1 0 0,0 0-1 0 0,-1-1 0 0 0,0 1 1 0 0,1-1-1 0 0,-1 0 0 0 0,0-1 1 0 0,0 1-1 0 0,-1-1 0 0 0,1 0 0 0 0,0 0 1 0 0,0 0-1 0 0,0-1 0 0 0,-1 0 1 0 0,1 0-1 0 0,0 0 0 0 0,0 0 0 0 0,-1-1 1 0 0,1 0-1 0 0,0 0 0 0 0,0-1 1 0 0,0 1-1 0 0,0-1 0 0 0,0 0 1 0 0,0-1-1 0 0,1 1 0 0 0,-4-3 33 0 0,-1-1-1604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27.698"/>
    </inkml:context>
    <inkml:brush xml:id="br0">
      <inkml:brushProperty name="width" value="0.05" units="cm"/>
      <inkml:brushProperty name="height" value="0.05" units="cm"/>
      <inkml:brushProperty name="color" value="#5B2D90"/>
    </inkml:brush>
  </inkml:definitions>
  <inkml:trace contextRef="#ctx0" brushRef="#br0">41 20 4607 0 0,'-5'-4'408'0'0,"-1"0"-328"0"0,0 0-80 0 0,0 2 0 0 0,-1-1 2568 0 0,2 1 504 0 0,5 2 96 0 0,0 0 16 0 0,-6 1-2304 0 0,6-1-464 0 0,0 0-88 0 0,0 0-16 0 0,0 0-416 0 0,0 0-88 0 0,0 0-8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29.812"/>
    </inkml:context>
    <inkml:brush xml:id="br0">
      <inkml:brushProperty name="width" value="0.05" units="cm"/>
      <inkml:brushProperty name="height" value="0.05" units="cm"/>
      <inkml:brushProperty name="color" value="#5B2D90"/>
    </inkml:brush>
  </inkml:definitions>
  <inkml:trace contextRef="#ctx0" brushRef="#br0">1 106 4607 0 0,'0'0'354'0'0,"0"0"279"0"0,0 0 2039 0 0,0 0 913 0 0,0 0 183 0 0,0 0-332 0 0,0 0-1542 0 0,0 0-684 0 0,6-4 837 0 0,60-48 1090 0 0,-28 9-3044 0 0,-37 42-1111 0 0,-1 1-385 0 0,0 0-77 0 0</inkml:trace>
  <inkml:trace contextRef="#ctx0" brushRef="#br0" timeOffset="170.407">93 93 19551 0 0,'0'0'432'0'0,"0"0"88"0"0,9-9 24 0 0,-4 4 0 0 0,4 0-440 0 0,-2-2-104 0 0,2-1 0 0 0,0 2 0 0 0,0-2 304 0 0,1 2 40 0 0,3-2 8 0 0,-2 0 0 0 0,1 2-352 0 0,-2 0-112 0 0,0-1 0 0 0,-2 4-9032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28.458"/>
    </inkml:context>
    <inkml:brush xml:id="br0">
      <inkml:brushProperty name="width" value="0.05" units="cm"/>
      <inkml:brushProperty name="height" value="0.05" units="cm"/>
      <inkml:brushProperty name="color" value="#5B2D90"/>
    </inkml:brush>
  </inkml:definitions>
  <inkml:trace contextRef="#ctx0" brushRef="#br0">15 280 9671 0 0,'-1'1'748'0'0,"-12"45"8209"0"0,13 23-7353 0 0,1-41-874 0 0,0 16-386 0 0,12 108-242 0 0,-8-137-1911 0 0,-5-15 125 0 0</inkml:trace>
  <inkml:trace contextRef="#ctx0" brushRef="#br0" timeOffset="261.925">25 263 8751 0 0,'0'0'674'0'0,"-11"-9"-139"0"0,8 5 6099 0 0,26-23-2067 0 0,-19 25-4557 0 0,-1 1 1 0 0,1 0-1 0 0,-1 0 1 0 0,1 1-1 0 0,-1-1 1 0 0,1 1-1 0 0,0-1 1 0 0,-1 1-1 0 0,1 0 1 0 0,0 1-1 0 0,-1-1 1 0 0,1 1-1 0 0,-1-1 1 0 0,1 1-1 0 0,0 0 1 0 0,-1 0-1 0 0,0 1 1 0 0,1-1-1 0 0,-1 1 1 0 0,0-1-1 0 0,0 1 1 0 0,0 0-1 0 0,0 0 1 0 0,3 3-11 0 0,-4-1-7 0 0,1 0 0 0 0,-1 1 0 0 0,0-1 0 0 0,0 1 0 0 0,0 0 0 0 0,0-1 0 0 0,-1 1 0 0 0,0 0 0 0 0,0 0 0 0 0,0 0 0 0 0,-1 0 0 0 0,0 0 0 0 0,0 0 0 0 0,0 0 1 0 0,0 0-1 0 0,-1 0 0 0 0,0 0 0 0 0,0 0 0 0 0,0 0 0 0 0,0 0 0 0 0,-1 0 0 0 0,0-1 0 0 0,0 1 0 0 0,0-1 0 0 0,-1 1 0 0 0,0-1 0 0 0,1 0 0 0 0,-1 0 0 0 0,-1 0 1 0 0,-2 3 6 0 0,-28 25 232 0 0,30-47-606 0 0,6 9-578 0 0,2-2-296 0 0</inkml:trace>
  <inkml:trace contextRef="#ctx0" brushRef="#br0" timeOffset="573.293">214 228 9671 0 0,'-7'9'-614'0'0,"-14"19"2489"0"0,20-27-1575 0 0,-1 1 1 0 0,1 0 0 0 0,-1 0-1 0 0,1 0 1 0 0,0 0-1 0 0,0 0 1 0 0,0 0 0 0 0,0 0-1 0 0,0 0 1 0 0,1 0 0 0 0,-1 0-1 0 0,1 1 1 0 0,-1-1-1 0 0,1 0 1 0 0,0 0 0 0 0,0 1-1 0 0,0-1 1 0 0,0 0 0 0 0,0 0-1 0 0,0 1 1 0 0,1-1 0 0 0,-1 0-1 0 0,1 0 1 0 0,-1 1-1 0 0,1-1 1 0 0,0 0 0 0 0,0 0-1 0 0,0 0 1 0 0,0 0 0 0 0,0 0-1 0 0,1 0 1 0 0,-1-1 0 0 0,1 2-301 0 0,2-2-6 0 0,0 1 1 0 0,0-1-1 0 0,1 1 1 0 0,-1-1-1 0 0,0 0 1 0 0,1-1 0 0 0,-1 1-1 0 0,1-1 1 0 0,-1 0-1 0 0,0 0 1 0 0,1-1 0 0 0,-1 1-1 0 0,1-1 1 0 0,-1 0-1 0 0,0 0 1 0 0,1 0 0 0 0,-1 0-1 0 0,0-1 1 0 0,1-1 5 0 0,4-1-242 0 0,0-1 0 0 0,-1-1 0 0 0,1 0 1 0 0,-1 0-1 0 0,-1-1 0 0 0,1 0 0 0 0,-1 0 0 0 0,4-6 242 0 0,4-2-294 0 0,10-29 170 0 0,-24 43 281 0 0,-1 1 75 0 0,0 0 21 0 0,0 0 39 0 0,-3 16 1184 0 0,2-11-1423 0 0,0 1 0 0 0,0 0 0 0 0,1-1-1 0 0,0 1 1 0 0,-1 0 0 0 0,2-1 0 0 0,-1 1 0 0 0,1 0 0 0 0,0-1-1 0 0,0 1 1 0 0,0 0 0 0 0,1-1 0 0 0,0 0 0 0 0,0 1 0 0 0,0-1-1 0 0,1 0 1 0 0,0 0 0 0 0,0 0 0 0 0,0 0 0 0 0,1-1-1 0 0,2 3-51 0 0,3-5-2035 0 0,-2-3 838 0 0</inkml:trace>
  <inkml:trace contextRef="#ctx0" brushRef="#br0" timeOffset="854.235">659 0 15143 0 0,'0'0'695'0'0,"-5"8"224"0"0,-3 8-57 0 0,1 0 0 0 0,0 0 0 0 0,1 1 0 0 0,1 0 0 0 0,1 0 0 0 0,0 0 1 0 0,2 1-1 0 0,-1 4-862 0 0,-19 145 318 0 0,21-161-779 0 0,0 2-784 0 0,1-4-5095 0 0,0-4-531 0 0</inkml:trace>
  <inkml:trace contextRef="#ctx0" brushRef="#br0" timeOffset="1010.872">542 203 16615 0 0,'0'0'762'0'0,"0"0"-18"0"0,14-2 1514 0 0,55 13 2529 0 0,-5-1-7409 0 0,-54-12 1197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27.507"/>
    </inkml:context>
    <inkml:brush xml:id="br0">
      <inkml:brushProperty name="width" value="0.05" units="cm"/>
      <inkml:brushProperty name="height" value="0.05" units="cm"/>
      <inkml:brushProperty name="color" value="#5B2D90"/>
    </inkml:brush>
  </inkml:definitions>
  <inkml:trace contextRef="#ctx0" brushRef="#br0">53 0 16327 0 0,'0'0'746'0'0,"0"0"-16"0"0,-11 12-307 0 0,5 0 190 0 0,0 0-1 0 0,1 0 1 0 0,0 0 0 0 0,1 1-1 0 0,0 0 1 0 0,1-1-1 0 0,1 1 1 0 0,-1 11-613 0 0,2-20-213 0 0,0 1 1 0 0,0-1-1 0 0,1 1 0 0 0,0-1 1 0 0,0 1-1 0 0,0 0 1 0 0,0-1-1 0 0,1 1 0 0 0,0-1 1 0 0,0 1-1 0 0,0-1 0 0 0,0 1 1 0 0,1-1-1 0 0,-1 0 0 0 0,1 1 1 0 0,1 0 212 0 0,-2-4-1446 0 0</inkml:trace>
  <inkml:trace contextRef="#ctx0" brushRef="#br0" timeOffset="437.436">131 73 6911 0 0,'0'0'528'0'0,"0"0"40"0"0,-1 0 2350 0 0,-2 3-2209 0 0,2-2 2487 0 0,0 0 3437 0 0,14 89-6382 0 0,-12-88-208 0 0,1 2-22 0 0,-1-3 36 0 0,-1-1 23 0 0,6-4-117 0 0,7-17-2218 0 0,-11 15 599 0 0</inkml:trace>
  <inkml:trace contextRef="#ctx0" brushRef="#br0" timeOffset="702.091">195 118 2759 0 0,'-3'-10'227'0'0,"2"5"2672"0"0,-3-12 6993 0 0,6 1-5321 0 0,25-29-1971 0 0,-26 45-2493 0 0,-1 0-3 0 0,21 7 507 0 0,-17-2-540 0 0,0-1 1 0 0,0 1-1 0 0,-1 0 1 0 0,1 0-1 0 0,-1 1 0 0 0,0-1 1 0 0,-1 1-1 0 0,0-1 1 0 0,1 1-1 0 0,-2 0 1 0 0,1 0-1 0 0,-1 0 0 0 0,0 0 1 0 0,0 2-72 0 0,8 27 101 0 0,-3-6-90 0 0,-5-27-21 0 0,-1-2-247 0 0,0 0-98 0 0,0 0-18 0 0,12-11-3083 0 0,-8 4 1776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13.591"/>
    </inkml:context>
    <inkml:brush xml:id="br0">
      <inkml:brushProperty name="width" value="0.05" units="cm"/>
      <inkml:brushProperty name="height" value="0.05" units="cm"/>
      <inkml:brushProperty name="color" value="#00A0D7"/>
    </inkml:brush>
  </inkml:definitions>
  <inkml:trace contextRef="#ctx0" brushRef="#br0">260 77 5527 0 0,'0'0'423'0'0,"3"-1"-278"0"0,84-45 7562 0 0,-73 33-4710 0 0,-13 11-2229 0 0,-6-5 719 0 0,0 5-1287 0 0,0 1 1 0 0,1 0-1 0 0,-1 0 1 0 0,0 0 0 0 0,1 0-1 0 0,-1 1 1 0 0,0 0-1 0 0,0 0 1 0 0,0 0-1 0 0,1 1 1 0 0,-1-1-1 0 0,0 1 1 0 0,0 0-1 0 0,1 1 1 0 0,-1-1-1 0 0,1 1 1 0 0,-1 0-1 0 0,1 0 1 0 0,-2 1-201 0 0,3-2 111 0 0,-18 6 242 0 0,2 1 0 0 0,-1 1 0 0 0,1 0 0 0 0,0 1 0 0 0,1 1 0 0 0,0 1 0 0 0,1 1-1 0 0,0 0 1 0 0,1 1 0 0 0,1 1 0 0 0,0 0 0 0 0,1 1 0 0 0,-7 11-353 0 0,19-22 24 0 0,0 0 1 0 0,0 0-1 0 0,1 0 0 0 0,-1 0 1 0 0,1 0-1 0 0,0 0 0 0 0,1 0 0 0 0,-1 1 1 0 0,1-1-1 0 0,0 0 0 0 0,0 0 1 0 0,1 1-1 0 0,-1-1 0 0 0,1 0 1 0 0,0 0-1 0 0,1 0 0 0 0,-1 0 0 0 0,1 0 1 0 0,0 0-1 0 0,0 0 0 0 0,1-1 1 0 0,-1 1-1 0 0,1-1 0 0 0,0 1 1 0 0,0-1-1 0 0,1 0 0 0 0,-1 0 0 0 0,1 0 1 0 0,0-1-1 0 0,0 1 0 0 0,0-1 1 0 0,1 0-1 0 0,-1 0 0 0 0,1-1 1 0 0,-1 1-1 0 0,1-1 0 0 0,0 0 0 0 0,0 0 1 0 0,0-1-1 0 0,0 1-24 0 0,22 5-2 0 0,0-1 0 0 0,0-1 0 0 0,1-1 0 0 0,-1-1 0 0 0,1-2 0 0 0,0 0 0 0 0,-1-2 0 0 0,1-2 0 0 0,-1 0 0 0 0,9-3 2 0 0,-23 4-154 0 0,0 0-1 0 0,-1-1 1 0 0,1 0-1 0 0,0-1 1 0 0,-1 0-1 0 0,0-1 1 0 0,0-1-1 0 0,7-3 155 0 0,-8-9-2388 0 0,-25 3-5613 0 0,1 9 710 0 0</inkml:trace>
  <inkml:trace contextRef="#ctx0" brushRef="#br0" timeOffset="263.097">94 251 13471 0 0,'4'-10'1440'0'0,"1"3"-1040"0"0,-1 1 0 0 0,1-1-1 0 0,0 1 1 0 0,1 0 0 0 0,0 0-1 0 0,0 0 1 0 0,0 1 0 0 0,0 0-1 0 0,1 0 1 0 0,0 1 0 0 0,0 0-1 0 0,0 0 1 0 0,1 0 0 0 0,-1 1-1 0 0,1 0 1 0 0,0 1-1 0 0,0 0 1 0 0,0 0 0 0 0,0 0-1 0 0,0 1 1 0 0,0 0 0 0 0,0 1-1 0 0,0 0 1 0 0,0 0 0 0 0,1 1-1 0 0,-1 0 1 0 0,0 0 0 0 0,4 2-400 0 0,12 2 705 0 0,-12-2-661 0 0,0-1 0 0 0,-1 0 1 0 0,1 0-1 0 0,0-1 1 0 0,0-1-1 0 0,0 0 0 0 0,0-1 1 0 0,7-1-45 0 0,31-7-2578 0 0,-32 5 1105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26.977"/>
    </inkml:context>
    <inkml:brush xml:id="br0">
      <inkml:brushProperty name="width" value="0.05" units="cm"/>
      <inkml:brushProperty name="height" value="0.05" units="cm"/>
      <inkml:brushProperty name="color" value="#5B2D90"/>
    </inkml:brush>
  </inkml:definitions>
  <inkml:trace contextRef="#ctx0" brushRef="#br0">42 136 2759 0 0,'0'0'126'0'0,"-14"6"-93"0"0,9-4 6339 0 0,-7-11 4221 0 0,3-18-8021 0 0,7 19-2095 0 0,3-3-643 0 0,-1 9-6162 0 0,0 2 6315 0 0,0 0-7053 0 0</inkml:trace>
  <inkml:trace contextRef="#ctx0" brushRef="#br0" timeOffset="282.865">184 110 7831 0 0,'0'0'356'0'0,"-12"-9"136"0"0,5 2 193 0 0,-39-47 13519 0 0,38 22-13722 0 0,8 31-1282 0 0,1 0-320 0 0,2-4-59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31.360"/>
    </inkml:context>
    <inkml:brush xml:id="br0">
      <inkml:brushProperty name="width" value="0.05" units="cm"/>
      <inkml:brushProperty name="height" value="0.05" units="cm"/>
      <inkml:brushProperty name="color" value="#5B2D90"/>
    </inkml:brush>
  </inkml:definitions>
  <inkml:trace contextRef="#ctx0" brushRef="#br0">38 503 4143 0 0,'0'0'319'0'0,"0"0"233"0"0,0 0 1759 0 0,-6 4 7017 0 0,4-5-8966 0 0,0 0 0 0 0,0 0 0 0 0,0 0 0 0 0,0-1 0 0 0,0 1 0 0 0,1 0 0 0 0,-1-1 0 0 0,0 0 0 0 0,1 1 0 0 0,-1-1 0 0 0,1 0 0 0 0,0 1 0 0 0,0-1 0 0 0,0 0 0 0 0,-1 0 0 0 0,2 0 0 0 0,-1 0 1 0 0,0 0-1 0 0,0 0 0 0 0,1-1 0 0 0,-1 1-362 0 0,0-82 1702 0 0,2 66-1221 0 0,4-15-299 0 0,1 1-1 0 0,1-1 1 0 0,2 2 0 0 0,1-1 0 0 0,1 1-1 0 0,2 0-181 0 0,28-84 15 0 0,-35 101 48 0 0,2-2-3351 0 0,-8 16 1800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33.169"/>
    </inkml:context>
    <inkml:brush xml:id="br0">
      <inkml:brushProperty name="width" value="0.05" units="cm"/>
      <inkml:brushProperty name="height" value="0.05" units="cm"/>
      <inkml:brushProperty name="color" value="#5B2D90"/>
    </inkml:brush>
  </inkml:definitions>
  <inkml:trace contextRef="#ctx0" brushRef="#br0">218 1 18287 0 0,'-5'7'1654'0'0,"-2"3"-1125"0"0,0 0 1 0 0,1 0 0 0 0,0 1-1 0 0,1 0 1 0 0,0 0 0 0 0,1 0-1 0 0,0 1 1 0 0,0 0 0 0 0,1-1-1 0 0,1 1 1 0 0,0 0 0 0 0,1 0-1 0 0,0 0 1 0 0,1 6-530 0 0,7 62 371 0 0,18-16-302 0 0,-22-82-255 0 0,-4 15 163 0 0,0 0 0 0 0,0 0 0 0 0,0 0 1 0 0,0 1-1 0 0,0-1 0 0 0,-1 0 0 0 0,1 1 0 0 0,-1-1 1 0 0,0 1-1 0 0,1 0 0 0 0,-1-1 0 0 0,0 1 0 0 0,-1 0 1 0 0,1 0-1 0 0,0 0 0 0 0,-1 1 0 0 0,1-1 0 0 0,0 0 1 0 0,-1 1-1 0 0,0 0 0 0 0,1-1 0 0 0,-1 1 0 0 0,0 0 0 0 0,0 1 1 0 0,0-1-1 0 0,0 0 0 0 0,0 1 0 0 0,0-1 0 0 0,0 1 1 0 0,1 0-1 0 0,-1 0 0 0 0,0 0 0 0 0,0 1 0 0 0,-1-1 23 0 0,-2 1 12 0 0,0 0 0 0 0,0 1 0 0 0,0-1 0 0 0,1 1 0 0 0,-1 0 0 0 0,0 0 0 0 0,1 1-1 0 0,0 0 1 0 0,-1 0 0 0 0,1 0 0 0 0,0 1 0 0 0,0-1 0 0 0,1 1 0 0 0,-1 1 0 0 0,1-1-1 0 0,-1 2-11 0 0,3-5 47 0 0,0 1 0 0 0,0-1 0 0 0,1 1-1 0 0,-1-1 1 0 0,1 1 0 0 0,-1 0-1 0 0,1-1 1 0 0,0 1 0 0 0,0 0-1 0 0,0 0 1 0 0,0 0 0 0 0,0 0-1 0 0,0 0 1 0 0,0 0 0 0 0,1 0 0 0 0,-1 0-1 0 0,1 1 1 0 0,0-1 0 0 0,-1 0-1 0 0,1 0 1 0 0,0 0 0 0 0,0 1-1 0 0,0-1 1 0 0,1 0 0 0 0,-1 0-1 0 0,0 0 1 0 0,1 0 0 0 0,0 1 0 0 0,-1-1-1 0 0,1 0 1 0 0,0 0 0 0 0,0 0-1 0 0,0 0 1 0 0,0-1 0 0 0,0 1-1 0 0,1 0 1 0 0,-1 0 0 0 0,1-1-1 0 0,-1 1 1 0 0,1-1 0 0 0,-1 1 0 0 0,1-1-1 0 0,0 1 1 0 0,0-1 0 0 0,0 0-1 0 0,-1 0 1 0 0,2 0-47 0 0,5 1-20 0 0,-1 0 1 0 0,1-1-1 0 0,0 1 1 0 0,-1-2-1 0 0,1 1 1 0 0,0-1-1 0 0,0-1 1 0 0,-1 1-1 0 0,1-1 0 0 0,0-1 1 0 0,-1 1-1 0 0,1-1 1 0 0,-1 0-1 0 0,0-1 1 0 0,1 0-1 0 0,-1 0 1 0 0,1-1 19 0 0,69-51-6079 0 0,-63 41-2314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33.419"/>
    </inkml:context>
    <inkml:brush xml:id="br0">
      <inkml:brushProperty name="width" value="0.05" units="cm"/>
      <inkml:brushProperty name="height" value="0.05" units="cm"/>
      <inkml:brushProperty name="color" value="#5B2D90"/>
    </inkml:brush>
  </inkml:definitions>
  <inkml:trace contextRef="#ctx0" brushRef="#br0">35 3 11975 0 0,'0'0'547'0'0,"-1"0"-11"0"0,-2-2 61 0 0,2 2 1526 0 0,1 0 698 0 0,0 0 143 0 0,0 0-303 0 0,5 11-749 0 0,60 191 871 0 0,-52-143-2727 0 0,-1 1 0 0 0,-4 1 0 0 0,-1 11-56 0 0,-7-69-30 0 0,0 1 0 0 0,0-1 0 0 0,0 0-1 0 0,-1 1 1 0 0,0-1 0 0 0,1 0 0 0 0,-1 1 0 0 0,0-1 0 0 0,-1 0 0 0 0,1 0-1 0 0,0 0 1 0 0,-1 0 0 0 0,0 0 0 0 0,0 0 0 0 0,0 0 0 0 0,0 0-1 0 0,0-1 1 0 0,0 1 0 0 0,-1-1 0 0 0,1 0 0 0 0,-1 1 0 0 0,0-1 0 0 0,0 0-1 0 0,0-1 1 0 0,1 1 0 0 0,-2 0 0 0 0,1-1 0 0 0,0 0 0 0 0,0 0-1 0 0,0 0 1 0 0,-1 0 0 0 0,1 0 0 0 0,0-1 0 0 0,-1 1 0 0 0,1-1 0 0 0,-1 0-1 0 0,1 0 1 0 0,0 0 0 0 0,-3-1 30 0 0,-33 1-4355 0 0,29-2-4274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32.578"/>
    </inkml:context>
    <inkml:brush xml:id="br0">
      <inkml:brushProperty name="width" value="0.05" units="cm"/>
      <inkml:brushProperty name="height" value="0.05" units="cm"/>
      <inkml:brushProperty name="color" value="#5B2D90"/>
    </inkml:brush>
  </inkml:definitions>
  <inkml:trace contextRef="#ctx0" brushRef="#br0">3 20 5527 0 0,'0'0'250'0'0,"0"9"90"0"0,0-7-116 0 0,10 109 16312 0 0,4-77-13593 0 0,9-4-3541 0 0,-16-22 648 0 0,0-1-1 0 0,0-1 1 0 0,0 0 0 0 0,1 0-1 0 0,0 0 1 0 0,1-1 0 0 0,-1 0 0 0 0,1-1-1 0 0,0 1 1 0 0,7 1-50 0 0,-8-3-2346 0 0,5 3-5602 0 0,-13-6 1282 0 0</inkml:trace>
  <inkml:trace contextRef="#ctx0" brushRef="#br0" timeOffset="1">42 308 6911 0 0,'-4'0'35'0'0,"-28"-2"2727"0"0,26-19 6231 0 0,21-13-5492 0 0,24-11-2455 0 0,-32 38-823 0 0,124-103 30 0 0,-92 79-2038 0 0,-22 20-4127 0 0,-5 3-988 0 0</inkml:trace>
  <inkml:trace contextRef="#ctx0" brushRef="#br0" timeOffset="233.392">344 130 9671 0 0,'0'0'748'0'0,"0"0"-176"0"0,15 3 5591 0 0,43-19-1215 0 0,14-45-5514 0 0,-65 54 544 0 0,-5 6-103 0 0,-1 0 1 0 0,1 0-1 0 0,-1 0 1 0 0,1-1-1 0 0,-1 1 1 0 0,0-1-1 0 0,1 1 1 0 0,-1-1-1 0 0,0 1 0 0 0,0-1 1 0 0,0 0-1 0 0,0 0 1 0 0,0 1-1 0 0,-1-1 1 0 0,1 0-1 0 0,0 0 1 0 0,-1 0-1 0 0,1 0 1 0 0,-1 0-1 0 0,0 0 0 0 0,0 0 1 0 0,0 0-1 0 0,0 0 1 0 0,0 0-1 0 0,0 0 1 0 0,0 0-1 0 0,-1 0 125 0 0,-1 2 77 0 0,-1 0 1 0 0,0 0-1 0 0,1 0 0 0 0,-1 0 0 0 0,1 0 0 0 0,-1 0 1 0 0,0 1-1 0 0,1 0 0 0 0,-1-1 0 0 0,1 1 0 0 0,-1 0 1 0 0,1 0-1 0 0,0 0 0 0 0,-1 1 0 0 0,1-1 0 0 0,0 1 1 0 0,0-1-1 0 0,0 1 0 0 0,0-1 0 0 0,0 1 1 0 0,-1 1-78 0 0,-6 4 388 0 0,0-1 0 0 0,0 1 1 0 0,0 0-1 0 0,1 1 0 0 0,0 0 1 0 0,1 0-1 0 0,0 1 0 0 0,0 0 1 0 0,1 0-1 0 0,0 1 1 0 0,1 0-1 0 0,0 0 0 0 0,0 0 1 0 0,1 0-1 0 0,1 1 0 0 0,-1 0 1 0 0,2-1-1 0 0,-1 3-388 0 0,3-11 11 0 0,0 0 0 0 0,0 0 0 0 0,0 0 0 0 0,0 0 0 0 0,0 0 0 0 0,0 0-1 0 0,1 0 1 0 0,-1 0 0 0 0,1 0 0 0 0,-1-1 0 0 0,1 1 0 0 0,0 0 0 0 0,0 0 0 0 0,0 0 0 0 0,0-1 0 0 0,0 1 0 0 0,0-1-1 0 0,0 1 1 0 0,0-1 0 0 0,1 1 0 0 0,-1-1 0 0 0,1 0 0 0 0,-1 1 0 0 0,1-1 0 0 0,-1 0 0 0 0,1 0 0 0 0,0 0 0 0 0,0 0-1 0 0,-1 0 1 0 0,1-1 0 0 0,0 1 0 0 0,0-1 0 0 0,0 1 0 0 0,0-1 0 0 0,0 1 0 0 0,0-1 0 0 0,1 0-11 0 0,73-13-1892 0 0,-52 2-535 0 0,0-1-5918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31.736"/>
    </inkml:context>
    <inkml:brush xml:id="br0">
      <inkml:brushProperty name="width" value="0.05" units="cm"/>
      <inkml:brushProperty name="height" value="0.05" units="cm"/>
      <inkml:brushProperty name="color" value="#5B2D90"/>
    </inkml:brush>
  </inkml:definitions>
  <inkml:trace contextRef="#ctx0" brushRef="#br0">32 435 6447 0 0,'0'0'499'0'0,"0"0"-8"0"0,0 0 1186 0 0,0 0 550 0 0,0 0 114 0 0,2-1 828 0 0,9-6-1827 0 0,20-44 3984 0 0,-16-40-3662 0 0,-8 36-1296 0 0,1 5-322 0 0,-6 30-30 0 0,1 1-1 0 0,1 0 0 0 0,0 0 0 0 0,2 0 0 0 0,0 0 0 0 0,1 1 0 0 0,3-4-15 0 0,-8 19-9 0 0,0 1 0 0 0,0 0 0 0 0,0 0 0 0 0,0 0 0 0 0,1 1 0 0 0,-1-1 0 0 0,1 0 0 0 0,-1 1 0 0 0,1 0 0 0 0,0 0 0 0 0,-1-1-1 0 0,1 1 1 0 0,0 1 0 0 0,0-1 0 0 0,0 0 0 0 0,-1 1 0 0 0,1 0 0 0 0,0-1 0 0 0,0 1 0 0 0,0 0 0 0 0,0 0 0 0 0,0 1 0 0 0,0-1 0 0 0,0 1 0 0 0,0-1 0 0 0,-1 1 0 0 0,1 0 0 0 0,0 0 0 0 0,0 0 0 0 0,-1 1-1 0 0,1-1 1 0 0,-1 0 0 0 0,1 1 0 0 0,-1 0 0 0 0,0 0 0 0 0,1 0 0 0 0,-1 0 0 0 0,1 1 9 0 0,-1 1-221 0 0,0-1 0 0 0,-1 1 0 0 0,1-1 0 0 0,-1 1 0 0 0,0 0 0 0 0,0 0 0 0 0,0-1 0 0 0,-1 1 0 0 0,1 0-1 0 0,-1 0 1 0 0,0 0 0 0 0,0 0 0 0 0,-1 0 0 0 0,1 0 0 0 0,-1-1 0 0 0,1 1 0 0 0,-1 0 0 0 0,-1 0 0 0 0,1-1 0 0 0,0 1 0 0 0,-1 0 0 0 0,0-1 0 0 0,0 0 0 0 0,0 1 0 0 0,0-1 221 0 0,-8 12-1714 0 0</inkml:trace>
  <inkml:trace contextRef="#ctx0" brushRef="#br0" timeOffset="248.748">61 287 4143 0 0,'-26'8'725'0'0,"11"0"3363"0"0,-4 4 8138 0 0,24 3-10337 0 0,-1-12-1816 0 0,0 0-1 0 0,1 0 1 0 0,-1 0 0 0 0,1-1-1 0 0,-1 1 1 0 0,1-1 0 0 0,0 0-1 0 0,0 0 1 0 0,0-1 0 0 0,0 0-1 0 0,0 1 1 0 0,0-2 0 0 0,0 1-1 0 0,1-1 1 0 0,-1 1 0 0 0,0-1-1 0 0,0-1 1 0 0,3 1-73 0 0,3 0 31 0 0,63-4-3226 0 0,-57 0-4517 0 0</inkml:trace>
  <inkml:trace contextRef="#ctx0" brushRef="#br0" timeOffset="406.706">328 273 9671 0 0,'0'0'748'0'0,"0"0"-154"0"0,-4 7 5988 0 0,-2 51-134 0 0,7-23-7696 0 0,-1-35-372 0 0</inkml:trace>
  <inkml:trace contextRef="#ctx0" brushRef="#br0" timeOffset="592.973">324 121 7367 0 0,'0'0'656'0'0,"0"0"-528"0"0,0 0-128 0 0,0 0 0 0 0,-6 1 2448 0 0,6-1 464 0 0,0 0 88 0 0,0 0 16 0 0,0 0-2224 0 0,0 0-448 0 0,0 0-88 0 0,0 0-24 0 0,0 0-616 0 0,0 0-128 0 0,0 0-32 0 0,0 0-7392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35.257"/>
    </inkml:context>
    <inkml:brush xml:id="br0">
      <inkml:brushProperty name="width" value="0.05" units="cm"/>
      <inkml:brushProperty name="height" value="0.05" units="cm"/>
      <inkml:brushProperty name="color" value="#5B2D90"/>
    </inkml:brush>
  </inkml:definitions>
  <inkml:trace contextRef="#ctx0" brushRef="#br0">526 3 2759 0 0,'-13'-3'635'0'0,"-59"8"11461"0"0,4 27-8586 0 0,50-19-3100 0 0,1 1-1 0 0,0 0 1 0 0,1 2 0 0 0,0 0 0 0 0,-8 13-410 0 0,7-10 127 0 0,1 2 1 0 0,1 0 0 0 0,0 0-1 0 0,2 2 1 0 0,1 0-1 0 0,1 0 1 0 0,0 1 0 0 0,2 0-1 0 0,1 0 1 0 0,1 1 0 0 0,1 1-1 0 0,0 6-127 0 0,6-24-2962 0 0,0-8-4225 0 0</inkml:trace>
  <inkml:trace contextRef="#ctx0" brushRef="#br0" timeOffset="426.154">31 336 3223 0 0,'0'0'143'0'0,"-8"6"4035"0"0,6-3 1216 0 0,-11 47 157 0 0,10-37-5333 0 0,1 0-1 0 0,1 1 1 0 0,0-1 0 0 0,1 0 0 0 0,0 1 0 0 0,1-1-1 0 0,1 1 1 0 0,0 2-218 0 0,6 4 616 0 0,-7-19-440 0 0,-1-1-8 0 0,0 0-32 0 0,9 2 112 0 0,-5-2-190 0 0,0-1 0 0 0,0 1 0 0 0,0-1-1 0 0,0-1 1 0 0,0 1 0 0 0,0 0 0 0 0,0-1 0 0 0,0 0 0 0 0,-1 0-1 0 0,1 0 1 0 0,0 0 0 0 0,-1-1 0 0 0,0 1 0 0 0,1-1 0 0 0,-1 0-1 0 0,0 0 1 0 0,-1 0 0 0 0,1 0 0 0 0,0-1 0 0 0,-1 1 0 0 0,1-1-58 0 0,19-20 225 0 0,-16 20-213 0 0,0 0-1 0 0,-1 1 1 0 0,1 0 0 0 0,0 0-1 0 0,1 1 1 0 0,-1 0 0 0 0,0 0-1 0 0,1 0 1 0 0,-1 1 0 0 0,1-1-1 0 0,0 2-11 0 0,9 1-1606 0 0,-16-1-6108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38.144"/>
    </inkml:context>
    <inkml:brush xml:id="br0">
      <inkml:brushProperty name="width" value="0.05" units="cm"/>
      <inkml:brushProperty name="height" value="0.05" units="cm"/>
      <inkml:brushProperty name="color" value="#5B2D90"/>
    </inkml:brush>
  </inkml:definitions>
  <inkml:trace contextRef="#ctx0" brushRef="#br0">217 0 9215 0 0,'0'0'707'0'0,"0"0"-142"0"0,0 0 1134 0 0,0 0 542 0 0,0 0 109 0 0,0 0-192 0 0,0 7 34 0 0,-14 174 2535 0 0,13-172-4631 0 0,0 5-28 0 0,0 0 1 0 0,0 0-1 0 0,2 0 0 0 0,-1 0 1 0 0,2 0-1 0 0,0 0 0 0 0,1-1 0 0 0,0 1 1 0 0,1 0-1 0 0,0-1 0 0 0,1 0 1 0 0,7 12-69 0 0,-12-25 1 0 0,0 0 0 0 0,1 0 0 0 0,-1 0 0 0 0,1 0 1 0 0,-1 0-1 0 0,1 0 0 0 0,-1 0 0 0 0,1 0 0 0 0,-1 0 1 0 0,1 0-1 0 0,-1 0 0 0 0,0-1 0 0 0,1 1 0 0 0,-1 0 1 0 0,1 0-1 0 0,-1 0 0 0 0,1-1 0 0 0,-1 1 0 0 0,0 0 0 0 0,1 0 1 0 0,-1-1-1 0 0,0 1 0 0 0,1 0 0 0 0,-1-1 0 0 0,0 1 1 0 0,1 0-1 0 0,-1-1 0 0 0,0 1 0 0 0,0-1 0 0 0,0 1 1 0 0,1 0-1 0 0,-1-1 0 0 0,0 1 0 0 0,0-1 0 0 0,0 1 0 0 0,0-1 1 0 0,0 1-1 0 0,0-1 0 0 0,0 1 0 0 0,1 0 0 0 0,-1-1 1 0 0,-1 1-1 0 0,1-1 0 0 0,0 1 0 0 0,0-1-1 0 0,0-3-25 0 0,-1 0 0 0 0,0-1 0 0 0,0 1-1 0 0,0 0 1 0 0,0 0 0 0 0,-1 0 0 0 0,0 0 0 0 0,0 0 0 0 0,0 1-1 0 0,0-1 1 0 0,0 1 0 0 0,-1-1 0 0 0,0 1 0 0 0,0 0-1 0 0,1 0 1 0 0,-2 0 0 0 0,1 0 0 0 0,0 0 0 0 0,-1 1 0 0 0,1-1-1 0 0,-1 1 1 0 0,0 0 0 0 0,1 0 0 0 0,-1 1 0 0 0,0-1 0 0 0,0 1-1 0 0,-1-1 1 0 0,1 1 0 0 0,0 1 0 0 0,0-1 0 0 0,0 1-1 0 0,-1-1 1 0 0,1 1 0 0 0,-4 1 25 0 0,1-2 37 0 0,1 1 0 0 0,-1 0 0 0 0,0 1 0 0 0,1 0 0 0 0,-1 0 0 0 0,1 0 0 0 0,-1 1 0 0 0,1 0-1 0 0,0 0 1 0 0,-1 0 0 0 0,1 1 0 0 0,0 0 0 0 0,1 0 0 0 0,-1 1 0 0 0,1-1 0 0 0,-1 1 0 0 0,1 0 0 0 0,0 1 0 0 0,0-1 0 0 0,1 1 0 0 0,-1 0-1 0 0,1 0 1 0 0,0 1-37 0 0,3-4 23 0 0,1 0 0 0 0,-1 0 1 0 0,1 0-1 0 0,0 1 0 0 0,-1-1 0 0 0,1 0 0 0 0,0 0 0 0 0,0 0 0 0 0,0 0 0 0 0,0 0 0 0 0,1 0 0 0 0,-1 1 0 0 0,1-1 0 0 0,-1 0 0 0 0,1 0 0 0 0,0 0 0 0 0,-1 0 0 0 0,1 0 0 0 0,0 0 0 0 0,0-1 0 0 0,1 1 0 0 0,-1 0 0 0 0,0 0 0 0 0,1-1 0 0 0,-1 1 0 0 0,1-1 0 0 0,-1 1 0 0 0,1-1 0 0 0,-1 0 0 0 0,1 1 0 0 0,2 0-23 0 0,62 25 5 0 0,51-29-1484 0 0,-39-17-5015 0 0,-63 15 4603 0 0</inkml:trace>
  <inkml:trace contextRef="#ctx0" brushRef="#br0" timeOffset="345.042">455 288 6911 0 0,'15'-39'1152'0'0,"-15"37"967"0"0,-3-3 6508 0 0,0 4-8328 0 0,0 1 1 0 0,0-1-1 0 0,0 1 1 0 0,0 0 0 0 0,0 0-1 0 0,0 0 1 0 0,0 0 0 0 0,0 0-1 0 0,0 1 1 0 0,0-1 0 0 0,0 1-1 0 0,0 0 1 0 0,0 0 0 0 0,0 0-1 0 0,0 0 1 0 0,0 0 0 0 0,1 1-1 0 0,-1-1 1 0 0,1 1-1 0 0,-1 0 1 0 0,1 0 0 0 0,-1 0-1 0 0,0 1-299 0 0,-50 54 1322 0 0,51-54-1309 0 0,0-1-1 0 0,-1 1 1 0 0,1 0 0 0 0,0 0 0 0 0,1-1 0 0 0,-1 1-1 0 0,1 0 1 0 0,-1 1 0 0 0,1-1 0 0 0,0 0-1 0 0,0 0 1 0 0,0 0 0 0 0,0 1 0 0 0,1-1 0 0 0,0 0-1 0 0,-1 1 1 0 0,1-1 0 0 0,0 0 0 0 0,1 1 0 0 0,-1-1-1 0 0,0 1 1 0 0,1-1 0 0 0,0 0 0 0 0,0 0 0 0 0,0 1-1 0 0,0-1 1 0 0,0 0 0 0 0,1 0 0 0 0,0 0-1 0 0,-1 0 1 0 0,1-1 0 0 0,1 2-13 0 0,14 0 0 0 0,-8-6-16 0 0,-1-1 0 0 0,1 1 0 0 0,-1-1 0 0 0,0-1 0 0 0,0 0 0 0 0,0 0 0 0 0,-1 0 0 0 0,0-1 0 0 0,1 0 0 0 0,-2 0 0 0 0,1-1 0 0 0,-1 0 0 0 0,1 0 0 0 0,3-7 16 0 0,22-17-312 0 0,13-21-176 0 0,-40 47 459 0 0,-2 18-38 0 0,-1-1 115 0 0,0 1 0 0 0,1-1 0 0 0,0 0 0 0 0,2 0 0 0 0,-1 0 0 0 0,2 0 0 0 0,-1-1 0 0 0,3 2-48 0 0,-8-12-45 0 0,1 0 1 0 0,0-1-1 0 0,0 1 1 0 0,-1-1-1 0 0,1 1 0 0 0,0-1 1 0 0,0 1-1 0 0,1-1 1 0 0,-1 0-1 0 0,0 1 0 0 0,0-1 1 0 0,1 0-1 0 0,-1 0 0 0 0,0 0 1 0 0,1 0-1 0 0,-1 0 1 0 0,1 0-1 0 0,-1-1 0 0 0,1 1 1 0 0,0 0-1 0 0,-1-1 0 0 0,1 1 1 0 0,0-1-1 0 0,0 1 45 0 0,18-10-8365 0 0,-14 4 921 0 0</inkml:trace>
  <inkml:trace contextRef="#ctx0" brushRef="#br0" timeOffset="622.096">825 42 16559 0 0,'0'0'760'0'0,"0"0"-21"0"0,-10 9 630 0 0,6-1-876 0 0,0 1 0 0 0,1-1 0 0 0,0 1 0 0 0,0 0-1 0 0,1 0 1 0 0,0 0 0 0 0,0 0 0 0 0,1 0 0 0 0,0 1-1 0 0,1-1 1 0 0,0 0 0 0 0,0 0 0 0 0,1 1 0 0 0,1 2-493 0 0,-1 4 216 0 0,13 142-545 0 0,-16-143-334 0 0,1 4-5974 0 0,-2-19 4761 0 0,-9-1-20 0 0,9 1-7 0 0</inkml:trace>
  <inkml:trace contextRef="#ctx0" brushRef="#br0" timeOffset="1103.831">707 339 5983 0 0,'0'-2'274'0'0,"-8"-30"-191"0"0,8 30 513 0 0,0 0-1 0 0,0 0 0 0 0,0 0 0 0 0,0 0 0 0 0,0 0 1 0 0,0 0-1 0 0,0-1 0 0 0,1 1 0 0 0,-1 0 1 0 0,1 0-1 0 0,0 0 0 0 0,-1 1 0 0 0,1-1 0 0 0,0 0 1 0 0,0 0-1 0 0,0 0 0 0 0,0 0 0 0 0,1 1 1 0 0,-1-1-1 0 0,0 1 0 0 0,1-1 0 0 0,-1 1 0 0 0,1-1 1 0 0,0 1-596 0 0,23-4 3276 0 0,49 13-1483 0 0,-64-5-1849 0 0,-1 0 0 0 0,1 0 0 0 0,0 0 0 0 0,0-2 0 0 0,0 1 0 0 0,1-1 0 0 0,-1-1 0 0 0,0 1 0 0 0,5-2 56 0 0,118-5-6506 0 0,-103 0 5323 0 0,-26 6 861 0 0,1 0 0 0 0,0-1 0 0 0,-1 0 0 0 0,1 0 0 0 0,-1 0 0 0 0,1 0 0 0 0,-1-1 0 0 0,0 0 0 0 0,0 0 0 0 0,1 0 0 0 0,-1 0 0 0 0,0-1 0 0 0,-1 1 0 0 0,4-4 322 0 0,18-30 2277 0 0,-24 35-1527 0 0,-1 1-46 0 0,0 0-22 0 0,-8 1 688 0 0,-5 3-795 0 0,0 0 0 0 0,0 0 0 0 0,0 1 0 0 0,1 1 1 0 0,0 0-1 0 0,0 1 0 0 0,0 0 0 0 0,1 1 0 0 0,0 0 1 0 0,1 1-1 0 0,0 0 0 0 0,-3 4-575 0 0,-17 33 1022 0 0,29-45-1009 0 0,1 0-1 0 0,-1 0 0 0 0,1 0 0 0 0,0 0 0 0 0,-1 0 0 0 0,1 0 1 0 0,0 1-1 0 0,0-1 0 0 0,0 0 0 0 0,-1 0 0 0 0,1 0 0 0 0,0 0 0 0 0,1 0 1 0 0,-1 0-1 0 0,0 1 0 0 0,0-1 0 0 0,0 0 0 0 0,1 0 0 0 0,-1 0 1 0 0,1 0-1 0 0,-1 0 0 0 0,0 0 0 0 0,1 0 0 0 0,0 0 0 0 0,-1 0 0 0 0,1 0 1 0 0,0 0-1 0 0,-1-1 0 0 0,1 1 0 0 0,0 0 0 0 0,0 0 0 0 0,0-1 0 0 0,0 1 1 0 0,0 0-1 0 0,0-1 0 0 0,0 1 0 0 0,0-1 0 0 0,0 1 0 0 0,0-1 1 0 0,0 1-1 0 0,0-1 0 0 0,0 0 0 0 0,0 0 0 0 0,0 1 0 0 0,0-1 0 0 0,1 0-12 0 0,7 0-11 0 0,0-1 0 0 0,0 0-1 0 0,0 0 1 0 0,0 0 0 0 0,0-1-1 0 0,-1-1 1 0 0,1 1-1 0 0,0-2 1 0 0,-1 1 0 0 0,0-1-1 0 0,0 0 1 0 0,0-1-1 0 0,5-3 12 0 0,61-73-669 0 0,-73 80 634 0 0,9 11 446 0 0,22 54-137 0 0,-25-48-173 0 0,1 1 1 0 0,0-1-1 0 0,1-1 0 0 0,1 0 0 0 0,0 0 1 0 0,1-1-1 0 0,1 0 0 0 0,4 4-101 0 0,-14-16-93 0 0,0-1-1 0 0,0 1 1 0 0,0 0 0 0 0,1-1 0 0 0,-1 1-1 0 0,0-1 1 0 0,1 0 0 0 0,-1 1-1 0 0,1-1 1 0 0,-1 0 0 0 0,1-1 0 0 0,0 1-1 0 0,0 0 1 0 0,-1-1 0 0 0,1 0-1 0 0,0 1 1 0 0,0-1 0 0 0,-1 0 0 0 0,1 0-1 0 0,0-1 1 0 0,0 1 0 0 0,-1-1-1 0 0,1 1 1 0 0,0-1 0 0 0,-1 0 0 0 0,1 0-1 0 0,-1 0 1 0 0,1 0 0 0 0,-1 0-1 0 0,1-1 1 0 0,-1 1 0 0 0,1-1 93 0 0,3-7-1999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36.417"/>
    </inkml:context>
    <inkml:brush xml:id="br0">
      <inkml:brushProperty name="width" value="0.05" units="cm"/>
      <inkml:brushProperty name="height" value="0.05" units="cm"/>
      <inkml:brushProperty name="color" value="#5B2D90"/>
    </inkml:brush>
  </inkml:definitions>
  <inkml:trace contextRef="#ctx0" brushRef="#br0">160 1 5983 0 0,'0'0'464'0'0,"-4"6"1882"0"0,-14 43 5698 0 0,8 5-4137 0 0,12 114-3383 0 0,0-122 206 0 0,3 9-634 0 0,-2 61-45 0 0,-3-115-426 0 0,0-1-160 0 0,0 0-1329 0 0,0 0-5172 0 0</inkml:trace>
  <inkml:trace contextRef="#ctx0" brushRef="#br0" timeOffset="198.973">0 277 14279 0 0,'0'0'1103'0'0,"14"-5"0"0"0,-10 4-790 0 0,0 0 1 0 0,0 0 0 0 0,0 1-1 0 0,0-1 1 0 0,0 1 0 0 0,0 0-1 0 0,1 0 1 0 0,-1 1 0 0 0,0-1-1 0 0,0 1 1 0 0,0 0 0 0 0,0 0-1 0 0,-1 0 1 0 0,1 0 0 0 0,0 1-1 0 0,1 0-313 0 0,23 6 440 0 0,-11-5-556 0 0,56 9 499 0 0,-23-13-3571 0 0,-38 0 1637 0 0</inkml:trace>
  <inkml:trace contextRef="#ctx0" brushRef="#br0" timeOffset="463.767">353 229 13039 0 0,'0'0'598'0'0,"0"0"-10"0"0,0 0-247 0 0,0 0 370 0 0,0 0 199 0 0,-1 1 40 0 0,-2 11-561 0 0,1-1 0 0 0,0 1-1 0 0,1-1 1 0 0,0 1 0 0 0,1 0 0 0 0,0-1 0 0 0,1 1 0 0 0,0 0 0 0 0,1-1 0 0 0,0 1 0 0 0,4 10-389 0 0,12 39 1329 0 0,-18-60-1042 0 0,0-1 1 0 0,0 0-4 0 0,0 0-16 0 0,0 0-4 0 0,18-24 608 0 0,71-112-248 0 0,-10 39-560 0 0,-64 86-2725 0 0,-15 11 1546 0 0</inkml:trace>
  <inkml:trace contextRef="#ctx0" brushRef="#br0" timeOffset="807.844">650 240 7831 0 0,'0'0'356'0'0,"-10"9"136"0"0,-18 50 10072 0 0,27 2-7899 0 0,2-59-2653 0 0,-1 0 0 0 0,1 0 0 0 0,0-1-1 0 0,0 1 1 0 0,0-1 0 0 0,0 1-1 0 0,0 0 1 0 0,1-1 0 0 0,-1 0-1 0 0,0 1 1 0 0,1-1 0 0 0,-1 0-1 0 0,1 0 1 0 0,-1 0 0 0 0,1 1-1 0 0,0-2 1 0 0,-1 1 0 0 0,1 0 0 0 0,0 0-1 0 0,0-1 1 0 0,0 1 0 0 0,0-1-1 0 0,-1 1 1 0 0,1-1 0 0 0,0 0-1 0 0,0 1 1 0 0,0-1 0 0 0,0 0-1 0 0,0-1 1 0 0,0 1 0 0 0,0 0-1 0 0,0 0 1 0 0,0-1 0 0 0,-1 1-1 0 0,1-1 1 0 0,0 0 0 0 0,0 1-12 0 0,63-33-14 0 0,-52 23 22 0 0,0 0 0 0 0,-1-1 0 0 0,0-1 0 0 0,0 0 0 0 0,-2 0 0 0 0,1-1 0 0 0,-2-1 0 0 0,2-2-8 0 0,-8 9 0 0 0,-2 2 13 0 0,0 4 51 0 0,-10 23 571 0 0,9-18-630 0 0,-1 1 0 0 0,1-1 0 0 0,0 1 0 0 0,0-1 0 0 0,1 1 0 0 0,-1-1 0 0 0,1 1 0 0 0,0-1 1 0 0,0 0-1 0 0,1 1 0 0 0,-1-1 0 0 0,1 0 0 0 0,0 0 0 0 0,0 0 0 0 0,0 0 0 0 0,1 0 0 0 0,-1-1 0 0 0,1 1 0 0 0,0-1 0 0 0,0 1 0 0 0,0-1 0 0 0,1 0 0 0 0,-1 0 0 0 0,1-1 0 0 0,-1 1 0 0 0,1-1 0 0 0,0 1 0 0 0,0-1 0 0 0,0 0 0 0 0,0-1 0 0 0,1 1 0 0 0,-1-1 0 0 0,0 0 1 0 0,1 0-1 0 0,-1 0 0 0 0,1 0 0 0 0,-1-1 0 0 0,1 0 0 0 0,-1 0 0 0 0,1 0 0 0 0,0-1-5 0 0,36-11-2073 0 0,-31 7 355 0 0</inkml:trace>
  <inkml:trace contextRef="#ctx0" brushRef="#br0" timeOffset="1181.743">1046 314 8287 0 0,'0'0'639'0'0,"0"0"-195"0"0,0 0 721 0 0,2 0 362 0 0,52-3 4326 0 0,23-34-4795 0 0,-75 36-1019 0 0,0 0 1 0 0,-1 0 0 0 0,1-1 0 0 0,-1 1-1 0 0,0 0 1 0 0,1-1 0 0 0,-1 1 0 0 0,0-1 0 0 0,0 0-1 0 0,0 1 1 0 0,0-1 0 0 0,0 0 0 0 0,0 0 0 0 0,-1 0-1 0 0,1 0 1 0 0,-1 1 0 0 0,1-1 0 0 0,-1 0 0 0 0,0 0-1 0 0,1 0 1 0 0,-1 0 0 0 0,0 0 0 0 0,0 0 0 0 0,0 0-1 0 0,-1 0 1 0 0,1 0 0 0 0,0 0 0 0 0,-1 0-1 0 0,0 0 1 0 0,1 0 0 0 0,-1 0 0 0 0,0 1 0 0 0,0-1-1 0 0,0 0 1 0 0,0 1 0 0 0,0-1 0 0 0,0 0 0 0 0,0 1-1 0 0,-1-1 1 0 0,1 1 0 0 0,0 0 0 0 0,-1-1 0 0 0,0 1-1 0 0,1 0 1 0 0,-1 0 0 0 0,1 0 0 0 0,-1 0 0 0 0,0 0-1 0 0,0 0 1 0 0,0 1 0 0 0,0-1 0 0 0,1 0-1 0 0,-1 1 1 0 0,0 0 0 0 0,0-1 0 0 0,0 1 0 0 0,0 0-1 0 0,-1 0-38 0 0,-2 0 111 0 0,0-1 1 0 0,1 2 0 0 0,-1-1 0 0 0,0 0 0 0 0,1 1 0 0 0,-1 0 0 0 0,0 0 0 0 0,1 0 0 0 0,-1 0 0 0 0,1 1 0 0 0,0 0 0 0 0,-1 0 0 0 0,1 0 0 0 0,0 0 0 0 0,0 1 0 0 0,0 0 0 0 0,1-1 0 0 0,-1 1 0 0 0,0 1 0 0 0,1-1 0 0 0,0 0-1 0 0,0 1 1 0 0,0 0 0 0 0,0 0 0 0 0,1 0 0 0 0,0 0 0 0 0,-1 0 0 0 0,1 0 0 0 0,1 1 0 0 0,-1-1 0 0 0,1 0 0 0 0,-1 1 0 0 0,1 0 0 0 0,1-1 0 0 0,-1 1 0 0 0,1 0 0 0 0,-1-1 0 0 0,1 1 0 0 0,1 0 0 0 0,-1-1 0 0 0,1 1 0 0 0,0 0 0 0 0,0-1-1 0 0,0 1 1 0 0,0-1 0 0 0,1 1 0 0 0,0-1 0 0 0,0 0 0 0 0,0 0 0 0 0,0 1 0 0 0,1-2 0 0 0,-1 1 0 0 0,2 1-113 0 0,3 3-41 0 0,0 0 0 0 0,0-1 0 0 0,1 0 0 0 0,0 0 0 0 0,1 0 0 0 0,0-1 0 0 0,0 0 0 0 0,0-1 0 0 0,0 0 0 0 0,1-1 0 0 0,0 0-1 0 0,0 0 1 0 0,0-1 0 0 0,0 0 0 0 0,1-1 0 0 0,-1 0 0 0 0,1-1 0 0 0,-1 0 0 0 0,1 0 0 0 0,0-1 0 0 0,-1-1 0 0 0,1 0 0 0 0,-1 0 0 0 0,1-1 0 0 0,-1 0 0 0 0,1-1 0 0 0,-1 0 0 0 0,0-1 0 0 0,0 0 0 0 0,-1 0 0 0 0,1-1-1 0 0,-1-1 1 0 0,3-2 41 0 0,31-26-3713 0 0,-35 27 2145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42.365"/>
    </inkml:context>
    <inkml:brush xml:id="br0">
      <inkml:brushProperty name="width" value="0.05" units="cm"/>
      <inkml:brushProperty name="height" value="0.05" units="cm"/>
      <inkml:brushProperty name="color" value="#5B2D90"/>
    </inkml:brush>
  </inkml:definitions>
  <inkml:trace contextRef="#ctx0" brushRef="#br0">191 180 5527 0 0,'0'0'423'0'0,"0"0"-11"0"0,0 0 985 0 0,0 0 454 0 0,-1-2 1479 0 0,-3-8-1848 0 0,3 9-1365 0 0,0 0 0 0 0,0 0 1 0 0,0 0-1 0 0,0 0 0 0 0,0 0 0 0 0,0 0 0 0 0,-1 0 1 0 0,1 0-1 0 0,0 1 0 0 0,0-1 0 0 0,-1 0 1 0 0,1 1-1 0 0,0-1 0 0 0,-1 1 0 0 0,1-1 0 0 0,0 1 1 0 0,-1 0-1 0 0,1 0 0 0 0,-1-1 0 0 0,1 1 1 0 0,-1 0-1 0 0,1 0 0 0 0,0 0 0 0 0,-1 0 0 0 0,1 1 1 0 0,-1-1-1 0 0,1 0 0 0 0,-1 1 0 0 0,1-1 1 0 0,0 1-1 0 0,-1-1 0 0 0,1 1 0 0 0,0 0 0 0 0,0-1 1 0 0,-1 1-1 0 0,1 0-117 0 0,-44 35 1187 0 0,43-35-1105 0 0,-7 8 207 0 0,-1 2 0 0 0,1-1 0 0 0,0 1-1 0 0,1 0 1 0 0,0 1 0 0 0,1 0 0 0 0,1 0 0 0 0,0 1-1 0 0,0 0 1 0 0,-2 10-289 0 0,7-20 16 0 0,0-1-1 0 0,0 1 1 0 0,1-1-1 0 0,-1 0 1 0 0,1 1-1 0 0,-1-1 1 0 0,1 1-1 0 0,0 0 1 0 0,0-1-1 0 0,0 1 1 0 0,1-1-1 0 0,-1 1 1 0 0,0-1-1 0 0,1 1 1 0 0,0-1-1 0 0,0 0 1 0 0,-1 1-1 0 0,2-1 1 0 0,-1 0 0 0 0,0 1-1 0 0,0-1 1 0 0,1 0-1 0 0,-1 0 1 0 0,1 0-1 0 0,-1 0 1 0 0,1 0-1 0 0,0-1 1 0 0,0 1-1 0 0,0 0 1 0 0,0-1-1 0 0,0 1 1 0 0,0-1-1 0 0,0 0 1 0 0,0 0-1 0 0,1 0 1 0 0,-1 0-1 0 0,1 0 1 0 0,-1 0-1 0 0,0-1 1 0 0,1 1-1 0 0,-1-1 1 0 0,1 0-1 0 0,-1 1 1 0 0,1-1 0 0 0,-1 0-1 0 0,1-1 1 0 0,0 1-1 0 0,-1 0 1 0 0,1-1-1 0 0,-1 1-15 0 0,6-4-17 0 0,0-1-1 0 0,0 0 1 0 0,-1 0 0 0 0,1 0-1 0 0,-1-1 1 0 0,0 0 0 0 0,-1-1-1 0 0,0 1 1 0 0,0-1 0 0 0,0-1-1 0 0,-1 1 1 0 0,0-1 0 0 0,0 1-1 0 0,-1-2 1 0 0,3-6 17 0 0,38-133-284 0 0,-44 122 392 0 0,-5 35 65 0 0,3 9-43 0 0,0 0 0 0 0,2-1-1 0 0,0 1 1 0 0,0 0 0 0 0,2-1-1 0 0,0 1 1 0 0,1-1-1 0 0,1 0 1 0 0,0 0 0 0 0,1-1-1 0 0,1 1 1 0 0,1-2-1 0 0,0 1 1 0 0,3 3-130 0 0,-9-16-158 0 0,-1 0 0 0 0,1-1 0 0 0,0 1 0 0 0,0-1 0 0 0,0 1 0 0 0,0-1 0 0 0,1 0 0 0 0,-1 0 0 0 0,0 0 0 0 0,1 0 0 0 0,0 0-1 0 0,-1 0 1 0 0,1-1 0 0 0,0 0 0 0 0,0 1 0 0 0,0-1 0 0 0,0 0 0 0 0,0 0 0 0 0,0 0 0 0 0,0-1 0 0 0,0 1 0 0 0,0-1 0 0 0,0 0 0 0 0,0 0 0 0 0,1 0 0 0 0,-1 0 0 0 0,0 0 0 0 0,0-1 0 0 0,0 1-1 0 0,0-1 1 0 0,0 0 0 0 0,0 0 0 0 0,0 0 0 0 0,0-1 0 0 0,1 0 158 0 0,6-6-1508 0 0</inkml:trace>
  <inkml:trace contextRef="#ctx0" brushRef="#br0" timeOffset="309.512">471 192 5527 0 0,'0'0'423'0'0,"0"0"98"0"0,0 0 1447 0 0,0 0 662 0 0,0 0 127 0 0,0 1 362 0 0,-3 5-2237 0 0,-6 53 2934 0 0,18 35-2677 0 0,-4-52-417 0 0,0-7 477 0 0,-5-33-943 0 0,0-2-7 0 0,0 0-27 0 0,0 0-13 0 0,7-7 200 0 0,41-101 1119 0 0,-35 68-1607 0 0,-11 28 65 0 0,1 1 0 0 0,1 0 0 0 0,0-1 0 0 0,1 1 0 0 0,0 1 0 0 0,0-1 0 0 0,1 1 1 0 0,1 0-1 0 0,0 0 0 0 0,1 0 14 0 0,38-1-3116 0 0,-36 12 1681 0 0</inkml:trace>
  <inkml:trace contextRef="#ctx0" brushRef="#br0" timeOffset="874.798">923 186 4607 0 0,'0'0'354'0'0,"-9"-8"211"0"0,-11-2 9138 0 0,1 8-4640 0 0,16 3-4868 0 0,-1-1 0 0 0,1 1 0 0 0,0 0 0 0 0,0 1 0 0 0,0-1 0 0 0,0 1 0 0 0,0-1 0 0 0,1 1 0 0 0,-1 0 0 0 0,0 0 0 0 0,1 0 0 0 0,-1 0 0 0 0,1 1 0 0 0,0-1 0 0 0,0 0 0 0 0,0 1 0 0 0,-1 1-195 0 0,-4 4 56 0 0,0 1-1 0 0,1 0 1 0 0,0 0-1 0 0,1 0 0 0 0,-1 0 1 0 0,2 1-1 0 0,0 0 1 0 0,0 0-1 0 0,0 0 1 0 0,2 0-1 0 0,-1 1 1 0 0,1-1-1 0 0,1 1 1 0 0,0 0-1 0 0,0 0-55 0 0,1-10 0 0 0,0 0 0 0 0,0 0 0 0 0,0 1 0 0 0,0-1 0 0 0,0 0 0 0 0,0 0 0 0 0,1 1 0 0 0,-1-1 0 0 0,1 0 0 0 0,-1 0 0 0 0,0 0 0 0 0,1 0 0 0 0,0 1 0 0 0,-1-1 0 0 0,1 0 0 0 0,0 0 0 0 0,-1 0 0 0 0,1 0 0 0 0,0 0 0 0 0,0-1 0 0 0,0 1 0 0 0,0 0 0 0 0,0 0 0 0 0,0 0 0 0 0,0-1 0 0 0,0 1 0 0 0,0-1 0 0 0,0 1 0 0 0,1-1 0 0 0,-1 1 0 0 0,0-1 0 0 0,0 0 0 0 0,0 1 0 0 0,1-1 0 0 0,-1 0 0 0 0,0 0 0 0 0,0 0 0 0 0,1 0 0 0 0,-1 0 0 0 0,1 0 0 0 0,48-17 0 0 0,-44 13 6 0 0,-1 1 0 0 0,0-1 0 0 0,0 0 0 0 0,0-1 0 0 0,0 1 0 0 0,-1-1 0 0 0,0 0 0 0 0,0 0 0 0 0,0 0 0 0 0,-1 0 0 0 0,1-1 0 0 0,-1 0 0 0 0,-1 1 0 0 0,1-1 0 0 0,-1 0 0 0 0,0-1 0 0 0,0 1 0 0 0,-1 0 0 0 0,0 0 0 0 0,0-1 0 0 0,0 1 0 0 0,-1-1-6 0 0,0 0-1 0 0,-2 2 78 0 0,1 5-45 0 0,1 0 0 0 0,-1-1-1 0 0,0 1 1 0 0,0 0 0 0 0,1 0-1 0 0,-1 0 1 0 0,0 0 0 0 0,0 0-1 0 0,0 0 1 0 0,0 0 0 0 0,1 0 0 0 0,-1 0-1 0 0,0 0 1 0 0,0 1 0 0 0,0-1-1 0 0,1 0 1 0 0,-1 0 0 0 0,0 1 0 0 0,0-1-1 0 0,1 0 1 0 0,-1 1 0 0 0,0-1-1 0 0,1 1 1 0 0,-1-1 0 0 0,1 1 0 0 0,-1-1-1 0 0,0 1 1 0 0,1 0 0 0 0,-1-1-1 0 0,1 1 1 0 0,-1 0 0 0 0,1-1-32 0 0,-4 9 74 0 0,0-1 0 0 0,1 1 0 0 0,0 0 0 0 0,0 0 0 0 0,1 0 0 0 0,0 0 0 0 0,0 0 0 0 0,1 0 0 0 0,0 1 0 0 0,1-1 0 0 0,0 0 0 0 0,1 1 0 0 0,0-1 1 0 0,0 0-1 0 0,3 9-74 0 0,-1 7 71 0 0,5 58 49 0 0,0-23 193 0 0,-3 1 0 0 0,-3 0 0 0 0,-2 0 0 0 0,-4 21-313 0 0,2-69 109 0 0,1 1 0 0 0,-2 0 0 0 0,1-1 0 0 0,-2 0 0 0 0,0 0 0 0 0,0 0 0 0 0,-2 0 0 0 0,1-1 0 0 0,-2 0 0 0 0,1 0 0 0 0,-9 10-109 0 0,13-20 10 0 0,0 0-1 0 0,0 0 1 0 0,0 0 0 0 0,0 0-1 0 0,0 0 1 0 0,-1-1-1 0 0,1 1 1 0 0,-1-1 0 0 0,1 0-1 0 0,-1 0 1 0 0,0 0 0 0 0,1 0-1 0 0,-1 0 1 0 0,0-1-1 0 0,1 1 1 0 0,-1-1 0 0 0,0 0-1 0 0,0 1 1 0 0,0-1-1 0 0,0-1 1 0 0,1 1 0 0 0,-1 0-1 0 0,0-1 1 0 0,0 1 0 0 0,1-1-1 0 0,-1 0 1 0 0,0 0-1 0 0,1 0 1 0 0,-1 0 0 0 0,1 0-1 0 0,-1-1 1 0 0,1 1 0 0 0,-2-2-10 0 0,-4-2-15 0 0,1-1 1 0 0,-1 0 0 0 0,1-1 0 0 0,0 0-1 0 0,1 0 1 0 0,-1 0 0 0 0,1-1 0 0 0,1 0-1 0 0,-1-1 15 0 0,1-1-204 0 0,0 0 0 0 0,1 1 0 0 0,0-1 0 0 0,1-1 0 0 0,1 1 0 0 0,-1 0 0 0 0,2-1 0 0 0,-1 0-1 0 0,1 1 1 0 0,1-1 0 0 0,0 0 0 0 0,0 1 0 0 0,1-1 0 0 0,1 1 0 0 0,0-1 0 0 0,0 1 0 0 0,1-1-1 0 0,0 1 1 0 0,3-4 204 0 0,0-3-1131 0 0,1 0 0 0 0,1 1 1 0 0,1 0-1 0 0,0 0 0 0 0,1 1 0 0 0,1 0 0 0 0,1 0 1131 0 0,4-5-6595 0 0</inkml:trace>
  <inkml:trace contextRef="#ctx0" brushRef="#br0" timeOffset="1475.358">1096 235 13247 0 0,'0'0'604'0'0,"4"-6"200"0"0,-1 1-656 0 0,-3 4 492 0 0,0 1 210 0 0,0 0 40 0 0,0 0-34 0 0,0 0-168 0 0,0 0-72 0 0,9 15 1035 0 0,13 136 2242 0 0,-16-136-3508 0 0,-6-14-261 0 0,0-1-26 0 0,0 0-9 0 0,0 0-5 0 0,12-11 133 0 0,27-93 50 0 0,-31 82-267 0 0,41-81 0 0 0,-44 96 0 0 0,9 10 16 0 0,-11 1 23 0 0,0 0 0 0 0,-1 0 0 0 0,1 1 0 0 0,-1-1 0 0 0,0 1 0 0 0,0 0-1 0 0,-1-1 1 0 0,1 1 0 0 0,-1 0 0 0 0,0 0 0 0 0,-1 0 0 0 0,1 0 0 0 0,-1 0 0 0 0,0 0 0 0 0,0 0 0 0 0,0 2-39 0 0,2 30 256 0 0,9 46 241 0 0,-10-81-420 0 0,-1-2-10 0 0,21-14 72 0 0,14-60-86 0 0,-29 62-55 0 0,-1 0-11 0 0,1 0 1 0 0,0 1-1 0 0,1-1 0 0 0,0 1 1 0 0,1 0-1 0 0,1 1 0 0 0,-1 0 1 0 0,1 0-1 0 0,1 1 0 0 0,0 0 1 0 0,7-5 12 0 0,-16 14-1 0 0,0-1 0 0 0,0 1 0 0 0,0-1 0 0 0,1 1 0 0 0,-1 0 0 0 0,0-1 0 0 0,0 1 0 0 0,0 0 0 0 0,0 0 0 0 0,0 0 0 0 0,0 0 0 0 0,1 0 0 0 0,-1 0 0 0 0,0 0 0 0 0,0 0 0 0 0,0 0 0 0 0,0 1 0 0 0,0-1 1 0 0,0 0-1 0 0,0 1 0 0 0,0-1 0 0 0,0 1 0 0 0,0-1 0 0 0,0 1 0 0 0,0-1 0 0 0,0 1 0 0 0,0 0 0 0 0,0-1 0 0 0,0 1 0 0 0,0 0 0 0 0,-1 0 0 0 0,1 0 0 0 0,0 0 0 0 0,0 0 0 0 0,-1 0 0 0 0,1 0 0 0 0,-1 0 0 0 0,1 0 0 0 0,-1 0 0 0 0,0 0 0 0 0,1 0 0 0 0,-1 0 1 0 0,0 0-1 0 0,0 0 0 0 0,1 1 1 0 0,9 57-32 0 0,-10-55 32 0 0,5 139 117 0 0,-4-143-144 0 0,-1 1-1 0 0,0-1 1 0 0,0 0-1 0 0,1 0 0 0 0,-1 1 1 0 0,0-1-1 0 0,1 0 0 0 0,-1 0 1 0 0,0 0-1 0 0,1 1 1 0 0,-1-1-1 0 0,1 0 0 0 0,-1 0 1 0 0,0 0-1 0 0,1 0 0 0 0,-1 0 1 0 0,1 0-1 0 0,-1 0 1 0 0,0 0-1 0 0,1 0 0 0 0,-1 0 1 0 0,1 0-1 0 0,-1 0 0 0 0,0 0 1 0 0,1 0-1 0 0,-1 0 1 0 0,1 0-1 0 0,-1 0 0 0 0,0 0 1 0 0,1 0-1 0 0,-1-1 0 0 0,0 1 1 0 0,1 0-1 0 0,-1 0 1 0 0,0-1-1 0 0,1 1 0 0 0,-1 0 1 0 0,0 0-1 0 0,1-1 0 0 0,-1 1 1 0 0,0 0-1 0 0,0-1 1 0 0,1 1-1 0 0,-1 0 0 0 0,0-1 1 0 0,0 1-1 0 0,0 0 0 0 0,0-1 28 0 0,1 1-51 0 0,31-37-3293 0 0,-20 21 1372 0 0</inkml:trace>
  <inkml:trace contextRef="#ctx0" brushRef="#br0" timeOffset="1759.367">1704 150 10591 0 0,'0'0'819'0'0,"-1"9"-178"0"0,-6 23 6966 0 0,2 2-3787 0 0,9 65-2034 0 0,-3-98-1840 0 0,-1-1-46 0 0,0 0-11 0 0,0 0-124 0 0,0 0-514 0 0,0 0-224 0 0,5-6-1114 0 0,-1-3 1231 0 0,0 0 0 0 0,-1 1 1 0 0,0-2-1 0 0,0 1 0 0 0,-1 0 0 0 0,0 0 0 0 0,-1-1 0 0 0,0 1 1 0 0,0-1-1 0 0,-1 1 0 0 0,-1-1 0 0 0,1 0 0 0 0,-1 1 0 0 0,-2-7 856 0 0,1-6-908 0 0,-6-21 1803 0 0,-31-50 10840 0 0,36 89-11227 0 0,3 3-142 0 0,0 1-140 0 0,0 0-30 0 0,1-5-207 0 0,1 3-2339 0 0,5 0-4753 0 0</inkml:trace>
  <inkml:trace contextRef="#ctx0" brushRef="#br0" timeOffset="2068.325">1797 142 11055 0 0,'-1'31'1207'0'0,"3"35"8114"0"0,15-25-5634 0 0,-16-40-3414 0 0,-1-1-2 0 0,0 0-6 0 0,0 0-1 0 0,0 0 0 0 0,15-5 263 0 0,-10 1-485 0 0,-1-1 0 0 0,1 1 1 0 0,-1-1-1 0 0,-1 0 1 0 0,1 0-1 0 0,-1 0 0 0 0,0-1 1 0 0,0 1-1 0 0,0-1 0 0 0,-1 1 1 0 0,1-4-43 0 0,12-22 76 0 0,-12 25-64 0 0,0-1 1 0 0,0 1-1 0 0,0 0 0 0 0,1 0 0 0 0,-1 1 0 0 0,2-1 0 0 0,-1 1 0 0 0,0 0 0 0 0,1 0 0 0 0,0 0 0 0 0,0 1 0 0 0,1-1 0 0 0,-1 1 0 0 0,1 0 0 0 0,0 1 0 0 0,0 0 0 0 0,0 0 1 0 0,0 0-1 0 0,1 1 0 0 0,-1-1 0 0 0,6 0-12 0 0,-9 5 29 0 0,0 0 1 0 0,0 0 0 0 0,0 0-1 0 0,0 0 1 0 0,0 1 0 0 0,0-1-1 0 0,-1 1 1 0 0,1-1 0 0 0,-1 1-1 0 0,0 0 1 0 0,0 0 0 0 0,0 0-1 0 0,0 1 1 0 0,0-1-1 0 0,-1 0 1 0 0,1 0 0 0 0,-1 1-1 0 0,0-1 1 0 0,0 1 0 0 0,0 0-1 0 0,-1 1-29 0 0,43 159 543 0 0,-26-129-935 0 0,-17-34 87 0 0,0-1-613 0 0,0 0-272 0 0,0 0-53 0 0</inkml:trace>
  <inkml:trace contextRef="#ctx0" brushRef="#br0" timeOffset="4307.431">915 1122 12063 0 0,'0'0'554'0'0,"0"0"-17"0"0,0 0-206 0 0,0 0 405 0 0,0 0 208 0 0,0 0 44 0 0,-1 1-31 0 0,-2 15-456 0 0,1 0-1 0 0,1 1 1 0 0,0-1 0 0 0,1 0 0 0 0,1 1-1 0 0,0-1 1 0 0,1 0 0 0 0,1 1-1 0 0,0-1 1 0 0,2-1 0 0 0,0 3-501 0 0,-4-14 15 0 0,0 1 0 0 0,0-1 1 0 0,0 0-1 0 0,0 0 0 0 0,1 0 0 0 0,-1 0 1 0 0,1 0-1 0 0,0 0 0 0 0,0-1 0 0 0,1 1 1 0 0,-1-1-1 0 0,1 1 0 0 0,0-1 0 0 0,0 0 1 0 0,0 0-1 0 0,0 0 0 0 0,0 0 0 0 0,1-1 1 0 0,-1 1-1 0 0,1-1 0 0 0,-1 0 0 0 0,1 0 1 0 0,0 0-1 0 0,0-1 0 0 0,0 1 0 0 0,0-1 1 0 0,1 0-1 0 0,-1 0 0 0 0,0 0 0 0 0,0-1 1 0 0,1 1-1 0 0,-1-1 0 0 0,0 0 1 0 0,0 0-1 0 0,1-1 0 0 0,-1 1 0 0 0,0-1 1 0 0,0 0-1 0 0,0 0 0 0 0,1-1 0 0 0,-1 1 1 0 0,-1-1-1 0 0,4-1-15 0 0,2-5 20 0 0,-1-1 0 0 0,1 1 0 0 0,-1-2 0 0 0,-1 1 0 0 0,0-1 0 0 0,0 0 1 0 0,-1-1-1 0 0,0 1 0 0 0,-1-1 0 0 0,0-1 0 0 0,-1 1 0 0 0,0 0 0 0 0,2-11-20 0 0,-6 21 75 0 0,10 24 275 0 0,1 8 70 0 0,26 53 703 0 0,-34-80-1088 0 0,-1-1 0 0 0,0-1 0 0 0,1 1 0 0 0,0 0 1 0 0,-1-1-1 0 0,1 1 0 0 0,0-1 0 0 0,1 0 0 0 0,-1 0 0 0 0,0 0 0 0 0,0 0 1 0 0,1 0-1 0 0,-1-1 0 0 0,1 0 0 0 0,0 0 0 0 0,-1 0 0 0 0,1 0 0 0 0,0 0 1 0 0,-1-1-1 0 0,1 1 0 0 0,0-1 0 0 0,0 0 0 0 0,0 0-35 0 0,4-1 64 0 0,-1 0 0 0 0,1 0-1 0 0,-1-1 1 0 0,1 0 0 0 0,-1 0 0 0 0,0 0-1 0 0,0-1 1 0 0,0 0 0 0 0,0-1-1 0 0,-1 0 1 0 0,1 0 0 0 0,-1 0 0 0 0,0-1-1 0 0,0 1 1 0 0,-1-2 0 0 0,1 1 0 0 0,-1 0-1 0 0,0-1 1 0 0,0 0 0 0 0,-1 0-1 0 0,0-1 1 0 0,0 1 0 0 0,-1-1 0 0 0,1 0-1 0 0,0-3-63 0 0,5-12 72 0 0,-1-1-1 0 0,-1 0 1 0 0,-1 0-1 0 0,-2 0 1 0 0,0-1-1 0 0,-1 0 0 0 0,-1-11-71 0 0,0 11-43 0 0,0 16-10 0 0,-1 0 0 0 0,-1-1 0 0 0,1 1 0 0 0,-1 0 0 0 0,-1-1 1 0 0,1 1-1 0 0,-1-1 0 0 0,-1 1 0 0 0,0 0 0 0 0,0 0 0 0 0,-3-6 53 0 0,1 13-802 0 0,3 0-1238 0 0,1 1-3855 0 0,0 0-2308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16.212"/>
    </inkml:context>
    <inkml:brush xml:id="br0">
      <inkml:brushProperty name="width" value="0.05" units="cm"/>
      <inkml:brushProperty name="height" value="0.05" units="cm"/>
      <inkml:brushProperty name="color" value="#00A0D7"/>
    </inkml:brush>
  </inkml:definitions>
  <inkml:trace contextRef="#ctx0" brushRef="#br0">0 23 11543 0 0,'0'0'530'0'0,"0"0"-13"0"0,1-1-329 0 0,5-7 512 0 0,-2-1 885 0 0,-3 4 5861 0 0,8 8-5812 0 0,-6 4-1450 0 0,0 0-1 0 0,0 1 1 0 0,0-1 0 0 0,-1 1-1 0 0,0 0 1 0 0,0 0-1 0 0,-1 0 1 0 0,0-1 0 0 0,-1 1-1 0 0,0 0 1 0 0,0 0 0 0 0,-1 8-184 0 0,1 15 204 0 0,-2 29-32 0 0,-1 1-1 0 0,-4-1 1 0 0,-3 3-172 0 0,2-6 45 0 0,8-20-464 0 0,10-56-1214 0 0,0-13-2240 0 0,-7 15-3954 0 0</inkml:trace>
  <inkml:trace contextRef="#ctx0" brushRef="#br0" timeOffset="373.426">90 223 14511 0 0,'0'0'663'0'0,"0"0"-12"0"0,1 0-415 0 0,12-1 272 0 0,-1 0 0 0 0,0-1 0 0 0,0 0 0 0 0,-1-1 0 0 0,1 0 0 0 0,0-1 1 0 0,-1 0-1 0 0,0-1 0 0 0,0 0 0 0 0,0 0 0 0 0,0-2 0 0 0,-1 1 0 0 0,0-1 1 0 0,-1-1-1 0 0,1 0 0 0 0,-2 0 0 0 0,1 0 0 0 0,-1-1-508 0 0,31-47 32 0 0,-54 54-568 0 0,10 4 490 0 0,1 1-1 0 0,0 0 1 0 0,0 0 0 0 0,0 1-1 0 0,0-1 1 0 0,1 1-1 0 0,-1 0 1 0 0,1 0 0 0 0,0 0-1 0 0,0 0 1 0 0,1 1-1 0 0,-1-1 1 0 0,1 1 0 0 0,0 0-1 0 0,0-1 1 0 0,0 1-1 0 0,1 0 1 0 0,0 0 0 0 0,0 0-1 0 0,-1 3 47 0 0,-1 9 187 0 0,1-1-1 0 0,0 1 1 0 0,1 0 0 0 0,0 0-1 0 0,2 0 1 0 0,0 0 0 0 0,0 0-1 0 0,2-1 1 0 0,0 1 0 0 0,1-1-1 0 0,1 1 1 0 0,2 2-187 0 0,-5-12 66 0 0,1-1 0 0 0,0 0 1 0 0,1 0-1 0 0,-1-1 0 0 0,1 1 0 0 0,0-1 0 0 0,1 0 1 0 0,-1 0-1 0 0,1 0 0 0 0,0 0 0 0 0,0-1 0 0 0,0 0 1 0 0,1 0-1 0 0,0 0 0 0 0,0-1 0 0 0,0 0 0 0 0,0 0 1 0 0,0 0-1 0 0,0-1 0 0 0,1 0 0 0 0,-1 0 0 0 0,1-1 1 0 0,0 1-1 0 0,-1-2 0 0 0,1 1 0 0 0,0-1 0 0 0,0 0 1 0 0,-1 0-1 0 0,1 0 0 0 0,0-1 0 0 0,-1-1 0 0 0,1 1 1 0 0,0-1-1 0 0,2-1-66 0 0,61-19-111 0 0,-69 21-434 0 0,-1 1-147 0 0,0 0-1082 0 0,0 0-4463 0 0,0 0-1911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50.621"/>
    </inkml:context>
    <inkml:brush xml:id="br0">
      <inkml:brushProperty name="width" value="0.05" units="cm"/>
      <inkml:brushProperty name="height" value="0.05" units="cm"/>
      <inkml:brushProperty name="color" value="#5B2D90"/>
    </inkml:brush>
  </inkml:definitions>
  <inkml:trace contextRef="#ctx0" brushRef="#br0">11 1 10135 0 0,'0'0'778'0'0,"-5"0"-511"0"0,2 1 6158 0 0,3-1-6344 0 0,0 1 0 0 0,-1-1-1 0 0,1 1 1 0 0,0-1 0 0 0,0 1 0 0 0,0-1 0 0 0,-1 1 0 0 0,1-1 0 0 0,0 1 0 0 0,0 0 0 0 0,0-1 0 0 0,0 1 0 0 0,0-1 0 0 0,0 1 0 0 0,0-1 0 0 0,0 1 0 0 0,0 0 0 0 0,0-1 0 0 0,0 1 0 0 0,0-1 0 0 0,0 1 0 0 0,1-1 0 0 0,-1 1 0 0 0,0-1 0 0 0,0 1 0 0 0,0-1 0 0 0,1 1 0 0 0,-1-1 0 0 0,0 1 0 0 0,1-1 0 0 0,-1 1 0 0 0,1-1 0 0 0,-1 0-1 0 0,0 1 1 0 0,1-1 0 0 0,-1 1 0 0 0,1-1 0 0 0,-1 0 0 0 0,1 0 0 0 0,-1 1 0 0 0,1-1 0 0 0,-1 0 0 0 0,1 0 0 0 0,-1 0 0 0 0,1 1 0 0 0,0-1 0 0 0,-1 0 0 0 0,1 0 0 0 0,-1 0 0 0 0,1 0 0 0 0,-1 0 0 0 0,1 0-81 0 0,33 8-168 0 0,0-5-473 0 0,-23-4 282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51.119"/>
    </inkml:context>
    <inkml:brush xml:id="br0">
      <inkml:brushProperty name="width" value="0.05" units="cm"/>
      <inkml:brushProperty name="height" value="0.05" units="cm"/>
      <inkml:brushProperty name="color" value="#5B2D90"/>
    </inkml:brush>
  </inkml:definitions>
  <inkml:trace contextRef="#ctx0" brushRef="#br0">16 1 3223 0 0,'-6'9'285'0'0,"4"-6"3513"0"0,-4 13 6008 0 0,4 1-4505 0 0,12 71-3174 0 0,6-22-4097 0 0,-16-65 823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51.822"/>
    </inkml:context>
    <inkml:brush xml:id="br0">
      <inkml:brushProperty name="width" value="0.05" units="cm"/>
      <inkml:brushProperty name="height" value="0.05" units="cm"/>
      <inkml:brushProperty name="color" value="#5B2D90"/>
    </inkml:brush>
  </inkml:definitions>
  <inkml:trace contextRef="#ctx0" brushRef="#br0">1 92 8751 0 0,'0'0'674'0'0,"0"0"-204"0"0,0 0 773 0 0,0 0 388 0 0,0 0 81 0 0,0 0-119 0 0,0 0-558 0 0,0 9 494 0 0,10 95 2440 0 0,-10-103-3837 0 0,0-1-17 0 0,0 0-10 0 0,0 0-1 0 0,0 0-1 0 0,0 0-6 0 0,0 0-1 0 0,16-19 336 0 0,20-53 193 0 0,20-29-206 0 0,-56 100-402 0 0,1 0 0 0 0,0 0 0 0 0,0 0 0 0 0,0 0-1 0 0,0 0 1 0 0,0 0 0 0 0,0 0 0 0 0,0 1 0 0 0,0-1 0 0 0,0 0-1 0 0,0 1 1 0 0,0-1 0 0 0,0 1 0 0 0,1-1 0 0 0,-1 1 0 0 0,0 0-1 0 0,0-1 1 0 0,0 1 0 0 0,1 0 0 0 0,-1 0 0 0 0,0 0 0 0 0,1 0-1 0 0,-1 0 1 0 0,0 0 0 0 0,0 0 0 0 0,1 1 0 0 0,-1-1 0 0 0,0 0 0 0 0,0 1-1 0 0,0-1 1 0 0,1 0 0 0 0,-1 1 0 0 0,0 0 0 0 0,0-1 0 0 0,0 1-1 0 0,0 0 1 0 0,0-1 0 0 0,0 1 0 0 0,0 0 0 0 0,0 0 0 0 0,0 0-1 0 0,-1 0 1 0 0,1 0 0 0 0,0 0 0 0 0,0 0 0 0 0,-1 0 0 0 0,1 0 0 0 0,-1 0-1 0 0,1 1 1 0 0,-1-1 0 0 0,1 0 0 0 0,-1 0 0 0 0,0 1 0 0 0,0-1-1 0 0,1 0 1 0 0,-1 0 0 0 0,0 1-17 0 0,36 156 2284 0 0,-14-110-1972 0 0,-15-41-296 0 0,-1-4-128 0 0,14-16-3717 0 0,-12 3-5078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50.371"/>
    </inkml:context>
    <inkml:brush xml:id="br0">
      <inkml:brushProperty name="width" value="0.05" units="cm"/>
      <inkml:brushProperty name="height" value="0.05" units="cm"/>
      <inkml:brushProperty name="color" value="#5B2D90"/>
    </inkml:brush>
  </inkml:definitions>
  <inkml:trace contextRef="#ctx0" brushRef="#br0">1 16 12295 0 0,'10'-11'1307'0'0,"-7"7"-1152"0"0,-2 3 533 0 0,-1 1 222 0 0,0 0 40 0 0,0 0-56 0 0,0 0-264 0 0,0 0-112 0 0,11 27 958 0 0,-6 57-677 0 0,-6-70-740 0 0,1 0 1 0 0,0-1-1 0 0,1 1 0 0 0,1-1 0 0 0,0 1 0 0 0,1-1 0 0 0,1 0 0 0 0,3 10-59 0 0,-3-15 0 0 0,10-4 0 0 0,-10-6-44 0 0,0 1-1 0 0,0-1 1 0 0,0 0-1 0 0,0 0 1 0 0,-1-1-1 0 0,1 1 1 0 0,-1-1-1 0 0,1 0 1 0 0,-1 0-1 0 0,0 0 1 0 0,0 0-1 0 0,0 0 0 0 0,-1-1 1 0 0,2-2 44 0 0,20-32-3147 0 0,-15 23-3203 0 0</inkml:trace>
  <inkml:trace contextRef="#ctx0" brushRef="#br0" timeOffset="501.298">236 8 12439 0 0,'0'0'1104'0'0,"0"0"-880"0"0,0 0-224 0 0,-3 6 0 0 0,3-6 1416 0 0,0 0 248 0 0,0 0 40 0 0,4 8 16 0 0,2-3-1176 0 0,2 0-240 0 0,1-1-48 0 0,2-2 0 0 0,0-2-256 0 0,3 2 64 0 0,0-1-64 0 0,0 0-5776 0 0,0-2-1168 0 0</inkml:trace>
  <inkml:trace contextRef="#ctx0" brushRef="#br0" timeOffset="502.298">294 135 12895 0 0,'0'0'1152'0'0,"0"0"-928"0"0,0 0-224 0 0,0 0 0 0 0,0 0 1320 0 0,0 0 216 0 0,0 0 48 0 0,0 0 8 0 0,10 4-1048 0 0,3-1-200 0 0,2-1-48 0 0,3-1-8 0 0,-1-1-224 0 0,5 0-64 0 0,-1-3 0 0 0,2 2-8728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48.370"/>
    </inkml:context>
    <inkml:brush xml:id="br0">
      <inkml:brushProperty name="width" value="0.05" units="cm"/>
      <inkml:brushProperty name="height" value="0.05" units="cm"/>
      <inkml:brushProperty name="color" value="#5B2D90"/>
    </inkml:brush>
  </inkml:definitions>
  <inkml:trace contextRef="#ctx0" brushRef="#br0">35 131 2759 0 0,'0'0'126'0'0,"0"0"370"0"0,0 0 1473 0 0,0 0 646 0 0,0 0 127 0 0,0 0-228 0 0,0 0-1082 0 0,0 0-472 0 0,0 0-96 0 0,11-10 1393 0 0,54-2 793 0 0,-36 10-2184 0 0,143-13 1603 0 0,-112 17-2265 0 0,23-1 6 0 0,-30-15-8434 0 0,-43 10 770 0 0</inkml:trace>
  <inkml:trace contextRef="#ctx0" brushRef="#br0" timeOffset="277.701">0 174 12815 0 0,'0'0'587'0'0,"0"0"-16"0"0,0 0-253 0 0,4 14 1896 0 0,40 75 3183 0 0,-32-64-5104 0 0,2-1 1 0 0,0-1 0 0 0,2 0-1 0 0,1-1 1 0 0,0-1 0 0 0,2 0-1 0 0,0-2 1 0 0,1 0 0 0 0,1-1-1 0 0,1-1 1 0 0,1-1-1 0 0,0-1 1 0 0,3 0-294 0 0,28 14-1789 0 0,-45-24 786 0 0</inkml:trace>
  <inkml:trace contextRef="#ctx0" brushRef="#br0" timeOffset="1364.85">591 1 7367 0 0,'0'0'568'0'0,"0"0"-90"0"0,0 0 1010 0 0,0 0 484 0 0,0 0 92 0 0,0 0-174 0 0,-2 14 642 0 0,3 117-357 0 0,4-31-3602 0 0,-6-86 303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48.945"/>
    </inkml:context>
    <inkml:brush xml:id="br0">
      <inkml:brushProperty name="width" value="0.05" units="cm"/>
      <inkml:brushProperty name="height" value="0.05" units="cm"/>
      <inkml:brushProperty name="color" value="#5B2D90"/>
    </inkml:brush>
  </inkml:definitions>
  <inkml:trace contextRef="#ctx0" brushRef="#br0">1 441 13359 0 0,'0'-2'1027'0'0,"4"-16"-148"0"0,0 0 1 0 0,2 0-1 0 0,0 1 1 0 0,1-1-1 0 0,0 2 0 0 0,2-1 1 0 0,0 1-1 0 0,1 0 1 0 0,0 1-1 0 0,2-2-879 0 0,79-87 1724 0 0,67-35-3170 0 0,-146 130-253 0 0</inkml:trace>
  <inkml:trace contextRef="#ctx0" brushRef="#br0" timeOffset="218.2">12 376 11975 0 0,'0'0'923'0'0,"-2"16"3826"0"0,30 2-515 0 0,29-10-3008 0 0,-57-8-1206 0 0,272 12 1156 0 0,-215-4-2855 0 0,-40-7-58 0 0</inkml:trace>
  <inkml:trace contextRef="#ctx0" brushRef="#br0" timeOffset="491.844">574 185 6911 0 0,'0'0'315'0'0,"0"0"-7"0"0,-4 7-187 0 0,-8 30 7694 0 0,6 2-3389 0 0,10 81-1632 0 0,0-103-2353 0 0,0-5-2052 0 0,-3-5-4616 0 0,-1-7-355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59.295"/>
    </inkml:context>
    <inkml:brush xml:id="br0">
      <inkml:brushProperty name="width" value="0.05" units="cm"/>
      <inkml:brushProperty name="height" value="0.05" units="cm"/>
      <inkml:brushProperty name="color" value="#5B2D90"/>
    </inkml:brush>
  </inkml:definitions>
  <inkml:trace contextRef="#ctx0" brushRef="#br0">31 1 8751 0 0,'0'0'674'0'0,"-4"8"-412"0"0,-21 74 10600 0 0,25-79-10846 0 0,-1 0 0 0 0,1 0 0 0 0,0 0 0 0 0,0 0 0 0 0,0 0 0 0 0,0-1 1 0 0,0 1-1 0 0,1 0 0 0 0,-1 0 0 0 0,1 0 0 0 0,0 0 0 0 0,0-1 0 0 0,0 1 0 0 0,0 0 0 0 0,0-1 0 0 0,1 1 0 0 0,-1-1 0 0 0,1 1 0 0 0,0-1 1 0 0,0 0-1 0 0,-1 1 0 0 0,1-1 0 0 0,1 0 0 0 0,-1 0 0 0 0,0-1 0 0 0,0 1 0 0 0,1 0 0 0 0,0 0-16 0 0,3 0-5104 0 0,-4-2-1728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59.452"/>
    </inkml:context>
    <inkml:brush xml:id="br0">
      <inkml:brushProperty name="width" value="0.05" units="cm"/>
      <inkml:brushProperty name="height" value="0.05" units="cm"/>
      <inkml:brushProperty name="color" value="#5B2D90"/>
    </inkml:brush>
  </inkml:definitions>
  <inkml:trace contextRef="#ctx0" brushRef="#br0">54 17 10135 0 0,'-13'-2'896'0'0,"7"2"-712"0"0,-2-1-184 0 0,0 0 0 0 0,1-1 2024 0 0,0 1 376 0 0,2-1 64 0 0,5 2 24 0 0,0 0-1672 0 0,0 0-336 0 0,0 0-64 0 0,0 0-8 0 0,0 0-408 0 0,0 0 0 0 0,0 0-112 0 0,7-5-5936 0 0,0 2-1184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59.734"/>
    </inkml:context>
    <inkml:brush xml:id="br0">
      <inkml:brushProperty name="width" value="0.05" units="cm"/>
      <inkml:brushProperty name="height" value="0.05" units="cm"/>
      <inkml:brushProperty name="color" value="#5B2D90"/>
    </inkml:brush>
  </inkml:definitions>
  <inkml:trace contextRef="#ctx0" brushRef="#br0">0 1 4143 0 0,'0'0'319'0'0,"0"0"252"0"0,0 0 1837 0 0,0 0 825 0 0,0 0 1245 0 0,5 5-2437 0 0,35 77 4145 0 0,-29-52-5535 0 0,70 164 278 0 0,-76-182-1008 0 0,0 1 0 0 0,0 0 0 0 0,-1 0-1 0 0,-1 1 1 0 0,0-1 0 0 0,-1 1 0 0 0,-1-1 0 0 0,0 1 0 0 0,0 0 0 0 0,-1 0-1 0 0,-1-1 1 0 0,-1 1 0 0 0,0 0 0 0 0,-1-1 0 0 0,0 1 0 0 0,-1-1-1 0 0,0 0 1 0 0,-1 0 0 0 0,-2 3 79 0 0,-22 31-859 0 0,12-30-5522 0 0,8-9-595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9:53.614"/>
    </inkml:context>
    <inkml:brush xml:id="br0">
      <inkml:brushProperty name="width" value="0.05" units="cm"/>
      <inkml:brushProperty name="height" value="0.05" units="cm"/>
      <inkml:brushProperty name="color" value="#5B2D90"/>
    </inkml:brush>
  </inkml:definitions>
  <inkml:trace contextRef="#ctx0" brushRef="#br0">83 1133 5063 0 0,'0'0'232'0'0,"-14"4"32"0"0,-15-11 13344 0 0,10-20-9614 0 0,3-37-2933 0 0,13 12-571 0 0,2 0 1 0 0,2 1-1 0 0,2-1 1 0 0,3 0-1 0 0,2 1 1 0 0,2 0-1 0 0,5-8-490 0 0,-3 5 197 0 0,4 0 1 0 0,1 1-1 0 0,3 1 0 0 0,2 1 1 0 0,2 1-1 0 0,6-5-197 0 0,-9 25 0 0 0,1 2 0 0 0,1 0 0 0 0,2 1 0 0 0,25-22 0 0 0,-40 40 0 0 0,0-2-125 0 0,1 1 1 0 0,0 1-1 0 0,1 0 0 0 0,0 0 0 0 0,0 2 1 0 0,0-1-1 0 0,12-4 125 0 0,-24 12-100 0 0,1-1 0 0 0,0 1 0 0 0,-1 0 0 0 0,1-1 1 0 0,0 1-1 0 0,0 0 0 0 0,-1 0 0 0 0,1-1 0 0 0,0 1 1 0 0,0 0-1 0 0,-1 0 0 0 0,1 0 0 0 0,0 0 0 0 0,0 0 1 0 0,-1 0-1 0 0,1 0 0 0 0,0 0 0 0 0,0 0 0 0 0,-1 0 0 0 0,1 1 1 0 0,0-1-1 0 0,0 0 0 0 0,-1 0 0 0 0,1 1 0 0 0,0-1 1 0 0,-1 1-1 0 0,1-1 0 0 0,0 0 0 0 0,-1 1 0 0 0,1-1 1 0 0,-1 1-1 0 0,1-1 0 0 0,-1 1 0 0 0,1 0 0 0 0,-1-1 0 0 0,1 1 100 0 0,2 9-1629 0 0</inkml:trace>
  <inkml:trace contextRef="#ctx0" brushRef="#br0" timeOffset="652.739">407 778 6447 0 0,'5'-30'665'0'0,"-5"23"263"0"0,0 1-1 0 0,1-1 1 0 0,1 1 0 0 0,-1-1 0 0 0,1 1 0 0 0,0 0 0 0 0,0-1-1 0 0,0 1 1 0 0,1 0 0 0 0,0 0 0 0 0,1 0-928 0 0,-3 4 660 0 0,-1 2-91 0 0,7-1 1481 0 0,-3 7-1804 0 0,-1 0 0 0 0,0 1 0 0 0,-1-1 0 0 0,0 1 0 0 0,0 0 0 0 0,0-1 0 0 0,-1 1 0 0 0,0 0 0 0 0,0 0 0 0 0,0 0 0 0 0,-1 3-246 0 0,3 20 491 0 0,24 67 231 0 0,-27-95-717 0 0,2 1 0 0 0,-1 0-1 0 0,0-1 1 0 0,0 1 0 0 0,1-1 0 0 0,-1 1 0 0 0,1-1 0 0 0,0 0 0 0 0,0 1-1 0 0,0-1 1 0 0,0 0 0 0 0,0 0 0 0 0,0-1 0 0 0,1 1 0 0 0,-1 0-1 0 0,1-1 1 0 0,-1 1 0 0 0,1-1 0 0 0,-1 0 0 0 0,1 0 0 0 0,0 0 0 0 0,0 0-1 0 0,-1-1 1 0 0,1 1 0 0 0,0-1 0 0 0,0 1 0 0 0,0-1 0 0 0,0 0 0 0 0,0 0-1 0 0,0 0 1 0 0,0-1 0 0 0,2 1-5 0 0,1-3 4 0 0,0-1-1 0 0,1 1 1 0 0,-1-1 0 0 0,0 0-1 0 0,-1 0 1 0 0,1-1 0 0 0,-1 0-1 0 0,0 0 1 0 0,0 0 0 0 0,0-1-1 0 0,-1 1 1 0 0,0-1 0 0 0,0 0-1 0 0,0 0 1 0 0,-1-1 0 0 0,0 1-1 0 0,1-4-3 0 0,2-2 2 0 0,6-10 10 0 0,-12 21 47 0 0,2 9 59 0 0,-1 0-114 0 0,0 0-1 0 0,1 0 1 0 0,0 0-1 0 0,1 0 0 0 0,0-1 1 0 0,0 1-1 0 0,0-1 1 0 0,1 0-1 0 0,0 0 0 0 0,1 0 1 0 0,-1 0-1 0 0,1-1 1 0 0,1 1-1 0 0,-1-1 0 0 0,1-1 1 0 0,0 1-1 0 0,0-1 1 0 0,1 0-1 0 0,0 0 0 0 0,-1-1 1 0 0,2 0-1 0 0,0 0-3 0 0,-5-3 29 0 0,0-1 0 0 0,0 1 0 0 0,0-1-1 0 0,0 0 1 0 0,0 0 0 0 0,0-1 0 0 0,0 1 0 0 0,0-1-1 0 0,0 1 1 0 0,0-1 0 0 0,0 0 0 0 0,0 0 0 0 0,0 0-1 0 0,0-1 1 0 0,-1 1 0 0 0,1-1 0 0 0,0 1 0 0 0,-1-1-1 0 0,0 0 1 0 0,1 0 0 0 0,-1 0 0 0 0,0 0 0 0 0,0-1-1 0 0,0 1 1 0 0,1-1-29 0 0,40-68 840 0 0,-35 46-631 0 0,-1-1 0 0 0,-1 0 0 0 0,-1-1 0 0 0,-1 1 0 0 0,0-22-209 0 0,-3 46-60 0 0,-1-1 0 0 0,0 0-1 0 0,1 0 1 0 0,-1 0-1 0 0,0 0 1 0 0,-1 0 0 0 0,1 0-1 0 0,0 1 1 0 0,-1-1-1 0 0,0 0 1 0 0,0 0 0 0 0,0 0-1 0 0,0 1 1 0 0,0-1-1 0 0,0 0 1 0 0,0 1 0 0 0,-1-1-1 0 0,0 1 1 0 0,1 0-1 0 0,-1-1 61 0 0,-12 4-3122 0 0,8 2 1159 0 0</inkml:trace>
  <inkml:trace contextRef="#ctx0" brushRef="#br0" timeOffset="1008.584">1021 237 16095 0 0,'0'0'738'0'0,"0"0"-16"0"0,9-1 466 0 0,75 3 4351 0 0,2-1-5041 0 0,19-4-1908 0 0,-96 4-795 0 0,-2 0-5521 0 0</inkml:trace>
  <inkml:trace contextRef="#ctx0" brushRef="#br0" timeOffset="1260.628">1149 289 15119 0 0,'0'0'694'0'0,"0"0"-22"0"0,10-1 4232 0 0,-7 7-4639 0 0,1 0 0 0 0,-1 0 1 0 0,-1 1-1 0 0,1-1 1 0 0,-1 1-1 0 0,-1-1 1 0 0,1 1-1 0 0,-1 0 1 0 0,0-1-1 0 0,0 1 1 0 0,-1 0-1 0 0,0 0 1 0 0,-1 6-266 0 0,2 1 215 0 0,-1 36 308 0 0,0-27-8523 0 0,0-23 437 0 0</inkml:trace>
  <inkml:trace contextRef="#ctx0" brushRef="#br0" timeOffset="1991.686">1457 354 2759 0 0,'0'0'800'0'0,"0"0"2319"0"0,-1 2 3679 0 0,-3 11-1237 0 0,0 20-2066 0 0,11 21-2452 0 0,-5-41-764 0 0,27 192 815 0 0,-33-79-187 0 0,4-125-795 0 0,0-1 7 0 0,0 0 27 0 0,0 0 13 0 0,0 0 1 0 0,0 0-7 0 0,0 0-27 0 0,0 0-13 0 0,23-62 266 0 0,-15 46-378 0 0,0 0 0 0 0,1 1 0 0 0,1 0 1 0 0,0 1-1 0 0,1 0 0 0 0,0 1 0 0 0,1 0 0 0 0,1 0 1 0 0,0 1-1 0 0,1 1 0 0 0,14-9-1 0 0,-27 19 1 0 0,1 0 0 0 0,-1 0-1 0 0,0 1 1 0 0,1-1 0 0 0,-1 0-1 0 0,1 1 1 0 0,-1-1 0 0 0,1 1 0 0 0,-1-1-1 0 0,1 1 1 0 0,0 0 0 0 0,-1 0 0 0 0,1 0-1 0 0,-1 0 1 0 0,1 0 0 0 0,-1 0-1 0 0,1 0 1 0 0,0 0 0 0 0,-1 1 0 0 0,1-1-1 0 0,-1 1 1 0 0,1-1 0 0 0,-1 1-1 0 0,1-1 1 0 0,-1 1 0 0 0,0 0 0 0 0,1 0-1 0 0,-1 0 1 0 0,0-1 0 0 0,1 1 0 0 0,-1 1-1 0 0,0-1 1 0 0,0 0 0 0 0,0 0-1 0 0,0 0 1 0 0,0 1 0 0 0,0-1 0 0 0,0 0-1 0 0,-1 1 1 0 0,1-1 0 0 0,0 1 0 0 0,-1-1-1 0 0,1 1 0 0 0,18 70 468 0 0,-19-72-463 0 0,7 70 540 0 0,-7-53-451 0 0,1-1 0 0 0,1 0 0 0 0,0 0 0 0 0,1 0 0 0 0,1 0 0 0 0,1 0 0 0 0,2 5-94 0 0,-4-16 26 0 0,18-13-864 0 0,16-45-4293 0 0,-29 40 3543 0 0</inkml:trace>
  <inkml:trace contextRef="#ctx0" brushRef="#br0" timeOffset="2335.603">1953 859 9671 0 0,'0'0'440'0'0,"0"0"-5"0"0,-1 1-279 0 0,-1 2 184 0 0,1-3 1335 0 0,-7 1 6753 0 0,-5-20-6778 0 0,8 0-1344 0 0,2-1 1 0 0,0 1-1 0 0,1-1 0 0 0,1 0 1 0 0,1 0-1 0 0,1 0 0 0 0,1 0 1 0 0,0 1-1 0 0,2-1 0 0 0,0 1 1 0 0,1 0-1 0 0,6-13-306 0 0,2-11 250 0 0,2 1-1 0 0,2 0 1 0 0,1 1-1 0 0,3 1 1 0 0,5-5-250 0 0,-23 39-55 0 0,1 1 1 0 0,0 0-1 0 0,0 0 0 0 0,0 0 0 0 0,0 1 1 0 0,1-1-1 0 0,0 1 0 0 0,0 0 0 0 0,0 1 0 0 0,0-1 1 0 0,1 1-1 0 0,-1 0 0 0 0,1 0 0 0 0,3 0 55 0 0,-8 2-869 0 0,0 2-1582 0 0,5 1-6174 0 0</inkml:trace>
  <inkml:trace contextRef="#ctx0" brushRef="#br0" timeOffset="5154.334">2185 606 17303 0 0,'0'0'795'0'0,"0"0"-18"0"0,0 8-342 0 0,2-3-135 0 0,0-1-1 0 0,0 0 1 0 0,1-1 0 0 0,-1 1-1 0 0,1 0 1 0 0,0-1 0 0 0,0 1-1 0 0,0-1 1 0 0,0 0 0 0 0,1 0-1 0 0,-1 0 1 0 0,1-1 0 0 0,0 1-1 0 0,0-1 1 0 0,0 1-300 0 0,9 6 425 0 0,171 108 104 0 0,-154-98-3258 0 0,-17-12-4362 0 0,-12-6 623 0 0</inkml:trace>
  <inkml:trace contextRef="#ctx0" brushRef="#br0" timeOffset="5416.377">2219 894 8751 0 0,'0'0'674'0'0,"4"-15"-165"0"0,33-51 7432 0 0,41-19-3703 0 0,-4 5-2920 0 0,-38 33-3790 0 0,-28 35-5096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30.253"/>
    </inkml:context>
    <inkml:brush xml:id="br0">
      <inkml:brushProperty name="width" value="0.05" units="cm"/>
      <inkml:brushProperty name="height" value="0.05" units="cm"/>
      <inkml:brushProperty name="color" value="#00A0D7"/>
    </inkml:brush>
  </inkml:definitions>
  <inkml:trace contextRef="#ctx0" brushRef="#br0">1 2 15863 0 0,'0'0'728'0'0,"8"2"236"0"0,25 3 374 0 0,0-2-1 0 0,1-1 1 0 0,0-2 0 0 0,-1-1-1 0 0,22-4-1337 0 0,22-1 815 0 0,146 5 119 0 0,-74 12-3503 0 0,-109-8-1344 0 0,-21-2 1898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01.555"/>
    </inkml:context>
    <inkml:brush xml:id="br0">
      <inkml:brushProperty name="width" value="0.05" units="cm"/>
      <inkml:brushProperty name="height" value="0.05" units="cm"/>
      <inkml:brushProperty name="color" value="#5B2D90"/>
    </inkml:brush>
  </inkml:definitions>
  <inkml:trace contextRef="#ctx0" brushRef="#br0">0 1 13183 0 0,'0'0'604'0'0,"0"0"-13"0"0,0 0-190 0 0,0 0 597 0 0,0 0 303 0 0,2 1 62 0 0,40 19 4036 0 0,37-13-2882 0 0,-23-4-2147 0 0,57-3-2318 0 0,-100 0 280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02.318"/>
    </inkml:context>
    <inkml:brush xml:id="br0">
      <inkml:brushProperty name="width" value="0.05" units="cm"/>
      <inkml:brushProperty name="height" value="0.05" units="cm"/>
      <inkml:brushProperty name="color" value="#5B2D90"/>
    </inkml:brush>
  </inkml:definitions>
  <inkml:trace contextRef="#ctx0" brushRef="#br0">60 62 14567 0 0,'0'0'664'0'0,"0"0"-8"0"0,-6-7-167 0 0,3 5 3414 0 0,-1 6-3780 0 0,0 0-1 0 0,0 0 1 0 0,0 0-1 0 0,0 0 1 0 0,1 0-1 0 0,0 1 1 0 0,-1 0-1 0 0,2-1 0 0 0,-1 1 1 0 0,0 0-1 0 0,1 1 1 0 0,0-1-1 0 0,0 0 1 0 0,1 1-1 0 0,0-1 1 0 0,0 1-1 0 0,0-1 1 0 0,0 1-1 0 0,1-1 1 0 0,0 1-1 0 0,0 1-122 0 0,0-5 23 0 0,-1 0 0 0 0,1 0 0 0 0,0 0 0 0 0,0 1 1 0 0,0-1-1 0 0,0 0 0 0 0,0 0 0 0 0,0 0 0 0 0,1 0 0 0 0,-1 0 0 0 0,1 0 0 0 0,-1 0 0 0 0,1 0 0 0 0,0 0 0 0 0,0 0 0 0 0,0 0 0 0 0,0 0 1 0 0,0-1-1 0 0,0 1 0 0 0,0 0 0 0 0,1-1 0 0 0,-1 1 0 0 0,1-1 0 0 0,-1 1 0 0 0,1-1 0 0 0,0 0 0 0 0,-1 1 0 0 0,1-1 0 0 0,0 0 0 0 0,0 0 1 0 0,0 0-1 0 0,0-1 0 0 0,0 1 0 0 0,0 0 0 0 0,0-1 0 0 0,0 1 0 0 0,0-1 0 0 0,0 0 0 0 0,1 1-23 0 0,9-4 5 0 0,-1-1-1 0 0,1 0 1 0 0,-1 0-1 0 0,1-1 1 0 0,-1 0 0 0 0,-1-1-1 0 0,1 0 1 0 0,-1-1-1 0 0,0 0 1 0 0,-1-1-1 0 0,1 0 1 0 0,-2 0 0 0 0,1-1-1 0 0,5-7-4 0 0,-10 11-4 0 0,0 1 1 0 0,0-1-1 0 0,0 0 0 0 0,0 0 0 0 0,-1 0 0 0 0,0 0 1 0 0,0-1-1 0 0,-1 1 0 0 0,1-1 0 0 0,-1 0 0 0 0,0 0 1 0 0,-1 0-1 0 0,1 0 0 0 0,-1 0 0 0 0,0 0 1 0 0,-1 0-1 0 0,0 0 0 0 0,0 0 0 0 0,0-1 4 0 0,0 7 12 0 0,0-1-1 0 0,0 0 1 0 0,-1 1-1 0 0,1-1 1 0 0,0 1 0 0 0,-1-1-1 0 0,1 1 1 0 0,-1-1-1 0 0,1 1 1 0 0,-1-1 0 0 0,1 1-1 0 0,0-1 1 0 0,-1 1-1 0 0,0-1 1 0 0,1 1-1 0 0,-1 0 1 0 0,1-1 0 0 0,-1 1-1 0 0,1 0 1 0 0,-1 0-1 0 0,0-1 1 0 0,1 1 0 0 0,-1 0-1 0 0,0 0 1 0 0,1 0-1 0 0,-1 0 1 0 0,0 0-1 0 0,1 0 1 0 0,-1 0 0 0 0,0 0-1 0 0,1 0 1 0 0,-1 0-1 0 0,1 0 1 0 0,-1 0 0 0 0,0 0-1 0 0,1 1 1 0 0,-1-1-1 0 0,0 0 1 0 0,1 0-1 0 0,-1 1 1 0 0,1-1 0 0 0,-1 0-1 0 0,1 1 1 0 0,-1-1-1 0 0,1 1 1 0 0,-1-1 0 0 0,1 1-1 0 0,-1 0-11 0 0,-1 3 65 0 0,0 1 0 0 0,0 0 0 0 0,1-1 0 0 0,0 1 0 0 0,0 0 0 0 0,0 0 0 0 0,0 0-1 0 0,1 0 1 0 0,0 0 0 0 0,0 0 0 0 0,1 0 0 0 0,-1 0 0 0 0,1 0 0 0 0,0 0 0 0 0,0 0 0 0 0,0 0 0 0 0,1 0 0 0 0,0-1-1 0 0,0 1 1 0 0,0 0 0 0 0,1-1 0 0 0,-1 0 0 0 0,2 2-65 0 0,7 21 159 0 0,5 16-116 0 0,-3 0-1 0 0,-1 1 1 0 0,3 29-43 0 0,-13-57 12 0 0,0 0-1 0 0,-1 1 1 0 0,0-1 0 0 0,-2 0-1 0 0,1 0 1 0 0,-2 0 0 0 0,-1 0-1 0 0,0 0 1 0 0,0 0-1 0 0,-2 0 1 0 0,-6 14-12 0 0,7-22 18 0 0,0-1 0 0 0,-1 1 0 0 0,0-1 0 0 0,0 0 0 0 0,-1 0 0 0 0,0 0 0 0 0,0-1 0 0 0,-1 0 0 0 0,0 0 0 0 0,0-1-1 0 0,-7 5-17 0 0,10-7 8 0 0,1-1 0 0 0,-1 0 0 0 0,1 0 0 0 0,-1-1 0 0 0,0 1 0 0 0,1-1 0 0 0,-1 1 0 0 0,0-1 0 0 0,0 0-1 0 0,0-1 1 0 0,0 1 0 0 0,0-1 0 0 0,0 0 0 0 0,0 1 0 0 0,0-2 0 0 0,0 1 0 0 0,0 0 0 0 0,0-1 0 0 0,0 0-1 0 0,0 0 1 0 0,0 0 0 0 0,0-1 0 0 0,0 1 0 0 0,1-1 0 0 0,-1 0 0 0 0,1 0 0 0 0,-1 0-8 0 0,0-3 9 0 0,0-1 1 0 0,0 0-1 0 0,0 0 1 0 0,1-1-1 0 0,0 1 1 0 0,0-1-1 0 0,1 1 1 0 0,0-1-1 0 0,0 0 0 0 0,0 0 1 0 0,1 0-1 0 0,0 0 1 0 0,0 0-1 0 0,1 0 1 0 0,0 0-1 0 0,0 0 1 0 0,1 0-1 0 0,0 0 1 0 0,0-1-10 0 0,-1 3 1 0 0,1-8 2 0 0,0 1 0 0 0,0-1 1 0 0,1 1-1 0 0,1 0 0 0 0,0 0 0 0 0,1 0 0 0 0,0 0 1 0 0,1 0-1 0 0,0 1 0 0 0,0 0 0 0 0,2 0 0 0 0,-1 0 1 0 0,1 1-1 0 0,1 0 0 0 0,0 0 0 0 0,0 1 0 0 0,1 0 1 0 0,0 0-1 0 0,1 1 0 0 0,7-5-3 0 0,-4 4-363 0 0,1 1-1 0 0,-1 1 1 0 0,1 0-1 0 0,1 0 1 0 0,-1 2 0 0 0,1 0-1 0 0,0 0 1 0 0,1 2-1 0 0,-1 0 364 0 0,-2 1-1729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02.584"/>
    </inkml:context>
    <inkml:brush xml:id="br0">
      <inkml:brushProperty name="width" value="0.05" units="cm"/>
      <inkml:brushProperty name="height" value="0.05" units="cm"/>
      <inkml:brushProperty name="color" value="#5B2D90"/>
    </inkml:brush>
  </inkml:definitions>
  <inkml:trace contextRef="#ctx0" brushRef="#br0">30 1 8287 0 0,'0'0'639'0'0,"0"0"-144"0"0,0 0 933 0 0,0 0 452 0 0,-1 1 1560 0 0,-5 7-1922 0 0,-14 41 2677 0 0,19-43-4047 0 0,0 0 1 0 0,0 0-1 0 0,1 0 1 0 0,0 0-1 0 0,0 0 0 0 0,1 0 1 0 0,-1 0-1 0 0,1-1 1 0 0,1 1-1 0 0,-1 0 1 0 0,1 0-1 0 0,1 3-148 0 0,1-3 93 0 0,14-6-894 0 0,-11-6-820 0 0,-1-2-3483 0 0,1-2-1879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02.848"/>
    </inkml:context>
    <inkml:brush xml:id="br0">
      <inkml:brushProperty name="width" value="0.05" units="cm"/>
      <inkml:brushProperty name="height" value="0.05" units="cm"/>
      <inkml:brushProperty name="color" value="#5B2D90"/>
    </inkml:brush>
  </inkml:definitions>
  <inkml:trace contextRef="#ctx0" brushRef="#br0">1 8 10135 0 0,'0'0'896'0'0,"0"0"-712"0"0,0 0-184 0 0,0 0 0 0 0,0 0 1344 0 0,0 0 224 0 0,0 0 56 0 0,0 0 8 0 0,0 0-1384 0 0,5-2-248 0 0,1-3-104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03.083"/>
    </inkml:context>
    <inkml:brush xml:id="br0">
      <inkml:brushProperty name="width" value="0.05" units="cm"/>
      <inkml:brushProperty name="height" value="0.05" units="cm"/>
      <inkml:brushProperty name="color" value="#5B2D90"/>
    </inkml:brush>
  </inkml:definitions>
  <inkml:trace contextRef="#ctx0" brushRef="#br0">3 0 21967 0 0,'0'0'497'0'0,"0"0"74"0"0,3 1 34 0 0,8 1-71 0 0,1 20-325 0 0,4 27 708 0 0,-2 2-1 0 0,-2 0 1 0 0,-1 8-917 0 0,14 60 210 0 0,-19-94-205 0 0,-1 0 0 0 0,-1 0 0 0 0,-2 0 0 0 0,0 1 0 0 0,-2-1 0 0 0,0 1 0 0 0,-2-1 0 0 0,-1 1 0 0 0,-1-1 0 0 0,-1 0 0 0 0,-1 0 0 0 0,-2-1 0 0 0,0 0 0 0 0,-1 0 0 0 0,-2 0 0 0 0,-9 15-5 0 0,-13-5-520 0 0,32-34 398 0 0,0 0 0 0 0,0-1 0 0 0,0 1 0 0 0,0 0 0 0 0,0-1 0 0 0,1 1-1 0 0,-1-1 1 0 0,0 1 0 0 0,0-1 0 0 0,1 1 0 0 0,-1-1 0 0 0,0 0 0 0 0,1 1 0 0 0,-1-1 0 0 0,1 0 0 0 0,-1 0 0 0 0,1 1 0 0 0,-1-1-1 0 0,1 0 1 0 0,-1 0 0 0 0,1 0 0 0 0,0 1 0 0 0,0-1 0 0 0,-1 0 0 0 0,1 0 0 0 0,0 0 0 0 0,0 0 0 0 0,0 0 0 0 0,0 0-1 0 0,0 0 1 0 0,0 0 0 0 0,0 0 0 0 0,0 1 0 0 0,0-1 0 0 0,0 0 0 0 0,1 0 0 0 0,-1-1 122 0 0,2-9-1483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03.612"/>
    </inkml:context>
    <inkml:brush xml:id="br0">
      <inkml:brushProperty name="width" value="0.05" units="cm"/>
      <inkml:brushProperty name="height" value="0.05" units="cm"/>
      <inkml:brushProperty name="color" value="#5B2D90"/>
    </inkml:brush>
  </inkml:definitions>
  <inkml:trace contextRef="#ctx0" brushRef="#br0">0 72 12439 0 0,'3'-13'1328'0'0,"31"-19"6548"0"0,-4 19-5542 0 0,-26 12-2321 0 0,3-2 199 0 0,1 1-1 0 0,0 0 1 0 0,0 0 0 0 0,0 0 0 0 0,0 1 0 0 0,0 0-1 0 0,0 1 1 0 0,0 0 0 0 0,1 0 0 0 0,-1 1 0 0 0,0 0-1 0 0,0 1 1 0 0,6 1-212 0 0,-10-1 31 0 0,0 1 0 0 0,0-1-1 0 0,-1 1 1 0 0,1 0 0 0 0,0 0-1 0 0,-1 1 1 0 0,0-1 0 0 0,0 1-1 0 0,0-1 1 0 0,0 1 0 0 0,0 0 0 0 0,-1 0-1 0 0,0 1 1 0 0,0-1 0 0 0,0 0-1 0 0,0 1 1 0 0,-1-1 0 0 0,1 1 0 0 0,-1-1-1 0 0,0 1 1 0 0,-1 0 0 0 0,1 0-1 0 0,-1-1 1 0 0,0 1 0 0 0,0 0 0 0 0,0 0-1 0 0,-1-1 1 0 0,0 1 0 0 0,0 0-1 0 0,0-1 1 0 0,-2 5-31 0 0,-1 3 252 0 0,-1 0 0 0 0,-1 0 0 0 0,0 0 0 0 0,-1-1 0 0 0,0 0 0 0 0,0 0 0 0 0,-1-1 0 0 0,-1 0-1 0 0,0 0 1 0 0,-9 7-252 0 0,2 0 457 0 0,-15 7 471 0 0,30-23-768 0 0,1-1-13 0 0,0 0-57 0 0,0 0-18 0 0,20-2 72 0 0,7 1-126 0 0,0 0-1 0 0,1 2 0 0 0,-1 1 1 0 0,0 1-1 0 0,0 1 0 0 0,0 1 1 0 0,0 2-1 0 0,1 1-17 0 0,4 2-13 0 0,-31-10-111 0 0,-1 0-255 0 0,0 0-108 0 0,0 0-22 0 0,0 0-126 0 0,0 0-514 0 0,0 1-224 0 0,-4 5-46 0 0</inkml:trace>
</inkml:ink>
</file>

<file path=ppt/ink/ink19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2:11:52.917"/>
    </inkml:context>
    <inkml:brush xml:id="br0">
      <inkml:brushProperty name="width" value="0.05292" units="cm"/>
      <inkml:brushProperty name="height" value="0.05292" units="cm"/>
      <inkml:brushProperty name="color" value="#7030A0"/>
    </inkml:brush>
  </inkml:definitions>
  <inkml:trace contextRef="#ctx0" brushRef="#br0">12955 13225 25791 0,'0'0'2304'0,"0"0"-1856"15,0 0-448-15,0 0 0 0,0 0 1936 0,0 0 304 16,0 0 48-16,0 0 16 0,4-4-1216 0,1 1-224 15,4 1-48-15,3 2-16 0,4 1 768 0,4 0 160 16,6 1 16-16,3-1 16 0,4 1 32 0,2 0 16 16,4 0 0-16,1 2 0 0,4 0-800 0,5-1-176 15,5 0-16-15,4 0-16 0,3-1-80 0,2 0-16 16,4-2 0-16,5 0 0 0,6 0-304 0,2-1-64 16,0-2-16-16,5-1 0 0,4 0-144 0,-1 1-48 15,-5 3 0-15,-2 0 0 0,-3 2-128 0,-1-1 0 16,-2 1 144-16,-8 1-144 0,-8 0 0 0,-5 1 0 0,-7-3 0 0,-6 2 0 15,-4 0 0-15,-4-1-160 16,-4 0 16-16,-1-1 0 16,-2-1-256-16,-1-1-48 0,-2-1-16 0,-1 0 0 0,-3-1 80 0,1-1 0 15,-4 0 16-15,-1-1 0 0,-2-1 96 0,-4 0 16 16,-1-1 0-16,0 1 0 16,-3 0-704-16,-1 2-144 0,-1-1-32 0,-1-1-13760 15,0-1-2752-15</inkml:trace>
  <inkml:trace contextRef="#ctx0" brushRef="#br0" timeOffset="463.094">15077 13252 27647 0,'0'0'2448'0,"8"1"-1952"0,2-2-496 0,4-1 0 16,4 0 3344-16,6-2 576 0,1 0 112 0,4 0 32 15,-1 0-2192-15,2-1-432 0,3 0-96 0,0 0 0 16,4 0-256-16,0 2-64 0,1 0 0 0,3 1 0 16,0-1-544-16,-1 0-112 0,-2-1-32 0,0-1 0 15,0-4-720-15,0-1-128 0,0-3-48 16,-1-1-21968-16</inkml:trace>
  <inkml:trace contextRef="#ctx0" brushRef="#br0" timeOffset="3836.442">15660 13168 11055 0,'-9'-3'976'0,"6"0"-784"15,-2 1-192-15,0 0 0 0,0-1 5296 0,2 0 1008 16,3 3 208-16,0 0 32 0,0 0-3824 0,0 0-768 15,7-1-160-15,3 0-16 0,0 0-288 0,3 1-48 16,0 1-16-16,0 0 0 0,1 1 0 0,-1 0 0 16,3 0 0-16,5 0 0 0,1-1-416 0,6 1-96 15,4 1-16-15,2-2 0 0,3 3-320 0,8-2-80 16,0 1-16-16,0-3 0 0,1 0-224 0,1 0-64 16,4 0 0-16,1 0 0 0,1-2-48 0,-1 1-16 15,-5-1 0-15,-1 0 0 0,-2-1-128 0,-1 1 0 16,-2 0 0-16,-1 1-176 0,-1-1 176 0,-2 0 0 15,-4 0 0-15,-2 1-128 0,-7 1 128 0,-4 0-192 0,-3 0 192 0,-5 1-192 16,-2 1-144-16,-4 1-48 0,-6-3 0 0,0 0 0 31,-2 6-192-31,-3-1-32 0,-3 0-16 0,-1-1 0 16,-3 1-1216-16,0 0-240 0,0 0-48 0,-1-1-19312 0</inkml:trace>
  <inkml:trace contextRef="#ctx0" brushRef="#br0" timeOffset="-191912.956">13020 4369 37775 0,'0'0'1664'0,"0"0"368"0,0 0-1632 0,0 0-400 0,0 0 0 0,0 0 0 16,0 0 1920-16,7-1 320 0,-1-2 48 0,2 1 16 15,2 1-768-15,2-1-128 16,4-1-48-16,2 2 0 0,4-4-512 0,0 1-96 16,1 1-32-16,0 0 0 0,-1 1-352 0,-1 1-80 15,-1-1-16-15,0 2 0 0,-1-1-272 0,1 1 0 16,0-1 128-16,0 0-128 0,-1 0 0 0,1-1-176 0,-2 0 32 0,0 0 0 31,-2-1-1600-31,-3 0-320 0,0 1-64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26.803"/>
    </inkml:context>
    <inkml:brush xml:id="br0">
      <inkml:brushProperty name="width" value="0.05" units="cm"/>
      <inkml:brushProperty name="height" value="0.05" units="cm"/>
      <inkml:brushProperty name="color" value="#5B2D90"/>
    </inkml:brush>
  </inkml:definitions>
  <inkml:trace contextRef="#ctx0" brushRef="#br0">218 1 2759 0 0,'0'0'126'0'0,"0"0"502"0"0,0 0 2028 0 0,0 0 890 0 0,0 0 181 0 0,0 0-339 0 0,1 1-1548 0 0,2 5-1437 0 0,-1-1 1 0 0,1 1-1 0 0,-1 0 0 0 0,-1-1 0 0 0,1 1 1 0 0,-1 0-1 0 0,0 0 0 0 0,0 0 1 0 0,-1 0-1 0 0,0 1 0 0 0,0-1 1 0 0,0 0-1 0 0,-1 0 0 0 0,0 1-403 0 0,0 17 442 0 0,12 150 346 0 0,-12-165-3115 0 0,-5-9 587 0 0</inkml:trace>
  <inkml:trace contextRef="#ctx0" brushRef="#br0" timeOffset="170.36">0 178 11975 0 0,'0'0'923'0'0,"0"0"-336"0"0,0 0 821 0 0,15-4 4120 0 0,113-29-8 0 0,70 30-4757 0 0,-142 3-2849 0 0,-46-1 99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30.318"/>
    </inkml:context>
    <inkml:brush xml:id="br0">
      <inkml:brushProperty name="width" value="0.05" units="cm"/>
      <inkml:brushProperty name="height" value="0.05" units="cm"/>
      <inkml:brushProperty name="color" value="#5B2D90"/>
    </inkml:brush>
  </inkml:definitions>
  <inkml:trace contextRef="#ctx0" brushRef="#br0">62 1 6911 0 0,'0'0'315'0'0,"0"0"-7"0"0,-10 13 3536 0 0,-24 36 4090 0 0,32-46-7784 0 0,0 1-1 0 0,0-1 1 0 0,0 1-1 0 0,0 0 1 0 0,1 0-1 0 0,-1 0 1 0 0,1 0-1 0 0,0 0 1 0 0,0 1-1 0 0,1-1 0 0 0,-1 0 1 0 0,1 0-1 0 0,0 1 1 0 0,0-1-1 0 0,0 0 1 0 0,1 0-1 0 0,-1 1 1 0 0,1-1-1 0 0,0 0 1 0 0,1 1-150 0 0,-1-2 11 0 0,0-1 0 0 0,0 0 1 0 0,1 1-1 0 0,-1-1 0 0 0,1 0 1 0 0,0 1-1 0 0,0-1 0 0 0,0 0 1 0 0,0-1-1 0 0,0 1 0 0 0,0 0 1 0 0,0 0-1 0 0,1-1 0 0 0,-1 1 1 0 0,0-1-1 0 0,1 0 0 0 0,0 0 0 0 0,-1 0 1 0 0,1 0-1 0 0,-1 0 0 0 0,1-1 1 0 0,0 1-1 0 0,0-1 0 0 0,-1 1 1 0 0,1-1-1 0 0,0 0 0 0 0,0 0 1 0 0,0-1-1 0 0,-1 1 0 0 0,1 0 1 0 0,0-1-1 0 0,-1 0 0 0 0,1 1 0 0 0,0-1 1 0 0,0-1-12 0 0,5 0 2 0 0,-1-1 1 0 0,0-1 0 0 0,0 1-1 0 0,0-1 1 0 0,0 0 0 0 0,0-1-1 0 0,-1 0 1 0 0,0 0 0 0 0,0 0-1 0 0,0-1 1 0 0,4-5-3 0 0,27-55-165 0 0,-36 65 223 0 0,-1 1 33 0 0,-11 19 589 0 0,10-12-630 0 0,1-1 1 0 0,-1 1-1 0 0,2 0 0 0 0,-1-1 1 0 0,1 1-1 0 0,0 0 0 0 0,0-1 1 0 0,1 1-1 0 0,0-1 0 0 0,0 0 1 0 0,0 1-1 0 0,1-1 0 0 0,0 0 1 0 0,0-1-1 0 0,1 1 0 0 0,-1 0 1 0 0,1-1-1 0 0,0 0 0 0 0,1 0 1 0 0,0 0-1 0 0,-1 0 0 0 0,1-1 1 0 0,1 0-1 0 0,2 2-50 0 0,6 0-11 0 0,12-24-3399 0 0,-21 10 2110 0 0,0-1-155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31.049"/>
    </inkml:context>
    <inkml:brush xml:id="br0">
      <inkml:brushProperty name="width" value="0.05" units="cm"/>
      <inkml:brushProperty name="height" value="0.05" units="cm"/>
      <inkml:brushProperty name="color" value="#5B2D90"/>
    </inkml:brush>
  </inkml:definitions>
  <inkml:trace contextRef="#ctx0" brushRef="#br0">64 1 3223 0 0,'0'0'704'0'0,"0"0"1750"0"0,0 0 772 0 0,0 0 153 0 0,0 0-283 0 0,0 0-1296 0 0,0 0-568 0 0,0 1-117 0 0,3 145 4527 0 0,-5-104-5019 0 0,-29 220 1057 0 0,-2-160-1543 0 0,33-101-217 0 0,0-1-15 0 0,0 0-73 0 0,0 0-329 0 0,0 0-146 0 0,0 0-27 0 0,0 0-60 0 0,2-14-3141 0 0,1 5-1569 0 0,-1 0-1526 0 0</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7T20:17:03.579"/>
    </inkml:context>
    <inkml:brush xml:id="br0">
      <inkml:brushProperty name="width" value="0.05292" units="cm"/>
      <inkml:brushProperty name="height" value="0.05292" units="cm"/>
      <inkml:brushProperty name="color" value="#0070C0"/>
    </inkml:brush>
  </inkml:definitions>
  <inkml:trace contextRef="#ctx0" brushRef="#br0">10508 5451 16575 0,'0'0'1472'0,"0"0"-1168"15,0 0-304-15,0 0 0 0,0 0 2576 0,0 0 464 16,0 0 96-16,0 0 0 0,0 0-1168 0,0 0-240 16,0 0-64-16,6 1 0 0,1-1-320 0,1 0-80 15,-1-1-16-15,1 1 0 0,2 1-256 0,1 0-48 0,0-1-16 16,0 0 0-16,1-1-16 0,2 0 0 16,0 1 0-16,0-1 0 0,2-1-160 0,1 2-48 15,-1 1 0-15,1-1 0 0,-2 0-128 0,3 0-48 0,-2 0 0 0,-1 1 0 16,1 1-144-16,1 0-16 15,-1 0-16-15,1 1 0 0,0-1-80 0,3 1-16 0,1-2 0 16,0 1 0-16,1 0-16 0,0 0-16 16,1-1 0-16,-1 1 0 0,0-1-32 0,2 1 0 15,-1-1 0-15,1-1 0 0,-1 0-48 0,-2 1-16 16,-2 1 0-16,2 0 0 0,-2 0 0 0,-2 0-128 0,0 0 192 0,1 1-64 16,0 0-128-16,2 0 160 0,0-1-160 0,2-1 160 15,0 0-160-15,1 0 160 0,-1-1-160 0,1 0 160 16,2-1-160-16,0 0 160 0,0 1-160 0,-2-1 160 15,1 0-160-15,-3 1 192 0,-1 0-192 0,-1 0 192 16,-1-2-192-16,-1 2 192 0,-1 0-192 0,0 0 192 0,-1 0-192 0,0 0 192 16,0 0-192-16,0 0 192 0,1 0-192 15,0 0 0-15,0 0 0 0,1 0 128 0,-1-3-128 0,1 2 0 16,3 0 0-16,-1 1 0 0,3-2 0 0,-2 1 0 16,0 0 0-16,0 2 0 0,-1-1 0 0,-1 1 0 15,-1 1 0-15,-1-2 0 0,-1 1 128 0,0 0-128 16,1 0 0-16,1 1 128 0,-1-2-128 0,2 0 128 15,-1 1-128-15,1 0 128 0,1-1-128 0,-2 0 0 16,2-1 144-16,0 0-144 0,2-1 0 0,-1 0 0 16,2 1 0-16,-2-2 0 0,1 2 0 0,0-1 0 15,-1 0 0-15,0 0 128 0,-3-1-128 0,0 0 0 16,-2-1 0-16,2 2 0 0,0 2 0 0,-1-1 0 16,0-1 0-16,1 1 0 0,0 0 0 0,0 1 0 15,0 0 0-15,0-1 0 0,0-2 0 0,-2 1 0 0,0 0 0 0,2 1 0 16,0 1 0-16,1 0 0 0,-2 1 0 0,2-1 0 15,-3-1 0-15,-1 1 0 0,2-2 0 0,-1 1 0 16,-1 1 0-16,0 0 0 0,0-1 0 0,-2 1 0 16,1-1 0-16,1 1 128 0,-1 0-128 0,3-1 0 15,-2-1 0-15,1 0 0 0,1-1 0 0,1 2 128 16,-1-2-128-16,1 2 0 0,-1 0 0 0,-2-1 0 16,2 0 0-16,0 1 0 0,2-1 0 0,0 2 128 15,-1 2-128-15,1-1 0 0,-2 3 0 0,-2-3 0 16,2 1 0-16,-2 1 0 0,-1 0 0 0,1-1 0 15,-2-1 0-15,-1 0 0 0,2 0 0 0,-1 1 0 16,-1 0 0-16,-1-1 0 0,3 2 0 0,-1-3 0 16,-1 1 0-16,0 0 0 0,2 0 0 0,0 1 128 0,0-2-128 15,0 1 0-15,-2 0 0 0,2 0 0 0,-1-1 0 0,1 0 0 16,-2-1 0-16,-1 2 128 0,0-1-128 0,2 0 0 16,1 0 0-16,-1 0 0 0,1 0 0 0,2 0 0 15,-2-1 0-15,0 0 0 0,-2 0 0 0,0-2 0 16,1 1 0-16,-1-1 0 0,0 2 0 0,0 0 0 15,-3 1 0-15,1-1 0 0,0-1 0 0,0 0 0 0,0 0 0 16,-1 1 0-16,1 0 0 0,0 1 0 16,1 0 0-16,1-1 128 0,-2-1-128 0,1 0 0 15,0-1 0-15,1 1 128 0,0 1-128 0,2 1 0 16,0 0 0-16,0-1 0 0,-2 0 0 0,2-2 0 16,0 1 0-16,-2 1 0 0,0 1 0 0,2 0 0 15,0 0 0-15,-1 0 128 0,0 0-128 0,0 1 0 16,0 0 0-16,-1 0 0 0,1 2 0 0,0-3 0 0,-2 1 0 0,0 0 0 15,2 2 0-15,0-3 0 0,-1 1 0 16,-1-1 0-16,0 0 0 0,0-1 0 16,0 1 0-16,1-2 0 0,-1 2 0 0,1 0 0 0,0 0 0 0,-1 0 0 15,1-1 0-15,0-1 0 0,0 0 0 0,-1 2 0 16,1 2 0-16,0-2 0 0,-1 2 0 0,-1-2 0 16,-2 1 0-16,1 1 0 0,-1-2 0 0,1 2 0 0,1 1 0 15,-1-2 0-15,0 0 0 0,1 0 0 16,-1-1 0-16,2 2 0 0,-1 0 0 0,2-1 0 0,0-2 0 15,1-1 0-15,-1 0 0 0,2 0 0 0,0 1 0 0,0 1 0 16,-1-2 0-16,0 0 0 0,-1-1 0 16,0 0 0-16,0 0 0 0,0 1 0 0,-1 2 0 0,1-1 0 15,-3 0 0-15,2 0 0 0,-1-1 0 0,0 0 0 16,-1 0 0-16,3 1 0 0,-3 1 0 0,0 1 0 16,0-1 0-16,1 0 128 0,-1-2-128 0,0 1 0 15,0 0 0-15,1 1 128 0,-1 0-128 0,1 0 0 16,1 0 0-16,0 0 0 0,1-2 0 0,-2 2 0 15,0-1 0-15,2 1 0 0,0 0 0 0,0 0 0 16,-2 0 0-16,3 0 128 0,0 0-128 0,0 0 0 16,1 0 0-16,-1 1 0 0,1-1 0 0,-3 2 0 15,0-2 0-15,1 1 0 0,-1 0 0 0,1 0 0 16,0 0 0-16,0 0 0 0,-2-1 0 0,0 0 0 16,-2 0 0-16,3 0 0 0,-1 2 0 0,-1-1 0 15,0-1 0-15,0 0 0 0,0-1 0 0,0 1 0 16,0 0 0-16,0 0 0 0,-1-1 0 0,0 0 0 0,0 0 0 15,0 1 0-15,0 0 144 0,1 1-144 16,0-1 192-16,1 1-192 0,-1-1 0 0,0 1 0 0,0 0 0 0,1-1 0 16,-1-1 0-16,0 0 0 0,-2-1 0 0,1 2 160 15,0 0-160-15,0 1 0 0,-1 0 0 0,1-1 0 16,-1 0 0-16,1-1 0 0,0 0 0 0,0 0 0 16,-1 2 0-16,-1 0 0 0,2 0 0 0,0 0 0 15,-1-1 0-15,1 0 0 0,0 0 0 0,0 0 0 16,2 1 0-16,1 0 0 0,-1 0-160 0,1-1 160 0,-1 0 0 0,2 0 0 15,-1 0 0-15,0 0 0 0,-1-1 0 0,0 1 0 16,0-1 0-16,0 1 0 0,-1-1 0 0,-1 1 0 16,-2 0 0-16,2 0 0 0,-1 0 0 0,0 0 0 15,0 0 0-15,1 0 0 0,-1 0 0 0,-1 0 0 16,1 1 0-16,1-1 0 0,0 0 0 0,1-1 0 16,-1 0 0-16,0 1 0 0,1 0 0 0,0 1 0 15,0 0 0-15,0-1 0 0,-2-1 0 0,0 0 0 16,-6 1 0-16,0 0 0 0,0 0 128 0,0 0 64 15,0 0 0-15,0 0 16 0,0 0-208 0,2-4-288 16,0 0 64-16,-2 4 16 16,0 0-560-16,0 0-128 0,0 0 0 0,4-4-16 15,-1-1-752-15,3 2-128 0,2-1-48 0,-1 2 0 16,-7 2-512-16,7 1-96 0,-1 0-32 0,1 0 0 0</inkml:trace>
  <inkml:trace contextRef="#ctx0" brushRef="#br0" timeOffset="12979.134">10534 6954 26495 0,'0'0'1168'0,"0"0"240"0,0 0-1120 0,0 0-288 0,0 0 0 0,0 0 0 16,0 0 2064-16,8-1 368 0,0 1 64 0,1-1 0 16,0 0-640-16,3 0-128 0,-1-1-16 0,3 0-16 15,2 1-480-15,0-1-80 0,1 0-32 0,1-2 0 16,1 0-352-16,1 2-80 0,0-2-16 0,1 1 0 16,-3 0-272-16,0 0-48 0,0 0-16 0,-1 1 0 15,1 0-192-15,-1 1-128 0,-1 0 128 0,2 1-128 0,-3-2 0 0,0 1 128 16,-3 0-128-16,-1 0 0 15,0 1 0-15,-1 0-128 0,-1 0 0 0,-2 0 0 16,-2 0-1456-16,-5 0-272 0,0 0-64 0,0 0-17936 16</inkml:trace>
  <inkml:trace contextRef="#ctx0" brushRef="#br0" timeOffset="14596.445">10499 7018 21999 0,'0'0'960'0,"0"0"224"0,0 0-944 0,0 0-240 0,0 0 0 0,0 0 0 0,0 0 1536 0,0 0 272 16,0 0 48-16,0 0 16 0,5 5-192 0,-2 0-32 15,-2 0-16-15,1 2 0 0,0 0-160 0,0 2-48 16,-1 1 0-16,0 0 0 0,0-1-592 0,0 1-112 16,0 2-16-16,-1 1-16 0,0-3-176 0,0 3-48 15,1 0 0-15,0 1 0 0,0 0-176 0,0 1-32 16,0 0-16-16,0 0 0 0,-1 0 16 0,0 1 0 16,0-2 0-16,1 1 0 0,0-1-48 0,0-1 0 15,-1 0 0-15,1 2 0 0,1 0-16 0,-1 2-16 16,-1-3 0-16,2 1 0 0,1 2-176 0,-1 1 192 15,-1 0-192-15,1 0 192 0,-1-1-192 0,1 2 128 16,0-1-128-16,0 2 128 0,1-2-128 0,-1 1 160 16,-2-1-160-16,1-1 160 0,0 1-160 0,1-1 192 15,0-3-192-15,0 1 192 0,-1-1-192 0,1-2 128 16,0 1-128-16,0 1 128 0,0-2-128 0,-1 1 160 16,1 1-160-16,0-1 160 0,0 2 96 0,0 0 32 15,0 0 0-15,0 2 0 0,-1-2-416 0,1 2-96 16,-1-1-16-16,1 1 0 0,0 0 240 0,0 0 0 15,0-1 0-15,0 1 0 0,-1 0 0 0,0-1 0 0,-1 0 0 16,1 0 0-16,-1-2 0 0,1 1 0 0,0 0 0 0,0-2 0 16,0 0 128-16,0 0-128 0,-1 0 0 0,0 2 0 15,0 1 0-15,0 0 0 0,0 2 0 0,0 0 0 16,0-3 0-16,1 3 0 0,0-1 0 0,0 2 0 16,-1 0 0-16,1-1 0 0,0 2 0 0,0-2 0 0,0 1 128 0,0-1-128 15,-1 0 0-15,1 0 0 0,0-2 0 0,0 1 0 16,0-2 0-16,0 1 0 0,0 1 128 0,0 0-128 15,-1 3 0-15,1 2 0 0,0-1 0 0,0 1 0 16,-1 2 128-16,1-1-128 0,0 0 0 0,0-1 128 16,0 0-128-16,1 0 0 0,-1-2 128 0,1-1-128 15,0 0 0-15,1 1 0 0,-1-3 128 0,0 0-128 16,0-1 0-16,1 1 0 0,-2 0 0 0,0 1 0 16,-1 1 0-16,0 0 0 0,1 2 0 0,-1 1 0 15,0 1 128-15,0-1-128 0,1 1 0 0,-1-1 160 16,0 1-160-16,0-2 128 0,0 1-128 0,1 1 128 15,0-3-128-15,0-1 128 0,0-1-128 0,1 1 0 16,0-3 0-16,-1 2 128 0,0-2-128 0,0 2 0 16,1 1 0-16,0-1 0 0,-1 3 0 0,1-2 0 15,0 2 128-15,0 0-128 0,0 2 0 0,-1-2 128 16,2 1-128-16,-1-1 128 0,0 1-128 0,-1-1 0 16,0 1 144-16,0-2-144 0,0 0 0 0,0-1 128 15,0-2-128-15,0 1 0 0,0 0 0 0,0 0 0 0,0 1 0 16,1 0 128-16,-1 1-128 0,1-1 0 0,0 2 0 0,0 0 0 15,0-1 0-15,0 0 0 0,0 0 0 0,0-1 0 16,-2 2 0-16,1 0 0 0,-1-1 0 0,0 1 0 16,0-2 0-16,0 0 128 0,-1 0-128 0,0 1 0 15,0-3 0-15,1 3 144 0,-1 1-144 0,1 2 0 16,0-1 128-16,0 1-128 0,0-1 0 0,0 2 0 0,1-1 0 0,-1 2 0 16,1-2 0-16,0-2 0 0,0 0 0 15,0 1 0-15,-1-1 0 0,0-1 0 0,0-2 0 0,0 1 0 16,-1-1 0-16,0 1 0 0,0 2 0 0,0-1 0 15,0 3 128-15,0 0-128 0,2 0 0 0,-1 1 0 16,0-1 0-16,0-1 0 0,0 1 128 0,1-1-128 16,0-2 0-16,-1 1 0 0,0-1 0 0,0-2 0 15,-1 0 0-15,0 0 0 0,0-3 128 0,0 2-128 16,1-1 0-16,-1 1 0 0,-1 0 0 0,1 2 0 16,0 1 0-16,0-1 0 0,0 2 128 0,0-2-128 15,0 2 0-15,1 0 0 0,0 0 0 0,0-2 0 16,0 0 0-16,1 1 0 0,0-3 0 0,0 1 0 15,-1-1 0-15,1-1 0 0,-1 2 0 0,0-3 0 16,0 0 0-16,0 0 0 0,1 0 0 0,-1 0 0 16,0 0 0-16,1-1 0 0,0 1 0 0,0 3 0 15,0-1 0-15,0-1 0 0,-1 1 0 0,2-2 0 16,-2 1 0-16,1 0 0 0,-1 2 0 0,1 0 0 16,-1-1 0-16,1 1 0 0,0 0 0 0,-1 1 0 15,0 0 0-15,1-2 0 0,-2 0 0 0,0-1 0 16,0 0 0-16,1 0 0 0,-1-1 0 0,1 0 0 15,-1 0 0-15,0-1 0 0,1 1 0 0,0 0 0 0,-1 0 0 16,1 2 0-16,-1 1 0 0,1-1 0 0,0 2 0 16,0 0 0-16,0 2 0 0,0-2 0 0,-1 2 0 0,0-1 0 15,0 0 0-15,0 1 0 16,0-3 0-16,0 1 0 0,0-5 0 0,0 1 0 0,0 0 0 16,2-3 0-16,-1 0 0 0,0 0 0 0,0 0 0 0,0-2 0 15,1 2 0-15,-1-2 0 0,0 1 0 0,0 1 0 0,0 1 0 16,-1 1 0-16,0-4 0 0,-1 4 0 15,0-1 0-15,0 0 0 0,0-2 0 0,1 1 0 0,-1-1 0 0,0-1 0 16,0-3 0-16,0 0 0 0,0-1 0 0,1-1 0 16,1-5 0-16,0 0 0 0,0 0 0 0,0 0 0 15,0 0 0-15,0 0 0 0,0 0 0 0,0 0 0 16,0 0 0-16,0 0 0 16,1 3 0-16,0 2 128 0,0-1-128 0,1 0 160 0,1 0 128 0,2 0 32 15,-1 0 0-15,1 0 0 0,1 1-96 0,0-1-16 16,1 1 0-16,-1-1 0 0,3 1-208 0,-1-2 144 15,2 0-144-15,-1 1 128 0,-1-2-128 0,3 0 0 16,-2 0 0-16,0 1 0 16,0-2-576-16,1 0-160 0,0 0-32 0,1-1-14912 0,1-3-2976 0</inkml:trace>
  <inkml:trace contextRef="#ctx0" brushRef="#br0" timeOffset="16963.584">21094 6652 28559 0,'0'0'1264'0,"0"0"272"0,0 0-1232 0,0 0-304 0,0 0 0 0,0 0 0 16,0 0 1984-16,0 0 352 0,0 0 64 0,0 0 16 16,6 2-1168-16,0 1-224 0,1 0-64 0,4 0 0 15,3-1-336-15,1 0-80 0,4 2-16 0,1 0 0 16,1-1 48-16,0 2 16 0,0 0 0 0,0-1 0 16,-3 1-48-16,0 1-16 0,-2 0 0 0,-1 1 0 15,-1 0-144-15,0 0-16 0,-1-3-16 0,1 0 0 0,1 1-160 0,-1 0-16 16,1-1-16-16,0 1 0 0,-1-3-160 0,0 1 0 15,-2-2 144-15,-2 0-144 0,-1 0 0 0,-2-1 144 16,-7 0-144-16,0 0 0 0,0 0 192 0,0 0-192 16,0 0 192-16,0 0-192 0,0 0 208 0,0 0-64 15,0 0-16-15,0 0 0 0,0 0-128 0,0 0 0 16,0 0 0-16,0 0 0 0,0 0 0 0,0 0 0 16,0 0 0-16,0 0 0 0,0 0 0 0,6-1 0 15,-6 1 0-15,6-1 0 0,-6 1 0 0,5-1 0 16,-5 1 0-16,6 0 0 0,-6 0 0 0,5-2 0 15,1 1 0-15,-1 0 0 0,-5 1 0 0,6-1 0 16,0 1 0-16,-6 0 0 0,0 0-128 0,0 0 128 16,5-3 0-16,-5 3 0 0,0 0 0 0,0 0 0 15,0 0 0-15,0 0 0 0,0 0 0 0,0 0 0 16,2 5 0-16,-1 1 0 0,0 0 0 0,-1 1 0 16,-1 2 0-16,0 1 0 0,-1 1 0 0,0 1 0 15,0-1 0-15,1 2 0 0,0-2 0 0,0 0 0 16,0 1 0-16,0 0 0 0,-1-1 0 0,0 1 0 0,0-1 0 0,0 3 0 15,-1 0 0-15,0 2 0 0,0 1 0 0,0 2 0 16,1 2 0-16,0 1 128 0,-1 1-128 0,1 0 0 16,0 2 128-16,0 0-128 0,-1 2 128 0,1-2-128 15,-1 1 160-15,1-1-160 0,-1-3 192 0,0 0-192 16,0-1 176-16,0-1-176 0,1 0 160 0,0 2-160 16,-1 0 176-16,1 2-176 0,0-1 192 0,1 3-192 15,-1-3 176-15,1 4-176 0,0-3 160 0,0 2-160 0,0-2 144 0,0 0-144 16,-1-1 128-16,-1-2-128 0,1-1 128 0,1-1-128 15,-1-1 128-15,0 2-128 0,1 0 128 0,-1 1-128 16,0 0 128-16,0 2-128 0,0 1 0 0,0 1 0 16,1-1 128-16,-1 1-128 0,0-1 0 0,0 1 0 15,-1 1 0-15,1-2 0 0,0 1 0 0,0-4 0 16,-1 1 0-16,1-4 0 0,-1 1 128 0,1 0-128 16,0 2 128-16,0-1-128 0,-1-1 0 0,1 2 128 15,0-2-128-15,0 2 0 0,0 1 320 0,0 0 0 16,1-1-16-16,1 3 0 0,-2-4-304 0,1 3-272 15,0-3 48-15,0 1 16 0,-1-1 208 0,0-1 0 16,0 0 0-16,0 0 0 0,1 1 0 0,-1 0 0 16,1-1 0-16,-1 3 0 0,0 2 0 0,0-1 0 15,0 2 0-15,0 1 0 0,0 0 0 0,0 1 0 16,1-1 0-16,-1 2 0 0,0-3 0 0,0-3 0 0,0 1 0 0,0-1 0 16,0-1 0-16,1 0 0 15,-2 2 0-15,0 0 0 0,1 2 0 0,0-1 0 16,1 1 0-16,0 0 0 0,1 1 0 0,-1-1 0 0,1-1 0 0,-1 1 0 15,0-3 0-15,1 1 0 0,-1-2 0 0,0 1 0 16,0-2 0-16,0 3 0 0,0-3 0 0,0 3 0 16,-1 1 0-16,1 4 0 0,0 2 0 0,1-1 0 15,-1 2 0-15,1-2 0 0,0 0-128 0,0-4 128 16,0 0 0-16,1-3 0 0,0-2 0 0,1 1-144 16,-2-1 144-16,0 2 0 0,0-2 0 0,0 1 0 0,0-1 0 0,0 0 0 15,0 1 0-15,1 0 0 0,-1 3 0 16,0 0 0-16,0-1 0 0,1 2 0 0,1 0 0 0,-1 0 0 15,-1-2 0-15,1 0 0 0,0-2 0 0,0 1 0 16,0-3 0-16,0 1 0 0,-1-1 0 0,1 2 0 16,0-1 0-16,0-1 0 0,0 2 0 0,1 1 0 15,-2 1 0-15,0-1 0 0,0 0 0 0,0-1 0 16,0 3 0-16,1-3 0 0,0 0 0 0,0-1 0 16,-1 0 0-16,0-2 0 0,0 1 0 0,1-2 0 15,-1 2 0-15,1-1 0 0,0 0 0 0,-1 0 0 16,0 1 0-16,0 4 0 0,0-4 0 0,0 3 0 15,0-1 0-15,0 2 0 0,0-2 0 0,0 1 0 16,1-1 0-16,0 1 0 0,0 0 0 0,-1-2 0 16,0 1 0-16,0-2 0 0,0 0 0 0,0-2 0 15,-1 2 0-15,0-1 0 0,0 2 0 0,0 1 0 16,0 1 0-16,0 2 0 0,1-1 0 0,0 3 0 16,0 2 0-16,0-1 0 0,0-1 0 0,0 0 0 15,0 0 0-15,1 0 0 0,0-1 0 0,-1-2 0 16,0-1 0-16,0-1 0 0,0 1 0 0,0 1 0 0,0 1 0 15,0 3 0-15,0-1 0 0,0 1 0 16,1 1 0-16,1-2 0 0,-1 0 0 0,1 0 0 0,1-2 0 0,-2-1 0 16,0-1 0-16,0 0 0 0,0-2 0 0,0 2 0 15,0-2 0-15,0 3 0 0,-1 0 0 0,0 4 0 16,0 0 0-16,1 3 0 0,0-1 0 0,1 2 0 16,-1-3 0-16,0 1 0 0,0-3 0 0,1 1 0 15,-1-4 0-15,0 1 0 0,0-4 0 0,0 2 0 16,0 0 0-16,0 1 0 0,0-1 0 0,0 2 0 15,-1 0 0-15,1 0 0 0,0 2 0 0,1 1 0 0,0 0 0 0,0 0 0 16,0-4 0-16,0 3 0 0,0-3 0 0,0-1 0 16,1-2 0-16,-1-2 0 0,0-1 0 0,-1-3 0 15,0-1 0-15,0-1 0 0,0-2 0 0,0-2 0 16,0-2 0-16,-1 0-128 0,0 0 128 0,0-6 0 16,0 0 0-16,0 0-128 0,0 0 128 0,0 0 0 15,0 0-144-15,1 5 144 0,-1-2 0 0,-1 2 0 16,1-5 0-16,-1 4 0 0,-1-1 0 0,1 2 0 15,-1-1 0-15,0 1 0 0,0 0 0 0,0-1 0 16,0 0 0-16,2-4 0 0,-2 4 0 0,0 1 0 16,2-5 0-16,-2 4 0 0,-1 0 0 0,-1-1 0 15,1 0 0-15,-2 1 0 0,0-2 0 0,-2 2 0 16,-1-1 0-16,-1 1 0 0,0-1 0 0,0 1 0 16,-1 0 0-16,-1 0 0 0,0 1 0 0,0-2 0 15,-1 0 0-15,0 2 0 0,0-1 128 0,1 0-128 16,0-1 128-16,0 2-128 0,1-1 0 0,1 0 0 15,-2 1 0-15,1-1 0 16,-1-2-1120-16,2 2-160 0,-1-2-16 0,1 0-13424 0,0-2-2672 0</inkml:trace>
  <inkml:trace contextRef="#ctx0" brushRef="#br0" timeOffset="18478.919">7640 8629 22575 0,'0'0'992'0,"0"0"224"0,0 0-976 0,0 0-240 0,0-5 0 0,0 0 0 0,0 5 1584 0,0-5 272 16,0 0 48-16,0 0 16 0,-1-1-208 0,1 6-48 15,0 0 0-15,0 0 0 0,-5-3 32 0,-1 2 0 16,-2 2 0-16,0 3 0 0,-1 2-480 0,-1 4-112 15,-1 2-16-15,-3 7 0 0,-2 2-320 0,0 5-80 16,-2 4-16-16,0 4 0 0,-2 2 32 0,0 1 16 16,-1-1 0-16,1 5 0 0,4 3-128 0,2 1-16 15,3 0-16-15,5 0 0 0,4-5-128 0,5-3-32 16,3-3 0-16,5-6 0 0,5-4-272 0,3-3-128 16,4-4 128-16,2-5-128 0,1-1 0 0,-2-3 0 15,1-1 128-15,-2-2-128 0,0-2 0 0,0-1 0 16,-1-1 144-16,-1 0-144 0,-3-1 0 0,-3 0 0 15,2-1 0-15,-2 0 128 0,-4-1-128 0,-1 1 0 16,-2 0-128-16,-8 1 128 16,0 0-1072-16,0 0-128 0,5-4-16 0,-2-3-16 15,-1-1-1696-15,-3-1-336 0,-1-1-64 0</inkml:trace>
  <inkml:trace contextRef="#ctx0" brushRef="#br0" timeOffset="18945.583">8207 8876 19343 0,'0'0'1728'0,"0"0"-1392"0,3 6-336 0,0 0 0 15,4 0 6080-15,1 2 1136 0,1-3 224 0,2 1 48 16,2-1-4800-16,1 0-976 16,0-1-192-16,2-1-48 0,2 0-864 0,1-2-176 15,-4 0-48-15,3-1 0 0,-1-1-256 0,1 0-128 0,0-2 0 16,0 0 128-1,0 0-640-15,-3 0-144 0,-1-1-32 0,-1 1 0 0,-1 1-1504 0,-3-1-304 0,0 2-64 16,-9 1-17424-16</inkml:trace>
  <inkml:trace contextRef="#ctx0" brushRef="#br0" timeOffset="19116.763">8319 9134 17503 0,'-8'12'768'0,"5"-8"176"0,-1 1-752 0,1 1-192 0,1-1 0 0,2-5 0 16,0 0 7232-16,4 5 1408 0,2 0 272 0,2 0 64 0,3-1-6160 0,1-1-1248 15,-1 0-240-15,2-1-48 0,1 1-736 0,-1-3-144 16,2 1-16-16,1-1-16 0,-1-1-368 0,2 1 128 16,1-3-128-16,-1 0 0 15,1-1-624-15,0-2-192 0,1-1-32 0,-2-1-15184 16,-1 1-3040-16</inkml:trace>
  <inkml:trace contextRef="#ctx0" brushRef="#br0" timeOffset="22331.999">9494 9273 12895 0,'0'0'1152'0,"0"0"-928"16,0 0-224-16,1-5 0 0,-1 5 4960 0,0 0 944 15,0 0 192-15,0 0 48 0,2-6-3264 0,-2 6-640 16,0 0-128-16,0 0-16 0,4 6-1024 0,0 1-208 16,0 2-32-16,0 1-16 0,0 2-240 0,0 2-64 15,0-3 0-15,0 5 0 0,-1 2 16 0,-1 1 0 16,-1 2 0-16,0 1 0 0,0 1-48 0,0-1-16 15,1 0 0-15,-1-2 0 0,0-1-128 0,0-2-16 0,1-3-16 16,1-1 0-16,-1-2-144 0,1-4-32 0,-1-1 0 0,-2-6 0 16,0 0-128-16,0 0 160 0,4-2-160 0,0-3 160 15,0-3 16-15,-2-4 0 0,0-4 0 0,1-2 0 16,0-3-48-16,0 1-128 0,1-4 192 0,0 2-64 16,1-1-128-16,1 2 0 0,-1-1 0 0,1 1 0 15,0-1 240-15,-1 3-48 0,2 0 0 0,1 2 0 0,0 2-192 16,0 1 0-16,-1 1 0 0,-1 4 0 15,1 2 0-15,0 1 0 0,-2 1 0 0,0 4 0 0,-5 1 0 0,5 6-192 16,1 2 48-16,-1 2 0 0,-1 3 288 0,1 2 64 16,1-1 16-16,1 4 0 0,-2 1 0 0,-1 1 0 15,1 1 0-15,-1 1 0 0,0 0-64 0,-1 0-16 16,1 1 0-16,0-2 0 0,-1 0-16 0,1-3-128 16,0-1 192-16,0-2-64 0,1-3-128 0,-1-1 0 15,0-2 144-15,1-4-144 0,0-2 0 0,1-4 0 16,0-3 0-16,0-4 0 0,0-4 0 0,2-3 128 15,1-5-128-15,1-2 0 0,2-4 0 0,2 2 128 16,-2-1-128-16,2 3 0 0,0 1 0 0,-2 3 0 16,2 2 0-16,-2 2 0 0,-1 3 0 0,-1 1 0 15,-2 2 0-15,0 3 0 0,-1 3 0 0,-1 2 128 16,0 3-128-16,-1 4 0 0,-2 3 320 0,1 0-16 16,-1 4 0-16,0 3 0 0,-1 1-80 0,1 5-16 15,-1 0 0-15,1 3 0 0,0-1-208 0,1 0 0 16,1-2 0-16,-1-1 0 0,1-4 0 0,0-1 128 0,1-5-128 15,-1-2 64 1,1 0-624-16,0-4-96 0,1-1-32 0,-1-2 0 16,-6-3-1776-16,7-1-352 0,0-3-80 0</inkml:trace>
  <inkml:trace contextRef="#ctx0" brushRef="#br0" timeOffset="23668.523">15744 13017 33343 0,'0'0'1472'0,"0"0"320"0,1-3-1440 0,0 0-352 0,-1-2 0 0,0 2 0 16,0 3 1904-16,0 0 304 0,0 0 64 0,0 0 16 15,1 7-832-15,1 0-176 0,-1 1-16 0,0 1-16 16,0 3-496-16,0 0-112 0,1 2 0 0,-1 2-16 16,0-1-176-16,0 0-48 0,0 3 0 0,0-1 0 0,0 0-128 0,1-2-16 15,0 0-16-15,-1-2 0 0,0 0-16 0,1-1 0 16,0-2 0-16,0-1 0 0,-1-2 0 0,1 0 0 16,-2-7 0-16,4 5 0 0,-4-5-16 0,0 0 0 15,5 2 0-15,0-2 0 0,-5 0 16 0,6-5 0 16,0-2 0-16,0-2 0 0,1-4-32 0,1-1 0 15,0-5 0-15,1 1 0 0,0-5-192 0,1 2 128 16,0-2-128-16,-1 3 0 0,1-1 0 0,1 4 128 16,0 1-128-16,-1 3 0 0,0 2 144 0,1 2-16 15,-1 2 0-15,-2 1 0 0,2 3 32 0,-2 2 0 16,-1 2 0-16,2 2 0 0,-2 1-16 0,0 2 0 16,-1 2 0-16,0 0 0 0,1 1 16 0,-2 3 0 15,0 1 0-15,-1 0 0 0,0 2-160 0,0 2 192 16,-1-3-192-16,0 1 192 0,1-1-192 0,-2-1 128 15,-1 1-128-15,0 0 128 0,1-2-128 0,-2 1 192 0,0-3-192 16,0-2 192-16,1 0-192 0,-1-2 160 0,-1 0-160 16,1-6 160-16,0 0-160 0,0 0 0 15,0 0 0-15,0 0 0 0,0 0 0 0,5-6 0 0,0-2 0 0,1-4 0 16,1-3 0-16,-1-2 0 16,2-4 0-16,2-1 0 0,-1-2 0 0,2-2 0 0,1 2 0 0,2 1 0 15,-2 2 0-15,0 4 0 0,1 2 0 0,0 4 0 16,-2 1 0-16,-1 3 0 0,0 2 0 0,0 2 0 15,-3 2 0-15,1 2 160 0,-2 2-160 0,1 3 160 16,0 3-16-16,-1 4 0 0,0 2 0 0,-2 2 0 16,0 5-144-16,0 0 0 0,-1 1 0 0,1 1 0 0,-1 2 0 15,1-2 0-15,-1 0 128 0,1-3-80 0,1-2-48 0,-1-3 0 16,0-1 0-16,1 0 0 0,0-6 0 0,-2 1 0 16,2-1 0-16,-1-2 0 15,0-3-656-15,-4-4-128 0,0 0-32 0,0 0 0 16,0 0-3248-16,5-5-656 0</inkml:trace>
  <inkml:trace contextRef="#ctx0" brushRef="#br0" timeOffset="27073.019">11166 858 25103 0,'0'0'1104'0,"0"0"240"0,0 0-1072 0,0 0-272 16,0-5 0-16,-1 0 0 0,1 5 1632 0,0-5 272 16,0 0 48-16,0 5 16 0,0 0-480 0,0 0-80 15,1-4-32-15,-1 4 0 0,0 0-1104 0,0 0-272 0,0 0 0 16,0 0 1600-16,3 5 272 15,0 4 48-15,-1 3 16 0,-1 4-1104 0,-1-1-208 0,-1 4-48 0,0-1-16 16,0 1-304-16,0 1-48 16,0-1-16-16,-1 0 0 0,0-2-192 0,1-1 128 0,0 0-128 0,1 0 0 15,1-3 0-15,1-1 128 0,-1-2-128 0,1-1 0 16,1-4 128-16,0-1 0 0,-3-4-128 0,0 0 192 16,0 0 80-16,0 0 16 0,5-3 0 0,-1-1 0 15,-1-2-32-15,0-2 0 0,2-1 0 0,-2-2 0 0,0 0-96 0,-1-1-32 16,1-2 0-16,0 1 0 15,0-2-128-15,0 1 128 0,1-2-128 0,0-1 128 16,0 0 0-16,0-1-128 0,-1-2 192 0,1 1-64 16,1 1-128-16,-1 1 128 0,0 2-128 0,0 2 128 15,1 1-128-15,0 2 0 0,-2 2 0 0,1 3 0 0,0 0 128 0,-4 5-128 16,7 0 0-16,0 1 128 0,-3 4 0 0,2 0 0 16,0 2 0-16,0 1 0 0,0 2-128 0,0 0 192 15,-1 2-192-15,0 1 192 0,1 1-192 0,-1-1 128 16,-1 1-128-16,0 0 128 0,-1 0-128 0,0 0 128 15,-1-1-128-15,0-1 128 0,0-1-128 0,-2 1 0 16,0-2 0-16,0-3 128 0,1 1-128 0,-1-1 0 16,-1 0 0-16,1-7 128 0,0 0-128 15,0 0 0-15,0 0 0 0,0 0 0 0,0 0 0 16,5-2 0-16,1-3 0 0,-1-3 0 0,1-1 0 16,1-1 0-16,1-6 128 0,0-1-128 0,0-1 128 0,2-3-128 0,0 1 128 15,1-3-128-15,0 1 0 0,-1 0 0 0,1 4 128 16,1 1 32-16,-2 2 0 0,-3 4 0 0,1 2 0 15,-1 2-160-15,-1 4 160 0,0 3-160 0,0 5 160 16,-1 1 96-16,-1 6 32 0,0 4 0 0,0 5 0 16,-1-1-32-16,1 3 0 15,-1-1 0-15,0 1 0 0,0-2-112 0,0 0-16 0,1-2-128 0,-1 1 192 16,0-3-192-16,0-1 0 16,0 0 0-16,1-1 0 0,-1-3 0 0,1 0 0 0,0-3 0 15,1-1 0-15,-1-2 0 0,2-1-240 0,-1-2 32 0,0-3 0 31,-5 0-1056-31,6-4-208 0,-1-2-32 0,1 0-16 0,0-2-1872 16,-1 0-368-16</inkml:trace>
  <inkml:trace contextRef="#ctx0" brushRef="#br0" timeOffset="29638.207">12051 785 14735 0,'0'0'1312'0,"0"0"-1056"16,0 0-256-16,-4 2 0 0,4-2 2464 0,-5 3 432 15,5-3 96-15,0 0 16 0,0 0-1376 0,0 0-272 16,0 0-48-16,0 0-16 0,0 0-384 0,0 0-80 16,0 0 0-16,0 0-16 0,6-4 464 0,1 1 80 15,3 0 32-15,1 0 0 0,-1 1-144 0,2 1-32 16,1 0 0-16,1 1 0 0,-1 0-352 0,3 0-80 15,0 1-16-15,-1 0 0 0,2 0-448 0,-1 1-80 16,0 0-32-16,-1 1 0 0,-3 0-208 0,0 1 0 16,-2 0 0-16,-1 3 0 15,-3 1-1616-15,-2 0-432 0,-2 1-64 0,-3 0-16256 0</inkml:trace>
  <inkml:trace contextRef="#ctx0" brushRef="#br0" timeOffset="29785.08">12089 972 36575 0,'0'0'1616'0,"-5"3"336"0,-1 0-1568 0,0 0-384 0,0 0 0 0,6-3 0 16,-6 3 1984-16,6-3 320 0,-3 5 64 0,3-5 16 16,0 0-1232-16,3 5-240 0,1 0-48 0,3-1-16 15,2 0-608-15,2-1-240 0,3 1 176 0,1-1-176 16,1-1 0-16,2-1 0 0,2-1 0 0,3 0 0 31,0 1-752-31,1-1-192 0,-2 0-32 0,1 0-16 16,-3 0-2320-16,0 0-464 0</inkml:trace>
  <inkml:trace contextRef="#ctx0" brushRef="#br0" timeOffset="30255.838">12832 604 5519 0,'0'0'496'0,"0"0"-496"0,3-5 0 0,-1 0 0 16,0 0 5840-16,-2 5 1072 0,0 0 224 0,0 0 32 15,0 0-3584-15,0 0-704 0,0 0-160 0,1 7-32 16,0 2-976-16,0 2-208 0,-2 4-32 0,0 6-16 16,-2 1-688-16,0 6-144 0,0 4-32 0,-1 0 0 15,0 2-336-15,1-1-80 0,-1-2-16 0,1-2 0 16,0-1-160-16,0-3 0 0,1-3 0 0,0 0 0 0,1-3 0 0,1-1 0 15,0-3-192-15,1-2 192 16,0-1-1344-16,1-2-128 0,0-3-48 0,1-2 0 16,-3-5-1952-16,0 0-400 0</inkml:trace>
  <inkml:trace contextRef="#ctx0" brushRef="#br0" timeOffset="30405.234">12964 533 43599 0,'0'0'960'0,"-2"8"192"0,1 1 32 0,-1 2 48 0,0 0-976 0,1 4-256 0,0 2 0 0,0 1 0 0,0 4 768 0,0 3 128 0,0 3 0 0,1 2 16 15,1 0-592-15,0 2-128 16,0 0-32-16,0-4 0 0,0 1-160 0,0-4 0 0,0-3 0 0,-1-2 0 31,0-2-1504-31,-1-5-176 0,0 1-48 0,-1-4-11248 0,-1-2-2256 0</inkml:trace>
  <inkml:trace contextRef="#ctx0" brushRef="#br0" timeOffset="30576.585">12666 813 24879 0,'-1'-5'2208'0,"1"0"-1760"0,0 5-448 0,4-7 0 16,1 1 3968-16,3 1 704 0,1-1 128 0,2 1 48 16,3 0-2464-16,2 2-480 0,1-1-112 0,3 3 0 15,-1 1-1056-15,1 0-208 0,0 0-32 0,0 2-16 16,1 1-352-16,0-1-128 0,2 2 0 0,-2 0 144 15,1 0-144-15,-3-1-192 0,0-1 32 0,-3 0 16 16,-1 1-2480-16,-3 0-480 0,-3-1-96 0</inkml:trace>
  <inkml:trace contextRef="#ctx0" brushRef="#br0" timeOffset="30751.333">12695 952 25791 0,'-2'11'2304'0,"2"-11"-1856"16,0 0-448-16,5 4 0 0,2 1 0 15,4-2 0-15,2-1 0 0,2 0 5008 0,0-2 912 16,3-1 176-16,0 0 48 0,1 0-4512 0,1-2-896 16,1-1-176-16,1 0-48 0,3-3-368 0,1 0-144 15,1-1 0-15,0 0 144 16,0-2-784-16,1 1-176 0,-2-1-16 0,-1 0-20528 0</inkml:trace>
  <inkml:trace contextRef="#ctx0" brushRef="#br0" timeOffset="30997.606">13383 809 8287 0,'0'0'736'0,"0"0"-592"0,0 0-144 0,0 0 0 16,0 0 8080-16,0 0 1584 0,-3 4 320 0,0 2 64 15,-1 2-7184-15,2 1-1456 0,1 3-272 0,1 6-64 16,0 1-864-16,1-3-208 0,-1 2 0 16,0-2 0-16,0 0 128 0,0-3-128 0,0-2 0 15,1 0-1152-15,0-2-336 0,0-3-64 0,-1-6-7504 16,0 0-1504-16,0 0-288 0</inkml:trace>
  <inkml:trace contextRef="#ctx0" brushRef="#br0" timeOffset="31124.003">13344 617 37087 0,'0'0'816'0,"-6"0"160"0,6 0 48 0,-6 0 16 0,0 0-832 15,6 0-208-15,0 0 0 0,0 0-7280 16,0 0-1488-16,0 0-320 0</inkml:trace>
  <inkml:trace contextRef="#ctx0" brushRef="#br0" timeOffset="31319.536">13613 543 40255 0,'0'0'1792'0,"0"7"352"0,-1-1-1712 0,0 3-432 0,1 0 0 0,0 4 0 16,0-1 1536-16,0 3 208 0,0 3 48 0,0 3 16 16,1 2-960-16,0 4-192 0,-1 4-32 0,1-2-16 15,1 1-256-15,0 1-48 0,-1-4-16 0,0-1 0 0,0-2-448 0,0-3-96 16,-1-3 0-16,-1-4-16 15,-1-1-1168-15,-1-4-224 0,-1-1-64 0,-2-2-11760 16,1-1-2352-16</inkml:trace>
  <inkml:trace contextRef="#ctx0" brushRef="#br0" timeOffset="32007.115">13551 816 12895 0,'0'0'1152'0,"3"-4"-928"16,0 0-224-16,-3 4 0 0,3-4 5072 0,-3 4 976 15,0 0 192-15,5-2 32 0,-5 2-3728 0,6 0-752 16,0 0-160-16,0 1-32 0,1 1-976 0,1 1-208 15,1 0-32-15,0 0-16 0,-1-1-224 0,2 1-144 16,1 0 192-16,1 1-192 0,0-3 384 0,2 1-48 0,1 0 0 16,-1-1 0-16,2 0-160 0,1 0-48 15,-2-1 0-15,2-1 0 0,0 0-128 0,-3-1 0 0,-1-1 0 16,0 0 0-16,-1 0 208 0,0-2-32 16,-3-2-16-16,0 2 0 0,-2-1-160 0,-1-1 160 0,-1 1-160 0,-1-1 160 15,-2 0-160-15,-1 0 192 16,0 0-192-16,-1 0 192 0,-3 1-192 0,0 1 0 0,-1 1 0 0,0 3 128 15,-2-1-128-15,0 4 0 0,0 1 0 0,1 4 0 16,0 0 0-16,-1 3 0 0,-1 0 0 0,0 2 0 16,0 3 0-16,2 0 0 0,1-1 128 0,1 0-128 15,1 3 128-15,2-3-128 0,2-1 192 0,2-2-64 16,1 1-128-16,1-4-192 0,1-2 32 0,0 0 16 16,2-2 144-16,1-1 0 0,0-3 0 0,0 0 0 15,0-4 0-15,0 0 0 0,0-1 0 0,1-2 0 16,-2-2 0-16,0-1 176 0,1-1-176 0,-1 0 192 15,0-2-16-15,0-2 0 0,1-1 0 0,1-1 0 0,-1-1-176 0,0 3 128 16,-1 1-128-16,0 0 128 0,0 4-128 0,-1 0 0 16,-1 2 0-16,1 2 0 0,-3 2 0 0,0 2 0 15,0 1 0-15,-5 1 128 0,0 0 64 0,4 4 16 16,0 2 0-16,0 2 0 0,0 0 32 0,-2 1 0 16,-1 2 0-16,1 1 0 0,-1 1-80 0,0-1-16 15,1 2 0-15,0-1 0 0,0-2-16 0,-1 0-128 16,-1-1 192-16,1-2-64 0,0 0 16 0,0-1 0 15,-1-7 0-15,0 0 0 0,0 0-144 0,0 0 0 16,5 1 0-16,0-2 128 0,0-5-128 0,1-1 0 16,1-2 0-16,-1-2 128 0,2-1-128 0,1-2 0 15,-1-1 0-15,2 0 0 0,0-1 0 0,2 1 0 16,-2 1 0-16,2 1 0 0,0 1 0 0,2 2 0 0,-2 2 0 0,-1 1 0 16,0 2-128-16,-1-1217 128 15,-1 2438 0-15,-2-1216 0 0,-1 2 0 0,-2 2 0 0,0 2 0 0,-1 3 0 16,-2 0 208-16,0 5 64 0,-2 2 16 15,0 1 0-15,-1 3-64 0,0-2-16 16,-1 2 0-16,1-2 0 0,1-2-208 0,1-1 0 0,1-2 128 0,1-2-128 16,2-1-208-16,2-1-96 15,1-4-16-15,2-3 0 16,2-1-1600-16,-1-3-336 0,2-4-64 0,1-3-16 0,1-2-896 0,1-1-176 0,1-3-48 0</inkml:trace>
  <inkml:trace contextRef="#ctx0" brushRef="#br0" timeOffset="32256.895">14597 690 5519 0,'9'-15'496'0,"-5"9"-496"0,-1 0 0 0,0 0 0 15,1-1 5872-15,-1 0 1072 0,-3 1 224 0,1 1 32 0,-2 1-3040 0,1 4-592 16,-5-3-128-16,0 1-32 0,-1 0-1312 0,-2 2-272 16,0 1-48-16,-2 2-16 0,-1 1-672 0,0 1-144 15,1 1-32-15,1 2 0 0,0 1-352 0,1 0-80 16,2 1-16-16,3 1 0 0,1 0-272 0,4 0-64 16,2 1-128-16,2 1 192 0,3-1-192 0,2 0 0 15,2 1 0-15,1 1 0 0,0-1-224 0,-2 1 64 16,-2 0 16-16,0 0 0 0,-2 1 144 0,-3 0 0 15,-3-2-144-15,-2 2 144 0,-1 0 0 0,-4-3 208 16,-4 3-16-16,0-4-16 0,-3 1 224 0,-1-3 48 16,-1-1 16-16,-4 2 0 0,2-4-464 15,1-2 0-15,0-2 0 0,3-1-176 0,1-2-128 16,0-3-16-16,1-4-16 0,1-5 336 16</inkml:trace>
  <inkml:trace contextRef="#ctx0" brushRef="#br0" timeOffset="37277.825">11200 1687 36511 0,'0'0'1616'0,"-3"5"336"0,-1 1-1568 0,0 0-384 0,1 1 0 0,0-1 0 15,0 5 1296-15,1-1 176 0,0-1 48 0,1 2 0 16,0-1-592-16,1 1-112 0,0 0-32 0,1 0 0 16,0-1-368-16,0 1-80 0,0 0-16 0,0 0 0 15,0 0 48-15,0 0 0 0,-1-1 0 0,0 0 0 0,0-2 96 0,0 0 32 16,0-1 0-16,0-2 0 15,0-5 64-15,0 0 16 0,0 0 0 0,0 0 0 0,0 0-128 0,0 0-32 16,2-7 0-16,1-2 0 0,0-2-144 0,2-3-16 16,0-2-16-16,0 0 0 15,1-2-112-15,1-1-128 0,1 0 176 0,2-6-176 0,0 0 0 16,-1 3 0-16,0 2 0 0,0 3 224 0,0 3-64 16,-2 3-16-16,2 1 0 0,0 4-144 15,-2 3 0-15,0 4 0 0,0 3 368 0,0 3 32 16,-2 3 16-16,0 3 0 0,1 1-128 0,-1 3-32 15,-1 0 0-15,1 2 0 0,-1-1-80 0,0 0-32 16,0-2 0-16,-1 1 0 0,1 2-144 0,0 2 160 16,-1-3-160-16,0 2 160 0,0-3-160 0,0-1 0 15,-1-1 0-15,1-3 0 0,0 0 0 0,1-2 0 16,-1-1 0-16,0-2 0 16,-3-7-560-16,0 0-144 0,6 0-16 0,2-3-16 15,0-1-1152-15,1-5-224 0,1-2-64 0,-1-2-20064 0</inkml:trace>
  <inkml:trace contextRef="#ctx0" brushRef="#br0" timeOffset="37767.959">11917 1707 25791 0,'0'0'1152'0,"0"0"224"0,0 0-1104 0,0 0-272 16,0 0 0-16,7 2 0 0,0 0 4144 0,1-1 768 0,1 0 144 0,0-1 48 16,3 0-3344-16,0 0-672 0,0 0-128 0,-1 0-16 15,2 0-688-15,-1 0-256 0,-1-1 176 0,-1 0-176 16,1 1 0-16,0 0-192 0,-2 0 16 0,0 0 0 31,-1 0-3184-31,-1 0-640 0</inkml:trace>
  <inkml:trace contextRef="#ctx0" brushRef="#br0" timeOffset="37913.398">11953 1823 31327 0,'-4'3'2784'0,"-1"1"-2224"16,0-1-560-16,5-3 0 15,0 0 3440-15,0 0 576 0,3 5 112 0,3 0 32 0,1-3-2560 0,3 0-512 16,2-2-112-16,2 0-16 16,-1 0-592-16,2-1-128 0,1-1-32 0,3-1-10096 31,0-1-2016-31,-1 0-416 0</inkml:trace>
  <inkml:trace contextRef="#ctx0" brushRef="#br0" timeOffset="38533.556">12837 1493 21183 0,'0'0'1888'0,"0"0"-1504"16,0 0-384-16,0 0 0 0,0 0 3056 0,0 0 528 15,0 0 128-15,0 0 0 0,0 0-1056 0,4 6-224 0,-1 2-32 0,-1 5-16 16,0 4-784-16,-1 2-144 15,0 5-48-15,0 2 0 0,-1 2-608 0,0 2-128 0,-1-2-32 0,0 0 0 16,0 0-368-16,-1 0-80 0,0 0 0 0,1 2-16 16,0-1-304-16,0-1-64 0,0-2-16 0,1-4 0 31,0-3-1536-31,1-4-304 0,1-5-64 0,1-3-18192 0</inkml:trace>
  <inkml:trace contextRef="#ctx0" brushRef="#br0" timeOffset="38683.577">13057 1427 29487 0,'0'0'2624'0,"0"0"-2112"0,2 6-512 0,0 2 0 0,0 2 2752 0,1 4 432 15,-1 2 80-15,-1 3 32 0,0 3-1328 0,0 1-272 16,-1 3-48-16,-1 0-16 0,0 1-832 0,0 0-160 16,0 0-48-16,-1-1 0 0,-1-2-416 0,0-1-176 15,-1-2 128-15,0 2-128 16,-1-2-1024-16,-1 0-304 0,-1-4-48 0,-1-1-12480 15,-2-1-2496-15</inkml:trace>
  <inkml:trace contextRef="#ctx0" brushRef="#br0" timeOffset="38837.941">12744 1770 17503 0,'0'0'1552'0,"0"0"-1232"16,0 0-320-16,6-5 0 0,0 1 4912 0,1 0 912 15,0-1 192-15,3 0 48 0,-1 1-3888 0,2-1-768 0,2 0-144 0,1 0-48 16,0 0-896-16,3 0-176 0,1 1-144 0,1-1 192 15,2 2-192-15,0-1 0 0,3 3 0 16,0-2 0 0,-1 2-1728-16,-1 2-320 0,-1 2-64 0</inkml:trace>
  <inkml:trace contextRef="#ctx0" brushRef="#br0" timeOffset="38994.611">12825 1905 23039 0,'-6'3'2048'0,"0"1"-1648"0,1-2-400 0,5-2 0 15,0 0 4512-15,0 0 816 0,0 0 176 0,0 0 16 16,7-1-3792-16,2 0-768 0,1-1-160 0,3 0-32 16,2-1-384-16,2 0-96 0,3-2-16 0,2 1 0 15,5 1-272-15,1-2 0 0,1 0 0 0,1-3 0 16,1 0-1152-16,0 1-272 0,1-1-64 0</inkml:trace>
  <inkml:trace contextRef="#ctx0" brushRef="#br0" timeOffset="39361.957">13401 1699 26719 0,'0'0'2368'0,"0"0"-1888"16,0 0-480-16,0 0 0 0,-6 3 3744 0,2 1 656 0,0-1 128 0,0 2 16 15,0 1-2608-15,0 2-528 16,1 2-96-16,0-1-32 0,1 1-832 0,0-1-192 15,0 1-16-15,1 2-16 0,1-2-224 0,1 0 0 16,1 0 0-16,2 0 0 0,1-1 0 0,1-2 0 16,1-2 0-16,2-1 0 0,1-2-224 0,2-3 16 15,0-3 0-15,1 0 0 0,0-2 16 0,2-1 16 0,-1-1 0 0,-1-2 0 16,1 0 0-16,-1 1 0 0,-1-1 0 16,-1 1 0-16,-2 2 176 0,-1 0 0 0,-3 3-144 0,-1 1 144 15,-4 3 0-15,0 0 0 0,0 0 0 0,3 4 0 16,0 1 128-16,-2 0 0 0,1 2 0 0,0 1 0 15,0 0-128-15,3-1 0 0,0-1 0 0,2 1 128 16,0 0-384-16,3-4-64 0,-2 0-32 0,3-1 0 16,1-1-2080-16,2-2-432 0,1-2-80 0,1-2-14400 15</inkml:trace>
  <inkml:trace contextRef="#ctx0" brushRef="#br0" timeOffset="39647.772">13934 1604 23951 0,'-4'0'2128'0,"-3"0"-1696"15,-2 1-432-15,-1 0 0 0,-3 2 3760 0,1-1 656 16,-1 2 144-16,-1 1 32 0,-1 0-2160 0,0-1-448 16,2 1-64-16,3 2-32 0,0-2-992 0,3 1-208 15,1-1-48-15,4 0 0 0,2-5-384 0,5 5-96 16,2-1-16-16,4 1 0 0,2 0-144 0,3 0 0 16,1 0 0-16,0 1-176 0,2 0 176 0,-2 0 0 15,2 0 0-15,-3 1 0 0,-3 1 0 0,0 1 0 16,-4 0 0-16,-1 0-128 0,-5 0 128 0,-2 1 0 15,-2 2 0-15,-3-2 0 0,-4 0 0 0,-3 2 0 0,-3 0 128 0,-1 1-128 16,-3-1 128-16,0-2-128 0,0 0 128 0,0-1-128 16,1-2 0-16,1-2 0 0,2-3 0 0,3-3 128 15,1-3-288-15,3-2-48 0,2-3-16 0,4-4 0 32,4-1-2016-32,2 1-416 0,1-2-80 0,4 0-16496 0</inkml:trace>
  <inkml:trace contextRef="#ctx0" brushRef="#br0" timeOffset="40002.582">14060 1722 25679 0,'0'0'1136'0,"0"0"240"0,0 0-1104 0,6 2-272 0,2 0 0 0,-1 0 0 15,0-2 1888-15,0 0 320 0,1-2 64 0,0 1 16 0,0-1-944 0,1-1-176 16,-1-2-32-16,1 1-16 16,-1-1-496-16,0-4-112 0,1 0 0 0,-1 0-16 0,1 1-256 0,-1-1-48 15,-4 0-16-15,1 2 0 0,-1-2-48 0,-2 3-128 16,-2 2 192-16,0 4-64 0,-4-3 368 0,-1 2 64 15,0 3 16-15,-2 2 0 0,-1 3 128 0,0 3 48 16,-1 1 0-16,0 3 0 0,1 0-128 0,2 2-32 16,1-1 0-16,1 2 0 0,-1-3-192 0,2-1-32 15,4 1-16-15,0-2 0 0,2 0-352 0,1-5 128 16,1 0-128-16,2-1 0 0,1-2 0 0,0-1 0 16,2-3 0-16,2-3-128 0,2-2 128 0,-2-2 0 15,0 0 0-15,1-2-128 0,-1-2 128 0,1-1 0 16,-1 0 0-16,1-2 0 0,-2 0 0 0,0-1 0 0,1 0 0 15,-2-1 0-15,-1 1 0 0,0-1 128 16,0 0-128-16,0 2 128 0,-1 0-128 0,-2 1 0 16,1 2 128-16,2-1-128 0,-1 2 0 0,0 0 0 15,0 0 0-15,0 4 0 16,2 0-1088-16,-1 1-256 0,1 2-32 0,0 2-12336 16,2 1-2480-16</inkml:trace>
  <inkml:trace contextRef="#ctx0" brushRef="#br0" timeOffset="40279.144">14685 1554 23951 0,'-11'0'2128'0,"5"0"-1696"0,-1 0-432 0,-2 0 0 15,-2-2 4432-15,1 4 816 0,-1-2 144 0,0 0 48 16,1 1-2912-16,1 1-576 0,-1 0-112 0,2 0-32 16,-1 2-944-16,2 2-192 0,0 1-32 0,3 1-16 15,-1 0-384-15,3 2-80 0,1 2-16 0,2 0 0 0,2 3-144 0,0 1 0 16,2-1 0-16,-1 1 0 0,2 0 0 0,0-2 0 15,-1 1 0-15,1-2 0 0,-1-1 0 0,0-2 160 16,-1-1-16-16,-1 0 0 0,-3-2 240 0,0 0 64 16,0-2 0-16,0-5 0 0,-3 6 0 0,-1-1 16 15,-3-1 0-15,-1-1 0 0,-1 0-224 0,-1-1-48 16,0 0-16-16,0 0 0 16,-2-1-512-16,-2 0-112 0,1-1 0 0,-3 1-16 15,-2-1-1936-15,-3 0-384 0</inkml:trace>
  <inkml:trace contextRef="#ctx0" brushRef="#br0" timeOffset="48762.925">13377 6276 33231 0,'0'0'1472'0,"0"0"304"0,0 0-1424 0,0 0-352 16,7 5 0-16,2-1 0 0,2-4 2384 0,3 1 416 15,1 0 80-15,2-1 0 0,5 0-608 0,2-1-128 16,1 0-32-16,1 1 0 0,0 0-976 0,0 0-208 15,-1 1-32-15,2-1-16 0,-2 0-512 0,3 1-112 16,-2-1 0-16,1 1-16 0,-2 1-240 0,0-2 0 16,0 0-144-16,-1 0 144 15,0 0-1808-15,-1-2-272 0,1 0-48 0,-1-1-20176 0</inkml:trace>
  <inkml:trace contextRef="#ctx0" brushRef="#br0" timeOffset="59738.311">10821 8098 15199 0,'0'0'672'0,"0"0"144"0,0 0-656 0,0 0-160 16,0 0 0-16,0 0 0 0,0 0 1664 0,0 0 320 16,0 0 48-16,0 0 16 0,0 0-336 0,0 0-64 15,0 0-16-15,0 0 0 0,0 0-400 0,0 0-80 16,0 0 0-16,0 0-16 0,-4-1-336 0,4 1-64 16,-5 0-16-16,5 0 0 0,0 0-144 0,-5-1-16 15,2 0-16-15,3 1 0 0,-5-1-16 0,0 0 0 16,0 0 0-16,0 0 0 0,-1 0 48 0,1 0 0 15,0-1 0-15,1 0 0 0,4 2 64 0,-3-3 32 16,-1 0 0-16,0 1 0 0,1-3-544 0,0 1-128 16,0 0 0-16,-1 0 0 0,1 0 224 0,0 1 16 15,0 0 0-15,0-2 0 0,0 1 48 0,0 0 16 16,0 0 0-16,1 0 0 0,-1 0-16 0,0 1 0 16,0-2 0-16,0 1 0 0,-1 0-32 0,1 0-16 0,0 0 0 0,0-1 0 15,0 0-112-15,1 0-128 16,0 0 176-16,0-1-176 0,-1 0 128 0,0 0-128 15,1-1 0-15,1 0 0 0,-1 0 144 0,1 0-144 16,0 0 0-16,0 1 144 0,-1-1-16 0,1 1 0 16,0 0 0-16,1-2 0 0,0 0 48 0,0 1 0 15,-2 1 0-15,2-1 0 0,0-1 0 0,1 2 0 0,-1-2 0 16,1 1 0-16,0 1-176 0,0 0 160 0,1-3-160 16,0 3 160-16,0-2-160 0,-1 2 0 0,0 0 144 0,0 2-144 15,1-1 208-15,0 0-16 0,-1 0-16 0,0 1 0 16,1 0-176-16,-2 4 0 0,2-5 0 0,0 2 0 0,-2 3 0 0,2-5 128 15,0-1-128-15,-2 6 192 16,0 0-192-16,3-4 0 0,0 0 144 0,0 1-144 0,1-2 0 0,-4 5 0 16,4-4 0-16,0 0 128 0,0-1-128 0,0 0 0 15,0 0 0-15,0 0 0 0,2 2 0 0,-1-1 144 16,-1 0-144-16,0 0 0 0,1 0 144 0,0 1-144 16,0-1 0-16,-1 0 144 0,1 2-144 0,0-2 160 15,0 1-160-15,1 0 160 0,0 1-160 0,0-1 128 16,-1-1-128-16,0 1 128 0,1-1-128 0,1 1 128 15,1 0-128-15,0-2 128 0,0 0-128 0,0 0 192 16,2 0-192-16,0 1 192 0,2-2-192 0,-1 1 192 16,0 0-192-16,1 1 192 0,0-1-192 0,0 0 192 15,1 0-192-15,0 0 192 0,0 0-192 0,1 1 128 16,0 0-128-16,1-1 128 0,2 1-128 0,1-1 0 16,-2 0 0-16,2 0 128 0,1 1-128 0,-1-1 0 15,0 1 144-15,0-1-144 0,0 0 144 0,0 0-144 0,1 0 192 0,1 2-192 16,0-2 208-16,2 0-64 15,-2 0-16-15,4 1 0 0,0 1-128 0,1-1 192 0,-1-2-192 0,1 1 192 16,2 0-192-16,-1 1 128 0,1 0-128 0,-1 0 128 16,-3 0-128-16,0 2 0 0,-1-1 0 0,1 0 128 15,-2 1-128-15,1 1 0 0,-1-2 0 0,0 2 128 16,1 0-128-16,0 0 0 0,0-1 0 0,1 0 0 16,-1 0 0-16,2 1 128 0,-1-1-128 0,1 1 0 15,-3-1 0-15,0 2 128 0,-1-2-128 0,-1 1 0 16,-2-1 0-16,-2 2 128 0,2-2-128 0,-2 1 0 15,-3 1 128-15,0 0-128 0,-1-1 0 0,-1 1 128 0,-2 0-128 0,0 0 0 16,-8 0 0-16,0 0 128 0,0 0-128 0,0 0-176 16,0 0 48-16,-6 6 0 15,-2 2-2832-15,-1 1-560 0</inkml:trace>
  <inkml:trace contextRef="#ctx0" brushRef="#br0" timeOffset="62892.855">12097 7376 22463 0,'-12'2'992'0,"8"-1"208"0,4-1-960 0,-6 2-240 16,0-2 0-16,1 0 0 0,0 0 656 0,5 0 96 0,0 0 16 0,0 0 0 15,0 0 160-15,0 0 32 16,0 0 16-16,0 0 0 0,0 0 176 0,3-4 48 0,1 1 0 0,2 0 0 16,1 1 592-16,0 0 112 0,2 0 16 0,1 1 16 15,1 1-544-15,1 0-112 0,0 0-32 0,9 0 0 16,-2 0-512-16,2 0-96 0,-2 0-32 0,2 1 0 16,0-1-224-16,3 1-64 0,0 1 0 0,3-1 0 15,-1-1 48-15,1 0 0 0,-3 0 0 0,0 0 0 16,0-1 32-16,0 0 16 0,1 0 0 0,0 0 0 0,2-1-144 0,0 1-16 15,0-1-16-15,3 1 0 0,-1 0-112 0,-1 1-128 16,-1-1 176-16,-1 1-176 0,-1 0 128 0,-1 0-128 16,-3 1 0-16,-2 0 0 0,1 0 0 0,-3 1 0 15,1 0 0-15,1 0 0 0,-2-1 0 0,2 0 0 16,0-1 0-16,1 0 0 0,-1 0 128 0,2 0-128 16,-1 0 0-16,3 0 0 0,1 0 128 0,1-1-128 15,-1 0 192-15,2 0-192 0,-3-1 208 0,2 1-64 16,-1-1-16-16,0 0 0 0,1 0 64 0,2 0 16 15,3 1 0-15,0-1 0 0,0 1-208 0,3 0 144 16,0 1-144-16,-1-2 128 0,0 1-128 0,0-1 0 16,-4-1 0-16,-1 0 0 0,0 0 0 0,0 1 0 15,-1 0 128-15,-5 1-128 0,1-1 0 0,11 0 0 16,-3-2 0-16,0 0 0 0,0 2 0 0,-1-2 0 16,-2 1 0-16,0 0 0 0,-3 1 0 0,0 0 0 15,-1 1 0-15,0 0 0 0,-2 0 0 0,2-1 0 16,0-1 0-16,2 3 0 0,-1 0 0 0,1 0 0 15,1-2 0-15,1 1 0 0,2 0 0 0,-1 1 0 0,0 0 0 0,1 0 0 16,-3 1 0-16,1-1 0 0,-3-1 0 0,-1 1 0 16,0 1 0-16,1-1 0 0,1 0 0 0,1 0 0 15,3-1 0-15,-2 1 0 0,-1 0 0 0,3 0 0 16,0 0 0-16,-1 0 0 0,1 1 0 0,-3 0 0 16,0 1 0-16,-2-1 0 0,0 1 0 0,0-2 0 15,0-1 0-15,1 1 0 0,-2 0 0 0,4 0 0 16,1 0 0-16,1 0 0 0,0 0 0 0,-1 0 0 15,4 1 0-15,0-1 0 0,-3-1 0 0,-2 1 0 0,0 1 0 0,-2-1 0 16,1-1 0-16,-1 0 0 0,0 1 0 0,2 0 0 16,2-1 0-16,1 1 0 15,-1 1 0-15,0 0 0 0,2-1 0 0,2 1 0 0,-3 0 0 0,-2 0 0 16,-1 1 0-16,-2-1 0 0,2-2 0 0,-3 2 0 16,0 1 0-16,1-1 0 0,1 1 0 0,2 0 0 15,0 0 0-15,1-1 0 0,2-1 0 0,-2 1 0 16,2-1 0-16,-1 0 0 0,-2 0 0 0,1 0 0 15,-2-1 0-15,-1 1 0 0,0 0 0 0,2 0 0 16,1-1 0-16,1 1 0 0,-1 0 0 0,3 0 0 16,1 0 0-16,1 0 0 0,-2 0 0 0,-2 0 0 0,-2-2 0 15,-1 2 0-15,-2 2 0 0,-1-2 0 16,-1 1 128-16,2 0-128 0,0 0 0 0,1-1 0 16,0 0 0-16,2 0 0 0,2 0 0 0,1 0 0 15,1 0 0-15,1 0 0 0,-2-1 0 0,-2 1 0 16,-4 3 0-16,-2-2 0 0,0 0 0 0,1 0 0 15,-2 1 0-15,2-2 0 0,0 1 0 0,2 1 0 0,2 0 0 16,3-2 0-16,1 1 0 0,0-1 0 0,0-1 0 0,-1 1 0 16,-2 0 0-16,-4 0 0 0,-1 0 0 0,-1 0 0 15,2 0 0-15,-1 1 0 0,2-1 0 16,1 1 0-16,1-1 0 0,4 0 0 0,1 0 0 0,1 0 0 16,-1 1 0-16,0 0 0 0,-4-1 0 0,-2 0 0 15,0 0 0-15,-2 0 0 0,1-1 0 0,-1 0 0 16,3 0 0-16,3 1 0 0,2 0 0 0,1 0 0 0,3-1 0 15,1-1 0-15,-1 1 0 0,-5 0 0 0,-2 1 0 0,0 0 0 16,-2-1 0-16,1 1 0 0,0 0 0 16,0 0 0-16,3 0 0 0,2 0 0 0,4 0 0 0,-1 0 0 15,-2 0 0-15,-1 0 0 0,-3 2 0 0,-3-1 0 16,-1-1 0-16,0 0 0 0,-1 0 0 0,1 0 0 16,3 0 0-16,0 0 0 0,1 0 0 0,2 0 0 15,2 0 0-15,-1-1 0 0,-2 0 0 0,-1 1 0 16,-3 0 0-16,-2 0 0 0,0-1 0 0,-1 1 0 15,1-2 0-15,1 2 0 0,0 0 0 0,4 0 0 16,1 0 0-16,1 0 0 0,4 0 0 0,-1 0 0 0,-3-1 0 0,-2 1 0 16,-4 1 0-16,0-1 0 0,-2 0 0 0,0 0 0 15,-1 2 0-15,4-4 0 0,1 1 0 16,0 1 0-16,3 1 0 0,0-1 0 0,0-1 0 0,-1 1 0 16,1 0 0-16,-4 0 0 0,-3-1 0 0,1 1 0 15,-5 0 0-15,1 0 0 0,-2 1 0 0,2-1 0 16,1 0 0-16,0 0 0 0,1-1 0 0,5 0 0 15,0 1 0-15,2 0 128 0,0-2-128 0,-2 1 0 16,0 0 0-16,-1 0 128 0,-5-1-128 0,-1 1 0 16,-2 0 0-16,1 1 0 0,1-1 0 0,-1 1 0 15,-2 1 0-15,4-1 0 0,0-1 128 0,1 1-128 16,-3 0 0-16,0 1 0 0,1 1 0 0,1 0 0 16,0-4 0-16,0 2 0 0,-2 0 0 0,0 2 0 0,-3 0 0 0,0 1 0 15,-3-2 0-15,0 1 0 0,0 0 0 0,1-2 0 16,-3 1 0-16,1 0 0 0,0 2 0 0,-1-2 0 15,3 1 0-15,0 0 0 0,-1 0 0 0,0 0 0 16,1-1 0-16,1 0 0 0,2 1 0 0,-1 0 0 16,1 1 0-16,-1-2 0 0,0 3 0 0,0-4 0 15,-3 2 0-15,0 1 0 0,-1 1 0 0,-1-1 0 16,-1-1 128-16,-1 2-128 0,-1 0 0 0,-2 1 0 16,1 0 0-16,1-1 0 0,-2 2 0 0,1-2 0 15,-1 1 128-15,1 0-128 0,0 0 0 0,1 0 0 16,1 0 0-16,0 0 0 0,0-2 0 0,1 2 0 0,0 0 0 15,2 0 0-15,0-1 0 0,-1 1 0 0,-1 1 0 0,2-1 0 16,1-2 0-16,-3 0 0 0,2 1 0 0,-1 0 0 16,-1 0 0-16,1 0 0 0,-1 1 0 0,-1 0 0 15,-1 1 0-15,0 0 0 0,-1 1 0 0,0 0 0 16,-2-1 0-16,-1 0 0 0,0 1 0 0,2 1 0 16,-2 0 0-16,0 1 0 0,-1-1 128 0,2 2-128 15,-2 0 0-15,-1 0 0 0,1 1 0 0,-1-1 0 16,0 0 0-16,0 0 0 0,1 0 128 0,-1-2-128 15,0 1 0-15,0-1 0 0,-4-8 0 0,4 9 0 16,0 0 0-16,0-4 0 0,-4-5 0 0,3 9 0 16,-1-1 0-16,-2-8 0 0,3 10 0 0,0-3 0 15,-3-7 0-15,1 9 0 0,0-2 0 0,-1 2 128 16,0-9-128-16,-1 10 0 0,0 0 0 0,-1-1 0 16,0 0 0-16,0 1 0 0,0 0 128 0,-1 1-128 0,0-1 0 15,0 3 0-15,-1-1 0 0,0 0 0 0,0-2 0 0,0 1 0 16,-2 1 0-16,0 0 0 0,-1-1 0 0,-1 1 0 15,-1-1 0-15,-2 0 0 0,0 0 0 0,-1 1 0 16,1-2 0-16,-2-2 0 0,-1-1 0 0,2 1 0 16,-2 1 128-16,-2-2-128 0,1 1 0 0,-1-1 0 15,1 0 0-15,0 1 0 0,-4 0 0 0,3-2 0 16,1 0 0-16,-1 0 0 0,1-1 0 0,-1 1 0 16,-2-1 0-16,2 0 0 0,0 0 0 0,0 0 0 15,1-1 0-15,-3 0 0 0,-1-1 0 0,-3 0 0 16,-2-1 0-16,-3 2 0 0,-1-3 0 0,-2 1 0 15,0 0 0-15,0 0 0 0,0 0 0 0,0 0 0 0,2 0 0 16,1 0 0-16,-1-1 0 0,1 1 0 16,-5-2 0-16,-3 0 0 0,-4 0 0 0,-3 1 0 0,-1 1 0 0,2 0 0 15,0-1 0-15,2 0 0 0,2-1 0 0,1 1 0 16,-3-1 0-16,-4 2 0 0,-6-2 0 0,-1 1 0 16,1 0 0-16,2-1 0 0,2 0 0 0,2 0 0 15,2-1 0-15,-6 1 0 0,-7 0 0 0,-1 0 0 16,0 0 0-16,1 0 0 0,4-1 0 0,1-1 0 15,0 1 0-15,-4 0 0 0,-8 0 0 0,1-2 0 16,1 1 0-16,5 0 0 0,3-1-144 0,-1 0 144 16,-3 0 0-16,-2 1 0 0,-4 0 0 0,1 0 0 15,4 1 0-15,2-1 0 0,4 2 0 0,-5-1 0 16,-6 0 0-16,-2 1 0 0,0 0 0 0,6 0 0 16,3-2 0-16,0 2 0 0,-5 0 0 0,-2 0 0 15,-6 0 0-15,4 0 0 0,4 2 0 0,3-2 0 16,3 0 0-16,-7 0 0 0,-6 0 0 0,3 0 0 0,2 0 0 0,5 0 0 15,2 0 0-15,-1 0 0 0,-3-2 0 0,-3 1 0 16,-3 0 0-16,5 0 0 0,4 1 0 0,2-2 0 16,1 2 0-16,-6 0 0 0,-6 0 0 0,-1 2 0 15,4-2 0-15,3 2 0 0,2 1 0 0,-2-3 0 16,-4 2 0-16,-2 1 0 0,-5 0 0 0,6 1 0 16,4-1 0-16,2 0 0 0,0-1 0 0,-3 0 0 15,-3 0 0-15,2 1 0 0,1-2 0 0,3 1 0 16,5 0 0-16,-4-2 0 0,-5 0 0 0,-1 1 0 15,-1 0 0-15,4 0 0 0,5 1 0 0,-3-1 0 0,-1 1 0 16,-3 1 0-16,-6-1 0 0,3 1 0 16,2-2 0-16,2 1 0 0,2 2 0 0,-3 0 0 0,-2-1 0 0,1 0 0 15,-1 0 0-15,5 0 0 0,3 0 0 16,-3 1 0-16,-3 0 0 0,0 1 0 0,-2-3 0 0,3 2 0 16,3-3 0-16,4 0 0 0,3 0 0 0,-2-1 0 15,-5 0 0-15,-1 0 0 0,2-1 0 0,4 1 0 16,2 0 0-16,1 0 0 0,0-1 0 0,-1 2 0 15,-2-1 0-15,0 0 0 0,-3-1 0 0,4 1 0 16,3 0 0-16,2 0 0 0,-1 0 0 0,-3 1 0 16,-4 1 0-16,3-1 0 0,1-1 0 0,3 1 0 15,3-1 0-15,4 0 0 0,-1 0 0 0,0 0 0 16,-2-1 0-16,2 1 0 0,-1 0 0 0,-1-1 0 16,0-1 0-16,3 0 0 0,3 2 0 0,0 0 0 15,1 0 0-15,-1 2 0 0,-3 0 0 0,-2 1 0 0,-3-1 0 16,2 0 0-16,-1 0 0 0,2 1 0 0,3-2 0 0,4 3 0 15,2-2 0-15,0 1 0 0,-3 0 0 0,0 0 0 16,-2-1 0-16,0 0 0 0,3 0 0 0,0-1 0 16,-1-1 128-16,3 0-128 0,1 3 304 0,2-1 16 15,0 0 0-15,-2 0 0 0,-2 0-448 0,-3 1-96 16,-5-3-16-16,1 1 0 0,-1 0 240 0,2 0 0 16,1-2 0-16,3 1 0 0,2-1 192 0,0 0 16 15,-2 1 16-15,-1-3 0 0,-3 1-224 0,1-2 0 16,0 0 0-16,3 1-160 0,0-2 160 0,3 1 0 15,4-1 0-15,3 1-128 0,-1-1 128 0,4 0 128 16,0-1-128-16,3 1 176 0,0 1-176 0,1-3 128 0,-2 1-128 0,1 1 128 16,-1-2-128-16,3-1 0 15,4-1 0-15,0 2 0 0,3-2 0 0,3-1-192 0,4-1 32 0,1-2 16 32,2-4-1456-32,5-3-304 0,2-3-48 0,6-3-13488 0,4-5-2704 0</inkml:trace>
  <inkml:trace contextRef="#ctx0" brushRef="#br0" timeOffset="63593.501">10184 7861 14735 0,'0'0'640'0,"0"0"160"0,0 0-640 0,0 0-160 0,0 0 0 0,0 0 0 16,0 0 4496-16,0 0 880 0,0 5 160 0,-2 2 32 16,-1 1-3296-16,-1 3-672 0,-1 2-128 0,-1 2-16 15,-1 1-688-15,1 3-128 0,1 1-16 0,0 1-16 0,0 0 16 0,2-4 0 16,0 0 0-16,2-3 0 16,2-1-112-16,1-2 0 0,1-3-16 0,2-1 0 0,2-2-304 0,1 0-64 15,3-2-128-15,0-1 192 0,0-2-64 0,0-2-128 16,2-1 176-16,-1-1-176 0,-1-1 128 0,-2-1-128 15,-1-1 0-15,0-3 0 16,0-2-1152-16,-2-2-352 0,-2-2-64 0,-2-2-11440 16,1-1-2288-16</inkml:trace>
  <inkml:trace contextRef="#ctx0" brushRef="#br0" timeOffset="63722.8">10132 7635 26719 0,'0'0'2368'0,"-4"4"-1888"16,-1 0-480-16,0 0 0 0,0 0 3792 0,1 0 672 15,4-4 128-15,0 0 16 0,0 0-3264 0,0 0-640 16,0 0-144-16,0 0-32 16,0 0-2704-16,0 0-560 0</inkml:trace>
  <inkml:trace contextRef="#ctx0" brushRef="#br0" timeOffset="66876.459">21988 7417 24815 0,'0'0'1088'0,"0"0"256"0,0 0-1088 0,0 0-256 0,0 0 0 0,0 0 0 0,0 0 2256 0,0 0 400 16,0 0 80-16,0 0 16 0,-2 4-1088 0,-1 2-224 15,-1 1-32-15,1 1-16 0,-1 2-448 0,1 1-96 16,0 2-16-16,0 1 0 0,0 2-336 0,1 1-80 16,1 0-16-16,1 3 0 0,0-2 144 0,1 2 32 15,1-2 0-15,1 0 0 0,0-1-576 0,0-3-192 16,1 0 0-16,0-1 0 0,0-2 192 0,0 0-144 15,-1-1 144-15,0-3-128 0,0 0 128 0,-1 0 0 16,0-1 0-16,-2-6 0 0,0 0-160 0,0 0 160 16,-2 5-192-16,2-5 192 0,-5 3-432 0,0-1 32 15,-2-2 0-15,0 0 0 16,0-4-352-16,-2 1-64 0,-1 0-16 0,1-2 0 0,-3 2 400 0,1-1 80 16,0 1 16-16,2 1 0 0,0-1 336 0,2 2 128 15,0 1 0-15,0 1 0 0,2 2 512 0,1 0 80 16,4-3 32-16,-6 6 0 0,1 0-112 0,1 2-32 15,1 1 0-15,1 2 0 0,3 1 16 0,1-1 0 0,1 2 0 16,3 1 0-16,1-1-432 0,0 0-64 0,3-2-128 0,3 1 176 16,1-5-176-16,1 1 0 0,0-2 0 0,1-2 0 31,2-2-432-31,2-4-64 0,-1-1-16 0,1-3 0 16,-1-1-2208-16,0-1-448 0,-2-3-96 0</inkml:trace>
  <inkml:trace contextRef="#ctx0" brushRef="#br0" timeOffset="67021.873">22184 7691 17503 0,'0'0'1552'0,"0"0"-1232"16,0 0-320-16,0 0 0 0,-4 6 4288 0,0-2 784 16,-1 1 176-16,1-1 16 0,1 1-3168 0,-1 1-640 15,0-1-128-15,3 0-32 0,-1 0-912 0,2-5-176 16,0 0-32-16,0 0-16 16,0 0-1376-16,4 5-256 0,1-2-64 0,0-2-15488 15</inkml:trace>
  <inkml:trace contextRef="#ctx0" brushRef="#br0" timeOffset="67177.874">22293 7502 19343 0,'0'0'848'0,"0"0"192"0,-8 2-832 0,2-1-208 16,6-1 0-16,0 0 0 0,0 0 3648 0,0 0 672 15,0 0 144-15,0 0 16 16,0 0-4064-16,0 0-816 0,4 5-176 0,2-1-16 0</inkml:trace>
  <inkml:trace contextRef="#ctx0" brushRef="#br0" timeOffset="67476.514">22473 7657 18431 0,'-5'8'1632'0,"-1"1"-1312"0,-1 0-320 16,-2 1 0-16,-2 0 4400 0,0 0 800 0,-1 1 176 0,-1-1 16 16,2-1-3056-16,2 0-608 0,-1 0-128 0,1 0-32 15,1-2-864-15,2 0-160 0,2-2-32 0,3 0-16 16,1-5-368-16,0 0-128 0,0 0 0 0,5 1 0 15,1-2 0-15,3 0-128 0,2-3-16 0,2-1 0 16,2-4-352-16,1 0-64 0,0-1-16 0,0 0 0 16,0 0-848-16,-1-1-176 0,0 0-48 0,-1 3 0 15,-2-1 336-15,-2 0 64 0,-2 3 16 0,0 1 0 0,-4 2 1232 0,-4 3 0 16,0 0 208-16,0 0-16 0,0 0 1264 0,0 0 240 16,-3 6 48-16,0 2 16 0,-1 3-304 0,-1-1-64 15,0 1-16-15,0 1 0 0,0 1-576 0,1 1-112 16,-1 1-32-16,2 0 0 0,1 2-464 0,1 0-192 15,1-2 128-15,2 0-128 16,2-2-512-16,2-1-192 0,-1-2-48 0,3-1 0 16,1-3-2176-16,1-1-432 0,0-4-96 0</inkml:trace>
  <inkml:trace contextRef="#ctx0" brushRef="#br0" timeOffset="67695.736">22856 7653 44063 0,'-10'5'1952'0,"6"-2"400"0,0 1-1888 0,0 2-464 15,0 2 0-15,1 0 0 0,0 2 1216 0,-1 0 160 0,0 2 32 0,0 3 0 16,-1-1-640-16,1 4-128 0,0 3-32 0,0 0 0 16,0 1-368-16,0 1-80 0,0 0-16 0,2-1 0 15,-1 1-144-15,1-2 0 0,0 0 0 0,1-2 0 31,1-1-1184-31,2-4-112 0,1-1-32 0,-1-2 0 16,1-2-1536-16,2-2-304 0,-5-7-64 0,6 2-14368 0</inkml:trace>
  <inkml:trace contextRef="#ctx0" brushRef="#br0" timeOffset="67942.741">22808 7675 7359 0,'6'-3'656'0,"1"-3"-528"16,1-2-128-16,3 0 0 0,2 0 5552 0,2 0 1072 15,-1 1 224-15,2 0 32 0,-1 2-4448 0,-2 2-880 16,2 1-176-16,-3 0-32 0,-1 4-224 0,-1-1-32 16,-2 2-16-16,0 2 0 0,-2 0 64 0,-1 3 16 15,-2 2 0-15,0-1 0 0,-4 1-208 0,-1 1-48 16,-1 0 0-16,-1 3 0 0,-3-4-400 0,0 1-96 16,-2 0-16-16,-2 0 0 0,-2 0-256 0,-1-1-128 15,-1-2 128-15,0 1-128 0,-1-1 0 0,0-1-272 16,1 0 32-16,1-3 16 15,2 0-1504-15,4-1-288 0,4-3-64 0,2-2-11184 16,2-3-2240-16</inkml:trace>
  <inkml:trace contextRef="#ctx0" brushRef="#br0" timeOffset="68292.827">23101 7677 19343 0,'0'0'848'0,"0"0"192"0,5 2-832 0,1 1-208 0,0-1 0 0,1 1 0 16,1-1 3312-16,-1 0 608 0,1-1 128 0,1 0 32 15,1-1-2736-15,0 0-528 0,0-1-112 0,1 0-32 16,0-1-416-16,-1 0-96 0,-2-1-16 0,0 1 0 16,-1-1 160-16,-2 1 16 0,-5 2 16 0,0 0 0 15,0 0 336-15,0 0 64 0,0 0 16 0,-5-1 0 16,-1 1-112-16,-1 1-32 0,-1 1 0 0,-1 1 0 16,0 0-176-16,1 2-48 0,1 2 0 0,1-2 0 0,1 3 48 0,0 0 0 15,0-1 0-15,2 0 0 0,2 2 0 0,3-2 0 16,1 1 0-16,0-2 0 0,-1 0-432 0,2-1 128 15,3 0-128-15,1-1 0 0,1-1 0 0,1-2 0 16,0-1-224-16,2-1 80 0,0-2 144 0,2-1-128 16,0 0 128-16,1-2-128 0,1 0 128 0,-1 0-128 15,-1-3 128-15,0 2-128 0,-2-3 0 0,0 0 0 16,-1 1 0-16,-1-1 0 0,-2-1 128 0,0 0 0 16,0 1 0-16,-1-2 0 15,-1 2-1776-15,0 0-320 0,0 1-64 0,0 1-10256 16,1 2-2048-16</inkml:trace>
  <inkml:trace contextRef="#ctx0" brushRef="#br0" timeOffset="68582.011">23749 7585 34959 0,'-8'2'1536'0,"4"-1"336"0,-3 0-1488 0,-2 0-384 0,-1 1 0 0,-2 0 0 15,-2 1 2336-15,-2 0 400 0,2 2 80 0,-7 0 0 16,2 0-1376-16,1 1-288 0,2-2-48 0,4 2-16 15,1 0-720-15,3 0-160 0,1-2-16 0,4 1-16 16,3-5-176-16,3 6-176 0,1 2 48 0,3 0 0 0,1 0-80 16,-1 0-16-16,-1 0 0 0,0-3 0 0,-1 3 224 15,1 1 0-15,-1 0 0 0,-2 1-144 0,0-2-80 0,-2 3-16 16,0 0 0-16,-1 2 0 0,-2-2 368 0,-2 0 80 16,-1 1 16-16,-3-2 0 0,-1-3 160 0,2-2 16 15,-2 0 16-15,0 0 0 0,-1-3-144 0,1 1-16 16,1-3-16-16,0 0 0 0,2-4-240 0,-2-1 0 15,1 0-144-15,2-1 144 16,2-1-1712-16,3-3-240 0,2 0-48 0,1 0-18352 0</inkml:trace>
  <inkml:trace contextRef="#ctx0" brushRef="#br0" timeOffset="69145.73">23905 7638 37151 0,'0'0'1648'0,"2"4"336"0,-2-4-1600 0,4 1-384 15,-4-1 0-15,9 2 0 0,0 0 2576 0,2-1 432 16,0 0 96-16,1 1 16 0,-1-2-1760 0,-1 0-336 16,4-2-80-16,1 1-16 0,1 1-672 0,1 0-128 15,0-1-128-15,0 1 192 0,-3 0-416 0,3 0-80 0,-2 1-16 0,-2-1 0 32,-6 2-1792-32,-4 0-352 0,-3-2-80 0,-2 3-17520 0</inkml:trace>
  <inkml:trace contextRef="#ctx0" brushRef="#br0" timeOffset="69277.084">23933 7763 36335 0,'-6'3'1600'0,"4"-2"352"0,2-1-1568 0,0 0-384 0,0 0 0 0,0 0 0 16,0 0 2528-16,0 0 416 0,0 0 96 0,0 0 16 15,0 0-1488-15,8 4-288 0,2 0-64 0,1-2-16 16,2 0-720-16,1-2-144 0,3 1-16 0,0-2-16 31,2-2-1216-31,-1 0-240 0,1 1-64 0,1 0 0 0,-3 1-2208 0,0-1-448 0</inkml:trace>
  <inkml:trace contextRef="#ctx0" brushRef="#br0" timeOffset="69573.625">24527 7654 40767 0,'0'0'896'0,"0"0"192"0,0 0 48 0,0 0 0 0,0 0-912 0,0 0-224 16,0 0 0-16,0 0 0 0,-3 5 1376 0,-2 2 224 15,-2 2 64-15,-2-1 0 0,-1 1-624 0,-2 0-112 16,0 1-32-16,0 1 0 0,-1 1-192 0,0 0-64 16,2 3 0-16,2-2 0 0,4 0-144 0,2-1-48 15,3 1 0-15,4 1 0 0,2-3-448 0,4 0 0 0,3 0 0 0,2-3 0 31,1-2-720-31,1-2-240 0,-1-3-64 0,1-1 0 16,-1 0-1152-16,-3-5-224 0,-2-2-48 0</inkml:trace>
  <inkml:trace contextRef="#ctx0" brushRef="#br0" timeOffset="69704.038">24572 7431 46767 0,'-15'-2'2064'0,"7"2"432"0,-3 2-1984 16,-2-2-512-16,-1 1 0 0,1 0 0 0,0-1 1408 0,2-1 176 15,2 0 32-15,2 1 16 16,3 0-2720-16,4 0-528 0,13-9-112 0,-13 9-32 0</inkml:trace>
  <inkml:trace contextRef="#ctx0" brushRef="#br0" timeOffset="76531.997">17115 12203 14623 0,'0'0'640'0,"0"0"144"0,0 0-624 0,0 0-160 0,0 0 0 0,0 0 0 15,0 0 992-15,0 0 160 0,0 0 48 0,0 0 0 16,0 0-128-16,0 0-32 0,4-4 0 0,0 1 0 15,-1 0 144-15,0-1 32 0,-1 0 0 0,1-1 0 16,-1 1-480-16,0-1-96 0,1-2 0 0,-1 1-16 16,0 0 16-16,-1 1 16 0,0-1 0 0,0 0 0 0,1-1-32 0,-1-1-16 15,-1 0 0-15,0 0 0 0,0 0-208 0,-1-1-32 16,0 1-16-16,0-3 0 0,0 0 32 0,0-2 16 16,1-1 0-16,0 0 0 0,-2 0-16 0,1-1-16 15,0-2 0-15,0-3 0 0,1 2-128 0,0-2-32 16,0-2 0-16,1 0 0 0,0-1-16 0,0 2-16 15,1-1 0-15,-1 2 0 0,1-1 16 0,0 1 16 16,-1-2 0-16,0 2 0 0,0-1 16 0,0 0 0 16,0-2 0-16,0 1 0 0,-1-1-16 0,0 2 0 15,0 0 0-15,0-1 0 0,1 0-32 0,0 2-16 16,-2 0 0-16,1 1 0 0,0 3-32 0,0-4 0 16,-1 4 0-16,0-2 0 0,0 1 0 0,0-1-128 15,0-2 192-15,0 1-64 0,0 0 16 0,0-2 0 16,0-2 0-16,0 0 0 0,0-2 0 0,1 1 0 15,0-2 0-15,0 1 0 0,0 1 0 0,0-3 0 16,0 4 0-16,0 0 0 0,0 4-144 0,0-2 192 16,0 2-192-16,-1 0 192 0,1-1-192 0,-1 2 128 0,0 0-128 0,0-2 128 15,0-1-128-15,0 1 128 0,0-1-128 0,0 0 128 16,1 0-128-16,0 1 0 0,-1-2 144 0,1 0-144 16,0 2 144-16,0-1-144 0,-1 2 192 0,0-1-192 15,0 5 192-15,-1 0-192 0,0-3 192 0,0 1-192 16,0-2 224-16,0 0-64 0,0-2-16 0,0-1 0 15,0-6-144-15,1 1 128 0,-1 0-128 0,2 2 128 16,0 1-128-16,0 0 0 0,1-2 0 0,0 2 0 16,0 2 0-16,0-1 0 0,0 4 128 0,0-1-128 15,-1 3 0-15,1-1 0 0,0-1 0 0,-1 2 128 0,0-1 0 16,0 0 0-16,-1-2 0 0,1 0 0 0,-1-1 0 0,1-1 0 16,-1 0 0-16,1-1 0 0,0-1-128 0,0 1 192 15,1-1-192-15,1 2 192 0,0 0-192 0,0 3 0 16,1 0 0-16,0-1 0 0,-1 3 0 0,0-3 0 15,0 2 0-15,-1-1 0 0,-1 2 0 0,1-1 0 16,0 0 128-16,0 0-128 0,-1 0 0 0,0 0 160 16,1-1-160-16,0 0 160 0,-1 0 0 0,1 1 0 15,0-2 0-15,0-1 0 0,1 0-160 0,0 1 128 16,-1-1-128-16,-1 0 128 0,1-1-128 0,0 0 0 16,-1 0 0-16,0-2 128 0,0 0-128 0,0-2 0 15,-1 2 0-15,1-1 0 0,0 2 0 0,0 0 0 16,1 2 128-16,0 0-128 0,0 1 0 0,1-2 0 15,-1 3 0-15,1 1 128 0,-1 2-128 0,0 0 0 16,1 1 144-16,0 0-144 0,-2-1 0 0,2-1 0 16,0 0 0-16,0-2 128 0,0-1-128 0,0-2 0 15,-1 2 0-15,0-3 0 0,0 1 0 0,1 0 0 0,0 2 0 16,0-2 128-16,0 1-128 0,-1 1 0 16,1 0 0-16,0 2 128 0,0 0-128 0,0 3 0 15,0-1 0-15,0 1 128 0,1 1-128 0,0-1 0 0,-1 0 0 0,1 0 0 16,0-3 0-16,0 0 128 0,0 0-128 0,0-1 0 15,0 0 0-15,0-2 0 0,0 0 0 0,1 0 0 16,-1 1 0-16,1 0 0 0,-1 1 0 0,0-1 128 16,-1-1-128-16,1 5 0 0,-1-2 0 0,0 4 128 15,0-2-128-15,0 2 0 0,-1-1 128 0,2 0-128 0,-1 0 0 16,1 1 144-16,0-2-144 0,-1-2 0 0,0 0 128 0,-1-2-128 16,1 0 0-16,0-1 0 0,0 1 128 0,0-2-128 15,0 3 0-15,-1 0 0 0,0 0 0 0,0 2 0 16,-1 0 128-16,1 1-128 0,0 0 0 0,1 2 0 15,-1-1 0-15,1 1 0 0,-1-1 0 0,1 2 0 16,-2 1 0-16,2-1 0 0,0-2 0 0,0 0 0 16,0-2 0-16,0 0 0 0,1 0 0 0,0-3 0 15,-1 2 0-15,1-1 0 0,-1 2 128 0,1 0-128 16,-1 0 0-16,1 2 0 0,-1 1 0 0,0 0 0 16,-1 3 0-16,0-6 0 0,0 2 144 0,-1 5-144 15,0 2 0-15,1-2 144 0,0 0-144 0,0 2 0 16,1 0 0-16,0-1 128 0,-1-1-128 0,1 0 0 15,1 0 0-15,0 2 0 0,0 0 0 0,0-2 0 16,-2 0 0-16,2 1 0 0,0 0 0 0,1-2 0 16,0-1 128-16,0 2-128 0,0-1 0 0,-1 0 0 15,-1-2 0-15,1 3 0 0,0 2 0 0,-1-2 0 16,0-1 0-16,0 0 0 0,0 2 0 0,1-1 0 16,-2 0 0-16,1 0 0 0,0 0 0 0,1 1 0 0,0-4 0 0,0 1 0 15,1 0 0-15,0 1 0 0,0-1 0 0,1 0 0 16,-1 1 0-16,1 0 0 0,-1-1 0 0,0 2 0 15,0 0 0-15,0 2 0 0,0-1 0 0,0 2 0 16,-1-2 0-16,1 2 0 0,0 1 0 0,1 1 0 16,-1-1 0-16,0 1 0 0,1 0 0 0,1 0 0 15,0-1 0-15,0 0 0 0,0-2 0 0,1 1 0 16,1 1 0-16,-1 0 0 0,2-2 0 0,-2 0 0 0,0 0 0 0,0 0 0 16,-1-1 0-16,-1 2 0 0,2 0 0 0,-1 2 0 15,-1-1 0-15,0 2 0 0,1 0 0 0,-1 1 0 16,0-2 0-16,-1 1 0 0,2 0 0 0,-1 0 0 15,-5 4 0-15,6-5 0 0,0 0 0 0,0 0 0 16,0 1 0-16,0-1 0 0,-1-2 0 0,2 1 0 16,-1 0 0-16,1-1 0 0,0 1 0 0,-1 2 0 15,0-2 0-15,-1 2 0 0,0-3 0 0,0 2 0 16,0 2 0-16,-5 3 0 0,0 0 0 0,0 0 0 16,0 0 0-16,8-3 0 0,-8 3 0 0,8 1 0 15,-8-1 0-15,8 3 0 0,-8-3 0 0,0 0 0 16,9 5 0-16,-1 0 0 0,-8-5 0 0,9 7 0 15,0-1 0-15,-9-6 0 0,8 6 0 0,-8-6 0 16,6 7 0-16,0 1 0 0,-6-8 0 0,7 10 0 16,-1 0 0-16,0-3 0 0,-6-7 0 0,8 10 0 15,-2 0 0-15,0-2 0 0,1-1 0 0,-1 0 0 16,-6-7 0-16,9 10 0 0,0-2 0 0,-1 0 0 16,0-1 0-16,0 0 0 0,0-2 0 0,-1 1 0 15,-7-6 0-15,8 9 0 0,-1-1 0 0,-1-1 0 0,-1 1 0 16,0 1 0-16,1-1 128 0,-1 2-128 0,0 1 128 15,0 2-128-15,-1 0 144 0,-1 2-144 0,2-1 160 0,1 2-160 16,-1-1 128-16,1 0-128 0,-1 2 0 0,0-6 144 16,0 1-144-16,1 0 0 0,0 1 0 0,0 1 0 15,0 0 0-15,1 2 128 0,-2 0-128 0,0-2 0 16,0 2 176-16,-2 0-48 0,2-2-128 0,-1 2 192 0,-1 0-16 16,0 1-16-16,-1 0 0 0,0 0 0 0,-1 1-160 0,0 1 192 15,1 3-192-15,-2 0 192 0,0 1-192 0,0 1 0 16,0 2 144-16,0 0-144 0,0 2 0 0,1-2 0 15,0-1 0-15,1-1 128 0,1-3-128 0,-1 0 0 16,-1-1 0-16,0-1 0 0,0 1 0 0,1-1 0 16,0 1 0-16,0 0 0 0,-1 2 0 0,0 0 0 15,0 1 0-15,-1 1 0 0,1 2 0 0,1 0 0 16,0 1 0-16,0 1 128 0,0-2-128 0,-1 1 0 16,0-5 0-16,0 2 0 0,0-1 0 0,0 0 0 15,0 0 0-15,-1 2 0 0,0 2 0 0,0 0 0 16,0 2 0-16,1 0 0 0,0 0 0 0,0 1 0 15,0-2 0-15,0-2 0 0,-1-1 0 0,0-2 0 0,0 0 0 0,0-1 128 16,0 2-128-16,0-2 0 16,0 1 0-16,0 0 0 0,-1 2 0 0,1 0 0 15,0 0 0-15,0 2 0 0,-1 0 0 0,2 0 0 16,0-2 0-16,1-1 0 0,0 0 0 0,-1-1 0 16,0-2 0-16,-1-1 128 0,0 1-128 0,0-1 0 15,-1 1 0-15,0 2 0 0,-1 0 0 0,-1 2 0 0,1-1 0 0,1 2 0 16,-1 2 0-16,1-2 0 0,1-1 0 15,0 0 128-15,-1-3-128 0,1 0 0 0,0-3 0 16,0 1 0-16,0 0 0 0,0-4 0 0,0 2 0 0,0-1 0 16,-1 1 0-16,0 2 0 15,0 1 0-15,0 1 0 0,-1-1 0 0,1 2 0 0,0 1 0 16,0 0 0-16,0 1 0 0,0-1 0 0,0-1 0 0,1-2 0 16,0 1 0-16,0-3 0 0,0-1 0 0,0-2 0 15,-1-2 0-15,1 0 0 0,0 0 0 0,1-1 0 16,-1 0 0-16,0 0 0 0,-1 1 0 0,0 3 0 0,0 0 0 0,0 0 0 15,-1 1 0-15,0 1 0 0,0 2 0 0,0 2 0 16,0-1 0-16,0 0 0 0,0 1 0 0,0-1 0 16,-1 1 0-16,1-2 0 0,0-2 0 0,0 0 0 15,0-2 0-15,1 1 0 0,0-2 0 0,-1 1 0 16,0 1 0-16,1 0 0 0,0 2 0 0,0-1 0 16,0 2 0-16,0-1 0 0,-1 2 0 0,2-1 0 15,0 1 0-15,-1-1 0 0,0 2 0 0,-1-2 0 0,0 1 0 0,0-1 0 16,0-2 0-16,0 0 0 15,0-2 0-15,1 1 0 0,0-1 0 0,-1-1 0 16,-1 3 0-16,1-1-128 0,0 2 128 0,0 0 0 16,0 0 0-16,0 1 0 0,1 2 0 0,0-1-128 0,-1 1 128 0,1-3 0 15,0 2 0-15,0-2-128 16,-1 1 128-16,0-2 0 0,1-5 0 0,-1 0-128 16,0 0 128-16,0-2 0 0,0 2 0 0,0 0-160 0,1-1 160 0,0 1 0 15,-1 1-128-15,0 0 128 0,0 2 0 0,0 1 0 16,0 0-128-16,0 2 128 0,0-2 0 0,0 3 0 15,0-4 0-15,-1 8-128 0,0-3 128 0,1 1 0 16,-1-5 0-16,0 3-192 0,0 0 192 0,1-4-160 16,-1 0 160-16,0-1-128 0,0-1 128 0,0 0-128 15,0-2 128-15,0 3 0 0,0 0 0 0,0 0-128 16,0 1 128-16,0 3 0 0,0-1 0 0,0 1 0 16,0-1 0-16,0 1 0 0,0 0 0 0,-1 2 128 0,0-2-128 0,1 1-128 15,0-2 128-15,-1 1-192 0,0 0 192 16,0-1 0-16,0-2 160 0,0 0-160 0,0-1 0 0,1 0-320 15,-2 0 64-15,2 1 0 0,0-1 256 0,0 2-128 16,0 3 128-16,0-1 0 0,-1-2-128 0,1 1 128 16,-1 1 0-16,1 0 0 0,-1 0-128 0,1-1 128 15,1 1 0-15,-2-1 0 0,0-3-160 0,1 2 160 16,0-3-128-16,1 0 128 0,1-4 0 0,-1 3-160 16,1-5 160-16,-1 4 0 0,0-3 0 0,-1 3 0 15,0-1 0-15,0 1 0 0,0 1 0 0,-1-1-160 16,0 4 160-16,1-3-128 0,0 1 128 0,-1 1 0 15,0 0 0-15,-2 2 0 0,2 0 0 0,-1-1 0 16,-1 0 0-16,1 0 0 0,1-2 0 0,-1 1 0 16,1-2 0-16,-2-1 0 0,0-2 0 0,0 1 0 15,1-2 0-15,-2-3 0 0,1 3 0 0,-2-2 0 16,1 0 0-16,-1 1 0 0,-2-2 0 0,1 0 0 16,-2 0 0-16,-1 0 0 0,0 1 0 0,1-2 0 15,-2-1 0-15,-1-2 0 0,0 1 0 0,1-2 0 0,-2-1 0 16,-1 0 0-16,1-2 0 0,-2-2 0 0,0-1 0 0,-2-1 0 15,3-3 0-15,0-1 0 0,0 0 0 0,1-3 0 16,3 0 0-16,0-2 0 0,0-1 0 0,1-2 0 16,4 1 0-16,0 0 0 0,0 3 0 0,1-2 0 15,2 1 0-15,-1 1 0 0,0-1 0 0,2 0 0 16,-1 1 0-16,-1 1-192 0,0-1 192 0,0 1-192 16,1-2-1520-16,-1 0-304 0,0 0-64 15,0 0-11872-15,0-2-2368 0</inkml:trace>
  <inkml:trace contextRef="#ctx0" brushRef="#br0" timeOffset="77491.629">17776 6340 18431 0,'0'0'1632'0,"0"0"-1312"15,0 0-320-15,-1-4 0 0,1-2 4160 0,0 1 752 16,1 0 144-16,-1 5 48 0,1-5-2448 0,0 0-480 15,0 0-112-15,1 0-16 0,-2 5-848 0,2-5-176 16,-2 5-48-16,2-3 0 0,-2 3-624 0,0 0-128 16,3-5-32-16,-3 5 0 15,0 0-768-15,0 0-176 0,0 0-16 0,0 0-16 16,0 0-2736-16,4 5-560 0</inkml:trace>
  <inkml:trace contextRef="#ctx0" brushRef="#br0" timeOffset="77716.256">17788 6464 36047 0,'0'0'784'0,"0"0"176"0,0 0 16 0,-1 6 48 0,1 3-816 0,-1 1-208 0,0 0 0 0,0 0 0 15,0-1 1232-15,0-1 208 0,-1 2 32 0,1 1 16 16,-1-1-752-16,1 1-160 0,-1 0-16 0,0 0-16 16,0 0-176-16,1-1-48 0,0 0 0 0,-1-1 0 15,0-3 128-15,0-1 32 0,-1-1 0 0,0 0 0 16,-2 0-160-16,0 0-16 0,-1-1-16 0,-1-1 0 15,-1-1-128-15,1-1-32 0,0-1 0 0,-1-1 0 16,0 0-752-16,1-2-144 0,0-3-48 16,1 0-19600-16</inkml:trace>
  <inkml:trace contextRef="#ctx0" brushRef="#br0" timeOffset="79671.654">17510 12924 12895 0,'0'0'1152'0,"0"0"-928"16,0 0-224-16,0 0 0 0,0 0 5504 0,0 0 1072 16,0 0 208-16,1 6 32 0,-1 2-4480 0,1 1-896 15,1 1-176-15,0 2-48 0,1 2-720 0,0 1-160 16,0 2-16-16,0 0-16 0,-1 2-64 0,-1 0-16 16,0-1 0-16,0 1 0 0,-1-1 160 0,0 0 48 15,-1-1 0-15,0-2 0 0,0-1 32 0,0 0 16 16,-1-4 0-16,0 0 0 0,0-2 16 0,0-1 0 15,0-1 0-15,2-6 0 0,0 0-48 0,0 0 0 16,0 0 0-16,0 0 0 0,0 0-176 0,0 0-32 16,0 0-16-16,1-5 0 0,2-2-224 0,1 0 128 15,3-3-128-15,1 0 0 0,1 0 0 0,4-2 0 16,2 0 0-16,0 1 0 0,4 1 0 0,-1-1 0 16,0 0 0-16,0 2 0 0,-2 2 0 0,0 1 0 0,-3 1 0 0,-1 3 0 15,-1 1 128-15,0 3-128 0,-3 2 0 0,0 3 144 16,-4-2 64-16,0 5 16 0,-1 2 0 0,-2 1 0 15,-2 1 96-15,-1 0 0 0,-3 3 16 0,1-3 0 16,-3 1-192-16,-1-2-144 0,-1 1 192 0,-1-1-192 16,1-1 128-16,0 1-128 0,-2-4 0 0,0 1 0 0,0-2 0 15,3-2 0-15,0-2 0 0,2-2 0 16,6-2-384-16,0 0-64 0,-1-6-32 0,3-2 0 16,3-2-1376-16,3-1-288 0,0-2-48 0,3-1-16 15,1 0-1184-15,2 0-224 0,0 0-48 0</inkml:trace>
  <inkml:trace contextRef="#ctx0" brushRef="#br0" timeOffset="79934.48">17901 13126 33343 0,'0'0'1472'0,"0"0"320"0,0 0-1440 15,0 0-352-15,0 0 0 0,-3 7 0 0,-1-1 2208 0,-2 1 368 16,-1 0 80-16,0 0 16 0,0-1-1408 0,1 3-288 16,-1-1-48-16,2 2-16 0,0-2-576 0,1 0-112 15,1 1-32-15,1-1 0 0,2 1-192 0,0-3 0 16,2 1 0-16,1-2 0 0,1 0-192 0,2-1 0 15,1-2 16-15,1-1 0 16,0-1-320-16,1-1-64 0,1-1-16 0,0-3 0 0,1-2 176 0,1 0 16 16,0-1 16-16,-1-2 0 0,-1 1 176 0,0 2 16 15,-1 2 16-15,-2 1 0 0,0 2 160 0,0 0 0 16,-2 1 0-16,-5 1 0 0,4 3 256 0,0 2 144 0,0-1 32 0,1 4 0 16,-1 2 0-16,-1 0 0 0,0 0 0 0,1-1 0 15,1 0-304-15,0 0-128 0,0 0 128 0,2 0-128 31,0-3-880-31,1 0-256 0,0-3-48 0,0-2-11568 0,0-1-2320 0</inkml:trace>
  <inkml:trace contextRef="#ctx0" brushRef="#br0" timeOffset="80354.536">18221 12960 13823 0,'0'0'1216'0,"0"0"-960"0,0 0-256 0,-3 5 0 0,0 0 4672 0,0 1 880 15,1 1 176-15,0 1 32 0,0 0-3520 0,1 2-704 16,1 0-128-16,-1 1-48 0,1 2-784 0,0 1-176 16,0 0-16-16,0 0-16 0,0 0-128 0,1 1-32 15,0-1 0-15,0 1 0 0,0-2 48 0,0-1 16 16,0 0 0-16,0-1 0 0,0-2-112 0,0-2-32 16,0 0 0-16,2-1 0 0,-3-6 96 0,0 0 16 15,0 0 0-15,0 0 0 0,0 0 208 0,0 0 64 16,0 0 0-16,0 0 0 0,5-5 64 0,1 0 32 15,0-1 0-15,0 0 0 0,0-3-304 0,-1 0-64 16,2 0-16-16,2 1 0 0,2 0-224 0,1 0 0 16,-3 1 0-16,1 1 0 0,2 2 0 0,1 2 0 15,-1 1 0-15,1 3 0 0,-1 2 0 0,-2 2 0 0,0 3-192 0,-2 2 192 16,-1 0 0-16,-3 1 0 0,-2 4 192 16,-2-3-48-16,-4 1-144 0,-1 1 0 0,-3-1 0 0,-2 0 0 15,-1 0 576-15,-2 0 64 0,0 2 32 0,-1-1 0 16,-3-1-224-16,1 1-64 0,1 1 0 0,-1-5 0 15,2-1-256-15,1-2-128 0,1-2 0 0,3-3 128 16,0-4-336-16,3-3-80 0,2-2-16 0,4-5 0 16,2 0-1616-16,2-1-336 15,2 0-64-15,3 1-11600 0,-1 2-2320 0</inkml:trace>
  <inkml:trace contextRef="#ctx0" brushRef="#br0" timeOffset="80519.929">18495 13407 24879 0,'0'0'1088'0,"0"0"256"0,0 0-1088 0,4-3-256 16,0-2 0-16,0-3 0 0,0-1 4784 0,1 0 896 16,0-3 176-16,2 0 32 0,0-2-3872 0,3-4-784 15,0-1-144-15,1 1-48 0,0-2-688 0,1 0-144 16,-1-2-16-16,2 2-16 16,1-3-736-16,0 1-144 0,-1 2-16 0,0 3-13808 15,0 0-2752-15</inkml:trace>
  <inkml:trace contextRef="#ctx0" brushRef="#br0" timeOffset="80647.346">18648 13170 42335 0,'-12'11'928'0,"6"-7"192"0,-2-2 32 0,0 0 48 0,0 0-960 0,1 0-240 0,0-2 0 0,0-3 0 15,0 0 1104-15,2-1 176 0,0-1 48 0,1-2 0 32,1-2-1904-32,1 0-384 0,0-1-80 0,2-3-12288 15,0 1-2464-15</inkml:trace>
  <inkml:trace contextRef="#ctx0" brushRef="#br0" timeOffset="81118.546">19007 13034 44575 0,'0'0'976'0,"0"0"208"0,0 0 32 0,0 0 48 0,0 0-1008 0,-3 6-256 16,0 0 0-16,1 2 0 0,-1 1 800 0,2 1 112 16,-1 1 32-16,1 1 0 0,0 1-368 0,1-1-64 15,1 1 0-15,0 0-16 0,1-1-496 0,0-1-160 16,1-2 0-16,1-1 0 0,1-2 160 0,1-1-192 15,0-2 192-15,0-1-192 0,1-2 32 0,-1-2 0 16,1-1 0-16,0-2 0 0,-1-2 160 0,0 1 0 16,0-1 0-16,-1 0-128 0,-1 1 128 0,-2 2 0 15,-2 4 0-15,0 0 0 0,0 0 0 0,0 0 0 16,1 4 0-16,1 3 128 0,-1 1 0 0,0 1 16 16,0 0 0-16,2-2 0 0,0-1 112 0,1 1 32 15,1 0 0-15,1-4 0 16,1-1-624-16,0-1-128 0,0-1-32 0,2-1 0 0,0-3 496 0,2-1 320 0,0-1-64 0,1-1 0 15,0-3 0-15,0-1-16 0,-1-1 0 0,0 0 0 32,-1-1-528-32,-1-1-96 0,-1-1-32 0,-1 1 0 0,1 0 672 0,-2 0 144 0,-2 2 32 0,-1 1 0 31,-1 0-1984-31,-2 3-400 0,-1 3-80 0,1 5-18112 0</inkml:trace>
  <inkml:trace contextRef="#ctx0" brushRef="#br0" timeOffset="81292.221">19393 13108 41007 0,'0'0'1808'0,"-1"5"384"0,0-1-1744 0,1 2-448 0,0 0 0 0,0 0 0 0,0 0 1152 0,0 1 160 16,0-1 32-16,0 0 0 0,0 1-640 0,0-1-128 16,0-6-32-16,0 0 0 0,0 0-544 0,0 0 0 15,0 0 0-15,0 0 0 16,0 0-2608-16,5-5-464 0,0-3-112 0</inkml:trace>
  <inkml:trace contextRef="#ctx0" brushRef="#br0" timeOffset="81411.108">19423 12865 25679 0,'0'0'560'0,"0"0"112"0,-4 2 32 0,4-2 32 0,0 0-592 0,-2 5-144 0</inkml:trace>
  <inkml:trace contextRef="#ctx0" brushRef="#br0" timeOffset="81768.59">19564 13297 8287 0,'0'0'736'0,"0"0"-592"0,0 0-144 0,0 0 0 0,0 0 7168 0,0 0 1392 16,0 0 272-16,0 0 64 0,-3-3-5520 0,0-1-1120 15,0-1-208-15,2-2-64 0,-2 0-848 0,1-2-176 16,1-3-48-16,1-1 0 0,-1-3-416 0,0-1-96 16,1-4-16-16,2-2 0 0,2-3-192 0,2-1-64 15,2-2 0-15,2 2 0 0,2 1-128 0,2 1 0 16,-2 4-160-16,1 3 160 0,-1 3 0 0,-1 4 0 16,-3 3 0-16,1 1 160 0,-1 4-160 0,-2 2-272 15,-1 1 64-15,0 1 16 0,-2 3 192 0,0 2 208 16,-1 2-32-16,-3 1-16 0,-2 3-160 0,-2 2 0 15,-1 2 0-15,-1 1 128 0,-2 1-128 0,0-1-192 16,0 1 32-16,0-2 16 0,0-2-208 0,1-1-32 0,1-1-16 0,1-5 0 31,3 1-672-31,1-3-128 0,2-5-16 0,0 0-16 16,6-2-1104-16,3-2-224 0,1-2-32 0,2-1-16 16,1-2-336-16,1-1-64 0,-1 0 0 0,0 0-16 0</inkml:trace>
  <inkml:trace contextRef="#ctx0" brushRef="#br0" timeOffset="82001.815">19779 13024 24063 0,'8'0'1072'0,"-8"0"208"0,5 1-1024 0,0 0-256 15,2-1 0-15,-1 0 0 0,1 0 2112 0,1 0 384 0,0-2 64 0,1-1 0 16,1-1-1408-16,0-1-304 0,1-2-48 0,-2 0-16 16,2 0-272-16,-1 2-64 0,0-2-16 0,-1 0 0 15,1 0 352-15,-3 1 80 0,-2-2 16 0,-1 1 0 16,-1 2-352-16,-1-1-64 0,-1 0-16 0,1 0 0 16,-2 1 768-16,-2 0 128 0,-1 0 48 0,-2 1 0 15,-2 1-672-15,0 0-128 0,0 3-16 0,-1 0-16 16,-3 3-64-16,0 2-16 0,0 0 0 0,1 4 0 15,-1 1-64-15,1 2-16 0,1 1 0 0,2 3 0 0,1-1-128 0,5 0-16 16,0 1-16-16,2-2 0 0,1 1-432 0,3-1-96 16,3-2-16-16,2-4 0 15,2-3-1440-15,1-2-304 0,2-1-48 0,1-2-16 16,-1-3-1968-16,3-2-400 0</inkml:trace>
  <inkml:trace contextRef="#ctx0" brushRef="#br0" timeOffset="82252.78">20134 12895 21183 0,'0'0'1888'0,"-5"-3"-1504"16,-2 0-384-16,0 0 0 0,-4 1 4960 0,2 1 928 16,-1 0 176-16,-1 1 32 0,-1 1-3184 0,2 1-640 15,-1 0-128-15,1 1-32 0,2 1-1424 0,3 1-304 16,2 0-48-16,2 1-16 0,3 2-320 0,3 1 0 16,2-2 0-16,3 1 128 0,4 2-320 0,-1 0-64 15,1 1-16-15,0 0 0 0,-1 1 272 0,-1 0-192 16,-3 2 192-16,-1-1-160 0,-2 3 160 0,-3-2 0 0,-2 0 0 0,-2 1 0 15,-2 0 688-15,-3-1 64 0,-4 1 16 0,-3-2 0 16,-3-2 128-16,0 2 16 0,-4-3 16 0,0 0 0 16,-3-2-640-16,-1-3-128 0,0 0-32 0,0-1 0 31,1-1-800-31,1-2-160 0,2-2-48 0,3-2-15600 0,0-3-3120 0</inkml:trace>
  <inkml:trace contextRef="#ctx0" brushRef="#br0" timeOffset="82699.914">20579 13048 43999 0,'0'0'960'0,"6"1"208"0,0 1 48 0,2-1 16 0,1 0-976 0,3 2-256 0,-1-1 0 0,2 0 0 16,1 0 1088-16,-1 0 192 0,2 1 16 0,-1-1 16 15,-1 0-672-15,0-1-144 0,-2 0-32 0,0-1 0 0,-1 0-464 0,0-1 0 16,-2-1 0-16,-1 0 0 15,-7 2-1664-15,0 0-336 0,0 0-64 0,0 0-11584 16,0 0-2320-16</inkml:trace>
  <inkml:trace contextRef="#ctx0" brushRef="#br0" timeOffset="82820.172">20650 13133 16575 0,'-3'6'1472'0,"-2"1"-1168"16,0 1-304-16,0-1 0 0,1 2 6144 0,1-3 1184 16,2 1 224-16,1-1 64 0,0 0-4736 0,2-1-960 15,-2-5-176-15,6 4-32 0,2 1-944 0,2-1-192 16,1-1-48-16,1-1 0 15,3-2-1024-15,2-1-208 0,1-2-32 0,3-2-14224 16,0-1-2832-16</inkml:trace>
  <inkml:trace contextRef="#ctx0" brushRef="#br0" timeOffset="83007.446">21116 12888 9215 0,'0'0'400'0,"-4"0"96"0,-1-1-496 0,0 0 0 0,0 0 0 0,5 1 0 16,-4-3 9024-16,4 3 1696 0,0 0 352 0,0 0 64 15,0 0-8736-15,0 0-1744 0,0 0-336 0,0 0-80 32,0-5-1312-32,0 5-256 0,0 0-48 0,0 0-12640 0,0 0-2544 0</inkml:trace>
  <inkml:trace contextRef="#ctx0" brushRef="#br0" timeOffset="83270.928">21077 13220 40479 0,'0'0'1792'0,"-2"6"384"0,0 1-1744 0,1 0-432 16,1 0 0-16,1-1 0 0,0 0 1856 0,1 1 304 16,0 0 48-16,0 1 16 0,1 1-1056 0,0-2-208 15,0 2-32-15,0 0-16 0,0 2-320 0,0 0-64 16,-1 2-16-16,0 4 0 0,-2-2-208 0,-1 5-48 15,-2 2-16-15,-1 0 0 0,-1 2-32 0,-2 2 0 16,-1-3 0-16,-1-1 0 0,-1-3-16 0,0-1 0 16,-2-2 0-16,-1-4 0 0,0 0 128 0,-2-3 0 15,-1-2 16-15,-2-1 0 0,-3-2-160 0,2-4-48 16,-1 0 0-16,2-3 0 16,-2-5-912-16,3-3-192 0,1-4-48 0,2-2 0 15,2-4-1424-15,4-2-304 0,0-5-48 0</inkml:trace>
  <inkml:trace contextRef="#ctx0" brushRef="#br0" timeOffset="87244.182">17422 8106 18431 0,'0'0'1632'0,"0"0"-1312"16,0 0-320-16,-5 3 0 0,-2 0 3344 0,3 0 608 16,-1 1 112-16,5-4 32 0,-4 2-1936 0,4-2-384 15,-5 5-80-15,5-5-16 0,0 0-608 0,0 0-128 16,0 0-32-16,0 0 0 0,-5 3-16 0,5-3 0 15,0 0 0-15,-6 2 0 0,6-2 0 0,-6 2-16 16,0 0 0-16,6-2 0 0,-6 0-112 0,6 0 0 16,0 0-16-16,-6 2 0 0,0-2-304 0,6 0-64 15,-7-3-16-15,3 1 0 0,4 2-128 0,0 0-32 16,-5-3 0-16,5 3 0 0,-5-4-16 0,1 0 0 16,0-1 0-16,1 1 0 0,0-1 48 0,0 0 0 15,0 1 0-15,0-1 0 0,-1-1 64 0,1-1 16 16,-1 0 0-16,0 1 0 0,0 0-128 0,0-1 0 15,0 1-16-15,1-2 0 0,-1 0-176 0,0-1 192 16,0 0-192-16,0 1 192 0,1-1-192 0,0 0 128 16,0 0-128-16,0 0 128 0,0 2-128 0,0-3 160 15,0 1-160-15,1 1 160 0,0-1-160 0,0 2 128 16,1 0-128-16,0-2 128 0,0 1-128 0,1 0 0 16,0 0 0-16,1-1 128 0,0 0-128 0,0 0 0 0,-1 0 0 0,2-1 0 15,1 2 0-15,0-2 0 0,-1 1 0 0,1 0 0 16,1 1 0-16,-1 2 0 0,0-2 0 0,-1 1 128 15,-1 0-128-15,0 1 128 0,0 1-128 0,0-1 128 16,0-1-128-16,1 1 128 0,-2 0-128 0,0 0 128 16,0 0-128-16,1-1 0 0,0 1 0 0,1-1 0 15,0-1 0-15,1 1 0 0,0-3 0 0,1 0 0 16,0 1 0-16,1-1 0 0,0-1 0 0,0 1 0 16,1-1 0-16,-1 0 0 0,0 1 0 0,0 0 0 15,-2 1 0-15,1 1 0 0,0-2 0 0,0 0 0 0,0 2 0 0,0 0 0 16,-1 2 0-16,1-2 0 0,-1 1 0 0,0-1 0 15,-1 1 128-15,1 0-128 0,0 1 0 0,-1 0 0 16,2 0 0-16,0-2 112 0,0 2-112 0,1-1 0 16,-1 1 0-16,2-1 0 0,1 0 0 0,0 0 0 15,-1 0 0-15,2 0 0 0,-1 0 0 0,1 1 0 16,-1 1 0-16,2 0 0 0,-1 0 0 0,0 1 0 16,0 0 0-16,1 0 0 0,0 0 0 0,-2 0 0 15,3 0 0-15,0 2 0 0,1-1 0 0,0-2 0 16,3 0 0-16,-1 1 0 0,-1 1 0 0,0 0 0 15,2 0 0-15,-1-1 0 0,-1-1 0 0,1 0 0 16,-2 1 0-16,-1 0 0 0,-1 0-208 0,0 0 16 16,-1 0 0-16,1 1 0 0,-1 1 192 0,-2 0 256 15,1-1-48-15,-1 2-16 0,0 1-192 0,1 0 0 16,-1-1 0-16,1 1 0 0,-2 1 0 0,2 0 0 16,0 1 0-16,1 1 0 0,0 1 0 0,1 0 0 0,0 0 0 0,2 0 128 15,0 0-304-15,0-1-16 0,0 0-16 0,2 0 0 16,0 0 208-16,0 0 160 0,0-2-32 0,1 2 0 15,0 0-128-15,-2 1-176 0,1 0 48 0,0 0 0 16,-2 0 256-16,0 0 64 0,0 1 16 0,-1-1 0 16,0 1-144-16,0 1-64 0,0 1 0 0,0-1 0 15,0 2 0-15,-3 0 0 0,2 2 0 0,-2 0 0 16,1-1 0-16,-2 2 0 0,0 0 0 0,1 1 0 16,0 0 0-16,0 0 0 0,0-1 0 0,0 1 0 15,0 0 0-15,-1 0 0 0,-2-1 0 0,2 1 0 0,-2 0 0 0,0 0 0 16,0 1 0-16,0-1 0 0,0 1 0 0,-2 0 0 15,-1 1 0-15,0 1 0 0,0 0 0 0,-1-2 0 16,-1 2 0-16,0-4 0 0,0 1 0 0,1 0 0 16,-1 0 0-16,0 0 0 0,1-1 0 0,-1 1 0 15,-1-1 0-15,0 1 0 0,0 0 0 0,0 0 0 16,0-1 0-16,0 1 0 0,-1 0 0 0,-1 1 0 16,0-1 0-16,0 2 0 0,0-1 0 0,-2-1 0 15,-2 1 0-15,1 1 0 0,0 0 0 0,-2-1 0 16,-1 0 0-16,-2-1 0 0,-2-2 0 0,-1 1 0 15,-1-1 0-15,0-1 0 0,-1-1 0 0,-1-1 0 16,-1 0 0-16,1 0 0 0,-1 0 0 0,1 0 0 16,-3-3 0-16,1 1 0 0,-2-1 0 0,1 1 0 15,-1 0 0-15,2 0 0 0,-1 0 0 0,2 0 0 16,-3 0 0-16,0-1 0 0,-3 0 0 0,-1 0 0 16,-1-4 0-16,0 2 0 0,1 0 0 0,1-1 0 15,2-1 0-15,0 0 0 0,2 0 0 0,-1-1 0 0,4-2 0 0,0 2 0 16,1-4 0-16,2 1 0 0,1-1 0 0,1 0 0 15,3 1 0-15,0-3 0 0,1 1 0 0,2 0 0 16,1-1-160-16,0-1 32 0,2 0 0 0,2 0 0 31,0 0-2048-31,0 1-384 0,3 0-96 0,2-2-13056 0,0-2-2608 0</inkml:trace>
  <inkml:trace contextRef="#ctx0" brushRef="#br0" timeOffset="87891.12">16836 8621 18431 0,'0'0'1632'16,"0"0"-1312"-16,0 0-320 0,0 0 0 0,4-5 3328 0,1-1 576 15,0 0 128-15,2-3 32 0,1 1-1664 0,2 0-336 16,-2-3-64-16,2-1-16 0,2-1-256 0,2 0-64 16,0-4-16-16,3-2 0 0,3-1-304 0,0-3-64 15,3-2-16-15,1-2 0 0,1-2-304 0,5 0-48 16,2-1-16-16,1-2 0 0,1 2-352 0,-2 0-80 16,-3-2-16-16,-1 0 0 0,1-2-320 0,-1 0-128 15,1-3 0-15,1 0 144 0,-2 0-144 0,2 1 0 16,-1 1 0-16,0 2 128 0,0 4-128 0,-3 2 0 15,-1 0 0-15,-1 4 0 0,-4 1 0 0,-2 2 0 16,-4 3-144-16,-2 3 144 0,-1 1-192 0,-2 2 0 16,-3 2 16-16,0 4 0 15,-3 1-320-15,-3 4-64 0,0 0-16 0,0 0 0 16,0 0-1024-16,0 0-224 0,0 0-32 0,0 0-16 16,0 0-976-16,-4 5-192 0,-1 0-32 0,0 1-14352 0</inkml:trace>
  <inkml:trace contextRef="#ctx0" brushRef="#br0" timeOffset="88207.735">17601 7688 31215 0,'0'0'1376'0,"-1"-2"288"0,0-2-1328 0,1 1-336 0,0-2 0 0,3 1 0 0,1-1 1712 0,2 0 272 16,-1-1 48-16,2-1 16 0,1 0-624 0,2 0-112 15,0-1-32-15,3 2 0 0,-2-1-192 0,2 0-32 16,1 0-16-16,-1 0 0 0,-1 1-480 0,0 3-112 16,0-1 0-16,-2 3-16 0,-2 1-176 0,0 0-16 15,-1 3-16-15,-1 4 0 0,-1 0 112 0,-1 4 32 16,-2-1 0-16,0 2 0 0,-1 3 0 0,0-2 0 16,-1 1 0-16,0-2 0 0,-1 1-192 0,0-1-48 15,0-2 0-15,0 0 0 0,0-1-128 0,0 0 0 16,-1-2 0-16,0 0 0 0,0 1 0 0,-1-3-144 15,0 1 0-15,1-1 0 16,0 0-1040-16,2-5-208 0,-1 6-32 0,0 0-13104 16,1-6-2624-16</inkml:trace>
  <inkml:trace contextRef="#ctx0" brushRef="#br0" timeOffset="89141.373">15135 8936 26719 0,'0'0'2368'0,"0"0"-1888"0,-3-2-480 0,3 2 0 16,-4-2 3344-16,1 0 576 15,-1-1 112-15,0 1 32 0,-2-1-2064 0,-1 2-400 16,-2 0-96-16,1 0-16 0,-1 2-784 0,-2 0-144 16,-3 3-48-16,0 1 0 0,1 4-96 0,-3 1-32 15,0 5 0-15,0 2 0 0,-2 7 176 0,3 2 16 16,2 2 16-16,3 3 0 0,0 1-224 0,3 0-48 15,3-1-16-15,2-2 0 0,1-1-144 0,3 0-32 16,1-4 0-16,3-1 0 0,2-2-128 0,3-2 0 0,2-2 144 0,1-2-144 16,3-2 0-16,0-3 0 15,4-5 0-15,1-2 0 0,-1-2 0 0,1-2 0 0,-2-2 0 0,0-2 0 32,-3-3-544-32,-2-1-176 0,-1 0-48 0,-4-1 0 15,-1 2-1728-15,-2-1-336 0,-2 2-80 0</inkml:trace>
  <inkml:trace contextRef="#ctx0" brushRef="#br0" timeOffset="89446.299">15266 9500 35583 0,'0'0'1584'0,"0"0"320"0,0 0-1520 0,0 0-384 15,0 0 0-15,0 0 0 0,3-4 1488 0,0 0 240 16,0 1 32-16,1-3 16 0,1 1-1168 0,-1 0-224 15,0 0-64-15,0 0 0 16,-2 2-1024-16,-2 3-224 0,6-3-32 0</inkml:trace>
  <inkml:trace contextRef="#ctx0" brushRef="#br0" timeOffset="89801.778">15337 9349 13823 0,'0'0'1216'0,"0"0"-960"16,-4 3-256-16,-1-2 0 0,0 2 5472 0,0 1 1056 15,0 0 192-15,0 2 64 0,0-1-4176 0,0 2-832 16,2 0-176-16,0 1-16 0,0 0-768 0,1 2-160 16,3-1-16-16,-1 2-16 0,1 0-208 0,1 0-32 15,2-1-16-15,0 0 0 0,1-1-368 0,1-1 128 16,1-1-128-16,1-2 0 0,-1-3 0 0,1-1-128 16,-1-2 0-16,1-1 0 15,-1-3-944-15,-1-2-176 0,1-2-32 0,-1-1-18368 0</inkml:trace>
  <inkml:trace contextRef="#ctx0" brushRef="#br0" timeOffset="89937.101">15360 9211 32255 0,'-5'3'2864'0,"-1"1"-2288"0,-1 1-576 0,1-2 0 15,0 1 2928-15,1 0 464 0,5-4 112 0,0 0 16 16,0 0-2496-16,0 0-480 0,-2 5-96 0,2-5-32 15,4 5-1584-15,2 1-320 0,1-1-64 0</inkml:trace>
  <inkml:trace contextRef="#ctx0" brushRef="#br0" timeOffset="90118.595">15483 9654 6447 0,'0'0'576'0,"0"0"-576"15,0 0 0-15,0 0 0 0,0 0 7888 0,0 0 1472 16,0 0 304-16,4-6 48 0,0-2-6544 0,0-1-1312 16,0-3-256-16,1-1-48 0,2-1-1056 0,-1-1-224 15,1-3-32-15,1 3-16 16,1-1-1552-16,-1 1-304 0,0 1-64 0</inkml:trace>
  <inkml:trace contextRef="#ctx0" brushRef="#br0" timeOffset="90315.509">15759 9278 8287 0,'0'0'736'0,"0"0"-592"0,-4-1-144 0,0-1 0 15,1-2 6768-15,1 0 1312 0,2 4 272 0,-1-6 48 16,1 0-6176-16,1 1-1248 0,0 0-240 0,2 1-12560 15,1-2-2512-15</inkml:trace>
  <inkml:trace contextRef="#ctx0" brushRef="#br0" timeOffset="90558.775">15749 9387 37887 0,'-8'11'1680'0,"5"-5"352"0,0 2-1632 0,-1-1-400 16,0 5 0-16,3 2 0 0,-1 1 1984 0,1 1 304 15,0 2 64-15,2 1 16 0,-1 3-1200 0,0 1-224 16,0 0-48-16,1-3-16 0,0 1-560 0,0-2-128 16,0-1 0-16,0-1-16 0,0-2-176 0,-2 1 0 15,0 0 0-15,-1-4 0 0,-1 0 176 0,-1-1-48 16,0-2-128-16,-1-2 192 0,-1 1 144 0,-1-3 32 16,1 0 0-16,-2-2 0 0,-2-2-160 0,0-1-16 15,-1-2-16-15,0-2 0 16,-1-1-1024-16,0-1-208 0,1-1-32 0,2 0-13856 15,-2-2-2768-15</inkml:trace>
  <inkml:trace contextRef="#ctx0" brushRef="#br0" timeOffset="104093.477">8598 13116 18431 0,'0'0'1632'0,"0"0"-1312"15,0 0-320-15,0 0 0 0,0 0 3168 0,0 0 560 16,4-2 112-16,-4 2 32 0,0 0-1264 0,0 0-256 16,0 0-48-16,4 2-16 0,-2-2-544 0,2 5-96 15,-2-1-32-15,1 2 0 0,2 2-512 0,0 2-96 16,1 0-32-16,2 1 0 0,1 0-288 0,2 1-64 16,1 0-16-16,3 1 0 0,-2 0-352 0,3 1-80 15,-1-2-16-15,0 1 0 0,-1 0-160 0,0-2 0 16,-2 1 0-16,0-1 0 15,1-1-864-15,-1-1-208 0,-1-3-32 0,1-2-16 16,0-3-2304-16,-1-3-464 0</inkml:trace>
  <inkml:trace contextRef="#ctx0" brushRef="#br0" timeOffset="104344.267">8994 13195 27647 0,'-3'3'2448'0,"-3"2"-1952"0,0-3-496 0,0 3 0 0,1-1 3968 0,2 2 704 16,2-1 144-16,1-5 32 16,3 6-3120-16,2 0-640 0,2 0-112 0,3-1-16 0,3-1-768 0,0-1-192 15,2 0 0-15,1 1 0 0,-1-1 0 0,2 3 0 16,-3 1 0-16,0 1 0 0,0 0 128 0,-3 3-128 16,-2 2 128-16,-3 3-128 0,-2 2 320 0,-2 3 0 15,-4 1-16-15,-3 2 0 0,-2-1 272 0,-2 1 64 16,-5-1 16-16,-2 1 0 0,-1-4-112 0,-1-2-32 15,0-4 0-15,1-3 0 0,-3-4-368 0,3-2-144 16,1-5 0-16,2-3 144 16,1-2-2320-16,2-4-448 0</inkml:trace>
  <inkml:trace contextRef="#ctx0" brushRef="#br0" timeOffset="110681.906">10688 7244 21183 0,'0'0'1888'0,"0"0"-1504"0,-2-6-384 0,1 0 0 16,2-1 4416-16,2-1 800 0,0 0 160 0,1-1 48 15,0-1-3728-15,0 0-736 0,-1 2-160 0,0 1-32 16,-1-1-640-16,-1 3-128 0,0 0 0 0,-1 5-19328 15</inkml:trace>
  <inkml:trace contextRef="#ctx0" brushRef="#br0" timeOffset="110855.236">11072 7390 28559 0,'4'13'2544'0,"-4"-8"-2032"15,-2 0-512-15,2-5 0 0,0 0 3152 0,0 7 544 16,2-1 96-16,0 0 32 0,-2-6-3088 0,0 0-608 16,4 4-128-16,1-3 0 15,-5-1-2512-15,5 3-480 0</inkml:trace>
  <inkml:trace contextRef="#ctx0" brushRef="#br0" timeOffset="111000.678">11471 7795 29487 0,'-2'5'2624'0,"0"0"-2112"0,2-5-512 0,0 0 0 16,0 0 1376-16,0 0 160 0,7 2 48 0</inkml:trace>
  <inkml:trace contextRef="#ctx0" brushRef="#br0" timeOffset="111166.129">11951 8120 32255 0,'0'0'2864'0,"5"6"-2288"0,-5-6-576 0,3 5 0 16,-3-5-896-16,3 6-304 0</inkml:trace>
  <inkml:trace contextRef="#ctx0" brushRef="#br0" timeOffset="111346.306">12541 8504 31839 0,'0'0'1408'0,"0"0"304"0,0 0-1376 0,2 6-336 0,-2-6 0 0,4 4 0 31,1-1-320-31,1 0-128 0,0-1-16 0</inkml:trace>
  <inkml:trace contextRef="#ctx0" brushRef="#br0" timeOffset="111586.973">13327 8802 19343 0,'2'13'848'0,"-2"-13"192"0,-1 6-832 0,1 0-208 15,0 0 0-15,1 0 0 0,-1-6 3248 0,1 5 592 16,-1-5 128-16,0 0 32 16,0 0-4640-16,7 2-944 0</inkml:trace>
  <inkml:trace contextRef="#ctx0" brushRef="#br0" timeOffset="111755.175">13881 9122 29487 0,'8'15'2624'0,"-7"-8"-2112"0,-1 2-512 0,1-1 0 15,0 2 3264-15,1 0 528 0,2 0 112 0,2-1 32 32,2 0-4592-32,1-1-928 0,0-1-176 0</inkml:trace>
  <inkml:trace contextRef="#ctx0" brushRef="#br0" timeOffset="111948.566">14947 9714 44927 0,'11'14'1984'0,"-6"-8"416"0,1 1-1920 0,2 0-480 16,2 0 0-16,1 1 0 0,4-1 0 0,2 1 0 15,0-2 0-15,3-1 0 16,0-2-2192-16,0 0-384 0</inkml:trace>
  <inkml:trace contextRef="#ctx0" brushRef="#br0" timeOffset="112114.533">15755 10132 46079 0,'-1'17'2048'0,"2"-9"400"0,0 1-1952 16,1 2-496-16,2 0 0 0,2 1 0 0,0-1 0 0,3 1-160 15,3-1 0-15,5-2 0 16,2-2-1728-16,2-2-352 0</inkml:trace>
  <inkml:trace contextRef="#ctx0" brushRef="#br0" timeOffset="112270.967">16525 10575 43311 0,'4'11'1920'0,"-3"-5"384"0,-1 0-1840 0,3 0-464 16,2-1 0-16,5 5 0 0,3 1 0 0,0 0 0 16,4-1 0-16,-3-3-12768 15,1-1-2608-15</inkml:trace>
  <inkml:trace contextRef="#ctx0" brushRef="#br0" timeOffset="112443.841">17477 10965 35007 0,'4'15'1552'0,"-2"-5"320"0,-2 0-1488 0,1 0-384 16,1 1 0-16,2 1 0 0,3 0 1696 0,2-2 272 15,2-1 48-15,0-5 16 16,2-2-3312-16,2-1-640 0</inkml:trace>
  <inkml:trace contextRef="#ctx0" brushRef="#br0" timeOffset="112622.584">18398 11354 47455 0,'-13'17'2112'0,"7"-5"416"0,-1-1-2016 0,3 0-512 0,3-3 0 0,4 0 0 15,5 0-560-15,4-2-208 0,6-2-32 0,3-3-16 16,4-3-1264-16,3-3-256 0,1-3-48 0</inkml:trace>
  <inkml:trace contextRef="#ctx0" brushRef="#br0" timeOffset="112790.982">19248 11704 47967 0,'-8'14'2128'0,"4"-5"432"0,1-2-2048 0,3-7-512 16,4 9 0-16,3-1 0 0,3-3-128 0,3 0-144 15,5-2-32-15,0 0 0 16,2-2-1792-16,0-1-352 0</inkml:trace>
  <inkml:trace contextRef="#ctx0" brushRef="#br0" timeOffset="112953.005">19885 11963 32255 0,'12'13'1424'0,"-8"-7"304"0,-1 0-1392 0,-1 0-336 0,-2-6 0 0,2 9 0 16,-2-9 3072-16,5 9 528 0,2-2 112 0,3-2 32 15,1 0-3040-15,3-4-704 0,-1-2 0 0,4-1 0 16,1-1-2352-16,-1-2-448 0</inkml:trace>
  <inkml:trace contextRef="#ctx0" brushRef="#br0" timeOffset="113090.473">20388 12144 41695 0,'7'7'1856'0,"-2"-1"368"0,-1 0-1776 0,3 2-448 15,0-2 0-15,2 1 0 0,2-2 448 0,2-1 0 16,2-3 0-16,3-1 0 16,0-1-1872-16,2-2-368 0</inkml:trace>
  <inkml:trace contextRef="#ctx0" brushRef="#br0" timeOffset="113241.261">21022 12444 49359 0,'-1'20'2176'0,"0"-8"464"0,-4 2-2112 0,1-3-528 16,1-1 0-16,2-1 0 0,4 0 400 0,4-4-16 15,2-1-16-15,6-1 0 16,6-1-1840-16,5-3-384 0,5-3-64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33.781"/>
    </inkml:context>
    <inkml:brush xml:id="br0">
      <inkml:brushProperty name="width" value="0.05" units="cm"/>
      <inkml:brushProperty name="height" value="0.05" units="cm"/>
      <inkml:brushProperty name="color" value="#00A0D7"/>
    </inkml:brush>
  </inkml:definitions>
  <inkml:trace contextRef="#ctx0" brushRef="#br0">1 19 13759 0 0,'0'0'630'0'0,"0"0"-13"0"0,2 1-393 0 0,185-7 6399 0 0,-86 3-5014 0 0,137-6-2156 0 0,-221 7-1001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31.394"/>
    </inkml:context>
    <inkml:brush xml:id="br0">
      <inkml:brushProperty name="width" value="0.05" units="cm"/>
      <inkml:brushProperty name="height" value="0.05" units="cm"/>
      <inkml:brushProperty name="color" value="#5B2D90"/>
    </inkml:brush>
  </inkml:definitions>
  <inkml:trace contextRef="#ctx0" brushRef="#br0">27 0 9215 0 0,'0'0'707'0'0,"0"0"-159"0"0,0 0 1061 0 0,0 0 514 0 0,0 1 803 0 0,-3 6-1601 0 0,0 4-830 0 0,1 1 0 0 0,0 0 0 0 0,1-1 0 0 0,0 1 0 0 0,1 0 0 0 0,1 0 0 0 0,-1-1 0 0 0,2 1 0 0 0,1 5-495 0 0,-1 7 360 0 0,1 49 763 0 0,-3 0-1 0 0,-4 0 0 0 0,-11 66-1122 0 0,11-106 129 0 0,2 13-61 0 0,1-45-148 0 0,1-1-41 0 0,0 0-8 0 0,0 0-171 0 0,10-10-4656 0 0,-4 3-2899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29.129"/>
    </inkml:context>
    <inkml:brush xml:id="br0">
      <inkml:brushProperty name="width" value="0.05" units="cm"/>
      <inkml:brushProperty name="height" value="0.05" units="cm"/>
      <inkml:brushProperty name="color" value="#5B2D90"/>
    </inkml:brush>
  </inkml:definitions>
  <inkml:trace contextRef="#ctx0" brushRef="#br0">29 1 13703 0 0,'0'0'630'0'0,"0"0"-14"0"0,0 0-246 0 0,0 0 440 0 0,0 0 234 0 0,6 5 1105 0 0,1 3-1617 0 0,0 1 1 0 0,-1-1 0 0 0,0 1-1 0 0,-1 0 1 0 0,0 1-1 0 0,0-1 1 0 0,-1 1-1 0 0,0 0 1 0 0,1 8-533 0 0,6 10 796 0 0,27 72-217 0 0,-24-57-215 0 0,2-1-1 0 0,2-1 1 0 0,2 0-1 0 0,1-1 1 0 0,3-2-1 0 0,3 3-363 0 0,21 8-312 0 0,-47-48 187 0 0,-1-1-90 0 0,0 0-38 0 0,14-7-2199 0 0,-12 2 531 0 0,0-2-3730 0 0,-1-2-1580 0 0</inkml:trace>
  <inkml:trace contextRef="#ctx0" brushRef="#br0" timeOffset="329.992">1 623 11807 0 0,'0'0'539'0'0,"0"0"-10"0"0,0 0-179 0 0,0 0 492 0 0,10-11 2516 0 0,7-10-1027 0 0,85-119 3168 0 0,-65 77-6135 0 0,-37 62-365 0 0,0 1-1396 0 0,0 0-5393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33.293"/>
    </inkml:context>
    <inkml:brush xml:id="br0">
      <inkml:brushProperty name="width" value="0.05" units="cm"/>
      <inkml:brushProperty name="height" value="0.05" units="cm"/>
      <inkml:brushProperty name="color" value="#5B2D90"/>
    </inkml:brush>
  </inkml:definitions>
  <inkml:trace contextRef="#ctx0" brushRef="#br0">135 0 5527 0 0,'0'0'423'0'0,"0"0"128"0"0,0 0 1567 0 0,0 0 710 0 0,0 0 144 0 0,0 0-229 0 0,0 0-1092 0 0,0 0-475 0 0,0 0-96 0 0,0 0-93 0 0,0 7 256 0 0,-2 24-644 0 0,-1-1-1 0 0,-2 0 0 0 0,-1 0 1 0 0,-1 0-1 0 0,-2-1 1 0 0,-1 1-599 0 0,-21 44 979 0 0,-30 98 1223 0 0,61-171-2119 0 0,0-1 10 0 0,0 0 3 0 0,0 0 0 0 0,0 0-5 0 0,17-1 106 0 0,-4-1-149 0 0,-1 0-12 0 0,-1 0-1 0 0,1 1 0 0 0,0 0 1 0 0,0 1-1 0 0,0 0 0 0 0,0 1 0 0 0,0 0 1 0 0,5 2-36 0 0,69 20 64 0 0,-9-11-27 0 0,-71-13 312 0 0,-4 0-2062 0 0,-1 1-3963 0 0,-1 0 3532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33.729"/>
    </inkml:context>
    <inkml:brush xml:id="br0">
      <inkml:brushProperty name="width" value="0.05" units="cm"/>
      <inkml:brushProperty name="height" value="0.05" units="cm"/>
      <inkml:brushProperty name="color" value="#5B2D90"/>
    </inkml:brush>
  </inkml:definitions>
  <inkml:trace contextRef="#ctx0" brushRef="#br0">41 1 9215 0 0,'0'0'422'0'0,"0"0"-13"0"0,0 0 35 0 0,0 0 1123 0 0,0 0 522 0 0,0 0 102 0 0,0 0-187 0 0,-4 6-80 0 0,-1 0-1705 0 0,1 0 1 0 0,0 0 0 0 0,1 0 0 0 0,0 0 0 0 0,0 1 0 0 0,0-1 0 0 0,0 1 0 0 0,1 0-1 0 0,1 0 1 0 0,-1 0 0 0 0,1 0 0 0 0,0 0 0 0 0,0 0 0 0 0,1 0 0 0 0,0 0 0 0 0,0 0-1 0 0,1 0 1 0 0,0 0 0 0 0,0 0 0 0 0,1 0 0 0 0,0 0 0 0 0,1 4-220 0 0,-1-9 15 0 0,0 0 0 0 0,0-1 0 0 0,-1 1 0 0 0,1-1 1 0 0,0 1-1 0 0,0-1 0 0 0,1 0 0 0 0,-1 0 0 0 0,0 0 1 0 0,0 0-1 0 0,1 0 0 0 0,-1 0 0 0 0,0-1 0 0 0,1 1 0 0 0,-1-1 1 0 0,0 0-1 0 0,1 0 0 0 0,-1 1 0 0 0,1-1 0 0 0,-1-1 0 0 0,0 1 1 0 0,1 0-1 0 0,-1-1 0 0 0,1 1 0 0 0,-1-1 0 0 0,0 0 0 0 0,0 0 1 0 0,1 1-1 0 0,-1-2 0 0 0,0 1 0 0 0,0 0 0 0 0,0 0-15 0 0,63-48 105 0 0,15-49-94 0 0,-75 93 0 0 0,-4 4 43 0 0,-4 18 138 0 0,1-12-130 0 0,1 0 0 0 0,0 0 0 0 0,0 0 0 0 0,1 0 0 0 0,-1 0 0 0 0,1 0 0 0 0,0 0 0 0 0,0 0 0 0 0,1 0 0 0 0,-1 0 0 0 0,1 0 0 0 0,0 0 0 0 0,1 0 0 0 0,-1 0 0 0 0,1-1 0 0 0,0 1-1 0 0,0-1 1 0 0,1 1 0 0 0,-1-1 0 0 0,1 1 0 0 0,0-1 0 0 0,0 0 0 0 0,0 0 0 0 0,2 1-62 0 0,26 8-1270 0 0,-6-14-3660 0 0,-19-1 3162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34.105"/>
    </inkml:context>
    <inkml:brush xml:id="br0">
      <inkml:brushProperty name="width" value="0.05" units="cm"/>
      <inkml:brushProperty name="height" value="0.05" units="cm"/>
      <inkml:brushProperty name="color" value="#5B2D90"/>
    </inkml:brush>
  </inkml:definitions>
  <inkml:trace contextRef="#ctx0" brushRef="#br0">50 0 15055 0 0,'0'0'694'0'0,"0"0"-22"0"0,0 9-406 0 0,-27 260 10533 0 0,5 57-9822 0 0,22-325-1237 0 0,0-1-488 0 0,0 0-216 0 0,0 0-41 0 0,1-2-113 0 0,7-6-431 0 0,0-1-183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34.369"/>
    </inkml:context>
    <inkml:brush xml:id="br0">
      <inkml:brushProperty name="width" value="0.05" units="cm"/>
      <inkml:brushProperty name="height" value="0.05" units="cm"/>
      <inkml:brushProperty name="color" value="#5B2D90"/>
    </inkml:brush>
  </inkml:definitions>
  <inkml:trace contextRef="#ctx0" brushRef="#br0">44 0 17791 0 0,'0'0'819'0'0,"0"0"-20"0"0,0 0-333 0 0,-2 7 1729 0 0,-3 93 2979 0 0,7-70-4554 0 0,0 69 473 0 0,-5 1 0 0 0,-7 18-1093 0 0,-15 93-2004 0 0,23-189-403 0 0,1-15 551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42.363"/>
    </inkml:context>
    <inkml:brush xml:id="br0">
      <inkml:brushProperty name="width" value="0.05" units="cm"/>
      <inkml:brushProperty name="height" value="0.05" units="cm"/>
      <inkml:brushProperty name="color" value="#5B2D90"/>
    </inkml:brush>
  </inkml:definitions>
  <inkml:trace contextRef="#ctx0" brushRef="#br0">0 48 4607 0 0,'0'0'208'0'0,"0"0"430"0"0,0 0 1676 0 0,0 0 734 0 0,1-1 904 0 0,3-1-2779 0 0,-1 2 6902 0 0,2 5-7941 0 0,0 1-1 0 0,0-1 0 0 0,-1 1 1 0 0,0 0-1 0 0,0 1 1 0 0,0-1-1 0 0,-1 1 1 0 0,0 0-1 0 0,0 0 0 0 0,-1 0 1 0 0,0 0-1 0 0,0 0 1 0 0,-1 0-1 0 0,1 1 1 0 0,-2-1-1 0 0,1 1 1 0 0,-1-1-1 0 0,0 1 0 0 0,0-1-133 0 0,0 3 137 0 0,20 82 655 0 0,-19-90-704 0 0,0-2-15 0 0,0 0-59 0 0,1 1-1 0 0,-1-1 0 0 0,0 0 0 0 0,1 0 1 0 0,-1 1-1 0 0,0-1 0 0 0,1 0 0 0 0,-1 0 0 0 0,0-1 1 0 0,1 1-1 0 0,-1 0 0 0 0,0 0 0 0 0,1-1 1 0 0,-1 1-1 0 0,0-1 0 0 0,0 1 0 0 0,1-1 1 0 0,-1 1-1 0 0,0-1 0 0 0,0 0 0 0 0,0 0 0 0 0,0 1 1 0 0,0-1-1 0 0,0 0 0 0 0,0 0 0 0 0,1-1-13 0 0,5-3 160 0 0,1-2-34 0 0,0 0-1 0 0,0-1 0 0 0,0 1 0 0 0,-1-1 0 0 0,0-1 0 0 0,-1 1 0 0 0,0-1 1 0 0,0-1-1 0 0,1-2-125 0 0,23-33 240 0 0,70-92 163 0 0,-100 136-371 0 0,0 1-80 0 0,0 0-118 0 0,0 0-318 0 0,0 0-136 0 0,0 0-26 0 0,0 0-180 0 0,0 0-718 0 0,0 0-309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43.110"/>
    </inkml:context>
    <inkml:brush xml:id="br0">
      <inkml:brushProperty name="width" value="0.05" units="cm"/>
      <inkml:brushProperty name="height" value="0.05" units="cm"/>
      <inkml:brushProperty name="color" value="#5B2D90"/>
    </inkml:brush>
  </inkml:definitions>
  <inkml:trace contextRef="#ctx0" brushRef="#br0">40 1 5063 0 0,'0'0'390'0'0,"0"0"207"0"0,0 0 1803 0 0,0 0 821 0 0,0 2 1288 0 0,1 6-735 0 0,-1 57-3188 0 0,2 24 1177 0 0,-4 1 0 0 0,-4-1-1 0 0,-4 0 1 0 0,-6 10-1763 0 0,8-76-133 0 0,8-22 11 0 0,0-1-150 0 0,0 0-665 0 0,0 0-294 0 0,0 0-58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43.407"/>
    </inkml:context>
    <inkml:brush xml:id="br0">
      <inkml:brushProperty name="width" value="0.05" units="cm"/>
      <inkml:brushProperty name="height" value="0.05" units="cm"/>
      <inkml:brushProperty name="color" value="#5B2D90"/>
    </inkml:brush>
  </inkml:definitions>
  <inkml:trace contextRef="#ctx0" brushRef="#br0">44 0 11519 0 0,'0'0'528'0'0,"0"0"-16"0"0,0 0-2 0 0,0 0 1186 0 0,0 0 557 0 0,0 0 108 0 0,0 0-202 0 0,0 0-961 0 0,0 2-423 0 0,1 73 1481 0 0,1-25-1593 0 0,-3 0 1 0 0,-1 0 0 0 0,-9 39-664 0 0,-21 82 649 0 0,32-164-756 0 0,0-5-441 0 0,15-4-8225 0 0,-6-3 601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43.855"/>
    </inkml:context>
    <inkml:brush xml:id="br0">
      <inkml:brushProperty name="width" value="0.05" units="cm"/>
      <inkml:brushProperty name="height" value="0.05" units="cm"/>
      <inkml:brushProperty name="color" value="#5B2D90"/>
    </inkml:brush>
  </inkml:definitions>
  <inkml:trace contextRef="#ctx0" brushRef="#br0">64 1 8751 0 0,'0'0'399'0'0,"0"0"-4"0"0,0 0 150 0 0,0 0 1562 0 0,0 0 711 0 0,0 0 1087 0 0,2 8-2148 0 0,-2 86 2833 0 0,-1-74-4306 0 0,-7 67 1075 0 0,-5 0 1 0 0,-16 55-1360 0 0,19-91 465 0 0,6-8 87 0 0,24-38-293 0 0,15-21-100 0 0,-30 13-119 0 0,1 1 0 0 0,-1-1-1 0 0,0 1 1 0 0,1 0-1 0 0,-1 0 1 0 0,1 0-1 0 0,0 1 1 0 0,0 0-1 0 0,-1 0 1 0 0,1 1-1 0 0,5-1-39 0 0,67 4-246 0 0,-77-3 71 0 0,-1 0-100 0 0,17 0-4845 0 0,-11 1 3291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37.323"/>
    </inkml:context>
    <inkml:brush xml:id="br0">
      <inkml:brushProperty name="width" value="0.05" units="cm"/>
      <inkml:brushProperty name="height" value="0.05" units="cm"/>
      <inkml:brushProperty name="color" value="#00A0D7"/>
    </inkml:brush>
  </inkml:definitions>
  <inkml:trace contextRef="#ctx0" brushRef="#br0">1 50 4607 0 0,'0'0'354'0'0,"8"-11"148"0"0,23-9 8073 0 0,26 5-2904 0 0,-25 12-4510 0 0,1 2 0 0 0,-1 2 0 0 0,1 0 1 0 0,0 3-1 0 0,-1 0 0 0 0,16 6-1161 0 0,73 11 85 0 0,-40-10-3290 0 0,-50-8-5336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44.338"/>
    </inkml:context>
    <inkml:brush xml:id="br0">
      <inkml:brushProperty name="width" value="0.05" units="cm"/>
      <inkml:brushProperty name="height" value="0.05" units="cm"/>
      <inkml:brushProperty name="color" value="#5B2D90"/>
    </inkml:brush>
  </inkml:definitions>
  <inkml:trace contextRef="#ctx0" brushRef="#br0">3 30 7831 0 0,'0'0'603'0'0,"2"-5"707"0"0,-2 5 2461 0 0,0 1 3904 0 0,-5 82-4785 0 0,25-20-2133 0 0,-19-62-749 0 0,0 1 0 0 0,0-1 0 0 0,0 0-1 0 0,1 0 1 0 0,-1 0 0 0 0,0 0 0 0 0,1 0-1 0 0,-1 0 1 0 0,1 0 0 0 0,-1 0 0 0 0,1 0-1 0 0,-1-1 1 0 0,1 1 0 0 0,0 0 0 0 0,-1-1-1 0 0,1 0 1 0 0,0 1 0 0 0,0-1 0 0 0,-1 0-1 0 0,1 0 1 0 0,0 0 0 0 0,0 0 0 0 0,-1 0-1 0 0,1 0 1 0 0,0-1 0 0 0,0 1 0 0 0,-1-1-1 0 0,1 1 1 0 0,0-1 0 0 0,-1 1 0 0 0,1-1-1 0 0,-1 0 1 0 0,1 0 0 0 0,-1 0 0 0 0,1 0-1 0 0,0 0-7 0 0,9-7 20 0 0,0-1 0 0 0,0 0 1 0 0,-1-1-1 0 0,0 0 0 0 0,-1 0 0 0 0,0-1 0 0 0,0 0 0 0 0,-1-1 0 0 0,-1 0 0 0 0,2-3-20 0 0,32-46 18 0 0,-41 60 66 0 0,0 1 33 0 0,0 0 10 0 0,8 22 1089 0 0,-8-13-1121 0 0,1 0 1 0 0,0-1-1 0 0,0 1 0 0 0,1 0 0 0 0,0-1 1 0 0,0 0-1 0 0,1 1 0 0 0,0-1 0 0 0,1 0 0 0 0,0 0 1 0 0,0-1-1 0 0,1 1 0 0 0,0-1 0 0 0,0 0 1 0 0,0 0-1 0 0,1-1 0 0 0,0 1 0 0 0,1-1 1 0 0,-1-1-1 0 0,1 1 0 0 0,6 3-95 0 0,-11-9-119 0 0,0 1 1 0 0,0-1-1 0 0,0 0 1 0 0,0 0-1 0 0,0 0 1 0 0,0 0-1 0 0,0-1 0 0 0,0 1 1 0 0,0-1-1 0 0,0 1 1 0 0,0-1-1 0 0,0 1 0 0 0,-1-1 1 0 0,1 0-1 0 0,0 0 1 0 0,0 0-1 0 0,-1 0 0 0 0,1 0 1 0 0,-1-1-1 0 0,1 1 1 0 0,-1 0-1 0 0,1-1 0 0 0,-1 1 1 0 0,0-1-1 0 0,0 1 1 0 0,1-1-1 0 0,-1 1 1 0 0,0-1-1 0 0,-1 0 0 0 0,1 0 1 0 0,0 0-1 0 0,0 1 1 0 0,-1-1-1 0 0,1 0 0 0 0,-1 0 1 0 0,1-2 118 0 0,2-6-1499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44.696"/>
    </inkml:context>
    <inkml:brush xml:id="br0">
      <inkml:brushProperty name="width" value="0.05" units="cm"/>
      <inkml:brushProperty name="height" value="0.05" units="cm"/>
      <inkml:brushProperty name="color" value="#5B2D90"/>
    </inkml:brush>
  </inkml:definitions>
  <inkml:trace contextRef="#ctx0" brushRef="#br0">0 0 16927 0 0,'0'0'778'0'0,"0"0"-20"0"0,2 9-454 0 0,-2 113 7400 0 0,9 200-4744 0 0,-9-319-3016 0 0,-2 79-269 0 0,-3-29-3493 0 0,5-52 976 0 0,0-1-5453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44.962"/>
    </inkml:context>
    <inkml:brush xml:id="br0">
      <inkml:brushProperty name="width" value="0.05" units="cm"/>
      <inkml:brushProperty name="height" value="0.05" units="cm"/>
      <inkml:brushProperty name="color" value="#5B2D90"/>
    </inkml:brush>
  </inkml:definitions>
  <inkml:trace contextRef="#ctx0" brushRef="#br0">37 1 5983 0 0,'0'0'464'0'0,"0"0"218"0"0,0 2 2050 0 0,0 59 7570 0 0,-2 1-4746 0 0,-17 229-2724 0 0,10-200-3286 0 0,5-30-3877 0 0,1-43-4380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41.258"/>
    </inkml:context>
    <inkml:brush xml:id="br0">
      <inkml:brushProperty name="width" value="0.05" units="cm"/>
      <inkml:brushProperty name="height" value="0.05" units="cm"/>
      <inkml:brushProperty name="color" value="#5B2D90"/>
    </inkml:brush>
  </inkml:definitions>
  <inkml:trace contextRef="#ctx0" brushRef="#br0">88 0 2759 0 0,'0'0'516'0'0,"0"0"1126"0"0,0 0 491 0 0,0 0 98 0 0,0 0-142 0 0,0 0-660 0 0,0 0-291 0 0,0 0-61 0 0,0 0-46 0 0,0 0-149 0 0,0 0-67 0 0,0 0-14 0 0,14 7 1559 0 0,-9-3-2034 0 0,0 1-1 0 0,0 0 1 0 0,-1 0 0 0 0,1 0-1 0 0,-1 1 1 0 0,-1 0-1 0 0,1 0 1 0 0,-1 0-1 0 0,0 0 1 0 0,0 0 0 0 0,-1 0-1 0 0,0 1 1 0 0,1 3-326 0 0,9 20 559 0 0,75 163 577 0 0,-84-184-1217 0 0,0 0-1 0 0,1-1 1 0 0,0 1 0 0 0,1-1-1 0 0,-1 0 1 0 0,2 0 0 0 0,-1-1-1 0 0,1 0 1 0 0,0 0 0 0 0,1 0-1 0 0,-1 0 1 0 0,6 3 81 0 0,-11-10-424 0 0,17-9-5470 0 0,-17 8 4228 0 0</inkml:trace>
  <inkml:trace contextRef="#ctx0" brushRef="#br0" timeOffset="309.247">1 491 14191 0 0,'0'0'654'0'0,"0"0"-17"0"0,0 0-273 0 0,14-5 2271 0 0,97-95 3244 0 0,-36 11-5355 0 0,-54 72-5871 0 0,-15 14 3553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40.381"/>
    </inkml:context>
    <inkml:brush xml:id="br0">
      <inkml:brushProperty name="width" value="0.05" units="cm"/>
      <inkml:brushProperty name="height" value="0.05" units="cm"/>
      <inkml:brushProperty name="color" value="#5B2D90"/>
    </inkml:brush>
  </inkml:definitions>
  <inkml:trace contextRef="#ctx0" brushRef="#br0">115 0 12239 0 0,'0'0'562'0'0,"0"0"-18"0"0,0 0-212 0 0,0 0 406 0 0,0 0 218 0 0,0 8 1018 0 0,3 112 3779 0 0,-23 69-4401 0 0,19-181-1284 0 0,0-2-3771 0 0,1-6 2079 0 0</inkml:trace>
  <inkml:trace contextRef="#ctx0" brushRef="#br0" timeOffset="249.782">0 133 12439 0 0,'0'0'958'0'0,"0"0"-353"0"0,0 0 840 0 0,0 0 438 0 0,0 0 90 0 0,0 0-158 0 0,6 4 82 0 0,5 0-1616 0 0,1 0 0 0 0,-1-1 0 0 0,1-1-1 0 0,0 1 1 0 0,0-2 0 0 0,0 0 0 0 0,0 0 0 0 0,0-1 0 0 0,0-1-1 0 0,8-1-280 0 0,3 1 153 0 0,104 0-2090 0 0,-117 1 193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52.060"/>
    </inkml:context>
    <inkml:brush xml:id="br0">
      <inkml:brushProperty name="width" value="0.05" units="cm"/>
      <inkml:brushProperty name="height" value="0.05" units="cm"/>
      <inkml:brushProperty name="color" value="#5B2D90"/>
    </inkml:brush>
  </inkml:definitions>
  <inkml:trace contextRef="#ctx0" brushRef="#br0">0 68 7367 0 0,'0'0'568'0'0,"0"0"-114"0"0,0 0 907 0 0,0 0 434 0 0,0 0 86 0 0,0 0-104 0 0,0 0-517 0 0,0 0-225 0 0,0 0-47 0 0,0 0-45 0 0,0 0-149 0 0,0 0-67 0 0,0 0-14 0 0,0 0-26 0 0,0 0-107 0 0,0 0-48 0 0,14-5 889 0 0,12-16-212 0 0,-23 18-1169 0 0,0-1 1 0 0,1 0-1 0 0,0 1 0 0 0,0 0 1 0 0,0 0-1 0 0,0 0 0 0 0,0 0 0 0 0,0 1 1 0 0,1 0-1 0 0,-1 0 0 0 0,1 0 0 0 0,0 0 1 0 0,0 1-1 0 0,-1-1 0 0 0,1 1 0 0 0,0 1 1 0 0,0-1-1 0 0,0 1 0 0 0,0-1 0 0 0,0 1 1 0 0,4 1-41 0 0,-7 1 58 0 0,1 0 1 0 0,-1 0-1 0 0,0 0 0 0 0,0 0 1 0 0,0 0-1 0 0,0 1 0 0 0,0-1 1 0 0,0 1-1 0 0,0-1 1 0 0,-1 1-1 0 0,1 0 0 0 0,-1 0 1 0 0,0-1-1 0 0,0 1 1 0 0,0 0-1 0 0,0 0 0 0 0,0 0 1 0 0,-1 1-59 0 0,8 17 346 0 0,-7-19-333 0 0,1 1-1 0 0,-1-1 1 0 0,1 1 0 0 0,0-1 0 0 0,0 0-1 0 0,-1 0 1 0 0,1 1 0 0 0,1-1-1 0 0,-1-1 1 0 0,0 1 0 0 0,1 0-1 0 0,-1 0 1 0 0,0-1 0 0 0,1 0-1 0 0,0 1 1 0 0,-1-1 0 0 0,1 0 0 0 0,0 0-1 0 0,0 0 1 0 0,0-1 0 0 0,-1 1-1 0 0,1-1 1 0 0,0 1 0 0 0,0-1-1 0 0,0 0 1 0 0,0 0 0 0 0,0 0 0 0 0,0-1-1 0 0,0 1 1 0 0,0-1 0 0 0,-1 0-1 0 0,1 1 1 0 0,0-1 0 0 0,0 0-1 0 0,-1-1 1 0 0,1 1 0 0 0,0 0-1 0 0,-1-1 1 0 0,0 0 0 0 0,1 1 0 0 0,-1-1-1 0 0,0 0 1 0 0,0 0 0 0 0,0 0-1 0 0,0 0 1 0 0,1-3-13 0 0,58-67 952 0 0,-61 71-823 0 0,0 1-29 0 0,0 0-17 0 0,0 0-3 0 0,0 0-3 0 0,0 0-10 0 0,0 0-3 0 0,24 31 136 0 0,-21-27-198 0 0,-1 0 0 0 0,1 0-1 0 0,0 0 1 0 0,0 0 0 0 0,0 0 0 0 0,0-1-1 0 0,1 1 1 0 0,-1-1 0 0 0,1 0 0 0 0,0 0 0 0 0,0 0-1 0 0,0-1 1 0 0,0 1 0 0 0,1-1 0 0 0,-1 0-1 0 0,1 0 1 0 0,-1-1 0 0 0,1 1 0 0 0,0-1 0 0 0,0 0-1 0 0,-1 0 1 0 0,1-1 0 0 0,0 1 0 0 0,0-1-1 0 0,0 0 1 0 0,0-1 0 0 0,0 1 0 0 0,-1-1 0 0 0,1 0-1 0 0,0 0 1 0 0,0 0 0 0 0,-1-1 0 0 0,1 1-1 0 0,-1-1 1 0 0,1 0 0 0 0,-1-1-2 0 0,25-18 11 0 0,56-30 42 0 0,-79 50-53 0 0,-4 1 3 0 0,-1 0 0 0 0,1 0-1 0 0,-1 0 1 0 0,1 0 0 0 0,-1 0 0 0 0,1 0-1 0 0,-1 1 1 0 0,1-1 0 0 0,-1 0 0 0 0,0 1-1 0 0,1-1 1 0 0,-1 1 0 0 0,0 0 0 0 0,1-1-1 0 0,-1 1 1 0 0,0 0 0 0 0,0 0 0 0 0,0 0-1 0 0,1 0 1 0 0,-1 0 0 0 0,0 0 0 0 0,0 0-1 0 0,0 1-2 0 0,0-1 1 0 0,1 2-1 0 0,2 1 3 0 0,-1 1 1 0 0,1 0-1 0 0,0-1 0 0 0,0 1 0 0 0,0-1 0 0 0,1 0 0 0 0,0-1 1 0 0,-1 1-1 0 0,1-1 0 0 0,0 0 0 0 0,1 0 0 0 0,-1 0 1 0 0,0-1-1 0 0,1 0 0 0 0,0 0 0 0 0,-1 0 0 0 0,1-1 1 0 0,0 0-1 0 0,0 0 0 0 0,1 0-3 0 0,2-2 0 0 0,0 0 0 0 0,0 0 0 0 0,-1-1 0 0 0,1 0 0 0 0,0-1 0 0 0,-1 0 0 0 0,1 0 0 0 0,-1-1 0 0 0,0 0 0 0 0,0-1 0 0 0,-1 1 0 0 0,1-1 0 0 0,4-5 0 0 0,-4 5 0 0 0,14-7 0 0 0,-14 12 0 0 0,14 12 0 0 0,41 47 0 0 0,-55-54 0 0 0,-1-1 1 0 0,1 0-1 0 0,0 0 0 0 0,-1 0 1 0 0,2-1-1 0 0,-1 0 0 0 0,0-1 1 0 0,1 0-1 0 0,-1 0 0 0 0,1-1 1 0 0,-1 0-1 0 0,1-1 0 0 0,0 1 1 0 0,-1-2-1 0 0,1 1 0 0 0,0-1 1 0 0,-1-1-1 0 0,1 1 0 0 0,-1-1 1 0 0,1-1-1 0 0,-1 0 0 0 0,0 0 1 0 0,0 0-1 0 0,4-4 0 0 0,-6 5 0 0 0,29 12 0 0 0,-28-5 0 0 0,-3-2 1 0 0,-1-1 0 0 0,1 0 0 0 0,0 0-1 0 0,0-1 1 0 0,-1 1 0 0 0,1-1 0 0 0,0 0 0 0 0,0 0-1 0 0,0 0 1 0 0,1 0 0 0 0,-1-1 0 0 0,0 1 0 0 0,0-1 0 0 0,0 0-1 0 0,0 0 1 0 0,0-1 0 0 0,1 1 0 0 0,-1-1 0 0 0,0 0 0 0 0,0 0-1 0 0,0-1 1 0 0,0 1 0 0 0,-1-1 0 0 0,1 0 0 0 0,0 0 0 0 0,-1 0-1 0 0,1 0 1 0 0,-1 0 0 0 0,3-4-1 0 0,12-9 0 0 0,-1 23 0 0 0,-14-5-2 0 0,0 0 0 0 0,0 0 0 0 0,1 0 0 0 0,-1-1 0 0 0,1 1 0 0 0,0-1 0 0 0,0 0 0 0 0,0 0-1 0 0,0-1 1 0 0,0 1 0 0 0,0-1 0 0 0,0 0 0 0 0,0 0 0 0 0,1 0 0 0 0,-1 0 0 0 0,0-1 0 0 0,1 0 0 0 0,-1 0 0 0 0,0 0 0 0 0,1 0 0 0 0,-1-1 0 0 0,0 0 0 0 0,0 0-1 0 0,1 0 1 0 0,-1 0 0 0 0,0-1 0 0 0,0 1 0 0 0,0-1 0 0 0,0 0 0 0 0,0 0 0 0 0,0-1 2 0 0,60-35 0 0 0,-51 43 0 0 0,1 21 175 0 0,-12-23-143 0 0,-1 1 1 0 0,1-1-1 0 0,0 1 1 0 0,0-1-1 0 0,0 0 1 0 0,1 0-1 0 0,-1 0 1 0 0,1 0 0 0 0,-1 0-1 0 0,1-1 1 0 0,0 1-1 0 0,0-1 1 0 0,0 1-1 0 0,0-1 1 0 0,2 0-33 0 0,2 0-25 0 0,-1 0 0 0 0,1 0 1 0 0,0-1-1 0 0,0 0 0 0 0,0-1 1 0 0,0 0-1 0 0,0 0 0 0 0,0 0 1 0 0,0-1-1 0 0,0 0 0 0 0,0 0 1 0 0,-1 0-1 0 0,1-1 0 0 0,0 0 1 0 0,-1-1-1 0 0,1 0 0 0 0,-1 0 1 0 0,0 0-1 0 0,0 0 0 0 0,0-1 1 0 0,0 0-1 0 0,-1-1 0 0 0,0 1 1 0 0,1-1-1 0 0,-2 0 0 0 0,2-1 25 0 0,33-17 200 0 0,-38 24-300 0 0,19 30 75 0 0,-19-29 43 0 0,1 1 0 0 0,-1-1 0 0 0,1 0 1 0 0,0 0-1 0 0,0 1 0 0 0,0-2 0 0 0,0 1 0 0 0,0 0 0 0 0,1 0 0 0 0,-1-1 0 0 0,0 1 1 0 0,1-1-1 0 0,-1 1 0 0 0,1-1 0 0 0,-1 0 0 0 0,1 0 0 0 0,0 0 0 0 0,0-1 0 0 0,-1 1 1 0 0,1-1-1 0 0,0 1 0 0 0,0-1 0 0 0,0 0 0 0 0,-1 0 0 0 0,1 0 0 0 0,0 0 0 0 0,0-1 1 0 0,0 1-1 0 0,-1-1 0 0 0,2 0-18 0 0,80-32-544 0 0,-77 29 544 0 0,8 2 0 0 0,-7 5 0 0 0,0 0 0 0 0,1 0 0 0 0,-1 0 0 0 0,1-1 0 0 0,-1 0 0 0 0,1 0 0 0 0,0-1 0 0 0,0-1 0 0 0,0 1 0 0 0,0-1 0 0 0,0-1 0 0 0,0 1 0 0 0,-1-2 0 0 0,1 1 0 0 0,0-1 0 0 0,0-1 0 0 0,-1 1 0 0 0,0-1 0 0 0,1-1 0 0 0,0 0 0 0 0,4-1 0 0 0,-10 3 0 0 0,0 0 0 0 0,0 0 0 0 0,0 1 0 0 0,1-1 0 0 0,-1 1 0 0 0,0 0 0 0 0,1 0 0 0 0,-1 0 0 0 0,1 0 0 0 0,-1 1 0 0 0,1 0 0 0 0,-1-1 0 0 0,1 1 0 0 0,-1 0 0 0 0,1 1 0 0 0,-1-1 0 0 0,1 1 0 0 0,-1-1 0 0 0,1 1 0 0 0,-1 0 0 0 0,1 0 0 0 0,-1 1 0 0 0,0-1 0 0 0,0 1 0 0 0,1 0 0 0 0,3 5 138 0 0,-3-3-140 0 0,-1 0 0 0 0,1 0 0 0 0,0 0-1 0 0,0-1 1 0 0,0 1 0 0 0,0-1 0 0 0,1 0 0 0 0,-1 0 0 0 0,1 0 0 0 0,0-1 0 0 0,0 0 0 0 0,0 1 0 0 0,0-2 0 0 0,0 1 0 0 0,0-1 0 0 0,1 0 0 0 0,-1 0-1 0 0,0 0 1 0 0,1-1 0 0 0,-1 1 0 0 0,0-1 0 0 0,1-1 0 0 0,-1 1 0 0 0,4-2 2 0 0,76-33 0 0 0,-77 34 0 0 0,0 2 0 0 0,30 12 0 0 0,-35-11 0 0 0,0-1 0 0 0,1 0 0 0 0,-1 1 0 0 0,1-1 0 0 0,-1 0 0 0 0,1-1 0 0 0,-1 1 0 0 0,1 0 0 0 0,-1-1 0 0 0,1 0 0 0 0,-1 0 0 0 0,1 0 0 0 0,0 0 0 0 0,-1-1 0 0 0,1 0 0 0 0,-1 1 0 0 0,4-2 0 0 0,63-35 0 0 0,-66 36 0 0 0,0-1 0 0 0,0 0 0 0 0,0 1 0 0 0,0 0 0 0 0,0-1 0 0 0,0 2 0 0 0,1-1 0 0 0,-1 0 0 0 0,0 1 0 0 0,0 0 0 0 0,1 0 0 0 0,-1 0 0 0 0,0 1 0 0 0,0-1 0 0 0,0 1 0 0 0,1 0 0 0 0,-1 0 0 0 0,0 0 0 0 0,0 1 0 0 0,0 0 0 0 0,0-1 0 0 0,-1 1 0 0 0,1 1 0 0 0,-1-1 0 0 0,1 0 0 0 0,-1 1 0 0 0,1 0 0 0 0,-1 0 0 0 0,0 0 0 0 0,-1 0 0 0 0,1 0 0 0 0,0 1 0 0 0,-1-1 0 0 0,1 2 0 0 0,19 24 23 0 0,-15-19-3 0 0,-1 0-1 0 0,1-1 1 0 0,1 0-1 0 0,0 0 0 0 0,0-1 1 0 0,0 0-1 0 0,1-1 0 0 0,0 1 1 0 0,1-2-1 0 0,0 1 1 0 0,0-1-1 0 0,1 0-19 0 0,-7-5-15 0 0,-1-1-1 0 0,0 1 1 0 0,1-1-1 0 0,-1 1 1 0 0,1-1 0 0 0,-1 0-1 0 0,1 0 1 0 0,-1 0-1 0 0,1-1 1 0 0,-1 0-1 0 0,0 1 1 0 0,1-1 0 0 0,-1 0-1 0 0,0 0 1 0 0,1-1-1 0 0,-1 1 1 0 0,0-1-1 0 0,0 1 1 0 0,0-1 0 0 0,0 0-1 0 0,-1 0 1 0 0,1-1-1 0 0,0 1 1 0 0,-1 0 0 0 0,1-1-1 0 0,-1 0 1 0 0,0 1-1 0 0,1-3 16 0 0,19-35-9347 0 0,-17 24 62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54.491"/>
    </inkml:context>
    <inkml:brush xml:id="br0">
      <inkml:brushProperty name="width" value="0.05" units="cm"/>
      <inkml:brushProperty name="height" value="0.05" units="cm"/>
      <inkml:brushProperty name="color" value="#5B2D90"/>
    </inkml:brush>
  </inkml:definitions>
  <inkml:trace contextRef="#ctx0" brushRef="#br0">1 105 10735 0 0,'0'0'242'0'0,"0"0"36"0"0,0 0 14 0 0,0 0-25 0 0,14 0 2320 0 0,29-20 673 0 0,11-27-1619 0 0,-11 9-818 0 0,-41 38-779 0 0,-1 0 0 0 0,1 1 0 0 0,-1-1 0 0 0,1 0 1 0 0,-1 1-1 0 0,0-1 0 0 0,1 1 0 0 0,-1-1 1 0 0,0 1-1 0 0,1-1 0 0 0,-1 1 0 0 0,0 0 1 0 0,0 0-1 0 0,0 0 0 0 0,0 0 0 0 0,0 0 1 0 0,0 0-1 0 0,0 0 0 0 0,0 0 0 0 0,0 0 1 0 0,0 0-1 0 0,0 1 0 0 0,-1-1 0 0 0,2 1-44 0 0,5 7 93 0 0,-3-6-147 0 0,0-1 0 0 0,0 1 0 0 0,0-1 0 0 0,1 0 0 0 0,-1 0 0 0 0,0-1 0 0 0,1 1 0 0 0,0-1 0 0 0,-1 0 0 0 0,1 0 0 0 0,0 0 0 0 0,-1-1 0 0 0,1 0 0 0 0,0 1 0 0 0,-1-2 0 0 0,2 1 54 0 0,17 1-5324 0 0,-14 0-1160 0 0</inkml:trace>
  <inkml:trace contextRef="#ctx0" brushRef="#br0" timeOffset="371.136">91 63 2303 0 0,'0'0'554'0'0,"0"0"1483"0"0,0 0 650 0 0,0 0 127 0 0,0 0-247 0 0,0 0-1159 0 0,0 0-503 0 0,6 6 619 0 0,-1 2-1323 0 0,0 1-1 0 0,-1-1 1 0 0,1 1-1 0 0,-2 0 1 0 0,1-1 0 0 0,-1 2-1 0 0,-1-1 1 0 0,1 0-1 0 0,-2 0 1 0 0,1 1-1 0 0,-1 4-200 0 0,3 10 242 0 0,18 119 508 0 0,-9-114-2282 0 0,-13-28-5086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0:58.962"/>
    </inkml:context>
    <inkml:brush xml:id="br0">
      <inkml:brushProperty name="width" value="0.05" units="cm"/>
      <inkml:brushProperty name="height" value="0.05" units="cm"/>
      <inkml:brushProperty name="color" value="#5B2D90"/>
    </inkml:brush>
  </inkml:definitions>
  <inkml:trace contextRef="#ctx0" brushRef="#br0">19 11 11343 0 0,'0'0'522'0'0,"0"0"-13"0"0,0 0-186 0 0,0 0 427 0 0,0 0 224 0 0,0 0 46 0 0,-3 7 661 0 0,-12 99 1408 0 0,14-92-2815 0 0,1-1-87 0 0,1 0 0 0 0,0 0 0 0 0,1 0 0 0 0,0 0 1 0 0,1 0-1 0 0,1-1 0 0 0,0 1 0 0 0,0-1 0 0 0,2 0 0 0 0,2 6-187 0 0,-6-15 24 0 0,0 0 0 0 0,0 0 0 0 0,0-1-1 0 0,0 1 1 0 0,0 0 0 0 0,0-1-1 0 0,1 1 1 0 0,-1-1 0 0 0,1 0-1 0 0,0 0 1 0 0,0 0 0 0 0,0 0-1 0 0,0 0 1 0 0,0-1 0 0 0,0 1-1 0 0,0-1 1 0 0,0 0 0 0 0,0 0 0 0 0,1 0-1 0 0,-1-1 1 0 0,0 1 0 0 0,1-1-1 0 0,-1 1 1 0 0,1-1 0 0 0,-1 0-1 0 0,1 0 1 0 0,-1-1 0 0 0,0 1-1 0 0,1-1 1 0 0,-1 0 0 0 0,0 0-1 0 0,1 0 1 0 0,-1 0 0 0 0,0 0 0 0 0,1-1-24 0 0,4-2 59 0 0,1 0 0 0 0,-1-1 0 0 0,0 0 0 0 0,0 0 0 0 0,0-1 0 0 0,-1 0 0 0 0,1-1 1 0 0,-2 1-1 0 0,1-1 0 0 0,-1 0 0 0 0,0-1 0 0 0,1-1-59 0 0,1-2 31 0 0,0 0 0 0 0,-1 0 0 0 0,-1-1 1 0 0,0 0-1 0 0,0 0 0 0 0,-1 0 0 0 0,0-1 0 0 0,-1 0 0 0 0,-1 1 0 0 0,0-2 0 0 0,-1 1 0 0 0,0 0 1 0 0,-1 0-1 0 0,-1-1 0 0 0,0-6-31 0 0,0 19-57 0 0,-1-1 0 0 0,1 0 0 0 0,-1 1 0 0 0,1-1 1 0 0,-1 1-1 0 0,1-1 0 0 0,-1 1 0 0 0,0-1 0 0 0,0 1 0 0 0,0-1 1 0 0,0 1-1 0 0,0 0 0 0 0,0-1 0 0 0,0 1 0 0 0,0 0 0 0 0,-1 0 1 0 0,1 0-1 0 0,0 0 0 0 0,-1 0 0 0 0,1 0 0 0 0,-1 0 0 0 0,1 0 1 0 0,-1 1-1 0 0,0-1 57 0 0,-3 5-3251 0 0,5-4 1831 0 0</inkml:trace>
  <inkml:trace contextRef="#ctx0" brushRef="#br0" timeOffset="356.117">541 49 6447 0 0,'0'0'499'0'0,"-11"10"3782"0"0,-30 13 3938 0 0,-6 7-4643 0 0,46-28-3548 0 0,0 0 0 0 0,1 0 0 0 0,0-1 0 0 0,-1 1 0 0 0,1 0 0 0 0,0 0 0 0 0,0 0 0 0 0,0-1 0 0 0,0 1 0 0 0,0 0 0 0 0,1 0 0 0 0,-1 0 0 0 0,0-1 0 0 0,1 1 0 0 0,-1 0 0 0 0,1-1 0 0 0,0 1 0 0 0,0 0 0 0 0,-1-1 0 0 0,1 1 0 0 0,0-1 0 0 0,0 1 0 0 0,1-1 0 0 0,-1 1 0 0 0,0-1 0 0 0,0 0 0 0 0,1 0 0 0 0,-1 1 0 0 0,1-1 0 0 0,-1 0 0 0 0,1 0 0 0 0,-1 0 0 0 0,1-1 0 0 0,-1 1 0 0 0,1 0 0 0 0,0-1 0 0 0,0 1 0 0 0,-1-1 0 0 0,1 1 0 0 0,0-1 0 0 0,0 0 0 0 0,0 0 0 0 0,0 0-28 0 0,9 6 69 0 0,-6-4-57 0 0,-1 0 0 0 0,1 0 0 0 0,-1 0-1 0 0,0 0 1 0 0,1 1 0 0 0,-1 0 0 0 0,0 0 0 0 0,0 0-1 0 0,-1 0 1 0 0,1 1 0 0 0,-1-1 0 0 0,0 1 0 0 0,0 0 0 0 0,0 0-1 0 0,0 0 1 0 0,0 0 0 0 0,-1 0 0 0 0,0 1 0 0 0,0-1-1 0 0,0 1 1 0 0,-1-1 0 0 0,1 1 0 0 0,-1 0 0 0 0,0 0-1 0 0,-1 0 1 0 0,1 0 0 0 0,-1-1 0 0 0,0 1 0 0 0,0 0 0 0 0,0 0-1 0 0,-1 0 1 0 0,1 0 0 0 0,-1 0 0 0 0,-1 0 0 0 0,1-1-1 0 0,-1 3-11 0 0,0-3 43 0 0,-1 0 0 0 0,1-1 0 0 0,-1 1 0 0 0,1 0 0 0 0,-1-1-1 0 0,0 0 1 0 0,-1 0 0 0 0,1 0 0 0 0,0 0 0 0 0,-1 0 0 0 0,0-1 0 0 0,1 1-1 0 0,-1-1 1 0 0,0 0 0 0 0,0 0 0 0 0,0 0 0 0 0,-1-1 0 0 0,1 1-1 0 0,0-1 1 0 0,-1 0 0 0 0,1-1 0 0 0,0 1 0 0 0,-5-1-43 0 0,8 0-17 0 0,0 0 1 0 0,0 0 0 0 0,0-1-1 0 0,0 1 1 0 0,1 0 0 0 0,-1-1-1 0 0,0 1 1 0 0,0-1 0 0 0,0 1-1 0 0,1-1 1 0 0,-1 0 0 0 0,0 1-1 0 0,1-1 1 0 0,-1 0 0 0 0,0 1-1 0 0,1-1 1 0 0,-1 0 0 0 0,1 0-1 0 0,-1 0 1 0 0,1 1 0 0 0,0-1-1 0 0,-1 0 1 0 0,1 0 0 0 0,0 0-1 0 0,0 0 1 0 0,-1 0 0 0 0,1 0-1 0 0,0 1 1 0 0,0-1 0 0 0,0 0-1 0 0,0 0 1 0 0,0 0 0 0 0,0 0-1 0 0,0 0 1 0 0,0 0 0 0 0,1 0-1 0 0,-1 0 1 0 0,0 0 0 0 0,1 0-1 0 0,-1 1 1 0 0,1-2 16 0 0,17-35-3158 0 0,41-15-3959 0 0,-51 47 6379 0 0</inkml:trace>
  <inkml:trace contextRef="#ctx0" brushRef="#br0" timeOffset="652.59">616 243 6015 0 0,'0'0'274'0'0,"0"0"-6"0"0,2-1-172 0 0,71-26 3881 0 0,-63 21-3072 0 0,-6 5-541 0 0,1-1 0 0 0,-1 0-1 0 0,1-1 1 0 0,-1 1 0 0 0,0-1 0 0 0,0 0-1 0 0,-1 0 1 0 0,1 0 0 0 0,0 0 0 0 0,-1-1 0 0 0,0 0-1 0 0,0 1 1 0 0,0-1 0 0 0,0 0 0 0 0,-1 0-1 0 0,1-1 1 0 0,-1 0-364 0 0,-2 4 94 0 0,0 0 0 0 0,0-1 0 0 0,0 1 0 0 0,0-1 0 0 0,-1 1 0 0 0,1 0 0 0 0,0-1 0 0 0,-1 1 0 0 0,1 0 0 0 0,-1 0 0 0 0,0-1 0 0 0,1 1 0 0 0,-1 0 0 0 0,0 0 0 0 0,0 0 0 0 0,0 0 0 0 0,0 0 0 0 0,0 0 0 0 0,0 0 0 0 0,0 0 0 0 0,0 0 0 0 0,0 0 0 0 0,0 0 0 0 0,0 1 0 0 0,-1-1 0 0 0,1 0 0 0 0,0 1 0 0 0,-1-1 0 0 0,1 1 0 0 0,0-1 0 0 0,-1 1 0 0 0,1 0 0 0 0,0 0 0 0 0,-1 0 0 0 0,1 0 0 0 0,-1 0 0 0 0,1 0 0 0 0,0 0 0 0 0,-1 0 0 0 0,1 0 0 0 0,0 0 0 0 0,-1 1 0 0 0,1-1 0 0 0,0 1 0 0 0,-1-1 0 0 0,1 1 0 0 0,0-1 0 0 0,0 1 0 0 0,-1 0 0 0 0,1 0 0 0 0,0 0 0 0 0,0-1-94 0 0,-4 3 88 0 0,1-1 1 0 0,0 0-1 0 0,-1 1 0 0 0,1 0 0 0 0,0 0 1 0 0,0 0-1 0 0,1 0 0 0 0,-1 1 0 0 0,1-1 1 0 0,-1 1-1 0 0,1 0 0 0 0,0 0 0 0 0,1 0 1 0 0,-1 0-1 0 0,1 1 0 0 0,0-1 0 0 0,0 1 1 0 0,0-1-1 0 0,0 1 0 0 0,1 0 0 0 0,0 0 0 0 0,0 0 1 0 0,0 0-1 0 0,1 0 0 0 0,-1 0 0 0 0,1 0 1 0 0,0 0-1 0 0,1 0 0 0 0,-1-1 0 0 0,1 1 1 0 0,0 0-1 0 0,0 0 0 0 0,2 4-88 0 0,-1-5-1 0 0,1-1-1 0 0,0 1 1 0 0,-1 0-1 0 0,1-1 1 0 0,1 0-1 0 0,-1 1 0 0 0,0-1 1 0 0,1-1-1 0 0,-1 1 1 0 0,1 0-1 0 0,0-1 1 0 0,0 0-1 0 0,0 0 1 0 0,0 0-1 0 0,1 0 1 0 0,-1-1-1 0 0,0 1 1 0 0,1-1-1 0 0,-1 0 1 0 0,1 0-1 0 0,-1-1 1 0 0,1 0-1 0 0,-1 1 1 0 0,2-2 1 0 0,-1 1-218 0 0,-1 0 0 0 0,1-1 1 0 0,0 1-1 0 0,-1-1 0 0 0,1 0 1 0 0,-1-1-1 0 0,1 1 0 0 0,-1-1 1 0 0,0 0-1 0 0,0 0 0 0 0,1 0 1 0 0,-2-1-1 0 0,1 1 0 0 0,0-1 1 0 0,1-1 217 0 0,20-21-7229 0 0,-13 10 751 0 0</inkml:trace>
  <inkml:trace contextRef="#ctx0" brushRef="#br0" timeOffset="904.218">920 101 11343 0 0,'0'0'522'0'0,"0"0"-13"0"0,7 14 712 0 0,4 34 3534 0 0,20 62-363 0 0,-30-110-4332 0 0,0 0 1 0 0,0 0-1 0 0,-1 0 1 0 0,1 0-1 0 0,0 0 0 0 0,0 0 1 0 0,0 0-1 0 0,-1 0 1 0 0,1-1-1 0 0,0 1 1 0 0,-1 0-1 0 0,1-1 1 0 0,0 1-1 0 0,-1 0 1 0 0,1-1-1 0 0,0 1 0 0 0,-1-1 1 0 0,1 1-1 0 0,-1-1 1 0 0,1 1-1 0 0,-1-1 1 0 0,1 1-1 0 0,-1-1 1 0 0,1 0-1 0 0,-1 1 0 0 0,1-1 1 0 0,-1 0-1 0 0,0 1 1 0 0,1-1-1 0 0,-1 0 1 0 0,0 0-1 0 0,0 1 1 0 0,0-1-1 0 0,0 0 0 0 0,1 0 1 0 0,-1 1-1 0 0,0-1 1 0 0,0 0-1 0 0,0 0 1 0 0,0 1-1 0 0,-1-1 1 0 0,1 0-1 0 0,0 0 0 0 0,0 1 1 0 0,-1-2-61 0 0,3-2 248 0 0,11-44-136 0 0,17-31 878 0 0,-28 76-1638 0 0,1 0-1 0 0,-1 0 0 0 0,1 1 0 0 0,0-1 1 0 0,0 1-1 0 0,0-1 0 0 0,0 1 0 0 0,0 0 1 0 0,0 1-1 0 0,0-1 0 0 0,1 0 0 0 0,-1 1 1 0 0,1 0-1 0 0,2-1 649 0 0,4-1-7643 0 0</inkml:trace>
  <inkml:trace contextRef="#ctx0" brushRef="#br0" timeOffset="1228.195">1360 30 9671 0 0,'0'0'748'0'0,"-14"1"-144"0"0,-24 10 6848 0 0,1 4-3483 0 0,23-10-3432 0 0,0 2-1 0 0,1 0 1 0 0,1 1-1 0 0,-1 0 0 0 0,1 1 1 0 0,0 0-1 0 0,0 1-536 0 0,10-9 19 0 0,0 0-1 0 0,0 0 1 0 0,0 0 0 0 0,1 1-1 0 0,-1-1 1 0 0,0 1 0 0 0,1-1-1 0 0,-1 1 1 0 0,0-1 0 0 0,1 1-1 0 0,0 0 1 0 0,-1 0 0 0 0,1 0-1 0 0,0-1 1 0 0,0 1 0 0 0,0 0-1 0 0,0 1 1 0 0,1-1 0 0 0,-1 0-1 0 0,0 0 1 0 0,1 0 0 0 0,-1 0-1 0 0,1 1 1 0 0,0-1 0 0 0,0 0-1 0 0,0 0 1 0 0,0 0 0 0 0,0 1-1 0 0,0-1 1 0 0,1 0 0 0 0,-1 0-1 0 0,1 0 1 0 0,0 1 0 0 0,-1-1-1 0 0,1 0 1 0 0,0 0 0 0 0,0 0-1 0 0,0 0 1 0 0,1 0 0 0 0,-1-1-1 0 0,0 1 1 0 0,1 0 0 0 0,-1-1-1 0 0,1 1 1 0 0,-1 0 0 0 0,1-1-1 0 0,0 0 1 0 0,0 1-19 0 0,64 11-221 0 0,17 7-143 0 0,-83-19 361 0 0,1 0 1 0 0,-1 0 0 0 0,1 0 0 0 0,-1 0-1 0 0,0 0 1 0 0,1 0 0 0 0,-1 0 0 0 0,0 0-1 0 0,0 0 1 0 0,0 0 0 0 0,1 0-1 0 0,-1 0 1 0 0,0 1 0 0 0,-1-1 0 0 0,1 0-1 0 0,0 0 1 0 0,0 0 0 0 0,0 0-1 0 0,-1 0 1 0 0,1 0 0 0 0,0 0 0 0 0,-1 0-1 0 0,1 0 1 0 0,-1 0 0 0 0,1 0-1 0 0,-1 0 1 0 0,1-1 0 0 0,-1 1 0 0 0,0 0-1 0 0,1 0 1 0 0,-1 0 2 0 0,-8 6 73 0 0,1-1 0 0 0,-1 1 0 0 0,0-1 0 0 0,0-1 0 0 0,-1 0 0 0 0,1 0 1 0 0,-1-1-1 0 0,0 0 0 0 0,-1-1 0 0 0,1 0 0 0 0,-1 0 0 0 0,1-1 0 0 0,-1-1 0 0 0,0 0 0 0 0,-5 0-73 0 0,15-1-109 0 0,0 0 0 0 0,1-1 0 0 0,-1 1 0 0 0,0 0 0 0 0,0 0 0 0 0,1-1 1 0 0,-1 1-1 0 0,0 0 0 0 0,1-1 0 0 0,-1 1 0 0 0,0-1 0 0 0,1 1 0 0 0,-1-1 0 0 0,1 1 0 0 0,-1-1 0 0 0,1 0 0 0 0,-1 1 0 0 0,1-1 0 0 0,-1 1 0 0 0,1-1 0 0 0,-1 0 1 0 0,1 1-1 0 0,0-1 0 0 0,-1 0 0 0 0,1 0 0 0 0,0 1 0 0 0,0-1 0 0 0,0 0 0 0 0,0 0 0 0 0,-1 0 0 0 0,1 1 0 0 0,0-1 0 0 0,0 0 0 0 0,1 0 0 0 0,-1 1 0 0 0,0-1 1 0 0,0 0-1 0 0,0 0 0 0 0,0 1 0 0 0,1-1 0 0 0,-1 0 0 0 0,0 0 0 0 0,0 1 0 0 0,1-1 0 0 0,-1 0 0 0 0,1 1 0 0 0,-1-1 109 0 0,4-8-8256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07.479"/>
    </inkml:context>
    <inkml:brush xml:id="br0">
      <inkml:brushProperty name="width" value="0.05" units="cm"/>
      <inkml:brushProperty name="height" value="0.05" units="cm"/>
      <inkml:brushProperty name="color" value="#5B2D90"/>
    </inkml:brush>
  </inkml:definitions>
  <inkml:trace contextRef="#ctx0" brushRef="#br0">31 0 7831 0 0,'-5'5'696'0'0,"-1"-1"-560"0"0,-2-2-136 0 0,2 1 0 0 0,1 0 3328 0 0,5-3 632 0 0,0 0 128 0 0,0 0 24 0 0,0 0-3024 0 0,0 0-600 0 0,0 0-120 0 0,0 0-24 0 0,0 0-440 0 0,0 0-96 0 0,0 0-8 0 0,0 0-6744 0 0,0 0-1352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08.835"/>
    </inkml:context>
    <inkml:brush xml:id="br0">
      <inkml:brushProperty name="width" value="0.05" units="cm"/>
      <inkml:brushProperty name="height" value="0.05" units="cm"/>
      <inkml:brushProperty name="color" value="#5B2D90"/>
    </inkml:brush>
  </inkml:definitions>
  <inkml:trace contextRef="#ctx0" brushRef="#br0">1 43 8287 0 0,'0'0'639'0'0,"0"0"-106"0"0,0 0 1098 0 0,0 0 529 0 0,0 0 103 0 0,0 0-157 0 0,0 0-719 0 0,6-3 1661 0 0,-4 3-2866 0 0,1 0 1 0 0,-1 0 0 0 0,0 0-1 0 0,0 0 1 0 0,0 1-1 0 0,0-1 1 0 0,0 0 0 0 0,1 1-1 0 0,-1 0 1 0 0,0-1-1 0 0,0 1 1 0 0,0 0 0 0 0,0 0-1 0 0,-1 0 1 0 0,1 0-1 0 0,0 0 1 0 0,0 1 0 0 0,-1-1-1 0 0,1 0 1 0 0,0 1 0 0 0,-1 0-1 0 0,0-1 1 0 0,1 1-1 0 0,-1 0 1 0 0,0-1 0 0 0,0 1-1 0 0,1 2-182 0 0,24 60 1200 0 0,-22-50-880 0 0,49 133 559 0 0,-47-133-803 0 0,-4-13-60 0 0,-1 0 0 0 0,0-1 0 0 0,0 1-1 0 0,0-1 1 0 0,1 1 0 0 0,-1-1 0 0 0,0 0 0 0 0,0 1 0 0 0,1-1 0 0 0,-1 0-1 0 0,0 0 1 0 0,1 0 0 0 0,-1 0 0 0 0,0 0 0 0 0,1 0 0 0 0,-1-1 0 0 0,0 1-1 0 0,1 0 1 0 0,-1-1 0 0 0,0 1 0 0 0,0 0 0 0 0,1-1 0 0 0,-1 0-1 0 0,0 1 1 0 0,0-1 0 0 0,0 0 0 0 0,0 0-16 0 0,9-8 112 0 0,0 0 0 0 0,-1-1 0 0 0,0 0 0 0 0,-1-1 0 0 0,0 0 0 0 0,-1-1 0 0 0,0 1 0 0 0,4-11-112 0 0,5-6 200 0 0,3-3-162 0 0,1 2 1 0 0,2 0-1 0 0,0 1 1 0 0,2 2-1 0 0,4-3-38 0 0,-27 28-201 0 0,-1 1-46 0 0,0 0-1 0 0,0 0-103 0 0,0 0-430 0 0,0 0-187 0 0,0 0-1711 0 0,0 0-6702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34.884"/>
    </inkml:context>
    <inkml:brush xml:id="br0">
      <inkml:brushProperty name="width" value="0.05" units="cm"/>
      <inkml:brushProperty name="height" value="0.05" units="cm"/>
      <inkml:brushProperty name="color" value="#00A0D7"/>
    </inkml:brush>
  </inkml:definitions>
  <inkml:trace contextRef="#ctx0" brushRef="#br0">1 179 5063 0 0,'0'0'390'0'0,"0"0"52"0"0,0 0 1152 0 0,0 0 528 0 0,0 0 108 0 0,0 0-184 0 0,0 0-839 0 0,0 0-372 0 0,0 0-71 0 0,0 0-56 0 0,0 0-164 0 0,3 15 786 0 0,1 84 482 0 0,-2-99-1761 0 0,-1 0-1 0 0,1 0 1 0 0,-1 0 0 0 0,1 0-1 0 0,-1 0 1 0 0,1-1 0 0 0,-1 1-1 0 0,1 0 1 0 0,-1-1-1 0 0,1 0 1 0 0,-1 1 0 0 0,0-1-1 0 0,1 1 1 0 0,-1-1-1 0 0,0 0 1 0 0,1 0 0 0 0,-1 0-1 0 0,0 0 1 0 0,0 0 0 0 0,0 0-1 0 0,0 0 1 0 0,0 0-1 0 0,0-1 1 0 0,0 1 0 0 0,0 0-1 0 0,-1 0 1 0 0,1-1-1 0 0,0 0-50 0 0,66-100 159 0 0,-66 101-147 0 0,0 1 0 0 0,0-1 0 0 0,0 1 0 0 0,0-1 0 0 0,-1 1 0 0 0,1-1 0 0 0,0 1 0 0 0,0 0 0 0 0,0-1 0 0 0,0 1 0 0 0,0 0 0 0 0,0 0-1 0 0,0 0 1 0 0,0 0 0 0 0,0 0 0 0 0,1 0 0 0 0,-1 0 0 0 0,0 0 0 0 0,0 0 0 0 0,0 1 0 0 0,0-1 0 0 0,0 0 0 0 0,-1 1 0 0 0,1-1 0 0 0,0 1 0 0 0,0-1 0 0 0,0 1 0 0 0,0-1 0 0 0,0 1 0 0 0,0-1 0 0 0,-1 1 0 0 0,1 0-1 0 0,0-1 1 0 0,0 1 0 0 0,-1 0 0 0 0,1 0 0 0 0,-1 0 0 0 0,1 0 0 0 0,-1 0 0 0 0,1-1 0 0 0,-1 1 0 0 0,1 0 0 0 0,-1 0 0 0 0,0 0 0 0 0,1 0 0 0 0,-1 0 0 0 0,0 0 0 0 0,0 0 0 0 0,0 0 0 0 0,0 0 0 0 0,0 0-1 0 0,0 0 1 0 0,0 1-12 0 0,-5 92 1026 0 0,6-92-984 0 0,0-1-41 0 0,0-1-1 0 0,1 0 1 0 0,-1 1-1 0 0,0-1 0 0 0,0 0 1 0 0,1 0-1 0 0,-1 0 0 0 0,0 0 1 0 0,1 0-1 0 0,-1 0 0 0 0,0 0 1 0 0,1 0-1 0 0,-1-1 0 0 0,0 1 1 0 0,1 0-1 0 0,-1-1 0 0 0,0 1 1 0 0,0-1-1 0 0,1 1 0 0 0,-1-1 1 0 0,0 0-1 0 0,0 0 0 0 0,0 1 1 0 0,0-1-1 0 0,0 0 1 0 0,0 0-1 0 0,0 0 0 0 0,0 0 1 0 0,-1 0-1 0 0,1 0 0 0 0,0 0 0 0 0,0-1 0 0 0,76-74 0 0 0,-71 72 0 0 0,-1 4 11 0 0,7 24 450 0 0,-11-19-618 0 0,0 1 0 0 0,0-1 0 0 0,0 0 0 0 0,0 0 0 0 0,1 1 0 0 0,0-1 0 0 0,0 0 1 0 0,0-1-1 0 0,0 1 0 0 0,1 0 0 0 0,0 0 0 0 0,0-1 0 0 0,1 0 0 0 0,1 3 157 0 0,2-1-1187 0 0</inkml:trace>
  <inkml:trace contextRef="#ctx0" brushRef="#br0" timeOffset="251.238">373 502 5063 0 0,'0'0'390'0'0,"4"-8"-236"0"0,9-19 1636 0 0,25-47 11291 0 0,-20 42-10343 0 0,7-11-1857 0 0,-4 8-837 0 0,1 1 0 0 0,2 1-1 0 0,24-27-43 0 0,-35 44-3106 0 0,-8 9-4617 0 0</inkml:trace>
  <inkml:trace contextRef="#ctx0" brushRef="#br0" timeOffset="439.661">463 280 11975 0 0,'-6'-1'604'0'0,"0"0"-1"0"0,0 0 1 0 0,1-1 0 0 0,-1 0-1 0 0,0 0 1 0 0,0 0-1 0 0,1-1 1 0 0,0 0-1 0 0,-1 0 1 0 0,1 0-1 0 0,0 0 1 0 0,1-1-1 0 0,-1 0 1 0 0,0 0 0 0 0,1-1-1 0 0,0 1 1 0 0,0-1-1 0 0,0 0-603 0 0,3 3 58 0 0,-1-1-1 0 0,1 1 1 0 0,-1-1-1 0 0,1 1 1 0 0,0-1-1 0 0,0 1 0 0 0,0-1 1 0 0,1 0-1 0 0,-1 1 1 0 0,1-1-1 0 0,-1 0 1 0 0,1 0-1 0 0,0 1 1 0 0,0-1-1 0 0,0 0 1 0 0,0 0-1 0 0,0 1 1 0 0,1-1-1 0 0,0 0 1 0 0,-1 0-58 0 0,21-28-4759 0 0,-13 26-2344 0 0</inkml:trace>
  <inkml:trace contextRef="#ctx0" brushRef="#br0" timeOffset="735.43">836 107 17215 0 0,'0'0'396'0'0,"0"0"52"0"0,-14 3 588 0 0,-49 12 148 0 0,52-14-786 0 0,-1 1-1 0 0,1 0 1 0 0,-1 1 0 0 0,1 0 0 0 0,0 1-1 0 0,0 1 1 0 0,0-1 0 0 0,1 2-1 0 0,-1-1 1 0 0,1 2 0 0 0,-2 1-398 0 0,13-7 15 0 0,0 1 0 0 0,0-1 0 0 0,1 1 0 0 0,-1-1 0 0 0,0 0 0 0 0,0 0 0 0 0,1 0 0 0 0,-1 0 0 0 0,1 0 0 0 0,-1 0 0 0 0,1 0 0 0 0,-1 0 0 0 0,1 0 0 0 0,-1-1 0 0 0,1 1 0 0 0,0 0 0 0 0,-1-1 0 0 0,1 0 0 0 0,0 1 0 0 0,0-1 0 0 0,-1 0 0 0 0,1 0 0 0 0,0 0-15 0 0,19 4-1 0 0,-17-4 2 0 0,1 0-1 0 0,0 1 1 0 0,0-1 0 0 0,0 1-1 0 0,0 0 1 0 0,-1 1-1 0 0,1-1 1 0 0,0 1-1 0 0,-1 0 1 0 0,1 0-1 0 0,-1 0 1 0 0,0 0-1 0 0,0 1 1 0 0,0 0-1 0 0,0 0 1 0 0,0 0-1 0 0,-1 0 1 0 0,1 1-1 0 0,-1 0 1 0 0,0-1-1 0 0,0 1 1 0 0,2 3-1 0 0,-5-4 31 0 0,1-1 0 0 0,-1 1 0 0 0,0-1 1 0 0,0 1-1 0 0,0 0 0 0 0,0-1 0 0 0,-1 1 1 0 0,1 0-1 0 0,-1-1 0 0 0,1 1 0 0 0,-1-1 1 0 0,0 1-1 0 0,0-1 0 0 0,0 0 0 0 0,0 1 0 0 0,-1-1 1 0 0,1 0-1 0 0,-1 0 0 0 0,1 0 0 0 0,-1 0 1 0 0,0 0-1 0 0,1 0 0 0 0,-1 0 0 0 0,0 0 1 0 0,-1-1-1 0 0,1 1 0 0 0,-2 0-31 0 0,-66 30 737 0 0,65-31-737 0 0,0 0 0 0 0,-1 0 1 0 0,1-1-1 0 0,0 0 0 0 0,-1 0 1 0 0,1 0-1 0 0,0 0 0 0 0,0-1 0 0 0,-1 0 1 0 0,1 0-1 0 0,0-1 0 0 0,0 1 1 0 0,0-1-1 0 0,0 0 0 0 0,0-1 1 0 0,-2-1-1 0 0,-14-27-8630 0 0,19 22 896 0 0</inkml:trace>
  <inkml:trace contextRef="#ctx0" brushRef="#br0" timeOffset="983.593">962 0 22319 0 0,'0'0'505'0'0,"0"0"73"0"0,0 0 31 0 0,-1 8 126 0 0,-5 77 260 0 0,-3 38-626 0 0,-1-42-3963 0 0,9-74 2331 0 0,0 0-31 0 0</inkml:trace>
  <inkml:trace contextRef="#ctx0" brushRef="#br0" timeOffset="1420.331">849 235 15375 0 0,'0'0'704'0'0,"9"-1"230"0"0,126-15 4492 0 0,-122 17-5261 0 0,-9 0-141 0 0,0 0 0 0 0,0-1 0 0 0,1 0 0 0 0,-1 0 0 0 0,0 0 0 0 0,0-1 0 0 0,0 1 0 0 0,0-1 0 0 0,0 0 0 0 0,0 0 0 0 0,0 0 0 0 0,0-1 0 0 0,0 1 0 0 0,0-1 0 0 0,0 0 0 0 0,-1-1-24 0 0,-1 2 33 0 0,0 0-1 0 0,0 0 1 0 0,0 0-1 0 0,-1-1 1 0 0,1 1-1 0 0,-1-1 0 0 0,1 1 1 0 0,-1-1-1 0 0,0 0 1 0 0,0 0-1 0 0,1 1 1 0 0,-1-1-1 0 0,0 0 0 0 0,-1 0 1 0 0,1 0-1 0 0,0 0 1 0 0,0 0-1 0 0,-1 0 1 0 0,0 0-1 0 0,1-1 0 0 0,-1 1 1 0 0,0 0-1 0 0,0 0 1 0 0,0 0-1 0 0,0 0 1 0 0,0 0-1 0 0,0 0 0 0 0,-1-2-32 0 0,0 3 215 0 0,-22 1 833 0 0,21 2-1005 0 0,-1 0-1 0 0,0 0 1 0 0,1 0-1 0 0,-1 0 0 0 0,1 0 1 0 0,0 0-1 0 0,0 1 1 0 0,0-1-1 0 0,0 1 1 0 0,0 0-1 0 0,0 0 1 0 0,1-1-1 0 0,-1 1 1 0 0,1 0-1 0 0,0 0 1 0 0,0 0-1 0 0,0 1 0 0 0,0-1 1 0 0,1 0-1 0 0,-1 0 1 0 0,1 0-1 0 0,0 1 1 0 0,0-1-1 0 0,0 0 1 0 0,0 0-1 0 0,0 1 1 0 0,1-1-1 0 0,0 0 1 0 0,-1 0-1 0 0,1 0 0 0 0,0 0 1 0 0,1 0-1 0 0,-1 0 1 0 0,0 0-1 0 0,1 0 1 0 0,0 0-1 0 0,0 0 1 0 0,0-1-1 0 0,1 2-42 0 0,17 11 0 0 0,12-11 53 0 0,-6-18-42 0 0,30-34 190 0 0,71-45-291 0 0,-88 81-1825 0 0,-21 10-6006 0 0,-9 2 518 0 0</inkml:trace>
  <inkml:trace contextRef="#ctx0" brushRef="#br0" timeOffset="1685.884">1423 416 18255 0 0,'0'0'836'0'0,"0"0"-18"0"0,1-2-528 0 0,55-103 3765 0 0,85-86-2841 0 0,-120 167-1034 0 0,-6 5-1953 0 0,-4 6-4631 0 0,-6 8-1116 0 0</inkml:trace>
  <inkml:trace contextRef="#ctx0" brushRef="#br0" timeOffset="1936.286">1541 229 21655 0 0,'-15'0'1651'0'0,"12"-2"-1555"0"0,1 0-1 0 0,-1 0 1 0 0,1-1 0 0 0,-1 1 0 0 0,1-1-1 0 0,0 0 1 0 0,0 1 0 0 0,0-1 0 0 0,0 0-1 0 0,1 0 1 0 0,-1 0 0 0 0,1-1 0 0 0,0 1 0 0 0,-1 0-1 0 0,2 0 1 0 0,-1-1 0 0 0,0 1 0 0 0,0-3-96 0 0,0 0 441 0 0,-17-63 815 0 0,9 23-4259 0 0,6 32-5578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05.943"/>
    </inkml:context>
    <inkml:brush xml:id="br0">
      <inkml:brushProperty name="width" value="0.05" units="cm"/>
      <inkml:brushProperty name="height" value="0.05" units="cm"/>
      <inkml:brushProperty name="color" value="#5B2D90"/>
    </inkml:brush>
  </inkml:definitions>
  <inkml:trace contextRef="#ctx0" brushRef="#br0">1 72 5063 0 0,'0'0'390'0'0,"0"0"194"0"0,0 0 1745 0 0,0 0 794 0 0,0 0 158 0 0,0 0-277 0 0,0 0-1279 0 0,0 0-558 0 0,0 1-116 0 0,9 169 3803 0 0,-5-123-2723 0 0,11-67-1833 0 0,48-118-203 0 0,-57 128-95 0 0,48-66 0 0 0,-41 79 0 0 0,-11 2 26 0 0,0-1-1 0 0,0 1 1 0 0,0 0 0 0 0,-1 0 0 0 0,0 0-1 0 0,0 0 1 0 0,-1 0 0 0 0,1 0-1 0 0,-1 0 1 0 0,0 0 0 0 0,0 0 0 0 0,-1 1-1 0 0,0-1 1 0 0,0 0 0 0 0,0 0-1 0 0,-1 3-25 0 0,-2 18 101 0 0,-3 37 219 0 0,8-61-256 0 0,-1-2 0 0 0,0 0 0 0 0,35-33 0 0 0,-22 17-118 0 0,1-1 0 0 0,0 2-1 0 0,1 0 1 0 0,1 0 0 0 0,0 2 0 0 0,1 0-1 0 0,0 0 1 0 0,1 2 0 0 0,6-3 54 0 0,-23 13-6 0 0,0 1 1 0 0,0-1-1 0 0,0 0 0 0 0,0 0 0 0 0,0 1 0 0 0,0-1 1 0 0,0 0-1 0 0,1 1 0 0 0,-1 0 0 0 0,0-1 1 0 0,0 1-1 0 0,1 0 0 0 0,-1-1 0 0 0,0 1 1 0 0,1 0-1 0 0,-1 0 0 0 0,0 0 0 0 0,1 0 0 0 0,-1 0 1 0 0,0 0-1 0 0,0 1 0 0 0,1-1 0 0 0,-1 0 1 0 0,0 1-1 0 0,0-1 0 0 0,1 1 0 0 0,-1-1 1 0 0,0 1-1 0 0,0 0 0 0 0,0-1 0 0 0,0 1 0 0 0,0 0 1 0 0,0 0-1 0 0,0 0 0 0 0,0 0 0 0 0,0 0 1 0 0,0 0-1 0 0,0 0 0 0 0,0 0 0 0 0,-1 0 1 0 0,1 0-1 0 0,-1 0 0 0 0,1 0 0 0 0,0 1 0 0 0,-1-1 1 0 0,0 0-1 0 0,1 0 0 0 0,-1 1 0 0 0,0-1 1 0 0,0 0-1 0 0,0 1 0 0 0,0 0 6 0 0,-22 100 672 0 0,7-49-596 0 0,14-40-288 0 0,17-14-3476 0 0,-6-3-2866 0 0,1-2-1936 0 0</inkml:trace>
  <inkml:trace contextRef="#ctx0" brushRef="#br0" timeOffset="315.398">682 22 3679 0 0,'0'0'284'0'0,"0"0"260"0"0,-2 1 3816 0 0,-8 2 26 0 0,-22 17 2841 0 0,5 8-3669 0 0,20-19-3238 0 0,1 0 1 0 0,0 1-1 0 0,1-1 1 0 0,0 2-1 0 0,1-1 1 0 0,0 0-1 0 0,1 1 0 0 0,0 0 1 0 0,-1 4-321 0 0,3-8 54 0 0,0 0 1 0 0,1 0 0 0 0,-1 0-1 0 0,1 0 1 0 0,1 0-1 0 0,-1 0 1 0 0,1 0 0 0 0,1 0-1 0 0,-1 0 1 0 0,1-1 0 0 0,1 2-55 0 0,-3-6 1 0 0,1 0 0 0 0,0 0 1 0 0,0 0-1 0 0,0 0 1 0 0,0-1-1 0 0,0 1 0 0 0,0 0 1 0 0,0 0-1 0 0,1-1 0 0 0,-1 1 1 0 0,1-1-1 0 0,-1 1 1 0 0,1-1-1 0 0,0 0 0 0 0,-1 1 1 0 0,1-1-1 0 0,0 0 0 0 0,0 0 1 0 0,0 0-1 0 0,0-1 1 0 0,0 1-1 0 0,0 0 0 0 0,0-1 1 0 0,0 1-1 0 0,0-1 1 0 0,0 0-1 0 0,0 1 0 0 0,0-1 1 0 0,0 0-1 0 0,0 0 0 0 0,0-1 1 0 0,1 1-1 0 0,-1 0 1 0 0,0-1-1 0 0,0 1 0 0 0,0-1 1 0 0,0 0-1 0 0,0 0-1 0 0,3-1-6 0 0,-1 0 0 0 0,0-1 0 0 0,0 1 0 0 0,0-1 0 0 0,0 0 0 0 0,0-1 0 0 0,-1 1 0 0 0,1 0 0 0 0,-1-1 0 0 0,0 0 0 0 0,0 0 0 0 0,-1 0 0 0 0,1 0 0 0 0,-1 0 0 0 0,1-1 0 0 0,-1 1 0 0 0,-1-1 0 0 0,1 1 0 0 0,-1-1 0 0 0,0 0 0 0 0,0 0 0 0 0,0 1 0 0 0,0-1 0 0 0,-1 0 0 0 0,0 0 0 0 0,0 0 0 0 0,0 0 0 0 0,-1 0 0 0 0,1 1 0 0 0,-1-1 0 0 0,0 0 0 0 0,-1 0 0 0 0,1 1 0 0 0,-1-1 0 0 0,0 1 0 0 0,0-1 0 0 0,-1 1 0 0 0,1 0 0 0 0,-1 0 0 0 0,0 0 0 0 0,0 0 0 0 0,0 0 0 0 0,0 1 0 0 0,-4-4 6 0 0,-15-3-199 0 0,21 10-34 0 0,1 0-603 0 0,0 0-263 0 0,0 0-54 0 0</inkml:trace>
  <inkml:trace contextRef="#ctx0" brushRef="#br0" timeOffset="627.46">814 53 10135 0 0,'0'0'778'0'0,"-1"7"1503"0"0,-2 33 4627 0 0,2-1-3745 0 0,12 79-1486 0 0,-11-117-1629 0 0,0 0-1 0 0,0 0 1 0 0,0 0 0 0 0,0 1-1 0 0,0-1 1 0 0,0 0 0 0 0,0 0 0 0 0,1 0-1 0 0,-1 1 1 0 0,1-1 0 0 0,-1 0 0 0 0,0 0-1 0 0,1 0 1 0 0,0 0 0 0 0,-1 0 0 0 0,1 0-1 0 0,0 0 1 0 0,-1 0 0 0 0,1 0 0 0 0,0 0-1 0 0,0 0 1 0 0,0-1 0 0 0,0 1-1 0 0,0 0 1 0 0,0 0 0 0 0,0-1 0 0 0,0 1-1 0 0,0-1 1 0 0,0 1 0 0 0,0-1 0 0 0,0 1-1 0 0,1-1 1 0 0,-1 0 0 0 0,0 0 0 0 0,0 1-1 0 0,0-1 1 0 0,1 0 0 0 0,-1 0 0 0 0,0 0-1 0 0,0 0 1 0 0,0-1 0 0 0,1 1-1 0 0,-1 0 1 0 0,0 0 0 0 0,0-1 0 0 0,0 1-1 0 0,0 0 1 0 0,1-1 0 0 0,-1 1 0 0 0,0-1-1 0 0,0 0 1 0 0,0 1 0 0 0,0-1 0 0 0,0 0-1 0 0,0 0 1 0 0,0 0-48 0 0,51-88 1564 0 0,-45 78-1675 0 0,59-80 315 0 0,-62 87-587 0 0,0 1-1 0 0,0-1 0 0 0,0 1 1 0 0,0 0-1 0 0,1 0 0 0 0,-1 1 1 0 0,1-1-1 0 0,0 1 0 0 0,0 0 1 0 0,0 1-1 0 0,0-1 0 0 0,4 0 384 0 0,-8 2-1424 0 0,-1 0-173 0 0</inkml:trace>
  <inkml:trace contextRef="#ctx0" brushRef="#br0" timeOffset="878.445">1093 74 4143 0 0,'0'0'319'0'0,"0"0"318"0"0,0 0 2119 0 0,-1 1 2177 0 0,-1 7-2262 0 0,-3 15 3455 0 0,8 10-4244 0 0,-2-32-2457 0 0,-1-1-234 0 0,0 0-43 0 0</inkml:trace>
  <inkml:trace contextRef="#ctx0" brushRef="#br0" timeOffset="1269.122">1156 44 18023 0 0,'-4'8'1632'0'0,"-24"78"1095"0"0,25-75-1878 0 0,-1-1-574 0 0,1 0 0 0 0,0-1 0 0 0,1 1 0 0 0,-1 0 0 0 0,2 0 0 0 0,0 0 0 0 0,0 0 0 0 0,1 1 0 0 0,0-1 0 0 0,0 0 0 0 0,1 0 0 0 0,1 0 0 0 0,1 3-275 0 0,-3-12-368 0 0,0-1-16 0 0,0 0-124 0 0,15-11-4257 0 0,-8 3-2913 0 0</inkml:trace>
  <inkml:trace contextRef="#ctx0" brushRef="#br0" timeOffset="1892.214">1285 72 10591 0 0,'9'14'1136'0'0,"-7"-10"-729"0"0,0 0 0 0 0,0-1-1 0 0,1 1 1 0 0,-1 0 0 0 0,1-1 0 0 0,0 0-1 0 0,0 1 1 0 0,0-1 0 0 0,0 0-1 0 0,0 0 1 0 0,1-1 0 0 0,-1 1 0 0 0,1-1-1 0 0,0 0 1 0 0,0 0 0 0 0,0 0-1 0 0,0 0 1 0 0,0-1 0 0 0,0 1 0 0 0,0-1-1 0 0,0 0 1 0 0,1-1 0 0 0,-1 1-1 0 0,0-1 1 0 0,1 1 0 0 0,-1-1-1 0 0,3-1-406 0 0,-3 1-18 0 0,-1 0 0 0 0,0-1 0 0 0,0 1 0 0 0,1-1 0 0 0,-1 0 0 0 0,0 0 0 0 0,0 0 0 0 0,0 0 0 0 0,0 0 0 0 0,0-1 0 0 0,0 0 0 0 0,-1 1 0 0 0,1-1-1 0 0,0 0 1 0 0,-1 0 0 0 0,1 0 0 0 0,-1-1 0 0 0,0 1 0 0 0,0-1 0 0 0,0 1 0 0 0,0-1 0 0 0,0 0 0 0 0,0 1 0 0 0,-1-1 0 0 0,1 0 0 0 0,-1 0-1 0 0,0 0 1 0 0,0 0 0 0 0,0-1 0 0 0,0 1 0 0 0,-1 0 0 0 0,1 0 0 0 0,-1-1 0 0 0,0 1 0 0 0,0 0 0 0 0,0-1 18 0 0,0 2 79 0 0,0-1 0 0 0,1 1 0 0 0,-1-1-1 0 0,-1 1 1 0 0,1 0 0 0 0,0-1 0 0 0,0 1 0 0 0,-1-1 0 0 0,0 1 0 0 0,1 0 0 0 0,-1-1 0 0 0,0 1 0 0 0,0 0-1 0 0,0 0 1 0 0,0 0 0 0 0,-1 0 0 0 0,1 0 0 0 0,-1 0 0 0 0,1 0 0 0 0,-1 0 0 0 0,0 0 0 0 0,1 1 0 0 0,-1-1-1 0 0,0 1 1 0 0,0-1 0 0 0,0 1 0 0 0,0 0 0 0 0,0 0 0 0 0,-1 0 0 0 0,1 0 0 0 0,0 0 0 0 0,0 0 0 0 0,-1 0-1 0 0,1 1 1 0 0,-1-1 0 0 0,1 1 0 0 0,0 0 0 0 0,-1 0 0 0 0,1 0 0 0 0,-1 0 0 0 0,1 0 0 0 0,0 0 0 0 0,-1 1 0 0 0,1-1-1 0 0,-2 2-78 0 0,-2 0 104 0 0,1 1-1 0 0,0 0 0 0 0,0 0 1 0 0,1 1-1 0 0,-1-1 0 0 0,1 1 0 0 0,-1 0 1 0 0,1 0-1 0 0,1 1 0 0 0,-1-1 1 0 0,0 1-1 0 0,1 0 0 0 0,0 0 1 0 0,0 0-1 0 0,1 0 0 0 0,-1 1 0 0 0,1-1 1 0 0,0 0-1 0 0,1 1 0 0 0,-1 0 1 0 0,1-1-1 0 0,0 1 0 0 0,1 0 0 0 0,-1 0 1 0 0,1 0-1 0 0,0 0 0 0 0,0-1 1 0 0,1 1-1 0 0,0 0 0 0 0,0 0 0 0 0,0-1 1 0 0,1 1-1 0 0,0 0 0 0 0,0-1 1 0 0,0 0-1 0 0,1 1 0 0 0,0-1 0 0 0,0 0 1 0 0,0 0-1 0 0,0-1 0 0 0,1 1 1 0 0,0-1-1 0 0,0 1 0 0 0,0-1 0 0 0,1-1 1 0 0,-1 1-1 0 0,3 1-103 0 0,-2-2-71 0 0,-1 0 1 0 0,1 0-1 0 0,1 0 1 0 0,-1-1-1 0 0,0 0 1 0 0,1 0-1 0 0,-1 0 1 0 0,1-1-1 0 0,-1 0 0 0 0,1 0 1 0 0,0 0-1 0 0,-1-1 1 0 0,1 1-1 0 0,0-2 1 0 0,0 1-1 0 0,-1 0 0 0 0,1-1 1 0 0,0 0-1 0 0,-1-1 1 0 0,1 1-1 0 0,-1-1 1 0 0,1 0-1 0 0,-1 0 0 0 0,0-1 1 0 0,0 1-1 0 0,0-1 1 0 0,3-3 70 0 0,51-45-5652 0 0,-47 38-2791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03.972"/>
    </inkml:context>
    <inkml:brush xml:id="br0">
      <inkml:brushProperty name="width" value="0.05" units="cm"/>
      <inkml:brushProperty name="height" value="0.05" units="cm"/>
      <inkml:brushProperty name="color" value="#5B2D90"/>
    </inkml:brush>
  </inkml:definitions>
  <inkml:trace contextRef="#ctx0" brushRef="#br0">0 246 13471 0 0,'0'0'620'0'0,"0"0"-16"0"0,5 7 590 0 0,9 40 2984 0 0,-16 33-2530 0 0,2-69-1420 0 0,-1 75 1452 0 0,2-85-1472 0 0,-1-1 0 0 0,0 0 0 0 0,0 0 0 0 0,5-7 203 0 0,39-87 287 0 0,-38 76-528 0 0,2 0 0 0 0,0 0 0 0 0,1 1 0 0 0,0 0-1 0 0,2 1 1 0 0,7-9-170 0 0,17-4-2283 0 0,10 20-3724 0 0,-34 10-1863 0 0</inkml:trace>
  <inkml:trace contextRef="#ctx0" brushRef="#br0" timeOffset="372.133">467 230 10135 0 0,'0'0'778'0'0,"-8"0"-476"0"0,0 2 334 0 0,1 1 0 0 0,0-1 0 0 0,-1 2 0 0 0,1-1 0 0 0,0 1 0 0 0,1 0 0 0 0,-1 0 0 0 0,1 1 0 0 0,0 0 0 0 0,0 0 0 0 0,0 0 0 0 0,1 1 0 0 0,-1 0 0 0 0,1 0 0 0 0,1 0 0 0 0,-1 1 0 0 0,1-1 0 0 0,0 1 0 0 0,0 1-636 0 0,3-5 14 0 0,0-1-1 0 0,0 0 1 0 0,0 1-1 0 0,0-1 1 0 0,1 1-1 0 0,-1-1 1 0 0,1 1 0 0 0,-1-1-1 0 0,1 1 1 0 0,0-1-1 0 0,0 1 1 0 0,0-1-1 0 0,0 1 1 0 0,0-1-1 0 0,1 1 1 0 0,-1 0-1 0 0,1-1 1 0 0,0 0 0 0 0,0 1-1 0 0,0-1 1 0 0,0 1-1 0 0,0-1 1 0 0,0 0-1 0 0,0 0 1 0 0,1 0-1 0 0,-1 1 1 0 0,1-2-1 0 0,0 1 1 0 0,-1 0 0 0 0,1 0-1 0 0,0 0 1 0 0,0-1-1 0 0,0 1 1 0 0,1-1-1 0 0,-1 0 1 0 0,0 1-1 0 0,0-1 1 0 0,1 0-1 0 0,-1 0 1 0 0,1 0 0 0 0,-1-1-1 0 0,1 1 1 0 0,-1-1-1 0 0,1 1 1 0 0,-1-1-1 0 0,1 0 1 0 0,-1 0-1 0 0,1 0 1 0 0,-1 0-1 0 0,1 0 1 0 0,-1-1 0 0 0,1 1-1 0 0,-1-1 1 0 0,1 0-1 0 0,-1 0 1 0 0,2 0-14 0 0,5-5-112 0 0,0 0 0 0 0,-1 0 1 0 0,0 0-1 0 0,0-1 0 0 0,-1 0 1 0 0,0-1-1 0 0,0 0 0 0 0,-1 0 1 0 0,0 0-1 0 0,0-1 0 0 0,-1 0 1 0 0,0 0-1 0 0,-1 0 0 0 0,0-1 1 0 0,0 0-1 0 0,2-8 112 0 0,-5 9-200 0 0,-1 9 204 0 0,0-1-1 0 0,0 1 1 0 0,0 0-1 0 0,0 0 0 0 0,0 0 1 0 0,0-1-1 0 0,0 1 1 0 0,-1 0-1 0 0,1 0 1 0 0,0 0-1 0 0,0-1 1 0 0,0 1-1 0 0,0 0 1 0 0,0 0-1 0 0,-1 0 0 0 0,1 0 1 0 0,0-1-1 0 0,0 1 1 0 0,0 0-1 0 0,-1 0 1 0 0,1 0-1 0 0,0 0 1 0 0,0 0-1 0 0,-1 0 0 0 0,1 0 1 0 0,0-1-1 0 0,0 1 1 0 0,0 0-1 0 0,-1 0 1 0 0,1 0-1 0 0,0 0 1 0 0,0 0-1 0 0,-1 0 1 0 0,1 0-1 0 0,0 0 0 0 0,0 0 1 0 0,-1 1-1 0 0,1-1 1 0 0,0 0-1 0 0,0 0 1 0 0,0 0-1 0 0,-1 0 1 0 0,1 0-1 0 0,0 0 1 0 0,0 0-1 0 0,0 0 0 0 0,-1 1 1 0 0,1-1-1 0 0,0 0 1 0 0,0 0-1 0 0,0 0 1 0 0,-1 0-1 0 0,1 1 1 0 0,0-1-1 0 0,0 0 1 0 0,0 0-1 0 0,0 0 0 0 0,0 1 1 0 0,0-1-1 0 0,0 0 1 0 0,0 0-1 0 0,-1 1 1 0 0,1-1-4 0 0,0 0 30 0 0,-2 3 79 0 0,0 1 0 0 0,0-1-1 0 0,0 1 1 0 0,1-1 0 0 0,-1 1 0 0 0,1 0 0 0 0,0-1-1 0 0,0 1 1 0 0,0 0 0 0 0,0 0 0 0 0,1 0-1 0 0,0 0 1 0 0,0 0 0 0 0,0 0 0 0 0,0 0-1 0 0,0 0 1 0 0,1 0 0 0 0,-1-1 0 0 0,1 1-1 0 0,0 0 1 0 0,1 0 0 0 0,-1 0 0 0 0,1-1 0 0 0,-1 1-1 0 0,1-1 1 0 0,0 1 0 0 0,0-1 0 0 0,1 0-1 0 0,-1 0 1 0 0,1 0 0 0 0,0 0-109 0 0,30 19-2088 0 0,9-24-4384 0 0,-27-5-900 0 0</inkml:trace>
  <inkml:trace contextRef="#ctx0" brushRef="#br0" timeOffset="636.285">847 0 5527 0 0,'0'0'423'0'0,"-4"8"-262"0"0,-17 51 13977 0 0,17 35-9700 0 0,26 134-3631 0 0,-27-205-2443 0 0,-4-20-6392 0 0,1-5 1181 0 0</inkml:trace>
  <inkml:trace contextRef="#ctx0" brushRef="#br0" timeOffset="950.638">676 298 5527 0 0,'0'0'423'0'0,"0"0"158"0"0,0 0 1698 0 0,1 0 1774 0 0,6-4-1858 0 0,53-11 4554 0 0,35 9-4957 0 0,-81 6-1764 0 0,0 1 1 0 0,0 0-1 0 0,0 1 0 0 0,0 0 1 0 0,0 2-1 0 0,-1-1 0 0 0,0 2 1 0 0,3 1-29 0 0,-13-5 4 0 0,0-1 0 0 0,0 1 0 0 0,1 0 0 0 0,-1-1 1 0 0,0 0-1 0 0,0 0 0 0 0,1 0 0 0 0,-1 0 0 0 0,0 0 1 0 0,0 0-1 0 0,1-1 0 0 0,-1 0 0 0 0,0 0 0 0 0,0 0 0 0 0,0 0 1 0 0,0 0-1 0 0,0 0 0 0 0,0-1 0 0 0,0 0 0 0 0,0 1 0 0 0,-1-1 1 0 0,1 0-1 0 0,-1 0 0 0 0,1-1 0 0 0,-1 1 0 0 0,0 0 0 0 0,0-1 1 0 0,2-2-5 0 0,9-7 8 0 0,-10 9 14 0 0,0 0 0 0 0,0 0 0 0 0,0 0 0 0 0,0-1 0 0 0,-1 1 0 0 0,0-1-1 0 0,1 0 1 0 0,-1 0 0 0 0,0 0 0 0 0,-1 0 0 0 0,1 0 0 0 0,-1 0 0 0 0,0 0 0 0 0,1-2-22 0 0,-2 5 125 0 0,0 1 3 0 0,-4-10 600 0 0,1 9-663 0 0,-1 1 0 0 0,1 0 0 0 0,0 0 0 0 0,-1 0 0 0 0,1 0 0 0 0,0 0 0 0 0,0 1 0 0 0,-1-1 0 0 0,1 1 0 0 0,0 0 0 0 0,0 0 0 0 0,0 0 1 0 0,0 1-1 0 0,0-1 0 0 0,0 1 0 0 0,0-1 0 0 0,1 1 0 0 0,-1 0 0 0 0,0 0 0 0 0,1 0 0 0 0,0 1 0 0 0,-1-1 0 0 0,1 0 0 0 0,0 1 0 0 0,0 0 0 0 0,0-1 0 0 0,1 1 0 0 0,-1 0 0 0 0,1 0 0 0 0,-1 0 0 0 0,0 2-65 0 0,-1 1 41 0 0,1 1-1 0 0,-1-1 1 0 0,1 0-1 0 0,0 1 1 0 0,1-1-1 0 0,0 1 1 0 0,0 0-1 0 0,0-1 1 0 0,1 1-1 0 0,0 0 1 0 0,0-1-1 0 0,1 5-40 0 0,-1-9 11 0 0,0 1 1 0 0,1-1-1 0 0,-1 1 0 0 0,1-1 1 0 0,0 0-1 0 0,-1 1 1 0 0,1-1-1 0 0,0 0 0 0 0,0 0 1 0 0,1 0-1 0 0,-1 1 0 0 0,0-1 1 0 0,1 0-1 0 0,-1-1 0 0 0,1 1 1 0 0,0 0-1 0 0,0 0 0 0 0,0-1 1 0 0,-1 1-1 0 0,1-1 0 0 0,1 1 1 0 0,-1-1-1 0 0,0 0 1 0 0,0 0-1 0 0,0 0 0 0 0,1 0 1 0 0,-1 0-1 0 0,0-1 0 0 0,1 1 1 0 0,-1-1-1 0 0,1 1 0 0 0,-1-1 1 0 0,1 0-1 0 0,1 0-11 0 0,7-3-225 0 0,0 1 0 0 0,-1-1 0 0 0,0-1-1 0 0,0 0 1 0 0,0-1 0 0 0,0 0 0 0 0,-1 0 0 0 0,0-1 0 0 0,0 0 0 0 0,0-1-1 0 0,-1 0 1 0 0,0 0 0 0 0,0-1 0 0 0,0 0 0 0 0,3-6 225 0 0,26-26-2743 0 0,-20 21 895 0 0</inkml:trace>
  <inkml:trace contextRef="#ctx0" brushRef="#br0" timeOffset="1297.639">1357 14 15031 0 0,'0'0'687'0'0,"0"0"-16"0"0,9 11-241 0 0,-3 2 768 0 0,-1 0-1 0 0,0 0 0 0 0,0 0 1 0 0,-2 0-1 0 0,1 1 0 0 0,-2-1 1 0 0,1 6-1198 0 0,12 48 1551 0 0,17 37-444 0 0,-34-108-1161 0 0,0 0 0 0 0,0 0 0 0 0,0 0 0 0 0,-1 1 0 0 0,1-1 1 0 0,-1 1-1 0 0,0 0 0 0 0,0-1 0 0 0,-1 1 0 0 0,1 1 0 0 0,0-1 0 0 0,-1 0 0 0 0,0 1 0 0 0,0 0 0 0 0,1 0 0 0 0,-1 0 0 0 0,-1 0 0 0 0,0 0 54 0 0,-1 0-16 0 0,-1-1-1 0 0,0 1 0 0 0,0 0 0 0 0,0 1 0 0 0,0 0 0 0 0,0 0 0 0 0,0 0 1 0 0,-1 1-1 0 0,1 0 0 0 0,0 1 0 0 0,0-1 0 0 0,0 1 0 0 0,0 1 0 0 0,0-1 1 0 0,0 1-1 0 0,0 1 0 0 0,0-1 0 0 0,1 1 0 0 0,-1 0 0 0 0,1 1 1 0 0,0-1-1 0 0,0 1 0 0 0,0 1 0 0 0,0-1 0 0 0,0 1 17 0 0,5-4 29 0 0,0 1 0 0 0,0-1 0 0 0,0 0 0 0 0,0 0-1 0 0,0 1 1 0 0,0-1 0 0 0,0 0 0 0 0,0 1 0 0 0,0-1 0 0 0,1 1 0 0 0,-1-1-1 0 0,1 1 1 0 0,-1-1 0 0 0,1 1 0 0 0,0-1 0 0 0,-1 1 0 0 0,1 0 0 0 0,0-1 0 0 0,0 1-1 0 0,0-1 1 0 0,0 1 0 0 0,1 0 0 0 0,-1-1 0 0 0,0 1 0 0 0,1-1 0 0 0,-1 1-1 0 0,1-1 1 0 0,-1 1 0 0 0,1-1 0 0 0,0 1 0 0 0,-1-1 0 0 0,1 1 0 0 0,0-1 0 0 0,0 0-1 0 0,0 1 1 0 0,0-1 0 0 0,0 0 0 0 0,1 0 0 0 0,-1 0 0 0 0,0 0 0 0 0,0 0-1 0 0,1 0 1 0 0,-1 0 0 0 0,2 0-29 0 0,69 21 549 0 0,-39-21-702 0 0,-1-2 1 0 0,1-1-1 0 0,0-1 1 0 0,-1-2-1 0 0,3-2 153 0 0,18-2-2623 0 0,-42 7 930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01.663"/>
    </inkml:context>
    <inkml:brush xml:id="br0">
      <inkml:brushProperty name="width" value="0.05" units="cm"/>
      <inkml:brushProperty name="height" value="0.05" units="cm"/>
      <inkml:brushProperty name="color" value="#5B2D90"/>
    </inkml:brush>
  </inkml:definitions>
  <inkml:trace contextRef="#ctx0" brushRef="#br0">18 187 3679 0 0,'0'0'284'0'0,"-4"15"5562"0"0,-10 83 1360 0 0,15-94-6981 0 0,-1 0 0 0 0,0-1 0 0 0,1 1 0 0 0,0-1 0 0 0,0 1 0 0 0,0-1 0 0 0,0 1 0 0 0,0-1 0 0 0,1 1 0 0 0,0-1 0 0 0,-1 0 0 0 0,1 0 0 0 0,0 0-1 0 0,1 0 1 0 0,-1 0 0 0 0,0-1 0 0 0,1 1 0 0 0,0 0 0 0 0,0-1 0 0 0,-1 0 0 0 0,1 0 0 0 0,0 0 0 0 0,1 0 0 0 0,-1 0 0 0 0,4 1-225 0 0,-4-2 3 0 0,0 0 0 0 0,0-1 0 0 0,0 1 0 0 0,0-1 0 0 0,0 1 0 0 0,0-1 0 0 0,0 0 0 0 0,0 0 0 0 0,1-1 0 0 0,-1 1 0 0 0,0-1 0 0 0,0 1 0 0 0,0-1-1 0 0,0 0 1 0 0,0 0 0 0 0,0 0 0 0 0,0-1 0 0 0,-1 1 0 0 0,1-1 0 0 0,0 1 0 0 0,-1-1 0 0 0,1 0 0 0 0,-1 0 0 0 0,1 0 0 0 0,-1 0 0 0 0,0 0 0 0 0,0-1 0 0 0,0 0-3 0 0,49-73 98 0 0,-38 41-75 0 0,-12 34 52 0 0,-1 19 350 0 0,-1-12-334 0 0,0 1 1 0 0,1-1-1 0 0,0 1 1 0 0,0-1-1 0 0,1 1 0 0 0,-1-1 1 0 0,2 0-1 0 0,-1 1 0 0 0,1-1 1 0 0,0 0-1 0 0,0 0 0 0 0,0 0 1 0 0,1 0-1 0 0,0 0 0 0 0,0-1 1 0 0,0 1-1 0 0,1-1 0 0 0,0 0 1 0 0,0 0-1 0 0,1 0 1 0 0,-1-1-1 0 0,1 1 0 0 0,0-1 1 0 0,0 0-1 0 0,0-1 0 0 0,1 1 1 0 0,-1-1-1 0 0,1 0 0 0 0,0 0 1 0 0,0-1-1 0 0,2 1-91 0 0,-6-2 17 0 0,1-1 0 0 0,0 0 0 0 0,0 0 0 0 0,0-1 0 0 0,0 1 1 0 0,-1 0-1 0 0,1-1 0 0 0,0 0 0 0 0,0 0 0 0 0,-1 0 0 0 0,1 0 0 0 0,0 0 0 0 0,-1 0 0 0 0,1-1 0 0 0,-1 1 0 0 0,1-1 0 0 0,-1 1 0 0 0,0-1 0 0 0,0 0 1 0 0,0 0-1 0 0,0 0 0 0 0,0-1 0 0 0,0 1 0 0 0,-1 0 0 0 0,1-1 0 0 0,-1 1 0 0 0,1-1 0 0 0,0-2-17 0 0,26-82 507 0 0,-25 75-492 0 0,12-81-4388 0 0,-15 87-3966 0 0</inkml:trace>
  <inkml:trace contextRef="#ctx0" brushRef="#br0" timeOffset="403.171">475 1 16239 0 0,'0'0'744'0'0,"0"0"-18"0"0,0 1-465 0 0,6 20 609 0 0,-1 0-1 0 0,-1 0 1 0 0,-1 0 0 0 0,-1 0 0 0 0,0 17-870 0 0,4 34 1271 0 0,8 40 609 0 0,-13-111-1695 0 0,19 1 354 0 0,18-54-422 0 0,-31 42-108 0 0,-1 1 1 0 0,2 0-1 0 0,-1 1 0 0 0,1 0 1 0 0,0 0-1 0 0,1 1 0 0 0,0 0 1 0 0,0 0-10 0 0,-8 6 11 0 0,0 0 0 0 0,0 1 0 0 0,1-1 0 0 0,-1 0 0 0 0,0 1 0 0 0,0 0 0 0 0,0-1 0 0 0,0 1 0 0 0,1-1 0 0 0,-1 1 0 0 0,0 0 0 0 0,0 0 0 0 0,1 0 0 0 0,-1 0-1 0 0,0 0 1 0 0,0 0 0 0 0,1 0 0 0 0,-1 0 0 0 0,0 1 0 0 0,0-1 0 0 0,0 0 0 0 0,1 1 0 0 0,-1-1 0 0 0,0 1 0 0 0,0-1 0 0 0,0 1 0 0 0,0-1 0 0 0,0 1 0 0 0,0 0 0 0 0,0 0 0 0 0,0 0 0 0 0,0-1 0 0 0,0 1 0 0 0,0 0 0 0 0,-1 0 0 0 0,1 0 0 0 0,0 0 0 0 0,0 0 0 0 0,-1 1 0 0 0,1-1 0 0 0,-1 1-11 0 0,16 48 208 0 0,-12 123 371 0 0,-4-173-620 0 0,-1 1 1 0 0,1 0-1 0 0,0 0 0 0 0,0-1 1 0 0,0 1-1 0 0,0 0 0 0 0,0 0 0 0 0,0-1 1 0 0,0 1-1 0 0,0 0 0 0 0,1-1 1 0 0,-1 1-1 0 0,0 0 0 0 0,0 0 0 0 0,1-1 1 0 0,-1 1-1 0 0,0 0 0 0 0,1-1 1 0 0,-1 1-1 0 0,0-1 0 0 0,1 1 0 0 0,-1 0 1 0 0,1-1-1 0 0,-1 1 0 0 0,1-1 1 0 0,0 1-1 0 0,-1-1 0 0 0,1 0 0 0 0,-1 1 1 0 0,1-1-1 0 0,0 0 0 0 0,-1 1 1 0 0,1-1-1 0 0,0 0 0 0 0,-1 1 0 0 0,1-1 1 0 0,0 0-1 0 0,0 0 0 0 0,-1 0 1 0 0,1 0-1 0 0,0 0 0 0 0,0 0 0 0 0,-1 0 1 0 0,1 0-1 0 0,0 0 0 0 0,0 0 1 0 0,-1 0-1 0 0,1-1 0 0 0,0 1 0 0 0,-1 0 1 0 0,1 0-1 0 0,0-1 0 0 0,-1 1 1 0 0,1 0-1 0 0,0-1 0 0 0,-1 1 1 0 0,1-1-1 0 0,0 1 41 0 0,35-30-3081 0 0,-23 18 1478 0 0,0-2-128 0 0</inkml:trace>
  <inkml:trace contextRef="#ctx0" brushRef="#br0" timeOffset="1432.993">964 206 3679 0 0,'1'-1'284'0'0,"0"-1"118"0"0,0 1 1186 0 0,-1 1 534 0 0,0 0 108 0 0,0 0-124 0 0,0 0-584 0 0,0 0-254 0 0,0 0-55 0 0,-18 12 1979 0 0,12-6-2825 0 0,0 0-1 0 0,0 0 1 0 0,1 0 0 0 0,0 1 0 0 0,0 0 0 0 0,1 0-1 0 0,0 0 1 0 0,0 1 0 0 0,1 0 0 0 0,0-1 0 0 0,0 1-1 0 0,1 0 1 0 0,0 0 0 0 0,0 0 0 0 0,1 1 0 0 0,0-1-1 0 0,0 0 1 0 0,1 1 0 0 0,0-1-367 0 0,1-5 9 0 0,0 0 0 0 0,0 0 0 0 0,1 0 1 0 0,-1 0-1 0 0,1 0 0 0 0,-1-1 0 0 0,1 1 0 0 0,0 0 0 0 0,0-1 0 0 0,0 1 0 0 0,1-1 1 0 0,-1 0-1 0 0,1 0 0 0 0,-1 0 0 0 0,1 0 0 0 0,-1 0 0 0 0,1-1 0 0 0,0 1 0 0 0,0-1 1 0 0,0 0-1 0 0,0 1 0 0 0,0-1 0 0 0,0-1 0 0 0,0 1 0 0 0,1 0 0 0 0,-1-1 0 0 0,0 0 0 0 0,0 1 1 0 0,0-1-1 0 0,1-1 0 0 0,-1 1 0 0 0,0 0 0 0 0,0-1 0 0 0,0 0 0 0 0,1 1 0 0 0,-1-1 1 0 0,0 0-1 0 0,0-1 0 0 0,0 1 0 0 0,-1 0 0 0 0,1-1 0 0 0,0 0 0 0 0,0 0 0 0 0,-1 0 1 0 0,1 0-1 0 0,-1 0 0 0 0,0 0 0 0 0,1-1 0 0 0,-1 1 0 0 0,0-1-9 0 0,3-5 22 0 0,0 1-1 0 0,-1-1 1 0 0,0 0 0 0 0,0-1-1 0 0,-1 1 1 0 0,0 0 0 0 0,-1-1-1 0 0,0 0 1 0 0,0 0-1 0 0,-1 1 1 0 0,0-1 0 0 0,0 0-1 0 0,-1 0 1 0 0,0 0 0 0 0,-1 0-1 0 0,0 0 1 0 0,0 0 0 0 0,-1 0-1 0 0,0 0 1 0 0,-1 1-1 0 0,0-1 1 0 0,-3-6-22 0 0,5 14-17 0 0,1-1 0 0 0,-1 0 1 0 0,0 0-1 0 0,0 1 0 0 0,0-1 0 0 0,0 1 0 0 0,0-1 1 0 0,0 1-1 0 0,0-1 0 0 0,-1 1 0 0 0,1 0 0 0 0,0-1 1 0 0,-1 1-1 0 0,1 0 0 0 0,-1 0 0 0 0,0 0 0 0 0,1 0 1 0 0,-1 1-1 0 0,0-1 0 0 0,1 0 0 0 0,-1 1 0 0 0,0-1 0 0 0,0 1 1 0 0,0-1-1 0 0,1 1 0 0 0,-1 0 0 0 0,0 0 0 0 0,0 0 1 0 0,0 0-1 0 0,0 0 0 0 0,0 0 0 0 0,1 0 0 0 0,-2 1 17 0 0,2-1-6545 0 0,1 0-2231 0 0</inkml:trace>
</inkml:ink>
</file>

<file path=ppt/ink/ink22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2:15:45.456"/>
    </inkml:context>
    <inkml:brush xml:id="br0">
      <inkml:brushProperty name="width" value="0.05292" units="cm"/>
      <inkml:brushProperty name="height" value="0.05292" units="cm"/>
      <inkml:brushProperty name="color" value="#7030A0"/>
    </inkml:brush>
  </inkml:definitions>
  <inkml:trace contextRef="#ctx0" brushRef="#br0">9178 3581 17503 0,'0'0'1552'0,"0"0"-1232"16,0 7-320-16,-1 1 0 0,1 2 2624 0,0 2 448 15,0 4 112-15,0 1 16 0,0 0-1712 0,0 3-336 16,1 1-64-16,-1-1 0 0,0 0-704 0,0 3-128 0,2 1-16 0,0 0-16 15,0 0-224-15,0 1 144 16,0-1-144-16,1-1 128 0,1-1-320 0,1-4-80 16,1-3-16-16</inkml:trace>
  <inkml:trace contextRef="#ctx0" brushRef="#br0" timeOffset="374.066">9222 3868 23039 0,'7'-10'1024'0,"-4"5"192"0,-1-2-960 0,2-1-256 0,1-1 0 0,2 0 0 16,0-1 2096-16,0-1 368 0,1-2 80 0,2-1 16 15,1-2-1536-15,0 0-320 0,-2 0-48 0,2-2-16 16,-1 1-368-16,1 0-80 0,-2 1 0 0,-2 5-16 15,-1-1-176-15,-1 4 0 0,-2 2 144 0,-3 6-144 16,0 0-512-16,0 0-192 0,-4 3-16 0,-1 2-16 16,1 3-1056-16,0 2-192 0,-2 0-64 0,0 4 0 15,0 1 720-15,1 0 144 0,1 1 32 16,0 1 0-16,0-1 1520 0,1 1 304 0,1 0 64 0,1-1 16 0,1 0 1760 0,2-3 368 16,3-1 64-16,1 1 0 0,0-1-880 0,1-2-176 15,0-1-32-15,0 0-16 0,2-2-688 0,1 0-128 16,0-2-16-16,1-2-16 0,-1-1-592 0,1 0-112 15,0-1-32-15,0-2 0 0,0-1-256 0,1 0 0 16,0-4 0-16,-1-1-13552 16,-1-2-2640-16</inkml:trace>
  <inkml:trace contextRef="#ctx0" brushRef="#br0" timeOffset="550.728">9574 3695 37087 0,'0'0'1648'0,"0"0"336"0,0 0-1600 0,0 0-384 0,0 0 0 0,7 1 0 16,3 0 1088-16,0 1 144 0,0 0 32 0,-1-1 0 15,2 1-544-15,2-2-96 0,1 1-32 0,-2-1 0 16,1 0-592-16,0-1 0 0,1-1-192 0,1-1-12704 16,-3 0-2544-16</inkml:trace>
  <inkml:trace contextRef="#ctx0" brushRef="#br0" timeOffset="707.057">9572 3817 28559 0,'-13'12'1264'0,"8"-7"272"0,-1-1-1232 0,3 0-304 15,3-4 0-15,0 0 0 0,0 0 3728 0,0 0 688 16,6 5 144-16,1-1 32 0,4-2-3328 0,0-1-672 16,4-1-128-16,1-2-16 0,0-3-448 0,3 0 0 15,-1-2 0-15,4 0-13744 16,1-2-2832-16</inkml:trace>
  <inkml:trace contextRef="#ctx0" brushRef="#br0" timeOffset="1164.328">10057 3525 42495 0,'-11'-3'1888'0,"7"1"384"0,0 1-1824 0,0-2-448 0,1 0 0 0,0-1 0 16,1 0 1120-16,1-1 128 0,1 0 32 0,1 0 0 16,2 0-656-16,1 0-128 0,2 1-32 0,0 1 0 15,4 1-128-15,-1-2-16 0,1 3-16 0,2-2 0 16,1 1-432-16,0 2-96 0,1 0-16 0,-3 1 0 16,-1 3 240-16,-1 1 0 0,-1-1 0 0,-4 4 0 15,-1 2 0-15,-2 2 0 0,-2 2-128 0,-3 1 128 16,-4 1 0-16,0 0 192 0,1 1-48 0,-2 0 0 15,-1 0 448-15,1-3 96 0,2 0 16 0,1-3 0 0,3 0-176 0,1-4-16 16,2-2-16-16,0-5 0 0,5 3-352 0,1-3-144 16,2-2 128-16,3-1-128 0,2 0 0 0,2 1 0 15,2-3 0-15,0 2 0 0,-4 1 0 0,3 1 0 16,0 2 0-16,-1 2 0 0,0 1 0 0,-2 4 0 16,-4-1 0-16,-2 4 0 0,-3-2 0 0,-3 3 0 15,-4 1 128-15,-4 0-128 0,-3 1 656 0,-3 3 48 16,-4 1 16-16,-1 3 0 0,-3 0-160 0,0 2-48 15,-3-3 0-15,2 1 0 0,0-1-304 0,2-2-64 16,0-2-16-16,4-4 0 0,2 0-128 0,1-5 0 0,2-1 0 0,1-4 0 16,2-3-176-16,1-4-16 0,2-3 0 0,2-2 0 31,1-1-2128-31,2-1-432 0</inkml:trace>
  <inkml:trace contextRef="#ctx0" brushRef="#br0" timeOffset="56526.564">1299 11236 38703 0,'3'-22'3440'0,"1"4"-2752"0,3-3-560 0,4-2-128 16,5 1 1328-16,5 0 224 0,6 4 48 0,5 0 16 15,3 4-336-15,5 6-80 0,4 5-16 0,11 6 0 16,7 6-464-16,8 7-80 0,5 4-32 0,5 7 0 16,2 3-224-16,10 2-32 0,9 2-16 0,4-2 0 15,3-1 16-15,7-3 0 0,5-3 0 0,10 0 0 16,11 4-224-16,0 1-128 0,0 2 160 0,1 2-160 16,0-1 0-16,4 0 0 0,7 1 0 0,1-3 0 15,1 0 144-15,-4-1-144 0,-10-1 128 0,-4 2-128 16,-5-2 528-16,-1 4 32 0,-1 3 0 0,-8 0 0 15,-12 0-320-15,-1-2-64 0,-1-3-16 0,-9-3 0 16,-12-3-160-16,-2-2 0 0,-2-4 0 0,-6-3 0 16,-5-4-320-16,-11-2-160 15,-11 0-32-15,-8-2 0 0,-7-1-1152 0,-7-1-224 0,-7-1-48 16</inkml:trace>
  <inkml:trace contextRef="#ctx0" brushRef="#br0" timeOffset="56898.268">1310 12569 46079 0,'-21'10'4096'0,"5"-1"-3280"0,6-3-656 0,10-6-160 16,17 3 1472-16,17-6 256 0,19-5 48 0,16-10 16 16,14-4-1152-16,20-15-240 0,21-12-32 0,18-15-16 15,12-17 96-15,14-3 0 0,12 0 16 0,8-11 0 16,10-13-128-16,5 4-16 0,6 5-16 0,1-6 0 16,1-6-64-16,-1 6-16 0,-5 8 0 0,-1-2 0 15,-2-1-224-15,-4 10 0 0,-8 12 128 0,-9-2-128 16,-8 0 0-16,-9 8 0 0,-10 6 0 0,-7 11 0 15,-5 7 0-15,-8 4 0 0,-7 1 0 0,-10 2 0 32,-9-1-1104-32,-6 4-112 0,-5 6-32 0,-10 6-22976 0</inkml:trace>
</inkml:ink>
</file>

<file path=ppt/ink/ink22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2:24:25.545"/>
    </inkml:context>
    <inkml:brush xml:id="br0">
      <inkml:brushProperty name="width" value="0.05292" units="cm"/>
      <inkml:brushProperty name="height" value="0.05292" units="cm"/>
      <inkml:brushProperty name="color" value="#FF0000"/>
    </inkml:brush>
  </inkml:definitions>
  <inkml:trace contextRef="#ctx0" brushRef="#br0">20247 1462 15663 0,'0'0'688'0,"-5"2"144"0,-1 1-656 0,0-3-176 15,0 1 0-15,0 0 0 0,0 0 4080 0,0-1 784 16,1-1 144-16,5 1 48 0,0 0-2848 0,-6-2-560 16,0 0-112-16,1-1-32 0,5 3-624 0,-2-4-128 15,-2 0-32-15,1 0 0 0,3 4-112 0,0 0-32 16,-4-4 0-16,0 0 0 0,4 4 176 0,-4-4 16 0,1 1 16 15,-1-1 0-15,-1 1-144 0,0 1-48 0,5 2 0 0,-5-3 0 16,-1 0-176-16,0 1-32 16,-1-1-16-16,0 0 0 0,1 0-176 0,-1 1-48 15,1-1 0-15,-1-1 0 0,0 0 16 0,0 0 0 16,1 0 0-16,0 1 0 0,0-2 32 0,1 1 16 16,1 0 0-16,0 0 0 0,1-1-16 0,1 0-16 15,0-2 0-15,1-1 0 0,0 0-48 0,0 0-128 0,0-1 192 0,1 0-64 16,0-1-128-16,0 0 192 0,0 0-192 0,0 2 192 15,0-2-64-15,0-1 0 0,0 1 0 0,0 0 0 16,1 1-128-16,0-1 192 0,0 0-192 0,-1 0 192 16,0 1-192-16,0-1 128 0,1-1-128 0,0 1 128 15,-1 1-128-15,1 0 128 0,0-1-128 0,1 1 128 16,0 1-128-16,0 0 0 0,1 0 144 0,0 0-144 16,0-1 0-16,1 1 128 0,0 0-128 0,2 1 0 0,0-1 0 0,1 1 128 15,-1 0-128-15,0 1 0 0,0-2 0 0,0 2 0 16,0 0 0-16,0 0 0 0,-1 1 0 0,0 0 0 15,0 1 0-15,-1 0 0 0,0 0 0 0,0 0 0 16,1 1 0-16,0 0 0 0,0-1 0 0,0 0 0 16,0 0 0-16,0 0 0 0,1 1 0 0,0-2 0 15,1-2 0-15,2 2 0 0,-1 0 0 0,1 1 0 16,0-1 0-16,0 0 0 0,2 0 0 0,1-1 0 16,-1 1 0-16,1 0 0 0,1 0 0 0,1 0 128 15,-1 1-128-15,1-1 0 0,2 0 0 0,0 0 0 16,1 1 0-16,0 0 0 0,0 1 0 0,-1-1 0 15,0 1 0-15,-1 0 128 0,-1 0-128 0,-1 2 0 16,0-1 0-16,-1 0 128 0,-1 0-128 0,-1 1 0 16,0 0 0-16,0-1 0 0,0 1 0 0,-1 0 0 0,2 0 0 0,0 1 0 15,0-2 0-15,0 0 0 16,1 1 0-16,0-2 128 0,-1 1-128 0,0 0 0 16,2 0 0-16,1 1 0 0,0 0 0 0,-2 0 0 15,2 0 0-15,1-1 0 0,0 0 0 0,1-1 128 0,1 1-128 0,-2 1 0 16,1-2 176-16,-2 2-48 0,1 1 0 0,-2-2 0 15,0 0-128-15,-2 1 0 0,1 0-160 0,-1 0 160 16,-1 0 0-16,-2 0 0 0,2 0 0 0,-1 1 0 16,-1 0 0-16,1 0 0 0,-1 0 0 0,1 0 0 15,1 0 160-15,0 0-160 0,-1 0 128 0,2 0-128 16,0-1 128-16,1-1-128 0,-2 1 128 0,1-1-128 16,2 0 128-16,0 0-128 0,-1 0 0 0,2 1 128 15,1-2-128-15,-2 1 0 0,2 2 0 0,1-2 128 16,0 2-128-16,0 0 0 0,-2 2 0 0,0-2 0 0,1 1 0 0,-1 1 0 15,-2 0 128-15,1-2-128 0,-2 0 160 0,0 1 0 16,-1 0 0-16,0 0 0 0,0 1-160 0,-1-2-192 16,1 1 32-16,-2 0 16 0,2-1 144 0,0 0 0 15,0-1 0-15,0 1 0 0,2 0 432 0,0 0 64 16,-1-1 16-16,-1 1 0 16,1-3-768-16,0 1-160 0,0 0-32 0,-2-1 0 0,2 1 448 0,0 0 0 15,0 1 0-15,0-2 0 0,1 2 0 0,2 0 0 16,0-1 0-16,0 0 0 0,1 1 0 0,0 0 0 15,-2 0 0-15,2 0 0 0,-1-1 0 0,-2 1 0 16,0 0 0-16,0 1 0 0,-2 0 0 0,-1 0 0 16,0 0 128-16,1 0-128 0,-2 0 0 0,0 0 0 15,-1 0 0-15,0 0 0 0,1 1 0 0,-1 0 0 16,0-1 0-16,1 1 128 0,0 1-128 0,1 0 0 16,0-2 0-16,1 1 0 0,0 1 0 0,1 0 0 15,-2-1 0-15,2 1 0 0,-1 0 0 0,-1-2 0 0,1 1 0 16,0-1 0-16,-1 1 0 0,0 2 0 15,1-2 0-15,1 1 128 0,0 0-128 0,1-1 0 16,-1 0 0-16,2 0 0 0,0 1 0 0,0-2 0 0,1 1 0 0,-1 0 0 16,-1 0 0-16,0 0 0 0,1 0 128 0,-2 0-128 15,-2 0 0-15,0 0 0 0,-1 0 0 0,-1 0 0 16,1 1 0-16,-1 0 0 0,-1-1 0 0,2 2 0 16,-2-3 0-16,0 1 0 0,0-1 0 0,0 3 0 15,0-2 0-15,0 0 0 0,1 0 0 0,0 1 0 16,0 0 0-16,1 0 128 0,0 0-128 0,-1 0 0 15,1-1 128-15,1 1-128 0,0 0 160 0,-1 0-160 0,-1 1 128 0,-1-3-128 16,0 3 0-16,2 0 0 0,0-1 0 0,-1 1 0 16,-1-1 0-16,0 0 0 0,-6-2 0 0,8 3 0 15,1-2 0-15,0 2 0 0,0-1 0 0,0 1 0 16,1 0 0-16,1 0 0 0,1 1 0 0,-1-2 0 16,1 2 0-16,0 0 0 0,1-1 0 0,0 1 0 15,-1 0 0-15,0 0 0 0,0-2 0 0,-4 3 0 16,0-1 0-16,0 0 0 0,-3 0 0 0,0 2 0 15,0-1 0-15,-2 0 0 0,-1 1 0 0,2 0 0 16,1 0 0-16,-1 0 0 0,-4-6 0 0,2 8 0 16,-2-8 0-16,2 6 0 0,-1 1 0 0,1 0 0 15,-1 0 0-15,0-2 0 0,-1 1 0 0,0 1 0 0,1-2 0 0,0 1 0 16,-1 0 0-16,0-6 0 16,2 6 0-16,0 1 0 0,0 0 0 0,0-1 0 15,0 1 0-15,0 1 0 0,1 0 0 0,-1 0 0 0,-1-1 0 0,0 2 0 16,0 1 0-16,-1 0 0 0,-1 1 0 0,-1 1 0 15,0 2 0-15,0-3 0 0,0 2 0 0,0 0 0 16,-1 0 0-16,0 1 0 0,0 0 0 0,1 0 0 16,-1-3 0-16,1 2 0 0,0 0 0 0,0-3 0 0,0 2 0 0,1-2 0 15,0-1 0-15,0 0 0 0,1 0 0 16,-1-2 0-16,-1 0 0 0,1 0 0 0,1 0 0 0,-2-1 0 16,0-1 0-16,-1 2 0 15,0-1 0-15,-1-1 0 0,0 0 0 0,-1 0 0 0,0 0 0 0,-1-1 0 16,-2 1 0-16,1-1 0 0,-2 3 0 0,-2-2 0 15,-2 0 0-15,1 1 0 0,-2 1 0 0,-1-2 0 16,1 0 0-16,0 0 0 0,0 2 0 0,-1-2 0 16,1 1 0-16,-1-1 0 0,0 0 0 0,1-1 0 15,0 0 0-15,0-1 0 0,1 2 0 0,-1-2 0 16,2 0 0-16,0 2 0 0,-1-2 0 0,1 0 0 16,1 1 0-16,1 0 0 0,-2-1 0 0,-1 0 0 15,0 1 0-15,-2 0 0 0,-1-2 0 0,0 1 0 16,-2 0 0-16,-2 0 0 0,2 0 0 0,-2 0 0 15,1 1 0-15,-2-2 0 0,2 1 0 0,-1 0 0 16,2-1 0-16,-1 0 0 0,-1 0 0 0,2 0 0 16,0-1 0-16,3 0 0 0,0 0 0 0,1-1 0 15,2 1 0-15,0-1 0 0,-1 0 0 0,-1 0 0 16,-1 0 0-16,0-1 0 0,-2 0 0 0,-1 0 0 0,-4 0 0 0,1 1 0 16,-2-1 0-16,0 1 0 0,0-1 0 0,1 0 0 15,-2 1 192-15,2 0-48 0,-1-1-16 0,2 1 0 16,-1-1-128-16,3 0 0 0,2-1 0 0,1 0 0 15,-1 1 0-15,1-2 0 0,1 1 0 0,-2-1 0 16,-1 1 0-16,-2-2 0 0,-2 1 0 0,1 0 0 16,-3 0 0-16,2 1-176 0,-1 2 48 0,-2-1 0 15,1 1 128-15,-2 0-160 0,0 0 160 0,0 0-160 0,2 0 160 0,-1 0 0 16,2 0 0-16,0 0 0 0,-3-1 0 0,-1 0 0 16,-3 0 0-16,1 0 0 0,-1-1 0 0,0 2 0 15,0-2 0-15,1 1 0 0,-2 0 0 0,2 0 0 16,2 1 0-16,-1 0 0 0,3-2 0 0,-2 1 0 15,-2 0 0-15,-1 0 0 0,-3 1 0 0,2-2 0 16,2 0 0-16,3-1 0 0,1 0 0 0,2-1 0 16,2 0 0-16,2-1 128 0,1 1-128 0,1 1 0 15,4-1 0-15,1 0 0 0,1 0 0 0,1 0 0 16,2 1-144-16,1 2 144 16,2-2-1360-16,5 3-208 0,0 0-32 0,0 0-14656 15,7 3-2912-15</inkml:trace>
  <inkml:trace contextRef="#ctx0" brushRef="#br0" timeOffset="2049.452">22640 2165 18367 0,'-8'3'816'0,"8"-3"160"0,-4 1-784 0,-1 1-192 0,5-2 0 0,-6 3 0 16,1 1 1536-16,0-3 272 0,0 1 48 0,0 0 16 16,0-1-208-16,0 0-32 0,0-1-16 0,0 0 0 15,5 0-224-15,-6 1-48 0,0-2-16 0,1 0 0 16,-1-1 64-16,0-1 16 0,-1 0 0 0,2 0 0 15,1-2-416-15,0 1-80 0,0-2-16 0,0 2 0 0,1-1-304 0,1-2-64 16,-1-1-16-16,-1 0 0 0,1 0-256 0,0 0-48 16,0-2-16-16,1 1 0 0,0-3 0 0,1 1 0 15,-1 0 0-15,-1-1 0 0,1 0 256 0,0 2 64 16,0-2 0-16,-1 0 0 0,0-1-192 16,0 2-16-16,-1-1-16 0,1 0 0 0,-1 0-16 0,1 1 0 15,-1 0 0-15,2-2 0 0,0 1-48 0,0 0-16 16,2 0 0-16,1 1 0 0,2 0-80 0,0 0 0 15,1 1-128-15,0 1 192 0,2 0-64 0,-1 1-128 16,0-1 176-16,1 0-176 0,0 0 192 0,0-1-192 0,-1 1 192 16,1-2-192-16,-1 0 160 0,-2 1-160 15,1 1 128-15,0-1-128 0,-1 0 0 0,1 0 0 16,-1-1 0-16,0 2 0 0,0-1 0 0,0 1 0 16,1 0 0-16,-1 1 0 0,0 1 0 0,-1-2 0 0,2 1 0 0,0 1 0 15,1-1 0-15,0 3 0 0,0-2 0 0,2 0 0 16,-1-1 0-16,0 2 0 0,0-2 0 0,0 1 0 15,1 1 0-15,0 0 0 0,1-3 0 0,-2 2 0 16,1 1 0-16,-1 0 0 0,2 1 0 0,0 2 0 16,-1-2 0-16,0 1 0 0,0 0 144 0,-1 0-144 15,1 2 144-15,1-2-144 0,0 1 192 0,-1 0-192 16,2-1 144-16,1 1-144 0,2-1 0 0,2 2 144 16,2-1-144-16,1 0 0 0,4 0 0 0,-1 1 0 15,1 0 0-15,-1 1 0 0,1-2 0 0,-2 2 0 0,0 0 0 0,-2 1 128 16,0 0-128-16,0 1 0 0,-3-2 192 15,2 0-64-15,0 0 0 0,1 0 0 0,-1-1 0 0,1 1 0 16,1 0 0-16,1 0 0 0,-1 0-128 0,3 0 128 16,1 0-128-16,3 0 128 0,1 0-128 0,-1 1 0 15,0 0 0-15,-2 0 128 0,0 0-128 0,-3 0 0 16,-1 0 0-16,2 0 0 0,0 0 0 0,3 0 128 16,0 0-128-16,-4 0 0 0,4 0 144 0,1-2-144 15,4 2 160-15,-1 0-160 0,1 2 144 0,-1-2-144 16,-2 1 128-16,-2 0-128 0,-2 1 0 0,-1 0 128 15,-3 0-128-15,2 0 0 0,-3-1 128 0,7 0-128 16,-2-1 0-16,2 0 128 0,-3 0-128 0,3 1 0 16,-2 0 0-16,3 0 0 0,2 0 0 0,0 1 0 15,0-2 0-15,-2 2 0 0,0 1 0 0,-3-2 128 0,1 3-128 0,-4-3 0 16,-1 1 128-16,0 0-128 0,-3-2 0 0,0 2 128 16,0 0-128-16,-1-1 0 0,-1 0 144 0,1 0-144 15,0-1 0-15,0 1 0 16,-1 0 0-16,-1 0 0 0,2-1 0 0,-2 2 128 0,-2-2-128 0,-2 0 128 15,3 1-128-15,1 0 0 0,0 0 0 0,-1-1 0 16,0 2 0-16,2-2 0 0,1 1 0 0,5-1 0 16,-2 0 0-16,-2 0 0 15,1 0 0-15,-1 0 0 0,-1 0 0 0,0 0 0 0,-1 0 0 0,-2 0 0 16,0 0 0-16,0 0 0 0,0 0 0 0,-2 0 0 16,-1 0 0-16,0 1 128 0,0 0-128 0,0 1 128 0,-2-2-128 0,-1 0 144 15,-5 0-144-15,7 0 160 16,-1 0-160-16,-6 0 128 0,7 0-128 0,0 0 128 0,0 0-128 15,1 0 0-15,-1 0 0 0,3-2 0 0,1 1 0 0,0 0 0 16,0 0 0-16,3-2 128 0,1 1-128 0,-1 0 0 16,1 0 0-16,1 0 0 0,0 0 0 0,3 0 0 15,-3 1 0-15,-3 0 0 0,-1 1 0 0,-1 0 0 16,-1 0 0-16,0 1 0 0,-3 0 0 0,0 1 0 16,1 0 0-16,0 0 0 0,-2 0 0 0,0 1 0 15,-6-3 0-15,7 4 0 0,-1 1 0 0,-6-5 0 16,5 4 128-16,0 2-128 0,-1 0 0 0,-4-6 0 15,2 7 0-15,1 2 0 0,0-2 0 0,-2 2 0 16,0 0 0-16,0 0 0 0,0 0 0 0,0 1 0 16,0 1 0-16,0 0 0 0,1 1 0 0,0-1 0 15,-1 1 128-15,0 1-128 0,-1-2 0 0,0 2 0 16,-1 0 0-16,0-2 0 0,0 1 0 0,0 0 0 16,1 0 0-16,-1-3 0 0,0 2 0 0,-1-1 0 15,0 0 0-15,0-1 0 0,1 1 0 0,-1-1 0 0,0 0 0 0,0 1 0 16,-1-3 0-16,0 1 0 15,-2 0 0-15,0 0 0 0,-1 0 0 0,-1 0 0 16,-1-1 0-16,1 2 0 0,0 0 0 0,0 1 0 0,-2 0 0 16,1 0 0-16,2 2-128 0,-1-1 128 0,-2 1-160 0,1 0 160 15,0 1 0-15,-1 1 0 0,0-1 0 0,-1 1 0 16,0-1 160-16,-2-1-160 0,0 1 128 0,1-3-128 16,-1 0 0-16,-1-1 0 0,0 1 0 0,-2-1 0 15,-1 0 0-15,1 0 0 0,0-1 0 0,-3 0 0 0,0 0 0 16,2-1 0-16,2-1 0 0,0 0 0 0,1-1 0 0,1-1 0 15,-3 1 0-15,0-1 0 0,1-1 0 0,-3 1 0 16,-2-2 0-16,0 1 0 0,-1-2 0 0,-3 2 0 16,-2-1 0-16,-1 0 0 0,-2 0 0 0,-2 1 0 15,3 0 0-15,2 1 0 0,3-2 0 0,1-1 0 16,0 1 0-16,-1 0 0 0,-1-2 0 0,1 0 0 16,-3 0 0-16,-3 0 0 0,-2-3 0 0,-1 2 0 15,-1 0 0-15,-1 0 0 0,1-1 0 0,-7-1 0 16,1-1 0-16,-1 0 0 0,-3 0 0 0,-2 0 0 15,-3 1 0-15,9 1 0 0,-1 2 0 0,-1 0 0 0,4 0 0 0,4 0 0 16,1 1 0-16,-3 1 0 16,-2-2 0-16,-13 2 0 0,1-1 240 0,-1 1-48 15,1 0 0-15,4 0 0 0,5-1-192 0,3 0 0 16,7 0 0-16,-1-1 0 0,-2-2 0 0,-3 0 0 16,-2-1 0-16,-2 0 0 0,-4-2 0 0,2 0 0 15,9-1 0-15,1 0 0 0,2 1 0 0,3 0 0 16,0-2 0-16,1 1 0 0,-1 0 0 0,1 2 0 0,-1-1 0 0,0 1 0 15,4 1 0-15,-5 1 144 0,7-1-144 0,4 2 128 32,5 1-560-32,5 0-112 0,6 0-32 0,0 0 0 15,9-4-2816-15,2-2-560 0,3-3-112 0</inkml:trace>
  <inkml:trace contextRef="#ctx0" brushRef="#br0" timeOffset="-265102.257">13478 5092 23951 0,'0'0'2128'0,"-4"3"-1696"15,4-3-432-15,0 0 0 0,-4 2 3200 0,4-2 576 16,0 0 96-16,0 0 32 0,0 0-1808 0,0 0-368 15,0 0-64-15,0 0 0 0,0-5-704 0,0 5-144 16,3-5-32-16,0 2 0 0,-3 3-320 0,5-2-64 16,1 1-16-16,-1 1 0 0,3 0 64 0,1 1 0 15,2 1 0-15,1-1 0 0,2 1 176 0,2 0 32 16,2 0 16-16,2-1 0 0,2 1 64 0,2-2 16 16,3-1 0-16,5-1 0 0,4 0-112 0,5-3-32 15,5 0 0-15,0-1 0 0,1 1-224 0,1 1-32 0,-1 1-16 16,2-1 0-16,0-1-144 0,4 1-16 0,0 1-16 0,-1 1 0 15,-2 1-160-15,-4 0 0 16,-1 1 0-16,-2 1 128 0,-1-1-80 0,0 1-48 0,-3 0 0 0,0 0 0 16,-2 1 0-16,-1 0 0 0,-2-1 0 0,-3 1 0 15,-2 0-320-15,-3-1-48 0,-4 1-16 0,0-2 0 16,-5 0 16-16,0 0 0 0,-3-2 0 0,-1 1 0 16,-1 0 368-16,-3 0 0 0,-2 1 0 0,-2-2 0 15,0 1-528 1,-5 1-96-16,0 0-16 0,4-2 0 0,-1-3-1888 0,-3 5-384 0,3-3-80 0</inkml:trace>
  <inkml:trace contextRef="#ctx0" brushRef="#br0" timeOffset="-262466.82">20201 5136 23951 0,'0'0'2128'0,"6"-2"-1696"15,1 0-432-15,2 0 0 0,1 1 3232 0,4 0 560 16,3-1 112-16,0 0 32 0,4 1-992 0,2 1-192 16,5 1-32-16,2 1-16 0,2 2-1072 0,1 0-224 0,1 1-32 0,-1 0-16 15,-1-1-464-15,4 0-112 0,5 0-16 0,3-1 0 16,5-2-368-16,1-2-80 15,1-1 0-15,-2-2-16 0,-2-1-304 0,3-1 0 16,1-2 128-16,1-1-128 0,2 0 0 0,-2-1 128 16,-3 0-128-16,-4 1 0 0,-3 1 0 0,-4 0 0 15,-3-1 0-15,-1 4 0 0,1-2 0 0,-4 1 0 0,-3-1 0 0,0 2 0 16,-1 2 0-16,-1-1 0 0,-4 3 0 0,0-1 0 16,-4 2-192-16,-1 2 192 0,-3 1-208 0,0-1 80 15,-4-1-176-15,-1 2-16 0,-2-1-16 0,0 0 0 31,-2 1-656-31,-5-3-128 0,4 4-32 0,-4-4-14464 16,0 0-2912-16</inkml:trace>
  <inkml:trace contextRef="#ctx0" brushRef="#br0" timeOffset="-247378.069">11355 9833 14735 0,'0'0'1312'0,"0"0"-1056"0,0 7-256 0,2 0 0 16,1-2 6496-16,2 0 1248 0,4-1 240 0,1 4 48 16,2 0-4928-16,3 3-992 0,-3-1-192 0,3 1-32 15,2 3-768-15,0 2-160 0,3-1-16 0,0 3-16 16,1 0-448-16,0-1-96 0,0 2 0 0,6 1-16 15,0 0-240-15,-3-3-128 0,2-1 160 0,-2-1-160 16,1-2 0-16,-1 0 0 0,0-2 0 0,-3-1 0 16,0-2 0-16,-2-2 0 0,-1-2-208 0,-2-1 64 15,-2-1-864-15,-3 0-160 0,-1-1-48 0,-5 0 0 16,-5-1-1104-16,0 0-240 0,-3 5-32 0</inkml:trace>
  <inkml:trace contextRef="#ctx0" brushRef="#br0" timeOffset="-247226.668">11422 10234 25791 0,'0'0'1152'0,"0"0"224"0,0-6-1104 0,0 0-272 16,2-1 0-16,3 0 0 0,2-3 5248 0,2 0 976 16,1-1 208-16,3 1 32 0,3-2-4096 0,3-1-816 15,-1-1-160-15,3-1-48 0,0-7-704 0,1-1-160 16,1-4-32-16,2-3 0 0,2-2-320 0,1-3-128 15,-1-3 0-15,1-2 0 16,2-1-1520-16,-1-2-400 0</inkml:trace>
  <inkml:trace contextRef="#ctx0" brushRef="#br0" timeOffset="-227637.093">11461 10966 13823 0,'0'0'608'0,"0"0"128"0,0 0-592 0,0 0-144 0,0 0 0 0,6 0 0 16,-2 1 6176-16,1 0 1200 0,1 1 240 0,1-1 64 15,1 2-4864-15,0 0-976 0,0 0-192 0,3 1-48 16,-2 0-512-16,2 2-96 0,-1 1-32 0,0 1 0 16,0 3-432-16,-1 2-80 0,0 1-32 0,-2 0 0 15,0 2-240-15,-1 0-48 0,1 0-128 0,-2 0 192 16,0-1 0-16,-1-1-16 0,0-3 0 0,1-2 0 15,-2-3 64-15,1-1 16 0,0-2 0 0,0-2 0 0,0-2 80 0,2-3 32 16,-1-2 0-16,0-3 0 0,1-4 80 0,2-2 0 16,1-3 16-16,2-3 0 0,0-1-64 0,1-3-16 15,3 0 0-15,2-2 0 0,0 3-192 16,2-1-64-16,1-1 0 0,3-4 0 0,1-1-128 0,1-3 0 16,-1-2 0-16,2-1 0 0,-3-1 0 0,0 2 0 15,-1 1 0-15,-1 4 48 0,-2 3-48 0,1 1 0 16,-4 4 0-16,1 1 0 0,-1 2 0 0,-3 1 0 15,0 2 0-15,-1 1 0 0,-1 2 0 0,-3 3 0 16,-1 0 0-16,-1 2 0 0,-2 2 0 0,0 2 0 16,-1 1 0-16,-3 4 0 0,0 0 0 0,0 0 0 15,0 0 0-15,0 0 0 0,0 0 0 0,0 0 0 16,0 0 0-16,0 0 0 16,0 0-768-16,0 0-128 0,-2-3-48 0,0 0-15952 0,-2-1-3200 15</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37.936"/>
    </inkml:context>
    <inkml:brush xml:id="br0">
      <inkml:brushProperty name="width" value="0.05" units="cm"/>
      <inkml:brushProperty name="height" value="0.05" units="cm"/>
      <inkml:brushProperty name="color" value="#5B2D90"/>
    </inkml:brush>
  </inkml:definitions>
  <inkml:trace contextRef="#ctx0" brushRef="#br0">0 406 6447 0 0,'0'0'298'0'0,"0"0"-10"0"0,8-2-178 0 0,62-19 8350 0 0,32-26-2906 0 0,-51 23-4274 0 0,409-191 2125 0 0,-305 137-3288 0 0,-118 59-106 0 0,-36 19 42 0 0,-1 0 11 0 0,11 14 0 0 0,108 99-40 0 0,-83-83 27 0 0,-6-7-47 0 0,1-1 1 0 0,0-2-1 0 0,2-2 0 0 0,0 0 1 0 0,2-2-1 0 0,-1-2 0 0 0,12 2-4 0 0,-25-8-214 0 0,-2 0-1959 0 0,-6-4-3117 0 0,1 0-2698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34.752"/>
    </inkml:context>
    <inkml:brush xml:id="br0">
      <inkml:brushProperty name="width" value="0.05" units="cm"/>
      <inkml:brushProperty name="height" value="0.05" units="cm"/>
      <inkml:brushProperty name="color" value="#5B2D90"/>
    </inkml:brush>
  </inkml:definitions>
  <inkml:trace contextRef="#ctx0" brushRef="#br0">1 93 14311 0 0,'0'0'655'0'0,"0"0"-12"0"0,0 0-302 0 0,0 0 263 0 0,0 0 164 0 0,0 0 31 0 0,0 0-10 0 0,7 7 1300 0 0,-2 3-1716 0 0,-1 0 0 0 0,0 1 0 0 0,-1 0 1 0 0,-1 0-1 0 0,1 0 0 0 0,-2 0 0 0 0,0 0 0 0 0,0 1 0 0 0,-1-1 0 0 0,0 0 0 0 0,-1 2-373 0 0,0 52 545 0 0,0-24-386 0 0,1 1 1 0 0,2-1 0 0 0,7 39-160 0 0,-5-68 153 0 0,0 2-2897 0 0,-3-15 1237 0 0,3-2-307 0 0</inkml:trace>
  <inkml:trace contextRef="#ctx0" brushRef="#br0" timeOffset="405.569">12 84 15519 0 0,'0'0'712'0'0,"0"0"-16"0"0,1-7-352 0 0,-1 4-205 0 0,1-1 0 0 0,0 0 0 0 0,0 1-1 0 0,0-1 1 0 0,0 1 0 0 0,1 0 0 0 0,0-1-1 0 0,-1 1 1 0 0,1 0 0 0 0,0 0 0 0 0,1 0-1 0 0,-1 0 1 0 0,1 0 0 0 0,-1 0 0 0 0,1 1-1 0 0,0-1 1 0 0,0 1 0 0 0,0 0 0 0 0,0 0-1 0 0,0 0 1 0 0,0 0 0 0 0,1 0 0 0 0,-1 1-1 0 0,0 0 1 0 0,1-1 0 0 0,0 1 0 0 0,-1 1-1 0 0,1-1 1 0 0,1 0-139 0 0,0 0 67 0 0,0 0-1 0 0,0 0 1 0 0,0 1 0 0 0,0 0-1 0 0,1 0 1 0 0,-1 0 0 0 0,0 0-1 0 0,0 1 1 0 0,0 0 0 0 0,0 0-1 0 0,0 1 1 0 0,0-1 0 0 0,0 1-1 0 0,0 0 1 0 0,-1 0 0 0 0,1 0-1 0 0,-1 1 1 0 0,1 0 0 0 0,-1 0-1 0 0,0 0 1 0 0,1 1-67 0 0,-3-1 30 0 0,1 0 0 0 0,-1 0-1 0 0,1 0 1 0 0,-1 0 0 0 0,0 1-1 0 0,0-1 1 0 0,-1 1 0 0 0,1-1-1 0 0,-1 1 1 0 0,0 0 0 0 0,0-1-1 0 0,0 1 1 0 0,0 0 0 0 0,0 0-1 0 0,-1 0 1 0 0,0 0 0 0 0,0-1 0 0 0,0 1-1 0 0,0 0 1 0 0,-1 0 0 0 0,1 0-1 0 0,-1 0 1 0 0,0 0 0 0 0,0-1-1 0 0,0 1 1 0 0,-1 0 0 0 0,0-1-1 0 0,1 1 1 0 0,-1-1 0 0 0,-1 2-30 0 0,-59 91 877 0 0,21-51 19 0 0,40-44-744 0 0,10 46 216 0 0,3-32-264 0 0,1-1 0 0 0,0-1 0 0 0,1 0 0 0 0,1-1 0 0 0,0 0 0 0 0,0-1 0 0 0,1-1 0 0 0,1 0 0 0 0,0-1 0 0 0,7 2-104 0 0,-1-2-1283 0 0,-22-9-431 0 0,-1 0-4225 0 0,0 0-1805 0 0</inkml:trace>
  <inkml:trace contextRef="#ctx0" brushRef="#br0" timeOffset="841.19">527 314 8287 0 0,'0'0'382'0'0,"0"0"-8"0"0,0-1-240 0 0,2-4 166 0 0,-3-13 8581 0 0,-15 14-6483 0 0,-22 13-1659 0 0,28-1-550 0 0,0-1 0 0 0,0 1 0 0 0,1 1-1 0 0,1 0 1 0 0,-1 0 0 0 0,2 1 0 0 0,-1 0 0 0 0,1 0-1 0 0,1 1 1 0 0,-4 7-189 0 0,0 14 257 0 0,10-31-255 0 0,0-1 0 0 0,0 1-1 0 0,0 0 1 0 0,0-1 0 0 0,0 1-1 0 0,0 0 1 0 0,0-1 0 0 0,0 1-1 0 0,0 0 1 0 0,1-1 0 0 0,-1 1-1 0 0,0-1 1 0 0,0 1 0 0 0,1-1-1 0 0,-1 1 1 0 0,0 0 0 0 0,1-1-1 0 0,-1 1 1 0 0,0-1 0 0 0,1 1-1 0 0,-1-1 1 0 0,1 0 0 0 0,-1 1-1 0 0,1-1 1 0 0,-1 1 0 0 0,1-1-1 0 0,-1 0 1 0 0,1 1 0 0 0,-1-1-1 0 0,1 0 1 0 0,0 0 0 0 0,-1 0-1 0 0,1 1 1 0 0,-1-1 0 0 0,1 0-1 0 0,0 0 1 0 0,-1 0 0 0 0,1 0-1 0 0,0 0 1 0 0,-1 0 0 0 0,1 0-1 0 0,-1 0 1 0 0,1 0 0 0 0,0 0-1 0 0,-1 0 1 0 0,1-1 0 0 0,0 1-1 0 0,-1 0 1 0 0,1 0 0 0 0,-1-1-1 0 0,1 1 1 0 0,0-1-2 0 0,-1 1 0 0 0,99-55-1262 0 0,-78 41 960 0 0,47-35-3654 0 0,-67 49 4029 0 0,0 1 1 0 0,0-1-1 0 0,0 0 0 0 0,0 1 0 0 0,0-1 0 0 0,0 1 0 0 0,0-1 0 0 0,0 1 1 0 0,0 0-1 0 0,0-1 0 0 0,0 1 0 0 0,0 0 0 0 0,0 0 0 0 0,0 0 1 0 0,0 0-1 0 0,-1 0 0 0 0,1 0 0 0 0,0 0 0 0 0,-1 0 0 0 0,1 0 0 0 0,0 0 1 0 0,-1 0-1 0 0,0 0 0 0 0,1 0 0 0 0,-1 0 0 0 0,0 0 0 0 0,1 1 0 0 0,-1-1 1 0 0,0 0-1 0 0,0 0 0 0 0,0 0 0 0 0,0 1 0 0 0,0-1 0 0 0,0 0 1 0 0,0 0-1 0 0,-1 0 0 0 0,1 1-73 0 0,10 28 1677 0 0,27-14-1664 0 0,-10-12-1223 0 0,-8-3-5002 0 0,-7-1-331 0 0</inkml:trace>
  <inkml:trace contextRef="#ctx0" brushRef="#br0" timeOffset="1091.618">787 35 17423 0 0,'0'0'396'0'0,"0"0"52"0"0,0 0 30 0 0,0 0-57 0 0,1 7-260 0 0,6 29-10 0 0,-2-9 164 0 0,0-1 0 0 0,-2 1 0 0 0,-1-1-1 0 0,-1 1 1 0 0,-2 0 0 0 0,-1 7-315 0 0,-5 16-1881 0 0,2-36 226 0 0</inkml:trace>
  <inkml:trace contextRef="#ctx0" brushRef="#br0" timeOffset="1345.909">680 300 15919 0 0,'0'0'730'0'0,"0"0"-14"0"0,0 0-327 0 0,9-2 1252 0 0,99-4 1515 0 0,24-18-5500 0 0,-93 18-150 0 0,-34 22 3968 0 0,0 40 2473 0 0,-4-55-3819 0 0,1 2-224 0 0,-2-2-539 0 0,0-1-239 0 0,0 0-56 0 0</inkml:trace>
  <inkml:trace contextRef="#ctx0" brushRef="#br0" timeOffset="1516.525">1025 85 15119 0 0,'0'0'672'0'0,"-6"4"128"0"0,-2 1-640 0 0,2 2-160 0 0,0-1 0 0 0,1-1 0 0 0,5-5 664 0 0,0 0 96 0 0,-2 8 16 0 0,2-1 8 0 0,0-7-600 0 0,7 9-120 0 0,2-1-64 0 0,1 1-5312 0 0,1 0-1088 0 0</inkml:trace>
  <inkml:trace contextRef="#ctx0" brushRef="#br0" timeOffset="1769.549">1119 340 7831 0 0,'0'0'356'0'0,"0"0"-6"0"0,0 0 130 0 0,0 0 1361 0 0,0 0 618 0 0,0 0 943 0 0,-2-8-1859 0 0,9-58 2933 0 0,-4 58-4357 0 0,0-1 0 0 0,1 1 0 0 0,1 0 0 0 0,-1 0 0 0 0,1 1 0 0 0,1-1 0 0 0,-1 1 0 0 0,1 0 0 0 0,1 1 0 0 0,2-3-119 0 0,55-30-14 0 0,-62 38 29 0 0,0 0 1 0 0,0 1-1 0 0,0-1 0 0 0,0 0 0 0 0,0 1 1 0 0,0 0-1 0 0,0-1 0 0 0,0 1 0 0 0,0 0 1 0 0,0 0-1 0 0,0 0 0 0 0,0 1 0 0 0,0-1 1 0 0,0 0-1 0 0,0 1 0 0 0,0-1 0 0 0,0 1 1 0 0,0 0-1 0 0,0 0 0 0 0,0-1 0 0 0,-1 1 1 0 0,1 1-1 0 0,0-1 0 0 0,-1 0 0 0 0,1 0 1 0 0,0 0-1 0 0,-1 1 0 0 0,1-1 0 0 0,-1 1 0 0 0,0 0 1 0 0,0-1-1 0 0,1 1 0 0 0,-1 0 0 0 0,1 1-15 0 0,1 8 161 0 0,0-1-1 0 0,-1 1 1 0 0,0 0-1 0 0,-1 0 0 0 0,0 0 1 0 0,0 0-1 0 0,-1 0 1 0 0,-1 0-1 0 0,0 0 0 0 0,0-1 1 0 0,-1 1-1 0 0,-2 4-160 0 0,3-4 74 0 0,-5 26-349 0 0,20-48-1422 0 0,-6 1 262 0 0,1-3-62 0 0</inkml:trace>
  <inkml:trace contextRef="#ctx0" brushRef="#br0" timeOffset="2280.758">1577 167 9215 0 0,'6'-11'577'0'0,"2"-5"367"0"0,-6 8 8626 0 0,-26 4-6181 0 0,15 8-3193 0 0,1 1 1 0 0,1 0-1 0 0,-1 0 0 0 0,1 1 0 0 0,0-1 1 0 0,0 2-1 0 0,0-1 0 0 0,1 1 1 0 0,0 0-1 0 0,0 1 0 0 0,1-1 0 0 0,0 1 1 0 0,0 0-1 0 0,1 0 0 0 0,-3 7-196 0 0,5-12 45 0 0,0 0 0 0 0,0 1 1 0 0,0-1-1 0 0,1 0 0 0 0,-1 1 0 0 0,1-1 0 0 0,0 1 0 0 0,0-1 0 0 0,0 1 0 0 0,0 0 1 0 0,1 0-1 0 0,-1-1 0 0 0,1 1 0 0 0,0 0 0 0 0,0 0 0 0 0,0-1 0 0 0,1 1 1 0 0,-1 0-1 0 0,1 0 0 0 0,0-1 0 0 0,0 1 0 0 0,1-1 0 0 0,-1 1 0 0 0,0-1 0 0 0,1 1 1 0 0,0-1-1 0 0,1 2-45 0 0,0-5-10 0 0,1 0 0 0 0,-1-1 0 0 0,0 1 0 0 0,0-1 0 0 0,1 1 0 0 0,-1-1 0 0 0,0 0 0 0 0,0 0 0 0 0,0-1 0 0 0,0 1 0 0 0,0-1 0 0 0,0 1 0 0 0,0-1 0 0 0,0 0 0 0 0,-1 0 0 0 0,1 0 0 0 0,-1 0 0 0 0,1-1 0 0 0,-1 1 0 0 0,0-1 0 0 0,1-1 10 0 0,-1 3-33 0 0,5-5-81 0 0,0 0 0 0 0,-1 0-1 0 0,0 0 1 0 0,0-1 0 0 0,0 0-1 0 0,-1 0 1 0 0,0-1 0 0 0,0 1 0 0 0,0-1-1 0 0,-1 0 1 0 0,-1 0 0 0 0,1-1-1 0 0,-2 1 1 0 0,1-1 114 0 0,-3 8 18 0 0,0 0-1 0 0,1 1 1 0 0,-1-1-1 0 0,0 0 1 0 0,0 0-1 0 0,0 1 1 0 0,0-1-1 0 0,-1 0 1 0 0,1 0-1 0 0,0 1 1 0 0,0-1-1 0 0,0 0 1 0 0,-1 0-1 0 0,1 1 1 0 0,0-1-1 0 0,-1 0 1 0 0,1 1-1 0 0,0-1 1 0 0,-1 0-1 0 0,1 1 1 0 0,-1-1-1 0 0,1 1 1 0 0,-1-1-1 0 0,1 1 0 0 0,-1-1 1 0 0,0 1-1 0 0,1-1 1 0 0,-1 1-1 0 0,1 0 1 0 0,-1-1-1 0 0,0 1 1 0 0,0 0-1 0 0,1-1 1 0 0,-1 1-1 0 0,0 0 1 0 0,1 0-1 0 0,-1 0 1 0 0,0 0-1 0 0,0 0 1 0 0,1 0-1 0 0,-1 0 1 0 0,0 0-1 0 0,0 0 1 0 0,0 0-18 0 0,-3-1 206 0 0,-1 23 698 0 0,42 96-904 0 0,-31-101 82 0 0,-2 0 0 0 0,0 0 0 0 0,0 0-1 0 0,-2 0 1 0 0,0 1 0 0 0,-1-1 0 0 0,-1 1 0 0 0,-1 0 0 0 0,0-1 0 0 0,-1 1-1 0 0,-1-1 1 0 0,-1 0 0 0 0,0 0 0 0 0,-1 0 0 0 0,-1 0 0 0 0,0-1 0 0 0,-2 0-1 0 0,-2 4-81 0 0,9-18 28 0 0,0 1 0 0 0,-1 0-1 0 0,1-1 1 0 0,-1 1 0 0 0,0-1-1 0 0,0 0 1 0 0,0 1 0 0 0,0-1-1 0 0,0 0 1 0 0,0 0-1 0 0,-1 0 1 0 0,1-1 0 0 0,-1 1-1 0 0,1 0 1 0 0,-1-1 0 0 0,0 0-1 0 0,1 1 1 0 0,-1-1 0 0 0,0 0-1 0 0,0-1 1 0 0,0 1-1 0 0,0 0 1 0 0,0-1 0 0 0,0 0-1 0 0,0 0 1 0 0,0 1 0 0 0,0-2-1 0 0,0 1 1 0 0,0 0 0 0 0,0-1-1 0 0,0 1 1 0 0,0-1-1 0 0,0 0 1 0 0,1 0 0 0 0,-1 0-1 0 0,0 0 1 0 0,-1-1-28 0 0,-1-3-192 0 0,1 1 0 0 0,-1-1 0 0 0,1 0 0 0 0,0 0 0 0 0,1 0 0 0 0,-1-1 1 0 0,1 1-1 0 0,0-1 0 0 0,0 1 0 0 0,1-1 0 0 0,0 0 0 0 0,0 0 0 0 0,0-1 0 0 0,1 1 0 0 0,-1 0 0 0 0,2 0 0 0 0,-1-1 0 0 0,1 1 0 0 0,0-1 0 0 0,0-3 192 0 0,0-8-1538 0 0,0 2-229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38.746"/>
    </inkml:context>
    <inkml:brush xml:id="br0">
      <inkml:brushProperty name="width" value="0.05" units="cm"/>
      <inkml:brushProperty name="height" value="0.05" units="cm"/>
      <inkml:brushProperty name="color" value="#5B2D90"/>
    </inkml:brush>
  </inkml:definitions>
  <inkml:trace contextRef="#ctx0" brushRef="#br0">55 746 6447 0 0,'0'0'499'0'0,"-8"11"77"0"0,-14-4 11477 0 0,7-21-7883 0 0,6-32-2365 0 0,12 13-1305 0 0,2 0 0 0 0,1 0 0 0 0,2 0 0 0 0,4-8-500 0 0,5-27 417 0 0,-3 15-233 0 0,3 1 0 0 0,1 0 0 0 0,3 1 0 0 0,2 2 0 0 0,17-28-184 0 0,39-39-944 0 0,-76 112 435 0 0,4-2-68 0 0,-5 4-6191 0 0,-2 2-722 0 0</inkml:trace>
  <inkml:trace contextRef="#ctx0" brushRef="#br0" timeOffset="6313.993">355 324 4143 0 0,'0'0'191'0'0,"9"-11"26"0"0,21-48 11126 0 0,-29 58-10870 0 0,-1 1-15 0 0,0 0-61 0 0,0 0-21 0 0,0 0-7 0 0,0 0-17 0 0,-8 22 440 0 0,6-14-732 0 0,-7 14 207 0 0,2 0 1 0 0,0 1 0 0 0,2 0 0 0 0,0 0-1 0 0,2 0 1 0 0,0 0 0 0 0,2 1-1 0 0,0-1 1 0 0,2 1 0 0 0,0-1-1 0 0,2 0 1 0 0,1 5-268 0 0,-3-24 29 0 0,0 0-1 0 0,0-1 0 0 0,0 1 1 0 0,0 0-1 0 0,1-1 1 0 0,0 0-1 0 0,-1 1 1 0 0,1-1-1 0 0,0 0 0 0 0,1 0 1 0 0,-1 0-1 0 0,0 0 1 0 0,1 0-1 0 0,0 0 1 0 0,0-1-1 0 0,0 1 0 0 0,0-1 1 0 0,0 0-1 0 0,0 0 1 0 0,0 0-1 0 0,1 0 0 0 0,-1-1 1 0 0,1 0-1 0 0,-1 1 1 0 0,1-1-1 0 0,0 0 1 0 0,-1 0-1 0 0,1-1 0 0 0,0 1 1 0 0,0-1-1 0 0,0 0 1 0 0,-1 0-1 0 0,1 0 1 0 0,0-1-1 0 0,0 1 0 0 0,-1-1 1 0 0,1 0-1 0 0,0 0 1 0 0,-1 0-1 0 0,1 0 1 0 0,0-1-30 0 0,7-4 44 0 0,-1 0 0 0 0,1-1-1 0 0,-1 0 1 0 0,-1-1 0 0 0,0 0-1 0 0,0-1 1 0 0,0 0 0 0 0,-1 0-1 0 0,0 0 1 0 0,-1-1 0 0 0,0-1-1 0 0,0 1 1 0 0,-1-1 0 0 0,-1 0-1 0 0,0 0 1 0 0,0-1 0 0 0,-1 1-1 0 0,-1-1 1 0 0,0 0 0 0 0,0 0-1 0 0,-2-1-42 0 0,-1 4-14 0 0,0-1-1 0 0,-1 1 0 0 0,-1-1 0 0 0,1 1 0 0 0,-2 0 0 0 0,1 0 1 0 0,-1 0-1 0 0,-1 0 0 0 0,0 0 0 0 0,0 0 0 0 0,0 1 0 0 0,-1 0 0 0 0,0 0 1 0 0,-1 0-1 0 0,-1 0 15 0 0,7 7-667 0 0,0 1-33 0 0,0 0-126 0 0,0 0-518 0 0,0 0-230 0 0</inkml:trace>
  <inkml:trace contextRef="#ctx0" brushRef="#br0" timeOffset="6555.814">727 475 3679 0 0,'0'0'284'0'0,"0"0"283"0"0,0 0 1881 0 0,0 0 839 0 0,0 0 163 0 0,0 0-334 0 0,0 0-1541 0 0,4 7 88 0 0,0 3-1271 0 0,-1 0 1 0 0,0-1 0 0 0,0 1 0 0 0,-1 0 0 0 0,0 0 0 0 0,-1 1 0 0 0,0-1 0 0 0,0 0 0 0 0,-1 0 0 0 0,-2 8-393 0 0,-2 35-2029 0 0,1-13-3961 0 0,3-40-894 0 0</inkml:trace>
  <inkml:trace contextRef="#ctx0" brushRef="#br0" timeOffset="6770.85">897 766 12895 0 0,'0'0'998'0'0,"3"-6"876"0"0,28-42 4674 0 0,1-3-5139 0 0,18-39-1995 0 0,-46 79-5015 0 0,-4 1-1937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47.447"/>
    </inkml:context>
    <inkml:brush xml:id="br0">
      <inkml:brushProperty name="width" value="0.05" units="cm"/>
      <inkml:brushProperty name="height" value="0.05" units="cm"/>
      <inkml:brushProperty name="color" value="#5B2D90"/>
    </inkml:brush>
  </inkml:definitions>
  <inkml:trace contextRef="#ctx0" brushRef="#br0">0 69 6447 0 0,'0'0'298'0'0,"1"-1"-10"0"0,0-2-957 0 0,3-7 1232 0 0,1 2 7298 0 0,0 10-643 0 0,-1 6-7801 0 0,12 69 2095 0 0,-7-22-1140 0 0,-8-40-280 0 0,1 0 1 0 0,1-1-1 0 0,0 1 0 0 0,1-1 0 0 0,0 0 1 0 0,1 0-1 0 0,1 0 0 0 0,0 0 0 0 0,1-1 1 0 0,0 0-1 0 0,4 5-92 0 0,-10-17 9 0 0,0-1 0 0 0,0 1 0 0 0,-1 0 0 0 0,1-1 0 0 0,0 1 0 0 0,0-1 0 0 0,0 1 0 0 0,0-1 0 0 0,0 1 0 0 0,0-1 0 0 0,0 1 0 0 0,0-1 0 0 0,0 0 0 0 0,0 0 0 0 0,0 1 0 0 0,0-1 0 0 0,0 0 0 0 0,0 0 0 0 0,0 0 0 0 0,0 0 0 0 0,0 0 0 0 0,0-1 1 0 0,0 1-1 0 0,0 0 0 0 0,0 0 0 0 0,0-1 0 0 0,0 1 0 0 0,0 0 0 0 0,0-1 0 0 0,0 1 0 0 0,0-1 0 0 0,0 0 0 0 0,0 1 0 0 0,0-1 0 0 0,0 0 0 0 0,-1 1 0 0 0,1-1 0 0 0,0 0 0 0 0,-1 0 0 0 0,1 0 0 0 0,0 1 0 0 0,-1-1 0 0 0,1 0 0 0 0,-1 0 0 0 0,1 0 0 0 0,-1 0 0 0 0,0 0-9 0 0,2-2 42 0 0,18-24 203 0 0,-3 0 0 0 0,0-2 0 0 0,-1 0 0 0 0,-2 0 0 0 0,-1-1 0 0 0,-2-1 0 0 0,2-8-245 0 0,36-68-2501 0 0,-49 106-22 0 0,0 1-5381 0 0</inkml:trace>
  <inkml:trace contextRef="#ctx0" brushRef="#br0" timeOffset="355.777">435 240 12639 0 0,'0'0'579'0'0,"0"7"188"0"0,-29 108 2853 0 0,26-104-3385 0 0,-7 83 567 0 0,11-92-759 0 0,2 3-863 0 0,-3-4-3500 0 0,0-1-1498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49.091"/>
    </inkml:context>
    <inkml:brush xml:id="br0">
      <inkml:brushProperty name="width" value="0.05" units="cm"/>
      <inkml:brushProperty name="height" value="0.05" units="cm"/>
      <inkml:brushProperty name="color" value="#5B2D90"/>
    </inkml:brush>
  </inkml:definitions>
  <inkml:trace contextRef="#ctx0" brushRef="#br0">0 0 14047 0 0,'0'0'646'0'0,"0"0"-16"0"0,1 9 420 0 0,1 3-491 0 0,2-1 1 0 0,-1 0 0 0 0,2 0-1 0 0,-1 0 1 0 0,2 0 0 0 0,-1-1 0 0 0,1 0-1 0 0,1 0 1 0 0,0-1 0 0 0,0 1-1 0 0,1-1-559 0 0,0 1 254 0 0,3 5-141 0 0,0 2-1 0 0,0-1 0 0 0,-2 1 1 0 0,0 1-1 0 0,-1 0 1 0 0,-1 0-1 0 0,-1 0 1 0 0,0 1-1 0 0,-1 0 1 0 0,-2 0-1 0 0,1 1 0 0 0,-2 1-112 0 0,-2-12 19 0 0,-1 0 0 0 0,0 0 0 0 0,0 0 0 0 0,-1 0 0 0 0,-1 0 0 0 0,1 0-1 0 0,-1-1 1 0 0,0 1 0 0 0,-1-1 0 0 0,0 0 0 0 0,-1 0 0 0 0,1 0-1 0 0,-1-1 1 0 0,-1 0 0 0 0,-1 2-19 0 0,6-8-173 0 0,1-1-409 0 0,0 0-172 0 0,0 0-907 0 0,0 0-3646 0 0,0 0-1560 0 0</inkml:trace>
  <inkml:trace contextRef="#ctx0" brushRef="#br0" timeOffset="249.158">354 324 7367 0 0,'0'0'656'0'0,"0"0"-528"0"0,0 0-128 0 0,0 0 0 0 0,0 0 2304 0 0,8-2 424 0 0,1 1 88 0 0,1 0 24 0 0,2 0-2216 0 0,1 1-440 0 0,0 0-88 0 0,1 1-24 0 0,0-1-8 0 0,-2 1 0 0 0,1 0 0 0 0,0 2 0 0 0,-2-1-512 0 0,-1 1-112 0 0</inkml:trace>
  <inkml:trace contextRef="#ctx0" brushRef="#br0" timeOffset="498.295">311 448 10591 0 0,'0'0'472'0'0,"0"0"96"0"0,-6 1-456 0 0,6-1-112 0 0,0 0 0 0 0,0 0 0 0 0,0 0 1552 0 0,7 1 288 0 0,5 1 56 0 0,0-2 16 0 0,4-2-1464 0 0,0 1-288 0 0,4 0-56 0 0,2 0-5328 0 0,1-2-1072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31.254"/>
    </inkml:context>
    <inkml:brush xml:id="br0">
      <inkml:brushProperty name="width" value="0.05" units="cm"/>
      <inkml:brushProperty name="height" value="0.05" units="cm"/>
      <inkml:brushProperty name="color" value="#00A0D7"/>
    </inkml:brush>
  </inkml:definitions>
  <inkml:trace contextRef="#ctx0" brushRef="#br0">180 114 11455 0 0,'-16'7'803'0'0,"1"1"-1"0"0,0 1 0 0 0,0 0 0 0 0,0 1 0 0 0,1 0 1 0 0,1 1-1 0 0,0 0 0 0 0,0 2 0 0 0,-9 11-802 0 0,-5 43 2149 0 0,26-66-2144 0 0,1 1-1 0 0,0-1 1 0 0,0 1-1 0 0,0-1 1 0 0,0 1-1 0 0,0-1 1 0 0,0 1-1 0 0,0-1 1 0 0,1 1-1 0 0,-1-1 1 0 0,0 0-1 0 0,1 1 1 0 0,-1-1-1 0 0,1 1 1 0 0,-1-1-1 0 0,1 0 1 0 0,0 1-1 0 0,0-1 1 0 0,0 0-1 0 0,-1 0 1 0 0,1 0-1 0 0,0 0 1 0 0,0 0-1 0 0,1 0 1 0 0,-1 0-1 0 0,0 0 1 0 0,0 0-1 0 0,0 0 1 0 0,1 0-1 0 0,-1-1 1 0 0,0 1-1 0 0,1-1 1 0 0,-1 1-1 0 0,1-1 1 0 0,-1 1-1 0 0,0-1 1 0 0,1 0-1 0 0,-1 0 1 0 0,1 1-1 0 0,-1-1 1 0 0,1 0-1 0 0,-1 0 1 0 0,1-1-1 0 0,-1 1 1 0 0,1 0-1 0 0,0-1-4 0 0,9-1-115 0 0,1-1 0 0 0,-1 0-1 0 0,0-1 1 0 0,0 0 0 0 0,0-1-1 0 0,-1 0 1 0 0,1-1 0 0 0,-1 0-1 0 0,-1 0 1 0 0,1-1 0 0 0,-1 0-1 0 0,0-1 1 0 0,-1 0 0 0 0,7-8 115 0 0,-11 12-76 0 0,1-1 1 0 0,0 0-1 0 0,-1-1 0 0 0,0 1 1 0 0,0-1-1 0 0,0 0 1 0 0,-1 0-1 0 0,0 0 1 0 0,0 0-1 0 0,-1-1 1 0 0,1 0 75 0 0,-3 2 0 0 0,0 4 53 0 0,0 1 38 0 0,0 0 109 0 0,0 0 37 0 0,0 38 1331 0 0,4-30-1646 0 0,1-1 0 0 0,-1 1 0 0 0,1-1 0 0 0,1 1 0 0 0,-1-1 0 0 0,1-1 0 0 0,0 1 0 0 0,1-1 0 0 0,0 0 0 0 0,0-1 0 0 0,0 1 0 0 0,0-1 0 0 0,1-1 0 0 0,0 0 0 0 0,0 0 0 0 0,0 0 0 0 0,1-1 0 0 0,5 2 78 0 0,-4-3-1036 0 0</inkml:trace>
  <inkml:trace contextRef="#ctx0" brushRef="#br0" timeOffset="315.507">613 126 11663 0 0,'0'0'531'0'0,"0"0"-8"0"0,-13-5-313 0 0,6 4 175 0 0,0 1 0 0 0,0 1 1 0 0,0-1-1 0 0,0 1 0 0 0,0 0 0 0 0,0 1 0 0 0,0-1 0 0 0,0 1 0 0 0,1 1 0 0 0,-1 0 0 0 0,1-1 0 0 0,-1 2 0 0 0,1-1 0 0 0,0 1 1 0 0,0 0-1 0 0,1 0 0 0 0,-1 1 0 0 0,1-1 0 0 0,0 1 0 0 0,0 1 0 0 0,1-1 0 0 0,-2 3-385 0 0,3-6 52 0 0,1 0 0 0 0,1 0 0 0 0,-1 0 0 0 0,0 0 0 0 0,0 0 0 0 0,1 0-1 0 0,-1 1 1 0 0,1-1 0 0 0,0 0 0 0 0,0 1 0 0 0,0-1 0 0 0,0 1 0 0 0,0 0 0 0 0,0-1 0 0 0,1 1 0 0 0,-1 0-1 0 0,1-1 1 0 0,0 1 0 0 0,0 0 0 0 0,0 0 0 0 0,0-1 0 0 0,0 1 0 0 0,0 0 0 0 0,1-1 0 0 0,0 1 0 0 0,-1 0-1 0 0,1-1 1 0 0,0 1 0 0 0,0-1 0 0 0,0 1 0 0 0,1-1 0 0 0,-1 1 0 0 0,0-1 0 0 0,1 0 0 0 0,0 0 0 0 0,0 0 0 0 0,-1 0-1 0 0,1 0 1 0 0,0 0 0 0 0,1 0 0 0 0,-1 0-52 0 0,5 2-52 0 0,-1-1-1 0 0,1 0 0 0 0,-1 0 1 0 0,1 0-1 0 0,0-1 1 0 0,0 0-1 0 0,0 0 0 0 0,1-1 1 0 0,-1 0-1 0 0,0 0 1 0 0,1-1-1 0 0,-1 0 0 0 0,0 0 1 0 0,0 0-1 0 0,1-1 1 0 0,-1 0-1 0 0,0-1 1 0 0,0 0-1 0 0,0 0 0 0 0,3-1 53 0 0,52-20-7304 0 0,-40 13 756 0 0</inkml:trace>
  <inkml:trace contextRef="#ctx0" brushRef="#br0" timeOffset="532.028">880 0 7367 0 0,'0'0'568'0'0,"0"0"-124"0"0,0 0 868 0 0,0 0 415 0 0,0 0 86 0 0,0 2-107 0 0,-24 93 4202 0 0,6-20-4509 0 0,1 33-2149 0 0,15-101-221 0 0,-2-1-41 0 0</inkml:trace>
  <inkml:trace contextRef="#ctx0" brushRef="#br0" timeOffset="688.87">666 204 9671 0 0,'0'0'748'0'0,"1"0"-492"0"0,66-11 7735 0 0,51-4-5350 0 0,-16 8-4247 0 0,-86 6-5456 0 0</inkml:trace>
  <inkml:trace contextRef="#ctx0" brushRef="#br0" timeOffset="844.985">1049 170 4607 0 0,'0'0'354'0'0,"0"0"147"0"0,-3 17 10794 0 0,-3 28-8881 0 0,6-45-3618 0 0</inkml:trace>
  <inkml:trace contextRef="#ctx0" brushRef="#br0" timeOffset="1031.373">1041 65 6911 0 0,'0'0'608'0'0,"0"0"-480"0"0,-8 2-128 0 0,2 1 0 0 0,6-3 1904 0 0,0 0 360 0 0,0 0 72 0 0,0 0 8 0 0,0 0-1824 0 0,0 0-360 0 0,0 0-80 0 0,5-4-4672 0 0,1 0-936 0 0</inkml:trace>
  <inkml:trace contextRef="#ctx0" brushRef="#br0" timeOffset="1292.716">1309 109 7367 0 0,'-15'7'784'0'0,"15"-7"-783"0"0,-6 0 485 0 0,1 1 0 0 0,-1 0 1 0 0,1 0-1 0 0,-1 0 0 0 0,1 1 1 0 0,0 0-1 0 0,-1 0 0 0 0,1 0 0 0 0,0 0 1 0 0,1 1-1 0 0,-1 0 0 0 0,0 0 0 0 0,1 1 1 0 0,-1-1-1 0 0,1 1 0 0 0,0 0 1 0 0,0 0-1 0 0,1 0 0 0 0,-1 0 0 0 0,1 1 1 0 0,0 0-1 0 0,0-1 0 0 0,0 1 0 0 0,1 0 1 0 0,0 0-1 0 0,0 1 0 0 0,0-1 1 0 0,0 0-1 0 0,1 4-486 0 0,1-6 17 0 0,0 0 0 0 0,1 0-1 0 0,0-1 1 0 0,-1 1 0 0 0,1 0 0 0 0,1 0 0 0 0,-1 0 0 0 0,0-1-1 0 0,0 1 1 0 0,1 0 0 0 0,0-1 0 0 0,-1 0 0 0 0,1 1 0 0 0,0-1 0 0 0,0 0-1 0 0,1 0 1 0 0,-1 0 0 0 0,0 0 0 0 0,0 0 0 0 0,1 0 0 0 0,0-1-1 0 0,-1 1 1 0 0,1-1 0 0 0,0 0 0 0 0,-1 0 0 0 0,1 0 0 0 0,0 0-1 0 0,1 0-16 0 0,1 1 24 0 0,0-1 0 0 0,1 0-1 0 0,-1 0 1 0 0,1 0-1 0 0,-1 0 1 0 0,1-1 0 0 0,-1 0-1 0 0,1 0 1 0 0,-1 0-1 0 0,1-1 1 0 0,-1 0-1 0 0,1 0 1 0 0,-1 0 0 0 0,0-1-1 0 0,1 0-23 0 0,-3 1 8 0 0,0 0 0 0 0,1-1-1 0 0,-1 0 1 0 0,0 0 0 0 0,0 0 0 0 0,0 0-1 0 0,-1 0 1 0 0,1-1 0 0 0,-1 1-1 0 0,1-1 1 0 0,-1 1 0 0 0,0-1 0 0 0,0 0-1 0 0,0 0 1 0 0,0 0 0 0 0,0 0 0 0 0,-1-1-1 0 0,1 1 1 0 0,-1 0 0 0 0,0-1 0 0 0,0 1-1 0 0,0-1 1 0 0,-1 1 0 0 0,1-1-1 0 0,-1 1 1 0 0,0-1 0 0 0,0 1 0 0 0,0-1-1 0 0,0 1 1 0 0,0-1 0 0 0,-1 1 0 0 0,0-1-1 0 0,0 1 1 0 0,0-1 0 0 0,0 1 0 0 0,0 0-1 0 0,-1-1 1 0 0,1 1 0 0 0,-1 0 0 0 0,-1-1-9 0 0,-48-47-1261 0 0,50 50 33 0 0,2-3-61 0 0</inkml:trace>
  <inkml:trace contextRef="#ctx0" brushRef="#br0" timeOffset="1623.823">1448 149 13535 0 0,'0'0'620'0'0,"0"0"-16"0"0,0 8-364 0 0,1 49 4375 0 0,-1-55-4107 0 0,11 15 1777 0 0,-7-18-2196 0 0,-1 0 1 0 0,0 0-1 0 0,0-1 0 0 0,0 1 1 0 0,-1-1-1 0 0,1 0 0 0 0,0 0 1 0 0,-1 0-1 0 0,1 0 0 0 0,-1 0 0 0 0,1 0 1 0 0,-1-1-1 0 0,0 1 0 0 0,0-1 1 0 0,0 0-1 0 0,-1 0 0 0 0,1 0 0 0 0,-1 1 1 0 0,1-2-90 0 0,14-18 231 0 0,-14 18-200 0 0,1 0 1 0 0,0 0-1 0 0,0 1 0 0 0,0-1 0 0 0,0 1 0 0 0,0 0 0 0 0,1-1 1 0 0,-1 2-1 0 0,1-1 0 0 0,0 0 0 0 0,0 1 0 0 0,0 0 1 0 0,0-1-1 0 0,0 2 0 0 0,0-1 0 0 0,1 0 0 0 0,-1 1 1 0 0,1 0-1 0 0,-1 0 0 0 0,1 0 0 0 0,-1 1 0 0 0,1-1 1 0 0,0 1-1 0 0,-1 0 0 0 0,1 1 0 0 0,-1-1 0 0 0,1 1 0 0 0,2 0-31 0 0,-3 1 82 0 0,-1 0-1 0 0,1 0 1 0 0,-1 0-1 0 0,1 1 1 0 0,-1-1-1 0 0,0 1 0 0 0,0-1 1 0 0,0 1-1 0 0,-1 0 1 0 0,1 1-1 0 0,-1-1 1 0 0,1 0-1 0 0,-1 1 0 0 0,0-1 1 0 0,-1 1-1 0 0,1-1 1 0 0,0 1-1 0 0,-1 0 1 0 0,0 0-1 0 0,0 0 1 0 0,0 0-1 0 0,0 0 0 0 0,-1 0 1 0 0,0 0-1 0 0,1 0 1 0 0,-2 0-1 0 0,1 0-81 0 0,1 43 604 0 0,16-42-1863 0 0,-7-9-77 0 0,2-2-57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1.087"/>
    </inkml:context>
    <inkml:brush xml:id="br0">
      <inkml:brushProperty name="width" value="0.05" units="cm"/>
      <inkml:brushProperty name="height" value="0.05" units="cm"/>
      <inkml:brushProperty name="color" value="#5B2D90"/>
    </inkml:brush>
  </inkml:definitions>
  <inkml:trace contextRef="#ctx0" brushRef="#br0">41 44 11231 0 0,'10'-10'1196'0'0,"1"-6"-1216"0"0,1 0 4868 0 0,-11 15-4065 0 0,-1 1-14 0 0,0 0-25 0 0,0 0-101 0 0,0 0-47 0 0,10 35 1476 0 0,-9-4-1582 0 0,-1-1 0 0 0,-1 1 0 0 0,-1 0 0 0 0,-8 30-490 0 0,1-3 450 0 0,-2-1 0 0 0,-3 0 1 0 0,-2-1-1 0 0,-6 8-450 0 0,82-72 1512 0 0,104-8-1163 0 0,-163 16-407 0 0,-1 0-33 0 0,0 0-5 0 0,0 0-113 0 0,0 0-478 0 0,0 0-213 0 0,0 0-41 0 0,0 0-118 0 0,0 0-456 0 0,0 0-198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1.400"/>
    </inkml:context>
    <inkml:brush xml:id="br0">
      <inkml:brushProperty name="width" value="0.05" units="cm"/>
      <inkml:brushProperty name="height" value="0.05" units="cm"/>
      <inkml:brushProperty name="color" value="#5B2D90"/>
    </inkml:brush>
  </inkml:definitions>
  <inkml:trace contextRef="#ctx0" brushRef="#br0">1 0 10135 0 0,'0'0'464'0'0,"0"0"-9"0"0,0 0 33 0 0,0 0 1231 0 0,0 0 569 0 0,7 7 3558 0 0,16 78-2265 0 0,-22-73-3708 0 0,-1 1-1 0 0,0 0 0 0 0,-1-1 0 0 0,0 1 1 0 0,-1 0-1 0 0,0-1 0 0 0,-1 0 1 0 0,-1 1-1 0 0,-2 6 128 0 0,5-18-1041 0 0,1-1-1332 0 0,0 0-5137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1.884"/>
    </inkml:context>
    <inkml:brush xml:id="br0">
      <inkml:brushProperty name="width" value="0.05" units="cm"/>
      <inkml:brushProperty name="height" value="0.05" units="cm"/>
      <inkml:brushProperty name="color" value="#5B2D90"/>
    </inkml:brush>
  </inkml:definitions>
  <inkml:trace contextRef="#ctx0" brushRef="#br0">11 0 13823 0 0,'0'0'630'0'0,"0"0"-13"0"0,-1 1-393 0 0,-1 2 197 0 0,1-2 1634 0 0,1-1 709 0 0,0 0 137 0 0,0 0-282 0 0,0 0-1311 0 0,0 0-572 0 0,0 0-116 0 0,0 0-67 0 0,-5 10 225 0 0,4-7-5536 0 0,1-3-4526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3.924"/>
    </inkml:context>
    <inkml:brush xml:id="br0">
      <inkml:brushProperty name="width" value="0.05" units="cm"/>
      <inkml:brushProperty name="height" value="0.05" units="cm"/>
      <inkml:brushProperty name="color" value="#5B2D90"/>
    </inkml:brush>
  </inkml:definitions>
  <inkml:trace contextRef="#ctx0" brushRef="#br0">1 4 10591 0 0,'0'0'472'0'0,"0"0"96"0"0,6 1-456 0 0,3 0-112 0 0,1-1 0 0 0,0 0 0 0 0,0 0 2272 0 0,2-1 424 0 0,-1 0 88 0 0,2-1 24 0 0,-1 1-1928 0 0,1 1-384 0 0,0 0-80 0 0,-1 0-8 0 0,2 0-408 0 0,-1 1 0 0 0,-3 1-96 0 0,-1-1-9680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4.113"/>
    </inkml:context>
    <inkml:brush xml:id="br0">
      <inkml:brushProperty name="width" value="0.05" units="cm"/>
      <inkml:brushProperty name="height" value="0.05" units="cm"/>
      <inkml:brushProperty name="color" value="#5B2D90"/>
    </inkml:brush>
  </inkml:definitions>
  <inkml:trace contextRef="#ctx0" brushRef="#br0">1 2 19983 0 0,'0'0'888'0'0,"0"0"176"0"0,0 0-848 0 0,0 0-216 0 0,0 0 0 0 0,0 0 0 0 0,9 3 832 0 0,2 0 128 0 0,4-2 32 0 0,4-1 0 0 0,3-1-792 0 0,5-2-200 0 0,4-2 0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2.305"/>
    </inkml:context>
    <inkml:brush xml:id="br0">
      <inkml:brushProperty name="width" value="0.05" units="cm"/>
      <inkml:brushProperty name="height" value="0.05" units="cm"/>
      <inkml:brushProperty name="color" value="#5B2D90"/>
    </inkml:brush>
  </inkml:definitions>
  <inkml:trace contextRef="#ctx0" brushRef="#br0">26 81 16151 0 0,'0'0'738'0'0,"0"0"-14"0"0,-5 13 561 0 0,8 65 3975 0 0,0-30-4740 0 0,-2 1 0 0 0,-2-1 1 0 0,-3 1-1 0 0,-2-1 0 0 0,-5 21-520 0 0,5-17-127 0 0,6-51-78 0 0,0-1-487 0 0,13-10-7844 0 0,-7 1 1120 0 0</inkml:trace>
  <inkml:trace contextRef="#ctx0" brushRef="#br0" timeOffset="266.22">54 127 17567 0 0,'-2'-8'1588'0'0,"12"-67"2632"0"0,-9 74-4183 0 0,0 0 0 0 0,1 0 0 0 0,-1 0-1 0 0,0 0 1 0 0,1 0 0 0 0,-1 0 0 0 0,1 0 0 0 0,-1 1 0 0 0,1-1-1 0 0,-1 1 1 0 0,1-1 0 0 0,-1 1 0 0 0,1-1 0 0 0,0 1-1 0 0,-1 0 1 0 0,1 0 0 0 0,-1 0 0 0 0,1 0 0 0 0,0 0-1 0 0,-1 0 1 0 0,1 0 0 0 0,0 0 0 0 0,-1 1 0 0 0,1-1 0 0 0,-1 1-1 0 0,1-1 1 0 0,-1 1 0 0 0,1 0 0 0 0,-1-1 0 0 0,1 1-1 0 0,0 0-36 0 0,14 10 22 0 0,-28-1 18 0 0,-14-3-1488 0 0,17-4-83 0 0</inkml:trace>
  <inkml:trace contextRef="#ctx0" brushRef="#br0" timeOffset="1094.155">71 66 2303 0 0,'0'-1'2106'0'0,"0"-8"9057"0"0,1 4-9294 0 0,2 1-1537 0 0,0 0 1 0 0,1 0 0 0 0,-1 0 0 0 0,1 0 0 0 0,0 1-1 0 0,1 0 1 0 0,-1-1 0 0 0,0 2 0 0 0,1-1 0 0 0,0 0-1 0 0,0 1 1 0 0,-1 0 0 0 0,1 0 0 0 0,0 1 0 0 0,1-1-1 0 0,-1 1 1 0 0,0 0 0 0 0,0 0 0 0 0,1 1 0 0 0,-1 0-1 0 0,0 0 1 0 0,1 0 0 0 0,-1 0-333 0 0,-1 0 3 0 0,1-1-1 0 0,-1 1 1 0 0,0 0 0 0 0,1 0-1 0 0,-1 1 1 0 0,0-1 0 0 0,0 1-1 0 0,1 0 1 0 0,-1 0 0 0 0,0 0-1 0 0,0 1 1 0 0,0-1 0 0 0,0 1-1 0 0,0 0 1 0 0,0 0 0 0 0,-1 1-1 0 0,1-1 1 0 0,-1 1 0 0 0,1 0-1 0 0,-1 0 1 0 0,0 0 0 0 0,0 0-1 0 0,0 0 1 0 0,0 1 0 0 0,-1-1-1 0 0,0 1 1 0 0,1 0 0 0 0,-1 0-3 0 0,0 3 13 0 0,0 0 1 0 0,0 0 0 0 0,-1 0 0 0 0,0 0-1 0 0,0 1 1 0 0,0-1 0 0 0,-1 0-1 0 0,0 0 1 0 0,-1 0 0 0 0,0 1-1 0 0,0-1 1 0 0,0 0 0 0 0,-1 0 0 0 0,0 0-1 0 0,0 0 1 0 0,-1-1 0 0 0,0 1-1 0 0,-3 4-13 0 0,-2 4 118 0 0,-1 0 0 0 0,0-1 0 0 0,-2 0-1 0 0,1 0 1 0 0,-2-1 0 0 0,0-1-1 0 0,-5 5-117 0 0,-54 28 1620 0 0,70-44-1449 0 0,1-1-3 0 0,0 0-16 0 0,0 0-60 0 0,0 0-4 0 0,33-8 71 0 0,-25 9-147 0 0,-1-1 1 0 0,1 1-1 0 0,0 1 1 0 0,-1-1-1 0 0,1 1 1 0 0,-1 1-1 0 0,1-1 1 0 0,-1 1-1 0 0,0 1 1 0 0,0-1-1 0 0,0 1 1 0 0,-1 0-1 0 0,1 1 1 0 0,-1-1-1 0 0,0 1 1 0 0,-1 1-1 0 0,1-1 1 0 0,-1 1-1 0 0,0 0 1 0 0,0 0 0 0 0,-1 0-1 0 0,1 1 1 0 0,-1 0-1 0 0,-1 0 1 0 0,0 0-1 0 0,2 5-12 0 0,10 4-5417 0 0,-9-18 3386 0 0</inkml:trace>
  <inkml:trace contextRef="#ctx0" brushRef="#br0" timeOffset="1354.603">463 398 5527 0 0,'0'0'250'0'0,"0"0"-2"0"0,0 1-156 0 0,-14 82 19354 0 0,13-68-19702 0 0,9 55 949 0 0,1-42-8903 0 0,-8-27 547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5.776"/>
    </inkml:context>
    <inkml:brush xml:id="br0">
      <inkml:brushProperty name="width" value="0.05" units="cm"/>
      <inkml:brushProperty name="height" value="0.05" units="cm"/>
      <inkml:brushProperty name="color" value="#5B2D90"/>
    </inkml:brush>
  </inkml:definitions>
  <inkml:trace contextRef="#ctx0" brushRef="#br0">15 0 15055 0 0,'0'0'694'0'0,"0"0"-22"0"0,0 0-272 0 0,0 0 452 0 0,0 0 240 0 0,0 0 48 0 0,0 2-26 0 0,-8 142 4387 0 0,4-108-5112 0 0,2 0-1 0 0,2 0 1 0 0,1 0 0 0 0,1-1-1 0 0,7 32-388 0 0,-9-66-185 0 0,13-11-3122 0 0,-7 1-2911 0 0,1 0-1864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6.026"/>
    </inkml:context>
    <inkml:brush xml:id="br0">
      <inkml:brushProperty name="width" value="0.05" units="cm"/>
      <inkml:brushProperty name="height" value="0.05" units="cm"/>
      <inkml:brushProperty name="color" value="#5B2D90"/>
    </inkml:brush>
  </inkml:definitions>
  <inkml:trace contextRef="#ctx0" brushRef="#br0">1 0 17967 0 0,'0'0'827'0'0,"0"0"-22"0"0,0 0-367 0 0,0 0 366 0 0,0 0 222 0 0,0 0 43 0 0,0 0-58 0 0,0 0-286 0 0,0 0-127 0 0,0 0-22 0 0,0 0-58 0 0,0 0-212 0 0,0 0-92 0 0,0 0-19 0 0,0 0-24 0 0,0 0-254 0 0,0 0-728 0 0,0 0-311 0 0,0 0-57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7.587"/>
    </inkml:context>
    <inkml:brush xml:id="br0">
      <inkml:brushProperty name="width" value="0.05" units="cm"/>
      <inkml:brushProperty name="height" value="0.05" units="cm"/>
      <inkml:brushProperty name="color" value="#5B2D90"/>
    </inkml:brush>
  </inkml:definitions>
  <inkml:trace contextRef="#ctx0" brushRef="#br0">30 128 8751 0 0,'-13'2'936'0'0,"0"-2"730"0"0,10-9 4314 0 0,5-2-4682 0 0,65-52 2033 0 0,-63 60-3200 0 0,0-1 78 0 0,1 0 1 0 0,-1 0-1 0 0,1 0 0 0 0,0 0 1 0 0,0 1-1 0 0,1 0 1 0 0,-1 0-1 0 0,1 1 0 0 0,-1-1 1 0 0,1 1-1 0 0,0 0 0 0 0,0 1 1 0 0,0-1-1 0 0,0 1 1 0 0,0 1-1 0 0,0-1 0 0 0,1 1 1 0 0,-1 0-1 0 0,2 0-209 0 0,-5 3 68 0 0,0 0-1 0 0,-1 0 1 0 0,1 0-1 0 0,0 0 0 0 0,-1 0 1 0 0,0 1-1 0 0,0-1 1 0 0,0 1-1 0 0,0 0 1 0 0,0-1-1 0 0,-1 1 1 0 0,0 0-1 0 0,0 0 1 0 0,0 0-1 0 0,0 0 1 0 0,0 0-1 0 0,-1 0 1 0 0,0 0-1 0 0,0 0 1 0 0,0 0-1 0 0,0 1 1 0 0,-1-1-1 0 0,0 2-67 0 0,-2 13 184 0 0,-1 0 0 0 0,0-1 0 0 0,-2 1 0 0 0,0-1 0 0 0,-1-1-1 0 0,0 1 1 0 0,-2-1 0 0 0,0 0 0 0 0,-1-1 0 0 0,-1 0 0 0 0,0-1 0 0 0,-1 0 0 0 0,-12 11-184 0 0,18-19 188 0 0,4-4-118 0 0,0 0 1 0 0,0-1-1 0 0,0 1 0 0 0,0-1 0 0 0,0 1 1 0 0,-1-1-1 0 0,1 0 0 0 0,-1 0 0 0 0,1 0 1 0 0,-1 0-1 0 0,0-1 0 0 0,0 1 0 0 0,0-1 1 0 0,0 1-1 0 0,0-1 0 0 0,0 0 0 0 0,-1 0-70 0 0,25-11 142 0 0,-11 7-126 0 0,0 1 0 0 0,0 0 0 0 0,0 1 0 0 0,1 0 0 0 0,-1 1 1 0 0,0 0-1 0 0,1 0 0 0 0,5 2-16 0 0,32-1-91 0 0,32 6 133 0 0,-78-7-84 0 0,-2 0-56 0 0,0 0-13 0 0,0 0-37 0 0,0 0-152 0 0,0 0-69 0 0,0 0-14 0 0,0 0-54 0 0,4 5-614 0 0,-3-4-6511 0 0,-1-1-276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7.864"/>
    </inkml:context>
    <inkml:brush xml:id="br0">
      <inkml:brushProperty name="width" value="0.05" units="cm"/>
      <inkml:brushProperty name="height" value="0.05" units="cm"/>
      <inkml:brushProperty name="color" value="#5B2D90"/>
    </inkml:brush>
  </inkml:definitions>
  <inkml:trace contextRef="#ctx0" brushRef="#br0">75 0 5983 0 0,'0'0'274'0'0,"0"0"-6"0"0,0 0 300 0 0,0 0 1894 0 0,0 1 1940 0 0,1 7-2018 0 0,7 60 4930 0 0,-4 1-4600 0 0,13 98-2983 0 0,-17-166-101 0 0,1 3 472 0 0,0-2-3567 0 0,-1-2 1665 0 0</inkml:trace>
  <inkml:trace contextRef="#ctx0" brushRef="#br0" timeOffset="184.783">0 152 7367 0 0,'0'0'334'0'0,"0"0"-1"0"0,0 0 264 0 0,2-1 4146 0 0,9-3-130 0 0,36-1 2760 0 0,1 8-5989 0 0,28-1-4626 0 0,-65-3 1443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43.385"/>
    </inkml:context>
    <inkml:brush xml:id="br0">
      <inkml:brushProperty name="width" value="0.05" units="cm"/>
      <inkml:brushProperty name="height" value="0.05" units="cm"/>
      <inkml:brushProperty name="color" value="#00A0D7"/>
    </inkml:brush>
  </inkml:definitions>
  <inkml:trace contextRef="#ctx0" brushRef="#br0">17 1 15631 0 0,'0'0'719'0'0,"0"0"-20"0"0,0 0-306 0 0,0 0 371 0 0,0 9 1223 0 0,-16 302 5139 0 0,19-285-10879 0 0,-3-26 1938 0 0</inkml:trace>
  <inkml:trace contextRef="#ctx0" brushRef="#br0" timeOffset="313.514">28 238 8751 0 0,'0'0'399'0'0,"1"-1"-4"0"0,23-27 564 0 0,50-28 10744 0 0,-61 47-11763 0 0,58-43 2373 0 0,-67 46-2270 0 0,-2 1-20 0 0,-2 3 86 0 0,0 2-96 0 0,0 0 1 0 0,-1 0-1 0 0,1 0 0 0 0,-1-1 0 0 0,1 1 0 0 0,0 0 1 0 0,-1 0-1 0 0,1 0 0 0 0,-1 0 0 0 0,1-1 1 0 0,0 1-1 0 0,-1 0 0 0 0,1 0 0 0 0,-1 0 0 0 0,1 0 1 0 0,-1 0-1 0 0,1 0 0 0 0,-1 0 0 0 0,1 0 1 0 0,0 1-1 0 0,-1-1 0 0 0,1 0 0 0 0,-1 0 0 0 0,1 0 1 0 0,-1 0-1 0 0,1 0 0 0 0,0 1 0 0 0,-1-1 1 0 0,1 0-1 0 0,0 0 0 0 0,-1 1 0 0 0,1-1 0 0 0,0 0 1 0 0,-1 1-1 0 0,1-1 0 0 0,0 0 0 0 0,-1 1 0 0 0,1-1 1 0 0,0 1-1 0 0,0-1 0 0 0,0 0 0 0 0,-1 1 1 0 0,1-1-1 0 0,0 1 0 0 0,0-1 0 0 0,0 0 0 0 0,0 1-13 0 0,-2 6 118 0 0,1 0 0 0 0,0-1 0 0 0,0 1-1 0 0,0 0 1 0 0,1 0 0 0 0,0 0-1 0 0,0 0 1 0 0,1 0 0 0 0,0 0-1 0 0,0-1 1 0 0,1 1 0 0 0,-1 0-1 0 0,2-1 1 0 0,-1 1 0 0 0,1-1-1 0 0,1 2-117 0 0,2 10 468 0 0,-6-16-403 0 0,1 3 35 0 0,0-1 0 0 0,-1 1 0 0 0,1-1 0 0 0,1 1-1 0 0,-1-1 1 0 0,1 0 0 0 0,0 0 0 0 0,0 0 0 0 0,0 0 0 0 0,0 0 0 0 0,1 0-1 0 0,-1 0 1 0 0,1-1 0 0 0,0 0 0 0 0,0 1 0 0 0,0-1 0 0 0,1 0 0 0 0,-1 0-1 0 0,1-1 1 0 0,0 1 0 0 0,-1-1 0 0 0,1 0 0 0 0,0 0 0 0 0,1 0 0 0 0,-1 0 0 0 0,0-1-1 0 0,1 1-99 0 0,4-2 25 0 0,1 1 0 0 0,0-2-1 0 0,-1 1 1 0 0,1-1-1 0 0,0-1 1 0 0,-1 0-1 0 0,0 0 1 0 0,1-1 0 0 0,-1 0-1 0 0,4-2-24 0 0,54-27-2911 0 0,-52 24 1527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8.561"/>
    </inkml:context>
    <inkml:brush xml:id="br0">
      <inkml:brushProperty name="width" value="0.05" units="cm"/>
      <inkml:brushProperty name="height" value="0.05" units="cm"/>
      <inkml:brushProperty name="color" value="#5B2D90"/>
    </inkml:brush>
  </inkml:definitions>
  <inkml:trace contextRef="#ctx0" brushRef="#br0">19 104 9215 0 0,'0'0'422'0'0,"0"0"-13"0"0,-14-4-345 0 0,10 2 5425 0 0,10-22 2086 0 0,45-18-5031 0 0,-48 39-2507 0 0,0 0 1 0 0,0 0-1 0 0,0 0 1 0 0,1 1-1 0 0,-1 0 1 0 0,1-1-1 0 0,0 1 1 0 0,-1 1-1 0 0,1-1 1 0 0,0 0 0 0 0,0 1-1 0 0,0 0 1 0 0,0 0-1 0 0,1 0 1 0 0,-1 1-1 0 0,0-1 1 0 0,0 1-1 0 0,0 0 1 0 0,1 0-1 0 0,-1 0 1 0 0,0 1-1 0 0,0-1 1 0 0,0 1-1 0 0,0 0 1 0 0,0 1-1 0 0,0-1 1 0 0,0 1-1 0 0,0-1 1 0 0,0 1-1 0 0,0 0 1 0 0,-1 0 0 0 0,1 1-1 0 0,-1-1 1 0 0,0 1-1 0 0,4 3-37 0 0,-4-2 38 0 0,0 1 0 0 0,-1-1 1 0 0,1 1-1 0 0,-1 0 0 0 0,0 0 0 0 0,0 0 0 0 0,0 1 1 0 0,-1-1-1 0 0,1 0 0 0 0,-2 1 0 0 0,1-1 0 0 0,0 1 1 0 0,-1-1-1 0 0,0 1 0 0 0,0-1 0 0 0,-1 0 0 0 0,1 1 1 0 0,-1-1-1 0 0,-1 1 0 0 0,1-1 0 0 0,-1 1-38 0 0,-52 106 1126 0 0,42-92-1030 0 0,-1 1 171 0 0,-1-1 1 0 0,-1 0-1 0 0,-1-1 1 0 0,-1-1-1 0 0,-1-1 1 0 0,0 0-1 0 0,-17 11-267 0 0,34-28 75 0 0,1 0-6 0 0,0 0 0 0 0,24 2 86 0 0,131 1-27 0 0,-111-19-1139 0 0,-21-6-3923 0 0,-18 15-4385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8.795"/>
    </inkml:context>
    <inkml:brush xml:id="br0">
      <inkml:brushProperty name="width" value="0.05" units="cm"/>
      <inkml:brushProperty name="height" value="0.05" units="cm"/>
      <inkml:brushProperty name="color" value="#5B2D90"/>
    </inkml:brush>
  </inkml:definitions>
  <inkml:trace contextRef="#ctx0" brushRef="#br0">0 3 7367 0 0,'0'0'568'0'0,"0"0"144"0"0,0 0 1996 0 0,0 0 915 0 0,0 0 178 0 0,0 0-357 0 0,0 0-1643 0 0,0 0-722 0 0,0 0-147 0 0,0 0-116 0 0,0 0-357 0 0,0 0-157 0 0,0 0-28 0 0,0 0-73 0 0,0 0-250 0 0,0 0-126 0 0,0 0-361 0 0,0 0-157 0 0,0 0-1083 0 0,2 0-4395 0 0,4-2-1877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9.061"/>
    </inkml:context>
    <inkml:brush xml:id="br0">
      <inkml:brushProperty name="width" value="0.05" units="cm"/>
      <inkml:brushProperty name="height" value="0.05" units="cm"/>
      <inkml:brushProperty name="color" value="#5B2D90"/>
    </inkml:brush>
  </inkml:definitions>
  <inkml:trace contextRef="#ctx0" brushRef="#br0">5 0 5063 0 0,'0'0'232'0'0,"0"0"582"0"0,0 0 2314 0 0,0 0 1009 0 0,0 0 204 0 0,0 0-419 0 0,3 8-779 0 0,-1-1-2758 0 0,0 0 0 0 0,0 1 0 0 0,-1-1 0 0 0,0 0-1 0 0,-1 1 1 0 0,1-1 0 0 0,-2 0 0 0 0,1 1 0 0 0,-1-1-1 0 0,-1 6-384 0 0,0 10 379 0 0,-3 43 173 0 0,0 116-192 0 0,7-165-451 0 0,-2-16-373 0 0,0-1-133 0 0,0 0-12 0 0,0 0-127 0 0,0 0-510 0 0,1-1-216 0 0,5-4-45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1:59.421"/>
    </inkml:context>
    <inkml:brush xml:id="br0">
      <inkml:brushProperty name="width" value="0.05" units="cm"/>
      <inkml:brushProperty name="height" value="0.05" units="cm"/>
      <inkml:brushProperty name="color" value="#5B2D90"/>
    </inkml:brush>
  </inkml:definitions>
  <inkml:trace contextRef="#ctx0" brushRef="#br0">121 0 3223 0 0,'0'0'880'0'0,"0"0"2488"0"0,-1 2 1096 0 0,-5 38 6624 0 0,-2 1-7212 0 0,-9 60-3052 0 0,15 17-2372 0 0,3-117 327 0 0,-1-1-54 0 0,0 0-110 0 0,0 0-442 0 0,0 0-185 0 0</inkml:trace>
  <inkml:trace contextRef="#ctx0" brushRef="#br0" timeOffset="249.025">0 144 6911 0 0,'0'0'528'0'0,"0"0"83"0"0,0 0 1612 0 0,0 0 743 0 0,0 0 149 0 0,1-1 461 0 0,5-3-2479 0 0,-1 1-617 0 0,1 1-1 0 0,0 0 0 0 0,0 1 0 0 0,0-1 1 0 0,0 1-1 0 0,0 0 0 0 0,0 1 1 0 0,1 0-1 0 0,-1 0 0 0 0,0 0 1 0 0,0 0-1 0 0,6 2-479 0 0,18 0 636 0 0,86-16-1465 0 0,-103 9 98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01.088"/>
    </inkml:context>
    <inkml:brush xml:id="br0">
      <inkml:brushProperty name="width" value="0.05" units="cm"/>
      <inkml:brushProperty name="height" value="0.05" units="cm"/>
      <inkml:brushProperty name="color" value="#5B2D90"/>
    </inkml:brush>
  </inkml:definitions>
  <inkml:trace contextRef="#ctx0" brushRef="#br0">41 0 9671 0 0,'0'0'748'0'0,"0"0"-198"0"0,0 0 996 0 0,0 0 485 0 0,0 0 96 0 0,0 0-117 0 0,0 0-552 0 0,0 0-245 0 0,0 0-49 0 0,0 0-64 0 0,1 2-226 0 0,1 6-591 0 0,0-1 0 0 0,-1 1 0 0 0,0 0 0 0 0,0 0 0 0 0,-1-1 0 0 0,0 1 0 0 0,0 0 0 0 0,-1 0 0 0 0,0 0-1 0 0,0 0 1 0 0,-1-1 0 0 0,0 1 0 0 0,0 0-283 0 0,-2 12 278 0 0,-32 179 241 0 0,36-163-1252 0 0,15-43-3187 0 0,-7 1-2196 0 0,1-3-1739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01.353"/>
    </inkml:context>
    <inkml:brush xml:id="br0">
      <inkml:brushProperty name="width" value="0.05" units="cm"/>
      <inkml:brushProperty name="height" value="0.05" units="cm"/>
      <inkml:brushProperty name="color" value="#5B2D90"/>
    </inkml:brush>
  </inkml:definitions>
  <inkml:trace contextRef="#ctx0" brushRef="#br0">32 0 10591 0 0,'0'0'488'0'0,"0"0"-12"0"0,0 0 136 0 0,0 0 1704 0 0,0 0 778 0 0,0 0 155 0 0,-1 1 312 0 0,-6 0-2044 0 0,-16 10-154 0 0,22-10-1739 0 0,1-1-28 0 0,0 0-208 0 0,0 0-856 0 0,0 0-364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01.680"/>
    </inkml:context>
    <inkml:brush xml:id="br0">
      <inkml:brushProperty name="width" value="0.05" units="cm"/>
      <inkml:brushProperty name="height" value="0.05" units="cm"/>
      <inkml:brushProperty name="color" value="#5B2D90"/>
    </inkml:brush>
  </inkml:definitions>
  <inkml:trace contextRef="#ctx0" brushRef="#br0">140 130 16271 0 0,'0'0'744'0'0,"0"0"-18"0"0,7-17-297 0 0,-5 9 451 0 0,-3 8-800 0 0,1 0-1 0 0,0 0 0 0 0,-1 1 0 0 0,1-1 1 0 0,0 0-1 0 0,-1 0 0 0 0,1 0 0 0 0,-1 0 1 0 0,1 0-1 0 0,0 0 0 0 0,-1 0 0 0 0,1 0 1 0 0,-1 0-1 0 0,1 0 0 0 0,0 0 0 0 0,-1 0 1 0 0,1 0-1 0 0,-1 0 0 0 0,1 0 0 0 0,0 0 1 0 0,-1 0-1 0 0,1 0 0 0 0,0-1 0 0 0,-1 1 1 0 0,1 0-1 0 0,0 0 0 0 0,-1 0 0 0 0,1-1 1 0 0,0 1-1 0 0,-1 0 0 0 0,1 0 0 0 0,0-1 1 0 0,0 1-1 0 0,-1 0 0 0 0,1-1 0 0 0,0 1 1 0 0,0 0-1 0 0,0-1 0 0 0,-1 1 0 0 0,1 0 1 0 0,0-1-1 0 0,0 1 0 0 0,0-1 0 0 0,0 1 1 0 0,0 0-1 0 0,0-1 0 0 0,0 1 0 0 0,0 0 1 0 0,0-1-1 0 0,0 1 0 0 0,0-1 0 0 0,0 1 1 0 0,0 0-1 0 0,0-1 0 0 0,0 1 0 0 0,0-1 1 0 0,0 1-1 0 0,0 0 0 0 0,1-1 0 0 0,-1 1 1 0 0,0 0-1 0 0,0-1 0 0 0,0 1 0 0 0,1 0 1 0 0,-1-1-1 0 0,0 1 0 0 0,0 0 0 0 0,1 0 1 0 0,-1-1-1 0 0,1 1-79 0 0,-10 3 151 0 0,0 1 1 0 0,1 0 0 0 0,0 0 0 0 0,0 1-1 0 0,0 0 1 0 0,1 0 0 0 0,0 1-1 0 0,0 0 1 0 0,0 0 0 0 0,1 1-1 0 0,-1 0 1 0 0,2 0 0 0 0,-1 0 0 0 0,1 1-1 0 0,0 0 1 0 0,1 0 0 0 0,-1 0-1 0 0,2 1 1 0 0,-1-1 0 0 0,1 1-1 0 0,1 0 1 0 0,-2 3-152 0 0,4-9 23 0 0,-1 0-1 0 0,1-1 1 0 0,0 1 0 0 0,0 0-1 0 0,0-1 1 0 0,0 1 0 0 0,0 0-1 0 0,1-1 1 0 0,-1 1 0 0 0,1 0-1 0 0,0-1 1 0 0,-1 1-1 0 0,1-1 1 0 0,1 1 0 0 0,-1-1-1 0 0,0 1 1 0 0,0-1 0 0 0,1 0-1 0 0,-1 1 1 0 0,1-1 0 0 0,0 0-1 0 0,0 0 1 0 0,0 0 0 0 0,0-1-1 0 0,0 1 1 0 0,0 0 0 0 0,0-1-1 0 0,1 1 1 0 0,-1-1-1 0 0,0 0 1 0 0,2 1-23 0 0,2 0 50 0 0,1 1 1 0 0,-1-1-1 0 0,1-1 1 0 0,-1 1-1 0 0,1-1 0 0 0,0 0 1 0 0,0-1-1 0 0,-1 1 0 0 0,1-2 1 0 0,0 1-1 0 0,6-1-50 0 0,-4 0 3 0 0,1-1-1 0 0,-1 1 0 0 0,0-2 1 0 0,0 1-1 0 0,0-1 1 0 0,-1 0-1 0 0,1-1 1 0 0,-1 0-1 0 0,1-1 1 0 0,-1 1-1 0 0,0-2 1 0 0,-1 1-1 0 0,0-1 1 0 0,0 0-1 0 0,0 0 0 0 0,0-1 1 0 0,-1 0-1 0 0,0 0 1 0 0,-1-1-1 0 0,1 0 1 0 0,-1 0-1 0 0,-1 0 1 0 0,0 0-1 0 0,0-1 1 0 0,0 1-1 0 0,1-8-2 0 0,-6 7-21 0 0,-1-1 1 0 0,0 1-1 0 0,-1 0 0 0 0,1 0 1 0 0,-2 0-1 0 0,1 0 0 0 0,-1 1 0 0 0,-1-1 1 0 0,1 1-1 0 0,-1 0 0 0 0,-1 0 1 0 0,0 1-1 0 0,0-1 0 0 0,0 1 1 0 0,-1 1-1 0 0,0-1 0 0 0,0 1 0 0 0,-1 0 1 0 0,1 1-1 0 0,-1 0 0 0 0,-2-1 21 0 0,9 6-712 0 0,1 0-30 0 0,17-4-3037 0 0,-7 4 2175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01.929"/>
    </inkml:context>
    <inkml:brush xml:id="br0">
      <inkml:brushProperty name="width" value="0.05" units="cm"/>
      <inkml:brushProperty name="height" value="0.05" units="cm"/>
      <inkml:brushProperty name="color" value="#5B2D90"/>
    </inkml:brush>
  </inkml:definitions>
  <inkml:trace contextRef="#ctx0" brushRef="#br0">1 9 11975 0 0,'0'0'1064'0'0,"0"0"-848"0"0,11-1-216 0 0,1-1 0 0 0,2 0 1984 0 0,0 1 352 0 0,1 0 64 0 0,-1-1 24 0 0,0 2-1632 0 0,-2 2-328 0 0,2-2-64 0 0,-1 0-16 0 0,0 0-384 0 0,-2 1 0 0 0,0 0 0 0 0,0 1 0 0 0,-3-1-1344 0 0,0 1-256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02.179"/>
    </inkml:context>
    <inkml:brush xml:id="br0">
      <inkml:brushProperty name="width" value="0.05" units="cm"/>
      <inkml:brushProperty name="height" value="0.05" units="cm"/>
      <inkml:brushProperty name="color" value="#5B2D90"/>
    </inkml:brush>
  </inkml:definitions>
  <inkml:trace contextRef="#ctx0" brushRef="#br0">28 6 6911 0 0,'-19'14'475'0'0,"14"-12"4470"0"0,1-2 5384 0 0,96-3-5218 0 0,-1-11-8747 0 0,-75 10 1980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02.445"/>
    </inkml:context>
    <inkml:brush xml:id="br0">
      <inkml:brushProperty name="width" value="0.05" units="cm"/>
      <inkml:brushProperty name="height" value="0.05" units="cm"/>
      <inkml:brushProperty name="color" value="#5B2D90"/>
    </inkml:brush>
  </inkml:definitions>
  <inkml:trace contextRef="#ctx0" brushRef="#br0">67 29 9671 0 0,'0'0'748'0'0,"5"-1"1575"0"0,4 1 11173 0 0,-51 81-11999 0 0,37-73-1419 0 0,-1 1-1 0 0,2 1 0 0 0,-1-1 1 0 0,1 0-1 0 0,1 1 1 0 0,0 0-1 0 0,0 0 1 0 0,1 0-1 0 0,0 0 1 0 0,1 1-1 0 0,0 0-77 0 0,2-9 28 0 0,1 0-1 0 0,-1 0 1 0 0,0 0 0 0 0,1 0 0 0 0,0 0-1 0 0,-1 0 1 0 0,1-1 0 0 0,0 1-1 0 0,0-1 1 0 0,0 1 0 0 0,0-1 0 0 0,0 0-1 0 0,0 0 1 0 0,0 0 0 0 0,0 0-1 0 0,1 0 1 0 0,-1 0 0 0 0,0-1-1 0 0,1 1 1 0 0,-1-1 0 0 0,0 1 0 0 0,1-1-1 0 0,-1 0 1 0 0,0 0 0 0 0,1 0-1 0 0,-1 0 1 0 0,1-1 0 0 0,-1 1-1 0 0,0-1 1 0 0,1 1 0 0 0,-1-1 0 0 0,0 0-1 0 0,0 0 1 0 0,0 0 0 0 0,1 0-1 0 0,-1 0-27 0 0,12-1 95 0 0,33-3-172 0 0,0 2-1 0 0,-1 3 1 0 0,32 3 77 0 0,-55-3-1640 0 0,-13-3-7361 0 0,-5 0 890 0 0</inkml:trace>
  <inkml:trace contextRef="#ctx0" brushRef="#br0" timeOffset="187.702">404 1 12439 0 0,'0'0'566'0'0,"0"0"-6"0"0,0 0 66 0 0,-8 13 7769 0 0,-3 15-2871 0 0,4 22-3971 0 0,4-26-1116 0 0,-33 244-522 0 0,43-213-4303 0 0,-7-54 2927 0 0,0-1-10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41.966"/>
    </inkml:context>
    <inkml:brush xml:id="br0">
      <inkml:brushProperty name="width" value="0.05" units="cm"/>
      <inkml:brushProperty name="height" value="0.05" units="cm"/>
      <inkml:brushProperty name="color" value="#00A0D7"/>
    </inkml:brush>
  </inkml:definitions>
  <inkml:trace contextRef="#ctx0" brushRef="#br0">24 51 7831 0 0,'0'0'603'0'0,"0"0"-188"0"0,0 0 683 0 0,0 0 337 0 0,4-3 950 0 0,-2 3 3783 0 0,1 5-5846 0 0,-1-1 0 0 0,0 1 0 0 0,0 0 0 0 0,0 0 0 0 0,-1 0-1 0 0,0 0 1 0 0,0 1 0 0 0,0-1 0 0 0,0 0 0 0 0,-1 0 0 0 0,0 1 0 0 0,0-1-1 0 0,-1 0 1 0 0,1 0 0 0 0,-2 5-322 0 0,1 7 532 0 0,1 315 2135 0 0,-2-191-3030 0 0,1-140-65 0 0,-7-1-4277 0 0,6-6 3086 0 0</inkml:trace>
  <inkml:trace contextRef="#ctx0" brushRef="#br0" timeOffset="311.05">167 0 15199 0 0,'0'0'348'0'0,"0"0"50"0"0,0 0 18 0 0,0 0-50 0 0,-6 13-222 0 0,-12 60 4983 0 0,16 45-2686 0 0,3-67-1942 0 0,-12 238 46 0 0,12-279-493 0 0,0-1-3756 0 0,-1-9 2128 0 0</inkml:trace>
  <inkml:trace contextRef="#ctx0" brushRef="#br0" timeOffset="778.254">18 259 4607 0 0,'-9'-11'488'0'0,"0"-22"10658"0"0,24 1-6479 0 0,39-19-2636 0 0,-49 46-1931 0 0,1 1-1 0 0,1 0 1 0 0,-1 0-1 0 0,0 0 0 0 0,1 0 1 0 0,0 1-1 0 0,0 0 1 0 0,0 1-1 0 0,0 0 1 0 0,0 0-1 0 0,0 0 1 0 0,1 1-1 0 0,-1 0 0 0 0,1 0 1 0 0,-1 1-1 0 0,1 0 1 0 0,-1 0-1 0 0,0 1 1 0 0,1 0-1 0 0,-1 0 1 0 0,1 1-1 0 0,3 1-99 0 0,-6-1 3 0 0,0 0-1 0 0,1 0 1 0 0,-1 0-1 0 0,0 1 1 0 0,0-1-1 0 0,0 1 1 0 0,0 0 0 0 0,-1 1-1 0 0,1-1 1 0 0,-1 1-1 0 0,0 0 1 0 0,0 0-1 0 0,-1 1 1 0 0,1-1 0 0 0,-1 1-1 0 0,1-1 1 0 0,-2 1-1 0 0,1 0 1 0 0,0 0-1 0 0,-1 0 1 0 0,0 1-1 0 0,0-1 1 0 0,-1 1 0 0 0,1-1-1 0 0,-1 2-2 0 0,-3 4 45 0 0,-1 0 0 0 0,0-1 0 0 0,-1 1 0 0 0,0-1 1 0 0,-1 0-1 0 0,1 0 0 0 0,-2 0 0 0 0,0-1 0 0 0,0 0 0 0 0,-1 0 0 0 0,0 0 0 0 0,0-1 0 0 0,-1 0 0 0 0,0-1 0 0 0,0 1 0 0 0,-9 4-45 0 0,11-6 183 0 0,-1 1 0 0 0,0-2 0 0 0,0 1-1 0 0,0-1 1 0 0,-1 0 0 0 0,0 0 0 0 0,0-1 0 0 0,0 0-1 0 0,-1-1 1 0 0,1 0 0 0 0,-1 0 0 0 0,0 0-1 0 0,0-1 1 0 0,-3 0-183 0 0,11-2 199 0 0,1 0-41 0 0,0 0-19 0 0,0 0-3 0 0,0 0-33 0 0,17-2-69 0 0,-9 5-18 0 0,0-1 0 0 0,0 1 0 0 0,0 0-1 0 0,-1 1 1 0 0,1-1 0 0 0,-1 2 0 0 0,0-1 0 0 0,0 1-1 0 0,0 0 1 0 0,-1 0 0 0 0,0 1 0 0 0,0 0-1 0 0,0 0 1 0 0,4 6-16 0 0,16 14 114 0 0,103 81-39 0 0,-52-68 139 0 0,-76-38-267 0 0,-1-1-15 0 0,0 0-72 0 0,0 0-319 0 0,-11-12-8524 0 0,4 5 301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04.408"/>
    </inkml:context>
    <inkml:brush xml:id="br0">
      <inkml:brushProperty name="width" value="0.05" units="cm"/>
      <inkml:brushProperty name="height" value="0.05" units="cm"/>
      <inkml:brushProperty name="color" value="#5B2D90"/>
    </inkml:brush>
  </inkml:definitions>
  <inkml:trace contextRef="#ctx0" brushRef="#br0">8 54 5063 0 0,'0'0'390'0'0,"0"0"24"0"0,0 0 1034 0 0,0 0 479 0 0,0 0 97 0 0,0 0-129 0 0,0 0-631 0 0,0 0-279 0 0,0 0-52 0 0,0 0-29 0 0,0 0-100 0 0,0 0-41 0 0,0 0-10 0 0,11 7 2819 0 0,-10-2-3397 0 0,0-1-1 0 0,-1 1 0 0 0,1 0 1 0 0,-1-1-1 0 0,0 1 0 0 0,0 0 1 0 0,-1-1-1 0 0,1 1 0 0 0,-1 0 1 0 0,0-1-1 0 0,0 1 1 0 0,-1-1-1 0 0,1 0 0 0 0,-3 4-174 0 0,-4 23 419 0 0,6-22-314 0 0,4 39 3 0 0,1-44-28 0 0,-1-3-25 0 0,0 1 0 0 0,1-1 0 0 0,-1 0 0 0 0,1 0 0 0 0,-1 0 0 0 0,1-1 0 0 0,0 1 0 0 0,-1 0 0 0 0,1-1-1 0 0,0 0 1 0 0,-1 0 0 0 0,1 0 0 0 0,0 0 0 0 0,-1 0 0 0 0,1 0 0 0 0,0-1 0 0 0,-1 1 0 0 0,1-1 0 0 0,-1 0-1 0 0,2 0-54 0 0,-3 1 25 0 0,14-4 32 0 0,0 1-1 0 0,0 1 1 0 0,0 0 0 0 0,0 1-1 0 0,0 1 1 0 0,0 0 0 0 0,0 1-1 0 0,0 1 1 0 0,0 0 0 0 0,0 1-1 0 0,-1 1 1 0 0,14 4-57 0 0,60 25-656 0 0,-87-32 299 0 0,-1-1-562 0 0,0 0-250 0 0,0 0-1451 0 0,0 0-5611 0 0</inkml:trace>
  <inkml:trace contextRef="#ctx0" brushRef="#br0" timeOffset="249.377">430 12 9671 0 0,'-2'-3'-1663'0'0,"-2"-1"2479"0"0,-5-1 11249 0 0,5 9-10370 0 0,-1 10-1212 0 0,0 1 0 0 0,1-1 0 0 0,1 0 0 0 0,0 1 0 0 0,1 0 0 0 0,1-1 0 0 0,0 12-483 0 0,-2 8 409 0 0,-13 225 708 0 0,15-243-1650 0 0,-1-6-6796 0 0,2-8-1109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11.373"/>
    </inkml:context>
    <inkml:brush xml:id="br0">
      <inkml:brushProperty name="width" value="0.05" units="cm"/>
      <inkml:brushProperty name="height" value="0.05" units="cm"/>
      <inkml:brushProperty name="color" value="#5B2D90"/>
    </inkml:brush>
  </inkml:definitions>
  <inkml:trace contextRef="#ctx0" brushRef="#br0">15 7 5983 0 0,'0'0'274'0'0,"0"0"-6"0"0,-9 5 684 0 0,7-4 4661 0 0,3-1 5551 0 0,74-12-10419 0 0,-64 13-738 0 0,-9-1-5 0 0,1 0 0 0 0,-1 1 1 0 0,0-1-1 0 0,0 0 1 0 0,0 1-1 0 0,0 0 0 0 0,0-1 1 0 0,0 1-1 0 0,0 0 1 0 0,0 0-1 0 0,0 0 0 0 0,0 0 1 0 0,0 0-1 0 0,0 1 1 0 0,-1-1-1 0 0,1 1 0 0 0,0-1 1 0 0,-1 1-1 0 0,1-1 1 0 0,-1 1-1 0 0,0 0 0 0 0,0 0 1 0 0,0 0-1 0 0,1 1-2 0 0,-1-1 12 0 0,0-1 1 0 0,-1 1-1 0 0,1-1 0 0 0,-1 1 0 0 0,1 0 0 0 0,-1-1 0 0 0,0 1 1 0 0,1 0-1 0 0,-1-1 0 0 0,0 1 0 0 0,0 0 0 0 0,0 0 1 0 0,-1-1-1 0 0,1 1 0 0 0,0 0 0 0 0,-1-1 0 0 0,1 1 1 0 0,-1 0-1 0 0,1-1 0 0 0,-1 1 0 0 0,0-1 0 0 0,0 1 1 0 0,1-1-1 0 0,-1 1 0 0 0,0-1 0 0 0,-1 0 0 0 0,1 1 1 0 0,0-1-1 0 0,0 0 0 0 0,0 0 0 0 0,-1 0 0 0 0,1 0 1 0 0,-1 0-1 0 0,0 1-12 0 0,-61 31 1729 0 0,50-29-1222 0 0,13-3-414 0 0,0-1 0 0 0,0 0 0 0 0,0 0-1 0 0,0 0 1 0 0,0 0 0 0 0,0 0 0 0 0,0 1-1 0 0,0-1 1 0 0,0 0 0 0 0,0 0 0 0 0,0 0-1 0 0,0 0 1 0 0,0 0 0 0 0,0 1 0 0 0,0-1-93 0 0,7-1 3 0 0,1 0 1 0 0,-1 1-1 0 0,1 0 1 0 0,-1 0 0 0 0,0 1-1 0 0,1 0 1 0 0,-1 0-1 0 0,0 1 1 0 0,1 0-1 0 0,-1 0 1 0 0,0 1-1 0 0,-1-1 1 0 0,1 2-1 0 0,0-1 1 0 0,3 3-4 0 0,-8-5 10 0 0,1 0 0 0 0,0 0 1 0 0,-1 0-1 0 0,1 0 0 0 0,-1 0 0 0 0,0 1 0 0 0,1-1 0 0 0,-1 1 1 0 0,0-1-1 0 0,0 1 0 0 0,0 0 0 0 0,0 0 0 0 0,0 0 0 0 0,0 0 1 0 0,-1 1-1 0 0,1-1 0 0 0,-1 0 0 0 0,0 1 0 0 0,1-1 0 0 0,-1 1 1 0 0,0-1-1 0 0,0 1 0 0 0,-1-1 0 0 0,1 1 0 0 0,0 0 0 0 0,-1-1 1 0 0,0 1-1 0 0,1 0 0 0 0,-1 0 0 0 0,0-1 0 0 0,-1 1 0 0 0,1 0 1 0 0,0 0-1 0 0,-1-1 0 0 0,1 1 0 0 0,-1 0 0 0 0,0-1 1 0 0,0 1-1 0 0,0-1 0 0 0,0 1 0 0 0,-1-1 0 0 0,1 1 0 0 0,-1-1-10 0 0,-6 3 111 0 0,1 0 0 0 0,-1-1 0 0 0,0 0-1 0 0,0-1 1 0 0,-1 0 0 0 0,1 0 0 0 0,-1-1-1 0 0,1 0 1 0 0,-1 0 0 0 0,0-1 0 0 0,0 0-1 0 0,0-1 1 0 0,1 0 0 0 0,-1 0 0 0 0,0-1-1 0 0,0 0 1 0 0,-4-1-111 0 0,-25-20 61 0 0,37 21-151 0 0,15-22-2403 0 0,3 13-5719 0 0,-3 5-726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11.614"/>
    </inkml:context>
    <inkml:brush xml:id="br0">
      <inkml:brushProperty name="width" value="0.05" units="cm"/>
      <inkml:brushProperty name="height" value="0.05" units="cm"/>
      <inkml:brushProperty name="color" value="#5B2D90"/>
    </inkml:brush>
  </inkml:definitions>
  <inkml:trace contextRef="#ctx0" brushRef="#br0">160 42 6911 0 0,'33'-13'2659'0'0,"-32"12"-490"0"0,-1 1 110 0 0,-5-3 1230 0 0,2-13-1029 0 0,3 15-1806 0 0,0 1-60 0 0,0 0-7 0 0,0 0-39 0 0,0 0-142 0 0,0 0-60 0 0,-1 1-13 0 0,-35 11 535 0 0,-29 19 415 0 0,57-25-1064 0 0,0 2 1 0 0,0-1-1 0 0,1 1 0 0 0,0 0 1 0 0,0 0-1 0 0,1 1 0 0 0,1 0 1 0 0,-1 0-1 0 0,1 1 1 0 0,1-1-1 0 0,0 1 0 0 0,0 0 1 0 0,0 2-240 0 0,4-11 18 0 0,0 1 0 0 0,0 0-1 0 0,0 0 1 0 0,0 0 0 0 0,0 0 0 0 0,0 0 0 0 0,0-1 0 0 0,1 1 0 0 0,-1 0 0 0 0,1 0-1 0 0,-1 0 1 0 0,1-1 0 0 0,0 1 0 0 0,0 0 0 0 0,0-1 0 0 0,0 1 0 0 0,0-1 0 0 0,0 1 0 0 0,0-1-1 0 0,0 1 1 0 0,0-1 0 0 0,1 0 0 0 0,-1 1 0 0 0,1-1 0 0 0,-1 0 0 0 0,1 0 0 0 0,-1 0 0 0 0,1 0-1 0 0,0-1 1 0 0,-1 1 0 0 0,1 0 0 0 0,0-1 0 0 0,1 1-18 0 0,21 15 139 0 0,-20-12-130 0 0,0 1-1 0 0,1-1 1 0 0,-1-1-1 0 0,1 1 1 0 0,-1 0-1 0 0,1-1 1 0 0,0 0 0 0 0,1-1-1 0 0,-1 1 1 0 0,0-1-1 0 0,1 0 1 0 0,-1 0-1 0 0,1 0 1 0 0,0-1-1 0 0,-1 0 1 0 0,1 0 0 0 0,0 0-1 0 0,0-1 1 0 0,6 0-9 0 0,-2-1-23 0 0,1-1 0 0 0,-1 0 0 0 0,1 0 0 0 0,-1-1 0 0 0,0 0 0 0 0,0-1 1 0 0,0 0-1 0 0,-1-1 0 0 0,1 0 0 0 0,-1 0 0 0 0,0-1 0 0 0,4-4 23 0 0,-9 8-13 0 0,-1 0 1 0 0,0 0-1 0 0,0-1 0 0 0,1 1 0 0 0,-2-1 1 0 0,1 0-1 0 0,0 0 0 0 0,-1 0 0 0 0,1 0 0 0 0,-1 0 1 0 0,0 0-1 0 0,0-1 0 0 0,0 1 0 0 0,0-1 1 0 0,-1 1-1 0 0,1-1 0 0 0,-1 0 0 0 0,0 0 1 0 0,0 0-1 0 0,0 1 0 0 0,-1-1 0 0 0,0 0 1 0 0,1 0-1 0 0,-1 0 0 0 0,0 0 0 0 0,-1 0 1 0 0,1 0-1 0 0,-1 0 0 0 0,0 0 0 0 0,0 0 1 0 0,0 1-1 0 0,0-1 0 0 0,-1 0 0 0 0,1 1 1 0 0,-1-1-1 0 0,0 1 0 0 0,-1-2 13 0 0,-83-63 628 0 0,33 37-2260 0 0,53 30 827 0 0,4-1-1802 0 0,-3 2 687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13.129"/>
    </inkml:context>
    <inkml:brush xml:id="br0">
      <inkml:brushProperty name="width" value="0.05" units="cm"/>
      <inkml:brushProperty name="height" value="0.05" units="cm"/>
      <inkml:brushProperty name="color" value="#5B2D90"/>
    </inkml:brush>
  </inkml:definitions>
  <inkml:trace contextRef="#ctx0" brushRef="#br0">0 68 5983 0 0,'0'0'464'0'0,"0"0"-45"0"0,0 0 946 0 0,0 0 445 0 0,0 0 87 0 0,0 0-98 0 0,0 0-497 0 0,1-10 2700 0 0,71-34 371 0 0,-61 40-4289 0 0,0 1 0 0 0,0 1 0 0 0,0 0 0 0 0,1 1 0 0 0,-1 0 1 0 0,1 0-1 0 0,-1 2 0 0 0,0-1 0 0 0,1 1 0 0 0,3 1-84 0 0,-12-2 20 0 0,0 1 1 0 0,1-1-1 0 0,-1 0 0 0 0,1 1 0 0 0,-1-1 0 0 0,0 1 0 0 0,1 0 1 0 0,-1 0-1 0 0,0 1 0 0 0,0-1 0 0 0,0 1 0 0 0,0-1 1 0 0,0 1-1 0 0,0 0 0 0 0,0 0 0 0 0,-1 0 0 0 0,1 1 0 0 0,-1-1 1 0 0,1 0-1 0 0,-1 1 0 0 0,0 0 0 0 0,0 0 0 0 0,0-1 1 0 0,0 1-1 0 0,-1 0 0 0 0,1 0 0 0 0,-1 1 0 0 0,0-1 0 0 0,0 0 1 0 0,0 0-1 0 0,0 1 0 0 0,0-1 0 0 0,-1 0 0 0 0,1 1 1 0 0,-1-1-1 0 0,0 1 0 0 0,0-1 0 0 0,0 1 0 0 0,-1-1 1 0 0,1 0-1 0 0,-1 1 0 0 0,0-1 0 0 0,0 1-20 0 0,-8 9 284 0 0,0 0 1 0 0,-1-1-1 0 0,-1 0 0 0 0,0 0 1 0 0,0-1-1 0 0,-1-1 0 0 0,0 0 1 0 0,-1-1-1 0 0,0 0 0 0 0,-1-1 1 0 0,0-1-1 0 0,-5 3-284 0 0,-54 30 1832 0 0,72-39-1685 0 0,1-1-23 0 0,0 0-11 0 0,0 0-1 0 0,20-4 64 0 0,9-2-133 0 0,81-3 50 0 0,-81 12-143 0 0,-16-3 41 0 0,-1 1-1 0 0,1 0 1 0 0,-1 1 0 0 0,0 1 0 0 0,0 0-1 0 0,0 0 1 0 0,0 1 0 0 0,0 1 0 0 0,-1 0-1 0 0,0 1 1 0 0,5 2 9 0 0,-15-7-128 0 0,-1-1-265 0 0,0 0-103 0 0,0 0-15 0 0,-6 3-1489 0 0,5-2 384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26.389"/>
    </inkml:context>
    <inkml:brush xml:id="br0">
      <inkml:brushProperty name="width" value="0.05" units="cm"/>
      <inkml:brushProperty name="height" value="0.05" units="cm"/>
      <inkml:brushProperty name="color" value="#5B2D90"/>
    </inkml:brush>
  </inkml:definitions>
  <inkml:trace contextRef="#ctx0" brushRef="#br0">36 104 10103 0 0,'0'0'464'0'0,"0"0"-9"0"0,0 0-164 0 0,4 15 2245 0 0,2 58 2167 0 0,-11 37-1814 0 0,1-11-1724 0 0,7 46-636 0 0,0-132-577 0 0,-2-12-196 0 0,-1-1-65 0 0,0 0-10 0 0,0 0-158 0 0,0 0-662 0 0,0 0-285 0 0</inkml:trace>
  <inkml:trace contextRef="#ctx0" brushRef="#br0" timeOffset="464.839">1 133 8751 0 0,'0'-15'936'0'0,"0"10"-411"0"0,1 0 0 0 0,0 1 0 0 0,0-1 0 0 0,0 0 0 0 0,0 1 0 0 0,1-1 0 0 0,0 1-1 0 0,0 0 1 0 0,0-1 0 0 0,0 1 0 0 0,1 0 0 0 0,0 0 0 0 0,0 0 0 0 0,1-1-525 0 0,57-33 3057 0 0,-51 34-2936 0 0,-1 2 0 0 0,1 0 0 0 0,0 0 0 0 0,1 0 0 0 0,-1 2 1 0 0,0-1-1 0 0,0 1 0 0 0,0 1 0 0 0,0-1 0 0 0,0 2 0 0 0,0 0 0 0 0,0 0 0 0 0,5 2-121 0 0,-8-1 29 0 0,0 0 0 0 0,0 1 0 0 0,0-1 0 0 0,-1 1 0 0 0,1 1 0 0 0,-1 0 0 0 0,0-1 0 0 0,-1 2 0 0 0,1-1 0 0 0,-1 1 0 0 0,0 0 0 0 0,0 0 0 0 0,-1 0 0 0 0,0 0 0 0 0,0 1 0 0 0,0 0 0 0 0,-1 0 0 0 0,0 0 0 0 0,-1 0 0 0 0,1 0 0 0 0,-1 1 0 0 0,-1-1 0 0 0,1 1 0 0 0,-1 0 0 0 0,0-1 0 0 0,-1 1 0 0 0,0 0 0 0 0,0-1 0 0 0,-1 1 0 0 0,0 0 0 0 0,0-1 0 0 0,-1 1 0 0 0,0-1 0 0 0,0 0 0 0 0,-1 1 0 0 0,-3 6-29 0 0,2-4 163 0 0,0 0-1 0 0,-1 0 1 0 0,0 0 0 0 0,-1 0-1 0 0,0-1 1 0 0,-1 0-1 0 0,0 0 1 0 0,0 0-1 0 0,-1-1 1 0 0,0-1 0 0 0,0 1-1 0 0,-1-1 1 0 0,0 0-1 0 0,0-1 1 0 0,-1 0 0 0 0,1-1-1 0 0,-1 0 1 0 0,-7 3-163 0 0,11-6 111 0 0,-1 1 0 0 0,1-1 1 0 0,-1 0-1 0 0,1 0 0 0 0,-1 0 1 0 0,0-1-1 0 0,0 0 0 0 0,0-1 1 0 0,0 1-1 0 0,0-1 0 0 0,0-1 1 0 0,-5 0-112 0 0,11 1 70 0 0,51 0 21 0 0,-28 5-85 0 0,-1 2 1 0 0,0 0-1 0 0,0 1 1 0 0,-1 2-1 0 0,0 0 0 0 0,0 0 1 0 0,-1 2-1 0 0,-1 1 1 0 0,0 0-1 0 0,1 2-6 0 0,-15-11 11 0 0,-3-3 15 0 0,-1-1-100 0 0,0 0-52 0 0,0 0-15 0 0,0 0-190 0 0,0 0-783 0 0,15-3-8221 0 0,-8 1 2363 0 0</inkml:trace>
  <inkml:trace contextRef="#ctx0" brushRef="#br0" timeOffset="903.484">779 188 5983 0 0,'8'-14'638'0'0,"-3"-13"1389"0"0,-5 25-1546 0 0,0 0 0 0 0,0 0 0 0 0,0 0 0 0 0,0 0-1 0 0,-1 0 1 0 0,1 0 0 0 0,-1 0 0 0 0,1 0 0 0 0,-1 0 0 0 0,0 0-1 0 0,0 0 1 0 0,0 0 0 0 0,0 0 0 0 0,0 1 0 0 0,0-1 0 0 0,-1 0 0 0 0,1 1-1 0 0,-1-1 1 0 0,1 1 0 0 0,-1-1 0 0 0,1 1 0 0 0,-1 0 0 0 0,0 0-1 0 0,-1-1-480 0 0,-33-6 1138 0 0,22 9-844 0 0,1 1 1 0 0,0 0-1 0 0,0 0 1 0 0,1 1-1 0 0,-1 1 1 0 0,0 0-1 0 0,1 1 1 0 0,0 0-1 0 0,0 1 1 0 0,1 0-1 0 0,-1 1 1 0 0,1 1-1 0 0,1-1 1 0 0,0 2-1 0 0,0-1 1 0 0,-2 3-295 0 0,11-9 19 0 0,-1 0 0 0 0,0-1 0 0 0,1 1 0 0 0,-1 0 1 0 0,1 0-1 0 0,0 0 0 0 0,0 0 0 0 0,0 0 0 0 0,0 1 0 0 0,0-1 0 0 0,0 0 1 0 0,0 0-1 0 0,1 1 0 0 0,-1-1 0 0 0,1 0 0 0 0,0 1 0 0 0,0-1 1 0 0,-1 1-1 0 0,1-1 0 0 0,1 0 0 0 0,-1 1 0 0 0,0-1 0 0 0,1 0 0 0 0,-1 1 1 0 0,1-1-1 0 0,0 0 0 0 0,0 0 0 0 0,0 1 0 0 0,0-1 0 0 0,0 0 1 0 0,0 0-1 0 0,0 0 0 0 0,1 0 0 0 0,-1 0 0 0 0,1 0 0 0 0,-1-1 0 0 0,1 1 1 0 0,0-1-1 0 0,0 1 0 0 0,0-1 0 0 0,1 2-19 0 0,78 37 45 0 0,-33-21-26 0 0,-40-15-19 0 0,0 0 0 0 0,0 0 0 0 0,-1 0 0 0 0,1 1 0 0 0,-1 0 0 0 0,0 1 0 0 0,-1-1 0 0 0,1 1 0 0 0,-1 1 0 0 0,-1-1 0 0 0,1 1 0 0 0,-1 0 0 0 0,0 0 0 0 0,3 6 0 0 0,-7-10 10 0 0,0 0-1 0 0,-1 0 0 0 0,1 0 1 0 0,-1 1-1 0 0,1-1 1 0 0,-1 0-1 0 0,0 0 1 0 0,0 0-1 0 0,0 0 1 0 0,-1 0-1 0 0,1 0 1 0 0,-1 1-1 0 0,0-1 1 0 0,0 0-1 0 0,0 0 1 0 0,0 0-1 0 0,0-1 0 0 0,-1 1 1 0 0,1 0-1 0 0,-1 0 1 0 0,0-1-1 0 0,0 1 1 0 0,0-1-1 0 0,0 0 1 0 0,0 1-1 0 0,0-1 1 0 0,-1 0-1 0 0,1 0 1 0 0,-1 0-1 0 0,-2 1-9 0 0,-85 43 348 0 0,69-38-305 0 0,13-3-21 0 0,0-2 0 0 0,0 1-1 0 0,0-1 1 0 0,-1 0 0 0 0,0-1 0 0 0,0 0 0 0 0,0 0 0 0 0,1-1-1 0 0,-1 0 1 0 0,0 0 0 0 0,-1-1 0 0 0,1 0 0 0 0,0-1-1 0 0,0 0 1 0 0,0-1 0 0 0,0 0-22 0 0,8 2-56 0 0,-1-1-1 0 0,1 1 0 0 0,0-1 1 0 0,-1 1-1 0 0,1-1 1 0 0,0 0-1 0 0,0 0 1 0 0,0 1-1 0 0,-1-1 1 0 0,1 0-1 0 0,0 0 1 0 0,0 0-1 0 0,0 0 0 0 0,0-1 1 0 0,1 1-1 0 0,-1 0 1 0 0,0 0-1 0 0,0 0 1 0 0,1-1-1 0 0,-1 1 1 0 0,1 0-1 0 0,-1-1 0 0 0,1 1 1 0 0,-1-1-1 0 0,1 1 1 0 0,0 0-1 0 0,0-1 1 0 0,0 1-1 0 0,0-1 1 0 0,0 1-1 0 0,0-1 1 0 0,0 1-1 0 0,0 0 0 0 0,0-1 1 0 0,1 1-1 0 0,-1-1 1 0 0,1 1-1 0 0,-1 0 1 0 0,1-1-1 0 0,-1 1 1 0 0,1 0-1 0 0,0-1 1 0 0,0 1-1 0 0,-1 0 0 0 0,2-1 57 0 0,45-50-5052 0 0,-30 38-2455 0 0</inkml:trace>
  <inkml:trace contextRef="#ctx0" brushRef="#br0" timeOffset="1291.486">1197 119 18023 0 0,'0'0'827'0'0,"-7"-1"266"0"0,-5-1-598 0 0,1 0 0 0 0,-1 2-1 0 0,1-1 1 0 0,-1 1-1 0 0,0 1 1 0 0,1 0 0 0 0,-1 0-1 0 0,1 1 1 0 0,0 1 0 0 0,0 0-1 0 0,0 0 1 0 0,0 1 0 0 0,-1 1-495 0 0,5-2 69 0 0,0 1 0 0 0,-1 0 1 0 0,1 1-1 0 0,1-1 1 0 0,-1 1-1 0 0,1 0 0 0 0,0 1 1 0 0,0 0-1 0 0,0 0 0 0 0,1 0-69 0 0,3-4 16 0 0,1 0-1 0 0,-1 0 0 0 0,1 0 0 0 0,0 0 0 0 0,0 0 1 0 0,0 0-1 0 0,0 0 0 0 0,0 0 0 0 0,0 1 1 0 0,0-1-1 0 0,1 0 0 0 0,-1 0 0 0 0,1 1 0 0 0,0-1 1 0 0,0 0-1 0 0,0 1 0 0 0,0-1 0 0 0,0 0 0 0 0,0 1 1 0 0,0-1-1 0 0,1 0 0 0 0,-1 1 0 0 0,1-1 1 0 0,0 0-1 0 0,0 0 0 0 0,0 1 0 0 0,0-1 0 0 0,0 0 1 0 0,0 0-1 0 0,0 0 0 0 0,1 0 0 0 0,-1-1 0 0 0,1 1 1 0 0,-1 0-1 0 0,1 0 0 0 0,1 0-15 0 0,118 71 0 0 0,-55-12 33 0 0,-64-59-31 0 0,-1 0-1 0 0,0 1 1 0 0,0-1-1 0 0,0 0 0 0 0,0 0 1 0 0,0 0-1 0 0,0 1 1 0 0,-1-1-1 0 0,1 0 1 0 0,-1 1-1 0 0,1-1 0 0 0,-1 1 1 0 0,0-1-1 0 0,0 1 1 0 0,0-1-1 0 0,0 0 0 0 0,0 1 1 0 0,-1-1-1 0 0,1 1 1 0 0,-1-1-1 0 0,0 0 0 0 0,1 1 1 0 0,-1-1-1 0 0,0 0 1 0 0,0 0-1 0 0,-1 0 0 0 0,1 0 1 0 0,0 0-1 0 0,-1 0 1 0 0,1 0-1 0 0,-1 0 1 0 0,0 0-1 0 0,1-1 0 0 0,-1 1 1 0 0,-1 0-2 0 0,-5 4 98 0 0,0 0 1 0 0,-1 0-1 0 0,0-1 1 0 0,0 0-1 0 0,-1 0 0 0 0,1-1 1 0 0,-1-1-1 0 0,0 1 1 0 0,0-2-1 0 0,0 1 1 0 0,0-1-1 0 0,-10 0-98 0 0,-1 2 128 0 0,14-3-117 0 0,0 1 1 0 0,1-1-1 0 0,-1-1 1 0 0,0 1 0 0 0,0-1-1 0 0,1 0 1 0 0,-1-1-1 0 0,0 0 1 0 0,1 0-1 0 0,-1 0 1 0 0,-5-2-12 0 0,11 2-99 0 0,1 1-68 0 0,0 0-22 0 0,28-16-6845 0 0,-23 15 3394 0 0,7-3-4134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31.077"/>
    </inkml:context>
    <inkml:brush xml:id="br0">
      <inkml:brushProperty name="width" value="0.05" units="cm"/>
      <inkml:brushProperty name="height" value="0.05" units="cm"/>
      <inkml:brushProperty name="color" value="#5B2D90"/>
    </inkml:brush>
  </inkml:definitions>
  <inkml:trace contextRef="#ctx0" brushRef="#br0">1 164 8495 0 0,'0'0'376'0'0,"0"0"72"0"0,0 0-352 0 0,0 0-96 0 0,0 0 0 0 0,0 0 0 0 0,0 0 208 0 0,0 0 24 0 0,0 0 8 0 0</inkml:trace>
  <inkml:trace contextRef="#ctx0" brushRef="#br0" timeOffset="436.537">35 129 10879 0 0,'0'0'498'0'0,"0"0"-9"0"0,0 0-237 0 0,0 0 152 0 0,0 0 99 0 0,0 0 17 0 0,0 0 22 0 0,0 0 69 0 0,0 0 28 0 0,0 0 7 0 0,0 2-16 0 0,24 345 4745 0 0,-13-258-5796 0 0,-10-88-472 0 0,-1-1-276 0 0,0 0-57 0 0</inkml:trace>
  <inkml:trace contextRef="#ctx0" brushRef="#br0" timeOffset="872.854">45 269 12927 0 0,'-1'-8'1172'0'0,"1"1"-973"0"0,1 1-1 0 0,-1 0 1 0 0,1-1-1 0 0,1 1 1 0 0,-1 0-1 0 0,1 0 1 0 0,0 0-1 0 0,0 0 1 0 0,1 0-1 0 0,0 0 1 0 0,0 1-1 0 0,0-1 1 0 0,1 1-1 0 0,-1 0 1 0 0,1 0-1 0 0,1 0 1 0 0,-1 0-1 0 0,1 1 1 0 0,-1 0 0 0 0,1 0-1 0 0,0 0 1 0 0,1 0-1 0 0,-1 1 1 0 0,1 0-1 0 0,0 0 1 0 0,-1 1-1 0 0,1-1 1 0 0,0 1-1 0 0,0 1 1 0 0,1-1-1 0 0,-1 1 1 0 0,0 0-1 0 0,1 0 1 0 0,-1 1-1 0 0,1 0-198 0 0,21 16 274 0 0,-26-9-171 0 0,1 0 1 0 0,-1 0-1 0 0,-1 0 1 0 0,1 0-1 0 0,-1 1 1 0 0,-1-1 0 0 0,1 1-1 0 0,-1-1 1 0 0,-1 0-1 0 0,1 1 1 0 0,-1-1-1 0 0,0 0 1 0 0,-1 1 0 0 0,0-1-1 0 0,0 0 1 0 0,-1 0-1 0 0,1 0 1 0 0,-1-1-1 0 0,-1 1 1 0 0,0-1 0 0 0,1 1-1 0 0,-2-1-103 0 0,-52 68 2364 0 0,56-73-2164 0 0,-8 10 683 0 0,9-8-872 0 0,1 1 1 0 0,-1-1-1 0 0,1 0 0 0 0,0 0 1 0 0,0 0-1 0 0,0 0 1 0 0,1 0-1 0 0,-1 0 0 0 0,1 0 1 0 0,0 0-1 0 0,-1 0 1 0 0,1-1-1 0 0,0 1 0 0 0,1-1 1 0 0,-1 1-1 0 0,0-1 1 0 0,1 0-1 0 0,-1 0 0 0 0,2 1-11 0 0,12 12 28 0 0,94 110 153 0 0,-97-114-198 0 0,-12-10-66 0 0,-1-1 0 0 0,14-5-4535 0 0,-9-1-3701 0 0</inkml:trace>
  <inkml:trace contextRef="#ctx0" brushRef="#br0" timeOffset="1184.614">405 29 3679 0 0,'0'0'284'0'0,"-5"-11"311"0"0,5 10-313 0 0,0 1 1 0 0,0 0-1 0 0,-1-1 0 0 0,1 1 0 0 0,0-1 0 0 0,0 1 1 0 0,0 0-1 0 0,-1-1 0 0 0,1 1 0 0 0,0-1 0 0 0,0 1 1 0 0,0-1-1 0 0,0 1 0 0 0,0-1 0 0 0,0 1 1 0 0,0 0-1 0 0,0-1 0 0 0,0 1 0 0 0,0-1 0 0 0,0 1 1 0 0,0-1-1 0 0,0 1 0 0 0,1-1 0 0 0,-1 1 0 0 0,0 0 1 0 0,0-1-1 0 0,0 1 0 0 0,1-1 0 0 0,-1 1 0 0 0,0 0 1 0 0,0-1-1 0 0,1 1 0 0 0,-1 0 0 0 0,0-1 1 0 0,1 1-1 0 0,-1 0 0 0 0,0 0 0 0 0,1-1 0 0 0,-1 1 1 0 0,0 0-1 0 0,1 0 0 0 0,-1 0 0 0 0,1-1 0 0 0,-1 1 1 0 0,1 0-1 0 0,-1 0 0 0 0,0 0 0 0 0,1 0 1 0 0,-1 0-1 0 0,1 0 0 0 0,-1 0 0 0 0,1 0 0 0 0,-1 0 1 0 0,1 0-1 0 0,-1 0 0 0 0,0 0 0 0 0,1 0 0 0 0,-1 0 1 0 0,1 0-1 0 0,-1 1 0 0 0,1-1 0 0 0,-1 0 0 0 0,1 0-281 0 0,11 7-98 0 0,13 19 968 0 0,-1 0 0 0 0,-1 1 0 0 0,-2 1 1 0 0,9 16-872 0 0,-15-22 45 0 0,-1 0 0 0 0,-2 1 0 0 0,0 1 1 0 0,-1-1-1 0 0,-2 2 0 0 0,0 0 0 0 0,-2 0 0 0 0,-1 0 0 0 0,3 24-45 0 0,-7-43-1 0 0,-1 0-1 0 0,-1 0 1 0 0,1-1-1 0 0,-1 1 1 0 0,0 0-1 0 0,0 0 1 0 0,0 0-1 0 0,-1 0 1 0 0,0-1-1 0 0,0 1 1 0 0,-1 0-1 0 0,0-1 1 0 0,0 1-1 0 0,0-1 1 0 0,0 1-1 0 0,-1-1 1 0 0,0 0-1 0 0,0 0 1 0 0,0 0-1 0 0,-1-1 1 0 0,0 1-1 0 0,1-1 1 0 0,-2 0-1 0 0,1 0 1 0 0,0 0-1 0 0,-1 0 1 0 0,0-1-1 0 0,0 0 1 0 0,0 0-1 0 0,-4 2 2 0 0,-35 3-2283 0 0,35-8 550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29.748"/>
    </inkml:context>
    <inkml:brush xml:id="br0">
      <inkml:brushProperty name="width" value="0.05" units="cm"/>
      <inkml:brushProperty name="height" value="0.05" units="cm"/>
      <inkml:brushProperty name="color" value="#5B2D90"/>
    </inkml:brush>
  </inkml:definitions>
  <inkml:trace contextRef="#ctx0" brushRef="#br0">62 555 6911 0 0,'0'0'528'0'0,"0"0"-121"0"0,-19-1 9399 0 0,13 1-8540 0 0,4-2-1001 0 0,-1 1 1 0 0,1-1 0 0 0,0 1-1 0 0,0-1 1 0 0,0 0-1 0 0,0 0 1 0 0,0 0-1 0 0,1 0 1 0 0,-1 0 0 0 0,1 0-1 0 0,-1-1 1 0 0,1 1-1 0 0,0 0 1 0 0,-1-1-1 0 0,1 1 1 0 0,1-1-1 0 0,-1 1 1 0 0,0-2-266 0 0,-5-82 1838 0 0,6 66-1383 0 0,0-5-304 0 0,1 0 0 0 0,1 1 0 0 0,2-1 1 0 0,0 1-1 0 0,1 0 0 0 0,2 0 0 0 0,0 0 0 0 0,2 1 0 0 0,0 0 0 0 0,2 1 0 0 0,0 0 0 0 0,8-10-151 0 0,47-32-841 0 0,-31 43-8649 0 0,-27 16 1952 0 0</inkml:trace>
  <inkml:trace contextRef="#ctx0" brushRef="#br0" timeOffset="828.901">347 166 5983 0 0,'0'0'464'0'0,"3"-7"1396"0"0,2 0 835 0 0,2-2 608 0 0,-5 4 2718 0 0,8 24-4208 0 0,-10-8-1631 0 0,0 0-1 0 0,0-1 0 0 0,-1 1 1 0 0,0-1-1 0 0,-1 1 1 0 0,0-1-1 0 0,-1 0 0 0 0,0 1 1 0 0,0-1-1 0 0,-1-1 1 0 0,-5 9-182 0 0,5-8 104 0 0,1-3-50 0 0,-40 135 1828 0 0,45-141-1809 0 0,-1 1-1 0 0,1 0 1 0 0,0 0-1 0 0,0-1 1 0 0,-1 1 0 0 0,1-1-1 0 0,0 1 1 0 0,0-1-1 0 0,0 0 1 0 0,0 0 0 0 0,1 0-1 0 0,-1 0 1 0 0,0 0-1 0 0,0-1 1 0 0,1 1 0 0 0,-1 0-1 0 0,0-1 1 0 0,1 0-1 0 0,-1 0 1 0 0,0 1 0 0 0,2-2-73 0 0,13 5 198 0 0,0 1-177 0 0,1 0 0 0 0,-1-1 0 0 0,1-1 0 0 0,0-1 0 0 0,0 0 1 0 0,0-1-1 0 0,13-2-21 0 0,33-11-3791 0 0,-55 9 2119 0 0</inkml:trace>
  <inkml:trace contextRef="#ctx0" brushRef="#br0" timeOffset="1078.281">620 581 9671 0 0,'0'0'748'0'0,"0"0"-161"0"0,8-13 5849 0 0,85-91 1137 0 0,-67 56-9982 0 0,-26 42 1042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33.567"/>
    </inkml:context>
    <inkml:brush xml:id="br0">
      <inkml:brushProperty name="width" value="0.05" units="cm"/>
      <inkml:brushProperty name="height" value="0.05" units="cm"/>
      <inkml:brushProperty name="color" value="#5B2D90"/>
    </inkml:brush>
  </inkml:definitions>
  <inkml:trace contextRef="#ctx0" brushRef="#br0">1 43 15143 0 0,'1'-1'695'0'0,"104"-37"3183"0"0,-32 35-1372 0 0,-61 4-2898 0 0,24 5 750 0 0,-14 5-7320 0 0,-16-8 407 0 0</inkml:trace>
  <inkml:trace contextRef="#ctx0" brushRef="#br0" timeOffset="247.94">68 140 10591 0 0,'0'0'819'0'0,"0"0"-219"0"0,0 0 1064 0 0,0 0 528 0 0,1 0 829 0 0,5-2-1654 0 0,11-5-469 0 0,0 1 1 0 0,1 2-1 0 0,0-1 0 0 0,0 2 1 0 0,0 0-1 0 0,13 1-898 0 0,110 9-2076 0 0,-127-6 907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36.100"/>
    </inkml:context>
    <inkml:brush xml:id="br0">
      <inkml:brushProperty name="width" value="0.05" units="cm"/>
      <inkml:brushProperty name="height" value="0.05" units="cm"/>
      <inkml:brushProperty name="color" value="#5B2D90"/>
    </inkml:brush>
  </inkml:definitions>
  <inkml:trace contextRef="#ctx0" brushRef="#br0">0 23 7831 0 0,'0'0'603'0'0,"17"-14"11437"0"0,-9 12-11599 0 0,-1 0 1 0 0,1 0 0 0 0,0 1-1 0 0,0 0 1 0 0,0 0-1 0 0,0 1 1 0 0,0 0 0 0 0,-1 0-1 0 0,1 1 1 0 0,0 0-1 0 0,0 1 1 0 0,0 0-442 0 0,3-1 114 0 0,75 14-2591 0 0,-80-14 1178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37.125"/>
    </inkml:context>
    <inkml:brush xml:id="br0">
      <inkml:brushProperty name="width" value="0.05" units="cm"/>
      <inkml:brushProperty name="height" value="0.05" units="cm"/>
      <inkml:brushProperty name="color" value="#5B2D90"/>
    </inkml:brush>
  </inkml:definitions>
  <inkml:trace contextRef="#ctx0" brushRef="#br0">1 6 7367 0 0,'0'0'568'0'0,"0"0"-38"0"0,0 0 1226 0 0,0-1 1126 0 0,0-3-1886 0 0,1 3 4888 0 0,5 4-5694 0 0,-1 0-1 0 0,0 0 1 0 0,0 0 0 0 0,0 1-1 0 0,-1 0 1 0 0,1 0 0 0 0,-1 0-1 0 0,0 1 1 0 0,0-1 0 0 0,-1 1-1 0 0,1 0 1 0 0,-1 0 0 0 0,0 0-1 0 0,0 0 1 0 0,0 1 0 0 0,-1-1-1 0 0,0 1 1 0 0,0 0 0 0 0,-1-1-1 0 0,1 3-189 0 0,4 8 276 0 0,2 9-73 0 0,-1-1-1 0 0,-2 1 0 0 0,0 0 0 0 0,-2 1 0 0 0,-1-1 0 0 0,-1 1 0 0 0,-1-1 0 0 0,-1 1 0 0 0,-2 5-202 0 0,0-2 29 0 0,0-1 0 0 0,-2 0 0 0 0,-2 0-1 0 0,0 0 1 0 0,-9 20-29 0 0,15-45 204 0 0,0 0-3855 0 0,1-3 2258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41.127"/>
    </inkml:context>
    <inkml:brush xml:id="br0">
      <inkml:brushProperty name="width" value="0.05" units="cm"/>
      <inkml:brushProperty name="height" value="0.05" units="cm"/>
      <inkml:brushProperty name="color" value="#00A0D7"/>
    </inkml:brush>
  </inkml:definitions>
  <inkml:trace contextRef="#ctx0" brushRef="#br0">312 34 5527 0 0,'0'0'423'0'0,"-9"-12"2257"0"0,-12-5 5825 0 0,-5 12-4641 0 0,-54 29-1661 0 0,63-15-1857 0 0,-1 1 0 0 0,2 1 0 0 0,-1 0 0 0 0,2 1 0 0 0,-1 1 0 0 0,2 0 0 0 0,0 1 0 0 0,0 1 0 0 0,-5 8-346 0 0,17-20 21 0 0,0 0 0 0 0,1-1 0 0 0,-1 2 0 0 0,0-1-1 0 0,1 0 1 0 0,0 0 0 0 0,0 0 0 0 0,0 1 0 0 0,0-1-1 0 0,0 1 1 0 0,1-1 0 0 0,-1 0 0 0 0,1 1 0 0 0,0-1-1 0 0,0 1 1 0 0,1-1 0 0 0,-1 1 0 0 0,1-1-1 0 0,-1 1 1 0 0,1-1 0 0 0,0 0 0 0 0,0 1 0 0 0,1-1-1 0 0,-1 0 1 0 0,1 0 0 0 0,-1 0 0 0 0,1 0 0 0 0,0 0-1 0 0,0 0 1 0 0,0 0 0 0 0,1-1 0 0 0,1 3-21 0 0,4 3 56 0 0,1 0 0 0 0,0-1 0 0 0,0 0 0 0 0,1 0 0 0 0,0-1 1 0 0,0 0-1 0 0,1-1 0 0 0,-1 0 0 0 0,5 1-56 0 0,3-1-14 0 0,1 0 0 0 0,-1-1 0 0 0,1-1 0 0 0,-1-1 0 0 0,1 0 0 0 0,0-2 0 0 0,0 0 0 0 0,-1-1 0 0 0,1-1 0 0 0,0-1 0 0 0,-1 0 0 0 0,15-5 14 0 0,28-24-555 0 0,-41 5-1103 0 0,-23-7-3291 0 0,-4 22-2569 0 0</inkml:trace>
  <inkml:trace contextRef="#ctx0" brushRef="#br0" timeOffset="263.577">84 165 10135 0 0,'0'0'778'0'0,"0"0"-197"0"0,0 0 1054 0 0,0 0 518 0 0,2 1 102 0 0,45 12 2893 0 0,33-17-3134 0 0,-47 1-1349 0 0,167-23 12 0 0,-116 8-4335 0 0,-70 14-4502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37.653"/>
    </inkml:context>
    <inkml:brush xml:id="br0">
      <inkml:brushProperty name="width" value="0.05" units="cm"/>
      <inkml:brushProperty name="height" value="0.05" units="cm"/>
      <inkml:brushProperty name="color" value="#5B2D90"/>
    </inkml:brush>
  </inkml:definitions>
  <inkml:trace contextRef="#ctx0" brushRef="#br0">0 25 20039 0 0,'0'0'455'0'0,"0"0"61"0"0,0 0 31 0 0,0 0-54 0 0,13-6 113 0 0,-8 3-519 0 0,1 0 0 0 0,-1 1-1 0 0,1 0 1 0 0,0 0 0 0 0,0 0-1 0 0,-1 1 1 0 0,1-1 0 0 0,0 1-1 0 0,0 1 1 0 0,1-1 0 0 0,-1 1-1 0 0,0 0 1 0 0,0 1 0 0 0,0 0-1 0 0,0 0 1 0 0,0 0 0 0 0,0 0-1 0 0,-1 1 1 0 0,1 0 0 0 0,0 0-1 0 0,0 1-86 0 0,-5-2 8 0 0,1 0-1 0 0,-1 0 1 0 0,0 0-1 0 0,0 0 1 0 0,0 0-1 0 0,1 0 1 0 0,-1 1-1 0 0,-1-1 1 0 0,1 0-1 0 0,0 1 0 0 0,0-1 1 0 0,0 1-1 0 0,-1-1 1 0 0,1 1-1 0 0,-1-1 1 0 0,1 1-1 0 0,-1-1 1 0 0,0 1-1 0 0,1 0 1 0 0,-1-1-1 0 0,0 1 1 0 0,0 0-1 0 0,0-1 0 0 0,0 1 1 0 0,0-1-1 0 0,-1 1 1 0 0,1 0-1 0 0,0-1 1 0 0,-1 1-1 0 0,1-1 1 0 0,-1 1-1 0 0,0-1 1 0 0,1 1-1 0 0,-1-1 0 0 0,0 1-7 0 0,-36 51 558 0 0,32-46-366 0 0,-21 22 752 0 0,25-28-676 0 0,1-1 52 0 0,0 0 28 0 0,0 0 4 0 0,0 0-73 0 0,34 16-210 0 0,-29-12-132 0 0,1 0-1 0 0,-1-1 1 0 0,1 0-1 0 0,0 1 1 0 0,0-2 0 0 0,0 1-1 0 0,1-1 1 0 0,-1 0-1 0 0,0 0 1 0 0,1-1 0 0 0,0 0-1 0 0,-1 0 1 0 0,1 0-1 0 0,0-1 1 0 0,-1 0 0 0 0,1 0-1 0 0,-1-1 1 0 0,1 0 0 0 0,0 0-1 0 0,2-1 64 0 0,-7 2-283 0 0,3-1-2947 0 0,0 0-5289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38.076"/>
    </inkml:context>
    <inkml:brush xml:id="br0">
      <inkml:brushProperty name="width" value="0.05" units="cm"/>
      <inkml:brushProperty name="height" value="0.05" units="cm"/>
      <inkml:brushProperty name="color" value="#5B2D90"/>
    </inkml:brush>
  </inkml:definitions>
  <inkml:trace contextRef="#ctx0" brushRef="#br0">98 0 16127 0 0,'0'0'738'0'0,"0"0"-16"0"0,-6 14 646 0 0,-12 63 4024 0 0,14 42-5804 0 0,4-89-472 0 0,1-20-536 0 0,0-2-68 0 0</inkml:trace>
  <inkml:trace contextRef="#ctx0" brushRef="#br0" timeOffset="266.434">1 119 6447 0 0,'0'0'499'0'0,"0"0"166"0"0,1-1 4296 0 0,5-7-240 0 0,27-5 2071 0 0,26 11-5467 0 0,-39 2-757 0 0,12 1-894 0 0,31-2 1110 0 0,-20-1-8253 0 0,-30 1-691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36.567"/>
    </inkml:context>
    <inkml:brush xml:id="br0">
      <inkml:brushProperty name="width" value="0.05" units="cm"/>
      <inkml:brushProperty name="height" value="0.05" units="cm"/>
      <inkml:brushProperty name="color" value="#5B2D90"/>
    </inkml:brush>
  </inkml:definitions>
  <inkml:trace contextRef="#ctx0" brushRef="#br0">21 7 10191 0 0,'0'0'464'0'0,"0"0"-8"0"0,0 0-193 0 0,0 0 258 0 0,0 0 147 0 0,5-3 455 0 0,-2 2 1969 0 0,-1 4-2886 0 0,-1-1 1 0 0,1 1 0 0 0,-1-1-1 0 0,0 1 1 0 0,0-1-1 0 0,1 1 1 0 0,-2 0 0 0 0,1 0-1 0 0,0 0 1 0 0,0-1-1 0 0,-1 1 1 0 0,0 0-1 0 0,0 0 1 0 0,1 0 0 0 0,-2 0-1 0 0,1 0 1 0 0,0 0-1 0 0,0 0 1 0 0,-1 0-1 0 0,0-1 1 0 0,0 1 0 0 0,0 0-1 0 0,0 0 1 0 0,0-1-1 0 0,0 1 1 0 0,0-1 0 0 0,-1 1-1 0 0,0 0-206 0 0,-2 8 333 0 0,-3 13 133 0 0,3-16-345 0 0,1-1 1 0 0,0 1-1 0 0,1 1 0 0 0,0-1 0 0 0,1 0 1 0 0,-1 0-1 0 0,2 1 0 0 0,-1-1 1 0 0,1 1-1 0 0,0-1 0 0 0,1 6-121 0 0,20 6 197 0 0,-11-17-179 0 0,0-1-1 0 0,0 0 1 0 0,1-1-1 0 0,-1-1 1 0 0,1 1-1 0 0,-1-1 0 0 0,0-1 1 0 0,1 0-1 0 0,-1-1 1 0 0,0 0-1 0 0,1 0 1 0 0,-1-1-1 0 0,0 0 0 0 0,3-3-17 0 0,16-2-82 0 0,6-6-710 0 0,-22 6-7497 0 0,-12 8 1395 0 0</inkml:trace>
  <inkml:trace contextRef="#ctx0" brushRef="#br0" timeOffset="246.364">294 0 8287 0 0,'0'0'639'0'0,"0"0"-96"0"0,0 0 1134 0 0,0 0 540 0 0,0 2 109 0 0,7 60 4205 0 0,-17 36-3812 0 0,1-35-1883 0 0,1 4-337 0 0,4-46-539 0 0,1 1 1 0 0,1 0 0 0 0,1 0-1 0 0,0 0 1 0 0,2-1 0 0 0,2 13 39 0 0,1-21-347 0 0,0-10-3103 0 0,1-4 1696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35.085"/>
    </inkml:context>
    <inkml:brush xml:id="br0">
      <inkml:brushProperty name="width" value="0.05" units="cm"/>
      <inkml:brushProperty name="height" value="0.05" units="cm"/>
      <inkml:brushProperty name="color" value="#5B2D90"/>
    </inkml:brush>
  </inkml:definitions>
  <inkml:trace contextRef="#ctx0" brushRef="#br0">84 701 5063 0 0,'0'0'390'0'0,"-15"-7"4939"0"0,-18-19 3980 0 0,12-7-5082 0 0,18 24-4041 0 0,0 0-1 0 0,0 0 0 0 0,1-1 1 0 0,1 1-1 0 0,0-1 1 0 0,0 1-1 0 0,0-1 1 0 0,2 0-1 0 0,-1 1 0 0 0,1-1 1 0 0,1-5-186 0 0,2-19 143 0 0,2 0 0 0 0,1 0 1 0 0,2 1-1 0 0,1 0 0 0 0,1 1 1 0 0,2 0-1 0 0,1 1 0 0 0,2 0 1 0 0,1 1-1 0 0,2 1-143 0 0,-3 6-291 0 0,1 1 0 0 0,1 0 0 0 0,1 2 1 0 0,1 0-1 0 0,1 2 0 0 0,12-9 291 0 0,-17 17-2132 0 0,-14 9 497 0 0</inkml:trace>
  <inkml:trace contextRef="#ctx0" brushRef="#br0" timeOffset="486.204">362 221 10135 0 0,'0'0'778'0'0,"0"-1"-506"0"0,4-2 6 0 0,7-6 4514 0 0,8 3 1357 0 0,-4 36-4945 0 0,-14-22-1152 0 0,-1 1-1 0 0,0-1 0 0 0,-1 0 0 0 0,1 0 0 0 0,-1 0 0 0 0,-1 0 1 0 0,0 0-1 0 0,0 0 0 0 0,0 0 0 0 0,-2 2-51 0 0,-11 58 1935 0 0,15-67-1647 0 0,0-1-35 0 0,5 6 437 0 0,0-4-596 0 0,1 0 0 0 0,-1-1 0 0 0,1 0 1 0 0,-1 0-1 0 0,1 0 0 0 0,-1 0 0 0 0,1-1 0 0 0,0 0 0 0 0,-1 0 1 0 0,1 0-1 0 0,0-1 0 0 0,5-1-94 0 0,7 0 72 0 0,122-9-310 0 0,-129 12-753 0 0,-5-1-4431 0 0,-6 0 5410 0 0,0 0-1766 0 0</inkml:trace>
  <inkml:trace contextRef="#ctx0" brushRef="#br0" timeOffset="750.832">693 147 17567 0 0,'0'0'803'0'0,"0"0"-18"0"0,-1 1-501 0 0,-2 3 83 0 0,-1-1 0 0 0,2 0-1 0 0,-1 1 1 0 0,0-1 0 0 0,1 1 0 0 0,0 0-1 0 0,-1 0 1 0 0,2 0 0 0 0,-1 0 0 0 0,0 0-1 0 0,1 0 1 0 0,0 0 0 0 0,0 1-1 0 0,0-1 1 0 0,0 0 0 0 0,1 1 0 0 0,-1-1-1 0 0,1 1 1 0 0,1 1-367 0 0,-8 332 1225 0 0,10-307-1404 0 0,-1-16-2538 0 0,7-18-1489 0 0,-2-2-3429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40.881"/>
    </inkml:context>
    <inkml:brush xml:id="br0">
      <inkml:brushProperty name="width" value="0.05" units="cm"/>
      <inkml:brushProperty name="height" value="0.05" units="cm"/>
      <inkml:brushProperty name="color" value="#5B2D90"/>
    </inkml:brush>
  </inkml:definitions>
  <inkml:trace contextRef="#ctx0" brushRef="#br0">173 2 5063 0 0,'0'0'390'0'0,"-12"-1"4532"0"0,7 1 1562 0 0,-40 18 735 0 0,35-10-6928 0 0,0 1 0 0 0,0 0 0 0 0,1 1 0 0 0,0 0 1 0 0,1 0-1 0 0,0 1 0 0 0,1 0 0 0 0,-2 3-291 0 0,5-8 25 0 0,0 0 0 0 0,1 0 0 0 0,0 0 0 0 0,0 1 0 0 0,0-1 0 0 0,1 1 0 0 0,0-1 0 0 0,0 1 0 0 0,0 0 0 0 0,1 0 0 0 0,0 0 0 0 0,1 0 0 0 0,0 0 0 0 0,0 0 0 0 0,0 0 0 0 0,1 0 0 0 0,0 0 0 0 0,0 0 0 0 0,1 0 0 0 0,-1 0 0 0 0,2 0 0 0 0,-1-1 0 0 0,1 1 0 0 0,0-1-1 0 0,0 0 1 0 0,1 0 0 0 0,0 0 0 0 0,0 0 0 0 0,0-1 0 0 0,1 1 0 0 0,-1-1 0 0 0,1 0 0 0 0,1 0 0 0 0,-1-1 0 0 0,1 0 0 0 0,0 0 0 0 0,0 0 0 0 0,0-1 0 0 0,0 1 0 0 0,0-1 0 0 0,2-1-25 0 0,-1 0-4 0 0,0 0-1 0 0,0 0 1 0 0,1-1-1 0 0,-1-1 0 0 0,1 1 1 0 0,-1-1-1 0 0,0 0 1 0 0,1-1-1 0 0,-1 0 1 0 0,1 0-1 0 0,-1-1 1 0 0,0 1-1 0 0,0-2 1 0 0,0 1-1 0 0,0-1 1 0 0,0 0-1 0 0,0 0 1 0 0,-1-1-1 0 0,0 0 1 0 0,1 0-1 0 0,-2 0 1 0 0,1-1-1 0 0,0 0 1 0 0,-1 0-1 0 0,0-1 1 0 0,0 1-1 0 0,0-1 1 0 0,-1 0-1 0 0,0-1 1 0 0,0 1-1 0 0,-1-1 0 0 0,1 1 1 0 0,-1-1-1 0 0,-1 0 1 0 0,0 0-1 0 0,2-7 5 0 0,-2 8-1 0 0,0 1-1 0 0,0-1 0 0 0,-1 1 1 0 0,0-1-1 0 0,0 0 0 0 0,0 1 0 0 0,-1-1 1 0 0,1 0-1 0 0,-2 0 0 0 0,1 1 0 0 0,-1-1 1 0 0,1 0-1 0 0,-1 0 0 0 0,-1 1 1 0 0,1-1-1 0 0,-1 1 0 0 0,0-1 0 0 0,-1 1 1 0 0,1 0-1 0 0,-1 0 0 0 0,0 0 1 0 0,0 0-1 0 0,0 0 0 0 0,-1 1 0 0 0,0 0 1 0 0,0-1-1 0 0,0 1 0 0 0,0 1 1 0 0,-1-1-1 0 0,1 0 0 0 0,-5-1 2 0 0,-48-10-1363 0 0,44 12-1066 0 0,12 3 813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41.192"/>
    </inkml:context>
    <inkml:brush xml:id="br0">
      <inkml:brushProperty name="width" value="0.05" units="cm"/>
      <inkml:brushProperty name="height" value="0.05" units="cm"/>
      <inkml:brushProperty name="color" value="#5B2D90"/>
    </inkml:brush>
  </inkml:definitions>
  <inkml:trace contextRef="#ctx0" brushRef="#br0">4 0 16127 0 0,'0'0'1242'0'0,"-1"0"-812"0"0,-1 0-118 0 0,1 0 1052 0 0,1 0 448 0 0,0 0 79 0 0,0 0-175 0 0,0 0-810 0 0,9 17 568 0 0,57 78-21 0 0,-55-79-1439 0 0,-1 0 0 0 0,0 0 0 0 0,-1 1 0 0 0,-1 0 0 0 0,-1 1 1 0 0,-1-1-1 0 0,0 2 0 0 0,-1-1 0 0 0,-1 0 0 0 0,-1 1 0 0 0,0 0 0 0 0,-1 0 0 0 0,-2 0 0 0 0,0 0 0 0 0,0 0 0 0 0,-3 9-14 0 0,-2-8 24 0 0,0-1-1 0 0,-2 0 0 0 0,0-1 0 0 0,-1 1 1 0 0,-1-2-1 0 0,0 1 0 0 0,-2-1 0 0 0,0 0 0 0 0,0-1 1 0 0,-2-1-1 0 0,0 0 0 0 0,-5 4-23 0 0,-1 0-655 0 0,18-18-94 0 0,17-37-6391 0 0,-8 23-548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41.639"/>
    </inkml:context>
    <inkml:brush xml:id="br0">
      <inkml:brushProperty name="width" value="0.05" units="cm"/>
      <inkml:brushProperty name="height" value="0.05" units="cm"/>
      <inkml:brushProperty name="color" value="#5B2D90"/>
    </inkml:brush>
  </inkml:definitions>
  <inkml:trace contextRef="#ctx0" brushRef="#br0">0 55 12439 0 0,'0'0'566'0'0,"2"-13"212"0"0,-1 10-525 0 0,0 1-1 0 0,1-1 0 0 0,-1 1 1 0 0,1-1-1 0 0,0 1 0 0 0,0-1 1 0 0,0 1-1 0 0,0 0 0 0 0,0 0 1 0 0,0 0-1 0 0,0 0 0 0 0,1 1 1 0 0,-1-1-1 0 0,1 0 0 0 0,0 1 1 0 0,-1 0-1 0 0,1 0 0 0 0,0-1 1 0 0,0 2-1 0 0,-1-1 0 0 0,1 0 1 0 0,0 1-1 0 0,0-1 0 0 0,3 1-252 0 0,73-1 6152 0 0,-76 1-6123 0 0,1 1 0 0 0,0-1 0 0 0,-1 0 0 0 0,1 1 0 0 0,0 0 0 0 0,-1 0 0 0 0,1 0 0 0 0,-1 0-1 0 0,1 0 1 0 0,-1 1 0 0 0,0-1 0 0 0,1 1 0 0 0,-1 0 0 0 0,0 0 0 0 0,0 0 0 0 0,0 1 0 0 0,-1-1 0 0 0,1 1 0 0 0,0 0 0 0 0,-1-1 0 0 0,0 1 0 0 0,0 0-1 0 0,0 0 1 0 0,0 1 0 0 0,0-1 0 0 0,0 0 0 0 0,-1 0 0 0 0,0 1 0 0 0,1-1 0 0 0,-1 1 0 0 0,-1 0 0 0 0,1-1 0 0 0,0 1 0 0 0,-1 0 0 0 0,0-1 0 0 0,0 1-1 0 0,0 0 1 0 0,0-1 0 0 0,-1 1 0 0 0,1 0 0 0 0,-1-1 0 0 0,0 1 0 0 0,-1 2-29 0 0,-2 2 168 0 0,-1-1 0 0 0,0 0 0 0 0,0 0 0 0 0,-1-1 0 0 0,0 0 0 0 0,0 0 0 0 0,0 0-1 0 0,-1 0 1 0 0,0-1 0 0 0,-2 1-168 0 0,-28 25 1284 0 0,36-30-1083 0 0,1-1-10 0 0,0 0-6 0 0,1 11 375 0 0,8-5-569 0 0,1-1 1 0 0,-1-1-1 0 0,1 1 0 0 0,1-1 1 0 0,-1-1-1 0 0,0 0 0 0 0,1-1 1 0 0,0 0-1 0 0,0 0 0 0 0,7-1 9 0 0,2 2-176 0 0,26-2-603 0 0,3 1-4332 0 0,-48-2 3557 0 0,-1 0-28 0 0,0 0-9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41.886"/>
    </inkml:context>
    <inkml:brush xml:id="br0">
      <inkml:brushProperty name="width" value="0.05" units="cm"/>
      <inkml:brushProperty name="height" value="0.05" units="cm"/>
      <inkml:brushProperty name="color" value="#5B2D90"/>
    </inkml:brush>
  </inkml:definitions>
  <inkml:trace contextRef="#ctx0" brushRef="#br0">0 0 14279 0 0,'0'0'1103'0'0,"11"4"-390"0"0,16-1 4828 0 0,16-4-1534 0 0,-14 0-2495 0 0,92 3-1552 0 0,-120-2-526 0 0,2 0 359 0 0,0 1-7101 0 0,1 3-895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42.137"/>
    </inkml:context>
    <inkml:brush xml:id="br0">
      <inkml:brushProperty name="width" value="0.05" units="cm"/>
      <inkml:brushProperty name="height" value="0.05" units="cm"/>
      <inkml:brushProperty name="color" value="#5B2D90"/>
    </inkml:brush>
  </inkml:definitions>
  <inkml:trace contextRef="#ctx0" brushRef="#br0">0 8 22399 0 0,'0'0'513'0'0,"0"0"73"0"0,0 0 28 0 0,0 0-74 0 0,2 1-262 0 0,110-4 2214 0 0,-80 0-2940 0 0,-15 2-1426 0 0,-1 0-4169 0 0,1 1-2159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42.391"/>
    </inkml:context>
    <inkml:brush xml:id="br0">
      <inkml:brushProperty name="width" value="0.05" units="cm"/>
      <inkml:brushProperty name="height" value="0.05" units="cm"/>
      <inkml:brushProperty name="color" value="#5B2D90"/>
    </inkml:brush>
  </inkml:definitions>
  <inkml:trace contextRef="#ctx0" brushRef="#br0">57 122 18687 0 0,'10'-17'2024'0'0,"-8"24"4877"0"0,-4 36-6174 0 0,-42 111 367 0 0,28-109-648 0 0,9 6 222 0 0,7-50-561 0 0,10 14 253 0 0,-5-14-327 0 0,0 0-1 0 0,0 1 1 0 0,0-2 0 0 0,0 1 0 0 0,0-1 0 0 0,1 1 0 0 0,-1-1-1 0 0,0-1 1 0 0,0 1 0 0 0,0-1 0 0 0,0 0 0 0 0,0 0-1 0 0,0 0 1 0 0,3-2-33 0 0,26-4 118 0 0,98-19-2249 0 0,-108 16-2344 0 0,-17 6-2221 0 0,-6 4-1194 0 0</inkml:trace>
  <inkml:trace contextRef="#ctx0" brushRef="#br0" timeOffset="215.142">373 0 22111 0 0,'-4'16'1689'0'0,"-12"92"722"0"0,-22 56 1746 0 0,23-108-3982 0 0,3 0 1 0 0,2 1 0 0 0,-1 40-176 0 0,7-44-5221 0 0,2-46 3498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38.495"/>
    </inkml:context>
    <inkml:brush xml:id="br0">
      <inkml:brushProperty name="width" value="0.05" units="cm"/>
      <inkml:brushProperty name="height" value="0.05" units="cm"/>
      <inkml:brushProperty name="color" value="#00A0D7"/>
    </inkml:brush>
  </inkml:definitions>
  <inkml:trace contextRef="#ctx0" brushRef="#br0">3 66 3679 0 0,'0'0'284'0'0,"0"0"243"0"0,0 0 1713 0 0,0 0 767 0 0,0 0 155 0 0,0 0-287 0 0,0 0-1346 0 0,0 0-590 0 0,-2 16 1177 0 0,1-2-1776 0 0,1 0 1 0 0,1 0 0 0 0,-1 0-1 0 0,2 0 1 0 0,0 0-1 0 0,1 0 1 0 0,0 0 0 0 0,1-1-1 0 0,1 1-340 0 0,-5-13 147 0 0,0-1-23 0 0,0 0-11 0 0,0 0-1 0 0,0 0 13 0 0,0 0 55 0 0,12-7 835 0 0,69-132 14 0 0,-39 98-4477 0 0,-33 35 1507 0 0</inkml:trace>
  <inkml:trace contextRef="#ctx0" brushRef="#br0" timeOffset="297.032">392 88 15575 0 0,'-15'2'768'0'0,"0"1"0"0"0,1 1 0 0 0,-1 0 0 0 0,1 1 0 0 0,0 1-1 0 0,0 0 1 0 0,1 1 0 0 0,0 0 0 0 0,0 1 0 0 0,-2 2-768 0 0,1 19 984 0 0,34-14-842 0 0,-13-11-145 0 0,0-1-1 0 0,0 0 1 0 0,0-1-1 0 0,1 1 1 0 0,-1-2-1 0 0,1 1 0 0 0,0-1 1 0 0,0 0-1 0 0,-1 0 1 0 0,1-1-1 0 0,0 0 1 0 0,0-1-1 0 0,-1 0 0 0 0,1 0 1 0 0,0 0-1 0 0,-1-1 1 0 0,1 0-1 0 0,-1-1 1 0 0,1 1-1 0 0,-1-2 0 0 0,0 1 1 0 0,6-4 3 0 0,-11 5-17 0 0,-1 0 0 0 0,1 1 0 0 0,0-1 0 0 0,0 0 0 0 0,-1 0 0 0 0,1 0 0 0 0,-1 0-1 0 0,0 0 1 0 0,0 0 0 0 0,1-1 0 0 0,-1 1 0 0 0,-1 0 0 0 0,1-1 0 0 0,0 1 0 0 0,-1 0 0 0 0,1-1 0 0 0,-1 1 0 0 0,1-1 0 0 0,-1 1 0 0 0,0-1 0 0 0,0 1 0 0 0,0-1 0 0 0,-1 1 0 0 0,1-1 0 0 0,-1 1 0 0 0,1-1 0 0 0,-1 1 0 0 0,0 0 0 0 0,0-1 0 0 0,0 1 0 0 0,0 0 0 0 0,0 0-1 0 0,0-1 1 0 0,-1 1 0 0 0,1 0 0 0 0,-1 0 0 0 0,1 1 0 0 0,-1-1 0 0 0,0 0 0 0 0,0 0 0 0 0,0 1 0 0 0,0-1 0 0 0,0 1 0 0 0,0 0 0 0 0,0 0 0 0 0,-1-1 0 0 0,1 1 0 0 0,0 1 0 0 0,-1-1 0 0 0,-1 0 17 0 0,-64-23-2201 0 0,66 23-126 0 0,2 1-4668 0 0</inkml:trace>
  <inkml:trace contextRef="#ctx0" brushRef="#br0" timeOffset="733.197">490 189 8287 0 0,'0'0'382'0'0,"0"0"-8"0"0,0 0 132 0 0,0 0 1439 0 0,0 0 656 0 0,0 0 137 0 0,0 0-282 0 0,0 0-1271 0 0,0 0-558 0 0,3-7 332 0 0,57-86-332 0 0,-14 48-627 0 0,-31 44 0 0 0,-4 13 0 0 0,-10-6 64 0 0,0-1 0 0 0,0 1 0 0 0,0 0 0 0 0,-1 0-1 0 0,1 0 1 0 0,-2 0 0 0 0,1-1 0 0 0,0 1 0 0 0,-1 0 0 0 0,0 0 0 0 0,-1-1-1 0 0,1 1 1 0 0,-3 4-64 0 0,-3 20 223 0 0,7-30-217 0 0,0 1 0 0 0,0 0-1 0 0,0-1 1 0 0,0 1-1 0 0,0-1 1 0 0,0 1 0 0 0,1-1-1 0 0,-1 1 1 0 0,0-1-1 0 0,0 1 1 0 0,1-1-1 0 0,-1 1 1 0 0,0-1 0 0 0,1 1-1 0 0,-1-1 1 0 0,0 1-1 0 0,1-1 1 0 0,-1 0-1 0 0,0 1 1 0 0,1-1 0 0 0,-1 0-1 0 0,1 1 1 0 0,-1-1-1 0 0,1 0 1 0 0,-1 1-1 0 0,1-1 1 0 0,-1 0 0 0 0,1 0-1 0 0,-1 0 1 0 0,1 0-1 0 0,-1 1 1 0 0,1-1 0 0 0,0 0-1 0 0,-1 0 1 0 0,1 0-1 0 0,-1 0 1 0 0,1 0-1 0 0,-1 0 1 0 0,1 0 0 0 0,-1-1-1 0 0,1 1 1 0 0,0 0-1 0 0,-1 0 1 0 0,1 0-1 0 0,-1 0 1 0 0,1-1 0 0 0,-1 1-1 0 0,1 0 1 0 0,-1-1-6 0 0,30-9 201 0 0,65-57-406 0 0,-90 79 138 0 0,-18 30 42 0 0,31-29-1454 0 0,-9-13 241 0 0,1-1-60 0 0</inkml:trace>
  <inkml:trace contextRef="#ctx0" brushRef="#br0" timeOffset="1121.64">945 37 8287 0 0,'-8'4'863'0'0,"0"1"405"0"0,0-1 0 0 0,0 2-1 0 0,1-1 1 0 0,0 1 0 0 0,0 0-1 0 0,0 1 1 0 0,1-1 0 0 0,0 1 0 0 0,-5 7-1268 0 0,-1 24 886 0 0,21-16-765 0 0,-6-20-126 0 0,0 0-1 0 0,0-1 1 0 0,0 1-1 0 0,0-1 1 0 0,1 1 0 0 0,-1-1-1 0 0,0 0 1 0 0,1-1-1 0 0,-1 1 1 0 0,0-1-1 0 0,1 1 1 0 0,-1-1 0 0 0,1 0-1 0 0,-1 0 1 0 0,1 0-1 0 0,-1-1 1 0 0,1 1-1 0 0,-1-1 1 0 0,1 0 0 0 0,-1 0-1 0 0,0 0 1 0 0,0-1-1 0 0,1 1 1 0 0,-1-1-1 0 0,0 1 1 0 0,0-1 0 0 0,0 0-1 0 0,1-2 6 0 0,6-13 0 0 0,-9 13 0 0 0,30-53 0 0 0,-9 57 0 0 0,-16 3 11 0 0,-2 1 108 0 0,1 0 0 0 0,-1 0 0 0 0,0 0 0 0 0,-1 1 1 0 0,1 0-1 0 0,-1-1 0 0 0,0 1 0 0 0,0 0 0 0 0,0 1 0 0 0,0-1 0 0 0,0 4-119 0 0,9 14 423 0 0,-3-1-76 0 0,11-23-999 0 0,0-9-2228 0 0,-11 3-4415 0 0</inkml:trace>
  <inkml:trace contextRef="#ctx0" brushRef="#br0" timeOffset="1384.655">1399 0 9215 0 0,'0'0'707'0'0,"-13"11"1252"0"0,-28 19 5027 0 0,32-26-6578 0 0,1 2 0 0 0,0-1 0 0 0,0 1 0 0 0,0 1 0 0 0,1-1 0 0 0,0 1 1 0 0,0 0-1 0 0,1 1 0 0 0,-1 0 0 0 0,2 0 0 0 0,-1 0 0 0 0,1 1 0 0 0,0 1-408 0 0,4-9 27 0 0,1 1 0 0 0,-1 0 0 0 0,1 0-1 0 0,0-1 1 0 0,-1 1 0 0 0,1 0 0 0 0,0 0-1 0 0,0 0 1 0 0,0 0 0 0 0,0-1 0 0 0,0 1-1 0 0,1 0 1 0 0,-1 0 0 0 0,0 0-1 0 0,1-1 1 0 0,0 1 0 0 0,-1 0 0 0 0,1 0-1 0 0,0-1 1 0 0,0 1 0 0 0,0 0 0 0 0,0-1-1 0 0,0 1 1 0 0,0-1 0 0 0,0 0 0 0 0,0 1-1 0 0,1-1 1 0 0,-1 0 0 0 0,1 0 0 0 0,-1 0-1 0 0,1 0 1 0 0,-1 0 0 0 0,1 0-1 0 0,0 0 1 0 0,-1 0 0 0 0,1 0 0 0 0,0-1-1 0 0,0 1 1 0 0,1-1-27 0 0,75 7-951 0 0,-47-16-1284 0 0,-13 0-3601 0 0,-2-1-1158 0 0</inkml:trace>
  <inkml:trace contextRef="#ctx0" brushRef="#br0" timeOffset="1728.049">1500 41 2759 0 0,'-5'6'248'0'0,"-9"12"1919"0"0,12-16-1292 0 0,0 1 0 0 0,0-1-1 0 0,1 1 1 0 0,-1 0 0 0 0,1-1 0 0 0,0 1 0 0 0,-1 0 0 0 0,1 0 0 0 0,0 0-1 0 0,1 0 1 0 0,-1 0 0 0 0,0 0 0 0 0,1 0 0 0 0,0 0 0 0 0,0 0 0 0 0,0 0-1 0 0,0 0 1 0 0,0 2-875 0 0,16 18 3181 0 0,-11-20-3145 0 0,0 0 0 0 0,1 0-1 0 0,-1-1 1 0 0,1 1 0 0 0,0-1 0 0 0,0 0 0 0 0,0-1 0 0 0,0 1 0 0 0,0-1 0 0 0,0 0-1 0 0,0-1 1 0 0,0 0 0 0 0,0 0 0 0 0,1 0 0 0 0,-1 0 0 0 0,0-1 0 0 0,0 0-1 0 0,0-1 1 0 0,0 1 0 0 0,0-1 0 0 0,2-1-36 0 0,-6 1-22 0 0,1 0 0 0 0,-1 0 1 0 0,1 0-1 0 0,-1 0 0 0 0,1 0 0 0 0,-1-1 0 0 0,0 1 0 0 0,0-1 0 0 0,0 0 1 0 0,-1 0-1 0 0,1 1 0 0 0,-1-1 0 0 0,1 0 0 0 0,-1 0 0 0 0,0 0 0 0 0,0-1 1 0 0,0 1-1 0 0,-1 0 0 0 0,1 0 0 0 0,-1 0 0 0 0,1-3 22 0 0,-1 4 8 0 0,0 0-1 0 0,0 0 1 0 0,0 0 0 0 0,0 0-1 0 0,0 0 1 0 0,0 1 0 0 0,-1-1-1 0 0,1 0 1 0 0,-1 0-1 0 0,1 0 1 0 0,-1 0 0 0 0,1 1-1 0 0,-1-1 1 0 0,0 0-1 0 0,0 1 1 0 0,0-1 0 0 0,0 1-1 0 0,0-1 1 0 0,-1 1 0 0 0,1-1-1 0 0,0 1 1 0 0,0 0-1 0 0,-1-1 1 0 0,1 1 0 0 0,-1 0-1 0 0,0 0 1 0 0,1 0 0 0 0,-1 0-1 0 0,0 1 1 0 0,1-1-1 0 0,-1 0 1 0 0,0 1 0 0 0,0-1-1 0 0,1 1 1 0 0,-1-1 0 0 0,0 1-1 0 0,0 0 1 0 0,0 0-8 0 0,-3 0 100 0 0,-1 0 1 0 0,1 1 0 0 0,-1-1-1 0 0,1 1 1 0 0,0 1 0 0 0,-1-1-1 0 0,1 1 1 0 0,0 0 0 0 0,0 0-1 0 0,0 0 1 0 0,0 1-1 0 0,0-1 1 0 0,1 1 0 0 0,-1 1-1 0 0,1-1 1 0 0,0 0 0 0 0,0 1-1 0 0,0 0 1 0 0,0 0 0 0 0,1 0-1 0 0,0 1 1 0 0,-2 2-101 0 0,3-4 54 0 0,0 0 0 0 0,0 0 0 0 0,1 0 0 0 0,-1 0 0 0 0,1 0 0 0 0,0 1 0 0 0,0-1 0 0 0,0 1 0 0 0,0-1 0 0 0,0 1 0 0 0,1-1 1 0 0,-1 1-1 0 0,1 0 0 0 0,0-1 0 0 0,1 1 0 0 0,-1-1 0 0 0,0 1 0 0 0,1-1 0 0 0,0 1 0 0 0,0-1 0 0 0,0 1 0 0 0,0-1 0 0 0,0 0 0 0 0,1 1 0 0 0,0-1 0 0 0,0 0 0 0 0,-1 0 0 0 0,2 0 0 0 0,-1 0 1 0 0,0 0-1 0 0,0-1 0 0 0,1 1 0 0 0,0-1 0 0 0,0 1-54 0 0,6 2-20 0 0,1 0 1 0 0,-1 0-1 0 0,1-1 0 0 0,0 0 1 0 0,0-1-1 0 0,0 0 1 0 0,1-1-1 0 0,-1 0 1 0 0,1 0-1 0 0,0-1 0 0 0,-1-1 1 0 0,1 0-1 0 0,-1 0 1 0 0,1-1-1 0 0,0 0 0 0 0,-1-1 1 0 0,1 0-1 0 0,-1-1 1 0 0,7-3 19 0 0,27-13-1341 0 0,-18 0-2308 0 0,-14 7-4936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39.432"/>
    </inkml:context>
    <inkml:brush xml:id="br0">
      <inkml:brushProperty name="width" value="0.05" units="cm"/>
      <inkml:brushProperty name="height" value="0.05" units="cm"/>
      <inkml:brushProperty name="color" value="#5B2D90"/>
    </inkml:brush>
  </inkml:definitions>
  <inkml:trace contextRef="#ctx0" brushRef="#br0">94 746 14279 0 0,'0'0'655'0'0,"-1"1"-12"0"0,-33 10 6061 0 0,9-27-4005 0 0,2-42-1025 0 0,20 40-1531 0 0,0 0 1 0 0,0 1-1 0 0,2-1 1 0 0,0 0-1 0 0,2 0 1 0 0,0 0-1 0 0,0 0 1 0 0,2 0-1 0 0,0 0 1 0 0,1 1-1 0 0,1 0 1 0 0,1 0-1 0 0,3-9-143 0 0,9-9 223 0 0,2 2 1 0 0,1 0-1 0 0,1 1 0 0 0,18-19-223 0 0,40-58 310 0 0,-74 98-481 0 0,1 0 1 0 0,0 0 0 0 0,1 0 0 0 0,0 1-1 0 0,1 0 1 0 0,0 1 0 0 0,1 0 0 0 0,0 0-1 0 0,0 1 1 0 0,1 1 0 0 0,0-1 0 0 0,0 2-1 0 0,11-6 171 0 0,-12 10-1010 0 0,-5 2-2292 0 0,-5 0 1929 0 0</inkml:trace>
  <inkml:trace contextRef="#ctx0" brushRef="#br0" timeOffset="845.958">482 351 6911 0 0,'0'0'528'0'0,"0"0"-25"0"0,-10-6 11482 0 0,10 4-11792 0 0,1-1-1 0 0,-1 0 0 0 0,0 1 1 0 0,1-1-1 0 0,0 1 1 0 0,0-1-1 0 0,-1 1 1 0 0,1-1-1 0 0,1 1 0 0 0,-1 0 1 0 0,0-1-1 0 0,0 1 1 0 0,1 0-1 0 0,0 0 1 0 0,-1 0-1 0 0,1 0 0 0 0,0 0 1 0 0,0 0-1 0 0,0 1 1 0 0,0-1-1 0 0,0 0 0 0 0,1 1-192 0 0,3-6 131 0 0,1 1-1 0 0,0 1 0 0 0,0-1 0 0 0,0 1 0 0 0,1 0 0 0 0,0 1 0 0 0,0-1 0 0 0,0 2 0 0 0,0-1 0 0 0,1 1 0 0 0,-1 0 0 0 0,1 1 0 0 0,0 0 0 0 0,0 0 0 0 0,-1 1 0 0 0,1 1 0 0 0,0-1 0 0 0,0 1 0 0 0,1 1-130 0 0,-7-1 11 0 0,-1 1 0 0 0,1 0 0 0 0,-1 0-1 0 0,0 0 1 0 0,0 1 0 0 0,0-1 0 0 0,1 0 0 0 0,-1 1-1 0 0,0-1 1 0 0,-1 1 0 0 0,1 0 0 0 0,0 0 0 0 0,0 0-1 0 0,-1 0 1 0 0,1 0 0 0 0,-1 0 0 0 0,0 0 0 0 0,0 0 0 0 0,0 0-1 0 0,0 1 1 0 0,0-1 0 0 0,0 0 0 0 0,0 1 0 0 0,-1-1-1 0 0,1 1 1 0 0,-1-1 0 0 0,0 1 0 0 0,1-1 0 0 0,-1 1-1 0 0,-1-1 1 0 0,1 1 0 0 0,0 1-11 0 0,-25 77 335 0 0,-2-33 339 0 0,-1-2 0 0 0,-3-1-1 0 0,-1-1 1 0 0,-37 37-674 0 0,67-80 95 0 0,2-1-6 0 0,0 0-5 0 0,0 0-16 0 0,178-16 124 0 0,-48 31-427 0 0,-102-22-2279 0 0,-13-4-6294 0 0,-7 5 613 0 0</inkml:trace>
  <inkml:trace contextRef="#ctx0" brushRef="#br0" timeOffset="1088.711">969 452 19119 0 0,'0'0'878'0'0,"0"0"-21"0"0,0 0-430 0 0,20-9 3204 0 0,22 5-2313 0 0,1 1-2653 0 0,-15-3-5983 0 0,-18 3-260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52.202"/>
    </inkml:context>
    <inkml:brush xml:id="br0">
      <inkml:brushProperty name="width" value="0.05" units="cm"/>
      <inkml:brushProperty name="height" value="0.05" units="cm"/>
      <inkml:brushProperty name="color" value="#5B2D90"/>
    </inkml:brush>
  </inkml:definitions>
  <inkml:trace contextRef="#ctx0" brushRef="#br0">26 18 2759 0 0,'2'-15'5215'0'0,"-1"12"5993"0"0,3 14-10829 0 0,0 1-1 0 0,-1-1 1 0 0,0 1-1 0 0,-1 0 1 0 0,-1-1 0 0 0,0 1-1 0 0,0 0 1 0 0,-1 0 0 0 0,-1 0-1 0 0,0 0 1 0 0,-1 5-379 0 0,2-13 89 0 0,-35 235 2314 0 0,27-151-1323 0 0,8-87-928 0 0,0-1 0 0 0,0 0 0 0 0,0 0 0 0 0,62-34 1397 0 0,-54 32-1497 0 0,-1 1-1 0 0,0 0 0 0 0,1 0 0 0 0,-1 0 0 0 0,1 1 0 0 0,0 0 1 0 0,-1 1-1 0 0,1 0 0 0 0,-1 0 0 0 0,0 1 0 0 0,1-1 1 0 0,-1 1-1 0 0,0 1 0 0 0,0 0 0 0 0,0 0 0 0 0,0 0 0 0 0,4 3-51 0 0,34 12 45 0 0,-34-15-61 0 0,0 0 0 0 0,0 0 0 0 0,0-1-1 0 0,0-1 1 0 0,0 0 0 0 0,0 0 0 0 0,1-1 0 0 0,-1 0 0 0 0,1-2 16 0 0,11-11-814 0 0,-21-4-4907 0 0,-4 12-2855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52.994"/>
    </inkml:context>
    <inkml:brush xml:id="br0">
      <inkml:brushProperty name="width" value="0.05" units="cm"/>
      <inkml:brushProperty name="height" value="0.05" units="cm"/>
      <inkml:brushProperty name="color" value="#5B2D90"/>
    </inkml:brush>
  </inkml:definitions>
  <inkml:trace contextRef="#ctx0" brushRef="#br0">29 1 5527 0 0,'0'0'423'0'0,"0"0"73"0"0,0 0 1339 0 0,0 0 610 0 0,0 0 126 0 0,0 0-215 0 0,-9 11 812 0 0,6-7-3052 0 0,1 0 0 0 0,0 0 1 0 0,0 0-1 0 0,0 1 0 0 0,0-1 1 0 0,1 0-1 0 0,0 1 0 0 0,-1-1 1 0 0,2 1-1 0 0,-1-1 0 0 0,0 1 1 0 0,1-1-1 0 0,0 1 1 0 0,0 0-1 0 0,0-1 0 0 0,1 1 1 0 0,0-1-1 0 0,-1 1 0 0 0,2-1 1 0 0,-1 1-1 0 0,0-1 0 0 0,1 0 1 0 0,0 1-1 0 0,0-1 0 0 0,0 0 1 0 0,0 0-1 0 0,1 0 0 0 0,0-1 1 0 0,0 1-1 0 0,2 2-116 0 0,-4-5 1 0 0,0 0 0 0 0,0-1 0 0 0,0 1 0 0 0,0-1 1 0 0,-1 1-1 0 0,1-1 0 0 0,0 1 0 0 0,0-1 0 0 0,0 0 0 0 0,0 1 0 0 0,0-1 0 0 0,0 0 0 0 0,0 0 0 0 0,0 1 0 0 0,0-1 0 0 0,0 0 0 0 0,0 0 0 0 0,0 0 0 0 0,0-1 1 0 0,0 1-1 0 0,1 0 0 0 0,-1 0 0 0 0,0 0 0 0 0,-1-1 0 0 0,1 1 0 0 0,0-1 0 0 0,0 1 0 0 0,0 0 0 0 0,0-1-1 0 0,2 0 22 0 0,5-4 21 0 0,-1 0 0 0 0,0-1 0 0 0,0 0-1 0 0,0 0 1 0 0,0 0 0 0 0,-1-1 0 0 0,0 0-1 0 0,-1 0 1 0 0,0 0 0 0 0,0-1-1 0 0,0 0 1 0 0,-1 0 0 0 0,0 0 0 0 0,0 0-1 0 0,-1-2-42 0 0,3-1 14 0 0,-6 10 50 0 0,0 1 29 0 0,0 0 10 0 0,0 0 1 0 0,0 0 35 0 0,0 0 145 0 0,17 23 1001 0 0,-11-14-1064 0 0,-5-4-227 0 0,1 0-1 0 0,0-1 1 0 0,1 1-1 0 0,-1-1 0 0 0,1 0 1 0 0,0 1-1 0 0,0-1 0 0 0,0-1 1 0 0,1 1-1 0 0,-1 0 1 0 0,1-1-1 0 0,0 0 0 0 0,0 1 1 0 0,0-2-1 0 0,0 1 1 0 0,0 0-1 0 0,1-1 0 0 0,-1 0 1 0 0,1 0-1 0 0,0 0 1 0 0,0-1-1 0 0,-1 1 0 0 0,1-1 1 0 0,0 0-1 0 0,0-1 0 0 0,4 1 7 0 0,9-12-4426 0 0,-15 6-3209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53.772"/>
    </inkml:context>
    <inkml:brush xml:id="br0">
      <inkml:brushProperty name="width" value="0.05" units="cm"/>
      <inkml:brushProperty name="height" value="0.05" units="cm"/>
      <inkml:brushProperty name="color" value="#5B2D90"/>
    </inkml:brush>
  </inkml:definitions>
  <inkml:trace contextRef="#ctx0" brushRef="#br0">1 70 5983 0 0,'0'0'274'0'0,"0"0"-6"0"0,1 9 1986 0 0,15 11 9027 0 0,12-20-8146 0 0,28-23-1772 0 0,38-47 750 0 0,-90 69-2106 0 0,-1 0 0 0 0,0 0 0 0 0,1 0 0 0 0,-1 1 0 0 0,1-1 0 0 0,-1 1 0 0 0,0 0 0 0 0,1 0-1 0 0,-1 0 1 0 0,1 0 0 0 0,-1 1 0 0 0,1-1 0 0 0,-1 1 0 0 0,0 0 0 0 0,1 0 0 0 0,-1 0 0 0 0,0 1 0 0 0,0-1 0 0 0,0 1 0 0 0,0 0 0 0 0,0 0-1 0 0,0 0 1 0 0,0 0 0 0 0,-1 0 0 0 0,1 0 0 0 0,-1 1 0 0 0,1 0 0 0 0,-1-1 0 0 0,0 1 0 0 0,0 0 0 0 0,0 0 0 0 0,0 0 0 0 0,-1 0-7 0 0,41 34 59 0 0,-23-31-1191 0 0,-18-6-1081 0 0,-1 0-6346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54.720"/>
    </inkml:context>
    <inkml:brush xml:id="br0">
      <inkml:brushProperty name="width" value="0.05" units="cm"/>
      <inkml:brushProperty name="height" value="0.05" units="cm"/>
      <inkml:brushProperty name="color" value="#5B2D90"/>
    </inkml:brush>
  </inkml:definitions>
  <inkml:trace contextRef="#ctx0" brushRef="#br0">0 2 11519 0 0,'0'0'528'0'0,"0"0"-16"0"0,0 0-12 0 0,9-2 3332 0 0,52 3 4197 0 0,29 19-9253 0 0,-89-19-385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54.966"/>
    </inkml:context>
    <inkml:brush xml:id="br0">
      <inkml:brushProperty name="width" value="0.05" units="cm"/>
      <inkml:brushProperty name="height" value="0.05" units="cm"/>
      <inkml:brushProperty name="color" value="#5B2D90"/>
    </inkml:brush>
  </inkml:definitions>
  <inkml:trace contextRef="#ctx0" brushRef="#br0">0 22 12895 0 0,'0'0'998'0'0,"0"0"-370"0"0,0 0 892 0 0,0 0 456 0 0,0 0 88 0 0,0 0-175 0 0,0 0-795 0 0,13-7 933 0 0,80-5-757 0 0,-68 12-1332 0 0,14-1-382 0 0,-18 1-1268 0 0,0 0-4336 0 0,-4-1-1744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57.536"/>
    </inkml:context>
    <inkml:brush xml:id="br0">
      <inkml:brushProperty name="width" value="0.05" units="cm"/>
      <inkml:brushProperty name="height" value="0.05" units="cm"/>
      <inkml:brushProperty name="color" value="#5B2D90"/>
    </inkml:brush>
  </inkml:definitions>
  <inkml:trace contextRef="#ctx0" brushRef="#br0">11 5 9215 0 0,'0'0'816'0'0,"0"0"-656"0"0,0 0-160 0 0,-5 0 0 0 0,5 0 1976 0 0,0 0 360 0 0,-5-4 64 0 0,5 4 24 0 0,0 0-1848 0 0,0 0-360 0 0,0 0-80 0 0,0 0-5520 0 0,0 0-1112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58.352"/>
    </inkml:context>
    <inkml:brush xml:id="br0">
      <inkml:brushProperty name="width" value="0.05" units="cm"/>
      <inkml:brushProperty name="height" value="0.05" units="cm"/>
      <inkml:brushProperty name="color" value="#5B2D90"/>
    </inkml:brush>
  </inkml:definitions>
  <inkml:trace contextRef="#ctx0" brushRef="#br0">1 33 15607 0 0,'0'0'712'0'0,"12"-9"264"0"0,40-13 3252 0 0,-50 21-4102 0 0,-1 1 0 0 0,1 0 0 0 0,-1-1 0 0 0,0 1 0 0 0,1 0 1 0 0,-1 0-1 0 0,1 0 0 0 0,-1 0 0 0 0,1 0 0 0 0,-1 1 0 0 0,1-1 0 0 0,-1 0 0 0 0,1 1 0 0 0,-1-1 0 0 0,0 1 0 0 0,1-1 0 0 0,-1 1 0 0 0,0-1 0 0 0,1 1 0 0 0,-1 0 0 0 0,0 0 0 0 0,0 0 0 0 0,1 0 0 0 0,-1 0 1 0 0,0 0-1 0 0,0 0 0 0 0,0 0 0 0 0,-1 0 0 0 0,1 0 0 0 0,0 1 0 0 0,0-1 0 0 0,0 0 0 0 0,-1 1 0 0 0,1-1 0 0 0,0 1-126 0 0,1 11 197 0 0,0 0 0 0 0,-1 0 1 0 0,0 0-1 0 0,-1 0 0 0 0,0 0 0 0 0,-1 0 0 0 0,0 0 0 0 0,-1 0 0 0 0,-1 0 0 0 0,0-1 1 0 0,-1 1-1 0 0,0-1 0 0 0,-1 1-197 0 0,-20 99 774 0 0,25-110-757 0 0,0 0-1 0 0,0-1 1 0 0,0 1 0 0 0,0 0-1 0 0,0 0 1 0 0,0 0-1 0 0,1-1 1 0 0,-1 1-1 0 0,0 0 1 0 0,1 0 0 0 0,0-1-1 0 0,-1 1 1 0 0,1 0-1 0 0,0-1 1 0 0,0 1-1 0 0,0-1 1 0 0,0 1-1 0 0,0-1 1 0 0,0 1 0 0 0,0-1-1 0 0,1 0 1 0 0,-1 0-1 0 0,0 1 1 0 0,1-1-1 0 0,-1 0 1 0 0,1 0-1 0 0,-1 0 1 0 0,1-1 0 0 0,0 1-1 0 0,-1 0 1 0 0,1-1-1 0 0,0 1 1 0 0,0-1-1 0 0,-1 1 1 0 0,2-1-17 0 0,70 0 478 0 0,-51-2-378 0 0,22 0 35 0 0,-1-1 1 0 0,1-3 0 0 0,-1-1-1 0 0,12-6-135 0 0,-1-16-1537 0 0,-51 22-7243 0 0,-2-1-124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2:55.772"/>
    </inkml:context>
    <inkml:brush xml:id="br0">
      <inkml:brushProperty name="width" value="0.05" units="cm"/>
      <inkml:brushProperty name="height" value="0.05" units="cm"/>
      <inkml:brushProperty name="color" value="#5B2D90"/>
    </inkml:brush>
  </inkml:definitions>
  <inkml:trace contextRef="#ctx0" brushRef="#br0">171 101 5527 0 0,'0'0'423'0'0,"0"0"-56"0"0,0 0 795 0 0,6-7 3484 0 0,7-16-1284 0 0,-12 22-2762 0 0,-1 1 0 0 0,-4-17 2667 0 0,0 17-3151 0 0,1-1 0 0 0,-1 1 0 0 0,0 0 0 0 0,0-1 0 0 0,0 2 0 0 0,0-1 0 0 0,0 0 0 0 0,1 1 0 0 0,-1 0 0 0 0,0 0 0 0 0,1 0 0 0 0,-1 0 0 0 0,0 1 0 0 0,1-1 0 0 0,-1 1 0 0 0,1 0 1 0 0,0 0-1 0 0,0 0 0 0 0,0 1 0 0 0,-2 0-116 0 0,0 0 156 0 0,-19 11 239 0 0,18-12-289 0 0,0 1 0 0 0,0-1 0 0 0,0 2 1 0 0,0-1-1 0 0,1 1 0 0 0,0 0 0 0 0,-1 0 1 0 0,1 0-1 0 0,1 1 0 0 0,-1-1 0 0 0,1 1 0 0 0,0 0 1 0 0,0 1-1 0 0,0-1 0 0 0,-1 4-106 0 0,5-8 9 0 0,1 0 0 0 0,-1 1 0 0 0,1-1 0 0 0,0 1 0 0 0,-1-1 0 0 0,1 0 0 0 0,0 1 0 0 0,0-1 0 0 0,0 0 0 0 0,0 0 0 0 0,0 0 0 0 0,0 0 0 0 0,0 0 0 0 0,0 0 0 0 0,0 0 0 0 0,0 0 0 0 0,1 0 0 0 0,-1 0 0 0 0,0-1 0 0 0,1 1 0 0 0,-1 0 0 0 0,0-1 0 0 0,1 1 0 0 0,-1-1 0 0 0,1 0 0 0 0,-1 1 0 0 0,1-1 0 0 0,-1 0 0 0 0,1 0 0 0 0,-1 0 0 0 0,1 0 0 0 0,-1 0 0 0 0,1 0 0 0 0,-1-1 0 0 0,1 1 0 0 0,0 0-9 0 0,10-2-270 0 0,0 1 0 0 0,-1-1 1 0 0,1-1-1 0 0,-1 0 0 0 0,1-1 0 0 0,-1 0 0 0 0,0-1 1 0 0,-1 0-1 0 0,1 0 0 0 0,-1-1 0 0 0,8-6 270 0 0,0-7-2408 0 0,-17 18 1910 0 0,-1 1 119 0 0,0 0 24 0 0,0 0 93 0 0,0 0 352 0 0,0 0 74 0 0,0 0 51 0 0,0 0 229 0 0,-5 1 2625 0 0,4 3-3054 0 0,1-1 0 0 0,0 1 0 0 0,1 0-1 0 0,-1-1 1 0 0,1 1 0 0 0,0-1 0 0 0,0 1 0 0 0,0-1-1 0 0,0 1 1 0 0,0-1 0 0 0,1 1 0 0 0,0-1 0 0 0,-1 0-1 0 0,1 0 1 0 0,0 0 0 0 0,1 0 0 0 0,-1 0 0 0 0,0 0-1 0 0,1-1 1 0 0,1 2-15 0 0,16 3-3902 0 0,-12-8 2116 0 0</inkml:trace>
  <inkml:trace contextRef="#ctx0" brushRef="#br0" timeOffset="264.212">360 38 3679 0 0,'0'0'284'0'0,"0"0"148"0"0,0 0 1316 0 0,0 0 592 0 0,0 0 116 0 0,0 0-192 0 0,0 0-920 0 0,0 0-404 0 0,-3 14 1266 0 0,-5 75 892 0 0,9-88-2862 0 0,1 6 1696 0 0,4-9-1851 0 0,0-1-1 0 0,-1 0 0 0 0,1 0 1 0 0,-1 0-1 0 0,0-1 1 0 0,0 0-1 0 0,0 0 1 0 0,0 0-1 0 0,-1 0 1 0 0,0-1-1 0 0,0 0 1 0 0,4-5-81 0 0,10-10 122 0 0,47-33-2344 0 0,-63 52-3153 0 0,4 1-1708 0 0</inkml:trace>
  <inkml:trace contextRef="#ctx0" brushRef="#br0" timeOffset="753.077">745 5 9671 0 0,'0'0'748'0'0,"-15"3"-196"0"0,-12 9 5913 0 0,2 6-3302 0 0,22-15-3089 0 0,0-1-1 0 0,0 1 0 0 0,0 0 0 0 0,1 0 0 0 0,0 0 0 0 0,-1 0 0 0 0,1 0 0 0 0,0 1 0 0 0,1-1 0 0 0,-1 1 0 0 0,0-1 0 0 0,1 1 0 0 0,0 0 1 0 0,0-1-1 0 0,0 1 0 0 0,0 0 0 0 0,1 0 0 0 0,0 0 0 0 0,-1-1 0 0 0,1 1 0 0 0,1 0 0 0 0,-1 3-73 0 0,1-6-2 0 0,-1 1 0 0 0,0-1 0 0 0,1 1 0 0 0,-1-1 0 0 0,1 0 0 0 0,0 1-1 0 0,-1-1 1 0 0,1 0 0 0 0,0 0 0 0 0,0 0 0 0 0,0 1 0 0 0,0-1 0 0 0,0 0 0 0 0,0 0 0 0 0,0 0 0 0 0,0-1 0 0 0,0 1-1 0 0,0 0 1 0 0,0 0 0 0 0,1 0 0 0 0,-1-1 0 0 0,0 1 0 0 0,1-1 0 0 0,-1 1 0 0 0,1-1 0 0 0,-1 0 0 0 0,0 1-1 0 0,1-1 1 0 0,-1 0 0 0 0,1 0 0 0 0,-1 0 0 0 0,1 0 0 0 0,-1 0 0 0 0,0 0 0 0 0,1 0 0 0 0,-1-1 0 0 0,1 1 0 0 0,-1 0-1 0 0,1-1 3 0 0,1 0-41 0 0,1 0 0 0 0,0 0 0 0 0,-1-1 0 0 0,0 1 0 0 0,1-1 0 0 0,-1 0 0 0 0,0 0 0 0 0,1 0 0 0 0,-1 0 0 0 0,0 0 0 0 0,-1-1 0 0 0,1 1 0 0 0,0-1 0 0 0,1-2 41 0 0,17-52-148 0 0,-21 56 207 0 0,-10 12 205 0 0,7-1-163 0 0,0-1 0 0 0,0 1 1 0 0,0 0-1 0 0,1-1 0 0 0,1 1 0 0 0,0 0 1 0 0,0 0-1 0 0,1 0 0 0 0,0 1 1 0 0,0-1-1 0 0,2 0 0 0 0,-1 0 0 0 0,1 1-101 0 0,0 2 29 0 0,-2-7-27 0 0,4 12 96 0 0,-2 0-1 0 0,-1 0 1 0 0,0 0-1 0 0,-1 0 1 0 0,-1 0-1 0 0,0 0 1 0 0,-2 0-1 0 0,0 0 1 0 0,-1 0-1 0 0,-2 4-97 0 0,-36 32 993 0 0,40-53-987 0 0,0 1 0 0 0,1-1 0 0 0,-1 0-1 0 0,0 0 1 0 0,1 0 0 0 0,-1 0 0 0 0,0 0 0 0 0,0 0 0 0 0,0 0 0 0 0,0-1 0 0 0,0 1 0 0 0,0 0 0 0 0,0-1 0 0 0,0 0 0 0 0,0 0 0 0 0,0 1 0 0 0,0-1 0 0 0,0 0 0 0 0,0-1 0 0 0,0 1 0 0 0,-1 0 0 0 0,1 0-1 0 0,0-1 1 0 0,0 0 0 0 0,0 1 0 0 0,0-1 0 0 0,1 0 0 0 0,-1 0 0 0 0,0 0 0 0 0,-1-1-6 0 0,3-28-1119 0 0,28-34-2683 0 0,-16 44 2295 0 0</inkml:trace>
  <inkml:trace contextRef="#ctx0" brushRef="#br0" timeOffset="1263.439">890 33 7367 0 0,'0'0'334'0'0,"0"0"-1"0"0,-1 1-213 0 0,-7 68 12280 0 0,8-42-11196 0 0,-3 60 1160 0 0,24-93-2222 0 0,50-68 172 0 0,-58 59-270 0 0,-9 10-42 0 0,0 0-1 0 0,1 0 1 0 0,-1 1 0 0 0,1 0 0 0 0,0 0 0 0 0,0 0-1 0 0,0 0 1 0 0,0 1 0 0 0,1-1 0 0 0,0 1 0 0 0,5-2-2 0 0,-10 6 19 0 0,0-1 1 0 0,0 0-1 0 0,0 1 0 0 0,0-1 1 0 0,0 1-1 0 0,0-1 0 0 0,0 1 1 0 0,0-1-1 0 0,0 1 1 0 0,0 0-1 0 0,0-1 0 0 0,0 1 1 0 0,-1 0-1 0 0,1 0 0 0 0,0-1 1 0 0,0 1-1 0 0,-1 0 1 0 0,1 0-1 0 0,-1 0 0 0 0,1 0 1 0 0,-1 0-1 0 0,1 0 0 0 0,-1 0 1 0 0,0 0-1 0 0,1 0 0 0 0,-1 0 1 0 0,0 1-1 0 0,0-1 1 0 0,0 0-1 0 0,0 0 0 0 0,0 0 1 0 0,0 0-1 0 0,0 0 0 0 0,0 1-19 0 0,1 4 67 0 0,0 49 578 0 0,15-39-635 0 0,-15-16-9 0 0,25-7-1 0 0,73-67-1945 0 0,-99 74 1912 0 0,1-1 1 0 0,-1 1-1 0 0,0 0 0 0 0,1 0 1 0 0,-1-1-1 0 0,1 1 1 0 0,-1 0-1 0 0,1 0 1 0 0,-1 0-1 0 0,1 0 0 0 0,-1 0 1 0 0,1 0-1 0 0,-1-1 1 0 0,0 1-1 0 0,1 0 0 0 0,-1 0 1 0 0,1 1-1 0 0,-1-1 1 0 0,1 0-1 0 0,-1 0 1 0 0,1 0-1 0 0,-1 0 0 0 0,1 0 1 0 0,-1 0-1 0 0,1 1 1 0 0,-1-1-1 0 0,0 0 0 0 0,1 0 1 0 0,-1 1-1 0 0,1-1 1 0 0,-1 0-1 0 0,0 1 0 0 0,1-1 1 0 0,-1 0-1 0 0,0 1 1 0 0,1-1-1 0 0,-1 0 1 0 0,0 1-1 0 0,0-1 0 0 0,1 1 1 0 0,-1-1-1 0 0,0 1 1 0 0,0-1-1 0 0,0 1 0 0 0,1-1 1 0 0,-1 0-1 0 0,0 1 1 0 0,0-1-1 0 0,0 1 1 0 0,0-1-1 0 0,0 1 0 0 0,0-1 1 0 0,0 1-1 0 0,0-1 1 0 0,0 1-1 0 0,-1 0 33 0 0,1 35 678 0 0,-1-29-705 0 0,1 31 506 0 0,2-32-580 0 0,14-3-7922 0 0,-8-7 1443 0 0</inkml:trace>
  <inkml:trace contextRef="#ctx0" brushRef="#br0" timeOffset="1513.551">1340 59 10591 0 0,'-3'8'1104'0'0,"-4"12"-675"0"0,-7 28 8606 0 0,20-53-11296 0 0,-1-2-4598 0 0</inkml:trace>
  <inkml:trace contextRef="#ctx0" brushRef="#br0" timeOffset="1980.479">1423 120 4607 0 0,'0'0'354'0'0,"-1"1"-233"0"0,-3 0 462 0 0,3 0 2374 0 0,1-1 1035 0 0,0 0 205 0 0,5-9 1748 0 0,8-4-5354 0 0,-10 11 50 0 0,10-10-456 0 0,0 0-1 0 0,1 2 0 0 0,0 0 1 0 0,1 0-1 0 0,0 2 0 0 0,1-1 0 0 0,0 2 1 0 0,0 0-1 0 0,0 1 0 0 0,3 1-184 0 0,-17 4 1 0 0,0 1 1 0 0,0-1-1 0 0,1 1 0 0 0,-1 0 1 0 0,0 0-1 0 0,1 0 0 0 0,-1 0 1 0 0,0 0-1 0 0,1 1 0 0 0,-1-1 1 0 0,0 1-1 0 0,0 0 0 0 0,1-1 1 0 0,-1 1-1 0 0,0 0 0 0 0,0 0 1 0 0,0 0-1 0 0,0 1 0 0 0,0-1 1 0 0,0 0-1 0 0,0 1 0 0 0,-1-1 1 0 0,1 1-1 0 0,0 0 0 0 0,-1-1 1 0 0,1 1-1 0 0,-1 0 0 0 0,0 0 1 0 0,0 0-1 0 0,0 0 0 0 0,0 0 1 0 0,0 0-1 0 0,0 1 0 0 0,0-1 1 0 0,0 0-1 0 0,-1 0 0 0 0,1 1 1 0 0,-1-1-1 0 0,0 0 0 0 0,0 1 1 0 0,0-1-1 0 0,0 0 0 0 0,0 1 1 0 0,0-1-1 0 0,-1 0 0 0 0,1 0 1 0 0,-1 1-1 0 0,0 0-1 0 0,-10 107-1613 0 0,11-101-30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00.342"/>
    </inkml:context>
    <inkml:brush xml:id="br0">
      <inkml:brushProperty name="width" value="0.05" units="cm"/>
      <inkml:brushProperty name="height" value="0.05" units="cm"/>
      <inkml:brushProperty name="color" value="#5B2D90"/>
    </inkml:brush>
  </inkml:definitions>
  <inkml:trace contextRef="#ctx0" brushRef="#br0">34 0 3679 0 0,'0'0'284'0'0,"-8"14"228"0"0,-11 40 10781 0 0,17-48-11076 0 0,1-1-1 0 0,0 0 0 0 0,0 1 0 0 0,0-1 1 0 0,1 1-1 0 0,0-1 0 0 0,0 0 1 0 0,0 1-1 0 0,1-1 0 0 0,-1 1 0 0 0,1-1 1 0 0,0 0-1 0 0,1 1 0 0 0,0-1 1 0 0,0 1-217 0 0,-1-5 1 0 0,0 1 0 0 0,0-1 0 0 0,0 1 0 0 0,1-1 0 0 0,-1 1 0 0 0,0-1 0 0 0,1 0 0 0 0,-1 0 0 0 0,1 0 0 0 0,0 0 0 0 0,-1 0 0 0 0,1 0 0 0 0,0 0 0 0 0,0 0 0 0 0,-1 0 0 0 0,1-1 0 0 0,0 1 0 0 0,0-1 0 0 0,0 0 0 0 0,0 1 1 0 0,0-1-1 0 0,0 0 0 0 0,0 0 0 0 0,0 0 0 0 0,-1 0 0 0 0,1-1 0 0 0,0 1 0 0 0,0 0 0 0 0,0-1 0 0 0,0 1 0 0 0,0-1 0 0 0,-1 0 0 0 0,1 0 0 0 0,0 1 0 0 0,0-1 0 0 0,0-1-1 0 0,59-39-3 0 0,-8-22 3 0 0,-51 58 16 0 0,-1 4 68 0 0,-1 1 34 0 0,12 22 730 0 0,-11-17-806 0 0,1-1 1 0 0,0 1-1 0 0,0-1 1 0 0,0 1-1 0 0,0-1 1 0 0,0 0-1 0 0,1 0 1 0 0,0 0-1 0 0,0 0 1 0 0,0 0-1 0 0,0-1 1 0 0,1 1-1 0 0,0-1 1 0 0,-1 0-1 0 0,1 0 1 0 0,0 0-1 0 0,0-1 1 0 0,1 1-1 0 0,-1-1 1 0 0,0 0-1 0 0,1 0 1 0 0,-1-1 0 0 0,1 1-1 0 0,0-1 1 0 0,0 0-1 0 0,-1 0 1 0 0,1-1-1 0 0,4 1-42 0 0,15-6-946 0 0,-12 1-140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48.491"/>
    </inkml:context>
    <inkml:brush xml:id="br0">
      <inkml:brushProperty name="width" value="0.05" units="cm"/>
      <inkml:brushProperty name="height" value="0.05" units="cm"/>
      <inkml:brushProperty name="color" value="#00A0D7"/>
    </inkml:brush>
  </inkml:definitions>
  <inkml:trace contextRef="#ctx0" brushRef="#br0">0 1 9671 0 0,'0'0'440'0'0,"0"0"-5"0"0,0 0-107 0 0,0 0 580 0 0,0 0 284 0 0,0 0 59 0 0,0 0-26 0 0,0 0-156 0 0,4 7 922 0 0,0-4-1749 0 0,0-1 1 0 0,-1 1-1 0 0,1-1 1 0 0,0 0-1 0 0,0 0 1 0 0,0 0 0 0 0,0 0-1 0 0,0-1 1 0 0,1 0-1 0 0,-1 0 1 0 0,0 0-1 0 0,1 0 1 0 0,-1-1-1 0 0,3 1-242 0 0,-3-1 173 0 0,49 5 518 0 0,1-3-1 0 0,0-2 1 0 0,42-6-691 0 0,13 1-6896 0 0,-85 4-519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01.152"/>
    </inkml:context>
    <inkml:brush xml:id="br0">
      <inkml:brushProperty name="width" value="0.05" units="cm"/>
      <inkml:brushProperty name="height" value="0.05" units="cm"/>
      <inkml:brushProperty name="color" value="#5B2D90"/>
    </inkml:brush>
  </inkml:definitions>
  <inkml:trace contextRef="#ctx0" brushRef="#br0">7 36 6911 0 0,'0'0'315'0'0,"0"0"-7"0"0,1 0 141 0 0,70 28 11817 0 0,46-8-9497 0 0,-48-10-1972 0 0,-62-9-931 0 0,46 5 89 0 0,-19-13-4164 0 0,-26 3-2947 0 0</inkml:trace>
  <inkml:trace contextRef="#ctx0" brushRef="#br0" timeOffset="264.848">37 53 14279 0 0,'-36'19'1670'0'0,"36"-19"-1064"0"0,0 0 201 0 0,0 2 32 0 0,2 4-523 0 0,0 0 1 0 0,1 0 0 0 0,0 0-1 0 0,0-1 1 0 0,1 1 0 0 0,-1-1-1 0 0,1 0 1 0 0,0 0 0 0 0,0 0 0 0 0,1-1-1 0 0,0 1 1 0 0,0-1 0 0 0,0 0-1 0 0,2 1-316 0 0,15 14 510 0 0,137 122 542 0 0,-133-116-1944 0 0,-16-14-5250 0 0,-4-3-1237 0 0</inkml:trace>
  <inkml:trace contextRef="#ctx0" brushRef="#br0" timeOffset="514.049">4 734 9671 0 0,'0'0'748'0'0,"1"-1"-241"0"0,48-36 7078 0 0,-8-6-6339 0 0,-1-2 0 0 0,-3-2 0 0 0,-2-1 0 0 0,16-31-1246 0 0,-35 56 93 0 0,0-2-650 0 0,-7 10-5600 0 0,-8 13-1094 0 0</inkml:trace>
  <inkml:trace contextRef="#ctx0" brushRef="#br0" timeOffset="762.689">94 734 14743 0 0,'0'0'672'0'0,"0"0"-9"0"0,5 7 416 0 0,-2-5-817 0 0,-1-1 1 0 0,1 0 0 0 0,0 0 0 0 0,0 0-1 0 0,1 0 1 0 0,-1 0 0 0 0,0-1-1 0 0,0 1 1 0 0,0-1 0 0 0,0 0 0 0 0,1 0-1 0 0,-1 0 1 0 0,0 0 0 0 0,0-1 0 0 0,0 1-1 0 0,0-1 1 0 0,1 0 0 0 0,-1 0 0 0 0,3-1-263 0 0,3 0 458 0 0,17-4-315 0 0,1 1-1 0 0,-1 2 0 0 0,1 1 1 0 0,-1 0-1 0 0,1 2 1 0 0,10 2-143 0 0,-35-1-1135 0 0,-2-1-65 0 0</inkml:trace>
  <inkml:trace contextRef="#ctx0" brushRef="#br0" timeOffset="935.777">463 542 7831 0 0,'0'0'603'0'0,"-9"4"480"0"0,6-1 2843 0 0,-14 48 5020 0 0,30 33-8141 0 0,-10-71-456 0 0,-1-6-497 0 0,-2-6-617 0 0,0-1-255 0 0,0 0-1256 0 0,0 0-4843 0 0</inkml:trace>
  <inkml:trace contextRef="#ctx0" brushRef="#br0" timeOffset="1182.653">503 0 8751 0 0,'0'0'399'0'0,"-19"1"154"0"0,18 0-373 0 0,-1-1 0 0 0,1 1 0 0 0,0-1 0 0 0,0 1 0 0 0,0-1 0 0 0,0 1 0 0 0,0 0 0 0 0,0-1 0 0 0,0 1 0 0 0,0 0-1 0 0,0 0 1 0 0,0 0 0 0 0,0 0 0 0 0,0 0 0 0 0,0 0 0 0 0,1 0 0 0 0,-1 0 0 0 0,0 0 0 0 0,1 0 0 0 0,-1 0 0 0 0,1 1 0 0 0,0-1-1 0 0,-1 0 1 0 0,1 0 0 0 0,0 0 0 0 0,-1 1 0 0 0,1-1 0 0 0,0 0 0 0 0,0 0 0 0 0,0 1 0 0 0,0-1 0 0 0,0 0 0 0 0,1 1 0 0 0,-1-1 0 0 0,0 1-180 0 0,13 47 7707 0 0,-10-43-7464 0 0,8 30-1861 0 0,-1 0-3492 0 0,-9-28-2290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03.242"/>
    </inkml:context>
    <inkml:brush xml:id="br0">
      <inkml:brushProperty name="width" value="0.05" units="cm"/>
      <inkml:brushProperty name="height" value="0.05" units="cm"/>
      <inkml:brushProperty name="color" value="#5B2D90"/>
    </inkml:brush>
  </inkml:definitions>
  <inkml:trace contextRef="#ctx0" brushRef="#br0">1 33 9215 0 0,'0'0'707'0'0,"0"0"-192"0"0,0 0 921 0 0,0 0 452 0 0,0 0 89 0 0,0 0-137 0 0,0 0-659 0 0,0 0-291 0 0,0 0-61 0 0,1 1-58 0 0,33 80 1792 0 0,-20-37-2240 0 0,-13-41-306 0 0,0 1 1 0 0,-1-1-1 0 0,2 0 0 0 0,-1 1 0 0 0,0-1 1 0 0,1 0-1 0 0,-1 0 0 0 0,1 0 0 0 0,0 0 1 0 0,0 0-1 0 0,0 0 0 0 0,0-1 0 0 0,1 1 1 0 0,-1-1-1 0 0,1 1 0 0 0,0-1 0 0 0,-1 0 1 0 0,1 0-1 0 0,0 0 0 0 0,0-1 0 0 0,0 1 1 0 0,1-1-1 0 0,-1 1 0 0 0,0-1 0 0 0,1 0 1 0 0,-1 0-1 0 0,0-1 0 0 0,1 1 0 0 0,-1-1 0 0 0,1 1 1 0 0,-1-1-1 0 0,1 0 0 0 0,-1 0 0 0 0,1-1 1 0 0,-1 1-1 0 0,1-1 0 0 0,-1 0 0 0 0,0 0 1 0 0,1 0-1 0 0,-1 0 0 0 0,0 0 0 0 0,0-1 1 0 0,0 1-1 0 0,0-1 0 0 0,0 0 0 0 0,2-2-17 0 0,1-3 146 0 0,-1 0 0 0 0,0 0-1 0 0,-1 0 1 0 0,0-1 0 0 0,0 0-1 0 0,0 1 1 0 0,-1-2-1 0 0,0 1 1 0 0,-1 0 0 0 0,1-4-146 0 0,19-48 358 0 0,-11 35-429 0 0,-11 24-302 0 0,3-3-467 0 0,-3 2-2873 0 0,0 2 2158 0 0</inkml:trace>
  <inkml:trace contextRef="#ctx0" brushRef="#br0" timeOffset="311.344">510 3 11343 0 0,'0'0'522'0'0,"0"0"-13"0"0,-14-3-308 0 0,6 5 173 0 0,0 0 0 0 0,1 0 0 0 0,-1 0 0 0 0,1 1 0 0 0,-1 0 0 0 0,1 0 0 0 0,0 1 0 0 0,0 0 0 0 0,0 1 0 0 0,1-1 0 0 0,-1 1 0 0 0,1 0 0 0 0,0 1 0 0 0,1-1 0 0 0,-1 1 0 0 0,0 2-374 0 0,3-6 102 0 0,0 0 0 0 0,0 0 0 0 0,1 1 0 0 0,-1-1 0 0 0,0 1 0 0 0,1 0 0 0 0,0-1 0 0 0,0 1 0 0 0,0 0 0 0 0,0 1 0 0 0,0-1 0 0 0,0 0 0 0 0,1 0-1 0 0,0 1 1 0 0,-1-1 0 0 0,1 1 0 0 0,1-1 0 0 0,-1 1 0 0 0,0 0 0 0 0,1-1 0 0 0,0 1 0 0 0,0 0 0 0 0,0-1 0 0 0,0 1 0 0 0,1-1 0 0 0,-1 1 0 0 0,1 0 0 0 0,0-1 0 0 0,0 1 0 0 0,0-1 0 0 0,0 1-1 0 0,1-1 1 0 0,-1 0 0 0 0,1 0 0 0 0,0 1 0 0 0,0-1 0 0 0,0-1 0 0 0,1 1 0 0 0,1 2-102 0 0,1-2-61 0 0,1 0-1 0 0,0 0 1 0 0,0-1 0 0 0,-1 0-1 0 0,2 0 1 0 0,-1 0 0 0 0,0-1-1 0 0,0 0 1 0 0,0 0 0 0 0,0 0-1 0 0,1-1 1 0 0,-1 0 0 0 0,0 0 0 0 0,1-1-1 0 0,-1 0 1 0 0,0 0 0 0 0,0 0-1 0 0,0-1 1 0 0,0 0 0 0 0,0 0-1 0 0,3-2 62 0 0,6-2-1496 0 0</inkml:trace>
  <inkml:trace contextRef="#ctx0" brushRef="#br0" timeOffset="563.362">397 107 16183 0 0,'0'0'712'0'0,"0"0"152"0"0,0 0-688 0 0,0 0-176 0 0,7-5 0 0 0,-1 1 0 0 0,3 0 536 0 0,1 2 72 0 0,2-1 8 0 0,-1 2 8 0 0,2-1-272 0 0,-1 2-64 0 0,2 0 0 0 0,0 3-8 0 0,1 0-280 0 0,-2 0 0 0 0,-1 0-80 0 0,-2 1-8512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08.811"/>
    </inkml:context>
    <inkml:brush xml:id="br0">
      <inkml:brushProperty name="width" value="0.05" units="cm"/>
      <inkml:brushProperty name="height" value="0.05" units="cm"/>
      <inkml:brushProperty name="color" value="#5B2D90"/>
    </inkml:brush>
  </inkml:definitions>
  <inkml:trace contextRef="#ctx0" brushRef="#br0">1 7 17391 0 0,'0'0'795'0'0,"0"0"-16"0"0,1 0-317 0 0,62-6 5448 0 0,35 5-3787 0 0,-83 3-1524 0 0,-5 0-2574 0 0,-3-1-5703 0 0,-7-1-249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10.585"/>
    </inkml:context>
    <inkml:brush xml:id="br0">
      <inkml:brushProperty name="width" value="0.05" units="cm"/>
      <inkml:brushProperty name="height" value="0.05" units="cm"/>
      <inkml:brushProperty name="color" value="#5B2D90"/>
    </inkml:brush>
  </inkml:definitions>
  <inkml:trace contextRef="#ctx0" brushRef="#br0">1 209 8751 0 0,'0'0'674'0'0,"-1"8"-29"0"0,5 24 6812 0 0,7 0-3323 0 0,-3-11-2949 0 0,27 95 2771 0 0,3 62-2399 0 0,-34-149-1536 0 0,-1 1-1 0 0,-2 0 1 0 0,0-1-1 0 0,-2 1 1 0 0,-2-1-1 0 0,0 1 1 0 0,-7 21-21 0 0,6-39-13 0 0,0 0 0 0 0,0 0 0 0 0,-2 0 0 0 0,1-1-1 0 0,-2 1 1 0 0,1-1 0 0 0,-5 4 13 0 0,11-14-175 0 0,0-1-31 0 0,0 0-9 0 0,-1-1-7 0 0,0 0 0 0 0,0 0 0 0 0,0 0 0 0 0,0 0 0 0 0,0 0 0 0 0,1 0 0 0 0,-1 0 0 0 0,0 0 0 0 0,1-1 0 0 0,-1 1 0 0 0,1 0 0 0 0,-1 0 0 0 0,1-1 0 0 0,0 1 0 0 0,-1 0 0 0 0,1-1 0 0 0,0 1 0 0 0,0 0 0 0 0,0-1 0 0 0,0 1 0 0 0,0 0 0 0 0,0-1 0 0 0,1 1 0 0 0,-1 0 0 0 0,0 0 1 0 0,1-1-1 0 0,-1 1 0 0 0,1-1 222 0 0,-1-1-526 0 0,4-17-1286 0 0,3 3-11 0 0</inkml:trace>
  <inkml:trace contextRef="#ctx0" brushRef="#br0" timeOffset="1186.104">219 70 8287 0 0,'0'0'382'0'0,"0"0"-8"0"0,11-12 1905 0 0,19-11 5480 0 0,22-1-4384 0 0,-44 22-3040 0 0,0-1 0 0 0,1 1-1 0 0,-1 1 1 0 0,1 0-1 0 0,-1 0 1 0 0,1 0-1 0 0,0 1 1 0 0,-1 1-1 0 0,1-1 1 0 0,-1 1 0 0 0,1 1-1 0 0,0 0-334 0 0,-7-2 300 0 0,3 18 264 0 0,-6-12-499 0 0,0 1 0 0 0,-1-1 0 0 0,1 1 1 0 0,-1-1-1 0 0,0 1 0 0 0,-1-1 0 0 0,1 0 0 0 0,-1 0 0 0 0,0 0 0 0 0,-1-1 0 0 0,0 1 1 0 0,0-1-1 0 0,0 0 0 0 0,0 0 0 0 0,-1 0 0 0 0,0 0 0 0 0,0-1 0 0 0,-3 3-65 0 0,-31 36 804 0 0,39-41-765 0 0,0-1 0 0 0,0 1 0 0 0,0-1 0 0 0,0 0 0 0 0,0 1 0 0 0,0-1 0 0 0,1 1 0 0 0,-1-1 0 0 0,1 0 0 0 0,-1 1 0 0 0,1-1 0 0 0,-1 0 0 0 0,1 1 0 0 0,0-1 0 0 0,-1 0 0 0 0,1 0 0 0 0,0 0 0 0 0,0 0 0 0 0,0 0 0 0 0,0 0 0 0 0,0 0 0 0 0,0 0 0 0 0,0 0 0 0 0,0 0 0 0 0,1 0 0 0 0,-1-1 0 0 0,0 1 0 0 0,0 0 0 0 0,1-1 0 0 0,-1 1 0 0 0,0-1 0 0 0,1 0 0 0 0,-1 1 0 0 0,1-1 0 0 0,-1 0 0 0 0,0 0 0 0 0,1 0 0 0 0,-1 0 0 0 0,1 0 0 0 0,-1 0 0 0 0,1 0-39 0 0,119 7 457 0 0,-17 15-574 0 0,-103-22-69 0 0,-1 0-31 0 0,0 0 1 0 0,0 0-119 0 0,0 0-497 0 0,0 0-214 0 0,0 0-45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09.387"/>
    </inkml:context>
    <inkml:brush xml:id="br0">
      <inkml:brushProperty name="width" value="0.05" units="cm"/>
      <inkml:brushProperty name="height" value="0.05" units="cm"/>
      <inkml:brushProperty name="color" value="#5B2D90"/>
    </inkml:brush>
  </inkml:definitions>
  <inkml:trace contextRef="#ctx0" brushRef="#br0">32 49 5063 0 0,'1'-1'232'0'0,"1"-2"499"0"0,-2 3 1969 0 0,0 0 863 0 0,0 0 169 0 0,-13 22 3067 0 0,3 20-5517 0 0,8-34-626 0 0,-7 101 1713 0 0,9-109-2358 0 0,0 1-1 0 0,0-1 1 0 0,0 0-1 0 0,0 1 1 0 0,0-1-1 0 0,0 0 1 0 0,1 1-1 0 0,-1-1 1 0 0,0 0-1 0 0,0 0 1 0 0,0 1-1 0 0,1-1 1 0 0,-1 0 0 0 0,0 0-1 0 0,0 1 1 0 0,0-1-1 0 0,1 0 1 0 0,-1 0-1 0 0,0 0 1 0 0,1 0-1 0 0,-1 1 1 0 0,0-1-1 0 0,0 0 1 0 0,1 0-1 0 0,-1 0 1 0 0,0 0-1 0 0,1 0 1 0 0,-1 0 0 0 0,0 0-1 0 0,1 0 1 0 0,-1 0-1 0 0,0 0 1 0 0,1 0-1 0 0,-1 0 1 0 0,0 0-1 0 0,1 0 1 0 0,-1 0-1 0 0,0 0 1 0 0,0 0-1 0 0,1 0 1 0 0,-1 0-1 0 0,0 0 1 0 0,1 0 0 0 0,-1-1-1 0 0,0 1 1 0 0,0 0-1 0 0,1 0 1 0 0,-1 0-1 0 0,0-1 1 0 0,0 1-1 0 0,1 0 1 0 0,-1 0-1 0 0,0-1 1 0 0,0 1-1 0 0,0 0 1 0 0,1 0-1 0 0,-1-1 1 0 0,0 1 0 0 0,0 0-1 0 0,0-1 1 0 0,0 1-1 0 0,0 0 1 0 0,0-1-1 0 0,0 1 1 0 0,0 0-1 0 0,0 0 1 0 0,0-1-11 0 0,17-21 177 0 0,-16 21-148 0 0,99-141 495 0 0,-97 138-660 0 0,0-1-1 0 0,1 0 1 0 0,0 1 0 0 0,0 0-1 0 0,0 0 1 0 0,1 0-1 0 0,-1 0 1 0 0,1 1 0 0 0,0-1-1 0 0,0 1 1 0 0,0 1-1 0 0,0-1 1 0 0,1 1 0 0 0,-1 0-1 0 0,1 0 1 0 0,-1 0-1 0 0,6 0 137 0 0,1 6-3893 0 0,-8 0-4347 0 0</inkml:trace>
  <inkml:trace contextRef="#ctx0" brushRef="#br0" timeOffset="388.407">256 217 4143 0 0,'-6'32'732'0'0,"14"15"12843"0"0,-1-25-11818 0 0,-6-21-1406 0 0,18 5 1102 0 0,-11-9-1438 0 0,0 0 0 0 0,0 0-1 0 0,0-1 1 0 0,0 0 0 0 0,-1 0 0 0 0,0-1-1 0 0,0 0 1 0 0,0 0 0 0 0,0 0 0 0 0,-1-1-1 0 0,3-4-14 0 0,14-10-14 0 0,-1 1 30 0 0,-28 29 398 0 0,1 1 1 0 0,1-1-1 0 0,0 1 0 0 0,0 0 0 0 0,1 0 0 0 0,1 1 0 0 0,-1-1 1 0 0,2 0-1 0 0,0 1 0 0 0,0-1 0 0 0,1 2-414 0 0,0-12 27 0 0,0-1-127 0 0,0 0-58 0 0,17 13-764 0 0,15-17-2573 0 0,-24-1 1819 0 0</inkml:trace>
  <inkml:trace contextRef="#ctx0" brushRef="#br0" timeOffset="684.425">575 207 8751 0 0,'0'0'399'0'0,"0"0"-4"0"0,0 0 149 0 0,0 0 1557 0 0,0 1 1645 0 0,-1 6-1720 0 0,-3 14 1526 0 0,-2 84 428 0 0,6-98-3928 0 0,1 0 1 0 0,0 0-1 0 0,1 0 1 0 0,0 0-1 0 0,0-1 1 0 0,0 1-1 0 0,1-1 1 0 0,0 0-1 0 0,0 0 1 0 0,0 0-1 0 0,1 1-52 0 0,-3-6 0 0 0,-1-1 1 0 0,1 1-1 0 0,-1-1 1 0 0,1 1-1 0 0,0 0 0 0 0,0-1 1 0 0,-1 0-1 0 0,1 1 1 0 0,0-1-1 0 0,0 1 0 0 0,-1-1 1 0 0,1 0-1 0 0,0 1 1 0 0,0-1-1 0 0,0 0 0 0 0,-1 0 1 0 0,1 0-1 0 0,0 0 1 0 0,0 1-1 0 0,0-1 0 0 0,0-1 1 0 0,0 1-1 0 0,0 0 1 0 0,-1 0-1 0 0,1 0 0 0 0,0 0 1 0 0,0 0-1 0 0,0-1 0 0 0,0 1 1 0 0,-1 0-1 0 0,1-1 1 0 0,0 1-1 0 0,0-1 0 0 0,-1 1 1 0 0,1-1-1 0 0,0 1 1 0 0,-1-1-1 0 0,1 0 0 0 0,0 1 1 0 0,68-81 191 0 0,-3-20-287 0 0,-66 100-694 0 0,0-4-2730 0 0,0 1-4510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07.619"/>
    </inkml:context>
    <inkml:brush xml:id="br0">
      <inkml:brushProperty name="width" value="0.05" units="cm"/>
      <inkml:brushProperty name="height" value="0.05" units="cm"/>
      <inkml:brushProperty name="color" value="#5B2D90"/>
    </inkml:brush>
  </inkml:definitions>
  <inkml:trace contextRef="#ctx0" brushRef="#br0">47 29 16703 0 0,'0'0'763'0'0,"0"0"-14"0"0,1 9 377 0 0,1 54 2826 0 0,-5 32-2631 0 0,2-80-1032 0 0,-33 224 592 0 0,30-223-1158 0 0,-2 13-75 0 0,4-10-2770 0 0,2-19 1624 0 0</inkml:trace>
  <inkml:trace contextRef="#ctx0" brushRef="#br0" timeOffset="374.411">142 51 18687 0 0,'0'0'859'0'0,"1"-19"306"0"0,1 16-1061 0 0,-1 1 0 0 0,1 0 0 0 0,0-1 0 0 0,0 1 0 0 0,1 0-1 0 0,-1 0 1 0 0,0 0 0 0 0,1 1 0 0 0,-1-1 0 0 0,1 0 0 0 0,-1 1 0 0 0,1 0-1 0 0,0 0 1 0 0,0-1 0 0 0,0 2 0 0 0,0-1 0 0 0,-1 0 0 0 0,1 1 0 0 0,0-1 0 0 0,0 1-1 0 0,0 0 1 0 0,0 0 0 0 0,0 0 0 0 0,0 0 0 0 0,0 0 0 0 0,0 1 0 0 0,0-1-1 0 0,0 1 1 0 0,0 0 0 0 0,0 0 0 0 0,0 0 0 0 0,-1 0 0 0 0,1 1 0 0 0,0-1-1 0 0,-1 1 1 0 0,1 0 0 0 0,-1-1 0 0 0,1 1 0 0 0,-1 0 0 0 0,0 1-104 0 0,2 0 7 0 0,0 1 1 0 0,-1 0 0 0 0,0 1-1 0 0,1-1 1 0 0,-2 1 0 0 0,1-1-1 0 0,0 1 1 0 0,-1 0 0 0 0,0 0-1 0 0,0 0 1 0 0,-1 0-1 0 0,1 0 1 0 0,-1 0 0 0 0,0 0-1 0 0,0 1 1 0 0,-1-1 0 0 0,1 0-1 0 0,-1 1 1 0 0,-1-1 0 0 0,1 1-1 0 0,-1-1 1 0 0,0 0-1 0 0,0 0 1 0 0,-1 3-8 0 0,-2 8 59 0 0,-1-1 0 0 0,0 0 1 0 0,-1 0-1 0 0,-1-1 0 0 0,0 1 0 0 0,-1-1 0 0 0,-6 7-59 0 0,-52 66 2096 0 0,65-86-1760 0 0,1-1-16 0 0,0 0-67 0 0,0 0-27 0 0,0 0-9 0 0,10 10 74 0 0,56 39-322 0 0,-20-14-2622 0 0,-45-34 1426 0 0,4 1-6794 0 0,-3-1 558 0 0</inkml:trace>
  <inkml:trace contextRef="#ctx0" brushRef="#br0" timeOffset="675.567">358 373 11975 0 0,'0'0'923'0'0,"0"0"-312"0"0,-5 11 5025 0 0,-5 47 415 0 0,10-53-5967 0 0,0 0 0 0 0,1-1 0 0 0,-1 1 0 0 0,1-1 1 0 0,0 1-1 0 0,0-1 0 0 0,0 1 0 0 0,0-1 0 0 0,1 0 1 0 0,0 1-1 0 0,0-1 0 0 0,0 0 0 0 0,0 0 0 0 0,1 0 1 0 0,0-1-1 0 0,-1 1 0 0 0,1-1 0 0 0,2 2-84 0 0,-4-4 123 0 0,-1-1-22 0 0,16 2 183 0 0,-8-4-209 0 0,0-1 0 0 0,0 0 0 0 0,-1 0 1 0 0,1-1-1 0 0,-1 0 0 0 0,0 0 0 0 0,0 0 0 0 0,-1-1 0 0 0,1 0 0 0 0,-1-1 1 0 0,0 1-1 0 0,-1-1 0 0 0,1 0 0 0 0,-1-1 0 0 0,0 0 0 0 0,-1 1 0 0 0,1-1 1 0 0,1-6-76 0 0,1 3 62 0 0,50-86 15 0 0,-58 75-1270 0 0,-10 14-2683 0 0,4 7 2305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04.272"/>
    </inkml:context>
    <inkml:brush xml:id="br0">
      <inkml:brushProperty name="width" value="0.05" units="cm"/>
      <inkml:brushProperty name="height" value="0.05" units="cm"/>
      <inkml:brushProperty name="color" value="#5B2D90"/>
    </inkml:brush>
  </inkml:definitions>
  <inkml:trace contextRef="#ctx0" brushRef="#br0">4 900 6447 0 0,'0'0'499'0'0,"0"0"98"0"0,0 0 1635 0 0,-3-8 6314 0 0,2 7-2340 0 0,98 320-4279 0 0,-95-309-2138 0 0,-1-11 258 0 0,-1 1 1 0 0,0 0 0 0 0,0 0-1 0 0,1 0 1 0 0,-1 0 0 0 0,0-1-1 0 0,0 1 1 0 0,1 0 0 0 0,-1 0-1 0 0,0 0 1 0 0,0 0 0 0 0,1 0-1 0 0,-1 0 1 0 0,0 0 0 0 0,0 0-1 0 0,1 0 1 0 0,-1 0 0 0 0,0 0-1 0 0,1 0 1 0 0,-1 0 0 0 0,0 0-1 0 0,0 0 1 0 0,1 0 0 0 0,-1 0-1 0 0,0 0 1 0 0,0 0 0 0 0,1 0-1 0 0,-1 0 1 0 0,0 0 0 0 0,0 1-1 0 0,1-1 1 0 0,-1 0 0 0 0,0 0-1 0 0,0 0 1 0 0,1 0 0 0 0,-1 1-1 0 0,0-1 1 0 0,0 0 0 0 0,0 0-1 0 0,0 1 1 0 0,1-1 0 0 0,-1 0-1 0 0,0 0-47 0 0,77-158 139 0 0,-5 13 2 0 0,5-1 86 0 0,-74 139-633 0 0,-2 4 673 0 0,-1 1-7285 0 0,0 2-945 0 0</inkml:trace>
  <inkml:trace contextRef="#ctx0" brushRef="#br0" timeOffset="455.57">370 1142 7367 0 0,'0'0'568'0'0,"0"0"-16"0"0,0 0 1322 0 0,0 0 1432 0 0,-4 6-1516 0 0,-7 11 1800 0 0,-17 38-616 0 0,28-54-2971 0 0,0 0 1 0 0,0 0-1 0 0,0 0 1 0 0,0 0 0 0 0,0 0-1 0 0,0 0 1 0 0,1 0-1 0 0,-1 0 1 0 0,0 0 0 0 0,1 0-1 0 0,-1 0 1 0 0,0 0 0 0 0,1 0-1 0 0,-1 0 1 0 0,1 0-1 0 0,0-1 1 0 0,-1 1 0 0 0,1 0-1 0 0,0 0 1 0 0,-1-1-1 0 0,1 1 1 0 0,0 0 0 0 0,0-1-1 0 0,-1 1 1 0 0,1-1-1 0 0,0 1 1 0 0,0-1 0 0 0,0 1-1 0 0,0-1 1 0 0,0 0 0 0 0,0 1-1 0 0,0-1 1 0 0,0 0-1 0 0,0 0 1 0 0,0 0 0 0 0,0 0-1 0 0,0 0 1 0 0,0 0-1 0 0,0 0 1 0 0,0 0 0 0 0,0 0-1 0 0,0 0 1 0 0,0 0 0 0 0,0-1-1 0 0,0 1-3 0 0,7-2-12 0 0,0 0 0 0 0,1-1 0 0 0,-1 0 0 0 0,0-1 0 0 0,-1 0 0 0 0,1 0-1 0 0,-1 0 1 0 0,0-1 0 0 0,0 0 0 0 0,0-1 0 0 0,-1 1 0 0 0,3-3 12 0 0,38-29-55 0 0,-41 35 98 0 0,-5 1 181 0 0,7 14 738 0 0,-1 5-114 0 0,-6-15-810 0 0,0 0 0 0 0,-1 0 0 0 0,1-1 1 0 0,0 1-1 0 0,0 0 0 0 0,1 0 0 0 0,-1 0 0 0 0,1-1 0 0 0,-1 1 0 0 0,1-1 0 0 0,0 1 0 0 0,0-1 0 0 0,0 0 0 0 0,0 0 0 0 0,0 0 0 0 0,0 0 0 0 0,1 0 0 0 0,-1 0 0 0 0,1 0 0 0 0,-1-1 1 0 0,1 1-1 0 0,0-1 0 0 0,-1 0 0 0 0,1 0 0 0 0,0 0 0 0 0,1 0-38 0 0,-1-1-151 0 0,-1 1 0 0 0,0-1 0 0 0,0 0-1 0 0,0 0 1 0 0,0 0 0 0 0,0-1 0 0 0,0 1 0 0 0,0-1 0 0 0,1 1 0 0 0,-1-1 0 0 0,0 1 0 0 0,0-1 0 0 0,-1 0 0 0 0,1 0-1 0 0,0 0 1 0 0,0 0 0 0 0,0 0 0 0 0,0-1 0 0 0,-1 1 0 0 0,1 0 0 0 0,-1-1 0 0 0,2-1 151 0 0,3-4-1615 0 0</inkml:trace>
  <inkml:trace contextRef="#ctx0" brushRef="#br0" timeOffset="1264.248">739 688 7831 0 0,'0'0'603'0'0,"0"0"-112"0"0,-2-14 5050 0 0,0-27-87 0 0,5-21-2196 0 0,-2 26-2057 0 0,3-2-893 0 0,2 1-1 0 0,1 1 1 0 0,2-1 0 0 0,2 1-1 0 0,1 1 1 0 0,1 0 0 0 0,2 1-1 0 0,2 0 1 0 0,1 1-1 0 0,1 1 1 0 0,3-1-308 0 0,-14 20 18 0 0,1 1 0 0 0,0 0 0 0 0,0 0 1 0 0,1 1-1 0 0,1 0 0 0 0,0 0 0 0 0,0 1-18 0 0,33-12-4015 0 0,-43 22-4677 0 0</inkml:trace>
  <inkml:trace contextRef="#ctx0" brushRef="#br0" timeOffset="2334.857">1043 197 14135 0 0,'0'0'647'0'0,"8"-10"242"0"0,35-19 3742 0 0,-42 29-3943 0 0,14 6 1536 0 0,-13 3-2062 0 0,0 0 0 0 0,-1-1 1 0 0,0 1-1 0 0,0 0 0 0 0,-1 0 1 0 0,0 0-1 0 0,0-1 0 0 0,-1 1 1 0 0,0 0-1 0 0,-1 0 0 0 0,0-1 1 0 0,0 1-1 0 0,-1-1 0 0 0,0 1 1 0 0,-2 2-163 0 0,-4 17 213 0 0,-25 132 1132 0 0,33-156-1287 0 0,1 0 0 0 0,-1-1 1 0 0,1 1-1 0 0,0 0 0 0 0,0 0 0 0 0,0 0 0 0 0,1 0 1 0 0,-1 0-1 0 0,1 0 0 0 0,0 0 0 0 0,0 0 0 0 0,1-1 0 0 0,-1 1 1 0 0,1 0-1 0 0,-1-1 0 0 0,1 1 0 0 0,0-1 0 0 0,1 0 1 0 0,-1 0-1 0 0,0 1 0 0 0,1-2 0 0 0,0 1 0 0 0,0 0 0 0 0,0 0 1 0 0,0-1-1 0 0,0 0 0 0 0,0 1 0 0 0,1-1 0 0 0,-1-1 1 0 0,1 1-1 0 0,-1 0 0 0 0,1-1 0 0 0,4 1-58 0 0,-4-1-70 0 0,1-1-1 0 0,0 1 1 0 0,0-1-1 0 0,0-1 0 0 0,0 1 1 0 0,0-1-1 0 0,0 0 1 0 0,-1 0-1 0 0,1 0 1 0 0,0-1-1 0 0,-1 1 1 0 0,1-1-1 0 0,-1 0 1 0 0,0-1-1 0 0,1 1 1 0 0,-1-1-1 0 0,0 0 1 0 0,2-1 70 0 0,-5 3-1080 0 0,-1 1-52 0 0,5-3-2032 0 0,-4 2 1025 0 0</inkml:trace>
  <inkml:trace contextRef="#ctx0" brushRef="#br0" timeOffset="2801.715">1405 495 14743 0 0,'0'0'672'0'0,"0"0"-9"0"0,-12 4-248 0 0,7-1-30 0 0,1 0 0 0 0,0 0 0 0 0,-1 0 0 0 0,1 1 0 0 0,0 0 1 0 0,0 0-1 0 0,1 0 0 0 0,-1 0 0 0 0,1 0 0 0 0,0 1 0 0 0,0-1 1 0 0,0 1-1 0 0,1 0 0 0 0,0 0 0 0 0,0 0 0 0 0,0 0 0 0 0,0 0 1 0 0,0 2-386 0 0,2-4 20 0 0,-1 0 1 0 0,1-1-1 0 0,-1 1 1 0 0,1 0 0 0 0,0 0-1 0 0,0-1 1 0 0,0 1-1 0 0,0 0 1 0 0,1 0 0 0 0,-1-1-1 0 0,1 1 1 0 0,-1 0-1 0 0,1-1 1 0 0,0 1 0 0 0,0 0-1 0 0,0-1 1 0 0,1 1-1 0 0,-1-1 1 0 0,1 0 0 0 0,-1 1-1 0 0,1-1 1 0 0,0 0-1 0 0,0 0 1 0 0,0 0 0 0 0,0 0-1 0 0,0 0 1 0 0,0-1-1 0 0,0 1 1 0 0,0-1 0 0 0,1 1-1 0 0,-1-1 1 0 0,1 0-1 0 0,-1 0 1 0 0,1 0 0 0 0,0 0-1 0 0,1 0-20 0 0,2 0 8 0 0,1 0 0 0 0,0 0-1 0 0,0-1 1 0 0,0 0 0 0 0,-1 0 0 0 0,1-1-1 0 0,0 0 1 0 0,0 0 0 0 0,-1-1 0 0 0,1 1-1 0 0,-1-1 1 0 0,1-1 0 0 0,-1 1 0 0 0,0-1 0 0 0,0 0-1 0 0,0-1 1 0 0,0 0 0 0 0,0 1 0 0 0,-1-2-1 0 0,0 1 1 0 0,0-1 0 0 0,0 1 0 0 0,0-1-1 0 0,-1-1 1 0 0,0 1 0 0 0,0-1 0 0 0,0 1-1 0 0,-1-1 1 0 0,1 0 0 0 0,-2-1 0 0 0,1 1-1 0 0,-1 0 1 0 0,1-2-8 0 0,1-5 64 0 0,-3 12 27 0 0,-1 1 107 0 0,-3 18 490 0 0,2-13-644 0 0,0 0 0 0 0,0 1 0 0 0,0-1 0 0 0,1 0 0 0 0,0 1 0 0 0,0-1 0 0 0,0 0 0 0 0,1 1 0 0 0,0-1 0 0 0,0 0 0 0 0,0 1 0 0 0,1-1 0 0 0,-1 0 0 0 0,1 0 0 0 0,1 0 0 0 0,-1 0 0 0 0,1-1 0 0 0,-1 1-1 0 0,1-1 1 0 0,1 1 0 0 0,-1-1 0 0 0,1 0 0 0 0,-1 0 0 0 0,1 0 0 0 0,0-1 0 0 0,4 3-44 0 0,29-9-214 0 0,-17-10-2716 0 0,-13 7 1466 0 0</inkml:trace>
  <inkml:trace contextRef="#ctx0" brushRef="#br0" timeOffset="3080.456">1775 395 14279 0 0,'0'0'1103'0'0,"0"0"-439"0"0,10-11 6665 0 0,-9 9-7046 0 0,5-8 3468 0 0,-4 7-6016 0 0,-1 2-3824 0 0,-1 1-2111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17.931"/>
    </inkml:context>
    <inkml:brush xml:id="br0">
      <inkml:brushProperty name="width" value="0.05" units="cm"/>
      <inkml:brushProperty name="height" value="0.05" units="cm"/>
      <inkml:brushProperty name="color" value="#5B2D90"/>
    </inkml:brush>
  </inkml:definitions>
  <inkml:trace contextRef="#ctx0" brushRef="#br0">25 261 5527 0 0,'0'0'250'0'0,"0"0"-2"0"0,-1 1-156 0 0,-13-2 10967 0 0,6-7-5813 0 0,7-27-2192 0 0,6 20-2914 0 0,1 0 0 0 0,0 0-1 0 0,1 1 1 0 0,1 0-1 0 0,0 0 1 0 0,1 0-1 0 0,1 1 1 0 0,0 1-1 0 0,0 0 1 0 0,1 0 0 0 0,1 1-1 0 0,9-7-139 0 0,-16 13-221 0 0,0 1 0 0 0,1 0 1 0 0,-1 0-1 0 0,1 1 0 0 0,0 0 0 0 0,-1 0 0 0 0,1 0 0 0 0,1 1 0 0 0,-1-1 1 0 0,0 1-1 0 0,7 0 221 0 0,-5 1-1595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18.181"/>
    </inkml:context>
    <inkml:brush xml:id="br0">
      <inkml:brushProperty name="width" value="0.05" units="cm"/>
      <inkml:brushProperty name="height" value="0.05" units="cm"/>
      <inkml:brushProperty name="color" value="#5B2D90"/>
    </inkml:brush>
  </inkml:definitions>
  <inkml:trace contextRef="#ctx0" brushRef="#br0">7 0 18199 0 0,'0'0'414'0'0,"0"0"56"0"0,0 0 32 0 0,1 8 88 0 0,-8 105 3634 0 0,17-84-3780 0 0,4-36-977 0 0,-7-2-743 0 0,0-2-407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18.432"/>
    </inkml:context>
    <inkml:brush xml:id="br0">
      <inkml:brushProperty name="width" value="0.05" units="cm"/>
      <inkml:brushProperty name="height" value="0.05" units="cm"/>
      <inkml:brushProperty name="color" value="#5B2D90"/>
    </inkml:brush>
  </inkml:definitions>
  <inkml:trace contextRef="#ctx0" brushRef="#br0">1 1 3223 0 0,'0'0'288'0'0,"0"0"-288"0"0,0 0 0 0 0,0 0 0 0 0,0 0 2056 0 0,0 0 360 0 0,0 0 72 0 0,0 0 8 0 0,6 0-2192 0 0,2 1-440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49.182"/>
    </inkml:context>
    <inkml:brush xml:id="br0">
      <inkml:brushProperty name="width" value="0.05" units="cm"/>
      <inkml:brushProperty name="height" value="0.05" units="cm"/>
      <inkml:brushProperty name="color" value="#00A0D7"/>
    </inkml:brush>
  </inkml:definitions>
  <inkml:trace contextRef="#ctx0" brushRef="#br0">0 0 14455 0 0,'0'0'662'0'0,"0"0"-17"0"0,18 4 430 0 0,128 6 5697 0 0,-47-7-5417 0 0,37 2-8446 0 0,-99-4-583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18.683"/>
    </inkml:context>
    <inkml:brush xml:id="br0">
      <inkml:brushProperty name="width" value="0.05" units="cm"/>
      <inkml:brushProperty name="height" value="0.05" units="cm"/>
      <inkml:brushProperty name="color" value="#5B2D90"/>
    </inkml:brush>
  </inkml:definitions>
  <inkml:trace contextRef="#ctx0" brushRef="#br0">100 0 10591 0 0,'-7'4'1104'0'0,"-11"4"-519"0"0,-12 2 6819 0 0,15-5-4418 0 0,14-5-2389 0 0,-5 5-9 0 0,33 61-852 0 0,51 100 264 0 0,-77-165 58 0 0,0 1 0 0 0,0 0 0 0 0,-1-1-1 0 0,1 1 1 0 0,-1 0 0 0 0,1 0 0 0 0,-1 0 0 0 0,0-1-1 0 0,1 1 1 0 0,-1 0 0 0 0,0 0 0 0 0,0 0-1 0 0,0 0 1 0 0,-1-1 0 0 0,1 1 0 0 0,0 0 0 0 0,-1 0-1 0 0,1-1 1 0 0,-1 1 0 0 0,0 0 0 0 0,1 0 0 0 0,-1-1-1 0 0,0 1 1 0 0,0-1 0 0 0,0 1 0 0 0,0-1 0 0 0,0 1-1 0 0,-1-1 1 0 0,1 0 0 0 0,0 1 0 0 0,-1-1 0 0 0,1 0-1 0 0,-1 0 1 0 0,1 0 0 0 0,-1 0 0 0 0,1 0 0 0 0,-1 0-1 0 0,0-1 1 0 0,1 1 0 0 0,-1-1 0 0 0,0 1 0 0 0,0-1-1 0 0,1 1 1 0 0,-1-1 0 0 0,0 0 0 0 0,0 0 0 0 0,0 0-1 0 0,0 0 1 0 0,0 0-58 0 0,-1 0-43 0 0,-1 1 0 0 0,1-1 0 0 0,0 0-1 0 0,0 0 1 0 0,-1 0 0 0 0,1-1 0 0 0,0 1 0 0 0,0-1-1 0 0,0 0 1 0 0,-1 1 0 0 0,1-1 0 0 0,0-1 0 0 0,0 1 0 0 0,1 0-1 0 0,-1-1 1 0 0,0 0 0 0 0,0 1 0 0 0,1-1 0 0 0,-1 0-1 0 0,1-1 1 0 0,-1 1 0 0 0,1 0 0 0 0,0-1 0 0 0,0 1-1 0 0,0-1 1 0 0,0 1 0 0 0,0-1 0 0 0,1 0 0 0 0,0 0 0 0 0,-1 0-1 0 0,1 0 1 0 0,0 0 0 0 0,0 0 0 0 0,0 0 0 0 0,1-1-1 0 0,-1 0 44 0 0,5-5-1416 0 0,2-1-317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19.010"/>
    </inkml:context>
    <inkml:brush xml:id="br0">
      <inkml:brushProperty name="width" value="0.05" units="cm"/>
      <inkml:brushProperty name="height" value="0.05" units="cm"/>
      <inkml:brushProperty name="color" value="#5B2D90"/>
    </inkml:brush>
  </inkml:definitions>
  <inkml:trace contextRef="#ctx0" brushRef="#br0">194 102 5527 0 0,'0'0'423'0'0,"8"-13"198"0"0,-7 6 7876 0 0,-6 3-3714 0 0,-30 6-466 0 0,25 3-4093 0 0,0-1-1 0 0,0 1 0 0 0,0 0 0 0 0,1 1 0 0 0,0 0 0 0 0,0 1 0 0 0,0 0 0 0 0,1 0 1 0 0,0 1-1 0 0,1 0 0 0 0,-1 0 0 0 0,2 1 0 0 0,-1 0 0 0 0,1 0 0 0 0,0 1 0 0 0,1-1 1 0 0,0 1-1 0 0,1 0 0 0 0,0 1 0 0 0,1-1 0 0 0,0 1 0 0 0,0 0 0 0 0,1 3-223 0 0,1-10 9 0 0,1 0-1 0 0,0 0 0 0 0,0 1 1 0 0,0-1-1 0 0,0 0 0 0 0,1 0 1 0 0,0 0-1 0 0,0 0 0 0 0,0 0 1 0 0,0 0-1 0 0,1 0 0 0 0,-1 0 1 0 0,1 0-1 0 0,0-1 0 0 0,0 1 1 0 0,1-1-1 0 0,-1 1 0 0 0,1-1 1 0 0,-1 0-1 0 0,1 0 0 0 0,0 0 1 0 0,0 0-1 0 0,1-1 0 0 0,-1 1 1 0 0,0-1-1 0 0,1 0 0 0 0,0 1 1 0 0,-1-2-1 0 0,1 1 0 0 0,0 0 1 0 0,0-1-1 0 0,0 0 0 0 0,0 0 1 0 0,1 0-9 0 0,8 2 17 0 0,0-1 1 0 0,1 0-1 0 0,-1-1 1 0 0,0-1-1 0 0,1 0 1 0 0,-1 0-1 0 0,0-2 1 0 0,1 1 0 0 0,-1-2-1 0 0,3-1-17 0 0,-8 3-20 0 0,0-1-1 0 0,-1 0 1 0 0,1-1-1 0 0,0 0 1 0 0,-1 0-1 0 0,1-1 1 0 0,-1 0 0 0 0,0 0-1 0 0,-1 0 1 0 0,1-1-1 0 0,-1 0 1 0 0,0-1-1 0 0,0 1 1 0 0,0-1-1 0 0,-1 0 1 0 0,0 0-1 0 0,0-1 1 0 0,0 0 0 0 0,-1 0-1 0 0,0 0 1 0 0,0 0-1 0 0,-1-1 1 0 0,0 1-1 0 0,-1-1 1 0 0,1 0-1 0 0,-1 1 1 0 0,0-6 20 0 0,-1 5 0 0 0,0 0 0 0 0,-1 0 0 0 0,0 0 0 0 0,0 0 0 0 0,-1 0 0 0 0,0 0 0 0 0,0 0 0 0 0,-1 0 0 0 0,0 0 0 0 0,0 0 0 0 0,-1 1 0 0 0,0-1 0 0 0,0 1 0 0 0,-1 0 0 0 0,0 0 0 0 0,-1 0 0 0 0,1 0 0 0 0,-1 1 0 0 0,0 0 0 0 0,-1 0 0 0 0,1 0 0 0 0,-1 1 0 0 0,0-1 0 0 0,-1 1 0 0 0,1 1 0 0 0,-1-1 0 0 0,0 1 0 0 0,0 1 0 0 0,-1-1 0 0 0,-123-24-3328 0 0,107 25-6024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0.769"/>
    </inkml:context>
    <inkml:brush xml:id="br0">
      <inkml:brushProperty name="width" value="0.05" units="cm"/>
      <inkml:brushProperty name="height" value="0.05" units="cm"/>
      <inkml:brushProperty name="color" value="#5B2D90"/>
    </inkml:brush>
  </inkml:definitions>
  <inkml:trace contextRef="#ctx0" brushRef="#br0">25 82 7831 0 0,'0'0'603'0'0,"-3"-15"-96"0"0,6-42 10055 0 0,-3 56-9636 0 0,0 1-146 0 0,0 0-63 0 0,0 0-12 0 0,-4 5 554 0 0,0 7-1015 0 0,0-1 0 0 0,1 1 0 0 0,0-1 0 0 0,0 1 0 0 0,2 0 0 0 0,-1 0 0 0 0,1 0 1 0 0,1 0-1 0 0,0 0 0 0 0,1 0 0 0 0,1 0 0 0 0,-1 0 0 0 0,4 9-244 0 0,-5-17 24 0 0,1 0 0 0 0,0 0 0 0 0,0 0 0 0 0,0 0 0 0 0,0 0 0 0 0,1 0 0 0 0,-1 0 0 0 0,1-1-1 0 0,0 1 1 0 0,0-1 0 0 0,1 1 0 0 0,-1-1 0 0 0,1 0 0 0 0,-1 1 0 0 0,1-1 0 0 0,0-1 0 0 0,0 1 0 0 0,1 0 0 0 0,-1-1 0 0 0,1 1 0 0 0,-1-1 0 0 0,1 0-1 0 0,-1 0 1 0 0,1-1 0 0 0,0 1 0 0 0,0-1 0 0 0,0 0 0 0 0,0 0 0 0 0,0 0 0 0 0,0 0 0 0 0,0-1 0 0 0,1 0 0 0 0,-1 0 0 0 0,0 0 0 0 0,0 0 0 0 0,0 0 0 0 0,0-1-1 0 0,0 0 1 0 0,1 0-24 0 0,9-6 17 0 0,-2-1 0 0 0,1 0 0 0 0,-1 0-1 0 0,0-1 1 0 0,-1-1 0 0 0,0 0 0 0 0,0-1-1 0 0,-1 0 1 0 0,-1 0 0 0 0,0-1 0 0 0,0 0 0 0 0,-1-1-1 0 0,-1 0 1 0 0,0-1-17 0 0,-3 9 4 0 0,0-1-1 0 0,-1-1 1 0 0,1 1-1 0 0,-1 0 1 0 0,-1-1-1 0 0,0 1 1 0 0,1-1 0 0 0,-2 0-1 0 0,1 0 1 0 0,-1 0-1 0 0,0 0 1 0 0,-1 0-1 0 0,0 0 1 0 0,0 0-1 0 0,0-1-3 0 0,-1 7 9 0 0,1 1 0 0 0,0-1 0 0 0,-1 1 0 0 0,1-1 0 0 0,-1 1 0 0 0,1-1 0 0 0,-1 1 0 0 0,0-1 0 0 0,1 1 0 0 0,-1 0 0 0 0,1-1 0 0 0,-1 1 0 0 0,0 0 0 0 0,1 0 0 0 0,-1-1 0 0 0,0 1 0 0 0,1 0 0 0 0,-1 0 0 0 0,0 0 0 0 0,0 0 0 0 0,1 0 0 0 0,-1 0 0 0 0,0 0 0 0 0,1 0 0 0 0,-1 0 0 0 0,0 0 0 0 0,1 0 0 0 0,-1 1 0 0 0,0-1 0 0 0,1 0 0 0 0,-1 0 0 0 0,0 1 0 0 0,1-1 0 0 0,-1 0 0 0 0,1 1 0 0 0,-1-1 0 0 0,0 1 0 0 0,1-1 0 0 0,-1 1 0 0 0,1-1 0 0 0,-1 1 0 0 0,1-1 0 0 0,0 1 0 0 0,-1-1 0 0 0,1 1 0 0 0,0 0 0 0 0,-1-1 0 0 0,1 1 0 0 0,0 0 0 0 0,0-1 0 0 0,-1 1 0 0 0,1 0 0 0 0,0-1 0 0 0,0 1 0 0 0,0 0 0 0 0,0-1 0 0 0,0 1 0 0 0,0 0 0 0 0,0-1 0 0 0,0 1 0 0 0,0 0 0 0 0,0-1 0 0 0,0 1 0 0 0,1 0 0 0 0,-1-1 0 0 0,0 1 0 0 0,0 0-9 0 0,16 34-2351 0 0,-14-33 1932 0 0,0-1-1 0 0,1 1 1 0 0,-1-1-1 0 0,1 0 0 0 0,-1 0 1 0 0,1 1-1 0 0,-1-2 1 0 0,1 1-1 0 0,0 0 1 0 0,0 0-1 0 0,-1-1 0 0 0,1 0 1 0 0,0 1-1 0 0,0-1 1 0 0,-1 0-1 0 0,1 0 0 0 0,0-1 1 0 0,0 1-1 0 0,0-1 1 0 0,0 0 419 0 0,5-2-7834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2.404"/>
    </inkml:context>
    <inkml:brush xml:id="br0">
      <inkml:brushProperty name="width" value="0.05" units="cm"/>
      <inkml:brushProperty name="height" value="0.05" units="cm"/>
      <inkml:brushProperty name="color" value="#5B2D90"/>
    </inkml:brush>
  </inkml:definitions>
  <inkml:trace contextRef="#ctx0" brushRef="#br0">152 79 7367 0 0,'19'-44'1068'0'0,"-26"25"8500"0"0,-11 23-6158 0 0,9 1-2960 0 0,0 0 0 0 0,0 1 0 0 0,1 0 0 0 0,0 1 0 0 0,0 0 0 0 0,0 0 0 0 0,1 0 0 0 0,0 1 0 0 0,1 0 0 0 0,0 1 0 0 0,0-1 0 0 0,1 1 0 0 0,-4 8-450 0 0,3-8 125 0 0,1 0-1 0 0,0 0 1 0 0,1 0-1 0 0,0 1 1 0 0,0 0-1 0 0,1 0 1 0 0,1 0-1 0 0,-1 0 1 0 0,2 0-1 0 0,-1 0 1 0 0,1 1-1 0 0,1-1 1 0 0,0 1-1 0 0,0-1 1 0 0,1 0-1 0 0,1 1 1 0 0,0-1-1 0 0,0 0 1 0 0,1 0-1 0 0,0 0 1 0 0,0 0-1 0 0,1-1 1 0 0,1 1-1 0 0,-1-1 1 0 0,2 0-1 0 0,5 8-124 0 0,-8-14-16 0 0,0-1-1 0 0,1 1 0 0 0,-1-1 1 0 0,1 1-1 0 0,-1-1 0 0 0,1 0 1 0 0,0-1-1 0 0,0 1 0 0 0,0 0 0 0 0,0-1 1 0 0,0 0-1 0 0,0 0 0 0 0,0 0 1 0 0,0-1-1 0 0,0 0 0 0 0,0 1 1 0 0,1-1-1 0 0,-1 0 0 0 0,0-1 0 0 0,0 1 1 0 0,0-1-1 0 0,0 0 0 0 0,0 0 1 0 0,0 0-1 0 0,0-1 0 0 0,3-1 17 0 0,4-1 9 0 0,-1-1-1 0 0,1-1 0 0 0,-1 0 0 0 0,-1 0 0 0 0,1-1 1 0 0,-1 0-1 0 0,0-1 0 0 0,-1 0 0 0 0,1-1-8 0 0,0-2-1 0 0,0 0 0 0 0,-1-1-1 0 0,-1 0 1 0 0,0 0-1 0 0,0 0 1 0 0,-1-1 0 0 0,0 0-1 0 0,-2 0 1 0 0,1-1-1 0 0,-2 1 1 0 0,1-1 0 0 0,-2-2 1 0 0,0 9 2 0 0,-1 0 0 0 0,0-1 0 0 0,-1 1 0 0 0,0 0 0 0 0,0 0 1 0 0,0 0-1 0 0,-1 0 0 0 0,0-1 0 0 0,0 1 0 0 0,-1 0 0 0 0,0 1 0 0 0,0-1 1 0 0,-1 0-1 0 0,0 0 0 0 0,0 1 0 0 0,0 0 0 0 0,-1-1 0 0 0,0 1 0 0 0,0 1 0 0 0,-1-1 1 0 0,1 1-1 0 0,-1-1 0 0 0,-1 1 0 0 0,-1-1-2 0 0,3 3-326 0 0,1 0 0 0 0,-1 1 0 0 0,0 0 0 0 0,1 0 0 0 0,-1 0 0 0 0,0 1 0 0 0,0-1 0 0 0,0 1 0 0 0,-1 0 0 0 0,1 0 0 0 0,0 0 0 0 0,0 0 0 0 0,0 1 0 0 0,-4 0 326 0 0,2 1-1764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3.074"/>
    </inkml:context>
    <inkml:brush xml:id="br0">
      <inkml:brushProperty name="width" value="0.05" units="cm"/>
      <inkml:brushProperty name="height" value="0.05" units="cm"/>
      <inkml:brushProperty name="color" value="#5B2D90"/>
    </inkml:brush>
  </inkml:definitions>
  <inkml:trace contextRef="#ctx0" brushRef="#br0">1 177 3223 0 0,'0'0'779'0'0,"0"0"3190"0"0,9 0-1361 0 0,16-5 6242 0 0,-3-11-4421 0 0,28-52-2630 0 0,-47 62-1537 0 0,35-55-3366 0 0,-26 40-5168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1.315"/>
    </inkml:context>
    <inkml:brush xml:id="br0">
      <inkml:brushProperty name="width" value="0.05" units="cm"/>
      <inkml:brushProperty name="height" value="0.05" units="cm"/>
      <inkml:brushProperty name="color" value="#5B2D90"/>
    </inkml:brush>
  </inkml:definitions>
  <inkml:trace contextRef="#ctx0" brushRef="#br0">237 59 16671 0 0,'0'0'763'0'0,"-7"-2"253"0"0,-10-1-94 0 0,1 1 0 0 0,-1 1-1 0 0,0 0 1 0 0,0 1 0 0 0,1 1 0 0 0,-1 1 0 0 0,1 0 0 0 0,-1 1 0 0 0,1 1-1 0 0,-9 3-921 0 0,-13 6 1172 0 0,37-13-1069 0 0,1 0-8 0 0,60 15-6 0 0,36 21-692 0 0,-93-34 576 0 0,0 0 0 0 0,1 0 0 0 0,-1 0 0 0 0,0 1 0 0 0,0 0 0 0 0,0-1 0 0 0,0 1 0 0 0,-1 0 0 0 0,1 0 0 0 0,-1 1 0 0 0,0-1 0 0 0,0 0 0 0 0,0 1 0 0 0,0-1 0 0 0,-1 1 0 0 0,1 0 0 0 0,-1 0 0 0 0,0-1 0 0 0,0 1 0 0 0,0 0 0 0 0,-1 0 0 0 0,1 0 0 0 0,-1 0 0 0 0,0 2 27 0 0,-1-3 2 0 0,1 0 0 0 0,-1 0 0 0 0,0 0 0 0 0,0 0 0 0 0,0 0 0 0 0,0 0 0 0 0,0 0 0 0 0,-1 0 0 0 0,1-1 0 0 0,-1 1 0 0 0,0-1 0 0 0,0 1 0 0 0,0-1-1 0 0,0 0 1 0 0,0 1 0 0 0,0-1 0 0 0,-1 0 0 0 0,1-1 0 0 0,-1 1 0 0 0,1 0 0 0 0,-1-1 0 0 0,0 1 0 0 0,0-1 0 0 0,1 0 0 0 0,-1 0 0 0 0,-3 1-2 0 0,-2 0 29 0 0,0 0 1 0 0,0 0 0 0 0,0 0-1 0 0,0-1 1 0 0,0 0 0 0 0,0-1-1 0 0,0 0 1 0 0,-1 0 0 0 0,-4-1-30 0 0,10 0-20 0 0,0 1 1 0 0,0-1-1 0 0,0 1 1 0 0,0-1-1 0 0,1 0 0 0 0,-1 0 1 0 0,0 0-1 0 0,1-1 1 0 0,-1 1-1 0 0,1-1 1 0 0,-1 1-1 0 0,1-1 1 0 0,0 0-1 0 0,0 0 1 0 0,-1 0-1 0 0,1 0 1 0 0,1 0-1 0 0,-1 0 0 0 0,0-1 1 0 0,0 1-1 0 0,1-1 1 0 0,-1 1-1 0 0,1-1 1 0 0,0 1-1 0 0,0-1 1 0 0,0 0-1 0 0,0 0 1 0 0,1 0-1 0 0,-1 0 20 0 0,1 0-164 0 0,0 1 1 0 0,0-1-1 0 0,0 0 1 0 0,0 0-1 0 0,1 0 0 0 0,-1 1 1 0 0,1-1-1 0 0,0 0 1 0 0,0 1-1 0 0,0-1 0 0 0,0 0 1 0 0,0 1-1 0 0,0-1 1 0 0,1 1-1 0 0,-1 0 1 0 0,1-1-1 0 0,0 1 0 0 0,0 0 1 0 0,0 0-1 0 0,1-1 164 0 0,23-16-3325 0 0,-6 10-2606 0 0,-3 4-617 0 0</inkml:trace>
  <inkml:trace contextRef="#ctx0" brushRef="#br0" timeOffset="328.324">301 177 15119 0 0,'0'0'694'0'0,"0"0"-22"0"0,10-13 564 0 0,20-35 4087 0 0,-30 47-5037 0 0,0 1-60 0 0,0 0-15 0 0,0 0-14 0 0,0 0-45 0 0,0 0-21 0 0,0 0-3 0 0,0 0 8 0 0,-5 17 400 0 0,4-11-487 0 0,-1 0 1 0 0,1 0-1 0 0,1 0 0 0 0,-1 0 1 0 0,1 0-1 0 0,0 0 0 0 0,0 1 1 0 0,1-1-1 0 0,-1 0 0 0 0,1 0 1 0 0,1 0-1 0 0,-1 0 0 0 0,1 0 1 0 0,0 0-1 0 0,1-1 0 0 0,-1 1 1 0 0,1-1-1 0 0,0 1 0 0 0,2 0-49 0 0,-3-4 9 0 0,0 0-1 0 0,1-1 0 0 0,-1 1 0 0 0,1-1 0 0 0,-1 0 0 0 0,1 0 0 0 0,0 0 0 0 0,0 0 0 0 0,-1-1 0 0 0,1 1 0 0 0,0-1 0 0 0,0 1 0 0 0,0-1 0 0 0,0 0 0 0 0,0 0 1 0 0,-1 0-1 0 0,1-1 0 0 0,0 1 0 0 0,0-1 0 0 0,0 1 0 0 0,-1-1 0 0 0,1 0 0 0 0,0 0 0 0 0,-1 0 0 0 0,1-1 0 0 0,0 1 0 0 0,-1 0 0 0 0,0-1 0 0 0,1 0 0 0 0,-1 0 1 0 0,0 1-1 0 0,0-1 0 0 0,0-1 0 0 0,0 1 0 0 0,0 0 0 0 0,0 0 0 0 0,-1-1 0 0 0,1 1 0 0 0,-1-1-8 0 0,23-27 101 0 0,-14 16 168 0 0,2 0 0 0 0,0 0-1 0 0,0 1 1 0 0,2 0 0 0 0,-1 1-1 0 0,16-10-268 0 0,93-48-357 0 0,-66 48-3459 0 0,-44 18 2088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19.725"/>
    </inkml:context>
    <inkml:brush xml:id="br0">
      <inkml:brushProperty name="width" value="0.05" units="cm"/>
      <inkml:brushProperty name="height" value="0.05" units="cm"/>
      <inkml:brushProperty name="color" value="#5B2D90"/>
    </inkml:brush>
  </inkml:definitions>
  <inkml:trace contextRef="#ctx0" brushRef="#br0">62 470 13823 0 0,'0'0'630'0'0,"0"0"-13"0"0,-12-6 2504 0 0,-13-28 2490 0 0,10-34-3500 0 0,13 56-1674 0 0,-1-12-172 0 0,0 0 1 0 0,2 0-1 0 0,1 0 1 0 0,1 0-1 0 0,1 0 1 0 0,1 0-1 0 0,1 0 1 0 0,1 0-1 0 0,6-17-265 0 0,-9 35-7 0 0,0 1-1 0 0,1-1 1 0 0,0 1 0 0 0,0-1-1 0 0,0 1 1 0 0,0 0-1 0 0,1 0 1 0 0,0 0 0 0 0,0 1-1 0 0,0-1 1 0 0,1 1-1 0 0,-1 0 1 0 0,1 1 0 0 0,0-1-1 0 0,0 1 1 0 0,0-1-1 0 0,1 2 1 0 0,-1-1 0 0 0,6-1 7 0 0,-7 2-231 0 0,1 1 1 0 0,-1 1 0 0 0,1-1 0 0 0,-1 0-1 0 0,1 1 1 0 0,0 0 0 0 0,-1 0 0 0 0,1 1-1 0 0,-1-1 1 0 0,1 1 0 0 0,-1 0 0 0 0,1 0-1 0 0,-1 0 1 0 0,0 1 0 0 0,1-1 0 0 0,-1 1-1 0 0,3 2 231 0 0,13 11-3337 0 0,-10-2-2619 0 0,-5 0-716 0 0</inkml:trace>
  <inkml:trace contextRef="#ctx0" brushRef="#br0" timeOffset="514.095">73 246 10135 0 0,'-20'11'836'0'0,"-7"3"833"0"0,14-3 4994 0 0,12-10-5393 0 0,1-1-324 0 0,0 0-67 0 0,0 0-94 0 0,0 0-338 0 0,147-19-41 0 0,-33 1-4172 0 0,-114 20 3752 0 0,0-1 0 0 0,0 0 0 0 0,0 1 0 0 0,0-1 0 0 0,0 0 0 0 0,0 1 0 0 0,0-1 0 0 0,0 0 0 0 0,-1 1 0 0 0,1-1 0 0 0,0 0 0 0 0,-1 1 0 0 0,1-1 0 0 0,-1 0 0 0 0,0 0 0 0 0,1 1 0 0 0,-1-1 0 0 0,0 0 0 0 0,0 0 0 0 0,1 0 0 0 0,-1 0 0 0 0,0 0 0 0 0,0 0 0 0 0,0 0 0 0 0,0 0 0 0 0,-1-1 0 0 0,1 1 1 0 0,0 0-1 0 0,-1 0 14 0 0,-2 4 88 0 0,-9 10 558 0 0,8-11-407 0 0,1 0 0 0 0,0 0 0 0 0,0 1 0 0 0,1-1 0 0 0,-1 1 0 0 0,1 0 0 0 0,0 0 0 0 0,0 0 0 0 0,1 1 0 0 0,-1-1 1 0 0,1 0-1 0 0,0 1 0 0 0,1 0 0 0 0,0-1 0 0 0,-1 1 0 0 0,2 0 0 0 0,-1 1-239 0 0,1-5 21 0 0,1-1 0 0 0,-1 1 0 0 0,0-1 0 0 0,1 1-1 0 0,0-1 1 0 0,-1 0 0 0 0,1 1 0 0 0,0-1 0 0 0,0 0 0 0 0,0 1 0 0 0,-1-1-1 0 0,2 0 1 0 0,-1 0 0 0 0,0 0 0 0 0,0 0 0 0 0,0 0 0 0 0,0 0-1 0 0,1 0 1 0 0,-1 0 0 0 0,0 0 0 0 0,1-1 0 0 0,-1 1 0 0 0,0 0 0 0 0,1-1-1 0 0,-1 1 1 0 0,1-1 0 0 0,-1 0 0 0 0,1 1 0 0 0,0-1 0 0 0,-1 0 0 0 0,1 0-1 0 0,-1 0 1 0 0,1 0 0 0 0,-1 0 0 0 0,2-1-21 0 0,54-12 43 0 0,-48 10-42 0 0,-1-1 0 0 0,1-1-1 0 0,-1 0 1 0 0,1 0 0 0 0,-2 0-1 0 0,1-1 1 0 0,0-1 0 0 0,-1 1-1 0 0,-1-1 1 0 0,1 0 0 0 0,-1-1-1 0 0,0 1 1 0 0,0-1 0 0 0,-1 0-1 0 0,0-1 1 0 0,1-4-1 0 0,-7-7-264 0 0,1 19 165 0 0,0 1-79 0 0,-7 2-910 0 0,6 1 964 0 0,0 1 1 0 0,0 0 0 0 0,1-1-1 0 0,-1 1 1 0 0,1 0 0 0 0,0-1-1 0 0,0 1 1 0 0,1 0-1 0 0,-1 0 1 0 0,1-1 0 0 0,0 1-1 0 0,0-1 1 0 0,0 1 0 0 0,0 0-1 0 0,1-1 1 0 0,-1 0-1 0 0,1 1 1 0 0,0-1 0 0 0,0 0-1 0 0,0 0 1 0 0,0 0 123 0 0,16 38 604 0 0,-18-40-331 0 0,0-1 209 0 0,0 0 94 0 0,0 0 21 0 0,0 0-4 0 0,0 0-27 0 0,13-31 1914 0 0,-6 13-2181 0 0,-3 5-50 0 0,1 0 0 0 0,0 0 0 0 0,1 1 1 0 0,1 0-1 0 0,0 0 0 0 0,0 1 0 0 0,5-5-249 0 0,-9 13-224 0 0,0 0 0 0 0,0 0 0 0 0,1 0 0 0 0,-1 0 0 0 0,1 1 0 0 0,0-1 0 0 0,0 1 0 0 0,0 0 0 0 0,0 0 1 0 0,0 0-1 0 0,0 1 0 0 0,0-1 0 0 0,1 1 0 0 0,-1 0 0 0 0,4 0 224 0 0,2 0-6464 0 0,1-1-1987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16.375"/>
    </inkml:context>
    <inkml:brush xml:id="br0">
      <inkml:brushProperty name="width" value="0.05" units="cm"/>
      <inkml:brushProperty name="height" value="0.05" units="cm"/>
      <inkml:brushProperty name="color" value="#5B2D90"/>
    </inkml:brush>
  </inkml:definitions>
  <inkml:trace contextRef="#ctx0" brushRef="#br0">35 46 8751 0 0,'0'0'399'0'0,"0"0"-4"0"0,8 2-237 0 0,0-1 594 0 0,0 0 0 0 0,-1-1 0 0 0,1 0 0 0 0,0-1 0 0 0,0 0 0 0 0,-1 0 0 0 0,1 0 0 0 0,-1-1 0 0 0,1 0 0 0 0,-1-1 0 0 0,4-1-752 0 0,33-8 2759 0 0,-5 3-2417 0 0,31-5-2655 0 0,-61 14-4483 0 0</inkml:trace>
  <inkml:trace contextRef="#ctx0" brushRef="#br0" timeOffset="390.976">65 50 5527 0 0,'0'0'250'0'0,"-14"1"100"0"0,10-1 1 0 0,3 0 1470 0 0,1 0 637 0 0,-3 18 4132 0 0,1 3-5691 0 0,3 7-195 0 0,-2-1 1 0 0,0 1-1 0 0,-2-1 1 0 0,-1 0-1 0 0,-1 0 1 0 0,-1 0-1 0 0,-2-1 1 0 0,-5 14-705 0 0,12-39 53 0 0,12 7 94 0 0,60 5 570 0 0,50-12-16 0 0,-8-13-2045 0 0,-112 12 27 0 0,-1 0-1289 0 0,0 0-4900 0 0</inkml:trace>
  <inkml:trace contextRef="#ctx0" brushRef="#br0" timeOffset="639.88">137 253 7367 0 0,'0'0'334'0'0,"0"0"-1"0"0,-1-1-213 0 0,-5 0 284 0 0,4 1 1625 0 0,2 0 710 0 0,0 0 138 0 0,0 0-295 0 0,0 0-1369 0 0,0 0-601 0 0,0 0-120 0 0,0 0-76 0 0,20-7-157 0 0,15-5-352 0 0,37-12-1134 0 0,-25 10-5932 0 0,-30 10 1404 0 0</inkml:trace>
  <inkml:trace contextRef="#ctx0" brushRef="#br0" timeOffset="828.736">412 173 5983 0 0,'0'0'464'0'0,"2"7"20"0"0,-6 50 10113 0 0,1-26-7906 0 0,2-26-2360 0 0,1 0-1 0 0,0 0 1 0 0,0 0-1 0 0,0 0 1 0 0,0 0 0 0 0,1 0-1 0 0,-1 0 1 0 0,1 0-1 0 0,1 0 1 0 0,-1 0-1 0 0,1 0 1 0 0,0-1-1 0 0,0 2-330 0 0,-1-6 34 0 0,0 1 0 0 0,0-1 0 0 0,0 1 0 0 0,0-1 0 0 0,1 1 0 0 0,-1-1 0 0 0,0 0 0 0 0,0 1 0 0 0,0-1 0 0 0,1 0-1 0 0,-1 0 1 0 0,0 0 0 0 0,0 0 0 0 0,1 0 0 0 0,-1 0 0 0 0,0-1 0 0 0,0 1 0 0 0,0 0 0 0 0,1 0 0 0 0,-1-1 0 0 0,0 1-1 0 0,0-1 1 0 0,0 1 0 0 0,0-1 0 0 0,0 0 0 0 0,0 1 0 0 0,0-1 0 0 0,0 0 0 0 0,0 0 0 0 0,0 0 0 0 0,0 1 0 0 0,0-1-1 0 0,0 0 1 0 0,-1 0 0 0 0,1 0 0 0 0,0 0 0 0 0,-1-1 0 0 0,1 1 0 0 0,-1 0 0 0 0,1 0 0 0 0,-1 0 0 0 0,0 0 0 0 0,1-1-1 0 0,-1 1 1 0 0,0 0 0 0 0,0 0 0 0 0,0-1-34 0 0,2-2 137 0 0,64-103 855 0 0,-65 106-1016 0 0,0 0-1 0 0,0 0 1 0 0,1 0-1 0 0,-1 1 1 0 0,1-1-1 0 0,-1 0 1 0 0,0 0-1 0 0,1 1 1 0 0,-1-1-1 0 0,1 1 1 0 0,-1-1 0 0 0,1 1-1 0 0,0-1 1 0 0,-1 1-1 0 0,1 0 1 0 0,-1 0-1 0 0,1 0 1 0 0,-1 0-1 0 0,1 0 1 0 0,0 0-1 0 0,-1 1 1 0 0,1-1 0 0 0,-1 0-1 0 0,1 1 1 0 0,-1-1-1 0 0,1 1 1 0 0,-1 0-1 0 0,1-1 1 0 0,0 2 24 0 0,4 0-860 0 0,4 2-634 0 0,1 0-67 0 0</inkml:trace>
  <inkml:trace contextRef="#ctx0" brushRef="#br0" timeOffset="1030.241">702 313 7831 0 0,'0'0'356'0'0,"0"0"-6"0"0,-13 3-253 0 0,8-2 2458 0 0,-3-2 5676 0 0,4-3-4101 0 0,10-17-2308 0 0,3 5-1704 0 0,1 1 0 0 0,1 0 0 0 0,0 0 0 0 0,1 2 0 0 0,1-1-1 0 0,0 1 1 0 0,1 1 0 0 0,4-2-118 0 0,13-1-727 0 0,-9 9-3336 0 0,-13 5-3863 0 0</inkml:trace>
  <inkml:trace contextRef="#ctx0" brushRef="#br0" timeOffset="1291.656">1035 132 7367 0 0,'0'0'568'0'0,"0"0"-42"0"0,-5 8 3506 0 0,-15 17 2002 0 0,-15 9-3058 0 0,16-15-1913 0 0,7-7-509 0 0,7-8-389 0 0,0 0 1 0 0,1 0-1 0 0,0 0 1 0 0,0 1-1 0 0,0 0 1 0 0,0 0-1 0 0,1 0 1 0 0,0 0-1 0 0,0 0 1 0 0,0 1-1 0 0,0-1 1 0 0,1 1-1 0 0,-1 2-165 0 0,24 12 541 0 0,-12-19-534 0 0,0 0 0 0 0,1-1-1 0 0,-1 0 1 0 0,0 0 0 0 0,0-1-1 0 0,1 0 1 0 0,-1 0 0 0 0,0-1-1 0 0,0 0 1 0 0,0-1 0 0 0,0 0-1 0 0,-1-1 1 0 0,1 1 0 0 0,-1-2-1 0 0,0 1 1 0 0,7-6-7 0 0,-11 9-8 0 0,1-1-1 0 0,-1 0 1 0 0,0 0-1 0 0,0 0 1 0 0,0-1-1 0 0,0 0 1 0 0,0 1-1 0 0,0-1 1 0 0,-1-1-1 0 0,1 1 1 0 0,-1 0-1 0 0,0-1 1 0 0,0 0-1 0 0,0 1 1 0 0,-1-1-1 0 0,0 0 1 0 0,1 0-1 0 0,-1-1 1 0 0,0 1-1 0 0,-1 0 1 0 0,1-1-1 0 0,-1 1 1 0 0,0-1-1 0 0,0 0 1 0 0,0 1 0 0 0,-1-1-1 0 0,0 0 1 0 0,0 1-1 0 0,0-1 1 0 0,0 0-1 0 0,-1 1 1 0 0,1-1-1 0 0,-2-2 9 0 0,-19-41-19 0 0,20 46-70 0 0,1 2-2 0 0,0 0-169 0 0,0 0-750 0 0,0 0-334 0 0,0 0-59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4.466"/>
    </inkml:context>
    <inkml:brush xml:id="br0">
      <inkml:brushProperty name="width" value="0.05" units="cm"/>
      <inkml:brushProperty name="height" value="0.05" units="cm"/>
      <inkml:brushProperty name="color" value="#5B2D90"/>
    </inkml:brush>
  </inkml:definitions>
  <inkml:trace contextRef="#ctx0" brushRef="#br0">0 118 7831 0 0,'0'0'603'0'0,"3"-13"-142"0"0,19-33 10259 0 0,-21 45-9825 0 0,-1 1-79 0 0,0 0-15 0 0,0 0-36 0 0,16 36 1717 0 0,-2 141-1802 0 0,0-204-394 0 0,55-157 629 0 0,-30 134-395 0 0,-37 51-487 0 0,1 0 0 0 0,-1 0 0 0 0,0 1 0 0 0,0-1 0 0 0,1 0 0 0 0,-1 1 1 0 0,0 0-1 0 0,0 0 0 0 0,-1-1 0 0 0,1 1 0 0 0,0 0 0 0 0,-1 0 0 0 0,1 1 0 0 0,-1-1 0 0 0,0 0 0 0 0,1 0 0 0 0,-1 1 0 0 0,0-1 0 0 0,0 1 0 0 0,-1-1-33 0 0,21 70 30 0 0,-20-70-160 0 0,0-1-1 0 0,0 1 1 0 0,1-1 0 0 0,-1 0 0 0 0,0 0 0 0 0,1 1 0 0 0,-1-1 0 0 0,1 0-1 0 0,-1 0 1 0 0,1 0 0 0 0,0-1 0 0 0,-1 1 0 0 0,1 0 0 0 0,0-1 0 0 0,-1 1-1 0 0,1-1 1 0 0,0 1 0 0 0,0-1 0 0 0,0 0 0 0 0,0 0 0 0 0,-1 1 0 0 0,1-2-1 0 0,0 1 1 0 0,0 0 0 0 0,0 0 0 0 0,0 0 0 0 0,-1-1 0 0 0,1 1-1 0 0,0-1 1 0 0,0 0 130 0 0,55-22-4514 0 0,-55 23 4346 0 0,122-67-8072 0 0,-124 67 8291 0 0,1 0-1 0 0,-1-1 1 0 0,0 1 0 0 0,1 0-1 0 0,-1 0 1 0 0,1 0-1 0 0,-1 0 1 0 0,1 0-1 0 0,-1 0 1 0 0,1 0-1 0 0,-1 1 1 0 0,1-1 0 0 0,-1 0-1 0 0,1 0 1 0 0,-1 0-1 0 0,0 0 1 0 0,1 1-1 0 0,-1-1 1 0 0,1 0-1 0 0,-1 0 1 0 0,0 1-1 0 0,1-1 1 0 0,-1 0 0 0 0,1 1-1 0 0,-1-1 1 0 0,0 0-1 0 0,0 1 1 0 0,1-1-1 0 0,-1 0 1 0 0,0 1-1 0 0,0-1 1 0 0,1 1 0 0 0,-1-1-1 0 0,0 1 1 0 0,0-1-1 0 0,0 0 1 0 0,0 1-1 0 0,0-1 1 0 0,1 1-1 0 0,-1-1 1 0 0,0 1 0 0 0,0-1-1 0 0,0 1 1 0 0,0-1-1 0 0,-1 1 1 0 0,1-1-1 0 0,0 1 1 0 0,0-1-1 0 0,0 1 1 0 0,0-1-1 0 0,0 0 1 0 0,0 1 0 0 0,-1-1-1 0 0,1 1 1 0 0,0-1-1 0 0,0 0 1 0 0,-1 1-1 0 0,1 0-50 0 0,-12 34 4506 0 0,11-33-4330 0 0,-1 1-38 0 0,0 0 0 0 0,0 1 0 0 0,1-1 1 0 0,-1 0-1 0 0,1 1 0 0 0,0-1 1 0 0,0 0-1 0 0,1 1 0 0 0,-1-1 0 0 0,1 1 1 0 0,-1-1-1 0 0,1 1 0 0 0,0 0 1 0 0,0-1-1 0 0,1 1 0 0 0,-1-1 1 0 0,1 1-1 0 0,0-1 0 0 0,0 0 0 0 0,0 1 1 0 0,0-1-1 0 0,1 0 0 0 0,-1 1 1 0 0,1-1-1 0 0,0 0 0 0 0,-1 0 0 0 0,2 0 1 0 0,-1 0-1 0 0,0-1 0 0 0,0 1 1 0 0,1-1-1 0 0,0 1 0 0 0,-1-1 1 0 0,1 0-1 0 0,0 0 0 0 0,3 2-138 0 0,0-4 31 0 0,0 1 1 0 0,-1 0-1 0 0,1-1 0 0 0,0 0 0 0 0,0-1 1 0 0,0 1-1 0 0,-1-1 0 0 0,1 0 1 0 0,0 0-1 0 0,-1-1 0 0 0,1 0 0 0 0,-1 0 1 0 0,1 0-1 0 0,-1-1 0 0 0,0 1 0 0 0,0-1 1 0 0,0-1-1 0 0,0 1 0 0 0,-1-1 0 0 0,1 1 1 0 0,-1-1-1 0 0,0-1 0 0 0,0 1 0 0 0,0 0 1 0 0,-1-1-1 0 0,0 0 0 0 0,1 0 1 0 0,-2 0-1 0 0,3-3-31 0 0,-4 3-5 0 0,0 1 0 0 0,-1 0 0 0 0,1-1 0 0 0,-1 1 0 0 0,0 0 0 0 0,0-1 0 0 0,0 1 0 0 0,0-1 1 0 0,-1 1-1 0 0,0 0 0 0 0,0-1 0 0 0,0 1 0 0 0,0 0 0 0 0,-1 0 0 0 0,1 0 0 0 0,-1 0 0 0 0,0 0 0 0 0,0 0 0 0 0,-1 0 0 0 0,1 1 1 0 0,-1-1-1 0 0,0 1 0 0 0,0 0 0 0 0,0 0 0 0 0,0 0 0 0 0,-1 0 0 0 0,1 0 0 0 0,-1 1 0 0 0,0-1 0 0 0,1 1 0 0 0,-1 0 0 0 0,-4-1 5 0 0,-4-14-2090 0 0,11 16 295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4.944"/>
    </inkml:context>
    <inkml:brush xml:id="br0">
      <inkml:brushProperty name="width" value="0.05" units="cm"/>
      <inkml:brushProperty name="height" value="0.05" units="cm"/>
      <inkml:brushProperty name="color" value="#5B2D90"/>
    </inkml:brush>
  </inkml:definitions>
  <inkml:trace contextRef="#ctx0" brushRef="#br0">24 0 18775 0 0,'0'0'860'0'0,"0"0"-21"0"0,-1 1-539 0 0,-2 4-195 0 0,1-1-1 0 0,-1 1 1 0 0,1-1 0 0 0,-1 1-1 0 0,2 0 1 0 0,-1 0 0 0 0,0 0-1 0 0,1 0 1 0 0,0 0-1 0 0,0 0 1 0 0,0 0 0 0 0,1 0-1 0 0,0 1 1 0 0,0-1 0 0 0,0 0-1 0 0,0 0 1 0 0,1 0 0 0 0,0 1-1 0 0,0-1 1 0 0,0 0 0 0 0,1 0-1 0 0,0 0 1 0 0,0-1 0 0 0,0 1-1 0 0,1 0 1 0 0,-1-1 0 0 0,1 1-1 0 0,0-1 1 0 0,0 0 0 0 0,1 0-1 0 0,-1 0 1 0 0,1-1 0 0 0,0 1-1 0 0,0-1 1 0 0,0 1 0 0 0,3 1-105 0 0,-4-4-31 0 0,0 0 1 0 0,0 0-1 0 0,0 0 0 0 0,-1 0 1 0 0,1-1-1 0 0,0 1 0 0 0,0-1 1 0 0,0 1-1 0 0,0-1 1 0 0,0 0-1 0 0,0 0 0 0 0,0-1 1 0 0,0 1-1 0 0,0-1 0 0 0,0 1 1 0 0,0-1-1 0 0,0 0 1 0 0,0 0-1 0 0,0 0 0 0 0,-1 0 1 0 0,1-1-1 0 0,0 1 1 0 0,-1-1-1 0 0,1 1 0 0 0,-1-1 1 0 0,0 0-1 0 0,0 0 0 0 0,1 0 1 0 0,-1-1 30 0 0,55-71-578 0 0,-41 39 540 0 0,-16 34 112 0 0,0 1 21 0 0,0 0 1 0 0,0 0 16 0 0,0 0 69 0 0,8 19 486 0 0,-4-7-520 0 0,2 1 1 0 0,-1-1-1 0 0,1-1 0 0 0,1 1 0 0 0,0-1 0 0 0,0 0 1 0 0,1-1-1 0 0,2 1-147 0 0,-7-7-184 0 0,1 0 0 0 0,0-1 0 0 0,0 0 0 0 0,0 1 0 0 0,1-2 0 0 0,-1 1 0 0 0,1 0 0 0 0,-1-1 0 0 0,1 0 0 0 0,0 0 0 0 0,0 0 0 0 0,0-1 0 0 0,0 0-1 0 0,1 1 185 0 0,7-1-1225 0 0</inkml:trace>
</inkml:ink>
</file>

<file path=ppt/ink/ink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1:33:41.442"/>
    </inkml:context>
    <inkml:brush xml:id="br0">
      <inkml:brushProperty name="width" value="0.05292" units="cm"/>
      <inkml:brushProperty name="height" value="0.05292" units="cm"/>
      <inkml:brushProperty name="color" value="#0070C0"/>
    </inkml:brush>
  </inkml:definitions>
  <inkml:trace contextRef="#ctx0" brushRef="#br0">8826 7995 41055 0,'0'0'1824'0,"6"-2"368"0,-1 0-1744 0,2 1-448 0,1 1 0 0,1 1 0 0,0 1 1664 0,1 1 240 16,2 1 48-16,1 0 16 0,-2 1-1072 0,4-1-224 16,1 0-32-16,1 1-16 0,1-3-432 0,2 1-64 15,0 0-128-15,2 0 176 0,0 0-176 0,0-1 0 16,-1 0 0-16,1-2 128 15,-3-1-896-15,0-2-176 16,-1-1-32-16,0-1-20640 0</inkml:trace>
  <inkml:trace contextRef="#ctx0" brushRef="#br0" timeOffset="300.596">9308 7828 25791 0,'0'0'2304'0,"-1"6"-1856"15,-1-1-448-15,1 1 0 0,2-1 3168 0,2 1 544 16,2 1 96-16,2-1 32 0,1 1-2304 0,2-3-448 16,2 1-80-16,1 0-32 0,2 0-576 0,2 1-112 15,0 1-32-15,3 0 0 0,-1 0-256 0,2 2 0 0,-4 1 128 0,0 1-128 16,-1 0 128-16,-4 1-128 0,-1 3 144 0,-5-1-144 15,-2 0 576-15,-6 2 0 16,-4 0 16-16,-6 0 0 0,-5 0 432 0,-4 0 96 0,-3 0 16 0,-3 0 0 16,0-2-368-16,0 0-64 0,0-2 0 0,4-3-16 0,2-4-480 0,5-3-80 15,3-4-128-15,5-5-15744 16,6-5-3232-16</inkml:trace>
  <inkml:trace contextRef="#ctx0" brushRef="#br0" timeOffset="49132.792">14138 10385 11967 0,'0'0'1072'0,"0"0"-864"0,2-5-208 0,-2 5 0 0,1-6 3440 0,0 1 640 15,0-2 128-15,0 2 16 0,-1 5-1680 0,1-5-352 16,-1 5-64-16,0 0-16 0,0 0-544 0,-2-5-112 15,2 5-32-15,0 0 0 0,-4-3-480 0,-1 2-112 16,-1 2 0-16,-1 2-16 0,0 2-416 0,1 3-80 16,-1 2 0-16,-2 4-16 0,-2-1-48 0,0 4-16 15,2 0 0-15,-2 2 0 0,0 2 320 0,2-2 64 16,2 1 16-16,3 0 0 0,2-2 96 0,2 0 32 16,2-1 0-16,1-1 0 0,3-2-624 0,3-1-144 15,0-2 0-15,2-3 0 0,0-2 0 0,3-3 0 16,0-1 0-16,1-1 0 0,1-2-128 0,0-1-64 15,-2-1-16-15,1 1 0 16,0-2-1968-16,-4-1-384 0,1 0-64 0</inkml:trace>
  <inkml:trace contextRef="#ctx0" brushRef="#br0" timeOffset="49349.784">14329 10604 12895 0,'0'0'576'0,"-2"4"112"0,-2 2-560 0,1 1-128 0,-1-1 0 0,2 2 0 0,1-1 5200 0,1 1 1008 15,0 0 208-15,2 1 48 0,1 1-4464 0,1-2-880 16,1 0-176-16,1-1-48 0,0 1-656 0,0-1-240 16,0 0 144-16,1-2-144 15,-1 0-176-15,-1-3-112 0,-1 1-32 0,1-3 0 16,-5 0-1856-16,4-5-384 0,0 0-80 0</inkml:trace>
  <inkml:trace contextRef="#ctx0" brushRef="#br0" timeOffset="49480.737">14394 10544 35871 0,'0'0'784'0,"0"0"176"0,-5 2 16 0,0 0 48 0,-1-4-832 15,1 1-192-15,0 1 0 0,1 0 0 0,0-1 896 0,4 1 144 16,0 0 32-16,0 0 0 15,0 0-2272-15,4-4-448 0</inkml:trace>
  <inkml:trace contextRef="#ctx0" brushRef="#br0" timeOffset="49900.667">14578 10563 9215 0,'0'0'400'0,"0"0"96"0,0 0-496 0,-3 0 0 16,3 0 0-16,-4 2 0 0,0 1 6416 0,-1 1 1200 0,0 2 224 0,-1 2 48 15,0 1-4800-15,1 2-960 0,1 0-192 0,1 2-32 16,0 0-1152-16,2-1-240 15,1 2-32-15,1 0-16 0,2-2-464 0,1-2 0 16,1 0 0-16,1-2 0 16,0-2-1472-16,1-2-256 0,-1-2-32 0,2-2-10784 15,0-2-2176-15</inkml:trace>
  <inkml:trace contextRef="#ctx0" brushRef="#br0" timeOffset="50032.34">14587 10536 11967 0,'0'0'528'0,"-6"-1"112"0,-2 1-512 0,2 0-128 0,-1 0 0 0,1-1 0 16,2-2 7824-16,4 3 1536 0,0 0 304 0,0 0 64 16,0 0-7680-16,0 0-1552 0,0 0-304 0,0 0-21216 15</inkml:trace>
  <inkml:trace contextRef="#ctx0" brushRef="#br0" timeOffset="51259.065">14557 10394 10127 0,'0'0'448'0,"-4"7"96"0,-1-1-544 0,-1 2 0 0,2-1 0 0,0 0 0 16,1-3 7952-16,-1 1 1488 0,0 0 288 0,1 0 64 15,3-5-7360-15,0 0-1488 0,0 0-304 0,0 0-48 16,4-4-1104-16,2-2-240 0,1-1-32 0,3-5-12816 16,-2-1-2560-16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49.912"/>
    </inkml:context>
    <inkml:brush xml:id="br0">
      <inkml:brushProperty name="width" value="0.05" units="cm"/>
      <inkml:brushProperty name="height" value="0.05" units="cm"/>
      <inkml:brushProperty name="color" value="#00A0D7"/>
    </inkml:brush>
  </inkml:definitions>
  <inkml:trace contextRef="#ctx0" brushRef="#br0">1 49 14191 0 0,'296'-29'5154'0'0,"-255"25"-4587"0"0,72-6 1517 0 0,103 4-2084 0 0,-114 11-594 0 0,-56-2-129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5.207"/>
    </inkml:context>
    <inkml:brush xml:id="br0">
      <inkml:brushProperty name="width" value="0.05" units="cm"/>
      <inkml:brushProperty name="height" value="0.05" units="cm"/>
      <inkml:brushProperty name="color" value="#5B2D90"/>
    </inkml:brush>
  </inkml:definitions>
  <inkml:trace contextRef="#ctx0" brushRef="#br0">24 1 16871 0 0,'-3'7'1528'0'0,"-3"15"-710"0"0,1-1 0 0 0,2 1-1 0 0,0 0 1 0 0,1 0 0 0 0,0 0 0 0 0,3 15-818 0 0,17 74-870 0 0,-15-100-4581 0 0,1-2-1855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5.473"/>
    </inkml:context>
    <inkml:brush xml:id="br0">
      <inkml:brushProperty name="width" value="0.05" units="cm"/>
      <inkml:brushProperty name="height" value="0.05" units="cm"/>
      <inkml:brushProperty name="color" value="#5B2D90"/>
    </inkml:brush>
  </inkml:definitions>
  <inkml:trace contextRef="#ctx0" brushRef="#br0">6 40 18455 0 0,'0'0'846'0'0,"0"0"-17"0"0,-1-1-761 0 0,0 0 1 0 0,1 0 0 0 0,-1 0-1 0 0,1 0 1 0 0,-1 0 0 0 0,1 0-1 0 0,0 0 1 0 0,-1 0-1 0 0,1 0 1 0 0,0 0 0 0 0,0 0-1 0 0,0 0 1 0 0,-1 0-1 0 0,1 0 1 0 0,0 0 0 0 0,1 0-1 0 0,-1 0 1 0 0,0 0 0 0 0,0-1-1 0 0,0 1 1 0 0,1 0-1 0 0,-1 0 1 0 0,0 0 0 0 0,1 0-1 0 0,-1 1 1 0 0,1-1 0 0 0,-1 0-1 0 0,1 0 1 0 0,-1 0-1 0 0,1 0 1 0 0,0 0 0 0 0,-1 1-1 0 0,1-1 1 0 0,0 0-1 0 0,0 0 1 0 0,0 1 0 0 0,0-1-1 0 0,-1 1 1 0 0,1-1 0 0 0,0 1-1 0 0,0-1 1 0 0,0 1-1 0 0,0-1 1 0 0,0 1 0 0 0,0 0-1 0 0,0 0 1 0 0,0-1-1 0 0,0 1 1 0 0,0 0 0 0 0,1 0-1 0 0,-1 0 1 0 0,0 0 0 0 0,0 0-1 0 0,0 1 1 0 0,0-1-1 0 0,0 0-68 0 0,5-1 17 0 0,-1 1-1 0 0,1 0 1 0 0,0 0-1 0 0,0 1 0 0 0,-1-1 1 0 0,1 1-1 0 0,-1 1 1 0 0,1-1-1 0 0,-1 1 1 0 0,1 0-1 0 0,-1 0 0 0 0,0 0 1 0 0,0 1-1 0 0,0 0 1 0 0,0 0-1 0 0,0 0 0 0 0,0 0 1 0 0,3 4-17 0 0,-5-4 17 0 0,-1-1 1 0 0,0 1-1 0 0,1-1 0 0 0,-1 1 1 0 0,0 0-1 0 0,0 0 1 0 0,0 0-1 0 0,-1 0 0 0 0,1 0 1 0 0,-1 0-1 0 0,1 1 1 0 0,-1-1-1 0 0,0 0 0 0 0,0 1 1 0 0,-1-1-1 0 0,1 1 1 0 0,-1-1-1 0 0,0 1 0 0 0,0-1 1 0 0,0 1-1 0 0,0-1 1 0 0,0 1-1 0 0,-1-1 0 0 0,0 1 1 0 0,1-1-1 0 0,-1 0 1 0 0,-1 1-1 0 0,1-1 0 0 0,0 0 1 0 0,-1 0-1 0 0,0 1-17 0 0,-1 2 87 0 0,0-1 0 0 0,-1 1 0 0 0,0-1-1 0 0,0 1 1 0 0,0-1 0 0 0,-1 0 0 0 0,1-1 0 0 0,-1 1-1 0 0,0-1 1 0 0,-1 0 0 0 0,1 0 0 0 0,-1 0-1 0 0,0-1 1 0 0,1 0 0 0 0,-1 0 0 0 0,-1-1 0 0 0,1 1-1 0 0,0-1 1 0 0,-1-1 0 0 0,-2 1-87 0 0,1-23-1675 0 0,10 10 54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5.707"/>
    </inkml:context>
    <inkml:brush xml:id="br0">
      <inkml:brushProperty name="width" value="0.05" units="cm"/>
      <inkml:brushProperty name="height" value="0.05" units="cm"/>
      <inkml:brushProperty name="color" value="#5B2D90"/>
    </inkml:brush>
  </inkml:definitions>
  <inkml:trace contextRef="#ctx0" brushRef="#br0">209 1 8287 0 0,'-1'1'382'0'0,"-9"36"74"0"0,-1 4 1692 0 0,7-14 2766 0 0,2-3-3725 0 0,1 0 0 0 0,1 0 0 0 0,1 0 0 0 0,1 0 0 0 0,2 0-1 0 0,0 0 1 0 0,1-1 0 0 0,2 0 0 0 0,3 8-1189 0 0,-7-24-16 0 0,-2-5-64 0 0,-1-2-15 0 0,0 0-1 0 0,0 0-28 0 0,0 0-17 0 0,-1-5 123 0 0,1 1 0 0 0,0-1 0 0 0,-1 1 0 0 0,0 0 0 0 0,0-1 0 0 0,0 1-1 0 0,0 0 1 0 0,-1 0 0 0 0,0 0 0 0 0,0 0 0 0 0,0 0 0 0 0,0 0 0 0 0,0 0 0 0 0,-1 1 0 0 0,0-1 0 0 0,0 1-1 0 0,0-1 1 0 0,0 1 0 0 0,0 0 0 0 0,-1 1 0 0 0,1-1 0 0 0,-1 0 0 0 0,0 1 0 0 0,0 0 0 0 0,1 0 0 0 0,-2 0 0 0 0,1 0-1 0 0,0 1 1 0 0,0 0 0 0 0,0 0 0 0 0,-1 0 0 0 0,1 0 0 0 0,-1 0 0 0 0,1 1 0 0 0,0 0 0 0 0,-1 0 0 0 0,1 0-1 0 0,-1 1 1 0 0,1-1 0 0 0,0 1 0 0 0,-1 0 0 0 0,-2 1 18 0 0,1 1 36 0 0,0-1 0 0 0,0 1 1 0 0,0 1-1 0 0,0-1 0 0 0,1 1 0 0 0,0 0 0 0 0,-1 0 0 0 0,2 0 1 0 0,-1 1-1 0 0,0-1 0 0 0,1 1 0 0 0,-1 1-36 0 0,4-4 26 0 0,-1 0 0 0 0,1 1-1 0 0,-1-1 1 0 0,1 0 0 0 0,0 0 0 0 0,0 1 0 0 0,0-1-1 0 0,1 1 1 0 0,-1-1 0 0 0,0 1 0 0 0,1-1-1 0 0,0 1 1 0 0,0-1 0 0 0,-1 1 0 0 0,1-1-1 0 0,1 1 1 0 0,-1-1 0 0 0,0 1 0 0 0,1-1 0 0 0,-1 1-1 0 0,1-1 1 0 0,0 1 0 0 0,0-1 0 0 0,0 1-1 0 0,0-1 1 0 0,0 0 0 0 0,0 0 0 0 0,0 0-1 0 0,1 1 1 0 0,0-1 0 0 0,-1-1 0 0 0,2 2-26 0 0,1 1-30 0 0,-1 0 1 0 0,1-1-1 0 0,1 0 0 0 0,-1 0 1 0 0,0 0-1 0 0,1 0 1 0 0,-1-1-1 0 0,1 1 1 0 0,0-1-1 0 0,0 0 0 0 0,0-1 1 0 0,0 1-1 0 0,0-1 1 0 0,0 0-1 0 0,0-1 1 0 0,1 1-1 0 0,-1-1 0 0 0,0 0 1 0 0,0 0-1 0 0,3-1 30 0 0,66-14-5260 0 0,-54 7-2515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5.991"/>
    </inkml:context>
    <inkml:brush xml:id="br0">
      <inkml:brushProperty name="width" value="0.05" units="cm"/>
      <inkml:brushProperty name="height" value="0.05" units="cm"/>
      <inkml:brushProperty name="color" value="#5B2D90"/>
    </inkml:brush>
  </inkml:definitions>
  <inkml:trace contextRef="#ctx0" brushRef="#br0">147 4 15143 0 0,'0'0'695'0'0,"-13"-3"250"0"0,7 3-490 0 0,0 0 1 0 0,-1 0-1 0 0,1 0 0 0 0,0 1 0 0 0,0 0 1 0 0,0 0-1 0 0,0 0 0 0 0,0 1 0 0 0,0 0 1 0 0,0 0-1 0 0,0 1 0 0 0,0-1 0 0 0,1 1 1 0 0,0 1-1 0 0,-1-1 0 0 0,1 1 0 0 0,-3 2-455 0 0,6-4 40 0 0,-1 1 0 0 0,1-1 0 0 0,0 0 0 0 0,0 1 0 0 0,0-1-1 0 0,1 1 1 0 0,-1-1 0 0 0,0 1 0 0 0,1 0 0 0 0,0 0 0 0 0,0 0 0 0 0,0 0 0 0 0,0 0-1 0 0,0 0 1 0 0,0 0 0 0 0,1 0 0 0 0,0 0 0 0 0,-1 0 0 0 0,1 0 0 0 0,0 1-1 0 0,1-1 1 0 0,-1 0 0 0 0,1 1-40 0 0,-1-2-3 0 0,0-1 1 0 0,1 1-1 0 0,-1 0 0 0 0,1-1 1 0 0,0 1-1 0 0,-1 0 0 0 0,1-1 0 0 0,0 1 1 0 0,0-1-1 0 0,0 1 0 0 0,0-1 1 0 0,0 0-1 0 0,0 1 0 0 0,1-1 1 0 0,-1 0-1 0 0,0 0 0 0 0,1 0 0 0 0,-1 0 1 0 0,1 0-1 0 0,-1 0 0 0 0,1 0 1 0 0,-1 0-1 0 0,1-1 0 0 0,0 1 1 0 0,-1-1-1 0 0,1 1 0 0 0,0-1 0 0 0,-1 0 1 0 0,1 1-1 0 0,0-1 0 0 0,0 0 1 0 0,-1 0-1 0 0,1 0 0 0 0,0 0 1 0 0,0-1-1 0 0,-1 1 0 0 0,1 0 0 0 0,0-1 1 0 0,-1 1-1 0 0,1-1 3 0 0,68-30-444 0 0,-20-1 407 0 0,-48 31 250 0 0,-2 1 44 0 0,0 0 6 0 0,0 0-7 0 0,38 27 1040 0 0,-1-12-2310 0 0,-11-15-3870 0 0,-16-4-3002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6.204"/>
    </inkml:context>
    <inkml:brush xml:id="br0">
      <inkml:brushProperty name="width" value="0.05" units="cm"/>
      <inkml:brushProperty name="height" value="0.05" units="cm"/>
      <inkml:brushProperty name="color" value="#5B2D90"/>
    </inkml:brush>
  </inkml:definitions>
  <inkml:trace contextRef="#ctx0" brushRef="#br0">28 1 8751 0 0,'0'0'674'0'0,"0"0"-50"0"0,0 0 1414 0 0,0 0 665 0 0,0 0 134 0 0,0 0 345 0 0,0 8-2336 0 0,10 147 3116 0 0,0-30-3936 0 0,-20-73 98 0 0,10-51-189 0 0,-1 0-1 0 0,1-1 1 0 0,-1 1 0 0 0,1-1 0 0 0,-1 1-1 0 0,0 0 1 0 0,1-1 0 0 0,-1 0-1 0 0,0 1 1 0 0,0-1 0 0 0,1 1-1 0 0,-1-1 1 0 0,0 0 0 0 0,0 0-1 0 0,1 1 1 0 0,-1-1 0 0 0,0 0 0 0 0,0 0-1 0 0,0 0 1 0 0,1 0 0 0 0,-1 0-1 0 0,0 0 1 0 0,0 0 0 0 0,0 0-1 0 0,1 0 1 0 0,-1 0 0 0 0,0-1-1 0 0,0 1 1 0 0,0 0 0 0 0,1 0 0 0 0,-1-1-1 0 0,0 1 1 0 0,0 0 0 0 0,1-1-1 0 0,-1 1 1 0 0,0-1 0 0 0,1 1-1 0 0,-1-1 1 0 0,1 0 0 0 0,-1 1-1 0 0,0-1 1 0 0,1 1 0 0 0,0-1 0 0 0,-1 0-1 0 0,1 1 1 0 0,-1-1 0 0 0,1 0-1 0 0,0 0 1 0 0,-1 1 0 0 0,1-1-1 0 0,0 0 1 0 0,0 0 0 0 0,0 0-1 0 0,-1 1 1 0 0,1-2 65 0 0,-4-9-1696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26.533"/>
    </inkml:context>
    <inkml:brush xml:id="br0">
      <inkml:brushProperty name="width" value="0.05" units="cm"/>
      <inkml:brushProperty name="height" value="0.05" units="cm"/>
      <inkml:brushProperty name="color" value="#5B2D90"/>
    </inkml:brush>
  </inkml:definitions>
  <inkml:trace contextRef="#ctx0" brushRef="#br0">3 123 6911 0 0,'0'0'315'0'0,"0"0"-7"0"0,-2 12-202 0 0,2-7 3255 0 0,11 25 5910 0 0,9-8-3876 0 0,37-2-2612 0 0,-43-20-2923 0 0,0 1 1 0 0,-1-2 0 0 0,1 0 0 0 0,-1-1 0 0 0,1 0 0 0 0,-1-1 0 0 0,1 0-1 0 0,4-3 140 0 0,-7 2-46 0 0,1-1-1 0 0,-1 0 1 0 0,0-1-1 0 0,0 0 0 0 0,-1-1 1 0 0,0 0-1 0 0,0-1 1 0 0,-1 0-1 0 0,0 0 1 0 0,0-1-1 0 0,-1-1 0 0 0,0 1 1 0 0,-1-1-1 0 0,0 0 1 0 0,0-1-1 0 0,-1 1 0 0 0,0-1 1 0 0,3-10 46 0 0,-5-9 74 0 0,-23 31 289 0 0,8 5-177 0 0,1 1 0 0 0,0 0 0 0 0,0 1 0 0 0,0 0 0 0 0,1 1 0 0 0,1 0 0 0 0,-1 0 0 0 0,1 1 0 0 0,1 0 0 0 0,0 0 0 0 0,0 1-186 0 0,2-4 90 0 0,1-3-39 0 0,0 1 1 0 0,0-1-1 0 0,1 1 1 0 0,0 0-1 0 0,0 0 0 0 0,0 0 1 0 0,0 0-1 0 0,1 0 1 0 0,0 1-1 0 0,0-1 0 0 0,0 1 1 0 0,1-1-1 0 0,0 1 1 0 0,0 0-1 0 0,0 0 0 0 0,1-1 1 0 0,0 1-1 0 0,0 0 1 0 0,0 0-1 0 0,1 0 0 0 0,0-1 1 0 0,0 1-1 0 0,0 0 0 0 0,1-1 1 0 0,0 1-1 0 0,0-1 1 0 0,0 1-1 0 0,1-1 0 0 0,-1 0 1 0 0,1 0-1 0 0,1 0 1 0 0,-1-1-1 0 0,2 2-51 0 0,1-2-35 0 0,0 1-1 0 0,1-2 1 0 0,-1 1-1 0 0,1-1 1 0 0,0 0 0 0 0,0 0-1 0 0,0-1 1 0 0,0 0-1 0 0,1 0 1 0 0,-1-1 0 0 0,0 0-1 0 0,1 0 1 0 0,-1-1-1 0 0,1 0 1 0 0,-1 0 0 0 0,1-1-1 0 0,-1 0 1 0 0,1 0-1 0 0,-1-1 1 0 0,0 1 0 0 0,0-2-1 0 0,1 1 1 0 0,-1-1-1 0 0,-1 0 1 0 0,1-1 0 0 0,0 1-1 0 0,-1-1 1 0 0,0 0 0 0 0,0-1-1 0 0,0 0 1 0 0,3-3 35 0 0,33-29-3696 0 0,-23 17-5783 0 0</inkml:trace>
</inkml:ink>
</file>

<file path=ppt/ink/ink30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2:31:37.19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definitions>
  <inkml:trace contextRef="#ctx0" brushRef="#br0">1192 11023 46079 0,'10'14'1024'0,"11"3"192"0,10 1 64 0,8 2 0 0,9 2-1024 0,2 1-256 0,4 2 0 0,9-4 0 0,9 0 432 0,9-2 32 15,9-3 16-15,2 1 0 0,1-3-352 0,7 2-128 16,5-1 0-16,8 2 144 0,0 4-144 0,2 2 0 15,1 5 0-15,3 2 128 0,5 3-128 0,-4 2 0 16,-7 2 0-16,3 0 0 0,4-2 0 0,-7-3 0 16,-8-3 0-16,1-3 0 0,3-1 0 0,-6 2 0 15,-9-4 0-15,4 2 0 0,5-1 0 0,-7-2 0 16,-8-2 0-16,2-4 0 0,2-3 0 0,-7-4 0 16,-9-2 0-16,-4-2 0 15,-4-4-1312-15,-5-2-288 0,-3-1-64 0,-9-1-18048 0</inkml:trace>
  <inkml:trace contextRef="#ctx0" brushRef="#br0" timeOffset="226.83">1193 12494 36863 0,'13'-6'1632'0,"4"-5"336"0,11-10-1584 0,20-15-384 0,23-16 0 0,21-17 0 15,17-11 3312-15,27-22 576 0,23-23 112 0,25-12 32 0,22-9-2864 16,24-10-560-16,20-10-112 0,10-8-32 0,6-3-80 0,17 0 0 16,16-1-16-16,-7 3 0 0,-5 5-368 0,-1 4 0 15,-1 5 0-15,-8 17 0 16,-8 14-1424-16,-13 14-256 0,-13 9-48 0,-13 14-20656 15</inkml:trace>
  <inkml:trace contextRef="#ctx0" brushRef="#br1" timeOffset="12922.812">15796 4988 15663 0,'0'0'688'0,"0"0"144"0,0 0-656 0,0 0-176 0,0 0 0 0,0 0 0 16,-4 1 3136-16,4-1 576 0,0 0 128 0,0 0 32 15,0 0-2288-15,0 0-464 0,-2 5-96 0,1 1 0 16,2 0-352-16,0 0-64 0,1 1-16 15,0 0 0-15,1 3-48 0,0 1-16 0,-1-1 0 0,1 0 0 16,2 2 48-16,-1-2 0 0,-1-1 0 0,1 1 0 16,0 1-576-16,-1-3 0 0,0-1 0 0,0-1 880 0,0 0 64 15,0-1 16-15,-1 1 0 0,0-1-560 0,0 0-96 16,-2-5-32-16,0 0 0 0,0 0 16 0,0 0 0 16,0 0 0-16,0 0 0 0,0 0 80 0,6 1 16 15,-1-3 0-15,0-1 0 0,-5 3 64 0,5-5 0 16,-2-1 16-16,1 0 0 0,0-1-32 0,0 0-16 15,1-1 0-15,-1 0 0 0,0-1-96 0,0 0 0 16,1-2-16-16,0 3 0 0,-1-3-112 16,2 1 0-16,0-1-16 0,1-2 0 0,-1 0-16 0,2 3 0 15,0 1 0-15,0-3 0 0,1 0-160 0,2 1 192 0,-1 1-192 0,-1-3 192 16,3-3-64-16,-2 0-128 16,1-1 192-16,-2 2-64 0,-1-1 16 0,1 0 0 15,-1 0 0-15,0 0 0 0,0 1 32 0,-2 1 0 16,1 0 0-16,1-1 0 0,-1 0 32 0,0-1 16 15,-1 1 0-15,1 2 0 0,0-3-32 0,1 0 0 0,-1 1 0 0,2-1 0 16,1 2-48-16,0 1-16 0,-1-1 0 0,2 1 0 16,1 2 0-16,0 0 0 0,0-1 0 0,1-1 0 15,0-1-128-15,-2-1 160 0,1 1-160 0,-1 0 160 16,1 1-160-16,1-1 0 0,0 3 0 0,0-1 128 16,-2-1-128-16,1 1 0 0,-2 2 0 0,0 0 128 15,-1-2-128-15,0 2 0 0,-2 2 0 0,1 1 0 16,-2-2 0-16,0 2 0 0,-2 1 128 0,1 1-128 15,-2 1 0-15,0 1 0 0,0-2 0 0,-3 5 0 0,0 0 0 16,2-5 0-16,0 0 0 0,1 1 0 0,-3 4 0 0,0 0 0 16,1-5-144-16,-1 5 144 15,0 0-1088-15,0 0-96 0,0 0-32 16,-4-2 0-16,4 2-2128 0,-6 0-432 0</inkml:trace>
  <inkml:trace contextRef="#ctx0" brushRef="#br1" timeOffset="38193.503">17955 5553 5519 0,'-8'0'496'0,"4"0"-496"0,-1 0 0 0,-1 0 0 16,0 0 2496-16,1 0 384 15,0-2 96-15,1-1 16 0,1 1-1152 0,2-2-240 0,0-1-32 0,1 0-16 16,0-1 496-16,1 0 80 0,0 0 32 0,1 1 0 15,-1 0-32-15,-1 5 0 0,0 0 0 0,0 0 0 16,0 0-16-16,5 3-16 0,2 3 0 0,1 3 0 16,1 2-512-16,4 2-112 0,2 3 0 0,3 2-16 15,1 0-496-15,2 2-112 0,-1 0-16 16,2-1 0-16,-1 0-256 0,3 1-64 0,-2-2-16 0,3-1 0 0,1 2-240 16,0 0-64-16,2 2 0 0,0-1 0 0,2 1 192 0,2-1 48 15,0-2 0-15,-1 1 0 16,-2-3-432-16,-2-3 0 0,-2-1 128 0,-2-1-128 31,-2-3-368-31,-2 0-96 0,-1 0-32 0,-2-3 0 0,-1-2-464 0,-3 0-80 0,-3 0-32 0,-1-2 0 16,-2 0-832-16,-6-1-160 0,0 0-48 0,0 0-11888 15,0 0-2384-15</inkml:trace>
  <inkml:trace contextRef="#ctx0" brushRef="#br1" timeOffset="38423.842">17979 6026 22111 0,'0'0'1968'0,"-4"-4"-1584"16,1-1-384-16,3 0 0 0,2 0 3552 0,2-1 624 0,1 1 128 0,5-4 32 15,2 1-2064-15,5-4-416 0,1-2-64 0,4-1-32 16,0-6-112-16,5 0-32 0,2-2 0 0,5 0 0 15,3-5-656-15,5 2-128 0,5-2-16 0,-1-1-16 16,-1-2-352-16,-4-1-80 0,-4-6-16 0,-2 3 0 16,-3-1-352-16,-3 1 0 0,-3 1 0 0,-3 2 128 31,-2 6-1600-31,-4 3-304 0,-4 3-64 0,0 1-16 0</inkml:trace>
  <inkml:trace contextRef="#ctx0" brushRef="#br1" timeOffset="52572.167">16917 6285 16575 0,'0'0'1472'0,"0"0"-1168"16,0 0-304-16,0 0 0 0,0 0 3568 0,0 0 656 16,1 6 128-16,1 1 16 0,1 2-1536 0,0 1-304 15,2 0-64-15,2 1-16 0,3 2-608 0,3 2-128 16,1 0-32-16,2 1 0 0,3 1-528 0,0 0-96 15,1 2-32-15,1 0 0 0,1-1-416 0,-1 0-96 16,1 0 0-16,-2 1-16 0,0 2-304 0,0 2-64 16,0 2-128-16,-1 0 192 0,-1-2-192 0,0 0 0 15,0-3 0-15,1 0 0 0,-1-3 0 0,2-1 0 16,1-1 0-16,-1-3 0 16,1 0-544-16,-2-4 0 0,0 0 0 0,-3-1 0 15,-2-3-2112-15,-1 1-416 0,-3 0-96 0</inkml:trace>
  <inkml:trace contextRef="#ctx0" brushRef="#br1" timeOffset="52850.166">16953 6856 23039 0,'-10'5'2048'0,"10"-5"-1648"0,-5 0-400 0,5 0 0 15,-5-2 3392-15,3-2 576 0,2-2 128 0,2-2 32 16,2-1-1760-16,4-2-368 0,3-3-64 0,4-3-16 16,5-2-288-16,3-4-64 0,2 0-16 0,5-4 0 15,4-1-576-15,3 1-112 0,0-1-32 0,-2 2 0 0,-3-2-384 0,1 0-64 16,-4-1-32-16,-1-1 0 0,-1 1-352 16,-2 1 144-16,-1 0-144 0,0 3 0 0,-4 1 0 0,1 3 0 15,-1 1-192-15,-3 3 48 16,0 0-2160-16,-4 4-448 0</inkml:trace>
</inkml:ink>
</file>

<file path=ppt/ink/ink307.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77.95276" units="1/cm"/>
          <inkml:channelProperty channel="Y" name="resolution" value="425.28058" units="1/cm"/>
          <inkml:channelProperty channel="T" name="resolution" value="1" units="1/dev"/>
        </inkml:channelProperties>
      </inkml:inkSource>
      <inkml:timestamp xml:id="ts0" timeString="2019-08-14T18:22:45.465"/>
    </inkml:context>
    <inkml:brush xml:id="br0">
      <inkml:brushProperty name="width" value="0.05292" units="cm"/>
      <inkml:brushProperty name="height" value="0.05292" units="cm"/>
      <inkml:brushProperty name="color" value="#0070C0"/>
    </inkml:brush>
  </inkml:definitions>
  <inkml:trace contextRef="#ctx0" brushRef="#br0">21991 10056 0,'0'0'0,"0"0"16,0 0-1</inkml:trace>
</inkml:ink>
</file>

<file path=ppt/ink/ink30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2:33:45.068"/>
    </inkml:context>
    <inkml:brush xml:id="br0">
      <inkml:brushProperty name="width" value="0.05292" units="cm"/>
      <inkml:brushProperty name="height" value="0.05292" units="cm"/>
      <inkml:brushProperty name="color" value="#0070C0"/>
    </inkml:brush>
  </inkml:definitions>
  <inkml:trace contextRef="#ctx0" brushRef="#br0">19917 7771 37375 0,'0'0'1664'0,"0"0"320"0,0 0-1584 0,0 0-400 0,0 0 0 0,5 0 0 15,6-3 1328-15,6 1 176 0,4-3 32 0,8-2 16 16,3-1-400-16,1 0-64 0,2-1-32 0,4-5 0 15,3 0-656-15,4 0-128 0,3-2-16 0,1 1-14272 16,1-2-2832-16</inkml:trace>
  <inkml:trace contextRef="#ctx0" brushRef="#br0" timeOffset="33969.479">13100 8393 31327 0,'-12'8'2784'0,"-3"0"-2224"0,0 2-560 0,2-1 0 16,0-2 1488-16,2 0 192 16,1-1 48-16,3-2 0 0,1-1-848 0,1-1-176 0,1 0-16 0,4-2-16 15,0 0 192-15,0 0 32 16,7-2 16-16,6-2 0 0,3-3 176 0,5-3 16 15,3-3 16-15,7-3 0 0,7-5-96 0,3-3 0 0,3-6-16 0,7-2 0 16,11-4-224-16,-16 10-32 0,11-1-16 0,4-3 0 16,6-4-240-16,8-4-48 0,9-5-16 0,6-4 0 0,2-4 80 0,8 1 32 15,7 0 0-15,6-2 0 0,-2-7-544 0,7-4-192 16,4-6 0-16,7 1 0 0,8 1 192 0,0-4 0 16,0-4 0-16,-2-3 160 0,0 3-160 0,1 6 0 15,1 5 0-15,-7 3 0 0,-8 3 144 0,-6 2 0 16,-6 3 0-16,-10 4 0 0,-14 7-144 0,-8 5 0 15,-6 5 0-15,-6 3 0 0,-1 3 0 0,-9 5-176 16,-7 1 176-16,-7 3-192 0,-5 1 192 0,-9 0 144 16,-6 3-16-16,-3 2-128 0,-5-1 144 0,-5 3-144 15,-3 2 0-15,-2 1 144 0,-2 1-144 0,-3 2-176 16,1 3 48-16,-5-3 0 16,-1 2-256-16,-1 2-64 0,-2 2 0 0,0 0 0 15,0 0-1072-15,0 2-208 0,2 1-64 0,1-1-13504 0,1 1-2688 0</inkml:trace>
  <inkml:trace contextRef="#ctx0" brushRef="#br0" timeOffset="34555.38">16732 6269 31327 0,'0'0'2784'0,"0"0"-2224"16,5-6-560-16,5 0 0 0,4-2 2736 0,3-1 432 15,2-1 96-15,3 0 0 0,-1-1-1760 0,2 2-352 16,-1-1-80-16,3 1-16 0,-2 1-544 0,2 2-96 16,-3 2-32-16,2 2 0 0,-2 2 0 0,-1 1-16 15,-2 3 0-15,-1 3 0 0,-3 4 64 0,-2 3 16 0,-1 2 0 0,-4 5 0 16,-4-2 0-16,-3 5 16 16,-4 0 0-16,-1 1 0 0,-1-3-208 0,-2 1-64 15,-3-3 0-15,0 0 0 0,-1-3-64 0,0-1-128 16,1-2 176-16,2-4-176 0,3-1 128 0,-1-2-128 0,1-3 0 0,5-4 0 15,0 0 0-15,0 0-176 0,0 0 32 0,2-7 0 32,1-2-1216-32,5-7-240 0,1 0-64 0,-1 4-13184 0,2-1-2656 0</inkml:trace>
  <inkml:trace contextRef="#ctx0" brushRef="#br0" timeOffset="34920.754">17781 5885 911 0,'1'-13'0'0,"0"7"0"0,0 0 0 0,-1 0 0 16,-1-1 0-16,-1 0 0 0,0 0 6400 0,-1 1 1184 15,-2 1 240-15,0 1 48 0,-1 1-5264 0,-2 2-1072 16,-2 2-192-16,-2 2-64 0,-1 2-128 0,-4 3-16 15,-3 2-16-15,-2 3 0 0,-2 3 96 0,2 3 32 16,-1 1 0-16,3 3 0 0,3-4 0 0,3 4 0 0,3-3 0 0,4 3 0 16,3-2-288-16,5-2-48 15,3-3-16-15,8-3 0 0,6-1-256 0,7-2-48 16,4-2-16-16,0-6 0 0,2 0-112 0,1-4-16 16,1 0-16-16,1-6 0 0,1-3-240 0,-2-2-64 0,-2-1 0 0,-1-3 0 15,-3-1 0-15,-5-1 0 0,-3-1 0 0,-6-2 0 16,-5-2-128-16,-6 1 0 0,-4 0 0 15,-6 1 0-15,-4-1 160 0,-3 2-160 16,-2 2 192-16,-3 4-192 0,0 1 224 0,0 2-64 0,1 1-16 16,2 2 0-16,-1-1-512 0,2 2-96 0,1 0-32 0,2 1 0 15,3 2-2416-15,1 2-480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36.059"/>
    </inkml:context>
    <inkml:brush xml:id="br0">
      <inkml:brushProperty name="width" value="0.05" units="cm"/>
      <inkml:brushProperty name="height" value="0.05" units="cm"/>
      <inkml:brushProperty name="color" value="#5B2D90"/>
    </inkml:brush>
  </inkml:definitions>
  <inkml:trace contextRef="#ctx0" brushRef="#br0">1 35 5983 0 0,'0'0'274'0'0,"0"0"-6"0"0,4-6 1950 0 0,9-21 8292 0 0,-12 26-9629 0 0,-1 1-76 0 0,0 0-34 0 0,6 6 719 0 0,-3 1-1264 0 0,1 0-1 0 0,-1 0 0 0 0,-1 0 0 0 0,0 1 0 0 0,0 0 0 0 0,0-1 1 0 0,-1 1-1 0 0,0 0 0 0 0,0 0 0 0 0,-1 0 0 0 0,0 0 0 0 0,-1-1 1 0 0,0 7-226 0 0,1-13 22 0 0,-5 92 725 0 0,0-41-501 0 0,2 1 1 0 0,3-1-1 0 0,1 1 0 0 0,4-1 0 0 0,1 0 0 0 0,3 0 0 0 0,2 1-246 0 0,10 16-80 0 0,-20-68-390 0 0,-1-1-165 0 0,0 0-34 0 0,5-17-3023 0 0,-3 3 2089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4:53.444"/>
    </inkml:context>
    <inkml:brush xml:id="br0">
      <inkml:brushProperty name="width" value="0.05" units="cm"/>
      <inkml:brushProperty name="height" value="0.05" units="cm"/>
      <inkml:brushProperty name="color" value="#00A0D7"/>
    </inkml:brush>
  </inkml:definitions>
  <inkml:trace contextRef="#ctx0" brushRef="#br0">18 72 4607 0 0,'-18'0'734'0'0,"51"-1"9680"0"0,46-9-8492 0 0,-12 2-944 0 0,349-30 892 0 0,-88 23-1626 0 0,93 17-244 0 0,-17 0-1712 0 0,-189 4-799 0 0,-194-3-3444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36.340"/>
    </inkml:context>
    <inkml:brush xml:id="br0">
      <inkml:brushProperty name="width" value="0.05" units="cm"/>
      <inkml:brushProperty name="height" value="0.05" units="cm"/>
      <inkml:brushProperty name="color" value="#5B2D90"/>
    </inkml:brush>
  </inkml:definitions>
  <inkml:trace contextRef="#ctx0" brushRef="#br0">21 0 14367 0 0,'0'0'662'0'0,"0"0"-18"0"0,0 0-234 0 0,0 0 553 0 0,0 0 285 0 0,0 2 57 0 0,-5 16-352 0 0,1 1 1 0 0,0 0-1 0 0,2 0 0 0 0,0 0 1 0 0,2 1-1 0 0,0 8-953 0 0,0-3 496 0 0,0-21-488 0 0,-4 128 1560 0 0,7 0 0 0 0,13 81-1568 0 0,8-122 0 0 0,-12-87-228 0 0,6-29-5700 0 0,-15 11-2564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36.813"/>
    </inkml:context>
    <inkml:brush xml:id="br0">
      <inkml:brushProperty name="width" value="0.05" units="cm"/>
      <inkml:brushProperty name="height" value="0.05" units="cm"/>
      <inkml:brushProperty name="color" value="#5B2D90"/>
    </inkml:brush>
  </inkml:definitions>
  <inkml:trace contextRef="#ctx0" brushRef="#br0">20 1 5983 0 0,'0'0'464'0'0,"0"0"131"0"0,0 0 1685 0 0,0 0 767 0 0,0 0 154 0 0,0 0-286 0 0,0 0-1319 0 0,0 0-578 0 0,3 8 713 0 0,2 91 997 0 0,-32 294 81 0 0,35-314-2273 0 0,-7-78-510 0 0,0 0 0 0 0,0-1 0 0 0,1 1 0 0 0,-1 0 0 0 0,0-1 1 0 0,0 1-1 0 0,1-1 0 0 0,-1 0 0 0 0,0 1 0 0 0,1-1 0 0 0,-1 0 0 0 0,1 0 0 0 0,-1 0 0 0 0,0 0 0 0 0,1 0 0 0 0,-1 0 0 0 0,1 0 0 0 0,-1-1 1 0 0,0 1-1 0 0,1 0 0 0 0,-1-1 0 0 0,0 1 0 0 0,0-1 0 0 0,1 0 0 0 0,-1 1 0 0 0,0-1 0 0 0,0 0 0 0 0,0 0 0 0 0,0 1 0 0 0,1-2-26 0 0,1 0 107 0 0,219-59 1815 0 0,-196 44-10646 0 0,-26 17 245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39.602"/>
    </inkml:context>
    <inkml:brush xml:id="br0">
      <inkml:brushProperty name="width" value="0.05" units="cm"/>
      <inkml:brushProperty name="height" value="0.05" units="cm"/>
      <inkml:brushProperty name="color" value="#5B2D90"/>
    </inkml:brush>
  </inkml:definitions>
  <inkml:trace contextRef="#ctx0" brushRef="#br0">40 104 11519 0 0,'-16'2'524'0'0,"15"-2"-385"0"0,0 1 0 0 0,1-1 0 0 0,-1 0 0 0 0,0 0 0 0 0,1 0 0 0 0,-1 1 0 0 0,0-1 0 0 0,1 0 0 0 0,-1 0 1 0 0,0 0-1 0 0,1 0 0 0 0,-1 0 0 0 0,0 0 0 0 0,1-1 0 0 0,-1 1 0 0 0,0 0 0 0 0,1 0 0 0 0,-1 0 0 0 0,0-1 0 0 0,1 1 0 0 0,-1 0 0 0 0,1-1 0 0 0,-1 1 0 0 0,0 0 0 0 0,1-1 0 0 0,-1 1 0 0 0,1-1 0 0 0,-1 1 0 0 0,1-1 0 0 0,-1 1 0 0 0,1-1 0 0 0,0 1 0 0 0,-1-1 0 0 0,1 1 0 0 0,0-1 0 0 0,-1 0 1 0 0,1 1-1 0 0,0-1 0 0 0,0 0 0 0 0,-1 1 0 0 0,1-1 0 0 0,0 0 0 0 0,0 1 0 0 0,0-1 0 0 0,0 0 0 0 0,0 1 0 0 0,0-1 0 0 0,0 0 0 0 0,0 1 0 0 0,0-1 0 0 0,0 0 0 0 0,1 1 0 0 0,-1-1 0 0 0,0 0-139 0 0,4-5 318 0 0,0 1 0 0 0,0-1 1 0 0,1 0-1 0 0,0 1 0 0 0,0 0 0 0 0,0 0 0 0 0,0 1 0 0 0,1 0 0 0 0,0-1 0 0 0,0 2 0 0 0,0-1 0 0 0,6-2-318 0 0,-4 2 83 0 0,0 1 0 0 0,1 0 0 0 0,-1 0 0 0 0,1 1 0 0 0,-1 0 0 0 0,1 0 0 0 0,0 1 0 0 0,0 0-1 0 0,0 0 1 0 0,-1 1 0 0 0,1 1 0 0 0,2-1-83 0 0,-8 1 19 0 0,0-1 0 0 0,0 0 0 0 0,0 1 0 0 0,0-1 0 0 0,0 1 1 0 0,0 0-1 0 0,0 0 0 0 0,0 0 0 0 0,0 1 0 0 0,0-1 0 0 0,0 0 0 0 0,-1 1 0 0 0,1 0 0 0 0,-1 0 0 0 0,1 0 0 0 0,-1 0 1 0 0,0 0-1 0 0,1 0 0 0 0,-1 1 0 0 0,0-1 0 0 0,-1 1 0 0 0,1-1 0 0 0,0 1 0 0 0,-1 0 0 0 0,0 0 0 0 0,1-1 0 0 0,-1 1 0 0 0,0 0 1 0 0,0 0-1 0 0,-1 0 0 0 0,1 1 0 0 0,-1-1 0 0 0,1 0 0 0 0,-1 0 0 0 0,0 2-19 0 0,-3 9 167 0 0,-1 0-1 0 0,0-1 1 0 0,-1 1-1 0 0,-1-1 1 0 0,0 0-1 0 0,0 0 1 0 0,-2-1-1 0 0,1 0 1 0 0,-2 0-1 0 0,1 0 1 0 0,-2-1-1 0 0,1-1 1 0 0,-2 0-1 0 0,1 0 1 0 0,-1-1-1 0 0,-1 0 1 0 0,-3 2-167 0 0,73-15 1193 0 0,202-29-3442 0 0,-232 31-115 0 0,-17 2 593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0.274"/>
    </inkml:context>
    <inkml:brush xml:id="br0">
      <inkml:brushProperty name="width" value="0.05" units="cm"/>
      <inkml:brushProperty name="height" value="0.05" units="cm"/>
      <inkml:brushProperty name="color" value="#5B2D90"/>
    </inkml:brush>
  </inkml:definitions>
  <inkml:trace contextRef="#ctx0" brushRef="#br0">5 1 9215 0 0,'0'0'707'0'0,"0"0"-175"0"0,0 6 3000 0 0,-5 73 4095 0 0,21 35-7995 0 0,-16-113-686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0.553"/>
    </inkml:context>
    <inkml:brush xml:id="br0">
      <inkml:brushProperty name="width" value="0.05" units="cm"/>
      <inkml:brushProperty name="height" value="0.05" units="cm"/>
      <inkml:brushProperty name="color" value="#5B2D90"/>
    </inkml:brush>
  </inkml:definitions>
  <inkml:trace contextRef="#ctx0" brushRef="#br0">58 25 10135 0 0,'0'0'448'0'0,"-8"-3"96"0"0,-1 1-440 0 0,0-1-104 0 0,1 0 0 0 0,0 0 0 0 0,2-1 1064 0 0,1 0 192 0 0,1 2 40 0 0,4 2-7112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0.710"/>
    </inkml:context>
    <inkml:brush xml:id="br0">
      <inkml:brushProperty name="width" value="0.05" units="cm"/>
      <inkml:brushProperty name="height" value="0.05" units="cm"/>
      <inkml:brushProperty name="color" value="#5B2D90"/>
    </inkml:brush>
  </inkml:definitions>
  <inkml:trace contextRef="#ctx0" brushRef="#br0">85 0 18255 0 0,'-84'60'3656'0'0,"83"-59"-3127"0"0,1-1-263 0 0,0 0-118 0 0,1 2-142 0 0,0 0 0 0 0,0 0 0 0 0,1 0 0 0 0,-1 0 0 0 0,1-1 0 0 0,-1 1 0 0 0,1-1 0 0 0,-1 1 0 0 0,1-1 0 0 0,0 1 0 0 0,0-1 0 0 0,0 0 0 0 0,0 0 0 0 0,0 0 0 0 0,0 0 0 0 0,0 0 0 0 0,0-1 0 0 0,0 1 0 0 0,0 0 0 0 0,0-1 0 0 0,0 0 0 0 0,1 1 0 0 0,-1-1 0 0 0,0 0 0 0 0,0 0 0 0 0,0 0 0 0 0,1-1 0 0 0,-1 1 0 0 0,0 0-6 0 0,5 0 3 0 0,-5 0-3 0 0,97 18-112 0 0,-96-17 108 0 0,0 1 1 0 0,0-1 0 0 0,0 0 0 0 0,-1 1 0 0 0,1 0-1 0 0,0 0 1 0 0,-1 0 0 0 0,1 0 0 0 0,-1 0 0 0 0,1 0-1 0 0,-1 0 1 0 0,0 1 0 0 0,0-1 0 0 0,0 1 0 0 0,-1 0-1 0 0,1 0 1 0 0,0-1 0 0 0,-1 1 0 0 0,0 0 0 0 0,0 0-1 0 0,0 0 1 0 0,0 1 0 0 0,0-1 0 0 0,-1 0 0 0 0,1 0-1 0 0,-1 0 1 0 0,0 1 0 0 0,0-1 0 0 0,0 2 3 0 0,-1 5 169 0 0,0-1 1 0 0,-1 1-1 0 0,0 0 0 0 0,-1-1 1 0 0,0 0-1 0 0,0 1 1 0 0,-1-1-1 0 0,0 0 0 0 0,-1-1 1 0 0,0 1-1 0 0,0-1 1 0 0,-1 0-1 0 0,0 0 0 0 0,0-1 1 0 0,-1 1-1 0 0,0-2 1 0 0,0 1-1 0 0,0-1 0 0 0,-1 0 1 0 0,-9 5-170 0 0,16-10-25 0 0,-1 0 1 0 0,1-1-1 0 0,-1 1 1 0 0,1-1 0 0 0,-1 1-1 0 0,0-1 1 0 0,1 0-1 0 0,-1 0 1 0 0,0 0-1 0 0,1 0 1 0 0,-1 0 0 0 0,0 0-1 0 0,0 0 1 0 0,1 0-1 0 0,-1-1 1 0 0,0 1-1 0 0,1 0 1 0 0,-1-1-1 0 0,1 0 1 0 0,-1 1 0 0 0,1-1-1 0 0,-1 0 1 0 0,1 0-1 0 0,-1 0 1 0 0,1 0-1 0 0,0 0 1 0 0,-1 0-1 0 0,1 0 1 0 0,0 0 0 0 0,0-1-1 0 0,0 1 1 0 0,0 0-1 0 0,0-1 1 0 0,0 1-1 0 0,0-1 1 0 0,0 1 0 0 0,1-1-1 0 0,-1 1 1 0 0,0-1 24 0 0,-3-5-789 0 0,-4-3-356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4.313"/>
    </inkml:context>
    <inkml:brush xml:id="br0">
      <inkml:brushProperty name="width" value="0.05" units="cm"/>
      <inkml:brushProperty name="height" value="0.05" units="cm"/>
      <inkml:brushProperty name="color" value="#5B2D90"/>
    </inkml:brush>
  </inkml:definitions>
  <inkml:trace contextRef="#ctx0" brushRef="#br0">8 57 6911 0 0,'0'0'315'0'0,"0"0"-7"0"0,-1-1-199 0 0,-1-3 303 0 0,1 4 1667 0 0,1 0 729 0 0,0 0 140 0 0,0 0-284 0 0,0 0-1299 0 0,-3 26 1039 0 0,16 54-1405 0 0,2-39-618 0 0,-14-40-257 0 0,-1-1 85 0 0,0 0 42 0 0,0 0 5 0 0,0 0 4 0 0,0 0 17 0 0,8-11 581 0 0,33-61 724 0 0,-32 60-1568 0 0,0 1 0 0 0,0-1 0 0 0,2 1-1 0 0,-1 1 1 0 0,1 0 0 0 0,1 1-1 0 0,0 0 1 0 0,0 1 0 0 0,1 0-1 0 0,0 1 1 0 0,1-1-14 0 0,-13 8 0 0 0,0 0 0 0 0,0-1 0 0 0,0 1 0 0 0,0 0 0 0 0,0 0 0 0 0,0 0 0 0 0,0 0 0 0 0,0 0 0 0 0,0 0 0 0 0,0 0 0 0 0,0 0 0 0 0,0 0 0 0 0,0 0 0 0 0,0 0 0 0 0,0 1 0 0 0,0-1 0 0 0,0 0 0 0 0,0 1 0 0 0,0-1 0 0 0,0 1 0 0 0,0-1 0 0 0,0 1 0 0 0,-1 0 0 0 0,1-1 0 0 0,0 1 0 0 0,0 0 0 0 0,-1-1 0 0 0,1 1 0 0 0,0 0 0 0 0,-1 0 0 0 0,1 0 0 0 0,0 0 0 0 0,-1-1 0 0 0,0 1 0 0 0,1 0 0 0 0,-1 0 0 0 0,1 0 0 0 0,-1 0 0 0 0,0 0 0 0 0,0 0 0 0 0,0 0 0 0 0,1 0 0 0 0,-1 0 0 0 0,0 0 0 0 0,0 0 0 0 0,-1 0 0 0 0,1 0 0 0 0,0 0 0 0 0,0 0 0 0 0,0 0 0 0 0,-1 0 0 0 0,1 1 0 0 0,-20 62-481 0 0,18-60 428 0 0,-1 0 1 0 0,1 0-1 0 0,0 0 1 0 0,0 0-1 0 0,0 0 0 0 0,0 1 1 0 0,1-1-1 0 0,-1 1 1 0 0,1-1-1 0 0,0 1 1 0 0,1-1-1 0 0,-1 1 0 0 0,1 0 1 0 0,0-1-1 0 0,0 1 1 0 0,1-1-1 0 0,-1 1 1 0 0,1 0-1 0 0,0-1 0 0 0,0 1 1 0 0,0-1-1 0 0,1 1 1 0 0,0-1-1 0 0,-1 0 0 0 0,2 0 1 0 0,-1 0-1 0 0,0 0 1 0 0,2 2 52 0 0,-2-5-93 0 0,-1 0 1 0 0,0 0 0 0 0,1-1-1 0 0,-1 1 1 0 0,1 0-1 0 0,0-1 1 0 0,-1 1-1 0 0,1-1 1 0 0,0 0 0 0 0,-1 1-1 0 0,1-1 1 0 0,0 0-1 0 0,-1 0 1 0 0,1 0 0 0 0,0 0-1 0 0,-1 0 1 0 0,1 0-1 0 0,0-1 1 0 0,-1 1 0 0 0,1-1-1 0 0,0 1 1 0 0,-1-1-1 0 0,1 1 1 0 0,-1-1-1 0 0,1 0 1 0 0,-1 0 0 0 0,1 0-1 0 0,-1 0 1 0 0,1 0 92 0 0,11-7-1735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50.683"/>
    </inkml:context>
    <inkml:brush xml:id="br0">
      <inkml:brushProperty name="width" value="0.05" units="cm"/>
      <inkml:brushProperty name="height" value="0.05" units="cm"/>
      <inkml:brushProperty name="color" value="#5B2D90"/>
    </inkml:brush>
  </inkml:definitions>
  <inkml:trace contextRef="#ctx0" brushRef="#br0">47 184 10591 0 0,'0'0'819'0'0,"0"0"-248"0"0,0 0 938 0 0,-8 14 4456 0 0,1 2-5251 0 0,1 1-1 0 0,1-1 0 0 0,0 1 1 0 0,2 0-1 0 0,0 0 0 0 0,0 0 1 0 0,2 2-714 0 0,-3 4 293 0 0,3 59 283 0 0,1-81-506 0 0,20-1 346 0 0,-14-6-372 0 0,-1 0 0 0 0,1 0 0 0 0,-1-1-1 0 0,-1 1 1 0 0,1-1 0 0 0,-1 0-1 0 0,0 0 1 0 0,-1-1 0 0 0,0 1-1 0 0,0-1 1 0 0,0-1-44 0 0,5-11 47 0 0,-8 20-47 0 0,8-23 2 0 0,2 0-1 0 0,1 1 1 0 0,0 1 0 0 0,2 0-1 0 0,0 0 1 0 0,1 1-1 0 0,11-11-1 0 0,-16 25 0 0 0,-9 5 0 0 0,0 1 0 0 0,1 0 1 0 0,-1-1-1 0 0,1 1 0 0 0,-1 0 0 0 0,1 0 0 0 0,-1 0 0 0 0,0-1 1 0 0,1 1-1 0 0,-1 0 0 0 0,1 0 0 0 0,-1 0 0 0 0,1 0 0 0 0,-1 0 1 0 0,1 0-1 0 0,-1 0 0 0 0,1 0 0 0 0,-1 0 0 0 0,1 0 0 0 0,-1 0 1 0 0,1 0-1 0 0,-1 0 0 0 0,1 0 0 0 0,-1 1 0 0 0,1-1 0 0 0,-1 0 0 0 0,1 0 1 0 0,-1 0-1 0 0,0 1 0 0 0,1-1 0 0 0,-1 0 0 0 0,1 1 0 0 0,-1-1 1 0 0,0 0-1 0 0,1 1 0 0 0,-1-1 0 0 0,0 0 0 0 0,1 1 0 0 0,-1-1 1 0 0,0 1-1 0 0,0-1 0 0 0,1 0 0 0 0,-1 1 0 0 0,0-1 0 0 0,0 1 1 0 0,0-1-1 0 0,0 1 0 0 0,0-1 0 0 0,0 1 0 0 0,0-1 0 0 0,1 1 0 0 0,-1 0 7 0 0,2 8 86 0 0,-1 0 0 0 0,0 0 0 0 0,0 1 0 0 0,-1-1 0 0 0,0 0 0 0 0,0 1 1 0 0,-1-1-1 0 0,0 0 0 0 0,-1 0 0 0 0,-2 8-93 0 0,-2 15 237 0 0,3 53 212 0 0,5-83-396 0 0,23-13 22 0 0,44-60-320 0 0,-57 57 163 0 0,1-1 0 0 0,0 2 0 0 0,1 0 0 0 0,0 0 0 0 0,1 2 0 0 0,1-1 82 0 0,-15 11-17 0 0,0 0 1 0 0,0 0 0 0 0,0 0-1 0 0,0 0 1 0 0,0 0-1 0 0,0 0 1 0 0,0 1 0 0 0,0-1-1 0 0,0 0 1 0 0,0 0-1 0 0,1 1 1 0 0,-1-1 0 0 0,0 1-1 0 0,1-1 1 0 0,-1 1-1 0 0,0-1 1 0 0,1 1 0 0 0,-1 0-1 0 0,0 0 1 0 0,1 0-1 0 0,-1 0 1 0 0,0 0 0 0 0,1 0-1 0 0,-1 0 1 0 0,1 0-1 0 0,-1 0 1 0 0,0 1 0 0 0,1-1-1 0 0,-1 1 1 0 0,0-1-1 0 0,1 1 1 0 0,-1-1 0 0 0,0 1-1 0 0,0 0 1 0 0,0-1-1 0 0,0 1 1 0 0,1 0 0 0 0,-1 0-1 0 0,0 0 1 0 0,0 0-1 0 0,-1 0 1 0 0,1 0 0 0 0,0 0-1 0 0,0 0 1 0 0,0 1-1 0 0,-1-1 1 0 0,1 0 0 0 0,-1 0-1 0 0,1 1 1 0 0,-1-1-1 0 0,1 0 1 0 0,-1 1 0 0 0,0-1-1 0 0,1 0 1 0 0,-1 1-1 0 0,0-1 1 0 0,0 1 16 0 0,-32 94 157 0 0,2-10-518 0 0,30-84-119 0 0,51-3-5901 0 0,-34-5-826 0 0</inkml:trace>
  <inkml:trace contextRef="#ctx0" brushRef="#br0" timeOffset="357.356">691 200 9671 0 0,'0'0'748'0'0,"-10"-15"3772"0"0,-18 19 3131 0 0,-4 35-5141 0 0,25-26-2357 0 0,0 1-1 0 0,1 0 0 0 0,0 1 1 0 0,2-1-1 0 0,-1 1 0 0 0,2 0 0 0 0,0 0 1 0 0,0 0-1 0 0,2 1 0 0 0,0 10-152 0 0,0-24-12 0 0,1 0 1 0 0,0 0-1 0 0,-1 0 0 0 0,1 1 0 0 0,0-1 1 0 0,1 0-1 0 0,-1 0 0 0 0,0 0 0 0 0,0 0 1 0 0,1 0-1 0 0,-1 0 0 0 0,1 0 0 0 0,0 0 1 0 0,0-1-1 0 0,-1 1 0 0 0,1 0 0 0 0,0 0 1 0 0,1 0-1 0 0,-1-1 0 0 0,0 1 0 0 0,0-1 1 0 0,1 1-1 0 0,-1-1 0 0 0,1 1 0 0 0,-1-1 1 0 0,1 0-1 0 0,0 0 0 0 0,-1 1 0 0 0,1-1 1 0 0,0 0-1 0 0,0-1 0 0 0,0 1 0 0 0,0 0 1 0 0,0-1-1 0 0,0 1 0 0 0,0-1 0 0 0,0 1 1 0 0,0-1-1 0 0,0 0 0 0 0,0 0 0 0 0,0 0 1 0 0,0 0-1 0 0,0 0 0 0 0,0 0 0 0 0,0-1 1 0 0,0 1-1 0 0,0-1 0 0 0,0 1 0 0 0,0-1 1 0 0,0 0-1 0 0,0 0 0 0 0,-1 0 0 0 0,1 0 12 0 0,11-8-158 0 0,-1 0 0 0 0,0-1 0 0 0,-1 0 0 0 0,0-1 0 0 0,-1-1 0 0 0,0 0 0 0 0,-1 0 0 0 0,0 0 0 0 0,-1-1 0 0 0,0-1 0 0 0,-1 1 0 0 0,-1-1 0 0 0,1-3 158 0 0,41-116-2216 0 0,-47 132 2335 0 0,-1 1 278 0 0,0 0 93 0 0,-12 28 1309 0 0,7-14-1648 0 0,1 0-1 0 0,1 1 1 0 0,0-1-1 0 0,1 1 0 0 0,1 0 1 0 0,0 0-1 0 0,1-1 1 0 0,0 1-1 0 0,1 0 1 0 0,1 0-1 0 0,0 0 1 0 0,1-1-1 0 0,1 1 1 0 0,2 5-151 0 0,-5-18-153 0 0,1 1 1 0 0,-1 0 0 0 0,1-1-1 0 0,0 1 1 0 0,0-1 0 0 0,0 1-1 0 0,0-1 1 0 0,0 0 0 0 0,0 0-1 0 0,1 0 1 0 0,-1 0 0 0 0,1-1-1 0 0,-1 1 1 0 0,1 0 0 0 0,0-1-1 0 0,0 0 1 0 0,-1 0 0 0 0,1 0-1 0 0,0 0 1 0 0,0 0 0 0 0,0 0-1 0 0,0-1 1 0 0,0 0 0 0 0,0 1-1 0 0,0-1 1 0 0,1 0 0 0 0,1-1 151 0 0,8-1-1560 0 0</inkml:trace>
  <inkml:trace contextRef="#ctx0" brushRef="#br0" timeOffset="605.69">1164 0 11055 0 0,'0'0'506'0'0,"0"0"-10"0"0,-4 7 68 0 0,-14 30 7227 0 0,5 4-4127 0 0,-8 85-1733 0 0,20-119-1611 0 0,-5 58 250 0 0,-17 82-680 0 0,23-147-27 0 0,0 0-1 0 0,0 0 1 0 0,-1 1-1 0 0,1-1 1 0 0,0 0-1 0 0,-1 0 1 0 0,1 0 0 0 0,-1 0-1 0 0,1 1 1 0 0,0-1-1 0 0,-1 0 1 0 0,1 0-1 0 0,-1 0 1 0 0,1 0-1 0 0,0 0 1 0 0,-1 0 0 0 0,1 0-1 0 0,0 0 1 0 0,-1 0-1 0 0,1 0 1 0 0,-1 0-1 0 0,1 0 1 0 0,0 0-1 0 0,-1 0 1 0 0,1-1 0 0 0,-1 1-1 0 0,1 0 1 0 0,0 0-1 0 0,-1 0 1 0 0,1-1-1 0 0,0 1 1 0 0,-1 0-1 0 0,1 0 1 0 0,0-1 0 0 0,0 1-1 0 0,-1 0 1 0 0,1 0-1 0 0,0-1 1 0 0,0 1-1 0 0,-1 0 1 0 0,1-1-1 0 0,0 1 1 0 0,0 0 0 0 0,0-1-1 0 0,-1 1 1 0 0,1-1-1 0 0,0 1 1 0 0,0 0-1 0 0,0-1 1 0 0,0 1-1 0 0,0-1 1 0 0,0 1 0 0 0,0 0-1 0 0,0-1 1 0 0,0 1-1 0 0,0-1 1 0 0,0 1-1 0 0,0 0 1 0 0,0-1 0 0 0,1 1 137 0 0,-5-9-1918 0 0</inkml:trace>
  <inkml:trace contextRef="#ctx0" brushRef="#br0" timeOffset="901.661">1018 318 3679 0 0,'0'0'284'0'0,"0"0"1456"0"0,0-2-5119 0 0,0 1 4946 0 0,0-1 4824 0 0,1 1 6865 0 0,2-1-13183 0 0,1 0 1 0 0,-1 0 0 0 0,1 0-1 0 0,-1 1 1 0 0,1-1-1 0 0,-1 1 1 0 0,1 0-1 0 0,0 0 1 0 0,0 0 0 0 0,-1 0-1 0 0,1 1 1 0 0,0 0-1 0 0,0-1 1 0 0,0 1-1 0 0,0 1 1 0 0,0-1 0 0 0,-1 1-1 0 0,1-1 1 0 0,0 1-1 0 0,0 0 1 0 0,0 0-1 0 0,-1 1 1 0 0,1-1 0 0 0,-1 1-1 0 0,1 0 1 0 0,-1-1-1 0 0,0 2 1 0 0,1-1-1 0 0,-1 0 1 0 0,0 1 0 0 0,-1-1-1 0 0,1 1 1 0 0,0 0-1 0 0,-1 0 1 0 0,1 0-1 0 0,-1 0 1 0 0,0 0 0 0 0,0 1-1 0 0,0 1-73 0 0,24 103 75 0 0,-24-101-18 0 0,15-9 203 0 0,-11-2-206 0 0,-1 0-1 0 0,0-1 0 0 0,1 1 1 0 0,-2-1-1 0 0,1 0 1 0 0,0 0-1 0 0,-1-1 1 0 0,0 1-1 0 0,0-1 0 0 0,-1 0 1 0 0,2-3-54 0 0,6-9 76 0 0,15-27-31 0 0,-23 38-87 0 0,-1 0-1 0 0,2-1 0 0 0,-1 1 1 0 0,1 1-1 0 0,0-1 0 0 0,1 0 0 0 0,-1 1 1 0 0,1 0-1 0 0,0 0 0 0 0,1 1 0 0 0,0-1 1 0 0,-1 1-1 0 0,2 0 0 0 0,-1 1 1 0 0,1-1-1 0 0,-1 1 0 0 0,1 1 0 0 0,0-1 1 0 0,0 1-1 0 0,1 0 0 0 0,-1 1 0 0 0,1 0 43 0 0,-6 2-396 0 0,-1 1 0 0 0,1-1 0 0 0,0 1 0 0 0,-1-1 0 0 0,1 1 0 0 0,-1 0-1 0 0,1 0 1 0 0,-1 0 0 0 0,1 0 0 0 0,-1 0 0 0 0,0 0 0 0 0,1 0-1 0 0,-1 1 1 0 0,0-1 0 0 0,0 0 0 0 0,0 1 0 0 0,0-1 0 0 0,0 1 0 0 0,0-1-1 0 0,0 1 1 0 0,-1-1 0 0 0,1 1 0 0 0,-1 0 0 0 0,1-1 0 0 0,0 2 396 0 0,2 6-6290 0 0</inkml:trace>
  <inkml:trace contextRef="#ctx0" brushRef="#br0" timeOffset="1079.812">1501 334 17103 0 0,'0'0'388'0'0,"-2"16"936"0"0,-13 29 2973 0 0,14-44-3667 0 0,1-1-170 0 0,0 0-39 0 0,0 0-45 0 0,0 0-168 0 0,0 0-75 0 0,20 2-1038 0 0,6-22-2109 0 0,-18 10 1160 0 0</inkml:trace>
  <inkml:trace contextRef="#ctx0" brushRef="#br0" timeOffset="1262.373">1602 137 18023 0 0,'-4'-15'1364'0'0,"2"7"-654"0"0,-8-12-951 0 0,-7 9 3760 0 0,16 11-3878 0 0,1 0-199 0 0,8 6-6133 0 0,2 0-101 0 0</inkml:trace>
  <inkml:trace contextRef="#ctx0" brushRef="#br0" timeOffset="1523.429">1775 180 16847 0 0,'0'0'770'0'0,"0"0"-18"0"0,-6 15-450 0 0,-60 46 6305 0 0,59-55-6459 0 0,1 0 0 0 0,-1 0 0 0 0,2 1 0 0 0,-1 0 0 0 0,1-1 0 0 0,0 2 1 0 0,0-1-1 0 0,1 1 0 0 0,0-1 0 0 0,0 1 0 0 0,1 0 0 0 0,0 1 0 0 0,0-1 0 0 0,1 1 1 0 0,0-1-1 0 0,1 1 0 0 0,0-1 0 0 0,0 1 0 0 0,1 0 0 0 0,0 0 0 0 0,0-1 0 0 0,1 1 0 0 0,1 5-148 0 0,-1-11-19 0 0,0-1 0 0 0,0 1 0 0 0,1 0-1 0 0,-1 0 1 0 0,1-1 0 0 0,0 1-1 0 0,-1-1 1 0 0,1 0 0 0 0,0 1 0 0 0,1-1-1 0 0,-1 0 1 0 0,0 0 0 0 0,0 0-1 0 0,1-1 1 0 0,-1 1 0 0 0,1 0-1 0 0,0-1 1 0 0,0 0 0 0 0,-1 1 0 0 0,1-1-1 0 0,0 0 1 0 0,0-1 0 0 0,0 1-1 0 0,0 0 1 0 0,0-1 0 0 0,0 0 0 0 0,0 0-1 0 0,0 0 1 0 0,0 0 0 0 0,0 0-1 0 0,0 0 1 0 0,0-1 0 0 0,1 0 19 0 0,5 0-520 0 0,0-2-1 0 0,0 0 1 0 0,0 0 0 0 0,0 0 0 0 0,-1-1 0 0 0,1 0-1 0 0,-1-1 1 0 0,0 0 0 0 0,0 0 0 0 0,0-1 520 0 0,49-48-5967 0 0,-43 39 4311 0 0</inkml:trace>
  <inkml:trace contextRef="#ctx0" brushRef="#br0" timeOffset="1697.357">2003 247 10135 0 0,'0'0'778'0'0,"-1"11"2294"0"0,1-6 1032 0 0,2-2-3822 0 0,1 0 1 0 0,0-1 0 0 0,-1 1 0 0 0,1 0 0 0 0,0-1-1 0 0,0 0 1 0 0,0 0 0 0 0,1 0 0 0 0,-1 0 0 0 0,1 0 0 0 0,-1 0-1 0 0,1-1 1 0 0,-1 0 0 0 0,1 0 0 0 0,0 0 0 0 0,-1 0-1 0 0,1 0 1 0 0,0-1 0 0 0,0 0 0 0 0,0 0 0 0 0,0 0-1 0 0,-1 0 1 0 0,1 0 0 0 0,0-1-283 0 0,3 2 107 0 0,31 0-427 0 0,-38-2 308 0 0,1 1 0 0 0,0-1 0 0 0,0 1 0 0 0,0-1 1 0 0,0 0-1 0 0,-1 1 0 0 0,1-1 0 0 0,0 0 0 0 0,-1 0 0 0 0,1 0 0 0 0,0 0 0 0 0,-1 0 0 0 0,1 1 0 0 0,-1-1 0 0 0,1 0 0 0 0,-1 0 1 0 0,0 0-1 0 0,0 0 0 0 0,1 0 0 0 0,-1 0 0 0 0,0 0 0 0 0,0 0 0 0 0,0-1 0 0 0,0 1 0 0 0,0 0 0 0 0,0 0 0 0 0,0 0 0 0 0,0 0 1 0 0,0 0-1 0 0,-1 0 0 0 0,1 0 0 0 0,-1-1 12 0 0,1 0 27 0 0,-1-1 0 0 0,0 1 1 0 0,0-1-1 0 0,0 1 0 0 0,0-1 1 0 0,0 1-1 0 0,-1 0 0 0 0,1-1 1 0 0,-1 1-1 0 0,1 0 0 0 0,-1 0 0 0 0,0 0 1 0 0,0 0-1 0 0,0 0 0 0 0,0 1 1 0 0,0-1-1 0 0,-1 0 0 0 0,1 1 1 0 0,0 0-1 0 0,-1 0 0 0 0,1-1 0 0 0,-1 1 1 0 0,1 1-1 0 0,-1-1 0 0 0,1 0 1 0 0,-1 1-1 0 0,0-1 0 0 0,1 1 1 0 0,-1 0-1 0 0,0 0 0 0 0,1 0 0 0 0,-1 0 1 0 0,0 0-1 0 0,1 0 0 0 0,-4 2-27 0 0,-3-1 265 0 0,-1 1 1 0 0,1 0-1 0 0,-1 1 0 0 0,1 1 0 0 0,0-1 0 0 0,0 1 0 0 0,0 1 0 0 0,1-1 0 0 0,-6 5-265 0 0,11-8 44 0 0,-1 1 0 0 0,1 0 0 0 0,-1 0 0 0 0,1 0 1 0 0,0 1-1 0 0,0-1 0 0 0,0 1 0 0 0,0 0 0 0 0,0-1 0 0 0,0 1 0 0 0,1 1 0 0 0,-1-1 0 0 0,1 0 1 0 0,0 1-1 0 0,0-1 0 0 0,1 1 0 0 0,-1-1 0 0 0,0 1 0 0 0,1 0 0 0 0,0 0 0 0 0,0-1 0 0 0,0 1 0 0 0,1 0 1 0 0,-1 0-1 0 0,1 0 0 0 0,0 0 0 0 0,0 0 0 0 0,0 0 0 0 0,1 0 0 0 0,-1 0 0 0 0,1 0 0 0 0,0 0 0 0 0,0 0 1 0 0,1 0-1 0 0,-1-1 0 0 0,1 1 0 0 0,-1-1 0 0 0,1 1 0 0 0,1 0-44 0 0,1 0-90 0 0,0 0 1 0 0,0-1-1 0 0,1 1 0 0 0,-1-1 0 0 0,1 0 0 0 0,0 0 1 0 0,0 0-1 0 0,0-1 0 0 0,1 0 0 0 0,-1 0 1 0 0,0 0-1 0 0,1-1 0 0 0,4 2 90 0 0,46 1-4409 0 0,-32-5-4335 0 0</inkml:trace>
  <inkml:trace contextRef="#ctx0" brushRef="#br0" timeOffset="1995.274">2377 208 17215 0 0,'-4'-3'434'0'0,"-1"0"0"0"0,1 1-1 0 0,-1-1 1 0 0,1 1 0 0 0,-1 0-1 0 0,0 1 1 0 0,0-1 0 0 0,0 1 0 0 0,0 0-1 0 0,0 0 1 0 0,-1 0 0 0 0,1 1-1 0 0,0 0 1 0 0,0 0 0 0 0,0 0-1 0 0,-1 0 1 0 0,1 1 0 0 0,-2 1-434 0 0,6-1 48 0 0,0 0 0 0 0,1 0 1 0 0,0 0-1 0 0,-1 0 0 0 0,1 0 0 0 0,0 0 1 0 0,-1 1-1 0 0,1-1 0 0 0,0 0 0 0 0,0 0 1 0 0,0 0-1 0 0,0 0 0 0 0,0 1 0 0 0,0-1 1 0 0,0 0-1 0 0,1 0 0 0 0,-1 0 0 0 0,0 0 1 0 0,1 1-1 0 0,-1-1 0 0 0,1 0 0 0 0,-1 0 1 0 0,1 0-1 0 0,-1 0 0 0 0,1 0 1 0 0,0 0-1 0 0,-1 0 0 0 0,1 0 0 0 0,0 0 1 0 0,0-1-1 0 0,0 1 0 0 0,0 0 0 0 0,0 0 1 0 0,0-1-1 0 0,0 1 0 0 0,1 0-48 0 0,37 30 313 0 0,-31-25-337 0 0,0 0 0 0 0,0 0 0 0 0,-1 0 0 0 0,0 1 0 0 0,0 0-1 0 0,0 0 1 0 0,-1 1 0 0 0,4 6 24 0 0,-8-10-36 0 0,0 1 0 0 0,0-1 0 0 0,0 1 0 0 0,0 0-1 0 0,-1-1 1 0 0,1 1 0 0 0,-1 0 0 0 0,0 0 0 0 0,-1 0 0 0 0,0 0-1 0 0,1 0 1 0 0,-1 0 0 0 0,-1 0 0 0 0,1 0 0 0 0,-1 0 0 0 0,0-1 0 0 0,0 1-1 0 0,0 0 1 0 0,-1 0 0 0 0,1-1 0 0 0,-1 1 0 0 0,-1-1 0 0 0,1 1 0 0 0,0-1-1 0 0,-1 0 1 0 0,0 0 0 0 0,0 0 0 0 0,0 0 0 0 0,-1 0 0 0 0,1-1 0 0 0,-1 0-1 0 0,0 1 1 0 0,0-1 0 0 0,0-1 0 0 0,0 1 0 0 0,-2 0 36 0 0,1 1 149 0 0,-1 0-1 0 0,0-1 1 0 0,0 1 0 0 0,0-2-1 0 0,0 1 1 0 0,0 0 0 0 0,-1-1 0 0 0,1 0-1 0 0,-1-1 1 0 0,1 0 0 0 0,-1 0 0 0 0,0 0-1 0 0,1-1 1 0 0,-1 0 0 0 0,0 0 0 0 0,0 0-1 0 0,1-1 1 0 0,-5-1-149 0 0,10 2-1 0 0,0-1 0 0 0,-1 1 1 0 0,1-1-1 0 0,0 1 0 0 0,0-1 0 0 0,0 1 0 0 0,0-1 0 0 0,0 0 1 0 0,-1 0-1 0 0,1 1 0 0 0,0-1 0 0 0,1 0 0 0 0,-1 0 0 0 0,0 0 1 0 0,0 0-1 0 0,0 0 0 0 0,1-1 0 0 0,-1 1 0 0 0,0 0 0 0 0,1 0 0 0 0,-1 0 1 0 0,1-1-1 0 0,-1 1 0 0 0,1 0 0 0 0,0 0 0 0 0,0-1 0 0 0,-1 1 1 0 0,1 0-1 0 0,0-1 0 0 0,0 1 0 0 0,0 0 0 0 0,0-1 0 0 0,1 1 1 0 0,-1 0-1 0 0,0 0 0 0 0,1-2 1 0 0,26-39-3857 0 0,-17 35 1840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9.489"/>
    </inkml:context>
    <inkml:brush xml:id="br0">
      <inkml:brushProperty name="width" value="0.05" units="cm"/>
      <inkml:brushProperty name="height" value="0.05" units="cm"/>
      <inkml:brushProperty name="color" value="#5B2D90"/>
    </inkml:brush>
  </inkml:definitions>
  <inkml:trace contextRef="#ctx0" brushRef="#br0">83 508 5063 0 0,'0'0'390'0'0,"0"0"0"0"0,0 0 934 0 0,0 0 438 0 0,0 0 87 0 0,0 0-72 0 0,0 0-382 0 0,0 0-167 0 0,0 0-39 0 0,0 0-27 0 0,0 0-97 0 0,0 0-45 0 0,0 0-11 0 0,0 0-41 0 0,4-12 1256 0 0,-52-115 1581 0 0,43 115-3788 0 0,1 0 0 0 0,0 0 0 0 0,1 0-1 0 0,1 0 1 0 0,-1 0 0 0 0,2 0-1 0 0,0-1 1 0 0,1 1 0 0 0,0-1 0 0 0,0 1-1 0 0,2-1 1 0 0,-1 1 0 0 0,2 0-1 0 0,0 0 1 0 0,0 0 0 0 0,1 0 0 0 0,0 0-1 0 0,1 1 1 0 0,1 0 0 0 0,-1 0-1 0 0,2 0 1 0 0,0 0 0 0 0,0 1 0 0 0,0 1-1 0 0,2-1 1 0 0,-1 1 0 0 0,1 0-1 0 0,1 0-16 0 0,69-27-376 0 0,-76 35 324 0 0,-1 1 0 0 0,0-1-1 0 0,0 1 1 0 0,1 0 0 0 0,-1-1 0 0 0,0 1 0 0 0,1 0 0 0 0,-1 1 0 0 0,0-1-1 0 0,1 0 1 0 0,-1 1 0 0 0,0-1 0 0 0,0 1 0 0 0,0 0 0 0 0,1-1 0 0 0,-1 1 0 0 0,0 0-1 0 0,0 1 1 0 0,0-1 0 0 0,0 0 0 0 0,0 0 0 0 0,-1 1 0 0 0,1-1 0 0 0,0 1-1 0 0,-1 0 1 0 0,1-1 0 0 0,-1 1 0 0 0,1 0 0 0 0,-1 0 0 0 0,0 0 0 0 0,0 0 0 0 0,0 0-1 0 0,0 0 1 0 0,0 0 0 0 0,1 3 52 0 0,-1 1-398 0 0,1 1 0 0 0,-1 0 1 0 0,-1 0-1 0 0,1 0 0 0 0,-1 0 0 0 0,0 0 0 0 0,-1 0 1 0 0,0 0-1 0 0,0 0 0 0 0,0 0 0 0 0,-2 3 398 0 0,-4 14-1848 0 0</inkml:trace>
  <inkml:trace contextRef="#ctx0" brushRef="#br0" timeOffset="528.81">9 398 8287 0 0,'0'0'639'0'0,"0"0"-415"0"0,-8 0 1672 0 0,8 0 205 0 0,0 0 106 0 0,0 0-198 0 0,0 0-921 0 0,0 0-404 0 0,1-1-78 0 0,111-47 1334 0 0,-46 23-2031 0 0,63-26-3948 0 0,-128 67 3825 0 0,-37 104 4812 0 0,35-117-4530 0 0,0 0 0 0 0,0-1 0 0 0,0 1 1 0 0,1 0-1 0 0,0 0 0 0 0,-1-1 0 0 0,1 1 0 0 0,0 0 0 0 0,0 0 0 0 0,1 0 0 0 0,-1-1 0 0 0,0 1 0 0 0,1 0 0 0 0,0 0 0 0 0,0-1 1 0 0,0 1-1 0 0,0-1 0 0 0,0 1 0 0 0,0-1 0 0 0,0 1 0 0 0,1-1 0 0 0,0 1 0 0 0,-1-1 0 0 0,1 0 0 0 0,0 0 0 0 0,0 0 1 0 0,0 0-1 0 0,0 0 0 0 0,0-1 0 0 0,1 1 0 0 0,-1-1 0 0 0,0 1 0 0 0,1-1 0 0 0,-1 0 0 0 0,1 0 0 0 0,0 0 0 0 0,-1 0 1 0 0,1 0-1 0 0,0 0 0 0 0,0-1 0 0 0,-1 0 0 0 0,1 1 0 0 0,0-1 0 0 0,0 0 0 0 0,1-1-68 0 0,2 0-10 0 0,1-2 0 0 0,-1 1 1 0 0,0-1-1 0 0,-1 0 0 0 0,1 0 0 0 0,0-1 0 0 0,-1 1 0 0 0,0-1 1 0 0,1 0-1 0 0,-2-1 0 0 0,1 1 0 0 0,0-1 0 0 0,-1 0 0 0 0,0 0 0 0 0,0-1 1 0 0,-1 1-1 0 0,1-1 0 0 0,-1 0 0 0 0,0 0 0 0 0,-1 0 0 0 0,0 0 1 0 0,1 0-1 0 0,-2-1 0 0 0,1 1 0 0 0,-1 0 0 0 0,0-2 10 0 0,-8-40-1288 0 0,6 47 935 0 0,1 1-73 0 0,0 0-28 0 0,0 0-9 0 0,-9 20-1081 0 0,8-16 1557 0 0,0 0 1 0 0,0 0-1 0 0,1 1 0 0 0,0-1 1 0 0,0 0-1 0 0,0 0 0 0 0,0 1 0 0 0,1-1 1 0 0,0 0-1 0 0,0 0 0 0 0,0 0 0 0 0,0 0 1 0 0,0 0-1 0 0,1 0 0 0 0,0 0 1 0 0,0 0-1 0 0,0 0 0 0 0,0-1 0 0 0,1 1 1 0 0,-1-1-1 0 0,1 0 0 0 0,0 1 1 0 0,3 1-14 0 0,-5-4 373 0 0,-1-1 62 0 0,47-9 2552 0 0,-33-2-2679 0 0,0-1-1 0 0,0-1 0 0 0,-2-1 0 0 0,1 1 1 0 0,-2-2-1 0 0,10-14-307 0 0,26-31-17 0 0,-39 51-354 0 0,1 1-1 0 0,0 1 1 0 0,0-1-1 0 0,1 1 1 0 0,0 1 0 0 0,0 0-1 0 0,1 0 1 0 0,-1 1-1 0 0,4 0 372 0 0,-1 0-1737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5.963"/>
    </inkml:context>
    <inkml:brush xml:id="br0">
      <inkml:brushProperty name="width" value="0.05" units="cm"/>
      <inkml:brushProperty name="height" value="0.05" units="cm"/>
      <inkml:brushProperty name="color" value="#5B2D90"/>
    </inkml:brush>
  </inkml:definitions>
  <inkml:trace contextRef="#ctx0" brushRef="#br0">20 312 9215 0 0,'0'0'707'0'0,"1"17"1384"0"0,0-15-1897 0 0,0 1-1 0 0,1-1 1 0 0,-1 1 0 0 0,1-1 0 0 0,0 0 0 0 0,-1 1 0 0 0,1-1 0 0 0,0 0 0 0 0,1 0 0 0 0,-1-1-1 0 0,0 1 1 0 0,0 0 0 0 0,1-1 0 0 0,-1 1 0 0 0,1-1 0 0 0,0 0 0 0 0,-1 0 0 0 0,1 0 0 0 0,0 0-1 0 0,-1 0 1 0 0,1-1 0 0 0,0 1 0 0 0,0-1 0 0 0,0 0 0 0 0,2 0-194 0 0,75-7 3883 0 0,-5-25-3660 0 0,-72 31-214 0 0,-1-1 0 0 0,0 1-1 0 0,0-1 1 0 0,1 0 0 0 0,-1 0 0 0 0,0 0 0 0 0,0 0 0 0 0,-1 0-1 0 0,1 0 1 0 0,0 0 0 0 0,-1-1 0 0 0,0 1 0 0 0,1-1 0 0 0,-1 1-1 0 0,0-1 1 0 0,0 1 0 0 0,0-1 0 0 0,0 0 0 0 0,-1 0 0 0 0,1 1-1 0 0,-1-1 1 0 0,0 0 0 0 0,0 0 0 0 0,0 1 0 0 0,0-1 0 0 0,0 0 0 0 0,-1-2-9 0 0,1 3 34 0 0,-1 0 0 0 0,0 0 0 0 0,0 1 1 0 0,0-1-1 0 0,0 0 0 0 0,0 0 0 0 0,0 1 1 0 0,0-1-1 0 0,-1 0 0 0 0,1 1 0 0 0,0-1 1 0 0,-1 1-1 0 0,0 0 0 0 0,1 0 0 0 0,-1-1 1 0 0,0 1-1 0 0,1 0 0 0 0,-1 0 0 0 0,0 0 1 0 0,0 1-1 0 0,0-1 0 0 0,0 0 0 0 0,0 1 1 0 0,0-1-1 0 0,0 1 0 0 0,0 0 1 0 0,0 0-1 0 0,0 0 0 0 0,0 0 0 0 0,0 0 1 0 0,0 0-35 0 0,-65 9 1649 0 0,59-7-1513 0 0,0-1-1 0 0,0 2 1 0 0,0-1-1 0 0,0 1 1 0 0,1 0-1 0 0,-1 1 1 0 0,1-1-1 0 0,0 2 1 0 0,0-1-1 0 0,1 1 1 0 0,-1 0-1 0 0,1 0 1 0 0,0 1-1 0 0,0-1 0 0 0,1 1 1 0 0,-1 1-1 0 0,1-1 1 0 0,1 1-1 0 0,-1 0 1 0 0,1 0-1 0 0,1 0 1 0 0,-1 1-1 0 0,1-1 1 0 0,0 1-1 0 0,0 2-135 0 0,3-7 4 0 0,0 0 0 0 0,0 1 0 0 0,1-1 0 0 0,-1 0 0 0 0,1 1 0 0 0,-1-1 0 0 0,1 0 0 0 0,0 0 0 0 0,0 1 0 0 0,0-1 0 0 0,1 0 0 0 0,-1 0 0 0 0,1 0 0 0 0,0-1 0 0 0,0 1 0 0 0,0 0 1 0 0,0-1-1 0 0,0 1 0 0 0,0-1 0 0 0,1 1 0 0 0,-1-1 0 0 0,1 0 0 0 0,0 0 0 0 0,0 0 0 0 0,0-1 0 0 0,0 1 0 0 0,0-1 0 0 0,0 1 0 0 0,0-1 0 0 0,0 0 0 0 0,0 0 0 0 0,0 0 0 0 0,4 0-4 0 0,7 1-767 0 0,0 0 0 0 0,1-1-1 0 0,-1 0 1 0 0,1-1 0 0 0,-1-1 0 0 0,1 0 0 0 0,2-2 767 0 0,5 0-8131 0 0</inkml:trace>
  <inkml:trace contextRef="#ctx0" brushRef="#br0" timeOffset="407.081">479 281 14367 0 0,'0'0'662'0'0,"0"0"-18"0"0,-18 0-234 0 0,-43 18 5493 0 0,56-15-5809 0 0,1 0 0 0 0,-1-1 0 0 0,1 1-1 0 0,0 1 1 0 0,0-1 0 0 0,0 1 0 0 0,1-1 0 0 0,-1 1 0 0 0,1 0-1 0 0,0 0 1 0 0,0 1 0 0 0,0-1 0 0 0,0 1 0 0 0,1-1 0 0 0,0 1-1 0 0,0 0 1 0 0,0 0 0 0 0,0 0-94 0 0,7 15 1 0 0,-2-19-20 0 0,1 0 0 0 0,0 0 0 0 0,-1 0-1 0 0,1-1 1 0 0,0 0 0 0 0,0 0-1 0 0,-1 0 1 0 0,1 0 0 0 0,0-1-1 0 0,-1 1 1 0 0,1-1 0 0 0,0 0 0 0 0,-1 0-1 0 0,1 0 1 0 0,-1-1 0 0 0,1 1-1 0 0,-1-1 1 0 0,0 0 0 0 0,1 0-1 0 0,-1 0 1 0 0,2-2 19 0 0,48-39-565 0 0,-52 42 522 0 0,-1 1 103 0 0,0 0 108 0 0,-27 27 1093 0 0,12-5-877 0 0,1 1-1 0 0,2 0 1 0 0,0 1-1 0 0,1 0 1 0 0,2 1-1 0 0,0 0 0 0 0,-1 12-383 0 0,6-27 36 0 0,1-1 0 0 0,0 1-1 0 0,1 0 1 0 0,0 0 0 0 0,1 0-1 0 0,0 0 1 0 0,0 0 0 0 0,1 0-1 0 0,0 0 1 0 0,1 0-1 0 0,1 2-35 0 0,0-10-19 0 0,0 1-1 0 0,0 0 1 0 0,0-1-1 0 0,1 0 0 0 0,-1 1 1 0 0,1-1-1 0 0,-1 0 1 0 0,1 0-1 0 0,0-1 0 0 0,0 1 1 0 0,0-1-1 0 0,0 1 1 0 0,0-1-1 0 0,0 0 1 0 0,0 0-1 0 0,0 0 0 0 0,1 0 1 0 0,-1-1-1 0 0,0 0 1 0 0,1 1-1 0 0,-1-1 0 0 0,0 0 1 0 0,1 0-1 0 0,-1-1 1 0 0,0 1-1 0 0,1-1 0 0 0,-1 0 1 0 0,0 0-1 0 0,0 0 1 0 0,0 0-1 0 0,3-1 20 0 0,5 0-114 0 0,70-22-1694 0 0,-14-26-3670 0 0,-56 36 4144 0 0</inkml:trace>
  <inkml:trace contextRef="#ctx0" brushRef="#br0" timeOffset="857.57">774 258 8287 0 0,'0'0'382'0'0,"0"0"-8"0"0,0 0 170 0 0,0 0 1603 0 0,0 0 726 0 0,0 0 1103 0 0,-2 8-2190 0 0,-12 25 1643 0 0,9-24-3223 0 0,1-1 0 0 0,0 1 0 0 0,0 1 0 0 0,1-1 0 0 0,0 0 0 0 0,1 1 0 0 0,0-1 0 0 0,1 1 0 0 0,0 0 0 0 0,0 0 0 0 0,1-1 0 0 0,0 1 0 0 0,1 1-206 0 0,12 6 11 0 0,-7-18-28 0 0,-1-1 0 0 0,1 1 0 0 0,-1-1 0 0 0,1 0 0 0 0,-1 0 0 0 0,0-1-1 0 0,0 1 1 0 0,0-1 0 0 0,0 0 0 0 0,-1-1 0 0 0,1 1 0 0 0,-1-1 0 0 0,1 0 0 0 0,-1 0 0 0 0,-1 0 0 0 0,1 0 0 0 0,-1-1-1 0 0,1 0 1 0 0,-1 0 0 0 0,0 0 0 0 0,-1 0 0 0 0,1 0 17 0 0,13-20-165 0 0,57 51 154 0 0,-55-22-66 0 0,-4 2-214 0 0,-2-1-1188 0 0,-1-4-2802 0 0,13 6 1069 0 0,-16-4 3147 0 0,-3 1 66 0 0,-4-4-1058 0 0,-1 0-4458 0 0</inkml:trace>
  <inkml:trace contextRef="#ctx0" brushRef="#br0" timeOffset="1123.168">1109 362 8287 0 0,'0'0'639'0'0,"0"0"-92"0"0,0 0 1151 0 0,0 0 550 0 0,0 0 110 0 0,0 0-249 0 0,-6 12 146 0 0,-10 42-2041 0 0,15-53-1064 0 0,1-1-288 0 0</inkml:trace>
  <inkml:trace contextRef="#ctx0" brushRef="#br0" timeOffset="1373.582">1188 141 16007 0 0,'0'0'704'0'0,"0"0"160"0"0,-7-2-696 0 0,1 0-168 0 0,0 0 0 0 0,6 2 0 0 0,0 0 448 0 0,0 0 64 0 0,-4-3 0 0 0,4 3 8 0 0,0 0-456 0 0,0 0-64 0 0,4-5-80 0 0,-4 5-7824 0 0</inkml:trace>
  <inkml:trace contextRef="#ctx0" brushRef="#br0" timeOffset="1620.901">1306 198 9671 0 0,'-5'15'-4'0'0,"-2"2"1584"0"0,2 0 1 0 0,0 0-1 0 0,1 1 1 0 0,1 0-1 0 0,0-1 1 0 0,1 6-1581 0 0,2-21 47 0 0,0 0 0 0 0,0-1 0 0 0,0 1 0 0 0,0 0 0 0 0,0 0 0 0 0,0 0 1 0 0,1-1-1 0 0,-1 1 0 0 0,0 0 0 0 0,1 0 0 0 0,0-1 0 0 0,-1 1 0 0 0,1 0 0 0 0,0-1 0 0 0,0 1 1 0 0,0-1-1 0 0,0 1 0 0 0,0-1 0 0 0,0 0 0 0 0,1 1 0 0 0,-1-1 0 0 0,0 0 0 0 0,1 0 0 0 0,-1 0 0 0 0,1 0 1 0 0,-1 0-1 0 0,1 0 0 0 0,0 0 0 0 0,-1 0 0 0 0,1-1 0 0 0,0 1 0 0 0,-1-1 0 0 0,1 1 0 0 0,0-1 0 0 0,0 1 1 0 0,-1-1-1 0 0,1 0 0 0 0,0 0 0 0 0,0 0 0 0 0,0 0 0 0 0,-1 0 0 0 0,1-1 0 0 0,0 1 0 0 0,0-1 0 0 0,0 1 1 0 0,-1-1-1 0 0,1 1 0 0 0,0-1 0 0 0,-1 0 0 0 0,1 0 0 0 0,-1 0 0 0 0,1 0-47 0 0,133-109 1584 0 0,-66 49-1320 0 0,-58 54-2201 0 0,-4 2-2659 0 0,1 0-2679 0 0</inkml:trace>
  <inkml:trace contextRef="#ctx0" brushRef="#br0" timeOffset="1871.811">1831 251 5983 0 0,'0'0'274'0'0,"-12"3"100"0"0,-80 24 14637 0 0,86-25-14666 0 0,-1 1 1 0 0,1 0-1 0 0,0 1 0 0 0,1 0 0 0 0,-1-1 0 0 0,1 2 0 0 0,-1-1 0 0 0,1 1 0 0 0,0-1 0 0 0,1 1 0 0 0,-1 1 0 0 0,-2 4-345 0 0,3-1 144 0 0,3-1-68 0 0,5 0-7 0 0,1-7-94 0 0,0 0 0 0 0,0 1-1 0 0,0-2 1 0 0,0 1-1 0 0,0-1 1 0 0,0 1 0 0 0,0-1-1 0 0,1-1 1 0 0,-1 1-1 0 0,0-1 1 0 0,0 0 0 0 0,0 0-1 0 0,0 0 1 0 0,0-1-1 0 0,-1 0 1 0 0,1 0 0 0 0,0 0-1 0 0,-1 0 1 0 0,2-1 25 0 0,81-45-2018 0 0,-86 47 1956 0 0,-31 80 2238 0 0,29-78-2087 0 0,2 0-16 0 0,16 4-498 0 0,30-39-2700 0 0,-33 22 1314 0 0</inkml:trace>
  <inkml:trace contextRef="#ctx0" brushRef="#br0" timeOffset="2402.321">2120 19 11055 0 0,'3'-18'1560'0'0,"-16"25"5466"0"0,5 1-6614 0 0,1 1 1 0 0,0-1 0 0 0,0 1 0 0 0,1 0 0 0 0,1 1 0 0 0,-1 0-1 0 0,1 0 1 0 0,1 0 0 0 0,0 0 0 0 0,1 0 0 0 0,-1 1 0 0 0,2 0-1 0 0,0 0 1 0 0,0 3-413 0 0,-6 17 331 0 0,0 87-2777 0 0,8-85 2029 0 0,0-32 184 0 0,18 8 125 0 0,69-26 572 0 0,-58 8-473 0 0,-12 4-51 0 0,-7 4-34 0 0,0-1-1 0 0,1-1 1 0 0,-1 0 0 0 0,0-1 0 0 0,0 0 0 0 0,-1 0-1 0 0,1-1 1 0 0,-1 0 0 0 0,0 0 0 0 0,0-1 0 0 0,-1-1 0 0 0,0 1-1 0 0,0-1 1 0 0,3-4 94 0 0,-11 11 2 0 0,0 0 4 0 0,1-1 1 0 0,-1 0-1 0 0,1 1 1 0 0,-1-1 0 0 0,1 0-1 0 0,-1 1 1 0 0,0-1-1 0 0,1 0 1 0 0,-1 0-1 0 0,0 0 1 0 0,0 1-1 0 0,0-1 1 0 0,1 0-1 0 0,-1 0 1 0 0,0 0-1 0 0,0 1 1 0 0,0-1-1 0 0,0 0 1 0 0,0 0-1 0 0,0 0 1 0 0,-1 0-1 0 0,1 1 1 0 0,0-1-1 0 0,0 0 1 0 0,-1 0-1 0 0,1 1 1 0 0,0-1-1 0 0,-1 0 1 0 0,1 0 0 0 0,-1 1-1 0 0,1-1 1 0 0,-1 0-1 0 0,1 1 1 0 0,-1-1-1 0 0,1 1 1 0 0,-1-1-1 0 0,1 1 1 0 0,-1-1-1 0 0,0 1-6 0 0,-26 11 1767 0 0,26-11-1750 0 0,-3 4 50 0 0,1 1 0 0 0,-1-1 0 0 0,1 1 0 0 0,0 0 0 0 0,0 0 0 0 0,0 0 0 0 0,0 1 0 0 0,1-1 0 0 0,0 1 0 0 0,0-1 0 0 0,1 1 0 0 0,-1 2-67 0 0,2-6 18 0 0,-1 0 1 0 0,1 0-1 0 0,-1 0 0 0 0,1 0 1 0 0,0 0-1 0 0,0 0 0 0 0,0 0 1 0 0,0 0-1 0 0,0 0 0 0 0,0 0 1 0 0,0 0-1 0 0,1 0 0 0 0,-1 0 1 0 0,1 0-1 0 0,0-1 0 0 0,-1 1 1 0 0,1 0-1 0 0,0 0 0 0 0,0 0 1 0 0,0-1-1 0 0,0 1 0 0 0,1 0 1 0 0,-1-1-1 0 0,0 1 0 0 0,1-1 1 0 0,-1 0-1 0 0,1 1 0 0 0,-1-1 1 0 0,1 0-1 0 0,0 0 0 0 0,-1 0 1 0 0,1 0-1 0 0,0 0 0 0 0,0 0 1 0 0,0 0-1 0 0,2 0-18 0 0,0-1 6 0 0,1-1 0 0 0,0 1 0 0 0,-1-1 1 0 0,1 1-1 0 0,-1-1 0 0 0,1 0 0 0 0,-1-1 0 0 0,1 1 0 0 0,-1-1 0 0 0,0 0 0 0 0,0 0 0 0 0,0-1 1 0 0,0 1-1 0 0,0-1 0 0 0,0 0 0 0 0,-1 0 0 0 0,1 0 0 0 0,0-1-6 0 0,17-11 33 0 0,47-21 512 0 0,-66 37-497 0 0,0-1 0 0 0,0 1-1 0 0,-1-1 1 0 0,1 1 0 0 0,0 0 0 0 0,-1 0-1 0 0,1 0 1 0 0,-1 0 0 0 0,1 0 0 0 0,-1 0-1 0 0,1 0 1 0 0,-1 0 0 0 0,0 1 0 0 0,1-1-1 0 0,-1 0 1 0 0,0 1 0 0 0,0-1 0 0 0,0 1 0 0 0,0-1-1 0 0,0 1 1 0 0,-1 0 0 0 0,1-1 0 0 0,0 1-1 0 0,-1 0 1 0 0,1 0 0 0 0,-1 0 0 0 0,0-1-1 0 0,1 1 1 0 0,-1 0 0 0 0,0 0 0 0 0,0 0-1 0 0,0 0 1 0 0,-1-1 0 0 0,1 1 0 0 0,0 0-1 0 0,-1 1-47 0 0,4 13 36 0 0,11 19-272 0 0,20-40-2464 0 0,-23-2 1266 0 0,1-1-55 0 0</inkml:trace>
  <inkml:trace contextRef="#ctx0" brushRef="#br0" timeOffset="2715.293">2806 76 7367 0 0,'0'0'568'0'0,"-9"10"2555"0"0,2 6 5110 0 0,4 4-4444 0 0,1 38-1906 0 0,4-40-1879 0 0,-1-14-67 0 0,0 1 0 0 0,0 0-1 0 0,-1 0 1 0 0,0 0 0 0 0,1 0 0 0 0,-2 0 0 0 0,1 1-1 0 0,0-1 1 0 0,-1 0 0 0 0,0-1 0 0 0,0 1-1 0 0,-1 0 1 0 0,1 0 0 0 0,-1 0 0 0 0,0-1 0 0 0,0 1-1 0 0,-1-1 1 0 0,1 1 0 0 0,-1-1 0 0 0,0 0 0 0 0,0 0-1 0 0,-1 0 1 0 0,1-1 0 0 0,-3 3 63 0 0,0-2-730 0 0,0-1 1 0 0,0 0 0 0 0,0 0-1 0 0,0 0 1 0 0,0-1-1 0 0,-1 1 1 0 0,1-2 0 0 0,-1 1-1 0 0,0-1 1 0 0,1 0-1 0 0,-1 0 1 0 0,0 0 0 0 0,0-1-1 0 0,0-1 1 0 0,1 1-1 0 0,-1-1 1 0 0,0 0 729 0 0,7 1 19 0 0,0 0 0 0 0,1 0 0 0 0,-1 0-1 0 0,1 0 1 0 0,-1 0 0 0 0,0 0 0 0 0,1-1 0 0 0,-1 1 0 0 0,0 0 0 0 0,0 0-1 0 0,1 0 1 0 0,-1-1 0 0 0,0 1 0 0 0,1 0 0 0 0,-1 0 0 0 0,0 0 0 0 0,0-1 0 0 0,1 1-1 0 0,-1 0 1 0 0,0-1 0 0 0,0 1 0 0 0,0 0 0 0 0,0-1 0 0 0,1 1 0 0 0,-1 0-1 0 0,0-1 1 0 0,0 1 0 0 0,0 0 0 0 0,0-1 0 0 0,0 1 0 0 0,0 0 0 0 0,0-1-1 0 0,0 1 1 0 0,0 0 0 0 0,0-1 0 0 0,0 1 0 0 0,0 0 0 0 0,0-1 0 0 0,0 1 0 0 0,0 0-1 0 0,0-1 1 0 0,0 1 0 0 0,-1 0 0 0 0,1-1 0 0 0,0 1 0 0 0,0 0 0 0 0,0-1-1 0 0,0 1 1 0 0,-1 0 0 0 0,1-1 0 0 0,0 1 0 0 0,0 0 0 0 0,-1 0 0 0 0,1 0-1 0 0,0-1 1 0 0,-1 1 0 0 0,1 0 0 0 0,0 0 0 0 0,0 0 0 0 0,-1-1 0 0 0,1 1-1 0 0,0 0 1 0 0,-1 0 0 0 0,1 0 0 0 0,-1 0 0 0 0,1 0 0 0 0,0 0 0 0 0,-1 0-19 0 0,27-12 2412 0 0,-2 6-392 0 0,1 2 0 0 0,1 0 1 0 0,-1 2-1 0 0,0 0 1 0 0,1 2-1 0 0,23 3-2020 0 0,15-2 1932 0 0,-25 0-1636 0 0,-38-2-1693 0 0,-1 1-5332 0 0,0 0-2289 0 0</inkml:trace>
</inkml:ink>
</file>

<file path=ppt/ink/ink3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7T20:39:01.595"/>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00B050"/>
    </inkml:brush>
  </inkml:definitions>
  <inkml:trace contextRef="#ctx0" brushRef="#br0">13719 2904 10127 0,'0'0'448'0,"0"0"96"0,0 0-544 0,0 0 0 0,0 0 0 0,0 0 0 15,0-4 1664-15,0 4 208 16,1-5 48-16,-1 5 16 0,1-6-1216 0,0 1-240 0,1-2-48 0,0 2-16 15,0 1 432-15,1 0 96 0,-1-1 16 0,-2 5 0 16,3-4 672-16,-3 4 144 0,2-3 16 0,-2 3 16 16,2-5 192-16,-2 5 48 0,0 0 0 0,0 0 0 15,0 0-624-15,0 0-112 0,0 0-32 0,0 0 0 16,0 0-320-16,1 6-80 0,-1 1-16 0,2 3 0 0,0 4-160 0,0 0-16 16,0 1-16-16,-1 3 0 0,0-2-224 15,0 3-64-15,1 2 0 0,0-1 0 0,-1 1-384 0,0 1 0 16,1 4 0-16,0-2 0 0,-1-1 0 0,1-1 0 15,1-2 128-15,0-3-128 0,0-2 0 0,0-2 0 16,1-2 0-16,-1-2 0 16,0-4-816-16,-3-5-192 0,0 0-32 0,0 0-12400 15,5-5-2496-15</inkml:trace>
  <inkml:trace contextRef="#ctx0" brushRef="#br0" timeOffset="285.452">13774 3085 16575 0,'0'0'1472'0,"4"-3"-1168"16,1-1-304-16,1-3 0 0,0-1 5120 0,1-1 960 16,3 0 192-16,0-1 32 0,0 1-3760 0,2-1-752 15,0-1-160-15,1 1-32 0,1 2-992 0,-1-1-208 0,1 0-32 0,0 1-16 16,-2-1-352-16,0 2 128 16,-1-2-128-16,-2 2 0 0,0 0-128 0,-5 1-112 15,-1 1-16-15,-3 5 0 16,0 0-1856-16,0 0-368 0,0 0-80 0,-7 2 0 15,-2 3 1248-15,0 1 256 0,-1 2 48 0,-1 0 16 16,0-1 320-16,1 2 64 0,0 1 16 0,2 1 0 0,1 0 1248 0,2 0 256 16,0 2 48-16,3 2 16 0,1 1 784 0,2 2 160 0,2 0 16 0,2-1 16 15,1 0-464-15,4-3-80 0,3 0-32 0,1-1 0 16,-1-2-688-16,3-3-144 0,1-1-32 0,0-2 0 16,-1-2-320-16,0-2-192 0,2-2 192 0,-1-1-192 15,-1 0-624-15,0-2-224 0,0-2-48 0,-2-1-19648 16</inkml:trace>
  <inkml:trace contextRef="#ctx0" brushRef="#br0" timeOffset="460.447">14192 2953 40543 0,'0'0'1792'0,"0"0"384"0,0 0-1744 0,0 0-432 16,5 0 0-16,1 0 0 0,1 1 1584 0,1 0 224 15,1 0 48-15,3 0 16 0,1 0-1232 0,2-1-256 0,1 0-64 0,0 0 0 32,3 1-960-32,-3-1-192 0,0-1-32 0,0 1-12960 15,-3 0-2576-15</inkml:trace>
  <inkml:trace contextRef="#ctx0" brushRef="#br0" timeOffset="602.919">14249 3076 17503 0,'-10'10'1552'0,"5"-5"-1232"0,-1 1-320 0,1-1 0 15,5-5 5888-15,0 0 1136 16,0 0 208-16,0 0 64 0,4 4-4480 0,2-2-896 0,2-1-192 0,3-1-16 16,3-1-1104-16,2-3-224 0,1 0-32 15,3 1-16-15,-1 1-336 0,3 0-128 0,-2-1 0 0,2 1-14944 16,-2-1-2976-16</inkml:trace>
  <inkml:trace contextRef="#ctx0" brushRef="#br0" timeOffset="1160.438">14786 2884 39215 0,'0'0'1728'0,"0"0"384"0,-3-5-1696 0,1 0-416 15,1-1 0-15,2-1 0 0,3 1 2112 0,0-2 320 0,1-1 80 0,3 0 16 16,1 0-1248-16,2 2-240 16,0-1-48-16,1 0-16 0,1 0-400 0,0 2-96 0,1 1-16 0,1 2 0 15,-2 1-208-15,1 1-32 16,0 2-16-16,-1 1 0 0,0 1-208 0,-1 2 176 0,-3 2-176 15,-1 1 160-15,1 1-32 0,-2 0-128 0,-3 2 192 0,-2 2-64 16,-2 1 48-16,-1 1 0 16,-1 1 0-16,-3-1 0 0,-3-2 80 0,-1 2 0 0,0-3 16 0,-3-1 0 15,-1 2 16-15,1-1 0 0,2-1 0 0,-2 0 0 16,1-3-112-16,-1 1-32 0,2 0 0 0,0-1 0 16,-1-2-144-16,1 0 192 0,1 0-192 0,1-1 192 15,1 0-64-15,3-1 0 0,4-4 0 0,0 0 0 16,0 0-128-16,6 4 0 0,0-2 0 0,3-2 0 0,3-2 0 0,2-1 0 15,2 1 0-15,3-2 0 0,2 3 0 0,1-2 0 16,2 1 0-16,-1 2 112 0,0-2-112 16,-1 2 0-16,-1 0 0 0,0 2 0 0,1-2 0 0,-2 2 0 15,0 1 0-15,-2-2 0 0,0 1 0 0,-1 0 0 16,-3 1 0-16,-1-1 0 0,0-1 0 0,-4 0 0 16,1 0 0-16,-2 0 0 0,-1 1-256 0,-1 0 16 15,0 0 0-15,-2-1 0 16,-4-1-1040-16,0 0-224 0,0 0-32 0,0 0-14736 15,0 0-2944-15</inkml:trace>
  <inkml:trace contextRef="#ctx0" brushRef="#br0" timeOffset="18688.647">21278 1441 27935 0,'0'0'1232'0,"0"0"256"0,-5 2-1184 0,5-2-304 16,0 0 0-16,-4 3 0 0,-1-2 2352 0,5-1 400 15,-5 0 96-15,5 0 16 0,0 0-784 0,0 0-160 16,-1-4-16-16,1-1-16 0,0-1-656 0,1-1-128 16,0-1-16-16,0 0-16 0,0 0-432 0,0-1-96 15,0 0-16-15,1 1 0 0,0-3-304 0,0 2-64 16,1-1-16-16,0 0 0 0,0 1-144 0,1 3-224 15,-2 0 48-15,1 2 16 16,-3 4-2304-16,5-2-464 0,-5 2-80 0,5 1-16512 0</inkml:trace>
  <inkml:trace contextRef="#ctx0" brushRef="#br0" timeOffset="18844.849">21402 1414 7359 0,'0'0'656'0,"0"0"-528"0,0 0-128 0,0 0 0 0,0 0 7024 16,0 0 1360-16,-5-1 288 0,1 0 48 0,4 1-5456 15,-3-5-1104-15,1-1-224 0,1-1-32 0,1-1-1392 0,1-1-256 16,0 0-64-16,1 0-16 16,1-2-1536-16,0 1-304 0,-1 0-64 0,1 2-17088 15</inkml:trace>
  <inkml:trace contextRef="#ctx0" brushRef="#br0" timeOffset="19253.544">21634 1696 28735 0,'0'0'1280'0,"0"0"256"0,0 0-1232 0,0 0-304 0,-3-4 0 0,1-1 0 16,0-1 2288-16,0-2 400 0,0 0 64 0,0-2 32 16,0-1-992-16,1-2-192 0,-2-1-32 0,2-2-16 15,0-2-640-15,0 1-128 0,0-2-16 0,0 1-16 16,-1-1-400-16,0 0-80 0,0 0-16 0,0 2 0 16,-1 3-16-16,2 0-16 0,1 0 0 0,1 2 0 0,0-1-48 15,1 0-16-15,1 0 0 0,2 0 0 16,1-1-32-16,0 2-128 0,1 2 192 0,0 0-64 0,1 2 112 0,1 1 16 15,-2-2 0-15,0 4 0 0,1 3-256 0,0 1 128 16,0-1-128-16,0 4 0 0,2 1 0 16,-1 1 0-16,-1 3 0 0,2-1 0 0,-1 1 0 0,0 1-160 15,0 2 160-15,-1-3-192 16,-2 2-1280-16,-1 0-256 0,0 0-48 0,-3 1-18832 16</inkml:trace>
  <inkml:trace contextRef="#ctx0" brushRef="#br0" timeOffset="19380.876">21508 1543 12895 0,'-4'3'1152'0,"4"-3"-928"16,-4 3-224-16,4-3 0 0,0 0 5872 0,0 0 1120 15,0 0 240-15,4 5 32 0,2 0-5040 0,2-2-1008 16,2 1-208-16,3 0-48 0,3-1-704 0,3-1-256 16,1-1 144-16,1 1-144 15,1-1-2176-15,0 0-512 0</inkml:trace>
  <inkml:trace contextRef="#ctx0" brushRef="#br0" timeOffset="19713.351">21851 1549 23039 0,'0'0'2048'0,"-6"0"-1648"0,-1 1-400 0,1 1 0 15,0 0 4048-15,0 3 736 0,0 0 144 0,1-1 16 16,0 2-3248-16,1 2-656 0,0-1-128 0,1 3-16 15,0 0-672-15,1 2-224 0,1-1 144 0,1 3-144 0,1-3 0 0,1 1 0 16,2-2 0-16,1 0 0 16,0-2-576-16,2-2 0 0,0-2 0 0,3-2 0 15,-1-2-640-15,3-3-112 0,0-2-16 0,1-2-16 16,0-2-192-16,-1-2-48 0,0 0 0 0,0-1 0 0,-1 0 1264 0,-4 0 336 16,-3 2 0-16,1-1-144 0,-2 2 368 0,0 3 80 15,-1 1 16-15,-2 5 0 0,0 0 1120 0,0 0 224 16,-7 0 64-16,1 5 0 0,1 1-336 0,0 2-64 15,0 1-16-15,2 1 0 0,1 0-992 0,2 0-320 16,1-1 160-16,2-1-160 16,2-2-1264-16,2-2-336 0,-1-1-64 0,4-1-10224 15,1 0-2048-15</inkml:trace>
  <inkml:trace contextRef="#ctx0" brushRef="#br0" timeOffset="19952.358">22231 1518 32655 0,'0'0'1440'0,"0"0"304"0,-4-3-1392 0,0 1-352 0,4 2 0 0,-5 1 0 15,0-1 2144-15,0 2 352 0,1 1 80 0,-2 2 16 16,0 3-912-16,0-1-176 0,1 1-32 0,2 2-16 16,-1 0-672-16,2 2-128 0,1 0-16 0,0 1-16 15,1 0-432-15,2-1-192 0,2 1 160 0,1-1-160 16,-1-1 0-16,1-2 0 0,1 1 0 0,0-3 0 15,0-2 0-15,0 0 0 0,1-3 0 0,1-1-160 16,0-2-1008-16,0-1-208 0,0-3-32 0,1-3-16 16,0-1-1504-16,0 0-288 0</inkml:trace>
  <inkml:trace contextRef="#ctx0" brushRef="#br0" timeOffset="20159.032">22433 1335 11055 0,'0'0'480'0,"0"0"112"0,0 0-464 0,0 0-128 16,0 0 0-16,0 0 0 0,0 0 7472 0,-3 5 1472 16,2 3 288-16,0-1 64 0,1 0-6256 0,1 3-1248 15,-1 1-256-15,1 3-64 0,0 2-944 0,0 4-192 16,-1 1-32-16,-1 3-16 0,0 0-288 0,1 1 0 16,-2-1 0-16,0 0 0 0,0-2-176 0,0 0-144 15,0-5-16-15,0 1-16 16,1-1-1328-16,-1-4-272 0,0-1-48 0,0-5-11520 15,-1-2-2304-15</inkml:trace>
  <inkml:trace contextRef="#ctx0" brushRef="#br0" timeOffset="20680.876">22355 1573 14735 0,'0'0'1312'0,"0"0"-1056"0,0 0-256 0,0 0 0 15,0 0 5200-15,0 0 992 0,7-2 192 0,1-1 32 16,1 0-3792-16,1 2-768 0,3-3-160 0,2 1-32 15,1 1-1184-15,2-2-240 0,1 0-48 0,-1 1-16 0,2 2-368 0,-3-1-80 16,-1 0-16-16,0 0 0 16,-3 0-800-16,0-1-144 0,0 0-48 0,-4 1 0 15,-1-2-832-15,-2 3-160 0,-2-3-32 0,-4 4-16 16,3-2 1232-16,-3 2 240 0,0 0 48 0,0 0 16 0,0 0 2560 0,-8 2 512 16,0 2 96-16,1 1 32 0,-2 0-288 0,0 2-48 15,1 4-16-15,-1-1 0 0,2 0-944 0,0 2-192 16,1-2-32-16,1 3-16 0,2-1-560 0,2 0-96 15,0 0-32-15,2-1 0 0,2-1-192 0,2-1-256 16,1-2 48-16,2-1 16 0,-1-2 192 0,2-1 0 16,0-2 0-16,1-2 0 15,-1-2-768-15,2-2-96 0,1-2-32 0,0 0 0 16,-2-3-144-16,1-2-48 0,2 0 0 0,-1 1 0 16,-2-2-80-16,0 1-32 0,0 0 0 0,-1 3 0 15,-2-1 480-15,-2 2 80 0,0 2 32 0,-1 1 0 0,-3-1 192 0,-1 6 32 16,0 0 16-16,0 0 0 15,0 0-96-15,-6 6-32 0,0 0 0 0,1 3 0 0,0-2 496 0,0 1-144 16,1-1 144-16,1-1 0 0,1 1 0 0,2-1 0 0,-1-1 192 0,1-5-64 16,1 5 64-16,2 0 0 15,-3-5 16-15,4 3 0 0,1-1-208 0,2-2 0 0,-1-1 128 0,0-2-128 16,1-1 816-16,1 1 112 0,-4-2 32 0,1 0 0 16,2-1-272-16,0-1-48 0,-1-1-16 0,2 1 0 15,0-3-272-15,1 0-48 0,0 0-16 0,-1 0 0 16,3-1-288-16,0 1-192 0,1 1 16 0,-2 2-11024 15,0 2-2224-15</inkml:trace>
  <inkml:trace contextRef="#ctx0" brushRef="#br0" timeOffset="20967.105">23117 1417 36623 0,'0'0'1616'0,"-8"3"352"0,-1-1-1584 0,-1 2-384 16,1-1 0-16,0 0 0 0,1 0 2384 0,1-1 400 16,2 1 80-16,5-3 16 0,-3 3-2304 0,3-3-448 15,1 7-128-15,-1 0 0 0,0 0 0 0,2 1 0 16,2-1 0-16,-1 4 0 0,1-2-144 0,-1 4-48 16,0-1 0-16,-1 1 0 0,0-1 192 0,0 1 0 15,-1-1 0-15,-1 0 0 0,-1 0 144 0,1 1 64 16,-2-1 16-16,0-1 0 0,0 1-48 0,0-2-16 15,-2-2 0-15,0-1 0 0,0 0 544 0,0-3 96 16,0 0 32-16,4-4 0 0,0 0-672 0,0 0-160 16,-5-1 0-16,0-3-14976 0,3-3-3040 0</inkml:trace>
  <inkml:trace contextRef="#ctx0" brushRef="#br0" timeOffset="21162.922">23349 1272 35135 0,'4'-4'768'0,"2"-1"176"0,2-1 16 0,0-1 16 0,-1-1-784 0,2 1-192 15,-2 1 0-15,2-2 0 0,-2 3 224 0,1 0 0 16,0 1 0-16,1 3 0 0</inkml:trace>
  <inkml:trace contextRef="#ctx0" brushRef="#br0" timeOffset="21313.989">23493 1313 46991 0,'5'-10'2080'0,"-1"5"432"0,0-3-2000 0,2-2-512 16,1-1 0-16,0-1 0 0,-1 0 2384 0,1 0 384 15,0 1 80-15,1 0 16 0,-1-1-2608 0,1 1-528 16,-1 2-112-16,0 0-16352 16,0 1-3280-16</inkml:trace>
  <inkml:trace contextRef="#ctx0" brushRef="#br0" timeOffset="34823.801">8847 4986 12895 0,'0'0'576'0,"0"0"112"0,1-5-560 15,0 0-128-15,-1 0 0 0,1 0 0 0,-1 5 3968 0,0 0 752 16,1-5 144-16,-1 5 48 0,0 0-2624 0,0 0-528 15,0 0-96-15,0 0-32 0,0 0-384 0,0 0-80 16,0 0-16-16,-4 4 0 0,0 2-464 0,1 1-112 16,0 2 0-16,0 3-16 15,0 1-368-15,1 0-192 0,2 3 192 0,1 0-192 0,1-3 128 0,1 2-128 16,1-1 0-16,2-2 0 0,1 0 0 0,1-1 0 16,1-1 0-16,0-5 0 0,3 0 0 15,-1-2 0-15,0-2 0 0,0-3 0 0,2-2 0 0,0-1 0 16,-1-3 128-16,2-5-128 0,0-2 0 0,-1-1 160 15,0-3-160-15,-1 1 128 0,-2-1-128 0,-2 0 160 16,-4 4-160-16,0 0 160 0,-1 2-32 0,-2 3-128 16,-2-1 192-16,-2 2-64 0,0 2 448 0,-1 4 64 15,-1 0 32-15,-1 2 0 0,0 2 32 0,1 2 16 16,0 0 0-16,1 2 0 0,0 1-400 0,2 0-96 16,1 2-16-16,1-1 0 0,2 0-208 0,2 2 0 0,1 1 0 15,2 1 0-15,0-1 0 0,2 1 0 16,1 0 0-16,1 0 0 0,0-1 0 0,0 2 0 0,1-1 0 0,-1 0 0 31,0-3-880-31,0 0-112 0,-2-2-32 0,0-1 0 16,1-2-1840-16,-1-1-368 0,-1-2-80 0</inkml:trace>
  <inkml:trace contextRef="#ctx0" brushRef="#br0" timeOffset="35103.354">9280 5085 12895 0,'0'0'576'0,"0"0"112"0,0 0-560 0,0 0-128 16,-2-4 0-16,2 4 0 0,0 0 5056 0,0 0 960 15,-4 1 208-15,0 2 48 0,0 1-3520 0,2 2-688 16,0 2-144-16,0 0-16 0,1 2-1072 0,1 1-192 16,0 1-64-16,1-2 0 0,1 2-576 0,0-2 0 0,0 1 0 0,1-2 0 31,1 0-2352-31,0-2-432 0,1-1-96 0</inkml:trace>
  <inkml:trace contextRef="#ctx0" brushRef="#br0" timeOffset="35762.019">8841 5651 30287 0,'0'0'1344'0,"0"0"272"0,0 0-1296 0,0 0-320 16,0 0 0-16,0 0 0 0,0 0 1680 0,0 5 272 15,-2 2 48-15,1 1 16 0,1 1-1024 0,0 0-208 0,0 2-32 0,1 0-16 16,1-1-560-16,1 1-176 0,0 0 0 0,1-1 0 16,0 0 0-16,1-4 0 15,1 0 0-15,0-1 0 0,1 0 0 0,1-3 0 0,0 1 0 0,1-3 0 16,0-4 0-16,-1 1 0 0,2-1 0 0,-2-1 0 16,-1-1 0-16,0 1 0 0,-2-2 0 0,1 0 0 15,-2-2 0-15,-1 0 0 0,0 1 0 0,0 2 0 16,-2 1 160-16,-1 5-160 0,0 0 128 0,0 0-128 15,0 0 464-15,-3 4 16 0,-1 2 0 0,1 3 0 16,1 1 96-16,0 2 0 0,-1-2 16 0,3 1 0 0,3 1-384 0,1 0-80 16,1-1 0-16,2 0-128 0,1-1 0 0,1 0 0 15,2-2 0-15,1-2 0 0,1-4 0 0,1-1 0 16,1-2 0-16,2-1 0 16,-1-4-1664-16,0-1-224 0,1-1-48 0,-4 0-15920 15</inkml:trace>
  <inkml:trace contextRef="#ctx0" brushRef="#br0" timeOffset="36064.145">9206 5809 20271 0,'0'0'1792'0,"0"0"-1424"16,0 0-368-16,0 0 0 0,0 0 3760 0,0 0 672 16,2-4 144-16,-1-1 32 0,-1 5-2672 0,4-5-528 15,-1 1-96-15,2 1-32 0,-2 0-832 0,-3 3-160 16,5 0-32-16,0 0-16 0,-5 0-240 0,0 0 0 0,5 5 0 0,-2 0 0 15,-2-1 0-15,0 3 0 0,-1 0 0 0,-2 3 0 16,0 2 160-16,-1 1-16 16,-1 1 0-16,0 1 0 0,1 1 768 0,-1 0 160 15,2 0 16-15,0-1 16 0,3-4-144 0,0 0-16 0,0-1-16 0,1-1 0 16,3-2-416-16,0 1-64 0,1-3-32 0,2-1 0 16,1-1-176-16,1-1-48 0,1-2 0 0,2-1 0 15,0 0-192-15,-2-1 0 0,2-1 0 0,0 1 0 16,-2-3 0-16,0 1-288 0,0 0 32 0,-1 2 16 15,-3 1-1616 1,-7 1-336-16,0 0-64 0,7-1-11648 0,-7 1-2336 0</inkml:trace>
  <inkml:trace contextRef="#ctx0" brushRef="#br0" timeOffset="36657.844">8888 6324 15663 0,'0'0'688'0,"0"0"144"0,0 0-656 0,0 0-176 0,0 0 0 0,0 0 0 16,0 0 3312-16,0 0 624 0,0 0 128 0,0 0 32 15,2 5-2048-15,-1 2-384 0,0 1-96 0,0 2-16 16,0 1-848-16,0 1-192 0,2 0-16 0,-2 3-16 16,0-1-352-16,1-1-128 0,0 0 0 0,1 0 144 15,0-1-144-15,1-4 0 0,0 1 0 0,3-1 0 16,1-1 240-16,2-1 16 0,0-3 0 0,0-2 0 0,2-2 240 0,1-1 48 16,1-2 16-16,-1 1 0 0,2-4-16 0,-1-1 0 15,0-1 0-15,-1 1 0 0,-1-5-288 0,-2 2-48 16,0 0-16-16,-3 1 0 0,-1-2-192 0,0 1 144 15,-3 0-144-15,0 2 128 0,0 0 48 0,-2 1 0 16,-1 1 0-16,0 2 0 0,0 5 32 0,0 0 16 16,0 0 0-16,0 0 0 0,-4 5 96 0,2 3 32 15,0 1 0-15,1 0 0 0,0 2-128 0,2 0-32 16,0 0 0-16,1-2 0 0,1-1-192 0,1 0 0 16,1-3 128-16,1 0-128 0,1-2 0 0,0-1-160 15,0-2 32-15,1-1 0 16,-2-2-2512-16,0-2-496 0,0-1-112 0</inkml:trace>
  <inkml:trace contextRef="#ctx0" brushRef="#br0" timeOffset="37212.368">9245 6512 35711 0,'0'0'784'0,"0"0"176"0,0 0 16 0,0 0 16 0,0 0-800 0,0 0-192 0,1-6 0 0,-1 1 0 0,1 0 1024 0,1-2 144 16,0 0 48-16,1-1 0 0,0 0-576 0,1 1-96 16,1-2-32-16,1 2 0 0,-1 1-320 0,1 0-64 15,1 1 0-15,1 2-128 0,-2 0 128 0,1 1-128 16,0 1 0-16,0 1 0 0,-7 0 0 0,8 2 0 16,-2 2 0-16,0 0 0 0,-1 1 144 0,-3 1-144 15,-3 1 0-15,0 1 144 0,-1 0 240 0,-1 0 32 16,-2 0 16-16,0 1 0 0,-1 1 400 0,0-2 96 15,0 0 16-15,1-2 0 0,1-1-96 0,2 0-16 16,2-5 0-16,0 0 0 0,0 0-416 0,0 0-96 16,0 0 0-16,0 0-16 0,0 0-304 0,5 1 0 0,2-1 0 0,2 0 0 15,-1 0 0-15,2 0 0 0,0 2 0 0,1 0 0 16,-1-2 0-16,0 1 0 0,-3 0 0 0,-1 1 0 16,0 1 0-16,-1 1 0 0,-5-4-144 0,2 5 144 15,-2-5 0-15,-1 7 0 0,-1-3 0 0,-2 2 0 16,-3 0 0-16,0 0 0 0,-2 0 0 0,-1-2 0 15,-2 0 0-15,2 0 0 0,0-1 0 0,0-1 0 16,1 2-944 0,1-2-144-16,2 1-48 0,6-3 0 0,-5 2-2272 0,-1 3-464 0</inkml:trace>
  <inkml:trace contextRef="#ctx0" brushRef="#br0" timeOffset="37658.961">8937 6966 17503 0,'0'0'1552'0,"0"0"-1232"0,0 0-320 0,0 0 0 16,0 0 4688-16,0 0 880 0,-2 7 192 0,-1 2 16 15,0 0-3376-15,2-2-672 0,1 3-144 0,0 0-32 16,0 0-816-16,2 1-160 0,1 0-48 0,1-1 0 16,1 1-336-16,1-1-192 0,1-3 192 0,0-1-192 15,2-2 0-15,1-1 0 0,-1-3 0 0,1-2 0 16,0-2-192-16,2-2-64 0,0-2 0 0,0-3 0 15,0 1 384-15,-1-3 64 0,-2 3 0 0,0-1 16 16,-2 1-208-16,1 2 128 0,-3 1-128 0,-1 3 0 16,-2 0 304-16,-2 4-48 0,0 0 0 0,0 0 0 15,0 0-256-15,3 4 0 0,1 2 0 0,0 2 0 16,0-1 256-16,0 1 0 0,0 0 0 0,1-1 0 0,0-1-256 0,0 0 0 16,2 1 0-16,-1-4-144 0,0 1-48 0,0-2 0 15,0-1 0-15,0-1 0 16,0-1-1616-16,1 0-336 0,-1-1-64 0</inkml:trace>
  <inkml:trace contextRef="#ctx0" brushRef="#br0" timeOffset="38040.334">9310 6977 14735 0,'0'0'1312'0,"0"0"-1056"16,0 0-256-16,0 0 0 0,0 0 3920 0,0 0 736 15,0 0 144-15,1 7 16 0,-1 0-2448 0,0-1-480 16,-1 2-96-16,1 1-32 0,-2 0-896 0,1 1-176 0,1-2-48 0,-1 1 0 16,0 1-432-16,1 0-80 0,1-1-128 0,1-1 176 15,0-2-176-15,0 0 0 0,-2-6 0 0,6 2 0 16,1-2 0-16,1-2 0 0,1-2 0 0,-1-1 0 15,-3-1 0-15,3-2 0 0,1 0 0 0,0 0 0 16,0-2 0-16,-3 1 0 0,-2 1 0 0,1 0 0 16,0 1 0-16,-1 1 128 0,-4 6-128 0,0 0 0 15,3-5 224-15,-3 5-32 0,0 0-16 0,0 0 0 0,0 0 336 0,0 0 80 16,0 0 16-16,0 0 0 0,5-3-432 0,-5 3-176 16,6 0 128-16,0 0-128 0,1 0 0 0,-1 1 0 15,0 0 0-15,1 1 0 0,0 1 0 0,-1 1 0 16,0 0 0-16,-1 1 0 15,-2 0-1872-15,0 0-304 0,0 0-64 0</inkml:trace>
  <inkml:trace contextRef="#ctx0" brushRef="#br0" timeOffset="38263.566">9432 6928 15663 0,'0'0'1392'0,"0"0"-1120"16,0 0-272-16,0 0 0 0,-2 8 4480 0,1-1 832 16,1 1 160-16,1 0 32 0,0 2-2832 0,0 3-576 15,-1 2-112-15,1 2-32 0,-1 3-880 0,0 2-176 0,0 3-48 0,0 0 0 16,0 1-416-16,2-1-96 0,-1-3-16 0,0-2 0 16,0-3-320-16,1-4 0 0,0-3 0 0,0-2-20704 15</inkml:trace>
  <inkml:trace contextRef="#ctx0" brushRef="#br0" timeOffset="44364.046">16910 5218 35999 0,'0'0'784'0,"0"0"176"0,0 0 16 0,0 0 48 0,0 0-832 0,0 0-192 16,0 0 0-16,0 0 0 0,0 0 1168 0,0 0 192 15,0 0 48-15,0 0 0 0,0 0-496 0,0 0-80 16,4 8-32-16,0 2 0 0,0-1-128 0,-1 2-32 16,-2 1 0-16,1 0 0 0,0 3-304 0,0-1-64 15,0 1-16-15,0 1 0 0,0 0 0 0,0 3 0 16,1-1 0-16,0-1 0 0,-1-3 0 0,1-1-16 16,3-2 0-16,-1-3 0 0,-1 0 32 0,1-5 16 15,-5-3 0-15,9-1 0 0,0-3 96 0,1-2 0 16,-2-4 16-16,1-2 0 0,1-2 16 0,1 1 0 15,-1-2 0-15,-2 1 0 0,-1 1-176 0,1-1-48 16,-1-1 0-16,-3 0 0 0,0-2 48 0,0 0 0 16,1 0 0-16,0 0 0 0,0 0-384 0,1 0-80 15,0 2-16-15,-1 3 0 0,-2 1 240 0,0 2 0 0,-2 3 0 16,-1 6 0 0,0 0-3264-16,-4 5-544 0</inkml:trace>
  <inkml:trace contextRef="#ctx0" brushRef="#br0" timeOffset="44615.533">17136 5405 16575 0,'0'0'1472'16,"0"0"-1168"-16,0 0-304 0,0 0 0 0,0-5 4096 0,0 5 768 15,0 0 160-15,0 0 32 0,0 0-2656 0,0 0-528 16,5 5-96-16,0 0-32 0,-1 0-880 0,0 4-176 16,0 1-48-16,0 2 0 0,-1 2-384 0,-1 2-96 15,-2 0-16-15,1 0 0 0,0 0-144 0,-1-1-224 16,0-3 48-16,1-1-12736 16,0-2-2544-16</inkml:trace>
  <inkml:trace contextRef="#ctx0" brushRef="#br0" timeOffset="45113.625">16910 5843 36511 0,'0'0'800'0,"0"0"160"0,0 0 48 0,0 0 16 0,0 0-816 0,-1 7-208 16,0 0 0-16,1 3 0 0,1 2 832 0,1 2 128 16,-1 2 32-16,1 0 0 0,0 0-624 0,1 2-128 15,1-1-32-15,-1-1 0 0,0 0-208 0,1 0 0 16,0-6 0-16,1 2 0 0,1-2 0 0,0-4 0 16,1-1 0-16,1-3 0 0,-1-1 0 0,2-3-128 15,1-3 128-15,0-2 0 0,-1-3 256 0,1-2 176 16,1 0 16-16,-1-3 16 0,-1-1 224 0,-1-1 32 15,0-2 16-15,-2 1 0 0,-2-2-288 0,0 2-64 16,-1-1-16-16,-1 1 0 0,1 3-368 0,-1 1 128 16,0 3-128-16,-1 1 0 15,-1 2-1408-15,1 2-368 0,-1 3-64 0</inkml:trace>
  <inkml:trace contextRef="#ctx0" brushRef="#br0" timeOffset="45387.329">17180 6031 25791 0,'0'0'2304'0,"0"0"-1856"0,0 0-448 0,5-4 0 16,-1 1 2480-16,0-2 400 0,1 2 64 0,0-1 32 16,0 0-1824-16,0 0-384 0,0 1-64 0,0 0 0 15,-1 2-448-15,-4 1-64 0,0 0-32 0,0 0 0 16,5 4-16-16,-3 0 0 0,-1 2 0 0,0 2 0 15,0-1 352-15,-2 1 64 0,-1 0 16 0,1 1 0 16,-1 1 448-16,0-2 112 0,1 1 16 0,1 1 0 0,0-1-288 0,3 0-48 16,0-3-16-16,1-1 0 0,3-2-512 0,1 1-96 15,0 0-32-15,1-2 0 0,0-2-160 0,1-1 0 16,0 0 0-16,2-2 0 0,-1 0-320 0,-1-1-32 16,1 0-16-16,1-1 0 15,-1-1-2512-15,-3 0-512 0</inkml:trace>
  <inkml:trace contextRef="#ctx0" brushRef="#br0" timeOffset="45848.927">16922 6425 40895 0,'0'0'896'0,"0"0"192"0,0 0 48 0,0 0 0 0,0 6-912 0,0-1-224 0,0 2 0 0,0 2 0 0,-1 1 1008 0,0 1 144 16,1 3 48-16,0 0 0 0,-1-1-928 0,1 2-272 15,0 0 128-15,1-1-128 0,1 0 0 0,1-1 0 16,-1 0-192-16,2-3 64 0,1-1-64 0,1-2 0 16,0-3 0-16,1-2 0 0,2-3 192 0,-1-1-208 15,1-2 80-15,-1-2 128 0,2-1 0 0,0-1 0 16,-2 0 0-16,2-1 128 0,0 0 336 0,-1-1 64 15,1 1 16-15,-3-2 0 0,1-1-128 0,0 1-32 16,-1-1 0-16,1 0 0 0,0-1-256 0,-2 0-128 16,2 2 0-16,-1-1 128 15,0 0-1024-15,-2 2-192 0,0 2-64 0,-1 0-12288 16,-2 2-2448-16</inkml:trace>
  <inkml:trace contextRef="#ctx0" brushRef="#br0" timeOffset="46215.933">17123 6554 37087 0,'0'0'1648'0,"-3"3"336"0,-1 0-1600 0,4-3-384 0,0 0 0 0,0 0 0 15,0 0 1312-15,0 0 176 0,0 0 48 0,0 0 0 16,0 0-976-16,8 0-192 0,1-3-48 0,0 2 0 16,0-2-192-16,1 1-128 0,1 0 128 0,-2 0-128 0,0 1-176 0,-1 0-96 15,0 0-32-15,-1 1 0 0,-1 1 112 0,-2 1 0 16,-4-2 16-16,0 0 0 0,1 6 320 0,-3 1 64 15,-2 0 16-15,-1 2 0 0,0 0 544 0,-1 0 96 16,0 0 32-16,1 0 0 0,2-1-192 0,0-1-48 16,1 0 0-16,2-7 0 0,2 5-400 0,3-1-96 15,1-4-16-15,2 0 0 0,1 0-144 0,2-3 0 16,-1 1 0-16,0-1 0 0,-1 2 0 0,-1 1 0 16,-1 2 0-16,-1 2 0 0,-2 1 0 0,-3 4 0 15,0 2 0-15,-3 4 0 0,-1-2 240 0,-2 5 16 16,-3 1 0-16,-1-1 0 0,-1 1 320 0,-1-2 64 15,-2-1 0-15,-1-1 16 0,0-3-48 0,1-1-16 16,-1 0 0-16,1-5 0 0,0-1-416 0,1-2-176 16,1-2 128-16,0-3-128 15,-1-3-1408-15,1-3-352 0,2-7-80 0</inkml:trace>
  <inkml:trace contextRef="#ctx0" brushRef="#br0" timeOffset="76418.971">9988 7949 12895 0,'0'0'576'0,"2"-4"112"0,1-1-560 0,1-2-128 0,-1 0 0 0,0 1 0 0,-1-1 4624 0,1-2 896 16,0 2 176-16,0 0 48 15,-1-1-2944-15,1 2-592 0,-1-2-112 0,1 1-32 0,0 0-672 0,0 1-144 16,0 1-32-16,0 1 0 0,-3 4-304 0,0 0-64 16,0 0-16-16,0 0 0 0,5 5-192 0,0 4-32 15,-3 1-16-15,-1 4 0 0,1 2-144 0,-1 4-48 16,-1 2 0-16,0 3 0 0,0 1-144 16,0 0-16-16,0 0-16 0,0-2 0 0,-1 1-64 0,0-3-16 15,0 3 0-15,1-1 0 0,-2 0-144 0,1 0 192 16,0 0-192-16,0-1 192 0,0-1-16 0,0-1 0 15,1-1 0-15,0-3 0 0,0-1 32 0,0-3 16 16,0-2 0-16,0-1 0 0,0-2 0 0,0-2 0 16,0-6 0-16,0 0 0 0,0 0 0 0,0 0 0 15,0 0 0-15,0 0 0 0,0 0-32 0,0 0-16 16,0 0 0-16,0 0 0 0,0 0-16 0,0 0 0 16,0 0 0-16,6-1 0 0,0-1-32 0,1 0 0 15,3 0 0-15,2 0 0 0,2-1 32 0,2 1 0 16,3 0 0-16,0 1 0 0,3-3-160 0,0 3 0 15,2-2 0-15,0 1 112 0,1 2-112 0,-2-2 0 16,0 1 0-16,-3 1 0 0,0 0 0 0,-3 1 0 16,0 1 0-16,-2-2 0 0,-1 0 0 0,-1 0 0 0,0 0 0 0,0-2 0 15,0 1 0-15,-2-1 0 0,-1 1 0 0,-1-1 0 16,-1 0 0-16,0-1 0 0,-2 0 0 0,-1 0 0 16,-5 3 0-16,0 0 0 0,0 0 0 0,0 0 0 15,-1-5 0-15,1 5 0 0,0 0 0 0,-4-3 0 16,-2-1-560-1,-1 3-96-15,0 1-32 0,1 1-16368 0,0 0-3280 0</inkml:trace>
  <inkml:trace contextRef="#ctx0" brushRef="#br0" timeOffset="79258.881">10851 8249 17503 0,'0'0'1552'0,"-1"5"-1232"15,-2 0-320-15,0 0 0 0,0-1 4848 0,1 1 912 16,0-1 176-16,2-4 32 0,-3 4-2992 0,3-4-608 16,-3 5-112-16,3-5-16 0,0 0-1248 0,0 0-240 15,0 0-48-15,0 0-16 0,0 0-512 0,0 0-176 16,0 0 0-16,3-5 144 16,0 0-688-16,0 0-144 0,-1-3-16 0,1 1-13600 15,1-1-2720-15</inkml:trace>
  <inkml:trace contextRef="#ctx0" brushRef="#br0" timeOffset="79443.789">10812 8045 40607 0,'0'0'1792'0,"0"0"384"0,-4-1-1744 0,0 0-432 15,-1 1 0-15,0 0 0 0,0 0 1792 0,5 0 288 0,-6 0 48 0,2 0 16 16,4 0-1424-16,0 0-272 0,0 0-64 0,0 0-16 31,0 0-1376-31,0 0-272 0,4-4-48 0,1 0-19392 0</inkml:trace>
  <inkml:trace contextRef="#ctx0" brushRef="#br0" timeOffset="80479.296">11423 7843 28911 0,'0'0'1280'0,"0"0"256"0,0 0-1216 0,0 0-320 0,0 0 0 0,0 0 0 15,0 0 1568-15,0 0 256 0,0 0 48 0,0 6 16 16,-1-1-592-16,-1 1-112 0,0 1-32 0,-1 2 0 16,-1-2-256-16,-1 3-64 0,0 3-16 0,0 0 0 15,0 1-304-15,0 1-48 0,-1 0-16 0,2 0 0 16,-1 2-128-16,0-2-16 0,0 0-16 0,2 1 0 15,-1-2-96-15,1 0-32 0,0-1 0 0,1-3 0 16,1-1 192-16,2 0 32 0,-1 0 16 0,2-3 0 16,2-1-96-16,1-1-32 15,-5-4 0-15,6 3 0 0,0-2 112 0,1 0 0 0,0-1 16 0,1-1 0 0,0 0 64 16,-1-2 16-16,-1 0 0 0,1 0 0 0,0 0-192 0,1 0-32 16,1 1-16-16,1 1 0 0,1-3-240 0,0 1 0 15,1 1 0-15,0-1 0 0,0 0 0 0,1 3 0 16,-1-3 0-16,1 1 0 0,-2 1 0 0,2-1 0 15,-3 0 0-15,1 0 0 16,-3 0-512-16,1 1 16 0,-2 0 0 0,-1 1 0 16,-1 0-384-16,-2 0-80 0,-3 0 0 0,0 0-16 15,0 0-1200-15,0 0-256 0,0 0-32 0,0 0-15952 0</inkml:trace>
  <inkml:trace contextRef="#ctx0" brushRef="#br0" timeOffset="80748.85">11629 7811 36575 0,'0'0'1616'0,"0"0"336"0,-6 0-1568 0,1 1-384 0,0 1 0 0,1 1 0 16,0 1 1840-16,0 2 272 0,2 1 64 0,1 2 16 15,0 3-1104-15,1 4-240 0,2 0-32 0,-1 3-16 16,2 1-544-16,0 3-96 0,-1 1-32 0,2 1 0 15,-1-1-128-15,0-2 0 0,-1-2 0 0,0 1 0 16,0-2 0-16,-1 1 0 0,0 0 0 0,0 0 0 0,0-1 0 0,0-1-272 16,-1 0 32-16,1-3 16 15,1 0-848-15,-1-2-160 0,-1-3-48 0,1-3 0 16,1-2-1648-16,-2-5-336 0</inkml:trace>
  <inkml:trace contextRef="#ctx0" brushRef="#br0" timeOffset="80960.311">11763 8052 24879 0,'0'0'2208'0,"2"5"-1760"16,-2-5-448-16,1 7 0 0,0 1 4624 0,2 2 848 0,1-1 160 0,0 0 48 16,1 2-3440-16,2 0-704 0,2 0-128 0,1 0-16 15,-1 1-720-15,1 1-144 16,3-1-16-16,2-1-16 0,1 0-96 0,1-1-16 15,0 1 0-15,1-4 0 16,-1 0-912-16,-1-1-192 0,1-1-48 0,-1-1 0 16,-3-1-720-16,0-1-160 0,-3 1-16 0,-1-3-16 15,-3 1-1328-15,0 0-256 0</inkml:trace>
  <inkml:trace contextRef="#ctx0" brushRef="#br0" timeOffset="81163.349">11819 8318 24879 0,'-9'-2'1088'0,"9"2"256"0,-3-4-1088 0,1-1-256 0,0-1 0 0,1 0 0 15,2-1 5440-15,1-3 1024 0,0 1 192 0,2-1 64 16,6-1-4480-16,1 0-896 0,-7 0-192 0,2-1-16 0,0 0-720 0,3 1-144 16,0 1-16-16,2-1-16 0,2 0-240 0,0 0 0 15,-1 0 0-15,2-1 0 16,-1-1-1072-16,-1 0-144 0,0 2-48 0,-1-2-13936 15,-1 0-2784-15</inkml:trace>
  <inkml:trace contextRef="#ctx0" brushRef="#br0" timeOffset="81588.566">12143 7888 40607 0,'0'0'1792'0,"0"0"384"0,0 0-1744 0,0 0-432 0,0 0 0 0,7-3 0 16,-2 0 1616-16,3 1 240 0,1-1 64 0,3 0 0 16,2 0-1200-16,0 1-224 0,-2 0-48 0,1 1-16 15,2 0-432-15,0 1 0 0,1 1 0 0,0 2 0 16,-2 2 0-16,-1 1 0 0,0 0-144 0,-4 3 144 16,-1 1-176-16,-2 2 176 0,-3 1-160 0,-2 1 160 15,-2 3 0-15,-5 0 128 0,-3 2 16 0,-3 1 0 16,-3 2 576-16,-3-2 112 0,1 0 32 0,-2-1 0 15,-2-1 64-15,0 1 16 0,3-1 0 0,1 3 0 0,1-6-304 0,4 2-64 16,3-1-16-16,1-3 0 0,3-1-304 16,1-1-48-16,2-1-16 0,3-2 0 0,3-1-192 0,2-1 0 15,3-1 128-15,4-1-128 0,2-1 0 0,4-2 128 16,0-3-128-16,4-1 0 0,0-1 160 0,2 0-160 16,-2 0 160-16,1 0-160 0,-4 0 128 0,1 1-128 15,-4-1 0-15,0 1 144 0,-3 2-144 0,-1-1 0 16,-2 1 0-16,0 1 0 0,-2 0 0 0,-1 1 0 15,-2 1 0-15,0 1 0 0,-2-1-192 0,-4-2-64 16,3 3 0-16,-3-3-16 16,0 0-1456-16,1 6-304 0,0 0-48 0,0 1-21584 0</inkml:trace>
  <inkml:trace contextRef="#ctx0" brushRef="#br0" timeOffset="90328.759">13692 8327 19343 0,'0'0'1728'0,"0"0"-1392"0,-2-4-336 0,-1 1 0 16,0-1 3184-16,-1 0 560 0,2 0 112 0,-1 0 32 15,0 0-1312-15,0-1-256 16,1 0-48-16,0-1-16 0,-1-1-688 0,1 0-144 0,0-2-16 0,0-3-16 16,0-1-448-16,0 1-96 0,0-4-16 0,1 0 0 0,0 1-192 15,1-2-64-15,-1 0 0 0,1 0 0 16,1-2-176-16,0 0-32 0,1-2-16 0,1 1 0 16,2-3-96-16,0 1-32 0,0-1 0 0,2 2 0 15,2-2 0-15,1 1 0 0,0 1 0 0,-1 3 0 0,1 1-224 16,1 3 0-16,0 0-192 0,-1 1 192 0,-1 1-192 0,2 2 192 15,0 2-192-15,0 0 192 16,-1 0-1776-16,0 2-240 0,-3 1-48 0,1 2-16 16,0 0-1360-16,-8 3-272 0</inkml:trace>
  <inkml:trace contextRef="#ctx0" brushRef="#br0" timeOffset="91193.988">14428 8027 37087 0,'0'0'1648'0,"0"0"336"0,0 0-1600 0,0 0-384 16,0 0 0-16,2 5 0 0,1 0 2624 0,2 1 432 15,0 1 80-15,1-1 32 0,1 2-1648 0,-1 1-336 16,1 1-64-16,3 1-16 0,0-1-608 0,1 1-128 16,0 0-32-16,3 0 0 0,1-2-336 0,-1 2 0 15,0-1 0-15,1 0 128 0,-1-1-128 0,0 1-256 16,-1-3 64-16,-1 1 0 15,-3-1-896-15,-2 0-176 0,-3-2-32 0,0 0-16 16,-4-5-896-16,0 0-176 0,0 0-48 0,0 0-16640 0</inkml:trace>
  <inkml:trace contextRef="#ctx0" brushRef="#br0" timeOffset="91371.037">14410 8261 37551 0,'0'0'1664'0,"0"0"336"0,-3-3-1600 0,3 3-400 16,0 0 0-16,2-6 0 0,0 0 2496 0,3-1 432 15,-2 1 80-15,2-2 0 0,1 0-1280 0,2-2-272 0,0-1-48 0,1 0-16 16,-1 0-752-16,3-3-128 0,0 0-48 0,1 1 0 16,0-1-272-16,2-3-64 0,-1 2-128 0,0-2 192 15,1 0-192-15,1-1-160 0,0 0 32 0,2 1 0 16,-1-2-1360-16,-2 2-272 0,0-1-48 0,-2 2-20848 16</inkml:trace>
  <inkml:trace contextRef="#ctx0" brushRef="#br0" timeOffset="91662.73">14844 7784 37487 0,'0'0'832'0,"0"0"160"0,0 0 32 0,0 0 32 0,-2-5-848 0,2 5-208 16,0 0 0-16,0 0 0 0,0 0 1456 0,0 0 240 15,0 0 48-15,0 0 16 0,0 0-704 0,5 7-144 16,-2 0-16-16,0 2-16 0,0 3-400 0,-2 3-80 15,0 2-16-15,-2 4 0 0,0 2-256 0,-2 3-128 16,0 1 128-16,-1 0-128 0,0 0 128 0,0-2-128 16,-2 0 128-16,1-3-128 0,0-1 0 0,0-2-176 15,1 0 16-15,2-3 0 0,0-2 32 0,0-2 0 16,1-2 0-16,0-3 0 0,1-1-192 0,0-6-16 16,0 0-16-16,0 0 0 15,0 0-1312-15,1-6-272 0,0 0-48 0,1-3-16 16,1-1-528-16,0 0-96 0,1 0-32 0,1 1-12176 0</inkml:trace>
  <inkml:trace contextRef="#ctx0" brushRef="#br0" timeOffset="91930.031">14890 8052 10127 0,'0'0'448'0,"6"-4"96"0,-1 1-544 0,1-2 0 0,-1 0 0 0,1 0 0 16,0 0 6832-16,0 0 1248 0,0-1 256 0,2 2 48 15,-2-3-5088-15,2-1-1024 0,0 0-208 0,2 0-32 16,-1 1-928-16,0-1-176 0,1 2-32 0,0-3-16 16,-1 0-560-16,0 0-96 0,-1 0-32 0,0 1 0 15,0-1-192-15,-1 1 0 0,-2 1 0 0,-1 0 0 16,-1 1-256-16,-2 0-112 0,-2 2-16 0,-1 0 0 15,2 4-576-15,-5-1-128 0,-2 2-32 0,0 2 0 16,-1 3 32-16,-1 2 0 0,0 0 0 16,-1 3 0-16,1 3 688 0,2-1 144 0,0 3 16 0,1 1 16 15,2 0 1008-15,0 2 208 0,1-3 32 0,1 1 16 0,2-2-16 0,1-1-16 16,1 0 0-16,1-2 0 0,1-1-320 0,1-1-64 16,2-2-16-16,1 0 0 0,0-1-384 0,1-2-80 15,1 0-16-15,1-3 0 0,1 1-128 0,0-3 0 16,-1 0 0-16,1-2 0 15,0-1-1088-15,0-1-128 0,-1-2-48 0,1-1-13168 16,-2-2-2640-16</inkml:trace>
  <inkml:trace contextRef="#ctx0" brushRef="#br0" timeOffset="92196.816">15309 7664 42383 0,'0'0'928'0,"0"0"192"0,0 0 32 0,0 0 64 0,4-3-976 0,-4 3-240 0,0 0 0 0,7 1 0 15,-1 1 1376-15,1 3 224 16,1 0 64-16,-2 4 0 0,2 1-672 0,1 1-128 0,-1 2-32 0,1 4 0 16,-1 0-400-16,1 3-96 0,0 3-16 0,-1 4 0 15,-1 0-96-15,-1 3-32 0,-3 0 0 0,0 0 0 16,-3 0-192-16,-2 2 144 0,-1-3-144 0,-1 1 128 0,-3-2-304 15,-2 0-64-15,-1-1-16 0,0 2 0 16,0-1-1216-16,-1 0-256 0,0-3-64 0,-1-2-19760 16</inkml:trace>
  <inkml:trace contextRef="#ctx0" brushRef="#br0" timeOffset="95431.927">13911 8109 15663 0,'0'0'1392'0,"0"0"-1120"16,0 0-272-16,0 0 0 0,0 0 4112 0,-1-5 768 0,0-2 160 0,1 0 16 16,0 1-2512-16,0 1-512 15,1 0-112-15,0 0 0 0,1 0-448 0,-2 5-64 0,0 0-32 0,0 0 0 16,4-3-464-16,-4 3-80 0,0 0-32 0,4 6 0 15,0 4-112-15,-1 0-32 0,0 0 0 0,-1 2 0 16,-2 2-272-16,1 1-48 0,-1 0-16 0,0 1 0 16,0 1-160-16,0 0-32 0,1 0-128 0,0-2 192 15,2-1-64-15,-1-2-128 0,1-3 176 0,0-2-176 16,0-1 256-16,-3-6-64 0,5 1-16 0,-5-1 0 16,5-3 144-16,-1-2 16 0,-1-2 16 0,2-3 0 15,0-2-32-15,-1-2-16 0,1-1 0 0,2-1 0 0,0 0-160 0,0-1-16 16,1-1-128-16,-2 1 192 15,2-2-192-15,1 1 0 0,1-1 0 0,1 0 0 0,-1 2 0 0,2 2 0 16,1 0 0-16,0 6 0 0,-2 2 0 0,1 3 128 16,0 4-128-16,-1 4 0 0,-1 4 256 0,-2 3 16 15,-1 4 0-15,-1 2 0 0,-2 0-112 0,-1 1-32 16,-3-1 0-16,0 0 0 0,0 0 0 0,-1 0-128 16,0 2 192-16,0-3-64 0,0 0-128 0,1-3 0 15,0-1 0-15,0-3 0 0,1 0 0 0,-1-2 0 16,0-7 0-16,0 0 0 15,0 0-1376-15,0 0-256 0,-1-9-48 0,0 0-14544 16,0-2-2912-16</inkml:trace>
  <inkml:trace contextRef="#ctx0" brushRef="#br0" timeOffset="95954.526">12764 7525 26719 0,'13'-4'2368'0,"-5"1"-1888"15,2-3-480-15,6-3 0 0,3-3 3712 0,6 0 656 16,6-2 128-16,6 0 32 0,7 0-2000 0,4 1-400 16,4 2-80-16,-1-1 0 0,-1 4-944 0,4 0-176 15,1 1-32-15,4 2-16 0,2 1-544 0,-2 1-96 0,-1 1-32 0,-3 1 0 16,-1 1 48-16,-3 0 0 0,-1 0 0 0,2 0 0 31,1 0-2032-31,0 0-400 0,-1-1-64 0</inkml:trace>
  <inkml:trace contextRef="#ctx0" brushRef="#br0" timeOffset="107245.929">17792 7699 23039 0,'0'0'2048'0,"0"0"-1648"15,0 0-400-15,2-5 0 0,-1-1 2752 0,1 0 448 0,0 0 112 0,1 2 16 16,1 1-1312-16,-4 3-256 0,0 0-48 0,7 1-16 16,1 4-352-16,-1 3-64 0,0 2 0 0,-2 1-16 15,1 3-224-15,-2 5-32 0,0 5-16 0,-1 4 0 16,-2 2-208-16,0 4-32 0,-1 2-16 0,-1 1 0 15,-2 1-352-15,0-2-80 0,1-4-16 0,1 0 0 16,-2 0-288-16,2-2 128 0,1-2-128 0,1 0 0 0,-1-1 0 16,1-3 0-16,2-1 0 0,-1-5 0 15,1-3-736-15,0-1-48 0,0-3-16 0,0-5 0 16,-3-6-2192-16,0 0-432 0</inkml:trace>
  <inkml:trace contextRef="#ctx0" brushRef="#br0" timeOffset="107685.6">17859 7748 22111 0,'0'0'1968'0,"-3"-6"-1584"16,2-2-384-16,1 0 0 0,1 0 4112 0,3 0 752 15,0-1 128-15,1 1 48 0,1 0-3200 0,2 2-640 0,2-2-128 0,5 1-32 16,4 1-576-16,2 3-112 0,1 0-32 0,1 3 0 15,4-1-320-15,-4 2 144 0,0 1-144 0,-2 1 0 16,-3 2 128-16,-2 2-128 0,-2 3 0 0,-1-1 0 16,-4 3 0-16,-4 1 0 0,-1-1 0 0,-4 2 0 15,-2 0 144-15,-1 3-144 0,-3 2 0 0,-3 1 144 16,-4 2 368-16,-1 0 64 0,-1-1 0 0,-8 4 16 16,0-2 128-16,-1-1 32 0,2-2 0 0,1-4 0 0,1-1-336 15,3-1-64-15,3-3-16 0,4 1 0 0,1-4 0 0,2 0 0 16,3-2 0-16,3 1 0 0,1-1-48 0,5 0-16 15,4 0 0-15,6-1 0 0,4-1 64 0,5 0 16 16,3 0 0-16,0-1 0 0,2 2 144 0,-1 0 16 16,-1 0 16-16,3 1 0 0,-2 0-144 0,-1 0-48 15,0 0 0-15,-1 0 0 0,-1 3-128 0,-1 0-16 16,-2 1-16-16,-2 0 0 0,-1 0-176 0,-2 1 0 16,-3 0 0-16,-2 0 128 0,-1-1-128 0,-4 0 0 15,1 1 0-15,-2-3 0 16,-2 1-432-16,1-2-64 0,-2-1-16 0,1-1 0 15,0-3-2560-15,-4-2-512 0</inkml:trace>
  <inkml:trace contextRef="#ctx0" brushRef="#br0" timeOffset="108696.526">18816 8217 32255 0,'0'0'2864'0,"0"0"-2288"0,0 0-576 0,0 0 0 16,0 0 3072-16,0 0 512 0,0 0 112 0,0 0 16 0,0 0-2368 0,0 0-448 15,0 0-112-15,0 0-16 32,0 0-1072-32,0 0-208 0,-2-5-64 0,1-1-20352 0</inkml:trace>
  <inkml:trace contextRef="#ctx0" brushRef="#br0" timeOffset="108863.064">18770 7930 26719 0,'-10'2'2368'0,"-2"1"-1888"16,0-3-480-16,2 0 0 0,2 0 4048 0,1-2 720 16,2 1 144-16,1-1-15808 15,3-2-3168-15</inkml:trace>
  <inkml:trace contextRef="#ctx0" brushRef="#br0" timeOffset="110909.511">19255 7789 12895 0,'0'0'576'0,"-6"-2"112"0,0 2-560 0,0-1-128 0,1 0 0 0,1 0 0 16,4 1 5552-16,-3-3 1072 0,3 3 224 0,-1-5 32 15,2 0-3984-15,3 0-784 0,1 0-176 0,3-2-16 0,3 0-896 0,0 1-160 16,2-1-32-16,1 0-16 0,-2 0-432 0,1 1-96 16,0 1-16-16,1 2 0 0,-2 1-144 0,1 1-128 15,-1 1 192-15,-1 1-192 0,1 1 128 0,-2 2-128 16,-1 1 0-16,-1 1 0 0,-2-1 128 0,-1 1-128 15,-3 2 0-15,-3 1 0 0,-1 3 144 0,-2 1-144 16,-2 0 0-16,-2 1 144 0,-3 2 128 0,-1 0 32 16,1 1 0-16,-3-1 0 0,1-1 128 0,0 0 16 15,1 0 16-15,1-3 0 0,-1 0-160 0,3-4-48 16,3-1 0-16,1-2 0 0,5-5-64 0,0 0 0 16,0 0-16-16,5 0 0 0,2-2-176 0,3-1 0 15,1-1 0-15,1 2 0 0,0-1 0 0,3 2 0 16,0-1 0-16,0 2 0 0,2 0 0 0,-1 2 0 0,-3 2 0 0,0 1 0 15,-2 0 0-15,-1 2 0 0,-4 1 128 0,-2 2-128 16,-3 2 240-16,-2 2 16 16,-3 0 0-16,-2 1 0 0,-5 1 48 0,-1-3 16 0,-2 1 0 0,1 0 0 15,-1-3-112-15,-1 1-16 0,1-2 0 0,1-1 0 16,-1 0-192-16,3-5 144 0,-2 1-144 0,2 0 128 16,1-2-128-16,3-1 0 0,0-1-160 0,7-1 160 31,0 0-1280-31,0 0-176 0,3-6-16 0,3-1-16 15,4 0-1776-15,3 2-368 0</inkml:trace>
  <inkml:trace contextRef="#ctx0" brushRef="#br0" timeOffset="111445.993">19728 7935 40191 0,'0'0'1792'0,"5"6"352"0,0 0-1712 0,0 3-432 0,1 2 0 0,1 0 0 0,1 3 1952 0,0 1 304 16,0 0 64-16,0 0 16 0,1-1-1328 0,0-1-272 15,2 0-48-15,0 0-16 0,0-3-480 0,2 0-192 16,2-1 176-16,-2-1-176 0,1-1-144 0,0-1-128 15,-1-2-32-15,1 0 0 16,-2-1-1360-16,-3 0-288 0,-2 0-48 0,-7-3-11680 16,0 0-2320-16</inkml:trace>
  <inkml:trace contextRef="#ctx0" brushRef="#br0" timeOffset="111610.707">19694 8218 43823 0,'0'0'960'0,"0"0"208"0,0 0 48 0,4-6 0 0,2-2-960 0,1 0-256 15,0-2 0-15,1 0 0 0,1-1 1392 0,0 0 224 16,1-1 48-16,1 1 16 0,1-1-1040 0,1-2-192 16,1 1-64-16,1-1 0 0,1 0-256 0,2 0-128 15,-1-2 128-15,0 1-128 16,1 1-976-16,-1-1-288 0,3 0-48 0,0 1-20256 0</inkml:trace>
  <inkml:trace contextRef="#ctx0" brushRef="#br0" timeOffset="111994.065">20168 7850 29487 0,'-15'3'2624'0,"9"-3"-2112"0,-1-3-512 0,1 1 0 16,-2-3 4528-16,3 1 784 0,2-1 176 0,4 0 16 0,1-3-3648 0,3-1-752 16,2 0-144-16,2 0-16 0,3 1-688 0,2 0-256 15,2 1 176-15,1 2-176 0,1 1 0 0,2 1 0 16,1 1 0-16,0 2 0 0,-1 1 0 0,-3 2-128 15,1 0 128-15,-2 2-208 0,-2 1 208 0,-4 3-192 16,-2-2 192-16,-3 4-192 0,-4 1 192 0,-3 2 0 16,-4 1 0-16,-2 0 0 0,-2 3 0 0,-3-2 0 15,-4 3 0-15,-1 0 160 0,2 2-32 0,-2 0-128 16,1-1 192-16,1-1-64 0,-1 2 64 0,3-3 0 16,2-4 0-16,1 1 0 0,2-1 96 0,5-3 32 15,0-1 0-15,2 0 0 0,3 0-96 0,2-2-16 16,1-2 0-16,4 0 0 0,3-1-48 0,3-2-16 15,2-1 0-15,4-1 0 0,2-2 48 0,4 1 16 16,0-3 0-16,3 1 0 0,-1 1-64 0,-2-1-16 16,-1 0 0-16,-4 0 0 0,0-1-128 0,-5 0 0 15,-1 0 0-15,-3 2 128 0,-3-2-416 0,-2 1-96 16,-1 0 0-16,-1 0-16 16,-5 2-1792-16,0 0-368 0,0 0-64 0</inkml:trace>
  <inkml:trace contextRef="#ctx0" brushRef="#br0" timeOffset="112678.517">21853 8090 23039 0,'0'0'2048'0,"-6"1"-1648"15,-1-1-400-15,0-2 0 0,0 0 4352 0,1-1 800 16,0-2 160-16,1-2 16 0,0-1-2608 0,0-2-528 15,-1-3-96-15,1-3-32 0,-1-2-784 0,1-3-144 16,2-1-48-16,0-2 0 0,0 0-320 0,3-1-64 16,0 1 0-16,3 0-16 0,0 2-272 0,1-3-48 15,1 3-16-15,1-1 0 0,1 1-224 0,0 0-128 16,1 2 128-16,0 0-128 0,0 2 0 0,-1 1 0 16,-1 4 0-16,0 2 0 15,0 2-576-15,-1 2-128 0,1 2-16 0,1 0-16 16,2 0-1104-16,1 2-208 0,0 1-64 0,-2 1-12880 15,1 0-2592-15</inkml:trace>
  <inkml:trace contextRef="#ctx0" brushRef="#br0" timeOffset="113530.431">22154 7811 18431 0,'0'0'1632'0,"0"0"-1312"16,0 0-320-16,0 0 0 0,0 0 3536 0,0 0 640 15,0 0 128-15,0 7 32 0,0 1-1968 0,0 2-400 16,0 3-80-16,-1 1-16 0,-1 1-800 0,0 1-176 16,0 1-16-16,0 0-16 0,0 2-208 0,0 1-32 15,-1-2-16-15,1 0 0 0,1-3-208 0,1-1-32 16,0-2-16-16,1-2 0 0,0-3-80 0,1 0-16 0,-1-1 0 0,-1-6 0 16,0 0 112-16,0 0 16 0,0 0 0 0,0 0 0 15,0 0 48-15,5-3 16 16,-2-1 0-16,1-2 0 0,-1-2-64 0,1-2 0 0,1-1 0 0,-1-3 0 15,1 0-160-15,1-3-32 0,0-1-16 0,1 0 0 16,1-2-176-16,0 2 160 0,3-2-160 0,0 3 160 16,0 0-160-16,1 2 128 0,3 2-128 0,-2 1 128 0,0 1 0 15,-3 3-128-15,2 1 192 0,-2 3-64 16,-2 2 0-16,-1 2 0 0,-7 0 0 0,0 0 0 0,3 6 80 0,1 4 16 16,-1 3 0-16,-3-1 0 0,-1 1-32 0,-1 3-16 15,-2 1 0-15,1-1 0 0,-2 2-176 0,1-2 160 16,0 0-160-16,1-1 160 0,0-2-160 0,1 1 0 15,0-1 0-15,0-1 0 0,1-2 0 0,0-2 0 16,0-1 128-16,1-7-128 0,0 0 0 0,0 0 128 16,0 0-128-16,0 0 128 0,0 0 48 0,0 0 0 15,0 0 0-15,4-4 0 0,0-2-176 0,2-4 0 16,1 0 0-16,0-1 0 0,2-3 0 0,2 0 0 16,2-2 0-16,1 0 0 0,5 1 0 0,-1-1 0 15,-1 1 0-15,1 1 0 0,0 0 0 0,-1 3 0 16,-2 3 0-16,-3 2 0 0,-1 1 192 0,-2 2 48 15,-1 1 16-15,0 2 0 0,-4 2-256 0,1 2 0 16,-3 2 0-16,-1 4 0 0,1 1 192 0,-2 3 0 16,-1 0 0-16,0 3 0 0,-3 1-448 0,0 0-112 15,1 4-16-15,-2-4 0 0,0 1 384 0,0-3 0 16,2 0 0-16,0-2 0 0,0-1 0 0,1-3 0 16,1-2-176-16,2-2 176 15,-1-6-832-15,0 0-96 0,5 0-16 0,2-4 0 16,1-4-944-16,0-4-192 0,1-3-32 0,2-4-12608 0,1 0-2496 0</inkml:trace>
  <inkml:trace contextRef="#ctx0" brushRef="#br0" timeOffset="113794.603">22745 7747 23951 0,'0'0'2128'0,"0"0"-1696"0,0 0-432 0,0 0 0 15,0 0 4736-15,0 0 848 0,0 0 176 0,0 0 48 16,0 0-2864-16,0 0-560 0,0 0-112 0,0 0-32 0,1 6-1040 0,1 2-224 15,1-1-32-15,2 2-16 0,3 0-512 0,2 0-96 16,3 3-32-16,2 2 0 0,3-3-288 0,-2 1 160 16,3 1-160-16,-2 2 128 0,2-2-128 0,-1 1 0 15,-1 0 0-15,-1-3 0 0,-1 0 0 0,0 0 0 16,0 1 0-16,-3-3 0 0,-2 0 0 0,-1-1-192 16,0 0 64-16,-2-3 128 0,-1-1-384 0,-2 0 64 15,-1-1 0-15,-3-3 0 16,0 0-896-16,0 0-192 0,0 0-16 0,0 0-16 15,0 0-1504-15,-7 0-288 0,-1 1-64 0</inkml:trace>
  <inkml:trace contextRef="#ctx0" brushRef="#br0" timeOffset="114013.879">22741 8056 7359 0,'0'0'656'0,"-4"0"-528"15,0-2-128-15,0-2 0 0,0-1 7904 0,1-1 1552 16,3-1 304-16,0-2 64 0,1-1-5984 0,3 0-1216 15,2-1-224-15,1-2-48 0,1 0-1152 0,3-3-240 0,3-2-32 16,2 1-16-16,3-1-352 0,0 1-80 0,2 0-16 0,1 0 0 16,-1 1-320-16,-1 0-144 0,-1 1 128 0,-2 2-128 15,-2 0 0-15,2 1 0 0,-2 0 0 0,-3 2 0 32,0 0-688-32,-3 2-208 0,-2 1-64 0,-1 1 0 15,-1 1-1584-15,-1 2-320 0,-1 0-64 0,-3 3-17648 0</inkml:trace>
  <inkml:trace contextRef="#ctx0" brushRef="#br0" timeOffset="114302.613">23202 7594 37087 0,'0'0'816'0,"6"-2"160"0,-1-1 48 0,-5 3 16 0,5-1-832 0,-5 1-208 16,0 0 0-16,3 5 0 0,0 2 1936 0,-2 3 352 15,0-1 64-15,-2 3 16 0,-1 4-1440 0,0-2-288 16,-2 2-48-16,-2 1-16 0,-1-1-192 0,1 3-64 16,1-1 0-16,-1 4 0 0,-1 0-96 0,2 3-32 15,0-3 0-15,-1 1 0 0,1-1-192 0,0 0 0 16,0-3 0-16,0 0 0 15,2-1-720-15,0-4-144 0,1-1-32 0,1-4 0 16,0-3-2400-16,1-6-480 0,0 0-112 0</inkml:trace>
  <inkml:trace contextRef="#ctx0" brushRef="#br0" timeOffset="114600.701">23188 7888 5519 0,'10'-8'496'0,"-5"5"-496"16,1-3 0-16,1-1 0 0,-1-1 6128 0,2 0 1120 0,1 0 240 0,1 1 32 15,0-2-4064-15,0 1-832 0,1-1-144 0,-1 1-48 16,0 0-768-16,-1 3-144 0,2-1-48 0,-1 0 0 15,0 1-608-15,-1 0-128 0,-1 0-32 0,0 2 0 16,0-2-400-16,-1 2-96 0,-2 0-16 0,0 1 0 0,-1-1 48 0,-4 3 0 16,0 0 0-16,0 0 0 15,0 0-608-15,0 0-112 0,0 0-32 0,0 0 0 0,-6-1 128 0,-1 2 0 16,-2 1 16-16,-1 1 0 0,-1 0 368 0,-1 2 0 16,1 3 0-16,1 1 0 0,1 1 400 0,3 1 160 15,1 2 16-15,3 1 16 0,2 1 176 0,2 0 16 16,2 1 16-16,1 0 0 0,1-1-176 0,3 0-48 15,3-2 0-15,0 0 0 0,0-2-336 0,2-2-80 16,0-2-16-16,0-3 0 0,0-1-272 0,0-1-64 16,-1-5-16-16,0 1 0 15,-1-1-1360-15,0-3-272 0,-1-1-48 0,-1-1-16 16,-1 0-1744-16,-2-1-368 0</inkml:trace>
  <inkml:trace contextRef="#ctx0" brushRef="#br0" timeOffset="114918.993">23646 7463 41919 0,'0'0'1856'0,"-3"-5"384"0,0 1-1792 0,3 4-448 0,0 0 0 0,4-3 0 16,1-1 1664-16,2 2 256 0,0 1 32 0,3 3 16 0,2 4-976 0,2 3-192 15,-2 4-32-15,3 4-16 0,2 3-432 16,-1 4-64-16,0 5-32 0,1 0 0 0,-3 1-96 0,-1 0 0 16,-1-2-128-16,-2 1 192 0,-3 2-64 0,-1 0 0 15,-2 2-128-15,-1 0 192 0,-4 1 112 0,-1 0 16 16,0 1 0-16,-3-4 0 0,-3-1-320 0,1-3 0 16,-3-3-208-16,-2-4 80 0,-2-2 128 0,-3-2 144 15,-4-2-16-15,0-2-128 16,-1-3-352-16,2-1-176 0,1-2-48 0,1-2 0 15,4-2-2400-15,0-3-480 0</inkml:trace>
  <inkml:trace contextRef="#ctx0" brushRef="#br0" timeOffset="123821.521">16128 4554 18431 0,'0'0'1632'0,"0"0"-1312"0,0 0-320 0,0 0 0 16,0 0 3280-16,0 0 592 0,0 0 112 0,0 0 32 15,0 0-3216-15,0 0-640 0,3 4-160 16,-3-4 1984-16,2 9 352 0,-1 1 80 0,-2 2 16 0,-2 2-1392 0,0 3-272 15,0 2-48-15,-3 2-16 0,-2 1-160 0,-1 4-32 16,-1 2-16-16,0 1 0 0,-3 0-80 0,-1-2-16 16,0-1 0-16,-2 0 0 0,-1-5-48 0,1 0-16 15,0-3 0-15,1 0 0 0,2-2-144 0,1-3-48 16,1-3 0-16,2 0 0 0,2-2-144 0,0-1 0 16,0-2 0-16,1-1 128 0,-1-1-128 0,0 0 0 15,2 0 0-15,-1-1 0 16,-1-2-1072-16,0 0-192 0,2-1-32 0,5 1-12496 15,-5-1-2496-15</inkml:trace>
  <inkml:trace contextRef="#ctx0" brushRef="#br0" timeOffset="124135.185">15750 5013 26255 0,'0'0'1152'0,"0"0"256"0,0 0-1120 0,0 0-288 0,0 0 0 0,1-6 0 16,1 1 1664-16,-2 5 288 0,3-8 48 0,1 1 16 16,2 0-1616-16,0 1-400 0,1 2 0 15,0-1 1440-15,1 2 208 0,-2-1 32 0,2 1 16 16,1 0-1072-16,0 2-224 0,-4 1-32 0,1 1-16 16,-6-1 96-16,5 5 32 0,-3 0 0 0,-1 3 0 15,-2 0-80-15,-3 3-16 0,-1 3 0 0,-1 0 0 0,-1 3-128 0,-2 1-48 16,0-2 0-16,2 2 0 0,-1-1 48 0,1-3 0 15,3 0 0-15,1 0 0 0,1-4 160 0,3-1 32 16,2-2 16-16,1-1 0 16,0-2-272-16,3-2-48 0,2-1-16 0,1-2 0 0,2-1-128 0,-1-2 192 15,2-2-192-15,-1 1 192 0,1-2-192 0,1 0 0 16,1 1 0-16,-2-1-176 16,2-2-1312-16,-1 1-272 0,0 0-48 0,-2 1-17664 15</inkml:trace>
  <inkml:trace contextRef="#ctx0" brushRef="#br0" timeOffset="126751.432">16082 3863 10367 0,'0'0'448'0,"0"0"112"0,0 0-560 0,0 0 0 15,0 0 0-15,0 0 0 0,0 0 1184 0,0 0 128 16,0-4 32-16,0 4 0 0,-1-5 96 0,1 0 32 16,0 5 0-16,1-5 0 0,0-1 128 0,1 1 16 15,0 0 16-15,1 2 0 0,-3 3-96 0,2-4 0 16,-2 4-16-16,0 0 0 0,3-4-96 0,-3 4-16 16,0 0 0-16,0 0 0 0,0 0-176 0,0 0-32 15,0 0-16-15,0 0 0 0,0 0-352 0,0 0-64 16,1 8 0-16,0 0-16 0,0 2-368 0,-1 3-80 15,0 0-16-15,-1 2 0 0,0 3 48 0,0 0 16 16,-1 3 0-16,0 0 0 0,1 1-32 0,-1-1 0 16,-1 0 0-16,2-1 0 0,-1-2-64 0,0 0-32 0,0-4 0 0,0 0 0 15,1-2-32-15,0-2-16 0,0-2 0 0,1-1 0 16,-1-1 64-16,1-6 16 0,0 0 0 0,0 0 0 16,0 0 64-16,0 0 32 0,0 0 0 0,0 0 0 15,6-1 96-15,1-1 32 0,-2-1 0 0,0 0 0 16,1 1-16-16,0-1 0 0,0 0 0 0,0 1 0 15,1-1-144-15,1 0-16 0,-1 1-16 0,1 1 0 16,0-1-128-16,1 1-32 0,0 1 0 0,-2-2 0 16,2 1-128-16,0 0 0 0,0 0 0 0,0 1 128 15,-2-2-128-15,2 1 0 0,-1 0 0 0,-1 0 0 16,-2 1-1424-16,-5 0-176 16,6-3-16-16,0 1-13936 0,-6 2-2800 0</inkml:trace>
  <inkml:trace contextRef="#ctx0" brushRef="#br0" timeOffset="127188.922">16379 4040 7359 0,'0'0'320'0,"6"-2"80"0,0-1-400 0,0 0 0 15,-2 1 0-15,1-2 0 0,0 3 4352 0,0-2 768 16,0 1 176-16,0 0 16 0,1 0-3024 0,-1 1-624 16,-5 1-112-16,0 0-16 0,0 0-224 0,0 0-32 15,0 0-16-15,2 5 0 0,-1 2-112 0,0 1-32 16,0 2 0-16,-1-1 0 0,-1 2-464 0,1 0-80 0,0 1-32 0,0-1 0 16,0 2-288-16,1-2-64 0,1-1-16 15,1-1 0-15,1 1 48 0,0-1 16 0,1-1 0 0,2 0 0 16,-1-4-64-16,0 1-16 0,1-3 0 0,0-2 0 15,2-1-160-15,1-2 160 0,0-2-160 0,-1-1 160 16,1 0-160-16,0-4 0 0,-2-1 144 0,0 0-144 16,-1-2 128-16,-1 0-128 0,1 0 160 0,-1 2-160 15,-2-3 128-15,0 3-128 0,-2 3 0 0,0 1 0 16,-2 2 144-16,0 5-144 0,0 0 128 0,0 0-128 16,-1 5 384-16,1 2-16 0,0 3 0 0,0 0 0 15,0 3-160-15,2-3-16 0,1 2-16 0,1 0 0 0,1-1-176 0,0-1 0 16,2-1 0-16,1 0 128 0,2 0-128 0,0-4-144 15,-2 0 144-15,2-2-208 16,1 1-2032-16,1-2-384 0,-1-1-96 0</inkml:trace>
  <inkml:trace contextRef="#ctx0" brushRef="#br0" timeOffset="128327.072">23654 4884 29023 0,'0'0'1280'0,"0"0"272"0,0 0-1232 0,0 4-320 0,1 2 0 0,-2 1 0 16,-4 2 1792-16,0 1 288 0,-2 0 64 0,0 3 16 16,-1 4-592-16,0-1-112 0,-2 5-32 0,0-2 0 15,-3 4-576-15,1-1-112 0,-3 1-32 0,0-1 0 0,2-2-112 0,-2 1-16 16,0-2-16-16,3 0 0 0,-1-1-80 0,0-3-16 16,0-1 0-16,2-2 0 0,-1-1-96 0,1-2-32 15,0-1 0-15,1-2 0 0,0-2-208 0,-1 0-128 16,1-2 160-16,1 0-160 0,0-2 0 0,1-2-288 15,0-1 32-15,1-1 16 16,0 1-2176-16,2-3-432 0,1-2-96 0,-1 0 0 0</inkml:trace>
  <inkml:trace contextRef="#ctx0" brushRef="#br0" timeOffset="128574.825">23326 5104 24879 0,'0'0'2208'0,"0"0"-1760"16,0 0-448-16,0 0 0 0,0 0 3184 0,0 0 544 16,0 0 112-16,-2 7 32 0,0-2-1920 0,0 2-384 15,-1 1-80-15,0 1-16 0,0 0-656 0,1 2-144 16,1 1-32-16,-1 1 0 0,0 0-240 0,0 1-48 0,0 0-16 0,0-2 0 16,0 3-176-16,1-2-32 15,0-1-128-15,1 0 192 0,0-2-192 0,1 0 0 0,0-1 0 0,2-1 0 16,1-2 0-16,1 0 0 0,-1 0 0 0,4-1 0 15,2 0 0-15,1-3 0 0,1 0 0 0,1-2 0 16,3-2 0-16,1 0 0 0,1-3-208 0,2 0-13984 16,0-3-2784-16</inkml:trace>
  <inkml:trace contextRef="#ctx0" brushRef="#br0" timeOffset="129325.712">23774 4346 8287 0,'0'0'736'0,"0"0"-592"0,2-5-144 0,-1-1 0 16,-1 1 4272-16,1 0 816 16,-1 5 160-16,0 0 48 0,0 0-2864 0,0 0-560 15,0 0-112-15,0 0-32 0,0 0-512 0,0 0-96 16,2 6-32-16,0 3 0 0,1 2 64 0,-1 0 0 0,1 5 0 0,-2 0 0 16,-1 2-352-16,0 3-64 0,0-2-16 0,1 1 0 15,-2 0-368-15,0-2-80 0,0 0-16 0,0-1 0 16,-1 1-256-16,1-2 0 0,0-1 0 0,0-2 0 15,0-2-128-15,1-3 128 0,0-2-208 0,2-1 80 16,-2-5-1296 0,0 0-256-16,0 0-48 0,0 0-10448 0,8-2-2096 0</inkml:trace>
  <inkml:trace contextRef="#ctx0" brushRef="#br0" timeOffset="129689.624">23802 4408 20271 0,'-10'-8'1792'0,"6"4"-1424"0,0-1-368 0,0 0 0 0,-1-1 3936 0,0 0 720 16,-1 0 144-16,2 0 16 0,3 0-2512 0,3 1-496 16,3-4-96-16,2 1-32 0,2-1-944 0,2 0-192 15,0 1-32-15,3 0-16 0,1 1-272 0,0 1-48 16,1 1-16-16,1 3 0 0,-1 2-160 0,1 2 0 16,-2 2 0-16,0 2 0 0,-5 1 128 0,-1 2-128 15,-1 1 0-15,0 1 128 0,-2 3-128 0,-2 1 128 16,-2 3-128-16,-1 0 128 0,-4-1 160 0,-2 1 32 15,-1-2 0-15,-2 1 0 0,0-1 80 0,-1-2 32 16,0 0 0-16,0 0 0 0,-1-3-64 0,0 2-16 16,2 0 0-16,0-4 0 0,2 0-144 0,1-3-16 15,2-1-16-15,3-5 0 0,0 0 0 0,0 0 0 16,0 0 0-16,3 4 0 0,3-1-48 0,0 0-128 16,2-1 192-16,2 1-64 0,1-1-128 0,1 0 0 15,1 0 0-15,1 0 0 0,0-1 0 0,1 1 0 16,0-2 0-16,-2 1 0 15,-1 0-464-15,-2 0 16 0,-2 1 16 0,-2-2 0 16,-1 0-1440-16,2 1-304 0,-7-1-48 0,0 0-11376 0,0 0-2272 0</inkml:trace>
  <inkml:trace contextRef="#ctx0" brushRef="#br0" timeOffset="130009.014">24216 4547 38927 0,'0'0'848'0,"0"0"176"0,0 0 48 0,0 0 32 0,0 0-880 0,0 0-224 16,0 0 0-16,0 0 0 0,0 0 1344 0,-1 7 208 16,1 1 48-16,0-1 16 0,-1 1-784 0,1 2-176 15,2 0-16-15,0 0-16 0,0 1-496 0,0-1-128 16,1 2 0-16,0-2 0 0,1-1 128 0,-1-2 0 16,2 3 0-16,1-5 0 0,1 0 192 0,0-2 32 15,0-2 16-15,2-1 0 0,0-2 112 0,1-2 32 16,1-2 0-16,0-1 0 0,-4 0 48 0,3 0 16 15,1-1 0-15,0-2 0 0,-1 0-192 0,-1 0-48 16,1-1 0-16,0 1 0 0,-1 1-112 0,-2-1-32 16,0 3 0-16,-1 0 0 0,-1-1 0 0,0-1 0 15,-2 0 0-15,-2 2 0 0,-2 1-192 0,-2 0-160 16,-2-1 32-16,-2 1 0 16,-2 1-1600-16,-3 1-304 0,1 1-64 0,-6 3-20160 0</inkml:trace>
  <inkml:trace contextRef="#ctx0" brushRef="#br0" timeOffset="-160364.168">8425 11926 8287 0,'0'0'736'0,"0"0"-592"0,0 0-144 0,0 0 0 0,0 0 656 0</inkml:trace>
  <inkml:trace contextRef="#ctx0" brushRef="#br0" timeOffset="-159715.212">8442 11910 21247 0,'0'0'944'0,"0"0"192"0,0 0-912 0,0 0-224 15,0 0 0-15,0 0 0 0,0 0 1520 0,0 0 256 16,0 0 48-16,0 0 16 0,0 0-368 0,0 0-64 16,0 0 0-16,0 0-16 0,0 0-208 0,0 0-32 15,0 0-16-15,0 0 0 0,1 8-112 0,0 1-32 16,0-1 0-16,1 1 0 0,1 1-288 0,0 1-64 16,-1 0-16-16,1 1 0 0,0-1-224 0,-1 2-32 0,-1 0-16 0,0 1 0 15,0 0 32-15,0-1 16 16,-1 1 0-16,0 0 0 0,0-2 16 0,0 0 0 0,-1 1 0 0,1 0 0 15,0-3-80-15,0 2-16 0,1-2 0 0,0-2 0 16,0-1-176-16,-1 0-144 0,0-2 192 0,0-5-192 16,0 0 224-16,0 0-64 0,0 0-16 0,0 0 0 15,0 0 32-15,0 0 0 0,0 0 0 0,0 0 0 16,0 0-16-16,0 0 0 0,0 0 0 0,0 0 0 16,1-5 32-16,0-1 16 0,0-1 0 0,0 0 0 15,0 0 48-15,-1 0 16 0,0-1 0 0,1 0 0 16,0 0-48-16,0 0-16 0,0-1 0 0,0 0 0 15,1 1-48-15,0-2-16 0,0-1 0 0,1 0 0 0,0 0-16 16,0 1 0-16,1-2 0 0,0 0 0 0,0-1-128 0,1-1 128 16,1-1-128-16,-1 0 128 0,0 0 0 0,0 0 0 15,2 0 0-15,1 0 0 0,0 1 0 0,0 1-128 16,0 2 192-16,1-1-64 0,1 1-128 0,1 1 128 16,-1 2-128-16,1 1 128 0,1 1-128 0,1 1 0 15,-2 3 144-15,1 0-144 0,1 4 128 0,-2 3-128 16,1 4 128-16,1 3-128 0,-1 1 256 0,-1 4-32 15,1 1 0-15,-2 5 0 0,1-1-224 0,-3 0 176 16,1 0-176-16,0 1 160 0,-2-2-160 0,0-2 160 16,0 0-160-16,-3-3 160 0,0 0-160 0,0 0 0 15,-1 1 0-15,0-1 128 0,1-2-128 0,-2 0 0 16,0-2 0-16,0-1 0 0,0-2 0 0,0 0 0 16,-1-2 0-16,1-1 0 0,-2-6 0 0,0 0 0 15,0 0 0-15,0 0 0 16,3-4-1024-16,0-2-128 0,-1-2-16 0,1-2-16 0,-1 0-2480 15,2-1-496-15</inkml:trace>
  <inkml:trace contextRef="#ctx0" brushRef="#br0" timeOffset="-157239.77">10199 13897 6447 0,'0'0'272'0,"0"0"80"0,0 0-352 0,0 0 0 16,0 0 0-16,0 0 0 0,0 0 3200 0,0 0 560 15,0 0 112-15,0 0 32 0,0 0-2064 0,0 0-416 16,0 0-80-16,0 0 0 0,0 0-144 0,6-2-32 0,-6 2 0 0,5-2 0 16,-1 0 0-16,-4 2 0 0,4-3 0 0,-4 3 0 15,0 0 256-15,0 0 48 0,0 0 16 0,0 0 0 16,5 3 0-16,-1 2 0 0,-1 3 0 0,-1 0 0 16,0 4-368-16,-1 3-80 0,-1 0-16 0,0 2 0 15,0-2-448-15,0-3-80 0,-2 3-32 0,0 0 0 16,0-2-160-16,0 1-48 0,0 0 0 0,1 0 0 0,0-3-256 15,0 2 0-15,1-1 0 0,0 1 0 0,0-1 0 0,1 0 0 16,0-1 0-16,0-2 0 0,0 0-160 0,0 0 160 16,-1-1-160-16,0-1 160 15,0 0-720-15,0-3-48 0,-1 1-16 0,1-5 0 16,0 0-1920-16,0 0-384 0,0 0-80 0,0 0-8960 16,0 0-1792-16</inkml:trace>
  <inkml:trace contextRef="#ctx0" brushRef="#br0" timeOffset="-156890.383">10258 14095 6447 0,'0'0'576'0,"0"0"-576"16,4-2 0-16,0 0 0 0,1-1 4896 0,0 0 864 16,-1 1 192-16,4-1 16 0,0-1-2768 0,1 1-576 15,2-3-96-15,1-1-32 0,3 0-688 0,-4 1-144 16,0 0-16-16,0 1-16 0,0-1-752 0,1-1-160 15,-2 0-16-15,-1 0-16 0,0-1-368 0,2-1-64 16,-2-1 0-16,-1 1-16 0,-2 1-240 0,0 2 176 0,-3 1-176 0,-1 2 160 16,-2 3-160-16,0 0 128 0,0 0-128 0,0 0 128 15,0 0-128-15,0 0 160 0,-6 1-160 0,-1 3 160 16,1 0-288-16,-1 2-64 0,0 0-16 0,-1 1 0 16,0 1 0-16,0 1 0 0,1-2 0 0,0 3 0 15,2-2 208-15,1-1 0 0,0 1-160 0,2-1 160 16,2 1 0-16,1 0 208 0,2 0-16 0,2 0-16 15,1 0 176-15,2 0 32 0,1 1 16 0,2 1 0 0,1-2 48 0,5 3 16 16,0 2 0-16,0-3 0 0,-2 1-176 0,3-2-32 16,0 0-16-16,-1 0 0 0,-1-2-240 0,-5-2 0 15,0-2 0-15,1-2 0 16,-1-2-1424-16,-1-1-336 0,-1-2-64 0</inkml:trace>
  <inkml:trace contextRef="#ctx0" brushRef="#br0" timeOffset="-139329.244">12877 11916 32991 0,'0'0'1472'0,"-1"-3"288"0,1 3-1408 0,0 0-352 0,0 0 0 0,0 0 0 15,0 0 1616-15,0 0 256 0,0 0 48 0,0 0 16 16,0 6-752-16,0 2-160 0,0 0-16 0,2 3-16 16,-2 3-464-16,2-2-80 0,0 3-32 0,-1-2 0 15,0 2-112-15,0-1-32 0,0-1 0 0,1 0 0 16,-2-3 48-16,1 1 16 0,0-1 0 0,0-2 0 15,0-1-48-15,0-2-16 0,-1-5 0 0,0 0 0 16,0 0-96-16,0 0-32 0,0 0 0 0,0 0 0 16,0 0 144-16,5 0 32 0,-1-5 0 0,0-1 0 0,0 0-32 0,0-3 0 15,0-1 0-15,0-1 0 0,1-3-64 0,1-1-16 16,0 0 0-16,1-3 0 0,-1 0-80 0,3 1 0 16,0-1-128-16,1 2 192 0,0 3-192 0,1 1 128 15,-2 2-128-15,1 3 0 0,-1 4 160 0,-1 1-160 16,0 4 160-16,-1 1-160 0,-1 3 352 0,0 3-32 15,-1 2 0-15,-1 3 0 0,-2 2 32 0,1 0 0 16,-1 0 0-16,-1 2 0 0,-1 0-352 0,-1-2 0 16,0-1 0-16,0-1 128 0,-1-2-128 0,2 0 0 15,0-2 128-15,0-2-128 0,0-1 144 0,0 0-144 16,0-7 192-16,1 5-192 0,-1-5 0 0,0 0 0 16,0 0 0-16,0 0 0 0,6-3 0 0,1-1 0 15,-1-2 0-15,3-4 0 0,1-2 0 0,2-3 0 16,2-2 0-16,1-3 0 0,1-2 0 0,1-2 0 15,0-1 0-15,2 2 0 0,-2 1 0 0,1 3 0 16,-1 5 0-16,-1 3 0 0,-2 4 0 0,-1 5 0 16,-1 4 0-16,0 4 0 0,0 4 352 0,-4 1 64 0,-1 6 16 0,-1 3 0 15,-1 1-176-15,0 2-16 0,-2-1-16 0,0 1 0 16,-1-4-80-16,0 1-16 0,0-3 0 0,-1 1 0 16,0-3-128-16,1-1 0 0,-1 0 0 0,1-2 0 31,-1-3-320-31,1-1-128 0,1-2-48 0,-3-6 0 15,0 0-2208-15,0 0-448 0,13-1-96 0,-13 1-16 0</inkml:trace>
  <inkml:trace contextRef="#ctx0" brushRef="#br0" timeOffset="-134265.283">16127 12154 19343 0,'0'0'1728'0,"0"0"-1392"15,0 0-336-15,0 0 0 0,0 0 2160 0,0 0 352 16,0 0 80-16,0 0 16 0,0 0-1504 0,0 0-288 15,0 0-64-15,0 0-16 0,0 0-256 0,0 7-48 16,1 1-16-16,0 1 0 0,0 2 64 0,-1-1 16 16,0 3 0-16,0 2 0 0,-1-2 192 0,1 1 32 15,0 1 16-15,0-1 0 0,0 1-256 0,0 3-48 16,0-2-16-16,0-1 0 0,0-2 0 0,0-1 0 16,0-2 0-16,1-4 0 0,0-1 32 0,-1-5 16 15,0 0 0-15,0 0 0 0,0 0-144 0,0 0-16 16,0 0-16-16,4-5 0 0,0-3 0 0,0-2 0 15,0-1 0-15,-1-3 0 0,2-2-96 0,0 0-32 16,0-1 0-16,0-1 0 0,0-1-160 0,0 0 192 16,0 2-192-16,1 1 192 0,0 2 64 0,-1 0 32 0,1 2 0 0,1 1 0 15,0 3 80-15,-1 1 16 0,3 1 0 0,-1 2 0 16,-1 1-80-16,-1 1-16 0,-6 2 0 0,8 1 0 16,0 2 0-16,0 3 0 0,-1 2 0 0,0 2 0 15,0 4 96-15,0 2 0 0,-2 1 16 0,0 3 0 16,-1 1-144-16,0 3-16 0,-1 0-16 0,0 0 0 15,0-3-96-15,0 0-128 0,0-2 176 0,0-1-176 16,0-1 0-16,0-5 0 0,-1 0 0 0,1-2 0 0,1-2 0 16,-1-1 0-16,0-2-160 0,-3-5 160 15,0 0-3072-15,0 0-480 0</inkml:trace>
  <inkml:trace contextRef="#ctx0" brushRef="#br0" timeOffset="-133039.254">18841 13964 30287 0,'0'0'656'0,"0"0"144"0,0 0 32 0,0 0 32 0,0 0-688 0,0 0-176 16,0 0 0-16,0 0 0 0,0 0 1280 0,2 8 208 15,-1-2 48-15,1 2 16 0,-1-1-368 0,0 1-80 16,-1 0-16-16,1 1 0 0,-1 1-256 0,-1-2-64 15,0 1-16-15,0 1 0 0,0-1-240 0,0 0-64 16,1 1 0-16,0-3 0 0,0 0-288 0,1 1-160 16,0-2 160-16,1 1-160 0,0-1 0 0,-2-6 128 0,0 0-128 0,5 3 0 15,1-2 0-15,-2-1 0 16,1-2 0-16,1-1 0 0,-1 0 0 0,1-2 0 16,0-3 0-16,0 0 0 0,-2 2 0 0,1 0 0 0,0-2 0 0,0 0 0 15,-1 0 288-15,1 1-32 0,0-2-16 0,1 2 0 16,-1-1 48-16,0 4 16 15,-1-3 0-15,1 2 0 0,0 0-96 0,1 1-16 0,-1 2 0 0,0 1 0 16,0-1 16-16,0 2 0 16,-5 0 0-16,6 4 0 0,-2 1 64 0,1 2 16 0,-2-2 0 0,-2 3 0 15,2-1 48-15,-1 0 16 0,-1 0 0 0,0 2 0 16,-1 0-128-16,0 0-32 0,-1-1 0 0,1-1 0 16,-1 2-192-16,2-1 176 0,-2-2-176 0,0 1 160 15,1-1-160-15,0-6 0 0,0 0 0 0,0 0 0 16,0 0 0-16,0 0 0 0,0 0 0 0,5-1 0 15,-5 1 0-15,6-4 0 0,-1-1 0 0,1-3 0 16,0-3 0-16,1 1 0 0,0 3 0 0,1-2 128 0,2-1-128 0,1-3 0 16,-1 1 0-16,4-3 0 0,1-1 128 0,0 3-128 15,1-2 0-15,0 3 128 0,-1 3-128 0,-1 3 0 16,-1 3 0-16,-2 3 128 0,0 3 192 0,-1 4 16 16,-2 2 16-16,-1 3 0 0,-2 2 112 0,-1-2 32 15,-1 1 0-15,0 1 0 0,-3 1-224 0,0-2-32 16,0-1-16-16,0 0 0 0,1 0-224 0,0 0 0 15,0-1 0-15,2 0 0 0,-1-2 0 0,0-1 0 16,0-1-128-16,1-2 128 16,-3-5-1520-16,0 0-192 0,7 0-32 0,0-3-21040 0</inkml:trace>
  <inkml:trace contextRef="#ctx0" brushRef="#br0" timeOffset="-93792.101">18260 12093 10127 0,'0'0'896'0,"0"0"-704"16,2 6-192-16,-1-1 0 0,-1 2 2704 0,0-2 512 16,0-5 112-16,0 0 0 0,1 5-1808 0,-1-5-368 15,0 0-80-15,2 6-16 0,-2-6-144 0,1 7-16 16,-1-7-16-16,-1 5 0 0,1-5-176 0,0 0-16 16,-2 6-16-16,2-6 0 0,-2 4-480 0,0 1-192 15,2-5 176-15,-2 7-176 0,-1-2 160 0,0 0-160 16,-1 0 160-16,1 0-160 0,-1 0 704 0,0-1 32 15,0-1 16-15,4-3 0 0,-6 3 512 0,1-1 96 16,0-4 32-16,0 1 0 0,-1-1-112 0,1-2-32 16,-1-2 0-16,1-1 0 0,-2-3-288 0,0-2-64 15,1 2-16-15,-1-5 0 0,2 0-304 0,0-2-64 0,0-3-16 0,2-3 0 16,-1-4-176-16,3-2-16 0,1-3-16 0,3-2 0 16,1-1-144-16,2 1-16 0,1 2-128 0,2 1 192 15,1 3-32-15,3 0-16 0,1-1 0 0,3 1 0 16,1 0 0-16,1-2 0 0,5 0 0 0,3 1 0 15,3 0-144-15,3 1 128 0,1 1-128 0,0 1 128 16,0 4 0-16,1 2 0 0,4 2 0 0,3 4 0 16,3 1-128-16,3 5 128 0,1 2-128 0,0 3 128 0,-3 3-128 15,0 2 0-15,-1 2 0 0,3 3 0 0,2 2 0 0,2 2 0 16,2 0 128-16,-4 4-128 0,-5 3 0 0,-3 0 0 16,-3 3 0-16,-5 2 0 0,-2 4 0 0,-4 1 0 15,-3 1 0-15,-5 0 0 0,-2 0 0 0,-5 0-144 16,-5 1 144-16,-6 1 0 0,-3 2 0 0,-2 2 0 15,-2 0 128-15,-4 1-128 0,-2 0 224 0,-2-1-48 16,1-1-16-16,-2-3 0 0,-3-1 32 0,0-1 16 16,-4-1 0-16,-2 1 0 0,-7 1 80 0,-3 1 16 15,-4-2 0-15,-2 0 0 0,0 0 160 0,0-2 48 16,2-1 0-16,-2-4 0 0,2-2-288 0,-1-4-48 16,-5-4-16-16,0-4 0 0,0-4-160 0,-1-4 192 15,0-4-192-15,3-5 192 0,2-5-192 0,2-2 0 16,-1-5 0-16,-1-1-176 0,-2-1-160 0,2 2-48 15,0 0 0-15,5 3 0 16,3 0-656-16,4 2-144 0,5 3-32 0,3 1-14784 16,5 1-2944-16</inkml:trace>
  <inkml:trace contextRef="#ctx0" brushRef="#br1" timeOffset="-52066.526">16622 10865 31327 0,'0'0'1392'0,"0"0"272"0,0 0-1328 0,0 0-336 0,0 0 0 0,6 2 0 16,-1 0 2064-16,1-2 352 0,1 0 64 0,1-2 16 16,0 1-992-16,0 0-192 0,1 0-32 0,4-1-16 15,0 0-720-15,-1 0-144 0,0 2-16 0,-1-1-16 0,-1 1-368 16,-1 0 144-16,-1 1-144 0,-2 0 0 15,-2 0-848-15,-4-1-288 0,0 0-48 0,0 0-18224 16</inkml:trace>
  <inkml:trace contextRef="#ctx0" brushRef="#br1" timeOffset="-51700.45">16712 10841 36447 0,'-9'6'1616'0,"5"-4"336"0,-1 0-1568 0,-1 1-384 15,-1 0 0-15,-1 2 0 0,0-1 1312 0,1 1 176 16,0-1 48-16,1 0 0 0,0 1-672 0,1 1-128 16,0 0-32-16,1 0 0 0,1 0-256 0,3-6-64 15,-3 5-16-15,2 0 0 0,-1 1-112 0,2-6-32 16,0 0 0-16,0 6 0 0,0-6 160 0,0 0 16 16,0 0 16-16,0 0 0 0,0 0-112 0,0 0-32 15,3 5 0-15,-3-5 0 0,0 0 128 0,5 5 32 16,2-1 0-16,1-1 0 0,-2-1-432 0,1 0 128 15,0 1-128-15,-2 0 0 0,1-1 320 0,1 1 0 16,1 2-16-16,1 1 0 0,1 0-304 0,1 0 0 0,4 0 0 16,0 1 0-16,1-1 0 0,0 0 0 0,-1 1-144 15,-3 1 144-15,0-1 0 0,-3 2 0 16,-1-1 0-16,-3 2 0 0,-3 1 0 0,-3 0 0 0,-1-1 0 0,-5 2 0 16,-2-1 0-16,-4 1 224 0,-3-2-32 0,-3 1 0 15,-2-1-192-15,0-2 128 0,0-1-128 0,2-2 0 16,0-2 0-16,5-1 0 0,2-4 0 0,4-1 0 15,3-4-1760-15,3-1-352 16,3-4-64-16</inkml:trace>
  <inkml:trace contextRef="#ctx0" brushRef="#br1" timeOffset="-51065.188">16701 12418 12895 0,'0'0'1152'0,"0"0"-928"16,0 0-224-16,0 0 0 0,0 0 5664 0,0 0 1088 16,0 0 224-16,0 0 32 0,0 0-3696 0,0 0-752 15,1 6-128-15,-1 2-48 0,0 2-928 0,0-1-192 16,-2-1-48-16,0 2 0 0,0-1-704 0,0 1-160 15,1-1-32-15,0-1 0 16,1 1-784-16,0-1-176 0,1 0-16 0</inkml:trace>
  <inkml:trace contextRef="#ctx0" brushRef="#br1" timeOffset="-48463.736">19698 11581 22111 0,'0'0'1968'0,"0"0"-1584"0,0 0-384 0,0 0 0 0,-4 3 3120 0,4-3 528 16,-3 5 128-16,3-5 0 0,-3 3-2240 0,0 1-464 15,-1 1-96-15,-1 1-16 0,1-1-464 0,-1 2-112 16,0-1 0-16,0 3-16 0,2-2-240 0,-2 2-128 15,1-1 160-15,1 0-160 0,1-2 224 0,2 1-48 16,1 0-16-16,0-1 0 0,3-1-160 0,1-1 192 16,1 0-192-16,2-2 192 0,1 0 64 0,1-1 32 15,0 0 0-15,0-2 0 0,-1-1-16 0,1 1 0 16,1-2 0-16,0 0 0 0,0 1-272 0,1-1 160 16,-1 1-160-16,-1 0 128 15,0 0-896-15,0 1-192 0,0 0-48 0,-1 0-11424 16,-2 1-2288-16</inkml:trace>
  <inkml:trace contextRef="#ctx0" brushRef="#br1" timeOffset="-48263.491">19885 11515 15663 0,'0'0'1392'0,"0"0"-1120"0,0 0-272 0,0 0 0 16,-3 2 5456-16,-1 1 1040 0,1 2 208 0,0 1 32 15,-1 3-4032-15,1 3-800 0,-2 2-176 0,0 0-16 16,-1 6-816-16,0-1-176 0,2-4-16 0,0 0-16 16,0 0-496-16,0 2-192 0,0-1 176 0,1 0-176 15,-1 2 0-15,1-2-208 0,0 0 16 0,1 5 0 16,1-3-1936-16,0-1-384 0,1-3-80 0</inkml:trace>
  <inkml:trace contextRef="#ctx0" brushRef="#br1" timeOffset="-46466.331">19619 13235 10127 0,'0'0'448'0,"0"0"96"0,3-4-544 0,-1 0 0 0,-1 0 0 0,0-1 0 0,1-1 6240 0,0 1 1136 15,-1 1 240-15,1-1 32 0,-2 0-4768 0,0 5-960 16,0 0-192-16,0 0-48 0,0 0-576 0,0 0-112 16,0 0-32-16,0 0 0 0,0 0-384 0,0 0-96 15,-2 5-16-15,-1 1 0 0,-1 2-272 0,0 2-64 16,0 0-128-16,0 1 192 0,1-2-192 0,-1 2 0 16,2-1 128-16,1 0-128 0,1-1 0 0,2 0 0 15,0 0 0-15,2 0 0 0,2-1 0 0,2-1 0 16,1-2 0-16,1-2 0 0,2 0 0 0,-1-1 0 15,1-2 128-15,-1-1-128 0,0-1 304 0,0 0 16 16,0 1 0-16,-1-1 0 0,0-1-448 0,-3 0-96 16,0-1-16-16,-1 1 0 0,-1 0 240 0,-1 2 0 15,0-2 0-15,0 1-144 16,-4 2-896-16,0 0-176 0,0 0-48 0,4-4-12704 16,-2-1-2544-16</inkml:trace>
  <inkml:trace contextRef="#ctx0" brushRef="#br1" timeOffset="-46298.46">19797 13194 35711 0,'0'0'1584'0,"0"0"320"0,0 0-1520 0,0 0-384 0,0 0 0 0,0 0 0 16,0 0 2192-16,-1 6 368 0,-1-1 80 0,0 2 16 16,2 1-1328-16,-1-1-272 0,0 2-48 0,1 1-16 15,0-1-512-15,-1 5-96 0,0 0-32 0,0 0 0 16,1 2-352-16,-1 0 144 0,-1-1-144 0,1-1 0 15,0 0 0-15,-1 1 0 0,0 2 0 0,0-2 0 16,1 0-1040-16,1 0-224 0,-1 0-32 0,0 1-19696 16</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4.781"/>
    </inkml:context>
    <inkml:brush xml:id="br0">
      <inkml:brushProperty name="width" value="0.05" units="cm"/>
      <inkml:brushProperty name="height" value="0.05" units="cm"/>
      <inkml:brushProperty name="color" value="#5B2D90"/>
    </inkml:brush>
  </inkml:definitions>
  <inkml:trace contextRef="#ctx0" brushRef="#br0">23 194 7367 0 0,'0'0'334'0'0,"-14"-3"132"0"0,5-15 4893 0 0,25-22 2594 0 0,44-4-7840 0 0,-37 29 346 0 0,38-31-447 0 0,-110 70 233 0 0,44-19-161 0 0,0-1 0 0 0,0 1 0 0 0,0 0 0 0 0,1 0-1 0 0,0 0 1 0 0,0 1 0 0 0,0 0 0 0 0,1-1 0 0 0,0 1-1 0 0,0 0 1 0 0,0 1 0 0 0,1-1 0 0 0,0 0 0 0 0,0 1-1 0 0,1-1 1 0 0,0 1 0 0 0,0 0 0 0 0,0-1 0 0 0,1 1-1 0 0,0 0 1 0 0,0 0 0 0 0,0-1 0 0 0,1 1 0 0 0,0 0 0 0 0,1-1-1 0 0,0 1 1 0 0,1 2-84 0 0,-2-8 2 0 0,0 1 0 0 0,0-1 0 0 0,1 0 0 0 0,-1 0 0 0 0,0 1 0 0 0,1-1 0 0 0,-1 0 0 0 0,1 0 0 0 0,0-1 0 0 0,-1 1 0 0 0,1 0 0 0 0,0 0 0 0 0,0-1 0 0 0,-1 1 0 0 0,1-1 0 0 0,0 0-1 0 0,0 1 1 0 0,0-1 0 0 0,-1 0 0 0 0,1 0 0 0 0,0 0 0 0 0,0 0 0 0 0,0 0 0 0 0,0-1 0 0 0,-1 1 0 0 0,1-1 0 0 0,0 1 0 0 0,0-1 0 0 0,-1 1 0 0 0,1-1 0 0 0,0 0 0 0 0,-1 0 0 0 0,1 0 0 0 0,0-1-2 0 0,52-39-23 0 0,-51 39 9 0 0,1-1-1 0 0,-1 0 1 0 0,0 0 0 0 0,0 0-1 0 0,0 0 1 0 0,-1 0 0 0 0,1 0-1 0 0,-1-1 1 0 0,0 1 0 0 0,0-1-1 0 0,0 0 1 0 0,0 0 0 0 0,-1 0-1 0 0,1 0 1 0 0,-1 0-1 0 0,0 0 1 0 0,0 0 0 0 0,0 0-1 0 0,-1 0 1 0 0,0 0 0 0 0,1 0-1 0 0,-2-1 1 0 0,1 1 0 0 0,0 0-1 0 0,-1 0 1 0 0,0 0 0 0 0,0 0-1 0 0,0 0 1 0 0,0 0 0 0 0,-1 0-1 0 0,1 0 1 0 0,-1 0-1 0 0,0 0 1 0 0,0 0 14 0 0,-11-9-1386 0 0,-5-8-4677 0 0,16 16-1112 0 0</inkml:trace>
  <inkml:trace contextRef="#ctx0" brushRef="#br0" timeOffset="279.034">279 163 6911 0 0,'0'0'315'0'0,"0"0"-7"0"0,0 0 109 0 0,0 0 1194 0 0,0 0 542 0 0,0 0 109 0 0,0 0-172 0 0,0 0-787 0 0,3-14 1392 0 0,29-79 1231 0 0,12 43-6978 0 0,-38 45-4528 0 0</inkml:trace>
  <inkml:trace contextRef="#ctx0" brushRef="#br0" timeOffset="716.526">455 150 8287 0 0,'0'0'639'0'0,"-3"5"-507"0"0,3-5 4178 0 0,0-1 4654 0 0,5-8-8720 0 0,1 0-1 0 0,0 1 0 0 0,0-1 1 0 0,1 1-1 0 0,0 0 0 0 0,0 1 0 0 0,1 0 1 0 0,0 0-1 0 0,0 0 0 0 0,1 1 1 0 0,-1 1-1 0 0,1-1 0 0 0,2 1-243 0 0,-9 3 0 0 0,0 1 0 0 0,-1 0 0 0 0,1 0 0 0 0,0 0 0 0 0,-1 0 0 0 0,1 0 0 0 0,0 0 0 0 0,0 0 0 0 0,0 0 0 0 0,0 1 0 0 0,0-1 0 0 0,0 1 0 0 0,0-1 0 0 0,0 1 0 0 0,0 0 0 0 0,0 0 0 0 0,0 0 0 0 0,0 0 0 0 0,0 0 0 0 0,0 0 0 0 0,0 1 0 0 0,0-1 0 0 0,-1 0 0 0 0,1 1 0 0 0,0 0 0 0 0,0 0 0 0 0,0-1 0 0 0,0 1 0 0 0,0 0 0 0 0,-1 0 0 0 0,1 0 0 0 0,-1 1 0 0 0,1-1 0 0 0,0 2 0 0 0,-1 0 0 0 0,0 0 0 0 0,1 1 0 0 0,-1-1 0 0 0,0 0 0 0 0,-1 1 0 0 0,1-1 0 0 0,-1 1 0 0 0,1-1 0 0 0,-1 0 0 0 0,0 1 1 0 0,0-1-1 0 0,-1 1 0 0 0,1-1 0 0 0,-1 1 0 0 0,1-1 0 0 0,-1 0 0 0 0,0 1 0 0 0,-1-1 0 0 0,1 0 0 0 0,-2 3 0 0 0,-3 17 10 0 0,-1 0 130 0 0,6-21-62 0 0,15-15 0 0 0,28-32-32 0 0,33-24 25 0 0,-23 40-71 0 0,-43 29 0 0 0,-6 3 41 0 0,1-1 0 0 0,-1 1-1 0 0,0-1 1 0 0,1 1 0 0 0,-1 0 0 0 0,0 0-1 0 0,-1 0 1 0 0,1 1 0 0 0,-1-1 0 0 0,1 1-1 0 0,-1-1 1 0 0,0 1 0 0 0,0 0 0 0 0,-1 0-1 0 0,1 0 1 0 0,-1 0 0 0 0,0 0 0 0 0,0 0-1 0 0,0 0 1 0 0,0 0 0 0 0,-1 0 0 0 0,0 1-1 0 0,0-1 1 0 0,0 0 0 0 0,0 0 0 0 0,-1 0-1 0 0,0 3-40 0 0,5 37 265 0 0,-3-42-327 0 0,-1 1 0 0 0,0-1 0 0 0,1 1 0 0 0,-1-1 0 0 0,1 1 0 0 0,0-1-1 0 0,0 1 1 0 0,0-1 0 0 0,0 0 0 0 0,0 1 0 0 0,0-1 0 0 0,1 0 0 0 0,-1 0-1 0 0,1 0 1 0 0,-1 0 0 0 0,1 0 0 0 0,0 0 0 0 0,0-1 0 0 0,0 1 0 0 0,0 0 0 0 0,0-1-1 0 0,0 0 1 0 0,0 1 0 0 0,1-1 0 0 0,-1 0 0 0 0,0 0 0 0 0,1 0 0 0 0,-1-1-1 0 0,1 1 1 0 0,-1 0 0 0 0,1-1 0 0 0,-1 0 0 0 0,1 1 0 0 0,-1-1 0 0 0,1 0-1 0 0,-1-1 1 0 0,1 1 0 0 0,-1 0 0 0 0,1-1 0 0 0,-1 1 0 0 0,1-1 0 0 0,-1 0-1 0 0,3 0 63 0 0,6-4-1468 0 0,2-1-277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2.721"/>
    </inkml:context>
    <inkml:brush xml:id="br0">
      <inkml:brushProperty name="width" value="0.05" units="cm"/>
      <inkml:brushProperty name="height" value="0.05" units="cm"/>
      <inkml:brushProperty name="color" value="#5B2D90"/>
    </inkml:brush>
  </inkml:definitions>
  <inkml:trace contextRef="#ctx0" brushRef="#br0">71 0 16847 0 0,'0'0'770'0'0,"-5"7"254"0"0,0 3-562 0 0,1 0 0 0 0,1 0 0 0 0,-1 0 0 0 0,2 0 0 0 0,-1 1 0 0 0,1-1 0 0 0,1 1 0 0 0,0 9-462 0 0,-3 11 373 0 0,-18 168 1715 0 0,19-184-1864 0 0,-1 2 109 0 0,1-1 0 0 0,1 1 0 0 0,1 0 0 0 0,0 0 0 0 0,1 1 0 0 0,1 8-333 0 0,0-25 30 0 0,0 0-1 0 0,1 0 0 0 0,-1 0 1 0 0,0 0-1 0 0,0-1 0 0 0,1 1 1 0 0,-1 0-1 0 0,0-1 0 0 0,1 1 1 0 0,-1-1-1 0 0,0 1 0 0 0,1-1 1 0 0,-1 0-1 0 0,1 1 0 0 0,-1-1 1 0 0,1 0-1 0 0,-1 0 0 0 0,1 0 1 0 0,-1 0-1 0 0,1-1 0 0 0,-1 1 1 0 0,1 0-1 0 0,-1-1 0 0 0,0 1 1 0 0,1 0-1 0 0,-1-1 0 0 0,1 0 1 0 0,-1 1-1 0 0,0-1 0 0 0,0 0 1 0 0,1 0-1 0 0,-1 0 0 0 0,0 0 0 0 0,0 0 1 0 0,0 0-1 0 0,1 0-29 0 0,1-1 66 0 0,12-5 54 0 0,-4 0-77 0 0,0 0 0 0 0,1 1 0 0 0,-1 1 0 0 0,2 0 0 0 0,-1 0 0 0 0,0 2 0 0 0,1-1 0 0 0,0 1 0 0 0,0 1 0 0 0,-1 1 0 0 0,1 0-1 0 0,0 0 1 0 0,11 2-43 0 0,-2 18-350 0 0,-4-2-3510 0 0,-12-16 2233 0 0</inkml:trace>
  <inkml:trace contextRef="#ctx0" brushRef="#br0" timeOffset="452.441">468 99 7831 0 0,'-15'-5'832'0'0,"0"-12"8580"0"0,26-1-5724 0 0,31-7-2404 0 0,-37 22-1207 0 0,0 1 0 0 0,1 0 1 0 0,-1 0-1 0 0,1 0 0 0 0,-1 1 0 0 0,1-1 0 0 0,-1 1 0 0 0,1 1 0 0 0,0-1 0 0 0,0 1 1 0 0,-1 0-1 0 0,1 1 0 0 0,0-1 0 0 0,0 1 0 0 0,-1 0 0 0 0,1 0 0 0 0,-1 1 0 0 0,1 0 1 0 0,-1 0-1 0 0,1 0 0 0 0,-1 1 0 0 0,0-1 0 0 0,0 1 0 0 0,0 0 0 0 0,-1 1 0 0 0,1-1 1 0 0,-1 1-1 0 0,0 0 0 0 0,0 0 0 0 0,0 0 0 0 0,0 1 0 0 0,-1-1 0 0 0,0 1 0 0 0,0 0 1 0 0,0 0-1 0 0,0 0 0 0 0,-1 1 0 0 0,0-1 0 0 0,1 2-77 0 0,-2 0 64 0 0,0-1 0 0 0,0 1-1 0 0,-1 0 1 0 0,0 0 0 0 0,0 0 0 0 0,-1 0 0 0 0,0-1-1 0 0,0 1 1 0 0,-1 0 0 0 0,1-1 0 0 0,-1 1-1 0 0,-1-1 1 0 0,1 1 0 0 0,-1-1 0 0 0,0 0-1 0 0,-1 0 1 0 0,-1 3-64 0 0,-81 90 425 0 0,62-75-406 0 0,-83 81 1845 0 0,106-104-1683 0 0,1-1-46 0 0,0 0-27 0 0,0 0-4 0 0,29-11 75 0 0,-7 7-134 0 0,1 0 1 0 0,0 1 0 0 0,0 1 0 0 0,0 1-1 0 0,1 2 1 0 0,-1 0 0 0 0,0 1 0 0 0,0 1-1 0 0,0 2 1 0 0,-1 0 0 0 0,1 1 0 0 0,-1 1-1 0 0,12 7-45 0 0,-30-13-9 0 0,1 2-1 0 0,-1-1 1 0 0,1 0-1 0 0,-1 1 0 0 0,0 0 1 0 0,0 0-1 0 0,-1 0 1 0 0,1 0-1 0 0,0 1 0 0 0,-1-1 1 0 0,0 1-1 0 0,0 0 1 0 0,0 0-1 0 0,0 0 0 0 0,1 4 10 0 0,-3-7-629 0 0,-1-1-188 0 0,0 0-1159 0 0,0 0-4777 0 0,0 0-2045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1.974"/>
    </inkml:context>
    <inkml:brush xml:id="br0">
      <inkml:brushProperty name="width" value="0.05" units="cm"/>
      <inkml:brushProperty name="height" value="0.05" units="cm"/>
      <inkml:brushProperty name="color" value="#5B2D90"/>
    </inkml:brush>
  </inkml:definitions>
  <inkml:trace contextRef="#ctx0" brushRef="#br0">84 1 14711 0 0,'0'0'672'0'0,"0"0"-9"0"0,0 0-295 0 0,0 0 327 0 0,-5 7 1117 0 0,-26 83 1416 0 0,24-60-2898 0 0,1-9-127 0 0,-3 11 91 0 0,1 1-1 0 0,1 0 0 0 0,2 1 0 0 0,-1 26-293 0 0,10-25 80 0 0,-4-35-80 0 0,0 1 0 0 0,0-1 0 0 0,0 1 0 0 0,0-1 0 0 0,0 1 0 0 0,1 0 0 0 0,-1-1 0 0 0,0 1 0 0 0,0-1 0 0 0,0 1 0 0 0,1-1 0 0 0,-1 1 0 0 0,0-1 0 0 0,1 1 0 0 0,-1-1 0 0 0,0 0 0 0 0,1 1 0 0 0,-1-1 0 0 0,1 1 0 0 0,-1-1 0 0 0,0 0 0 0 0,1 1 0 0 0,-1-1 0 0 0,1 0 0 0 0,-1 1 0 0 0,1-1 0 0 0,-1 0 0 0 0,1 0 0 0 0,0 0 0 0 0,-1 1 0 0 0,1-1 0 0 0,-1 0 0 0 0,1 0 0 0 0,-1 0 0 0 0,1 0 0 0 0,0 0 0 0 0,-1 0 0 0 0,1 0 0 0 0,-1 0 0 0 0,1 0 0 0 0,0-1 0 0 0,0 1 0 0 0,3-1 0 0 0,1 0 0 0 0,0-1 0 0 0,0 0 0 0 0,-1 0 0 0 0,1 0 0 0 0,-1 0 0 0 0,0-1 0 0 0,1 1 0 0 0,-1-1 0 0 0,0 0 0 0 0,-1-1 0 0 0,4-3 0 0 0,3 0 0 0 0,23-22 0 0 0,-24 19 0 0 0,1 1 0 0 0,0 1 0 0 0,0 0 0 0 0,1 1 0 0 0,0 0 0 0 0,1 0 0 0 0,5-2 0 0 0,-1 7 0 0 0,-13 4 14 0 0,-1 1 0 0 0,1-1 0 0 0,-1 0 0 0 0,1 1 0 0 0,-1-1 0 0 0,0 1 0 0 0,0 0 0 0 0,0 0-1 0 0,0-1 1 0 0,0 1 0 0 0,-1 1 0 0 0,1-1 0 0 0,-1 0 0 0 0,0 0 0 0 0,0 1 0 0 0,0-1 0 0 0,0 0 0 0 0,-1 1 0 0 0,1-1 0 0 0,-1 1 0 0 0,0-1-1 0 0,0 0 1 0 0,0 4-14 0 0,6 30 96 0 0,7-15-323 0 0,28-16-3720 0 0,-33-8 2257 0 0</inkml:trace>
  <inkml:trace contextRef="#ctx0" brushRef="#br0" timeOffset="280.867">407 334 5527 0 0,'0'0'423'0'0,"7"-5"1552"0"0,15-8 4045 0 0,2 2-3363 0 0,34-22-1481 0 0,-58 32-1167 0 0,1 1 0 0 0,-1 0 0 0 0,0-1 0 0 0,1 1 0 0 0,-1-1 0 0 0,0 1 0 0 0,1-1 0 0 0,-1 1 0 0 0,0-1 0 0 0,0 1 0 0 0,0-1 0 0 0,1 1 0 0 0,-1-1 0 0 0,0 1 0 0 0,0-1 0 0 0,0 1 0 0 0,0-1 0 0 0,0 1 0 0 0,0-1 0 0 0,0 1 0 0 0,0-1 0 0 0,0 0 0 0 0,0 1 0 0 0,0-1 0 0 0,0 1 0 0 0,0-1 0 0 0,-1 1 0 0 0,1-1 0 0 0,0 1 0 0 0,0-1 0 0 0,0 1 0 0 0,-1-1 0 0 0,1 1 0 0 0,0-1 0 0 0,-1 1 0 0 0,1 0 0 0 0,0-1 0 0 0,-1 1 0 0 0,1-1 0 0 0,-1 1 0 0 0,1 0 0 0 0,-1-1 0 0 0,1 1 0 0 0,0 0 0 0 0,-1 0 0 0 0,1-1 0 0 0,-1 1 0 0 0,0 0 0 0 0,1 0 0 0 0,-1 0 0 0 0,1 0 0 0 0,-1 0 0 0 0,1 0 0 0 0,-1 0 0 0 0,1-1 0 0 0,-1 2 0 0 0,1-1 0 0 0,-1 0 0 0 0,1 0 0 0 0,-1 0 0 0 0,0 0 0 0 0,1 0 0 0 0,-1 0 1 0 0,1 0-1 0 0,-1 1 0 0 0,1-1 0 0 0,-1 0 0 0 0,1 0 0 0 0,0 1 0 0 0,-1-1-9 0 0,-6 2 233 0 0,1 1 1 0 0,-1 0 0 0 0,1 0 0 0 0,0 0-1 0 0,0 1 1 0 0,0 0 0 0 0,0 0 0 0 0,1 0 0 0 0,-1 1-1 0 0,1 0 1 0 0,0 0 0 0 0,1 0 0 0 0,-2 2-234 0 0,4-5 100 0 0,0 1 0 0 0,0-1 1 0 0,1 1-1 0 0,-1-1 0 0 0,1 1 0 0 0,-1 0 1 0 0,1-1-1 0 0,0 1 0 0 0,0 0 0 0 0,0 0 1 0 0,1 0-1 0 0,-1 0 0 0 0,1 0 1 0 0,-1-1-1 0 0,1 1 0 0 0,0 0 0 0 0,0 0 1 0 0,0 0-1 0 0,1 0 0 0 0,-1 0 0 0 0,1 0 1 0 0,-1 0-1 0 0,1 0 0 0 0,0 0 1 0 0,0 0-1 0 0,0-1 0 0 0,1 1 0 0 0,-1 0 1 0 0,1-1-1 0 0,-1 1 0 0 0,1-1 0 0 0,0 1-100 0 0,8 3 24 0 0,-1 1 0 0 0,1-2-1 0 0,0 0 1 0 0,0 0-1 0 0,1 0 1 0 0,0-2 0 0 0,0 1-1 0 0,0-1 1 0 0,0-1-1 0 0,0 0 1 0 0,0 0-1 0 0,0-1 1 0 0,1-1 0 0 0,-1 0-1 0 0,1 0 1 0 0,-1-1-1 0 0,0-1 1 0 0,0 0-1 0 0,9-3-23 0 0,30-4-788 0 0,-17 1-5522 0 0,-8 2-1425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41.505"/>
    </inkml:context>
    <inkml:brush xml:id="br0">
      <inkml:brushProperty name="width" value="0.05" units="cm"/>
      <inkml:brushProperty name="height" value="0.05" units="cm"/>
      <inkml:brushProperty name="color" value="#5B2D90"/>
    </inkml:brush>
  </inkml:definitions>
  <inkml:trace contextRef="#ctx0" brushRef="#br0">104 1 13823 0 0,'0'0'1062'0'0,"6"14"67"0"0,0 16 514 0 0,-1 0 0 0 0,-1 0 0 0 0,-2 0 1 0 0,-1 21-1644 0 0,1 13 425 0 0,0-23-527 0 0,2 26 270 0 0,2-23-4184 0 0,-5-37-2991 0 0</inkml:trace>
  <inkml:trace contextRef="#ctx0" brushRef="#br0" timeOffset="159.273">1 263 13759 0 0,'0'0'71'0'0,"1"0"0"0"0,-1 0 1 0 0,1 0-1 0 0,-1 0 0 0 0,0 0 0 0 0,1 0 0 0 0,-1 0 0 0 0,1 0 0 0 0,-1 0 0 0 0,0 0 0 0 0,1 0 0 0 0,-1-1 0 0 0,1 1 0 0 0,-1 0 0 0 0,0 0 0 0 0,1 0 1 0 0,-1-1-1 0 0,0 1 0 0 0,1 0 0 0 0,-1 0 0 0 0,0-1 0 0 0,1 1 0 0 0,-1 0 0 0 0,0-1 0 0 0,0 1 0 0 0,1 0 0 0 0,-1-1 0 0 0,0 1 0 0 0,0 0 0 0 0,0-1 1 0 0,1 1-1 0 0,-1-1 0 0 0,0 1 0 0 0,0 0 0 0 0,0-1 0 0 0,0 1 0 0 0,0-1 0 0 0,0 1 0 0 0,0 0 0 0 0,0-1 0 0 0,0 1 0 0 0,0-1 0 0 0,0 1 0 0 0,0-1 1 0 0,0 1-1 0 0,0 0 0 0 0,0-1 0 0 0,-1 1 0 0 0,1-1 0 0 0,0 1 0 0 0,0 0 0 0 0,0-1 0 0 0,-1 1 0 0 0,1 0 0 0 0,0-1 0 0 0,0 1 0 0 0,-1 0 0 0 0,1-1 1 0 0,0 1-1 0 0,-1 0 0 0 0,1 0 0 0 0,0-1 0 0 0,-1 1 0 0 0,1 0 0 0 0,0 0 0 0 0,-1 0 0 0 0,1-1 0 0 0,-1 1-71 0 0,3-1-38 0 0,13-6 317 0 0,-1 0-1 0 0,1 2 1 0 0,0 0 0 0 0,0 0-1 0 0,1 2 1 0 0,-1 0 0 0 0,1 0-1 0 0,5 1-278 0 0,60-13-1940 0 0,-62 10-2700 0 0,0 0-1476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38.371"/>
    </inkml:context>
    <inkml:brush xml:id="br0">
      <inkml:brushProperty name="width" value="0.05" units="cm"/>
      <inkml:brushProperty name="height" value="0.05" units="cm"/>
      <inkml:brushProperty name="color" value="#5B2D90"/>
    </inkml:brush>
  </inkml:definitions>
  <inkml:trace contextRef="#ctx0" brushRef="#br0">52 426 5983 0 0,'0'0'464'0'0,"0"0"102"0"0,0 0 1563 0 0,0 0 719 0 0,0 0 140 0 0,0 0-247 0 0,0 0-1139 0 0,0 0-502 0 0,1-8 822 0 0,9-94 990 0 0,-9 80-2836 0 0,-1 0-1 0 0,-1 0 1 0 0,-1 0-1 0 0,-1 0 0 0 0,-1 1 1 0 0,-1-1-1 0 0,-1 1 0 0 0,0 0 1 0 0,-9-17-76 0 0,-6-17 626 0 0,20 54-515 0 0,6-11 513 0 0,4 8-558 0 0,-1 2 1 0 0,1-1-1 0 0,-1 1 0 0 0,1 1 0 0 0,0-1 0 0 0,0 2 1 0 0,0-1-1 0 0,-1 1 0 0 0,1 0 0 0 0,0 1 0 0 0,0 0 1 0 0,1 1-67 0 0,53 2 45 0 0,-55-4-160 0 0,9-3-1381 0 0,-13 2-5498 0 0,-4 1-289 0 0</inkml:trace>
  <inkml:trace contextRef="#ctx0" brushRef="#br0" timeOffset="265.259">141 113 9215 0 0,'-38'43'827'0'0,"21"-26"1897"0"0,3-3 3952 0 0,13-13-3676 0 0,1-1-1399 0 0,3 12 1919 0 0,4-9-3445 0 0,-1-1 1 0 0,1 0-1 0 0,0-1 0 0 0,0 0 0 0 0,0 0 1 0 0,-1 0-1 0 0,1-1 0 0 0,0 0 0 0 0,0 0 1 0 0,0-1-1 0 0,0 0 0 0 0,0 0 0 0 0,0 0 1 0 0,-1-1-1 0 0,1 0 0 0 0,0-1-75 0 0,87-18-1731 0 0,-81 17 126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3:37.356"/>
    </inkml:context>
    <inkml:brush xml:id="br0">
      <inkml:brushProperty name="width" value="0.05" units="cm"/>
      <inkml:brushProperty name="height" value="0.05" units="cm"/>
      <inkml:brushProperty name="color" value="#5B2D90"/>
    </inkml:brush>
  </inkml:definitions>
  <inkml:trace contextRef="#ctx0" brushRef="#br0">0 0 9215 0 0,'0'0'422'0'0,"0"0"-13"0"0,0 0 131 0 0,0 0 1525 0 0,0 0 698 0 0,0 0 138 0 0,0 0-239 0 0,0 0-1133 0 0,0 0-495 0 0,0 0-96 0 0,0 0-78 0 0,4 7 232 0 0,29 123 951 0 0,-28-98-1837 0 0,3 39-41 0 0,-4 1 0 0 0,-3 0 0 0 0,-3 0 0 0 0,-3 0 0 0 0,-4 7-165 0 0,6-41 18 0 0,0 64-54 0 0,3-101-59 0 0,0-1-1 0 0,18-7-697 0 0,12-40-1881 0 0,-18 10-3474 0 0,-10 29 3675 0 0,5-13-4967 0 0</inkml:trace>
  <inkml:trace contextRef="#ctx0" brushRef="#br0" timeOffset="281.564">227 37 15287 0 0,'0'0'698'0'0,"0"0"-10"0"0,0 0-320 0 0,0 0 298 0 0,0 0 181 0 0,0 0 32 0 0,0 0-30 0 0,1 2-156 0 0,8 52 566 0 0,-2 1 0 0 0,-2 1 0 0 0,-3-1 0 0 0,-2 1 0 0 0,-4 14-1259 0 0,2 49 1033 0 0,1-73-945 0 0,0-16 6 0 0,1 1 1 0 0,1-1-1 0 0,2 0 1 0 0,1 0-1 0 0,5 18-94 0 0,10-21-164 0 0,-2-40-941 0 0,-2-9-1654 0 0,-8 6-3534 0 0,-2-3-1706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35.848"/>
    </inkml:context>
    <inkml:brush xml:id="br0">
      <inkml:brushProperty name="width" value="0.05" units="cm"/>
      <inkml:brushProperty name="height" value="0.05" units="cm"/>
      <inkml:brushProperty name="color" value="#004F8B"/>
    </inkml:brush>
  </inkml:definitions>
  <inkml:trace contextRef="#ctx0" brushRef="#br0">6 5 6911 0 0,'0'0'315'0'0,"0"0"-7"0"0,0 0 33 0 0,0 0 875 0 0,-2-5 1413 0 0,2 6 5473 0 0,-4 126-5382 0 0,18 351-106 0 0,-14-468-2564 0 0,0 7 49 0 0,1 0-1 0 0,1 0 1 0 0,1 0 0 0 0,0 0 0 0 0,1 0 0 0 0,1-1 0 0 0,2 6-99 0 0,5-35 66 0 0,-5-4-27 0 0,-2 0-1 0 0,0-1 0 0 0,-1 0 0 0 0,0 0 0 0 0,-2 0 1 0 0,0-1-39 0 0,17-82 149 0 0,-14 85-161 0 0,1 0 0 0 0,0 1 0 0 0,1 0 0 0 0,0 1 0 0 0,2-1 0 0 0,-1 1 0 0 0,3-1 12 0 0,-10 13-4 0 0,1 0 0 0 0,0 0-1 0 0,0 0 1 0 0,0 1 0 0 0,0-1 0 0 0,0 0-1 0 0,0 1 1 0 0,0-1 0 0 0,1 1 0 0 0,-1 0-1 0 0,1-1 1 0 0,-1 1 0 0 0,1 1 0 0 0,-1-1-1 0 0,1 0 1 0 0,-1 0 0 0 0,1 1 0 0 0,0 0-1 0 0,-1-1 1 0 0,1 1 0 0 0,0 0 0 0 0,-1 0-1 0 0,1 1 1 0 0,0-1 0 0 0,-1 0 0 0 0,1 1-1 0 0,-1 0 1 0 0,1 0 0 0 0,-1-1 0 0 0,1 1-1 0 0,-1 1 1 0 0,1-1 0 0 0,-1 0 0 0 0,0 1 4 0 0,5 2 2 0 0,0 1 0 0 0,0 0 1 0 0,-1 0-1 0 0,0 1 0 0 0,0 0 0 0 0,-1 0 1 0 0,1 0-1 0 0,-1 1 0 0 0,-1 0 1 0 0,3 3-3 0 0,4 16 156 0 0,0 0 0 0 0,-2 0-1 0 0,-1 1 1 0 0,-1 0 0 0 0,-1 0 0 0 0,-1 1 0 0 0,-2-1 0 0 0,-1 1 0 0 0,-1 0 0 0 0,-1 0 0 0 0,-3 19-156 0 0,3-2 42 0 0,16-44-666 0 0,18-17-4726 0 0,-25 10-2740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37.281"/>
    </inkml:context>
    <inkml:brush xml:id="br0">
      <inkml:brushProperty name="width" value="0.05" units="cm"/>
      <inkml:brushProperty name="height" value="0.05" units="cm"/>
      <inkml:brushProperty name="color" value="#004F8B"/>
    </inkml:brush>
  </inkml:definitions>
  <inkml:trace contextRef="#ctx0" brushRef="#br0">1 1 11975 0 0,'0'0'923'0'0,"0"0"-260"0"0,2 0 1142 0 0,68 13 7851 0 0,41-20-12042 0 0,-96 5 1392 0 0,-4 1-6897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37.434"/>
    </inkml:context>
    <inkml:brush xml:id="br0">
      <inkml:brushProperty name="width" value="0.05" units="cm"/>
      <inkml:brushProperty name="height" value="0.05" units="cm"/>
      <inkml:brushProperty name="color" value="#004F8B"/>
    </inkml:brush>
  </inkml:definitions>
  <inkml:trace contextRef="#ctx0" brushRef="#br0">1 0 8287 0 0,'0'0'639'0'0,"0"0"37"0"0,0 0 1695 0 0,0 1 1826 0 0,7 4-1925 0 0,21 6 3007 0 0,22-5-3399 0 0,-26-4-1143 0 0,253 15-347 0 0,-262-17-1695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38.388"/>
    </inkml:context>
    <inkml:brush xml:id="br0">
      <inkml:brushProperty name="width" value="0.05" units="cm"/>
      <inkml:brushProperty name="height" value="0.05" units="cm"/>
      <inkml:brushProperty name="color" value="#004F8B"/>
    </inkml:brush>
  </inkml:definitions>
  <inkml:trace contextRef="#ctx0" brushRef="#br0">264 2100 13615 0 0,'0'0'628'0'0,"0"1"-17"0"0,-1-1-515 0 0,1 1-1 0 0,-1 0 1 0 0,1 0 0 0 0,-1-1-1 0 0,1 1 1 0 0,-1 0 0 0 0,0-1-1 0 0,1 1 1 0 0,-1-1 0 0 0,0 1-1 0 0,1-1 1 0 0,-1 1 0 0 0,0-1-1 0 0,0 0 1 0 0,0 1 0 0 0,1-1-1 0 0,-1 0 1 0 0,0 0 0 0 0,0 1-1 0 0,0-1 1 0 0,0 0 0 0 0,1 0-1 0 0,-1 0 1 0 0,0 0 0 0 0,0 0-1 0 0,0 0 1 0 0,0 0 0 0 0,0 0-1 0 0,0-1 1 0 0,1 1 0 0 0,-1 0-1 0 0,0 0 1 0 0,0-1 0 0 0,0 1-1 0 0,1 0 1 0 0,-1-1 0 0 0,0 1-1 0 0,0-1 1 0 0,1 1 0 0 0,-1-1-1 0 0,0 0 1 0 0,1 1 0 0 0,-1-1-1 0 0,1 1 1 0 0,-1-1 0 0 0,1 0-1 0 0,-1 0 1 0 0,1 1 0 0 0,-1-1-1 0 0,1 0 1 0 0,0 0 0 0 0,-1 0 0 0 0,1 1-1 0 0,0-1 1 0 0,0 0 0 0 0,0 0-1 0 0,-1 0-95 0 0,-45-136 5641 0 0,20 80-4804 0 0,-39-112 649 0 0,5-79-710 0 0,50 192-708 0 0,1 0 0 0 0,4 0 0 0 0,1 0 0 0 0,3-1 0 0 0,3 0 0 0 0,2 1 0 0 0,3 0 0 0 0,1 0 0 0 0,4 0 0 0 0,2 2 0 0 0,2-1 0 0 0,12-22-68 0 0,31-62 0 0 0,6 4 0 0 0,7 2 0 0 0,23-26 0 0 0,-60 103-2 0 0,42-55-141 0 0,-48 110-2729 0 0,-12 11-5821 0 0,-9-5 851 0 0</inkml:trace>
</inkml:ink>
</file>

<file path=ppt/ink/ink3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1:44:03.340"/>
    </inkml:context>
    <inkml:brush xml:id="br0">
      <inkml:brushProperty name="width" value="0.05292" units="cm"/>
      <inkml:brushProperty name="height" value="0.05292" units="cm"/>
      <inkml:brushProperty name="color" value="#0070C0"/>
    </inkml:brush>
  </inkml:definitions>
  <inkml:trace contextRef="#ctx0" brushRef="#br0">13557 3583 11967 0,'0'0'1072'0,"0"0"-864"16,0 0-208-16,0 0 0 0,0 0 6064 0,4-3 1168 16,1-2 224-16,4 0 48 0,1-1-4976 0,6 0-992 15,1-3-208-15,4 0-48 0,5 0 192 0,6 0 16 16,6 2 16-16,6 0 0 0,6-1-304 0,4 1-64 16,-1-1-16-16,7 2 0 0,6 2-480 0,3 0-80 15,3-1-32-15,0 1 0 0,-3 1-352 0,2 0-176 16,2 0 160-16,0-1-160 0,0-1 0 0,-7 1 0 15,-3 0 0-15,-4-1 0 16,-2 1-928-16,-2-1-128 0,-3 0-32 0,-5 1 0 16,-6 2-1264-16,-7 2-256 0,-6 0-48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39.245"/>
    </inkml:context>
    <inkml:brush xml:id="br0">
      <inkml:brushProperty name="width" value="0.05" units="cm"/>
      <inkml:brushProperty name="height" value="0.05" units="cm"/>
      <inkml:brushProperty name="color" value="#004F8B"/>
    </inkml:brush>
  </inkml:definitions>
  <inkml:trace contextRef="#ctx0" brushRef="#br0">215 41 5527 0 0,'0'0'250'0'0,"0"0"-2"0"0,4-21 7982 0 0,-4 20-8134 0 0,0 0 0 0 0,0 0 0 0 0,0 0 0 0 0,0 1 0 0 0,-1-1 0 0 0,1 0 0 0 0,0 0-1 0 0,0 0 1 0 0,-1 1 0 0 0,1-1 0 0 0,0 0 0 0 0,-1 0 0 0 0,1 1 0 0 0,-1-1 0 0 0,1 0 0 0 0,-1 1-1 0 0,0-1 1 0 0,1 0 0 0 0,-1 1 0 0 0,1-1 0 0 0,-1 1 0 0 0,0-1 0 0 0,0 1 0 0 0,1-1 0 0 0,-1 1-1 0 0,0 0 1 0 0,0-1 0 0 0,1 1 0 0 0,-1 0 0 0 0,0 0 0 0 0,0 0 0 0 0,0-1 0 0 0,0 1 0 0 0,1 0-1 0 0,-1 0 1 0 0,0 0 0 0 0,0 0 0 0 0,0 0 0 0 0,0 0 0 0 0,1 1 0 0 0,-1-1 0 0 0,0 0 0 0 0,0 0 0 0 0,0 1-1 0 0,1-1 1 0 0,-1 0 0 0 0,0 1 0 0 0,0-1 0 0 0,1 1 0 0 0,-1-1 0 0 0,0 1 0 0 0,1-1 0 0 0,-1 1-1 0 0,0 0-95 0 0,-39 34 1488 0 0,39-34-1364 0 0,-16 16 347 0 0,0 1 0 0 0,2 0 0 0 0,0 1 1 0 0,1 1-1 0 0,0 0 0 0 0,2 1 1 0 0,1 0-1 0 0,-7 19-471 0 0,17-39 20 0 0,-1 1 0 0 0,1 0 0 0 0,0 0 0 0 0,0 0 0 0 0,0 0 0 0 0,1 0 0 0 0,-1 0 0 0 0,0 1 0 0 0,1-1 0 0 0,-1 0 0 0 0,1 0 0 0 0,0 0 0 0 0,0 0 0 0 0,0 1 0 0 0,0-1 0 0 0,0 0 0 0 0,0 0 0 0 0,1 1 0 0 0,-1-1 0 0 0,1 0 0 0 0,-1 0 0 0 0,1 0 0 0 0,0 0 0 0 0,0 0 0 0 0,0 0 0 0 0,0 0 0 0 0,0 0 0 0 0,0 0 0 0 0,1 0 0 0 0,-1-1 0 0 0,1 1 0 0 0,-1-1 0 0 0,1 1 0 0 0,-1-1 0 0 0,1 1 0 0 0,0-1 0 0 0,0 0 0 0 0,0 0 0 0 0,0 0 0 0 0,0 0 0 0 0,0 0 0 0 0,0 0 0 0 0,0 0 0 0 0,0-1 0 0 0,0 1 0 0 0,0-1 0 0 0,1 1 0 0 0,-1-1 0 0 0,0 0 0 0 0,0 0 0 0 0,0 0 0 0 0,1 0-20 0 0,10-5 0 0 0,0 1 0 0 0,-1-2 0 0 0,1 0 0 0 0,-1 0 0 0 0,-1-1 0 0 0,1 0 0 0 0,-1-1 0 0 0,0-1 0 0 0,-1 0 0 0 0,0 0 0 0 0,0-1 0 0 0,-1 0 0 0 0,0 0 0 0 0,4-9 0 0 0,17-35-80 0 0,-29 52 78 0 0,-1 0-1 0 0,1 1 1 0 0,-1-1-1 0 0,1 0 1 0 0,-1 0 0 0 0,0 0-1 0 0,0 1 1 0 0,0-1-1 0 0,0 0 1 0 0,0 0-1 0 0,0 1 1 0 0,0-1 0 0 0,-1 0-1 0 0,1 0 1 0 0,-1 1-1 0 0,1-1 1 0 0,-1 0-1 0 0,1 1 1 0 0,-1-1 0 0 0,0 0-1 0 0,0 1 1 0 0,0-1-1 0 0,0 1 1 0 0,0-1 0 0 0,0 1-1 0 0,-1 0 1 0 0,1 0-1 0 0,0-1 1 0 0,-1 1-1 0 0,1 0 1 0 0,0 0 0 0 0,-1 0-1 0 0,0 0 3 0 0,-2-1 9 0 0,-8 6 150 0 0,9 12-10 0 0,29 74-25 0 0,-14-62-109 0 0,-6-11 56 0 0,-1 1 0 0 0,0 0 0 0 0,-1 0 0 0 0,-1 0 0 0 0,-1 0 0 0 0,0 1 0 0 0,-1-1 0 0 0,-1 0 0 0 0,-1 1 0 0 0,-1-1 0 0 0,-1 0 0 0 0,0 0 0 0 0,-2 6-71 0 0,0-8 134 0 0,3-3-14 0 0,0 0 0 0 0,-2 0 0 0 0,1-1 0 0 0,-2 0 0 0 0,0 0 0 0 0,0 0-1 0 0,-1 0 1 0 0,0-1 0 0 0,-1 0 0 0 0,0 0 0 0 0,-1-1 0 0 0,0 0 0 0 0,-4 2-120 0 0,9-9-1 0 0,0-1 0 0 0,0 0 0 0 0,-1 0 0 0 0,1 0 0 0 0,-1 0 0 0 0,1-1 0 0 0,-1 0 0 0 0,0 1-1 0 0,1-1 1 0 0,-1-1 0 0 0,0 1 0 0 0,0 0 0 0 0,0-1 0 0 0,0 0 0 0 0,0 0 0 0 0,1 0 0 0 0,-1 0 0 0 0,0-1 0 0 0,0 1 0 0 0,0-1 0 0 0,0 0 0 0 0,1 0 0 0 0,-1-1-1 0 0,0 1 1 0 0,1-1 0 0 0,-1 0 0 0 0,1 0 0 0 0,0 0 0 0 0,0 0 0 0 0,-1-1 1 0 0,2 0-243 0 0,1-1 0 0 0,-1 0 0 0 0,1 0-1 0 0,0 0 1 0 0,0-1 0 0 0,0 1 0 0 0,1 0 0 0 0,0 0-1 0 0,-1 0 1 0 0,1-1 0 0 0,1 1 0 0 0,-1 0 0 0 0,1 0 0 0 0,-1 0-1 0 0,1-1 1 0 0,1 1 0 0 0,-1 0 0 0 0,0 0 0 0 0,1 0 0 0 0,0 1-1 0 0,0-1 1 0 0,0 0 0 0 0,0 1 0 0 0,1-1 0 0 0,-1 1-1 0 0,2-2 244 0 0,19-26-2766 0 0,-11 13 1343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41.126"/>
    </inkml:context>
    <inkml:brush xml:id="br0">
      <inkml:brushProperty name="width" value="0.05" units="cm"/>
      <inkml:brushProperty name="height" value="0.05" units="cm"/>
      <inkml:brushProperty name="color" value="#004F8B"/>
    </inkml:brush>
  </inkml:definitions>
  <inkml:trace contextRef="#ctx0" brushRef="#br0">13 246 11975 0 0,'0'0'547'0'0,"0"0"-11"0"0,-5-13 1929 0 0,-1-10 4103 0 0,5-2-3434 0 0,12-50-1484 0 0,-9 67-1649 0 0,1 0 0 0 0,0 1 0 0 0,0-1 0 0 0,1 1 0 0 0,0-1 1 0 0,0 1-1 0 0,1 0 0 0 0,0 1 0 0 0,0-1 0 0 0,3-2-1 0 0,25-15-4356 0 0,-24 20-3903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44.135"/>
    </inkml:context>
    <inkml:brush xml:id="br0">
      <inkml:brushProperty name="width" value="0.05" units="cm"/>
      <inkml:brushProperty name="height" value="0.05" units="cm"/>
      <inkml:brushProperty name="color" value="#004F8B"/>
    </inkml:brush>
  </inkml:definitions>
  <inkml:trace contextRef="#ctx0" brushRef="#br0">1 259 8287 0 0,'8'-4'756'0'0,"26"-26"86"0"0,-4-6 5462 0 0,-21 26-3394 0 0,-8 8-2597 0 0,44-53 5782 0 0,12-36-4851 0 0,-53 67-2860 0 0,-5 17-192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44.908"/>
    </inkml:context>
    <inkml:brush xml:id="br0">
      <inkml:brushProperty name="width" value="0.05" units="cm"/>
      <inkml:brushProperty name="height" value="0.05" units="cm"/>
      <inkml:brushProperty name="color" value="#004F8B"/>
    </inkml:brush>
  </inkml:definitions>
  <inkml:trace contextRef="#ctx0" brushRef="#br0">37 48 14743 0 0,'0'0'672'0'0,"0"0"-9"0"0,-15 8 1502 0 0,-6 46 1488 0 0,21-48-3591 0 0,-1-1 0 0 0,1 1 0 0 0,0 0 0 0 0,1-1 0 0 0,0 1 0 0 0,0 0 0 0 0,0-1 0 0 0,0 1 0 0 0,1-1 0 0 0,0 1 0 0 0,0-1 0 0 0,1 0 0 0 0,-1 0 0 0 0,1 0 0 0 0,0 0-62 0 0,0-2 4 0 0,-1 0 0 0 0,1 0 0 0 0,0-1 1 0 0,-1 1-1 0 0,1-1 0 0 0,1 0 0 0 0,-1 0 0 0 0,0 0 1 0 0,0 0-1 0 0,1 0 0 0 0,-1-1 0 0 0,1 1 1 0 0,0-1-1 0 0,-1 0 0 0 0,1 0 0 0 0,0-1 0 0 0,-1 1 1 0 0,1-1-1 0 0,0 0 0 0 0,0 0 0 0 0,0 0 0 0 0,-1 0 1 0 0,1-1-1 0 0,0 1 0 0 0,0-1 0 0 0,-1 0 0 0 0,1 0 1 0 0,-1 0-1 0 0,1-1 0 0 0,-1 1 0 0 0,1-1 0 0 0,0-1-4 0 0,4-1 10 0 0,0-1 0 0 0,0 0 0 0 0,0 0 0 0 0,-1-1 0 0 0,0 0 0 0 0,0-1 0 0 0,-1 1 0 0 0,0-1-1 0 0,0 0 1 0 0,0-1 0 0 0,-1 1 0 0 0,4-8-10 0 0,-5 6 0 0 0,1 1 0 0 0,-1-1 0 0 0,-1 1 0 0 0,0-1 0 0 0,0 0 0 0 0,0 0 0 0 0,-1-1 0 0 0,-1 1 0 0 0,1 0 0 0 0,-2-1 0 0 0,1-6 0 0 0,-8 2 461 0 0,10 16-81 0 0,-2-1-373 0 0,8 7 8 0 0,0 0-1 0 0,-1 0 1 0 0,0 0-1 0 0,-1 1 1 0 0,1 0-1 0 0,-2 0 1 0 0,1 1 0 0 0,-2 0-1 0 0,1 0 1 0 0,-1 1-1 0 0,-1-1 1 0 0,3 8-15 0 0,-2 5 119 0 0,-2-1 1 0 0,0 1-1 0 0,-1-1 1 0 0,-1 1-1 0 0,-1 0 0 0 0,-1 0 1 0 0,-1-1-1 0 0,-1 1 1 0 0,-1-1-1 0 0,-1 1 1 0 0,-1-1-1 0 0,-2 2-119 0 0,6-17 29 0 0,0 0-1 0 0,0-1 1 0 0,0 1 0 0 0,-1 0-1 0 0,0-1 1 0 0,0 0 0 0 0,-1 1-1 0 0,0-1 1 0 0,0-1-1 0 0,0 1 1 0 0,-1 0 0 0 0,0-1-1 0 0,0 0 1 0 0,0 0 0 0 0,0-1-1 0 0,-1 1 1 0 0,0-1-1 0 0,0-1 1 0 0,-2 2-29 0 0,6-4 12 0 0,1-1 0 0 0,-1 0 0 0 0,1 0 0 0 0,-1 0 0 0 0,1 0-1 0 0,0 0 1 0 0,-1 0 0 0 0,1 0 0 0 0,-1-1 0 0 0,1 1 0 0 0,-1 0 0 0 0,1-1 0 0 0,0 1 0 0 0,-1-1 0 0 0,1 0-1 0 0,0 1 1 0 0,0-1 0 0 0,-1 0 0 0 0,1 0 0 0 0,0 0 0 0 0,0 1 0 0 0,0-1 0 0 0,0-1 0 0 0,0 1-1 0 0,0 0 1 0 0,0 0 0 0 0,0 0 0 0 0,1 0 0 0 0,-1-1 0 0 0,0 1 0 0 0,1 0 0 0 0,-1-1 0 0 0,1 1 0 0 0,-1 0-1 0 0,1-1 1 0 0,0 1 0 0 0,-1-1 0 0 0,1 0-12 0 0,-8-57 452 0 0,8 43-664 0 0,0 0 0 0 0,1 0 0 0 0,1 0 0 0 0,1 1 0 0 0,0-1 0 0 0,1 1 0 0 0,0-1 0 0 0,2 1 0 0 0,-1 1 0 0 0,2-1 0 0 0,0 1 0 0 0,1 0 0 0 0,0 0 0 0 0,1 1 0 0 0,1 1 0 0 0,0-1 0 0 0,0 1 0 0 0,9-7 212 0 0,-9 11-5692 0 0,-3 1-1832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46.459"/>
    </inkml:context>
    <inkml:brush xml:id="br0">
      <inkml:brushProperty name="width" value="0.05" units="cm"/>
      <inkml:brushProperty name="height" value="0.05" units="cm"/>
      <inkml:brushProperty name="color" value="#004F8B"/>
    </inkml:brush>
  </inkml:definitions>
  <inkml:trace contextRef="#ctx0" brushRef="#br0">1 16 8751 0 0,'0'0'674'0'0,"0"0"-118"0"0,0 0 1130 0 0,0 0 546 0 0,1 1 111 0 0,12 36 3129 0 0,-9 29-2965 0 0,-3-52-2029 0 0,0 46-90 0 0,0 21 888 0 0,4-1 0 0 0,8 41-1276 0 0,-5-86-1803 0 0,6-47-1219 0 0,-9 3 1562 0 0,1-1-39 0 0</inkml:trace>
  <inkml:trace contextRef="#ctx0" brushRef="#br0" timeOffset="437.96">482 44 15287 0 0,'0'0'698'0'0,"0"0"-10"0"0,-5-12-418 0 0,2 10-28 0 0,0 0 0 0 0,0 0 0 0 0,0 1 0 0 0,-1-1 0 0 0,1 1 0 0 0,-1-1-1 0 0,1 1 1 0 0,-1 0 0 0 0,0 1 0 0 0,1-1 0 0 0,-1 1 0 0 0,0-1 0 0 0,1 1 0 0 0,-1 0 0 0 0,0 0 0 0 0,1 1-1 0 0,-1-1 1 0 0,0 1 0 0 0,1 0 0 0 0,-1 0 0 0 0,1 0 0 0 0,-1 0 0 0 0,1 1 0 0 0,-1-1 0 0 0,1 1-1 0 0,-1 1-241 0 0,-9 1 128 0 0,0 0-1 0 0,0 2 0 0 0,1-1 0 0 0,0 2 0 0 0,0-1 0 0 0,1 2 0 0 0,-1 0 0 0 0,2 0 0 0 0,-1 1 0 0 0,1 0 0 0 0,0 1 0 0 0,1 0 0 0 0,0 0 0 0 0,1 1 0 0 0,0 0 0 0 0,1 1 0 0 0,0 0 0 0 0,-2 5-127 0 0,7 18 16 0 0,6-28-16 0 0,0-5 0 0 0,0 0 0 0 0,0-1 0 0 0,0 0 0 0 0,-1 0 0 0 0,1 0 0 0 0,0-1 0 0 0,1 1 0 0 0,-1-1 0 0 0,0 0 0 0 0,0 0 0 0 0,0 0 0 0 0,0 0 0 0 0,0-1 0 0 0,0 0 0 0 0,0 0 0 0 0,0 0 0 0 0,0 0 0 0 0,-1-1 0 0 0,1 1 0 0 0,0-1 0 0 0,-1 0 0 0 0,4-2 0 0 0,13-8-16 0 0,-1-1 0 0 0,1-2 0 0 0,-2 0 0 0 0,0 0 0 0 0,-1-2 0 0 0,-1 0 0 0 0,0-1 0 0 0,-1-1 0 0 0,1-4 16 0 0,-11 15 12 0 0,2-4 21 0 0,-7 17-14 0 0,-39 104-8 0 0,34-87 1 0 0,-2 1 17 0 0,2-1 0 0 0,1 1 0 0 0,1-1 0 0 0,1 1 1 0 0,0 0-1 0 0,2 0 0 0 0,1 0 0 0 0,1 3-29 0 0,11 4 0 0 0,-13-29-26 0 0,1 0 0 0 0,-1-1 1 0 0,1 1-1 0 0,-1 0 0 0 0,1-1 0 0 0,0 1 0 0 0,-1-1 0 0 0,1 0 1 0 0,0 1-1 0 0,-1-1 0 0 0,1 1 0 0 0,0-1 0 0 0,0 0 0 0 0,-1 1 0 0 0,1-1 1 0 0,0 0-1 0 0,0 0 0 0 0,0 0 0 0 0,-1 0 0 0 0,1 0 0 0 0,0 0 1 0 0,0 0-1 0 0,0 0 0 0 0,-1 0 0 0 0,1 0 0 0 0,0 0 0 0 0,0 0 1 0 0,0 0-1 0 0,-1-1 0 0 0,1 1 0 0 0,0 0 0 0 0,0-1 0 0 0,-1 1 0 0 0,1-1 1 0 0,0 1-1 0 0,-1-1 0 0 0,1 1 0 0 0,0-1 0 0 0,-1 1 0 0 0,1-1 1 0 0,0 0 25 0 0,0 0-104 0 0,25-28-2747 0 0,-16 15 1161 0 0</inkml:trace>
  <inkml:trace contextRef="#ctx0" brushRef="#br0" timeOffset="892.389">745 49 15663 0 0,'0'0'719'0'0,"0"0"-20"0"0,1-1-559 0 0,-1 0 1 0 0,0 0-1 0 0,1 0 1 0 0,-1 0 0 0 0,0 0-1 0 0,0 0 1 0 0,1 0-1 0 0,-1 0 1 0 0,0 0-1 0 0,0 0 1 0 0,0 0 0 0 0,0 0-1 0 0,0 0 1 0 0,-1 0-1 0 0,1 0 1 0 0,0 0 0 0 0,0 0-1 0 0,-1 0 1 0 0,1 0-1 0 0,0 0 1 0 0,-1 0-1 0 0,1 0 1 0 0,-1 0 0 0 0,1 0-1 0 0,-1 0 1 0 0,0 1-1 0 0,1-1 1 0 0,-1 0 0 0 0,0 0-1 0 0,0 1 1 0 0,1-1-1 0 0,-1 1 1 0 0,0-1-1 0 0,0 0 1 0 0,0 1 0 0 0,0 0-1 0 0,0-1 1 0 0,0 1-1 0 0,0-1 1 0 0,0 1 0 0 0,0 0-1 0 0,0 0 1 0 0,0 0-1 0 0,0-1 1 0 0,0 1 0 0 0,0 0-1 0 0,0 0 1 0 0,0 0-1 0 0,0 1 1 0 0,0-1-1 0 0,0 0-140 0 0,-20 5 349 0 0,9 3-204 0 0,-1 1-1 0 0,1 0 1 0 0,1 0 0 0 0,0 1-1 0 0,0 1 1 0 0,1 0 0 0 0,0 0-1 0 0,1 1 1 0 0,0 1 0 0 0,1-1-1 0 0,0 1 1 0 0,1 1-145 0 0,0-2 81 0 0,3-7-48 0 0,0 1 1 0 0,0-1-1 0 0,1 1 1 0 0,0-1-1 0 0,0 1 1 0 0,0 0-1 0 0,1 0 1 0 0,0 0-1 0 0,0 1 0 0 0,0-1 1 0 0,1 0-1 0 0,0 1 1 0 0,0-1-1 0 0,1 1 1 0 0,0-1-1 0 0,0 1 0 0 0,0 1-33 0 0,1-6 2 0 0,-1-1-1 0 0,1 0 1 0 0,0 0 0 0 0,-1 1-1 0 0,1-1 1 0 0,0 0-1 0 0,0 0 1 0 0,0 0-1 0 0,0 0 1 0 0,0 0-1 0 0,0 0 1 0 0,0 0-1 0 0,0 0 1 0 0,0 0-1 0 0,0-1 1 0 0,1 1 0 0 0,-1 0-1 0 0,0-1 1 0 0,0 1-1 0 0,1-1 1 0 0,-1 1-1 0 0,0-1 1 0 0,1 0-1 0 0,-1 1 1 0 0,1-1-1 0 0,-1 0 1 0 0,0 0-1 0 0,1 0 1 0 0,-1 0-1 0 0,1 0 1 0 0,-1 0 0 0 0,0-1-1 0 0,1 1 1 0 0,-1 0-1 0 0,0-1 1 0 0,1 1-1 0 0,-1-1 1 0 0,2 0-2 0 0,48-28 36 0 0,-23 8-200 0 0,-2-2 0 0 0,0 0 0 0 0,-2-2 0 0 0,0-1 0 0 0,-2 0 0 0 0,2-7 164 0 0,-20 30-42 0 0,-1-1 0 0 0,0 0-1 0 0,-1 0 1 0 0,1 0 0 0 0,-1 0-1 0 0,0-1 1 0 0,0 1 0 0 0,0 0 0 0 0,0-1-1 0 0,-1 0 1 0 0,0 1 0 0 0,0-1-1 0 0,0 0 1 0 0,0-3 42 0 0,-31 9 832 0 0,26 4-733 0 0,-1-1 0 0 0,1 1 0 0 0,-1 0 0 0 0,1 0-1 0 0,0 0 1 0 0,1 0 0 0 0,0 1 0 0 0,0 0 0 0 0,0-1 0 0 0,0 1 0 0 0,1 0 0 0 0,0 0-1 0 0,0 1 1 0 0,0-1 0 0 0,1 0 0 0 0,0 1 0 0 0,1-1 0 0 0,-1 0 0 0 0,1 1 0 0 0,0-1-1 0 0,1 1 1 0 0,-1-1 0 0 0,1 1-99 0 0,-2 19 39 0 0,-13 184 192 0 0,13-180-4072 0 0,11-39 760 0 0,1-3 1171 0 0</inkml:trace>
  <inkml:trace contextRef="#ctx0" brushRef="#br0" timeOffset="1184.06">1051 43 9215 0 0,'0'0'707'0'0,"0"0"-84"0"0,0 0 1374 0 0,0 0 650 0 0,0 0 127 0 0,0 0-203 0 0,0 0-978 0 0,0 0-433 0 0,0 0-83 0 0,0 0-101 0 0,-7 5 120 0 0,3 0-946 0 0,1 0 0 0 0,0 0 0 0 0,1 0 0 0 0,-1 0 0 0 0,1 0 0 0 0,0 0 0 0 0,0 1-1 0 0,1-1 1 0 0,-1 1 0 0 0,1-1 0 0 0,1 1 0 0 0,-1-1 0 0 0,1 2-150 0 0,-6 23 218 0 0,-23 89 258 0 0,37-84-396 0 0,4-25-80 0 0,0-9 13 0 0,-1-1 1 0 0,0 0-1 0 0,0-1 0 0 0,0 0 0 0 0,0-1 1 0 0,0 0-1 0 0,0-1 0 0 0,0 0 1 0 0,5-2-14 0 0,4-1 8 0 0,-10 4-63 0 0,57-22-1031 0 0,-33-8-4265 0 0,-28 24 3771 0 0</inkml:trace>
  <inkml:trace contextRef="#ctx0" brushRef="#br0" timeOffset="1430.31">1241 20 6911 0 0,'4'-19'1115'0'0,"-3"20"10415"0"0,-1 5-5669 0 0,-2 40-4058 0 0,-3 1-925 0 0,-1-2-702 0 0,2 0 1 0 0,2 0 0 0 0,1 0-1 0 0,6 41-176 0 0,10-37-2150 0 0,2-36-6409 0 0,-8-10 751 0 0</inkml:trace>
  <inkml:trace contextRef="#ctx0" brushRef="#br0" timeOffset="1603.002">1417 503 20703 0 0,'0'0'472'0'0,"0"0"68"0"0,9-2 531 0 0,9-4-564 0 0,1-2 0 0 0,-1 0 0 0 0,-1-1 1 0 0,0-1-1 0 0,0-1 0 0 0,-1 0 0 0 0,0-1 0 0 0,-1-1 1 0 0,0 0-1 0 0,5-8-507 0 0,-13 15-85 0 0,40-45-2692 0 0,-40 41-6244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45.283"/>
    </inkml:context>
    <inkml:brush xml:id="br0">
      <inkml:brushProperty name="width" value="0.05" units="cm"/>
      <inkml:brushProperty name="height" value="0.05" units="cm"/>
      <inkml:brushProperty name="color" value="#004F8B"/>
    </inkml:brush>
  </inkml:definitions>
  <inkml:trace contextRef="#ctx0" brushRef="#br0">0 209 9215 0 0,'0'0'707'0'0,"10"0"1061"0"0,32 9 4799 0 0,-9-1-5139 0 0,-27-8-1374 0 0,1 1 0 0 0,-1-1 0 0 0,1 0 1 0 0,0 0-1 0 0,-1-1 0 0 0,1 0 1 0 0,-1 0-1 0 0,1-1 0 0 0,-1 0 0 0 0,1 0 1 0 0,-1 0-1 0 0,0-1 0 0 0,0 1 1 0 0,0-2-1 0 0,-1 1 0 0 0,1-1 0 0 0,-1 1 1 0 0,1-2-1 0 0,-1 1 0 0 0,-1 0 1 0 0,1-1-1 0 0,-1 0 0 0 0,1 0 0 0 0,-1-1 1 0 0,-1 1-1 0 0,1-1 0 0 0,-1 0 1 0 0,2-2-55 0 0,-5 5 25 0 0,0 1 0 0 0,0 0 1 0 0,-1 0-1 0 0,1 0 0 0 0,0-1 1 0 0,-1 1-1 0 0,1 0 0 0 0,-1 0 1 0 0,0 0-1 0 0,0 0 0 0 0,0 0 1 0 0,0 0-1 0 0,0 0 0 0 0,0 0 1 0 0,0 1-1 0 0,0-1 0 0 0,-1 0 1 0 0,1 0-1 0 0,-1 1 0 0 0,0-1 1 0 0,1 1-1 0 0,-1 0 0 0 0,0-1 1 0 0,0 1-1 0 0,0 0 0 0 0,1 0 1 0 0,-1 0-1 0 0,0 0 0 0 0,-1 1 1 0 0,1-1-1 0 0,0 0 0 0 0,0 1 1 0 0,0 0-1 0 0,0-1 0 0 0,0 1 1 0 0,-1 0-1 0 0,1 0 0 0 0,0 0 1 0 0,0 0-1 0 0,0 1 0 0 0,-1-1 1 0 0,1 0-1 0 0,0 1 0 0 0,-2 0-25 0 0,-5 3 187 0 0,-1 0 0 0 0,1 0 0 0 0,-1 1 1 0 0,1 0-1 0 0,1 1 0 0 0,-1 0 0 0 0,1 0 0 0 0,0 1 0 0 0,0 0 0 0 0,1 0 0 0 0,0 1 0 0 0,0 0 1 0 0,1 0-1 0 0,0 1 0 0 0,0 0 0 0 0,1 0 0 0 0,0 0 0 0 0,-3 10-187 0 0,7-15 17 0 0,0 0 0 0 0,0 0 0 0 0,0 0 0 0 0,0 1 0 0 0,1-1-1 0 0,0 0 1 0 0,0 0 0 0 0,0 0 0 0 0,0 1 0 0 0,1-1 0 0 0,0 0 0 0 0,0 0 0 0 0,0 0-1 0 0,0 0 1 0 0,1 0 0 0 0,-1 0 0 0 0,1 0 0 0 0,0 0 0 0 0,0-1 0 0 0,0 1 0 0 0,1-1-1 0 0,-1 1 1 0 0,1-1 0 0 0,0 0 0 0 0,0 0 0 0 0,0 0 0 0 0,0-1 0 0 0,1 1 0 0 0,-1-1 0 0 0,1 1-1 0 0,1 0-16 0 0,4 1-173 0 0,-1 1-1 0 0,1-2 1 0 0,0 1-1 0 0,0-1 0 0 0,0 0 1 0 0,0-1-1 0 0,1 0 1 0 0,-1-1-1 0 0,1 0 1 0 0,-1 0-1 0 0,1-1 0 0 0,-1 0 1 0 0,8-1 173 0 0,8-5-2413 0 0,1-1-5489 0 0</inkml:trace>
  <inkml:trace contextRef="#ctx0" brushRef="#br0" timeOffset="572.743">557 120 7831 0 0,'0'0'603'0'0,"-8"-3"-374"0"0,-33 1 9555 0 0,2 15-5189 0 0,32-9-4446 0 0,0 0 1 0 0,0 1-1 0 0,0 0 0 0 0,1 0 0 0 0,-1 1 0 0 0,2 0 1 0 0,-1 0-1 0 0,0 0 0 0 0,1 1 0 0 0,1-1 0 0 0,-1 1 1 0 0,1 1-1 0 0,0-1 0 0 0,0 0-149 0 0,3-4 5 0 0,0-1 0 0 0,0 0 1 0 0,0 1-1 0 0,0-1 0 0 0,0 1 0 0 0,0-1 0 0 0,1 1 1 0 0,-1-1-1 0 0,1 1 0 0 0,0 0 0 0 0,0-1 0 0 0,0 1 1 0 0,0-1-1 0 0,0 1 0 0 0,0-1 0 0 0,1 1 0 0 0,-1 0 1 0 0,1-1-1 0 0,0 1 0 0 0,0-1 0 0 0,0 0 0 0 0,0 1 1 0 0,0-1-1 0 0,0 0 0 0 0,1 1 0 0 0,-1-1 0 0 0,1 0 0 0 0,0 0 1 0 0,-1 0-1 0 0,1-1 0 0 0,0 1 0 0 0,0 0 0 0 0,0-1 1 0 0,0 1-1 0 0,1-1 0 0 0,-1 1 0 0 0,0-1 0 0 0,1 0 1 0 0,-1 0-1 0 0,0 0 0 0 0,1 0 0 0 0,-1-1 0 0 0,1 1 1 0 0,-1-1-1 0 0,1 1 0 0 0,0-1 0 0 0,2 0-5 0 0,3-1-55 0 0,1 0 0 0 0,-1 0 0 0 0,0-1 0 0 0,0 0 0 0 0,0 0 0 0 0,0-1 0 0 0,0 0 0 0 0,0-1 0 0 0,0 1 0 0 0,-1-2 0 0 0,0 1 0 0 0,0-1 1 0 0,0 0-1 0 0,-1 0 0 0 0,1-1 0 0 0,-1 0 0 0 0,-1 0 0 0 0,1 0 0 0 0,-1-1 0 0 0,0 0 0 0 0,0 0 0 0 0,3-7 55 0 0,14-49-1183 0 0,-22 62 1103 0 0,0 1 125 0 0,0 0 22 0 0,0 0 20 0 0,0 0 94 0 0,0 0 40 0 0,-3 8 226 0 0,2-5-457 0 0,0 0 1 0 0,0 0-1 0 0,1-1 0 0 0,-1 1 1 0 0,1 0-1 0 0,0 0 0 0 0,0 0 0 0 0,0 0 1 0 0,0 0-1 0 0,0 0 0 0 0,1 0 0 0 0,-1 0 1 0 0,1 0-1 0 0,0 0 0 0 0,0 0 1 0 0,0 0-1 0 0,0 0 0 0 0,1-1 0 0 0,-1 1 1 0 0,1-1-1 0 0,0 1 0 0 0,-1-1 0 0 0,1 1 1 0 0,0-1-1 0 0,0 0 0 0 0,1 0 1 0 0,-1 0-1 0 0,0 0 0 0 0,1 0 0 0 0,-1-1 1 0 0,1 1-1 0 0,-1-1 0 0 0,1 1 1 0 0,0-1-1 0 0,0 0 0 0 0,0 0 0 0 0,-1 0 1 0 0,1-1-1 0 0,0 1 0 0 0,0-1 0 0 0,3 1 10 0 0,-2-1-246 0 0,0-1-1 0 0,0 0 1 0 0,1 1-1 0 0,-1-1 0 0 0,0-1 1 0 0,0 1-1 0 0,0-1 0 0 0,0 1 1 0 0,0-1-1 0 0,-1 0 1 0 0,1 0-1 0 0,-1-1 0 0 0,1 1 1 0 0,-1-1-1 0 0,0 0 0 0 0,0 0 1 0 0,0 0-1 0 0,0 0 1 0 0,0-1-1 0 0,-1 1 0 0 0,1-1 1 0 0,1-3 246 0 0,6-35 730 0 0,-10 41-173 0 0,0 1 131 0 0,0 0 59 0 0,0 0 11 0 0,0 0-45 0 0,0 0-194 0 0,0 0-82 0 0,-1 15 550 0 0,2-8-963 0 0,1 0-1 0 0,0 0 1 0 0,0 0-1 0 0,1 0 1 0 0,0 0-1 0 0,0 0 1 0 0,0-1-1 0 0,1 1 1 0 0,0-1-1 0 0,0 0 1 0 0,1 0-1 0 0,0-1 1 0 0,0 1-1 0 0,3 2-23 0 0,-7-7 87 0 0,35-4 762 0 0,-29-3-683 0 0,-1 0-1 0 0,0 0 0 0 0,-1 0 0 0 0,1-1 0 0 0,-1 0 0 0 0,-1 0 1 0 0,1 0-1 0 0,-1-1 0 0 0,0 1 0 0 0,2-8-165 0 0,12-19 347 0 0,-12 21-349 0 0,1 1 0 0 0,0-1 0 0 0,1 2 0 0 0,1-1 0 0 0,0 1 0 0 0,0 1 0 0 0,1-1 0 0 0,0 2 0 0 0,1-1 0 0 0,0 1 0 0 0,0 1 0 0 0,2 0 2 0 0,-4 6-913 0 0,-2 2-3464 0 0,-7 0-3821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41.657"/>
    </inkml:context>
    <inkml:brush xml:id="br0">
      <inkml:brushProperty name="width" value="0.05" units="cm"/>
      <inkml:brushProperty name="height" value="0.05" units="cm"/>
      <inkml:brushProperty name="color" value="#004F8B"/>
    </inkml:brush>
  </inkml:definitions>
  <inkml:trace contextRef="#ctx0" brushRef="#br0">230 260 13183 0 0,'0'0'604'0'0,"0"0"-13"0"0,-5-10-239 0 0,3 8-179 0 0,0 1 1 0 0,-1-1-1 0 0,1 1 0 0 0,0 0 1 0 0,-1 0-1 0 0,1 0 0 0 0,-1 1 1 0 0,1-1-1 0 0,-1 0 0 0 0,1 1 1 0 0,-1 0-1 0 0,0-1 0 0 0,1 1 1 0 0,-1 0-1 0 0,1 1 0 0 0,-1-1 1 0 0,0 0-1 0 0,1 1 0 0 0,-1-1 1 0 0,1 1-1 0 0,-1 0 0 0 0,1 0 1 0 0,-1 0-1 0 0,1 0 0 0 0,0 0 1 0 0,-1 0-1 0 0,1 1 0 0 0,0-1 1 0 0,0 1-1 0 0,0 0-173 0 0,-61 55 1685 0 0,-10 43 177 0 0,71-97-1812 0 0,0 1 1 0 0,0 0-1 0 0,1 0 1 0 0,-1 0-1 0 0,1 0 1 0 0,0 0-1 0 0,0 0 1 0 0,0 0-1 0 0,1 0 1 0 0,0 0-1 0 0,-1 1 0 0 0,1-1 1 0 0,1 0-1 0 0,-1 0 1 0 0,1 0-1 0 0,-1 0 1 0 0,1 1-1 0 0,0-1 1 0 0,1 0-1 0 0,-1-1 1 0 0,1 1-1 0 0,0 0 0 0 0,-1 0 1 0 0,2-1-1 0 0,-1 1 1 0 0,0-1-1 0 0,1 1 1 0 0,0 0-51 0 0,1-2 1 0 0,0 1 1 0 0,0-1-1 0 0,0 0 0 0 0,0 0 1 0 0,0 0-1 0 0,0-1 1 0 0,0 1-1 0 0,1-1 0 0 0,-1 0 1 0 0,1 0-1 0 0,-1-1 1 0 0,1 1-1 0 0,-1-1 0 0 0,1 0 1 0 0,-1 0-1 0 0,1-1 1 0 0,-1 1-1 0 0,1-1 0 0 0,-1 0 1 0 0,0 0-1 0 0,1-1 1 0 0,-1 1-1 0 0,0-1 0 0 0,0 0 1 0 0,0 0-1 0 0,0 0 1 0 0,0-1-1 0 0,0 1 0 0 0,-1-1 1 0 0,1 0-1 0 0,-1 0 1 0 0,0 0-1 0 0,0 0 0 0 0,0-1 1 0 0,0 1-1 0 0,0-1 1 0 0,-1 0-1 0 0,1-1-1 0 0,-2 3 2 0 0,3-3-14 0 0,0 0-1 0 0,0 0 1 0 0,-1 0 0 0 0,0-1 0 0 0,0 0 0 0 0,0 0 0 0 0,-1 1 0 0 0,0-1 0 0 0,0-1 0 0 0,0 1 0 0 0,-1 0-1 0 0,0 0 1 0 0,0-1 0 0 0,-1 1 0 0 0,0 0 0 0 0,0-3 12 0 0,-8 1 32 0 0,-12 26 795 0 0,19-13-802 0 0,1 0 0 0 0,-1 0 0 0 0,1-1 0 0 0,0 1 0 0 0,0 0 0 0 0,1 0 0 0 0,-1 0 0 0 0,1 0 0 0 0,0-1 0 0 0,0 1 0 0 0,1 0 0 0 0,0-1 0 0 0,-1 1 0 0 0,1-1 0 0 0,1 0 1 0 0,-1 1-1 0 0,1-1 0 0 0,0 0 0 0 0,-1 0 0 0 0,2-1 0 0 0,-1 1 0 0 0,0-1 0 0 0,1 1 0 0 0,0-1 0 0 0,-1 0 0 0 0,1 0 0 0 0,1-1 0 0 0,1 2-25 0 0,55 19-2139 0 0,38-34-5503 0 0,-81 6 503 0 0</inkml:trace>
  <inkml:trace contextRef="#ctx0" brushRef="#br0" timeOffset="262.997">691 339 14655 0 0,'0'0'671'0'0,"0"0"-14"0"0,0-1-419 0 0,-3-1-56 0 0,-33-7 5534 0 0,-19 36-3009 0 0,49-23-2447 0 0,-10 6 0 0 0,1 0 1 0 0,1 1 0 0 0,0 1-1 0 0,0 0 1 0 0,2 1 0 0 0,-1 0-1 0 0,1 1 1 0 0,-4 8-261 0 0,15-20 7 0 0,-1 0 0 0 0,1 1 0 0 0,0-1 0 0 0,0 1 0 0 0,0-1 0 0 0,0 1 0 0 0,1 0 0 0 0,-1-1 0 0 0,1 1 0 0 0,-1 0 0 0 0,1-1 0 0 0,0 1-1 0 0,0 0 1 0 0,0 0 0 0 0,0-1 0 0 0,1 1 0 0 0,-1 0 0 0 0,1-1 0 0 0,0 1 0 0 0,0 0 0 0 0,0-1 0 0 0,0 1 0 0 0,0-1 0 0 0,0 1 0 0 0,0-1 0 0 0,1 0 0 0 0,0 0 0 0 0,-1 1 0 0 0,1-1 0 0 0,0 0 0 0 0,0-1 0 0 0,0 1 0 0 0,0 0-1 0 0,0 0 1 0 0,0-1 0 0 0,1 1 0 0 0,-1-1 0 0 0,1 0 0 0 0,-1 0 0 0 0,1 0 0 0 0,-1 0 0 0 0,3 1-7 0 0,2 1-155 0 0,1 0-1 0 0,0-1 1 0 0,0 0 0 0 0,0 0-1 0 0,0-1 1 0 0,0 0 0 0 0,0 0-1 0 0,0-1 1 0 0,0 0 0 0 0,0 0 0 0 0,0-1-1 0 0,1 0 156 0 0,5-2-830 0 0,0 0 0 0 0,1-1 0 0 0,-1 0-1 0 0,-1-2 1 0 0,1 1 0 0 0,-1-2 0 0 0,0 0-1 0 0,0 0 1 0 0,10-9 830 0 0,-3 1-7808 0 0</inkml:trace>
  <inkml:trace contextRef="#ctx0" brushRef="#br0" timeOffset="513.762">864 107 8751 0 0,'0'0'674'0'0,"4"0"816"0"0,-2 1 3573 0 0,10 50 1153 0 0,-12 32-3214 0 0,-2-38-2023 0 0,1 161-264 0 0,1-205-759 0 0,-2 14-2159 0 0,-2-8-5126 0 0,-3-3-138 0 0</inkml:trace>
  <inkml:trace contextRef="#ctx0" brushRef="#br0" timeOffset="778.857">739 396 10135 0 0,'15'0'1079'0'0,"86"3"11903"0"0,-57 2-11820 0 0,65-4-250 0 0,-38-11-4743 0 0,-70 10 3665 0 0,0-1 0 0 0,0 1 0 0 0,0 0 1 0 0,0-1-1 0 0,0 1 0 0 0,0 0 0 0 0,0 0 0 0 0,0 0 0 0 0,0 0 0 0 0,0 0 0 0 0,0 0 0 0 0,0 0 0 0 0,0 0 1 0 0,0 0-1 0 0,0 0 0 0 0,0 1 0 0 0,0-1 0 0 0,0 0 0 0 0,0 1 0 0 0,0-1 0 0 0,-1 1 0 0 0,1-1 0 0 0,0 1 1 0 0,0-1-1 0 0,0 1 0 0 0,0-1 0 0 0,-1 1 0 0 0,1 0 0 0 0,0 0 0 0 0,-1-1 0 0 0,1 1 0 0 0,-1 0 0 0 0,1 0 1 0 0,-1 0-1 0 0,1 0 0 0 0,-1-1 0 0 0,1 1 0 0 0,-1 0 0 0 0,0 0 0 0 0,1 0 0 0 0,-1 0 0 0 0,0 1 166 0 0,0-1-4 0 0,0-1 254 0 0,0 0 114 0 0,0 8 1810 0 0,21 26-2563 0 0,-20-33-422 0 0</inkml:trace>
  <inkml:trace contextRef="#ctx0" brushRef="#br0" timeOffset="996.087">1103 165 12895 0 0,'0'0'998'0'0,"0"0"-372"0"0,0 0 888 0 0,0 0 454 0 0,0 0 89 0 0,0 0-184 0 0,0 0-854 0 0,0 0-377 0 0,0 0-70 0 0,0 0-88 0 0,8 2-274 0 0,19 2-2389 0 0,-16-3 923 0 0</inkml:trace>
  <inkml:trace contextRef="#ctx0" brushRef="#br0" timeOffset="1291.409">1353 229 16783 0 0,'0'0'770'0'0,"-6"5"254"0"0,-67 68 3597 0 0,69-67-4344 0 0,-1-1-151 0 0,1-1 0 0 0,0 1 0 0 0,0 1 0 0 0,1-1 0 0 0,0 0 0 0 0,0 1-1 0 0,0 0 1 0 0,1-1 0 0 0,-1 1 0 0 0,1 0 0 0 0,1 1 0 0 0,-1-1 0 0 0,1 0 0 0 0,0 0 0 0 0,0 0 0 0 0,1 1 0 0 0,0-1 0 0 0,0 0-1 0 0,1 1 1 0 0,-1-1 0 0 0,1 0 0 0 0,1 1 0 0 0,0-1-126 0 0,2-3 4 0 0,0 0 1 0 0,1 0-1 0 0,-1 0 1 0 0,1-1-1 0 0,0 0 0 0 0,0 0 1 0 0,0 0-1 0 0,0-1 1 0 0,0 0-1 0 0,0 0 0 0 0,0 0 1 0 0,0 0-1 0 0,1-1 0 0 0,-1 0 1 0 0,0 0-1 0 0,0 0 1 0 0,1-1-1 0 0,-1 0 0 0 0,0 0 1 0 0,0 0-1 0 0,5-2-4 0 0,-4 2-84 0 0,-1-1 0 0 0,1 1 1 0 0,-1-1-1 0 0,1-1 0 0 0,-1 1 0 0 0,0-1 0 0 0,0 0 1 0 0,0 0-1 0 0,0 0 0 0 0,0 0 0 0 0,-1-1 0 0 0,1 0 1 0 0,-1 0-1 0 0,0 0 0 0 0,0-1 0 0 0,-1 1 0 0 0,1-1 1 0 0,-1 0-1 0 0,0 0 0 0 0,0 0 0 0 0,-1-1 0 0 0,0 1 1 0 0,0 0-1 0 0,0-1 0 0 0,0 0 0 0 0,-1 1 0 0 0,1-5 84 0 0,0-8-1288 0 0,1-1-57 0 0</inkml:trace>
  <inkml:trace contextRef="#ctx0" brushRef="#br0" timeOffset="1572.32">1525 353 8287 0 0,'0'0'639'0'0,"0"0"5"0"0,0 0 1560 0 0,0 0 725 0 0,0 0 146 0 0,0 0-258 0 0,0 0-1190 0 0,0 0-526 0 0,0 0-108 0 0,8-1 475 0 0,96-35 31 0 0,-100 34-1475 0 0,0 0 0 0 0,0 1 0 0 0,0-1 0 0 0,0 1 0 0 0,0 0 0 0 0,0 1 1 0 0,1-1-1 0 0,-1 0 0 0 0,0 1 0 0 0,0 0 0 0 0,1 0 0 0 0,-1 1 0 0 0,0-1 0 0 0,0 1 0 0 0,0 0 0 0 0,1 0 0 0 0,-1 0 0 0 0,0 0 0 0 0,0 1 0 0 0,0 0 0 0 0,-1 0 1 0 0,1 0-1 0 0,0 0 0 0 0,-1 0 0 0 0,1 1 0 0 0,-1 0 0 0 0,0 0 0 0 0,0 0 0 0 0,0 0 0 0 0,0 0 0 0 0,-1 0 0 0 0,1 1 0 0 0,-1-1 0 0 0,0 1 0 0 0,0 0 0 0 0,0-1 1 0 0,0 1-1 0 0,-1 0 0 0 0,1 0 0 0 0,-1 1-24 0 0,1 84 897 0 0,-2-80-810 0 0,1-2-127 0 0,-1-5-262 0 0,0-2-118 0 0,0 0-26 0 0,14-12-2477 0 0,-8 3 1599 0 0</inkml:trace>
  <inkml:trace contextRef="#ctx0" brushRef="#br0" timeOffset="1836.304">1951 156 4607 0 0,'0'0'354'0'0,"7"-6"-220"0"0,24-18 11647 0 0,-2-2-4629 0 0,5-8-3006 0 0,12-19-2726 0 0,-36 41-3126 0 0,-10 12-159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39.559"/>
    </inkml:context>
    <inkml:brush xml:id="br0">
      <inkml:brushProperty name="width" value="0.05" units="cm"/>
      <inkml:brushProperty name="height" value="0.05" units="cm"/>
      <inkml:brushProperty name="color" value="#004F8B"/>
    </inkml:brush>
  </inkml:definitions>
  <inkml:trace contextRef="#ctx0" brushRef="#br0">51 167 6911 0 0,'0'0'528'0'0,"15"-5"3042"0"0,26-19 2949 0 0,7-27-5166 0 0,-48 51-1314 0 0,0 1 1 0 0,-1-1 0 0 0,1 0 0 0 0,0 0 0 0 0,0 0-1 0 0,-1 1 1 0 0,1-1 0 0 0,0 0 0 0 0,0 0 0 0 0,-1 0-1 0 0,1 0 1 0 0,0 0 0 0 0,0 0 0 0 0,-1 1 0 0 0,1-1-1 0 0,0 0 1 0 0,-1 0 0 0 0,1 0 0 0 0,0 0 0 0 0,0 0-1 0 0,-1 0 1 0 0,1 0 0 0 0,0 0 0 0 0,-1 0 0 0 0,1 0-1 0 0,0-1 1 0 0,-1 1 0 0 0,1 0 0 0 0,0 0 0 0 0,0 0-1 0 0,-1 0 1 0 0,1 0 0 0 0,0 0 0 0 0,0-1 0 0 0,-1 1-1 0 0,1 0 1 0 0,0 0 0 0 0,0 0 0 0 0,0-1 0 0 0,-1 1-1 0 0,1 0 1 0 0,0 0 0 0 0,0-1 0 0 0,0 1 0 0 0,0 0-1 0 0,-1 0 1 0 0,1-1 0 0 0,0 1 0 0 0,0 0 0 0 0,0 0-1 0 0,0-1 1 0 0,0 1 0 0 0,0 0 0 0 0,0-1 0 0 0,0 1-1 0 0,0 0 1 0 0,0-1 0 0 0,0 1 0 0 0,0 0 0 0 0,0 0-1 0 0,0-1 1 0 0,0 1 0 0 0,0 0 0 0 0,0-1 0 0 0,0 1-1 0 0,1 0 1 0 0,-1 0 0 0 0,0-1 0 0 0,0 1 0 0 0,0 0-40 0 0,-22 7 812 0 0,11 1-572 0 0,0-1-1 0 0,1 1 1 0 0,0 0 0 0 0,1 1-1 0 0,0 0 1 0 0,0 1 0 0 0,1 0-1 0 0,0 0 1 0 0,0 1 0 0 0,2 0-1 0 0,-1 0 1 0 0,-4 11-240 0 0,10-19 15 0 0,1 0 0 0 0,-1-1-1 0 0,0 1 1 0 0,1 0 0 0 0,-1 0 0 0 0,1-1-1 0 0,0 1 1 0 0,0 0 0 0 0,0 0 0 0 0,0-1-1 0 0,0 1 1 0 0,1 0 0 0 0,-1 0 0 0 0,1-1-1 0 0,0 1 1 0 0,0 0 0 0 0,0-1 0 0 0,0 1-1 0 0,0-1 1 0 0,0 1 0 0 0,1-1 0 0 0,-1 0-1 0 0,1 1 1 0 0,0-1 0 0 0,0 0 0 0 0,0 0-1 0 0,0 0 1 0 0,0-1 0 0 0,0 1 0 0 0,0 0-1 0 0,0-1 1 0 0,1 1 0 0 0,-1-1 0 0 0,1 0-1 0 0,-1 0 1 0 0,1 0 0 0 0,0 0 0 0 0,-1 0-1 0 0,1 0 1 0 0,0-1 0 0 0,-1 1 0 0 0,1-1-1 0 0,0 0 1 0 0,0 0 0 0 0,-1 0 0 0 0,1 0-1 0 0,0 0 1 0 0,1-1-15 0 0,4 0-66 0 0,0-1 0 0 0,1 0-1 0 0,-1 0 1 0 0,0 0 0 0 0,-1-1 0 0 0,1 0-1 0 0,0-1 1 0 0,-1 0 0 0 0,0 0 0 0 0,0-1-1 0 0,1 0 67 0 0,41-39-3341 0 0,-35 26 1683 0 0</inkml:trace>
  <inkml:trace contextRef="#ctx0" brushRef="#br0" timeOffset="344.722">277 115 12407 0 0,'0'0'566'0'0,"0"0"-6"0"0,0 16 1446 0 0,23 120 4020 0 0,-17-112-5408 0 0,-6-24-584 0 0,0 1 0 0 0,0 0-1 0 0,0-1 1 0 0,-1 1 0 0 0,1 0 0 0 0,0-1-1 0 0,0 1 1 0 0,0 0 0 0 0,0 0 0 0 0,0-1-1 0 0,0 1 1 0 0,0 0 0 0 0,1-1 0 0 0,-1 1-1 0 0,0 0 1 0 0,0 0 0 0 0,0-1 0 0 0,1 1-1 0 0,-1 0 1 0 0,0-1 0 0 0,1 1 0 0 0,-1-1-1 0 0,1 1 1 0 0,-1-1 0 0 0,1 1 0 0 0,-1 0-1 0 0,1-1 1 0 0,-1 1 0 0 0,1-1 0 0 0,-1 0-1 0 0,1 1 1 0 0,-1-1 0 0 0,1 0 0 0 0,0 1-1 0 0,-1-1 1 0 0,1 0 0 0 0,0 1 0 0 0,-1-1-1 0 0,1 0 1 0 0,0 0 0 0 0,0 0 0 0 0,-1 0-1 0 0,1 0 1 0 0,0 0 0 0 0,-1 0 0 0 0,1 0-1 0 0,0 0 1 0 0,0 0 0 0 0,-1 0 0 0 0,1 0-1 0 0,0 0 1 0 0,-1-1 0 0 0,1 1 0 0 0,0 0-1 0 0,-1-1 1 0 0,1 1 0 0 0,0 0 0 0 0,-1-1-1 0 0,1 1 1 0 0,-1-1 0 0 0,1 1 0 0 0,-1-1-1 0 0,1 1 1 0 0,0-1-34 0 0,8-8 77 0 0,-1 0-1 0 0,1 0 1 0 0,-2-1-1 0 0,1 0 1 0 0,-1 0-1 0 0,-1-1 1 0 0,0 0-1 0 0,0 0 1 0 0,1-7-77 0 0,23-39 10 0 0,9 13 43 0 0,-24 38 20 0 0,-11 7-38 0 0,-1 0 1 0 0,0 0-1 0 0,1 1 0 0 0,-1-1 0 0 0,0 1 0 0 0,0 0 0 0 0,0 0 0 0 0,-1 0 0 0 0,1 0 0 0 0,0 1 0 0 0,-1-1 0 0 0,1 1 0 0 0,-1-1 0 0 0,0 1 0 0 0,0 0 0 0 0,0 0 0 0 0,0 0 0 0 0,0 0 0 0 0,-1 0 0 0 0,1 0 0 0 0,-1 1 0 0 0,0-1 0 0 0,0 0 0 0 0,0 1 0 0 0,0 3-35 0 0,20 102 75 0 0,-21-108-185 0 0,1 1 0 0 0,-1-1 0 0 0,1 0 0 0 0,0 1 0 0 0,-1-1 0 0 0,1 0 0 0 0,0 0 0 0 0,0 0 0 0 0,0 0 0 0 0,0 0 0 0 0,0 0 0 0 0,0 0-1 0 0,0 0 1 0 0,0 0 0 0 0,1 0 0 0 0,-1-1 0 0 0,0 1 0 0 0,0 0 0 0 0,1-1 0 0 0,-1 1 0 0 0,0-1 0 0 0,1 0 0 0 0,-1 1 0 0 0,1-1 0 0 0,-1 0 0 0 0,1 0 0 0 0,-1 0 0 0 0,0 0 0 0 0,1 0 0 0 0,-1 0 0 0 0,1 0 0 0 0,-1 0-1 0 0,0-1 1 0 0,1 1 0 0 0,-1 0 0 0 0,1-1 0 0 0,-1 1 0 0 0,0-1 0 0 0,1 0 110 0 0,10-2-1908 0 0</inkml:trace>
  <inkml:trace contextRef="#ctx0" brushRef="#br0" timeOffset="596.876">760 328 10135 0 0,'0'0'778'0'0,"0"0"-198"0"0,0 0 1045 0 0,0-14 4807 0 0,19-68-1644 0 0,-13 68-4876 0 0,1 0 0 0 0,0 0 0 0 0,0 0 0 0 0,2 1 0 0 0,0 0 0 0 0,0 1 0 0 0,3-3 88 0 0,2 3-2817 0 0,-8 7 1159 0 0</inkml:trace>
  <inkml:trace contextRef="#ctx0" brushRef="#br0" timeOffset="845.907">984 180 15055 0 0,'1'1'694'0'0,"5"2"-536"0"0,1-1 1 0 0,-1 1-1 0 0,1-1 0 0 0,-1 0 1 0 0,1 0-1 0 0,-1-1 1 0 0,1 0-1 0 0,0 0 1 0 0,0-1-1 0 0,0 0 1 0 0,-1 0-1 0 0,1 0 1 0 0,0-1-1 0 0,0 0 0 0 0,0 0 1 0 0,-1-1-1 0 0,1 0 1 0 0,-1 0-1 0 0,1 0 1 0 0,-1-1-1 0 0,0 0 1 0 0,0-1-1 0 0,0 1 1 0 0,-1-1-1 0 0,1 0 0 0 0,-1 0 1 0 0,0-1-1 0 0,0 1 1 0 0,0-1-1 0 0,0 0 1 0 0,-1-1-1 0 0,3-3-158 0 0,-4 5 9 0 0,-1 0-1 0 0,1 0 1 0 0,-1 0-1 0 0,1 0 1 0 0,-1 0 0 0 0,0-1-1 0 0,-1 1 1 0 0,1-1-1 0 0,-1 1 1 0 0,0-1-1 0 0,0 0 1 0 0,0 1 0 0 0,0-1-1 0 0,-1 0 1 0 0,0 0-1 0 0,0 0 1 0 0,-1 1-1 0 0,1-1 1 0 0,-1 0-1 0 0,0 1 1 0 0,0-1 0 0 0,0 0-1 0 0,-1 1 1 0 0,0-1-1 0 0,0 1 1 0 0,0-1-9 0 0,-1 4 97 0 0,0 0 0 0 0,0 0 0 0 0,-1 0 0 0 0,1 0 1 0 0,0 1-1 0 0,-1-1 0 0 0,1 1 0 0 0,0 0 0 0 0,-1 0 0 0 0,1 0 0 0 0,0 1 0 0 0,0-1 1 0 0,-1 1-1 0 0,1-1 0 0 0,0 1 0 0 0,0 0 0 0 0,-1 0 0 0 0,1 1 0 0 0,0-1 1 0 0,0 1-1 0 0,0-1 0 0 0,1 1 0 0 0,-1 0 0 0 0,0 0 0 0 0,1 0 0 0 0,-1 1 0 0 0,-1 2-97 0 0,-5 2 286 0 0,0 1-1 0 0,1 0 0 0 0,0 0 0 0 0,0 1 0 0 0,1 1 0 0 0,0-1 0 0 0,0 1 0 0 0,1 0 0 0 0,1 0 0 0 0,0 1 0 0 0,-3 7-285 0 0,6-13 71 0 0,0 0 1 0 0,1-1-1 0 0,0 1 0 0 0,-1 0 0 0 0,2 0 1 0 0,-1 0-1 0 0,0 0 0 0 0,1 0 1 0 0,0 0-1 0 0,0 0 0 0 0,1 0 1 0 0,-1 0-1 0 0,1 0 0 0 0,0 0 0 0 0,1 0 1 0 0,-1 0-1 0 0,1-1 0 0 0,0 1 1 0 0,0 0-1 0 0,0-1 0 0 0,1 0 1 0 0,-1 1-1 0 0,1-1 0 0 0,0 0 0 0 0,0 0 1 0 0,1-1-1 0 0,-1 1 0 0 0,1-1-71 0 0,6 4 8 0 0,-1 0-1 0 0,2-1 0 0 0,-1 0 0 0 0,0-1 0 0 0,1 0 0 0 0,0-1 1 0 0,0 0-1 0 0,1-1 0 0 0,-1 0 0 0 0,1-1 0 0 0,0 0 0 0 0,-1-1 1 0 0,1 0-1 0 0,0-1 0 0 0,0 0 0 0 0,-1-1 0 0 0,1 0 1 0 0,0-1-1 0 0,2-1-7 0 0,81-31-3167 0 0,-65 11 265 0 0,-17 10 997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36.224"/>
    </inkml:context>
    <inkml:brush xml:id="br0">
      <inkml:brushProperty name="width" value="0.05" units="cm"/>
      <inkml:brushProperty name="height" value="0.05" units="cm"/>
      <inkml:brushProperty name="color" value="#004F8B"/>
    </inkml:brush>
  </inkml:definitions>
  <inkml:trace contextRef="#ctx0" brushRef="#br0">129 847 5063 0 0,'0'0'390'0'0,"-12"0"4939"0"0,-30-15 5059 0 0,15-21-6685 0 0,-1-54-2186 0 0,27 89-1487 0 0,-5-35 269 0 0,0 0-1 0 0,2 0 0 0 0,2-1 0 0 0,2 0 0 0 0,1 1 0 0 0,1-1 0 0 0,2 1 0 0 0,2 0 0 0 0,3-9-298 0 0,24-64 195 0 0,-25 89-207 0 0,1 1 0 0 0,1 0-1 0 0,0 1 1 0 0,1 0 0 0 0,1 1 0 0 0,1 0 0 0 0,1 1 0 0 0,0 1 0 0 0,1 0 0 0 0,0 1 0 0 0,2 0-1 0 0,4-3 13 0 0,-19 17-100 0 0,-1-1-1 0 0,1 0 0 0 0,-1 1 1 0 0,1-1-1 0 0,-1 1 1 0 0,1-1-1 0 0,-1 1 0 0 0,1 0 1 0 0,-1 0-1 0 0,1-1 0 0 0,0 1 1 0 0,-1 0-1 0 0,1 0 0 0 0,-1 1 1 0 0,1-1-1 0 0,-1 0 1 0 0,1 1-1 0 0,-1-1 0 0 0,1 0 1 0 0,-1 1-1 0 0,1 0 0 0 0,-1-1 1 0 0,1 1-1 0 0,-1 0 0 0 0,0 0 1 0 0,1 0-1 0 0,-1 0 0 0 0,0 0 1 0 0,0 0-1 0 0,0 0 1 0 0,0 0-1 0 0,0 0 0 0 0,0 1 1 0 0,0-1-1 0 0,0 0 0 0 0,0 1 1 0 0,0-1-1 0 0,-1 0 0 0 0,1 1 1 0 0,-1-1-1 0 0,1 1 1 0 0,-1-1-1 0 0,1 1 0 0 0,-1 0 1 0 0,0-1-1 0 0,0 1 0 0 0,0-1 1 0 0,0 1-1 0 0,0-1 0 0 0,0 1 1 0 0,0 0-1 0 0,-1-1 0 0 0,1 1 1 0 0,-1 0 100 0 0,3 16-5984 0 0,-3 2-1671 0 0</inkml:trace>
  <inkml:trace contextRef="#ctx0" brushRef="#br0" timeOffset="455.388">280 585 6911 0 0,'0'0'528'0'0,"2"-14"3660"0"0,0-5 1866 0 0,8-20 267 0 0,-9 37-5711 0 0,-1 2-15 0 0,4 2-471 0 0,-1 0-1 0 0,1 0 0 0 0,-1 0 1 0 0,1 1-1 0 0,-1-1 1 0 0,0 1-1 0 0,0 0 0 0 0,0-1 1 0 0,0 1-1 0 0,0 1 1 0 0,-1-1-1 0 0,1 0 1 0 0,-1 1-1 0 0,0-1 0 0 0,0 1 1 0 0,0 0-1 0 0,-1-1 1 0 0,1 1-1 0 0,-1 0 0 0 0,0 0 1 0 0,0 2-124 0 0,1-2 77 0 0,26 77 16 0 0,-22-57-68 0 0,2 0 0 0 0,1-1 1 0 0,1 0-1 0 0,1 0 0 0 0,8 11-25 0 0,-19-34 14 0 0,0 1-1 0 0,1 0 1 0 0,-1-1-1 0 0,0 1 1 0 0,0 0-1 0 0,1-1 1 0 0,-1 1 0 0 0,1 0-1 0 0,-1-1 1 0 0,0 1-1 0 0,1-1 1 0 0,-1 1-1 0 0,1-1 1 0 0,-1 1 0 0 0,1-1-1 0 0,0 1 1 0 0,-1-1-1 0 0,1 0 1 0 0,-1 1-1 0 0,1-1 1 0 0,0 0 0 0 0,-1 1-1 0 0,1-1 1 0 0,0 0-1 0 0,0 0 1 0 0,-1 0-1 0 0,1 1 1 0 0,0-1 0 0 0,-1 0-1 0 0,1 0 1 0 0,0 0-1 0 0,0 0 1 0 0,-1 0-1 0 0,1-1 1 0 0,0 1 0 0 0,-1 0-1 0 0,1 0 1 0 0,0 0-1 0 0,-1-1 1 0 0,1 1-1 0 0,0 0 1 0 0,-1 0 0 0 0,1-1-1 0 0,0 1 1 0 0,-1-1-1 0 0,1 1 1 0 0,-1-1-1 0 0,1 1 1 0 0,-1-1 0 0 0,1 1-1 0 0,-1-1 1 0 0,1 1-1 0 0,-1-1 1 0 0,1 0-1 0 0,-1 1 1 0 0,0-1 0 0 0,1 0-14 0 0,16-40 713 0 0,-17 41-712 0 0,50-164 823 0 0,-11 57-847 0 0,-39 106-85 0 0,0 1 0 0 0,0 0-70 0 0,0 0-341 0 0,1-8-2753 0 0,7-3-671 0 0,-4 4-4266 0 0</inkml:trace>
  <inkml:trace contextRef="#ctx0" brushRef="#br0" timeOffset="808.284">734 167 10591 0 0,'0'0'819'0'0,"-2"-6"390"0"0,3 6 2791 0 0,-1 1 4196 0 0,135 182-6831 0 0,-121-163-1281 0 0,-1 1-1 0 0,-2 0 0 0 0,0 1 0 0 0,-1 1 0 0 0,-1-1 0 0 0,-1 2 0 0 0,-1-1 1 0 0,-2 1-1 0 0,0 0 0 0 0,-1 0 0 0 0,0 14-83 0 0,-2-7 174 0 0,-1 0 0 0 0,-2-1-1 0 0,-1 1 1 0 0,-1 0 0 0 0,-2-1-1 0 0,-1 1 1 0 0,-3 5-174 0 0,-22 19 284 0 0,28-70-487 0 0,42-69-5241 0 0,-36 79 4679 0 0,7-14-7435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1.812"/>
    </inkml:context>
    <inkml:brush xml:id="br0">
      <inkml:brushProperty name="width" value="0.05" units="cm"/>
      <inkml:brushProperty name="height" value="0.05" units="cm"/>
      <inkml:brushProperty name="color" value="#004F8B"/>
    </inkml:brush>
  </inkml:definitions>
  <inkml:trace contextRef="#ctx0" brushRef="#br0">1 217 8287 0 0,'0'0'639'0'0,"0"-8"2441"0"0,1-1-2259 0 0,-1 1 0 0 0,2-1 0 0 0,-1 1 0 0 0,1-1 0 0 0,1 1 0 0 0,0 0 0 0 0,0 0 0 0 0,0 0 0 0 0,1 0 0 0 0,0 0 0 0 0,1 1 0 0 0,-1 0 0 0 0,2 0 0 0 0,-1 0 0 0 0,1 0-821 0 0,44-30 2910 0 0,-33 29-3300 0 0,0 1 0 0 0,0 1 0 0 0,1 0 0 0 0,0 1 0 0 0,0 1 0 0 0,0 0 0 0 0,0 2 0 0 0,3 0 390 0 0,-3 0-1496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5:12.721"/>
    </inkml:context>
    <inkml:brush xml:id="br0">
      <inkml:brushProperty name="width" value="0.05" units="cm"/>
      <inkml:brushProperty name="height" value="0.05" units="cm"/>
      <inkml:brushProperty name="color" value="#004F8B"/>
    </inkml:brush>
  </inkml:definitions>
  <inkml:trace contextRef="#ctx0" brushRef="#br0">0 688 8751 0 0,'0'0'399'0'0,"0"0"-4"0"0,8-20 357 0 0,-8 20-544 0 0,0 1 1 0 0,0-1-1 0 0,1 0 1 0 0,-1 1-1 0 0,0-1 0 0 0,0 1 1 0 0,0-1-1 0 0,1 0 1 0 0,-1 1-1 0 0,0-1 1 0 0,0 0-1 0 0,1 0 1 0 0,-1 1-1 0 0,0-1 1 0 0,1 0-1 0 0,-1 0 1 0 0,0 1-1 0 0,1-1 0 0 0,-1 0 1 0 0,0 0-1 0 0,1 0 1 0 0,-1 0-1 0 0,0 1 1 0 0,1-1-1 0 0,-1 0 1 0 0,1 0-1 0 0,-1 0 1 0 0,0 0-1 0 0,1 0 0 0 0,-1 0 1 0 0,1 0-1 0 0,-1 0 1 0 0,0 0-1 0 0,1 0 1 0 0,-1 0-1 0 0,1 0 1 0 0,-1-1-1 0 0,0 1 1 0 0,1 0-1 0 0,-1 0 1 0 0,1 0-1 0 0,-1 0 0 0 0,0-1 1 0 0,1 1-1 0 0,-1 0 1 0 0,0 0-1 0 0,1-1-208 0 0,4 18-472 0 0,11 13 615 0 0,3-24 131 0 0,-18-6-144 0 0,19-7 620 0 0,46-51 702 0 0,-45 34-3258 0 0,3 3-4120 0 0,-23 20-378 0 0</inkml:trace>
  <inkml:trace contextRef="#ctx0" brushRef="#br0" timeOffset="541.324">44 612 9095 0 0,'0'0'415'0'0,"0"0"-7"0"0,0 0-119 0 0,0 0 474 0 0,0 0 238 0 0,0 0 45 0 0,0 0-30 0 0,0 0-162 0 0,2-15 1438 0 0,5-14-1280 0 0,1 0 0 0 0,1 1-1 0 0,2 0 1 0 0,1 1 0 0 0,12-21-1012 0 0,2-1 414 0 0,1 2 0 0 0,3 1 1 0 0,1 2-1 0 0,35-37-414 0 0,-52 65 3 0 0,1 2-1 0 0,1-1 1 0 0,0 2 0 0 0,0 0-1 0 0,2 1 1 0 0,-1 1 0 0 0,1 1-1 0 0,1 0 1 0 0,18-6-3 0 0,4 7-2414 0 0,-34 8 1180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2.467"/>
    </inkml:context>
    <inkml:brush xml:id="br0">
      <inkml:brushProperty name="width" value="0.05" units="cm"/>
      <inkml:brushProperty name="height" value="0.05" units="cm"/>
      <inkml:brushProperty name="color" value="#004F8B"/>
    </inkml:brush>
  </inkml:definitions>
  <inkml:trace contextRef="#ctx0" brushRef="#br0">70 178 11055 0 0,'-9'-11'1176'0'0,"-19"-38"11901"0"0,11 14-9590 0 0,14 31-3435 0 0,1 0 1 0 0,0-1-1 0 0,0 1 1 0 0,1-1-1 0 0,-1 0 0 0 0,1 1 1 0 0,0-1-1 0 0,1 0 0 0 0,-1 0 1 0 0,1 0-1 0 0,0 1 1 0 0,0-1-1 0 0,0 0 0 0 0,1-1-52 0 0,-1 5-254 0 0,10-9-4656 0 0,-9 9-4047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2.713"/>
    </inkml:context>
    <inkml:brush xml:id="br0">
      <inkml:brushProperty name="width" value="0.05" units="cm"/>
      <inkml:brushProperty name="height" value="0.05" units="cm"/>
      <inkml:brushProperty name="color" value="#004F8B"/>
    </inkml:brush>
  </inkml:definitions>
  <inkml:trace contextRef="#ctx0" brushRef="#br0">8 0 18079 0 0,'0'0'828'0'0,"0"0"-17"0"0,-1 8-490 0 0,1-1-131 0 0,-4 7 3295 0 0,2-6-431 0 0,6-11-4366 0 0,3-2-681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3.397"/>
    </inkml:context>
    <inkml:brush xml:id="br0">
      <inkml:brushProperty name="width" value="0.05" units="cm"/>
      <inkml:brushProperty name="height" value="0.05" units="cm"/>
      <inkml:brushProperty name="color" value="#004F8B"/>
    </inkml:brush>
  </inkml:definitions>
  <inkml:trace contextRef="#ctx0" brushRef="#br0">1 87 13359 0 0,'0'0'1184'0'0,"9"-1"-944"0"0,0-3-240 0 0,-1 0 0 0 0,1-2 1912 0 0,1 1 328 0 0,-1 1 72 0 0,1-1 16 0 0,-2-4-1256 0 0,-1 1-248 0 0,-2 0-56 0 0,1 1 0 0 0,-1 0-512 0 0,-5 7-104 0 0,0 0-24 0 0,0-6 0 0 0,-1-1-1248 0 0,-3 1-256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3.711"/>
    </inkml:context>
    <inkml:brush xml:id="br0">
      <inkml:brushProperty name="width" value="0.05" units="cm"/>
      <inkml:brushProperty name="height" value="0.05" units="cm"/>
      <inkml:brushProperty name="color" value="#004F8B"/>
    </inkml:brush>
  </inkml:definitions>
  <inkml:trace contextRef="#ctx0" brushRef="#br0">0 225 3223 0 0,'0'0'788'0'0,"0"0"2100"0"0,1-2 920 0 0,67-124 10936 0 0,-46 69-11316 0 0,-13 25-5476 0 0,-7 25 880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4.011"/>
    </inkml:context>
    <inkml:brush xml:id="br0">
      <inkml:brushProperty name="width" value="0.05" units="cm"/>
      <inkml:brushProperty name="height" value="0.05" units="cm"/>
      <inkml:brushProperty name="color" value="#004F8B"/>
    </inkml:brush>
  </inkml:definitions>
  <inkml:trace contextRef="#ctx0" brushRef="#br0">76 1 5063 0 0,'-6'5'528'0'0,"-8"3"-940"0"0,-8 2 9361 0 0,1-1 642 0 0,9-2-6551 0 0,11-7-2340 0 0,1 0-113 0 0,0 0-313 0 0,0 0-135 0 0,0 0-31 0 0,0 0-132 0 0,0 0-537 0 0,2 0-235 0 0,6 2-47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4.274"/>
    </inkml:context>
    <inkml:brush xml:id="br0">
      <inkml:brushProperty name="width" value="0.05" units="cm"/>
      <inkml:brushProperty name="height" value="0.05" units="cm"/>
      <inkml:brushProperty name="color" value="#004F8B"/>
    </inkml:brush>
  </inkml:definitions>
  <inkml:trace contextRef="#ctx0" brushRef="#br0">19 10 11519 0 0,'0'0'512'0'0,"0"0"96"0"0,-9 1-480 0 0,9-1-128 0 0,0 0 0 0 0,0 0 0 0 0,-10-1 2104 0 0,10 1 392 0 0,0 0 88 0 0,0 0 8 0 0,0 0-2528 0 0,8-6-504 0 0,2 2-104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4.540"/>
    </inkml:context>
    <inkml:brush xml:id="br0">
      <inkml:brushProperty name="width" value="0.05" units="cm"/>
      <inkml:brushProperty name="height" value="0.05" units="cm"/>
      <inkml:brushProperty name="color" value="#004F8B"/>
    </inkml:brush>
  </inkml:definitions>
  <inkml:trace contextRef="#ctx0" brushRef="#br0">59 1 6911 0 0,'-11'4'608'0'0,"4"-2"-480"0"0,-1 1-128 0 0,0 0 0 0 0,0 0 3088 0 0,0-1 592 0 0,8-2 128 0 0,0 0 16 0 0,-8 3-2544 0 0,8-3-512 0 0,0 0-104 0 0,0 0-24 0 0,0 0-512 0 0,0 0-128 0 0,0 0 0 0 0,12-1-6784 0 0,2-2-1392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4.819"/>
    </inkml:context>
    <inkml:brush xml:id="br0">
      <inkml:brushProperty name="width" value="0.05" units="cm"/>
      <inkml:brushProperty name="height" value="0.05" units="cm"/>
      <inkml:brushProperty name="color" value="#004F8B"/>
    </inkml:brush>
  </inkml:definitions>
  <inkml:trace contextRef="#ctx0" brushRef="#br0">12 7 21887 0 0,'0'0'497'0'0,"-12"-7"2674"0"0,19 7-2912 0 0,1 1 0 0 0,-1-1 0 0 0,1 1 0 0 0,-1 0 0 0 0,0 1 0 0 0,0 0 0 0 0,0 0 0 0 0,0 1 0 0 0,0 0 0 0 0,0 0 0 0 0,-1 0 0 0 0,1 1 0 0 0,1 1-259 0 0,4 1 238 0 0,6 7-134 0 0,-2-1-1 0 0,1 2 1 0 0,-2 0-1 0 0,0 1 0 0 0,0 0 1 0 0,-2 2-1 0 0,0-1 0 0 0,0 2 1 0 0,-2-1-1 0 0,0 2 1 0 0,-1-1-1 0 0,-1 1 0 0 0,-1 1 1 0 0,-1 0-1 0 0,5 18-103 0 0,4 27 120 0 0,-3 0 0 0 0,-3 0 1 0 0,-3 1-1 0 0,-3 1 0 0 0,-2-1 0 0 0,-5 27-120 0 0,3-32-9 0 0,2-7 9 0 0,-2 0 0 0 0,-2 0 0 0 0,-3 0 0 0 0,-2-1 0 0 0,-3 1 0 0 0,-2-2 0 0 0,-15 43 0 0 0,22-85-43 0 0,1-1 1 0 0,-1 1-1 0 0,-1-1 1 0 0,1-1-1 0 0,-2 1 1 0 0,1-1-1 0 0,-1 0 1 0 0,0 0-1 0 0,-1-1 1 0 0,0 0-1 0 0,0 0 0 0 0,-1-1 1 0 0,-5 3 42 0 0,-46 20-9848 0 0,45-25 801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52.883"/>
    </inkml:context>
    <inkml:brush xml:id="br0">
      <inkml:brushProperty name="width" value="0.05" units="cm"/>
      <inkml:brushProperty name="height" value="0.05" units="cm"/>
      <inkml:brushProperty name="color" value="#004F8B"/>
    </inkml:brush>
  </inkml:definitions>
  <inkml:trace contextRef="#ctx0" brushRef="#br0">7 10 13359 0 0,'0'0'592'0'0,"0"0"120"0"0,0 0-568 0 0,-2 6-144 0 0,-2-1 0 0 0,4-5 0 0 0,0 0 1872 0 0,0 0 344 0 0,0 0 72 0 0,0 0 16 0 0,0 0-1704 0 0,0 0-344 0 0,0 0-64 0 0,0 0-8 0 0,8-3-680 0 0,1 1-136 0 0,-1-4-24 0 0</inkml:trace>
  <inkml:trace contextRef="#ctx0" brushRef="#br0" timeOffset="262.503">162 1 11975 0 0,'0'0'1064'0'0,"-4"5"-848"0"0,0 2-216 0 0,0-2 0 0 0,4-5 2184 0 0,0 0 400 0 0,0 0 72 0 0,0 0 24 0 0,0 0-1768 0 0,0 0-352 0 0,0 0-72 0 0,0 0-8 0 0,0 0-408 0 0,0 0-72 0 0,0 0 0 0 0,0 0-6912 0 0,7 0-1368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4:49.978"/>
    </inkml:context>
    <inkml:brush xml:id="br0">
      <inkml:brushProperty name="width" value="0.05" units="cm"/>
      <inkml:brushProperty name="height" value="0.05" units="cm"/>
      <inkml:brushProperty name="color" value="#004F8B"/>
    </inkml:brush>
  </inkml:definitions>
  <inkml:trace contextRef="#ctx0" brushRef="#br0">212 187 7367 0 0,'0'0'568'0'0,"1"-1"-373"0"0,1-4 89 0 0,-2 4 1077 0 0,1-4 1644 0 0,-1 5 3562 0 0,-4 18-6263 0 0,1 0 1 0 0,0 0-1 0 0,2 0 0 0 0,0 0 0 0 0,1 0 1 0 0,1 1-1 0 0,0-1 0 0 0,2 0 0 0 0,0 0 1 0 0,1 0-1 0 0,0-1 0 0 0,2 1 0 0 0,0-1 1 0 0,1 0-1 0 0,1-1 0 0 0,7 13-304 0 0,-4 21 155 0 0,-26-39-27 0 0,8-11-119 0 0,-1-1 0 0 0,0 0 0 0 0,0-1 0 0 0,1 1 0 0 0,-1-1 0 0 0,1-1 0 0 0,-1 0 0 0 0,1 0 0 0 0,0 0 0 0 0,0-1 0 0 0,0 0 0 0 0,1 0 0 0 0,-1-1-9 0 0,-12-7-4 0 0,15 8 8 0 0,-1 0-1 0 0,0 1 1 0 0,0 0-1 0 0,0 0 1 0 0,0 0-1 0 0,-1 1 1 0 0,1 0-1 0 0,-1 0 1 0 0,0 0-1 0 0,0 0 1 0 0,-2 1-4 0 0,4 3 103 0 0,0 0 0 0 0,0 0 1 0 0,-1 0-1 0 0,1 1 0 0 0,1 0 0 0 0,-1 0 1 0 0,0 0-1 0 0,1 0 0 0 0,-1 0 0 0 0,1 1 1 0 0,0 0-1 0 0,0-1 0 0 0,0 1 0 0 0,1 0 1 0 0,0 0-1 0 0,-1 1 0 0 0,1-1 0 0 0,1 0 1 0 0,-1 1-1 0 0,1-1 0 0 0,-1 1 0 0 0,1 0 1 0 0,1-1-1 0 0,-1 1 0 0 0,1 0 1 0 0,-1 0-1 0 0,1 2-103 0 0,0-3 16 0 0,-1 1 0 0 0,0 0 1 0 0,1-1-1 0 0,0 1 1 0 0,0 0-1 0 0,1 0 0 0 0,-1-1 1 0 0,1 1-1 0 0,0 0 0 0 0,0-1 1 0 0,1 1-1 0 0,-1-1 1 0 0,1 1-1 0 0,0-1 0 0 0,0 0 1 0 0,0 0-1 0 0,1 0 0 0 0,0 0 1 0 0,-1 0-1 0 0,1 0 1 0 0,1-1-1 0 0,-1 1 0 0 0,0-1 1 0 0,1 0-1 0 0,0 0 0 0 0,-1 0 1 0 0,1-1-1 0 0,1 1 0 0 0,-1-1 1 0 0,0 0-1 0 0,0 0 1 0 0,1-1-1 0 0,-1 1 0 0 0,1-1 1 0 0,-1 0-1 0 0,5 1-16 0 0,4-4-199 0 0,1-1 0 0 0,-1 0 0 0 0,0 0 1 0 0,0-1-1 0 0,0-1 0 0 0,-1 0 0 0 0,0-1 0 0 0,0 0 0 0 0,0-1 0 0 0,-1 0 0 0 0,1-1 1 0 0,-2 0-1 0 0,1-1 0 0 0,-1 0 0 0 0,6-8 199 0 0,-3 5-1004 0 0,7-5-1127 0 0,-1 0-3561 0 0,-5 2-1318 0 0</inkml:trace>
  <inkml:trace contextRef="#ctx0" brushRef="#br0" timeOffset="261.413">430 435 7367 0 0,'0'0'568'0'0,"0"0"-76"0"0,8 0 5306 0 0,12 25 175 0 0,-11 34-2900 0 0,-8-49-2369 0 0,-1-9-679 0 0,19 85 2142 0 0,4-96-2751 0 0,-15-3-241 0 0,-2 0 1 0 0,1-1-1 0 0,-2 0 0 0 0,0 0 1 0 0,0-1-1 0 0,-2 1 0 0 0,1-1 0 0 0,-2 0 1 0 0,0 0-1 0 0,-1 0 0 0 0,0-8 825 0 0,-13-83-3207 0 0,-21 44 5153 0 0,15 49-994 0 0,18 13-6795 0 0</inkml:trace>
  <inkml:trace contextRef="#ctx0" brushRef="#br0" timeOffset="571.698">597 283 10591 0 0,'-12'10'1136'0'0,"9"-6"-769"0"0,1 1-1 0 0,0-1 1 0 0,1 1-1 0 0,-1-1 1 0 0,1 1-1 0 0,0-1 1 0 0,0 1-1 0 0,0 0 1 0 0,0 0-1 0 0,1 0 1 0 0,0 0-1 0 0,0-1 1 0 0,1 1-1 0 0,-1 0 1 0 0,1 0-1 0 0,0 0 0 0 0,0-1 1 0 0,0 1-1 0 0,1 0 1 0 0,0-1-1 0 0,0 1 1 0 0,0-1-1 0 0,0 0 1 0 0,1 0-1 0 0,-1 0 1 0 0,2 1-367 0 0,-1 1 99 0 0,79 171 160 0 0,-81-176-123 0 0,-1-1 194 0 0,0 0 88 0 0,0 0 19 0 0,0 0 15 0 0,0 0 49 0 0,0 0 19 0 0,0 0 7 0 0,3-15 704 0 0,73-179 730 0 0,-74 189-2140 0 0,2-1 1 0 0,-1 0-1 0 0,1 1 0 0 0,0-1 0 0 0,0 1 1 0 0,0 0-1 0 0,1 0 0 0 0,-1 1 1 0 0,1-1-1 0 0,1 1 0 0 0,-1 0 0 0 0,0 1 1 0 0,1-1-1 0 0,0 1 0 0 0,0 0 0 0 0,0 1 1 0 0,0-1-1 0 0,0 1 0 0 0,0 0 1 0 0,1 1-1 0 0,2-1 179 0 0,2 0-1711 0 0</inkml:trace>
  <inkml:trace contextRef="#ctx0" brushRef="#br0" timeOffset="871.831">1003 381 9671 0 0,'14'0'1031'0'0,"16"-2"411"0"0,53-8 8482 0 0,-52-3-10026 0 0,0-25 841 0 0,-31 37-705 0 0,0 0 1 0 0,0 0 0 0 0,0 0-1 0 0,1 0 1 0 0,-1 0 0 0 0,0 0-1 0 0,0 0 1 0 0,0 0 0 0 0,0 0 0 0 0,-1 0-1 0 0,1 1 1 0 0,0-1 0 0 0,0 0-1 0 0,0 0 1 0 0,-1 0 0 0 0,1 0-1 0 0,-1 0 1 0 0,1 0 0 0 0,-1 0-1 0 0,1 0 1 0 0,-1 1 0 0 0,1-1 0 0 0,-1 0-1 0 0,0 0 1 0 0,1 1 0 0 0,-1-1-1 0 0,0 0 1 0 0,1 1 0 0 0,-1-1-1 0 0,0 1 1 0 0,0-1 0 0 0,0 1-1 0 0,0-1 1 0 0,0 1 0 0 0,1 0 0 0 0,-1-1-1 0 0,0 1 1 0 0,0 0 0 0 0,0 0-1 0 0,0 0 1 0 0,0 0 0 0 0,0 0-1 0 0,0 0 1 0 0,0 0 0 0 0,0 0-1 0 0,0 0 1 0 0,0 0-35 0 0,-10 1 183 0 0,1 0 1 0 0,-1 0-1 0 0,1 1 0 0 0,0 1 0 0 0,0 0 1 0 0,0 0-1 0 0,0 1 0 0 0,0 0 1 0 0,1 1-1 0 0,0 0 0 0 0,0 0 0 0 0,0 1 1 0 0,0 0-1 0 0,1 0 0 0 0,0 1 0 0 0,1 1 1 0 0,-1-1-1 0 0,1 1 0 0 0,1 0 1 0 0,-1 1-1 0 0,2-1 0 0 0,-4 7-183 0 0,7-12 19 0 0,0 1-1 0 0,0 0 1 0 0,0-1-1 0 0,1 1 1 0 0,-1 0 0 0 0,1 0-1 0 0,0 0 1 0 0,1 0-1 0 0,-1 0 1 0 0,0 0 0 0 0,1 0-1 0 0,0 0 1 0 0,0 0-1 0 0,0 1 1 0 0,1-1 0 0 0,-1 0-1 0 0,1 0 1 0 0,0 0-1 0 0,0 0 1 0 0,1 0 0 0 0,-1-1-1 0 0,1 1 1 0 0,0 0-1 0 0,0 0 1 0 0,0-1 0 0 0,0 0-1 0 0,0 1 1 0 0,1-1-1 0 0,0 0 1 0 0,0 0 0 0 0,0 0-1 0 0,0 0 1 0 0,0-1-1 0 0,0 1 1 0 0,1-1-1 0 0,-1 0 1 0 0,3 1-19 0 0,3 1-266 0 0,-1 0 0 0 0,1-1-1 0 0,0 0 1 0 0,1-1 0 0 0,-1 0 0 0 0,0 0-1 0 0,1-1 1 0 0,-1 0 0 0 0,1-1 0 0 0,-1 0-1 0 0,1 0 1 0 0,-1-1 0 0 0,1 0 0 0 0,-1-1-1 0 0,0 0 1 0 0,0-1 0 0 0,0 0 0 0 0,0 0-1 0 0,2-1 267 0 0,14-7-8797 0 0</inkml:trace>
  <inkml:trace contextRef="#ctx0" brushRef="#br0" timeOffset="1119.41">1522 254 6447 0 0,'-16'-3'688'0'0,"-52"17"12328"0"0,-18 50-7351 0 0,79-58-5529 0 0,1 1 0 0 0,0 0 0 0 0,0 0-1 0 0,0 1 1 0 0,1 0 0 0 0,0 0-1 0 0,1 0 1 0 0,0 0 0 0 0,0 1-1 0 0,1 0 1 0 0,0-1 0 0 0,0 1 0 0 0,1 0-1 0 0,0 1 1 0 0,1-1 0 0 0,0 0-1 0 0,0 0 1 0 0,1 6-136 0 0,1-11 17 0 0,0 0 0 0 0,1 0 0 0 0,-1 0 0 0 0,1 0 0 0 0,-1 0 0 0 0,1-1 1 0 0,0 1-1 0 0,0-1 0 0 0,1 1 0 0 0,-1-1 0 0 0,1 0 0 0 0,0 0 0 0 0,0 0 0 0 0,0 0 0 0 0,0-1 0 0 0,0 1 0 0 0,0-1 0 0 0,1 0 0 0 0,-1 0 0 0 0,1 0 0 0 0,0 0 1 0 0,3 1-18 0 0,90 16 4 0 0,-84-19-176 0 0,1-1 0 0 0,-1-1 0 0 0,0 0 0 0 0,1 0 0 0 0,-1-1 0 0 0,0-1 0 0 0,0 0 0 0 0,6-4 172 0 0,54-38-3813 0 0,-54 29 2226 0 0</inkml:trace>
  <inkml:trace contextRef="#ctx0" brushRef="#br0" timeOffset="1306.304">1830 1 18055 0 0,'-1'1'827'0'0,"-8"27"307"0"0,1-1 0 0 0,1 1-1 0 0,1 1 1 0 0,1-1 0 0 0,2 3-1134 0 0,-1 148 2134 0 0,8-61-4577 0 0,-3-104 1216 0 0</inkml:trace>
  <inkml:trace contextRef="#ctx0" brushRef="#br0" timeOffset="1666.037">1689 406 18367 0 0,'0'0'844'0'0,"0"0"-20"0"0,1-1-532 0 0,91-16 3448 0 0,-5 10-3330 0 0,77-16-8752 0 0,-160 22 8188 0 0,-1 0 1 0 0,1 0-1 0 0,-1-1 0 0 0,1 1 0 0 0,-1-1 0 0 0,0 0 1 0 0,0 0-1 0 0,0 0 0 0 0,0 0 0 0 0,0-1 0 0 0,0 1 1 0 0,0-1-1 0 0,-1 0 0 0 0,1 0 0 0 0,-1 0 0 0 0,0 0 1 0 0,1-2 153 0 0,-2 4 332 0 0,-1 1 394 0 0,-12-8 2766 0 0,7 9-3264 0 0,0 0-1 0 0,1 0 1 0 0,0 0 0 0 0,-1 1-1 0 0,1-1 1 0 0,0 1-1 0 0,0 0 1 0 0,0 1-1 0 0,0-1 1 0 0,0 1 0 0 0,0-1-1 0 0,0 1 1 0 0,1 0-1 0 0,0 0 1 0 0,0 1-1 0 0,-1-1 1 0 0,2 1 0 0 0,-1-1-1 0 0,0 1 1 0 0,1 0-1 0 0,0 0 1 0 0,-1 3-228 0 0,1-4 35 0 0,0 0 1 0 0,0 1-1 0 0,1-1 1 0 0,0 1 0 0 0,-1-1-1 0 0,1 1 1 0 0,1 0-1 0 0,-1 0 1 0 0,0-1-1 0 0,1 1 1 0 0,0 0-1 0 0,0 0 1 0 0,0 0 0 0 0,0 0-1 0 0,1-1 1 0 0,-1 1-1 0 0,1 0 1 0 0,0 0-1 0 0,0-1 1 0 0,1 1-1 0 0,-1-1 1 0 0,1 1 0 0 0,-1-1-1 0 0,1 1 1 0 0,0-1-1 0 0,0 0 1 0 0,1 0-1 0 0,-1 0 1 0 0,1 0-1 0 0,0 0 1 0 0,-1-1 0 0 0,1 1-1 0 0,0-1 1 0 0,0 0-1 0 0,1 0 1 0 0,-1 0-1 0 0,0 0 1 0 0,1 0-1 0 0,-1-1 1 0 0,1 0 0 0 0,0 1-1 0 0,-1-1 1 0 0,1-1-1 0 0,0 1 1 0 0,0 0-1 0 0,-1-1 1 0 0,1 0-1 0 0,0 0 1 0 0,0 0 0 0 0,0 0-1 0 0,2-1-35 0 0,1-1-114 0 0,0 0 0 0 0,0-1 0 0 0,0 0 0 0 0,0 0 0 0 0,0 0 0 0 0,-1-1 0 0 0,1 0 0 0 0,-1 0 1 0 0,0-1-1 0 0,0 0 0 0 0,-1 0 0 0 0,1 0 0 0 0,-1-1 0 0 0,0 0 0 0 0,-1 0 0 0 0,1 0 0 0 0,-1 0 0 0 0,-1-1 0 0 0,1 1 0 0 0,-1-1 0 0 0,0 0 0 0 0,0 0 0 0 0,-1 0 0 0 0,0-1 0 0 0,0 1 0 0 0,-1-1 0 0 0,0 1 0 0 0,0-1 0 0 0,-1 1 0 0 0,0-1 0 0 0,0 1 0 0 0,-1-4 115 0 0,-8-12-663 0 0,9 22 461 0 0,0 1 60 0 0,0 0 21 0 0,0 0 6 0 0,0 0-48 0 0,0 0-214 0 0,0 1-96 0 0,4 6-22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5:18.227"/>
    </inkml:context>
    <inkml:brush xml:id="br0">
      <inkml:brushProperty name="width" value="0.05" units="cm"/>
      <inkml:brushProperty name="height" value="0.05" units="cm"/>
      <inkml:brushProperty name="color" value="#004F8B"/>
    </inkml:brush>
  </inkml:definitions>
  <inkml:trace contextRef="#ctx0" brushRef="#br0">0 214 10943 0 0,'0'0'498'0'0,"2"1"-9"0"0,138-18 5127 0 0,63-24 218 0 0,-5-17-4492 0 0,-14-9-1868 0 0,-184 67 224 0 0,9-3 121 0 0,-5 2-4158 0 0,-4 1 2836 0 0</inkml:trace>
  <inkml:trace contextRef="#ctx0" brushRef="#br0" timeOffset="497.472">809 0 7831 0 0,'0'0'356'0'0,"2"1"-6"0"0,40 38 1424 0 0,33 25 7088 0 0,-23-33-7303 0 0,2-3 1 0 0,1-2 0 0 0,41 12-1560 0 0,-37-14 206 0 0,-57-23-272 0 0,14 6 38 0 0,1 0 0 0 0,0-2 0 0 0,0 0 0 0 0,1 0 0 0 0,-1-2 0 0 0,2 0 28 0 0,31-10-4246 0 0,-43 4-2941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02.600"/>
    </inkml:context>
    <inkml:brush xml:id="br0">
      <inkml:brushProperty name="width" value="0.05" units="cm"/>
      <inkml:brushProperty name="height" value="0.05" units="cm"/>
      <inkml:brushProperty name="color" value="#004F8B"/>
    </inkml:brush>
  </inkml:definitions>
  <inkml:trace contextRef="#ctx0" brushRef="#br0">59 1 10135 0 0,'0'0'464'0'0,"0"0"-9"0"0,0 0 101 0 0,0 0 1517 0 0,0 0 698 0 0,-2 2 1872 0 0,-6 8-2137 0 0,-20 14 2235 0 0,26-23-4649 0 0,-6 0-562 0 0,3-4-1670 0 0,-1-1-7159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03.033"/>
    </inkml:context>
    <inkml:brush xml:id="br0">
      <inkml:brushProperty name="width" value="0.05" units="cm"/>
      <inkml:brushProperty name="height" value="0.05" units="cm"/>
      <inkml:brushProperty name="color" value="#004F8B"/>
    </inkml:brush>
  </inkml:definitions>
  <inkml:trace contextRef="#ctx0" brushRef="#br0">29 1 10591 0 0,'0'0'819'0'0,"-4"15"1972"0"0,-8 11 6006 0 0,0-2-3885 0 0,20-28-7902 0 0,-1 0-6051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06.518"/>
    </inkml:context>
    <inkml:brush xml:id="br0">
      <inkml:brushProperty name="width" value="0.05" units="cm"/>
      <inkml:brushProperty name="height" value="0.05" units="cm"/>
      <inkml:brushProperty name="color" value="#004F8B"/>
    </inkml:brush>
  </inkml:definitions>
  <inkml:trace contextRef="#ctx0" brushRef="#br0">1 208 12495 0 0,'0'0'572'0'0,"0"0"-10"0"0,13-9-344 0 0,58-45 7334 0 0,76-81-3068 0 0,-136 126-4461 0 0,3 21 83 0 0,5 19-361 0 0,30 39 2228 0 0,-15-52-3773 0 0,10-22-4647 0 0,-33-1-1925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07.406"/>
    </inkml:context>
    <inkml:brush xml:id="br0">
      <inkml:brushProperty name="width" value="0.05" units="cm"/>
      <inkml:brushProperty name="height" value="0.05" units="cm"/>
      <inkml:brushProperty name="color" value="#004F8B"/>
    </inkml:brush>
  </inkml:definitions>
  <inkml:trace contextRef="#ctx0" brushRef="#br0">14 2 6447 0 0,'0'0'576'0'0,"0"0"-464"0"0,0 0-112 0 0,0 0 0 0 0,0 0 1144 0 0,0 0 200 0 0,0 0 48 0 0,0 0-5664 0 0</inkml:trace>
  <inkml:trace contextRef="#ctx0" brushRef="#br0" timeOffset="363.011">1 0 16415 0 0,'0'0'752'0'0,"0"0"-20"0"0,1 1-469 0 0,35 9 2880 0 0,81 21 2108 0 0,-71-26-5342 0 0,-26-6-3112 0 0,-12 0 1588 0 0</inkml:trace>
  <inkml:trace contextRef="#ctx0" brushRef="#br0" timeOffset="614.295">104 118 4143 0 0,'-16'10'358'0'0,"-7"4"650"0"0,10-5 4750 0 0,12-8-2028 0 0,1-1-305 0 0,0 0-1444 0 0,0 0-630 0 0,0 0-126 0 0,31 19 2334 0 0,132-8-2325 0 0,-162-11-2364 0 0,-1 0-369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04.495"/>
    </inkml:context>
    <inkml:brush xml:id="br0">
      <inkml:brushProperty name="width" value="0.05" units="cm"/>
      <inkml:brushProperty name="height" value="0.05" units="cm"/>
      <inkml:brushProperty name="color" value="#004F8B"/>
    </inkml:brush>
  </inkml:definitions>
  <inkml:trace contextRef="#ctx0" brushRef="#br0">1 118 5527 0 0,'0'0'423'0'0,"0"0"13"0"0,0 0 1088 0 0,0 0 504 0 0,0 0 99 0 0,0 0-157 0 0,0 0-722 0 0,0 0-321 0 0,0 0-60 0 0,1 2-47 0 0,3 6-456 0 0,-1 0 1 0 0,0 1-1 0 0,0-1 1 0 0,-1 1 0 0 0,0 0-1 0 0,0 0 1 0 0,-1 0-1 0 0,-1 0 1 0 0,1 0 0 0 0,-1 0-1 0 0,-1 4-364 0 0,3 38 1092 0 0,5 41 1252 0 0,-7-91-2141 0 0,0-1 10 0 0,0 0 3 0 0,0 0 0 0 0,0 0 1 0 0,0 0 6 0 0,0 0 1 0 0,0 0 0 0 0,0 0-5 0 0,0 0-23 0 0,0 0-11 0 0,0 0-1 0 0,0 0-1 0 0,0 0-6 0 0,0 0-1 0 0,0-16 335 0 0,2-6-325 0 0,0-1 1 0 0,2 1-1 0 0,0 0 1 0 0,2 0-1 0 0,0 1 1 0 0,2 0-1 0 0,0 0 1 0 0,1 0-1 0 0,1 1 1 0 0,12-17-187 0 0,-13 27 18 0 0,-1 0 0 0 0,2 1 0 0 0,-1 1 1 0 0,1-1-1 0 0,1 2 0 0 0,-1-1 0 0 0,1 1 0 0 0,2 0-18 0 0,31-22-110 0 0,-43 28 11 0 0,-1 1 3 0 0,0 0-27 0 0,0 0-111 0 0,0 0-50 0 0,0 0-11 0 0,0 0-100 0 0,0 0-413 0 0,0 0-177 0 0,0 0-1064 0 0,0 0-4326 0 0,0 0-1845 0 0</inkml:trace>
  <inkml:trace contextRef="#ctx0" brushRef="#br0" timeOffset="838.466">350 291 4143 0 0,'0'0'191'0'0,"-3"8"480"0"0,-8 14 8176 0 0,1 2-4566 0 0,8-20-4167 0 0,1-1 0 0 0,0 1 0 0 0,0 0 0 0 0,0-1 0 0 0,1 1 0 0 0,-1 0 0 0 0,1 0 1 0 0,0 0-1 0 0,0-1 0 0 0,0 1 0 0 0,0 0 0 0 0,1 0 0 0 0,-1 0 0 0 0,1-1 0 0 0,0 1 0 0 0,0 0 0 0 0,1-1 0 0 0,1 3-114 0 0,-1-4 11 0 0,0-1 0 0 0,0 0 0 0 0,0 0 0 0 0,0 0-1 0 0,0 0 1 0 0,0 0 0 0 0,1 0 0 0 0,-1-1 0 0 0,0 1 0 0 0,1-1 0 0 0,-1 0 0 0 0,1 0 0 0 0,-1 0 0 0 0,0 0 0 0 0,1 0 0 0 0,-1 0-1 0 0,0 0 1 0 0,1-1 0 0 0,-1 1 0 0 0,0-1 0 0 0,1 0 0 0 0,-1 0 0 0 0,0 0 0 0 0,0 0 0 0 0,0 0 0 0 0,0 0 0 0 0,0 0 0 0 0,0-1 0 0 0,0 1-1 0 0,0-1 1 0 0,0 1 0 0 0,-1-1 0 0 0,1 0 0 0 0,-1 0 0 0 0,1 0 0 0 0,-1 0 0 0 0,1 0-11 0 0,20-47 576 0 0,-22 47-461 0 0,0 2 11 0 0,0 0 2 0 0,0 0 0 0 0,0 0 0 0 0,0 0 0 0 0,0 0 0 0 0,0 0 1 0 0,-4 18 294 0 0,3-14-413 0 0,0 0 1 0 0,0-1-1 0 0,1 1 0 0 0,0 0 0 0 0,0 0 1 0 0,0 0-1 0 0,0-1 0 0 0,1 1 0 0 0,-1 0 1 0 0,1 0-1 0 0,0-1 0 0 0,0 1 0 0 0,0 0 1 0 0,1-1-1 0 0,-1 1 0 0 0,1-1 0 0 0,0 0 1 0 0,0 1-1 0 0,0-1 0 0 0,0 0 0 0 0,0 0 1 0 0,1 0-1 0 0,0 0 0 0 0,-1-1 0 0 0,1 1 0 0 0,0-1 1 0 0,0 0-1 0 0,1 0 0 0 0,-1 0 0 0 0,0 0 1 0 0,1 0-1 0 0,-1-1 0 0 0,1 1 0 0 0,-1-1 1 0 0,1 0-1 0 0,0 0 0 0 0,-1 0 0 0 0,1-1 1 0 0,0 1-1 0 0,0-1 0 0 0,1 0-10 0 0,10-5-1968 0 0,-10 2 892 0 0</inkml:trace>
  <inkml:trace contextRef="#ctx0" brushRef="#br0" timeOffset="1177.442">649 314 15143 0 0,'0'0'695'0'0,"0"0"-18"0"0,-4 13-307 0 0,4-5 105 0 0,1 0 1 0 0,0 0-1 0 0,0 0 1 0 0,1 0 0 0 0,0-1-1 0 0,0 1 1 0 0,1 0-1 0 0,0-1 1 0 0,4 7-476 0 0,4 14 520 0 0,8 2 305 0 0,-18-29-583 0 0,7 1 269 0 0,-4-3-396 0 0,1 0-1 0 0,-1-1 1 0 0,0 1 0 0 0,0-1-1 0 0,0 0 1 0 0,0 0 0 0 0,0-1-1 0 0,0 1 1 0 0,0-1 0 0 0,-1 0-1 0 0,1 0 1 0 0,-1 0 0 0 0,0 0-1 0 0,0 0 1 0 0,0-1 0 0 0,0 0-1 0 0,0 1 1 0 0,-1-1 0 0 0,0 0-1 0 0,0 0 1 0 0,0-1-115 0 0,33-65 895 0 0,-34 70-1495 0 0,-1 0-236 0 0,0 0-47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09.372"/>
    </inkml:context>
    <inkml:brush xml:id="br0">
      <inkml:brushProperty name="width" value="0.05" units="cm"/>
      <inkml:brushProperty name="height" value="0.05" units="cm"/>
      <inkml:brushProperty name="color" value="#004F8B"/>
    </inkml:brush>
  </inkml:definitions>
  <inkml:trace contextRef="#ctx0" brushRef="#br0">12 111 5063 0 0,'0'0'390'0'0,"-7"-11"1811"0"0,4-7 5792 0 0,2 10-6575 0 0,1 7-462 0 0,0-4 462 0 0,0 5 3826 0 0,23 119-2889 0 0,13-29-2232 0 0,-35-86-120 0 0,1-1-1 0 0,0 0 1 0 0,0 0-1 0 0,0 0 1 0 0,1 0-1 0 0,-1-1 1 0 0,1 1-1 0 0,0-1 1 0 0,-1 1-1 0 0,1-1 1 0 0,0 0-1 0 0,0 0 0 0 0,1 0 1 0 0,-1 0-1 0 0,0-1 1 0 0,1 0-1 0 0,-1 1 1 0 0,0-1-1 0 0,1 0 1 0 0,0 0-1 0 0,-1-1 1 0 0,1 1-1 0 0,-1-1 1 0 0,1 0-1 0 0,0 0-2 0 0,0-2 8 0 0,0 0-1 0 0,-1-1 1 0 0,1 1-1 0 0,-1-1 1 0 0,1 0 0 0 0,-1 0-1 0 0,0 0 1 0 0,0-1-1 0 0,0 1 1 0 0,0-1 0 0 0,-1 1-1 0 0,0-1 1 0 0,1 0-1 0 0,-1 0 1 0 0,-1 0 0 0 0,1 0-1 0 0,0 0 1 0 0,-1-1-1 0 0,0 1 1 0 0,0 0-1 0 0,0-1 1 0 0,-1 1 0 0 0,0 0-1 0 0,1-1 1 0 0,-1 1-1 0 0,-1-1-7 0 0,4-19 22 0 0,-3 22 32 0 0,3 20 28 0 0,-1-13-56 0 0,1 0 0 0 0,-1 0 1 0 0,1 0-1 0 0,0 0 0 0 0,0 0 0 0 0,1-1 1 0 0,-1 1-1 0 0,1-1 0 0 0,0 0 1 0 0,0 0-1 0 0,1-1 0 0 0,-1 1 0 0 0,1-1 1 0 0,0 0-1 0 0,-1 0 0 0 0,1 0 1 0 0,1-1-1 0 0,-1 0 0 0 0,0 0 0 0 0,1 0 1 0 0,-1-1-1 0 0,1 1 0 0 0,-1-1 1 0 0,1-1-1 0 0,-1 1 0 0 0,1-1 0 0 0,0 0 1 0 0,-1 0-1 0 0,1-1 0 0 0,0 1 1 0 0,-1-1-1 0 0,1-1 0 0 0,-1 1 0 0 0,1-1 1 0 0,-1 0-1 0 0,0 0 0 0 0,0 0 1 0 0,0-1-1 0 0,0 1 0 0 0,0-2 0 0 0,0 1 1 0 0,0-1-27 0 0,6-6 106 0 0,-1 0 0 0 0,0-1-1 0 0,0 0 1 0 0,-1-1 0 0 0,-1 0 0 0 0,0 0 0 0 0,-1-1 0 0 0,0 0 0 0 0,-1 0 0 0 0,0-1 0 0 0,-1 1 0 0 0,-1-1-1 0 0,0 0 1 0 0,1-11-106 0 0,-2-37 163 0 0,-9 51-5077 0 0,4 18-3498 0 0,3 1 1066 0 0</inkml:trace>
  <inkml:trace contextRef="#ctx0" brushRef="#br0" timeOffset="4170.752">780 239 8287 0 0,'0'0'639'0'0,"0"0"-152"0"0,0 0 899 0 0,0 0 440 0 0,0 0 87 0 0,0 0-126 0 0,0 0-613 0 0,0 0-264 0 0,6-11 1352 0 0,-10-26 33 0 0,3 36-2244 0 0,0 1 0 0 0,0-1 1 0 0,0 1-1 0 0,0-1 0 0 0,0 1 1 0 0,-1 0-1 0 0,1 0 0 0 0,0-1 1 0 0,0 1-1 0 0,0 0 0 0 0,-1 0 1 0 0,1 0-1 0 0,0 0 0 0 0,0 0 1 0 0,0 1-1 0 0,0-1 0 0 0,-1 0 1 0 0,1 0-1 0 0,0 1 0 0 0,0-1 1 0 0,0 1-1 0 0,0-1 0 0 0,0 1 1 0 0,0-1-1 0 0,0 1 0 0 0,0 0 1 0 0,0 0-1 0 0,0-1 0 0 0,0 1 1 0 0,0 0-1 0 0,1 0 0 0 0,-2 1-51 0 0,-10 10 279 0 0,0 0 0 0 0,1 1-1 0 0,0 1 1 0 0,1-1 0 0 0,0 2-1 0 0,1 0 1 0 0,1 0 0 0 0,1 0-1 0 0,0 1 1 0 0,1 0 0 0 0,0 0-1 0 0,0 6-278 0 0,5-18 39 0 0,0 0 0 0 0,0 0 0 0 0,0-1 0 0 0,0 1 0 0 0,1 0 0 0 0,0 0-1 0 0,0 0 1 0 0,0 0 0 0 0,0 0 0 0 0,0 0 0 0 0,1-1 0 0 0,0 1-1 0 0,0 0 1 0 0,0 0 0 0 0,0-1 0 0 0,0 1 0 0 0,1 0 0 0 0,0-1 0 0 0,-1 1-1 0 0,1-1 1 0 0,1 0 0 0 0,-1 0 0 0 0,0 0 0 0 0,1 0 0 0 0,-1 0 0 0 0,1 0-1 0 0,0-1 1 0 0,0 1 0 0 0,0-1 0 0 0,1 0 0 0 0,-1 0 0 0 0,0 0-1 0 0,1 0 1 0 0,-1 0 0 0 0,1-1 0 0 0,2 1-39 0 0,7-1-9 0 0,0-1 0 0 0,1 0 1 0 0,-1-1-1 0 0,0-1 0 0 0,1 0 0 0 0,-1 0 1 0 0,0-2-1 0 0,0 1 0 0 0,-1-2 0 0 0,1 0 0 0 0,-1 0 1 0 0,0-1-1 0 0,0 0 0 0 0,-1-1 0 0 0,1-1 0 0 0,-2 0 1 0 0,9-7 8 0 0,-1-12-339 0 0,-18 26 334 0 0,1 0 0 0 0,-1 1 0 0 0,0-1-1 0 0,0 1 1 0 0,0-1 0 0 0,0 1 0 0 0,0-1 0 0 0,0 0 0 0 0,-1 1 0 0 0,1-1-1 0 0,0 1 1 0 0,0-1 0 0 0,0 0 0 0 0,0 1 0 0 0,-1-1 0 0 0,1 1 0 0 0,0-1-1 0 0,-1 1 1 0 0,1-1 0 0 0,0 1 0 0 0,-1-1 0 0 0,1 1 0 0 0,-1-1-1 0 0,1 1 1 0 0,0 0 0 0 0,-1-1 0 0 0,1 1 0 0 0,-1 0 0 0 0,1-1 0 0 0,-1 1-1 0 0,1 0 1 0 0,-1 0 0 0 0,0-1 0 0 0,1 1 0 0 0,-1 0 0 0 0,1 0 0 0 0,-1 0-1 0 0,1 0 1 0 0,-1 0 0 0 0,0 0 0 0 0,1 0 0 0 0,-1 0 0 0 0,1 0-1 0 0,-1 0 1 0 0,0 0 0 0 0,1 0 0 0 0,-1 0 5 0 0,-1 0 2 0 0,-60-5-641 0 0,53-5-3338 0 0,7 2 2329 0 0</inkml:trace>
  <inkml:trace contextRef="#ctx0" brushRef="#br0" timeOffset="4577.146">877 342 11519 0 0,'-70'3'2195'0'0,"48"-6"806"0"0,-1-1 3291 0 0,3 3-5143 0 0,19 1-2114 0 0,1 0-323 0 0,0 0-64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15.337"/>
    </inkml:context>
    <inkml:brush xml:id="br0">
      <inkml:brushProperty name="width" value="0.05" units="cm"/>
      <inkml:brushProperty name="height" value="0.05" units="cm"/>
      <inkml:brushProperty name="color" value="#004F8B"/>
    </inkml:brush>
  </inkml:definitions>
  <inkml:trace contextRef="#ctx0" brushRef="#br0">0 0 3679 0 0,'0'0'284'0'0,"0"0"139"0"0,0 0 1278 0 0,0 0 582 0 0,0 0 110 0 0,0 0-146 0 0,0 0-723 0 0,0 0-315 0 0,0 0-66 0 0,0 0-40 0 0,0 0-114 0 0,0 0-49 0 0,0 0-11 0 0,0 0-47 0 0,1 2-197 0 0,5 13-212 0 0,0 1-1 0 0,-1-1 1 0 0,-1 2 0 0 0,-1-1 0 0 0,0 0 0 0 0,-1 0-1 0 0,-1 1 1 0 0,-1 13-473 0 0,2-8 128 0 0,12 324 1412 0 0,4-285-702 0 0,-17-59-725 0 0,-1-2-4 0 0,0 0-10 0 0,0 0-3 0 0,0 0 0 0 0,1-1-3 0 0,5-8-52 0 0,0 1-1 0 0,-1-1 0 0 0,0 0 0 0 0,0 0 0 0 0,0 0 0 0 0,-2-1 1 0 0,1 1-1 0 0,-1-1 0 0 0,1-8-40 0 0,15-36 20 0 0,-16 45-17 0 0,1-1 1 0 0,0 1-1 0 0,0 0 1 0 0,1 0-1 0 0,0 0 1 0 0,1 1 0 0 0,0 0-1 0 0,0 0 1 0 0,1 0-1 0 0,0 1 1 0 0,0 0-1 0 0,1 0 1 0 0,0 1-1 0 0,0 0 1 0 0,3-1-4 0 0,-10 6 1 0 0,0 1 0 0 0,1 0-1 0 0,-1 0 1 0 0,0 0 0 0 0,0 0 0 0 0,1 0-1 0 0,-1 0 1 0 0,0 0 0 0 0,0 0 0 0 0,1 0-1 0 0,-1 1 1 0 0,0-1 0 0 0,0 0 0 0 0,1 1-1 0 0,-1-1 1 0 0,0 1 0 0 0,0-1 0 0 0,0 1-1 0 0,0 0 1 0 0,0 0 0 0 0,0-1 0 0 0,0 1-1 0 0,0 0 1 0 0,0 0 0 0 0,0 0 0 0 0,0 0-1 0 0,-1 0 1 0 0,1 0 0 0 0,0 0 0 0 0,-1 0-1 0 0,1 0 1 0 0,-1 0 0 0 0,1 1 0 0 0,-1-1-1 0 0,1 0 1 0 0,-1 0 0 0 0,0 0 0 0 0,0 1-1 0 0,0-1 0 0 0,10 51 46 0 0,8 105-276 0 0,-4-138-4808 0 0,-6-16 3039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15.645"/>
    </inkml:context>
    <inkml:brush xml:id="br0">
      <inkml:brushProperty name="width" value="0.05" units="cm"/>
      <inkml:brushProperty name="height" value="0.05" units="cm"/>
      <inkml:brushProperty name="color" value="#004F8B"/>
    </inkml:brush>
  </inkml:definitions>
  <inkml:trace contextRef="#ctx0" brushRef="#br0">51 636 12439 0 0,'0'0'958'0'0,"0"0"-337"0"0,0 0 906 0 0,-10 2 8811 0 0,6-6-10141 0 0,1 0 1 0 0,0 0-1 0 0,1-1 0 0 0,-1 1 1 0 0,1-1-1 0 0,-1 0 0 0 0,2 0 0 0 0,-1 0 1 0 0,0 0-1 0 0,1 0 0 0 0,0 0 0 0 0,0-5-197 0 0,-3-4 268 0 0,0-18-109 0 0,1 0 0 0 0,2 0 1 0 0,1-1-1 0 0,1 1 0 0 0,2 0 0 0 0,1 0 1 0 0,2 0-1 0 0,1 1 0 0 0,10-29-159 0 0,-14 48-69 0 0,-1 1 1 0 0,2 0-1 0 0,0 0 0 0 0,0 0 1 0 0,1 0-1 0 0,1 1 0 0 0,-1 0 1 0 0,2 0-1 0 0,-1 0 0 0 0,1 1 1 0 0,1 0-1 0 0,0 0 0 0 0,0 1 1 0 0,1 0-1 0 0,-1 0 0 0 0,2 1 1 0 0,-1 0-1 0 0,2 1 69 0 0,28-12-6261 0 0,-37 18-2010 0 0</inkml:trace>
  <inkml:trace contextRef="#ctx0" brushRef="#br0" timeOffset="1135.626">221 349 6911 0 0,'0'0'528'0'0,"0"0"16"0"0,0 0 1331 0 0,0 0 616 0 0,0 0 123 0 0,0 0-206 0 0,0 0-986 0 0,0 0-433 0 0,0 0-86 0 0,1 2-67 0 0,66 201 4450 0 0,-66-199-5209 0 0,0-1 0 0 0,1 1-1 0 0,-1-1 1 0 0,1 0 0 0 0,-1 0-1 0 0,1 0 1 0 0,0 0 0 0 0,0 0 0 0 0,0 0-1 0 0,1 0 1 0 0,-1-1 0 0 0,1 1-1 0 0,0-1 1 0 0,-1 0 0 0 0,1 1 0 0 0,0-1-1 0 0,0 0 1 0 0,0-1 0 0 0,1 1-1 0 0,-1-1 1 0 0,0 1 0 0 0,1-1 0 0 0,-1 0-1 0 0,1 0 1 0 0,-1-1 0 0 0,1 1-1 0 0,-1-1 1 0 0,1 1 0 0 0,-1-1 0 0 0,1 0-1 0 0,0-1 1 0 0,-1 1 0 0 0,1-1-1 0 0,-1 1 1 0 0,1-1 0 0 0,-1 0 0 0 0,1 0-1 0 0,-1 0 1 0 0,2-2-77 0 0,2-1 86 0 0,0 0-1 0 0,-1 0 1 0 0,1-1-1 0 0,-1 0 1 0 0,0 0-1 0 0,0-1 1 0 0,-1 0-1 0 0,1 0 1 0 0,-1 0 0 0 0,-1-1-1 0 0,1 0 1 0 0,2-5-86 0 0,82-168 218 0 0,-88 175 112 0 0,-1 3-7925 0 0,0 2 5847 0 0</inkml:trace>
  <inkml:trace contextRef="#ctx0" brushRef="#br0" timeOffset="1619.566">694 0 8751 0 0,'0'0'674'0'0,"0"0"-156"0"0,0 0 976 0 0,0 0 478 0 0,0 0 92 0 0,0 0-119 0 0,0 0-558 0 0,0 0-246 0 0,8 3 997 0 0,1 2-1559 0 0,0 0-1 0 0,-1 1 0 0 0,0 0 0 0 0,0 0 0 0 0,0 1 0 0 0,0-1 0 0 0,-1 2 0 0 0,-1-1 0 0 0,2 3-578 0 0,-6-8 75 0 0,11 14 102 0 0,0 0 1 0 0,-2 0-1 0 0,0 1 1 0 0,-1 1-1 0 0,0 0 1 0 0,-2 0-1 0 0,0 0 1 0 0,3 15-178 0 0,4 11 84 0 0,-2 0 0 0 0,-2 1 0 0 0,-2 1 1 0 0,-2 0-1 0 0,-2 0 0 0 0,-1 12-84 0 0,-14 21 64 0 0,8-71-64 0 0,-1-3-16 0 0,2-4-67 0 0,-23-1-1869 0 0,17-2-989 0 0,3 0 1237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18.777"/>
    </inkml:context>
    <inkml:brush xml:id="br0">
      <inkml:brushProperty name="width" value="0.05" units="cm"/>
      <inkml:brushProperty name="height" value="0.05" units="cm"/>
      <inkml:brushProperty name="color" value="#004F8B"/>
    </inkml:brush>
  </inkml:definitions>
  <inkml:trace contextRef="#ctx0" brushRef="#br0">0 51 7367 0 0,'0'0'568'0'0,"0"0"-112"0"0,0 0 919 0 0,0 0 436 0 0,0 0 86 0 0,0 0-128 0 0,0 0-617 0 0,0 0-266 0 0,0 0-57 0 0,0 0 2 0 0,0 0 55 0 0,2-1 30 0 0,101-12 4693 0 0,-25 6-4114 0 0,144-22-1407 0 0,-221 28-781 0 0,-1 1-38 0 0,0 0-136 0 0,0 0-549 0 0,-1 1-242 0 0,-6 1-49 0 0</inkml:trace>
  <inkml:trace contextRef="#ctx0" brushRef="#br0" timeOffset="248.485">158 14 4607 0 0,'0'0'354'0'0,"0"0"123"0"0,0 0 1384 0 0,0 0 629 0 0,0 0 124 0 0,0 0 475 0 0,-4 7-2018 0 0,0 7 106 0 0,1 0-1 0 0,0 0 1 0 0,1 0-1 0 0,1 0 1 0 0,0 0-1 0 0,1 0 1 0 0,0 5-1177 0 0,0-11 325 0 0,0 19 452 0 0,-1-2-277 0 0,1 1-1 0 0,2-1 1 0 0,0 1-1 0 0,1-1 0 0 0,2 0 1 0 0,1 0-500 0 0,-1-14 137 0 0,2 3-3356 0 0,-7-14 1682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33.971"/>
    </inkml:context>
    <inkml:brush xml:id="br0">
      <inkml:brushProperty name="width" value="0.05" units="cm"/>
      <inkml:brushProperty name="height" value="0.05" units="cm"/>
      <inkml:brushProperty name="color" value="#004F8B"/>
    </inkml:brush>
  </inkml:definitions>
  <inkml:trace contextRef="#ctx0" brushRef="#br0">1 112 4607 0 0,'0'0'354'0'0,"0"-16"1068"0"0,5-20 6977 0 0,-5 35-7552 0 0,2-4 449 0 0,0 5 2688 0 0,6 13-3542 0 0,0 0 1 0 0,-1 0 0 0 0,-1 1 0 0 0,0 0-1 0 0,-1 0 1 0 0,0 1 0 0 0,1 11-443 0 0,1-5 158 0 0,0 6 1 0 0,-4-13-106 0 0,1 1-1 0 0,0-1 1 0 0,1-1-1 0 0,1 1 1 0 0,0-1-1 0 0,0 0 0 0 0,1 0 1 0 0,1-1-1 0 0,0 0 1 0 0,7 7-53 0 0,-14-19 4 0 0,0 0 1 0 0,0 0-1 0 0,1 0 1 0 0,-1 0-1 0 0,0 0 1 0 0,0 0-1 0 0,1 0 1 0 0,-1 0-1 0 0,0-1 1 0 0,0 1-1 0 0,0 0 1 0 0,1-1-1 0 0,-1 1 1 0 0,0-1-1 0 0,0 1 1 0 0,0-1 0 0 0,0 0-1 0 0,0 1 1 0 0,0-1-1 0 0,0 0 1 0 0,0 0-1 0 0,0 0 1 0 0,-1 0-1 0 0,1 0 1 0 0,0 0-1 0 0,0 0-4 0 0,4-10 40 0 0,1 0 1 0 0,-2 0-1 0 0,0 0 0 0 0,0 0 1 0 0,-1-1-1 0 0,0 1 0 0 0,-1-1 1 0 0,-1 0-1 0 0,1 1 0 0 0,-2-2-40 0 0,3-10 56 0 0,2 2 77 0 0,7 32-53 0 0,30 60 116 0 0,-35-57-131 0 0,0 0 0 0 0,1 0 0 0 0,0-1 1 0 0,1-1-1 0 0,1 1 0 0 0,0-2 0 0 0,0 1 1 0 0,1-1-1 0 0,1-1 0 0 0,7 6-65 0 0,-18-15 26 0 0,1 0 0 0 0,0 0 0 0 0,0 0 0 0 0,0 0 0 0 0,1 0 0 0 0,-1-1 1 0 0,0 1-1 0 0,0 0 0 0 0,0-1 0 0 0,0 0 0 0 0,1 1 0 0 0,-1-1 0 0 0,0 0 0 0 0,0 0 0 0 0,1 0 0 0 0,-1-1 0 0 0,0 1 0 0 0,0-1 0 0 0,0 1 0 0 0,1-1 0 0 0,-1 1 0 0 0,0-1 0 0 0,0 0 1 0 0,0 0-1 0 0,0 0 0 0 0,0 0 0 0 0,0-1 0 0 0,0 1 0 0 0,-1 0 0 0 0,1-1 0 0 0,0 0 0 0 0,-1 1 0 0 0,1-1 0 0 0,-1 0 0 0 0,0 1 0 0 0,1-1 0 0 0,-1 0 0 0 0,0-1-26 0 0,35-80 842 0 0,-12-77-27 0 0,-20 37-651 0 0,-7 96-146 0 0,2 26-188 0 0,1 1-24 0 0,-8 14-1186 0 0,3 1-1084 0 0,4-6-4451 0 0,0-8-935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5:15.103"/>
    </inkml:context>
    <inkml:brush xml:id="br0">
      <inkml:brushProperty name="width" value="0.05" units="cm"/>
      <inkml:brushProperty name="height" value="0.05" units="cm"/>
      <inkml:brushProperty name="color" value="#004F8B"/>
    </inkml:brush>
  </inkml:definitions>
  <inkml:trace contextRef="#ctx0" brushRef="#br0">18 99 10423 0 0,'0'0'474'0'0,"0"0"-6"0"0,0 0-154 0 0,0 0 464 0 0,0 0 234 0 0,-5 14 1910 0 0,0 19-1571 0 0,1-1-1 0 0,2 1 1 0 0,1 0-1 0 0,2 12-1350 0 0,-1-8 838 0 0,3 26-234 0 0,-6-50-619 0 0,3-12-129 0 0,0-1-70 0 0,0 0-18 0 0,0 0-188 0 0,0 0-763 0 0,0 0-333 0 0,0 0-68 0 0</inkml:trace>
  <inkml:trace contextRef="#ctx0" brushRef="#br0" timeOffset="435.085">12 138 2759 0 0,'1'-8'248'0'0,"8"-27"1511"0"0,-8 30-848 0 0,1-1 0 0 0,0 0-1 0 0,0 0 1 0 0,0 1-1 0 0,1 0 1 0 0,-1-1-1 0 0,1 1 1 0 0,1 0-1 0 0,-1 0 1 0 0,1 1-1 0 0,0-1 1 0 0,0 1-1 0 0,0-1 1 0 0,5-2-911 0 0,31-7 2525 0 0,-35 13-2475 0 0,0 1 0 0 0,0 0 0 0 0,-1 0 0 0 0,1 0-1 0 0,0 1 1 0 0,0-1 0 0 0,0 1 0 0 0,-1 0 0 0 0,1 1 0 0 0,-1-1 0 0 0,1 1-1 0 0,-1 0 1 0 0,1 0 0 0 0,-1 0 0 0 0,0 1 0 0 0,0-1 0 0 0,0 1 0 0 0,0 0-1 0 0,-1 0 1 0 0,1 1 0 0 0,-1-1 0 0 0,0 1 0 0 0,0 0 0 0 0,0 0-1 0 0,0 0 1 0 0,-1 0 0 0 0,1 0 0 0 0,-1 0 0 0 0,0 1 0 0 0,-1-1 0 0 0,1 1-1 0 0,-1-1 1 0 0,0 1 0 0 0,0 0 0 0 0,0-1 0 0 0,0 4-50 0 0,-1 1 165 0 0,-1 0 1 0 0,0 0 0 0 0,0 0-1 0 0,-1-1 1 0 0,0 1 0 0 0,0-1-1 0 0,-1 1 1 0 0,0-1-1 0 0,-1 0 1 0 0,0 0 0 0 0,0 0-1 0 0,-1-1 1 0 0,0 1 0 0 0,0-1-1 0 0,0 0 1 0 0,-1-1 0 0 0,0 1-1 0 0,-4 2-165 0 0,4-4 139 0 0,0 0-1 0 0,-1-1 0 0 0,1 0 1 0 0,-1 0-1 0 0,1 0 1 0 0,-1-1-1 0 0,0 0 0 0 0,-1 0 1 0 0,1-1-1 0 0,0 0 1 0 0,-2 0-139 0 0,8-2 72 0 0,20 19 85 0 0,105 56-308 0 0,-117-72 125 0 0,-6-2-589 0 0,7 3-3529 0 0,-6-2-54 0 0,-1-2-3316 0 0</inkml:trace>
  <inkml:trace contextRef="#ctx0" brushRef="#br0" timeOffset="873.226">471 264 4143 0 0,'0'0'319'0'0,"7"-19"6364"0"0,-8-6-1159 0 0,-1 24-5414 0 0,1 0 0 0 0,-1 0 0 0 0,0 1 0 0 0,1-1-1 0 0,-1 0 1 0 0,0 0 0 0 0,0 1 0 0 0,1-1 0 0 0,-1 1-1 0 0,0 0 1 0 0,0-1 0 0 0,0 1 0 0 0,0 0 0 0 0,1 0 0 0 0,-1 0-1 0 0,0 1 1 0 0,0-1 0 0 0,0 0 0 0 0,0 1 0 0 0,0-1-1 0 0,1 1 1 0 0,-1-1 0 0 0,0 1 0 0 0,1 0 0 0 0,-1 0 0 0 0,-1 1-110 0 0,-5 3 362 0 0,1 0 1 0 0,-1 1-1 0 0,1 0 1 0 0,1 0-1 0 0,-1 0 1 0 0,1 1-1 0 0,1 0 1 0 0,-1 1-1 0 0,1-1 1 0 0,0 1-1 0 0,0 0-362 0 0,5-7 18 0 0,-1 0-1 0 0,1 0 1 0 0,-1 0-1 0 0,0 0 1 0 0,1 0-1 0 0,0 0 0 0 0,-1 0 1 0 0,1 0-1 0 0,0 0 1 0 0,-1 0-1 0 0,1 0 1 0 0,0 0-1 0 0,0 0 0 0 0,0 0 1 0 0,0 0-1 0 0,0 0 1 0 0,0 1-1 0 0,0-1 1 0 0,0 0-1 0 0,1 0 0 0 0,-1 0 1 0 0,0 0-1 0 0,1 0 1 0 0,-1 0-1 0 0,1 0 0 0 0,-1 0 1 0 0,1 0-1 0 0,-1 0 1 0 0,1-1-1 0 0,-1 1 1 0 0,1 0-1 0 0,0 0 0 0 0,0 0 1 0 0,-1-1-1 0 0,1 1 1 0 0,0 0-1 0 0,0-1 1 0 0,0 1-1 0 0,0-1 0 0 0,0 1 1 0 0,0-1-1 0 0,0 1 1 0 0,1-1-18 0 0,46 7-39 0 0,-43-7-45 0 0,1-1 0 0 0,-1 0 0 0 0,0 0 0 0 0,0 0 0 0 0,0-1 0 0 0,0 0 0 0 0,0 0 0 0 0,0 0 0 0 0,-1 0 0 0 0,1-1 0 0 0,-1 0 0 0 0,1 1 0 0 0,-1-2 0 0 0,0 1 0 0 0,0-1 0 0 0,0 1 0 0 0,-1-1 0 0 0,1 0 0 0 0,-1 0 0 0 0,0 0 0 0 0,0-1 0 0 0,0 1 0 0 0,-1-1 0 0 0,2-3 84 0 0,-11 0-85 0 0,6 8 181 0 0,0 0-60 0 0,0 1 1 0 0,0 0 0 0 0,-1 0-1 0 0,1 0 1 0 0,0 0 0 0 0,0 0-1 0 0,0 0 1 0 0,0 0 0 0 0,0 1-1 0 0,0-1 1 0 0,1 0 0 0 0,-1 0-1 0 0,0 1 1 0 0,0-1 0 0 0,1 1-1 0 0,-1-1 1 0 0,1 0-1 0 0,0 1 1 0 0,-1-1 0 0 0,1 1-1 0 0,0-1 1 0 0,0 1 0 0 0,0-1-1 0 0,0 1 1 0 0,0-1 0 0 0,0 1-1 0 0,0-1 1 0 0,0 1 0 0 0,1-1-1 0 0,-1 1 1 0 0,1 1-37 0 0,2 2-23 0 0,1-1 0 0 0,0 1 0 0 0,-1-1 1 0 0,2 1-1 0 0,-1-1 0 0 0,0 0 0 0 0,1-1 1 0 0,0 1-1 0 0,0-1 0 0 0,0 0 0 0 0,0 0 0 0 0,0 0 1 0 0,1-1-1 0 0,-1 0 0 0 0,1 0 0 0 0,0 0 1 0 0,-1-1-1 0 0,1 0 0 0 0,0 0 0 0 0,0 0 1 0 0,0-1-1 0 0,0 1 0 0 0,0-2 0 0 0,3 1 23 0 0,25-2-3997 0 0,-33 1 2466 0 0</inkml:trace>
  <inkml:trace contextRef="#ctx0" brushRef="#br0" timeOffset="1124.222">814 4 3679 0 0,'0'0'284'0'0,"-6"12"2667"0"0,-7 33 5789 0 0,6 2-3983 0 0,6-8-4192 0 0,1 0 1 0 0,3 0-1 0 0,0 0 1 0 0,9 33-566 0 0,-11-70-203 0 0,-1-2-76 0 0,0 0-10 0 0,0 0-196 0 0,0 0-802 0 0,0 0-340 0 0</inkml:trace>
  <inkml:trace contextRef="#ctx0" brushRef="#br0" timeOffset="1451.676">674 244 14655 0 0,'14'2'1566'0'0,"181"-15"5544"0"0,-190 12-7214 0 0,46-18 125 0 0,-50 18-223 0 0,8 3-4853 0 0,8 75 7145 0 0,-16-76-1981 0 0,-1-1-12 0 0,0 1-17 0 0,3 4-53 0 0,-3-4-27 0 0,0-1-213 0 0,0 0-101 0 0,0 0-843 0 0,2 0-3439 0 0,4-2-1479 0 0</inkml:trace>
  <inkml:trace contextRef="#ctx0" brushRef="#br0" timeOffset="1711.59">984 23 4143 0 0,'0'0'191'0'0,"-1"0"-11"0"0,-2 0 345 0 0,2 0 2006 0 0,-4 6 5281 0 0,0 1-3892 0 0,7 22-3493 0 0,6-9-5841 0 0,-8-20 5084 0 0,5 12-5680 0 0</inkml:trace>
  <inkml:trace contextRef="#ctx0" brushRef="#br0" timeOffset="1962.84">1071 286 8751 0 0,'0'0'399'0'0,"-1"1"-4"0"0,0 4 81 0 0,1-4 1270 0 0,0-1 588 0 0,0 0 118 0 0,0 0-223 0 0,0 0-1013 0 0,0 0-448 0 0,18-50 1849 0 0,45-57-1977 0 0,-62 105-635 0 0,1 1 0 0 0,-1-1-1 0 0,0 0 1 0 0,1 0 0 0 0,-1 1-1 0 0,1-1 1 0 0,-1 1 0 0 0,1-1-1 0 0,-1 1 1 0 0,1 0 0 0 0,0-1-1 0 0,0 1 1 0 0,0 0 0 0 0,0 0 0 0 0,0 0-1 0 0,0 1 1 0 0,0-1 0 0 0,0 0-1 0 0,0 1 1 0 0,0 0 0 0 0,0-1-1 0 0,1 1 1 0 0,-1 0 0 0 0,0 0-1 0 0,0 0 1 0 0,0 0 0 0 0,0 0 0 0 0,1 1-1 0 0,-1-1 1 0 0,0 1 0 0 0,0-1-1 0 0,0 1 1 0 0,0 0 0 0 0,0 0-1 0 0,0 0 1 0 0,0 0 0 0 0,0 0-1 0 0,-1 0 1 0 0,1 0 0 0 0,0 1 0 0 0,0-1-1 0 0,-1 1 1 0 0,1-1 0 0 0,-1 1-1 0 0,0 0 1 0 0,1-1 0 0 0,-1 1-1 0 0,0 0 1 0 0,0 0 0 0 0,0 1-5 0 0,3 86 425 0 0,-8-31-389 0 0,4-58-220 0 0,14 1-1467 0 0,2-11-2332 0 0,-6 4-3063 0 0</inkml:trace>
  <inkml:trace contextRef="#ctx0" brushRef="#br0" timeOffset="2339.521">1410 144 5983 0 0,'0'0'464'0'0,"0"0"48"0"0,0 0 1340 0 0,-1 1 2210 0 0,-9 9-685 0 0,-15 29 955 0 0,12 30-2576 0 0,18-54-1735 0 0,-4-14-33 0 0,-1 0 0 0 0,1 1 0 0 0,0-1 0 0 0,0 0 0 0 0,-1 0 0 0 0,1 0 0 0 0,0 0 0 0 0,0 0 0 0 0,0 0 0 0 0,0 0 0 0 0,1 0 0 0 0,-1-1 0 0 0,0 1 0 0 0,0 0 0 0 0,0-1 0 0 0,1 1 0 0 0,-1-1 0 0 0,0 1 0 0 0,1-1 0 0 0,-1 1 0 0 0,0-1 0 0 0,1 0 0 0 0,-1 0 0 0 0,0 0 0 0 0,1 0 0 0 0,-1 0 0 0 0,1 0 0 0 0,-1 0 0 0 0,0 0 0 0 0,1 0 0 0 0,-1-1 0 0 0,0 1 0 0 0,1-1 0 0 0,-1 1 0 0 0,0-1 0 0 0,1 1 0 0 0,-1-1 0 0 0,0 0 0 0 0,0 1 0 0 0,0-1 0 0 0,0 0 0 0 0,0 0 0 0 0,0 0 0 0 0,0 0 0 0 0,0 0 0 0 0,0 0 12 0 0,4-5-34 0 0,-1 0 0 0 0,0 0 0 0 0,0 0 0 0 0,0 0 0 0 0,-1 0 0 0 0,0-1 0 0 0,0 0 0 0 0,-1 0 0 0 0,1 0 0 0 0,-2 0 0 0 0,1 0 0 0 0,-1 0 0 0 0,0 0 0 0 0,0 0 0 0 0,-1-1 0 0 0,0-2 34 0 0,-1 4 38 0 0,1 5 148 0 0,-17-4 1433 0 0,15 6-1522 0 0,0 0-1 0 0,0 0 1 0 0,0 1 0 0 0,0-1 0 0 0,0 1 0 0 0,0-1 0 0 0,0 1-1 0 0,0-1 1 0 0,1 1 0 0 0,-1 0 0 0 0,1 0 0 0 0,-1 0-1 0 0,1 0 1 0 0,0 0 0 0 0,0 0 0 0 0,0 0 0 0 0,0 0 0 0 0,0 1-1 0 0,0-1 1 0 0,1 0 0 0 0,-1 1 0 0 0,1-1 0 0 0,-1 0-1 0 0,1 1 1 0 0,0-1 0 0 0,0 3-97 0 0,5 67 399 0 0,-3-61-347 0 0,20 202 136 0 0,-21-196-53 0 0,0 0 0 0 0,-2 0 1 0 0,0 0-1 0 0,-2 0 0 0 0,1 0 1 0 0,-2-1-1 0 0,0 1 0 0 0,-1-1 1 0 0,-1 0-1 0 0,0 0 0 0 0,-1-1 1 0 0,-1 0-1 0 0,0 0 0 0 0,-6 6-135 0 0,13-19 10 0 0,-1 0-1 0 0,1-1 0 0 0,-1 1 1 0 0,1-1-1 0 0,-1 1 0 0 0,0-1 1 0 0,0 0-1 0 0,0 1 0 0 0,0-1 1 0 0,1 0-1 0 0,-2 0 0 0 0,1-1 1 0 0,0 1-1 0 0,0 0 0 0 0,0-1 1 0 0,0 1-1 0 0,0-1 0 0 0,0 1 1 0 0,-1-1-1 0 0,1 0 0 0 0,0 0 1 0 0,0 0-1 0 0,0-1 0 0 0,-1 1 1 0 0,1 0-1 0 0,0-1 0 0 0,0 1 1 0 0,0-1-1 0 0,0 0 0 0 0,0 0 1 0 0,0 0-1 0 0,0 0 0 0 0,0 0 1 0 0,0 0-1 0 0,0 0 0 0 0,0-1 1 0 0,1 1-1 0 0,-2-2-9 0 0,-13-11-899 0 0,0-2-1 0 0,1 1 1 0 0,1-2 0 0 0,1 0-1 0 0,0-1 1 0 0,-10-19 899 0 0,14 21-1452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34.520"/>
    </inkml:context>
    <inkml:brush xml:id="br0">
      <inkml:brushProperty name="width" value="0.05" units="cm"/>
      <inkml:brushProperty name="height" value="0.05" units="cm"/>
      <inkml:brushProperty name="color" value="#004F8B"/>
    </inkml:brush>
  </inkml:definitions>
  <inkml:trace contextRef="#ctx0" brushRef="#br0">1 222 8287 0 0,'0'0'382'0'0,"0"0"-8"0"0,9-10 1821 0 0,15-20 5283 0 0,6-20-3526 0 0,6-9-1668 0 0,15-12-44 0 0,-50 70-2098 0 0,11 8 200 0 0,78 105 269 0 0,-89-111-693 0 0,0 0 0 0 0,1 0 0 0 0,-1-1 0 0 0,1 1 0 0 0,0 0 0 0 0,-1-1 0 0 0,1 1 0 0 0,0-1 0 0 0,-1 0 0 0 0,1 1 0 0 0,0-1 0 0 0,-1 0 0 0 0,1 0 0 0 0,0 0 0 0 0,-1 0 0 0 0,1 0 0 0 0,0-1 0 0 0,-1 1 0 0 0,1-1 0 0 0,0 1 0 0 0,-1-1 0 0 0,1 1 0 0 0,-1-1 0 0 0,1 0 0 0 0,-1 0 0 0 0,1 1 0 0 0,-1-1 0 0 0,1 0 0 0 0,-1 0 0 0 0,0-1 0 0 0,0 1 0 0 0,1 0 0 0 0,-1 0 0 0 0,0-1 0 0 0,0 1 0 0 0,0-1 82 0 0,6-7-1528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35.187"/>
    </inkml:context>
    <inkml:brush xml:id="br0">
      <inkml:brushProperty name="width" value="0.05" units="cm"/>
      <inkml:brushProperty name="height" value="0.05" units="cm"/>
      <inkml:brushProperty name="color" value="#004F8B"/>
    </inkml:brush>
  </inkml:definitions>
  <inkml:trace contextRef="#ctx0" brushRef="#br0">1 0 5983 0 0,'2'9'623'0'0,"0"-3"-142"0"0,4 0 5718 0 0,10-1-1567 0 0,-13-5-3281 0 0,70 10 3933 0 0,34-27-4630 0 0,-99 12-3742 0 0,-8 5 1432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35.437"/>
    </inkml:context>
    <inkml:brush xml:id="br0">
      <inkml:brushProperty name="width" value="0.05" units="cm"/>
      <inkml:brushProperty name="height" value="0.05" units="cm"/>
      <inkml:brushProperty name="color" value="#004F8B"/>
    </inkml:brush>
  </inkml:definitions>
  <inkml:trace contextRef="#ctx0" brushRef="#br0">5 4 17015 0 0,'-4'0'1261'0'0,"3"1"2759"0"0,6 2-3750 0 0,-1 0-1 0 0,1 0 1 0 0,0-1-1 0 0,0 0 1 0 0,0 0-1 0 0,0 0 0 0 0,0 0 1 0 0,0-1-1 0 0,0 0 1 0 0,0 0-1 0 0,1 0 1 0 0,-1-1-1 0 0,0 0 0 0 0,1 0 1 0 0,-1 0-1 0 0,0-1 1 0 0,1 0-1 0 0,-1 0-269 0 0,10 1 244 0 0,64-13 431 0 0,4 1-2958 0 0,-82 12 412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37.656"/>
    </inkml:context>
    <inkml:brush xml:id="br0">
      <inkml:brushProperty name="width" value="0.05" units="cm"/>
      <inkml:brushProperty name="height" value="0.05" units="cm"/>
      <inkml:brushProperty name="color" value="#004F8B"/>
    </inkml:brush>
  </inkml:definitions>
  <inkml:trace contextRef="#ctx0" brushRef="#br0">108 49 5527 0 0,'0'0'423'0'0,"0"0"18"0"0,0 0 1111 0 0,0 0 515 0 0,0 0 100 0 0,0 0-167 0 0,15-6 972 0 0,13-35 1894 0 0,-28 39-4547 0 0,0 2-6 0 0,0 0-4 0 0,0 0-10 0 0,-27 22 852 0 0,-52 94 546 0 0,72-105-1480 0 0,1 0-1 0 0,0 1 1 0 0,0 0 0 0 0,2 0-1 0 0,-1 1 1 0 0,2-1 0 0 0,-2 8-217 0 0,4-16 51 0 0,1 0 1 0 0,-1 0-1 0 0,0 1 1 0 0,1-1 0 0 0,0 0-1 0 0,0 1 1 0 0,1-1 0 0 0,-1 0-1 0 0,1 1 1 0 0,0-1-1 0 0,0 0 1 0 0,0 0 0 0 0,1 0-1 0 0,-1 0 1 0 0,1 0 0 0 0,0 0-1 0 0,0 0 1 0 0,0 0 0 0 0,1-1-1 0 0,-1 1 1 0 0,1-1-1 0 0,0 0 1 0 0,3 3-52 0 0,-2-3 5 0 0,0-1 1 0 0,0 1-1 0 0,0-1 0 0 0,0 0 1 0 0,0-1-1 0 0,0 1 0 0 0,1-1 1 0 0,-1 0-1 0 0,0 0 0 0 0,1 0 1 0 0,-1 0-1 0 0,1-1 0 0 0,-1 0 1 0 0,1 0-1 0 0,-1 0 0 0 0,1-1 1 0 0,-1 1-1 0 0,1-1 0 0 0,-1 0 1 0 0,0 0-1 0 0,2-1-5 0 0,87-41 80 0 0,-89 41-80 0 0,0-1 0 0 0,0 1 0 0 0,0-1 0 0 0,0 0 0 0 0,0 0 0 0 0,0-1 0 0 0,-1 1 0 0 0,1-1 0 0 0,-1 0 0 0 0,0 1 0 0 0,-1-1 0 0 0,1-1 0 0 0,0 1 0 0 0,-1 0 0 0 0,0-1 0 0 0,1-4 0 0 0,-3 6 0 0 0,-1 0 0 0 0,-1 0 0 0 0,1 0 0 0 0,0 0 0 0 0,-1 0 0 0 0,1 1 0 0 0,-1-1 0 0 0,0 0 0 0 0,0 1 0 0 0,0-1 0 0 0,0 1 0 0 0,0 0 0 0 0,-1-1 0 0 0,1 1 0 0 0,-1 0 0 0 0,1 1 0 0 0,-1-1 0 0 0,0 0 0 0 0,0 1 0 0 0,0-1 0 0 0,0 1 0 0 0,0 0 0 0 0,0 0 0 0 0,0 0 0 0 0,0 1 0 0 0,0-1 0 0 0,0 1 0 0 0,-1-1 0 0 0,1 1 0 0 0,0 0 0 0 0,-1 0 0 0 0,-18-3-1281 0 0,-23-5-7000 0 0,41 7-93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42.655"/>
    </inkml:context>
    <inkml:brush xml:id="br0">
      <inkml:brushProperty name="width" value="0.05" units="cm"/>
      <inkml:brushProperty name="height" value="0.05" units="cm"/>
      <inkml:brushProperty name="color" value="#004F8B"/>
    </inkml:brush>
  </inkml:definitions>
  <inkml:trace contextRef="#ctx0" brushRef="#br0">1 164 7367 0 0,'0'0'568'0'0,"0"0"-29"0"0,0 0 1266 0 0,0 0 593 0 0,0 0 118 0 0,0 0 413 0 0,1 8-1962 0 0,0 5 612 0 0,8 57 2526 0 0,-8-66-4076 0 0,-1-1 0 0 0,1 1 0 0 0,0 0 0 0 0,1 0 0 0 0,-1-1 0 0 0,1 1 0 0 0,-1-1 0 0 0,1 1 0 0 0,0-1 0 0 0,0 0 0 0 0,0 0 0 0 0,1 0 0 0 0,-1 0 0 0 0,1 0 0 0 0,0 0 0 0 0,0-1 0 0 0,0 1 0 0 0,0-1 0 0 0,0 0 0 0 0,0 0 0 0 0,1 0 0 0 0,-1 0 0 0 0,1-1 0 0 0,-1 1 0 0 0,1-1 0 0 0,0 0-29 0 0,3-2 0 0 0,-1 0 0 0 0,1 0 0 0 0,0 0 0 0 0,0-1 0 0 0,-1 0 0 0 0,1 0 0 0 0,-1-1 0 0 0,0 0 0 0 0,1 0 0 0 0,-1 0 0 0 0,-1-1 0 0 0,1 0 0 0 0,0 0 0 0 0,-1-1 0 0 0,0 1 0 0 0,0-1 0 0 0,0 0 0 0 0,-1-1 0 0 0,0 1 0 0 0,0-1 0 0 0,0 1 0 0 0,2-7 0 0 0,5-1 3 0 0,35-67 150 0 0,-48 87-95 0 0,0 0-1 0 0,0 1 0 0 0,1-1 1 0 0,0 1-1 0 0,0-1 1 0 0,1 1-1 0 0,0-1 1 0 0,0 1-1 0 0,1 0 1 0 0,1 6-58 0 0,-1-11 25 0 0,-1-1 0 0 0,1 1 0 0 0,0 0 0 0 0,0-1 1 0 0,0 1-1 0 0,0 0 0 0 0,0-1 0 0 0,1 0 0 0 0,-1 1 1 0 0,1-1-1 0 0,0 0 0 0 0,0 1 0 0 0,-1-1 0 0 0,1 0 1 0 0,1 0-1 0 0,-1-1 0 0 0,0 1 0 0 0,0 0 1 0 0,1-1-1 0 0,-1 1 0 0 0,1-1 0 0 0,-1 0 0 0 0,1 0 1 0 0,0 0-1 0 0,-1 0 0 0 0,1 0 0 0 0,0-1 0 0 0,0 1 1 0 0,-1-1-1 0 0,1 0 0 0 0,1 0-25 0 0,7-1 90 0 0,1-2 0 0 0,-1 0 0 0 0,0 0 0 0 0,0-1 0 0 0,0 0 0 0 0,-1-1 0 0 0,0 0-1 0 0,0 0 1 0 0,0-2 0 0 0,0 1 0 0 0,-1-1 0 0 0,0 0 0 0 0,0-1 0 0 0,-1 0 0 0 0,0 0 0 0 0,-1-1 0 0 0,1 0 0 0 0,0-3-90 0 0,-2 6 45 0 0,0 0 0 0 0,0-1 1 0 0,-1 0-1 0 0,0 0 0 0 0,0 0 1 0 0,0-1-1 0 0,-1 0 0 0 0,0 0 1 0 0,-1 0-1 0 0,0 0 0 0 0,0-1 1 0 0,-1 1-1 0 0,0-1 0 0 0,0 1 1 0 0,-1-1-1 0 0,0 0 0 0 0,0-3-45 0 0,-2 10-13 0 0,1 0 1 0 0,-1 1-1 0 0,0-1 0 0 0,1 1 0 0 0,-1-1 0 0 0,0 1 0 0 0,0-1 0 0 0,0 1 0 0 0,0-1 0 0 0,0 1 0 0 0,0 0 0 0 0,0 0 0 0 0,0-1 0 0 0,-1 1 0 0 0,1 0 1 0 0,0 0-1 0 0,-1 0 0 0 0,1 1 0 0 0,-1-1 0 0 0,1 0 0 0 0,-1 0 0 0 0,0 1 0 0 0,1-1 0 0 0,-1 1 0 0 0,0-1 0 0 0,1 1 0 0 0,-1 0 0 0 0,0 0 13 0 0,-19-3-2891 0 0,11 3 1195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39.987"/>
    </inkml:context>
    <inkml:brush xml:id="br0">
      <inkml:brushProperty name="width" value="0.05" units="cm"/>
      <inkml:brushProperty name="height" value="0.05" units="cm"/>
      <inkml:brushProperty name="color" value="#004F8B"/>
    </inkml:brush>
  </inkml:definitions>
  <inkml:trace contextRef="#ctx0" brushRef="#br0">227 304 8143 0 0,'0'0'374'0'0,"9"-12"140"0"0,21-37 4726 0 0,-30 48-5142 0 0,0 0 0 0 0,-1 1 0 0 0,1-1-1 0 0,0 0 1 0 0,-1 0 0 0 0,1 1 0 0 0,-1-1-1 0 0,1 0 1 0 0,-1 1 0 0 0,0-1 0 0 0,1 1-1 0 0,-1-1 1 0 0,1 1 0 0 0,-1-1 0 0 0,0 1 0 0 0,0-1-1 0 0,1 1 1 0 0,-1 0 0 0 0,0-1 0 0 0,0 1-1 0 0,1 0 1 0 0,-1-1 0 0 0,0 1 0 0 0,0 0-1 0 0,0 0 1 0 0,0 0 0 0 0,1 0 0 0 0,-1 0-1 0 0,0 0 1 0 0,0 0 0 0 0,0 0 0 0 0,0 0 0 0 0,1 0-1 0 0,-1 1 1 0 0,0-1 0 0 0,0 0 0 0 0,0 1-1 0 0,1-1 1 0 0,-1 0 0 0 0,0 1-98 0 0,-17 7 340 0 0,1 1-1 0 0,0 0 1 0 0,1 2-1 0 0,0 0 1 0 0,0 0 0 0 0,2 2-1 0 0,-1 0 1 0 0,2 0-1 0 0,-1 1 1 0 0,2 1-340 0 0,3-5 245 0 0,-42 62 1151 0 0,49-69-1359 0 0,1-1 0 0 0,0 0 0 0 0,0 1 0 0 0,0-1 0 0 0,0 1-1 0 0,1-1 1 0 0,-1 1 0 0 0,1-1 0 0 0,-1 1 0 0 0,1-1 0 0 0,0 1 0 0 0,0 0 0 0 0,0-1-1 0 0,0 1 1 0 0,1-1 0 0 0,-1 1 0 0 0,1-1 0 0 0,-1 1 0 0 0,1-1 0 0 0,0 1-1 0 0,0-1 1 0 0,0 1 0 0 0,0-1 0 0 0,1 0 0 0 0,-1 0 0 0 0,0 1 0 0 0,1-1 0 0 0,0 0-1 0 0,-1-1 1 0 0,1 1 0 0 0,0 0 0 0 0,1 0-37 0 0,2 0 3 0 0,0-1 0 0 0,1 0 0 0 0,-1 0-1 0 0,1 0 1 0 0,-1-1 0 0 0,1 1 0 0 0,-1-2 0 0 0,1 1 0 0 0,0 0-1 0 0,-1-1 1 0 0,1 0 0 0 0,-1 0 0 0 0,0-1 0 0 0,1 0-1 0 0,-1 1 1 0 0,0-2 0 0 0,0 1 0 0 0,0-1 0 0 0,0 1 0 0 0,0-1-1 0 0,-1-1 1 0 0,1 1 0 0 0,-1-1 0 0 0,0 0 0 0 0,0 1-1 0 0,2-5-2 0 0,3-1-1 0 0,-1-1-1 0 0,-1 0 0 0 0,0 0 0 0 0,0-1 0 0 0,-1 1 0 0 0,0-2 0 0 0,-1 1 1 0 0,0-1-1 0 0,-1 1 0 0 0,0-1 0 0 0,-1-1 0 0 0,0 1 0 0 0,-1 0 0 0 0,-1-1 0 0 0,1-10 2 0 0,9 122 754 0 0,-11-95-772 0 0,0 1-1 0 0,0-1 1 0 0,1 0 0 0 0,0 0 0 0 0,-1 1-1 0 0,2-1 1 0 0,-1 0 0 0 0,0 0 0 0 0,1 0-1 0 0,0 0 1 0 0,0 0 0 0 0,0-1 0 0 0,0 1-1 0 0,1 0 1 0 0,-1-1 0 0 0,1 0 0 0 0,0 0-1 0 0,0 1 1 0 0,0-2 0 0 0,0 1 0 0 0,1 0-1 0 0,-1-1 1 0 0,1 1 0 0 0,0-1 0 0 0,-1 0-1 0 0,1 0 1 0 0,0-1 0 0 0,0 1 0 0 0,0-1-1 0 0,1 0 1 0 0,-1 0 0 0 0,1 0 18 0 0,2-4-663 0 0,-1-1 0 0 0,1 0 0 0 0,-1 0-1 0 0,0 0 1 0 0,-1-1 0 0 0,1 0 0 0 0,-1 0 0 0 0,0-1 0 0 0,0 1 0 0 0,0-1 0 0 0,-1 0 0 0 0,0 0 0 0 0,0-1 0 0 0,-1 1 0 0 0,1-1 0 0 0,-1 0 0 0 0,1-5 663 0 0,-1 6-119 0 0,10-21-1401 0 0</inkml:trace>
  <inkml:trace contextRef="#ctx0" brushRef="#br0" timeOffset="279.279">485 250 5983 0 0,'0'0'274'0'0,"0"0"-6"0"0,0 0 193 0 0,0 0 1447 0 0,0 0 651 0 0,0 2 1751 0 0,-3 10-2094 0 0,1 101 2084 0 0,15-23-3347 0 0,-13-88-786 0 0,0-2 2 0 0,0 0 6 0 0,16-1 358 0 0,-10-2-427 0 0,-2-1 0 0 0,1 1 0 0 0,0-1-1 0 0,-1 0 1 0 0,1 0 0 0 0,-1-1 0 0 0,0 1-1 0 0,-1-1 1 0 0,1 0 0 0 0,-1 0 0 0 0,0 0-1 0 0,1-3-105 0 0,-1 2 70 0 0,33-62 493 0 0,-29 52-497 0 0,1 1 1 0 0,0-1-1 0 0,1 1 1 0 0,1 1-1 0 0,0 0 0 0 0,10-10-66 0 0,0 12-676 0 0,-5 15-2540 0 0,-8 1-5029 0 0</inkml:trace>
  <inkml:trace contextRef="#ctx0" brushRef="#br0" timeOffset="733.384">933 239 16151 0 0,'0'0'738'0'0,"-1"0"-14"0"0,-11-2-935 0 0,8 1 458 0 0,1 0-1 0 0,0 0 0 0 0,-1 0 1 0 0,1 1-1 0 0,-1-1 0 0 0,1 1 1 0 0,-1 0-1 0 0,1 0 0 0 0,-1 0 1 0 0,1 1-1 0 0,-1-1 0 0 0,1 1 1 0 0,0 0-1 0 0,-1 0 0 0 0,1 0 1 0 0,0 0-1 0 0,-1 0 0 0 0,1 1 1 0 0,0 0-1 0 0,0-1 0 0 0,0 1 0 0 0,1 0 1 0 0,-1 1-1 0 0,0-1 0 0 0,-1 2-246 0 0,-1 3 63 0 0,0 0 0 0 0,0 0 0 0 0,1 0 0 0 0,0 1 0 0 0,1-1 0 0 0,-1 1-1 0 0,1 0 1 0 0,1 0 0 0 0,0 0 0 0 0,0 1 0 0 0,0-1 0 0 0,1 0-1 0 0,0 1 1 0 0,1-1 0 0 0,0 1-63 0 0,0-8 0 0 0,0 0 0 0 0,0 1 0 0 0,0-1 0 0 0,0 0 0 0 0,0 1 1 0 0,0-1-1 0 0,0 0 0 0 0,1 1 0 0 0,-1-1 0 0 0,1 0 0 0 0,-1 1 0 0 0,1-1 0 0 0,-1 0 0 0 0,1 0 0 0 0,0 0 0 0 0,-1 0 0 0 0,1 0 0 0 0,0 0 0 0 0,0 0 1 0 0,0 0-1 0 0,0 0 0 0 0,0 0 0 0 0,0 0 0 0 0,0 0 0 0 0,0 0 0 0 0,0-1 0 0 0,0 1 0 0 0,0 0 0 0 0,1-1 0 0 0,-1 1 0 0 0,0-1 0 0 0,0 0 0 0 0,1 1 1 0 0,-1-1-1 0 0,0 0 0 0 0,1 0 0 0 0,-1 0 0 0 0,0 0 0 0 0,1 0 0 0 0,-1 0 0 0 0,0 0 0 0 0,1 0 0 0 0,0-1 0 0 0,51-28-15 0 0,-49 23-8 0 0,1 0 0 0 0,-1 0 0 0 0,0 0 0 0 0,-1 0 1 0 0,1-1-1 0 0,-1 0 0 0 0,0 1 0 0 0,-1-1 0 0 0,0 0 0 0 0,0 0 0 0 0,1-7 23 0 0,-3 14 0 0 0,0 0 1 0 0,0 1-1 0 0,0-1 0 0 0,0 0 1 0 0,0 0-1 0 0,0 0 0 0 0,0 1 1 0 0,0-1-1 0 0,0 0 0 0 0,-1 0 1 0 0,1 1-1 0 0,0-1 0 0 0,0 0 0 0 0,0 0 1 0 0,0 0-1 0 0,0 0 0 0 0,-1 1 1 0 0,1-1-1 0 0,0 0 0 0 0,0 0 1 0 0,0 0-1 0 0,-1 0 0 0 0,1 0 1 0 0,0 1-1 0 0,0-1 0 0 0,0 0 0 0 0,-1 0 1 0 0,1 0-1 0 0,0 0 0 0 0,0 0 1 0 0,-1 0-1 0 0,1 0 0 0 0,0 0 1 0 0,0 0-1 0 0,-1 0 0 0 0,1 0 1 0 0,0 0-1 0 0,0 0 0 0 0,0 0 0 0 0,-1 0 1 0 0,1 0-1 0 0,0 0 0 0 0,0 0 1 0 0,-1 0-1 0 0,1-1 0 0 0,0 1 1 0 0,0 0-1 0 0,0 0 0 0 0,-1 0 1 0 0,1 0-1 0 0,0 0 0 0 0,0 0 0 0 0,0-1 1 0 0,0 1-1 0 0,-1 0 0 0 0,1 0 1 0 0,0 0-1 0 0,0-1 0 0 0,0 1 1 0 0,0 0-1 0 0,0 0 0 0 0,0 0 1 0 0,0-1-1 0 0,-1 1 0 0 0,1 0 1 0 0,0 0-1 0 0,0-1 0 0 0,0 1 0 0 0,0 0 0 0 0,-3 6 67 0 0,0 1-1 0 0,0 0 1 0 0,1 0-1 0 0,0 0 1 0 0,0 0-1 0 0,1 0 1 0 0,0 1-1 0 0,0-1 1 0 0,0 0-1 0 0,1 1 1 0 0,0-1-1 0 0,1 1 1 0 0,0-1-1 0 0,0 0 1 0 0,0 0-1 0 0,1 1 1 0 0,0-1-1 0 0,1 0-66 0 0,-3-5 6 0 0,7 27 65 0 0,-1 0-1 0 0,-2 0 1 0 0,0 0-1 0 0,-2 1 1 0 0,-2-1-1 0 0,0 1 1 0 0,-2-1-1 0 0,-1 0 1 0 0,-3 9-71 0 0,3-27 41 0 0,0-1 1 0 0,-1 0-1 0 0,0 0 0 0 0,0 0 1 0 0,-1 0-1 0 0,0-1 1 0 0,-1 0-1 0 0,0 0 1 0 0,0 0-1 0 0,-1-1 0 0 0,0 0 1 0 0,-1 0-1 0 0,1-1 1 0 0,-2 0-1 0 0,-2 2-41 0 0,8-7 1 0 0,1-1 1 0 0,-1 1-1 0 0,0-1 0 0 0,0 0 1 0 0,0 0-1 0 0,0 0 0 0 0,-1 0 1 0 0,1-1-1 0 0,0 1 0 0 0,0-1 0 0 0,0 0 1 0 0,-1 1-1 0 0,1-2 0 0 0,0 1 1 0 0,0 0-1 0 0,0-1 0 0 0,-1 1 1 0 0,1-1-1 0 0,0 0 0 0 0,0 0 0 0 0,0 0 1 0 0,0 0-1 0 0,0-1 0 0 0,0 1 1 0 0,1-1-1 0 0,-1 0 0 0 0,0 0 1 0 0,1 0-1 0 0,-1 0 0 0 0,1 0 1 0 0,0-1-1 0 0,0 1 0 0 0,0-1 0 0 0,0 1 1 0 0,0-1-1 0 0,0 0 0 0 0,1 0 1 0 0,-1 1-1 0 0,1-1 0 0 0,0 0 1 0 0,0 0-1 0 0,0-1 0 0 0,0 1 0 0 0,1 0 1 0 0,-1 0-1 0 0,1-1-1 0 0,2-85-1264 0 0,14 32-2792 0 0,-6 31-3860 0 0</inkml:trace>
  <inkml:trace contextRef="#ctx0" brushRef="#br0" timeOffset="1327.058">1057 201 7831 0 0,'0'0'603'0'0,"3"-1"25"0"0,14 0 6353 0 0,7 28-2817 0 0,-12 31-2100 0 0,-19 80 1361 0 0,7-136-3269 0 0,0-2-17 0 0,0 0-3 0 0,0 0-8 0 0,0 0-35 0 0,0 0-18 0 0,0 0-3 0 0,0 0-1 0 0,14-13 47 0 0,96-137-43 0 0,-96 131-75 0 0,-11 13 0 0 0,0 1 0 0 0,1-1 0 0 0,-1 1 0 0 0,1 0 0 0 0,1 0 0 0 0,-1 0 0 0 0,1 0 0 0 0,0 1 0 0 0,0 0 0 0 0,0 0 0 0 0,1 0 0 0 0,-1 1 0 0 0,1-1 0 0 0,6-1 0 0 0,0 18 0 0 0,-3 77 215 0 0,-9-54 2 0 0,-3 48 215 0 0,5-76-421 0 0,0-1 31 0 0,-2-7-40 0 0,1 1-1 0 0,-1-1 1 0 0,0 0 0 0 0,1 1-1 0 0,-1-1 1 0 0,1 0-1 0 0,-1 0 1 0 0,0 1-1 0 0,1-1 1 0 0,-1 0-1 0 0,1 0 1 0 0,-1 0-1 0 0,1 0 1 0 0,-1 0-1 0 0,0 1 1 0 0,1-1-1 0 0,-1 0 1 0 0,1 0-1 0 0,-1 0 1 0 0,1 0-1 0 0,-1 0 1 0 0,1 0-1 0 0,-1-1 1 0 0,1 1-1 0 0,-1 0 1 0 0,1 0 0 0 0,-1 0-1 0 0,0 0 1 0 0,1 0-1 0 0,-1-1 1 0 0,1 1-1 0 0,-1 0 1 0 0,0 0-1 0 0,1-1 1 0 0,-1 1-1 0 0,0 0 1 0 0,1-1-1 0 0,-1 1 1 0 0,0 0-1 0 0,1-1 1 0 0,-1 1-1 0 0,0-1-1 0 0,56-78 12 0 0,-45 59-13 0 0,63-115-158 0 0,-73 134 79 0 0,12 19 7 0 0,-11-10 73 0 0,0 1 0 0 0,-1 0 0 0 0,0 0 0 0 0,0 0 0 0 0,-1 0 0 0 0,0 0 0 0 0,0 0 0 0 0,-1 0 0 0 0,-1 0 0 0 0,-1 6 0 0 0,1 1 0 0 0,-9 87-1531 0 0,21-105-683 0 0,32-38-4006 0 0,-33 24-295 0 0</inkml:trace>
  <inkml:trace contextRef="#ctx0" brushRef="#br0" timeOffset="1575.163">1646 158 919 0 0,'0'1'67'0'0,"-13"32"579"0"0,-6 52 19968 0 0,17-55-21083 0 0,8 11 139 0 0,1-47-2622 0 0,-1-2-3840 0 0</inkml:trace>
  <inkml:trace contextRef="#ctx0" brushRef="#br0" timeOffset="1749.938">1653 3 8751 0 0,'0'0'384'0'0,"0"0"88"0"0,-8-2-376 0 0,8 2-96 0 0,0 0 0 0 0,-7-1 0 0 0,0 1 1736 0 0,7 0 336 0 0,0 0 64 0 0,0 0 8 0 0,0 0-1656 0 0,-2 7-328 0 0,0 0-72 0 0,4 1-5016 0 0,2 1-1008 0 0</inkml:trace>
  <inkml:trace contextRef="#ctx0" brushRef="#br0" timeOffset="1902.778">1796 315 5063 0 0,'-19'60'1083'0'0,"19"-59"1960"0"0,0-1 1045 0 0,0 0 198 0 0,0 0-442 0 0,0 0-2012 0 0,0 0-883 0 0,6-10 499 0 0,21-36-1249 0 0,-17 24-94 0 0,2 0-1 0 0,1 0 0 0 0,0 1 1 0 0,2 0-1 0 0,0 2 0 0 0,1-1 1 0 0,2 2-1 0 0,-1 0 0 0 0,2 2 1 0 0,0-1-1 0 0,7-2-104 0 0,-24 18 14 0 0,0 0 0 0 0,0 0 0 0 0,0 0-1 0 0,0 1 1 0 0,0-1 0 0 0,1 0 0 0 0,-1 1 0 0 0,0 0-1 0 0,0-1 1 0 0,0 1 0 0 0,1 0 0 0 0,-1 0 0 0 0,0 0 0 0 0,0 1-1 0 0,0-1 1 0 0,0 0 0 0 0,1 1 0 0 0,-1-1 0 0 0,0 1-1 0 0,0 0 1 0 0,0 0 0 0 0,0 0 0 0 0,0 0 0 0 0,0 0-1 0 0,-1 0 1 0 0,1 0 0 0 0,0 1 0 0 0,0-1 0 0 0,-1 1 0 0 0,1-1-1 0 0,-1 1 1 0 0,0 0 0 0 0,1-1 0 0 0,-1 1 0 0 0,0 0-1 0 0,0 0 1 0 0,0 0 0 0 0,0 0 0 0 0,0 0 0 0 0,0 0 0 0 0,-1 0-1 0 0,1 0 1 0 0,-1 1 0 0 0,1-1 0 0 0,-1 0 0 0 0,0 0-1 0 0,0 1-13 0 0,21 198 74 0 0,-20-185-350 0 0,-1-14 101 0 0,0-2-201 0 0,0 0-841 0 0,0 0-373 0 0,0 0-67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47.335"/>
    </inkml:context>
    <inkml:brush xml:id="br0">
      <inkml:brushProperty name="width" value="0.05" units="cm"/>
      <inkml:brushProperty name="height" value="0.05" units="cm"/>
      <inkml:brushProperty name="color" value="#004F8B"/>
    </inkml:brush>
  </inkml:definitions>
  <inkml:trace contextRef="#ctx0" brushRef="#br0">1 47 15663 0 0,'0'0'719'0'0,"0"0"-20"0"0,0 0-294 0 0,0 0 423 0 0,0 0 237 0 0,0 0 45 0 0,0 0-61 0 0,0 0-291 0 0,0 0-128 0 0,5 7 526 0 0,13 95 233 0 0,-18-100-1363 0 0,0 0 0 0 0,0 0 0 0 0,0 1 0 0 0,1-1 0 0 0,-1 0 0 0 0,1 0 0 0 0,-1 0 0 0 0,1 1 0 0 0,0-1 0 0 0,0 0 0 0 0,0 0 0 0 0,0 0 0 0 0,0 0-1 0 0,1-1 1 0 0,-1 1 0 0 0,0 0 0 0 0,1 0 0 0 0,-1-1 0 0 0,1 1 0 0 0,0-1 0 0 0,-1 1 0 0 0,1-1 0 0 0,0 0 0 0 0,0 0 0 0 0,0 0 0 0 0,0 0 0 0 0,0 0 0 0 0,0 0 0 0 0,0 0 0 0 0,1-1 0 0 0,-1 1 0 0 0,0-1 0 0 0,0 1 0 0 0,0-1 0 0 0,1 0 0 0 0,-1 0-1 0 0,0 0 1 0 0,0 0 0 0 0,1 0 0 0 0,-1-1 0 0 0,0 1 0 0 0,0-1 0 0 0,0 1 0 0 0,0-1 0 0 0,1 0 0 0 0,-1 0 0 0 0,0 0-26 0 0,11-10 193 0 0,0-1-1 0 0,0 0 1 0 0,-2-1-1 0 0,1 0 1 0 0,-1-1-1 0 0,-1 0 1 0 0,-1 0 0 0 0,0-1-1 0 0,1-5-192 0 0,1 2 27 0 0,9-20-28 0 0,-20 37-74 0 0,0 1-48 0 0,3-6-137 0 0,-3 5-2877 0 0,0 1 1417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47.974"/>
    </inkml:context>
    <inkml:brush xml:id="br0">
      <inkml:brushProperty name="width" value="0.05" units="cm"/>
      <inkml:brushProperty name="height" value="0.05" units="cm"/>
      <inkml:brushProperty name="color" value="#004F8B"/>
    </inkml:brush>
  </inkml:definitions>
  <inkml:trace contextRef="#ctx0" brushRef="#br0">24 1 10591 0 0,'0'0'944'0'0,"0"0"-752"0"0,0 0-192 0 0,-6 2 0 0 0,6-2 2000 0 0,-5 5 368 0 0,-1-4 64 0 0,6-1 24 0 0,-5 1-1568 0 0,5-1-312 0 0,0 0-64 0 0,0 0-16 0 0,0 0-424 0 0,0 0-72 0 0,0 0 0 0 0,0 0-6304 0 0,-1-8-1216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48.239"/>
    </inkml:context>
    <inkml:brush xml:id="br0">
      <inkml:brushProperty name="width" value="0.05" units="cm"/>
      <inkml:brushProperty name="height" value="0.05" units="cm"/>
      <inkml:brushProperty name="color" value="#004F8B"/>
    </inkml:brush>
  </inkml:definitions>
  <inkml:trace contextRef="#ctx0" brushRef="#br0">38 1 6447 0 0,'-12'8'686'0'0,"2"-3"-864"0"0,1 0 1155 0 0,3-1 4974 0 0,5-3-2189 0 0,1-1-416 0 0,0 0-1909 0 0,0 0-837 0 0,0 0-168 0 0,0 0-305 0 0,0 0-1142 0 0,0 0-414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50.830"/>
    </inkml:context>
    <inkml:brush xml:id="br0">
      <inkml:brushProperty name="width" value="0.05" units="cm"/>
      <inkml:brushProperty name="height" value="0.05" units="cm"/>
      <inkml:brushProperty name="color" value="#004F8B"/>
    </inkml:brush>
  </inkml:definitions>
  <inkml:trace contextRef="#ctx0" brushRef="#br0">7 0 11519 0 0,'0'0'1024'0'0,"0"0"-824"0"0,0 0-200 0 0,0 0 0 0 0,0 0 1968 0 0,0 0 352 0 0,0 0 72 0 0,0 0 8 0 0,0 0-1408 0 0,0 0-280 0 0,-7 2-56 0 0,7-2-16 0 0,0 0-488 0 0,0 0-152 0 0,0 0 64 0 0,0 0-64 0 0,0 0-1392 0 0,0 0-312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5:25.688"/>
    </inkml:context>
    <inkml:brush xml:id="br0">
      <inkml:brushProperty name="width" value="0.05" units="cm"/>
      <inkml:brushProperty name="height" value="0.05" units="cm"/>
      <inkml:brushProperty name="color" value="#004F8B"/>
    </inkml:brush>
  </inkml:definitions>
  <inkml:trace contextRef="#ctx0" brushRef="#br0">0 205 15695 0 0,'0'0'719'0'0,"0"0"-20"0"0,0 0-314 0 0,0 0 338 0 0,0 0 195 0 0,16-3 1710 0 0,-8 0-2178 0 0,0 0 0 0 0,-1-1 0 0 0,1 0 0 0 0,-1 0-1 0 0,1-1 1 0 0,-1 0 0 0 0,0 0 0 0 0,-1-1 0 0 0,4-3-450 0 0,-3 2 40 0 0,-1-1 1 0 0,1 1-1 0 0,-1-2 1 0 0,-1 1-1 0 0,1-1 1 0 0,-1 1-1 0 0,-1-2 1 0 0,0 1-1 0 0,0 0 1 0 0,-1-1-1 0 0,0 1 1 0 0,1-7-41 0 0,-14-14-2975 0 0,5 26 1487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51.126"/>
    </inkml:context>
    <inkml:brush xml:id="br0">
      <inkml:brushProperty name="width" value="0.05" units="cm"/>
      <inkml:brushProperty name="height" value="0.05" units="cm"/>
      <inkml:brushProperty name="color" value="#004F8B"/>
    </inkml:brush>
  </inkml:definitions>
  <inkml:trace contextRef="#ctx0" brushRef="#br0">16 230 9215 0 0,'0'0'707'0'0,"0"0"-96"0"0,0 0 1325 0 0,0 0 630 0 0,0 0 122 0 0,0 0-252 0 0,9 3 227 0 0,-1-4-2619 0 0,0 0 0 0 0,0-1-1 0 0,0 0 1 0 0,-1 0 0 0 0,1-1 0 0 0,-1 0 0 0 0,1 0 0 0 0,-1-1 0 0 0,0 1 0 0 0,-1-2 0 0 0,1 1-1 0 0,-1-1 1 0 0,1 0 0 0 0,-1 0 0 0 0,-1-1 0 0 0,1 0 0 0 0,-1 0 0 0 0,0 0 0 0 0,-1-1-1 0 0,1 1 1 0 0,-1-1 0 0 0,0 0 0 0 0,2-7-44 0 0,-4 11 31 0 0,-1 1 0 0 0,1-1-1 0 0,-1 0 1 0 0,0-1 0 0 0,0 1 0 0 0,0 0 0 0 0,0 0-1 0 0,0 0 1 0 0,-1-1 0 0 0,1 1 0 0 0,-1 0-1 0 0,0 0 1 0 0,0-1 0 0 0,0 1 0 0 0,-1 0-1 0 0,1-1 1 0 0,-1 1 0 0 0,0 0 0 0 0,0 0 0 0 0,0 0-1 0 0,0 0 1 0 0,0 0 0 0 0,-1 0 0 0 0,1 0-1 0 0,-1 0 1 0 0,0 0 0 0 0,0 0 0 0 0,0 1-1 0 0,0-1 1 0 0,0 1 0 0 0,-1 0 0 0 0,1-1 0 0 0,-1 1-1 0 0,1 0 1 0 0,-1 1 0 0 0,0-1 0 0 0,0 0-1 0 0,0 1 1 0 0,0-1-31 0 0,-4 0 230 0 0,0 0 0 0 0,0 0 0 0 0,-1 1 0 0 0,1 0 0 0 0,0 1 1 0 0,-1-1-1 0 0,1 1 0 0 0,0 0 0 0 0,0 1 0 0 0,-1 0 0 0 0,1 0 0 0 0,0 1 0 0 0,-4 1-230 0 0,-24 3 453 0 0,34-6-1104 0 0,1 0-251 0 0,0 0-1641 0 0,0 0-6357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49.908"/>
    </inkml:context>
    <inkml:brush xml:id="br0">
      <inkml:brushProperty name="width" value="0.05" units="cm"/>
      <inkml:brushProperty name="height" value="0.05" units="cm"/>
      <inkml:brushProperty name="color" value="#004F8B"/>
    </inkml:brush>
  </inkml:definitions>
  <inkml:trace contextRef="#ctx0" brushRef="#br0">12 87 6911 0 0,'0'0'315'0'0,"0"0"-7"0"0,9 7 4144 0 0,-4-5 1015 0 0,50 10 1666 0 0,35-13-6248 0 0,-74-1-505 0 0,-11 1-2593 0 0,1 1-4330 0 0,-6 0-825 0 0</inkml:trace>
  <inkml:trace contextRef="#ctx0" brushRef="#br0" timeOffset="266.009">25 199 18311 0 0,'0'0'838'0'0,"0"0"-16"0"0,0 0-375 0 0,0 0 381 0 0,0 0 218 0 0,14 9 1665 0 0,-6-7-2601 0 0,0 0 1 0 0,0-1-1 0 0,0 0 1 0 0,1 0-1 0 0,-1-1 0 0 0,0 0 1 0 0,0 0-1 0 0,1-1 0 0 0,-1 0 1 0 0,0 0-1 0 0,5-2-110 0 0,17-2-587 0 0,-7 3-1980 0 0,-15 1 1055 0 0</inkml:trace>
  <inkml:trace contextRef="#ctx0" brushRef="#br0" timeOffset="497.444">1 296 5527 0 0,'0'0'250'0'0,"0"0"-2"0"0,4-7 3193 0 0,37-45 10063 0 0,6 3-9811 0 0,37-47-2613 0 0,-30 11-752 0 0,-53 78-1793 0 0,-1 7-78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48.534"/>
    </inkml:context>
    <inkml:brush xml:id="br0">
      <inkml:brushProperty name="width" value="0.05" units="cm"/>
      <inkml:brushProperty name="height" value="0.05" units="cm"/>
      <inkml:brushProperty name="color" value="#004F8B"/>
    </inkml:brush>
  </inkml:definitions>
  <inkml:trace contextRef="#ctx0" brushRef="#br0">0 1 4607 0 0,'0'0'354'0'0,"4"7"2192"0"0,16 39 7928 0 0,-1 30-7754 0 0,-10-38-766 0 0,-2-4-549 0 0,-6-20 2062 0 0,10-34-2747 0 0,-8 3-485 0 0,-1 6-155 0 0,1 0 1 0 0,-1 0-1 0 0,1 1 1 0 0,1-1-1 0 0,0 1 1 0 0,1 0-1 0 0,0 0 1 0 0,0 0-1 0 0,1 0 1 0 0,1 1-81 0 0,45-49-371 0 0,-51 57 173 0 0,4-1 247 0 0,-2 1-1271 0 0,-2 0-2625 0 0,-1 1-4836 0 0</inkml:trace>
  <inkml:trace contextRef="#ctx0" brushRef="#br0" timeOffset="405.083">235 212 3223 0 0,'0'0'638'0'0,"0"0"1467"0"0,0 0 646 0 0,0 2 1870 0 0,-2 10-2121 0 0,0-5-1948 0 0,0 0 1 0 0,1 0-1 0 0,1-1 1 0 0,-1 1-1 0 0,1 0 1 0 0,0 0-1 0 0,0 0 1 0 0,1 0-1 0 0,0 0 1 0 0,1 0-1 0 0,-1-1 1 0 0,1 1-1 0 0,3 6-552 0 0,-5-12 190 0 0,0-1-50 0 0,25 5 277 0 0,-21-7-407 0 0,1 0-1 0 0,-1-1 1 0 0,0 0-1 0 0,0 1 1 0 0,0-1-1 0 0,0-1 0 0 0,0 1 1 0 0,-1-1-1 0 0,1 1 1 0 0,-1-1-1 0 0,0 0 1 0 0,0 0-1 0 0,-1 0 1 0 0,1-1-1 0 0,0-2-9 0 0,1 2 2 0 0,14-33 73 0 0,-17 37-22 0 0,-1 1 11 0 0,0 0 0 0 0,0 0 0 0 0,0 0 37 0 0,0 0 155 0 0,0 0 62 0 0,0 20 580 0 0,0-19-889 0 0,-1 3 27 0 0,1-1 1 0 0,0 1-1 0 0,0-1 1 0 0,0 1-1 0 0,0 0 0 0 0,1-1 1 0 0,-1 1-1 0 0,1-1 1 0 0,0 0-1 0 0,0 1 1 0 0,0-1-1 0 0,0 0 0 0 0,1 1 1 0 0,-1-1-1 0 0,1 0 1 0 0,0 0-1 0 0,0 0 1 0 0,0 0-1 0 0,0-1 0 0 0,1 1 1 0 0,-1 0-1 0 0,1-1 1 0 0,0 0-1 0 0,2 2-36 0 0,19 1-2567 0 0,-3-18-3652 0 0,-17 7-1491 0 0</inkml:trace>
  <inkml:trace contextRef="#ctx0" brushRef="#br0" timeOffset="715.188">469 253 3223 0 0,'0'0'726'0'0,"0"0"1838"0"0,0-1 1791 0 0,3-1-3131 0 0,-2 2 2263 0 0,-1 1 3905 0 0,8 34-5669 0 0,14 36-965 0 0,0-64-694 0 0,-18-10-4 0 0,1 0 0 0 0,-1-1 0 0 0,0 0-1 0 0,0 0 1 0 0,0 0 0 0 0,0 0-1 0 0,-1 0 1 0 0,0-1 0 0 0,0 1 0 0 0,0-1-1 0 0,0 0 1 0 0,-1 0 0 0 0,1-1-60 0 0,8-15 138 0 0,35-65 57 0 0,-45 85-481 0 0,-1 1-131 0 0,0 0-36 0 0,0 0-211 0 0,0 0-848 0 0,0 0-367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46.808"/>
    </inkml:context>
    <inkml:brush xml:id="br0">
      <inkml:brushProperty name="width" value="0.05" units="cm"/>
      <inkml:brushProperty name="height" value="0.05" units="cm"/>
      <inkml:brushProperty name="color" value="#004F8B"/>
    </inkml:brush>
  </inkml:definitions>
  <inkml:trace contextRef="#ctx0" brushRef="#br0">1 12 13759 0 0,'0'0'630'0'0,"0"0"-13"0"0,6-10-473 0 0,-4 9 5941 0 0,-5 36-4967 0 0,2-31-1052 0 0,0-1 0 0 0,-1 2-1 0 0,2-1 1 0 0,-1 0-1 0 0,0 0 1 0 0,1 0-1 0 0,0 0 1 0 0,0 0-1 0 0,0 0 1 0 0,1 0 0 0 0,-1 1-1 0 0,1-1 1 0 0,0 0-1 0 0,0 0 1 0 0,0 0-1 0 0,1-1 1 0 0,0 1-1 0 0,-1 0 1 0 0,1 0-1 0 0,0-1 1 0 0,1 1 0 0 0,-1-1-1 0 0,1 0 1 0 0,-1 0-1 0 0,1 0 1 0 0,1 1-66 0 0,0-3 10 0 0,-1-1 1 0 0,1 1 0 0 0,-1-1-1 0 0,1 0 1 0 0,0 0-1 0 0,-1 0 1 0 0,1 0 0 0 0,-1-1-1 0 0,1 0 1 0 0,0 1 0 0 0,-1-1-1 0 0,0 0 1 0 0,1-1-1 0 0,-1 1 1 0 0,0-1 0 0 0,1 1-1 0 0,-1-1 1 0 0,0 0-1 0 0,0 0 1 0 0,0-1 0 0 0,-1 1-1 0 0,1 0 1 0 0,0-1 0 0 0,-1 0-1 0 0,0 0-10 0 0,94-99 87 0 0,-95 101-30 0 0,-2 6-40 0 0,0 0 1 0 0,1 0-1 0 0,0 0 0 0 0,0 0 1 0 0,1 0-1 0 0,-1 0 0 0 0,1 0 1 0 0,0 0-1 0 0,0-1 0 0 0,1 1 0 0 0,-1 0 1 0 0,1-1-1 0 0,0 1 0 0 0,1-1 1 0 0,-1 1-1 0 0,1-1 0 0 0,0 0 1 0 0,0 0-1 0 0,0 0 0 0 0,0-1 0 0 0,0 1 1 0 0,1-1-1 0 0,0 1 0 0 0,0-1 1 0 0,0-1-1 0 0,0 1 0 0 0,0 0 1 0 0,1-1-1 0 0,-1 0 0 0 0,1 0 0 0 0,-1 0 1 0 0,1-1-1 0 0,0 1 0 0 0,0-1 1 0 0,-1 0-1 0 0,1-1 0 0 0,0 1 1 0 0,0-1-1 0 0,0 0 0 0 0,1 0-17 0 0,59-23-2407 0 0,-55 19 1174 0 0</inkml:trace>
  <inkml:trace contextRef="#ctx0" brushRef="#br0" timeOffset="265.449">421 240 15895 0 0,'0'0'728'0'0,"0"0"-17"0"0,1-1-458 0 0,35-72 4532 0 0,-7 18-2399 0 0,-29 54-2813 0 0,0 1-189 0 0,0 0-1476 0 0,0 0-5764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44.607"/>
    </inkml:context>
    <inkml:brush xml:id="br0">
      <inkml:brushProperty name="width" value="0.05" units="cm"/>
      <inkml:brushProperty name="height" value="0.05" units="cm"/>
      <inkml:brushProperty name="color" value="#004F8B"/>
    </inkml:brush>
  </inkml:definitions>
  <inkml:trace contextRef="#ctx0" brushRef="#br0">26 11 6447 0 0,'0'0'298'0'0,"0"0"-10"0"0,0 0 205 0 0,7 6 4315 0 0,26 5 1945 0 0,23-4-4351 0 0,-41-6-1552 0 0,243 16 3689 0 0,-178-22-4284 0 0,-13 0-236 0 0,-66 5-140 0 0,-1 0-56 0 0,0 0-14 0 0,-3 7-1657 0 0,-3 1 0 0 0</inkml:trace>
  <inkml:trace contextRef="#ctx0" brushRef="#br0" timeOffset="294.835">26 108 7831 0 0,'0'0'356'0'0,"-1"0"-6"0"0,-5-1-222 0 0,-1 1 229 0 0,6 0 1423 0 0,1 0 621 0 0,0 0 119 0 0,0 0-216 0 0,0 0-1021 0 0,26-5 1594 0 0,-18 7-2599 0 0,-1 1 1 0 0,0 0-1 0 0,0 1 0 0 0,0 0 1 0 0,0 0-1 0 0,0 0 0 0 0,-1 1 0 0 0,1 0 1 0 0,-1 1-1 0 0,-1-1 0 0 0,1 1 1 0 0,-1 0-1 0 0,0 0 0 0 0,4 6-278 0 0,2 2 353 0 0,53 70 1144 0 0,-46-58-1301 0 0,2-1 0 0 0,0-1 1 0 0,1 0-1 0 0,2-2 0 0 0,2 2-196 0 0,16 20-1228 0 0,-40-43 644 0 0,4 7-2643 0 0,-3-1 1823 0 0</inkml:trace>
  <inkml:trace contextRef="#ctx0" brushRef="#br0" timeOffset="603.783">0 1020 7367 0 0,'0'0'334'0'0,"0"0"-1"0"0,7-4 2262 0 0,38-28 5274 0 0,-4-3-3397 0 0,-9 1-3492 0 0,-1-1 0 0 0,-1-2 0 0 0,-2-1 0 0 0,6-14-980 0 0,8-11 570 0 0,2 2 1 0 0,33-33-571 0 0,-67 85-1001 0 0,-10 19-2298 0 0,-5 5 1415 0 0</inkml:trace>
  <inkml:trace contextRef="#ctx0" brushRef="#br0" timeOffset="855.213">33 950 5063 0 0,'0'0'232'0'0,"0"0"524"0"0,1 1 2074 0 0,20 15 6085 0 0,5-6-3926 0 0,63 1-2582 0 0,-40-7-1052 0 0,150 33-639 0 0,-145-32-5524 0 0,-47-5 3040 0 0</inkml:trace>
  <inkml:trace contextRef="#ctx0" brushRef="#br0" timeOffset="1106.319">542 804 3223 0 0,'2'-6'288'0'0,"-1"0"195"0"0,-1 5 2018 0 0,-2 18 9030 0 0,-1 4-5120 0 0,-2 8-3639 0 0,-6 19-3981 0 0,-2 15 1629 0 0,8-35-318 0 0,0 0-457 0 0,1-10-3758 0 0,4-18 2282 0 0</inkml:trace>
  <inkml:trace contextRef="#ctx0" brushRef="#br0" timeOffset="1353.498">587 1 10135 0 0,'0'0'778'0'0,"0"0"-261"0"0,0 0 784 0 0,0 0 401 0 0,0 0 80 0 0,0 0-124 0 0,0 0-568 0 0,0 0-251 0 0,1 1-51 0 0,3 8-465 0 0,1 0 0 0 0,-2 0 1 0 0,1 0-1 0 0,-1 1 0 0 0,0-1 1 0 0,-1 1-1 0 0,0 0 0 0 0,-1 0 1 0 0,0 0-1 0 0,-1-1 0 0 0,0 1 1 0 0,0 0-1 0 0,-2 8-323 0 0,2 4 287 0 0,0 0-471 0 0,0 0 0 0 0,-1-1 0 0 0,-2 1 0 0 0,0-1 0 0 0,-1 1 0 0 0,-1-1 0 0 0,-4 9 184 0 0,3-15-1025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53.144"/>
    </inkml:context>
    <inkml:brush xml:id="br0">
      <inkml:brushProperty name="width" value="0.05" units="cm"/>
      <inkml:brushProperty name="height" value="0.05" units="cm"/>
      <inkml:brushProperty name="color" value="#004F8B"/>
    </inkml:brush>
  </inkml:definitions>
  <inkml:trace contextRef="#ctx0" brushRef="#br0">100 970 8287 0 0,'-1'15'382'0'0,"0"-12"-8"0"0,1-2-240 0 0,-23-1 11003 0 0,20-1-10752 0 0,0 0 0 0 0,0-1 0 0 0,0 1 0 0 0,0-1 0 0 0,1 0 0 0 0,-1 0 0 0 0,0 0 0 0 0,1 0 0 0 0,0-1 0 0 0,-1 1 1 0 0,1-1-1 0 0,0 1 0 0 0,0-1 0 0 0,0 0 0 0 0,1 0 0 0 0,-1 0 0 0 0,1 0 0 0 0,-1 0 0 0 0,1 0 0 0 0,0-1-385 0 0,-7-23 247 0 0,2-1-1 0 0,0 0 1 0 0,2 0-1 0 0,1-1 1 0 0,2 1 0 0 0,0 0-1 0 0,2-1 1 0 0,1 1-1 0 0,2-1 1 0 0,0 1 0 0 0,2 0-1 0 0,5-12-246 0 0,-6 10 113 0 0,7-13-70 0 0,1 2 0 0 0,2-1 0 0 0,2 2 0 0 0,1 0 0 0 0,2 1-1 0 0,2 1 1 0 0,2 1 0 0 0,1 1 0 0 0,2 1 0 0 0,1 1 0 0 0,13-10-43 0 0,21-17-1869 0 0,-61 61 1018 0 0,-1 0-144 0 0,0 0-1662 0 0,0 0-6547 0 0</inkml:trace>
  <inkml:trace contextRef="#ctx0" brushRef="#br0" timeOffset="667.427">476 604 14655 0 0,'1'-41'970'0'0,"-1"17"1128"0"0,0 7 4113 0 0,6 80-4450 0 0,-7-24-1139 0 0,0-10-288 0 0,1-1 0 0 0,2 1 1 0 0,0-1-1 0 0,2 1 0 0 0,6 22-334 0 0,-1-29 102 0 0,12-25 20 0 0,-15-1-110 0 0,0 0 0 0 0,0 0-1 0 0,-1-1 1 0 0,0 1-1 0 0,0-1 1 0 0,0-1-1 0 0,0 1 1 0 0,-1-1-1 0 0,0 1 1 0 0,0-1-1 0 0,0 0 1 0 0,-1-1 0 0 0,0 1-1 0 0,0-1 1 0 0,1-3-12 0 0,42-69 120 0 0,-38 86-56 0 0,51 116 288 0 0,-59-120-336 0 0,1 0 0 0 0,0 0 0 0 0,0 0 0 0 0,1 0 0 0 0,-1 0 0 0 0,1-1-1 0 0,-1 1 1 0 0,1 0 0 0 0,0-1 0 0 0,0 1 0 0 0,0-1 0 0 0,0 0 0 0 0,1 1 0 0 0,-1-1 0 0 0,0 0 0 0 0,1 0 0 0 0,0-1 0 0 0,-1 1 0 0 0,1-1 0 0 0,0 1 0 0 0,0-1 0 0 0,0 0 0 0 0,0 0 0 0 0,0 0 0 0 0,0 0 0 0 0,0 0 0 0 0,0-1 0 0 0,0 0 0 0 0,1 1 0 0 0,-1-1 0 0 0,0 0 0 0 0,0-1-1 0 0,0 1 1 0 0,0-1 0 0 0,1 1 0 0 0,0-1-16 0 0,7-7 72 0 0,1-1-1 0 0,-1 0 1 0 0,0-1-1 0 0,-1 0 1 0 0,0-1-1 0 0,-1 0 1 0 0,0-1-1 0 0,-1 1 1 0 0,0-2-1 0 0,-1 1 1 0 0,0-1-1 0 0,-1 0 0 0 0,0 0 1 0 0,2-10-72 0 0,-7 21 6 0 0,17-39 20 0 0,-2 0 0 0 0,-1 0-1 0 0,8-40-25 0 0,-23 80-101 0 0,0 1-82 0 0,0 0-365 0 0,0 0-164 0 0,0 0-30 0 0,-6 7-1686 0 0,0 1 633 0 0</inkml:trace>
  <inkml:trace contextRef="#ctx0" brushRef="#br0" timeOffset="1371.776">1096 63 16671 0 0,'0'0'763'0'0,"0"0"-14"0"0,9 0 642 0 0,82 12 6465 0 0,-79-9-7913 0 0,0 0 0 0 0,0-1 1 0 0,1 0-1 0 0,-1-1 0 0 0,0 0 0 0 0,1-1 1 0 0,-1-1-1 0 0,0 0 0 0 0,1 0 0 0 0,-1-2 1 0 0,10-2 56 0 0,-20 5-795 0 0,-2 0-454 0 0,0 0-198 0 0,0 0-37 0 0</inkml:trace>
  <inkml:trace contextRef="#ctx0" brushRef="#br0" timeOffset="1615.865">1187 92 15431 0 0,'0'0'706'0'0,"0"0"-12"0"0,-1 8-422 0 0,-18 146 9195 0 0,19-102-10967 0 0,3 0-5972 0 0,-3-52-111 0 0</inkml:trace>
  <inkml:trace contextRef="#ctx0" brushRef="#br0" timeOffset="2350.822">1220 794 12839 0 0,'0'0'588'0'0,"0"0"-12"0"0,11-10-348 0 0,40-40 6647 0 0,-50 49-6183 0 0,-1 1-20 0 0,0 0-7 0 0,0 0-16 0 0,0 0-62 0 0,0 0-31 0 0,-32 20 1017 0 0,21-10-1417 0 0,0 1-1 0 0,1-1 0 0 0,0 2 0 0 0,0-1 0 0 0,1 1 0 0 0,1 1 0 0 0,0 0 0 0 0,1 0 0 0 0,0 0 0 0 0,1 1 0 0 0,1 0 0 0 0,0 0 0 0 0,-2 8-155 0 0,6-19 9 0 0,1 0 0 0 0,-1 0 0 0 0,0 0 0 0 0,1 0-1 0 0,-1 0 1 0 0,1 0 0 0 0,0 0 0 0 0,0 0 0 0 0,0 0-1 0 0,1 0 1 0 0,-1 0 0 0 0,1 0 0 0 0,-1 0 0 0 0,1 0-1 0 0,0 0 1 0 0,0 0 0 0 0,1 0 0 0 0,-1 0 0 0 0,0-1 0 0 0,1 1-1 0 0,0-1 1 0 0,-1 1 0 0 0,1-1 0 0 0,0 1 0 0 0,0-1-1 0 0,1 0 1 0 0,-1 0 0 0 0,0 0 0 0 0,1 0 0 0 0,-1 0-1 0 0,1-1 1 0 0,0 1 0 0 0,-1-1 0 0 0,1 0 0 0 0,0 0-1 0 0,0 0 1 0 0,0 0 0 0 0,0 0 0 0 0,0 0 0 0 0,0-1-1 0 0,0 0 1 0 0,0 1 0 0 0,1-1-9 0 0,10-3-62 0 0,1-1 0 0 0,-1 0 1 0 0,0 0-1 0 0,-1-2 0 0 0,1 0 0 0 0,-1 0 0 0 0,0-1 1 0 0,-1-1-1 0 0,0 0 0 0 0,0-1 0 0 0,9-8 62 0 0,-3-3-296 0 0,-17 19 216 0 0,-10-7 0 0 0,0 5 92 0 0,0 0 1 0 0,-1 1-1 0 0,1 1 0 0 0,-1-1 1 0 0,1 2-1 0 0,-1-1 0 0 0,1 1 1 0 0,-1 1-1 0 0,0 0-12 0 0,-17-1 1 0 0,26 0-182 0 0,1 0-443 0 0,-3-2-2614 0 0,2 2-5439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59.028"/>
    </inkml:context>
    <inkml:brush xml:id="br0">
      <inkml:brushProperty name="width" value="0.05" units="cm"/>
      <inkml:brushProperty name="height" value="0.05" units="cm"/>
      <inkml:brushProperty name="color" value="#004F8B"/>
    </inkml:brush>
  </inkml:definitions>
  <inkml:trace contextRef="#ctx0" brushRef="#br0">11 0 5983 0 0,'0'0'274'0'0,"0"0"-6"0"0,-4 8-162 0 0,-2 8 1922 0 0,7 16 14412 0 0,4-22-14180 0 0,2 1-3935 0 0,14 14 2946 0 0,41 70 389 0 0,-54-70-1599 0 0,0 0 1 0 0,-1 0-1 0 0,-2 1 0 0 0,0 0 1 0 0,-2 0-1 0 0,-1 0 0 0 0,-1 0 1 0 0,-1 0-1 0 0,-2 0 0 0 0,0 0 1 0 0,-2 0-1 0 0,-4 18-61 0 0,5-35 0 0 0,3-9-45 0 0,0-1 0 0 0,0 1 0 0 0,0-1 0 0 0,0 1 0 0 0,0 0-1 0 0,0-1 1 0 0,0 1 0 0 0,0-1 0 0 0,0 1 0 0 0,0 0 0 0 0,0-1 0 0 0,0 1 0 0 0,0-1 0 0 0,0 1-1 0 0,0 0 1 0 0,0-1 0 0 0,-1 1 0 0 0,1-1 0 0 0,0 1 0 0 0,0 0 0 0 0,-1-1 0 0 0,1 1 0 0 0,0 0 0 0 0,0-1-1 0 0,-1 1 1 0 0,1 0 0 0 0,0 0 0 0 0,-1-1 0 0 0,1 1 0 0 0,0 0 0 0 0,-1 0 0 0 0,1 0 0 0 0,0-1 0 0 0,-1 1-1 0 0,1 0 1 0 0,-1 0 0 0 0,1 0 0 0 0,0 0 0 0 0,-1 0 0 0 0,1 0 0 0 0,-1 0 0 0 0,1 0 0 0 0,0 0-1 0 0,-1 0 1 0 0,1 0 0 0 0,-1 0 0 0 0,1 0 0 0 0,0 0 0 0 0,-1 0 0 0 0,1 0 0 0 0,-1 0 0 0 0,1 1 0 0 0,0-1-1 0 0,-1 0 1 0 0,1 0 0 0 0,0 0 0 0 0,-1 1 0 0 0,1-1 0 0 0,0 0 0 0 0,-1 1 0 0 0,1-1 0 0 0,0 0-1 0 0,-1 0 1 0 0,1 1 45 0 0,0-13-2717 0 0,1-1-6007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59.291"/>
    </inkml:context>
    <inkml:brush xml:id="br0">
      <inkml:brushProperty name="width" value="0.05" units="cm"/>
      <inkml:brushProperty name="height" value="0.05" units="cm"/>
      <inkml:brushProperty name="color" value="#004F8B"/>
    </inkml:brush>
  </inkml:definitions>
  <inkml:trace contextRef="#ctx0" brushRef="#br0">0 3 12895 0 0,'0'0'998'0'0,"0"0"-312"0"0,0 0 1138 0 0,2 1 562 0 0,31 11 4295 0 0,27-10-4754 0 0,-35-3-1184 0 0,137-15 404 0 0,-146 17-2896 0 0,-11 2 778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5:58.058"/>
    </inkml:context>
    <inkml:brush xml:id="br0">
      <inkml:brushProperty name="width" value="0.05" units="cm"/>
      <inkml:brushProperty name="height" value="0.05" units="cm"/>
      <inkml:brushProperty name="color" value="#004F8B"/>
    </inkml:brush>
  </inkml:definitions>
  <inkml:trace contextRef="#ctx0" brushRef="#br0">0 41 5983 0 0,'0'0'464'0'0,"2"-1"-192"0"0,11-7 9330 0 0,-10 6-8397 0 0,-2 2-197 0 0,9 13 1713 0 0,-7-4-2281 0 0,-1 1 0 0 0,0-1 0 0 0,0 1 0 0 0,-1-1 0 0 0,0 1 0 0 0,0 0 0 0 0,-1 0-1 0 0,-1 0 1 0 0,1-1 0 0 0,-2 4-440 0 0,1 5 281 0 0,-5 60 395 0 0,2-36-549 0 0,2-1 0 0 0,1 0 0 0 0,2 1 0 0 0,4 19-127 0 0,-5-61 15 0 0,0 1-1 0 0,-1 0 1 0 0,1-1 0 0 0,0 1 0 0 0,0 0-1 0 0,-1-1 1 0 0,1 1 0 0 0,0 0-1 0 0,0-1 1 0 0,0 1 0 0 0,0 0 0 0 0,0 0-1 0 0,0-1 1 0 0,0 1 0 0 0,0 0-1 0 0,0-1 1 0 0,1 1 0 0 0,-1 0 0 0 0,0-1-1 0 0,0 1 1 0 0,1 0 0 0 0,-1-1-1 0 0,0 1 1 0 0,1 0 0 0 0,-1-1 0 0 0,0 1-1 0 0,1-1 1 0 0,-1 1 0 0 0,1-1-1 0 0,-1 1 1 0 0,1-1 0 0 0,-1 1 0 0 0,1-1-1 0 0,0 1 1 0 0,-1-1 0 0 0,1 0-1 0 0,-1 1 1 0 0,1-1 0 0 0,0 0-1 0 0,-1 0 1 0 0,1 1 0 0 0,0-1 0 0 0,0 0-1 0 0,-1 0 1 0 0,1 0 0 0 0,0 0-1 0 0,-1 0 1 0 0,1 0 0 0 0,0 0 0 0 0,-1 0-1 0 0,1 0 1 0 0,0 0 0 0 0,0 0-1 0 0,-1-1 1 0 0,1 1 0 0 0,0 0 0 0 0,-1 0-1 0 0,1-1 1 0 0,-1 1 0 0 0,1 0-15 0 0,38-78 781 0 0,-31 59-670 0 0,-2 0-71 0 0,1 0-1 0 0,0 0 0 0 0,1 1 1 0 0,2 0-1 0 0,-1 1 0 0 0,2 0 1 0 0,1 0-1 0 0,0 1 0 0 0,0 1 1 0 0,2 0-1 0 0,2-2-39 0 0,-14 16 3 0 0,-1 0-1 0 0,1 0 1 0 0,-1 1-1 0 0,1-1 1 0 0,-1 0-1 0 0,1 0 1 0 0,0 1-1 0 0,-1-1 1 0 0,1 1 0 0 0,0-1-1 0 0,-1 1 1 0 0,1 0-1 0 0,0 0 1 0 0,0 0-1 0 0,-1 0 1 0 0,1 0-1 0 0,0 0 1 0 0,0 0 0 0 0,0 0-1 0 0,-1 1 1 0 0,1-1-1 0 0,0 1 1 0 0,-1-1-1 0 0,1 1 1 0 0,0 0-1 0 0,-1-1 1 0 0,1 1-1 0 0,-1 0 1 0 0,1 0 0 0 0,-1 0-1 0 0,0 1 1 0 0,1-1-1 0 0,-1 0 1 0 0,0 0-1 0 0,0 1 1 0 0,0-1-1 0 0,0 0 1 0 0,0 1 0 0 0,0-1-1 0 0,0 1 1 0 0,0 0-1 0 0,-1-1 1 0 0,1 1-1 0 0,0 0 1 0 0,-1-1-1 0 0,1 2-2 0 0,5 17 27 0 0,-1-1 0 0 0,-1 1 0 0 0,-1 0-1 0 0,-1 0 1 0 0,0 0 0 0 0,-1 1 0 0 0,-2-1 0 0 0,0 4-27 0 0,1 8 41 0 0,3 20-149 0 0,12-60-1681 0 0,12-12-1831 0 0,-18 12 1812 0 0</inkml:trace>
  <inkml:trace contextRef="#ctx0" brushRef="#br0" timeOffset="233.894">503 504 19439 0 0,'-1'-6'134'0'0,"-2"-1"1046"0"0,-7 17-236 0 0,9-8-155 0 0,-1-3-630 0 0,1 0 0 0 0,-1 0 0 0 0,1 0 1 0 0,0 0-1 0 0,0 0 0 0 0,-1 0 0 0 0,1 0 0 0 0,0 0 0 0 0,0 0 1 0 0,0-1-1 0 0,0 1 0 0 0,0 0 0 0 0,1-1 0 0 0,-1 1 0 0 0,0-1 1 0 0,0 1-1 0 0,1-1 0 0 0,-1 1 0 0 0,1-1 0 0 0,0 1 0 0 0,-1-1 1 0 0,1 0-1 0 0,0 1 0 0 0,0-1 0 0 0,0 1 0 0 0,0-1 0 0 0,0 0 1 0 0,0 1-1 0 0,1-1-159 0 0,26-95 1074 0 0,-3 20-936 0 0,-17 47-64 0 0,2 1 0 0 0,1 0 1 0 0,2 1-1 0 0,1 0 0 0 0,1 1 0 0 0,8-12-74 0 0,-17 32-242 0 0,-1 1 0 0 0,2 0 0 0 0,-1 0 0 0 0,0 0 0 0 0,1 1 0 0 0,0 0 0 0 0,1 0 0 0 0,-1 0 0 0 0,1 1 0 0 0,0 0 0 0 0,0 0 0 0 0,0 0 0 0 0,1 1-1 0 0,-1 0 1 0 0,6 0 242 0 0,-5 1-1465 0 0</inkml:trace>
  <inkml:trace contextRef="#ctx0" brushRef="#br0" timeOffset="629.663">826 200 16783 0 0,'0'0'770'0'0,"0"0"-18"0"0,9 14 321 0 0,-4-2-325 0 0,0 1 0 0 0,0 0 0 0 0,-2 0 0 0 0,0 0 0 0 0,0 1 0 0 0,-1-1 0 0 0,-1 1-1 0 0,0 5-747 0 0,5 34 877 0 0,-5-49-783 0 0,-1 1 1 0 0,1-1 0 0 0,0 1-1 0 0,0-1 1 0 0,0 0 0 0 0,1 1-1 0 0,-1-1 1 0 0,1 0 0 0 0,0 0-1 0 0,0 0 1 0 0,1 0 0 0 0,-1 0-1 0 0,1-1 1 0 0,0 1 0 0 0,0-1-1 0 0,0 1 1 0 0,3 1-95 0 0,21-22 1104 0 0,31-93-40 0 0,15-38-957 0 0,-72 147-387 0 0,-1 1-110 0 0,0 0-24 0 0,0 0-128 0 0,0 0-499 0 0,0 0-219 0 0,0 0-40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2.812"/>
    </inkml:context>
    <inkml:brush xml:id="br0">
      <inkml:brushProperty name="width" value="0.05" units="cm"/>
      <inkml:brushProperty name="height" value="0.05" units="cm"/>
      <inkml:brushProperty name="color" value="#004F8B"/>
    </inkml:brush>
  </inkml:definitions>
  <inkml:trace contextRef="#ctx0" brushRef="#br0">0 1 11975 0 0,'0'0'923'0'0,"0"0"-276"0"0,0 0 1073 0 0,2 7 2888 0 0,11 32-384 0 0,15 19-2252 0 0,6 16-1441 0 0,-22-43-498 0 0,-2 1-1 0 0,-2 0 1 0 0,0 0-1 0 0,-3 1 1 0 0,0 0-1 0 0,-2 0 1 0 0,-2 0-1 0 0,-1 1 1 0 0,-1-1-1 0 0,-2 0 1 0 0,-1 0-1 0 0,-2 0 1 0 0,-1-1-1 0 0,-7 18-32 0 0,-26 21 275 0 0,39-70-367 0 0,1-1-11 0 0,0 0-164 0 0,3-22-4595 0 0,1 9-3257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5:27.291"/>
    </inkml:context>
    <inkml:brush xml:id="br0">
      <inkml:brushProperty name="width" value="0.05" units="cm"/>
      <inkml:brushProperty name="height" value="0.05" units="cm"/>
      <inkml:brushProperty name="color" value="#004F8B"/>
    </inkml:brush>
  </inkml:definitions>
  <inkml:trace contextRef="#ctx0" brushRef="#br0">147 1 15031 0 0,'0'0'687'0'0,"0"0"-16"0"0,1 15-243 0 0,-3 41 5379 0 0,0 1-3424 0 0,2-47-2190 0 0,0-1 1 0 0,-1 1-1 0 0,-1-1 0 0 0,0 1 0 0 0,0-1 0 0 0,0 1 0 0 0,-1-1 1 0 0,-1 0-1 0 0,1 0 0 0 0,-6 7-193 0 0,7-14-5 0 0,1-1-1 0 0,-1 0 1 0 0,0 1 0 0 0,0-1 0 0 0,0 0-1 0 0,-1 0 1 0 0,1 0 0 0 0,0 0-1 0 0,0-1 1 0 0,0 1 0 0 0,-1-1-1 0 0,1 1 1 0 0,0-1 0 0 0,-1 0 0 0 0,1 0-1 0 0,0 0 1 0 0,-1 0 0 0 0,1 0-1 0 0,0 0 1 0 0,-1-1 0 0 0,1 1-1 0 0,0-1 1 0 0,0 0 0 0 0,0 1 0 0 0,-1-1-1 0 0,1 0 1 0 0,0 0 0 0 0,0-1-1 0 0,0 1 1 0 0,0 0 0 0 0,0-1-1 0 0,1 1 1 0 0,-1-1 0 0 0,0 1 0 0 0,1-1-1 0 0,-1 0 1 0 0,1 0 0 0 0,-1 0-1 0 0,1 0 1 0 0,0 0 5 0 0,-3-3-131 0 0,0 0-1 0 0,1-1 1 0 0,-1 1-1 0 0,1-1 1 0 0,0 0 0 0 0,1 0-1 0 0,0 0 1 0 0,0 0-1 0 0,0 0 1 0 0,0-1 0 0 0,1 1-1 0 0,0 0 1 0 0,1-1-1 0 0,-1 0 132 0 0,4-35-8014 0 0,-1 26 740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3.246"/>
    </inkml:context>
    <inkml:brush xml:id="br0">
      <inkml:brushProperty name="width" value="0.05" units="cm"/>
      <inkml:brushProperty name="height" value="0.05" units="cm"/>
      <inkml:brushProperty name="color" value="#004F8B"/>
    </inkml:brush>
  </inkml:definitions>
  <inkml:trace contextRef="#ctx0" brushRef="#br0">2 121 9671 0 0,'0'0'440'0'0,"0"0"-5"0"0,-1-16 112 0 0,21-17 8856 0 0,33-4-5580 0 0,-49 35-3671 0 0,4-3 77 0 0,0 1 0 0 0,1 0 0 0 0,0 0-1 0 0,0 1 1 0 0,0 0 0 0 0,1 0 0 0 0,-1 1 0 0 0,0 0 0 0 0,7 0-229 0 0,-13 2 36 0 0,0 0 0 0 0,0 0 0 0 0,0 0 0 0 0,0 0 0 0 0,0 1 0 0 0,0-1 0 0 0,-1 1 0 0 0,1 0 0 0 0,0-1 0 0 0,0 1 0 0 0,-1 0 0 0 0,1 1 0 0 0,0-1 0 0 0,-1 0 0 0 0,1 1 0 0 0,-1 0 0 0 0,0-1 0 0 0,0 1 0 0 0,1 0 0 0 0,-1 0 0 0 0,0 0 0 0 0,-1 1 0 0 0,1-1 0 0 0,0 0 0 0 0,-1 1 0 0 0,1-1 0 0 0,-1 1 0 0 0,0 0 0 0 0,1-1 0 0 0,-1 1 0 0 0,-1 0 0 0 0,1-1 0 0 0,0 3-36 0 0,0 6 47 0 0,0 0 0 0 0,-1 0-1 0 0,-1-1 1 0 0,0 1 0 0 0,0 0-1 0 0,-1 0 1 0 0,0-1 0 0 0,-1 1 0 0 0,0-1-1 0 0,-1 0 1 0 0,0 0 0 0 0,-1 0 0 0 0,0 0-1 0 0,0-1 1 0 0,-1 0 0 0 0,0 0 0 0 0,-1 0-1 0 0,0-1 1 0 0,0 1-47 0 0,-28 42 1008 0 0,34-49-799 0 0,1 0-174 0 0,1 0 0 0 0,-1 0 0 0 0,1 0 0 0 0,-1 1 0 0 0,1-1 0 0 0,0 0 0 0 0,0 0-1 0 0,0 0 1 0 0,0 0 0 0 0,0-1 0 0 0,0 1 0 0 0,1 0 0 0 0,-1 0 0 0 0,1-1 0 0 0,-1 1-1 0 0,1-1 1 0 0,0 1 0 0 0,-1-1 0 0 0,1 1 0 0 0,0-1 0 0 0,0 0 0 0 0,0 0 0 0 0,0 0-1 0 0,0 0 1 0 0,0 0 0 0 0,0-1 0 0 0,0 1 0 0 0,0-1 0 0 0,1 1-35 0 0,66 9 121 0 0,-68-10-116 0 0,11 1 10 0 0,9 2-1 0 0,0-2 1 0 0,0 0-1 0 0,0-2 1 0 0,0 0 0 0 0,-1-1-1 0 0,1-2 1 0 0,15-3-15 0 0,-30 5-85 0 0,-5 1-353 0 0,-1 1-128 0 0,-4-5-8181 0 0,-2-1-393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1.175"/>
    </inkml:context>
    <inkml:brush xml:id="br0">
      <inkml:brushProperty name="width" value="0.05" units="cm"/>
      <inkml:brushProperty name="height" value="0.05" units="cm"/>
      <inkml:brushProperty name="color" value="#004F8B"/>
    </inkml:brush>
  </inkml:definitions>
  <inkml:trace contextRef="#ctx0" brushRef="#br0">113 292 4319 0 0,'0'0'192'0'0,"0"0"32"0"0,0 0-224 0 0,0 0 0 0 0,0 0 0 0 0,0 0 0 0 0</inkml:trace>
  <inkml:trace contextRef="#ctx0" brushRef="#br0" timeOffset="531.674">21 120 9671 0 0,'0'0'748'0'0,"-12"-8"-245"0"0,5 8 7791 0 0,5 11-4958 0 0,7 27-3364 0 0,-3-20 1207 0 0,1 22-411 0 0,-1-1 0 0 0,-3 1 0 0 0,-1-1 0 0 0,-5 25-768 0 0,7-63 72 0 0,0-1-1 0 0,0 0-1 0 0,0 0 16 0 0,0 0-6 0 0,0 0 37 0 0,-1-18 287 0 0,5-14-156 0 0,2 1-1 0 0,1-1 0 0 0,2 2 1 0 0,1-1-1 0 0,1 1 1 0 0,1 0-1 0 0,11-17-247 0 0,-18 38-94 0 0,0 0 0 0 0,0 1 0 0 0,1-1 0 0 0,0 1-1 0 0,0 0 1 0 0,1 1 0 0 0,0 0 0 0 0,0 0 0 0 0,1 0 0 0 0,0 1 0 0 0,0 0 0 0 0,0 0 0 0 0,1 1-1 0 0,0 0 1 0 0,0 1 0 0 0,0-1 0 0 0,4 1 94 0 0,-12 3-1187 0 0,-1 1-313 0 0,0 0-61 0 0</inkml:trace>
  <inkml:trace contextRef="#ctx0" brushRef="#br0" timeOffset="952.522">222 355 10135 0 0,'0'0'778'0'0,"-4"8"-476"0"0,1-1 315 0 0,0 1 1 0 0,1 0-1 0 0,0 0 0 0 0,0 0 0 0 0,1 0 0 0 0,0 1 0 0 0,1-1 1 0 0,0 0-1 0 0,0 0 0 0 0,0 1 0 0 0,1-1 0 0 0,1 0 0 0 0,-1 0 1 0 0,1 0-1 0 0,1 0 0 0 0,-1 0 0 0 0,3 3-617 0 0,-4-9 42 0 0,0 0 0 0 0,0 0 0 0 0,0 0 0 0 0,0 0 0 0 0,1 0-1 0 0,-1 0 1 0 0,1 0 0 0 0,-1 0 0 0 0,1-1 0 0 0,0 1 0 0 0,0-1 0 0 0,-1 1 0 0 0,1-1-1 0 0,0 0 1 0 0,0 1 0 0 0,1-1 0 0 0,-1 0 0 0 0,0 0 0 0 0,0-1 0 0 0,1 1-1 0 0,-1 0 1 0 0,0-1 0 0 0,0 1 0 0 0,1-1 0 0 0,-1 0 0 0 0,1 0 0 0 0,-1 0 0 0 0,0 0-1 0 0,1 0 1 0 0,-1-1 0 0 0,0 1 0 0 0,1-1 0 0 0,-1 1 0 0 0,0-1 0 0 0,1 0 0 0 0,-1 0-1 0 0,0 0 1 0 0,0 0 0 0 0,0 0 0 0 0,0 0 0 0 0,0-1 0 0 0,0 1 0 0 0,0-1 0 0 0,-1 1-1 0 0,1-1 1 0 0,0 0 0 0 0,0-1-42 0 0,85-105 95 0 0,-60 68-31 0 0,-27 39-11 0 0,-12 26 532 0 0,8-17-497 0 0,1 1 0 0 0,0 1 0 0 0,1-1 0 0 0,0 0 0 0 0,0 1 0 0 0,1-1 0 0 0,0 1 0 0 0,1-1 0 0 0,0 1 0 0 0,0-1 0 0 0,1 1 0 0 0,0 0 0 0 0,1-1-1 0 0,0 0 1 0 0,1 1 0 0 0,-1-1 0 0 0,2 0 0 0 0,-1 0 0 0 0,5 7-88 0 0,-6-15-27 0 0,-1 1-1 0 0,1 0 1 0 0,-1-1-1 0 0,1 0 1 0 0,-1 1-1 0 0,1-1 1 0 0,0 0-1 0 0,0 0 1 0 0,0 0 0 0 0,0 0-1 0 0,-1 0 1 0 0,1-1-1 0 0,0 1 1 0 0,0 0-1 0 0,1-1 1 0 0,-1 1-1 0 0,0-1 1 0 0,0 0-1 0 0,0 0 1 0 0,0 0 0 0 0,0 0-1 0 0,0 0 1 0 0,0 0-1 0 0,0-1 1 0 0,0 1-1 0 0,0-1 1 0 0,1 1 27 0 0,18-14-7840 0 0,-13 4 277 0 0</inkml:trace>
  <inkml:trace contextRef="#ctx0" brushRef="#br0" timeOffset="1281.5">609 420 4607 0 0,'0'0'354'0'0,"0"0"264"0"0,0 0 1980 0 0,0 0 891 0 0,0 0 178 0 0,-1 2 1012 0 0,-2 11-3130 0 0,5 67 2227 0 0,37 36-3314 0 0,-39-115-439 0 0,0 0-1 0 0,1-1 1 0 0,-1 1 0 0 0,1 0-1 0 0,-1-1 1 0 0,1 1 0 0 0,-1 0-1 0 0,1-1 1 0 0,0 1 0 0 0,-1-1-1 0 0,1 1 1 0 0,0-1 0 0 0,-1 1-1 0 0,1-1 1 0 0,0 1 0 0 0,0-1-1 0 0,-1 0 1 0 0,1 1 0 0 0,0-1-1 0 0,0 0 1 0 0,0 0-1 0 0,0 0 1 0 0,-1 1 0 0 0,1-1-1 0 0,0 0 1 0 0,0 0 0 0 0,0 0-1 0 0,0 0 1 0 0,-1-1 0 0 0,1 1-1 0 0,0 0 1 0 0,0 0 0 0 0,0 0-1 0 0,0-1 1 0 0,-1 1 0 0 0,1 0-1 0 0,0-1 1 0 0,0 1 0 0 0,-1-1-1 0 0,1 1 1 0 0,0-1 0 0 0,-1 1-1 0 0,1-1 1 0 0,0 1 0 0 0,0-2-23 0 0,28-27 685 0 0,34-73 451 0 0,-19 26-881 0 0,-39 65-275 0 0,-5 6-240 0 0,-5 1-4852 0 0,0 2-3536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5.799"/>
    </inkml:context>
    <inkml:brush xml:id="br0">
      <inkml:brushProperty name="width" value="0.05" units="cm"/>
      <inkml:brushProperty name="height" value="0.05" units="cm"/>
      <inkml:brushProperty name="color" value="#004F8B"/>
    </inkml:brush>
  </inkml:definitions>
  <inkml:trace contextRef="#ctx0" brushRef="#br0">60 1 11519 0 0,'0'0'887'0'0,"0"0"-287"0"0,0 0 965 0 0,0 0 482 0 0,0 2 97 0 0,-14 120 4754 0 0,6-35-5591 0 0,-20 245 880 0 0,19-133-2366 0 0,11-199-4415 0 0,7-28 1977 0 0,-6 18 1643 0 0,6-13-841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6.081"/>
    </inkml:context>
    <inkml:brush xml:id="br0">
      <inkml:brushProperty name="width" value="0.05" units="cm"/>
      <inkml:brushProperty name="height" value="0.05" units="cm"/>
      <inkml:brushProperty name="color" value="#004F8B"/>
    </inkml:brush>
  </inkml:definitions>
  <inkml:trace contextRef="#ctx0" brushRef="#br0">122 48 6447 0 0,'14'-39'1066'0'0,"-13"38"891"0"0,-1 0 1491 0 0,5-5-2549 0 0,-3 5 8240 0 0,2 8-8863 0 0,0 0-1 0 0,-1 0 0 0 0,0 1 0 0 0,0-1 0 0 0,-1 1 0 0 0,1-1 0 0 0,-2 1 0 0 0,1 0 0 0 0,-1 0 0 0 0,0-1 0 0 0,-1 1 0 0 0,0 0 0 0 0,-1 7-275 0 0,1-10 103 0 0,2 38 159 0 0,-2-1 0 0 0,-2 1 0 0 0,-2-1 0 0 0,-2 1 0 0 0,-1-1 0 0 0,-3-1 0 0 0,-1 0 0 0 0,-2 0 0 0 0,-2-1 0 0 0,-6 9-262 0 0,-57 110-211 0 0,74-139-651 0 0,4-19 298 0 0,2-1-460 0 0,28-7-2878 0 0,-17 2-4455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7.095"/>
    </inkml:context>
    <inkml:brush xml:id="br0">
      <inkml:brushProperty name="width" value="0.05" units="cm"/>
      <inkml:brushProperty name="height" value="0.05" units="cm"/>
      <inkml:brushProperty name="color" value="#004F8B"/>
    </inkml:brush>
  </inkml:definitions>
  <inkml:trace contextRef="#ctx0" brushRef="#br0">0 19 8287 0 0,'0'0'382'0'0,"1"-2"-8"0"0,2-5-240 0 0,-2 0 251 0 0,-1 5 1540 0 0,0 2 673 0 0,0 0 127 0 0,0 0-234 0 0,0 0-1085 0 0,1 107 3271 0 0,3-73-4263 0 0,-5-29-374 0 0,1 0 1 0 0,0 0-1 0 0,1 0 0 0 0,-1 0 1 0 0,1 0-1 0 0,0 0 1 0 0,0 0-1 0 0,0 0 0 0 0,1 0 1 0 0,0 0-1 0 0,0 0 1 0 0,0-1-1 0 0,0 1 0 0 0,1-1 1 0 0,-1 0-1 0 0,1 1 1 0 0,1-1-1 0 0,-1 0 0 0 0,0-1 1 0 0,1 1-1 0 0,0-1 1 0 0,0 1-1 0 0,2 0-40 0 0,-1-4 19 0 0,0 0 0 0 0,-1 0 0 0 0,1-1 0 0 0,-1 0 0 0 0,1 0 0 0 0,-1 0-1 0 0,1 0 1 0 0,-1-1 0 0 0,1 0 0 0 0,-1 0 0 0 0,0 0 0 0 0,0 0 0 0 0,0-1 0 0 0,0 1 0 0 0,-1-1 0 0 0,1 0 0 0 0,-1 0-1 0 0,1-1 1 0 0,-1 1 0 0 0,0-1 0 0 0,0 1 0 0 0,2-5-19 0 0,12-14 75 0 0,-15 22-33 0 0,-1 4-44 0 0,1 0 0 0 0,1-1 0 0 0,-1 0-1 0 0,0 1 1 0 0,1-1 0 0 0,0 0 0 0 0,-1 0-1 0 0,1-1 1 0 0,0 1 0 0 0,1-1-1 0 0,-1 1 1 0 0,0-1 0 0 0,1 0 0 0 0,-1 0-1 0 0,1 0 1 0 0,0-1 0 0 0,-1 1 0 0 0,1-1-1 0 0,0 0 1 0 0,0 0 0 0 0,0 0-1 0 0,0-1 1 0 0,0 0 0 0 0,0 1 0 0 0,0-1-1 0 0,0 0 1 0 0,2-1 2 0 0,0 0 12 0 0,0 1 83 0 0,0 0 0 0 0,0-1 0 0 0,0 0 0 0 0,1 0 0 0 0,-1-1 0 0 0,0 0 0 0 0,0 0 0 0 0,-1 0 0 0 0,1-1 0 0 0,0 0 0 0 0,-1 0 0 0 0,0 0 0 0 0,4-3-95 0 0,25-35 737 0 0,-2-23-296 0 0,-27 32-706 0 0,-4 31 176 0 0,0-7 441 0 0,0-1-2717 0 0,0 6-6499 0 0,1-3 926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7.484"/>
    </inkml:context>
    <inkml:brush xml:id="br0">
      <inkml:brushProperty name="width" value="0.05" units="cm"/>
      <inkml:brushProperty name="height" value="0.05" units="cm"/>
      <inkml:brushProperty name="color" value="#004F8B"/>
    </inkml:brush>
  </inkml:definitions>
  <inkml:trace contextRef="#ctx0" brushRef="#br0">81 0 5527 0 0,'0'0'423'0'0,"0"0"204"0"0,0 0 1889 0 0,0 0 856 0 0,0 0 168 0 0,0 0-276 0 0,0 0-1315 0 0,0 0-573 0 0,0 2-116 0 0,-28 523 5125 0 0,26-491-6481 0 0,-2-1 0 0 0,-1 1-1 0 0,-2-1 1 0 0,-2 0 0 0 0,-4 9 96 0 0,5-27-117 0 0,7-13-3361 0 0,0-1-3691 0 0,-1-7-1026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7.734"/>
    </inkml:context>
    <inkml:brush xml:id="br0">
      <inkml:brushProperty name="width" value="0.05" units="cm"/>
      <inkml:brushProperty name="height" value="0.05" units="cm"/>
      <inkml:brushProperty name="color" value="#004F8B"/>
    </inkml:brush>
  </inkml:definitions>
  <inkml:trace contextRef="#ctx0" brushRef="#br0">70 1 17567 0 0,'0'0'803'0'0,"0"0"-18"0"0,0 0-310 0 0,0 0 542 0 0,-1 1 294 0 0,-12 74 3771 0 0,-3 19-3694 0 0,-17 322-841 0 0,30-371-1244 0 0,1-24-1609 0 0,1 0-5075 0 0,0-10-643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5.145"/>
    </inkml:context>
    <inkml:brush xml:id="br0">
      <inkml:brushProperty name="width" value="0.05" units="cm"/>
      <inkml:brushProperty name="height" value="0.05" units="cm"/>
      <inkml:brushProperty name="color" value="#004F8B"/>
    </inkml:brush>
  </inkml:definitions>
  <inkml:trace contextRef="#ctx0" brushRef="#br0">0 0 9215 0 0,'0'0'707'0'0,"0"0"-128"0"0,0 0 1190 0 0,0 0 572 0 0,0 1 891 0 0,2 7-1714 0 0,26 86 5263 0 0,29 41-4044 0 0,-24-76-2232 0 0,3-1 1 0 0,2-2-1 0 0,29 30-505 0 0,-25-32 23 0 0,85 93 30 0 0,-114-138-217 0 0,-12-8 17 0 0,-1-1 10 0 0,0 0-82 0 0,0 0-346 0 0,0 0-150 0 0,1-1-27 0 0,5-24-3262 0 0,-6 24 2273 0 0</inkml:trace>
  <inkml:trace contextRef="#ctx0" brushRef="#br0" timeOffset="248.043">39 811 6911 0 0,'-5'10'732'0'0,"-2"2"-297"0"0,6-11 1761 0 0,1-1 769 0 0,0 0 150 0 0,0 0-263 0 0,0 0-1213 0 0,0 0-537 0 0,0 0-109 0 0,14-17 1367 0 0,83-84 812 0 0,40-60-2828 0 0,-118 123-3064 0 0,-13 31 1351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04.581"/>
    </inkml:context>
    <inkml:brush xml:id="br0">
      <inkml:brushProperty name="width" value="0.05" units="cm"/>
      <inkml:brushProperty name="height" value="0.05" units="cm"/>
      <inkml:brushProperty name="color" value="#004F8B"/>
    </inkml:brush>
  </inkml:definitions>
  <inkml:trace contextRef="#ctx0" brushRef="#br0">102 0 8751 0 0,'0'0'399'0'0,"0"0"-4"0"0,0 0 158 0 0,0 0 1595 0 0,0 0 725 0 0,0 0 146 0 0,-1 2-279 0 0,-16 57 1689 0 0,16 37-3777 0 0,2-46-508 0 0,0-5-709 0 0,1-16-3366 0 0,-2-20-4005 0 0</inkml:trace>
  <inkml:trace contextRef="#ctx0" brushRef="#br0" timeOffset="189.92">0 138 17591 0 0,'0'0'804'0'0,"0"0"-13"0"0,0 0-362 0 0,9-2 1321 0 0,69 3 2289 0 0,23-3-4065 0 0,-66-8-2278 0 0,-15 1 933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0.817"/>
    </inkml:context>
    <inkml:brush xml:id="br0">
      <inkml:brushProperty name="width" value="0.05" units="cm"/>
      <inkml:brushProperty name="height" value="0.05" units="cm"/>
      <inkml:brushProperty name="color" value="#004F8B"/>
    </inkml:brush>
  </inkml:definitions>
  <inkml:trace contextRef="#ctx0" brushRef="#br0">1 209 4607 0 0,'0'0'354'0'0,"0"0"130"0"0,0 0 1413 0 0,0 0 647 0 0,0 0 131 0 0,0 0-229 0 0,0 0-1040 0 0,1-1-461 0 0,69-61 4100 0 0,17-51-2246 0 0,-52 81-2639 0 0,-16 45-54 0 0,26 59 210 0 0,-41-63-385 0 0,0 0 0 0 0,1-1-1 0 0,0 1 1 0 0,0-1 0 0 0,1 0-1 0 0,0-1 1 0 0,0 1 0 0 0,1-1-1 0 0,0 0 1 0 0,0-1 0 0 0,0 0-1 0 0,1 0 1 0 0,4 2 69 0 0,-11-7-6042 0 0,-1-1-2056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5:27.728"/>
    </inkml:context>
    <inkml:brush xml:id="br0">
      <inkml:brushProperty name="width" value="0.05" units="cm"/>
      <inkml:brushProperty name="height" value="0.05" units="cm"/>
      <inkml:brushProperty name="color" value="#004F8B"/>
    </inkml:brush>
  </inkml:definitions>
  <inkml:trace contextRef="#ctx0" brushRef="#br0">0 1 5063 0 0,'0'0'390'0'0,"4"7"228"0"0,25 32 10305 0 0,5-6-6874 0 0,26 34-1878 0 0,-51-48-1944 0 0,0 1 1 0 0,-2 1-1 0 0,0 0 1 0 0,-1-1-1 0 0,-1 2 1 0 0,-1-1-1 0 0,-1 1 1 0 0,-1-1-1 0 0,-1 1 1 0 0,-1 0-1 0 0,-1-1 1 0 0,-1 1-1 0 0,0-1 1 0 0,-2 1-1 0 0,0-1 1 0 0,-2 0-1 0 0,0 0 1 0 0,-1-1-1 0 0,-2 1 1 0 0,0-2-1 0 0,-10 18-227 0 0,0 3-363 0 0,18-39 142 0 0,1-1-195 0 0,0 0-805 0 0,0 0-351 0 0,0 0-76 0 0,0 0-15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19.058"/>
    </inkml:context>
    <inkml:brush xml:id="br0">
      <inkml:brushProperty name="width" value="0.05" units="cm"/>
      <inkml:brushProperty name="height" value="0.05" units="cm"/>
      <inkml:brushProperty name="color" value="#004F8B"/>
    </inkml:brush>
  </inkml:definitions>
  <inkml:trace contextRef="#ctx0" brushRef="#br0">0 186 5527 0 0,'0'0'423'0'0,"5"-14"-92"0"0,14-8 6355 0 0,-18 21-5999 0 0,-1 1 28 0 0,16 9 2187 0 0,-10 11-2119 0 0,0 0 0 0 0,-2 0 1 0 0,0 0-1 0 0,-1 1 0 0 0,-1 0 0 0 0,0 17-783 0 0,0-6 501 0 0,11 60 955 0 0,-3-145 1479 0 0,-9 30-2786 0 0,1 0 0 0 0,2 0 0 0 0,0 0 1 0 0,1 1-1 0 0,2-1 0 0 0,0 1 0 0 0,1 1 0 0 0,1 0 1 0 0,1 0-1 0 0,1 0 0 0 0,6-7-149 0 0,-12 21 34 0 0,0-3-11 0 0,1 0 1 0 0,0 1-1 0 0,0 0 1 0 0,1 1-1 0 0,0-1 0 0 0,1 2 1 0 0,0-1-1 0 0,0 1 1 0 0,0 0-1 0 0,1 0 0 0 0,0 1 1 0 0,5-2-24 0 0,-5 6 340 0 0,-2 0-1169 0 0,-5 1-3968 0 0,-2 1 2984 0 0</inkml:trace>
  <inkml:trace contextRef="#ctx0" brushRef="#br0" timeOffset="685.802">420 346 3223 0 0,'0'0'143'0'0,"-1"1"-3"0"0,-1 2 607 0 0,-46 79 12040 0 0,45-75-12586 0 0,1-1 0 0 0,-1 1 1 0 0,1 0-1 0 0,0 0 0 0 0,1-1 0 0 0,0 1 1 0 0,0 0-1 0 0,0 1 0 0 0,1-1 1 0 0,0 0-1 0 0,1 0 0 0 0,0 4-201 0 0,-1-9-4 0 0,0-1 1 0 0,1 1-1 0 0,-1 0 0 0 0,1 0 0 0 0,-1 0 0 0 0,1-1 1 0 0,0 1-1 0 0,0 0 0 0 0,-1-1 0 0 0,1 1 0 0 0,0 0 0 0 0,1-1 1 0 0,-1 0-1 0 0,0 1 0 0 0,0-1 0 0 0,1 1 0 0 0,-1-1 1 0 0,0 0-1 0 0,1 0 0 0 0,-1 0 0 0 0,1 0 0 0 0,0 0 0 0 0,-1 0 1 0 0,1 0-1 0 0,0-1 0 0 0,-1 1 0 0 0,1-1 0 0 0,0 1 1 0 0,0-1-1 0 0,0 0 0 0 0,0 1 0 0 0,-1-1 0 0 0,1 0 0 0 0,0 0 1 0 0,0 0-1 0 0,0 0 0 0 0,0-1 0 0 0,0 1 0 0 0,-1-1 1 0 0,1 1-1 0 0,0-1 0 0 0,0 1 0 0 0,0-1 4 0 0,4-1 24 0 0,1-1-1 0 0,0 0 0 0 0,-1 0 1 0 0,0 0-1 0 0,1 0 1 0 0,-1-1-1 0 0,-1 0 0 0 0,1-1 1 0 0,-1 1-1 0 0,1-1 1 0 0,-1 0-24 0 0,6-8 35 0 0,0 0 0 0 0,-1-1 0 0 0,-1 0 0 0 0,0-1 0 0 0,-1 0 0 0 0,-1 0 0 0 0,3-9-35 0 0,-9 23 81 0 0,-1 1 129 0 0,0 0 50 0 0,0 0 10 0 0,0 0 24 0 0,-1 2 88 0 0,-1 3-236 0 0,0 0-1 0 0,0 0 1 0 0,0 0-1 0 0,0 0 0 0 0,1 0 1 0 0,0 0-1 0 0,0 1 1 0 0,1-1-1 0 0,-1 0 1 0 0,1 1-1 0 0,0-1 1 0 0,1 0-1 0 0,-1 1 1 0 0,1-1-1 0 0,0 0 0 0 0,0 1 1 0 0,1-1-1 0 0,0 0 1 0 0,0 0-1 0 0,0 0 1 0 0,0 0-1 0 0,2 1-145 0 0,-2-4-36 0 0,1 0 0 0 0,-1 0-1 0 0,1 0 1 0 0,-1 0 0 0 0,1-1 0 0 0,0 1 0 0 0,-1-1-1 0 0,1 0 1 0 0,0 0 0 0 0,0 0 0 0 0,0 0-1 0 0,0-1 1 0 0,0 1 0 0 0,0-1 0 0 0,0 1-1 0 0,0-1 1 0 0,0 0 0 0 0,0 0 0 0 0,0-1 0 0 0,0 1-1 0 0,0-1 1 0 0,0 1 0 0 0,1-1 36 0 0,4-3-1047 0 0,0 1-37 0 0</inkml:trace>
  <inkml:trace contextRef="#ctx0" brushRef="#br0" timeOffset="1048.175">777 381 2759 0 0,'0'0'126'0'0,"-12"10"3207"0"0,5 1 4961 0 0,4 2-3828 0 0,8 56-2133 0 0,-5-65-2303 0 0,1 0 0 0 0,-1 0 0 0 0,1 0 0 0 0,0 0 0 0 0,1-1 0 0 0,-1 1 0 0 0,1 0-1 0 0,-1-1 1 0 0,1 1 0 0 0,0-1 0 0 0,0 0 0 0 0,1 0 0 0 0,-1 0 0 0 0,1 0 0 0 0,-1 0 0 0 0,1 0 0 0 0,0 0 0 0 0,0-1 0 0 0,0 0-1 0 0,1 1 1 0 0,-1-1 0 0 0,0-1 0 0 0,4 2-30 0 0,-3-4 132 0 0,1-1-1 0 0,-1 0 0 0 0,0 0 0 0 0,0-1 1 0 0,1 1-1 0 0,-2-1 0 0 0,1 0 1 0 0,0 0-1 0 0,-1-1 0 0 0,1 1 1 0 0,-1-1-1 0 0,2-2-131 0 0,65-93 2104 0 0,-38 51-1912 0 0,-31 47-693 0 0,-1-5-2405 0 0,0 5-5263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1.900"/>
    </inkml:context>
    <inkml:brush xml:id="br0">
      <inkml:brushProperty name="width" value="0.05" units="cm"/>
      <inkml:brushProperty name="height" value="0.05" units="cm"/>
      <inkml:brushProperty name="color" value="#004F8B"/>
    </inkml:brush>
  </inkml:definitions>
  <inkml:trace contextRef="#ctx0" brushRef="#br0">1 9 3223 0 0,'0'0'620'0'0,"0"0"1396"0"0,0 0 616 0 0,0 0 120 0 0,0 0-176 0 0,0 0-853 0 0,0 0-376 0 0,0 0-71 0 0,8-3 1048 0 0,43-2 2002 0 0,27 11-2382 0 0,-73-6-1851 0 0,51 16-1020 0 0,-37-4-7749 0 0,-18-11 1234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2.167"/>
    </inkml:context>
    <inkml:brush xml:id="br0">
      <inkml:brushProperty name="width" value="0.05" units="cm"/>
      <inkml:brushProperty name="height" value="0.05" units="cm"/>
      <inkml:brushProperty name="color" value="#004F8B"/>
    </inkml:brush>
  </inkml:definitions>
  <inkml:trace contextRef="#ctx0" brushRef="#br0">52 18 18079 0 0,'-22'6'1164'0'0,"-8"3"4324"0"0,88-6-2868 0 0,-17-3-2957 0 0,1-2 0 0 0,0-2 0 0 0,-1-1 0 0 0,0-3 0 0 0,3-2 337 0 0,-22 4-1107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5.908"/>
    </inkml:context>
    <inkml:brush xml:id="br0">
      <inkml:brushProperty name="width" value="0.05" units="cm"/>
      <inkml:brushProperty name="height" value="0.05" units="cm"/>
      <inkml:brushProperty name="color" value="#004F8B"/>
    </inkml:brush>
  </inkml:definitions>
  <inkml:trace contextRef="#ctx0" brushRef="#br0">95 61 4607 0 0,'0'0'208'0'0,"4"-14"371"0"0,2 0 8321 0 0,2-17-3635 0 0,-7 29-4697 0 0,-1 2-34 0 0,0 0-20 0 0,0 0-2 0 0,0 0-16 0 0,0 0-67 0 0,-17 8 741 0 0,7 1-940 0 0,1 1 0 0 0,0 0 0 0 0,1 1-1 0 0,0 0 1 0 0,0 0 0 0 0,1 1 0 0 0,0 0 0 0 0,2 0 0 0 0,-5 10-230 0 0,8-19 24 0 0,0 1-1 0 0,0-1 1 0 0,1 1-1 0 0,-1-1 1 0 0,1 1-1 0 0,-1-1 1 0 0,1 1-1 0 0,0 0 1 0 0,1-1-1 0 0,-1 1 1 0 0,1 0-1 0 0,-1 0 1 0 0,1 0-1 0 0,1 0 1 0 0,-1-1-1 0 0,0 1 1 0 0,1 0-1 0 0,0 0 1 0 0,-1 0-1 0 0,2-1 1 0 0,-1 1-1 0 0,0-1 1 0 0,1 1-1 0 0,-1-1 1 0 0,1 1-1 0 0,0-1 1 0 0,0 0-1 0 0,1 0 1 0 0,-1 0-1 0 0,1 0 1 0 0,-1 0-1 0 0,1 0 1 0 0,0-1-1 0 0,0 0 1 0 0,0 1-1 0 0,0-1 1 0 0,1 0-1 0 0,-1 0 1 0 0,0-1-1 0 0,3 2-23 0 0,3-3 22 0 0,-1-1 0 0 0,1 0 0 0 0,0 0 0 0 0,-1 0 1 0 0,1-1-1 0 0,-1 0 0 0 0,1-1 0 0 0,-1 0 0 0 0,0 0 0 0 0,0-1 0 0 0,0 0 0 0 0,-1-1 0 0 0,1 1 0 0 0,3-4-22 0 0,-6 5-6 0 0,0 0 0 0 0,-1-1 0 0 0,1 0-1 0 0,-1 1 1 0 0,1-1 0 0 0,-1-1-1 0 0,0 1 1 0 0,-1-1 0 0 0,1 1 0 0 0,-1-1-1 0 0,0 0 1 0 0,0 0 0 0 0,0-1-1 0 0,0-2 7 0 0,-4 6 1 0 0,0 0-1 0 0,0 0 0 0 0,0 0 1 0 0,0 0-1 0 0,-1 0 0 0 0,1 0 0 0 0,-1 0 1 0 0,1 0-1 0 0,-1 0 0 0 0,0 1 1 0 0,1-1-1 0 0,-1 1 0 0 0,0-1 1 0 0,0 1-1 0 0,0 0 0 0 0,0-1 0 0 0,-1 1 1 0 0,1 0-1 0 0,0 1 0 0 0,0-1 1 0 0,-1 0-1 0 0,1 1 0 0 0,0-1 1 0 0,-1 1-1 0 0,1 0 0 0 0,-1-1 0 0 0,1 1 1 0 0,0 0-1 0 0,-1 1 0 0 0,1-1 1 0 0,-1 0-1 0 0,1 1 0 0 0,0-1 1 0 0,-1 1-1 0 0,1 0 0 0 0,-1 0 0 0 0,-58 11 37 0 0,59-12-174 0 0,2 0-43 0 0,0 0-4 0 0,0 0-232 0 0,0 0-975 0 0,0 0-418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7.509"/>
    </inkml:context>
    <inkml:brush xml:id="br0">
      <inkml:brushProperty name="width" value="0.05" units="cm"/>
      <inkml:brushProperty name="height" value="0.05" units="cm"/>
      <inkml:brushProperty name="color" value="#004F8B"/>
    </inkml:brush>
  </inkml:definitions>
  <inkml:trace contextRef="#ctx0" brushRef="#br0">1 73 7831 0 0,'4'-8'810'0'0,"0"-1"-2856"0"0,2 2 15857 0 0,-3 13-11767 0 0,18 119 1289 0 0,-20-121-3332 0 0,-1 1 7 0 0,1 0 0 0 0,-1-1 1 0 0,1 1-1 0 0,0-1 0 0 0,1 1 1 0 0,-1-1-1 0 0,1 1 0 0 0,0-1 0 0 0,0 0 1 0 0,0 1-1 0 0,0-1 0 0 0,1-1 1 0 0,0 1-1 0 0,0 0 0 0 0,0 0 1 0 0,0-1-1 0 0,0 0 0 0 0,1 0 1 0 0,-1 0-1 0 0,1 0 0 0 0,0 0 1 0 0,0-1-1 0 0,0 1 0 0 0,3 0-8 0 0,-3-4 14 0 0,-1 1 1 0 0,0-1-1 0 0,0 0 1 0 0,0 0-1 0 0,1-1 0 0 0,-1 1 1 0 0,0-1-1 0 0,0 1 1 0 0,0-1-1 0 0,-1 0 0 0 0,1 0 1 0 0,0 0-1 0 0,-1 0 0 0 0,1-1 1 0 0,-1 1-1 0 0,0-1 1 0 0,0 0-1 0 0,0 1 0 0 0,0-1 1 0 0,0 0-1 0 0,0-2-14 0 0,6-5 18 0 0,55-73-33 0 0,-62 82-66 0 0,-1 1 28 0 0,11 15 338 0 0,33 82 494 0 0,-43-95-760 0 0,1 1 1 0 0,-1-1 0 0 0,0 0-1 0 0,1 0 1 0 0,-1 0 0 0 0,1 0-1 0 0,-1 0 1 0 0,1 0 0 0 0,0 0-1 0 0,0 0 1 0 0,0-1 0 0 0,0 1-1 0 0,0-1 1 0 0,0 1 0 0 0,1-1-1 0 0,-1 0 1 0 0,0 0 0 0 0,1 0-1 0 0,-1 0 1 0 0,1-1 0 0 0,-1 1-1 0 0,1 0 1 0 0,-1-1 0 0 0,1 0-1 0 0,-1 0 1 0 0,1 1 0 0 0,0-2-1 0 0,-1 1 1 0 0,1 0 0 0 0,-1 0-1 0 0,1-1 1 0 0,-1 0 0 0 0,1 1-1 0 0,-1-1 1 0 0,1 0-1 0 0,-1 0 1 0 0,0 0 0 0 0,0 0-1 0 0,1-1 1 0 0,-1 1 0 0 0,0-1-1 0 0,0 1 1 0 0,2-3-20 0 0,6-5 71 0 0,1-1 0 0 0,-1-1-1 0 0,-1 0 1 0 0,0 0 0 0 0,0-1 0 0 0,-1 0-1 0 0,-1-1 1 0 0,0 1 0 0 0,-1-1 0 0 0,0-1 0 0 0,-1 1-1 0 0,0-1 1 0 0,0-3-71 0 0,-4 13-301 0 0,0-1 0 0 0,0 0 0 0 0,0 1 0 0 0,0-1 0 0 0,-1 0 0 0 0,0 0 0 0 0,0 0 0 0 0,0 1 0 0 0,0-1 0 0 0,-1 0 0 0 0,0 0 0 0 0,0 1 0 0 0,0-1 0 0 0,0 1 0 0 0,-1-1 0 0 0,0 1 0 0 0,0-1-1 0 0,-2-2 302 0 0,-2-1-8661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7.941"/>
    </inkml:context>
    <inkml:brush xml:id="br0">
      <inkml:brushProperty name="width" value="0.05" units="cm"/>
      <inkml:brushProperty name="height" value="0.05" units="cm"/>
      <inkml:brushProperty name="color" value="#004F8B"/>
    </inkml:brush>
  </inkml:definitions>
  <inkml:trace contextRef="#ctx0" brushRef="#br0">0 245 17791 0 0,'0'0'819'0'0,"0"0"-20"0"0,4-7-481 0 0,63-104 5346 0 0,-58 97-5370 0 0,0 1 0 0 0,1 0 0 0 0,1 0 0 0 0,0 1 0 0 0,1 0 1 0 0,0 1-1 0 0,0 0 0 0 0,1 1 0 0 0,8-4-294 0 0,-21 13 2 0 0,1 1 0 0 0,0 0-1 0 0,0-1 1 0 0,1 1 0 0 0,-1 0 0 0 0,0-1 0 0 0,0 1 0 0 0,0 0 0 0 0,0 0 0 0 0,0 0 0 0 0,0 0-1 0 0,0 0 1 0 0,0 0 0 0 0,0 0 0 0 0,0 0 0 0 0,0 1 0 0 0,0-1 0 0 0,0 0 0 0 0,0 1 0 0 0,0-1-1 0 0,0 1 1 0 0,0-1 0 0 0,0 1 0 0 0,0-1 0 0 0,0 1 0 0 0,0-1 0 0 0,0 1 0 0 0,0 0 0 0 0,-1 0-1 0 0,1-1 1 0 0,0 1 0 0 0,-1 0 0 0 0,1 0 0 0 0,0 0 0 0 0,-1 0 0 0 0,1 0 0 0 0,-1 0 0 0 0,0 0-1 0 0,1 0 1 0 0,-1 0 0 0 0,0 0 0 0 0,1 0 0 0 0,-1 0 0 0 0,0 0 0 0 0,0 0 0 0 0,0 0 0 0 0,0 0-1 0 0,0 1-1 0 0,16 50 248 0 0,-13-42-174 0 0,-1 0 0 0 0,2 0 1 0 0,-1 0-1 0 0,1 0 0 0 0,1-1 1 0 0,0 1-1 0 0,0-1 0 0 0,1 0 1 0 0,0-1-1 0 0,1 2-74 0 0,17 19-184 0 0,-23-28-44 0 0,1-1-587 0 0,15-12-2919 0 0,-9 3-5121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8.658"/>
    </inkml:context>
    <inkml:brush xml:id="br0">
      <inkml:brushProperty name="width" value="0.05" units="cm"/>
      <inkml:brushProperty name="height" value="0.05" units="cm"/>
      <inkml:brushProperty name="color" value="#004F8B"/>
    </inkml:brush>
  </inkml:definitions>
  <inkml:trace contextRef="#ctx0" brushRef="#br0">1 50 3679 0 0,'0'0'284'0'0,"5"-6"-176"0"0,14-29 7245 0 0,-16 26 4957 0 0,-6 14-12135 0 0,0 1 0 0 0,1-1-1 0 0,0 1 1 0 0,0 0 0 0 0,0 0 0 0 0,1-1 0 0 0,0 1 0 0 0,0 0 0 0 0,0 0 0 0 0,1 0 0 0 0,-1 0 0 0 0,2 0-1 0 0,-1 0 1 0 0,1 0 0 0 0,0 0 0 0 0,0 0 0 0 0,0 0 0 0 0,1 0 0 0 0,0 0 0 0 0,0-1 0 0 0,0 1 0 0 0,1-1-1 0 0,3 5-174 0 0,10-1 11 0 0,-9-10-11 0 0,-1 1 0 0 0,1-2 0 0 0,-1 1 0 0 0,1-1 0 0 0,-1 0 0 0 0,0 0 0 0 0,0-1 0 0 0,0 1 0 0 0,0-2 0 0 0,0 1 0 0 0,-1 0 0 0 0,1-1 0 0 0,-1 0 0 0 0,0-1 0 0 0,0 1 0 0 0,0-1 0 0 0,-1 0 0 0 0,0 0 0 0 0,0 0 0 0 0,0 0 0 0 0,0-2 0 0 0,15-32 13 0 0,-18 38 51 0 0,-1 1 10 0 0,0 0 24 0 0,-3 17 357 0 0,4-11-426 0 0,0 1 0 0 0,0 0-1 0 0,1 0 1 0 0,-1 0 0 0 0,1-1 0 0 0,1 1-1 0 0,-1-1 1 0 0,1 1 0 0 0,1-1 0 0 0,-1 0-1 0 0,1 0 1 0 0,0-1 0 0 0,0 1 0 0 0,5 4-29 0 0,20-12-522 0 0,-26 2 348 0 0,-1 0-1 0 0,0 0 1 0 0,1-1 0 0 0,-1 1-1 0 0,0-1 1 0 0,0 0-1 0 0,1 1 1 0 0,-1-1-1 0 0,0 0 1 0 0,0 0-1 0 0,0 0 1 0 0,0-1 0 0 0,0 1-1 0 0,0 0 1 0 0,0-1-1 0 0,0 1 1 0 0,-1-1-1 0 0,1 0 1 0 0,-1 0-1 0 0,1 1 1 0 0,-1-1-1 0 0,1 0 1 0 0,-1 0 0 0 0,0 0-1 0 0,0-2 175 0 0,6-8-1656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31.493"/>
    </inkml:context>
    <inkml:brush xml:id="br0">
      <inkml:brushProperty name="width" value="0.05" units="cm"/>
      <inkml:brushProperty name="height" value="0.05" units="cm"/>
      <inkml:brushProperty name="color" value="#004F8B"/>
    </inkml:brush>
  </inkml:definitions>
  <inkml:trace contextRef="#ctx0" brushRef="#br0">0 15 6447 0 0,'0'0'499'0'0,"0"0"220"0"0,1-2 3884 0 0,2-8 229 0 0,-1 8 83 0 0,31 2-736 0 0,13 28-3222 0 0,-32-5-847 0 0,0 1 0 0 0,-2 1 0 0 0,-1 1 0 0 0,-1-1 0 0 0,0 2-1 0 0,-3-1 1 0 0,0 1 0 0 0,-1 0 0 0 0,-2 1 0 0 0,-1-1 0 0 0,-1 1 0 0 0,-1 13-110 0 0,-7 156 1077 0 0,-6-155-1253 0 0,11-41-208 0 0,1-1-28 0 0,0 0-207 0 0,0 0-853 0 0,0 0-373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30.575"/>
    </inkml:context>
    <inkml:brush xml:id="br0">
      <inkml:brushProperty name="width" value="0.05" units="cm"/>
      <inkml:brushProperty name="height" value="0.05" units="cm"/>
      <inkml:brushProperty name="color" value="#004F8B"/>
    </inkml:brush>
  </inkml:definitions>
  <inkml:trace contextRef="#ctx0" brushRef="#br0">0 102 9671 0 0,'14'-61'1656'0'0,"-4"22"6434"0"0,-10 37-6680 0 0,0 2-334 0 0,0 0-69 0 0,0 0-78 0 0,17 42 1255 0 0,-9 6-1603 0 0,-1 1 1 0 0,-3 0-1 0 0,-2 0 0 0 0,-4 42-581 0 0,2-24 195 0 0,12 152 453 0 0,-12-217-584 0 0,0-2 0 0 0,0 0 5 0 0,7-5 38 0 0,-2-2-78 0 0,0 0 1 0 0,-1 0-1 0 0,0 0 1 0 0,0 0-1 0 0,0-1 1 0 0,-1 0-1 0 0,0 0 0 0 0,-1 0 1 0 0,2-5-30 0 0,0 0 7 0 0,2-11-7 0 0,1 1 0 0 0,2 0 0 0 0,0 1 0 0 0,1 0 0 0 0,2 0 0 0 0,0 1 0 0 0,1 1 0 0 0,1 0 0 0 0,1 1 0 0 0,0 0 0 0 0,11-8 0 0 0,-25 25-1 0 0,0 1-1 0 0,0-1 1 0 0,1 0-1 0 0,-1 1 1 0 0,0-1-1 0 0,1 1 1 0 0,0 0-1 0 0,-1-1 1 0 0,1 1-1 0 0,0 0 1 0 0,-1 0-1 0 0,1 0 1 0 0,0 0-1 0 0,0 1 1 0 0,0-1-1 0 0,0 0 1 0 0,0 1-1 0 0,0-1 1 0 0,0 1-1 0 0,0 0 1 0 0,0 0-1 0 0,0 0 1 0 0,0 0-1 0 0,0 0 1 0 0,0 0-1 0 0,0 0 1 0 0,0 1-1 0 0,0-1 1 0 0,0 1-1 0 0,0-1 1 0 0,0 1-1 0 0,0 0 1 0 0,0 0-1 0 0,0 0 1 0 0,-1 0-1 0 0,1 0 1 0 0,0 0-1 0 0,-1 0 1 0 0,1 1-1 0 0,0-1 1 0 0,-1 0-1 0 0,0 1 1 0 0,1 0-1 0 0,-1-1 1 0 0,0 1-1 0 0,0 0 1 0 0,0-1-1 0 0,1 3 2 0 0,4 16 29 0 0,-1 1 0 0 0,-1 0 0 0 0,-1 0 1 0 0,-1 1-1 0 0,0-1 0 0 0,-2 1 0 0 0,-2 18-29 0 0,2 1 81 0 0,-3 24-577 0 0,3-64 34 0 0,0-1-18 0 0,0 0-96 0 0,18-1-4016 0 0,-11-1-963 0 0,2 0-2137 0 0</inkml:trace>
  <inkml:trace contextRef="#ctx0" brushRef="#br0" timeOffset="281.842">595 584 6911 0 0,'0'0'315'0'0,"0"0"-7"0"0,-3 8-187 0 0,-10 4 2421 0 0,12-11-1824 0 0,0 0 1 0 0,0 0-1 0 0,0 0 1 0 0,-1-1-1 0 0,1 1 1 0 0,0-1-1 0 0,-1 1 1 0 0,1-1-1 0 0,0 1 1 0 0,-1-1-1 0 0,1 0 1 0 0,-1 0-1 0 0,1 1 1 0 0,0-1-1 0 0,-1 0 1 0 0,1 0-1 0 0,-1-1 1 0 0,1 1-1 0 0,0 0 1 0 0,-1 0-1 0 0,1-1 1 0 0,-1 1-1 0 0,1-1 1 0 0,0 1-1 0 0,0-1 1 0 0,-1 1-1 0 0,0-2-718 0 0,-4-12-1301 0 0,7 2 1465 0 0,0 0 0 0 0,1 0 0 0 0,0 0 0 0 0,0 0 0 0 0,2 0 0 0 0,-1 1-1 0 0,5-9-163 0 0,4-17 157 0 0,9-36 38 0 0,3 0-1 0 0,3 1 1 0 0,19-32-195 0 0,-5 19-388 0 0,-22 73-3959 0 0,-13 13 2770 0 0</inkml:trace>
  <inkml:trace contextRef="#ctx0" brushRef="#br0" timeOffset="637.576">837 317 7367 0 0,'0'0'568'0'0,"0"0"7"0"0,0 0 1418 0 0,0 0 661 0 0,0 0 128 0 0,0 0-222 0 0,0 0-1054 0 0,1 1-465 0 0,45 54 3398 0 0,-7 54-3380 0 0,-33-87-716 0 0,39 102 1137 0 0,-45-124-1448 0 0,1 1 0 0 0,-1 0 0 0 0,1 0-1 0 0,-1 0 1 0 0,1-1 0 0 0,-1 1 0 0 0,1 0 0 0 0,0-1 0 0 0,-1 1 0 0 0,1-1-1 0 0,0 1 1 0 0,0 0 0 0 0,-1-1 0 0 0,1 0 0 0 0,0 1 0 0 0,0-1 0 0 0,0 1-1 0 0,0-1 1 0 0,-1 0 0 0 0,1 0 0 0 0,0 1 0 0 0,0-1 0 0 0,0 0-1 0 0,0 0 1 0 0,0 0 0 0 0,0 0 0 0 0,0 0 0 0 0,0 0 0 0 0,0 0 0 0 0,0 0-1 0 0,-1-1 1 0 0,1 1 0 0 0,0 0 0 0 0,0-1 0 0 0,0 1 0 0 0,0 0 0 0 0,0-1-1 0 0,-1 1 1 0 0,1-1 0 0 0,0 1 0 0 0,0-1 0 0 0,-1 1 0 0 0,1-1-1 0 0,0 0 1 0 0,-1 1 0 0 0,1-1 0 0 0,-1 0 0 0 0,1 0 0 0 0,-1 1 0 0 0,1-2-32 0 0,26-42 598 0 0,65-170-157 0 0,-55 126-705 0 0,-41 72-3415 0 0,4 15 2306 0 0,0 1-39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9.066"/>
    </inkml:context>
    <inkml:brush xml:id="br0">
      <inkml:brushProperty name="width" value="0.05" units="cm"/>
      <inkml:brushProperty name="height" value="0.05" units="cm"/>
      <inkml:brushProperty name="color" value="#004F8B"/>
    </inkml:brush>
  </inkml:definitions>
  <inkml:trace contextRef="#ctx0" brushRef="#br0">1 7 12895 0 0,'0'0'998'0'0,"-1"8"-300"0"0,12 54 9830 0 0,32 26-7578 0 0,-12-26-2285 0 0,-17-32-679 0 0,-2 0 0 0 0,-1 1 0 0 0,-1 0 1 0 0,-2 0-1 0 0,-1 1 0 0 0,-2 0 0 0 0,-1 0 1 0 0,-1 1-1 0 0,-2-1 0 0 0,-1 1 0 0 0,-1 0 0 0 0,-2-1 1 0 0,-2 0-1 0 0,-1 0 0 0 0,-2 4 14 0 0,-26 23-75 0 0,34-60 11 0 0,0 1-1 0 0,0 0 0 0 0,-1 0 0 0 0,1 0 0 0 0,0 0 1 0 0,0 0-1 0 0,0-1 0 0 0,0 1 0 0 0,0 0 1 0 0,0 0-1 0 0,0 0 0 0 0,0 0 0 0 0,0 0 0 0 0,0-1 1 0 0,0 1-1 0 0,0 0 0 0 0,0 0 0 0 0,-1 0 1 0 0,1 0-1 0 0,0 0 0 0 0,0 0 0 0 0,0 0 0 0 0,0 0 1 0 0,0 0-1 0 0,0-1 0 0 0,-1 1 0 0 0,1 0 1 0 0,0 0-1 0 0,0 0 0 0 0,0 0 0 0 0,0 0 0 0 0,0 0 1 0 0,-1 0-1 0 0,1 0 0 0 0,0 0 0 0 0,0 0 0 0 0,0 0 65 0 0,6-17-3495 0 0,0 6-4810 0 0</inkml:trace>
  <inkml:trace contextRef="#ctx0" brushRef="#br0" timeOffset="375.059">246 0 2759 0 0,'9'0'248'0'0,"27"2"2260"0"0,60 15 15676 0 0,-55-6-14571 0 0,49 3-2736 0 0,-60-20-3117 0 0,-5-7-3283 0 0,-24 13-2080 0 0</inkml:trace>
  <inkml:trace contextRef="#ctx0" brushRef="#br0" timeOffset="641.188">381 14 7831 0 0,'0'0'603'0'0,"-1"8"1886"0"0,2 20 4718 0 0,4 0-3765 0 0,1 21-718 0 0,-16 119-950 0 0,8-160-2965 0 0</inkml:trace>
</inkml:ink>
</file>

<file path=ppt/ink/ink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7T20:19:49.295"/>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92D050"/>
    </inkml:brush>
  </inkml:definitions>
  <inkml:trace contextRef="#ctx0" brushRef="#br0">10338 5231 10127 0,'0'0'448'0,"-5"3"96"0,-1-1-544 0,0-1 0 0,0 1 0 0,0 0 0 16,1 1 3168-16,1 0 528 0,-1-1 96 0,5-2 32 15,0 0-2256-15,0 0-448 16,0 0-96-16,0 0 0 0,0 0-192 0,0 0-16 0,0 0-16 0,6-1 0 15,2 0-288-15,0 1-48 0,0 0-16 0,6-1 0 16,0-2 208-16,0 0 48 0,-2 0 0 0,1 2 0 16,-1-2 80-16,1 1 32 0,0 0 0 0,2 0 0 0,0-1-464 0,2 1-96 15,1 1 0-15,1 1-16 16,2 0 176-16,2 1 32 0,2 0 16 0,2 0 0 0,1 1 16 0,2 0 0 16,0 1 0-16,1-3 0 0,2-4-208 0,-1 1-32 15,0 1-16-15,3-1 0 0,3-1-48 0,2 1-16 16,0 0 0-16,2 0 0 0,2-2-32 0,-1 0-128 15,-1 1 192-15,-2 0-64 0,-1 0 16 0,2 1 0 16,1 1 0-16,2 0 0 0,1-1-144 0,0 0 160 16,0-1-160-16,-2 1 160 0,-2 1-160 0,0 0 0 15,-1 0 0-15,2 0 128 0,2 0-128 0,1 0 0 16,1-1 0-16,0 2 0 0,1-2 0 0,-3 2 0 16,-3-1 0-16,3 0 0 0,2 1 0 0,3-3 0 0,2 1 0 0,3 0 0 15,0-1 128-15,-1 0-128 0,-4 0 128 0,2 1-128 16,4 0 0-16,2-1 0 0,2-1 128 0,0 0-128 15,-3 0 0-15,1 3 0 0,-2 2 0 0,2-1 0 16,2-1 0-16,2 0 0 0,0 1 0 0,-4 1 0 16,-5 3 0-16,2 2 0 0,1 1 128 0,3-2-128 15,1-2 0-15,-1 0 0 0,-3-2 0 0,1 1 0 16,0 1 0-16,3 0 0 0,5-1 0 0,0-2 0 16,1-1 0-16,-2 0 0 0,-4-1 0 0,5 2 0 15,2-2 0-15,3-2 0 0,0 0 0 0,-2 2 0 16,-6 1 0-16,2 1 0 0,1 1 0 0,3-3 0 0,1-1 0 15,-2 1 0-15,-5-1 128 0,2 2-128 0,2 2 0 0,2 0 0 16,2-1 0-16,-2 0 0 0,-6-2 0 0,3 1 0 16,2 1 0-16,1-1 0 0,3 1 0 0,-2-2 0 15,-5 2 0-15,3 0 0 0,-1-1 0 0,4 0 0 16,1 1 0-16,-2-1 0 0,-4-2 0 0,0 0 0 16,-1 2 128-16,5 1-128 0,1 1 0 0,-2 1 0 15,-6 0 0-15,1 1 128 0,-2 0-128 0,3-1 0 16,5-1 0-16,0-1 0 0,0 0 0 0,-5 1 0 15,-2 0 0-15,2 0 0 0,6-2 0 0,0 1 0 16,0-1 0-16,-4 1 0 0,-6-2 0 0,1 2 0 16,6-2 0-16,1 3 0 0,2 1 0 0,-8 2 0 15,-4 1 0-15,2-2 0 0,1-1 0 0,3 0 0 0,5-1 0 16,-7 2 0-16,-5 2 0 0,0 1 0 0,2 0 128 16,4-2-128-16,2-3 0 0,0 0 0 0,-2 0 0 0,-4 0 0 15,-2 2 0-15,4 0 0 0,3-1 128 0,1-1-128 16,1-1 0-16,-3 1 0 0,-5-1 0 0,2-1 0 15,5 2 0-15,2 0 0 0,2 0 0 0,-5 0 0 16,-5 0 128-16,-1 2-128 0,0-1 192 0,4 1-64 16,3-2 0-16,0 1-128 0,-3 1 192 0,-5 0-64 15,-2 0-128-15,3 1 0 0,3 0 0 0,3 0 0 16,1-2 0-16,-5 0 128 0,-6 0-128 0,3 1 0 16,2 1 0-16,4 0 0 0,6-1 0 0,-7-1 0 15,-5-2 128-15,-1 1-128 0,-1 1 0 0,5 1 128 16,2-1-128-16,-1-1 0 0,-1-1 0 0,-3 1 0 0,-5 2 0 0,0 0 0 15,2 0 0-15,5 0 0 0,2-2 0 0,-3 1 0 16,-5-1 144-16,-2 2-144 0,-3 3 240 0,2-5-32 16,3 2 0-16,2-1 0 0,4-1-48 0,-2-1-16 15,-5-1 0-15,-4 2 0 0,-1 0-144 0,1 0 0 16,1 0 0-16,4-2 0 0,3 0 0 0,-4-1 0 16,-3 1 128-16,-4 0-128 0,-3 1 0 0,2 0 0 15,1 1 0-15,2-2 0 0,0-2 0 0,0 1 0 16,0 0 128-16,-4 1-128 0,-3 2 0 0,-5 0 0 15,-2 0 144-15,0-2-144 0,0-1 0 0,-2 1 0 16,-1 1 0-16,2 0 128 0,-1-1-128 0,-1-1 0 16,1 1 0-16,-3-2 0 0,-3-1 0 0,0-1 128 15,-1 0-128-15,-2-1 0 0,-3 1 0 0,-1-1 128 0,0 1-128 0,-2 1 0 16,1-1 256-16,0 0 0 0,-1 0-16 16,0 1 0-16,1 1-16 0,-2 0 0 0,1 0 0 0,-2 2 0 15,-4 0-96-15,2 1 0 0,0 0-128 0,1 0 192 16,-2-1-192-16,1 1 0 0,-1 0 0 0,-1 1 0 15,-1 0 0-15,-8 0 128 0,7 0-128 0,0 0 0 16,-7 0 0-16,6-2 144 0,-6 2-144 0,0 0 128 16,0 0-128-16,0 0 0 0,0 0 144 0,0 0-144 15,0 0 176-15,0 0-48 0,7-1 0 0,-7 1 0 16,0 0 48-16,0 0 0 0,5 7 0 0,-5-7 0 16,5 6-176-16,-1 1 128 0,-1 1-128 0,1 3 128 15,-2 3-128-15,1 4 0 0,-1 1 144 0,2-2-144 16,-1 2 0-16,0 1 0 0,0 2 0 0,0 1 128 15,1 2-128-15,0 0 0 0,-1 1 0 0,2-1 0 0,2-1 0 16,-2 0 0-16,-1-3 0 0,2 2 0 0,-1 1 0 0,0 3 0 16,0 3 0-16,-1 2 128 0,0 3-128 0,1 1 0 15,-3 3 0-15,3-1 0 0,-1-2 0 0,0-3 0 16,-1-2 0-16,1-1 0 0,-1 1 0 0,0 4 0 16,-1 3 0-16,2-1 0 0,-1-1 0 0,1 1 0 15,0-1 0-15,0 1 0 0,0-5 0 0,0-1 0 16,-1-3 0-16,0-2 0 0,1-4 0 0,-2 2 0 15,0 1 0-15,0 2 0 0,0 1 0 0,-1 0 0 16,0-1 0-16,2-2 0 0,1 0 0 0,1-3 0 16,-1-1 0-16,2 0 0 0,1-1 0 0,0-2 0 15,0-1 0-15,1-2 0 0,-2-2 0 0,2-1 0 16,0-2 0-16,1 1 0 0,-1 2 0 0,1 0 0 0,-2-1 0 0,0-2 0 16,0 0 0-16,-1-4 0 0,-6-6 0 15,5 9 0-15,-1 0 0 0,-4-9 0 0,2 8 0 0,-2-8 0 16,0 0 0-16,0 0 0 0,0 0 0 0,0 0 0 15,0 0 0-15,-4 5 128 0,-1-1-128 0,-2-3 0 16,-2-3 0-16,-1-1 0 0,1 0 0 0,-2 2 0 16,-2 1 0-16,0 0 0 0,-2 1 0 0,0-1 0 15,1-2 0-15,-1 0 0 0,-3 1 0 0,1 0 0 16,-3 2 0-16,-3 0 0 0,-6 1 0 0,-3-2-128 16,-4-2 128-16,-1 2 0 0,-2-2 0 0,1-1 0 15,1 2 0-15,2 0 0 0,0-2 0 0,-4 0 0 16,-3-1 0-16,-5 1-160 0,-4 0 160 0,-2 1 0 15,-1-3 0-15,3 2-128 0,3-2 128 0,-5 0 0 0,-5 1 0 0,-3-1-160 16,-3 0 160-16,0 1-128 0,6-1 128 0,-1 0 0 16,-1-1 0-16,-6 1 0 0,-6 2 0 0,1-1 0 15,8 0 0-15,-3 0 0 0,-1-1 0 0,-5 1 0 16,-6 0 0-16,5 2 0 0,4 0 0 0,-1 0 0 16,-6 1 0-16,-2-1 0 0,-1-1 0 0,3 1 0 15,4-1 0-15,-5 1 0 0,-7 1 0 0,3 0 0 16,4 0 0-16,0 0 0 0,-2-2 0 0,-3-1 0 15,-3 0 0-15,6-1 0 0,6 0 0 0,-6 1 0 16,-6 0 0-16,2-1 0 0,3 0 0 0,-2-1 0 16,-2 0 0-16,-1 4 0 0,-2-2 0 0,4 2 0 15,2 0 0-15,-5 0 0 0,-7 0 0 0,6 0 0 16,8 0 0-16,-4 2 0 0,-6-1 0 0,4 1 0 0,4 0 0 16,4-1 0-16,1-1 0 0,-3-1 0 0,-6 0 0 15,5 1 0-15,8-2 0 0,-3 1-160 0,-4-3 160 0,-1 2 0 16,-1-1 0-16,4 1-128 0,5 0 128 0,-5 0 0 15,-7 0 0-15,1 0 0 0,5 1 0 0,-2 1 0 16,-2 2 0-16,-4-2 0 0,-2 1 0 0,5 0 0 16,6 1 0-16,-7 1-128 0,-8-1 128 0,5 0 0 15,6 0 0-15,1 0 0 0,-4-1 0 0,1 0 0 16,-1-1 0-16,7-1 0 0,3 1 0 0,-2-4 0 16,-5 0 0-16,3 0 0 0,2-2 0 0,4 1 0 15,0 1 0-15,-3 0 0 0,-3 1 0 0,4-3 0 16,4 1 0-16,0 0 0 0,-5 1 0 0,-1 0 0 15,-3 1 0-15,5 2-128 0,5 0 128 0,-4 0 0 16,-2-1 0-16,0 2 0 0,-1 1 0 0,5-2 0 0,4 1-128 0,-2-1 128 16,-5 2 0-16,1 0 0 15,3-1 0-15,4 0 0 0,6-1 0 0,-1 1 144 0,-2 0-144 0,-2-1 0 16,0-1 0-16,3 2 128 0,5-2-128 16,1 2 0-16,-6 1 0 0,-1-2 0 0,-1 1 0 0,3-1 0 15,4 1 0-15,2 1 0 0,0 3 0 0,-3 2 0 16,-3-4-144-16,-1 0 144 0,4-4 0 0,2 1 0 15,4 0 0-15,-1 2 0 0,-3 1 0 0,-1 0 0 16,-1 0 0-16,2 1 0 0,4-3 0 0,2 2 0 16,2 2 0-16,-4 0 0 0,-7-2 0 0,2 0 0 15,-1 0 0-15,4 3 0 0,4 2 0 0,1 0 0 16,1 2 0-16,-2 0 0 0,-5-2 0 0,-1 1 128 0,0-1-128 16,5 2 0-16,3-2 0 0,0 3 0 0,0 0 0 15,-3-1 0-15,-4-1 0 0,1 0 0 0,2-1 0 0,2 0 0 16,3 0 0-16,3 1 0 0,1 0 0 0,-3 0 0 15,-4 0 0-15,0 0 0 0,1-2 128 0,2 1-128 16,2 1 0-16,5 1 0 0,2 0 0 0,2-2 0 16,0 0 0-16,0-1 128 0,-2 0-128 0,3-1 0 15,2 1 0-15,0 0 0 0,-1 0 0 0,4-2 0 16,2 1 0-16,3-1 0 0,1-1 0 0,3 1 0 16,3-1 0-16,1 1 0 0,-1 0 0 0,1-2-160 15,1 0 160-15,2-1 0 0,0 0 128 0,1-1-128 16,2 1 0-16,1-2 0 0,0 0 0 0,0 0 0 15,2 0 0-15,2 0 0 0,-1-1 0 0,2 0-128 16,0 2 128-16,5 2 0 0,-5-6 0 0,1 0-128 16,2 0 128-16,2 6 0 0,-1-7 0 0,0 0 0 15,-1-1 0-15,2 1 0 0,0-1 0 0,1 0 0 0,0 0 0 0,1-1 0 16,0-1 0-16,0-1 0 0,0 0 0 0,0 0 0 16,1-2 0-16,1 0 0 0,1 0 0 0,0-1 0 15,-1 0 0-15,1 3 0 0,0-1 0 0,2 1 0 16,-2 1 0-16,1-2 0 0,0 0 0 0,-1-2 0 15,-2 1 0-15,-1-2 0 0,1 0 0 0,0 0 0 16,0-3 0-16,-1-3 0 0,0 0 0 0,-1-2 0 16,1-1 0-16,-2-1 0 0,0-5 0 0,0 3 0 15,-1 1 0-15,1 2 0 0,-1 1 0 0,0 1 0 16,0 0 0-16,-1 1 0 0,0 0 0 0,0 1 0 16,0-1 0-16,1 0 0 0,0 0 0 0,0 2 0 15,1-1 0-15,0 3 0 0,0-1 0 0,0 1 144 0,1 3-144 0,-1-2 0 16,0 0 128-16,1 1-128 0,-2 1 0 0,-1 3 0 15,1 2 0-15,-3 1 0 0,-2 1-208 0,0-2 80 32,-1 0-1344-32,-2 2-256 0,-3 0-48 0,-1 0-12560 0,-1 0-2528 0</inkml:trace>
  <inkml:trace contextRef="#ctx0" brushRef="#br0" timeOffset="1985.341">11992 5245 7359 0,'0'0'656'0,"0"0"-528"16,0 0-128-16,0 0 0 0,0 0 4880 0,0 0 944 16,0 0 192-16,0 0 48 0,0 0-3248 0,0 0-640 15,0 0-128-15,5 4-16 0,0 2-320 0,0 3-64 16,-1 4-16-16,1 5 0 0,-3 2-32 0,0 6 0 15,-1 5 0-15,-1 7 0 0,1 7-496 0,-2 2-96 16,0 4-32-16,0-2 0 0,0-3-528 0,1-1-96 16,-2-1-32-16,1 1 0 0,0 0-320 0,1-2 144 15,1-2-144-15,0-3 0 0,1-3 0 0,-1-5 0 16,1-5 0-16,-1-2 0 0,-1-4 0 0,0-2-304 16,-1-2 48-16,-1-3 0 15,2-2-1200-15,-1-1-224 0,-1-2-48 0,0-1-16 16,-1-2-1456-16,-1-2-304 0</inkml:trace>
  <inkml:trace contextRef="#ctx0" brushRef="#br0" timeOffset="2482.785">11213 5592 11055 0,'-21'27'480'0,"10"-14"112"0,-3 5-464 0,0 4-128 16,-2 1 0-16,-1 4 0 0,2 5 5632 0,0 2 1088 16,1 3 240-16,5 0 32 0,1 0-4144 0,3-1-832 15,3-4-160-15,4-1-48 0,3-3-880 0,3-5-176 16,1-2-48-16,5-5 0 0,4-2-240 0,0-3-48 15,4-6-16-15,0-4 0 0,1-2-80 0,1-4 0 16,2-7-16-16,-1-4 0 0,0-4-80 0,-1-6-16 16,0-3 0-16,-1-2 0 0,-3-3-16 0,-1 1 0 15,-2 1 0-15,-4 4 0 0,-3 0 48 0,-3 3 0 16,-5 0 0-16,-2 2 0 0,-3 0 176 0,-3 3 32 0,-3 1 16 16,-2 3 0-16,-1 2-144 0,-3 2-16 0,-2 1-16 0,1 3 0 15,-1 1-288-15,0 2 160 0,-1 0-160 0,2 2 128 16,3-1-128-16,0 1-176 0,1 1 48 0,3 0 0 31,4 0-1840-31,0-1-352 0,5 3-80 0,0 0-18592 0</inkml:trace>
  <inkml:trace contextRef="#ctx0" brushRef="#br0" timeOffset="3321.46">13300 5213 14735 0,'0'0'1312'0,"0"0"-1056"16,0 0-256-16,0 0 0 0,0 0 4224 0,0 0 800 0,0 0 160 0,0 0 16 15,0 0-2592-15,0 7-528 16,-1 2-96-16,0 2-32 0,1 4-352 0,-1 3-64 16,0 1 0-16,0 4-16 0,0 1-368 0,-1 5-64 0,-1 6 0 0,-1 4-16 15,0 4-368-15,1 2-64 0,-1 1 0 0,1-1-16 16,-1-6-368-16,1-1-64 0,0-1 0 0,2-2-16 15,-1 2-176-15,0-3 0 0,1-1 0 0,0-3 0 16,0-1 0-16,1-3 0 0,0-4 128 0,0-4-128 0,0-3 0 16,0 0 0-16,0-5-160 0,0-1 160 15,-1-3-1216-15,1-6-160 0,0 0-32 0,0 0 0 16,-5-2-1328-16,0-4-272 0,-1-3-48 0</inkml:trace>
  <inkml:trace contextRef="#ctx0" brushRef="#br0" timeOffset="3817.485">12505 5448 20271 0,'-12'2'1792'0,"6"-1"-1424"16,-1-1-368-16,1 0 0 0,0 0 4608 0,6 0 864 15,-5-2 160-15,5 2 48 0,-4-3-3504 0,4 3-704 0,0-4-144 0,1-3-32 16,2 0-832-16,3 0-160 16,2 0-48-16,2 1 0 0,4-1-128 0,4 1-128 0,2 0 144 0,5 0-144 15,1 1 144-15,1 1-144 0,2 2 128 0,-2 2-128 16,-1 2 128-16,-4 1-128 0,-1 2 0 0,-4 0 128 15,-2 2 64-15,-3 2 0 0,-5 0 0 0,-3 3 0 16,-3 2 512-16,-4 2 96 0,-3 2 32 0,-4 2 0 16,-5-3 0-16,-3 3 0 0,-2-3 0 0,0 1 0 15,2-2-192-15,-2-2-48 0,2-1 0 0,2-2 0 16,1-2-240-16,5-3-48 0,2-1-16 0,3 0 0 0,5-5-288 0,0 0 0 16,0 0 128-16,7 2-128 0,2 2 0 0,4 0 0 15,3 1 0-15,2 3 0 0,5 0 0 0,-3 0 0 16,1 1-128-16,-1 1 128 0,-1 1 0 0,-3-1 0 15,-2 1 0-15,-3 0 0 0,-2 1 0 0,-2-1 0 16,-4 0 0-16,-3 1 0 0,-1 1 0 0,-5-1 0 16,-4 2 0-16,-3-2 0 0,-2 0 0 0,-4-2 0 15,-4-1 0-15,-1-1 0 0,1-2 128 0,-4-3-128 16,0-3 0-16,1-3 0 0,0-3 0 0,4-2 0 16,3-4 0-16,2 0 0 15,2-3-1456-15,2-1-240 0,3 1-48 0,4-4-21760 0</inkml:trace>
  <inkml:trace contextRef="#ctx0" brushRef="#br0" timeOffset="4585.708">13808 5469 20271 0,'0'0'1792'16,"0"0"-1424"-16,0 0-368 0,0 0 0 15,0 0 3648-15,0 0 640 0,4 7 144 0,0 1 32 0,-1 2-1792 0,0 1-368 16,-1 3-64-16,0 1 0 0,-1 3-880 0,0 3-160 16,-1 0-48-16,0 3 0 0,-1 1-576 0,1-2-128 15,-1-2-32-15,1 1 0 0,0-1-224 0,1 2-32 16,-1-3-16-16,1 2 0 0,1-2-144 0,0 0 0 16,1-2 0-16,0-3 0 0,0-1-128 0,1-4-64 15,-1-1-16-15,3-1 0 16,0-5-2016-16,2-1-400 0,1-5-64 0,1-3-16704 15</inkml:trace>
  <inkml:trace contextRef="#ctx0" brushRef="#br0" timeOffset="4877.517">14149 5537 37551 0,'0'0'1664'0,"0"0"336"0,3-8-1600 0,1-1-400 0,4-1 0 16,1 1 0-16,2-2 1280 0,2 0 192 15,1 1 16-15,3 0 16 0,1 1-656 0,2 1-128 16,0-1-16-16,2 2-16 0,-1 2-288 0,-2 2-48 0,2 3-16 0,-3 1 0 16,0 2-32-16,-4 3-16 0,-1 3 0 0,0 5 0 15,-2 4 160-15,-3 3 48 0,0 3 0 0,-3 4 0 16,-1 1 0-16,-3 1 0 0,-2 1 0 0,0-1 0 16,-2-1-64-16,-2 0-16 0,0 0 0 0,-1-1 0 15,-1 2-160-15,0-1-48 0,0-1 0 0,0-1 0 0,0-3-208 16,1-1 144-16,3-4-144 0,0-1 128 15,0-4-128-15,2-2-256 0,2-6 64 0,-1-6 16 16,6 0-2128-16,0-4-416 0,3-5-96 0,2-3-11200 16,1-3-2256-16</inkml:trace>
  <inkml:trace contextRef="#ctx0" brushRef="#br0" timeOffset="5118.396">14986 5066 41007 0,'-10'6'1808'0,"5"-2"384"0,-3 1-1744 0,0 3-448 16,2 2 0-16,0 2 0 0,-2 4 1600 0,2 5 256 15,0 3 32-15,2 4 16 0,0 5-624 0,1 2-112 16,1-3-16-16,-1 5-16 0,0 5-304 0,0 4-64 0,2 3-16 0,-1 1 0 16,0 1-400-16,1-2-80 0,-1-2-16 0,0-1 0 15,1 2-256-15,-1-1 0 16,0-2 128-16,1-1-128 0,0-3 0 0,1-2-256 15,1-6 64-15,0-4 0 16,0-4-1008-16,1-5-192 0,1-2-32 0,0-4-16 16,0-3-1584-16,1-4-320 0,2-4-64 0</inkml:trace>
  <inkml:trace contextRef="#ctx0" brushRef="#br0" timeOffset="5726.531">16031 5672 39967 0,'0'0'1776'0,"-5"1"352"0,0 0-1696 0,0 1-432 16,0 0 0-16,0 1 0 0,1 0 1504 0,-1 1 224 16,0 0 32-16,1 0 16 0,0-1-704 0,4-3-144 15,0 0-32-15,0 0 0 0,0 0-592 0,0 0-128 16,0 0-32-16,0 0 0 15,0 0-720-15,8-3-160 0,0-1-32 0,1 0-13616 16,3-1-2720-16</inkml:trace>
  <inkml:trace contextRef="#ctx0" brushRef="#br0" timeOffset="5877.904">16345 5714 39279 0,'0'0'1728'0,"0"0"384"0,0 0-1696 0,0 0-416 0,0 0 0 0,0 0 0 15,0 0 896-15,0 0 112 0,0 0 16 0,0 0 0 32,-1-4-1168-32,1-2-240 0,3-2-32 0,1-1-18256 0</inkml:trace>
  <inkml:trace contextRef="#ctx0" brushRef="#br0" timeOffset="6011.287">16682 5727 21183 0,'0'0'1888'0,"0"0"-1504"0,-6 3-384 0,0-2 0 0,0-1 4448 0,6 0 816 16,0 0 176-16,0 0 16 0,0 0-4304 0,3-6-880 16,1-2-272-16,3-1-12064 15,2-3-2528-15</inkml:trace>
  <inkml:trace contextRef="#ctx0" brushRef="#br0" timeOffset="6148.583">17051 5684 23039 0,'0'0'1024'0,"-4"5"192"0,-2 1-960 0,1-2-256 16,0 0 0-16,5-4 0 0,-5 5 6272 0,5-5 1200 16,0 0 240-16,0 0 48 0,0 0-5712 0,0 0-1136 15,0 0-224-15,6-5-48 16,2-2-1488-16,5-4-304 0,3-2-48 0</inkml:trace>
  <inkml:trace contextRef="#ctx0" brushRef="#br0" timeOffset="6935.274">21139 5261 11967 0,'0'0'1072'0,"0"0"-864"0,0 0-208 0,0 0 0 16,0 0 5584-16,0 0 1072 0,0 0 224 0,0 0 32 0,0 0-3824 0,-2 9-768 15,-1 1-144-15,1 3-48 16,1 2-960-16,0 2-192 0,0 3-32 0,2 3-16 16,-1 6-272-16,0 4-48 0,0 3-16 0,2 3 0 0,-2 2-160 0,1-1-48 15,1-2 0-15,0-1 0 0,0-2-48 0,0 1-16 16,-3 2 0-16,0 1 0 0,-1-1-96 0,-1 0-32 15,-1-1 0-15,-2 0 0 0,-1-3-48 0,-1-1-16 16,3-3 0-16,-2-3 0 0,0-2-128 0,2-3 0 16,1-1 0-16,2-2 0 0,-1-2 0 0,2-1-176 15,2-3 16-15,1 1 0 16,0-6-368-16,2-1-80 0,2-3-16 0,0-3 0 16,1-2-1568-16,0-2-320 0,1-4-64 0,1-2-10976 15,1-2-2192-15</inkml:trace>
  <inkml:trace contextRef="#ctx0" brushRef="#br0" timeOffset="7346.154">21826 5655 23951 0,'0'0'2128'0,"0"0"-1696"16,0 0-432-16,0 0 0 0,0 0 4480 0,0 0 800 16,0 0 160-16,-4 7 48 0,-1 2-3184 0,0 1-624 15,2 3-128-15,-2 2-16 0,-1 1-768 0,-1 3-160 16,-1 1-32-16,0 2 0 0,-1 4-272 0,-1 2-64 16,-1 0-16-16,1 1 0 0,0-1-224 0,2-1 0 15,-1-1 0-15,2-5 0 0,2-1-176 0,1-4-128 16,2-2-16-16,1-2-16 15,2-4-2048-15,4-4-416 0,3-2-80 0,3-4-16848 0</inkml:trace>
  <inkml:trace contextRef="#ctx0" brushRef="#br0" timeOffset="7652.379">22258 5629 35359 0,'0'0'1568'0,"0"0"320"0,0 0-1504 0,0 0-384 0,0 0 0 0,-3 3 0 16,0 4 2240-16,-3 2 368 0,-2 2 80 0,-1 2 0 15,-1 0-1472-15,-1 3-288 0,-2 1-64 0,-1 0-16 16,0 3-176-16,0 0-32 0,0 2-16 0,3 0 0 0,2 2-208 0,2-1-32 16,3 1-16-16,3-3 0 0,3 0-112 0,4-2 0 15,2-1-16-15,5-2 0 0,1-4-48 0,2-1 0 16,2-5 0-16,3-4 0 0,2-5-192 0,2-4 176 16,3-3-176-16,0-3 160 0,1-3-160 0,-1-2 0 15,-1-1 144-15,-2-2-144 0,-3-1 128 0,-2-1-128 16,-4 4 128-16,-3-4-128 0,-3 3 128 0,-3 1-128 15,-3 1 128-15,-5 2-128 0,-4 0 176 0,-3 2-48 16,-4 0 0-16,-3 1 0 0,-7 1-128 0,0 3 160 16,-2-2-160-16,-1 3 160 15,-2 2-800-15,2 1-144 0,0 0-48 0,3 1-14944 16,2 1-2992-16</inkml:trace>
  <inkml:trace contextRef="#ctx0" brushRef="#br0" timeOffset="10686.16">10245 6779 10127 0,'0'0'896'0,"0"0"-704"0,5-4-192 0,-1 0 0 0,-4 4 3424 0,3-4 656 16,-1-1 128-16,-1 0 16 0,-1 5-2000 0,0-5-416 15,0 5-80-15,-1-4 0 0,1 4-592 0,-2-4-112 16,-2 1-32-16,4 3 0 0,-3-4-496 0,-1 1-112 16,0 2 0-16,0 0-16 0,1 0-208 0,-1 2-32 15,-2 0-128-15,1 0 192 0,0 1-192 0,1 0 0 16,4-2 0-16,0 0 0 16,0 0-416-16,-4 4-176 0,4-4-48 0,-3 4 0 15,3-4-1888-15,0 0-384 0,0 0-80 0</inkml:trace>
  <inkml:trace contextRef="#ctx0" brushRef="#br0" timeOffset="11300.59">10262 6740 6447 0,'0'0'272'0,"0"0"80"0,3-4-352 0,-3 4 0 0,4-3 0 0,-4 3 0 0,0 0 3968 0,0 0 736 16,0 0 144-16,0 0 16 0,0 0-2240 0,-4-2-464 15,-2 1-96-15,-1 3-16 16,-1 1-400-16,-1 3-96 0,0 0-16 0,-2 4 0 0,-1 0-576 0,0 1-128 16,1 5-32-16,-1 0 0 0,1 1-288 0,1 2-64 15,2 0-16-15,1-2 0 0,1 0-288 0,2-2-144 16,1 2 160-16,2-3-160 0,2-1 0 0,1-1 0 15,1-2 0-15,2-2 0 0,2 0 0 0,1-3 0 16,-1-2-128-16,3-2 128 0,1-2 0 0,1-3-160 16,-1 0 160-16,2-4-128 0,0 0 128 0,0-1-208 15,-2-1 80-15,0-1 128 0,0-3-384 0,-1 0 64 16,-3 1 0-16,0-2 0 0,-1 0 64 0,0 1 32 16,-2 0 0-16,-1 0 0 0,-1 1 64 0,0 3 16 15,0 0 0-15,0 2 0 0,-1 2 144 0,-1 1 0 16,0 5 0-16,0 0 0 0,0 0 0 0,0 0 128 15,0 0-128-15,0 0 176 0,0 6 176 0,0 2 32 0,0 1 16 0,0 1 0 16,0 1-192-16,2 1-32 0,0-1-16 0,0 2 0 16,1-2-160-16,1-2 0 0,0 0 0 0,2 1 128 15,0-3-128-15,1 1 0 16,0-1 0-16,1-2 0 0,0-2 0 0,0-1-272 0,0-1 64 0,1 0 16 31,-2 0-1920-31,0-1-368 0,2-1-80 0</inkml:trace>
  <inkml:trace contextRef="#ctx0" brushRef="#br0" timeOffset="11619.13">10648 6804 11055 0,'0'0'976'0,"0"0"-784"16,0 0-192-16,3-4 0 0,-1-1 2688 0,-2 5 512 0,0-6 80 0,0 1 32 16,0 5-1744-16,-2-4-352 0,-1 1-64 0,-1 1 0 15,-2 1 480-15,0 2 96 0,0 1 32 0,-2 3 0 16,-3 0-160-16,0 3-16 16,2 2-16-16,-2 2 0 0,0 0-560 0,1 3-112 15,3-1-32-15,1-1 0 0,0 1-352 0,3 0-64 16,2-4 0-16,2 2-16 0,1 0-432 0,3-1 0 0,0-2 0 0,4 1 0 15,3-4 0-15,1 0 0 0,0-2 0 0,3-1 0 32,1-2-2048-32,-1-2-352 0,2-1-64 0</inkml:trace>
  <inkml:trace contextRef="#ctx0" brushRef="#br0" timeOffset="11792.423">10835 6699 34207 0,'0'0'1520'0,"-5"3"304"0,0-1-1456 0,0 2-368 0,1 1 0 0,0 2 0 16,1 3 1488-16,1-2 240 0,0 2 32 0,1 2 16 0,1 1-992 0,0 1-192 16,1 2-32-16,0-1-16 0,1-1-416 0,0 0-128 15,0-1 0-15,0-1 0 0,0 0-144 0,0 0-96 16,1-1-16-16,-1-2-12224 16,-1 0-2432-16</inkml:trace>
  <inkml:trace contextRef="#ctx0" brushRef="#br0" timeOffset="12019.476">10771 6905 19343 0,'0'0'848'0,"0"0"192"0,7-5-832 0,-1 1-208 15,0 0 0-15,1-1 0 0,1-1 2976 0,-1 1 544 16,1 0 128-16,1-1 0 0,0 2-2656 0,0 1-544 16,-2 1-96-16,1 0-32 0,0 0-320 0,0 0 144 15,1 1-144-15,-1-1 0 0,-2 2 144 0,0 0-144 16,-6 0 0-16,6 4 144 0,-6-4-144 0,5 7-272 15,-1 0 64-15,-1 1 16 0,-2 1-160 0,1 0-32 16,-1-1 0-16,0 2 0 0,0-4 224 0,-1 2 160 0,1 0-208 0,0-3 80 16,-1-5 128-16,0 0 0 0,0 0 0 0,3 5 0 15,-3-5 0-15,0 0-288 0,0 0 48 0</inkml:trace>
  <inkml:trace contextRef="#ctx0" brushRef="#br0" timeOffset="12165.848">11026 6704 33167 0,'0'0'1472'0,"-5"0"304"0,-1 0-1424 0,-1 0-352 16,-2 0 0-16,1 0 0 0,1 1 1376 0,2 1 208 15,-1-2 32-15,6 0 16 0,0 0-1088 0,0 0-224 16,0 0-32-16,0 0-12016 16,4 5-2416-16</inkml:trace>
  <inkml:trace contextRef="#ctx0" brushRef="#br0" timeOffset="12382.482">11097 6890 20271 0,'-9'9'896'0,"4"-4"192"0,-1 0-880 0,0 1-208 15,1 1 0-15,-2-1 0 0,1-1 4256 0,1-1 800 16,1 0 176-16,1 0 16 0,3-4-3440 0,0 0-688 16,0 0-144-16,0 0-16 0,0 0-720 0,7-3-240 15,0-1 144-15,1-2-144 0,0-1 0 0,-1-1 0 16,1 0 128-16,0-2-128 0,-2 2 0 0,0-1-256 0,-1 1 64 0,-1 1 16 31,-2 2-208-31,-1 0-32 0,-1 5-16 0,0 0 0 16,0 0-16-16,0 0 0 0,0 0 0 0,0 0 0 15,-3 6-1920-15,3-1-384 0,0 1-64 0</inkml:trace>
  <inkml:trace contextRef="#ctx0" brushRef="#br0" timeOffset="12606.077">11225 6909 9215 0,'0'0'400'0,"0"0"96"0,0 0-496 0,0 0 0 0,0 0 0 0,0 0 0 15,0 0 7200-15,0 0 1344 0,0 0 272 0,0 0 48 0,0 0-6240 0,0-7-1264 16,3 0-240-16,0-1-48 16,3 0-752-16,0 0-160 0,1-1-32 0,3 1 0 0,3 0-128 0,0 0 0 15,-1 1 0-15,2 2 0 0,0 1-336 0,-1 3 0 16,0 1 0-16,0 3 0 0,1 1 80 0,-1 2 0 16,-3 1 16-16,-3 3 0 0,1 1 112 0,-2 1 128 15,-2 2-208-15,0 0 80 0,-2-2 128 0,-2 1 0 16,0 1 0-16,0-2 0 0,0-1-336 0,0 1-48 15,0-1 0-15,0-2-12080 16,-1-3-2416-16</inkml:trace>
  <inkml:trace contextRef="#ctx0" brushRef="#br0" timeOffset="13395.48">10197 7764 35759 0,'0'0'1584'0,"0"0"336"0,0 0-1536 0,0 0-384 16,0 0 0-16,0 0 0 0,-4-1 1792 0,0-1 272 15,-1-1 64-15,0-1 16 0,0-1-832 0,0 0-160 16,1-2-48-16,0-1 0 0,-1-5-704 0,0 0-144 16,1 0-16-16,-2-1-16 0,-1-2-48 0,1 1-16 15,0-3 0-15,0 1 0 0,-1-1 32 0,1 0 0 16,1 1 0-16,0-1 0 0,-1 0 64 0,2 0 32 0,1 2 0 0,1 2 0 16,0 1-128-16,1 1-32 0,1 1 0 15,1 2 0-15,1-1 0 0,1 1 0 16,0 0 0-16,2 2 0 0,1 1-128 0,2 0 0 15,0 1 0-15,3 0 0 0,1 0 0 0,1 2 0 16,3 0 0-16,-1 2 0 0,1 0 0 0,1 1 0 0,0 0 0 0,-2 1 0 16,0 2-128-16,-1 1-64 15,-3-1-16-15,-2 4 0 16,-2 0-880-16,-4 3-192 0,-5 1-16 0,-3 3-16 16,-3 4-1168-16,-3-1-224 0,-4 3-48 0,-3 0-16 0,1 2-1024 0,-2-2-208 0,0 0-32 0,-1-2-16 15,2 0 2112-15,1-2 416 16,1-3 96-16,1-1 16 0,1-2 3568 0,2-1 720 0,-1-3 128 0,3-2 48 15,1 0-944-15,3 0-176 0,0-3-32 0,6-1-16 16,0 0-944-16,0 0-192 0,0 0-48 0,4-3 0 0,1 0-560 16,3-2-144-16,2 1 0 0,2-2 0 0,0 0 0 0,3 0 0 15,1-2 0-15,2 1 0 16,-2 1 0-16,4 1 0 0,1-1 0 0,-1 1 128 16,0 1-128-16,-1 1 0 0,-1 1 0 0,-1 1 0 0,-1 1 0 0,-1 2 0 15,-1 1 0-15,-2 1 0 16,-2 2 0-16,0 0 0 0,-3 0 0 0,-1 2 0 0,-1 1 320 0,0 0 48 15,-2-1 0-15,-1-1 0 0,0 1-112 0,-2 0-32 16,0-1 0-16,0-1 0 0,0-6-224 0,-1 5 0 16,1-5 128-16,0 0-128 15,0 0-1088-15,0 0-256 0,0 0-48 0,0 0-14576 0</inkml:trace>
  <inkml:trace contextRef="#ctx0" brushRef="#br0" timeOffset="13523.282">10415 7445 31391 0,'0'0'1392'0,"-4"2"272"0,4-2-1328 0,0 0-336 16,0 0 0-16,0 0 0 0,0 0 480 0,0 0 32 0,0 0 0 0,0 0 0 15,6 4-656-15,0 0-128 16,2-1-32-16</inkml:trace>
  <inkml:trace contextRef="#ctx0" brushRef="#br0" timeOffset="13895.997">10584 7500 8287 0,'-2'4'736'15,"-1"2"-592"-15,-2 2-144 0,-1-1 0 16,1 1 5680-16,-1 2 1104 0,-2 2 208 0,1-2 48 16,0 2-4672-16,0-1-928 0,1 1-192 0,1 0-32 0,0-2-800 0,2 1-160 15,1-1-16-15,1-1-16 0,1-2-224 16,2-1 0-16,-2-6 0 0,4 4 0 0,-4-4-144 0,8 1-32 16,1-2 0-16,0-2 0 15,-1-2-432-15,3 0-96 0,0-4 0 0,0-1-16 16,-3-2 96-16,1 0 32 0,-1 0 0 0,-1 0 0 0,-1 1 336 0,-2 2 80 15,-1 3 16-15,-1 1 0 0,-2 5 640 0,0 0 128 16,0 0 32-16,0 0 0 0,0 0 640 0,0 0 144 16,-3 6 32-16,0 1 0 0,0 4-544 0,1 0-96 15,0 2-32-15,1 1 0 0,0 3-448 0,1-1-80 16,0 1-32-16,0 1 0 0,1 0-224 0,1 0 176 16,0-1-176-16,0 1 160 0,0 2-160 0,0 1 0 15,-1 2 0-15,-1 0 128 0,0 2-128 0,-2-3 128 16,0 1-128-16,0-1 128 0,0 0-128 0,-2-3 160 15,-2-1-160-15,-1-3 160 0,0-2-160 0,1-1 128 16,-1-3-128-16,0-3 128 0,1-3-128 0,0-2-144 16,-1-3 144-16,2-2-208 15,1-8-704-15,3-2-144 0,-1-2-32 0,2-2 0 16,1-4-1840-16,1 1-368 0</inkml:trace>
  <inkml:trace contextRef="#ctx0" brushRef="#br0" timeOffset="14211.109">10768 7518 20271 0,'0'0'1792'0,"-1"6"-1424"0,0 2-368 0,-1 1 0 16,1 2 3824-16,0 2 688 0,-1 1 144 0,2 1 16 0,-1 1-3200 0,1-3-656 15,1 2-128-15,1-1-32 0,-1-2-512 0,2-2-144 16,1 0 0-16,1-1 0 0,0-2 0 0,1-3 0 16,0-1 0-16,1-2 0 0,0-2 0 0,0-3-128 15,3-2 128-15,0-4 0 0,1-3-288 0,0-3 32 16,2 0 0-16,-1-4 0 15,1 3-624-15,-3-3-112 0,1 3-32 0,-1 1 0 16,-2 2-256-16,-2 3-64 0,-1 4-16 0,-1 1 0 0,-4 6 912 0,0 0 192 16,0 0 48-16,0 0 0 0,1 9 1392 0,-1-2 288 15,0 3 48-15,-1 0 16 0,0 0-336 0,0-1-64 16,1-3-16-16,1 1 0 0,-1-7-752 0,0 0-160 16,0 0-16-16,6 1-16 0,-6-1-176 0,9-1-224 15,2-3 48-15,0-2 16 16,-3-1-656-16,3-2-128 0,1-1-16 0,1 0-9920 15,-1 1-1968-15</inkml:trace>
  <inkml:trace contextRef="#ctx0" brushRef="#br0" timeOffset="14316.663">11188 7466 8287 0,'0'0'736'0,"6"-1"-592"0,-6 1-144 0,6-4 0 16,0-1 3008-16,3-2 560 0,-1-2 112 0,0 2 32 16,2-1-2928-16,-1 0-576 0,0 1-208 0,2 0 144 31,-2 0-528-31,0 1-128 0</inkml:trace>
  <inkml:trace contextRef="#ctx0" brushRef="#br0" timeOffset="14462.499">11291 7421 5519 0,'0'0'496'0,"-4"6"-496"0,-1 1 0 0,1 1 0 15,-2 3 4928-15,0 1 880 0,0 0 176 0,0 1 32 0,1 0-3664 0,1 2-752 16,0-1-128-16,0-2-48 0,1 1-880 0,2-2-176 16,1-2-48-16,2 1 0 0,1-4-320 0,2-2 0 15,2-4 0-15,2-4 0 16,3-4-1584-16,2-2-224 0,1-1-48 0</inkml:trace>
  <inkml:trace contextRef="#ctx0" brushRef="#br0" timeOffset="14620.362">11431 7468 16575 0,'-5'9'1472'0,"-2"0"-1168"15,-6 2-304-15,1 2 0 0,0 2 5968 0,2 0 1136 16,-2 2 240-16,0 0 32 0,0 1-4832 0,1 0-976 16,1-1-192-16,-1 1-32 0,1-1-512 0,2 0-80 15,-1-2-32-15,2-2 0 0,0-1-336 0,1-1-64 16,0-1 0-16,2-3-16 0,0-1-176 0,0-1-128 0,4-5 192 0,0 0-192 15,-4 4 0-15,4-4-192 16,-4 4 0-16,4-4 0 16,-6 3-2288-16,-1-1-448 0</inkml:trace>
  <inkml:trace contextRef="#ctx0" brushRef="#br0" timeOffset="16222.391">12194 6615 14511 0,'0'0'640'0,"0"0"128"15,0 0-608-15,2-5-160 0,2 0 0 0,-4 5 0 0,0 0 944 0,0 0 144 16,3-4 48-16,-3 4 0 0,0 0 64 0,0 0 16 15,0 0 0-15,0 0 0 0,0 0-128 0,6 4-32 16,-1-1 0-16,-2 4 0 0,1-1 464 0,-1 3 80 0,0 2 32 16,-1 2 0-16,-1 3-432 0,0 1-96 15,1-1-16-15,-1 1 0 0,0 0-544 0,-1 1-112 16,0 2-32-16,0-3 0 0,0-1-224 0,0-2-48 0,0 0-128 16,0-1 192-16,0 0-192 0,0-3 0 15,1 0 0-15,-2 0 0 0,-2-1 0 0</inkml:trace>
  <inkml:trace contextRef="#ctx0" brushRef="#br0" timeOffset="16574.515">12181 6784 9215 0,'0'0'816'0,"0"0"-656"0,4-2-160 0,0 0 0 0,0 0 3968 0,1 1 768 15,0-1 160-15,3 0 32 16,-1 0-3184-16,2 0-624 0,1 0-128 0,0 2-32 15,1-2-400-15,-2 2-96 0,2 0-16 0,-1 2 0 0,0-2-80 0,-2 2-32 16,1 0 0-16,-2 1 0 0,-1 1-128 0,0 2-16 16,-2 2-16-16,-1 1 0 0,-2 2-16 0,1-2 0 15,-3 3 0-15,1 1 0 0,-1 0-160 0,2-1 0 16,-1 0-192-16,0-1 192 0,0-1-272 0,1-4 64 16,0 0 16-16,2-1 0 0,0 0 192 0,-3-5-144 15,5 3 144-15,1-1-128 0,0-2 128 0,2 0-160 16,-1-3 160-16,0 0-160 0,-1-1 160 0,0-1 0 15,1-1-144-15,-2 0 144 0,-1-4 0 0,-1 1 0 16,0 0 0-16,-1-1 0 0,-1 0 0 0,-1-1 0 16,-1 0 0-16,-1 1 0 0,0 1 272 0,0 0-16 15,1 0-16-15,-1 1 0 0,-1-1-48 0,-1 2 0 0,0-1 0 0,0 1 0 16,1 1-192-16,0 1 128 16,0 0-128-16,2 1 0 0,1 4 0 0,0-4-160 15,0 4 0-15,0 0-10000 16,0 0-2000-16</inkml:trace>
  <inkml:trace contextRef="#ctx0" brushRef="#br0" timeOffset="16827.334">12568 6977 28671 0,'0'-11'1280'0,"1"4"256"0,1-2-1232 0,3-4-304 15,-1-3 0-15,1-1 0 0,0-1 1376 0,1-1 224 16,1 1 32-16,1-2 16 0,0 3-912 0,2-1-176 16,2 1-48-16,-1 2 0 0,0-2-352 0,1 3-160 15,0-1 128-15,0 3-128 16,-2 2-1024-16,-1 4-304 0</inkml:trace>
  <inkml:trace contextRef="#ctx0" brushRef="#br0" timeOffset="16961.314">12618 6815 20271 0,'-6'0'1792'0,"-3"-2"-1424"0,-1-2-368 0,1-1 0 16,0 0 3728-16,1-2 688 15,-1-1 128-15,1-3 16 0,1 0-3232 0,3-4-656 16,1 1-128-16,2-1-32 15,0-1-1552-15,1 2-320 0</inkml:trace>
  <inkml:trace contextRef="#ctx0" brushRef="#br0" timeOffset="18776.268">12209 7466 25215 0,'0'0'1120'0,"0"0"224"0,0 0-1072 16,-1-5-272-16,-3 0 0 0,1 1 0 0,0 0 1536 0,-1 1 240 15,0 1 48-15,-1 0 16 0,-1 1-528 0,1 1-96 16,1 0-32-16,-2 3 0 0,-1 1-336 0,0 2-64 16,0 4-16-16,1 0 0 0,-1-1-304 0,2 4-64 15,0 2-16-15,0 0 0 0,1 1-384 0,2 1 128 16,1-1-128-16,2 0 0 0,1-1 0 0,2-1 0 15,2-3 0-15,1-1 0 0,3-2 0 0,3-2 0 16,2-3-192-16,0-1 192 16,3-3-784-16,1-1-48 0,3-4 0 0,0-2 0 15,-1-3-1920-15,0-1-400 0</inkml:trace>
  <inkml:trace contextRef="#ctx0" brushRef="#br0" timeOffset="19211.928">12484 7456 6447 0,'0'0'576'0,"-4"-3"-576"15,-1 1 0-15,-2 0 0 0,-1 1 5456 0,0 1 992 16,0 0 192-16,1 1 32 0,0 1-4128 0,-1 1-832 16,-1 1-176-16,0 2-16 0,0 1-624 0,1 1-128 15,1 0-32-15,0 1 0 0,0 0-544 0,2 0-192 16,2 0 144-16,2 0-144 0,2-2 0 0,2 0 0 0,2-1 0 0,2-1 0 16,1-1-272-16,1-2-96 0,-1-2-16 0,3-2 0 31,-1-1-464-31,1-2-112 0,-1-2 0 0,1-1-16 0,-1-2-176 0,0 1-16 15,-1-1-16-15,-2 1 0 0,0-1 320 0,-1 0 64 0,-1 1 16 0,-1 1 0 0,-2 3 528 0,-2 5 128 16,0 0 128-16,0 0-208 16,0 0 608-16,0 0 128 0,0 0 32 0,0 0 0 0,0 0 384 0,-2 6 80 15,-1 3 0-15,2-3 16 0,1 0-544 0,0 1-112 16,0 1-32-16,2-1 0 0,0 1-224 0,1 0-128 16,1-2 160-16,0 0-160 0,-4-6 0 0,5 6 0 15,2-2 0-15,0 1 0 0,-1-3 0 0,0 1 0 16,1-2 0-16,0 0 0 0,-7-1 0 0,8-2 128 15,0-1-128-15,-1-1 0 0,0 0 0 0,-1-1 176 16,-1 0-176-16,-1-1 160 0,-1 1-160 0,1 0 192 16,-3-3-192-16,1 0 192 0,1-1 224 0,-1 1 48 15,0 0 16-15,0 1 0 0,0 1 32 0,0 0 16 16,0 0 0-16,0-1 0 0,1 0-256 0,1 0-48 16,1-2-16-16,1 0 0 0,1-1-208 0,1 1 0 15,0 0 0-15,1 0 0 16,1 1-288-16,-1 1-96 0,2 0-32 0,1 2 0 15,-1-2-1984-15,0 1-400 0</inkml:trace>
  <inkml:trace contextRef="#ctx0" brushRef="#br0" timeOffset="19462.248">12942 7358 33695 0,'-9'4'1488'0,"3"-2"304"0,-2 0-1424 0,-3 1-368 0,-2 0 0 0,0 2 0 16,2 0 1824-16,-1 1 288 0,0 0 64 0,0 3 16 16,2 1-976-16,1-1-192 0,3 0-32 0,1 0-16 15,2 0-736-15,3 1-240 0,3 0 128 0,2 0-128 16,2-2 0-16,2 1 0 0,-1 0-128 0,2 0 128 16,2 0-336-16,0-2 16 0,-3 0 16 0,1 0 0 15,-1 0-272-15,-2 0-48 16,-1-1-16-16,-3-1 0 0,-1 1 368 0,-2 1 64 0,-1-2 16 0,-2-1-12032 15,-2 0-2384-15</inkml:trace>
  <inkml:trace contextRef="#ctx0" brushRef="#br0" timeOffset="21584.388">13537 6639 26543 0,'0'11'576'0,"-1"-5"128"0,0 0 32 0,0 2 16 0,1-2-608 0,0 1-144 16,0-1 0-16,0-6 0 0,0 0 1120 0,0 0 192 15,0 0 32-15,0 0 16 0,0 0-288 0,0 0-64 16,0 0-16-16,0 0 0 0,0 0 48 0,0 0 16 16,0 0 0-16,0 0 0 0,-4 3-752 0,4-3-160 15,-5 2-16-15,5-2-128 0,0 0 128 0,0 0-128 0,-5-1 0 0,5 1-11568 31,0 0-2384-31</inkml:trace>
  <inkml:trace contextRef="#ctx0" brushRef="#br0" timeOffset="22113.156">13646 6471 39791 0,'0'0'880'0,"0"0"176"0,0 0 32 0,-4 5 32 0,0 0-896 0,0 1-224 0,-1 3 0 0,2-2 0 0,1 1 480 0,1 0 48 16,-1 2 16-16,0 2 0 0,0 3-272 0,0-1-48 15,0 4-16-15,0 0 0 0,0 2-208 0,1-1 0 16,0 2 0-16,1-1 0 0,0-2 0 0,0 0 0 15,1-3 0-15,0 0 0 0,2 0 0 0,-1-5 0 16,-1 2 0-16,1-3 0 0,0-2 0 0,-1-2 0 16,-1-5 0-16,0 0 0 0,0 0 0 0,0 0 176 15,0 0-48-15,0 0-128 0,0 0 432 0,0 0-32 16,2-8 0-16,0 0 0 0,2-2-208 0,0-2-64 0,1-2 0 0,1 0 0 16,2 1-128-16,0 0 0 15,-1 0 0-15,0 2 128 0,1 2-128 0,2 1 0 16,0 2 0-16,0 2 0 0,-1 2 0 0,2 0 0 0,1 2 0 15,-2 3 0-15,0 3 0 0,0 2 0 0,0 1 0 0,-1 1 128 16,-2 2-128-16,-2 2 192 0,0-3-192 0,-2 3 192 16,-2 0-32-16,-2 0 0 0,-4 2 0 0,0-2 0 15,0 0 176-15,-3 0 48 0,-1-1 0 0,-1-1 0 16,-1-2-32-16,0-2 0 0,0-4 0 0,1 1 0 16,0 1-96-16,0-1 0 0,-1 0-16 0,2-4 0 15,0-1-240-15,1-1 176 0,3-2-176 0,-1-2 160 16,2-1-160-16,3-1-144 0,1 0 144 0,3-3-208 31,2 1-1312-31,2-2-256 0,2-1-48 0,3 0-11680 0,1 2-2320 0</inkml:trace>
  <inkml:trace contextRef="#ctx0" brushRef="#br0" timeOffset="23113.233">14134 6716 7359 0,'0'0'656'0,"0"0"-528"0,-1-5-128 0,1 5 0 0,-2-4 4736 0,2 4 928 16,-4-3 176-16,-1 1 48 0,-1-1-3184 0,-1 2-624 15,1 1-128-15,-2 2-32 0,-2 2-512 0,0 2-96 16,0 2-32-16,-1 1 0 16,-3 0-480-16,1 2-96 0,1 0-32 0,0 1 0 15,1 0-192-15,0 1-32 0,3-2-16 0,1 0 0 16,1-1-288-16,3 0-144 0,1 0 160 0,3-1-160 16,2-1 0-16,2-3 0 0,1-1 0 0,1-1-160 0,3 0 160 0,1-1-160 15,2-2 160-15,0-2-160 0,1-3-96 0,1-2 0 16,-1 0-16-16,1-2 0 15,-1-1-384-15,-1 0-80 0,-3 0-16 0,-1 1 0 16,-1-2 240-16,-3 2 32 0,-1 1 16 0,0 1 0 0,-1 2 336 0,-3 5 128 16,0 0 0-16,0 0-144 0,0 0 144 0,0 0 192 15,0 0-32-15,0 0-16 0,0 0 208 0,-1 5 32 16,1 2 16-16,1 1 0 0,0 0-400 0,0 1 0 16,3-1 0-16,1-3 0 0,1 2 0 0,0 0 0 0,0-1 0 15,2-2 128-15,0-1-400 0,2-1-96 0,0-1-16 0,0-2-11312 16,0-1-2256-16</inkml:trace>
  <inkml:trace contextRef="#ctx0" brushRef="#br0" timeOffset="23502.384">14390 6576 14735 0,'0'0'1312'0,"0"0"-1056"0,0 0-256 0,0 0 0 15,-5-3 4224-15,0 1 800 0,5 2 160 0,-5 1 16 16,2 1-3072-16,0 2-608 0,1 2-128 0,0 2-32 15,0 1-848-15,0 5-160 0,1-1-32 0,-1 3-16 16,0 1-304-16,0 2 160 0,0-2-160 0,0 1 128 16,-1 0 160-16,1-1 32 0,-1 1 0 0,1-2 0 15,-1-2 64-15,1 0 0 0,0-5 16 0,1 0 0 0,0 0-48 0,1-2-16 16,0-7 0-16,0 0 0 0,0 0-160 0,0 0-48 16,0 0 0-16,0 0 0 0,6-2 0 0,0-2 0 15,1-2 0-15,0-2 0 0,2-1-128 0,0-2 160 16,1-1-160-16,2-2 160 0,0 2-160 0,1-1 0 15,0 2 0-15,0 1 0 0,0 2 0 0,-1 1 0 16,0 1 0-16,0 2 0 0,-2 2 0 0,2 0 0 16,-2 2 0-16,-1 3 0 0,0 1 0 0,-3 3 0 15,-1 1 0-15,-2 1 0 0,-1 1 128 0,-1 2-128 16,-1 1 192-16,-1 0-64 0,-2 2 144 0,-1 1 32 16,0-1 0-16,0 2 0 0,-2-1-112 0,0-2-32 15,0-1 0-15,1 1 0 0,-2-4-160 0,0 1 0 16,1 0 144-16,0-3-144 0,2-1 0 0,0-2 0 15,1-1 0-15,3-4 0 16,0 0-1600-16,0 0-272 0,2 5-64 0,-2-5-16944 0</inkml:trace>
  <inkml:trace contextRef="#ctx0" brushRef="#br0" timeOffset="23651.544">14646 6996 35135 0,'0'0'1552'0,"0"0"320"0,0 0-1488 0,0 0-384 0,1-7 0 0,1-1 0 0,0 0 1776 0,2-4 272 15,2 0 64-15,3-4 16 0,2-2-1152 0,1-3-224 16,3-2-48-16,1-2-16 0,1-1-512 0,1 0-176 16,0-3 0-16,0 3 144 15,0 3-944-15,-1 4-192 0,-2 2-32 0,-1 2-18144 16</inkml:trace>
  <inkml:trace contextRef="#ctx0" brushRef="#br0" timeOffset="23775.666">14787 6714 39039 0,'-22'7'1728'0,"11"-3"368"0,-2-2-1680 0,-2 1-416 16,2-3 0-16,-1 0 0 0,0 0 1472 0,3 0 192 16,0-3 64-16,2 1 0 0,1 0-1184 0,2-1-224 15,1 0-64-15,1 0 0 16,1 0-2448-16,2 0-496 0</inkml:trace>
  <inkml:trace contextRef="#ctx0" brushRef="#br0" timeOffset="24363.945">13717 7319 21183 0,'0'0'1888'0,"-5"2"-1504"16,1 1-384-16,-1 0 0 0,-1 1 3376 0,1 1 592 15,1 1 128-15,1 1 32 0,0 1-2384 0,1 2-464 16,0 0-112-16,1 1-16 0,1 1-656 0,1 1-144 16,0 0-32-16,2-1 0 0,-1 0-192 0,2 1-128 15,0-3 160-15,1-2-160 0,1-1 160 0,1 0-160 16,-2-4 160-16,2 0-160 0,0-1 176 0,1-2-176 16,-1-2 192-16,1-1-192 0,-2 0 176 0,2-4-176 15,0 0 160-15,0 1-160 0,-2-1 176 0,1 2-176 16,-1 0 192-16,0 0-192 0,-6 5 160 0,0 0-160 0,7 1 128 0,-1 3-128 15,-2 1 176-15,0 3-48 16,0 1-128-16,0 1 192 0,-1 0-32 0,1-1-16 16,-1 0 0-16,3 0 0 0,1-3 16 0,1 0 0 15,1-3 0-15,1-1 0 0,0-1-32 0,2-2 0 16,0-3 0-16,1-1 0 0,-3-1 144 0,1 0 32 0,1-2 0 0,-1-2 0 16,0-2-16-16,0 0 0 0,-1 1 0 0,-1-1 0 15,-2 0-160-15,2 2-128 0,-2-3 144 0,0 1-144 16,0 0 128-16,-1 1-128 0,-1 0 0 0,1 1 144 0,-2 1-144 0,-1 1-176 15,0 2 48-15,-1 0 0 16,0 1-1968-16,1 1-384 0,-3 4-80 0</inkml:trace>
  <inkml:trace contextRef="#ctx0" brushRef="#br0" timeOffset="24535.24">14220 7468 22111 0,'-4'11'1968'0,"2"-6"-1584"15,0 2-384-15,-1 2 0 0,0-3 3616 0,1 2 640 16,0 1 128-16,0-4 32 0,-1 0-2560 0,3-5-512 16,0 0-112-16,0 0-16 0,0 0-672 0,0 0-144 15,0-5-16-15,0-3-16 16,3-4-1584-16,-1-1-304 0,-1-4-64 0,1-1-16240 0</inkml:trace>
  <inkml:trace contextRef="#ctx0" brushRef="#br0" timeOffset="24655.906">14207 7203 24879 0,'-4'10'1088'0,"2"-6"256"0,-2 1-1088 0,2 0-256 15,2-5 0-15,-3 7 0 0,1-2 2240 0,1 0 384 0,1-5 64 0,0 0-11696 16,4 5-2336-16</inkml:trace>
  <inkml:trace contextRef="#ctx0" brushRef="#br0" timeOffset="24842.441">14452 7335 36735 0,'-2'20'1632'0,"1"-9"336"0,0 2-1584 0,0 2-384 16,0 4 0-16,1 5 0 0,0 2 1536 0,0 2 208 16,1 4 48-16,0-3 16 0,1 1-1168 0,-1 0-256 15,0-3-32-15,0-2-16 0,0-1-336 0,0-3-192 16,0-1 32-16,0-4 0 15,0-2-2912-15,-1-1-576 0</inkml:trace>
  <inkml:trace contextRef="#ctx0" brushRef="#br0" timeOffset="25093.42">14461 7297 25791 0,'0'0'2304'0,"-2"-5"-1856"16,0-2-448-16,1 0 0 0,1 0 2480 0,2 0 400 15,0 2 64-15,0 1 32 0,2 1-1696 0,2 1-352 16,2 0-64-16,1 2-16 0,1 0-528 0,0 2-96 0,4 2-32 0,-1 1 0 16,-1 0-192-16,-2 2 0 15,2 1 128-15,-1 2-128 0,-3-1 352 0,-1 1 32 16,-1 1 0-16,-3 1 0 0,-4-1 192 0,-1 0 64 0,-2 2 0 0,-1 2 0 16,-3-2-64-16,-1 2-16 0,-2 0 0 0,1-1 0 15,-1 0-400-15,0-2-160 0,0-1 128 0,3-3-128 16,-1-1-192-16,4-2-112 0,5-5-16 0,0 0-13200 15,0 0-2640-15</inkml:trace>
  <inkml:trace contextRef="#ctx0" brushRef="#br0" timeOffset="25352.092">14802 7392 29599 0,'0'0'1312'0,"8"-2"272"0,-2-1-1264 0,2 1-320 16,0-1 0-16,1 0 0 0,0 0 1280 0,-1-2 208 15,0 0 48-15,0-1 0 0,0 0-880 0,0 1-160 16,-1-3-48-16,0 0 0 0,-1 1-272 0,-1-1-176 16,-2 1 192-16,-1 1-192 0,-2 0 368 0,0 6-48 15,-3-4 0-15,-1 3 0 0,-3-1 704 0,-1 4 144 16,-2 3 32-16,-1 1 0 0,-3 2-304 0,0 3-48 16,-1 1-16-16,-1 2 0 0,0 2-256 0,-1 2-64 15,2 1-16-15,4 2 0 0,2-1-64 0,2 1-16 16,4-2 0-16,4 0 0 0,4-1-416 0,3-4 0 0,5-2 0 0,2-3 0 31,4-3-2352-31,2-4-544 0</inkml:trace>
  <inkml:trace contextRef="#ctx0" brushRef="#br0" timeOffset="25602.096">15218 7261 33167 0,'-24'8'2944'0,"13"-3"-2352"0,-3 1-464 0,0 0-128 15,0 0 3424-15,3 0 672 0,2-1 128 0,3-1 16 16,3 1-2464-16,3-5-496 0,3 6-112 0,3 0-16 16,1 0-944-16,3 1-208 0,2 1 0 0,0 0 0 15,1 1 0-15,-1 2 0 0,0 1 0 0,-1 1 0 16,-1 0-448-16,-1 3-48 0,-4 0-16 0,-1 2 0 16,-3 0-48-16,-1-1-16 0,-5 1 0 0,-2-2 0 0,-2-1 576 0,-2 0 0 15,-3-2 0-15,-2-1 0 0,-1-2 208 0,-3-2-48 16,1-3-16-16,1-3 0 15,-1-6-992-15,2-2-208 0,-1-4-32 0</inkml:trace>
  <inkml:trace contextRef="#ctx0" brushRef="#br0" timeOffset="25996.415">17806 7341 19343 0,'0'0'1728'0,"0"0"-1392"16,0 0-336-16,0 0 0 0,4-3 3968 0,1 1 736 15,2 0 144-15,2-1 16 0,3 0-4064 0,0 1-800 16,2-3-192-16,2 2-32 15,2 1-1056-15,1-2-224 0,-1 1-32 0,2 1-16 16,1 1 528-16,-2 1 128 0,1 0 0 0,-2 1 16 0,-1 0 1104 0,-2 2 224 16,-2-2 32-16</inkml:trace>
  <inkml:trace contextRef="#ctx0" brushRef="#br0" timeOffset="26132.469">18465 7389 8287 0,'18'0'736'0,"-10"0"-592"15,-1-1-144-15,2 0 0 0,0 0 7232 0,1 0 1424 16,0-1 288-16,1 0 48 0,-3-1-6272 0,2-1-1248 16,1 1-256-16,-1-2-64 15,-1 1-2048-15,-1 0-432 0,1-1-80 0</inkml:trace>
  <inkml:trace contextRef="#ctx0" brushRef="#br0" timeOffset="26221.416">18840 7398 24879 0,'0'0'2208'0,"0"0"-1760"0</inkml:trace>
  <inkml:trace contextRef="#ctx0" brushRef="#br0" timeOffset="33037.239">16731 793 23039 0,'0'0'1024'0,"0"-4"192"0,0-2-960 0,0 0-256 15,1 0 0-15,-1 1 0 0,1-2 3568 0,1 1 656 16,0 0 144-16,-2 6 32 0,4-5-2464 0,-4 5-480 16,0 0-112-16,0 0 0 0,0 0-480 0,5 5-96 15,-1 2 0-15,0 5-16 0,-1 4-160 0,-2 5-16 16,-1 3-16-16,0 2 0 0,-1 1-320 0,-2 1-64 15,-1-4-16-15,0 3 0 0,-2-1-160 0,-1 0 0 16,2 0 0-16,1-1 0 0,0 0 0 0,1-2 0 16,1-4 0-16,2-4-176 15,0-3-224-15,2-3-48 0,1-2-16 0,-3-7 0 16,7-1-2176-16,1-5-432 0,1-4-96 0</inkml:trace>
  <inkml:trace contextRef="#ctx0" brushRef="#br0" timeOffset="33369.996">17067 680 38175 0,'0'0'1696'0,"0"0"352"0,-4 4-1648 0,0 2-400 0,2 2 0 0,-2 0 0 16,-1 3 1504-16,0 2 224 0,0 3 32 0,-1 2 16 16,0 1-864-16,0 1-160 0,1 1-48 0,2 0 0 15,-2 3-512-15,1-1-192 0,1 0 144 0,2-1-144 16,0-1 128-16,1-1-128 0,1-1 128 0,2-1-128 0,2 1 144 0,2-2-144 15,2-4 160-15,5-2-160 0,1-2 0 0,3-3 128 16,6-4-128-16,-1-2 0 0,2-5 0 0,0 0 0 16,-2-4 0-16,-2 1 0 0,-2-2 0 0,-4 1 0 15,-3-2 0-15,-2 1 0 0,-3 0-208 0,-3 2 64 16,-3-1 16-16,-2-1 0 0,-1-1 128 0,-5 2 0 16,-3-1 0-16,-2 0 128 0,-1 2 80 0,-3 0 32 15,-1 1 0-15,0 2 0 0,-3 1 16 0,2 1 0 16,2-1 0-16,2 3 0 0,1-2-256 0,3 2 0 15,3 0 0-15,5-1 0 16,2 2-1552-16,6-5-416 0,5-1-80 0,3 1-11312 16,5-2-2256-16</inkml:trace>
  <inkml:trace contextRef="#ctx0" brushRef="#br0" timeOffset="33671.885">17569 870 18431 0,'0'0'1632'0,"-6"3"-1312"0,-2 0-320 0,-1 1 0 15,-1 1 4640-15,-1 1 864 0,1 3 160 0,-1 2 32 16,-1 2-3424-16,-1 3-688 0,0-2-144 0,1 1-32 16,2 2-448-16,2 2-112 0,2-2-16 0,3 2 0 15,2-1-320-15,3 0-64 0,3 0 0 0,4-3-16 16,3-2-272-16,5-3-160 0,7-4 192 0,1-5-192 16,2-4 144-16,2-5-144 0,0-1 0 0,-3-2 144 15,-1-3-144-15,-4-2 0 0,-1 1 144 0,-3-2-144 0,-3 2 128 16,-2-3-128-16,-3 1 160 0,-2-2-160 0,-4 0 448 0,-2-2-16 15,-1-1 0-15,-3 0 0 0,-2 4-48 0,-1-3-16 16,-3 2 0-16,-2 4 0 0,0-2-176 0,-4 2-48 16,-3 1 0-16,-1 3 0 0,-3 3-144 0,2 2 0 15,-2 2 0-15,4 2 0 16,2-1-960-16,2 1-192 0,4 2-16 0,2 0-16 16,3 3-2016-16,5-3-416 0</inkml:trace>
  <inkml:trace contextRef="#ctx0" brushRef="#br0" timeOffset="33927.847">18248 922 37487 0,'0'0'1664'0,"0"0"336"0,0 0-1600 0,0 0-400 0,0 0 0 0,0 0 0 16,0 6 1792-16,0 1 256 0,-1 1 64 0,1 2 16 16,-2 1-1104-16,-1 0-240 0,-1 2-32 0,1 0-16 15,-1-1-544-15,1 2-192 0,0-2 0 0,0 1 144 32,1-1-896-32,1-2-176 0,1-2-32 0,1-2-16 15,-1-6-2320-15,0 0-464 0</inkml:trace>
  <inkml:trace contextRef="#ctx0" brushRef="#br0" timeOffset="34055.929">18230 665 18431 0,'0'0'1632'0,"-5"1"-1312"0,5-1-320 0,-5 3 0 0,-1-3 3904 0,6 0 720 16,-5 1 144-16,5-1 32 0,0 0-3584 0,0 0-720 16,0 0-144-16,0 0-11120 15,6 5-2224-15</inkml:trace>
  <inkml:trace contextRef="#ctx0" brushRef="#br0" timeOffset="34227.459">18518 629 16575 0,'0'0'1472'0,"-2"8"-1168"15,0-3-304-15,-1 1 0 0,0-1 5584 0,-1 1 1072 16,0 4 192-16,1 2 64 0,-1 4-4192 0,0 0-832 0,0 3-160 0,1 1-48 16,0 2-992-16,1 2-208 15,-1 1-32-15,1 0-16 0,0-3-432 0,1-1 128 16,0-2-128-16,1-2 0 15,0 1-688-15,0-4-208 0,0-1-64 0,0-2 0 16,-1-3-2448-16,1-1-496 0</inkml:trace>
  <inkml:trace contextRef="#ctx0" brushRef="#br0" timeOffset="34670.56">18442 950 19343 0,'0'0'848'0,"0"0"192"0,7 0-832 0,1 1-208 0,1-1 0 0,0 1 0 15,1-2 3584-15,1 1 688 0,-1-1 128 0,0 0 16 16,2-3-3040-16,0-1-608 0,0 0-128 0,-1-1-32 15,1 1-416-15,-1 2-192 0,0-3 160 0,-2 0-160 16,0 1 128-16,0-1-128 0,-1 0 0 0,-1 0 0 16,-1 0 128-16,0 2-128 0,-1-2 0 0,1 0 0 0,-1 1 192 15,-5 5-48-15,4-5-16 0,-4 5 0 16,0 0 192-16,0 0 16 0,0 0 16 0,0 7 0 0,-2 2-352 0,0 1 0 16,-1 2 0-16,1 1 0 0,-1 2 336 0,1 0 112 15,1-2 0-15,0 0 16 0,1-2 0 0,2-2 0 16,1 0 0-16,2-1 0 0,0-1-208 0,2-1-32 15,0 0-16-15,-1-3 0 0,-6-3 96 0,9-1 16 16,1-2 0-16,0 0 0 0,2 0 48 0,-1-2 16 16,1-2 0-16,0-1 0 0,-1-4-128 0,1 1-32 15,0-3 0-15,0-1 0 0,0 0-96 0,1 0 0 16,0-1-128-16,-1 2 192 0,1-1-192 0,-1 1-192 16,-1 2 48-16,0 2 0 0,-1 0 16 0,0 3 0 15,0 2 0-15,-2 4 0 0,-1 3 0 0,-1 2 0 16,-2 3 0-16,0 2 0 0,-3 1 416 0,0 3 96 15,0 2 0-15,-2-1 16 0,0 1-16 0,1 0-16 16,-1-1 0-16,0-1 0 0,0-2 144 0,2-1 16 16,-1-2 16-16,0 0 0 0,0-1-416 0,2 1-128 0,-1 0 0 0,1-3 0 31,-2-5-1504-31,0 0-352 0,7 0-80 0,0-2-16 16,1 1-1104-16,0-1-208 0,1 0-64 0</inkml:trace>
  <inkml:trace contextRef="#ctx0" brushRef="#br0" timeOffset="34971.139">19044 945 11055 0,'-7'7'976'0,"7"-7"-784"0,-6 3-192 0,6-3 0 0,0 0 3728 0,0 0 704 15,0 0 144-15,0 0 32 0,0 0-2880 0,5-3-560 16,1-1-112-16,3-2-32 0,1-1-128 0,2-1-48 15,1 0 0-15,0 0 0 0,0 0 16 0,0-1 0 16,-1 2 0-16,-1 0 0 0,1 3 352 0,-1-2 64 16,-3 2 0-16,1 1 16 0,0 0-272 0,0 1-64 15,-1 2-16-15,-2 0 0 0,1 3-320 0,-2 2-64 16,-1 1-16-16,-1 0 0 0,0 1-288 0,-1 1-48 16,-1 0-16-16,-1 1 0 0,-1 2-192 0,0-1 0 0,-1 1 0 0,0-1 0 15,1-1 0-15,0-3 0 0,1 0 0 0,2 0 0 31,2-1-1088-31,3-1-176 0,1-2-16 0,1-2-12192 0,4-4-2432 0</inkml:trace>
  <inkml:trace contextRef="#ctx0" brushRef="#br0" timeOffset="35257.778">19536 789 16575 0,'5'-11'736'0,"-3"6"160"0,-1-1-720 0,-1 0-176 0,-2-2 0 0,-1 2 0 15,-1 2 6016-15,-2 0 1184 0,-1 1 224 0,-1 1 64 16,-2 2-4480-16,0 0-880 0,-1 3-176 0,2 2-32 15,0 1-672-15,0 2-128 0,2 2-32 0,2-1 0 16,3 2-816-16,2 1-272 0,2 1 160 0,4 2-160 0,1 0 128 0,2 2-128 16,1-2 128-16,-1 0-128 0,2 2 0 0,-2-1 0 15,0-1 0-15,-4 0 0 0,-2 0 0 0,-2-1 0 16,-5 1 0-16,-2-1 0 0,-1-1 352 0,-3 0 96 16,-2 0 0-16,-1-2 16 0,0 1-16 0,-2-1 0 15,2-1 0-15,-2-5 0 0,0-2-208 0,3-2-48 16,-2-2-16-16,0-1 0 15,0-2-736-15,-1-3-144 0,-1-3-16 0,0-3-16 16,0-1-4048-16,-3-9-800 0,-1-3-176 0,-1-3-16 0</inkml:trace>
  <inkml:trace contextRef="#ctx0" brushRef="#br0" timeOffset="40177.196">10413 5188 24991 0,'0'0'544'0,"0"0"112"0,3-6 32 0,-1 0 16 0,1 1-560 0,0-3-144 0,0-1 0 0,1 1 0 15,2-1 960-15,-1 0 176 0,-1 0 16 0,1 1 16 16,0-1 64-16,0 0 16 0,1 1 0 0,0 0 0 16,0 0-32-16,0 0-16 0,0 1 0 0,1 0 0 15,-1-2-384-15,0 0-80 0,1 1-16 0,1 2 0 16,0-1-256-16,1 1-48 0,-2 1-16 0,3-2 0 15,0 2-192-15,1 0-32 0,0 0-16 0,2 0 0 0,2-2-16 0,-1 0 0 16,2 1 0-16,1-1 0 0,0-1 144 0,2 1 32 16,0 1 0-16,2 0 0 0,-2 0-80 0,-1 1-16 15,1 0 0-15,0 2 0 0,1 0 16 0,-2 0 0 16,0 1 0-16,2 1 0 0,-1 0-48 0,1 1-16 16,-1 0 0-16,2 0 0 0,-1 1-48 0,2-1-128 15,-2-1 192-15,3 0-64 0,0 0 0 0,0 0-128 16,0 0 192-16,1-2-64 0,-1 1 32 0,1-3 0 15,-1 0 0-15,10-2 0 0,-4 2-160 0,-2 0 192 16,-1 0-192-16,0 1 192 0,-3 2-192 0,1 0 0 16,-2 1 0-16,0 2 128 0,-1 1-128 0,0 0 0 15,-2 1 0-15,1 0 0 0,-2 0 128 0,-2 1-128 16,1 0 0-16,-1 0 128 0,-1-2-128 0,1 0 192 16,-2 0-192-16,3-1 192 0,2-2-192 0,-2 0 0 0,-1-1 144 15,2 0-144-15,1 0 0 0,2 0 128 0,-1 0-128 16,0 1 0-16,1 0 128 0,1 1-128 15,-1 0 160-15,2 1-160 0,-2 1 144 0,0 1-144 0,-1 0 128 16,-1 1-128-16,-3 0 0 0,2 1 0 0,-1-2 128 0,-2 0-128 16,1-2 0-16,0 2 0 0,-2 0 0 0,3-1 0 15,-3-2 0-15,1 1 0 0,0 0 128 0,1 0-128 16,0 0 0-16,1 0 0 0,-1-1 0 0,3 0 0 16,0-1 0-16,1 0 0 0,2 0 128 0,0 0-128 0,0 0 0 0,-1 0 0 15,2-1 0-15,-3 1 0 0,1 1 0 16,0-2 0-16,-1-1 0 0,0 2 0 0,2-3 0 0,1 1 0 15,2 1 128-15,0-1-128 0,2 2 0 0,0 0 0 16,0 1 0-16,2 1 0 0,-2 2 0 0,1-1 0 16,1 1 0-16,-3-3 0 0,0 1 0 0,1-1 0 15,0-1 128-15,3-1-128 0,1-1 0 0,0-2 0 16,2-1 0-16,1 1 0 0,2 1 0 0,0 1 0 16,1-1 0-16,-4 0 0 0,-1 1 0 0,-1-1 0 15,-2 0 0-15,1 1 0 0,-1 0 0 0,0 1 0 16,1-1 0-16,-1 2 0 0,-1 1 0 0,3 1 0 15,-1 2 0-15,0-2 0 0,2 0 0 0,-3 0 0 16,-3-1 0-16,3 0 0 0,-1-1 0 0,0-1 0 16,4-1 0-16,0 1 0 0,0-2 0 0,2 3 0 15,-1-3 0-15,-1 2 0 0,0-1 0 0,-1 1 0 16,-3 0 0-16,-1 0 0 0,-1 1 0 0,-2 0 0 16,1 1 0-16,-8 0 0 0,3 0 0 0,1 1 0 0,2 0 0 0,8 1 0 15,-3 0 0-15,0 1 0 0,-1-1 0 0,1 1 0 16,-2 0 0-16,0 0 0 15,1-1 0-15,0 0 0 0,-2-1 0 0,0-1 0 0,0-2 0 0,2 1 0 16,-2-2 0-16,4 2 0 16,0 0 0-16,0-1 0 0,0 0 0 0,-1 2 0 15,0 0 0-15,-1 1 0 0,-2 2 0 0,-1-2 0 16,-2 1 0-16,0 0 0 0,-3 1 0 0,3 0 0 0,-2 1 0 0,2-2 0 16,-1-1 0-16,2 0 0 0,0-1 0 0,1 0 0 15,-1 0 0-15,2 1 0 0,1 1 0 0,0 0 0 16,2 0 0-16,-2-1 0 0,-1 1 0 0,-1 1 0 15,0-2 0-15,-3 1 0 0,-1 0 0 0,0 1 0 16,2 0 0-16,1-1 0 0,2-2 0 0,-1 1 0 16,1 0 0-16,3-1 0 0,0-1 0 0,2 0 0 15,3-1 0-15,-1 1 0 0,-1-4 0 0,-1 1 0 0,-2-1 0 0,1 0 0 16,2-2 0-16,0 1 0 0,1-1 0 0,0 1 0 16,1 1 0-16,-2 1 0 0,2 1 0 0,0 1 0 15,-3-1 0-15,-1 1 0 0,-1-2 0 0,-4 3 0 16,-1-3 0-16,2 2 0 0,-1 0 0 0,2-1 0 15,-2-1 0-15,3 1 0 0,-1 0 0 0,0 1 0 16,0-1 0-16,2 1 0 0,1-3 0 0,-2 2 0 16,-1 0 0-16,-1-1 0 0,-3 0 0 0,0 1 0 15,-2 1 0-15,0 0 0 0,-2 1 0 0,0-1 0 16,0 1 0-16,-2 0 0 0,0 0 0 0,0-1 0 16,-1 1 0-16,1 0 0 0,0 0 0 0,-2-1 0 15,1 0 0-15,0 0 0 0,-2 0 0 0,1 0 0 16,-1-1 0-16,-2 1 0 0,0-2 0 0,-1 1 0 15,-1-2 0-15,-2 1 0 0,-1 0 0 0,-1 0 0 0,0 0 0 16,-5 4 0-16,4-5 0 0,-4 5 0 0,3-7 0 0,1 2 0 16,-4 5 0-16,3-5 0 0,-3 5 0 0,0 0 0 15,3-7 0-15,-3 7 0 16,3-5 0-16,-3 5 0 0,5-5 0 0,-5 5 0 0,4-3 0 0,1 0 0 16,0-2-144-16,-5 5 144 0,0 0 0 0,8-2 0 15,-8 2 0-15,7-1-128 0,-7 1 128 0,0 0 0 16,0 0 0-16,6 4 0 0,-6-4 0 0,5 6 0 15,-5-6 0-15,4 7-128 0,-4-7 128 0,3 9 0 16,2 0 0-16,-2 0 0 0,-1 1 0 0,0 1 0 16,-1 1 0-16,1 0 0 0,-1 1 0 0,1 1 144 0,0-1-144 0,1 1 0 15,0 0 0-15,2 0-176 0,-1-2 176 16,1 0 0-16,0-1 0 0,2-1 0 0,1 0 0 0,1-1 0 16,2-2 0-16,0-1 0 0,1-1 0 0,1-3 0 15,1 1 0-15,1-2 0 0,2-1 0 0,1-1 0 16,1-2 0-16,1 1 0 0,-1-1 0 0,3 1 0 15,0 0 0-15,2 0 0 0,-3-1 0 0,1 0 0 16,-2 0 0-16,0 1 0 0,-3 0 0 0,0 1 0 16,0 1 0-16,-1 0 0 0,0 0 0 0,0-2 0 15,2 1 0-15,0 1-128 0,0 0 128 0,2 0 0 16,0 0 0-16,4 0 0 0,0-1 0 0,3 0 0 16,-1 1 0-16,1-2 0 0,1 1 0 0,-3-1 0 15,-1 0 0-15,-2 0 0 0,1 1 0 0,-2-1 0 16,0 0 0-16,2-1 0 0,1-1 0 0,0-1 0 15,1 1 0-15,2 0 0 0,1 1 0 0,3 0 0 16,2 0 0-16,-1 1 0 0,-1-1 0 0,-1 1 0 0,-3 0 0 0,-2 0 0 16,0 2 0-16,1-3 0 0,1 1 0 15,1 2 0-15,1 0 0 0,1 0 0 0,-1 0 0 0,3 0 0 16,3-2 0-16,-1 1 0 0,-2-1 0 0,-1 0 0 16,-1 0 0-16,0 0-128 0,-2-1 128 0,3 0 0 15,-2 0-144-15,4 0 144 0,3 0-160 0,3-1 160 0,1-1 0 0,0 1 0 16,-1-1-128-16,-3 1 128 0,-3-1 0 0,1 1 0 15,2 1 0-15,1-2 0 0,3-1 0 0,2 1 0 16,3 0 0-16,1 1 0 0,-2-1 0 0,-4 1 0 16,-3 1 0-16,0 0 0 0,0 0 0 0,2 0 0 15,1-1 0-15,2 1 0 0,3 1 0 0,0-1 0 16,-2 2-128-16,-3 0 128 0,-4-1 0 0,1 1 0 16,0-1 0-16,2 2 0 0,2-2 0 0,3 1 0 15,3-1 0-15,-1 1 0 0,-1-1 0 0,-4 1 0 16,-3 0 0-16,-1 0 0 0,0 0 0 0,3-1 0 15,2 0 0-15,3 1 0 0,2-2 0 0,-3 2 0 16,-3 0 0-16,0 1 0 0,-3-3 0 0,0 1 0 16,-1-1 0-16,3 1 0 0,3-1 0 0,2 1 0 0,0 0 0 0,-1 1 0 15,-4 0 0-15,-2 0 0 0,-1 0 0 0,0 1 0 16,-1 0 0-16,2 0 0 0,3 1 0 0,2 0 0 16,2-1 0-16,-1 0 0 0,-1 0 0 0,-3 1 0 15,-3-1 0-15,3 0 0 0,-1 0 0 0,3 0 0 16,2-2 0-16,1 1 0 0,2 0-160 0,-4 0 160 15,-4 1 0-15,-2 0 0 0,0 0-144 0,-2 0 144 16,-2-1 0-16,0 0 0 0,1 0 0 0,3 0 0 16,4 1 0-16,-2 0 0 0,-1 0 0 0,-3 0 0 15,-1 0 0-15,-1 0 0 0,1 0 0 0,2 0 0 16,1 0 0-16,3 0-128 0,1 1 128 0,1 0 0 0,2 0 0 16,-3 0 0-16,-3 2 0 0,0 1 0 0,-5 1 0 0,0-1 0 15,0 0 0-15,0 1 0 0,-2 2 0 0,1 1 0 16,1 2 0-16,-1 1 0 0,-3 2 0 0,-1 0 0 15,0 2 0-15,-3 1 0 0,-2 1 0 0,-3 1 0 16,0 0 0-16,0-1 0 0,1 2 0 0,1-2 128 16,1 1-128-16,-1-1 0 0,1-2 128 0,0 0-128 15,3-4 0-15,0 0 144 0,1-1-144 0,-1-1 0 16,-2-2 0-16,-2 0 0 16,-2-4-2432-16,-3 0-576 0</inkml:trace>
  <inkml:trace contextRef="#ctx0" brushRef="#br0" timeOffset="40875.59">17433 4222 19343 0,'0'0'848'0,"0"0"192"0,0 0-832 0,0 0-208 16,0 0 0-16,0 0 0 0,-1 5 3200 0,-1 2 576 0,0 1 128 0,0 2 32 15,-1 2-2160-15,0-2-432 0,1 4-96 0,1 1-16 16,-2 0-656-16,1-1-144 0,0 0-32 0,2-2 0 15,-1 0-272-15,1-1-128 0,1-2 128 0,1-1-128 16,0-1 0-16,1-2-176 0,-3-5 16 0,7 0-11488 16,1-3-2288-16</inkml:trace>
  <inkml:trace contextRef="#ctx0" brushRef="#br0" timeOffset="41175.689">17699 4204 7359 0,'0'0'320'0,"-4"0"80"0,-2 2-400 0,-1 1 0 15,-1 1 0-15,0 1 0 0,-2 1 6352 0,-1 1 1200 16,-1 1 224-16,2 2 48 0,0 2-5392 0,0-1-1072 16,2 1-208-16,1 0-64 0,3 0-512 0,1-1-96 15,1 0-32-15,4-1 0 0,1 1-240 0,2-4-48 16,3 0-16-16,3-2 0 0,2-1-144 0,1-2 0 16,1-2 0-16,-1-2 128 0,-1-1-128 0,1-2 160 15,0-1-160-15,-1 2 160 0,-2-6-32 0,0 0-128 16,0-1 192-16,-2-1-64 0,-2 0-128 0,-1-1 128 15,-1 1-128-15,-2 0 128 0,-2-1-128 0,-1 2 192 0,-2 2-192 0,-1 1 192 16,-3 1-192-16,0 2 0 16,0 1 144-16,-2 1-144 15,0 1-336-15,0 1-144 0,0 1-32 0,2 1 0 16,2 1-448-16,4-2-80 0,0 0-32 0,0 0 0 16,0 0-1808-16,0 0-352 0,7 0-80 0,3-2-5792 0,1 1-1168 15</inkml:trace>
  <inkml:trace contextRef="#ctx0" brushRef="#br0" timeOffset="41414.036">17988 4187 14735 0,'0'0'1312'0,"0"7"-1056"0,-1-1-256 0,-1 3 0 16,-2 0 3376-16,-2 1 608 0,-2 1 128 0,-1 1 32 15,-1 2-2048-15,1-1-416 0,1 0-80 0,0-1 0 16,2-2-464-16,2 0-96 0,1-1-16 0,4-2 0 16,2 0-512-16,3-4-128 0,3 0 0 0,2-2-16 15,4-2-224-15,0-3-144 0,0-2 192 0,3-2-192 0,1-1 240 0,-1-2-64 16,-2 0-16-16,-2-1 0 0,-1 0 32 0,-2 1 16 15,-2-1 0-15,-3 2 0 0,-2 1 288 0,-2 0 48 16,-3 2 16-16,-3-1 0 0,-3 1 224 0,-3 2 48 16,-4-1 16-16,-2 1 0 0,-3 0-544 0,1 1-112 15,-2 1-32-15,0-1 0 16,1 2-752-16,-1-2-160 0,4 1-16 0,1 0-19648 0</inkml:trace>
  <inkml:trace contextRef="#ctx0" brushRef="#br1" timeOffset="83705.153">20384 3920 22111 0,'0'0'1968'0,"0"0"-1584"0,0-4-384 0,0-4 0 15,0 1 2512-15,2 0 432 0,1-1 64 0,0 0 32 16,0 3-720-16,1-2-144 0,0 0-16 0,-1 1-16 16,0 0-384-16,0 2-80 0,-3 4-16 0,0 0 0 15,0 0-384-15,0 0-64 0,0 0-32 0,-4 8 0 16,0 3-272-16,-4 5-48 0,-2 7-16 0,-2 1 0 16,-1 5-352-16,0 3-80 0,-4 4-16 0,0 1 0 15,-3 0-144-15,0 3-16 0,1 2-16 0,0 3 0 0,0 1-80 16,1 3-16-16,0 1 0 0,-1-3 0 0,-2-4-128 0,1-1 160 15,-2 0-160-15,1 0 160 0,-1-3-160 0,2-1 160 16,1-4-160-16,3-3 160 0,1-3-160 0,2-2 160 16,2-4-160-16,1-1 160 0,1-5-160 0,0-3 0 15,1-1 0-15,1-3 0 0,1-2 0 0,0-3 0 16,1 0 0-16,0-2 0 16,0-1-704-16,1-1-128 0,4 0-32 0,-4-2 0 15,0-1-1056-15,4 3-224 0,-1-3-32 0,0-2-16 16,1 5-1648-16,1-5-320 0</inkml:trace>
  <inkml:trace contextRef="#ctx0" brushRef="#br1" timeOffset="84022.738">19811 4816 32655 0,'0'0'1440'0,"0"0"304"0,0 0-1392 0,0 0-352 16,0 0 0-16,0 0 0 0,0 0 1488 0,0 0 240 0,0 0 32 0,0 0 16 15,0 0-768-15,0 0-160 0,3-7-16 0,1 2-16 16,-4 5-304-16,5-5-48 0,-5 5-16 0,0 0 0 16,0 0 16-16,7 1 0 0,-4 1 0 0,2 3 0 15,-1 4-48-15,-1 3-16 0,-2 1 0 0,-1 3 0 16,-2 2-112-16,0 0-32 0,-1 0 0 0,-1-1 0 16,0 1 144-16,1 1 32 0,0-3 0 0,1 0 0 15,1-2 16-15,1-1 16 0,1 0 0 0,2-3 0 16,2-3 0-16,2-2 0 0,4-3 0 0,4-2 0 0,0-3 128 0,7-3 32 15,3-1 0-15,3-2 0 0,2-3-224 0,-2 2-32 16,-1 0-16-16,-2 1 0 0,-2-2-352 0,-3 1 0 16,-2-1 0-16,-3 1 128 15,-1 0-2192-15,-2 0-432 0</inkml:trace>
  <inkml:trace contextRef="#ctx0" brushRef="#br1" timeOffset="84705.95">20916 2555 24879 0,'0'0'2208'0,"0"0"-1760"15,0 0-448-15,0 0 0 0,0 0 3184 0,0 0 544 0,0 0 112 0,4 5 32 16,-2 3-1392-16,-1 5-288 0,-2 2-48 0,-2 7-16 16,-3 5-912-16,0 4-176 0,0 3-32 0,-1 1-16 15,0 2-544-15,0 0-128 0,-1-2 0 0,0-3-16 16,0-1-304-16,1-2 128 0,1-1-128 0,-1-2 0 16,2 0 0-16,0-3 0 0,0-1 0 0,1-2 0 31,-1-3-896-31,1-2-192 0,0-4-48 0,0-2-13344 0,0-4-2672 0</inkml:trace>
  <inkml:trace contextRef="#ctx0" brushRef="#br1" timeOffset="85078.599">20696 2923 32255 0,'0'0'2864'0,"0"0"-2288"16,0 0-576-16,0 0 0 0,6-1 2288 0,2-1 336 15,0 0 80-15,5 0 16 0,1-2-1488 0,1 3-288 16,2-2-64-16,3 1-16 0,-1-1-528 0,2 2-96 15,-2-1-32-15,1 1 0 0,-3 1-208 0,0 1 128 16,0 1-128-16,-3 0 0 0,0 3 0 0,-2 2 0 0,-1 0 0 0,-2 1 0 16,-2 1 0-16,-2 0-256 15,-2 3 16-15,-2-2 16 0,-2 2 32 0,-1-1 16 16,-1 1 0-16,-1 1 0 0,0 1 176 0,0-1 144 16,1 1-16-16,0 0-128 0,1-2 576 0,2 1 16 15,-1-2 0-15,1 0 0 0,1-2-112 0,2 1-32 0,0-4 0 0,2 0 0 16,1-2-224-16,1-1-48 0,2-2-16 15,1-3 0-15,2-2-160 0,0-3 0 0,3-2 0 16,0-1 128-16,1-2-128 0,-2-1 0 0,-2 0 144 0,0 0-144 16,-2-1 0-16,-1 2 144 0,-4 1-144 0,-1 2 0 15,-2-3 144-15,-4 1-144 0,-2 1 0 0,0 2 144 16,-2-1-144-16,-2 0 0 0,-2 1 0 0,-1 1 0 16,1 0-256-16,0 3-96 0,0-1-16 0,2 1 0 15,1 1-1888-15,3 0-384 0,0 1-80 0,4 2-16176 16</inkml:trace>
  <inkml:trace contextRef="#ctx0" brushRef="#br1" timeOffset="85226.963">21284 2934 23951 0,'0'0'2128'0,"2"7"-1696"16,-2-1-432-16,-1 2 0 0,0 1 4208 0,-1 1 752 16,-1 0 160-16,0-1 16 0,-1 1-3008 0,0 1-592 15,0-1-128-15,0 0-32 0,1-2-896 0,0 0-176 16,0 0-48-16,1-3 0 15,2-5-912-15,0 0-192 0,0 0-48 0,0 0-12896 16,0 0-2592-16</inkml:trace>
  <inkml:trace contextRef="#ctx0" brushRef="#br1" timeOffset="85353.572">21328 2715 26719 0,'-10'-2'2368'0,"6"1"-1888"16,-2 0-480-16,1 0 0 0,0 1 1664 0,0-2 224 15,0 0 48-15,5 2 16 0,0 0-1504 0,0 0-288 0,0 0-160 0</inkml:trace>
  <inkml:trace contextRef="#ctx0" brushRef="#br1" timeOffset="85545.015">21536 2586 23039 0,'0'0'2048'0,"-3"5"-1648"0,-3 0-400 0,-1 3 0 15,0 2 5168-15,-1 2 944 0,1 2 192 0,-1 4 32 16,-2 3-4080-16,0 2-816 0,2 2-160 0,0 3-48 0,0 0-784 16,0 2-176-16,2-1-16 0,-1 0-16 0,2-2-240 0,1-1-160 15,0-3 32-15,2 1 0 16,1-4-1664-16,3 0-320 0,0-2-64 0,1-2-18176 16</inkml:trace>
  <inkml:trace contextRef="#ctx0" brushRef="#br1" timeOffset="85862.044">21545 2966 28559 0,'0'0'2544'0,"-3"5"-2032"15,3-5-512-15,-1 4 0 0,1-4 3520 0,0 0 592 16,0 0 128-16,0 0 32 0,5 3-2912 0,1-1-576 16,6-2-112-16,0-1-32 0,1-1-512 0,0-1-128 15,1 0 0-15,1-2 0 0,-2 0 0 0,2 1 0 16,-3-2-160-16,-1 0 160 0,0-2-320 0,-1-1 48 15,0 0 0-15,-3-1 0 0,-3 3 32 0,-1-3 16 16,0 2 0-16,-3-1 0 0,-1 1 224 0,-1 2 0 0,-2 2 0 0,-2 1 0 16,-1 3 400-16,-1 3-16 0,-3 2-16 0,0 3 0 15,-2 2 208-15,-1 2 32 0,-1 2 16 16,1 3 0-16,1-1-208 0,2-1-32 0,2 2-16 0,3-3 0 16,3 0-208-16,2 0-32 0,1 1-128 0,4-3 192 15,3-1-192-15,1-2 0 0,2-2 0 0,3-3 0 16,1-3-368-16,3-2 48 0,2-3 0 0,-2-3 0 15,1 0-1216-15,-2-5-224 0,2-1-48 0,0-2-11424 16,-1-2-2272-16</inkml:trace>
  <inkml:trace contextRef="#ctx0" brushRef="#br1" timeOffset="86024.884">22050 2558 25791 0,'0'0'2304'0,"-2"6"-1856"15,-2 2-448-15,-1 2 0 0,-1 1 2848 0,-1 2 480 16,-2 5 80-16,-2 3 32 0,-1 3-1376 0,2 3-272 15,0 3-48-15,-1 0-16 0,-1 1-960 0,2-1-192 16,-1 0-32-16,2-5-16 0,1 0-336 0,2-2-192 16,0-1 192-16,2-3-192 0,0-3 0 0,1-2-304 15,1-1 48-15,0-2-13424 16,0-3-2672-16</inkml:trace>
  <inkml:trace contextRef="#ctx0" brushRef="#br1" timeOffset="86170.47">21887 2872 22111 0,'0'0'1968'0,"0"0"-1584"16,0 0-384-16,0 0 0 0,0 0 4976 0,6-2 912 16,0 0 176-16,0 1 32 0,1 0-3920 0,1 2-800 15,-1 1-160-15,2 1-16 0,0 0-800 0,3 1-144 0,1 1-48 0,1 0 0 16,1 1-336-16,1 1-80 0,0-3-16 0,-1 1-14192 16,0 1-2848-16</inkml:trace>
  <inkml:trace contextRef="#ctx0" brushRef="#br1" timeOffset="86726.513">22421 3239 35935 0,'0'0'1600'0,"0"0"320"0,0 0-1536 0,-3-4-384 15,-1-1 0-15,2-1 0 0,0-2 1856 0,1-2 288 0,0-4 64 0,1-1 16 16,1-3-1072-16,1-1-192 0,-1-2-64 0,1 0 0 16,2 1-720-16,-1 0-176 0,0 1 0 0,1 1 0 15,0 0 0-15,2-1 0 0,1 1 0 0,2-1 0 16,-1 1 0-16,1 0 0 0,0 2 0 0,2 0 0 15,1-1 0-15,2 4 0 0,-3 0 0 0,3 2 0 16,-1 3 0-16,0 4 0 0,-2 0 0 0,1 3 0 0,-1 1-256 0,-2 3 16 16,0 2 0-16,-2 3 0 15,-1 4 96-15,-2 2 16 0,-3 0 0 0,-1 3 0 0,-3 0 416 0,-2 1 96 16,-2-3 0-16,-1 1 16 0,-2-2-400 0,0 0 0 16,-3-2 0-16,-1-1 0 0,0-2 0 0,-1 0 0 15,0-2 0-15,3-1 0 0,-1-2 0 0,4-2-176 16,2-1 176-16,4-2-192 15,3 1-2240-15,4-4-448 0</inkml:trace>
  <inkml:trace contextRef="#ctx0" brushRef="#br1" timeOffset="87307.9">22834 2789 23039 0,'-12'10'1024'0,"4"-5"192"0,-4 1-960 0,0 1-256 16,1 3 0-16,-1 2 0 0,-1 1 4672 0,0-3 896 15,2 2 192-15,1 0 16 0,0 1-3920 0,2-1-768 16,1 1-176-16,2-2-16 0,1-1-736 0,3-2-160 16,1 1 0-16,3-2 0 0,2-2-160 0,4-2-32 15,2-3 0-15,4-1 0 16,-1-3-512-16,4-1-96 0,1-3-32 0,0-2 0 16,0 0-96-16,-2-4-32 0,1 0 0 0,-2 1 0 15,-2-1 320-15,-1 1 48 0,0 1 16 0,-4 2 0 0,-1 1 576 0,-1 2 0 0,-3 1 0 0,-4 6 0 16,0 0 528-16,0 0 240 0,0 0 32 0,-3 8 16 15,-1 2 16-15,0 2 16 0,1 1 0 0,0 2 0 16,1 2-656-16,1-2-192 0,1 0 0 0,2 0 0 16,2 0-192-16,2-1-128 0,0 0 0 0,1-1-16 15,0 0-912-15,2-1-176 0,-3-2-48 0,1 0 0 16,-2 0 272-16,1-3 48 0,-2-1 16 0,0 0 0 0,0-1 880 0,-1 0 256 16,-1-1 0-16,-2-4 0 0,2 5 464 0,-2-5 224 15,0 0 32-15,0 0 16 0,0 0 272 0,0 0 48 16,4-2 16-16,-1-2 0 0,0-1-144 0,0-1-32 15,0-3 0-15,0-1 0 0,-1-1 32 0,0 0 0 16,-1 0 0-16,0-1 0 0,0-2-160 0,0 0-16 16,1-2-16-16,1-2 0 0,-1-1-272 0,1-4-48 15,3 1-16-15,0-3 0 0,1 0-400 0,1 1 0 16,3 1 128-16,1 1-128 0,0 2 0 0,1 3 0 16,0 4 0-16,-2 1 0 15,-1 4-480-15,0 1-32 0,1 3 0 0,-1 2 0 0,0 2 272 0,0 2 48 0,-1 4 16 0,1 2 0 16,-3 3-112-16,0 2-32 15,-2 0 0-15,-1 3 0 0,-3 0-64 0,-3 4 0 0,0-1-16 0,-3 1 0 16,-2 1 224-16,-1-2 176 16,-3-1-208-16,0-1 80 0,-3-2 128 0,2-2-192 0,-1-1 192 0,2-2-192 15,0-3 192-15,0-1 0 0,3-2 0 0,2-1 0 32,6-3-384-32,0 0-32 0,-2-4-16 0,3-2 0 15,3-2-1888-15,4-2-384 0,1-1-80 0</inkml:trace>
  <inkml:trace contextRef="#ctx0" brushRef="#br1" timeOffset="87618.667">23396 2809 35135 0,'0'0'1552'0,"0"0"320"0,0 0-1488 0,0 0-384 16,0 0 0-16,0 0 0 0,0 0 1328 0,0 0 192 16,0 0 32-16,0 0 16 0,0 0-896 0,-8 4-176 15,0 0-48-15,0 3 0 0,2 2-448 0,0 0 0 16,2 1 0-16,1 1 0 0,0 1 0 0,2 0 0 15,-1-1 0-15,3-3 0 0,3 2 0 0,-1-3 0 16,1-1 0-16,2-1 0 0,0-2 0 0,2-1 0 16,-2-2 0-16,1-2 0 0,1-1 640 0,2-5 48 15,-1 0 0-15,1-4 0 0,-2 1-128 0,0-3-32 16,2-2 0-16,-1 1 0 0,2-1-32 0,-1 1-16 16,-2-1 0-16,1 1 0 0,1 2-336 0,-1 1-144 15,-2-1 128-15,0 1-128 0,2 3 0 0,2 1 128 16,-1 0-128-16,-1 1 0 0,0 2-176 0,-1 2-112 15,0 1-32-15,2 1-13952 16,0-1-2816-16</inkml:trace>
  <inkml:trace contextRef="#ctx0" brushRef="#br1" timeOffset="87854.472">23885 2710 21183 0,'0'0'944'0,"0"0"192"0,0 0-912 0,0 0-224 16,0 0 0-16,7-3 0 0,1 1 5888 0,2-2 1120 15,0 1 224-15,1 0 64 0,2 3-5536 0,1-2-1104 16,-2 0-208-16,2 2-64 0,1 0-384 0,-1 2-320 15,-3 0 48-15,0 1-21184 16</inkml:trace>
  <inkml:trace contextRef="#ctx0" brushRef="#br1" timeOffset="87979.577">23870 2887 50447 0,'0'0'1104'0,"0"0"240"0,0 0 32 0,0 0 48 0,0 0-1136 0,0 0-288 0,0 0 0 16,0 0 0-16,0 0 656 0,8 0 80 15,0-3 16-15,4-2 0 16,3-2-1568-16,3-1-304 0</inkml:trace>
  <inkml:trace contextRef="#ctx0" brushRef="#br1" timeOffset="92895.843">24310 2591 30927 0,'0'0'1360'0,"0"0"304"0,-4 1-1344 0,-1 0-320 0,-1 0 0 0,0-1 0 15,0 0 1888-15,1 0 304 16,5 0 64-16,0 0 16 0,0 0-432 0,0 0-96 16,0 0-16-16,0 0 0 0,0 0-688 0,4-5-144 0,2 0-16 0,3 0-16 15,1 0-384-15,3 2-80 16,1-1-16-16,1 0 0 0,0 1-208 0,-4 2-48 16,0 0-128-16,0 1 192 0,0 1-32 0,-2 0-16 0,0 0 0 0,-1 2 0 15,-1 2-144-15,-1 0 0 16,-1 2 0-16,-3-1 0 0,-2 2 272 0,-2 1 32 0,-3 2 0 0,-1 2 0 15,-1 1-304-15,-4 6 160 0,-2 1-160 0,-1-2 128 0,-1 0-128 16,1-2 0-16,2 0 144 0,0-1-144 0,1 0 128 16,1-3-128-16,3-1 128 0,1 0-128 0,2-2 352 0,1-1 0 15,2 0 0-15,1-3 0 0,0-6-352 16,4 5 0-16,1 0 0 0,1-2 128 0,0 0-128 0,3-3 192 16,1 0-64-16,2 0 0 0,0-2-128 0,-1 0 0 15,0 0 0-15,1 1 0 0,-1-1 0 0,1 0-240 16,-1 0 48-16,1 0 0 15,-2 0-896-15,1 0-192 0,-1 0-16 0</inkml:trace>
  <inkml:trace contextRef="#ctx0" brushRef="#br1" timeOffset="93200.968">24683 2689 23951 0,'6'-18'2128'0,"-3"11"-1696"0,1-1-432 0,-1 0 0 0,0 1 2832 0,-1 2 496 16,-1-1 80-16,0 1 32 0,-1 5-1504 0,0 0-288 16,0 0-64-16,-4-2-16 0,-1 2-384 0,-1 2-80 15,0 1-16-15,-2 2 0 0,0 2-288 0,-2 1-64 16,0 3-16-16,0 3 0 0,1-1-320 0,0 4-64 16,0 1-16-16,1-1 0 0,1 1-16 0,2-1-16 0,1 0 0 0,3-1 0 15,2-2-32-15,2 0 0 0,2-1 0 0,2-2 0 16,0-2-32-16,2-1-16 0,1-2 0 0,1-2 0 15,2-2-32-15,1-2-16 16,0-2 0-16,1-2 0 0,0-2-160 0,-1-1 0 0,0-2 0 0,-1 0 128 16,-2-2-128-16,0-1 0 0,-2 0 0 0,-1-3 0 15,-2-2 0-15,-1 0 0 0,-2-1 0 0,-2 0 0 0,-1 2-400 16,0 0 32-16,-3 1 16 0,-1 3 0 16,-2 0-1216-16,0 3-240 0,1-1-48 0</inkml:trace>
  <inkml:trace contextRef="#ctx0" brushRef="#br1" timeOffset="93490.064">24997 2673 28559 0,'0'0'2544'16,"0"0"-2032"-16,0 0-512 0,-3-4 0 0,3 4 2544 0,-3-4 400 16,0 1 96-16,-1 0 16 0,4 3-1536 0,-4-2-304 15,-2 1-64-15,-1 2-16 0,-1 1-464 0,0 1-96 16,-1 3 0-16,2 0-16 0,-1 3-208 0,1 3-32 15,0 3-16-15,1 4 0 0,1 4 64 0,2 1 16 16,3 3 0-16,3-2 0 0,3-1 16 0,2-2 16 16,1-4 0-16,3-2 0 0,2-1-96 0,1-4 0 0,0-1-16 0,-2-5 0 15,1 0 48-15,0-3 16 16,-2-2 0-16,0-2 0 0,-2-2-80 0,0 0-16 16,-2-3 0-16,-1-4 0 0,-2-1 96 0,0-6 16 15,-1-1 0-15,-1-3 0 0,-1-2-128 0,-1 0-32 0,-1 0 0 0,-1 2 0 16,-1 1-96-16,-2 3-128 0,-1 1 176 0,0 2-176 15,-1 2 0-15,-1 2 0 0,0-1 0 0,-1 2 0 32,-1 2-1264-32,-1 1-352 0,-1 1-80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5:26.607"/>
    </inkml:context>
    <inkml:brush xml:id="br0">
      <inkml:brushProperty name="width" value="0.05" units="cm"/>
      <inkml:brushProperty name="height" value="0.05" units="cm"/>
      <inkml:brushProperty name="color" value="#004F8B"/>
    </inkml:brush>
  </inkml:definitions>
  <inkml:trace contextRef="#ctx0" brushRef="#br0">1 16 16239 0 0,'0'0'366'0'0,"0"0"55"0"0,0 0 26 0 0,0 0-53 0 0,0 0-98 0 0,0 0 530 0 0,0 2 262 0 0,7 65 3550 0 0,-3-13-3658 0 0,-2-40-829 0 0,0 0-122 0 0,0 0 1 0 0,1-1 0 0 0,0 1 0 0 0,1 0 0 0 0,0-1 0 0 0,1 0 0 0 0,3 5-30 0 0,9 1 0 0 0,6-14 0 0 0,-19-7 16 0 0,0 0-1 0 0,0-1 1 0 0,0 1 0 0 0,0-1-1 0 0,0 1 1 0 0,-1-1 0 0 0,1 0-1 0 0,-1-1 1 0 0,0 1-1 0 0,1-1 1 0 0,-2 1 0 0 0,1-1-1 0 0,2-3-15 0 0,3-4 96 0 0,100-155 1273 0 0,-72 105-1477 0 0,-35 60-75 0 0,-1 1-330 0 0,1-2-109 0 0,0 0-761 0 0,-1 1-2989 0 0,0 1 2861 0 0</inkml:trace>
  <inkml:trace contextRef="#ctx0" brushRef="#br0" timeOffset="264.685">370 195 13039 0 0,'0'0'598'0'0,"0"0"-10"0"0,0 0-234 0 0,0 0 426 0 0,0 0 226 0 0,0 0 46 0 0,0 0-46 0 0,0 0-234 0 0,0 0-106 0 0,0 0-24 0 0,0 0-74 0 0,0 0-302 0 0,0 0-136 0 0,0 0-30 0 0,0 0-112 0 0,0 0-454 0 0,0 0-200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6.883"/>
    </inkml:context>
    <inkml:brush xml:id="br0">
      <inkml:brushProperty name="width" value="0.05" units="cm"/>
      <inkml:brushProperty name="height" value="0.05" units="cm"/>
      <inkml:brushProperty name="color" value="#004F8B"/>
    </inkml:brush>
  </inkml:definitions>
  <inkml:trace contextRef="#ctx0" brushRef="#br0">143 1 14975 0 0,'0'0'687'0'0,"0"0"-16"0"0,0 0-235 0 0,0 0 604 0 0,0 0 310 0 0,0 1 68 0 0,-3 21 587 0 0,-5 52 1466 0 0,4 39-2461 0 0,18 40-1162 0 0,-14-151-87 0 0,0-2-565 0 0,0 0-246 0 0,0 0-944 0 0,-1-1-3763 0 0,-5-1-1615 0 0</inkml:trace>
  <inkml:trace contextRef="#ctx0" brushRef="#br0" timeOffset="248.806">1 184 8751 0 0,'0'0'674'0'0,"0"0"-150"0"0,6-7 3001 0 0,40-20 4810 0 0,-39 26-8005 0 0,-1 0 1 0 0,1 0 0 0 0,-1 0-1 0 0,1 1 1 0 0,-1 0 0 0 0,1 0-1 0 0,-1 1 1 0 0,1 0-1 0 0,-1 0 1 0 0,1 0 0 0 0,1 1-331 0 0,39 13 504 0 0,70 12-2846 0 0,-104-26 1029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23.302"/>
    </inkml:context>
    <inkml:brush xml:id="br0">
      <inkml:brushProperty name="width" value="0.05" units="cm"/>
      <inkml:brushProperty name="height" value="0.05" units="cm"/>
      <inkml:brushProperty name="color" value="#004F8B"/>
    </inkml:brush>
  </inkml:definitions>
  <inkml:trace contextRef="#ctx0" brushRef="#br0">100 815 9215 0 0,'0'0'422'0'0,"-1"1"-13"0"0,-13 4-248 0 0,-15 6 6627 0 0,23-12-3320 0 0,-12-10-1543 0 0,15 6-1633 0 0,-1 0 0 0 0,1 0 0 0 0,-1-1 0 0 0,1 1 0 0 0,1-1 0 0 0,-1 0 0 0 0,1 0 0 0 0,0 0 0 0 0,1 0 0 0 0,-1 0-1 0 0,1 0 1 0 0,0-1 0 0 0,1 1 0 0 0,-1 0 0 0 0,1 0 0 0 0,1-1 0 0 0,0-3-292 0 0,-2-1 252 0 0,2-33 114 0 0,2 0-1 0 0,2 0 1 0 0,1 0-1 0 0,3 1 1 0 0,1 0-1 0 0,2 1 1 0 0,2 0-1 0 0,20-39-365 0 0,-27 61 1 0 0,1 0-1 0 0,1 1 1 0 0,1 0 0 0 0,0 0-1 0 0,2 1 1 0 0,0 1 0 0 0,1 0-1 0 0,0 0 1 0 0,2 2 0 0 0,0 0-1 0 0,0 0 1 0 0,2 1 0 0 0,-1 1-1 0 0,7-3 0 0 0,15 3-1960 0 0,-22 9-6503 0 0,-7 3-211 0 0</inkml:trace>
  <inkml:trace contextRef="#ctx0" brushRef="#br0" timeOffset="1105.363">440 477 5527 0 0,'0'0'423'0'0,"1"-5"1283"0"0,3-3 13432 0 0,22 90-12781 0 0,-20-59-2329 0 0,-4-14-22 0 0,0-1 0 0 0,1 1-1 0 0,0 0 1 0 0,0-1-1 0 0,1 1 1 0 0,0-1 0 0 0,0 0-1 0 0,1 0 1 0 0,0 0 0 0 0,1-1-1 0 0,-1 0 1 0 0,4 2-6 0 0,-8-8 12 0 0,0 0 1 0 0,0 0-1 0 0,1-1 0 0 0,-1 1 0 0 0,1 0 1 0 0,-1-1-1 0 0,0 1 0 0 0,1-1 0 0 0,-1 0 1 0 0,1 1-1 0 0,-1-1 0 0 0,1 0 0 0 0,0 0 1 0 0,-1 0-1 0 0,1 0 0 0 0,-1 0 0 0 0,1 0 1 0 0,-1 0-1 0 0,1-1 0 0 0,-1 1 0 0 0,1-1 1 0 0,-1 1-1 0 0,1-1 0 0 0,-1 1 1 0 0,0-1-1 0 0,1 0 0 0 0,-1 0 0 0 0,0 0 1 0 0,0 1-1 0 0,1-1 0 0 0,-1 0 0 0 0,0-1 1 0 0,0 1-1 0 0,0 0 0 0 0,0 0 0 0 0,0 0 1 0 0,0-1-1 0 0,-1 1 0 0 0,1 0 0 0 0,0-1 1 0 0,-1 1-1 0 0,1 0 0 0 0,-1-1 0 0 0,1 1 1 0 0,-1-1-1 0 0,0 1 0 0 0,1-2-12 0 0,31-114 672 0 0,-32 115-544 0 0,0 2 0 0 0,0 0 1 0 0,6 6 150 0 0,47 94 241 0 0,-51-96-495 0 0,0 0 1 0 0,1 0-1 0 0,-1 0 0 0 0,1 0 1 0 0,0-1-1 0 0,0 1 0 0 0,1-1 0 0 0,-1 0 1 0 0,1 0-1 0 0,-1 0 0 0 0,1-1 0 0 0,0 1 1 0 0,0-1-1 0 0,0 0 0 0 0,0 0 1 0 0,0 0-1 0 0,1-1 0 0 0,-1 1 0 0 0,1-1 1 0 0,-1 0-1 0 0,1 0 0 0 0,-1-1 1 0 0,1 1-1 0 0,-1-1 0 0 0,1 0 0 0 0,0 0 1 0 0,-1-1-1 0 0,4 0-25 0 0,0-4 100 0 0,1 0-1 0 0,-1 0 1 0 0,0-1-1 0 0,0 0 1 0 0,0 0 0 0 0,-1-1-1 0 0,0 0 1 0 0,0-1-1 0 0,-1 1 1 0 0,0-1-1 0 0,0 0 1 0 0,-1-1 0 0 0,0 0-1 0 0,-1 1 1 0 0,0-1-1 0 0,0-1 1 0 0,-1 1-1 0 0,0-1 1 0 0,0 0-100 0 0,19-96-21 0 0,-22 105-87 0 0,0 1-11 0 0,0 0-68 0 0,0 0-281 0 0,-4-1-1087 0 0,-3-1-1242 0 0,2 3-4669 0 0,1 1-109 0 0</inkml:trace>
  <inkml:trace contextRef="#ctx0" brushRef="#br0" timeOffset="1736.766">586 235 5527 0 0,'0'0'423'0'0,"0"0"-22"0"0,0 0 943 0 0,0 0 443 0 0,0 0 90 0 0,0 0-105 0 0,0 0-486 0 0,2-1-213 0 0,10-7 494 0 0,-6 5-955 0 0,-1 0-1 0 0,0-1 0 0 0,0 0 1 0 0,0 0-1 0 0,0 0 1 0 0,0 0-1 0 0,-1-1 1 0 0,0 0-1 0 0,0 0 1 0 0,0 0-1 0 0,0-1-611 0 0,45-90 3184 0 0,-48 96-3183 0 0,-1-1 1 0 0,0 1-1 0 0,0 0 0 0 0,1-1 1 0 0,-1 1-1 0 0,0 0 0 0 0,1 0 1 0 0,-1-1-1 0 0,1 1 0 0 0,-1 0 0 0 0,0 0 1 0 0,1 0-1 0 0,-1-1 0 0 0,0 1 1 0 0,1 0-1 0 0,-1 0 0 0 0,1 0 1 0 0,-1 0-1 0 0,1 0 0 0 0,-1 0 0 0 0,0 0 1 0 0,1 0-1 0 0,-1 0 0 0 0,1 0 1 0 0,-1 0-1 0 0,1 0 0 0 0,-1 0 1 0 0,0 0-1 0 0,1 1 0 0 0,-1-1 1 0 0,1 0-1 0 0,-1 0 0 0 0,0 0 0 0 0,1 1 1 0 0,-1-1-1 0 0,0 0 0 0 0,1 0 1 0 0,-1 1-1 0 0,0-1 0 0 0,1 0 1 0 0,-1 1-1 0 0,0-1 0 0 0,0 0 0 0 0,1 1 1 0 0,-1-1-1 0 0,0 0 0 0 0,0 1-1 0 0,3 1 3 0 0,8 15-3 0 0,-6-6 6 0 0,30 35 52 0 0,-22-34-58 0 0,8-8-196 0 0,-19-5 152 0 0,9-2-1760 0 0,-5 2-96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35.901"/>
    </inkml:context>
    <inkml:brush xml:id="br0">
      <inkml:brushProperty name="width" value="0.05" units="cm"/>
      <inkml:brushProperty name="height" value="0.05" units="cm"/>
      <inkml:brushProperty name="color" value="#004F8B"/>
    </inkml:brush>
  </inkml:definitions>
  <inkml:trace contextRef="#ctx0" brushRef="#br0">54 107 14975 0 0,'-17'-6'1624'0'0,"15"6"-1548"0"0,1 0 1 0 0,0-1-1 0 0,0 1 0 0 0,-1 0 0 0 0,1 0 0 0 0,0 0 0 0 0,0 0 0 0 0,-1 0 0 0 0,1 1 1 0 0,0-1-1 0 0,0 0 0 0 0,-1 1 0 0 0,1-1 0 0 0,0 0 0 0 0,0 1 0 0 0,0-1 1 0 0,0 1-1 0 0,-1 0 0 0 0,1-1 0 0 0,0 1 0 0 0,0 0 0 0 0,0 0 0 0 0,1 0 1 0 0,-1 0-1 0 0,0 0 0 0 0,0-1 0 0 0,0 2 0 0 0,1-1 0 0 0,-1 0 0 0 0,0 0 1 0 0,1 0-1 0 0,-1 0 0 0 0,1 0 0 0 0,-1 0 0 0 0,1 1 0 0 0,0-1 0 0 0,-1 0 1 0 0,1 0-1 0 0,0 1 0 0 0,0-1 0 0 0,0 0 0 0 0,0 0 0 0 0,0 1-76 0 0,4 57 3406 0 0,-3-55-3391 0 0,1 1-1 0 0,-1-1 0 0 0,1 0 1 0 0,0 1-1 0 0,0-1 1 0 0,0 0-1 0 0,0 0 1 0 0,1-1-1 0 0,0 1 0 0 0,0 0 1 0 0,0-1-1 0 0,0 0 1 0 0,0 0-1 0 0,1 0 1 0 0,-1 0-1 0 0,1 0 0 0 0,0-1 1 0 0,0 1-1 0 0,0-1 1 0 0,0 0-1 0 0,0 0 1 0 0,0-1-1 0 0,1 1 0 0 0,-1-1 1 0 0,0 0-1 0 0,1 0 1 0 0,-1 0-1 0 0,1-1 1 0 0,0 0-1 0 0,-1 0 0 0 0,1 0 1 0 0,-1 0-1 0 0,1-1 1 0 0,-1 1-1 0 0,1-1 1 0 0,-1 0-1 0 0,1-1 0 0 0,-1 1 1 0 0,4-2-15 0 0,0-1 32 0 0,0-1 0 0 0,0 1 1 0 0,0-1-1 0 0,-1 0 0 0 0,0-1 1 0 0,0 0-1 0 0,0 0 0 0 0,0 0 1 0 0,-1-1-1 0 0,0 0 0 0 0,-1 0 1 0 0,1-1-1 0 0,-1 0 0 0 0,-1 1 1 0 0,0-2-1 0 0,0 1 0 0 0,0-1-32 0 0,-6 17 51 0 0,1-1 1 0 0,-1 1-1 0 0,2 0 0 0 0,-1 0 0 0 0,1 0 0 0 0,0-1 1 0 0,1 1-1 0 0,-1 0 0 0 0,2 0 0 0 0,-1-1 0 0 0,1 1 1 0 0,0-1-1 0 0,1 1 0 0 0,0-1 0 0 0,0 0 1 0 0,0 0-1 0 0,5 6-51 0 0,-6-10-130 0 0,0-1-1 0 0,0 0 1 0 0,1 0 0 0 0,-1 0-1 0 0,1 0 1 0 0,-1 0 0 0 0,1 0 0 0 0,0-1-1 0 0,-1 1 1 0 0,1-1 0 0 0,0 0 0 0 0,0 0-1 0 0,0 0 1 0 0,0 0 0 0 0,0 0 0 0 0,0-1-1 0 0,1 1 1 0 0,-1-1 0 0 0,0 0-1 0 0,0 0 131 0 0,12-2-1305 0 0</inkml:trace>
  <inkml:trace contextRef="#ctx0" brushRef="#br0" timeOffset="280.327">536 1 6447 0 0,'-21'15'-2175'0'0,"18"-14"3087"0"0,0 1 0 0 0,0-1 0 0 0,0 1 1 0 0,1 0-1 0 0,-1 0 0 0 0,1 0 0 0 0,-1 0 0 0 0,1 1 0 0 0,-1-1 0 0 0,1 1 1 0 0,0-1-1 0 0,0 1 0 0 0,1 0 0 0 0,-1 0 0 0 0,0 0 0 0 0,1 0 1 0 0,0 0-1 0 0,-1 0-912 0 0,11 27 3487 0 0,40 22-3332 0 0,-43-46-145 0 0,1-1-1 0 0,-1 1 0 0 0,-1-1 1 0 0,1 2-1 0 0,-1-1 0 0 0,0 1 1 0 0,0-1-1 0 0,-1 1 1 0 0,0 1-1 0 0,0-1 0 0 0,-1 0 1 0 0,0 1-1 0 0,1 5-9 0 0,-4-7 35 0 0,-1 1 0 0 0,-1-1 1 0 0,1 1-1 0 0,-1-1 0 0 0,0 0 0 0 0,0 0 0 0 0,-1 0 0 0 0,0 0 0 0 0,0 0 1 0 0,0 0-1 0 0,-1-1 0 0 0,0 0 0 0 0,0 0 0 0 0,0 0 0 0 0,-1 0 0 0 0,1 0 1 0 0,-1-1-1 0 0,0 0 0 0 0,-1 0 0 0 0,1 0 0 0 0,-1-1 0 0 0,1 0 0 0 0,-1 0 1 0 0,0 0-1 0 0,0-1 0 0 0,-1 0 0 0 0,1 0 0 0 0,-6 1-35 0 0,-46-9 248 0 0,57 6-278 0 0,0 0-1 0 0,0-1 1 0 0,0 0-1 0 0,0 1 1 0 0,0-1-1 0 0,0 0 0 0 0,0 1 1 0 0,0-1-1 0 0,0 0 1 0 0,0 0-1 0 0,0 0 0 0 0,0 0 1 0 0,1 0-1 0 0,-1 0 1 0 0,0 0-1 0 0,1 0 1 0 0,-1 0-1 0 0,0-1 0 0 0,1 1 1 0 0,0 0-1 0 0,-1 0 1 0 0,1 0-1 0 0,0-1 0 0 0,-1 1 1 0 0,1 0-1 0 0,0 0 1 0 0,0-1-1 0 0,0 1 1 0 0,0 0-1 0 0,0 0 0 0 0,1-1 1 0 0,-1 1-1 0 0,0 0 1 0 0,0 0-1 0 0,1-1 1 0 0,-1 1-1 0 0,1 0 0 0 0,-1 0 1 0 0,1 0-1 0 0,0 0 1 0 0,-1 0-1 0 0,1 0 0 0 0,0-1 31 0 0,45-36-5079 0 0,-34 32 3769 0 0</inkml:trace>
  <inkml:trace contextRef="#ctx0" brushRef="#br0" timeOffset="824.332">744 252 6447 0 0,'48'-34'1170'0'0,"-39"27"-158"0"0,-1-1 0 0 0,0 1 0 0 0,0-1 0 0 0,-1 0 0 0 0,0-1 0 0 0,0 0 0 0 0,-1 0 0 0 0,0 0 0 0 0,-1-1 0 0 0,0 0 0 0 0,3-7-1012 0 0,-13-26 2681 0 0,-21 48-720 0 0,16 3-1785 0 0,1 1-1 0 0,-1 0 1 0 0,2 1-1 0 0,-1-1 1 0 0,1 2-1 0 0,0-1 1 0 0,1 1 0 0 0,1 0-1 0 0,0 1 1 0 0,0-1-1 0 0,1 1 1 0 0,0 0-1 0 0,1 1 1 0 0,1-1-1 0 0,0 1 1 0 0,0-1 0 0 0,1 1-1 0 0,1 2-175 0 0,0-12 8 0 0,1 0-1 0 0,0 0 0 0 0,-1 0 1 0 0,1 1-1 0 0,0-1 1 0 0,1 0-1 0 0,-1 0 1 0 0,0 1-1 0 0,1-1 1 0 0,0 0-1 0 0,0 0 0 0 0,0 0 1 0 0,0 0-1 0 0,0 0 1 0 0,1 0-1 0 0,-1 0 1 0 0,1 0-1 0 0,0-1 0 0 0,0 1 1 0 0,0-1-1 0 0,0 1 1 0 0,0-1-1 0 0,1 0 1 0 0,-1 0-1 0 0,1 1 1 0 0,-1-2-1 0 0,1 1 0 0 0,0 0 1 0 0,0-1-1 0 0,-1 1 1 0 0,1-1-1 0 0,0 0 1 0 0,1 0-1 0 0,-1 0 1 0 0,0 0-1 0 0,0 0 0 0 0,0-1 1 0 0,0 0-1 0 0,1 1 1 0 0,-1-1-1 0 0,0 0 1 0 0,0-1-1 0 0,1 1-7 0 0,6-3-163 0 0,0 0 0 0 0,0-1 0 0 0,0-1 0 0 0,0 1 0 0 0,-1-2-1 0 0,0 1 1 0 0,0-1 0 0 0,0-1 0 0 0,-1 1 0 0 0,1-1 0 0 0,2-5 163 0 0,2-2-1150 0 0,0 0 0 0 0,-2-1 0 0 0,0-1 0 0 0,0 0 0 0 0,-2-1 0 0 0,0 0 0 0 0,0 0 0 0 0,-2 0 0 0 0,4-14 1150 0 0,-7 18-462 0 0,-7 18 2531 0 0,-4 20 1372 0 0,4-6-2697 0 0,1 1 0 0 0,1 0-1 0 0,1-1 1 0 0,0 1-1 0 0,2-1 1 0 0,0 1 0 0 0,1-1-1 0 0,2 5-743 0 0,-2-24 104 0 0,-1 0-1 0 0,1-1 0 0 0,-1 0 0 0 0,1 1 1 0 0,-1-1-1 0 0,0 0 0 0 0,1 0 0 0 0,-1 0 1 0 0,0-1-1 0 0,0 1 0 0 0,0 0 0 0 0,0-1 1 0 0,0 0-1 0 0,0 1 0 0 0,0-1 0 0 0,0 0 1 0 0,-1 0-1 0 0,1 0 0 0 0,-1 0 0 0 0,1 0 1 0 0,-1 0-1 0 0,0 0 0 0 0,1-2-103 0 0,33-51 192 0 0,-24 36-162 0 0,1 0 1 0 0,0 0-1 0 0,2 1 0 0 0,0 1 0 0 0,1 0 1 0 0,1 1-1 0 0,1 0-30 0 0,49-9-822 0 0,-38 20-1975 0 0,-18 2 800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34.644"/>
    </inkml:context>
    <inkml:brush xml:id="br0">
      <inkml:brushProperty name="width" value="0.05" units="cm"/>
      <inkml:brushProperty name="height" value="0.05" units="cm"/>
      <inkml:brushProperty name="color" value="#004F8B"/>
    </inkml:brush>
  </inkml:definitions>
  <inkml:trace contextRef="#ctx0" brushRef="#br0">1 564 12439 0 0,'0'0'566'0'0,"0"0"-6"0"0,1-8 422 0 0,21-117 5385 0 0,-11 15-4258 0 0,-10-40-1182 0 0,10 163-1006 0 0,-8-5 80 0 0,2 6 29 0 0,0 1-1 0 0,1-1 1 0 0,1 0-1 0 0,0-1 0 0 0,0 0 1 0 0,1 0-1 0 0,1 0 1 0 0,1-1-1 0 0,-1-1 1 0 0,2 1-1 0 0,-1-1 0 0 0,2-1 1 0 0,-1 0-1 0 0,2-1 1 0 0,-1 0-1 0 0,9 3-29 0 0,-18-10 34 0 0,1-1 0 0 0,-1-1 0 0 0,1 1 0 0 0,-1 0 0 0 0,1-1 0 0 0,-1 0 0 0 0,1 0 0 0 0,0 0 0 0 0,-1 0 0 0 0,1-1 0 0 0,-1 1 0 0 0,1-1 0 0 0,-1 0 0 0 0,1 0 0 0 0,-1 0 0 0 0,1 0 0 0 0,-1-1 0 0 0,0 0 0 0 0,0 1 0 0 0,0-1 0 0 0,0 0 0 0 0,0 0 0 0 0,0-1 0 0 0,0 1 0 0 0,-1-1 0 0 0,1 1 0 0 0,-1-1 0 0 0,0 0 0 0 0,0 0 0 0 0,2-2-34 0 0,1-3 96 0 0,1-1-1 0 0,-1 1 1 0 0,0-1 0 0 0,-1-1-1 0 0,0 1 1 0 0,-1 0-1 0 0,0-1 1 0 0,0 0 0 0 0,-1 0-1 0 0,1-5-95 0 0,-12-140-625 0 0,1 88 330 0 0,6 54-7 0 0,-1-6-4500 0 0,3 19-2694 0 0</inkml:trace>
  <inkml:trace contextRef="#ctx0" brushRef="#br0" timeOffset="294.918">518 312 11519 0 0,'0'0'887'0'0,"0"0"-382"0"0,0 0 569 0 0,0 0 306 0 0,0 0 57 0 0,0 0-121 0 0,16 4 348 0 0,-11-6-1631 0 0,-1 1 0 0 0,1-1 1 0 0,-1-1-1 0 0,0 1 0 0 0,0-1 0 0 0,0 1 1 0 0,0-1-1 0 0,0 0 0 0 0,-1 0 0 0 0,1-1 1 0 0,-1 1-1 0 0,0-1 0 0 0,0 0 0 0 0,0 0 1 0 0,-1 0-1 0 0,1 0 0 0 0,0-3-33 0 0,5-28 23 0 0,-25 27 133 0 0,7 11 29 0 0,0 0 1 0 0,0 1 0 0 0,1 0-1 0 0,-1 1 1 0 0,1 0 0 0 0,0 0-1 0 0,0 1 1 0 0,1 0 0 0 0,0 1-1 0 0,0-1 1 0 0,0 2 0 0 0,1-1-1 0 0,-2 4-185 0 0,-19 40 953 0 0,27-50-933 0 0,1 1 1 0 0,0-1-1 0 0,0 1 0 0 0,-1-1 1 0 0,1 1-1 0 0,0-1 0 0 0,0 1 0 0 0,1-1 1 0 0,-1 0-1 0 0,0 1 0 0 0,0-1 1 0 0,1 1-1 0 0,-1-1 0 0 0,1 0 0 0 0,-1 1 1 0 0,1-1-1 0 0,0 0 0 0 0,-1 1 1 0 0,1-1-1 0 0,0 0 0 0 0,0 0 1 0 0,0 0-1 0 0,0 0 0 0 0,0 0 0 0 0,0 0 1 0 0,0 0-1 0 0,0 0 0 0 0,0 0 1 0 0,1 0-1 0 0,-1-1 0 0 0,0 1 0 0 0,1 0 1 0 0,-1-1-1 0 0,0 1 0 0 0,1-1 1 0 0,-1 0-1 0 0,0 1 0 0 0,1-1-20 0 0,10 1-150 0 0,-1-1 0 0 0,0 0 0 0 0,0-1 0 0 0,1 0 0 0 0,-1 0 0 0 0,0-2 0 0 0,0 1 0 0 0,-1-1 0 0 0,1-1 0 0 0,0 0 0 0 0,-1 0 0 0 0,0-1 0 0 0,0 0 0 0 0,5-5 150 0 0,8-2-2372 0 0,0-1-5060 0 0</inkml:trace>
  <inkml:trace contextRef="#ctx0" brushRef="#br0" timeOffset="651.43">803 193 10135 0 0,'-4'7'919'0'0,"4"-7"-976"0"0,-16 24 412 0 0,15-23-112 0 0,0 1-1 0 0,0-1 1 0 0,1 1-1 0 0,-1-1 1 0 0,0 1-1 0 0,0-1 1 0 0,1 1-1 0 0,-1-1 1 0 0,1 1-1 0 0,-1 0 1 0 0,1-1-1 0 0,0 1 1 0 0,0 0-1 0 0,0-1 1 0 0,0 1-1 0 0,0 0 1 0 0,0-1-1 0 0,0 1 1 0 0,0 0-1 0 0,1-1 1 0 0,-1 1-1 0 0,1 0 1 0 0,-1-1-1 0 0,1 1 1 0 0,0-1-1 0 0,-1 1 1 0 0,1-1-1 0 0,0 1 1 0 0,0-1-1 0 0,0 0 1 0 0,0 1-1 0 0,0-1 1 0 0,1 0-1 0 0,-1 0 1 0 0,0 0-1 0 0,0 0 1 0 0,1 1-243 0 0,5 0 26 0 0,-1 0 1 0 0,0-1 0 0 0,0 0 0 0 0,1 0-1 0 0,-1 0 1 0 0,0-1 0 0 0,1 0 0 0 0,-1 0-1 0 0,1 0 1 0 0,-1-1 0 0 0,0 0 0 0 0,1 0 0 0 0,-1-1-1 0 0,0 0 1 0 0,0 0 0 0 0,0 0 0 0 0,0-1-1 0 0,-1 0 1 0 0,1 0 0 0 0,0 0 0 0 0,-1-1-1 0 0,0 0 1 0 0,0 0 0 0 0,0 0 0 0 0,-1 0 0 0 0,2-3-27 0 0,39-41 86 0 0,-55 92 64 0 0,8-37-17 0 0,0 1 1 0 0,1-1 0 0 0,0 1 0 0 0,0-1 0 0 0,1 1 0 0 0,0-1 0 0 0,1 1 0 0 0,-1-1 0 0 0,1 1 0 0 0,1-1 0 0 0,0 3-134 0 0,-1-7 33 0 0,0-1 0 0 0,0 1 0 0 0,0-1 0 0 0,0 1-1 0 0,0-1 1 0 0,1 0 0 0 0,-1 0 0 0 0,1 0 0 0 0,-1 0 0 0 0,1 0 0 0 0,0 0 0 0 0,0 0 0 0 0,0 0 0 0 0,0-1 0 0 0,0 1 0 0 0,0-1 0 0 0,0 1 0 0 0,1-1 0 0 0,-1 0 0 0 0,1 0 0 0 0,-1 0 0 0 0,0 0 0 0 0,1 0 0 0 0,0-1 0 0 0,-1 1 0 0 0,1-1 0 0 0,-1 0 0 0 0,1 1 0 0 0,0-1 0 0 0,-1-1 0 0 0,1 1 0 0 0,-1 0 0 0 0,3-1-33 0 0,7-2 45 0 0,-1-1 0 0 0,0-1 1 0 0,0 1-1 0 0,0-2 0 0 0,-1 0 1 0 0,0 0-1 0 0,0 0 0 0 0,0-2 1 0 0,-1 1-1 0 0,0-1 0 0 0,-1 0 0 0 0,0-1 1 0 0,0 0-1 0 0,0-1-45 0 0,0 2 19 0 0,-2 2-11 0 0,1-1 0 0 0,-1 0 0 0 0,0-1 0 0 0,-1 1-1 0 0,1-1 1 0 0,-2 0 0 0 0,1 0 0 0 0,-1-1 0 0 0,0 1 0 0 0,-1-1 0 0 0,0 0 0 0 0,-1 0-1 0 0,1 0 1 0 0,-2 0 0 0 0,1-1 0 0 0,-1 1 0 0 0,-1 0 0 0 0,0-1 0 0 0,0 1-1 0 0,-1-1-7 0 0,-16-15-1623 0 0,5 21-5335 0 0,2 4 30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41.982"/>
    </inkml:context>
    <inkml:brush xml:id="br0">
      <inkml:brushProperty name="width" value="0.05" units="cm"/>
      <inkml:brushProperty name="height" value="0.05" units="cm"/>
      <inkml:brushProperty name="color" value="#004F8B"/>
    </inkml:brush>
  </inkml:definitions>
  <inkml:trace contextRef="#ctx0" brushRef="#br0">1 166 13679 0 0,'0'0'628'0'0,"0"0"-17"0"0,8-2-370 0 0,60-27 3451 0 0,-61 27-3412 0 0,5-4-23 0 0,1 1 0 0 0,0 1 1 0 0,0 0-1 0 0,0 0 0 0 0,0 2 1 0 0,0-1-1 0 0,0 2 0 0 0,1 0 1 0 0,-1 0-1 0 0,1 2 1 0 0,-1-1-1 0 0,0 2 0 0 0,1 0 1 0 0,-1 0-1 0 0,0 1 0 0 0,0 1 1 0 0,11 4-258 0 0,-23-7-1131 0 0,-1-1-357 0 0</inkml:trace>
  <inkml:trace contextRef="#ctx0" brushRef="#br0" timeOffset="262.866">23 294 16583 0 0,'0'0'762'0'0,"0"0"-18"0"0,0 0-360 0 0,0 0 257 0 0,0 0 167 0 0,0 0 31 0 0,8-3 648 0 0,3 1-1205 0 0,0 1 0 0 0,1 1-1 0 0,-1 0 1 0 0,0 0-1 0 0,1 1 1 0 0,-1 1-1 0 0,0-1 1 0 0,0 2 0 0 0,0 0-1 0 0,0 0 1 0 0,6 4-282 0 0,14 2 293 0 0,27-3-4129 0 0,-48-6 2448 0 0</inkml:trace>
  <inkml:trace contextRef="#ctx0" brushRef="#br0" timeOffset="604.317">336 0 10591 0 0,'0'0'819'0'0,"0"0"-308"0"0,0 0 687 0 0,0 0 361 0 0,7 6 1626 0 0,37 47 2379 0 0,14 13-3048 0 0,64 28-2508 0 0,-93-82-3045 0 0,-28-12 1712 0 0,-1 0-33 0 0</inkml:trace>
  <inkml:trace contextRef="#ctx0" brushRef="#br0" timeOffset="854.694">407 384 16127 0 0,'0'0'738'0'0,"-1"1"-16"0"0,-4 1-466 0 0,0 0-73 0 0,4-1 614 0 0,1-1 257 0 0,0 0 46 0 0,0 0-51 0 0,0 0-256 0 0,0 0-110 0 0,12-13 971 0 0,60-40-134 0 0,-33 25-2798 0 0,-2-2-6037 0 0,-26 19-473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44.831"/>
    </inkml:context>
    <inkml:brush xml:id="br0">
      <inkml:brushProperty name="width" value="0.05" units="cm"/>
      <inkml:brushProperty name="height" value="0.05" units="cm"/>
      <inkml:brushProperty name="color" value="#004F8B"/>
    </inkml:brush>
  </inkml:definitions>
  <inkml:trace contextRef="#ctx0" brushRef="#br0">1 203 5983 0 0,'0'0'464'0'0,"0"0"43"0"0,0 0 1317 0 0,0-1 1412 0 0,2-4-1487 0 0,30-46 4366 0 0,27-21-3903 0 0,-56 68-2004 0 0,62-65 1861 0 0,-63 68-1830 0 0,-2 1-14 0 0,16 28 559 0 0,8 93 440 0 0,-22-118-1271 0 0,-1-1 0 0 0,0 0 0 0 0,1 0 0 0 0,0 0 0 0 0,-1 0 0 0 0,1 0 0 0 0,0 0 0 0 0,0 0 0 0 0,0-1 0 0 0,0 1 0 0 0,0-1 0 0 0,0 1 0 0 0,1-1 0 0 0,-1 0 0 0 0,0 0 0 0 0,1 0 0 0 0,-1 0 0 0 0,1 0 0 0 0,-1-1 0 0 0,1 1 0 0 0,-1-1 0 0 0,1 0 0 0 0,-1 1 1 0 0,1-1-1 0 0,-1 0 0 0 0,1 0 0 0 0,0-1 0 0 0,-1 1 0 0 0,1-1 0 0 0,-1 1 0 0 0,1-1 0 0 0,-1 0 0 0 0,1 0 0 0 0,-1 0 0 0 0,0 0 0 0 0,1 0 0 0 0,-1 0 0 0 0,0-1 0 0 0,0 1 0 0 0,0-1 0 0 0,0 0 0 0 0,0 1 47 0 0,8-6-1091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45.876"/>
    </inkml:context>
    <inkml:brush xml:id="br0">
      <inkml:brushProperty name="width" value="0.05" units="cm"/>
      <inkml:brushProperty name="height" value="0.05" units="cm"/>
      <inkml:brushProperty name="color" value="#004F8B"/>
    </inkml:brush>
  </inkml:definitions>
  <inkml:trace contextRef="#ctx0" brushRef="#br0">0 0 11055 0 0,'0'0'852'0'0,"0"0"-200"0"0,0 0 1246 0 0,2 2 2099 0 0,7 8-496 0 0,-2-5-3006 0 0,0 0 0 0 0,0 0 0 0 0,0-1 0 0 0,0 0 0 0 0,1-1 0 0 0,-1 1 0 0 0,1-1 0 0 0,0-1 0 0 0,7 2-495 0 0,74 9-3892 0 0,-80-13 2101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46.128"/>
    </inkml:context>
    <inkml:brush xml:id="br0">
      <inkml:brushProperty name="width" value="0.05" units="cm"/>
      <inkml:brushProperty name="height" value="0.05" units="cm"/>
      <inkml:brushProperty name="color" value="#004F8B"/>
    </inkml:brush>
  </inkml:definitions>
  <inkml:trace contextRef="#ctx0" brushRef="#br0">11 1 17423 0 0,'-9'7'795'0'0,"7"-6"-16"0"0,2-1-331 0 0,6 13 2763 0 0,-1-9-2948 0 0,0-1-1 0 0,0 0 1 0 0,0-1-1 0 0,0 1 0 0 0,1-1 1 0 0,-1 0-1 0 0,1-1 1 0 0,-1 1-1 0 0,1-1 0 0 0,0 0 1 0 0,-1 0-1 0 0,1-1 1 0 0,4 0-263 0 0,-1 1 46 0 0,51-1-1090 0 0,-41-1-219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46.392"/>
    </inkml:context>
    <inkml:brush xml:id="br0">
      <inkml:brushProperty name="width" value="0.05" units="cm"/>
      <inkml:brushProperty name="height" value="0.05" units="cm"/>
      <inkml:brushProperty name="color" value="#004F8B"/>
    </inkml:brush>
  </inkml:definitions>
  <inkml:trace contextRef="#ctx0" brushRef="#br0">163 23 11055 0 0,'0'0'506'0'0,"0"0"-10"0"0,0-1-318 0 0,-1-13 3321 0 0,-1 6 4290 0 0,-6 9-6881 0 0,3 2-767 0 0,1 0 0 0 0,-1 0-1 0 0,1 1 1 0 0,0-1 0 0 0,-1 1 0 0 0,2 0-1 0 0,-1 0 1 0 0,0 0 0 0 0,1 1 0 0 0,0-1-1 0 0,0 1 1 0 0,0 0 0 0 0,1 0-141 0 0,-7 9 218 0 0,-3 1-23 0 0,2 0-1 0 0,0 1 1 0 0,1 1 0 0 0,0 0-1 0 0,1 0 1 0 0,1 1 0 0 0,1-1-1 0 0,1 1 1 0 0,0 1 0 0 0,1-1-1 0 0,1 1 1 0 0,0 9-195 0 0,3-23 21 0 0,1 0 1 0 0,-1 0-1 0 0,1-1 0 0 0,0 1 0 0 0,1 0 0 0 0,-1 0 1 0 0,1-1-1 0 0,0 1 0 0 0,0-1 0 0 0,0 0 1 0 0,0 1-1 0 0,1-1 0 0 0,0 0 0 0 0,0 0 0 0 0,0-1 1 0 0,0 1-1 0 0,1-1 0 0 0,-1 1 0 0 0,1-1 1 0 0,0 0-1 0 0,0 0 0 0 0,0-1 0 0 0,0 1 0 0 0,1-1 1 0 0,-1 0-1 0 0,1 0 0 0 0,1 0-21 0 0,2 1 0 0 0,0-1-1 0 0,0 0 1 0 0,0 0 0 0 0,0-1 0 0 0,0 0-1 0 0,0-1 1 0 0,0 0 0 0 0,0 0-1 0 0,0 0 1 0 0,1-1 0 0 0,-1 0-1 0 0,0-1 1 0 0,0 0 0 0 0,-1 0-1 0 0,1-1 1 0 0,2-1 0 0 0,2-2 0 0 0,1 0 0 0 0,-1-1 0 0 0,-1-1 0 0 0,0 0 0 0 0,0-1 0 0 0,0 0 0 0 0,-1 0 0 0 0,0-1 0 0 0,7-10 0 0 0,-13 14 0 0 0,1 1 0 0 0,-1-1 0 0 0,-1 0 0 0 0,1 0 0 0 0,-1 0 0 0 0,0-1 0 0 0,-1 1 0 0 0,1-1 0 0 0,-1 0 0 0 0,-1 0 0 0 0,1 0 0 0 0,-1 0 0 0 0,0 0 0 0 0,-1 0 0 0 0,1 0 0 0 0,-1 0 0 0 0,-1 0 0 0 0,0 0 0 0 0,0 0 0 0 0,0-2 0 0 0,-3 1-22 0 0,0 1 0 0 0,-1-1 0 0 0,0 1 0 0 0,0 0 0 0 0,0 0 0 0 0,-1 0 0 0 0,0 1 0 0 0,-1 0 0 0 0,1 0 0 0 0,-1 0 0 0 0,0 1 0 0 0,-1 0 0 0 0,1 0 0 0 0,-1 1 1 0 0,0 0-1 0 0,0 1 0 0 0,0-1 0 0 0,0 1 0 0 0,-1 1 0 0 0,1 0 0 0 0,-1 0 0 0 0,0 1 0 0 0,-1 0 22 0 0,9 0-884 0 0,1 1-1704 0 0,0 0-6667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44.414"/>
    </inkml:context>
    <inkml:brush xml:id="br0">
      <inkml:brushProperty name="width" value="0.05" units="cm"/>
      <inkml:brushProperty name="height" value="0.05" units="cm"/>
      <inkml:brushProperty name="color" value="#004F8B"/>
    </inkml:brush>
  </inkml:definitions>
  <inkml:trace contextRef="#ctx0" brushRef="#br0">0 89 12551 0 0,'2'-14'1338'0'0,"15"-59"2424"0"0,-17 72-3078 0 0,0 1-4 0 0,14 6 1600 0 0,9 64-322 0 0,-19-46-1633 0 0,-2-12-272 0 0,-1-1 0 0 0,2 0-1 0 0,0 1 1 0 0,0-1 0 0 0,1 0 0 0 0,0-1 0 0 0,1 1 0 0 0,0-1 0 0 0,1 0 0 0 0,0 0 0 0 0,1 0-1 0 0,0-1 1 0 0,0 0 0 0 0,1 0 0 0 0,0-1 0 0 0,0 0 0 0 0,1-1 0 0 0,9 7-53 0 0,13-15 106 0 0,-26-3-89 0 0,-1-1-1 0 0,0-1 0 0 0,0 1 0 0 0,-1-1 0 0 0,1 0 0 0 0,-1 1 0 0 0,-1-1 0 0 0,1-1 0 0 0,-1 1 0 0 0,0 0 1 0 0,0 0-1 0 0,-1-1 0 0 0,0 1 0 0 0,0-1 0 0 0,0-1-16 0 0,-1 7 4 0 0,0 0 49 0 0,9 17 91 0 0,-6-11-103 0 0,1-1 0 0 0,0 1 0 0 0,1-1 0 0 0,-1 0 0 0 0,0-1 0 0 0,1 1 0 0 0,0-1 0 0 0,0 0 0 0 0,0 0 0 0 0,0 0 0 0 0,1-1 0 0 0,-1 1 0 0 0,1-2 0 0 0,0 1 0 0 0,-1 0 0 0 0,1-1 0 0 0,0 0 0 0 0,0-1 0 0 0,0 1 0 0 0,-1-1 0 0 0,1 0 0 0 0,0 0 0 0 0,0-1 0 0 0,0 0 0 0 0,0 0 0 0 0,-1 0 0 0 0,1-1 0 0 0,0 0 0 0 0,-1 0 0 0 0,1 0 0 0 0,-1-1 0 0 0,5-2-41 0 0,-4 2 80 0 0,1 1 1 0 0,-1-1-1 0 0,1 0 0 0 0,-1-1 1 0 0,0 0-1 0 0,-1 0 0 0 0,1 0 0 0 0,0-1 1 0 0,-1 1-1 0 0,0-1 0 0 0,0-1 1 0 0,-1 1-1 0 0,1-1 0 0 0,-1 1 0 0 0,-1-1 1 0 0,1-1-1 0 0,-1 1 0 0 0,0 0 1 0 0,0-1-1 0 0,0 1 0 0 0,-1-1 0 0 0,0 0 1 0 0,0-4-81 0 0,-15-39 288 0 0,13 50-372 0 0,0 0-6 0 0,-3-3-664 0 0,2 3-3597 0 0,1 0-4209 0 0</inkml:trace>
  <inkml:trace contextRef="#ctx0" brushRef="#br0" timeOffset="1218.194">660 212 5063 0 0,'0'0'390'0'0,"0"0"92"0"0,0 0 1321 0 0,0 0 606 0 0,0 0 119 0 0,0 0-185 0 0,0 0-891 0 0,0 0-387 0 0,1 2-75 0 0,6 77 3719 0 0,-5-77-4675 0 0,-1 0 0 0 0,1 1 0 0 0,0-1 0 0 0,0 0 0 0 0,0 0-1 0 0,1 0 1 0 0,-1-1 0 0 0,0 1 0 0 0,1 0 0 0 0,-1-1 0 0 0,1 0 0 0 0,0 1 0 0 0,-1-1 0 0 0,1 0 0 0 0,0 0 0 0 0,0-1 0 0 0,-1 1 0 0 0,1 0 0 0 0,0-1 0 0 0,0 0 0 0 0,0 0-1 0 0,1 0-33 0 0,1 0 4 0 0,1-1 0 0 0,-1 0-1 0 0,1 0 1 0 0,-1 0-1 0 0,1-1 1 0 0,-1 0-1 0 0,1 0 1 0 0,-1 0-1 0 0,0-1 1 0 0,0 1 0 0 0,0-1-1 0 0,-1 0 1 0 0,1-1-1 0 0,-1 1 1 0 0,0-1-1 0 0,0 0 1 0 0,0 0-1 0 0,0 0 1 0 0,0-1 0 0 0,-1 1-1 0 0,0-1 1 0 0,0 0-1 0 0,0 0 1 0 0,1-4-4 0 0,-4 8 54 0 0,0 1 16 0 0,0 0 0 0 0,0 0 32 0 0,-5 60 1199 0 0,29-34-1117 0 0,-20-25-274 0 0,1 1-1 0 0,-1-1 1 0 0,0 0 0 0 0,0 0-1 0 0,0 0 1 0 0,1-1 0 0 0,-1 1-1 0 0,0-1 1 0 0,1 0-1 0 0,-1-1 1 0 0,0 1 0 0 0,1-1-1 0 0,-1 1 1 0 0,0-1 0 0 0,0-1-1 0 0,1 1 1 0 0,-1-1-1 0 0,3-1 91 0 0,4-2-1565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5:19.393"/>
    </inkml:context>
    <inkml:brush xml:id="br0">
      <inkml:brushProperty name="width" value="0.05" units="cm"/>
      <inkml:brushProperty name="height" value="0.05" units="cm"/>
      <inkml:brushProperty name="color" value="#004F8B"/>
    </inkml:brush>
  </inkml:definitions>
  <inkml:trace contextRef="#ctx0" brushRef="#br0">34 518 9671 0 0,'0'0'748'0'0,"-9"-9"943"0"0,5 1-748 0 0,0-1 1 0 0,1 1-1 0 0,0-1 0 0 0,0 1 1 0 0,1-1-1 0 0,0 0 1 0 0,0 0-1 0 0,1 0 0 0 0,1 0 1 0 0,-1-4-944 0 0,3-14 737 0 0,0-1 1 0 0,2 1-1 0 0,1 0 1 0 0,7-21-738 0 0,0-2 916 0 0,-8 28-857 0 0,1 0 0 0 0,2 1 0 0 0,0 0 0 0 0,1 1 1 0 0,1-1-1 0 0,1 2 0 0 0,1-1 0 0 0,1 0-59 0 0,22 5-2975 0 0,-26 15 1442 0 0</inkml:trace>
  <inkml:trace contextRef="#ctx0" brushRef="#br0" timeOffset="5220.912">294 230 4607 0 0,'0'0'354'0'0,"0"0"84"0"0,0 0 1224 0 0,0 0 559 0 0,-1 1 848 0 0,-5 5-1675 0 0,1-1-861 0 0,0 0 0 0 0,0 1 0 0 0,1 0 0 0 0,0 0 0 0 0,0 0 0 0 0,0 0 0 0 0,0 1 1 0 0,1 0-1 0 0,0-1 0 0 0,0 3-533 0 0,1-3 155 0 0,0 1-1 0 0,0-1 1 0 0,1 1 0 0 0,0-1 0 0 0,0 1 0 0 0,0 0-1 0 0,1 0 1 0 0,0 0 0 0 0,0 0 0 0 0,1-1-1 0 0,0 1 1 0 0,0 0 0 0 0,0-1 0 0 0,1 1 0 0 0,0 0-1 0 0,0-1 1 0 0,2 3-155 0 0,-2-7 34 0 0,0 1 0 0 0,0-1-1 0 0,0 1 1 0 0,0-1 0 0 0,0 0 0 0 0,0 0 0 0 0,0 0-1 0 0,1 0 1 0 0,-1 0 0 0 0,1 0 0 0 0,0-1-1 0 0,-1 1 1 0 0,1-1 0 0 0,0 0 0 0 0,0 0-1 0 0,0 0 1 0 0,0 0 0 0 0,0-1 0 0 0,0 1 0 0 0,0-1-1 0 0,0 1 1 0 0,0-1 0 0 0,0 0 0 0 0,0 0-1 0 0,0-1 1 0 0,0 1 0 0 0,0-1 0 0 0,0 1-1 0 0,0-1 1 0 0,0 0 0 0 0,0 0 0 0 0,0 0 0 0 0,0 0-1 0 0,0-1 1 0 0,-1 1 0 0 0,1-1 0 0 0,-1 0-1 0 0,1 0 1 0 0,-1 0 0 0 0,0 0 0 0 0,1 0-1 0 0,-1 0 1 0 0,0-1 0 0 0,0 1 0 0 0,-1-1 0 0 0,2 0-35 0 0,12-16-67 0 0,-1 0 0 0 0,0-1 0 0 0,-2 0 0 0 0,0 0 0 0 0,-1-2 0 0 0,-2 1-1 0 0,0-1 1 0 0,-1-1 0 0 0,-1 0 68 0 0,-5 16-94 0 0,-1 4-128 0 0,-5 25 442 0 0,6 107 1394 0 0,-1-122-1572 0 0,1 0 0 0 0,-1 0 1 0 0,1-1-1 0 0,1 1 0 0 0,-1-1 1 0 0,1 1-1 0 0,0-1 0 0 0,0 0 1 0 0,1 0-1 0 0,-1-1 0 0 0,2 1 1 0 0,-1-1-1 0 0,0 1 0 0 0,1-1 1 0 0,0-1-1 0 0,0 1 0 0 0,4 2-42 0 0,-7-6-73 0 0,0 0-1 0 0,0 0 1 0 0,0 0-1 0 0,0 0 1 0 0,0 0-1 0 0,0-1 1 0 0,0 1-1 0 0,0-1 1 0 0,0 1-1 0 0,1-1 1 0 0,-1 0-1 0 0,0 0 0 0 0,0 0 1 0 0,0 0-1 0 0,0 0 1 0 0,1 0-1 0 0,-1-1 1 0 0,0 1-1 0 0,0-1 1 0 0,0 0-1 0 0,0 1 1 0 0,0-1-1 0 0,0 0 1 0 0,0 0-1 0 0,0 0 1 0 0,0 0-1 0 0,0-1 0 0 0,-1 1 1 0 0,1 0-1 0 0,-1-1 1 0 0,1 1-1 0 0,-1-1 1 0 0,1 0-1 0 0,-1 1 1 0 0,0-1-1 0 0,1 0 1 0 0,-1 0-1 0 0,0 0 1 0 0,0-2 72 0 0,4-5-1696 0 0</inkml:trace>
  <inkml:trace contextRef="#ctx0" brushRef="#br0" timeOffset="5641.421">722 417 8751 0 0,'0'0'674'0'0,"-4"6"-80"0"0,-13 37 9495 0 0,11 5-6337 0 0,6-43-3664 0 0,2 1-116 0 0,11-1-1370 0 0,-4-6-4431 0 0,0-2-1353 0 0</inkml:trace>
  <inkml:trace contextRef="#ctx0" brushRef="#br0" timeOffset="5891.08">762 233 5983 0 0,'0'0'536'0'0,"0"0"-432"0"0,-8-3-104 0 0,1 1 0 0 0,-1 0 2680 0 0,8 2 512 0 0,-6-1 104 0 0,6 1 16 0 0,0 0-2256 0 0,0 0-448 0 0,0 0-88 0 0,0 0-16 0 0,0 0-504 0 0,0 0-80 0 0,0 0-24 0 0,0 0-5672 0 0,0 0-1136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56.074"/>
    </inkml:context>
    <inkml:brush xml:id="br0">
      <inkml:brushProperty name="width" value="0.05" units="cm"/>
      <inkml:brushProperty name="height" value="0.05" units="cm"/>
      <inkml:brushProperty name="color" value="#004F8B"/>
    </inkml:brush>
  </inkml:definitions>
  <inkml:trace contextRef="#ctx0" brushRef="#br0">127 53 3679 0 0,'6'-5'382'0'0,"13"-22"2960"0"0,-15 7 7333 0 0,-5 19-9627 0 0,1 1-7 0 0,0 0-29 0 0,-1 1-117 0 0,-4 7-554 0 0,0 1 0 0 0,1-1 1 0 0,0 1-1 0 0,0 0 0 0 0,0 0 1 0 0,2 0-1 0 0,-1 0 0 0 0,1 0 0 0 0,0 1 1 0 0,1-1-1 0 0,0 1 0 0 0,0-1 1 0 0,1 6-342 0 0,-1 7 279 0 0,-4 22-110 0 0,3-1 0 0 0,1 1 1 0 0,3 0-1 0 0,3 20-169 0 0,-4-63-99 0 0,-1-1-135 0 0,0 0-612 0 0,0 0-272 0 0,0 0-1477 0 0,0 0-5701 0 0</inkml:trace>
  <inkml:trace contextRef="#ctx0" brushRef="#br0" timeOffset="279.305">1 182 8751 0 0,'0'0'399'0'0,"0"0"-4"0"0,0 0 181 0 0,0 0 1690 0 0,1 2 2903 0 0,9 5-1240 0 0,101 18-523 0 0,-72-19-2970 0 0,113 9-3872 0 0,-130-14-4528 0 0</inkml:trace>
  <inkml:trace contextRef="#ctx0" brushRef="#br0" timeOffset="545.327">407 260 6447 0 0,'0'0'499'0'0,"0"0"93"0"0,0 0 1615 0 0,0 0 743 0 0,0 0 150 0 0,-2 1-293 0 0,-12 19 205 0 0,13-18-2372 0 0,1-2-276 0 0,0 0-120 0 0,7 13 197 0 0,15-4-1733 0 0,-17-14-144 0 0</inkml:trace>
  <inkml:trace contextRef="#ctx0" brushRef="#br0" timeOffset="546.327">424 10 16927 0 0,'0'0'752'0'0,"-8"0"152"0"0,1 0-720 0 0,0 0-184 0 0,1 1 0 0 0,6-1 0 0 0,0 0 368 0 0,0 0 40 0 0,0 0 8 0 0,0 0 0 0 0,0 0-416 0 0,8 8 0 0 0,0 0-96 0 0,1 2-5320 0 0,2-1-1072 0 0</inkml:trace>
  <inkml:trace contextRef="#ctx0" brushRef="#br0" timeOffset="1125.452">559 334 11975 0 0,'0'0'547'0'0,"0"0"-11"0"0,0 0-9 0 0,-4-7 3557 0 0,2 4-3866 0 0,1-1 1 0 0,-1 0 0 0 0,1 0-1 0 0,1 0 1 0 0,-1 1 0 0 0,0-1-1 0 0,1 0 1 0 0,0 0 0 0 0,0 0-1 0 0,0 0 1 0 0,0 0 0 0 0,1 0-1 0 0,0 0 1 0 0,-1 0 0 0 0,2 0-1 0 0,-1 1 1 0 0,0-1 0 0 0,1 0-1 0 0,-1 1 1 0 0,1-1-1 0 0,0 1 1 0 0,0-1 0 0 0,2-1-219 0 0,61-69 3821 0 0,-61 70-3821 0 0,0 0 0 0 0,0 0 0 0 0,1 0 0 0 0,0 1 0 0 0,-1-1 0 0 0,1 1 0 0 0,0 1 0 0 0,1-1 0 0 0,-1 1 0 0 0,0 0 0 0 0,1 0 0 0 0,-1 0 0 0 0,1 1 0 0 0,0 0 0 0 0,-1 0 0 0 0,1 0 0 0 0,5 0 0 0 0,12 15 0 0 0,-20-8 6 0 0,-1 0-1 0 0,1 1 1 0 0,-1-1 0 0 0,0 1 0 0 0,-1-1-1 0 0,0 1 1 0 0,0 0 0 0 0,0 0-1 0 0,-1 0 1 0 0,0-1 0 0 0,0 1-1 0 0,0 0 1 0 0,-1 0 0 0 0,0 0-1 0 0,-2 3-5 0 0,1 22 139 0 0,19-41-62 0 0,43-73 54 0 0,-58 80-131 0 0,4-6-14 0 0,0 0 0 0 0,1 0 0 0 0,0 1 0 0 0,0 0 0 0 0,1 0 0 0 0,0 0 0 0 0,0 1 0 0 0,1 1 0 0 0,0-1 0 0 0,-1 1-1 0 0,2 1 1 0 0,-1-1 0 0 0,6 0 14 0 0,-13 4-1 0 0,-1 1-1 0 0,0 0 0 0 0,0 0 0 0 0,1 0 1 0 0,-1 0-1 0 0,0 0 0 0 0,0 0 0 0 0,1 1 0 0 0,-1-1 1 0 0,0 0-1 0 0,0 1 0 0 0,0-1 0 0 0,1 0 1 0 0,-1 1-1 0 0,0 0 0 0 0,0-1 0 0 0,0 1 1 0 0,0 0-1 0 0,0-1 0 0 0,0 1 0 0 0,0 0 0 0 0,0 0 1 0 0,0 0-1 0 0,0 0 0 0 0,-1 0 0 0 0,1 0 1 0 0,0 0-1 0 0,-1 0 0 0 0,1 0 0 0 0,0 0 1 0 0,-1 0-1 0 0,0 1 0 0 0,1-1 0 0 0,-1 0 0 0 0,0 0 1 0 0,1 0-1 0 0,-1 1 0 0 0,0-1 0 0 0,0 0 2 0 0,-2 57-54 0 0,1-42 48 0 0,0 10 59 0 0,19-10-53 0 0,-16-16-12 0 0,60-20-1244 0 0,-44 11 495 0 0,-14 6 511 0 0,1 0 0 0 0,-1 1 1 0 0,1 0-1 0 0,0 0 0 0 0,0 0 0 0 0,0 1 0 0 0,-1 0 0 0 0,2 0 1 0 0,-1 0-1 0 0,0 0 0 0 0,0 1 0 0 0,0 0 0 0 0,0 0 0 0 0,0 0 1 0 0,0 1-1 0 0,0-1 0 0 0,0 1 0 0 0,0 1 0 0 0,0-1 0 0 0,0 1 1 0 0,1 0 249 0 0,0 1-358 0 0,-2 0 380 0 0,0 0 0 0 0,0 0 0 0 0,0 0 0 0 0,1-1-1 0 0,-1 0 1 0 0,1 0 0 0 0,0 0 0 0 0,-1 0 0 0 0,1-1 0 0 0,0 0 0 0 0,0 0 0 0 0,0 0 0 0 0,0-1 0 0 0,0 1 0 0 0,0-1 0 0 0,0 0 0 0 0,0-1 0 0 0,0 1 0 0 0,0-1 0 0 0,0 0-1 0 0,0 0 1 0 0,0-1 0 0 0,0 1 0 0 0,-1-1 0 0 0,2-1-22 0 0,-1 0 130 0 0,0-1 1 0 0,0 0-1 0 0,-1 0 0 0 0,1 0 1 0 0,-1-1-1 0 0,0 1 0 0 0,0-1 0 0 0,0 0 1 0 0,0-1-1 0 0,-1 1 0 0 0,0 0 0 0 0,0-1 1 0 0,-1 0-1 0 0,0 0 0 0 0,0 1 1 0 0,0-1-1 0 0,0-1 0 0 0,-1 1 0 0 0,0 0 1 0 0,0 0-1 0 0,-1 0 0 0 0,0-1 0 0 0,0 1 1 0 0,0 0-1 0 0,-1 0 0 0 0,0 0 0 0 0,-1-4-130 0 0,0 6 108 0 0,0 1 0 0 0,0 0 0 0 0,0 0-1 0 0,-1 0 1 0 0,1 0 0 0 0,-1 0-1 0 0,0 0 1 0 0,0 1 0 0 0,0-1-1 0 0,0 1 1 0 0,0 0 0 0 0,0-1-1 0 0,-1 2 1 0 0,1-1 0 0 0,-1 0-1 0 0,1 1 1 0 0,-1-1 0 0 0,1 1-1 0 0,-1 0 1 0 0,0 1 0 0 0,0-1-1 0 0,0 0 1 0 0,0 1 0 0 0,1 0-1 0 0,-1 0 1 0 0,0 0 0 0 0,0 1-1 0 0,0-1 1 0 0,0 1 0 0 0,0 0-1 0 0,1 0 1 0 0,-1 0 0 0 0,-2 1-108 0 0,-3 3 139 0 0,-1 0 0 0 0,1 0 0 0 0,1 1 0 0 0,-1 0 0 0 0,1 1 0 0 0,0 0 1 0 0,0 0-1 0 0,1 0 0 0 0,0 1 0 0 0,1 0 0 0 0,-1 1 0 0 0,2-1 0 0 0,-1 1 0 0 0,1 0 0 0 0,0 1 1 0 0,1-1-1 0 0,0 1 0 0 0,-1 5-139 0 0,3-9 32 0 0,0 0 1 0 0,0-1-1 0 0,0 1 1 0 0,1 0 0 0 0,0 0-1 0 0,0 0 1 0 0,0 0-1 0 0,1 1 1 0 0,0-1 0 0 0,0 0-1 0 0,1 0 1 0 0,-1 0-1 0 0,1 0 1 0 0,1 0 0 0 0,-1 0-1 0 0,1 0 1 0 0,0-1-1 0 0,0 1 1 0 0,1 0 0 0 0,0-1-1 0 0,0 0 1 0 0,0 1-1 0 0,0-1 1 0 0,1-1 0 0 0,0 1-1 0 0,0 0 1 0 0,0-1-1 0 0,1 0 1 0 0,0 0 0 0 0,-1 0-1 0 0,1 0 1 0 0,0-1-1 0 0,1 0 1 0 0,-1 0-1 0 0,1-1 1 0 0,-1 1-33 0 0,15 2-31 0 0,-1-1 0 0 0,1-1-1 0 0,-1 0 1 0 0,1-1 0 0 0,0-2 0 0 0,0 0-1 0 0,-1-1 1 0 0,1 0 0 0 0,0-2 0 0 0,-1-1 0 0 0,1 0-1 0 0,2-2 32 0 0,-7 1-429 0 0,-1-1-1 0 0,1 0 1 0 0,-1 0-1 0 0,0-2 1 0 0,-1 0-1 0 0,1 0 1 0 0,-2-2-1 0 0,9-6 430 0 0,-5 0-1561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54.548"/>
    </inkml:context>
    <inkml:brush xml:id="br0">
      <inkml:brushProperty name="width" value="0.05" units="cm"/>
      <inkml:brushProperty name="height" value="0.05" units="cm"/>
      <inkml:brushProperty name="color" value="#004F8B"/>
    </inkml:brush>
  </inkml:definitions>
  <inkml:trace contextRef="#ctx0" brushRef="#br0">168 90 15375 0 0,'0'0'704'0'0,"0"0"-14"0"0,-12-7-420 0 0,-41 24 4584 0 0,45-13-4528 0 0,1 0 0 0 0,-1 1 1 0 0,1 0-1 0 0,0 0 1 0 0,0 1-1 0 0,1 0 1 0 0,0 0-1 0 0,0 0 1 0 0,0 1-1 0 0,1 0 1 0 0,0 0-1 0 0,0 0 1 0 0,1 1-1 0 0,0 0 1 0 0,-1 1-327 0 0,4-6 19 0 0,0-1 1 0 0,0 1-1 0 0,0-1 0 0 0,0 1 1 0 0,1 0-1 0 0,-1-1 1 0 0,1 1-1 0 0,0-1 0 0 0,0 1 1 0 0,0 0-1 0 0,0-1 0 0 0,0 1 1 0 0,0 0-1 0 0,1-1 1 0 0,-1 1-1 0 0,1 0 0 0 0,0-1 1 0 0,0 1-1 0 0,0-1 1 0 0,0 0-1 0 0,0 1 0 0 0,0-1 1 0 0,1 0-1 0 0,-1 1 1 0 0,1-1-1 0 0,0 0 0 0 0,0 0 1 0 0,-1 0-1 0 0,1-1 1 0 0,0 1-1 0 0,1 0 0 0 0,-1-1 1 0 0,0 1-1 0 0,0-1 0 0 0,1 0 1 0 0,-1 0-1 0 0,0 0 1 0 0,1 0-1 0 0,1 0-19 0 0,0 1-7 0 0,1 0-1 0 0,0 0 1 0 0,0-1-1 0 0,0 0 1 0 0,0 0-1 0 0,0 0 1 0 0,0-1-1 0 0,0 0 1 0 0,0 0-1 0 0,0 0 1 0 0,0 0-1 0 0,0-1 1 0 0,0 0-1 0 0,-1 0 1 0 0,1 0-1 0 0,0 0 1 0 0,0-1-1 0 0,-1 0 1 0 0,1 0-1 0 0,4-3 8 0 0,-3 0-29 0 0,0 0-1 0 0,0-1 0 0 0,-1 0 1 0 0,0 0-1 0 0,0 0 0 0 0,0 0 1 0 0,-1-1-1 0 0,0 0 0 0 0,0 0 0 0 0,0 0 1 0 0,-1 0-1 0 0,0-1 0 0 0,-1 1 1 0 0,0-1-1 0 0,0 0 0 0 0,0 1 1 0 0,-1-1-1 0 0,0 0 0 0 0,-1 0 0 0 0,0 0 1 0 0,0 0-1 0 0,-1 0 0 0 0,0 0 1 0 0,0 0-1 0 0,0 0 0 0 0,-1 1 1 0 0,-1-1-1 0 0,1 1 0 0 0,-3-5 30 0 0,-21-15-1568 0 0,25 26 844 0 0,1 1-959 0 0,0 0-414 0 0</inkml:trace>
  <inkml:trace contextRef="#ctx0" brushRef="#br0" timeOffset="248.265">294 111 11975 0 0,'-3'8'1244'0'0,"-15"72"8096"0"0,18-77-9228 0 0,0 0-1 0 0,1-1 0 0 0,-1 1 1 0 0,0-1-1 0 0,1 1 1 0 0,0-1-1 0 0,0 1 1 0 0,0-1-1 0 0,0 1 0 0 0,0-1 1 0 0,0 0-1 0 0,0 1 1 0 0,1-1-1 0 0,-1 0 0 0 0,1 0 1 0 0,0 0-1 0 0,-1 0 1 0 0,1 0-1 0 0,0 0 1 0 0,0-1-1 0 0,0 1 0 0 0,1-1 1 0 0,-1 1-1 0 0,0-1 1 0 0,0 0-1 0 0,1 0 1 0 0,-1 0-1 0 0,1 0 0 0 0,-1 0 1 0 0,1 0-112 0 0,6-1 51 0 0,-1 0-1 0 0,0 0 1 0 0,0-1 0 0 0,0 0 0 0 0,1 0 0 0 0,-1-1-1 0 0,0 0 1 0 0,-1 0 0 0 0,1-1 0 0 0,0 0 0 0 0,-1 0-1 0 0,1-1 1 0 0,-1 0 0 0 0,0 0 0 0 0,0-1-1 0 0,-1 0 1 0 0,1 0 0 0 0,-1 0 0 0 0,0-1 0 0 0,-1 0-1 0 0,2-1-50 0 0,107-166-494 0 0,-108 166-1234 0 0,1 1-4633 0 0,-1 3-1569 0 0</inkml:trace>
  <inkml:trace contextRef="#ctx0" brushRef="#br0" timeOffset="825.856">699 130 6911 0 0,'0'0'528'0'0,"4"4"1154"0"0,-1-2 1546 0 0,-1 0-2721 0 0,1 0 0 0 0,0-1 1 0 0,-1 1-1 0 0,1-1 1 0 0,0 1-1 0 0,0-1 1 0 0,0 0-1 0 0,0 0 0 0 0,0 0 1 0 0,0-1-1 0 0,1 1 1 0 0,-1-1-1 0 0,0 0 0 0 0,0 0 1 0 0,0 0-1 0 0,0 0 1 0 0,1 0-1 0 0,0-1-507 0 0,1 0 17 0 0,1 0 0 0 0,-1-1 0 0 0,0 1 0 0 0,0-1 0 0 0,0-1-1 0 0,0 1 1 0 0,0 0 0 0 0,-1-1 0 0 0,1 0 0 0 0,-1 0 0 0 0,1-1 0 0 0,-1 1 0 0 0,0-1-1 0 0,0 0 1 0 0,-1 0 0 0 0,1 0 0 0 0,-1-1 0 0 0,0 1 0 0 0,0-1 0 0 0,-1 1 0 0 0,1-1-1 0 0,-1 0 1 0 0,0 0 0 0 0,0 0 0 0 0,-1-1 0 0 0,1 1 0 0 0,-1 0-17 0 0,-1 3 4 0 0,0 0 0 0 0,0 1 1 0 0,0-1-1 0 0,0 0 0 0 0,0 1 1 0 0,0-1-1 0 0,0 0 0 0 0,-1 1 0 0 0,1-1 1 0 0,0 0-1 0 0,-1 1 0 0 0,0-1 0 0 0,1 1 1 0 0,-1-1-1 0 0,0 1 0 0 0,0-1 1 0 0,0 1-1 0 0,0-1 0 0 0,0 1 0 0 0,0 0 1 0 0,0 0-1 0 0,0-1 0 0 0,-1 1 1 0 0,1 0-1 0 0,0 0 0 0 0,-1 0 0 0 0,1 0 1 0 0,-1 1-1 0 0,1-1 0 0 0,-1 0 0 0 0,1 1 1 0 0,-1-1-1 0 0,0 1 0 0 0,1-1 1 0 0,-1 1-1 0 0,0 0 0 0 0,1-1 0 0 0,-1 1 1 0 0,0 0-1 0 0,1 0 0 0 0,-1 0 0 0 0,0 1 1 0 0,1-1-1 0 0,-1 0 0 0 0,0 1 1 0 0,1-1-1 0 0,-1 1 0 0 0,-1 0-4 0 0,-3 1 125 0 0,1 1-1 0 0,-1 0 0 0 0,0 0 1 0 0,1 1-1 0 0,0 0 1 0 0,0 0-1 0 0,0 0 1 0 0,0 0-1 0 0,0 1 0 0 0,1 0 1 0 0,0 0-1 0 0,0 0 1 0 0,1 0-1 0 0,-1 1 1 0 0,1-1-1 0 0,0 1 0 0 0,0 0 1 0 0,1 0-1 0 0,0 0 1 0 0,0 0-1 0 0,0 1 0 0 0,1-1 1 0 0,0 0-1 0 0,0 1 1 0 0,1 3-125 0 0,0-6-44 0 0,0 0 0 0 0,0 0 1 0 0,1 0-1 0 0,0-1 0 0 0,0 1 1 0 0,0 0-1 0 0,0 0 0 0 0,1-1 0 0 0,-1 1 1 0 0,1-1-1 0 0,0 1 0 0 0,0-1 1 0 0,0 1-1 0 0,1-1 0 0 0,-1 0 0 0 0,1 0 1 0 0,-1 0-1 0 0,1-1 0 0 0,0 1 1 0 0,0-1-1 0 0,0 1 0 0 0,1-1 1 0 0,-1 0-1 0 0,1 0 0 0 0,-1-1 0 0 0,1 1 1 0 0,-1-1-1 0 0,1 1 0 0 0,0-1 1 0 0,0 0-1 0 0,0-1 0 0 0,2 1 44 0 0,2 0-319 0 0,0-1 0 0 0,0 0 0 0 0,-1-1 0 0 0,1 1 0 0 0,0-1 0 0 0,0-1-1 0 0,0 0 1 0 0,-1 0 0 0 0,1 0 0 0 0,-1-1 0 0 0,1 0 0 0 0,-1-1 0 0 0,0 1 0 0 0,-1-1 0 0 0,1-1-1 0 0,0 1 1 0 0,-1-1 0 0 0,1-1 319 0 0,49-59-628 0 0,-56 64 646 0 0,0 1 312 0 0,0 0 146 0 0,0 0 32 0 0,0 0 20 0 0,12 14 1344 0 0,35 85 520 0 0,-17-38-1821 0 0,-29-60-131 0 0,-1-1 21 0 0,3-1-339 0 0,0-1-1 0 0,-1 1 1 0 0,1 0-1 0 0,0-1 0 0 0,-1 0 1 0 0,1 0-1 0 0,-1 1 1 0 0,0-1-1 0 0,0-1 1 0 0,0 1-1 0 0,0 0 1 0 0,0 0-1 0 0,0-1 1 0 0,0 1-1 0 0,-1-1 1 0 0,1 0-1 0 0,-1 1 1 0 0,0-1-1 0 0,0 0 1 0 0,0 0-1 0 0,1-2-121 0 0,6-12 448 0 0,51-66 1060 0 0,-56 78-1518 0 0,-1 1 1 0 0,1 0 0 0 0,0 0 0 0 0,0 1-1 0 0,0-1 1 0 0,0 1 0 0 0,1 0-1 0 0,-1-1 1 0 0,1 1 0 0 0,0 1 0 0 0,0-1-1 0 0,0 1 1 0 0,0-1 0 0 0,1 1-1 0 0,-1 0 1 0 0,0 1 0 0 0,1-1 0 0 0,0 1-1 0 0,-1 0 1 0 0,1 0 0 0 0,0 0-1 0 0,-1 1 1 0 0,1 0 0 0 0,0 0 0 0 0,0 0-1 0 0,0 0 1 0 0,3 1 9 0 0,29-4-3968 0 0,-28 2 2592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53.427"/>
    </inkml:context>
    <inkml:brush xml:id="br0">
      <inkml:brushProperty name="width" value="0.05" units="cm"/>
      <inkml:brushProperty name="height" value="0.05" units="cm"/>
      <inkml:brushProperty name="color" value="#004F8B"/>
    </inkml:brush>
  </inkml:definitions>
  <inkml:trace contextRef="#ctx0" brushRef="#br0">62 24 5527 0 0,'0'0'423'0'0,"-5"8"-266"0"0,3-4 3118 0 0,-8 18 5113 0 0,3 1-3690 0 0,-9 53-2354 0 0,9-38-1221 0 0,1-5-955 0 0,2 0 1 0 0,1 0-1 0 0,1 0 1 0 0,2 15-169 0 0,7 30-6040 0 0,-7-78-1610 0 0</inkml:trace>
  <inkml:trace contextRef="#ctx0" brushRef="#br0" timeOffset="325.72">3 317 10135 0 0,'0'0'778'0'0,"0"0"-165"0"0,0 0 1186 0 0,0 0 569 0 0,0 0 116 0 0,0 0-203 0 0,0 0-929 0 0,0 0-411 0 0,8 0 663 0 0,69 4-960 0 0,-30-8-644 0 0,55-15 0 0 0,-26-23-268 0 0,-73 40 259 0 0,-1 0 0 0 0,0 0 0 0 0,0 0 0 0 0,0 0 0 0 0,0 0 1 0 0,0 0-1 0 0,-1 0 0 0 0,1 0 0 0 0,-1-1 0 0 0,1 1 0 0 0,-1-1 0 0 0,0 1 0 0 0,0-1 0 0 0,0 1 0 0 0,0-1 0 0 0,0 0 0 0 0,-1 0 0 0 0,1 1 0 0 0,-1-1 0 0 0,0 0 1 0 0,0 0-1 0 0,0 1 0 0 0,0-1 0 0 0,0 0 0 0 0,-1 0 0 0 0,1 1 0 0 0,-1-1 0 0 0,0 0 0 0 0,0 0 0 0 0,0 1 9 0 0,1 1 17 0 0,0-1-1 0 0,-1 1 0 0 0,1 0 1 0 0,-1 1-1 0 0,1-1 1 0 0,-1 0-1 0 0,0 0 1 0 0,1 0-1 0 0,-1 0 1 0 0,0 0-1 0 0,0 0 0 0 0,0 1 1 0 0,1-1-1 0 0,-1 0 1 0 0,0 1-1 0 0,0-1 1 0 0,0 1-1 0 0,0-1 1 0 0,0 1-1 0 0,0-1 0 0 0,0 1 1 0 0,0 0-1 0 0,0-1 1 0 0,0 1-1 0 0,-1 0 1 0 0,1 0-1 0 0,0 0 1 0 0,0 0-1 0 0,0 0 0 0 0,0 0 1 0 0,0 0-1 0 0,0 0 1 0 0,0 0-1 0 0,0 1 1 0 0,-1-1-1 0 0,1 0 1 0 0,0 1-1 0 0,0-1 0 0 0,0 1 1 0 0,0-1-1 0 0,0 1 1 0 0,1-1-1 0 0,-1 1 1 0 0,0 0-1 0 0,0 0-16 0 0,-37 37 852 0 0,33-30-719 0 0,1 0-1 0 0,1 1 1 0 0,-1 0-1 0 0,1-1 1 0 0,1 1-1 0 0,0 0 1 0 0,0 0-1 0 0,1 0 1 0 0,0 1 0 0 0,0-1-1 0 0,1 8-132 0 0,0-14 1 0 0,1 1-1 0 0,-1-1 1 0 0,0 0-1 0 0,1 1 1 0 0,0-1-1 0 0,0 0 1 0 0,0 0-1 0 0,0 1 1 0 0,0-1 0 0 0,0 0-1 0 0,1 0 1 0 0,0 0-1 0 0,0-1 1 0 0,0 1-1 0 0,0 0 1 0 0,0-1-1 0 0,0 1 1 0 0,1-1-1 0 0,-1 1 1 0 0,1-1 0 0 0,-1 0-1 0 0,1 0 1 0 0,0 0-1 0 0,0-1 1 0 0,0 1-1 0 0,0-1 1 0 0,0 0-1 0 0,0 1 1 0 0,1-1-1 0 0,-1 0 1 0 0,0-1 0 0 0,0 1-1 0 0,2-1 0 0 0,1 1-142 0 0,-1-1 0 0 0,1 0-1 0 0,-1 0 1 0 0,1-1 0 0 0,-1 0 0 0 0,0 0-1 0 0,1 0 1 0 0,-1 0 0 0 0,0-1 0 0 0,1 0-1 0 0,-1 0 1 0 0,0-1 0 0 0,-1 1 0 0 0,5-4 142 0 0,38-28-8933 0 0,-28 18 1749 0 0</inkml:trace>
  <inkml:trace contextRef="#ctx0" brushRef="#br0" timeOffset="667.33">690 1 14655 0 0,'0'0'671'0'0,"0"1"-14"0"0,14 163 5963 0 0,21-74-5008 0 0,-34-89-1540 0 0,-1-1 9 0 0,0 0 38 0 0,0 0 10 0 0,0 0 6 0 0,0 0-6 0 0,0 0-26 0 0,-7-13 168 0 0,3 10-259 0 0,-1 0 1 0 0,0 0-1 0 0,1 1 0 0 0,-1 0 1 0 0,0 0-1 0 0,0 0 1 0 0,0 1-1 0 0,0-1 1 0 0,0 1-1 0 0,0 0 0 0 0,-1 1 1 0 0,1-1-1 0 0,0 1 1 0 0,0 0-1 0 0,-1 0 0 0 0,1 1 1 0 0,0 0-1 0 0,0 0 1 0 0,0 0-1 0 0,-1 0 1 0 0,1 1-1 0 0,0 0 0 0 0,1 0 1 0 0,-1 0-1 0 0,0 1-12 0 0,-1-1 11 0 0,-2-1 5 0 0,1 2-1 0 0,0-1 1 0 0,-1 1-1 0 0,1 0 1 0 0,0 1-1 0 0,1-1 1 0 0,-1 1-1 0 0,1 1 1 0 0,-1-1-1 0 0,1 1 1 0 0,0 0-1 0 0,1 1 1 0 0,0-1-1 0 0,-1 1 1 0 0,2 0-1 0 0,-4 6-15 0 0,8-10 12 0 0,0 1-1 0 0,0-1 1 0 0,1 1 0 0 0,-1-1-1 0 0,1 0 1 0 0,0 1 0 0 0,0-1 0 0 0,0 0-1 0 0,0 1 1 0 0,0-1 0 0 0,0 0-1 0 0,1 0 1 0 0,-1 0 0 0 0,1 0-1 0 0,-1 0 1 0 0,1 0 0 0 0,0 0-1 0 0,0-1 1 0 0,-1 1 0 0 0,1-1-1 0 0,1 1 1 0 0,-1-1 0 0 0,0 0-1 0 0,0 0 1 0 0,0 0 0 0 0,1 0-1 0 0,-1 0 1 0 0,0 0 0 0 0,1 0-12 0 0,17 4-71 0 0,-1-1 0 0 0,1-1 0 0 0,0-1 0 0 0,0 0 0 0 0,0-2 0 0 0,0 0 0 0 0,0-1 0 0 0,-1-1 0 0 0,12-3 71 0 0,-6 2-1188 0 0,-7 1-36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51.988"/>
    </inkml:context>
    <inkml:brush xml:id="br0">
      <inkml:brushProperty name="width" value="0.05" units="cm"/>
      <inkml:brushProperty name="height" value="0.05" units="cm"/>
      <inkml:brushProperty name="color" value="#004F8B"/>
    </inkml:brush>
  </inkml:definitions>
  <inkml:trace contextRef="#ctx0" brushRef="#br0">59 211 10591 0 0,'-12'4'1136'0'0,"9"-2"-811"0"0,0-1 0 0 0,0 1 0 0 0,0 0 0 0 0,0 0-1 0 0,0 0 1 0 0,1 0 0 0 0,-1 1 0 0 0,1-1 0 0 0,0 1 0 0 0,-1-1-1 0 0,1 1 1 0 0,1 0 0 0 0,-1 0 0 0 0,0 0 0 0 0,0 0-1 0 0,1 0 1 0 0,0 0 0 0 0,0 0 0 0 0,0 1 0 0 0,0-1 0 0 0,0 0-1 0 0,1 1 1 0 0,-1-1 0 0 0,1 1 0 0 0,0-1 0 0 0,0 1 0 0 0,0-1-1 0 0,0 0 1 0 0,2 4-325 0 0,-1-2 10 0 0,1 0 1 0 0,0 0-1 0 0,0 0 0 0 0,1-1 1 0 0,-1 1-1 0 0,1-1 0 0 0,0 1 1 0 0,0-1-1 0 0,1 0 0 0 0,-1 0 1 0 0,1 0-1 0 0,0-1 0 0 0,0 1 0 0 0,0-1 1 0 0,1 0-1 0 0,-1 0 0 0 0,1-1 1 0 0,-1 1-1 0 0,1-1 0 0 0,0 0 1 0 0,0 0-1 0 0,0-1 0 0 0,0 1 0 0 0,0-1 1 0 0,1 0-1 0 0,-1-1 0 0 0,0 1 1 0 0,0-1-1 0 0,1 0 0 0 0,-1 0 1 0 0,0-1-1 0 0,0 1 0 0 0,4-2-10 0 0,-1-1 0 0 0,-1 1 0 0 0,0-2 0 0 0,0 1 0 0 0,0-1 0 0 0,0 0 0 0 0,0-1 0 0 0,-1 1 0 0 0,0-1 0 0 0,0-1 0 0 0,0 1 0 0 0,0-1 0 0 0,-1 0 0 0 0,0 0 0 0 0,0-1 0 0 0,-1 1 0 0 0,0-1 0 0 0,0 0 0 0 0,-1 0 0 0 0,3-8 0 0 0,-4 9 11 0 0,-2 5 48 0 0,0 1 34 0 0,0 0 16 0 0,0 0 3 0 0,0 0 33 0 0,-7 23 1181 0 0,7-18-1308 0 0,-1-1 0 0 0,1 0 0 0 0,0 0 1 0 0,0 1-1 0 0,1-1 0 0 0,-1 0 0 0 0,1 0 1 0 0,0 0-1 0 0,0 1 0 0 0,0-1 0 0 0,0 0 0 0 0,1 0 1 0 0,0 0-1 0 0,0-1 0 0 0,0 1 0 0 0,0 0 1 0 0,0-1-1 0 0,1 1 0 0 0,-1-1 0 0 0,1 0 0 0 0,0 0 1 0 0,0 0-1 0 0,1 0 0 0 0,-1 0 0 0 0,0-1 1 0 0,1 0-1 0 0,0 1 0 0 0,-1-1 0 0 0,1-1 0 0 0,3 2-18 0 0,14-4-3987 0 0,-11-2-3331 0 0</inkml:trace>
  <inkml:trace contextRef="#ctx0" brushRef="#br0" timeOffset="267.681">434 203 6911 0 0,'0'0'528'0'0,"-2"5"-284"0"0,1-2 3859 0 0,-6 50 2966 0 0,17 32-6033 0 0,-8-74-717 0 0,22 127-170 0 0,-16-103-287 0 0,-4-29-1489 0 0,-4-6 672 0 0</inkml:trace>
  <inkml:trace contextRef="#ctx0" brushRef="#br0" timeOffset="467.779">500 148 16183 0 0,'0'0'738'0'0,"0"0"-14"0"0,0 0-334 0 0,0 0 306 0 0,0 0 186 0 0,2 1 40 0 0,125 25 1166 0 0,-123-26-2082 0 0,0 0-1 0 0,0 0 1 0 0,0 1 0 0 0,0 0-1 0 0,0-1 1 0 0,-1 1-1 0 0,1 1 1 0 0,0-1 0 0 0,-1 1-1 0 0,1-1 1 0 0,-1 1-1 0 0,1 0 1 0 0,-1 0 0 0 0,0 1-1 0 0,0-1 1 0 0,0 1-1 0 0,0-1 1 0 0,0 1 0 0 0,-1 0-1 0 0,1 0 1 0 0,-1 0 0 0 0,0 0-1 0 0,0 1 1 0 0,0-1-1 0 0,0 1 1 0 0,0-1 0 0 0,-1 1-1 0 0,0-1 1 0 0,1 1-1 0 0,-1 0 1 0 0,-1 0 0 0 0,1 0-1 0 0,-1 0 1 0 0,1-1-1 0 0,-1 1 1 0 0,0 0 0 0 0,0 0-1 0 0,-1 0 1 0 0,1 0-6 0 0,-5 6 129 0 0,-1 0-1 0 0,0 0 1 0 0,0-1 0 0 0,-1 0 0 0 0,0 0 0 0 0,0 0-1 0 0,-1-1 1 0 0,0 0 0 0 0,-1 0 0 0 0,0-1-1 0 0,0-1 1 0 0,0 1 0 0 0,-1-1 0 0 0,0-1 0 0 0,0 0-1 0 0,-1 0 1 0 0,-4 0-129 0 0,-45 6 505 0 0,59-11-520 0 0,-1 1 0 0 0,1-1 0 0 0,0 0 0 0 0,0 0 0 0 0,-1-1 0 0 0,1 1 0 0 0,0 0 0 0 0,-1 0 0 0 0,1 0 0 0 0,0-1 0 0 0,0 1 0 0 0,-1-1 0 0 0,1 1 0 0 0,0-1 0 0 0,0 0 0 0 0,0 1 0 0 0,0-1 0 0 0,-1 0 0 0 0,1 0 0 0 0,0 0 0 0 0,1 1 0 0 0,-1-1 0 0 0,0 0 0 0 0,0 0 0 0 0,0 0 0 0 0,0-1 0 0 0,1 1 0 0 0,-1 0 0 0 0,1 0 0 0 0,-1 0 0 0 0,1-1 0 0 0,-1 1 0 0 0,1 0 0 0 0,0 0 0 0 0,-1-1 0 0 0,1 1 0 0 0,0 0 0 0 0,0-1 0 0 0,0 1 0 0 0,0 0 0 0 0,0-1 0 0 0,0 1 0 0 0,0 0 0 0 0,1 0 15 0 0,7-28-2469 0 0,-2 13 1005 0 0</inkml:trace>
  <inkml:trace contextRef="#ctx0" brushRef="#br0" timeOffset="877.11">997 0 7367 0 0,'4'8'763'0'0,"1"12"-161"0"0,-2 11 4539 0 0,0-4-569 0 0,12 62-349 0 0,11 44-2437 0 0,-69-146-1390 0 0,29 6-375 0 0,-9-3-16 0 0,19 7-2 0 0,0 0 0 0 0,-1 0 0 0 0,0 0-1 0 0,1 1 1 0 0,-1 0 0 0 0,0 0 0 0 0,0 0-1 0 0,-1 1 1 0 0,1 0 0 0 0,0 0 0 0 0,0 0 0 0 0,-1 0-1 0 0,1 1 1 0 0,0 0 0 0 0,-1 0 0 0 0,1 0 0 0 0,0 1-1 0 0,-1 0 1 0 0,1 0 0 0 0,0 0 0 0 0,0 1-1 0 0,0-1 1 0 0,0 1 0 0 0,0 0 0 0 0,-4 3-3 0 0,6-3 38 0 0,0 1 0 0 0,1 0 0 0 0,-1-1 0 0 0,1 1 0 0 0,0 0 0 0 0,-1 0 1 0 0,1 0-1 0 0,1 0 0 0 0,-1 0 0 0 0,0 1 0 0 0,1-1 0 0 0,0 0 0 0 0,0 1 0 0 0,0-1 0 0 0,0 1 1 0 0,0 0-1 0 0,1-1 0 0 0,-1 1 0 0 0,1-1 0 0 0,0 1 0 0 0,0 0 0 0 0,1-1 0 0 0,-1 1 1 0 0,1 0-1 0 0,0-1 0 0 0,-1 1 0 0 0,2-1 0 0 0,-1 1 0 0 0,0-1 0 0 0,1 0 0 0 0,-1 1 0 0 0,1-1 1 0 0,0 0-1 0 0,0 0 0 0 0,0 0 0 0 0,1 0 0 0 0,-1-1 0 0 0,1 1 0 0 0,-1-1 0 0 0,1 1 0 0 0,1-1-38 0 0,2 4-10 0 0,0-1 0 0 0,0 0 0 0 0,1 0-1 0 0,0 0 1 0 0,0-1 0 0 0,0 0 0 0 0,0-1-1 0 0,1 0 1 0 0,-1 0 0 0 0,1 0 0 0 0,0-1-1 0 0,0 0 1 0 0,0 0 0 0 0,0-1 0 0 0,0 0-1 0 0,0-1 1 0 0,0 0 0 0 0,0 0-1 0 0,1-1 1 0 0,-1 0 0 0 0,0 0 0 0 0,0-1-1 0 0,4-1 11 0 0,57-19-1941 0 0,-26 2-6053 0 0,-23 9 936 0 0</inkml:trace>
  <inkml:trace contextRef="#ctx0" brushRef="#br0" timeOffset="1187.5">1321 231 13327 0 0,'0'0'612'0'0,"0"0"-14"0"0,-18-1 3266 0 0,-38 41 2134 0 0,52-36-5941 0 0,1 0 0 0 0,0 0 0 0 0,0 0 0 0 0,0 1 0 0 0,0-1 0 0 0,1 1 0 0 0,-1 0 0 0 0,1 0 0 0 0,0 0 0 0 0,1 0 0 0 0,-1 0 0 0 0,1 1 1 0 0,0-1-1 0 0,1 0 0 0 0,-1 0 0 0 0,1 1 0 0 0,0-1 0 0 0,0 3-57 0 0,18 52-6 0 0,-18-58 6 0 0,1-1-1 0 0,0 1 1 0 0,0-1-1 0 0,0 1 0 0 0,0-1 1 0 0,0 0-1 0 0,0 0 1 0 0,0 1-1 0 0,1-1 0 0 0,-1 0 1 0 0,0 0-1 0 0,1 0 1 0 0,-1 0-1 0 0,1-1 0 0 0,-1 1 1 0 0,1 0-1 0 0,-1-1 0 0 0,1 1 1 0 0,0-1-1 0 0,-1 1 1 0 0,1-1-1 0 0,0 0 0 0 0,-1 1 1 0 0,1-1-1 0 0,0 0 1 0 0,-1 0-1 0 0,1 0 0 0 0,0 0 1 0 0,-1-1-1 0 0,1 1 1 0 0,0 0-1 0 0,-1-1 0 0 0,1 1 1 0 0,0-1-1 0 0,0 0 1 0 0,6-4-101 0 0,0 0-1 0 0,-1-1 1 0 0,1 1-1 0 0,-1-2 1 0 0,0 1-1 0 0,-1-1 1 0 0,0 0 0 0 0,0 0-1 0 0,0-1 1 0 0,-1 1-1 0 0,0-1 1 0 0,-1-1-1 0 0,1 1 1 0 0,-2-1 0 0 0,1 1-1 0 0,0-3 102 0 0,9-18-172 0 0,-10 24 63 0 0,-3 3 56 0 0,0 2 117 0 0,0 0 72 0 0,-1 26 701 0 0,14 22-629 0 0,-13-47-309 0 0,0-1-54 0 0,9 6-6713 0 0,0-1-688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51.097"/>
    </inkml:context>
    <inkml:brush xml:id="br0">
      <inkml:brushProperty name="width" value="0.05" units="cm"/>
      <inkml:brushProperty name="height" value="0.05" units="cm"/>
      <inkml:brushProperty name="color" value="#004F8B"/>
    </inkml:brush>
  </inkml:definitions>
  <inkml:trace contextRef="#ctx0" brushRef="#br0">0 1 12895 0 0,'0'0'998'0'0,"0"0"-497"0"0,0 0 362 0 0,0 0 227 0 0,1 1 44 0 0,6 100 2791 0 0,-9-20-3037 0 0,0-49-451 0 0,1 0 1 0 0,1 0-1 0 0,2 0 0 0 0,1 0 0 0 0,3 5-437 0 0,4-6 375 0 0,-9-30-360 0 0,-1 0-1 0 0,1-1 0 0 0,-1 1 1 0 0,1-1-1 0 0,-1 1 1 0 0,1-1-1 0 0,0 1 1 0 0,-1-1-1 0 0,1 1 1 0 0,0-1-1 0 0,-1 0 0 0 0,1 1 1 0 0,0-1-1 0 0,-1 0 1 0 0,1 0-1 0 0,0 1 1 0 0,0-1-1 0 0,0 0 0 0 0,-1 0 1 0 0,1 0-1 0 0,0 0 1 0 0,0 0-1 0 0,-1 0 1 0 0,1 0-1 0 0,0 0 1 0 0,0 0-1 0 0,0-1 0 0 0,-1 1 1 0 0,1 0-1 0 0,0 0 1 0 0,-1-1-1 0 0,1 1 1 0 0,0 0-1 0 0,0-1 0 0 0,-1 1 1 0 0,1-1-1 0 0,-1 1 1 0 0,1-1-1 0 0,0 1 1 0 0,-1-1-1 0 0,1 0-14 0 0,46-77 398 0 0,8-7-156 0 0,8 43-242 0 0,-60 42 0 0 0,-1-1 0 0 0,0 0 0 0 0,0 0 0 0 0,0 1 0 0 0,1-1 0 0 0,-1 1 0 0 0,0-1 0 0 0,0 1 0 0 0,1 0 0 0 0,-1 0 0 0 0,0 0 0 0 0,1 0 0 0 0,-1 1 0 0 0,0-1 0 0 0,0 1 0 0 0,1-1 0 0 0,-1 1 0 0 0,0 0 0 0 0,0 0 0 0 0,0 0 0 0 0,0 0 0 0 0,0 0 0 0 0,0 0 0 0 0,0 0 0 0 0,0 1 0 0 0,0-1 0 0 0,-1 1 0 0 0,1 0 0 0 0,0-1 0 0 0,-1 1 0 0 0,1 0 0 0 0,0 2 7 0 0,-1-1 0 0 0,1 0 0 0 0,-1 1 0 0 0,0-1 0 0 0,0 0-1 0 0,0 1 1 0 0,0-1 0 0 0,0 1 0 0 0,-1 0 0 0 0,0-1 0 0 0,0 1 0 0 0,0 0 0 0 0,0-1-1 0 0,0 1 1 0 0,-1-1 0 0 0,1 1 0 0 0,-1-1 0 0 0,0 1 0 0 0,0-1 0 0 0,-1 1 0 0 0,1-1 0 0 0,-1 0-1 0 0,1 1 1 0 0,-1-1-7 0 0,-54 70 406 0 0,52-68-339 0 0,0 0 0 0 0,-1 0 0 0 0,0-1 1 0 0,0 0-1 0 0,0 0 0 0 0,-1 0 0 0 0,1-1 1 0 0,-1 1-1 0 0,0-1 0 0 0,0-1 0 0 0,0 1 0 0 0,0-1 1 0 0,0 0-1 0 0,-1 0 0 0 0,1-1 0 0 0,-1 0 1 0 0,1 0-1 0 0,-1-1 0 0 0,1 1 0 0 0,-1-1 0 0 0,1-1 1 0 0,-1 1-1 0 0,1-1 0 0 0,-1-1-67 0 0,4 1 64 0 0,2 0-106 0 0,1 0 0 0 0,-1 0 0 0 0,1 0 0 0 0,0 0-1 0 0,-1 0 1 0 0,1 0 0 0 0,0 0 0 0 0,-1 0 0 0 0,1 0 0 0 0,0 0 0 0 0,0 0 0 0 0,0 0-1 0 0,0 0 1 0 0,0 0 0 0 0,0 0 0 0 0,0 0 0 0 0,0 0 0 0 0,0 0 0 0 0,1 0 0 0 0,-1-1 0 0 0,0 1-1 0 0,1 0 1 0 0,-1 0 0 0 0,1 1 0 0 0,-1-1 0 0 0,1 0 0 0 0,-1 0 0 0 0,1 0 0 0 0,0 0-1 0 0,-1 0 1 0 0,1 1 0 0 0,0-1 0 0 0,0 0 0 0 0,0 0 0 0 0,0 1 0 0 0,-1-1 0 0 0,2 0 42 0 0,-2 1-29 0 0,11-8-2081 0 0,0 1-3725 0 0,-11 7 5690 0 0,12-8-7906 0 0</inkml:trace>
  <inkml:trace contextRef="#ctx0" brushRef="#br0" timeOffset="388.994">382 321 7367 0 0,'0'0'568'0'0,"8"2"660"0"0,31 1 2380 0 0,53-10-2613 0 0,-91 6-938 0 0,11 0 255 0 0,1-2 0 0 0,-1 0 0 0 0,0 0 0 0 0,0-1 0 0 0,0 0 0 0 0,0-1 0 0 0,-1-1 0 0 0,1 0 0 0 0,-2 0 0 0 0,1-1 0 0 0,-1 0 0 0 0,2-3-312 0 0,-11 9 54 0 0,1 0 0 0 0,-1 0 0 0 0,1 0 0 0 0,-1 0 0 0 0,0-1 0 0 0,0 1 0 0 0,0 0 0 0 0,0-1 0 0 0,0 1 0 0 0,0-1 0 0 0,0 0 0 0 0,0 1 0 0 0,-1-1 0 0 0,1 1 0 0 0,-1-1 0 0 0,1 0 0 0 0,-1 0 0 0 0,0 1 0 0 0,1-1 0 0 0,-1 0 0 0 0,0 0 0 0 0,0 0 0 0 0,0 1 0 0 0,0-1 0 0 0,-1 0 0 0 0,1 0 0 0 0,0 1 0 0 0,-1-1 0 0 0,1 0 0 0 0,-1 1 0 0 0,0-1 0 0 0,1 0 0 0 0,-1 1 0 0 0,0-1 0 0 0,0 1 0 0 0,0-1 0 0 0,0 1 0 0 0,0 0 0 0 0,-1-1 0 0 0,1 1 0 0 0,0 0 0 0 0,-1 0 0 0 0,1 0 0 0 0,-1-1-54 0 0,0 0 149 0 0,-1 0-1 0 0,0 0 1 0 0,0 0-1 0 0,0 1 1 0 0,0-1-1 0 0,0 1 1 0 0,0-1-1 0 0,0 1 1 0 0,-1 0-1 0 0,1 0 1 0 0,0 1-1 0 0,-1-1 1 0 0,1 1-1 0 0,0-1 1 0 0,-1 1 0 0 0,1 0-1 0 0,-1 0 1 0 0,1 1-1 0 0,-1-1 1 0 0,1 1-1 0 0,0 0 1 0 0,-1-1-1 0 0,1 2-148 0 0,-3-1 107 0 0,1 1 0 0 0,-1 0 1 0 0,1 0-1 0 0,0 1 0 0 0,0 0 0 0 0,0 0 0 0 0,0 0 0 0 0,0 0 0 0 0,0 1 0 0 0,1 0 1 0 0,0 0-1 0 0,0 0 0 0 0,0 0 0 0 0,0 1 0 0 0,1-1 0 0 0,-1 1 0 0 0,1 0 0 0 0,1 0 0 0 0,-1 0 1 0 0,1 0-1 0 0,-1 1 0 0 0,1-1 0 0 0,1 1 0 0 0,-1-1 0 0 0,1 1 0 0 0,0 0 0 0 0,1 0 1 0 0,-1-1-1 0 0,1 1 0 0 0,0 0 0 0 0,0 0 0 0 0,2 4-107 0 0,-1-4 4 0 0,1 1-1 0 0,0-1 1 0 0,0 0-1 0 0,1 0 1 0 0,0 0-1 0 0,0-1 1 0 0,0 1-1 0 0,1-1 1 0 0,0 0-1 0 0,0 0 1 0 0,0 0 0 0 0,1 0-1 0 0,0 0 1 0 0,-1-1-1 0 0,2 0 1 0 0,-1 0-1 0 0,0-1 1 0 0,1 1-1 0 0,-1-1 1 0 0,1 0-1 0 0,0-1 1 0 0,0 1-1 0 0,0-1 1 0 0,1-1 0 0 0,-1 1-1 0 0,5 0-3 0 0,1 0-283 0 0,1 0 1 0 0,-1-1-1 0 0,1-1 0 0 0,-1 0 1 0 0,1 0-1 0 0,-1-2 1 0 0,1 1-1 0 0,4-3 283 0 0,6-1-1318 0 0,0-2 0 0 0,0-1 1 0 0,-1 0-1 0 0,-1-2 0 0 0,1 0 0 0 0,10-9 1318 0 0,-12 7-7216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49.883"/>
    </inkml:context>
    <inkml:brush xml:id="br0">
      <inkml:brushProperty name="width" value="0.05" units="cm"/>
      <inkml:brushProperty name="height" value="0.05" units="cm"/>
      <inkml:brushProperty name="color" value="#004F8B"/>
    </inkml:brush>
  </inkml:definitions>
  <inkml:trace contextRef="#ctx0" brushRef="#br0">226 0 17015 0 0,'-2'0'779'0'0,"-12"2"-330"0"0,0 0 1 0 0,0 0 0 0 0,0 1-1 0 0,0 1 1 0 0,1 1-1 0 0,-1-1 1 0 0,1 2-1 0 0,0 0 1 0 0,1 1-1 0 0,-1 0 1 0 0,1 1-1 0 0,-7 6-449 0 0,16-13-1 0 0,0 1 0 0 0,0 0 0 0 0,0 0-1 0 0,0 1 1 0 0,0-1 0 0 0,1 1-1 0 0,-1-1 1 0 0,1 1 0 0 0,0 0-1 0 0,-1 0 1 0 0,1 0 0 0 0,1 0-1 0 0,-1 0 1 0 0,0 0 0 0 0,1 1 0 0 0,-1-1-1 0 0,1 1 1 0 0,0-1 0 0 0,0 1-1 0 0,1-1 1 0 0,-1 1 0 0 0,1 0-1 0 0,-1-1 1 0 0,1 1 0 0 0,0-1 0 0 0,1 1-1 0 0,-1 0 1 0 0,1-1 0 0 0,-1 1-1 0 0,1-1 1 0 0,0 1 0 0 0,0-1-1 0 0,1 1 1 0 0,-1-1 0 0 0,1 0-1 0 0,0 1 1 0 0,-1-1 0 0 0,1 0 0 0 0,1 0-1 0 0,-1 0 1 0 0,0-1 0 0 0,1 1-1 0 0,-1-1 1 0 0,1 1 0 0 0,0-1-1 0 0,0 0 1 0 0,0 0 0 0 0,0 0-1 0 0,0 0 1 0 0,2 0 1 0 0,29 5-1802 0 0,-11-6-2584 0 0,-18-1 2948 0 0,18 0-5244 0 0</inkml:trace>
  <inkml:trace contextRef="#ctx0" brushRef="#br0" timeOffset="407.704">431 29 5063 0 0,'0'0'232'0'0,"-2"0"-13"0"0,-57 35 13313 0 0,17 22-9667 0 0,38-14-3201 0 0,6-34-597 0 0,11 1-54 0 0,-8-10-62 0 0,0 0-1 0 0,0-1 1 0 0,0 0-1 0 0,-1 0 1 0 0,1 0-1 0 0,0-1 1 0 0,0 0 0 0 0,-1 1-1 0 0,1-2 1 0 0,-1 1-1 0 0,1 0 1 0 0,-1-1-1 0 0,0 0 1 0 0,0 0-1 0 0,0 0 1 0 0,0-1 0 0 0,-1 1-1 0 0,1-1 1 0 0,-1 0-1 0 0,0 0 1 0 0,0 0-1 0 0,-1 0 1 0 0,3-4 49 0 0,34-48-1007 0 0,-38 55 831 0 0,-1 1 46 0 0,0 0 175 0 0,0 0 62 0 0,0 0 151 0 0,-7 20 754 0 0,2 29 235 0 0,17-25-1026 0 0,-11-22-324 0 0,0 0 0 0 0,1-1-1 0 0,-1 1 1 0 0,0-1 0 0 0,1 0-1 0 0,0 0 1 0 0,-1 1 0 0 0,1-1-1 0 0,0 0 1 0 0,-1 0 0 0 0,1 0 0 0 0,0-1-1 0 0,0 1 1 0 0,0 0 0 0 0,0-1-1 0 0,0 1 1 0 0,0-1 0 0 0,0 0 0 0 0,0 0-1 0 0,0 1 1 0 0,0-1 0 0 0,0-1-1 0 0,0 1 1 0 0,0 0 0 0 0,0 0-1 0 0,0-1 1 0 0,-1 1 0 0 0,1-1 0 0 0,0 1-1 0 0,0-1 1 0 0,0 0 0 0 0,0 0-1 0 0,-1 0 1 0 0,1 0 0 0 0,0 0 0 0 0,-1 0-1 0 0,1-1 1 0 0,-1 1 0 0 0,1 0-1 0 0,0-1 104 0 0,-1 1-100 0 0,60-49-8198 0 0,-7 4 3482 0 0,-52 46 5285 0 0,-2 0 246 0 0,0 0 47 0 0,0 0 122 0 0,0 0 487 0 0,8 23 4409 0 0,6 15-187 0 0,-12-37-5477 0 0,-1 0 0 0 0,1 0 1 0 0,0 0-1 0 0,0-1 0 0 0,0 1 0 0 0,0-1 0 0 0,-1 1 0 0 0,1-1 0 0 0,0 0 1 0 0,0 1-1 0 0,0-1 0 0 0,0 0 0 0 0,0 0 0 0 0,0-1 0 0 0,0 1 1 0 0,0 0-1 0 0,0-1 0 0 0,0 1 0 0 0,-1-1 0 0 0,1 1 0 0 0,0-1 0 0 0,0 0 1 0 0,0 0-1 0 0,-1 0 0 0 0,1 0 0 0 0,0 0 0 0 0,-1 0-116 0 0,66-48 297 0 0,-60 43-267 0 0,0-1 0 0 0,0 1 0 0 0,0 1 0 0 0,0-1 1 0 0,1 1-1 0 0,0 1 0 0 0,0-1 0 0 0,1 1 0 0 0,-1 1 0 0 0,1-1 0 0 0,0 1 0 0 0,-1 1 0 0 0,1 0 0 0 0,1 0 0 0 0,5 0-30 0 0,-11 3 12 0 0,0 0-1 0 0,-1 1 1 0 0,1-1 0 0 0,-1 1-1 0 0,1-1 1 0 0,-1 1-1 0 0,0 0 1 0 0,1 1 0 0 0,-1-1-1 0 0,0 0 1 0 0,-1 1 0 0 0,1 0-1 0 0,0-1 1 0 0,-1 1-1 0 0,1 0 1 0 0,-1 0 0 0 0,0 1-1 0 0,0-1 1 0 0,0 0 0 0 0,-1 1-1 0 0,1-1 1 0 0,-1 1-1 0 0,0 0 1 0 0,0-1 0 0 0,0 1-1 0 0,0 0 1 0 0,-1 0-1 0 0,1-1 1 0 0,-1 1 0 0 0,0 0-1 0 0,0 0 1 0 0,-1 0 0 0 0,0 3-12 0 0,10 41 88 0 0,-8-46-345 0 0,2 7 442 0 0,-1-6-3766 0 0,-2-3-4798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6:48.768"/>
    </inkml:context>
    <inkml:brush xml:id="br0">
      <inkml:brushProperty name="width" value="0.05" units="cm"/>
      <inkml:brushProperty name="height" value="0.05" units="cm"/>
      <inkml:brushProperty name="color" value="#004F8B"/>
    </inkml:brush>
  </inkml:definitions>
  <inkml:trace contextRef="#ctx0" brushRef="#br0">45 45 7831 0 0,'0'-7'810'0'0,"0"2"-528"0"0,0 4 1065 0 0,0 1 456 0 0,0 0 86 0 0,0 0-108 0 0,0 0-534 0 0,0 0-235 0 0,-10 16 1493 0 0,3 5-2054 0 0,0 0 0 0 0,2 0-1 0 0,1 1 1 0 0,0-1 0 0 0,0 21-451 0 0,1-8 113 0 0,2 103-49 0 0,2-136 0 0 0,-1-1 54 0 0,5-1 1713 0 0,1-10-1793 0 0,0 0 1 0 0,0 1-1 0 0,1 0 0 0 0,1 1 0 0 0,0 0 0 0 0,0 0 1 0 0,1 0-1 0 0,0 1 0 0 0,0 1 0 0 0,1-1 1 0 0,0 2-1 0 0,0-1 0 0 0,1 1 0 0 0,-1 1 0 0 0,1 0 1 0 0,1 0-1 0 0,-1 1 0 0 0,11-2-38 0 0,-19 5 5 0 0,-1 0 0 0 0,1 0 0 0 0,-1 1-1 0 0,1-1 1 0 0,-1 1 0 0 0,1-1 0 0 0,0 1 0 0 0,-1 0-1 0 0,1 0 1 0 0,0 0 0 0 0,-1 0 0 0 0,1 1 0 0 0,0-1 0 0 0,-1 1-1 0 0,1-1 1 0 0,-1 1 0 0 0,1 0 0 0 0,-1 0 0 0 0,1 0-1 0 0,-1 0 1 0 0,0 1 0 0 0,1-1 0 0 0,-1 1 0 0 0,0-1 0 0 0,0 1-1 0 0,0 0 1 0 0,0 0 0 0 0,0 0 0 0 0,-1 0 0 0 0,1 0-1 0 0,0 0 1 0 0,-1 0 0 0 0,0 1 0 0 0,1-1 0 0 0,-1 1-1 0 0,0-1 1 0 0,0 1 0 0 0,-1-1 0 0 0,1 1 0 0 0,0-1 0 0 0,-1 1-1 0 0,0 0 1 0 0,1-1 0 0 0,-1 1 0 0 0,0 0 0 0 0,0-1-1 0 0,-1 1 1 0 0,1 0 0 0 0,-1 2-5 0 0,-2 4 52 0 0,0 1 0 0 0,-1 0 0 0 0,-1-1-1 0 0,1 0 1 0 0,-1 0 0 0 0,-1 0 0 0 0,0 0-1 0 0,0-1 1 0 0,-1 0 0 0 0,0-1 0 0 0,0 1 0 0 0,0-1-1 0 0,-1 0 1 0 0,0-1 0 0 0,-1 0 0 0 0,1-1 0 0 0,-1 1-1 0 0,0-1 1 0 0,-1-1 0 0 0,1 0-52 0 0,-22 1 0 0 0,30-5-8 0 0,0-1 0 0 0,1 1 0 0 0,-1 0 0 0 0,1 0 1 0 0,-1 0-1 0 0,0 0 0 0 0,1-1 0 0 0,-1 1 0 0 0,1 0 0 0 0,-1 0 0 0 0,1-1 0 0 0,-1 1 0 0 0,1 0 0 0 0,-1-1 0 0 0,1 1 1 0 0,-1-1-1 0 0,1 1 0 0 0,0 0 0 0 0,-1-1 0 0 0,1 1 0 0 0,-1-1 0 0 0,1 1 0 0 0,0-1 0 0 0,0 0 0 0 0,-1 1 0 0 0,1-1 1 0 0,0 1-1 0 0,0-1 0 0 0,0 1 0 0 0,0-1 0 0 0,-1 0 0 0 0,1 1 0 0 0,0-1 0 0 0,0 1 0 0 0,0-1 0 0 0,0 0 0 0 0,0 1 1 0 0,1-1-1 0 0,-1 1 0 0 0,0-1 0 0 0,0 0 0 0 0,0 1 0 0 0,0-1 0 0 0,1 1 0 0 0,-1-1 0 0 0,0 1 8 0 0,1-2-79 0 0,2-7-642 0 0,1 1-1 0 0,0-1 0 0 0,1 1 0 0 0,0-1 1 0 0,0 1-1 0 0,1 1 0 0 0,0-1 0 0 0,0 1 1 0 0,2-2 721 0 0,7-5-1550 0 0</inkml:trace>
  <inkml:trace contextRef="#ctx0" brushRef="#br0" timeOffset="281.063">374 178 16151 0 0,'-3'9'1462'0'0,"1"-4"-1632"0"0,-2 3 677 0 0,1 0 0 0 0,-1 1 0 0 0,2-1 0 0 0,-1 0 0 0 0,1 1 0 0 0,1 0-1 0 0,0-1 1 0 0,0 1 0 0 0,0 0 0 0 0,1-1 0 0 0,0 1 0 0 0,1 4-507 0 0,10 2 484 0 0,-8-14-490 0 0,1 0 1 0 0,-1 1-1 0 0,0-1 1 0 0,0-1-1 0 0,1 1 1 0 0,-1 0-1 0 0,1-1 1 0 0,-1 0-1 0 0,0 0 1 0 0,1 0-1 0 0,-1 0 1 0 0,1 0-1 0 0,-1-1 1 0 0,0 1-1 0 0,1-1 1 0 0,-1 0-1 0 0,0 0 1 0 0,0 0-1 0 0,1-1 0 0 0,-1 1 1 0 0,0-1-1 0 0,1-1 6 0 0,63-44-89 0 0,-5-3 76 0 0,-54 57-54 0 0,-7 9 71 0 0,-2-12-1 0 0,1 1 1 0 0,-1-1 0 0 0,1 1-1 0 0,0-1 1 0 0,0 1-1 0 0,0 0 1 0 0,1-1-1 0 0,-1 1 1 0 0,1-1-1 0 0,0 1 1 0 0,1-1-1 0 0,-1 0 1 0 0,1 1 0 0 0,-1-1-1 0 0,1 0 1 0 0,1 0-1 0 0,-1 0 1 0 0,1 0-1 0 0,-1-1 1 0 0,1 1-1 0 0,0-1 1 0 0,0 1 0 0 0,1-1-1 0 0,-1 0 1 0 0,1 0-1 0 0,-1-1 1 0 0,1 1-1 0 0,0-1 1 0 0,0 0-1 0 0,0 0 1 0 0,0 0-1 0 0,3 1-3 0 0,-2-3-130 0 0,0 1 0 0 0,-1-1-1 0 0,1 0 1 0 0,0 0-1 0 0,0-1 1 0 0,0 0-1 0 0,0 1 1 0 0,-1-2-1 0 0,1 1 1 0 0,0 0-1 0 0,-1-1 1 0 0,1 0-1 0 0,-1 0 1 0 0,3-2 130 0 0,7-4-1435 0 0</inkml:trace>
  <inkml:trace contextRef="#ctx0" brushRef="#br0" timeOffset="568.107">913 0 8751 0 0,'0'0'674'0'0,"-4"8"-60"0"0,-10 29 7294 0 0,8 4-4039 0 0,12 85-1287 0 0,16-2-2441 0 0,-22-123-1192 0 0,0-1-333 0 0,0 0-57 0 0</inkml:trace>
  <inkml:trace contextRef="#ctx0" brushRef="#br0" timeOffset="831.174">836 192 11519 0 0,'0'0'887'0'0,"1"-1"-583"0"0,104-17 7944 0 0,55 15-7717 0 0,-137 4-2066 0 0,-1-1-5620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08.623"/>
    </inkml:context>
    <inkml:brush xml:id="br0">
      <inkml:brushProperty name="width" value="0.05" units="cm"/>
      <inkml:brushProperty name="height" value="0.05" units="cm"/>
      <inkml:brushProperty name="color" value="#004F8B"/>
    </inkml:brush>
  </inkml:definitions>
  <inkml:trace contextRef="#ctx0" brushRef="#br0">22 17 9671 0 0,'0'0'748'0'0,"-8"-13"-165"0"0,5 10 3676 0 0,-7 7 5310 0 0,13 30-7569 0 0,5-11-1618 0 0,2-1 1 0 0,1 0-1 0 0,0-1 0 0 0,2 0 1 0 0,5 6-383 0 0,-11-17 89 0 0,9 13-39 0 0,-2 0 1 0 0,-1 1-1 0 0,0 0 0 0 0,-2 1 0 0 0,-1 0 1 0 0,-1 1-1 0 0,2 12-50 0 0,-6-17 4 0 0,-2 0 0 0 0,0 0-1 0 0,-2 0 1 0 0,0 0 0 0 0,-2 0 0 0 0,0 0-1 0 0,-1 0 1 0 0,-1 0 0 0 0,-1 0 0 0 0,-1-1-1 0 0,0 1 1 0 0,-2-1 0 0 0,-1-1 0 0 0,0 1 0 0 0,-1-1-1 0 0,-1-1 1 0 0,-4 5-4 0 0,-22 23-21 0 0,35-45-91 0 0,1-1-43 0 0,0 0-5 0 0,0 0-85 0 0,17-36-2769 0 0,6 1 686 0 0,-9 16 1083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08.872"/>
    </inkml:context>
    <inkml:brush xml:id="br0">
      <inkml:brushProperty name="width" value="0.05" units="cm"/>
      <inkml:brushProperty name="height" value="0.05" units="cm"/>
      <inkml:brushProperty name="color" value="#004F8B"/>
    </inkml:brush>
  </inkml:definitions>
  <inkml:trace contextRef="#ctx0" brushRef="#br0">0 0 10591 0 0,'0'0'819'0'0,"0"0"-107"0"0,0 0 1533 0 0,0 0 731 0 0,0 0 148 0 0,2 1-281 0 0,33 4 874 0 0,29 3-2325 0 0,-3 0-1490 0 0,-22 5-3335 0 0,-30-8-2765 0 0,-3 2-1853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09.062"/>
    </inkml:context>
    <inkml:brush xml:id="br0">
      <inkml:brushProperty name="width" value="0.05" units="cm"/>
      <inkml:brushProperty name="height" value="0.05" units="cm"/>
      <inkml:brushProperty name="color" value="#004F8B"/>
    </inkml:brush>
  </inkml:definitions>
  <inkml:trace contextRef="#ctx0" brushRef="#br0">1 0 5063 0 0,'0'0'232'0'0,"1"2"640"0"0,18 16 12095 0 0,6-6-6471 0 0,63-3-4794 0 0,-69-9-843 0 0,141-14-2227 0 0,-146 12-160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5:36.827"/>
    </inkml:context>
    <inkml:brush xml:id="br0">
      <inkml:brushProperty name="width" value="0.05" units="cm"/>
      <inkml:brushProperty name="height" value="0.05" units="cm"/>
      <inkml:brushProperty name="color" value="#004F8B"/>
    </inkml:brush>
  </inkml:definitions>
  <inkml:trace contextRef="#ctx0" brushRef="#br0">1 15 10511 0 0,'0'0'480'0'0,"0"0"-10"0"0,5-12-105 0 0,-3 10 4224 0 0,16 84-456 0 0,-18 50-2251 0 0,-2-59-1136 0 0,9 22-539 0 0,-5-88-286 0 0,-1-6-338 0 0,-1-1-180 0 0,0 0-914 0 0,1-1-3651 0 0,3-5-1568 0 0</inkml:trace>
  <inkml:trace contextRef="#ctx0" brushRef="#br0" timeOffset="374.226">55 224 8287 0 0,'0'0'382'0'0,"0"0"-8"0"0,2 0-240 0 0,4-2 348 0 0,-1 0 0 0 0,0 0 0 0 0,0 0 0 0 0,1-1 0 0 0,-1 0 0 0 0,-1 0 0 0 0,1 0 0 0 0,0 0 0 0 0,-1-1 0 0 0,0 0-1 0 0,0 0 1 0 0,0 0 0 0 0,0-1 0 0 0,0 1 0 0 0,-1-1 0 0 0,0 0 0 0 0,2-4-482 0 0,9-9-320 0 0,57-76 415 0 0,-70 93-263 0 0,-1 1-92 0 0,-7 5-474 0 0,-45 50-5675 0 0,15 11 6364 0 0,36-62 365 0 0,1 1 0 0 0,0 0 0 0 0,0 0 0 0 0,0 0-1 0 0,1 0 1 0 0,-1 0 0 0 0,1 0 0 0 0,0 0 0 0 0,0 0 0 0 0,1-1 0 0 0,0 1 0 0 0,0 0 0 0 0,0-1 0 0 0,0 1 0 0 0,1-1 0 0 0,-1 0 0 0 0,1 0 0 0 0,0 0 0 0 0,0 0 0 0 0,1 0 0 0 0,-1-1 0 0 0,1 0 0 0 0,0 1 0 0 0,0-1 0 0 0,0-1 0 0 0,0 1-1 0 0,0 0 1 0 0,1-1 0 0 0,-1 0 0 0 0,1 0 0 0 0,-1 0 0 0 0,1-1 0 0 0,0 0-320 0 0,15 6 231 0 0,0-1-1 0 0,0-2 0 0 0,0 0 1 0 0,0-1-1 0 0,0 0 1 0 0,1-2-1 0 0,0-1 0 0 0,-1 0 1 0 0,1-2-1 0 0,5-1-230 0 0,-13 1-80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06.646"/>
    </inkml:context>
    <inkml:brush xml:id="br0">
      <inkml:brushProperty name="width" value="0.05" units="cm"/>
      <inkml:brushProperty name="height" value="0.05" units="cm"/>
      <inkml:brushProperty name="color" value="#004F8B"/>
    </inkml:brush>
  </inkml:definitions>
  <inkml:trace contextRef="#ctx0" brushRef="#br0">1 113 10591 0 0,'0'0'488'0'0,"0"0"-12"0"0,1-17-150 0 0,18-37 8272 0 0,-19 53-7947 0 0,0 1-55 0 0,0 0-20 0 0,8 17 1054 0 0,-3 4-1225 0 0,-1 1 0 0 0,-2-1 0 0 0,0 1 0 0 0,-1 0 0 0 0,-1 0 0 0 0,-1 3-405 0 0,1 13 284 0 0,-1 27 50 0 0,6 147 372 0 0,19-73-193 0 0,-2-91-137 0 0,-21-47-303 0 0,-1-1 6 0 0,0 0 1 0 0,0 0 0 0 0,1-1 3 0 0,4-9-6 0 0,-1 1 0 0 0,0-1 0 0 0,0 0 1 0 0,-1 0-1 0 0,0 0 0 0 0,-1-1 0 0 0,0 1 1 0 0,-1-5-78 0 0,10-37 83 0 0,-1 13-83 0 0,3 0 0 0 0,1 1 0 0 0,19-35 0 0 0,15 18 11 0 0,-47 54-8 0 0,1 1-1 0 0,-1-1 1 0 0,0 0-1 0 0,1 1 1 0 0,-1-1-1 0 0,0 0 1 0 0,1 1 0 0 0,-1 0-1 0 0,1-1 1 0 0,-1 1-1 0 0,1 0 1 0 0,-1 0-1 0 0,1 0 1 0 0,-1 0-1 0 0,0 0 1 0 0,1 0-1 0 0,-1 0 1 0 0,1 0 0 0 0,-1 0-1 0 0,1 1 1 0 0,-1-1-1 0 0,1 1 1 0 0,-1-1-1 0 0,0 1 1 0 0,1 0-1 0 0,-1-1 1 0 0,0 1-1 0 0,0 0 1 0 0,0 0-1 0 0,1 0 1 0 0,-1 0 0 0 0,0 0-1 0 0,0 0 1 0 0,0 0-1 0 0,0 0 1 0 0,-1 0-1 0 0,1 1 1 0 0,0-1-1 0 0,0 0 1 0 0,-1 1-1 0 0,1-1 1 0 0,-1 0-1 0 0,1 1 1 0 0,-1-1 0 0 0,1 1-1 0 0,-1 0-2 0 0,8 23 31 0 0,-2 1 0 0 0,-1-1-1 0 0,0 1 1 0 0,-2 0 0 0 0,-1 0 0 0 0,-1 13-31 0 0,2 19 47 0 0,1 20 1 0 0,-4-77-147 0 0,13-9-562 0 0,43-56-6336 0 0,-47 53 5202 0 0</inkml:trace>
  <inkml:trace contextRef="#ctx0" brushRef="#br0" timeOffset="295.617">636 633 5527 0 0,'0'0'423'0'0,"0"0"100"0"0,0 0 1450 0 0,0 0 660 0 0,0 0 137 0 0,-5 6 3642 0 0,4-6-6253 0 0,-1 0 1 0 0,1 0 0 0 0,0 0-1 0 0,-1 0 1 0 0,1-1 0 0 0,-1 1-1 0 0,1 0 1 0 0,0-1 0 0 0,-1 1-1 0 0,1-1 1 0 0,0 0 0 0 0,0 1-1 0 0,-1-1 1 0 0,1 0 0 0 0,0 0-1 0 0,0 1 1 0 0,0-1 0 0 0,0 0-1 0 0,0 0 1 0 0,0 0 0 0 0,0 0-1 0 0,0-1 1 0 0,1 1 0 0 0,-1 0-1 0 0,0 0 1 0 0,1 0 0 0 0,-1-1-1 0 0,1 1 1 0 0,-1 0 0 0 0,1-1-1 0 0,-1 1 1 0 0,1-1-160 0 0,-12-52 1341 0 0,11 48-1062 0 0,-4-32 90 0 0,3 0 0 0 0,0 0 1 0 0,3-1-1 0 0,1 1 0 0 0,2 0 1 0 0,2 0-1 0 0,2-6-369 0 0,-4 26-91 0 0,1-1 1 0 0,1 1-1 0 0,0 0 1 0 0,1 1-1 0 0,1 0 1 0 0,1 0-1 0 0,0 0 1 0 0,1 1-1 0 0,1 1 0 0 0,0-1 1 0 0,1 2-1 0 0,1 0 1 0 0,11-9 90 0 0,-23 22-530 0 0,-1 1-448 0 0,0 0-197 0 0,0 0-37 0 0</inkml:trace>
  <inkml:trace contextRef="#ctx0" brushRef="#br0" timeOffset="795.697">802 418 5983 0 0,'0'0'464'0'0,"6"-20"5091"0"0,6-4-427 0 0,-11 23-4395 0 0,-1 1 3 0 0,0 0 0 0 0,0 0-6 0 0,1 21 1348 0 0,-1-13-2021 0 0,12 128 1569 0 0,-11-131-1571 0 0,0 1-1 0 0,1-1 0 0 0,-1 0 1 0 0,1 0-1 0 0,1 0 1 0 0,-1 0-1 0 0,1 0 0 0 0,0 0 1 0 0,0 0-1 0 0,0-1 1 0 0,0 1-1 0 0,1-1 1 0 0,0 0-1 0 0,0 0 0 0 0,0-1 1 0 0,0 1-1 0 0,1-1 1 0 0,0 0-1 0 0,-1 0 0 0 0,1 0 1 0 0,0-1-1 0 0,5 2-54 0 0,-4-3 0 0 0,0-1 0 0 0,-1 0 0 0 0,1 0 0 0 0,0-1 0 0 0,0 0 0 0 0,-1 0 0 0 0,1 0 0 0 0,-1-1 0 0 0,1 0 0 0 0,-1 0 0 0 0,1 0 0 0 0,-1-1 0 0 0,0 0 0 0 0,0 0 0 0 0,0 0 0 0 0,-1 0 0 0 0,1-1 0 0 0,-1 0 0 0 0,0 0 0 0 0,0 0 0 0 0,0 0 0 0 0,0-1 0 0 0,-1 1 0 0 0,0-1 0 0 0,0 0 0 0 0,0 0 0 0 0,0 0 0 0 0,-1 0 0 0 0,2-5 0 0 0,0-3 33 0 0,0 1-1 0 0,-1-1 1 0 0,-1 0-1 0 0,0 0 1 0 0,-1 0-1 0 0,0 0 1 0 0,-1 0-1 0 0,0-9-32 0 0,0 11 15 0 0,0 10 77 0 0,0 1 13 0 0,0 0 7 0 0,0 0 33 0 0,-2 18 323 0 0,3-9-438 0 0,-1 0 0 0 0,2 1 0 0 0,-1-1 0 0 0,1-1-1 0 0,0 1 1 0 0,1 0 0 0 0,0 0 0 0 0,1-1 0 0 0,-1 1-1 0 0,2-1 1 0 0,-1 0 0 0 0,1-1 0 0 0,0 1 0 0 0,1-1-1 0 0,0 0 1 0 0,0 0 0 0 0,2 2-30 0 0,-6-8-28 0 0,0 0 0 0 0,0 0 0 0 0,-1 0 0 0 0,1-1 0 0 0,0 1-1 0 0,0 0 1 0 0,0-1 0 0 0,0 1 0 0 0,0-1 0 0 0,0 0 0 0 0,-1 0 0 0 0,1 1 0 0 0,0-1-1 0 0,0-1 1 0 0,0 1 0 0 0,0 0 0 0 0,0 0 0 0 0,0-1 0 0 0,0 1 0 0 0,0-1 0 0 0,0 1-1 0 0,-1-1 1 0 0,1 0 0 0 0,0 0 0 0 0,0 0 0 0 0,0-1 28 0 0,26-21-3528 0 0,-17 11-4677 0 0</inkml:trace>
  <inkml:trace contextRef="#ctx0" brushRef="#br0" timeOffset="1198.106">1296 754 6447 0 0,'0'0'499'0'0,"0"0"106"0"0,0 0 1670 0 0,0 0 764 0 0,0 0 155 0 0,2-1-259 0 0,70-63 3697 0 0,14-58-5094 0 0,-74 89-1767 0 0,-16 20-8009 0 0,-1 10 188 0 0</inkml:trace>
  <inkml:trace contextRef="#ctx0" brushRef="#br0" timeOffset="1618.25">1607 386 3679 0 0,'0'0'167'0'0,"6"-15"26"0"0,-3 11 10932 0 0,0 4-4494 0 0,2 12-2822 0 0,1 22-5754 0 0,-6-32 2884 0 0,30 159 749 0 0,-29-157-1627 0 0,0-1 0 0 0,0 1 0 0 0,0-1 0 0 0,1 1 0 0 0,-1-1 0 0 0,1 0 0 0 0,0 1 0 0 0,0-1 1 0 0,0 0-1 0 0,0 0 0 0 0,0 0 0 0 0,1 0 0 0 0,-1-1 0 0 0,1 1 0 0 0,0-1 0 0 0,0 1-61 0 0,-1-3 48 0 0,1 0-1 0 0,-1 0 1 0 0,1 0 0 0 0,-1 0-1 0 0,0 0 1 0 0,1 0 0 0 0,-1-1-1 0 0,0 1 1 0 0,1-1 0 0 0,-1 0-1 0 0,0 0 1 0 0,0 0 0 0 0,0 0-1 0 0,1 0 1 0 0,-1 0 0 0 0,0 0-1 0 0,0-1 1 0 0,-1 1 0 0 0,1-1-1 0 0,0 1 1 0 0,0-1 0 0 0,-1 0-1 0 0,1 0 1 0 0,0 0-48 0 0,65-109 1032 0 0,-3-37-808 0 0,-57 125-304 0 0,-7 21 0 0 0,0 2-104 0 0,0 0-437 0 0,0 0-195 0 0,0 0-1119 0 0,0 0-4523 0 0,0 0-1936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10.043"/>
    </inkml:context>
    <inkml:brush xml:id="br0">
      <inkml:brushProperty name="width" value="0.05" units="cm"/>
      <inkml:brushProperty name="height" value="0.05" units="cm"/>
      <inkml:brushProperty name="color" value="#004F8B"/>
    </inkml:brush>
  </inkml:definitions>
  <inkml:trace contextRef="#ctx0" brushRef="#br0">211 1364 10135 0 0,'0'0'778'0'0,"-19"4"5207"0"0,-29-13 1057 0 0,12-21-4011 0 0,-13-58-1762 0 0,40 70-729 0 0,-2-15-366 0 0,1 0 0 0 0,2-1-1 0 0,1 0 1 0 0,1 0 0 0 0,2 0-1 0 0,2-1 1 0 0,1 1-1 0 0,1-1 1 0 0,6-32-174 0 0,1-16 233 0 0,3 1 1 0 0,18-62-234 0 0,-16 93 48 0 0,2 0 1 0 0,3 1 0 0 0,2 1-1 0 0,2 1 1 0 0,2 0 0 0 0,2 2-1 0 0,2 1 1 0 0,7-8-49 0 0,9 4 0 0 0,-3 0-1040 0 0,-40 48 657 0 0,0 1-58 0 0,0 0-8 0 0,0 0-123 0 0,0 0-495 0 0,-2 0-766 0 0,0 0 793 0 0,0 0-5627 0 0,-3 1-985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10.809"/>
    </inkml:context>
    <inkml:brush xml:id="br0">
      <inkml:brushProperty name="width" value="0.05" units="cm"/>
      <inkml:brushProperty name="height" value="0.05" units="cm"/>
      <inkml:brushProperty name="color" value="#004F8B"/>
    </inkml:brush>
  </inkml:definitions>
  <inkml:trace contextRef="#ctx0" brushRef="#br0">252 38 5063 0 0,'0'0'232'0'0,"-1"-1"-13"0"0,-22-18 10004 0 0,-17 29-6598 0 0,24-1-3131 0 0,0 1 0 0 0,1 0 0 0 0,1 1 0 0 0,-1 1 0 0 0,2 0 0 0 0,0 1 0 0 0,0 0 0 0 0,1 2 0 0 0,1-1 0 0 0,-4 7-494 0 0,-8 41 894 0 0,23-60-887 0 0,0-1 1 0 0,-1 1-1 0 0,1-1 1 0 0,0 1-1 0 0,0-1 0 0 0,0 1 1 0 0,0 0-1 0 0,0-1 1 0 0,0 1-1 0 0,1-1 0 0 0,-1 1 1 0 0,0-1-1 0 0,1 1 1 0 0,-1-1-1 0 0,1 0 0 0 0,0 1 1 0 0,-1-1-1 0 0,1 1 1 0 0,0-1-1 0 0,0 0 1 0 0,0 0-1 0 0,0 1 0 0 0,0-1 1 0 0,0 0-1 0 0,0 0 1 0 0,0 0-1 0 0,0 0 0 0 0,1 0 1 0 0,-1-1-1 0 0,0 1 1 0 0,1 0-1 0 0,-1 0 1 0 0,0-1-1 0 0,1 1 0 0 0,-1-1 1 0 0,1 1-1 0 0,-1-1 1 0 0,1 0-1 0 0,-1 0 0 0 0,2 1-7 0 0,9-3-22 0 0,0 1-1 0 0,0-2 0 0 0,0 0 0 0 0,0 0 0 0 0,-1-1 0 0 0,0 0 1 0 0,1-1-1 0 0,-1 0 0 0 0,-1-1 0 0 0,1 0 0 0 0,-1-1 0 0 0,0 0 1 0 0,-1-1-1 0 0,1 0 0 0 0,-1 0 0 0 0,3-6 23 0 0,-10 13-22 0 0,11-11-329 0 0,0 0 0 0 0,-1-1 0 0 0,0 0 0 0 0,-1 0 0 0 0,-1-2 0 0 0,5-7 351 0 0,-14 20-10 0 0,0-1-1 0 0,0 1 0 0 0,0 0 1 0 0,0 0-1 0 0,-1-1 0 0 0,1 1 1 0 0,-1 0-1 0 0,0-1 0 0 0,1 1 1 0 0,-1-1-1 0 0,0 1 1 0 0,0 0-1 0 0,-1-1 0 0 0,1 1 1 0 0,-1 0-1 0 0,1-1 0 0 0,-1 1 1 0 0,1 0-1 0 0,-1-1 0 0 0,0 1 1 0 0,0 0-1 0 0,0 0 1 0 0,-1 0-1 0 0,1 0 0 0 0,0 0 1 0 0,-1 0-1 0 0,1 0 0 0 0,-1 1 1 0 0,0-1-1 0 0,0 0 0 0 0,1 1 1 0 0,-1-1-1 0 0,0 1 1 0 0,0 0-1 0 0,0 0 0 0 0,0 0 1 0 0,-1 0-1 0 0,1 0 0 0 0,0 0 1 0 0,0 0-1 0 0,-1 1 0 0 0,1-1 1 0 0,0 1-1 0 0,-1 0 11 0 0,2-1 237 0 0,-5 4 635 0 0,4 1-1912 0 0,2-3-4439 0 0,0-1-1883 0 0</inkml:trace>
  <inkml:trace contextRef="#ctx0" brushRef="#br0" timeOffset="363.013">233 49 6447 0 0,'0'0'298'0'0,"0"0"-10"0"0,0 0 124 0 0,0 0 1218 0 0,0 0 554 0 0,0 0 110 0 0,0 0-185 0 0,8 5 51 0 0,-5-1-1843 0 0,0 1 0 0 0,0 0-1 0 0,0 0 1 0 0,0 0 0 0 0,-1 0 0 0 0,0 0 0 0 0,0 0-1 0 0,0 1 1 0 0,-1-1 0 0 0,0 1 0 0 0,0-1 0 0 0,0 1-1 0 0,0 5-316 0 0,1 3 251 0 0,3 9-118 0 0,0 0-1 0 0,-2 0 1 0 0,0 1-1 0 0,-2-1 1 0 0,-1 1-1 0 0,0-1 1 0 0,-2 1-1 0 0,-1-1 1 0 0,0 0-1 0 0,-2 0 1 0 0,-1 0-1 0 0,0 0 1 0 0,-2-1-1 0 0,-1 0 1 0 0,0-1-1 0 0,-9 13-132 0 0,16-30 51 0 0,-1 0 0 0 0,0 0 0 0 0,0 0 0 0 0,0-1 0 0 0,0 1-1 0 0,0-1 1 0 0,-1 0 0 0 0,1 0 0 0 0,-1 0 0 0 0,0 0 0 0 0,0-1 0 0 0,0 0 0 0 0,0 1-1 0 0,-1-2 1 0 0,1 1 0 0 0,0 0 0 0 0,-1-1 0 0 0,1 0 0 0 0,-1 0-51 0 0,-11-8 145 0 0,14 5-179 0 0,1 0-1 0 0,-1-1 1 0 0,0 1-1 0 0,1-1 1 0 0,-1 0-1 0 0,1 0 1 0 0,0 1-1 0 0,0-1 1 0 0,0 0 0 0 0,0 0-1 0 0,0 0 1 0 0,1 0-1 0 0,-1 0 1 0 0,1 0-1 0 0,0 0 1 0 0,0 0-1 0 0,0 0 1 0 0,0 0-1 0 0,1-3 35 0 0,9-36-7161 0 0,-9 38 5687 0 0,3-14-5492 0 0</inkml:trace>
  <inkml:trace contextRef="#ctx0" brushRef="#br0" timeOffset="690.108">401 144 3679 0 0,'0'0'167'0'0,"2"0"-7"0"0,33 3 1014 0 0,56-16 7684 0 0,-64-1-9577 0 0,-26 13 740 0 0,0 0 0 0 0,1-1-1 0 0,-1 1 1 0 0,0 0 0 0 0,0 0-1 0 0,0-1 1 0 0,0 1-1 0 0,0 0 1 0 0,-1-1 0 0 0,1 1-1 0 0,0-1 1 0 0,-1 1 0 0 0,1-1-1 0 0,-1 1 1 0 0,1-1 0 0 0,-1 1-1 0 0,0-1 1 0 0,1 0-1 0 0,-1 1 1 0 0,0-1 0 0 0,0 0-1 0 0,0 1 1 0 0,0-1 0 0 0,-1 1-1 0 0,1-2-20 0 0,-1 2 137 0 0,-1 0-1 0 0,1 0 1 0 0,-1 0 0 0 0,1 0-1 0 0,-1 0 1 0 0,1 0 0 0 0,-1 1-1 0 0,1-1 1 0 0,-1 0-1 0 0,0 1 1 0 0,0-1 0 0 0,1 1-1 0 0,-1 0 1 0 0,0-1-1 0 0,0 1 1 0 0,1 0 0 0 0,-1 0-1 0 0,0 0 1 0 0,0 0-1 0 0,1 1 1 0 0,-1-1 0 0 0,0 0-137 0 0,-4 2 210 0 0,1-1 1 0 0,0 1-1 0 0,-1 0 1 0 0,1 0 0 0 0,0 0-1 0 0,1 1 1 0 0,-1 0-1 0 0,0-1 1 0 0,1 2 0 0 0,-1-1-1 0 0,1 1 1 0 0,0-1-1 0 0,0 1 1 0 0,1 0 0 0 0,-1 1-1 0 0,1-1 1 0 0,0 1-1 0 0,0-1 1 0 0,0 1 0 0 0,0 0-1 0 0,1 0 1 0 0,0 1-211 0 0,0-3 30 0 0,1 1 0 0 0,-1-1 0 0 0,1 0 1 0 0,0 1-1 0 0,0-1 0 0 0,1 1 0 0 0,-1 0 1 0 0,1-1-1 0 0,-1 1 0 0 0,1-1 0 0 0,0 1 0 0 0,1 0 1 0 0,-1-1-1 0 0,1 1 0 0 0,-1-1 0 0 0,1 1 1 0 0,0-1-1 0 0,0 1 0 0 0,1-1 0 0 0,-1 0 0 0 0,1 1 1 0 0,0-1-1 0 0,0 0 0 0 0,0 0 0 0 0,0 0 1 0 0,0 0-1 0 0,0-1 0 0 0,1 1 0 0 0,0-1 0 0 0,-1 1 1 0 0,1-1-1 0 0,0 0 0 0 0,3 2-30 0 0,-2-2-30 0 0,-1-1 0 0 0,1 1 0 0 0,1-1 0 0 0,-1 1 0 0 0,0-1 0 0 0,0-1 0 0 0,0 1 0 0 0,0-1 0 0 0,1 1 0 0 0,-1-1 0 0 0,0 0 1 0 0,1-1-1 0 0,-1 1 0 0 0,0-1 0 0 0,0 0 0 0 0,0 0 0 0 0,2 0 30 0 0,44-19-7109 0 0,-30 10 711 0 0</inkml:trace>
  <inkml:trace contextRef="#ctx0" brushRef="#br0" timeOffset="1019.559">734 34 3223 0 0,'-1'2'143'0'0,"-20"98"15277"0"0,20-36-13591 0 0,18-20-987 0 0,-17-43-692 0 0,0-1 2 0 0,2-1 10 0 0,6-3-43 0 0,-1-1 0 0 0,0 0 0 0 0,0 0 0 0 0,0-1 0 0 0,-1 0 0 0 0,0 0 0 0 0,0-1 0 0 0,-1 1 0 0 0,1-1 0 0 0,-1 0 0 0 0,-1-1 0 0 0,1-1-119 0 0,29-37 402 0 0,-33 45-385 0 0,2-4 12 0 0,1 0 0 0 0,-1 1 0 0 0,1-1 0 0 0,0 1 0 0 0,0 0 0 0 0,1 0 0 0 0,-1 0 0 0 0,1 1 0 0 0,0-1-1 0 0,0 1 1 0 0,0 0 0 0 0,0 1 0 0 0,0-1 0 0 0,1 1 0 0 0,-1 0 0 0 0,1 1 0 0 0,-1-1 0 0 0,1 1 0 0 0,0 0 0 0 0,2 0-29 0 0,4 27 573 0 0,-16 92 242 0 0,4-117-928 0 0,0 1 1 0 0,1-1-1 0 0,-1 0 0 0 0,0 0 1 0 0,1 1-1 0 0,-1-1 0 0 0,0 0 1 0 0,1 0-1 0 0,0 0 0 0 0,-1 1 1 0 0,1-1-1 0 0,0 0 0 0 0,0 0 0 0 0,-1 0 1 0 0,1 0-1 0 0,0 0 0 0 0,0 0 1 0 0,0-1-1 0 0,0 1 0 0 0,0 0 1 0 0,0 0-1 0 0,0-1 0 0 0,1 1 1 0 0,-1-1-1 0 0,0 1 0 0 0,0-1 0 0 0,0 1 1 0 0,1-1-1 0 0,-1 0 0 0 0,0 1 1 0 0,1-1-1 0 0,-1 0 0 0 0,0 0 1 0 0,0 0-1 0 0,1 0 0 0 0,-1 0 1 0 0,0 0-1 0 0,1 0 0 0 0,-1-1 1 0 0,0 1-1 0 0,0 0 0 0 0,1-1 113 0 0,6 0-1481 0 0,2 1-5777 0 0</inkml:trace>
  <inkml:trace contextRef="#ctx0" brushRef="#br0" timeOffset="1265.708">1124 250 15983 0 0,'0'0'730'0'0,"0"0"-14"0"0,1-15-268 0 0,22-89 6358 0 0,-19 97-6767 0 0,-1 0-1 0 0,1 0 1 0 0,0 1 0 0 0,1-1-1 0 0,-1 1 1 0 0,2 0 0 0 0,-1 0-1 0 0,0 1 1 0 0,1-1-1 0 0,6-3-38 0 0,41-19-4014 0 0,-43 26 2326 0 0</inkml:trace>
  <inkml:trace contextRef="#ctx0" brushRef="#br0" timeOffset="1504.642">1407 99 12007 0 0,'0'0'547'0'0,"2"1"-11"0"0,3 1-326 0 0,0 0 0 0 0,1 0 0 0 0,-1 0 0 0 0,1 0 1 0 0,-1-1-1 0 0,1 0 0 0 0,-1 0 0 0 0,1-1 0 0 0,-1 1 0 0 0,1-1 0 0 0,0-1 1 0 0,-1 1-1 0 0,1-1 0 0 0,0 0 0 0 0,-1 0 0 0 0,1 0 0 0 0,-1-1 0 0 0,0 0 0 0 0,1 0 1 0 0,-1-1-1 0 0,0 1 0 0 0,0-1 0 0 0,-1 0 0 0 0,1 0 0 0 0,0-1-210 0 0,-3 3 28 0 0,0 0-1 0 0,-1 0 0 0 0,0-1 1 0 0,1 1-1 0 0,-1 0 1 0 0,0-1-1 0 0,1 1 0 0 0,-1-1 1 0 0,0 1-1 0 0,0-1 1 0 0,0 1-1 0 0,0-1 0 0 0,-1 0 1 0 0,1 1-1 0 0,0-1 1 0 0,-1 0-1 0 0,1 0 0 0 0,-1 0 1 0 0,1 1-1 0 0,-1-1 1 0 0,0 0-1 0 0,0 0 1 0 0,0 0-1 0 0,0 0 0 0 0,0 0 1 0 0,0 1-1 0 0,-1-1 1 0 0,1 0-1 0 0,-1 0 0 0 0,1 0 1 0 0,-1 1-1 0 0,0-1 1 0 0,1 0-1 0 0,-1 1 0 0 0,0-1 1 0 0,0 0-1 0 0,0 1 1 0 0,0-1-1 0 0,-1 1 0 0 0,1 0 1 0 0,0-1-1 0 0,-1 1 1 0 0,1 0-1 0 0,0 0 0 0 0,-1 0 1 0 0,0 0-1 0 0,0-1-27 0 0,-3 1 195 0 0,1 1 1 0 0,0 0-1 0 0,-1 0 0 0 0,1 0 0 0 0,-1 0 0 0 0,1 0 0 0 0,0 1 0 0 0,-1 0 1 0 0,1 0-1 0 0,0 0 0 0 0,0 1 0 0 0,0-1 0 0 0,0 1 0 0 0,0 0 0 0 0,0 0 1 0 0,0 1-1 0 0,0-1 0 0 0,1 1 0 0 0,-1-1 0 0 0,1 1 0 0 0,0 0 1 0 0,0 1-1 0 0,0-1 0 0 0,0 0 0 0 0,1 1 0 0 0,-1 0 0 0 0,1-1 0 0 0,0 1 1 0 0,0 0-1 0 0,-2 4-195 0 0,3-1 41 0 0,-1-1-1 0 0,1 1 1 0 0,0 0 0 0 0,1 0 0 0 0,0-1 0 0 0,0 1 0 0 0,0 0-1 0 0,1 0 1 0 0,0-1 0 0 0,0 1 0 0 0,0 0 0 0 0,1-1 0 0 0,0 1-1 0 0,1-1 1 0 0,-1 0 0 0 0,1 0 0 0 0,0 0 0 0 0,1 0 0 0 0,-1 0-1 0 0,1-1 1 0 0,0 1 0 0 0,1-1 0 0 0,-1 0 0 0 0,1-1 0 0 0,0 1-1 0 0,1-1 1 0 0,-1 0 0 0 0,1 0 0 0 0,-1 0 0 0 0,1-1 0 0 0,0 0-1 0 0,0 0 1 0 0,1 0 0 0 0,-1-1 0 0 0,0 0 0 0 0,1 0 0 0 0,0-1-1 0 0,-1 0 1 0 0,1 0 0 0 0,6 0-41 0 0,-3 0-161 0 0,1 0-1 0 0,-1-1 1 0 0,1 0 0 0 0,-1 0-1 0 0,1-1 1 0 0,-1-1 0 0 0,1 1-1 0 0,-1-2 1 0 0,0 1 0 0 0,0-2-1 0 0,0 1 1 0 0,0-1 0 0 0,-1-1-1 0 0,0 0 1 0 0,1 0 0 0 0,-2-1-1 0 0,1 0 1 0 0,-1 0 0 0 0,0-1-1 0 0,0 0 1 0 0,0-1 0 0 0,-1 0-1 0 0,-1 0 1 0 0,1 0 0 0 0,-1-1-1 0 0,0 0 162 0 0,0-4-5742 0 0,0 1-1673 0 0</inkml:trace>
  <inkml:trace contextRef="#ctx0" brushRef="#br0" timeOffset="2231.459">199 922 9215 0 0,'11'-9'976'0'0,"-10"8"-823"0"0,0 0-1 0 0,-1 1 1 0 0,1-1-1 0 0,0 0 0 0 0,0 0 1 0 0,-1 1-1 0 0,1-1 1 0 0,0 0-1 0 0,-1 0 1 0 0,1 0-1 0 0,-1 0 0 0 0,1 0 1 0 0,-1 0-1 0 0,1 0 1 0 0,-1 0-1 0 0,0 0 1 0 0,1 0-1 0 0,-1 0 0 0 0,0 0 1 0 0,0 0-1 0 0,0 0 1 0 0,0 0-1 0 0,0 0 1 0 0,0-1-1 0 0,0 1 0 0 0,0 0 1 0 0,-1 0-1 0 0,1 0 1 0 0,0 0-1 0 0,-1 0 1 0 0,1 0-1 0 0,0 0 1 0 0,-1 0-1 0 0,1 0 0 0 0,-1 0 1 0 0,0 0-1 0 0,1 1 1 0 0,-1-1-1 0 0,0 0 1 0 0,1 0-1 0 0,-1 0 0 0 0,0 1 1 0 0,0-1-1 0 0,0 0 1 0 0,0 1-1 0 0,1-1 1 0 0,-1 1-1 0 0,0-1 0 0 0,0 1 1 0 0,0-1-1 0 0,0 1 1 0 0,0 0-1 0 0,-1 0 1 0 0,1-1-1 0 0,0 1 0 0 0,0 0 1 0 0,0 0-1 0 0,0 0 1 0 0,0 0-1 0 0,0 0 1 0 0,0 0-1 0 0,0 0 0 0 0,0 1 1 0 0,0-1-1 0 0,-1 0-152 0 0,-8 4 270 0 0,0 0 0 0 0,0 0 0 0 0,1 0 0 0 0,-1 2 0 0 0,1-1 0 0 0,0 1 0 0 0,1 0 0 0 0,-1 1 0 0 0,1 0 0 0 0,0 0 0 0 0,1 1 0 0 0,0 0-1 0 0,-2 3-269 0 0,-41 55 1163 0 0,48-63-1116 0 0,0 0 0 0 0,0 0-1 0 0,1 0 1 0 0,-1 0 0 0 0,1 1-1 0 0,0-1 1 0 0,0 0 0 0 0,0 1-1 0 0,1-1 1 0 0,-1 0 0 0 0,1 1-1 0 0,-1-1 1 0 0,1 1 0 0 0,0-1-1 0 0,1 1 1 0 0,-1-1 0 0 0,0 1-1 0 0,1-1 1 0 0,0 0-1 0 0,0 1 1 0 0,0-1 0 0 0,1 1-47 0 0,-1-1 6 0 0,1-1 0 0 0,0 0 1 0 0,0 0-1 0 0,0 0 0 0 0,0 0 1 0 0,0 0-1 0 0,1 0 0 0 0,-1-1 1 0 0,1 1-1 0 0,-1-1 0 0 0,1 0 1 0 0,-1 0-1 0 0,1 1 0 0 0,0-2 0 0 0,-1 1 1 0 0,1 0-1 0 0,0 0 0 0 0,0-1 1 0 0,0 0-1 0 0,-1 0 0 0 0,1 1 1 0 0,0-1-1 0 0,0-1 0 0 0,0 1 1 0 0,1-1-7 0 0,70-19-89 0 0,-64 16 49 0 0,0-1 0 0 0,-1 0 1 0 0,0-1-1 0 0,0 0 0 0 0,0 0 0 0 0,-1-1 0 0 0,0 0 1 0 0,0-1-1 0 0,-1 1 0 0 0,0-2 0 0 0,0 1 0 0 0,-1-1 1 0 0,0 0-1 0 0,3-5 40 0 0,-10 14-4 0 0,1 0 1 0 0,0 0 0 0 0,-1 0 0 0 0,1 0-1 0 0,0 0 1 0 0,-1 0 0 0 0,1 0-1 0 0,-1 0 1 0 0,1 0 0 0 0,0 0-1 0 0,-1 0 1 0 0,1 0 0 0 0,0 0-1 0 0,-1 0 1 0 0,1 0 0 0 0,-1 0-1 0 0,1 0 1 0 0,0 0 0 0 0,-1-1 0 0 0,1 1-1 0 0,0 0 1 0 0,-1 0 0 0 0,1 0-1 0 0,0-1 1 0 0,-1 1 0 0 0,1 0-1 0 0,0 0 1 0 0,0-1 0 0 0,-1 1-1 0 0,1 0 1 0 0,0-1 0 0 0,0 1-1 0 0,0 0 1 0 0,-1-1 0 0 0,1 1 0 0 0,0 0-1 0 0,0-1 1 0 0,0 1 0 0 0,0 0-1 0 0,0-1 1 0 0,0 1 0 0 0,0 0-1 0 0,-1-1 1 0 0,1 1 0 0 0,0-1-1 0 0,0 1 1 0 0,1 0 0 0 0,-1-1-1 0 0,0 1 1 0 0,0-1 0 0 0,0 1 0 0 0,0 0-1 0 0,0-1 1 0 0,0 1 0 0 0,0 0-1 0 0,1-1 1 0 0,-1 1 0 0 0,0 0-1 0 0,0-1 1 0 0,0 1 0 0 0,1 0 3 0 0,-26 19 132 0 0,23-17-118 0 0,0 0-1 0 0,1 1 0 0 0,0-1 1 0 0,0 1-1 0 0,0-1 1 0 0,0 1-1 0 0,0-1 0 0 0,0 1 1 0 0,1-1-1 0 0,-1 1 0 0 0,1 0 1 0 0,-1-1-1 0 0,1 1 0 0 0,0 0 1 0 0,0-1-1 0 0,1 1 0 0 0,-1 0 1 0 0,0-1-1 0 0,1 1 0 0 0,0 0 1 0 0,-1-1-1 0 0,1 1 0 0 0,0-1 1 0 0,0 1-1 0 0,1-1 0 0 0,-1 1 1 0 0,0-1-1 0 0,1 0 0 0 0,0 0 1 0 0,0 1-14 0 0,2 2 26 0 0,0-1 0 0 0,0 1 1 0 0,1-1-1 0 0,-1 0 0 0 0,1 0 1 0 0,0-1-1 0 0,0 1 0 0 0,0-1 1 0 0,1 0-1 0 0,-1-1 0 0 0,1 1 1 0 0,-1-1-1 0 0,1 0-26 0 0,3 0-352 0 0,0 0 0 0 0,0-1 0 0 0,0 1 0 0 0,0-2 0 0 0,0 1-1 0 0,-1-1 1 0 0,1-1 0 0 0,0 0 0 0 0,0 0 0 0 0,0 0 0 0 0,0-1 0 0 0,3-2 352 0 0,9-3-7967 0 0</inkml:trace>
  <inkml:trace contextRef="#ctx0" brushRef="#br0" timeOffset="2481.475">712 892 10591 0 0,'0'0'819'0'0,"-11"-16"1280"0"0,-19-5 6724 0 0,-1 36-6045 0 0,-15 48-1832 0 0,41-55-871 0 0,1-1 0 0 0,0 1 0 0 0,0 0 0 0 0,0 0 0 0 0,1 0 0 0 0,0 0-1 0 0,1 1 1 0 0,0-1 0 0 0,0 1 0 0 0,1 0 0 0 0,0-1 0 0 0,1 1 0 0 0,0 0 0 0 0,0 0-1 0 0,0-1 1 0 0,2 1 0 0 0,-1 0 0 0 0,1-1 0 0 0,0 1 0 0 0,3 7-75 0 0,-3-13-12 0 0,0 0 1 0 0,0-1 0 0 0,0 0 0 0 0,1 0-1 0 0,-1 1 1 0 0,1-1 0 0 0,-1 0 0 0 0,1-1-1 0 0,0 1 1 0 0,-1 0 0 0 0,1-1 0 0 0,0 0-1 0 0,0 1 1 0 0,0-1 0 0 0,0-1 0 0 0,0 1-1 0 0,0 0 1 0 0,1-1 0 0 0,-1 1 0 0 0,0-1-1 0 0,0 0 1 0 0,0 0 0 0 0,1 0 0 0 0,-1 0-1 0 0,2-1 12 0 0,78-28-3097 0 0,-63 15 1324 0 0,0 0-334 0 0</inkml:trace>
  <inkml:trace contextRef="#ctx0" brushRef="#br0" timeOffset="2730.241">1048 662 9215 0 0,'-5'7'950'0'0,"-1"3"555"0"0,0-1 0 0 0,0 1 0 0 0,1 0 1 0 0,1 0-1 0 0,-1 1 0 0 0,1-1 0 0 0,1 1 0 0 0,0 1-1505 0 0,-3 58 2752 0 0,42 173-2167 0 0,-35-239-740 0 0,-1-2-576 0 0,1 1-3884 0 0,-1-3 2924 0 0</inkml:trace>
  <inkml:trace contextRef="#ctx0" brushRef="#br0" timeOffset="3011.943">890 906 17335 0 0,'0'0'795'0'0,"-1"0"-18"0"0,-1 0-361 0 0,1 0 331 0 0,1 0 202 0 0,0 0 41 0 0,0 0-63 0 0,33 11 1111 0 0,115 6-1806 0 0,-104-15-1007 0 0,-42-2 729 0 0,0 0 1 0 0,0 0-1 0 0,1 0 0 0 0,-1 0 0 0 0,0 1 1 0 0,0-1-1 0 0,0 0 0 0 0,0 1 0 0 0,0 0 1 0 0,0-1-1 0 0,0 1 0 0 0,0 0 0 0 0,0 0 1 0 0,0 0-1 0 0,0 0 0 0 0,-1 1 0 0 0,1-1 1 0 0,0 0-1 0 0,-1 1 0 0 0,1-1 1 0 0,-1 1-1 0 0,0 0 0 0 0,1-1 0 0 0,-1 1 1 0 0,0 0-1 0 0,0 0 0 0 0,0 0 0 0 0,0 0 1 0 0,0 0-1 0 0,-1 0 0 0 0,1 0 0 0 0,0 0 1 0 0,-1 0-1 0 0,0 0 0 0 0,1 0 0 0 0,-1 0 1 0 0,0 0-1 0 0,0 1 0 0 0,0 0 46 0 0,6 45 837 0 0,-6-47-765 0 0,0-1-42 0 0,0 0-254 0 0,7 1-1932 0 0,0-1-5491 0 0</inkml:trace>
  <inkml:trace contextRef="#ctx0" brushRef="#br0" timeOffset="3292.699">1265 746 11975 0 0,'-16'1'1280'0'0,"9"0"6654"0"0,26 1-7583 0 0,11 2-2497 0 0,4 4-1299 0 0,-15-4 1663 0 0</inkml:trace>
  <inkml:trace contextRef="#ctx0" brushRef="#br0" timeOffset="3559.628">1405 826 3223 0 0,'-38'38'257'0'0,"20"-23"3354"0"0,-2 8 5899 0 0,3 4-4863 0 0,13-19-4360 0 0,0 0 0 0 0,1 0 0 0 0,0 1 0 0 0,1-1-1 0 0,0 1 1 0 0,0-1 0 0 0,0 1 0 0 0,1 0 0 0 0,0 6-287 0 0,2-13 4 0 0,-1 1 1 0 0,1-1 0 0 0,-1 1-1 0 0,1-1 1 0 0,0 0 0 0 0,0 1-1 0 0,0-1 1 0 0,0 0-1 0 0,0 1 1 0 0,0-1 0 0 0,1 0-1 0 0,-1 0 1 0 0,1 0 0 0 0,-1 0-1 0 0,1-1 1 0 0,0 1-1 0 0,0 0 1 0 0,0-1 0 0 0,0 1-1 0 0,0-1 1 0 0,0 0 0 0 0,0 1-1 0 0,0-1 1 0 0,1 0-1 0 0,-1 0 1 0 0,0-1 0 0 0,1 1-1 0 0,-1 0 1 0 0,1-1 0 0 0,-1 1-1 0 0,1-1 1 0 0,-1 0-1 0 0,1 0 1 0 0,-1 0 0 0 0,1 0-1 0 0,-1 0 1 0 0,1-1 0 0 0,-1 1-1 0 0,0-1 1 0 0,1 0-1 0 0,-1 1 1 0 0,0-1 0 0 0,1 0-1 0 0,-1 0 1 0 0,0-1 0 0 0,0 1-1 0 0,0 0 1 0 0,0-1-1 0 0,1 0-4 0 0,9-3-144 0 0,-2-1-1 0 0,1 0 0 0 0,-1 0 0 0 0,0-1 1 0 0,0 0-1 0 0,0-1 0 0 0,-1 0 0 0 0,-1 0 0 0 0,5-6 145 0 0,-10 11 72 0 0,0-1-1 0 0,0 0 0 0 0,0 0 0 0 0,-1 0 1 0 0,1 0-1 0 0,-1 0 0 0 0,0-1 1 0 0,0 1-1 0 0,-1 0 0 0 0,1-1 0 0 0,-1 0 1 0 0,0 1-1 0 0,0-1 0 0 0,-1 0 0 0 0,1 0 1 0 0,-1 1-1 0 0,0-1 0 0 0,0 0 1 0 0,-1 0-1 0 0,1 1 0 0 0,-1-1 0 0 0,0 0 1 0 0,0 1-1 0 0,-1-1 0 0 0,0-1-71 0 0,-36-35 1411 0 0,35 55-4093 0 0,13 4-4972 0 0,-3-7 899 0 0</inkml:trace>
  <inkml:trace contextRef="#ctx0" brushRef="#br0" timeOffset="3805.811">1573 1024 6447 0 0,'1'1'499'0'0,"0"3"106"0"0,9-1 6896 0 0,7-10-1720 0 0,48-65-31 0 0,-14 13-4782 0 0,-46 54-942 0 0,0-1 0 0 0,0 1 0 0 0,0 0 0 0 0,0 1 0 0 0,1-1 1 0 0,-1 1-1 0 0,1 0 0 0 0,0 1 0 0 0,0-1 0 0 0,1 1 0 0 0,-1 0 0 0 0,1 1 0 0 0,0 0 0 0 0,-1 0 0 0 0,1 0 0 0 0,0 1 0 0 0,0 0 0 0 0,3 0-26 0 0,-6 3 34 0 0,-1 1-1 0 0,1 0 0 0 0,-1 0 0 0 0,0 0 0 0 0,0 1 0 0 0,0-1 0 0 0,-1 1 0 0 0,1-1 0 0 0,-1 1 0 0 0,0 0 0 0 0,0 0 1 0 0,0 0-1 0 0,-1 0 0 0 0,1 1 0 0 0,-1-1 0 0 0,0 0 0 0 0,0 1 0 0 0,0-1 0 0 0,-1 0 0 0 0,0 1 0 0 0,0-1 0 0 0,0 1 1 0 0,0-1-1 0 0,-1 1-33 0 0,2-2 23 0 0,2 120 554 0 0,0-106-2382 0 0,14-24-3113 0 0,-10 1-3439 0 0</inkml:trace>
  <inkml:trace contextRef="#ctx0" brushRef="#br0" timeOffset="3806.811">2058 1175 19295 0 0,'0'0'856'0'0,"0"0"168"0"0,0 0-816 0 0,8-6-208 0 0,3 1 0 0 0,0-2 0 0 0,-2-1 976 0 0,1 0 152 0 0,-1-2 32 0 0,-1 1 8 0 0,2-1-712 0 0,-2 0-136 0 0,0-1-32 0 0,0-2-8 0 0,1 0-504 0 0,-3-2-96 0 0,0 0-16 0 0,-1 0-10216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18.950"/>
    </inkml:context>
    <inkml:brush xml:id="br0">
      <inkml:brushProperty name="width" value="0.05" units="cm"/>
      <inkml:brushProperty name="height" value="0.05" units="cm"/>
      <inkml:brushProperty name="color" value="#004F8B"/>
    </inkml:brush>
  </inkml:definitions>
  <inkml:trace contextRef="#ctx0" brushRef="#br0">17 18 7831 0 0,'0'0'603'0'0,"-6"-12"1152"0"0,-3 6 5464 0 0,7 25-5468 0 0,2-13-1676 0 0,0 0 0 0 0,0 0 0 0 0,1 0 1 0 0,-1 0-1 0 0,1 0 0 0 0,0 0 0 0 0,1-1 0 0 0,0 1 0 0 0,0 0 0 0 0,0 0 0 0 0,0-1 0 0 0,1 1 0 0 0,0-1 0 0 0,0 0 1 0 0,1 0-1 0 0,-1 0 0 0 0,1 0 0 0 0,0-1 0 0 0,3 3-75 0 0,19-2 64 0 0,-25-5-59 0 0,1 0-1 0 0,0 0 1 0 0,-1-1 0 0 0,1 1 0 0 0,0-1-1 0 0,-1 1 1 0 0,1-1 0 0 0,0 0-1 0 0,-1 0 1 0 0,1 0 0 0 0,-1 1 0 0 0,1-1-1 0 0,-1-1 1 0 0,0 1 0 0 0,1 0 0 0 0,-1 0-1 0 0,0 0 1 0 0,0-1 0 0 0,0 1 0 0 0,0-1-1 0 0,0 1 1 0 0,0-1 0 0 0,0 1-1 0 0,0-1 1 0 0,-1 1 0 0 0,1-1 0 0 0,-1 0-5 0 0,1 0 8 0 0,1-3 9 0 0,0-1 0 0 0,0 1 0 0 0,0-1 0 0 0,-1 0 0 0 0,0 0 0 0 0,0 0 0 0 0,-1 0 1 0 0,0 1-1 0 0,0-1 0 0 0,0 0 0 0 0,-1 0 0 0 0,0 0 0 0 0,0 0 0 0 0,0 0 0 0 0,-1 1 0 0 0,0-2-17 0 0,2 6 60 0 0,7 10 72 0 0,58 69-120 0 0,-56-65 31 0 0,0 1 0 0 0,-1 0-1 0 0,0 1 1 0 0,-1 0 0 0 0,-1 0-1 0 0,4 15-42 0 0,-8-24 14 0 0,-1-1 0 0 0,0 1 0 0 0,-1-1-1 0 0,1 1 1 0 0,-1 0 0 0 0,0-1 0 0 0,-1 1 0 0 0,1-1 0 0 0,-1 1-1 0 0,0-1 1 0 0,0 1 0 0 0,-1-1 0 0 0,0 0 0 0 0,1 1-1 0 0,-2-1 1 0 0,1 0 0 0 0,-1 0 0 0 0,0-1 0 0 0,0 1 0 0 0,0 0-1 0 0,0-1 1 0 0,-2 1-14 0 0,3-2 10 0 0,0-1 1 0 0,0 1-1 0 0,0-1 0 0 0,0 1 0 0 0,0-1 1 0 0,-1 0-1 0 0,1 0 0 0 0,-1 0 0 0 0,0 0 0 0 0,0 0 1 0 0,0-1-1 0 0,1 1 0 0 0,-1-1 0 0 0,-1 0 1 0 0,1 0-1 0 0,0 0 0 0 0,0 0 0 0 0,0 0 0 0 0,0-1 1 0 0,-1 1-1 0 0,1-1 0 0 0,0 0 0 0 0,-1 0 1 0 0,1 0-1 0 0,0-1 0 0 0,0 1 0 0 0,-1-1 0 0 0,1 1 1 0 0,0-1-1 0 0,0 0 0 0 0,0-1 0 0 0,0 1 1 0 0,0 0-1 0 0,0-1 0 0 0,0 0 0 0 0,1 1 0 0 0,-1-1 1 0 0,0 0-1 0 0,1-1 0 0 0,-1 1 0 0 0,1 0 1 0 0,0-1-1 0 0,0 1 0 0 0,0-1 0 0 0,0 0 0 0 0,1 1 1 0 0,-1-1-1 0 0,0 0 0 0 0,1 0 0 0 0,0 0 1 0 0,0 0-1 0 0,0-1 0 0 0,0 1 0 0 0,0-3-10 0 0,1 0-21 0 0,1-1 0 0 0,0 1 0 0 0,0-1 1 0 0,0 1-1 0 0,1 0 0 0 0,0 0 0 0 0,0-1 0 0 0,0 1 0 0 0,1 0 0 0 0,0 1 0 0 0,0-1 1 0 0,1 0-1 0 0,0 1 0 0 0,-1 0 0 0 0,2 0 0 0 0,-1 0 0 0 0,1 0 0 0 0,4-3 21 0 0,34-27-3717 0 0,-30 26-2998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22.224"/>
    </inkml:context>
    <inkml:brush xml:id="br0">
      <inkml:brushProperty name="width" value="0.05" units="cm"/>
      <inkml:brushProperty name="height" value="0.05" units="cm"/>
      <inkml:brushProperty name="color" value="#004F8B"/>
    </inkml:brush>
  </inkml:definitions>
  <inkml:trace contextRef="#ctx0" brushRef="#br0">13 16 11519 0 0,'0'0'1024'0'0,"0"0"-824"0"0,-5 4-200 0 0,5-4 0 0 0,0 0 2400 0 0,-7 1 448 0 0,7-1 80 0 0,0 0 16 0 0,0 0-2272 0 0,0 0-448 0 0,0-7-96 0 0,3 2-24 0 0,2 1-1184 0 0,2 0-232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22.521"/>
    </inkml:context>
    <inkml:brush xml:id="br0">
      <inkml:brushProperty name="width" value="0.05" units="cm"/>
      <inkml:brushProperty name="height" value="0.05" units="cm"/>
      <inkml:brushProperty name="color" value="#004F8B"/>
    </inkml:brush>
  </inkml:definitions>
  <inkml:trace contextRef="#ctx0" brushRef="#br0">19 4 11519 0 0,'0'0'512'0'0,"-5"5"96"0"0,-2 0-480 0 0,0 0-128 0 0,7-5 0 0 0,0 0 0 0 0,0 0 2240 0 0,0 0 432 0 0,0 0 80 0 0,0 0 24 0 0,0 0-2272 0 0,0 0-504 0 0,0 0 0 0 0,7-3-6328 0 0,2 0-1256 0 0</inkml:trace>
  <inkml:trace contextRef="#ctx0" brushRef="#br0" timeOffset="1">272 1 19375 0 0,'0'0'864'0'0,"-7"3"168"0"0,0-1-824 0 0,7-2-208 0 0,-7 3 0 0 0,7-3 0 0 0,0 0 736 0 0,0 0 96 0 0,0 0 32 0 0,0 0 0 0 0,0 0-560 0 0,0 0-112 0 0,0 0-16 0 0,10-1-8 0 0,-2-1-168 0 0,-1 1-64 0 0,-7 1 0 0 0,0 0-10144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23.080"/>
    </inkml:context>
    <inkml:brush xml:id="br0">
      <inkml:brushProperty name="width" value="0.05" units="cm"/>
      <inkml:brushProperty name="height" value="0.05" units="cm"/>
      <inkml:brushProperty name="color" value="#004F8B"/>
    </inkml:brush>
  </inkml:definitions>
  <inkml:trace contextRef="#ctx0" brushRef="#br0">0 196 10135 0 0,'0'0'778'0'0,"2"-1"-165"0"0,47-12 8572 0 0,-1-11-5020 0 0,-28 10-3899 0 0,0-1 0 0 0,-1 0-1 0 0,-1-1 1 0 0,0-1-1 0 0,9-12-265 0 0,-3-6-865 0 0,-16 18-155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20.148"/>
    </inkml:context>
    <inkml:brush xml:id="br0">
      <inkml:brushProperty name="width" value="0.05" units="cm"/>
      <inkml:brushProperty name="height" value="0.05" units="cm"/>
      <inkml:brushProperty name="color" value="#004F8B"/>
    </inkml:brush>
  </inkml:definitions>
  <inkml:trace contextRef="#ctx0" brushRef="#br0">1 127 5063 0 0,'4'-14'496'0'0,"1"3"-1111"0"0,-5 11 929 0 0,0-1 0 0 0,0 1 0 0 0,0 0 1 0 0,1-1-1 0 0,-1 1 0 0 0,0-1 0 0 0,0 1 0 0 0,1 0 1 0 0,-1-1-1 0 0,0 1 0 0 0,0 0 0 0 0,1 0 0 0 0,-1-1 1 0 0,0 1-1 0 0,1 0 0 0 0,-1 0 0 0 0,1-1 0 0 0,-1 1 1 0 0,0 0-1 0 0,1 0 0 0 0,-1 0 0 0 0,0-1 0 0 0,1 1 1 0 0,-1 0-1 0 0,1 0 0 0 0,-1 0 0 0 0,1 0 0 0 0,-1 0 1 0 0,0 0-1 0 0,1 0 0 0 0,-1 0 0 0 0,1 0 1 0 0,-1 0-1 0 0,1 0 0 0 0,-1 0 0 0 0,0 1 0 0 0,1-1 1 0 0,-1 0-1 0 0,1 0 0 0 0,-1 0 0 0 0,0 0 0 0 0,1 1 1 0 0,-1-1-1 0 0,0 0 0 0 0,1 0 0 0 0,-1 1 0 0 0,0-1 1 0 0,1 1-315 0 0,7 10 491 0 0,-3 2-141 0 0,0 0 0 0 0,-1 0 0 0 0,-1 1 0 0 0,0 0 0 0 0,-1-1 0 0 0,-1 1 0 0 0,0 0 0 0 0,0 0 0 0 0,-1 0 0 0 0,-1 0 1 0 0,-2 9-351 0 0,1 54 539 0 0,6-47-592 0 0,-4-28-337 0 0,27-20-2871 0 0,-16 6 1649 0 0</inkml:trace>
  <inkml:trace contextRef="#ctx0" brushRef="#br0" timeOffset="391.949">498 45 7831 0 0,'0'0'603'0'0,"-16"-5"1640"0"0,-25 4 5533 0 0,-2 11-4249 0 0,30-5-3275 0 0,-1 1 0 0 0,1 1 0 0 0,0 0 0 0 0,1 1-1 0 0,-1 0 1 0 0,2 1 0 0 0,-10 8-252 0 0,-22 40 338 0 0,42-55-336 0 0,0 0 0 0 0,0 0 1 0 0,1 0-1 0 0,-1 1 1 0 0,0-1-1 0 0,1 0 1 0 0,-1 0-1 0 0,1 0 0 0 0,0 1 1 0 0,0-1-1 0 0,-1 0 1 0 0,2 0-1 0 0,-1 1 1 0 0,0-1-1 0 0,0 0 0 0 0,1 0 1 0 0,-1 0-1 0 0,1 1 1 0 0,0-1-1 0 0,-1 0 1 0 0,1 0-1 0 0,0 0 1 0 0,0 0-1 0 0,1 0 0 0 0,-1 0 1 0 0,0-1-1 0 0,1 1 1 0 0,-1 0-1 0 0,2 1-2 0 0,1-2-3 0 0,-1 1 0 0 0,1-1-1 0 0,0 0 1 0 0,0 0 0 0 0,0-1-1 0 0,0 1 1 0 0,0-1 0 0 0,0 0-1 0 0,0 0 1 0 0,0 0 0 0 0,0 0-1 0 0,0-1 1 0 0,0 1 0 0 0,0-1 0 0 0,0 0-1 0 0,0 0 1 0 0,0-1 0 0 0,0 1-1 0 0,-1-1 1 0 0,1 0 0 0 0,-1 0-1 0 0,1 0 1 0 0,2-3 3 0 0,5-2-118 0 0,0 0 1 0 0,-1-1-1 0 0,0 0 0 0 0,-1-1 1 0 0,1 0-1 0 0,-2 0 0 0 0,1-1 1 0 0,-1 0-1 0 0,-1-1 0 0 0,0 1 1 0 0,0-1-1 0 0,2-7 118 0 0,-9 19 7 0 0,-1-1 0 0 0,1 0 1 0 0,0 1-1 0 0,0-1 0 0 0,0 0 0 0 0,-1 0 0 0 0,1 1 0 0 0,0-1 1 0 0,-1 0-1 0 0,1 0 0 0 0,0 1 0 0 0,0-1 0 0 0,-1 0 0 0 0,1 0 1 0 0,0 0-1 0 0,-1 0 0 0 0,1 0 0 0 0,-1 1 0 0 0,1-1 0 0 0,0 0 1 0 0,-1 0-1 0 0,1 0 0 0 0,0 0 0 0 0,-1 0 0 0 0,1 0 0 0 0,0 0 1 0 0,-1 0-1 0 0,1 0 0 0 0,-1 0 0 0 0,1 0 0 0 0,0-1 0 0 0,-1 1 1 0 0,1 0-1 0 0,0 0 0 0 0,-1 0 0 0 0,1 0 0 0 0,0 0 0 0 0,-1-1 1 0 0,1 1-1 0 0,0 0 0 0 0,-1 0 0 0 0,1-1 0 0 0,0 1 0 0 0,0 0 1 0 0,-1 0-1 0 0,1-1 0 0 0,0 1 0 0 0,0 0 0 0 0,0-1 0 0 0,0 1 1 0 0,-1 0-1 0 0,1-1 0 0 0,0 1 0 0 0,0 0 0 0 0,0-1 0 0 0,0 1 0 0 0,0-1 1 0 0,0 1-1 0 0,0 0 0 0 0,0-1 0 0 0,0 1 0 0 0,0 0 0 0 0,0-1 1 0 0,0 1-1 0 0,0 0 0 0 0,0-1 0 0 0,0 1-7 0 0,-2 1 39 0 0,-1 0-1 0 0,1 1 1 0 0,-1 0 0 0 0,1 0-1 0 0,0 0 1 0 0,0 0 0 0 0,0 0-1 0 0,0 0 1 0 0,0 0 0 0 0,1 1-1 0 0,-1-1 1 0 0,0 1-1 0 0,1-1 1 0 0,0 1 0 0 0,0 0-1 0 0,0-1 1 0 0,0 1 0 0 0,0 0-1 0 0,0 0 1 0 0,1 0 0 0 0,-1-1-1 0 0,1 1 1 0 0,0 0-1 0 0,0 0 1 0 0,0 0-39 0 0,8 74 826 0 0,-7-73-910 0 0,-1 0 0 0 0,1 0 0 0 0,-1 0-1 0 0,1-1 1 0 0,0 1 0 0 0,1 0 0 0 0,-1 0 0 0 0,1-1-1 0 0,0 1 1 0 0,-1-1 0 0 0,2 0 0 0 0,-1 1 0 0 0,0-1-1 0 0,1 0 1 0 0,-1 0 0 0 0,1 0 0 0 0,0-1 0 0 0,0 1-1 0 0,0-1 1 0 0,1 1 84 0 0,15-9-3160 0 0,-11-1 1588 0 0</inkml:trace>
  <inkml:trace contextRef="#ctx0" brushRef="#br0" timeOffset="936.427">786 39 8751 0 0,'0'0'399'0'0,"0"0"-4"0"0,-4-14-237 0 0,2 12 33 0 0,1 1 0 0 0,-1-1 0 0 0,1 0 0 0 0,-1 0 0 0 0,1 1 0 0 0,-1-1 0 0 0,0 1 0 0 0,0-1 0 0 0,0 1 0 0 0,0 0 0 0 0,0 0 0 0 0,0 0 0 0 0,0 0 0 0 0,0 0-1 0 0,0 0 1 0 0,0 0 0 0 0,-1 1 0 0 0,1-1 0 0 0,0 1 0 0 0,0 0 0 0 0,-1-1 0 0 0,1 1 0 0 0,0 0 0 0 0,-1 1 0 0 0,1-1 0 0 0,0 0 0 0 0,-1 1 0 0 0,1-1 0 0 0,0 1 0 0 0,-2 0-191 0 0,-64 28 5918 0 0,59-24-5733 0 0,0 1 1 0 0,0 0-1 0 0,1 0 1 0 0,-1 0-1 0 0,2 1 1 0 0,-1 0-1 0 0,1 1 1 0 0,0 0 0 0 0,0 0-1 0 0,1 0 1 0 0,0 1-1 0 0,1 0 1 0 0,0 0-1 0 0,0 2-185 0 0,4-11-4 0 0,1 1 0 0 0,0 0-1 0 0,0 0 1 0 0,-1 0 0 0 0,1 0-1 0 0,0-1 1 0 0,0 1 0 0 0,0 0 0 0 0,0 0-1 0 0,0 0 1 0 0,0 0 0 0 0,0-1-1 0 0,0 1 1 0 0,0 0 0 0 0,1 0 0 0 0,-1 0-1 0 0,0-1 1 0 0,0 1 0 0 0,1 0 0 0 0,-1 0-1 0 0,1-1 1 0 0,-1 1 0 0 0,0 0-1 0 0,1-1 1 0 0,0 1 0 0 0,-1 0 0 0 0,1-1-1 0 0,-1 1 1 0 0,1-1 0 0 0,0 1-1 0 0,-1-1 1 0 0,1 1 0 0 0,0-1 0 0 0,-1 1-1 0 0,1-1 1 0 0,0 0 0 0 0,0 1-1 0 0,-1-1 1 0 0,1 0 0 0 0,0 0 0 0 0,0 1-1 0 0,0-1 1 0 0,0 0 0 0 0,-1 0-1 0 0,1 0 1 0 0,0 0 0 0 0,0 0 0 0 0,0 0-1 0 0,0 0 1 0 0,-1-1 0 0 0,1 1 0 0 0,0 0-1 0 0,0 0 1 0 0,0-1 0 0 0,-1 1-1 0 0,1 0 1 0 0,0-1 4 0 0,11-3-41 0 0,1 0-1 0 0,-1-1 0 0 0,-1 0 1 0 0,1-1-1 0 0,-1 0 1 0 0,0-1-1 0 0,0 0 1 0 0,0-1-1 0 0,8-8 42 0 0,1 0-70 0 0,29-27-458 0 0,-49 43 589 0 0,-4 7 123 0 0,-4 11 11 0 0,1-1 0 0 0,0 2 0 0 0,2-1 0 0 0,0 1 0 0 0,1 0 0 0 0,1 0 0 0 0,1 0 0 0 0,0 0 0 0 0,1 0 0 0 0,2 1 0 0 0,0 9-195 0 0,-2 62-93 0 0,0-87 379 0 0,1-1-1798 0 0,0-1-5535 0 0,0-2-173 0 0</inkml:trace>
  <inkml:trace contextRef="#ctx0" brushRef="#br0" timeOffset="1389.244">1010 21 9671 0 0,'0'0'748'0'0,"-6"4"-165"0"0,1 1-50 0 0,0-1 0 0 0,0 1 0 0 0,0 0 0 0 0,1 0 0 0 0,0 1 1 0 0,0 0-1 0 0,0-1 0 0 0,1 1 0 0 0,0 0 0 0 0,0 1 0 0 0,0-1 0 0 0,1 0 0 0 0,0 1 0 0 0,0 0 0 0 0,1-1 0 0 0,0 1 1 0 0,0 0-1 0 0,0 0 0 0 0,1 0 0 0 0,0-1 0 0 0,1 1 0 0 0,-1 0 0 0 0,2 4-533 0 0,-2-10-1 0 0,0 1-1 0 0,0 0 1 0 0,0-1 0 0 0,1 1-1 0 0,-1-1 1 0 0,1 1 0 0 0,-1-1-1 0 0,1 1 1 0 0,-1-1 0 0 0,1 0-1 0 0,0 1 1 0 0,0-1 0 0 0,-1 0-1 0 0,1 1 1 0 0,0-1 0 0 0,0 0-1 0 0,1 0 1 0 0,-1 0 0 0 0,0 0-1 0 0,0 0 1 0 0,0 0-1 0 0,1 0 1 0 0,-1 0 0 0 0,0 0-1 0 0,1-1 1 0 0,-1 1 0 0 0,1-1-1 0 0,-1 1 1 0 0,1-1 0 0 0,-1 1-1 0 0,1-1 1 0 0,-1 0 0 0 0,1 0-1 0 0,-1 0 1 0 0,1 0 0 0 0,0 0-1 0 0,-1 0 1 0 0,1 0 0 0 0,-1 0-1 0 0,1 0 1 0 0,-1-1 0 0 0,1 1-1 0 0,1-1 2 0 0,65-29-102 0 0,-67 30 99 0 0,60-42-743 0 0,-36 21-2046 0 0,-20 16 1453 0 0</inkml:trace>
  <inkml:trace contextRef="#ctx0" brushRef="#br0" timeOffset="1560.962">1181 22 5063 0 0,'0'0'390'0'0,"0"0"130"0"0,-1 9 4145 0 0,-24 98 6754 0 0,18-85-11246 0 0,1 1 1 0 0,1 0-1 0 0,1 0 0 0 0,1 0 0 0 0,1 0 1 0 0,1 0-1 0 0,1 0 0 0 0,1 4-173 0 0,2-13-5690 0 0,1-2-1936 0 0</inkml:trace>
  <inkml:trace contextRef="#ctx0" brushRef="#br0" timeOffset="1732.159">1272 515 14279 0 0,'0'0'632'0'0,"0"0"136"0"0,0 0-616 0 0,5-4-152 0 0,1-1 0 0 0,1-2 0 0 0,2 0 1480 0 0,1-1 272 0 0,-1 0 48 0 0,2-3 16 0 0,3 0-1280 0 0,-2-1-256 0 0,0 0-56 0 0,2 0 0 0 0,1-2-456 0 0,-1 0-88 0 0,3 2-24 0 0,-4 0-8912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19.247"/>
    </inkml:context>
    <inkml:brush xml:id="br0">
      <inkml:brushProperty name="width" value="0.05" units="cm"/>
      <inkml:brushProperty name="height" value="0.05" units="cm"/>
      <inkml:brushProperty name="color" value="#004F8B"/>
    </inkml:brush>
  </inkml:definitions>
  <inkml:trace contextRef="#ctx0" brushRef="#br0">1 166 5527 0 0,'2'-1'423'0'0,"36"-9"2658"0"0,-10 4 1782 0 0,-8 0-3530 0 0,-11 4-1120 0 0,1-1 0 0 0,-1 0 0 0 0,0 0 0 0 0,-1-1-1 0 0,1 0 1 0 0,0 0 0 0 0,-1-1 0 0 0,6-4-213 0 0,-14 7 56 0 0,-22 4 116 0 0,10 3 143 0 0,1 0-1 0 0,0 1 1 0 0,1-1 0 0 0,-1 2 0 0 0,1 0 0 0 0,0 0-1 0 0,1 1 1 0 0,0 0 0 0 0,0 0 0 0 0,1 1-1 0 0,0 1 1 0 0,-1 1-315 0 0,7-9 39 0 0,2-1-1 0 0,-1 1 1 0 0,0-1 0 0 0,0 1-1 0 0,0-1 1 0 0,1 1-1 0 0,-1 0 1 0 0,1-1 0 0 0,-1 1-1 0 0,1 0 1 0 0,-1 0-1 0 0,1-1 1 0 0,0 1-1 0 0,0 0 1 0 0,0-1 0 0 0,0 1-1 0 0,0 0 1 0 0,1 0-1 0 0,-1-1 1 0 0,0 1 0 0 0,1 0-1 0 0,-1-1 1 0 0,1 1-1 0 0,0 0 1 0 0,0-1 0 0 0,-1 1-1 0 0,1-1 1 0 0,0 1-1 0 0,0-1 1 0 0,0 0 0 0 0,0 1-1 0 0,1-1 1 0 0,-1 0-1 0 0,0 0 1 0 0,1 1 0 0 0,-1-1-1 0 0,0 0 1 0 0,1-1-1 0 0,-1 1 1 0 0,1 0-1 0 0,0 0 1 0 0,-1-1 0 0 0,1 1-1 0 0,0 0 1 0 0,-1-1-1 0 0,1 0 1 0 0,0 1 0 0 0,-1-1-1 0 0,1 0 1 0 0,0 0-1 0 0,0 0 1 0 0,-1 0 0 0 0,1 0-1 0 0,1-1-38 0 0,8 1-238 0 0,-1-1 0 0 0,1 0 0 0 0,0-1-1 0 0,0 0 1 0 0,-1 0 0 0 0,1-1 0 0 0,-1-1 0 0 0,0 0 0 0 0,0 0-1 0 0,0-1 1 0 0,1-1 238 0 0,6-4-1352 0 0</inkml:trace>
  <inkml:trace contextRef="#ctx0" brushRef="#br0" timeOffset="374.474">346 83 5527 0 0,'0'0'250'0'0,"0"0"-2"0"0,-15 4 281 0 0,-5 6 8703 0 0,8 5-4529 0 0,11-13-4684 0 0,0 1 0 0 0,0-1 0 0 0,1 0 1 0 0,-1 1-1 0 0,0-1 0 0 0,1 1 1 0 0,0-1-1 0 0,-1 1 0 0 0,1-1 0 0 0,0 1 1 0 0,0 0-1 0 0,1-1 0 0 0,-1 1 1 0 0,1-1-1 0 0,-1 1 0 0 0,1-1 1 0 0,0 1-1 0 0,-1-1 0 0 0,1 0 0 0 0,1 1 1 0 0,-1-1-1 0 0,0 0 0 0 0,0 0 1 0 0,1 0-1 0 0,0 0 0 0 0,-1 0 1 0 0,1 0-1 0 0,0 0 0 0 0,0 0 0 0 0,0-1 1 0 0,0 1-1 0 0,0-1 0 0 0,0 1 1 0 0,0-1-1 0 0,0 0 0 0 0,2 1-19 0 0,1-2-109 0 0,0 1-1 0 0,1 0 1 0 0,-1-1-1 0 0,0 0 1 0 0,1-1-1 0 0,-1 1 1 0 0,0-1 0 0 0,1 0-1 0 0,-1 0 1 0 0,0 0-1 0 0,0-1 1 0 0,0 0-1 0 0,0 0 1 0 0,0 0-1 0 0,0-1 1 0 0,-1 1-1 0 0,1-1 1 0 0,-1 0 0 0 0,0-1-1 0 0,1 1 1 0 0,-2-1-1 0 0,2-1 110 0 0,-4 5-118 0 0,-1 0 226 0 0,0 0 45 0 0,-4 23 1236 0 0,6-21-1372 0 0,0-1 0 0 0,1 1 0 0 0,-1 0 0 0 0,1-1 0 0 0,-1 1 0 0 0,1-1 0 0 0,0 0 0 0 0,-1 0 0 0 0,1 0 0 0 0,0 0-1 0 0,0 0 1 0 0,0-1 0 0 0,0 1 0 0 0,0-1 0 0 0,-1 0 0 0 0,1 0 0 0 0,0 0 0 0 0,0 0 0 0 0,0-1 0 0 0,0 1 0 0 0,0-1 0 0 0,0 1 0 0 0,0-1 0 0 0,-1 0 0 0 0,1 0-1 0 0,0 0 1 0 0,-1-1 0 0 0,1 1 0 0 0,0-1 0 0 0,0 0-17 0 0,18-9 0 0 0,0 0 0 0 0,-1-2 0 0 0,-1 0 0 0 0,0-1 0 0 0,-1 0 0 0 0,-1-2 0 0 0,4-5 0 0 0,-14 15-9 0 0,-1-1-60 0 0,0 1 0 0 0,1 0 0 0 0,-1 0 0 0 0,1 1 0 0 0,0 0-1 0 0,1 0 1 0 0,-1 0 0 0 0,1 1 0 0 0,0 0 0 0 0,0 1 0 0 0,6-2 69 0 0,-11 4-761 0 0,4 1-237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28.249"/>
    </inkml:context>
    <inkml:brush xml:id="br0">
      <inkml:brushProperty name="width" value="0.05" units="cm"/>
      <inkml:brushProperty name="height" value="0.05" units="cm"/>
      <inkml:brushProperty name="color" value="#004F8B"/>
    </inkml:brush>
  </inkml:definitions>
  <inkml:trace contextRef="#ctx0" brushRef="#br0">0 116 21479 0 0,'0'0'952'0'0,"0"0"200"0"0,0 0-928 0 0,0 0-224 0 0,0 0 0 0 0,5-5 0 0 0,2-6 416 0 0,3 2 40 0 0,1-2 8 0 0,-1 0 0 0 0,3-1-336 0 0,2-2-64 0 0,0 0-64 0 0,1 1-6848 0 0,-3-2-1416 0 0</inkml:trace>
</inkml:ink>
</file>

<file path=ppt/ink/ink4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7T20:46:21.021"/>
    </inkml:context>
    <inkml:brush xml:id="br0">
      <inkml:brushProperty name="width" value="0.05292" units="cm"/>
      <inkml:brushProperty name="height" value="0.05292" units="cm"/>
      <inkml:brushProperty name="color" value="#0070C0"/>
    </inkml:brush>
  </inkml:definitions>
  <inkml:trace contextRef="#ctx0" brushRef="#br0">22919 719 17503 0,'0'0'1552'0,"0"0"-1232"15,0 0-320-15,0 0 0 0,0 0 3952 0,0 0 720 16,0 0 160-16,0 0 32 0,6-2-2128 0,-1-1-432 16,0 1-64-16,0 1-32 0,-1-3-688 0,1 3-144 15,1-2-32-15,-1 2 0 0,2-2-288 0,1 1-64 16,1 0-16-16,-1 0 0 0,-1 0-208 0,0 0-32 0,3 1-16 0,0 1 0 15,-1 1-64-15,0 1-16 0,0 0 0 16,1 2 0-16,0-3-144 0,1 1-48 0,-1 0 0 0,1-1 0 16,-1 2-208-16,1 0-48 0,-1-1-16 0,1-2 0 15,-1 0-48-15,1-3 0 0,0 2 0 0,2-2 0 16,0 1-128-16,1-3 0 0,-2 1 0 0,0-1 0 16,1-1-144-16,-4 1 144 0,-1 2 0 0,-2-1 0 0,-2 0-288 0,-4 4 48 15,0 0 16-15,0 0 0 16,-6-1-1216-16,-3 1-240 0,-1 2-48 0,-2 0-16 15,-2-1-2576-15,2 1-512 0</inkml:trace>
  <inkml:trace contextRef="#ctx0" brushRef="#br0" timeOffset="307.483">23041 732 911 0,'0'0'0'0,"0"0"0"0,0 0 0 0,0 0 0 16,0 0 0-16,0 0 0 0,0 0 7552 0,0 0 1440 0,0 0 288 0,4 7 48 15,-2-1-5632-15,1 1-1136 16,0 3-208-16,-1 3-48 0,-1 2-576 0,-1 1-128 0,-1 1 0 0,-1 3-16 15,-1 2-384-15,0 0-80 0,1-1-16 0,-1-2 0 16,-1 0-464-16,1-2-112 0,1-4-16 0,1 3 0 16,0-1-512-16,1-3 0 0,1-2 0 0,1-3 0 31,1-1-1152-31,-3-6-272 0,0 0-64 0,6 0-21120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28.715"/>
    </inkml:context>
    <inkml:brush xml:id="br0">
      <inkml:brushProperty name="width" value="0.05" units="cm"/>
      <inkml:brushProperty name="height" value="0.05" units="cm"/>
      <inkml:brushProperty name="color" value="#004F8B"/>
    </inkml:brush>
  </inkml:definitions>
  <inkml:trace contextRef="#ctx0" brushRef="#br0">229 26 13247 0 0,'0'0'604'0'0,"0"0"-13"0"0,-10-12-354 0 0,5 10 128 0 0,0 0-1 0 0,-1 0 0 0 0,1 0 0 0 0,-1 1 1 0 0,1-1-1 0 0,-1 1 0 0 0,1 1 0 0 0,-1-1 1 0 0,0 1-1 0 0,1 0 0 0 0,-1 0 0 0 0,1 1 1 0 0,-1-1-1 0 0,0 1 0 0 0,1 0 0 0 0,-1 1 1 0 0,1 0-1 0 0,0 0 0 0 0,-1 0 0 0 0,1 0 1 0 0,0 1-1 0 0,0 0 0 0 0,1 0 0 0 0,-1 0 1 0 0,0 0-1 0 0,-2 4-364 0 0,-52 45 1427 0 0,58-50-1408 0 0,0-1 0 0 0,-1 0-1 0 0,1 1 1 0 0,0 0-1 0 0,0-1 1 0 0,0 1 0 0 0,0 0-1 0 0,0-1 1 0 0,1 1-1 0 0,-1 0 1 0 0,0 0 0 0 0,1 0-1 0 0,-1 0 1 0 0,1-1 0 0 0,0 1-1 0 0,0 0 1 0 0,0 0-1 0 0,-1 0 1 0 0,2 0 0 0 0,-1 0-1 0 0,0 0 1 0 0,0 0-1 0 0,1 0 1 0 0,-1 0 0 0 0,1 0-1 0 0,-1-1 1 0 0,1 1-1 0 0,0 0 1 0 0,0 0 0 0 0,0-1-1 0 0,0 1 1 0 0,0 0-1 0 0,0-1 1 0 0,0 1 0 0 0,1-1-1 0 0,-1 0 1 0 0,0 1-1 0 0,1-1-18 0 0,4 1-9 0 0,-1 0 0 0 0,1 0 0 0 0,0-1-1 0 0,0 1 1 0 0,0-1 0 0 0,0-1 0 0 0,0 1-1 0 0,0-1 1 0 0,0 0 0 0 0,0-1-1 0 0,0 1 1 0 0,0-1 0 0 0,0 0 0 0 0,0-1-1 0 0,0 1 1 0 0,-1-1 0 0 0,1 0-1 0 0,0-1 1 0 0,-1 0 0 0 0,0 1 0 0 0,1-2-1 0 0,-1 1 1 0 0,3-3 9 0 0,96-71-1848 0 0,-88 53 771 0 0,-34 28 1923 0 0,15-2-767 0 0,1 0 0 0 0,-1 1-1 0 0,0-1 1 0 0,1 1-1 0 0,0-1 1 0 0,0 1-1 0 0,0 0 1 0 0,0 0-1 0 0,0 0 1 0 0,1 0 0 0 0,-1 1-1 0 0,1-1 1 0 0,0 0-1 0 0,0 1 1 0 0,0-1-1 0 0,0 1 1 0 0,1-1-1 0 0,-1 1 1 0 0,1-1-1 0 0,0 1 1 0 0,0-1 0 0 0,0 1-1 0 0,1 1-78 0 0,18 17-132 0 0,-11-18-315 0 0,0 0 0 0 0,0-1 0 0 0,1 0 0 0 0,-1-1 0 0 0,1 0 0 0 0,-1 0 0 0 0,1-1 0 0 0,0 0-1 0 0,0 0 1 0 0,0-1 0 0 0,-1 0 0 0 0,1-1 0 0 0,3 0 447 0 0,6-1-1576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29.211"/>
    </inkml:context>
    <inkml:brush xml:id="br0">
      <inkml:brushProperty name="width" value="0.05" units="cm"/>
      <inkml:brushProperty name="height" value="0.05" units="cm"/>
      <inkml:brushProperty name="color" value="#004F8B"/>
    </inkml:brush>
  </inkml:definitions>
  <inkml:trace contextRef="#ctx0" brushRef="#br0">121 41 7367 0 0,'0'0'568'0'0,"-9"-2"1940"0"0,5 2 2470 0 0,-47 22 308 0 0,48-19-5187 0 0,0-1 0 0 0,0 0 0 0 0,1 1 0 0 0,-1 0 0 0 0,1 0-1 0 0,0 0 1 0 0,0 0 0 0 0,0 0 0 0 0,0 0 0 0 0,0 0 0 0 0,1 1-1 0 0,0-1 1 0 0,-1 1 0 0 0,1-1 0 0 0,1 1 0 0 0,-1-1 0 0 0,0 1-1 0 0,1 0 1 0 0,0-1 0 0 0,0 1 0 0 0,0 0 0 0 0,0-1 0 0 0,1 3-100 0 0,-1-4 5 0 0,0-1-1 0 0,1 0 0 0 0,-1 0 0 0 0,1 0 1 0 0,-1 0-1 0 0,1 0 0 0 0,0 0 1 0 0,0 0-1 0 0,-1 0 0 0 0,1 0 0 0 0,0 0 1 0 0,0 0-1 0 0,0 0 0 0 0,0 0 0 0 0,0-1 1 0 0,0 1-1 0 0,0 0 0 0 0,0-1 0 0 0,0 1 1 0 0,0-1-1 0 0,0 1 0 0 0,0-1 0 0 0,1 1 1 0 0,-1-1-1 0 0,0 0 0 0 0,0 0 0 0 0,1 1 1 0 0,-1-1-1 0 0,0 0 0 0 0,0 0 0 0 0,1 0 1 0 0,-1-1-1 0 0,0 1 0 0 0,0 0 0 0 0,0 0 1 0 0,1-1-1 0 0,-1 1 0 0 0,0 0 0 0 0,0-1 1 0 0,0 0-1 0 0,0 1 0 0 0,0-1 0 0 0,0 1-3 0 0,48-30-825 0 0,-46 27 707 0 0,3 0-39 0 0,-1 0-1 0 0,0-1 1 0 0,0 0-1 0 0,-1 0 1 0 0,1-1 0 0 0,-1 1-1 0 0,0-1 1 0 0,0 0-1 0 0,0 0 1 0 0,-1 0-1 0 0,0-1 1 0 0,0 1-1 0 0,0-1 1 0 0,-1 0-1 0 0,1 0 1 0 0,-2 0 0 0 0,2-3 157 0 0,-3 9 33 0 0,0-1 1 0 0,0 0 0 0 0,-1 0 0 0 0,1 0 0 0 0,0 0 0 0 0,0 0 0 0 0,-1 1 0 0 0,1-1 0 0 0,0 0-1 0 0,-1 0 1 0 0,1 0 0 0 0,-1 1 0 0 0,1-1 0 0 0,-1 0 0 0 0,1 1 0 0 0,-1-1 0 0 0,0 0-1 0 0,1 1 1 0 0,-1-1 0 0 0,0 1 0 0 0,1-1 0 0 0,-1 1 0 0 0,0-1 0 0 0,0 1 0 0 0,0-1 0 0 0,1 1-1 0 0,-1 0 1 0 0,0 0 0 0 0,0-1 0 0 0,0 1 0 0 0,0 0 0 0 0,0 0 0 0 0,1 0 0 0 0,-1 0 0 0 0,0 0-1 0 0,0 0 1 0 0,0 0 0 0 0,0 0 0 0 0,0 0 0 0 0,0 1 0 0 0,0-1-34 0 0,-2 2 99 0 0,1 0 1 0 0,-1 0 0 0 0,0 0-1 0 0,1 0 1 0 0,0 0 0 0 0,-1 1-1 0 0,1-1 1 0 0,0 1 0 0 0,0 0-1 0 0,0 0 1 0 0,1-1 0 0 0,-1 1-1 0 0,1 0 1 0 0,-1 0-1 0 0,1 1 1 0 0,0-1 0 0 0,0 0-1 0 0,1 0 1 0 0,-1 1 0 0 0,1-1-1 0 0,-1 0 1 0 0,1 1 0 0 0,0-1-1 0 0,0 0 1 0 0,1 1 0 0 0,-1-1-1 0 0,1 0 1 0 0,-1 0 0 0 0,1 1-1 0 0,0 0-99 0 0,17 74 135 0 0,-13-67-122 0 0,-2 1 0 0 0,1 0 0 0 0,-2 0 0 0 0,1 0-1 0 0,-2 0 1 0 0,1 0 0 0 0,-2 0 0 0 0,0 1 0 0 0,0-1 0 0 0,-1 0 0 0 0,0 0 0 0 0,-1 0-1 0 0,-1 0 1 0 0,0 0 0 0 0,-4 11-13 0 0,3-15 99 0 0,0 1 1 0 0,0-1-1 0 0,0 0 0 0 0,-1 0 0 0 0,-1 0 0 0 0,1-1 1 0 0,-1 0-1 0 0,0 0 0 0 0,-1 0 0 0 0,0-1 0 0 0,0 0 1 0 0,0 0-1 0 0,0-1 0 0 0,-1 0 0 0 0,-5 3-99 0 0,11-8-71 0 0,0 0 1 0 0,0 0-1 0 0,1 0 0 0 0,-1 0 1 0 0,0 0-1 0 0,0 0 0 0 0,1 0 1 0 0,-1-1-1 0 0,0 1 0 0 0,0-1 0 0 0,1 1 1 0 0,-1-1-1 0 0,0 0 0 0 0,1 0 1 0 0,-1 0-1 0 0,1 0 0 0 0,-1 0 1 0 0,1 0-1 0 0,0 0 0 0 0,-1 0 0 0 0,1 0 1 0 0,0-1-1 0 0,0 1 0 0 0,0 0 1 0 0,0-1-1 0 0,0 1 0 0 0,0-1 1 0 0,0 1-1 0 0,0-1 0 0 0,0 0 1 0 0,1 1-1 0 0,-1-1 0 0 0,1 0 0 0 0,-1 0 1 0 0,1 1-1 0 0,0-1 0 0 0,0 0 1 0 0,0 0-1 0 0,0 1 0 0 0,0-1 1 0 0,0 0-1 0 0,0 0 0 0 0,1 0 71 0 0,-2-16-1560 0 0</inkml:trace>
  <inkml:trace contextRef="#ctx0" brushRef="#br0" timeOffset="310.576">345 110 12439 0 0,'0'0'566'0'0,"9"-1"191"0"0,58-48 2064 0 0,-13 3-2522 0 0,-52 39-244 0 0,-1 2 66 0 0,-20 4 1038 0 0,11 3-795 0 0,0 0 0 0 0,1 1 0 0 0,-1 0 0 0 0,1 1 0 0 0,0 0 0 0 0,0 0 0 0 0,0 0 0 0 0,1 1 0 0 0,-1 0 0 0 0,1 0 0 0 0,0 1 0 0 0,1 0 0 0 0,-1 0 0 0 0,1 0 0 0 0,0 0 0 0 0,1 1 1 0 0,-1 0-1 0 0,1 0 0 0 0,1 0 0 0 0,-1 0 0 0 0,0 4-364 0 0,3-6 23 0 0,1 0 1 0 0,-1 0-1 0 0,1 0 1 0 0,0 0-1 0 0,0 0 1 0 0,1 0-1 0 0,-1 0 0 0 0,1 0 1 0 0,0 0-1 0 0,1 0 1 0 0,-1 0-1 0 0,1 0 1 0 0,0-1-1 0 0,0 1 1 0 0,0-1-1 0 0,1 1 1 0 0,0-1-1 0 0,0 0 1 0 0,0 0-1 0 0,0 0 0 0 0,0-1 1 0 0,1 1-1 0 0,0-1 1 0 0,0 1-1 0 0,-1-1 1 0 0,2-1-1 0 0,-1 1 1 0 0,0 0-1 0 0,1-1 1 0 0,-1 0-1 0 0,1 0 1 0 0,0 0-1 0 0,-1-1 0 0 0,1 0 1 0 0,0 0-1 0 0,0 0 1 0 0,0 0-1 0 0,0-1 1 0 0,0 1-1 0 0,0-1 1 0 0,0-1-1 0 0,3 0-23 0 0,42-7-2799 0 0,-35 1 1374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27.749"/>
    </inkml:context>
    <inkml:brush xml:id="br0">
      <inkml:brushProperty name="width" value="0.05" units="cm"/>
      <inkml:brushProperty name="height" value="0.05" units="cm"/>
      <inkml:brushProperty name="color" value="#004F8B"/>
    </inkml:brush>
  </inkml:definitions>
  <inkml:trace contextRef="#ctx0" brushRef="#br0">3 342 6447 0 0,'0'26'670'0'0,"-1"-4"2147"0"0,1-2 3531 0 0,0-19-4819 0 0,0-1-333 0 0,0 0-68 0 0,0 0-53 0 0,0 0-190 0 0,0 0-80 0 0,8 1 1351 0 0,-4-7-1986 0 0,0 0-1 0 0,0-1 0 0 0,0 1 0 0 0,-1-1 1 0 0,0 0-1 0 0,0 0 0 0 0,-1 0 1 0 0,0 0-1 0 0,0 0 0 0 0,0 0 0 0 0,-1-1 1 0 0,0 1-1 0 0,-1-1 0 0 0,0 1 0 0 0,0-1 1 0 0,0 1-1 0 0,-1 0 0 0 0,-1-6-169 0 0,-2-36 32 0 0,-1 1 0 0 0,-3 0 0 0 0,-2 0 0 0 0,-5-10-32 0 0,17 57 11 0 0,-1-1-1 0 0,0 1 1 0 0,1 0-1 0 0,-1 0 1 0 0,0 0 0 0 0,1 0-1 0 0,-1 0 1 0 0,1 0-1 0 0,0 0 1 0 0,-1 0-1 0 0,1 1 1 0 0,0-1 0 0 0,-1 1-1 0 0,1-1 1 0 0,0 1-1 0 0,0 0 1 0 0,-1-1 0 0 0,1 1-1 0 0,0 0 1 0 0,0 0-1 0 0,0 0 1 0 0,-1 1-1 0 0,3-1-10 0 0,-4 0 2 0 0,51-3-19 0 0,-26 0-102 0 0,-1 2-1 0 0,1 1 1 0 0,0 0-1 0 0,-1 2 1 0 0,12 2 119 0 0,-34-3-959 0 0,-2-1-294 0 0,0 0-54 0 0</inkml:trace>
  <inkml:trace contextRef="#ctx0" brushRef="#br0" timeOffset="248.634">78 142 18943 0 0,'0'0'870'0'0,"0"0"-20"0"0,1 2-430 0 0,4 2-6 0 0,1 1 1 0 0,-1-1-1 0 0,1 0 0 0 0,1 0 1 0 0,-1-1-1 0 0,0 1 0 0 0,1-1 1 0 0,0-1-1 0 0,-1 1 0 0 0,1-1 1 0 0,5 0-415 0 0,129 8-1727 0 0,-115-11 708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25.647"/>
    </inkml:context>
    <inkml:brush xml:id="br0">
      <inkml:brushProperty name="width" value="0.05" units="cm"/>
      <inkml:brushProperty name="height" value="0.05" units="cm"/>
      <inkml:brushProperty name="color" value="#004F8B"/>
    </inkml:brush>
  </inkml:definitions>
  <inkml:trace contextRef="#ctx0" brushRef="#br0">198 129 5527 0 0,'0'0'423'0'0,"0"0"-71"0"0,0 0 735 0 0,0 0 346 0 0,0 0 67 0 0,0 0-75 0 0,0 0-382 0 0,0 0-167 0 0,0 0-39 0 0,0 0-22 0 0,-15 1 1330 0 0,-3 5-1378 0 0,0 0 0 0 0,1 2 1 0 0,0 0-1 0 0,1 1 0 0 0,0 1 0 0 0,-12 9-767 0 0,23-16 74 0 0,1 1 0 0 0,0-1 0 0 0,-1 1 1 0 0,1 0-1 0 0,1 0 0 0 0,-1 1 0 0 0,1-1 1 0 0,-1 1-1 0 0,1 0 0 0 0,1 0 0 0 0,-1 0 0 0 0,-1 4-74 0 0,3-7 20 0 0,1 0-1 0 0,-1-1 1 0 0,0 1-1 0 0,1 0 1 0 0,0 0-1 0 0,-1 0 0 0 0,1 0 1 0 0,0 0-1 0 0,0 0 1 0 0,0 0-1 0 0,0 0 0 0 0,0 0 1 0 0,1 0-1 0 0,-1 0 1 0 0,1 0-1 0 0,-1 0 0 0 0,1 0 1 0 0,0 0-1 0 0,0 0 1 0 0,-1-1-1 0 0,1 1 0 0 0,1 0 1 0 0,-1-1-1 0 0,0 1 1 0 0,0 0-1 0 0,0-1 0 0 0,1 1 1 0 0,-1-1-1 0 0,1 0 1 0 0,-1 0-1 0 0,1 1 1 0 0,0-1-1 0 0,-1 0 0 0 0,1 0 1 0 0,0-1-1 0 0,1 2-19 0 0,2 0-24 0 0,0-1 0 0 0,0 1 0 0 0,0-1 0 0 0,0 0 0 0 0,0 0 0 0 0,0-1 0 0 0,0 1 0 0 0,0-1 0 0 0,0 0 0 0 0,1-1 0 0 0,-1 1 0 0 0,0-1 0 0 0,0 0 0 0 0,0 0 0 0 0,0-1 0 0 0,0 1 0 0 0,-1-1 0 0 0,1 0 0 0 0,0 0 0 0 0,-1-1 0 0 0,1 1 0 0 0,3-4 24 0 0,1 0-62 0 0,-1-1-1 0 0,1 0 1 0 0,-1-1 0 0 0,0 1-1 0 0,-1-1 1 0 0,1-1-1 0 0,-2 0 1 0 0,1 0 0 0 0,-1 0-1 0 0,0-3 63 0 0,-4 7-35 0 0,0-1 0 0 0,0 0 0 0 0,-1 0 0 0 0,0 1 1 0 0,0-1-1 0 0,0 0 0 0 0,-1 0 0 0 0,0 0 0 0 0,0 0 0 0 0,-1 0 0 0 0,1 0 0 0 0,-1 0 0 0 0,0 0 0 0 0,-1 0 0 0 0,-1-4 35 0 0,-1-7 81 0 0,4 15 1 0 0,0 2 6 0 0,0 0 58 0 0,0 0 22 0 0,0 0 7 0 0,0 0-10 0 0,0 0-45 0 0,0 0-21 0 0,5 20 264 0 0,-2 5-154 0 0,0-1 1 0 0,-3 1 0 0 0,0 0-1 0 0,-1 0 1 0 0,-1 0 0 0 0,-2 0-1 0 0,0-1 1 0 0,-2 1 0 0 0,0-1-1 0 0,-7 13-209 0 0,5-8 189 0 0,7-24-164 0 0,0-1 0 0 0,-1 1-1 0 0,1-1 1 0 0,-1 1 0 0 0,0-1 0 0 0,-1 0-1 0 0,1 0 1 0 0,-1 0 0 0 0,0 0 0 0 0,0 0-1 0 0,0-1 1 0 0,0 1 0 0 0,-1-1 0 0 0,0 1-25 0 0,-22 3 117 0 0,-24-17-3114 0 0,49 9 2318 0 0,1 1 37 0 0,5-13-3412 0 0,1 6 2570 0 0</inkml:trace>
  <inkml:trace contextRef="#ctx0" brushRef="#br0" timeOffset="327.08">368 252 7831 0 0,'0'0'603'0'0,"9"-1"1274"0"0,33-16 5469 0 0,21-17-6132 0 0,-22 0-963 0 0,-40 33-180 0 0,-22-4 587 0 0,13 6-460 0 0,0 0 0 0 0,0 1 1 0 0,0 1-1 0 0,0 0 0 0 0,0 0 0 0 0,1 0 0 0 0,-1 1 0 0 0,1 0 0 0 0,0 0 1 0 0,0 1-1 0 0,0 0 0 0 0,0 0 0 0 0,1 0 0 0 0,0 1 0 0 0,0 0 0 0 0,1 1 0 0 0,0-1 1 0 0,0 1-1 0 0,0 0 0 0 0,1 1-198 0 0,2-6 13 0 0,1 0 0 0 0,0 0 0 0 0,-1 0 0 0 0,1 1 0 0 0,1-1 0 0 0,-1 1 1 0 0,0-1-1 0 0,0 1 0 0 0,1-1 0 0 0,0 1 0 0 0,-1-1 0 0 0,1 1 0 0 0,0-1 0 0 0,0 1 0 0 0,0-1 0 0 0,1 1 1 0 0,-1 0-1 0 0,1-1 0 0 0,-1 1 0 0 0,1-1 0 0 0,0 0 0 0 0,0 1 0 0 0,0-1 0 0 0,0 0 0 0 0,0 1 1 0 0,0-1-1 0 0,1 0 0 0 0,-1 0 0 0 0,1 0 0 0 0,0 0 0 0 0,-1 0 0 0 0,1 0 0 0 0,0-1 0 0 0,0 1 0 0 0,0-1 1 0 0,0 1-1 0 0,1-1 0 0 0,-1 0 0 0 0,0 0 0 0 0,1 0 0 0 0,0 1-13 0 0,7-2-353 0 0,1 0 0 0 0,-1 0 0 0 0,0-1 0 0 0,1 0 0 0 0,-1 0 0 0 0,0-2 0 0 0,0 1 0 0 0,0-1 0 0 0,-1 0 0 0 0,1-1 0 0 0,-1 0 0 0 0,1-1 0 0 0,-1 0 0 0 0,4-4 353 0 0,5 0-1682 0 0</inkml:trace>
  <inkml:trace contextRef="#ctx0" brushRef="#br0" timeOffset="572.609">638 250 12095 0 0,'0'0'554'0'0,"0"0"-17"0"0,-4 5 145 0 0,4-4 3280 0 0,6-1-3762 0 0,0-1 0 0 0,0 0 1 0 0,-1 0-1 0 0,1 0 0 0 0,0 0 0 0 0,0-1 1 0 0,-1 0-1 0 0,1 0 0 0 0,-1-1 0 0 0,1 0 0 0 0,-1 0 1 0 0,0 0-1 0 0,0 0-200 0 0,20-10 326 0 0,-23 13-249 0 0,-1 0 0 0 0,1 0 0 0 0,0 1 0 0 0,-1-1 0 0 0,1 1 0 0 0,0 0 0 0 0,-1-1 0 0 0,1 1-1 0 0,-1 0 1 0 0,1 0 0 0 0,-1 0 0 0 0,1 0 0 0 0,-1 0 0 0 0,0 0 0 0 0,1 1 0 0 0,-1-1 0 0 0,0 0 0 0 0,0 1 0 0 0,0-1 0 0 0,0 1 0 0 0,0-1-1 0 0,0 1 1 0 0,0-1 0 0 0,-1 1 0 0 0,1 0 0 0 0,-1-1 0 0 0,1 1 0 0 0,-1 0 0 0 0,1 0-77 0 0,2 5 196 0 0,0-1-152 0 0,-2-4-40 0 0,-1-1 1 0 0,1 0-1 0 0,-1 1 0 0 0,1-1 1 0 0,0 0-1 0 0,0 1 0 0 0,0-1 1 0 0,0 0-1 0 0,0 0 1 0 0,0 0-1 0 0,0 0 0 0 0,0 0 1 0 0,0 0-1 0 0,0 0 1 0 0,1 0-1 0 0,-1 0 0 0 0,0 0 1 0 0,1-1-1 0 0,-1 1 1 0 0,1-1-1 0 0,-1 1 0 0 0,1-1 1 0 0,-1 1-1 0 0,2-1-4 0 0,27-3-1813 0 0,-3-13-3327 0 0,-16 8-1899 0 0</inkml:trace>
  <inkml:trace contextRef="#ctx0" brushRef="#br0" timeOffset="1103.696">1174 0 6911 0 0,'-1'9'715'0'0,"-10"34"4037"0"0,-4 18 4002 0 0,9-20-7508 0 0,5-33-1102 0 0,0 1 0 0 0,1 0 0 0 0,0-1 0 0 0,1 1 0 0 0,0 0 1 0 0,0-1-1 0 0,1 1 0 0 0,0-1 0 0 0,0 1 0 0 0,1-1 0 0 0,0 1-144 0 0,9 3 65 0 0,-11-13-75 0 0,0 0 0 0 0,0 0 0 0 0,0 0 0 0 0,0 0 0 0 0,0 0 0 0 0,0 0 0 0 0,-1 0-1 0 0,1 0 1 0 0,0 0 0 0 0,-1 0 0 0 0,1-1 0 0 0,-1 1 0 0 0,1 0 0 0 0,-1 0 0 0 0,1-1-1 0 0,-1 1 1 0 0,0 0 0 0 0,0-1 0 0 0,1 1 0 0 0,-1 0 0 0 0,0-1 0 0 0,0 1-1 0 0,-1 0 1 0 0,1 0 0 0 0,0-1 0 0 0,0 1 0 0 0,-1 0 0 0 0,1-1 0 0 0,0 1 0 0 0,-1 0-1 0 0,0-1 11 0 0,0-2-76 0 0,-1 1 49 0 0,0-1 1 0 0,0 1 0 0 0,0 0-1 0 0,0 0 1 0 0,-1 0 0 0 0,0 1-1 0 0,1-1 1 0 0,-1 1 0 0 0,0-1-1 0 0,0 1 1 0 0,0 0 0 0 0,-1 0-1 0 0,1 0 1 0 0,0 1 0 0 0,-1-1-1 0 0,1 1 1 0 0,-1 0-1 0 0,1-1 1 0 0,-1 2 0 0 0,0-1-1 0 0,0 0 1 0 0,1 1 0 0 0,-1 0-1 0 0,0 0 1 0 0,0 0 0 0 0,1 0-1 0 0,-1 0 1 0 0,0 1 0 0 0,0 0-1 0 0,1 0 1 0 0,-1 0 0 0 0,1 0-1 0 0,-1 0 1 0 0,1 1 0 0 0,-1 0-1 0 0,1-1 1 0 0,0 1-1 0 0,-1 1 27 0 0,2-2 33 0 0,0 1-1 0 0,0-1 0 0 0,0 1 1 0 0,0 0-1 0 0,1-1 0 0 0,-1 1 1 0 0,0 0-1 0 0,1 0 0 0 0,0 0 0 0 0,-1 0 1 0 0,1 1-1 0 0,0-1 0 0 0,0 0 1 0 0,0 0-1 0 0,0 1 0 0 0,1-1 1 0 0,-1 0-1 0 0,1 1 0 0 0,-1-1 0 0 0,1 1 1 0 0,0-1-1 0 0,0 1 0 0 0,0-1 1 0 0,0 1-1 0 0,0-1 0 0 0,1 1 1 0 0,-1-1-1 0 0,1 0 0 0 0,-1 1 0 0 0,1-1 1 0 0,0 0-1 0 0,0 1 0 0 0,0-1 1 0 0,0 0-1 0 0,1 0 0 0 0,-1 0 1 0 0,1 0-1 0 0,-1 0 0 0 0,1 0 0 0 0,-1 0 1 0 0,1-1-1 0 0,0 1 0 0 0,0 0 1 0 0,0-1-1 0 0,0 0 0 0 0,0 1 0 0 0,0-1 1 0 0,1 0-1 0 0,-1 0-32 0 0,7 4 9 0 0,1-1 0 0 0,-1-1-1 0 0,0 1 1 0 0,1-2 0 0 0,-1 1 0 0 0,1-1-1 0 0,0-1 1 0 0,0 1 0 0 0,0-2 0 0 0,0 0-1 0 0,0 0 1 0 0,0 0 0 0 0,0-1 0 0 0,0-1-1 0 0,-1 0 1 0 0,9-2-9 0 0,27-26 64 0 0,-31-3-64 0 0,-13 33 0 0 0,3-2 0 0 0,1 11 0 0 0,-2-6 1 0 0,-1-1 0 0 0,0 0 0 0 0,1 1 0 0 0,0-1 0 0 0,-1 0 1 0 0,1-1-1 0 0,0 1 0 0 0,0 0 0 0 0,0-1 0 0 0,0 1 0 0 0,0-1 0 0 0,1 0 0 0 0,-1 0 0 0 0,0 0 0 0 0,1-1 0 0 0,-1 1 0 0 0,0-1 0 0 0,1 0 0 0 0,-1 0 0 0 0,0 0 1 0 0,1 0-1 0 0,-1-1 0 0 0,0 1 0 0 0,1-1 0 0 0,-1 0 0 0 0,0 0 0 0 0,1 0 0 0 0,-1 0 0 0 0,0 0 0 0 0,1-2-1 0 0,89-56 32 0 0,-82 50-253 0 0,41-46-6778 0 0,-50 48-421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31.393"/>
    </inkml:context>
    <inkml:brush xml:id="br0">
      <inkml:brushProperty name="width" value="0.05" units="cm"/>
      <inkml:brushProperty name="height" value="0.05" units="cm"/>
      <inkml:brushProperty name="color" value="#004F8B"/>
    </inkml:brush>
  </inkml:definitions>
  <inkml:trace contextRef="#ctx0" brushRef="#br0">1 128 12895 0 0,'0'0'1152'0'0,"9"-2"-928"0"0,1-2-224 0 0,-1-2 0 0 0,2 1 1608 0 0,-1-1 280 0 0,2 0 48 0 0,-1-3 16 0 0,0 1-1152 0 0,1-3-232 0 0,-4 3-48 0 0,0-1-8 0 0,-1-2-368 0 0,-2 0-80 0 0,3 0-64 0 0,-1 0-6432 0 0,0 2-1344 0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31.638"/>
    </inkml:context>
    <inkml:brush xml:id="br0">
      <inkml:brushProperty name="width" value="0.05" units="cm"/>
      <inkml:brushProperty name="height" value="0.05" units="cm"/>
      <inkml:brushProperty name="color" value="#004F8B"/>
    </inkml:brush>
  </inkml:definitions>
  <inkml:trace contextRef="#ctx0" brushRef="#br0">13 32 11519 0 0,'-13'5'1024'0'0,"13"-5"-824"0"0,0 0-200 0 0,0 0 0 0 0,0 0 2072 0 0,0 0 368 0 0,0 0 80 0 0,0 0 8 0 0,0 0-1968 0 0,9 1-400 0 0,-4-3-72 0 0,-1-1-6240 0 0,-4 3-1248 0 0</inkml:trace>
  <inkml:trace contextRef="#ctx0" brushRef="#br0" timeOffset="1">199 15 7831 0 0,'0'0'344'0'0,"-10"-1"72"0"0,-3-2-328 0 0,3 1-88 0 0,10 2 0 0 0,0 0 0 0 0,-12-4 2568 0 0,12 4 504 0 0,5-5 96 0 0,-5 5-7416 0 0,0 0-1480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31.811"/>
    </inkml:context>
    <inkml:brush xml:id="br0">
      <inkml:brushProperty name="width" value="0.05" units="cm"/>
      <inkml:brushProperty name="height" value="0.05" units="cm"/>
      <inkml:brushProperty name="color" value="#004F8B"/>
    </inkml:brush>
  </inkml:definitions>
  <inkml:trace contextRef="#ctx0" brushRef="#br0">38 31 14279 0 0,'-15'6'1528'0'0,"4"-2"-1359"0"0,-1-2 5974 0 0,12-7-217 0 0,10-3-6145 0 0,31-15-1959 0 0,-26 16 1025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32.155"/>
    </inkml:context>
    <inkml:brush xml:id="br0">
      <inkml:brushProperty name="width" value="0.05" units="cm"/>
      <inkml:brushProperty name="height" value="0.05" units="cm"/>
      <inkml:brushProperty name="color" value="#004F8B"/>
    </inkml:brush>
  </inkml:definitions>
  <inkml:trace contextRef="#ctx0" brushRef="#br0">0 1 14911 0 0,'0'0'687'0'0,"0"0"-16"0"0,0 0-169 0 0,8 3 2712 0 0,-5-1-2784 0 0,0 0 0 0 0,-1 1 0 0 0,1 0 0 0 0,-1-1 0 0 0,0 1 0 0 0,1 0 0 0 0,-1 0 0 0 0,-1 1 0 0 0,1-1 0 0 0,0 0 0 0 0,-1 0 0 0 0,0 1 0 0 0,1-1 0 0 0,-1 1 0 0 0,0 1-430 0 0,2 6 763 0 0,35 110 2181 0 0,-20-67-2653 0 0,-3 2 0 0 0,-2 0 0 0 0,4 47-291 0 0,-12-39-32 0 0,-2 0 0 0 0,-4 0 0 0 0,-2 4 32 0 0,1-25-347 0 0,-2-1 1 0 0,-1 0-1 0 0,-2 0 0 0 0,-2 0 1 0 0,-2-1-1 0 0,-16 40 347 0 0,25-78-38 0 0,0 5-438 0 0,-1 0 0 0 0,-1 0-1 0 0,1-1 1 0 0,-1 1 0 0 0,-1-1 0 0 0,1 0 0 0 0,-1 0 0 0 0,-1-1 0 0 0,1 1-1 0 0,-1-1 1 0 0,0 0 0 0 0,-4 3 476 0 0,1-6-1520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30.703"/>
    </inkml:context>
    <inkml:brush xml:id="br0">
      <inkml:brushProperty name="width" value="0.05" units="cm"/>
      <inkml:brushProperty name="height" value="0.05" units="cm"/>
      <inkml:brushProperty name="color" value="#004F8B"/>
    </inkml:brush>
  </inkml:definitions>
  <inkml:trace contextRef="#ctx0" brushRef="#br0">1 53 5527 0 0,'0'0'250'0'0,"12"-9"100"0"0,-7 4 787 0 0,1 1 0 0 0,-1 0 1 0 0,1 0-1 0 0,0 1 0 0 0,0 0 0 0 0,0 0 0 0 0,1 0 0 0 0,-1 1 0 0 0,1 0 0 0 0,-1 0 0 0 0,1 0 0 0 0,3 1-1137 0 0,49-4 1363 0 0,-12 17-1176 0 0,-46-11-54 0 0,-5 17 384 0 0,-4-9-209 0 0,1-1 0 0 0,-1 1-1 0 0,0-1 1 0 0,-1-1-1 0 0,0 1 1 0 0,0-1-1 0 0,-1-1 1 0 0,-2 1-308 0 0,-8 8 470 0 0,-4 0 59 0 0,18-12-348 0 0,-1 1 1 0 0,1-1-1 0 0,1 1 0 0 0,-1 1 0 0 0,1-1 1 0 0,0 1-1 0 0,0 0 0 0 0,0 0 0 0 0,0 0 1 0 0,1 1-1 0 0,0-1 0 0 0,-1 3-181 0 0,21 16 464 0 0,-1-16-511 0 0,0 0 0 0 0,1-1-1 0 0,0-1 1 0 0,0-1 0 0 0,0 0-1 0 0,1-1 1 0 0,0-1 0 0 0,0 0 0 0 0,0-2-1 0 0,0 0 1 0 0,3 0 47 0 0,-12-1-607 0 0,-1-1 1 0 0,1 0-1 0 0,0 0 0 0 0,-1-1 0 0 0,1 1 0 0 0,-1-2 1 0 0,0 1-1 0 0,1-1 0 0 0,-1 0 0 0 0,0 0 1 0 0,-1-1-1 0 0,4-2 607 0 0,0-1-1295 0 0</inkml:trace>
  <inkml:trace contextRef="#ctx0" brushRef="#br0" timeOffset="436.259">487 15 4143 0 0,'0'0'319'0'0,"0"0"257"0"0,3 0 3829 0 0,10 0 338 0 0,24 5 1965 0 0,-27-3-6550 0 0,0-1 1 0 0,0 0-1 0 0,0 0 1 0 0,1-1-1 0 0,-1 0 1 0 0,0-1-1 0 0,0 0 1 0 0,5-2-159 0 0,-9 1 74 0 0,-5 2 97 0 0,-20-8 444 0 0,12 7-388 0 0,0 1-1 0 0,0 0 1 0 0,0 0 0 0 0,0 1 0 0 0,0 0-1 0 0,0 0 1 0 0,0 0 0 0 0,1 1-1 0 0,-1 0 1 0 0,0 1 0 0 0,1-1 0 0 0,-1 1-1 0 0,1 1 1 0 0,0-1 0 0 0,0 1 0 0 0,0 0-1 0 0,1 0 1 0 0,-1 1-227 0 0,5-3 21 0 0,0 0 0 0 0,0-1 1 0 0,0 1-1 0 0,1 0 0 0 0,-1 0 0 0 0,1 0 0 0 0,-1-1 0 0 0,1 1 0 0 0,0 0 1 0 0,0 0-1 0 0,-1 0 0 0 0,2 0 0 0 0,-1 0 0 0 0,0 0 0 0 0,0 0 0 0 0,0 0 1 0 0,1 0-1 0 0,-1-1 0 0 0,1 1 0 0 0,0 0 0 0 0,-1 0 0 0 0,1-1 0 0 0,0 1 1 0 0,0 0-1 0 0,0-1 0 0 0,0 1 0 0 0,1-1 0 0 0,-1 1 0 0 0,0-1 0 0 0,0 1 1 0 0,1-1-1 0 0,-1 0 0 0 0,1 0 0 0 0,0 0 0 0 0,-1 0 0 0 0,1 0 0 0 0,0 0 1 0 0,-1 0-1 0 0,1 0 0 0 0,0-1 0 0 0,0 1 0 0 0,0-1 0 0 0,-1 1 1 0 0,1-1-1 0 0,2 0-21 0 0,9 9 16 0 0,-7-7-46 0 0,-1 0-1 0 0,0 1 1 0 0,0-1-1 0 0,0 1 1 0 0,0 1 0 0 0,-1-1-1 0 0,1 0 1 0 0,-1 1-1 0 0,0 0 1 0 0,0 0 0 0 0,0 1-1 0 0,0-1 1 0 0,-1 1-1 0 0,0-1 1 0 0,0 1 0 0 0,0 0-1 0 0,0 0 1 0 0,-1 1-1 0 0,0-1 1 0 0,0 0 0 0 0,0 1-1 0 0,-1-1 1 0 0,0 1-1 0 0,0 0 1 0 0,0-1 0 0 0,-1 1-1 0 0,0 0 1 0 0,0-1-1 0 0,0 1 1 0 0,-1 4 30 0 0,-3-3 20 0 0,1 1-1 0 0,-1 0 1 0 0,-1-1 0 0 0,1 0-1 0 0,-1 0 1 0 0,-1 0 0 0 0,1 0-1 0 0,-1-1 1 0 0,0 0-1 0 0,-1 0 1 0 0,1-1 0 0 0,-1 0-1 0 0,0 0 1 0 0,0 0 0 0 0,-1-1-1 0 0,0 0 1 0 0,1 0 0 0 0,-1-1-1 0 0,0 0 1 0 0,-1-1-1 0 0,1 0 1 0 0,-1 0-20 0 0,8-1-23 0 0,0-1 0 0 0,0 1-1 0 0,0-1 1 0 0,-1 1 0 0 0,1-1 0 0 0,0 1 0 0 0,0-1-1 0 0,-1 0 1 0 0,1 0 0 0 0,0 0 0 0 0,-1 0 0 0 0,1 0-1 0 0,0 0 1 0 0,-1 0 0 0 0,1 0 0 0 0,0 0 0 0 0,0-1-1 0 0,-1 1 1 0 0,1 0 0 0 0,0-1 0 0 0,0 1 0 0 0,-1-1-1 0 0,1 0 1 0 0,0 1 0 0 0,0-1 0 0 0,0 0 0 0 0,0 1-1 0 0,0-1 1 0 0,0 0 0 0 0,0 0 0 0 0,0 0 0 0 0,0 0-1 0 0,1 0 1 0 0,-1 0 0 0 0,0 0 0 0 0,1-1 0 0 0,-1 1-1 0 0,0 0 1 0 0,1 0 0 0 0,0 0 0 0 0,-1-1-1 0 0,1 1 1 0 0,0 0 0 0 0,-1 0 0 0 0,1-1 0 0 0,0 1-1 0 0,0 0 1 0 0,0-1 0 0 0,0 1 0 0 0,0 0 0 0 0,0-1-1 0 0,1 1 1 0 0,-1 0 0 0 0,0 0 0 0 0,1-1 0 0 0,-1 1-1 0 0,1-1 24 0 0,5-7-1927 0 0,2 0-3995 0 0,1 1-2010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37.480"/>
    </inkml:context>
    <inkml:brush xml:id="br0">
      <inkml:brushProperty name="width" value="0.05" units="cm"/>
      <inkml:brushProperty name="height" value="0.05" units="cm"/>
      <inkml:brushProperty name="color" value="#004F8B"/>
    </inkml:brush>
  </inkml:definitions>
  <inkml:trace contextRef="#ctx0" brushRef="#br0">1 96 12095 0 0,'9'-11'1283'0'0,"40"-73"5546"0"0,-48 83-5983 0 0,-1 1-148 0 0,13 9 1155 0 0,-11-3-1649 0 0,0 0 0 0 0,-1 1 0 0 0,0-1 0 0 0,0 0 0 0 0,-1 1 0 0 0,0-1 0 0 0,0 1-1 0 0,0-1 1 0 0,-1 1 0 0 0,0-1 0 0 0,0 1-204 0 0,-1 11 299 0 0,-37 264 1378 0 0,32-229-1516 0 0,-4 19 241 0 0,3 1 1 0 0,4 0-1 0 0,3 11-402 0 0,5-51 128 0 0,-2-27-64 0 0,24-15 392 0 0,-15 2-400 0 0,1 1-1 0 0,-1 0 1 0 0,1 1 0 0 0,0 0-1 0 0,1 1 1 0 0,-1 0-1 0 0,6-1-55 0 0,295-17-1208 0 0,-261 9-3041 0 0,-44 9 2429 0 0</inkml:trace>
  <inkml:trace contextRef="#ctx0" brushRef="#br0" timeOffset="359.522">599 543 18255 0 0,'0'0'414'0'0,"0"0"56"0"0,2 9 474 0 0,1 1-789 0 0,10 2-95 0 0,-1-9 48 0 0,-1 0 1 0 0,1-1-1 0 0,0-1 1 0 0,0 0-1 0 0,-1 0 1 0 0,1-1-1 0 0,0-1 1 0 0,0 0-1 0 0,0 0 1 0 0,-1-1-1 0 0,1-1 1 0 0,-1 0-1 0 0,1-1 1 0 0,-1 0-1 0 0,0 0 1 0 0,0-1-109 0 0,-7 3 2 0 0,1 1 0 0 0,0-1 1 0 0,-1 1-1 0 0,1-1 0 0 0,-1 0 0 0 0,1-1 1 0 0,-1 1-1 0 0,0-1 0 0 0,0 0 1 0 0,0 0-1 0 0,0 0 0 0 0,-1-1 0 0 0,1 1 1 0 0,-1-1-1 0 0,0 0 0 0 0,0 0 0 0 0,2-3-2 0 0,-6 5-1 0 0,0-1 0 0 0,0 1 0 0 0,0 0-1 0 0,-1 0 1 0 0,1 0 0 0 0,-1 0-1 0 0,1 1 1 0 0,-1-1 0 0 0,0 0-1 0 0,1 0 1 0 0,-1 1 0 0 0,0-1-1 0 0,0 1 1 0 0,0 0 0 0 0,0 0 0 0 0,0 0-1 0 0,-1 0 1 0 0,1 0 0 0 0,0 0-1 0 0,0 0 1 0 0,-1 1 0 0 0,1-1-1 0 0,-2 0 2 0 0,1 0 10 0 0,-4-2 81 0 0,0 0-1 0 0,-1 0 0 0 0,0 0 0 0 0,1 1 0 0 0,-1 0 0 0 0,0 0 0 0 0,0 1 0 0 0,0 0 0 0 0,0 0 1 0 0,-1 1-1 0 0,1 0 0 0 0,0 1 0 0 0,0 0 0 0 0,0 0 0 0 0,0 0 0 0 0,0 1 0 0 0,0 1 0 0 0,1-1 1 0 0,-1 1-1 0 0,1 0 0 0 0,-1 1 0 0 0,1 0 0 0 0,0 0 0 0 0,-4 4-90 0 0,3-2 122 0 0,0 1 0 0 0,0 0 0 0 0,1 1 0 0 0,1-1 0 0 0,-1 1 1 0 0,1 0-1 0 0,0 1 0 0 0,1 0 0 0 0,0 0 0 0 0,0 0 0 0 0,1 0 0 0 0,0 1 0 0 0,1 0 0 0 0,0-1 0 0 0,1 1 0 0 0,0 1 0 0 0,0-1 0 0 0,1 0 1 0 0,0 0-1 0 0,1 0 0 0 0,0 1 0 0 0,1-1 0 0 0,0 0 0 0 0,0 0 0 0 0,1 0 0 0 0,1 0 0 0 0,0 3-122 0 0,0-5-15 0 0,-1-1 1 0 0,1 0-1 0 0,0 0 0 0 0,0 0 1 0 0,1 0-1 0 0,0 0 0 0 0,0-1 1 0 0,0 1-1 0 0,1-1 0 0 0,0 0 1 0 0,1-1-1 0 0,-1 1 0 0 0,1-1 1 0 0,0 0-1 0 0,0 0 0 0 0,1-1 1 0 0,-1 0-1 0 0,1 0 0 0 0,0 0 1 0 0,0-1-1 0 0,0 0 0 0 0,0-1 1 0 0,1 0-1 0 0,-1 0 0 0 0,1 0 1 0 0,0-1-1 0 0,-1 0 0 0 0,3 0 15 0 0,4-2-530 0 0,0-1 0 0 0,-1-1 0 0 0,1 0 0 0 0,0 0 0 0 0,-1-2 0 0 0,0 0 0 0 0,0 0 0 0 0,0-1 0 0 0,-1 0 1 0 0,8-6 529 0 0,10-7-1978 0 0</inkml:trace>
  <inkml:trace contextRef="#ctx0" brushRef="#br0" timeOffset="734.079">1198 454 11951 0 0,'0'0'547'0'0,"0"0"-11"0"0,0 0-203 0 0,0 0 419 0 0,-1 0 222 0 0,-48 44 3953 0 0,-12 38-2187 0 0,23-26-1710 0 0,30-46-866 0 0,0 0 1 0 0,1 1-1 0 0,1 0 1 0 0,0 0-1 0 0,0 1 1 0 0,1-1-1 0 0,-2 7-164 0 0,6-15 31 0 0,0 0-1 0 0,1 0 0 0 0,-1 0 1 0 0,1 1-1 0 0,-1-1 0 0 0,1 0 1 0 0,0 0-1 0 0,0 0 0 0 0,0 1 0 0 0,0-1 1 0 0,1 0-1 0 0,0 0 0 0 0,-1 0 1 0 0,1 1-1 0 0,0-1 0 0 0,0 0 1 0 0,1 0-1 0 0,-1 0 0 0 0,1-1 0 0 0,-1 1 1 0 0,1 0-1 0 0,0 0 0 0 0,0-1 1 0 0,0 0-1 0 0,0 1 0 0 0,1-1 1 0 0,-1 0-1 0 0,1 0 0 0 0,-1 0 0 0 0,1 0 1 0 0,0 0-1 0 0,0-1-30 0 0,1 1-22 0 0,0 0-1 0 0,0 0 1 0 0,1 0-1 0 0,-1-1 1 0 0,0 0-1 0 0,1 0 1 0 0,-1 0-1 0 0,1 0 1 0 0,0-1 0 0 0,-1 0-1 0 0,1 0 1 0 0,-1 0-1 0 0,1-1 1 0 0,0 1-1 0 0,-1-1 1 0 0,1 0-1 0 0,-1 0 1 0 0,0-1 0 0 0,1 1-1 0 0,-1-1 1 0 0,0 0-1 0 0,0 0 1 0 0,0 0-1 0 0,0-1 1 0 0,2-1 22 0 0,7-5-122 0 0,-1-1 1 0 0,0 0 0 0 0,-1-1-1 0 0,0 0 1 0 0,-1-1 0 0 0,0 0-1 0 0,0-1 122 0 0,-6 8-254 0 0,0 0-1 0 0,0 0 1 0 0,0 0 0 0 0,-1 0-1 0 0,1 0 1 0 0,-1-1-1 0 0,-1 0 1 0 0,1 1-1 0 0,-1-1 1 0 0,0 0-1 0 0,0 0 1 0 0,-1-1-1 0 0,1 1 1 0 0,-1 0-1 0 0,-1 0 1 0 0,1-1-1 0 0,-1 1 1 0 0,0 0-1 0 0,-1-1 1 0 0,0 1-1 0 0,0 0 1 0 0,0 0-1 0 0,-1-2 255 0 0,2 8 53 0 0,-1 0 0 0 0,1 0-1 0 0,-1 0 1 0 0,0 0 0 0 0,1 0 0 0 0,-1 0-1 0 0,1 0 1 0 0,-1 0 0 0 0,1 0-1 0 0,-1 0 1 0 0,0 0 0 0 0,1 0 0 0 0,-1 0-1 0 0,1 0 1 0 0,-1 0 0 0 0,1 1-1 0 0,-1-1 1 0 0,1 0 0 0 0,-1 0 0 0 0,1 1-1 0 0,-1-1 1 0 0,1 0 0 0 0,-1 1-1 0 0,1-1 1 0 0,-1 0 0 0 0,1 1 0 0 0,0-1-1 0 0,-1 1 1 0 0,1-1 0 0 0,0 1-1 0 0,-1-1 1 0 0,1 1 0 0 0,0-1 0 0 0,0 1-1 0 0,-1-1 1 0 0,1 1 0 0 0,0-1-1 0 0,0 1 1 0 0,0 0 0 0 0,0-1 0 0 0,0 1-1 0 0,0-1 1 0 0,0 1-53 0 0,-1 0 197 0 0,-1 5 4 0 0,0 0 0 0 0,0 0 1 0 0,0 0-1 0 0,1-1 0 0 0,0 2 0 0 0,0-1 0 0 0,0 0 0 0 0,1 0 0 0 0,0 0 1 0 0,0 0-1 0 0,1 0 0 0 0,0 0 0 0 0,0 0 0 0 0,0 0 0 0 0,1 0 0 0 0,0 0 1 0 0,2 4-202 0 0,-3-6-19 0 0,0 0 0 0 0,1 0 1 0 0,0-1-1 0 0,0 1 1 0 0,0 0-1 0 0,0-1 0 0 0,0 0 1 0 0,1 1-1 0 0,0-1 1 0 0,-1 0-1 0 0,1 0 0 0 0,0-1 1 0 0,1 1-1 0 0,-1-1 1 0 0,0 1-1 0 0,1-1 0 0 0,-1 0 1 0 0,1 0-1 0 0,0 0 1 0 0,0-1-1 0 0,0 0 1 0 0,0 1-1 0 0,0-1 0 0 0,0-1 1 0 0,0 1-1 0 0,3 0 19 0 0,12-7-2227 0 0,-8-2-3535 0 0,0-1-1169 0 0</inkml:trace>
  <inkml:trace contextRef="#ctx0" brushRef="#br0" timeOffset="1047.118">1493 459 19007 0 0,'0'0'432'0'0,"0"0"66"0"0,-1 1 22 0 0,-3 12-237 0 0,1 1 0 0 0,1-1 0 0 0,0 0 0 0 0,0 1 0 0 0,1-1 0 0 0,1 1 0 0 0,1-1 0 0 0,-1 1 0 0 0,2-1 0 0 0,0 1 1 0 0,3 9-284 0 0,-1-1 260 0 0,20 121 1333 0 0,-24-143-1575 0 0,0 1-1 0 0,1 0 1 0 0,-1 0-1 0 0,0-1 0 0 0,1 1 1 0 0,-1 0-1 0 0,1-1 0 0 0,-1 1 1 0 0,1 0-1 0 0,-1-1 0 0 0,1 1 1 0 0,-1-1-1 0 0,1 1 0 0 0,-1 0 1 0 0,1-1-1 0 0,0 0 1 0 0,-1 1-1 0 0,1-1 0 0 0,0 1 1 0 0,-1-1-1 0 0,1 0 0 0 0,0 1 1 0 0,0-1-1 0 0,-1 0 0 0 0,1 0 1 0 0,0 0-1 0 0,0 1 0 0 0,0-1 1 0 0,-1 0-1 0 0,1 0 1 0 0,0 0-1 0 0,0 0 0 0 0,0-1 1 0 0,-1 1-1 0 0,1 0 0 0 0,0 0 1 0 0,0 0-1 0 0,0-1 0 0 0,-1 1 1 0 0,1 0-1 0 0,0-1 0 0 0,-1 1 1 0 0,1 0-1 0 0,0-1 1 0 0,-1 1-1 0 0,1-1 0 0 0,0 1 1 0 0,-1-1-1 0 0,1 0 0 0 0,-1 1 1 0 0,1-1-1 0 0,-1 0 0 0 0,1 1 1 0 0,-1-1-1 0 0,0 0 0 0 0,1 1 1 0 0,-1-1-1 0 0,1 0-17 0 0,10-13 111 0 0,0 0 1 0 0,-1 0-1 0 0,0-1 1 0 0,-1 0-1 0 0,-1 0 0 0 0,-1-1 1 0 0,0 0-1 0 0,-1-1 0 0 0,0 1 1 0 0,-1-1-1 0 0,-1-1 1 0 0,-1 1-1 0 0,1-15-111 0 0,21-75 75 0 0,-23 99-145 0 0,0 0 1 0 0,1 1-1 0 0,0-1 1 0 0,1 1-1 0 0,0-1 0 0 0,0 1 1 0 0,0 1-1 0 0,1-1 1 0 0,0 0-1 0 0,0 1 1 0 0,1 0-1 0 0,0 0 1 0 0,0 1-1 0 0,0 0 0 0 0,1 0 1 0 0,-1 0-1 0 0,1 1 1 0 0,0 0-1 0 0,1 0 1 0 0,-1 1-1 0 0,1-1 1 0 0,-1 2-1 0 0,1-1 0 0 0,3 1 70 0 0,-2 2-1458 0 0,-2 2-401 0 0</inkml:trace>
  <inkml:trace contextRef="#ctx0" brushRef="#br0" timeOffset="1516.487">1934 368 15231 0 0,'0'0'696'0'0,"0"2"-13"0"0,7 198 5962 0 0,-15-65-3548 0 0,2-56-1370 0 0,23-93-1455 0 0,56-102 164 0 0,-28 36-272 0 0,-32 59-125 0 0,1 0 0 0 0,1 1 0 0 0,1 0 1 0 0,0 2-1 0 0,2-1 0 0 0,0 2 0 0 0,1 1 0 0 0,1 0 0 0 0,15-9-39 0 0,-33 24 12 0 0,0 0 0 0 0,-1 0 0 0 0,1 0 1 0 0,0 0-1 0 0,0 1 0 0 0,-1-1 0 0 0,1 1 0 0 0,0-1 0 0 0,0 1 0 0 0,0 0 0 0 0,0 0 1 0 0,0 0-1 0 0,0 0 0 0 0,-1 0 0 0 0,1 0 0 0 0,0 0 0 0 0,0 1 0 0 0,0-1 1 0 0,0 1-1 0 0,0-1 0 0 0,-1 1 0 0 0,1 0 0 0 0,0 0 0 0 0,-1 0 0 0 0,1-1 0 0 0,0 2 1 0 0,-1-1-1 0 0,1 0 0 0 0,-1 0 0 0 0,0 0 0 0 0,1 1 0 0 0,-1-1 0 0 0,0 1 0 0 0,0-1 1 0 0,0 1-1 0 0,0-1 0 0 0,0 1 0 0 0,0 0 0 0 0,0 0-12 0 0,23 74 575 0 0,2 162 113 0 0,-19-204-899 0 0,-7-32-415 0 0,0-2-180 0 0,9 4-7988 0 0,0-3-89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3:31.831"/>
    </inkml:context>
    <inkml:brush xml:id="br0">
      <inkml:brushProperty name="width" value="0.05" units="cm"/>
      <inkml:brushProperty name="height" value="0.05" units="cm"/>
      <inkml:brushProperty name="color" value="#004F8B"/>
    </inkml:brush>
  </inkml:definitions>
  <inkml:trace contextRef="#ctx0" brushRef="#br0">2 327 5063 0 0,'0'0'390'0'0,"0"0"74"0"0,0 0 1240 0 0,0 0 568 0 0,0 0 116 0 0,0 0-182 0 0,-2 15 1909 0 0,9 15-2443 0 0,-6-29-1619 0 0,-1-1 11 0 0,0 0 23 0 0,0 0 90 0 0,15-66 2934 0 0,49-12-2723 0 0,50-5-1850 0 0,-105 79-95 0 0</inkml:trace>
  <inkml:trace contextRef="#ctx0" brushRef="#br0" timeOffset="404.424">417 179 11487 0 0,'0'0'528'0'0,"0"0"-16"0"0,-11-6 2192 0 0,5 8-2482 0 0,0 0 0 0 0,1 0 0 0 0,-1 1 0 0 0,1 0 0 0 0,-1 0 0 0 0,1 0 0 0 0,0 1 0 0 0,0-1 0 0 0,1 1 0 0 0,-1 1 0 0 0,1-1 0 0 0,-1 0 0 0 0,2 1 0 0 0,-1 0 0 0 0,0 0 0 0 0,1 0 0 0 0,-1 2-222 0 0,0-2 160 0 0,-10 13 163 0 0,9-12-213 0 0,0 0 0 0 0,0 0 0 0 0,0 0 0 0 0,0 1 0 0 0,1 0 0 0 0,0 0 0 0 0,1 0 0 0 0,0 1 0 0 0,0-1 0 0 0,0 1 0 0 0,1-1 0 0 0,0 1 0 0 0,0 6-110 0 0,2-13 89 0 0,19 9-1 0 0,-13-10-88 0 0,-1 0 0 0 0,1 0 0 0 0,0-1 0 0 0,-1 0 0 0 0,1 0 0 0 0,-1 0 0 0 0,1-1 0 0 0,-1 0 0 0 0,0 0 0 0 0,1 0 0 0 0,-1 0 0 0 0,0-1 0 0 0,-1 0 0 0 0,5-3 0 0 0,8-3 0 0 0,35-19-77 0 0,-45 25 9 0 0,-4 3 9 0 0,29-11-2852 0 0,-28 9-91 0 0,6-4-3433 0 0</inkml:trace>
  <inkml:trace contextRef="#ctx0" brushRef="#br0" timeOffset="795.252">411 205 9215 0 0,'0'0'422'0'0,"0"0"-13"0"0,0 8-248 0 0,2 0 869 0 0,0 0-1 0 0,1-1 1 0 0,0 1-1 0 0,1-1 1 0 0,0 1-1 0 0,0-1 1 0 0,0 0-1 0 0,1-1 1 0 0,0 1-1 0 0,4 4-1029 0 0,1 1 807 0 0,80 73 346 0 0,-71-75-2662 0 0,-17-9 579 0 0</inkml:trace>
  <inkml:trace contextRef="#ctx0" brushRef="#br0" timeOffset="1138.597">660 0 8751 0 0,'0'0'674'0'0,"0"0"-158"0"0,3 9 2905 0 0,7 64 3622 0 0,14 65-5158 0 0,21 26-1432 0 0,-46-154-1700 0 0,-4-5-5607 0 0,-1-1 531 0 0</inkml:trace>
  <inkml:trace contextRef="#ctx0" brushRef="#br0" timeOffset="1433.768">552 284 13847 0 0,'0'0'631'0'0,"0"0"-8"0"0,7 7 573 0 0,50 11 3190 0 0,36-34-4150 0 0,18-44-3156 0 0,-110 59 2238 0 0,-1 1-20 0 0,0 0-2 0 0,0 0 92 0 0,-2 20 794 0 0,2-15 47 0 0,-1-1-18 0 0,0 0 1 0 0,1-1 0 0 0,-1 1-1 0 0,1 0 1 0 0,0-1 0 0 0,0 1 0 0 0,0 0-1 0 0,1 0 1 0 0,-1-1 0 0 0,1 1-1 0 0,0 0 1 0 0,0-1 0 0 0,0 1-1 0 0,0-1 1 0 0,1 1 0 0 0,0-1-1 0 0,-1 1 1 0 0,1-1 0 0 0,0 0-1 0 0,1 0 1 0 0,-1 0 0 0 0,0 0-1 0 0,1-1 1 0 0,0 1 0 0 0,0 0-212 0 0,-2-2 5 0 0,0 0 0 0 0,1 0 0 0 0,-1-1 0 0 0,0 1 0 0 0,0 0 0 0 0,1-1 0 0 0,-1 1 0 0 0,1-1 0 0 0,-1 1 0 0 0,0-1 0 0 0,1 1 0 0 0,-1-1 0 0 0,1 0 0 0 0,-1 0 0 0 0,1 0 0 0 0,-1 0 1 0 0,1 0-1 0 0,-1 0 0 0 0,1 0 0 0 0,-1 0 0 0 0,1-1 0 0 0,-1 1 0 0 0,1-1 0 0 0,-1 1 0 0 0,0-1 0 0 0,1 1 0 0 0,-1-1 0 0 0,0 0 0 0 0,1 0 0 0 0,-1 1 0 0 0,0-1 0 0 0,0 0 0 0 0,0 0 0 0 0,0 0-5 0 0,10-22-6006 0 0,-9 11-514 0 0</inkml:trace>
  <inkml:trace contextRef="#ctx0" brushRef="#br0" timeOffset="1605.204">864 36 10135 0 0,'0'0'896'0'0,"-3"6"-712"0"0,-3 1-184 0 0,2 1 0 0 0,4-8 1376 0 0,-2 9 232 0 0,2-2 56 0 0,0 2 0 0 0,2 0-1344 0 0,1 0-320 0 0,1-2 0 0 0,2 2-7120 0 0</inkml:trace>
  <inkml:trace contextRef="#ctx0" brushRef="#br0" timeOffset="1822.982">966 266 3223 0 0,'-1'9'288'0'0,"-1"-1"163"0"0,1-7 1884 0 0,1-1 791 0 0,0 0 149 0 0,0 0-291 0 0,0 0-1331 0 0,0 0-586 0 0,0 0-119 0 0,0 0-95 0 0,-1-10 75 0 0,2-1-820 0 0,1 1 0 0 0,0 0-1 0 0,1 0 1 0 0,-1 0 0 0 0,2 0-1 0 0,0 0 1 0 0,0 0 0 0 0,0 1 0 0 0,1 0-1 0 0,1 0 1 0 0,0 0 0 0 0,0 1-1 0 0,0 0 1 0 0,8-7-108 0 0,-5 8 0 0 0,-8 7 0 0 0,-1 0 0 0 0,1-1 0 0 0,-1 1 0 0 0,1 0 0 0 0,-1-1 0 0 0,1 1 0 0 0,0 0 0 0 0,-1 0 0 0 0,1 0 0 0 0,-1 0 0 0 0,1-1 0 0 0,0 1 0 0 0,-1 0 0 0 0,1 0 0 0 0,0 0 0 0 0,-1 0 0 0 0,1 0 0 0 0,0 1 0 0 0,-1-1 0 0 0,1 0 0 0 0,0 0 0 0 0,-1 0 0 0 0,1 0 0 0 0,-1 1 0 0 0,1-1 0 0 0,-1 0 0 0 0,1 1 0 0 0,0-1 0 0 0,-1 0 0 0 0,1 1 0 0 0,-1-1 0 0 0,1 1 0 0 0,-1-1 0 0 0,0 0 0 0 0,1 1 0 0 0,-1 0 0 0 0,1-1 0 0 0,-1 1 0 0 0,0-1 0 0 0,1 1 0 0 0,-1-1 0 0 0,0 1 0 0 0,1 0 0 0 0,2 6 46 0 0,0 0 0 0 0,0 0 0 0 0,-1 1 0 0 0,0-1 0 0 0,0 1 0 0 0,-1-1 0 0 0,1 1 0 0 0,-2 0 0 0 0,1-1 0 0 0,-1 1 0 0 0,-1 0 0 0 0,1-1 0 0 0,-1 1-46 0 0,0 14 106 0 0,4 35 457 0 0,-3-56-729 0 0,0-1-508 0 0,2 0-206 0 0,17-5-5997 0 0,-11 0 271 0 0</inkml:trace>
  <inkml:trace contextRef="#ctx0" brushRef="#br0" timeOffset="2245.996">1255 128 14655 0 0,'0'0'671'0'0,"-1"0"-14"0"0,-2 1-341 0 0,-1 0 0 0 0,1 0-1 0 0,0 1 1 0 0,0-1 0 0 0,0 1 0 0 0,1-1-1 0 0,-1 1 1 0 0,0 0 0 0 0,1 0 0 0 0,-1 0-1 0 0,1 0 1 0 0,-1 1 0 0 0,1-1-1 0 0,0 1 1 0 0,0-1 0 0 0,0 1 0 0 0,0 0-1 0 0,1 0 1 0 0,-1-1 0 0 0,1 2-316 0 0,-2 3 7 0 0,1 0 1 0 0,0-1-1 0 0,0 2 1 0 0,1-1-1 0 0,0 0 0 0 0,0 0 1 0 0,0 0-1 0 0,1 0 1 0 0,0 1-1 0 0,1-1 1 0 0,0 0-1 0 0,1 4-7 0 0,-2-10-41 0 0,1-1 0 0 0,0 1 0 0 0,0 0-1 0 0,0-1 1 0 0,-1 1 0 0 0,1-1 0 0 0,0 1 0 0 0,0-1 0 0 0,0 0-1 0 0,0 1 1 0 0,0-1 0 0 0,0 0 0 0 0,0 0 0 0 0,0 0 0 0 0,0 1-1 0 0,0-1 1 0 0,0 0 0 0 0,0 0 0 0 0,0-1 0 0 0,0 1 0 0 0,0 0-1 0 0,0 0 1 0 0,0 0 0 0 0,0-1 0 0 0,0 1 0 0 0,0 0 0 0 0,0-1-1 0 0,0 1 1 0 0,-1-1 0 0 0,1 1 0 0 0,0-1 0 0 0,0 1 0 0 0,0-1-1 0 0,-1 0 1 0 0,1 1 0 0 0,0-1 0 0 0,-1 0 0 0 0,1 0 0 0 0,0 1-1 0 0,-1-1 1 0 0,1 0 0 0 0,-1 0 0 0 0,1 0 0 0 0,-1 0 0 0 0,0 0-1 0 0,1 0 1 0 0,-1 0 0 0 0,0 0 41 0 0,14-70-60 0 0,-1 81 95 0 0,-7 4 220 0 0,-1 1 0 0 0,0-1 0 0 0,-2 1 0 0 0,1 0 0 0 0,-2 0 0 0 0,0 0-1 0 0,0 8-254 0 0,2 15 570 0 0,-1-13-242 0 0,4 6-82 0 0,-3 1 1 0 0,0 0-1 0 0,-3 0 0 0 0,0 0 1 0 0,-2 0-1 0 0,-1 0 1 0 0,-2-1-1 0 0,-5 21-246 0 0,8-49 59 0 0,0 1-1 0 0,0 0 1 0 0,-1-1-1 0 0,1 1 1 0 0,-1-1 0 0 0,0 1-1 0 0,0-1 1 0 0,0 0-1 0 0,-1 0 1 0 0,1 0-1 0 0,-1 0 1 0 0,1 0 0 0 0,-1-1-1 0 0,-3 3-58 0 0,-16-10 228 0 0,16 2-271 0 0,0 0-1 0 0,0-1 1 0 0,0 0-1 0 0,1 0 1 0 0,-1 0-1 0 0,1-1 1 0 0,0 0 0 0 0,0 0-1 0 0,1 0 1 0 0,0-1-1 0 0,0 1 1 0 0,0-1-1 0 0,0 0 1 0 0,1 0 0 0 0,0-1-1 0 0,0 1 1 0 0,1-1-1 0 0,-1 1 1 0 0,1-5 43 0 0,-1-48-9077 0 0,6 46 2091 0 0</inkml:trace>
  <inkml:trace contextRef="#ctx0" brushRef="#br0" timeOffset="2590.488">1601 177 12439 0 0,'0'0'958'0'0,"-8"-2"-588"0"0,-17-6 3785 0 0,-30-6 722 0 0,53 14-4836 0 0,0 1 0 0 0,0-1 0 0 0,1 0 0 0 0,-1 0 0 0 0,0 1 0 0 0,0-1 0 0 0,0 1-1 0 0,0 0 1 0 0,0-1 0 0 0,1 1 0 0 0,-1 0 0 0 0,0 0 0 0 0,1 0 0 0 0,-1 0 0 0 0,0 0-1 0 0,1 1 1 0 0,0-1 0 0 0,-1 0 0 0 0,1 1 0 0 0,0-1 0 0 0,-1 1 0 0 0,1 0 0 0 0,0-1-1 0 0,0 1 1 0 0,0 0 0 0 0,1-1 0 0 0,-1 2-41 0 0,0-1 4 0 0,0 1 0 0 0,0-1 0 0 0,1 0 0 0 0,-1 0-1 0 0,1 0 1 0 0,-1 1 0 0 0,1-1 0 0 0,0 0 0 0 0,0 0 0 0 0,0 1 0 0 0,0-1 0 0 0,1 0-1 0 0,-1 0 1 0 0,0 1 0 0 0,1-1 0 0 0,0 0 0 0 0,-1 0 0 0 0,1 0 0 0 0,0 0 0 0 0,0 0-1 0 0,0 0 1 0 0,1 0 0 0 0,-1 0 0 0 0,0 0 0 0 0,1 0 0 0 0,-1-1 0 0 0,1 1 0 0 0,-1-1-1 0 0,1 1 1 0 0,0-1 0 0 0,0 1 0 0 0,0-1 0 0 0,0 0 0 0 0,0 0 0 0 0,0 0-1 0 0,0 0 1 0 0,0 0 0 0 0,0-1 0 0 0,0 1 0 0 0,0-1 0 0 0,2 1-4 0 0,62 37-99 0 0,-65-37 103 0 0,1 0 0 0 0,-1 0 1 0 0,0 1-1 0 0,1-1 0 0 0,-1 1 0 0 0,0-1 0 0 0,0 1 1 0 0,0-1-1 0 0,0 1 0 0 0,0 0 0 0 0,0-1 1 0 0,0 1-1 0 0,-1 0 0 0 0,1 0 0 0 0,-1 0 0 0 0,1-1 1 0 0,-1 1-1 0 0,0 0 0 0 0,0 0 0 0 0,1 0 1 0 0,-1 0-1 0 0,-1 0 0 0 0,1 0 0 0 0,0 0 0 0 0,0-1 1 0 0,-1 1-1 0 0,1 0 0 0 0,-1 0 0 0 0,1 0 1 0 0,-1 0-1 0 0,0-1 0 0 0,0 1 0 0 0,0 0 0 0 0,0-1 1 0 0,0 1-1 0 0,0-1 0 0 0,-1 1-4 0 0,-2 3 91 0 0,-1 0 0 0 0,0-1 1 0 0,0 0-1 0 0,0 0 0 0 0,0-1 0 0 0,-1 1 0 0 0,1-1 0 0 0,-1 0 0 0 0,0-1 1 0 0,0 1-1 0 0,0-1 0 0 0,0-1 0 0 0,-1 1 0 0 0,1-1 0 0 0,0 0 0 0 0,-1 0 1 0 0,1-1-1 0 0,0 1 0 0 0,-1-2 0 0 0,1 1 0 0 0,-1-1 0 0 0,1 0 0 0 0,0 0 1 0 0,-1 0-1 0 0,1-1 0 0 0,0 0 0 0 0,0-1 0 0 0,-1 0-91 0 0,6 3-45 0 0,-1-1-1 0 0,1 0 1 0 0,-1 0-1 0 0,1 0 1 0 0,0 0-1 0 0,-1-1 1 0 0,1 1-1 0 0,0 0 1 0 0,0-1-1 0 0,0 1 1 0 0,0 0-1 0 0,0-1 1 0 0,0 1-1 0 0,0-1 1 0 0,1 0-1 0 0,-1 1 1 0 0,0-1-1 0 0,1 1 1 0 0,-1-1-1 0 0,1 0 1 0 0,0 0-1 0 0,-1 1 1 0 0,1-1-1 0 0,0-1 46 0 0,2-16-8294 0 0,-1 18 840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41.999"/>
    </inkml:context>
    <inkml:brush xml:id="br0">
      <inkml:brushProperty name="width" value="0.05" units="cm"/>
      <inkml:brushProperty name="height" value="0.05" units="cm"/>
      <inkml:brushProperty name="color" value="#004F8B"/>
    </inkml:brush>
  </inkml:definitions>
  <inkml:trace contextRef="#ctx0" brushRef="#br0">5 68 6911 0 0,'0'0'528'0'0,"-3"-12"1140"0"0,2 6-1597 0 0,0-3 6472 0 0,2 6 288 0 0,1 9-6251 0 0,35 184 1983 0 0,-35-178-2553 0 0,0-1-1 0 0,1 1 1 0 0,1-1-1 0 0,0 0 1 0 0,0 0-1 0 0,1 0 1 0 0,1 0-1 0 0,0-1 1 0 0,0 0-1 0 0,1 0 1 0 0,0-1-1 0 0,1 0 1 0 0,0 0-1 0 0,0 0 1 0 0,1-1-1 0 0,0-1 1 0 0,0 1 0 0 0,1-2-1 0 0,0 1 1 0 0,0-1-1 0 0,2 0-9 0 0,-7-5 14 0 0,-1 0-1 0 0,1-1 1 0 0,0 0 0 0 0,-1 0-1 0 0,1 0 1 0 0,0-1 0 0 0,-1 1-1 0 0,1-1 1 0 0,-1 0-1 0 0,1 0 1 0 0,-1-1 0 0 0,1 1-1 0 0,-1-1 1 0 0,0 0 0 0 0,0 0-1 0 0,0-1 1 0 0,0 1 0 0 0,0-1-1 0 0,0 0 1 0 0,-1 0-1 0 0,1 0 1 0 0,1-2-14 0 0,2-2 41 0 0,0-1-1 0 0,0 0 0 0 0,-1 0 1 0 0,0 0-1 0 0,0-1 1 0 0,-1 0-1 0 0,0 0 1 0 0,0 0-1 0 0,1-7-40 0 0,20-150 859 0 0,-26 165-790 0 0,5 14 92 0 0,19 56 204 0 0,-18-45-270 0 0,2-2 0 0 0,0 1 0 0 0,2-1 0 0 0,0 0 0 0 0,2-1 0 0 0,9 13-95 0 0,-19-30 13 0 0,1 1-1 0 0,0-1 1 0 0,1 1-1 0 0,-1-1 1 0 0,1 0 0 0 0,0 0-1 0 0,0-1 1 0 0,0 1-1 0 0,0-1 1 0 0,1 0 0 0 0,-1 0-1 0 0,1 0 1 0 0,0-1-1 0 0,0 1 1 0 0,0-1 0 0 0,0-1-1 0 0,0 1 1 0 0,1 0-1 0 0,-1-1 1 0 0,0 0 0 0 0,1-1-1 0 0,-1 1 1 0 0,0-1-1 0 0,1 0 1 0 0,-1 0 0 0 0,1-1-1 0 0,-1 0 1 0 0,1 1 0 0 0,-1-2-1 0 0,0 1 1 0 0,2-1-13 0 0,0-2 52 0 0,0 0 1 0 0,-1 0 0 0 0,1 0-1 0 0,-1 0 1 0 0,0-1 0 0 0,0 0-1 0 0,-1-1 1 0 0,0 1-1 0 0,0-1 1 0 0,0 0 0 0 0,0 0-1 0 0,-1-1 1 0 0,0 1 0 0 0,0-1-1 0 0,-1 0 1 0 0,0 0 0 0 0,0 0-1 0 0,-1 0 1 0 0,0-1-1 0 0,0 1 1 0 0,1-7-53 0 0,0-15 22 0 0,-2 0 0 0 0,0 1 0 0 0,-2-1 0 0 0,-1 0 0 0 0,-1 1 0 0 0,-1-1 1 0 0,-2 1-1 0 0,-1 0 0 0 0,-1 0-22 0 0,-5-3-939 0 0,12 31-40 0 0,1 0-275 0 0,-1-1-1577 0 0,-3 0-6101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42.498"/>
    </inkml:context>
    <inkml:brush xml:id="br0">
      <inkml:brushProperty name="width" value="0.05" units="cm"/>
      <inkml:brushProperty name="height" value="0.05" units="cm"/>
      <inkml:brushProperty name="color" value="#004F8B"/>
    </inkml:brush>
  </inkml:definitions>
  <inkml:trace contextRef="#ctx0" brushRef="#br0">0 112 11055 0 0,'0'0'852'0'0,"0"0"-328"0"0,0 0 708 0 0,0 0 367 0 0,8-2 1676 0 0,1-1-2499 0 0,-1 0 1 0 0,0-1 0 0 0,-1 0 0 0 0,1 0 0 0 0,-1-1 0 0 0,0 0 0 0 0,0 0 0 0 0,0-1 0 0 0,-1 0 0 0 0,5-5-777 0 0,-5 5 216 0 0,1-1 1 0 0,0 1 0 0 0,0 0-1 0 0,1 1 1 0 0,-1 0-1 0 0,1 0 1 0 0,0 0-1 0 0,1 1 1 0 0,2-1-217 0 0,-6 6 23 0 0,1-1 0 0 0,-1 1 0 0 0,1 0 1 0 0,-1 0-1 0 0,0 1 0 0 0,1-1 0 0 0,-1 1 0 0 0,0 0 0 0 0,0 1 0 0 0,0-1 0 0 0,-1 1 0 0 0,1 0 1 0 0,-1 0-1 0 0,1 1 0 0 0,-1-1 0 0 0,0 1 0 0 0,0 0 0 0 0,0 0 0 0 0,-1 0 0 0 0,0 1 0 0 0,0-1 1 0 0,0 1-1 0 0,0 0 0 0 0,2 4-23 0 0,-2-5 5 0 0,53 57-36 0 0,-43-66-8060 0 0,-12 5 6857 0 0,5-4-7154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43.294"/>
    </inkml:context>
    <inkml:brush xml:id="br0">
      <inkml:brushProperty name="width" value="0.05" units="cm"/>
      <inkml:brushProperty name="height" value="0.05" units="cm"/>
      <inkml:brushProperty name="color" value="#004F8B"/>
    </inkml:brush>
  </inkml:definitions>
  <inkml:trace contextRef="#ctx0" brushRef="#br0">113 32 2759 0 0,'0'-8'1769'0'0,"-1"-1"10452"0"0,-11-5-6362 0 0,-5 19-3866 0 0,-12 24-1131 0 0,21-17-747 0 0,1 1 1 0 0,1-1-1 0 0,0 1 0 0 0,1 0 1 0 0,0 0-1 0 0,1 1 0 0 0,0 0 1 0 0,1-1-1 0 0,1 1 0 0 0,0 0 0 0 0,1 0 1 0 0,1 1-1 0 0,0-1 0 0 0,1 0 1 0 0,0 0-1 0 0,1 0 0 0 0,1 0 0 0 0,0-1 1 0 0,1 1-1 0 0,0 0 0 0 0,5 8-115 0 0,-7-18 6 0 0,0 0-1 0 0,0-1 1 0 0,0 1-1 0 0,1-1 1 0 0,-1 1-1 0 0,1-1 1 0 0,0 0-1 0 0,0 0 1 0 0,0 0-1 0 0,0-1 1 0 0,0 1-1 0 0,1-1 1 0 0,-1 1-1 0 0,1-1 1 0 0,0 0-1 0 0,-1-1 1 0 0,1 1-1 0 0,0-1 1 0 0,0 1-1 0 0,0-1 1 0 0,0 0-1 0 0,1-1 1 0 0,-1 1-1 0 0,0-1 1 0 0,0 0-1 0 0,0 0 1 0 0,0 0-1 0 0,1 0 1 0 0,-1-1-1 0 0,0 0 1 0 0,0 1-1 0 0,0-2 1 0 0,0 1-1 0 0,0 0-5 0 0,8-5-8 0 0,0 0 0 0 0,-1 0 0 0 0,1-1 0 0 0,-2-1 0 0 0,1 0 0 0 0,-1 0 0 0 0,0-1 0 0 0,-1 0 0 0 0,0-1 0 0 0,-1 0 0 0 0,1 0 0 0 0,5-11 8 0 0,-13 20-5 0 0,0 0 0 0 0,1-1 0 0 0,-1 1-1 0 0,0 0 1 0 0,0-1 0 0 0,0 1 0 0 0,0-1 0 0 0,0 0 0 0 0,-1 1-1 0 0,1-1 1 0 0,0 0 0 0 0,-1 1 0 0 0,1-1 0 0 0,-1 0 0 0 0,0 0-1 0 0,1 1 1 0 0,-1-1 0 0 0,0 0 0 0 0,0 0 0 0 0,0 0 0 0 0,0 1-1 0 0,-1-1 1 0 0,1 0 0 0 0,0 0 0 0 0,-1 1 0 0 0,1-1 0 0 0,-1 0-1 0 0,0 1 1 0 0,0-1 0 0 0,1 0 0 0 0,-1 1 0 0 0,0-1 0 0 0,0 1-1 0 0,0-1 1 0 0,-1 1 0 0 0,1 0 0 0 0,0-1 0 0 0,0 1 0 0 0,-1 0-1 0 0,1 0 1 0 0,-1 0 0 0 0,1 0 0 0 0,-1 0 0 0 0,1 0 0 0 0,-1 0-1 0 0,0 1 1 0 0,1-1 0 0 0,-2 0 5 0 0,-77 2 192 0 0,69-13-448 0 0,11 11 0 0 0,0 1-672 0 0,1-1-293 0 0,5-3-54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44.141"/>
    </inkml:context>
    <inkml:brush xml:id="br0">
      <inkml:brushProperty name="width" value="0.05" units="cm"/>
      <inkml:brushProperty name="height" value="0.05" units="cm"/>
      <inkml:brushProperty name="color" value="#004F8B"/>
    </inkml:brush>
  </inkml:definitions>
  <inkml:trace contextRef="#ctx0" brushRef="#br0">21 131 17423 0 0,'-20'34'2098'0'0,"20"-33"-1016"0"0,0-1 362 0 0,0 0 69 0 0,0 0-103 0 0,1 1-493 0 0,4-1-737 0 0,0-1 0 0 0,0 1 0 0 0,0-1 0 0 0,0 0 0 0 0,-1 0 0 0 0,1-1 1 0 0,0 1-1 0 0,-1-1 0 0 0,1 0 0 0 0,-1-1 0 0 0,1 1 0 0 0,-1 0 0 0 0,0-1 0 0 0,0 0 0 0 0,-1 0 0 0 0,1-1 0 0 0,0 1 0 0 0,1-3-180 0 0,12-8 280 0 0,-9 9-226 0 0,-1 0-1 0 0,1-1 0 0 0,-1 0 1 0 0,0-1-1 0 0,-1 1 0 0 0,0-1 1 0 0,0-1-1 0 0,-1 1 0 0 0,2-3-53 0 0,1-9-3128 0 0,-4-2-3369 0 0,-3 16-2231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45.075"/>
    </inkml:context>
    <inkml:brush xml:id="br0">
      <inkml:brushProperty name="width" value="0.05" units="cm"/>
      <inkml:brushProperty name="height" value="0.05" units="cm"/>
      <inkml:brushProperty name="color" value="#004F8B"/>
    </inkml:brush>
  </inkml:definitions>
  <inkml:trace contextRef="#ctx0" brushRef="#br0">0 180 19439 0 0,'0'0'892'0'0,"0"0"-25"0"0,1-1-556 0 0,7-5 239 0 0,-1-1 1 0 0,-1 0 0 0 0,1-1 0 0 0,-1 1 0 0 0,-1-1-1 0 0,1-1 1 0 0,-1 1 0 0 0,-1-1 0 0 0,0 0 0 0 0,2-3-551 0 0,9-19 483 0 0,-14 28-470 0 0,0 0 0 0 0,0 0 0 0 0,0 0 0 0 0,1 0 0 0 0,-1 0-1 0 0,1 0 1 0 0,-1 0 0 0 0,1 1 0 0 0,0-1 0 0 0,0 1 0 0 0,1-1-1 0 0,-1 1 1 0 0,0 0 0 0 0,1-1 0 0 0,-1 1 0 0 0,1 1 0 0 0,0-1-1 0 0,-1 0 1 0 0,1 1 0 0 0,0-1 0 0 0,0 1 0 0 0,0 0 0 0 0,0 0-1 0 0,1 0 1 0 0,-1 0 0 0 0,0 1 0 0 0,0-1 0 0 0,0 1 0 0 0,1 0-1 0 0,-1 0 1 0 0,0 0 0 0 0,1 0-13 0 0,10 8 0 0 0,1 0 0 0 0,-1 1 0 0 0,-1 0 0 0 0,0 1 0 0 0,0 1 0 0 0,-1 0 0 0 0,0 0 0 0 0,-1 2 0 0 0,0-1 0 0 0,1 4 0 0 0,-9-12-633 0 0,5 7-6703 0 0,-8-11-1231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44.683"/>
    </inkml:context>
    <inkml:brush xml:id="br0">
      <inkml:brushProperty name="width" value="0.05" units="cm"/>
      <inkml:brushProperty name="height" value="0.05" units="cm"/>
      <inkml:brushProperty name="color" value="#004F8B"/>
    </inkml:brush>
  </inkml:definitions>
  <inkml:trace contextRef="#ctx0" brushRef="#br0">29 51 17855 0 0,'0'0'819'0'0,"0"0"-20"0"0,0 1-513 0 0,-8 27 678 0 0,2 0-1 0 0,0 1 0 0 0,2-1 1 0 0,1 1-1 0 0,2 0 1 0 0,1 0-1 0 0,1 14-963 0 0,-1-41 4 0 0,0 0 0 0 0,-1 1 0 0 0,1-1 0 0 0,0 0 1 0 0,0 1-1 0 0,1-1 0 0 0,-1 1 0 0 0,0-1 0 0 0,1 0 0 0 0,-1 0 0 0 0,1 1 0 0 0,0-1 0 0 0,0 0 0 0 0,0 0 0 0 0,0 0 0 0 0,0 0 1 0 0,0 0-1 0 0,1 0 0 0 0,-1 0 0 0 0,1 0 0 0 0,-1 0 0 0 0,1-1 0 0 0,0 1 0 0 0,-1-1 0 0 0,1 1 0 0 0,0-1 0 0 0,0 0 0 0 0,0 1 1 0 0,0-1-1 0 0,1 0 0 0 0,-1 0 0 0 0,0-1 0 0 0,0 1 0 0 0,0 0 0 0 0,1-1 0 0 0,-1 1 0 0 0,0-1 0 0 0,1 0 0 0 0,-1 0 1 0 0,0 0-1 0 0,1 0 0 0 0,-1 0 0 0 0,0 0 0 0 0,1-1 0 0 0,-1 1 0 0 0,0-1 0 0 0,2 0-4 0 0,5-5 0 0 0,-1 0 0 0 0,0-1 0 0 0,0 1 0 0 0,0-2 0 0 0,-1 1 0 0 0,0-1 0 0 0,-1 0 0 0 0,0-1 0 0 0,0 1 0 0 0,3-7 0 0 0,30-39 0 0 0,-27 55 16 0 0,40 88 241 0 0,-50-85-212 0 0,1 0-1 0 0,-1-1 0 0 0,1 0 1 0 0,0 0-1 0 0,0 0 0 0 0,0 0 1 0 0,0 0-1 0 0,0 0 0 0 0,1-1 0 0 0,-1 0 1 0 0,1 1-1 0 0,-1-1 0 0 0,1-1 1 0 0,0 1-1 0 0,0 0 0 0 0,0-1 1 0 0,0 0-1 0 0,0 0 0 0 0,0 0 0 0 0,1-1 1 0 0,-1 1-1 0 0,0-1 0 0 0,0 0 1 0 0,0 0-1 0 0,1 0 0 0 0,-1-1 1 0 0,0 0-1 0 0,0 1 0 0 0,0-1 1 0 0,0-1-1 0 0,0 1 0 0 0,0-1 0 0 0,0 1 1 0 0,0-1-1 0 0,2-2-44 0 0,8-9 85 0 0,-2-1 1 0 0,0 0-1 0 0,0-1 0 0 0,-2 0 1 0 0,1-1-1 0 0,-2 0 0 0 0,0-1 1 0 0,-1 1-1 0 0,-1-2 0 0 0,-1 1 1 0 0,0-1-1 0 0,-1 0 0 0 0,-1 0 1 0 0,-1-1-1 0 0,1-11-85 0 0,-3 26-218 0 0,0 0 1 0 0,-1 0-1 0 0,1 0 1 0 0,-1 0-1 0 0,0 0 0 0 0,0 0 1 0 0,-1 0-1 0 0,1 0 1 0 0,-1 0-1 0 0,0 0 0 0 0,0 0 1 0 0,0 0-1 0 0,0 0 0 0 0,-2-2 218 0 0,3 5-1504 0 0,0 1-57 0 0</inkml:trace>
  <inkml:trace contextRef="#ctx0" brushRef="#br0" timeOffset="1009.959">692 386 8751 0 0,'0'0'674'0'0,"0"0"-140"0"0,0 0 1040 0 0,0 0 496 0 0,0 0 105 0 0,0 0-131 0 0,0 0-643 0 0,0 0-286 0 0,0 0-54 0 0,-4 7 687 0 0,-1 0-1399 0 0,0 1 0 0 0,1 0-1 0 0,0 0 1 0 0,1 1 0 0 0,0-1 0 0 0,0 1 0 0 0,1-1-1 0 0,0 1 1 0 0,0 0 0 0 0,1 1-349 0 0,0 0 45 0 0,0 0 1 0 0,1-1 0 0 0,0 1-1 0 0,1 0 1 0 0,0 0 0 0 0,0 0-1 0 0,1-1 1 0 0,0 1 0 0 0,1-1-1 0 0,0 0 1 0 0,1 1-1 0 0,-1-1 1 0 0,2-1 0 0 0,2 6-46 0 0,-5-12 10 0 0,0 1 1 0 0,1-1 0 0 0,-1 1-1 0 0,1-1 1 0 0,-1 0-1 0 0,1 0 1 0 0,0 0 0 0 0,0 0-1 0 0,0 0 1 0 0,0-1-1 0 0,0 1 1 0 0,0-1 0 0 0,1 0-1 0 0,-1 0 1 0 0,0 0 0 0 0,1 0-1 0 0,-1-1 1 0 0,0 1-1 0 0,1-1 1 0 0,-1 0 0 0 0,1 0-1 0 0,-1 0 1 0 0,1 0-1 0 0,-1-1 1 0 0,0 1 0 0 0,1-1-1 0 0,-1 0 1 0 0,0 0-1 0 0,0 0 1 0 0,1-1 0 0 0,-1 1-1 0 0,0-1 1 0 0,0 0 0 0 0,0 0-1 0 0,-1 0 1 0 0,1 0-1 0 0,0 0 1 0 0,-1 0 0 0 0,1-1-1 0 0,-1 1 1 0 0,0-1-1 0 0,0 0 1 0 0,0 1 0 0 0,0-1-1 0 0,0 0 1 0 0,-1 0-1 0 0,1-1 1 0 0,-1 0-11 0 0,7-8 34 0 0,-1-1 0 0 0,0 0 1 0 0,-1 0-1 0 0,0-1 0 0 0,-1 0 0 0 0,-1 0 0 0 0,0 0 0 0 0,1-11-34 0 0,3-70-2814 0 0,-8 94 2663 0 0,0-1-1 0 0,0 1 1 0 0,0 0 0 0 0,1-1 0 0 0,-1 1-1 0 0,-1 0 1 0 0,1-1 0 0 0,0 1 0 0 0,0 0-1 0 0,0 0 1 0 0,-1-1 0 0 0,1 1 0 0 0,-1 0-1 0 0,1 0 1 0 0,-1 0 0 0 0,1-1 0 0 0,-1 1-1 0 0,0 0 1 0 0,1 0 0 0 0,-1 0 0 0 0,0 0-1 0 0,0 0 1 0 0,0 0 0 0 0,0 0 0 0 0,0 1-1 0 0,0-1 1 0 0,0 0 0 0 0,0 0 0 0 0,0 1-1 0 0,0-1 1 0 0,-1 1 0 0 0,0-1 151 0 0,-7 0-7387 0 0</inkml:trace>
  <inkml:trace contextRef="#ctx0" brushRef="#br0" timeOffset="1544.115">900 378 17303 0 0,'0'0'795'0'0,"0"0"-18"0"0,1 1-499 0 0,46 83 6232 0 0,-7 4-4255 0 0,-32-68-2149 0 0,1-1-1 0 0,1 0 1 0 0,1 0 0 0 0,0-2 0 0 0,1 1-1 0 0,9 9-105 0 0,5-10-2793 0 0,-20-16 1305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51.016"/>
    </inkml:context>
    <inkml:brush xml:id="br0">
      <inkml:brushProperty name="width" value="0.05" units="cm"/>
      <inkml:brushProperty name="height" value="0.05" units="cm"/>
      <inkml:brushProperty name="color" value="#004F8B"/>
    </inkml:brush>
  </inkml:definitions>
  <inkml:trace contextRef="#ctx0" brushRef="#br0">0 39 15663 0 0,'0'0'719'0'0,"0"0"-20"0"0,1-1-449 0 0,-1 0-132 0 0,1 0 0 0 0,-1 1 0 0 0,0-1 1 0 0,1 0-1 0 0,-1 1 0 0 0,1-1 0 0 0,-1 0 0 0 0,1 1 0 0 0,-1-1 0 0 0,1 1 0 0 0,-1-1 0 0 0,1 1 0 0 0,0-1 0 0 0,-1 1 0 0 0,1-1 0 0 0,0 1 0 0 0,-1-1 1 0 0,1 1-1 0 0,0 0 0 0 0,0 0 0 0 0,-1-1 0 0 0,1 1 0 0 0,0 0 0 0 0,0 0 0 0 0,0 0 0 0 0,-1 0 0 0 0,1 0 0 0 0,0 0 0 0 0,0 0 0 0 0,0 0 0 0 0,-1 0 0 0 0,1 0 1 0 0,0 0-1 0 0,0 0 0 0 0,-1 1 0 0 0,1-1 0 0 0,0 0 0 0 0,0 1 0 0 0,-1-1 0 0 0,1 0 0 0 0,0 1 0 0 0,-1-1 0 0 0,1 1 0 0 0,0-1 0 0 0,-1 1 0 0 0,1-1 1 0 0,-1 1-1 0 0,1 0 0 0 0,-1-1 0 0 0,1 1 0 0 0,-1 0 0 0 0,1-1 0 0 0,-1 1 0 0 0,0 0 0 0 0,1 0-118 0 0,7 45 1023 0 0,-7-42-773 0 0,1 72 527 0 0,7 48 19 0 0,-9-123-774 0 0,0 1 0 0 0,0-1-1 0 0,0 0 1 0 0,1 0 0 0 0,-1 1-1 0 0,0-1 1 0 0,1 0 0 0 0,-1 0 0 0 0,1 0-1 0 0,-1 0 1 0 0,1 1 0 0 0,-1-1-1 0 0,1 0 1 0 0,0 0 0 0 0,0 0 0 0 0,-1 0-1 0 0,1 0 1 0 0,0-1 0 0 0,0 1-1 0 0,0 0 1 0 0,0 0 0 0 0,0 0 0 0 0,0-1-1 0 0,0 1 1 0 0,0-1 0 0 0,1 1-1 0 0,-1-1 1 0 0,0 1 0 0 0,0-1 0 0 0,0 0-1 0 0,1 1 1 0 0,-1-1 0 0 0,0 0-1 0 0,0 0 1 0 0,1 0 0 0 0,-1 0 0 0 0,0 0-1 0 0,0 0 1 0 0,1 0 0 0 0,-1 0-1 0 0,0-1 1 0 0,0 1 0 0 0,0 0 0 0 0,1-1-1 0 0,-1 1 1 0 0,0-1 0 0 0,0 1-1 0 0,0-1 1 0 0,0 0 0 0 0,0 0 0 0 0,0 1-1 0 0,0-1 1 0 0,0 0 0 0 0,0 0-1 0 0,0 0 1 0 0,0 0-22 0 0,8-10 178 0 0,0-1 1 0 0,0 0-1 0 0,-1 0 1 0 0,0-1-1 0 0,-2 0 0 0 0,6-12-178 0 0,21-38 245 0 0,37-47-64 0 0,-60 100-232 0 0,7-3-4256 0 0,-5 3 1097 0 0,-10 9 1322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51.330"/>
    </inkml:context>
    <inkml:brush xml:id="br0">
      <inkml:brushProperty name="width" value="0.05" units="cm"/>
      <inkml:brushProperty name="height" value="0.05" units="cm"/>
      <inkml:brushProperty name="color" value="#004F8B"/>
    </inkml:brush>
  </inkml:definitions>
  <inkml:trace contextRef="#ctx0" brushRef="#br0">4 4 20159 0 0,'0'0'463'0'0,"-4"-4"2606"0"0,10 8-2806 0 0,-1 1 0 0 0,1 0 0 0 0,-1 0 0 0 0,0 0-1 0 0,-1 1 1 0 0,1-1 0 0 0,-1 1 0 0 0,0 0 0 0 0,0 1 0 0 0,-1-1-1 0 0,0 1 1 0 0,0-1 0 0 0,0 3-263 0 0,2 2 264 0 0,10 18-98 0 0,-1 1 1 0 0,-2 1-1 0 0,-2 0 0 0 0,0 1 0 0 0,-2 0 0 0 0,-1 1 0 0 0,-2-1 0 0 0,-1 1 0 0 0,-2 0 0 0 0,-1 0 0 0 0,-3 26-166 0 0,1-37 0 0 0,-1 1 0 0 0,-1-1 0 0 0,-1 0 0 0 0,-1 0 0 0 0,-1 0 0 0 0,-1-1 0 0 0,-1 0 0 0 0,-1 0 0 0 0,0-1 0 0 0,-8 10 0 0 0,-5-6-1874 0 0,20-23 1463 0 0,0 1 1 0 0,0-1-1 0 0,0 0 1 0 0,0 0-1 0 0,0 0 1 0 0,0 0-1 0 0,-1 0 1 0 0,1 0-1 0 0,0 0 0 0 0,-1-1 1 0 0,1 1-1 0 0,0-1 1 0 0,-1 0-1 0 0,1 1 1 0 0,0-1-1 0 0,-1 0 1 0 0,1 0-1 0 0,-1-1 1 0 0,1 1 410 0 0,-5-3-8414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49.752"/>
    </inkml:context>
    <inkml:brush xml:id="br0">
      <inkml:brushProperty name="width" value="0.05" units="cm"/>
      <inkml:brushProperty name="height" value="0.05" units="cm"/>
      <inkml:brushProperty name="color" value="#004F8B"/>
    </inkml:brush>
  </inkml:definitions>
  <inkml:trace contextRef="#ctx0" brushRef="#br0">0 19 6447 0 0,'0'0'499'0'0,"3"-16"28"0"0,-2 13 4265 0 0,0 3 4869 0 0,8 164-5718 0 0,-4-50-3172 0 0,-1-19 59 0 0,-4-56-533 0 0,2-1-1 0 0,1 0 1 0 0,2 1 0 0 0,2-1 0 0 0,5 13-297 0 0,0-40 521 0 0,1-30-176 0 0,-12 17-386 0 0,16-30 165 0 0,-10 16-119 0 0,0 0 1 0 0,1 0-1 0 0,0 1 1 0 0,2 0-1 0 0,-1 1 1 0 0,2 0 0 0 0,0 1-1 0 0,1 0 1 0 0,0 0-1 0 0,1 1 1 0 0,0 1-1 0 0,1 0 1 0 0,7-4-6 0 0,-10 11 0 0 0,-1 4 0 0 0,-7 2 11 0 0,-1 1-1 0 0,1-1 1 0 0,-1 1-1 0 0,1 0 1 0 0,-1 0-1 0 0,0 0 1 0 0,0 0-1 0 0,0 1 0 0 0,0-1 1 0 0,-1 1-1 0 0,0-1 1 0 0,1 1-1 0 0,-1-1 1 0 0,0 1-1 0 0,-1-1 1 0 0,1 1-1 0 0,-1 0 1 0 0,1 0-1 0 0,-1-1 1 0 0,0 1-1 0 0,-1 0 1 0 0,1 0-1 0 0,-1-1 1 0 0,1 1-1 0 0,-1 0 1 0 0,-1 2-11 0 0,1-2 20 0 0,-8 54 244 0 0,6-45-185 0 0,0 0 1 0 0,1 0-1 0 0,1 0 1 0 0,0 0-1 0 0,1 0 0 0 0,0 0 1 0 0,1 0-1 0 0,0 2-79 0 0,0-13-157 0 0,0 0 1 0 0,0 0-1 0 0,1-1 0 0 0,-1 1 1 0 0,0 0-1 0 0,1-1 0 0 0,-1 1 1 0 0,1-1-1 0 0,-1 1 0 0 0,1-1 0 0 0,0 0 1 0 0,-1 0-1 0 0,1 1 0 0 0,0-1 1 0 0,0 0-1 0 0,0-1 0 0 0,0 1 1 0 0,0 0-1 0 0,0-1 0 0 0,0 1 1 0 0,0-1-1 0 0,0 1 0 0 0,0-1 1 0 0,1 0-1 0 0,-1 0 0 0 0,0 0 1 0 0,0 0-1 0 0,0 0 0 0 0,0-1 0 0 0,0 1 1 0 0,0-1-1 0 0,0 1 0 0 0,0-1 1 0 0,0 0-1 0 0,0 0 0 0 0,0 0 1 0 0,0 0-1 0 0,0 0 0 0 0,0 0 1 0 0,-1 0-1 0 0,1 0 0 0 0,0-1 157 0 0,18-4-1655 0 0,13-2-5874 0 0,-16 6 862 0 0</inkml:trace>
  <inkml:trace contextRef="#ctx0" brushRef="#br0" timeOffset="252.267">550 649 14911 0 0,'0'0'340'0'0,"0"0"51"0"0,0 0 22 0 0,0 1-53 0 0,-11 23 3146 0 0,10-23-2378 0 0,1-1-363 0 0,0 0-159 0 0,-12-1 1420 0 0,10-2-1914 0 0,-1 0 0 0 0,1 0 0 0 0,0 0 0 0 0,0 0 0 0 0,0 0 0 0 0,1-1 0 0 0,-1 1 0 0 0,1 0 0 0 0,0-1 0 0 0,0 1 0 0 0,0-1 0 0 0,0 0 0 0 0,1 1 0 0 0,-1-1 0 0 0,1 0 0 0 0,0 1 0 0 0,0-1 0 0 0,0 0 0 0 0,1 1 0 0 0,-1-1 0 0 0,1 0 0 0 0,0 1 0 0 0,0-1 0 0 0,0 1 0 0 0,1-1-112 0 0,10-43 347 0 0,3 0 0 0 0,2 0-1 0 0,2 2 1 0 0,2 0 0 0 0,1 1 0 0 0,4 1-347 0 0,47-86 248 0 0,-71 127-455 0 0,-1 0 0 0 0,1 0 1 0 0,0 0-1 0 0,1 1 0 0 0,-1-1 0 0 0,0 1 0 0 0,0-1 0 0 0,1 1 0 0 0,-1-1 1 0 0,1 1-1 0 0,-1 0 0 0 0,1 0 0 0 0,-1 1 0 0 0,1-1 0 0 0,0 0 1 0 0,-1 1-1 0 0,1 0 0 0 0,0-1 0 0 0,-1 1 0 0 0,1 0 0 0 0,0 0 0 0 0,2 1 207 0 0,-3-1-1689 0 0</inkml:trace>
  <inkml:trace contextRef="#ctx0" brushRef="#br0" timeOffset="669.938">834 355 10591 0 0,'-16'24'1066'0'0,"-5"10"-388"0"0,12-7 2710 0 0,4 50 2777 0 0,6-74-6128 0 0,-1-1 1 0 0,0 1 0 0 0,0 0-1 0 0,1-1 1 0 0,0 1 0 0 0,-1-1 0 0 0,1 1-1 0 0,0 0 1 0 0,0-1 0 0 0,1 0-1 0 0,-1 1 1 0 0,0-1 0 0 0,1 0 0 0 0,-1 1-1 0 0,1-1 1 0 0,0 0 0 0 0,0 0-1 0 0,0-1 1 0 0,0 1 0 0 0,0 0 0 0 0,0-1-1 0 0,0 1 1 0 0,1-1 0 0 0,-1 1-1 0 0,0-1 1 0 0,1 0 0 0 0,0 0-38 0 0,2-1 14 0 0,1 0-1 0 0,-1-1 1 0 0,1 0 0 0 0,-1 0 0 0 0,1 0 0 0 0,-1-1 0 0 0,0 1-1 0 0,0-1 1 0 0,0-1 0 0 0,0 1 0 0 0,0-1 0 0 0,0 0 0 0 0,0 0-1 0 0,-1 0 1 0 0,0 0 0 0 0,1-1 0 0 0,-1 0 0 0 0,-1 0 0 0 0,1 0 0 0 0,2-3-15 0 0,3-2 45 0 0,115-119 317 0 0,-101 108-136 0 0,-22 19-9 0 0,-1 1 52 0 0,0 0 11 0 0,0 0 4 0 0,1 8 314 0 0,-17 105 1554 0 0,39-33-1683 0 0,5-50-1210 0 0,11-21-3279 0 0,-30-11-4499 0 0</inkml:trace>
  <inkml:trace contextRef="#ctx0" brushRef="#br0" timeOffset="875.31">1289 795 20039 0 0,'0'0'919'0'0,"0"0"-20"0"0,6-15-541 0 0,7-21 1796 0 0,49-103 1012 0 0,-27 87-3808 0 0,-9 19-2964 0 0,-15 21-4906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7:48.356"/>
    </inkml:context>
    <inkml:brush xml:id="br0">
      <inkml:brushProperty name="width" value="0.05" units="cm"/>
      <inkml:brushProperty name="height" value="0.05" units="cm"/>
      <inkml:brushProperty name="color" value="#004F8B"/>
    </inkml:brush>
  </inkml:definitions>
  <inkml:trace contextRef="#ctx0" brushRef="#br0">200 717 17591 0 0,'-10'5'804'0'0,"8"-4"-13"0"0,-18 0 1434 0 0,5-19 1163 0 0,8-26-2684 0 0,7 36-571 0 0,-26-244 233 0 0,13 186-202 0 0,4 33-65 0 0,2-1 0 0 0,2-1 0 0 0,1 1-1 0 0,2-1 1 0 0,1 0 0 0 0,2-3-99 0 0,-1 34 2 0 0,0 0 0 0 0,0 1 0 0 0,0-1 0 0 0,1 0 0 0 0,0 1 0 0 0,0-1 1 0 0,0 1-1 0 0,0-1 0 0 0,0 1 0 0 0,1-1 0 0 0,-1 1 0 0 0,1 0 0 0 0,0 0 0 0 0,0 0 0 0 0,0 0 0 0 0,1 0 0 0 0,-1 0 0 0 0,1 1 0 0 0,-1-1 0 0 0,1 1 0 0 0,0-1 1 0 0,0 1-1 0 0,0 0 0 0 0,0 0 0 0 0,0 1 0 0 0,1-1 0 0 0,-1 0 0 0 0,0 1 0 0 0,1 0 0 0 0,0 0 0 0 0,1 0-2 0 0,12-2-14 0 0,1 2 0 0 0,0 0 0 0 0,0 1 0 0 0,0 1-1 0 0,0 0 1 0 0,0 1 0 0 0,-1 2 0 0 0,1-1 0 0 0,-1 2 0 0 0,15 6 14 0 0,16 18-1025 0 0,-34 4-7441 0 0,-15-18 1050 0 0</inkml:trace>
  <inkml:trace contextRef="#ctx0" brushRef="#br0" timeOffset="263.546">1 390 11975 0 0,'0'0'923'0'0,"0"0"-362"0"0,1 1 715 0 0,46 37 5473 0 0,52-12-6086 0 0,-93-25-492 0 0,47 9-858 0 0,0-3 1 0 0,0-2-1 0 0,14-2 687 0 0,-36-3-1179 0 0</inkml:trace>
  <inkml:trace contextRef="#ctx0" brushRef="#br0" timeOffset="515.698">557 459 9215 0 0,'0'0'422'0'0,"-13"-7"148"0"0,8 6-173 0 0,1 1-1 0 0,-1-1 1 0 0,1 1-1 0 0,0 0 1 0 0,-1 0-1 0 0,1 0 1 0 0,-1 0-1 0 0,1 1 1 0 0,-1 0-1 0 0,1 0 1 0 0,0 0-1 0 0,0 0 1 0 0,-1 1-1 0 0,1-1 1 0 0,0 1-1 0 0,0 0 1 0 0,1 0-1 0 0,-1 1 1 0 0,0-1-1 0 0,1 1 1 0 0,-1 0-1 0 0,1 0 1 0 0,0 0-1 0 0,0 1 1 0 0,0-1-1 0 0,0 0 1 0 0,1 1-1 0 0,-1 0 1 0 0,1 0-1 0 0,0 0 1 0 0,0 0-1 0 0,1 0 1 0 0,-1 0-1 0 0,1 0 1 0 0,0 1-1 0 0,0-1 1 0 0,0 0-1 0 0,0 1 1 0 0,1-1-1 0 0,0 1-396 0 0,-1 3 14 0 0,0 0 1 0 0,1 0-1 0 0,0 0 1 0 0,1 0-1 0 0,0 0 0 0 0,0 0 1 0 0,0 0-1 0 0,1 0 0 0 0,1-1 1 0 0,-1 1-1 0 0,1-1 1 0 0,0 1-1 0 0,1-1 0 0 0,0 0 1 0 0,0 0-1 0 0,0 0 0 0 0,1-1 1 0 0,0 0-1 0 0,0 0 1 0 0,1 0-1 0 0,-1 0 0 0 0,1-1 1 0 0,1 0-1 0 0,-1 0 0 0 0,1-1 1 0 0,0 0-1 0 0,0 0 1 0 0,0 0-1 0 0,0-1 0 0 0,0 0 1 0 0,1-1-1 0 0,1 1-14 0 0,-6-3 0 0 0,0 0 0 0 0,1 0 0 0 0,-1 0 0 0 0,0-1 0 0 0,0 1 0 0 0,0-1 0 0 0,0 0 0 0 0,0 0 0 0 0,0 0 0 0 0,0 0 0 0 0,0-1 0 0 0,-1 1 0 0 0,1-1 0 0 0,0 1 0 0 0,-1-1 0 0 0,1 0 0 0 0,-1 0 0 0 0,1 0 0 0 0,-1-1 0 0 0,0 1 0 0 0,0 0 0 0 0,0-1 0 0 0,0 0 0 0 0,-1 1 0 0 0,1-1 0 0 0,-1 0 0 0 0,1 0 0 0 0,-1 0 0 0 0,0-2 0 0 0,20-91 0 0 0,-21 81-306 0 0,0 0 0 0 0,-1 0 0 0 0,0 0 1 0 0,-1-1-1 0 0,-1 1 0 0 0,-1 1 0 0 0,0-1 0 0 0,0 0 0 0 0,-2 1 0 0 0,0 0 0 0 0,0 0 0 0 0,-3-2 306 0 0,5 10-1377 0 0</inkml:trace>
  <inkml:trace contextRef="#ctx0" brushRef="#br0" timeOffset="777.824">749 478 8751 0 0,'0'0'674'0'0,"-2"-4"1021"0"0,2 2 1454 0 0,10-2 5173 0 0,3 15-6558 0 0,5 18-1755 0 0,7 108 1646 0 0,-16-61 157 0 0,5-102-1348 0 0,3-14-352 0 0,2 1 0 0 0,2 1 0 0 0,2 1 0 0 0,1 1 0 0 0,1 1 0 0 0,5-1-112 0 0,-22 27-177 0 0,1 1 0 0 0,0 1 0 0 0,1-1 0 0 0,0 2 0 0 0,0-1 0 0 0,0 2 0 0 0,1-1 0 0 0,0 1 0 0 0,5-1 177 0 0,-5 2-1543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3:30.224"/>
    </inkml:context>
    <inkml:brush xml:id="br0">
      <inkml:brushProperty name="width" value="0.05" units="cm"/>
      <inkml:brushProperty name="height" value="0.05" units="cm"/>
      <inkml:brushProperty name="color" value="#004F8B"/>
    </inkml:brush>
  </inkml:definitions>
  <inkml:trace contextRef="#ctx0" brushRef="#br0">0 0 12151 0 0,'0'0'555'0'0,"0"0"-12"0"0,0 0-222 0 0,0 0 360 0 0,1 2 191 0 0,19 129 2964 0 0,-14-96-3670 0 0,-2-4-57 0 0,1 1 0 0 0,2-1 1 0 0,1-1-1 0 0,2 1 0 0 0,0-2 1 0 0,10 17-110 0 0,-19-46 68 0 0,1-1 0 0 0,-1 0 0 0 0,0 1 0 0 0,1-1 0 0 0,-1 0 1 0 0,0 0-1 0 0,0 0 0 0 0,1 0 0 0 0,-1 0 0 0 0,0 0 1 0 0,0-1-1 0 0,0 1 0 0 0,0 0 0 0 0,0 0 0 0 0,-1-1 0 0 0,1 1 1 0 0,0-1-1 0 0,-1 1 0 0 0,1 0 0 0 0,-1-1 0 0 0,1 1 1 0 0,-1-1-1 0 0,0 1 0 0 0,1-1 0 0 0,-1 0 0 0 0,0 1 0 0 0,0-1 1 0 0,0 1-1 0 0,0-1 0 0 0,0 1 0 0 0,-1-1-68 0 0,5-9 185 0 0,2-8-143 0 0,-4 9-16 0 0,1 1-1 0 0,0-1 0 0 0,1 1 1 0 0,0 0-1 0 0,0 0 1 0 0,1 0-1 0 0,0 0 1 0 0,1 1-1 0 0,-1 0 1 0 0,2 0-1 0 0,-1 0 1 0 0,1 1-1 0 0,0 0 1 0 0,1 0-1 0 0,1 0-25 0 0,-7 6 11 0 0,-1 0 1 0 0,1 0-1 0 0,0 0 0 0 0,0 1 0 0 0,-1-1 0 0 0,1 1 1 0 0,0-1-1 0 0,0 1 0 0 0,0 0 0 0 0,0-1 0 0 0,0 1 1 0 0,0 0-1 0 0,0 0 0 0 0,-1 1 0 0 0,1-1 0 0 0,0 0 1 0 0,0 1-1 0 0,0-1 0 0 0,0 1 0 0 0,0-1 1 0 0,-1 1-1 0 0,1 0 0 0 0,0 0 0 0 0,-1 0 0 0 0,1 0 1 0 0,0 0-1 0 0,-1 0 0 0 0,1 0 0 0 0,-1 1 0 0 0,0-1 1 0 0,1 0-1 0 0,-1 1 0 0 0,0-1 0 0 0,0 1 0 0 0,0 0 1 0 0,1 1-12 0 0,28 67 523 0 0,-28-65-506 0 0,30 144 224 0 0,-29-142 156 0 0,-1-6-8905 0 0,5-3 1786 0 0</inkml:trace>
  <inkml:trace contextRef="#ctx0" brushRef="#br0" timeOffset="360.695">575 237 4143 0 0,'0'0'191'0'0,"-16"-4"2664"0"0,0 8 4505 0 0,1 6-4043 0 0,-20 32-1696 0 0,29-34-1525 0 0,1 1 1 0 0,1-1-1 0 0,0 1 0 0 0,0 0 0 0 0,1 1 0 0 0,0-1 1 0 0,0 0-1 0 0,1 1 0 0 0,0 0 0 0 0,1-1 0 0 0,0 1 0 0 0,1 0 1 0 0,0 0-1 0 0,0 0-96 0 0,0-8 1 0 0,0-1 1 0 0,0 1-1 0 0,1-1 1 0 0,-1 1-1 0 0,0-1 1 0 0,0 1-1 0 0,1-1 0 0 0,-1 0 1 0 0,1 1-1 0 0,-1-1 1 0 0,1 1-1 0 0,0-1 1 0 0,-1 0-1 0 0,1 0 1 0 0,0 1-1 0 0,0-1 1 0 0,0 0-1 0 0,0 0 0 0 0,0 0 1 0 0,0 0-1 0 0,0 0 1 0 0,1 0-1 0 0,-1 0 1 0 0,0-1-1 0 0,0 1 1 0 0,1 0-1 0 0,-1-1 0 0 0,0 1 1 0 0,1-1-1 0 0,-1 1 1 0 0,1-1-1 0 0,-1 1 1 0 0,1-1-1 0 0,-1 0 1 0 0,1 0-1 0 0,-1 0 1 0 0,1 0-1 0 0,-1 0 0 0 0,0 0 1 0 0,1 0-2 0 0,52-28-5 0 0,-45 17-28 0 0,1 0 0 0 0,-2 0 1 0 0,0-1-1 0 0,0 0 0 0 0,-1 0 0 0 0,0-1 0 0 0,-1 0 0 0 0,-1 0 0 0 0,4-12 33 0 0,4-5-414 0 0,-13 28 308 0 0,0 2 2 0 0,0 0 31 0 0,0 0 137 0 0,0 0 93 0 0,0 2 31 0 0,-1 1-169 0 0,1 0 0 0 0,0 0 1 0 0,0 0-1 0 0,0 0 0 0 0,0 0 0 0 0,0 0 0 0 0,1 0 0 0 0,-1 0 0 0 0,1 0 1 0 0,0 0-1 0 0,0 0 0 0 0,0 0 0 0 0,0-1 0 0 0,1 1 0 0 0,-1 0 0 0 0,1-1 1 0 0,0 1-1 0 0,-1-1 0 0 0,1 1 0 0 0,0-1 0 0 0,0 0 0 0 0,1 0 0 0 0,-1 0 1 0 0,0 0-1 0 0,1 0 0 0 0,-1 0 0 0 0,1-1 0 0 0,0 1 0 0 0,-1-1 0 0 0,1 0 1 0 0,0 0-1 0 0,0 0 0 0 0,0 0 0 0 0,0 0 0 0 0,0-1 0 0 0,0 1 0 0 0,0-1 1 0 0,0 0-1 0 0,0 0 0 0 0,0 0 0 0 0,0 0 0 0 0,0 0 0 0 0,0-1 0 0 0,0 1 0 0 0,2-2-18 0 0,16-14-1685 0 0,-15 7 146 0 0</inkml:trace>
  <inkml:trace contextRef="#ctx0" brushRef="#br0" timeOffset="608.997">792 204 3223 0 0,'2'8'2643'0'0,"2"15"4414"0"0,2 11-2206 0 0,14 42-1554 0 0,-18-74-3251 0 0,-1-1 0 0 0,0 1 0 0 0,1-1 0 0 0,-1 1 0 0 0,1-1 0 0 0,-1 0-1 0 0,1 0 1 0 0,-1 0 0 0 0,1 0 0 0 0,0 0 0 0 0,0 0 0 0 0,-1 0 0 0 0,1 0 0 0 0,0-1 0 0 0,0 1 0 0 0,0-1-1 0 0,0 1 1 0 0,0-1 0 0 0,0 0 0 0 0,0 0 0 0 0,0 0 0 0 0,0 0 0 0 0,0 0 0 0 0,0 0 0 0 0,0-1 0 0 0,0 1-1 0 0,0 0 1 0 0,0-1 0 0 0,-1 0 0 0 0,1 1 0 0 0,0-1 0 0 0,0 0 0 0 0,0 0 0 0 0,-1 0 0 0 0,1 0 0 0 0,-1-1 0 0 0,1 1-1 0 0,-1 0 1 0 0,1 0 0 0 0,-1-1 0 0 0,1 1 0 0 0,-1-1 0 0 0,0 0 0 0 0,0 1 0 0 0,0-1 0 0 0,0 0 0 0 0,0-1-47 0 0,39-64 235 0 0,10-14-2951 0 0,-45 76-2393 0 0,-4 4-1622 0 0</inkml:trace>
  <inkml:trace contextRef="#ctx0" brushRef="#br0" timeOffset="937.557">1066 299 8751 0 0,'0'0'674'0'0,"7"7"2107"0"0,-4-6-2519 0 0,0 0-1 0 0,-1 0 1 0 0,1 0 0 0 0,0 0-1 0 0,0 0 1 0 0,0 0 0 0 0,0-1-1 0 0,1 1 1 0 0,-1-1 0 0 0,0 0-1 0 0,0 0 1 0 0,0 0-1 0 0,0-1 1 0 0,0 1 0 0 0,0-1-1 0 0,0 1 1 0 0,1-1-262 0 0,0 0 13 0 0,-1 0-1 0 0,1 0 1 0 0,-1 0-1 0 0,1 0 1 0 0,-1-1-1 0 0,0 1 1 0 0,1-1 0 0 0,-1 0-1 0 0,0 1 1 0 0,0-2-1 0 0,0 1 1 0 0,0 0-1 0 0,0-1 1 0 0,-1 1 0 0 0,1-1-1 0 0,-1 0 1 0 0,0 0-1 0 0,0 0 1 0 0,0 0-1 0 0,0 0 1 0 0,0 0 0 0 0,0 0-1 0 0,-1-1 1 0 0,0 1-1 0 0,0-1 1 0 0,0 1-1 0 0,0-1 1 0 0,0 0 0 0 0,-1 1-1 0 0,1-1 1 0 0,-1 0-1 0 0,0 1 1 0 0,0-1 0 0 0,0 0-1 0 0,-1 1 1 0 0,0-1-1 0 0,0 0-12 0 0,0 1 27 0 0,-1 0-1 0 0,1 0 1 0 0,-1 0-1 0 0,0 0 1 0 0,0 1-1 0 0,-1-1 1 0 0,1 1 0 0 0,0-1-1 0 0,-1 1 1 0 0,0 0-1 0 0,1 0 1 0 0,-1 0-1 0 0,0 0 1 0 0,0 1-1 0 0,0-1 1 0 0,0 1-1 0 0,0 0 1 0 0,0 0-1 0 0,-1 0 1 0 0,1 0-1 0 0,0 0 1 0 0,-1 1 0 0 0,1-1-1 0 0,0 1 1 0 0,-1 0-1 0 0,1 0 1 0 0,-1 0-1 0 0,1 1 1 0 0,0-1-1 0 0,-1 1 1 0 0,1 0-1 0 0,0 0 1 0 0,0 0-1 0 0,-1 0 1 0 0,1 0 0 0 0,0 1-1 0 0,0-1 1 0 0,0 1-1 0 0,1 0 1 0 0,-1 0-1 0 0,-2 2-26 0 0,0 0 119 0 0,-1-1-1 0 0,1 1 0 0 0,1 0 1 0 0,-1 1-1 0 0,0-1 0 0 0,1 1 1 0 0,0 0-1 0 0,0 0 1 0 0,0 0-1 0 0,1 1 0 0 0,0-1 1 0 0,0 1-1 0 0,0 0 0 0 0,1 0 1 0 0,-1 0-1 0 0,2 0 1 0 0,-1 0-1 0 0,1 1 0 0 0,0-1 1 0 0,0 0-1 0 0,0 1 0 0 0,1-1 1 0 0,0 1-1 0 0,0-1 1 0 0,1 1-1 0 0,0-1 0 0 0,0 0 1 0 0,0 0-1 0 0,1 1 0 0 0,0-1 1 0 0,0 0-1 0 0,1 0 0 0 0,0 0 1 0 0,0-1-1 0 0,0 1 1 0 0,0-1-1 0 0,1 0 0 0 0,0 1 1 0 0,0-2-1 0 0,0 1 0 0 0,3 1-118 0 0,3 0-58 0 0,0-1 0 0 0,0 0 0 0 0,1-1-1 0 0,0 0 1 0 0,0-1 0 0 0,0 0-1 0 0,1 0 1 0 0,-1-2 0 0 0,0 1 0 0 0,1-1-1 0 0,-1-1 1 0 0,1 0 0 0 0,-1-1-1 0 0,1 0 1 0 0,-1 0 0 0 0,1-1-1 0 0,-1-1 1 0 0,0 0 0 0 0,0-1 0 0 0,0 0-1 0 0,-1 0 1 0 0,1-1 0 0 0,-1-1-1 0 0,0 0 1 0 0,0 0 0 0 0,-1-1-1 0 0,0 0 1 0 0,0 0 0 0 0,1-3 58 0 0,1-1-2211 0 0,-2 0-4837 0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03.631"/>
    </inkml:context>
    <inkml:brush xml:id="br0">
      <inkml:brushProperty name="width" value="0.05" units="cm"/>
      <inkml:brushProperty name="height" value="0.05" units="cm"/>
      <inkml:brushProperty name="color" value="#004F8B"/>
    </inkml:brush>
  </inkml:definitions>
  <inkml:trace contextRef="#ctx0" brushRef="#br0">1 167 8287 0 0,'0'0'639'0'0,"9"-13"3838"0"0,21-30 4913 0 0,22-18-5272 0 0,13 11-3090 0 0,-61 50-992 0 0,-1 0 1 0 0,1 1-1 0 0,-1-1 1 0 0,1 1-1 0 0,0 0 0 0 0,-1 0 1 0 0,1 0-1 0 0,-1 0 0 0 0,0 1 1 0 0,1-1-1 0 0,-1 1 0 0 0,0 0 1 0 0,0 0-1 0 0,0 0 0 0 0,0 0 1 0 0,0 1-1 0 0,-1-1 1 0 0,1 1-1 0 0,1 2-36 0 0,-4-5 1 0 0,68 73 143 0 0,-66-71-292 0 0,14 11 353 0 0,-2-8-3797 0 0,-14-5 1743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03.120"/>
    </inkml:context>
    <inkml:brush xml:id="br0">
      <inkml:brushProperty name="width" value="0.05" units="cm"/>
      <inkml:brushProperty name="height" value="0.05" units="cm"/>
      <inkml:brushProperty name="color" value="#004F8B"/>
    </inkml:brush>
  </inkml:definitions>
  <inkml:trace contextRef="#ctx0" brushRef="#br0">1 224 3679 0 0,'0'0'167'0'0,"0"0"381"0"0,0 0 1496 0 0,0 0 651 0 0,0 0 126 0 0,0 0-221 0 0,0 0-1029 0 0,0 0-458 0 0,0 0-90 0 0,0 0-54 0 0,0 0-144 0 0,0 0-66 0 0,0 0-14 0 0,0 0-28 0 0,0 2-111 0 0,5 12-135 0 0,-2 1 0 0 0,0-1 0 0 0,0 1 1 0 0,-2 0-1 0 0,0 0 0 0 0,0 0 0 0 0,-2 0 0 0 0,0 2-471 0 0,2 44 763 0 0,8 45 297 0 0,-9-104-919 0 0,0-2 3 0 0,0 0 0 0 0,0 0 8 0 0,0 0 32 0 0,10-19 407 0 0,7-65 63 0 0,16-43 421 0 0,-19 100-1069 0 0,1 1 0 0 0,0 1-1 0 0,2 0 1 0 0,1 1 0 0 0,1 1 0 0 0,1 0 0 0 0,1 2 0 0 0,1 0-1 0 0,1 2 1 0 0,0 0 0 0 0,5 0-6 0 0,13-8-21 0 0,-60 49-787 0 0,-24-5-2645 0 0,24-15-5397 0 0,12-2 862 0 0</inkml:trace>
  <inkml:trace contextRef="#ctx0" brushRef="#br0" timeOffset="1291.61">435 412 8751 0 0,'0'0'674'0'0,"-10"-1"348"0"0,6 1 2318 0 0,-23 27 3776 0 0,24 14-5047 0 0,30 38-1770 0 0,-26-76-280 0 0,0 0-1 0 0,0 0 1 0 0,0 0-1 0 0,1-1 1 0 0,-1 1-1 0 0,1 0 1 0 0,0-1-1 0 0,0 1 1 0 0,0-1-1 0 0,0 0 1 0 0,0 1-1 0 0,1-1 1 0 0,-1 0 0 0 0,1 0-1 0 0,-1-1 1 0 0,1 1-1 0 0,0-1 1 0 0,0 1-1 0 0,0-1 1 0 0,-1 0-1 0 0,1 0 1 0 0,0 0-1 0 0,0 0 1 0 0,1 0-1 0 0,-1-1 1 0 0,0 0-1 0 0,0 1 1 0 0,0-1-1 0 0,0 0 1 0 0,0 0-1 0 0,0-1 1 0 0,1 1 0 0 0,-1-1-1 0 0,0 0 1 0 0,0 1-1 0 0,0-1 1 0 0,0-1-1 0 0,1 0-18 0 0,7-7-1 0 0,-1-1-1 0 0,0-1 1 0 0,0 1 0 0 0,-1-2-1 0 0,-1 1 1 0 0,0-1 0 0 0,0-1-1 0 0,-1 1 1 0 0,-1-1 0 0 0,0-1-1 0 0,-1 1 1 0 0,1-7 1 0 0,1-9 43 0 0,-7 27 175 0 0,0 2 65 0 0,0 0 5 0 0,-9 17 697 0 0,6-9-915 0 0,1 1-1 0 0,0 0 1 0 0,1-1-1 0 0,-1 1 1 0 0,2 0-1 0 0,-1 0 1 0 0,1 0-1 0 0,1 0 1 0 0,-1 0-1 0 0,1-1 1 0 0,1 1 0 0 0,0 0-1 0 0,0 0 1 0 0,1-1-1 0 0,0 0 1 0 0,0 1-1 0 0,1-1 1 0 0,0 0-1 0 0,1-1 1 0 0,-1 1-1 0 0,1-1 1 0 0,1 0-1 0 0,5 6-69 0 0,-10-12-86 0 0,0 0 1 0 0,0 0-1 0 0,0 0 0 0 0,0 0 0 0 0,0-1 0 0 0,1 1 1 0 0,-1 0-1 0 0,0 0 0 0 0,0-1 0 0 0,1 1 1 0 0,-1-1-1 0 0,1 1 0 0 0,-1-1 0 0 0,0 0 1 0 0,1 0-1 0 0,-1 1 0 0 0,1-1 0 0 0,-1 0 1 0 0,1 0-1 0 0,-1 0 0 0 0,0 0 0 0 0,1-1 0 0 0,-1 1 1 0 0,1 0-1 0 0,-1-1 0 0 0,1 1 0 0 0,-1-1 1 0 0,0 1-1 0 0,1-1 0 0 0,-1 0 0 0 0,0 1 1 0 0,0-1-1 0 0,0 0 0 0 0,1 0 0 0 0,-1 0 0 0 0,0 0 1 0 0,0 0-1 0 0,0 0 0 0 0,0 0 0 0 0,0 0 1 0 0,-1 0-1 0 0,1-1 0 0 0,0 1 86 0 0,6-10-1592 0 0</inkml:trace>
  <inkml:trace contextRef="#ctx0" brushRef="#br0" timeOffset="1699.793">828 405 10135 0 0,'0'0'464'0'0,"0"0"-9"0"0,0 0 52 0 0,0 0 1310 0 0,0 0 610 0 0,0 0 121 0 0,-6 2 3193 0 0,5 4-5589 0 0,0 1 0 0 0,1-1-1 0 0,-1 0 1 0 0,1 0 0 0 0,1 0 0 0 0,-1 1 0 0 0,1-1 0 0 0,0 0 0 0 0,1 0 0 0 0,-1 0 0 0 0,2 3-152 0 0,2 10 70 0 0,-1 0 15 0 0,-3-10 55 0 0,0 0 0 0 0,0 0 0 0 0,1 0 0 0 0,1-1 0 0 0,0 1 0 0 0,0 0 0 0 0,0-1 0 0 0,1 0-1 0 0,0 0 1 0 0,1 0 0 0 0,0 0 0 0 0,0-1 0 0 0,0 0 0 0 0,7 7-140 0 0,-10-13 55 0 0,-1 0-1 0 0,1-1 1 0 0,-1 1 0 0 0,1 0 0 0 0,0-1-1 0 0,-1 1 1 0 0,1-1 0 0 0,0 1-1 0 0,0-1 1 0 0,-1 0 0 0 0,1 1-1 0 0,0-1 1 0 0,0 0 0 0 0,-1 0-1 0 0,1-1 1 0 0,0 1 0 0 0,0 0 0 0 0,-1 0-1 0 0,1-1 1 0 0,0 1 0 0 0,-1-1-1 0 0,1 0 1 0 0,0 1 0 0 0,-1-1-1 0 0,1 0 1 0 0,-1 0 0 0 0,1 0 0 0 0,-1 0-1 0 0,0 0 1 0 0,1 0 0 0 0,-1-1-1 0 0,0 1 1 0 0,0 0 0 0 0,0-1-1 0 0,1 1 1 0 0,-1-1-55 0 0,36-59 165 0 0,-34 56-35 0 0,63-139 473 0 0,-63 137-578 0 0,-3 6-73 0 0,0 1-431 0 0,0 0-154 0 0,-12 8-2463 0 0,7-4 1180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06.252"/>
    </inkml:context>
    <inkml:brush xml:id="br0">
      <inkml:brushProperty name="width" value="0.05" units="cm"/>
      <inkml:brushProperty name="height" value="0.05" units="cm"/>
      <inkml:brushProperty name="color" value="#004F8B"/>
    </inkml:brush>
  </inkml:definitions>
  <inkml:trace contextRef="#ctx0" brushRef="#br0">0 1 3679 0 0,'0'0'284'0'0,"0"0"308"0"0,0 0 1988 0 0,0 0 887 0 0,1 1 174 0 0,21 16 2892 0 0,18-4-3961 0 0,83-15-673 0 0,-77-2-3939 0 0,-36 3 848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06.517"/>
    </inkml:context>
    <inkml:brush xml:id="br0">
      <inkml:brushProperty name="width" value="0.05" units="cm"/>
      <inkml:brushProperty name="height" value="0.05" units="cm"/>
      <inkml:brushProperty name="color" value="#004F8B"/>
    </inkml:brush>
  </inkml:definitions>
  <inkml:trace contextRef="#ctx0" brushRef="#br0">1 0 18575 0 0,'0'0'852'0'0,"0"0"-21"0"0,0 0-426 0 0,0 0 203 0 0,8 4 936 0 0,71 7 1781 0 0,121 34-4327 0 0,-186-41-290 0 0,-4 2-307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08.214"/>
    </inkml:context>
    <inkml:brush xml:id="br0">
      <inkml:brushProperty name="width" value="0.05" units="cm"/>
      <inkml:brushProperty name="height" value="0.05" units="cm"/>
      <inkml:brushProperty name="color" value="#004F8B"/>
    </inkml:brush>
  </inkml:definitions>
  <inkml:trace contextRef="#ctx0" brushRef="#br0">96 1155 10591 0 0,'0'0'819'0'0,"-12"2"-188"0"0,2-5 1958 0 0,-25-18 6908 0 0,29 11-9046 0 0,1-1-1 0 0,0 0 1 0 0,0 0 0 0 0,1 0-1 0 0,1 0 1 0 0,0 0-1 0 0,0-1 1 0 0,1 0 0 0 0,1 0-1 0 0,0 1 1 0 0,0-1 0 0 0,2-11-451 0 0,21-143 687 0 0,80-221 138 0 0,-92 353-776 0 0,1 0 1 0 0,2 0-1 0 0,1 2 1 0 0,2 0-1 0 0,1 0 1 0 0,1 1-1 0 0,2 2 1 0 0,1 0-1 0 0,1 1 1 0 0,2 1-1 0 0,9-7-49 0 0,-29 29-120 0 0,0 1-1 0 0,1 0 1 0 0,-1 0-1 0 0,1 0 1 0 0,0 1-1 0 0,1 0 1 0 0,-1 0-1 0 0,0 0 1 0 0,1 1-1 0 0,0-1 1 0 0,0 1-1 0 0,-1 1 1 0 0,1-1-1 0 0,0 1 1 0 0,0 0-1 0 0,2 0 121 0 0,0 6-2403 0 0,-7-4 398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07.466"/>
    </inkml:context>
    <inkml:brush xml:id="br0">
      <inkml:brushProperty name="width" value="0.05" units="cm"/>
      <inkml:brushProperty name="height" value="0.05" units="cm"/>
      <inkml:brushProperty name="color" value="#004F8B"/>
    </inkml:brush>
  </inkml:definitions>
  <inkml:trace contextRef="#ctx0" brushRef="#br0">213 1012 3679 0 0,'0'0'284'0'0,"0"0"-8"0"0,0 0 662 0 0,0 0 307 0 0,0 0 60 0 0,0 0-99 0 0,0 0-450 0 0,0 0-202 0 0,0 0-39 0 0,0 0-14 0 0,5-12 943 0 0,-3-82 5162 0 0,-17-2-3509 0 0,5 42-2256 0 0,-29-269 948 0 0,7 31 406 0 0,31 288-2176 0 0,-1-1 1 0 0,1 1-1 0 0,0 0 1 0 0,1-1-1 0 0,-1 1 0 0 0,1-1 1 0 0,-1 1-1 0 0,1-1 1 0 0,1 1-1 0 0,-1-1 0 0 0,1 1 1 0 0,-1-1-1 0 0,1 1 1 0 0,1-1-1 0 0,-1 1 0 0 0,0 0 1 0 0,1-1-1 0 0,0 1 1 0 0,0 0-1 0 0,1 0 0 0 0,-1 1 1 0 0,1-1-1 0 0,-1 0 1 0 0,1 1-1 0 0,0-1 0 0 0,1 1 1 0 0,-1 0-1 0 0,0 0 1 0 0,1 0-1 0 0,0 1 0 0 0,0-1 1 0 0,-1 1-1 0 0,4-1-19 0 0,5 0-28 0 0,1 1 0 0 0,-1 0-1 0 0,1 1 1 0 0,0 1 0 0 0,-1 0-1 0 0,1 0 1 0 0,0 1 0 0 0,-1 1 0 0 0,1 0-1 0 0,-1 1 1 0 0,1 0 0 0 0,-1 1 0 0 0,0 0-1 0 0,-1 1 1 0 0,7 3 28 0 0,-15-7-184 0 0,0 1 1 0 0,-1-1-1 0 0,1 1 0 0 0,-1-1 1 0 0,1 1-1 0 0,-1 0 0 0 0,1 0 1 0 0,-1 0-1 0 0,0 0 0 0 0,0 0 0 0 0,0 0 1 0 0,0 1-1 0 0,-1-1 0 0 0,1 1 1 0 0,0-1-1 0 0,-1 1 0 0 0,0 0 1 0 0,0-1-1 0 0,0 1 0 0 0,0 0 1 0 0,0 0-1 0 0,0 0 0 0 0,-1 0 0 0 0,1 0 1 0 0,-1 0-1 0 0,0 0 0 0 0,0 0 1 0 0,0 0-1 0 0,0 0 0 0 0,-1 0 1 0 0,1 0-1 0 0,-1 0 0 0 0,0 0 1 0 0,1-1-1 0 0,-2 2 184 0 0,-5 16-1875 0 0</inkml:trace>
  <inkml:trace contextRef="#ctx0" brushRef="#br0" timeOffset="248.809">36 528 10591 0 0,'-1'1'488'0'0,"-32"18"482"0"0,32-18 614 0 0,1-1 546 0 0,0 1 820 0 0,3 4-1601 0 0,2-3-1045 0 0,0 0 0 0 0,0 0 0 0 0,-1 0 0 0 0,1-1 0 0 0,0 1 0 0 0,0-1-1 0 0,0 0 1 0 0,1-1 0 0 0,-1 1 0 0 0,0-1 0 0 0,0 0 0 0 0,0 0 0 0 0,0-1 0 0 0,3 0-304 0 0,9 1 426 0 0,328-10 525 0 0,-324 9-1851 0 0,-3 0-55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11.101"/>
    </inkml:context>
    <inkml:brush xml:id="br0">
      <inkml:brushProperty name="width" value="0.05" units="cm"/>
      <inkml:brushProperty name="height" value="0.05" units="cm"/>
      <inkml:brushProperty name="color" value="#004F8B"/>
    </inkml:brush>
  </inkml:definitions>
  <inkml:trace contextRef="#ctx0" brushRef="#br0">1 75 9727 0 0,'12'-11'1039'0'0,"10"-16"-131"0"0,8-9 5696 0 0,-19 37-528 0 0,2 38-4788 0 0,-6 38-430 0 0,-3 1-1 0 0,-3 0 1 0 0,-5 7-858 0 0,-16 188 1231 0 0,18-236-279 0 0,21-41-538 0 0,-9-1-365 0 0,0 1-1 0 0,1 1 0 0 0,-1 0 1 0 0,1 0-1 0 0,-1 1 0 0 0,1 0 0 0 0,0 1 1 0 0,0 1-1 0 0,-1-1 0 0 0,1 1 1 0 0,0 1-1 0 0,0 0 0 0 0,0 1 0 0 0,-1 0 1 0 0,1 1-1 0 0,1 0-48 0 0,0 1-18 0 0,-1-2 0 0 0,1 0 0 0 0,0 0 0 0 0,0-1 0 0 0,0 0 1 0 0,0-1-1 0 0,-1-1 0 0 0,1 1 0 0 0,0-2 0 0 0,0 0 0 0 0,-1 0 0 0 0,1-1 0 0 0,4-2 18 0 0,4-20-3849 0 0,-21 23 2397 0 0,-3-1-40 0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11.721"/>
    </inkml:context>
    <inkml:brush xml:id="br0">
      <inkml:brushProperty name="width" value="0.05" units="cm"/>
      <inkml:brushProperty name="height" value="0.05" units="cm"/>
      <inkml:brushProperty name="color" value="#004F8B"/>
    </inkml:brush>
  </inkml:definitions>
  <inkml:trace contextRef="#ctx0" brushRef="#br0">13 83 8287 0 0,'-7'14'890'0'0,"2"5"1287"0"0,4-18 267 0 0,1-1 127 0 0,3 3 732 0 0,8 5-1082 0 0,-1-12-1882 0 0,-1 0 1 0 0,0-1 0 0 0,-1 1 0 0 0,1-2 0 0 0,-1 1-1 0 0,0-1 1 0 0,0-1 0 0 0,-1 1 0 0 0,1-1 0 0 0,-2-1 0 0 0,1 1-1 0 0,-1-1 1 0 0,0 0 0 0 0,0-1 0 0 0,2-5-340 0 0,6-5 409 0 0,-14 18-345 0 0,0 1 3 0 0,0 0 10 0 0,16 25 14 0 0,4-5-38 0 0,-16-18-59 0 0,0 0-1 0 0,0 0 1 0 0,0 0-1 0 0,0-1 1 0 0,0 0-1 0 0,1 1 1 0 0,-1-2-1 0 0,0 1 1 0 0,1 0-1 0 0,-1-1 1 0 0,0 0 0 0 0,1 0-1 0 0,2 0 7 0 0,7-3-2307 0 0,-6 2 1066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12.686"/>
    </inkml:context>
    <inkml:brush xml:id="br0">
      <inkml:brushProperty name="width" value="0.05" units="cm"/>
      <inkml:brushProperty name="height" value="0.05" units="cm"/>
      <inkml:brushProperty name="color" value="#004F8B"/>
    </inkml:brush>
  </inkml:definitions>
  <inkml:trace contextRef="#ctx0" brushRef="#br0">55 7 4143 0 0,'0'0'319'0'0,"1"-1"-210"0"0,-1-4 270 0 0,1 4 1525 0 0,-1 1 663 0 0,0 0 126 0 0,0 0-204 0 0,0 0-954 0 0,0 0-419 0 0,-15 11 1521 0 0,9-2-2348 0 0,1-1 0 0 0,1 1 0 0 0,-1 0 0 0 0,1 0 0 0 0,1 0 0 0 0,0 0 0 0 0,0 1 0 0 0,1 0 0 0 0,-1 4-289 0 0,2-11 56 0 0,0 1 0 0 0,1 0 0 0 0,-1-1 0 0 0,1 1-1 0 0,0 0 1 0 0,0-1 0 0 0,0 1 0 0 0,0 0-1 0 0,1 0 1 0 0,-1-1 0 0 0,1 1 0 0 0,0-1 0 0 0,0 1-1 0 0,0-1 1 0 0,1 1 0 0 0,-1-1 0 0 0,1 0-1 0 0,0 1 1 0 0,0-1 0 0 0,0 0 0 0 0,0 0 0 0 0,1 0-1 0 0,-1-1 1 0 0,2 2-56 0 0,-1-3 14 0 0,-1 0-1 0 0,1-1 0 0 0,-1 1 1 0 0,1-1-1 0 0,-1 0 1 0 0,1 0-1 0 0,-1 0 1 0 0,0 0-1 0 0,1 0 1 0 0,-1-1-1 0 0,1 1 0 0 0,-1-1 1 0 0,1 0-1 0 0,-1 1 1 0 0,0-1-1 0 0,1 0 1 0 0,-1 0-1 0 0,0 0 0 0 0,0-1 1 0 0,0 1-1 0 0,0-1 1 0 0,0 1-1 0 0,0-1 1 0 0,0 0-1 0 0,1-1-13 0 0,7-8 35 0 0,-1 0-1 0 0,-1-1 1 0 0,0 0 0 0 0,0-1-1 0 0,-2 0 1 0 0,1 0 0 0 0,-1 0-1 0 0,-1-1 1 0 0,2-8-35 0 0,-7 20 0 0 0,1 73 648 0 0,-2-67-637 0 0,1 0 1 0 0,0 0-1 0 0,0 1 0 0 0,0-1 0 0 0,0 0 0 0 0,1 0 1 0 0,-1 0-1 0 0,1 0 0 0 0,0-1 0 0 0,0 1 0 0 0,1 0 1 0 0,-1 0-1 0 0,1 0 0 0 0,0-1 0 0 0,0 1 1 0 0,0-1-1 0 0,0 0 0 0 0,1 1 0 0 0,-1-1 0 0 0,1 0 1 0 0,0 0-1 0 0,0-1 0 0 0,0 1 0 0 0,0-1 0 0 0,0 1 1 0 0,1-1-1 0 0,-1 0 0 0 0,1 0 0 0 0,-1 0 0 0 0,1-1 1 0 0,0 1-1 0 0,0-1 0 0 0,0 0 0 0 0,0 0 1 0 0,0 0-1 0 0,0-1 0 0 0,0 0 0 0 0,0 1 0 0 0,0-1-11 0 0,2-1-194 0 0,-1 1-1 0 0,1-1 0 0 0,0 0 0 0 0,-1 0 1 0 0,1-1-1 0 0,-1 0 0 0 0,1 0 0 0 0,-1 0 1 0 0,0-1-1 0 0,1 1 0 0 0,-1-1 0 0 0,-1-1 1 0 0,1 1-1 0 0,0-1 0 0 0,-1 1 1 0 0,1-2 193 0 0,6-7-1504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12.984"/>
    </inkml:context>
    <inkml:brush xml:id="br0">
      <inkml:brushProperty name="width" value="0.05" units="cm"/>
      <inkml:brushProperty name="height" value="0.05" units="cm"/>
      <inkml:brushProperty name="color" value="#004F8B"/>
    </inkml:brush>
  </inkml:definitions>
  <inkml:trace contextRef="#ctx0" brushRef="#br0">12 0 11519 0 0,'0'0'528'0'0,"0"0"-16"0"0,-4 4 1494 0 0,4-2 1589 0 0,-1-1 3584 0 0,-1 3-5770 0 0,-2 9 1920 0 0,9-13-5624 0 0,2-5 488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3:28.922"/>
    </inkml:context>
    <inkml:brush xml:id="br0">
      <inkml:brushProperty name="width" value="0.05" units="cm"/>
      <inkml:brushProperty name="height" value="0.05" units="cm"/>
      <inkml:brushProperty name="color" value="#004F8B"/>
    </inkml:brush>
  </inkml:definitions>
  <inkml:trace contextRef="#ctx0" brushRef="#br0">2 85 8751 0 0,'0'0'674'0'0,"0"0"-189"0"0,0 0 832 0 0,0 0 410 0 0,0 0 86 0 0,0 0-150 0 0,0 0-679 0 0,0 8 320 0 0,0 5-624 0 0,-1 7-184 0 0,1-1 0 0 0,1 0 0 0 0,1 0 0 0 0,0 0 0 0 0,2 0 0 0 0,4 16-496 0 0,-7-32 12 0 0,0-1-8 0 0,-1-1 1 0 0,1 1 0 0 0,0 0 0 0 0,-1 0 0 0 0,1-1 0 0 0,0 1 0 0 0,0 0 0 0 0,0-1 0 0 0,0 1 0 0 0,1-1-1 0 0,-1 1 1 0 0,0-1 0 0 0,1 0 0 0 0,-1 1 0 0 0,1-1 0 0 0,-1 0 0 0 0,1 0 0 0 0,0 0 0 0 0,-1 0 0 0 0,1 0-1 0 0,0 0 1 0 0,0-1 0 0 0,-1 1 0 0 0,2 0-5 0 0,2-2 0 0 0,-1 0 0 0 0,0 0 0 0 0,0-1 0 0 0,0 1 0 0 0,-1-1 0 0 0,1 0 0 0 0,0 0 0 0 0,0 0 0 0 0,-1 0 0 0 0,0-1 0 0 0,1 1 0 0 0,-1-1 0 0 0,0 0 0 0 0,0 0 0 0 0,0 0 0 0 0,-1 0 0 0 0,1-1 0 0 0,-1 1 0 0 0,0-1 0 0 0,0 1 0 0 0,0-1 0 0 0,1-3 0 0 0,2-1 0 0 0,40-49-384 0 0,-44 57 279 0 0,18 19-38 0 0,-8 4 373 0 0,-10-21-177 0 0,-1 1 1 0 0,1-1-1 0 0,0 1 1 0 0,0-1-1 0 0,0 0 0 0 0,0 1 1 0 0,1-1-1 0 0,-1 0 1 0 0,0 0-1 0 0,1 0 0 0 0,0 0 1 0 0,-1 0-1 0 0,1 0 1 0 0,0 0-1 0 0,0 0 0 0 0,0-1 1 0 0,0 1-1 0 0,0-1 1 0 0,0 0-1 0 0,1 1 0 0 0,-1-1 1 0 0,0 0-1 0 0,1 0 1 0 0,-1-1-1 0 0,1 1 0 0 0,-1 0 1 0 0,1-1-1 0 0,-1 1 1 0 0,1-1-1 0 0,0 0 0 0 0,0 0-53 0 0,6-2 42 0 0,-1-1 0 0 0,0 0 0 0 0,0-1 0 0 0,0 1 0 0 0,0-2 0 0 0,-1 1-1 0 0,1-1 1 0 0,-1 0 0 0 0,0 0 0 0 0,-1-1 0 0 0,1 0 0 0 0,-1 0-1 0 0,0-1 1 0 0,-1 0 0 0 0,3-3-42 0 0,5-4 42 0 0,41-61-1437 0 0,-52 73 173 0 0,2-3-60 0 0</inkml:trace>
  <inkml:trace contextRef="#ctx0" brushRef="#br0" timeOffset="357.323">513 133 9671 0 0,'0'0'748'0'0,"4"10"3098"0"0,26 18 2251 0 0,-28-27-6060 0 0,1-1 1 0 0,-1 1 0 0 0,1-1 0 0 0,-1 1-1 0 0,1-1 1 0 0,-1 0 0 0 0,1 0 0 0 0,-1 0 0 0 0,1 0-1 0 0,-1-1 1 0 0,0 1 0 0 0,1 0 0 0 0,-1-1 0 0 0,1 0-1 0 0,-1 0 1 0 0,0 1 0 0 0,1-1 0 0 0,-1-1 0 0 0,0 1-1 0 0,0 0 1 0 0,0 0 0 0 0,0-1 0 0 0,0 0 0 0 0,1 0-38 0 0,2-2-9 0 0,0 0 1 0 0,-1-1 0 0 0,1 1-1 0 0,-1-1 1 0 0,0 0 0 0 0,-1 0 0 0 0,1 0-1 0 0,-1 0 1 0 0,0-1 0 0 0,0 1 0 0 0,-1-1-1 0 0,1 0 1 0 0,-1 1 0 0 0,0-1 0 0 0,-1-1-1 0 0,0 1 1 0 0,0 0 0 0 0,0 0-1 0 0,-1 0 1 0 0,1-4 8 0 0,-2 8 5 0 0,1 0 0 0 0,0 0 0 0 0,-1 0-1 0 0,1 0 1 0 0,-1 1 0 0 0,0-1 0 0 0,0 0 0 0 0,1 0 0 0 0,-1 0-1 0 0,0 1 1 0 0,-1-1 0 0 0,1 1 0 0 0,0-1 0 0 0,0 1-1 0 0,-1-1 1 0 0,1 1 0 0 0,0 0 0 0 0,-1-1 0 0 0,0 1 0 0 0,1 0-1 0 0,-1 0 1 0 0,0 0 0 0 0,1 0 0 0 0,-1 1 0 0 0,0-1-1 0 0,0 0 1 0 0,0 1 0 0 0,0-1 0 0 0,0 1 0 0 0,0 0-1 0 0,1-1 1 0 0,-1 1 0 0 0,0 0 0 0 0,0 0 0 0 0,0 0 0 0 0,0 1-1 0 0,0-1 1 0 0,0 0 0 0 0,0 1 0 0 0,0-1 0 0 0,0 1-1 0 0,0 0 1 0 0,1 0 0 0 0,-1-1 0 0 0,0 1 0 0 0,1 0 0 0 0,-1 1-1 0 0,0-1 1 0 0,1 0-5 0 0,-4 3 122 0 0,0 0 1 0 0,0 1-1 0 0,1 0 0 0 0,-1-1 0 0 0,1 2 0 0 0,0-1 0 0 0,1 0 1 0 0,-1 1-1 0 0,1 0 0 0 0,0-1 0 0 0,1 1 0 0 0,-1 0 1 0 0,1 1-1 0 0,1-1 0 0 0,-1 0 0 0 0,1 1 0 0 0,0-1 1 0 0,0 0-1 0 0,1 1 0 0 0,0-1 0 0 0,0 1 0 0 0,0-1 0 0 0,1 1 1 0 0,0-1-1 0 0,0 1 0 0 0,1-1 0 0 0,-1 0 0 0 0,2 0 1 0 0,-1 1-1 0 0,1-1 0 0 0,-1-1 0 0 0,2 1 0 0 0,-1 0 1 0 0,1-1-1 0 0,-1 0 0 0 0,2 0 0 0 0,-1 0 0 0 0,0 0 0 0 0,1-1 1 0 0,0 1-1 0 0,0-1 0 0 0,4 2-122 0 0,1-4-21 0 0,-1-1-1 0 0,1 0 1 0 0,-1-1 0 0 0,1 0-1 0 0,-1 0 1 0 0,1-1 0 0 0,-1 0-1 0 0,1-1 1 0 0,-1 0 0 0 0,0 0-1 0 0,0-1 1 0 0,0 0 0 0 0,0-1-1 0 0,0 0 1 0 0,-1 0 0 0 0,1-1-1 0 0,-1 0 1 0 0,0-1 0 0 0,-1 0-1 0 0,1 0 1 0 0,-1 0 0 0 0,3-4 21 0 0,41-45-2306 0 0,-46 46 697 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14.988"/>
    </inkml:context>
    <inkml:brush xml:id="br0">
      <inkml:brushProperty name="width" value="0.05" units="cm"/>
      <inkml:brushProperty name="height" value="0.05" units="cm"/>
      <inkml:brushProperty name="color" value="#004F8B"/>
    </inkml:brush>
  </inkml:definitions>
  <inkml:trace contextRef="#ctx0" brushRef="#br0">0 200 11519 0 0,'0'0'887'0'0,"0"0"-331"0"0,0 0 781 0 0,0 0 403 0 0,2 0 79 0 0,37-25 3494 0 0,17-24-2763 0 0,-51 43-2288 0 0,99-99 1777 0 0,-103 104-2029 0 0,-1 0 0 0 0,0 1 1 0 0,0-1-1 0 0,1 0 0 0 0,-1 0 1 0 0,0 1-1 0 0,1-1 0 0 0,-1 0 1 0 0,1 0-1 0 0,-1 1 0 0 0,1-1 1 0 0,-1 1-1 0 0,1-1 0 0 0,0 1 1 0 0,-1-1-1 0 0,1 1 0 0 0,0-1 1 0 0,-1 1-1 0 0,1-1 0 0 0,0 1 1 0 0,0 0-1 0 0,-1-1 0 0 0,1 1 1 0 0,0 0-1 0 0,0 0 0 0 0,-1-1 1 0 0,1 1-1 0 0,0 0 0 0 0,0 0 1 0 0,0 0-1 0 0,0 0 0 0 0,-1 0 1 0 0,1 0-1 0 0,0 0 0 0 0,0 1 1 0 0,0-1-1 0 0,-1 0 0 0 0,1 0 1 0 0,0 1-1 0 0,0-1 0 0 0,-1 0 1 0 0,1 1-1 0 0,0-1 0 0 0,0 1 0 0 0,-1-1 1 0 0,1 1-1 0 0,-1-1 0 0 0,1 1 1 0 0,0-1-1 0 0,-1 1 0 0 0,1-1 1 0 0,-1 1-1 0 0,1 0 0 0 0,-1 0 1 0 0,0-1-1 0 0,1 1 0 0 0,-1 0 1 0 0,0 0-1 0 0,1-1 0 0 0,-1 1 1 0 0,0 0-1 0 0,0 0 0 0 0,0-1 1 0 0,0 1-1 0 0,1 0 0 0 0,-1 0 1 0 0,0 0-11 0 0,5 15 16 0 0,1-1 0 0 0,1 0 1 0 0,0-1-1 0 0,1 1 1 0 0,1-2-1 0 0,0 1 0 0 0,1-1 1 0 0,0 0-1 0 0,1-1 1 0 0,0 0-1 0 0,1-1 0 0 0,0 0 1 0 0,1-1-1 0 0,2 0-16 0 0,6 3-2389 0 0,1-6-4082 0 0,-21-7-2165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13.542"/>
    </inkml:context>
    <inkml:brush xml:id="br0">
      <inkml:brushProperty name="width" value="0.05" units="cm"/>
      <inkml:brushProperty name="height" value="0.05" units="cm"/>
      <inkml:brushProperty name="color" value="#004F8B"/>
    </inkml:brush>
  </inkml:definitions>
  <inkml:trace contextRef="#ctx0" brushRef="#br0">2 116 10591 0 0,'0'0'819'0'0,"0"0"-214"0"0,0 0 1086 0 0,-1 8 2869 0 0,2 28-413 0 0,10 18-2279 0 0,-2-13-1167 0 0,-5-16-384 0 0,5 20 116 0 0,-2 1 1 0 0,-3 0-1 0 0,-1 0 0 0 0,-3 12-433 0 0,-6 21 81 0 0,0 2-815 0 0,5-25-3843 0 0,1-56 2654 0 0</inkml:trace>
  <inkml:trace contextRef="#ctx0" brushRef="#br0" timeOffset="433.289">51 163 16239 0 0,'0'-6'339'0'0,"0"-1"-1"0"0,1 0 1 0 0,0 0 0 0 0,0 0-1 0 0,1 0 1 0 0,0 0 0 0 0,0 1-1 0 0,0-1 1 0 0,1 1-1 0 0,0-1 1 0 0,0 1 0 0 0,1 0-1 0 0,0 0 1 0 0,0 1-1 0 0,0-1 1 0 0,0 1 0 0 0,1 0-1 0 0,0 0 1 0 0,0 0-1 0 0,1 1 1 0 0,-1 0 0 0 0,1 0-1 0 0,0 0 1 0 0,0 1-1 0 0,0 0 1 0 0,1 0 0 0 0,-1 0-1 0 0,4 0-338 0 0,-4 1 94 0 0,0 0 0 0 0,1 0 0 0 0,-1 1-1 0 0,0 0 1 0 0,0 1 0 0 0,1-1 0 0 0,-1 1 0 0 0,0 0-1 0 0,1 1 1 0 0,-1-1 0 0 0,0 1 0 0 0,6 2-94 0 0,-5 0 20 0 0,0 0 1 0 0,1 0-1 0 0,-1 1 1 0 0,0 0-1 0 0,0 0 1 0 0,-1 0-1 0 0,0 1 1 0 0,1 0-1 0 0,-2 1 0 0 0,1-1 1 0 0,0 1-1 0 0,-1 0 1 0 0,0 0-1 0 0,-1 1 1 0 0,1 0-1 0 0,-1 0 1 0 0,-1 0-1 0 0,1 0 1 0 0,-1 0-1 0 0,0 1 1 0 0,-1-1-1 0 0,0 1 1 0 0,0 0-1 0 0,-1 0 1 0 0,0 0-1 0 0,0 0 1 0 0,-1 0-1 0 0,1-1 0 0 0,-2 1 1 0 0,1 0-1 0 0,-3 8-20 0 0,3 4 155 0 0,-2-1 0 0 0,0 1 0 0 0,-2 0 0 0 0,0-1 0 0 0,-1 1 0 0 0,-1-1 0 0 0,-1 0-1 0 0,0-1 1 0 0,-1 0 0 0 0,-2 0 0 0 0,1-1 0 0 0,-2 0 0 0 0,0 0 0 0 0,-1-1 0 0 0,-1-1-1 0 0,0 0 1 0 0,-1-1 0 0 0,-1 0 0 0 0,-2 0-155 0 0,-38 5 757 0 0,50-20-681 0 0,4-11-5 0 0,1 10-70 0 0,0 1-1 0 0,1-1 1 0 0,-1 1 0 0 0,1-1 0 0 0,-1 0-1 0 0,1 1 1 0 0,0 0 0 0 0,0-1 0 0 0,0 1-1 0 0,-1-1 1 0 0,1 1 0 0 0,1 0 0 0 0,-1 0-1 0 0,0-1 1 0 0,0 1 0 0 0,0 0 0 0 0,1 0-1 0 0,-1 0 1 0 0,0 0 0 0 0,1 1-1 0 0,-1-1 1 0 0,1 0 0 0 0,-1 1 0 0 0,1-1-1 0 0,-1 0 1 0 0,1 1 0 0 0,0 0 0 0 0,-1-1-1 0 0,1 1 1 0 0,-1 0 0 0 0,1 0 0 0 0,0 0-1 0 0,-1 0 1 0 0,1 0 0 0 0,0 0-1 0 0,-1 1 1 0 0,1-1 0 0 0,-1 0 0 0 0,1 1-1 0 0,0 0 1 0 0,0 0-1 0 0,4 1 22 0 0,-1 0-1 0 0,-1 0 1 0 0,1 1-1 0 0,0 0 1 0 0,0 0-1 0 0,-1 0 1 0 0,0 0-1 0 0,0 1 1 0 0,0 0-1 0 0,0 0 1 0 0,0 0-1 0 0,1 2-21 0 0,16 27 128 0 0,-17-24-121 0 0,1 0 1 0 0,0-1-1 0 0,1 1 1 0 0,0-1-1 0 0,0 0 1 0 0,1-1-1 0 0,0 0 1 0 0,0 0-1 0 0,1 0 0 0 0,0-1 1 0 0,0 0-1 0 0,1 0-7 0 0,-7-5-66 0 0,-1-1 0 0 0,1 1 0 0 0,0-1 0 0 0,-1 1-1 0 0,1-1 1 0 0,0 0 0 0 0,-1 1 0 0 0,1-1 0 0 0,0 0 0 0 0,0 0-1 0 0,-1 0 1 0 0,1 0 0 0 0,0-1 0 0 0,-1 1 0 0 0,1 0 0 0 0,0-1-1 0 0,-1 1 1 0 0,1-1 0 0 0,0 0 0 0 0,-1 1 0 0 0,1-1-1 0 0,0-1 67 0 0,12-7-3717 0 0,-1 1-3580 0 0,-7 4-1058 0 0</inkml:trace>
  <inkml:trace contextRef="#ctx0" brushRef="#br0" timeOffset="839.122">530 703 4143 0 0,'0'0'319'0'0,"0"0"308"0"0,0 0 2071 0 0,0 0 926 0 0,0 0 184 0 0,0-1 334 0 0,1-3-2550 0 0,1 4 3438 0 0,2 6-4842 0 0,1-1-1 0 0,-1 1 1 0 0,0 0-1 0 0,0 1 1 0 0,-1-1 0 0 0,0 1-1 0 0,0-1 1 0 0,0 1-1 0 0,-1 0 1 0 0,0 0 0 0 0,0 0-1 0 0,-1 0 1 0 0,0 0-1 0 0,0 2-187 0 0,11 41 310 0 0,-10-44-266 0 0,1 0-1 0 0,0 0 1 0 0,0 0 0 0 0,0 0-1 0 0,0 0 1 0 0,1-1 0 0 0,0 0-1 0 0,0 1 1 0 0,0-1-1 0 0,1-1 1 0 0,1 2-44 0 0,-4-6 39 0 0,0 1-1 0 0,1-1 1 0 0,-1 0 0 0 0,0 0-1 0 0,1 0 1 0 0,-1-1 0 0 0,0 1-1 0 0,0 0 1 0 0,1-1 0 0 0,-1 0-1 0 0,0 1 1 0 0,0-1-1 0 0,0 0 1 0 0,1 0 0 0 0,-1 0-1 0 0,0 0 1 0 0,0-1 0 0 0,-1 1-1 0 0,1 0 1 0 0,0-1 0 0 0,0 1-1 0 0,-1-1 1 0 0,1 0 0 0 0,-1 0-1 0 0,1 1 1 0 0,-1-1 0 0 0,0 0-1 0 0,0 0 1 0 0,0 0 0 0 0,1-1-39 0 0,0 0 51 0 0,70-126 550 0 0,-40 60-500 0 0,-25 50 223 0 0,-8 14-6104 0 0,1 5 4051 0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15.657"/>
    </inkml:context>
    <inkml:brush xml:id="br0">
      <inkml:brushProperty name="width" value="0.05" units="cm"/>
      <inkml:brushProperty name="height" value="0.05" units="cm"/>
      <inkml:brushProperty name="color" value="#004F8B"/>
    </inkml:brush>
  </inkml:definitions>
  <inkml:trace contextRef="#ctx0" brushRef="#br0">1 315 12439 0 0,'16'-5'1344'0'0,"20"-20"1181"0"0,23-67 8900 0 0,-51 77-10910 0 0,51-137-64 0 0,-51 138-4597 0 0,-5 9-13 0 0,0-2-4620 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33.226"/>
    </inkml:context>
    <inkml:brush xml:id="br0">
      <inkml:brushProperty name="width" value="0.05" units="cm"/>
      <inkml:brushProperty name="height" value="0.05" units="cm"/>
      <inkml:brushProperty name="color" value="#004F8B"/>
    </inkml:brush>
  </inkml:definitions>
  <inkml:trace contextRef="#ctx0" brushRef="#br0">1 0 8207 0 0,'0'0'374'0'0,"0"0"-6"0"0,0 0-78 0 0,0 0 546 0 0,0 0 263 0 0,0 0 56 0 0,0 0-13 0 0,0 0-98 0 0,5 17 2670 0 0,-4-15-3507 0 0,-1 4-22 0 0,0 0 0 0 0,0-1 0 0 0,1 1-1 0 0,0-1 1 0 0,0 1 0 0 0,0-1 0 0 0,1 1 0 0 0,-1-1-1 0 0,1 0 1 0 0,1 1 0 0 0,-1-1 0 0 0,1 0-1 0 0,0 0 1 0 0,0-1 0 0 0,0 1 0 0 0,1-1 0 0 0,0 0-1 0 0,-1 1 1 0 0,2-2 0 0 0,-1 1 0 0 0,0 0 0 0 0,1-1-1 0 0,-1 0 1 0 0,2 0-185 0 0,11 5 169 0 0,1-1-1 0 0,0-1 1 0 0,0-1 0 0 0,1 0-1 0 0,-1-2 1 0 0,1 0 0 0 0,0-1-1 0 0,0-1 1 0 0,0 0 0 0 0,0-2-1 0 0,0 0 1 0 0,15-3-169 0 0,217-17 1192 0 0,4-30-705 0 0,-130 57 288 0 0,-65 1-533 0 0,-12 1-178 0 0,-24 6-64 0 0,46 88 460 0 0,-68-100-528 0 0,4 2 15 0 0,-1 0 53 0 0,-4-4 56 0 0,30-5 337 0 0,33-55-72 0 0,-49 48-308 0 0,1 0-1 0 0,0 2 1 0 0,0-1-1 0 0,1 2 1 0 0,0 0-1 0 0,17-5-12 0 0,-1 3 89 0 0,1 1-1 0 0,-1 2 1 0 0,2 2 0 0 0,13-1-89 0 0,55 17 368 0 0,37 27 117 0 0,-113-34-434 0 0,-2 1 0 0 0,1 2 0 0 0,-1 0 0 0 0,1 1 1 0 0,-2 2-1 0 0,20 9-51 0 0,-26-12 55 0 0,-1 0 0 0 0,1-2 0 0 0,-1 0 0 0 0,1-1 0 0 0,0-1 0 0 0,1 0 0 0 0,16-2-55 0 0,44 6 31 0 0,-65-4-3 0 0,0-1 1 0 0,1 0-1 0 0,-1-1 0 0 0,1 0 1 0 0,-1-1-1 0 0,0-1 1 0 0,0 0-1 0 0,1-1 1 0 0,-2-1-1 0 0,1 0 1 0 0,0-1-1 0 0,-1 0 0 0 0,0-1 1 0 0,0 0-1 0 0,1-2-28 0 0,-7 4 7 0 0,0 0-1 0 0,0-1 0 0 0,-1 0 0 0 0,0 0 0 0 0,0 0 1 0 0,0-1-1 0 0,-1 0 0 0 0,1 0 0 0 0,-1 0 1 0 0,-1-1-1 0 0,1 1 0 0 0,1-5-6 0 0,13-38-272 0 0,-29 40-4751 0 0,2 7-4482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34.527"/>
    </inkml:context>
    <inkml:brush xml:id="br0">
      <inkml:brushProperty name="width" value="0.05" units="cm"/>
      <inkml:brushProperty name="height" value="0.05" units="cm"/>
      <inkml:brushProperty name="color" value="#004F8B"/>
    </inkml:brush>
  </inkml:definitions>
  <inkml:trace contextRef="#ctx0" brushRef="#br0">5 579 14743 0 0,'0'0'332'0'0,"0"0"51"0"0,0 0 24 0 0,0 0-49 0 0,0 0-112 0 0,0 3 1248 0 0,3-7-1122 0 0,0 0-1 0 0,0 0 0 0 0,0-1 1 0 0,-1 1-1 0 0,0 0 0 0 0,0-1 1 0 0,0 0-1 0 0,-1 1 0 0 0,1-1 1 0 0,-1 0-1 0 0,0 0 0 0 0,0-3-371 0 0,3-16 361 0 0,-1 0 1 0 0,-1-1-1 0 0,-1 1 0 0 0,-1-1 1 0 0,-1 1-1 0 0,-1-1 0 0 0,-2-7-361 0 0,3 26 24 0 0,-1-8 100 0 0,-1-1 1 0 0,0 2 0 0 0,0-1-1 0 0,-2 0 1 0 0,1 1 0 0 0,-2-1-1 0 0,0 0-124 0 0,24 2 11 0 0,10 6-11 0 0,-21 4 0 0 0,-6 2 3 0 0,1-1-1 0 0,-1 0 1 0 0,1 0-1 0 0,-1 0 1 0 0,1-1-1 0 0,-1 1 1 0 0,0 0-1 0 0,0 0 1 0 0,0-1-1 0 0,1 1 1 0 0,-1 0 0 0 0,-1-1-1 0 0,1 1 1 0 0,0-1-1 0 0,0 0 1 0 0,0 1-1 0 0,-1-1 1 0 0,1 0-1 0 0,-1 1 1 0 0,1-1-1 0 0,-1-1-2 0 0,15 15 64 0 0,146 245 843 0 0,-149-240-807 0 0,0-1 0 0 0,1-1 0 0 0,0 0-1 0 0,2-1 1 0 0,0 0 0 0 0,0-2 0 0 0,1 1 0 0 0,0-2 0 0 0,4 2-100 0 0,-18-14 11 0 0,-1 1 1 0 0,0 0 0 0 0,1 0-1 0 0,-1-1 1 0 0,1 1-1 0 0,-1-1 1 0 0,0 0 0 0 0,1 1-1 0 0,-1-1 1 0 0,0 0 0 0 0,1 0-1 0 0,-1 1 1 0 0,0-1-1 0 0,0 0 1 0 0,0 0 0 0 0,0-1-1 0 0,0 1 1 0 0,0 0 0 0 0,0 0-1 0 0,0 0 1 0 0,0-1-1 0 0,-1 1 1 0 0,1 0 0 0 0,-1-1-1 0 0,1 1 1 0 0,-1 0 0 0 0,1-1-1 0 0,-1 1 1 0 0,0-1-1 0 0,1 1 1 0 0,-1-1 0 0 0,0 1-1 0 0,0-1 1 0 0,0 1 0 0 0,0-1-1 0 0,0 1 1 0 0,-1-1-1 0 0,1 1 1 0 0,0-1-12 0 0,-15-184 64 0 0,13 160-64 0 0,6-87 0 0 0,-2 106 0 0 0,3 2 0 0 0,9 5 0 0 0,39 61 0 0 0,-38-38 0 0 0,-3-5 0 0 0,0-1 0 0 0,1 0 0 0 0,1 0 0 0 0,0-2 0 0 0,1 0 0 0 0,1-1 0 0 0,1 0 0 0 0,0-1 0 0 0,0-1 0 0 0,14 7 0 0 0,2-16-1898 0 0,12-27-5646 0 0,-43 23 7246 0 0,9-7-7706 0 0</inkml:trace>
  <inkml:trace contextRef="#ctx0" brushRef="#br0" timeOffset="358.697">931 518 15663 0 0,'0'0'719'0'0,"0"0"-20"0"0,-10-7 730 0 0,-3-20 3125 0 0,8-21-2798 0 0,5 39-1517 0 0,-11-356 261 0 0,6 330-484 0 0,5 34 64 0 0,0 1 15 0 0,0 0-6 0 0,0 0 7 0 0,0 0 35 0 0,0 0 18 0 0,16 12 307 0 0,2-7-328 0 0,-1-1-1 0 0,1-1 0 0 0,-1 0 1 0 0,1-2-1 0 0,0 0 1 0 0,0 0-1 0 0,0-2 1 0 0,16-2-128 0 0,-12 1 65 0 0,22 0-340 0 0,-1-3-1 0 0,0-1 0 0 0,0-2 1 0 0,38-13 275 0 0,-63 13-3526 0 0,-18 8 1885 0 0</inkml:trace>
  <inkml:trace contextRef="#ctx0" brushRef="#br0" timeOffset="608.744">907 224 11055 0 0,'0'0'984'0'0,"0"0"-792"0"0,0 0-192 0 0,0 0 0 0 0,5 7 2072 0 0,5-2 368 0 0,5 1 80 0 0,2-2 8 0 0,1-1-1408 0 0,5-1-280 0 0,4-2-56 0 0,5 0-16 0 0,1-1-424 0 0,1-2-88 0 0,2 1-24 0 0,0-2 0 0 0,-2-3-736 0 0,-2 0-144 0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21.610"/>
    </inkml:context>
    <inkml:brush xml:id="br0">
      <inkml:brushProperty name="width" value="0.05" units="cm"/>
      <inkml:brushProperty name="height" value="0.05" units="cm"/>
      <inkml:brushProperty name="color" value="#004F8B"/>
    </inkml:brush>
  </inkml:definitions>
  <inkml:trace contextRef="#ctx0" brushRef="#br0">1404 1043 5527 0 0,'0'0'423'0'0,"0"0"58"0"0,0 0 1279 0 0,0 0 590 0 0,-4-6 3770 0 0,0 6-5912 0 0,1 0 0 0 0,-1 0 1 0 0,0 0-1 0 0,0 1 0 0 0,0-1 1 0 0,0 1-1 0 0,1 0 0 0 0,-1 0 1 0 0,0 0-1 0 0,1 0 0 0 0,-1 1 1 0 0,0-1-1 0 0,1 1 0 0 0,0 0 1 0 0,-1 0-1 0 0,1 1 1 0 0,0-1-1 0 0,0 1 0 0 0,0-1 1 0 0,1 1-1 0 0,-1 0 0 0 0,1 0 1 0 0,-1 0-1 0 0,1 0 0 0 0,0 0-208 0 0,-47 90 1162 0 0,45-83-1034 0 0,0 2 0 0 0,1-1 0 0 0,0 0 0 0 0,1 1 0 0 0,1-1 1 0 0,-1 1-1 0 0,2 0 0 0 0,0-1 0 0 0,0 1 0 0 0,1 0 0 0 0,1-1 0 0 0,0 5-128 0 0,0-10 15 0 0,-1 0 0 0 0,1-1 0 0 0,0 1 0 0 0,0-1 0 0 0,1 1 1 0 0,-1-1-1 0 0,1 0 0 0 0,0 0 0 0 0,1 0 0 0 0,-1-1 0 0 0,1 1 0 0 0,0-1 0 0 0,0 1 1 0 0,0-1-1 0 0,1-1 0 0 0,0 1 0 0 0,-1-1 0 0 0,1 1 0 0 0,0-1 0 0 0,1-1 0 0 0,-1 1 0 0 0,0-1 1 0 0,1 0-1 0 0,0 0 0 0 0,1 0-15 0 0,5 0-31 0 0,-1 0 1 0 0,0-1-1 0 0,0-1 1 0 0,1 0-1 0 0,-1 0 1 0 0,0-1-1 0 0,1 0 1 0 0,-1-1-1 0 0,0-1 1 0 0,0 1-1 0 0,0-2 1 0 0,-1 0-1 0 0,1 0 1 0 0,-1-1-1 0 0,0 0 1 0 0,0 0-1 0 0,0-1 1 0 0,-1-1-1 0 0,0 0 1 0 0,0 0-1 0 0,-1 0 1 0 0,0-1-1 0 0,0-1 1 0 0,-1 1-1 0 0,1-2 31 0 0,-7 9-16 0 0,1-1 1 0 0,-1 0-1 0 0,1 0 0 0 0,-1 0 0 0 0,1 0 0 0 0,-1 0 0 0 0,0 0 1 0 0,0-1-1 0 0,0 1 0 0 0,0 0 0 0 0,-1 0 0 0 0,1-1 1 0 0,-1 1-1 0 0,1-1 0 0 0,-1 1 0 0 0,0 0 0 0 0,0-1 1 0 0,0 1-1 0 0,0-1 0 0 0,0 1 0 0 0,0-1 0 0 0,-1 1 1 0 0,1 0-1 0 0,-1-1 0 0 0,0 1 0 0 0,1 0 0 0 0,-1 0 0 0 0,-1-1 16 0 0,-26-2 259 0 0,-21 9 309 0 0,42-3-518 0 0,1 0 0 0 0,-1 0 0 0 0,0-1-1 0 0,0 1 1 0 0,0-1 0 0 0,1-1 0 0 0,-1 1-1 0 0,0-1 1 0 0,0-1 0 0 0,1 1 0 0 0,-1-1-1 0 0,0 0-49 0 0,6 1-65 0 0,-1-4-1360 0 0,0-1-4282 0 0,2 0-2013 0 0</inkml:trace>
  <inkml:trace contextRef="#ctx0" brushRef="#br0" timeOffset="-2839.836">213 1311 7367 0 0,'0'0'568'0'0,"-4"3"621"0"0,2-2 6174 0 0,-28-18-1621 0 0,7-39-3619 0 0,17 37-1444 0 0,-4-11-235 0 0,1 0 0 0 0,2-1 0 0 0,0-1 0 0 0,3 1 0 0 0,0-1 0 0 0,2 0 0 0 0,2 0 0 0 0,3-31-444 0 0,1 22 80 0 0,2 0-1 0 0,2 0 1 0 0,2 1 0 0 0,2 0-1 0 0,1 1 1 0 0,2 0 0 0 0,2 1-1 0 0,17-27-79 0 0,-3 9 50 0 0,-10 18-73 0 0,1 1 0 0 0,1 1 0 0 0,2 2 0 0 0,13-14 23 0 0,-29 39-68 0 0,42-43-1742 0 0,-13 26-3079 0 0,-36 26 3252 0 0,4 3-10 0 0</inkml:trace>
  <inkml:trace contextRef="#ctx0" brushRef="#br0" timeOffset="-2404.891">587 868 5063 0 0,'0'0'224'0'0,"0"0"48"0"0,0 0-272 0 0,0 0 0 0 0,0 0 0 0 0,0 0 0 0 0,0 0 1480 0 0,0 0 248 0 0,0 0 40 0 0,0 0 16 0 0,0 0-1336 0 0,0 0-272 0 0,0 0-48 0 0,0 0-16 0 0,0 0-112 0 0,0 0-64 0 0,0 0 64 0 0,0 0-104 0 0</inkml:trace>
  <inkml:trace contextRef="#ctx0" brushRef="#br0" timeOffset="-1889.987">587 831 13127 0 0,'0'0'598'0'0,"0"0"-9"0"0,-3 9 406 0 0,-9 75 3043 0 0,12-69-3923 0 0,1-1 0 0 0,0 0 0 0 0,1 1 1 0 0,0-1-1 0 0,1 0 0 0 0,1 0 0 0 0,1 0 1 0 0,0 0-116 0 0,-4-10 9 0 0,1-1 0 0 0,-1 0 1 0 0,1 1-1 0 0,0-1 1 0 0,0 0-1 0 0,0 0 0 0 0,0 0 1 0 0,0-1-1 0 0,1 1 1 0 0,-1-1-1 0 0,1 1 1 0 0,0-1-1 0 0,0 0 0 0 0,0 0 1 0 0,0 0-1 0 0,0 0-9 0 0,0-2 28 0 0,-1 0-1 0 0,0 0 0 0 0,1 0 1 0 0,-1-1-1 0 0,0 1 1 0 0,1-1-1 0 0,-1 0 0 0 0,0 0 1 0 0,0 0-1 0 0,0 0 1 0 0,0 0-1 0 0,0 0 0 0 0,0 0 1 0 0,0-1-1 0 0,0 1 0 0 0,0-1 1 0 0,0 1-1 0 0,-1-1 1 0 0,1 0-1 0 0,-1 0 0 0 0,1 0 1 0 0,-1 0-28 0 0,9-15 181 0 0,-10 17-171 0 0,0 1 1 0 0,0-1-1 0 0,1 0 0 0 0,-1 0 1 0 0,0 1-1 0 0,0-1 0 0 0,0 0 1 0 0,1 0-1 0 0,-1 1 0 0 0,0-1 1 0 0,0 0-1 0 0,0 0 0 0 0,1 0 1 0 0,-1 0-1 0 0,0 0 0 0 0,1 1 1 0 0,-1-1-1 0 0,0 0 0 0 0,0 0 1 0 0,1 0-1 0 0,-1 0 0 0 0,0 0 1 0 0,0 0-1 0 0,1 0 0 0 0,-1 0 1 0 0,0 0-1 0 0,1 0 0 0 0,-1 0 1 0 0,0 0-1 0 0,0 0 0 0 0,1 0 1 0 0,-1 0-1 0 0,0 0 1 0 0,1 0-1 0 0,-1 0 0 0 0,0-1-10 0 0,1 7 42 0 0,0 0 0 0 0,0 0-1 0 0,1-1 1 0 0,0 1 0 0 0,0-1-1 0 0,0 1 1 0 0,1-1 0 0 0,0 0-1 0 0,0 0 1 0 0,0 0 0 0 0,0 0-1 0 0,1 0 1 0 0,0-1 0 0 0,0 0-1 0 0,0 0 1 0 0,0 0 0 0 0,1 0-1 0 0,0-1 1 0 0,-1 1 0 0 0,1-1-1 0 0,1 0 1 0 0,-1-1 0 0 0,0 1-1 0 0,1-1 1 0 0,-1 0 0 0 0,1 0-1 0 0,-1-1 1 0 0,1 0 0 0 0,0 0-1 0 0,0 0 1 0 0,0-1 0 0 0,0 0-1 0 0,-1 0 1 0 0,1 0 0 0 0,0-1-1 0 0,0 1 1 0 0,0-2 0 0 0,-1 1-1 0 0,5-2-41 0 0,-1 2 109 0 0,0-1 0 0 0,-1-1 0 0 0,1 0-1 0 0,-1 0 1 0 0,1 0 0 0 0,-1-1 0 0 0,-1-1-1 0 0,1 1 1 0 0,0-1 0 0 0,-1 0 0 0 0,0-1-1 0 0,0 0 1 0 0,-1 0 0 0 0,1 0 0 0 0,-1-1-1 0 0,-1 0 1 0 0,1 0 0 0 0,-1 0 0 0 0,-1-1-1 0 0,1 0 1 0 0,-1 0 0 0 0,0 0-1 0 0,-1 0 1 0 0,0-1 0 0 0,-1 0 0 0 0,1 1-1 0 0,-1-7-108 0 0,1-6-96 0 0,-2-1 0 0 0,0 0-1 0 0,-2 0 1 0 0,0 1-1 0 0,-2-1 1 0 0,0-2 96 0 0,2 21-815 0 0,-3-12 399 0 0,0 8-7789 0 0,-1 6 1242 0 0</inkml:trace>
  <inkml:trace contextRef="#ctx0" brushRef="#br0" timeOffset="-750.088">672 560 8287 0 0,'0'0'382'0'0,"0"0"-8"0"0,0 0 61 0 0,0 0 1144 0 0,2-1 527 0 0,38-32 5366 0 0,10-28-4764 0 0,-31 41-2255 0 0,-18 19-323 0 0,-1 1-9 0 0,25 18 179 0 0,65 97-88 0 0,-66-91-1840 0 0,2-3-3590 0 0,-18-15-2392 0 0</inkml:trace>
  <inkml:trace contextRef="#ctx0" brushRef="#br0" timeOffset="1134.131">1961 678 5527 0 0,'0'0'423'0'0,"0"0"58"0"0,0 0 1279 0 0,1 0 1109 0 0,4-1-1813 0 0,-2 2 4339 0 0,1 7-5018 0 0,0 0 0 0 0,0 0 0 0 0,-1 1 1 0 0,0-1-1 0 0,-1 1 0 0 0,0 0 0 0 0,0 0 0 0 0,-1 0 0 0 0,0 0 0 0 0,-1 0 0 0 0,0 0 0 0 0,-1 8-377 0 0,2 19 483 0 0,11 215 1197 0 0,-11-247-1606 0 0,3 12-2860 0 0,-4-16 1362 0 0</inkml:trace>
  <inkml:trace contextRef="#ctx0" brushRef="#br0" timeOffset="1323.009">1865 887 17567 0 0,'0'0'803'0'0,"0"0"-18"0"0,1 0-355 0 0,24 7 1132 0 0,1-2 1 0 0,0-1-1 0 0,0-1 1 0 0,24-1-1563 0 0,-13 0 627 0 0,81-3 494 0 0,-71-12-8810 0 0,-31 5-854 0 0</inkml:trace>
  <inkml:trace contextRef="#ctx0" brushRef="#br0" timeOffset="2601.407">2514 738 14455 0 0,'0'0'662'0'0,"0"0"-17"0"0,0 0-282 0 0,0 0 325 0 0,0 0 192 0 0,0 0 42 0 0,0 0-42 0 0,0 0-200 0 0,0 0-82 0 0,0 1-20 0 0,-1 7-522 0 0,1-1 0 0 0,-1 1 0 0 0,2-1 0 0 0,-1 0 0 0 0,1 1 0 0 0,1-1 0 0 0,-1 1 0 0 0,1-1 0 0 0,0 0 0 0 0,1 0 0 0 0,-1 0 0 0 0,2 0 0 0 0,-1-1 0 0 0,1 1 0 0 0,0-1 0 0 0,0 1 0 0 0,0-2 0 0 0,1 1 0 0 0,0 0 0 0 0,1-1 0 0 0,-1 0 0 0 0,1 0 0 0 0,0 0 0 0 0,0-1 0 0 0,0 0 0 0 0,0 0 0 0 0,1-1 0 0 0,5 3-56 0 0,-8-6 4 0 0,0 0 0 0 0,1 0 0 0 0,-1-1 0 0 0,0 0 0 0 0,1 1 0 0 0,-1-1 0 0 0,0-1 0 0 0,0 1 0 0 0,0 0 0 0 0,0-1 0 0 0,0 0 0 0 0,0 0 0 0 0,0 0 0 0 0,0-1 0 0 0,-1 1 0 0 0,1-1 0 0 0,-1 0-1 0 0,0 0 1 0 0,0 0 0 0 0,0 0 0 0 0,0-1 0 0 0,-1 1 0 0 0,1-1 0 0 0,-1 1 0 0 0,0-1 0 0 0,0 0 0 0 0,0 0 0 0 0,0 0 0 0 0,-1 0 0 0 0,0 0 0 0 0,0-1 0 0 0,0 1 0 0 0,0 0 0 0 0,0-1 0 0 0,-1 1 0 0 0,0-1-4 0 0,0 12 12 0 0,1 0 0 0 0,0 1 0 0 0,0-1 0 0 0,0 0 0 0 0,1 0 0 0 0,0 0 0 0 0,1 0 0 0 0,-1 0 0 0 0,1 0 0 0 0,1 0 0 0 0,-1-1 0 0 0,1 0 1 0 0,0 0-1 0 0,1 0 0 0 0,-1 0 0 0 0,1 0 0 0 0,0-1 0 0 0,1 0 0 0 0,-1 0 0 0 0,1-1 0 0 0,0 1 0 0 0,0-1 0 0 0,1 0 0 0 0,1 0-12 0 0,-2-3 83 0 0,-1 0-1 0 0,1-1 1 0 0,0 0 0 0 0,0 0-1 0 0,0 0 1 0 0,-1-1 0 0 0,1 0-1 0 0,0 0 1 0 0,0 0-1 0 0,-1-1 1 0 0,1 0 0 0 0,-1 0-1 0 0,1 0 1 0 0,-1-1 0 0 0,0 1-1 0 0,0-1 1 0 0,0-1-1 0 0,0 1 1 0 0,-1-1 0 0 0,1 1-1 0 0,-1-1 1 0 0,0-1 0 0 0,0 1-1 0 0,-1-1 1 0 0,1 1-1 0 0,-1-1 1 0 0,0 0 0 0 0,0 0-1 0 0,0 0 1 0 0,-1-1-1 0 0,0 1 1 0 0,0-1 0 0 0,1-4-83 0 0,-1 1 25 0 0,0 0 0 0 0,-1 0 1 0 0,0-1-1 0 0,-1 1 0 0 0,0 0 1 0 0,0 0-1 0 0,-1 0 0 0 0,0 0 1 0 0,-1 0-1 0 0,0 0 0 0 0,0 0 1 0 0,-1 1-1 0 0,0-1 0 0 0,-3-3-25 0 0,-17-43-2218 0 0,21 52 2004 0 0,-2-5-1003 0 0</inkml:trace>
  <inkml:trace contextRef="#ctx0" brushRef="#br0" timeOffset="2993.041">2622 452 9671 0 0,'0'0'748'0'0,"0"0"-206"0"0,0 0 963 0 0,0 0 471 0 0,2 0 1578 0 0,8-5-1887 0 0,47-67 1815 0 0,-28 28-2204 0 0,-24 38-1278 0 0,8 8 0 0 0,16 31-191 0 0,-28-31 152 0 0,0 1-1 0 0,1 0 1 0 0,-1-1-1 0 0,1 1 1 0 0,0-1-1 0 0,0 1 1 0 0,0-1-1 0 0,0 0 1 0 0,1 0-1 0 0,-1 0 1 0 0,0 0-1 0 0,1 0 0 0 0,-1 0 1 0 0,1-1-1 0 0,0 1 1 0 0,0-1-1 0 0,-1 0 1 0 0,1 0-1 0 0,0 0 1 0 0,0 0-1 0 0,0-1 1 0 0,0 1-1 0 0,0-1 1 0 0,0 1-1 0 0,2-1 40 0 0,2-1-1402 0 0,-5 1-409 0 0</inkml:trace>
  <inkml:trace contextRef="#ctx0" brushRef="#br0" timeOffset="4271.612">3191 1032 5983 0 0,'0'0'464'0'0,"-4"8"22"0"0,-24 50 8890 0 0,24-47-9022 0 0,-1 0 1 0 0,1 0 0 0 0,1 0-1 0 0,0 1 1 0 0,1-1 0 0 0,0 1-1 0 0,1 0 1 0 0,0-1 0 0 0,1 1-1 0 0,0 0 1 0 0,2 10-355 0 0,-2-19 27 0 0,1 1 0 0 0,0-1 0 0 0,0 0 0 0 0,0 0 0 0 0,0 0 0 0 0,1 0 0 0 0,-1 0 0 0 0,1-1 0 0 0,0 1 0 0 0,0 0 0 0 0,0-1 0 0 0,0 1-1 0 0,0-1 1 0 0,0 0 0 0 0,1 1 0 0 0,-1-1 0 0 0,1 0 0 0 0,0-1 0 0 0,-1 1 0 0 0,1 0 0 0 0,0-1 0 0 0,0 1 0 0 0,0-1 0 0 0,0 0 0 0 0,0 0 0 0 0,0 0 0 0 0,1-1 0 0 0,-1 1 0 0 0,0-1 0 0 0,0 0 0 0 0,1 0 0 0 0,-1 0 0 0 0,0 0 0 0 0,0 0 0 0 0,0-1 0 0 0,1 1 0 0 0,-1-1 0 0 0,0 0 0 0 0,0 0 0 0 0,0 0 0 0 0,0 0 0 0 0,0-1 0 0 0,0 1 0 0 0,0-1 0 0 0,-1 0 0 0 0,1 0 0 0 0,0 0 0 0 0,0-1-27 0 0,13-10 87 0 0,0 0 0 0 0,-1-2 0 0 0,-1 0 0 0 0,0 0 0 0 0,-1-1 0 0 0,-1-1 1 0 0,-1 0-1 0 0,5-11-87 0 0,7-38 709 0 0,-36 81-37 0 0,11-11-651 0 0,0 0 0 0 0,1 1-1 0 0,0-1 1 0 0,0 0 0 0 0,0 1 0 0 0,0-1-1 0 0,1 1 1 0 0,0-1 0 0 0,0 1 0 0 0,0 0-1 0 0,0-1 1 0 0,1 1 0 0 0,-1-1 0 0 0,1 1-1 0 0,1-1 1 0 0,-1 0 0 0 0,0 1 0 0 0,1-1 0 0 0,0 0-1 0 0,0 0 1 0 0,0 0 0 0 0,1 0 0 0 0,-1-1-1 0 0,1 1 1 0 0,0 0 0 0 0,0-1 0 0 0,0 0-1 0 0,1 0 1 0 0,-1 0 0 0 0,1 0 0 0 0,-1 0-1 0 0,1-1 1 0 0,0 0 0 0 0,0 1 0 0 0,0-1-1 0 0,0-1 1 0 0,5 2-21 0 0,-4-2-137 0 0,0 0-1 0 0,0 0 1 0 0,0-1-1 0 0,1 0 1 0 0,-1 0-1 0 0,0 0 1 0 0,0 0-1 0 0,1-1 1 0 0,-1 0 0 0 0,0 0-1 0 0,0-1 1 0 0,0 1-1 0 0,0-1 1 0 0,0 0-1 0 0,-1 0 1 0 0,1-1-1 0 0,-1 1 1 0 0,1-1-1 0 0,-1 0 1 0 0,0 0-1 0 0,3-4 139 0 0,1-1-1331 0 0</inkml:trace>
  <inkml:trace contextRef="#ctx0" brushRef="#br0" timeOffset="4770.876">3650 295 15263 0 0,'-1'2'133'0'0,"-1"0"0"0"0,1 0-1 0 0,-1 1 1 0 0,1-1 0 0 0,0 0 0 0 0,0 1-1 0 0,0-1 1 0 0,0 1 0 0 0,0-1 0 0 0,1 1-1 0 0,-1 0 1 0 0,1-1 0 0 0,-1 1 0 0 0,1 0-1 0 0,0-1 1 0 0,0 1 0 0 0,0 0 0 0 0,1-1-1 0 0,-1 1 1 0 0,1-1 0 0 0,-1 1 0 0 0,1 0-1 0 0,0-1 1 0 0,0 1 0 0 0,0-1 0 0 0,0 0-1 0 0,1 1 1 0 0,-1-1 0 0 0,0 0 0 0 0,1 0-1 0 0,0 0 1 0 0,0 0 0 0 0,-1 0 0 0 0,3 1-133 0 0,181 154 5241 0 0,-167-135-5173 0 0,0 2 0 0 0,-2 0 0 0 0,-1 1 0 0 0,-1 0-1 0 0,-1 1 1 0 0,-1 1 0 0 0,-2 0 0 0 0,0 1 0 0 0,-2 0 0 0 0,-1 0 0 0 0,-1 0 0 0 0,-2 1 0 0 0,-1 0 0 0 0,-1 0 0 0 0,-1 0 0 0 0,-2 0 0 0 0,0 0 0 0 0,-3 0-1 0 0,-2 11-67 0 0,-35 99 387 0 0,25-121-620 0 0,10-36-1657 0 0,10-9-735 0 0,0 11 1165 0 0</inkml:trace>
  <inkml:trace contextRef="#ctx0" brushRef="#br0" timeOffset="5141.816">4018 190 17503 0 0,'0'0'803'0'0,"0"0"-18"0"0,9 1-334 0 0,118 9 1963 0 0,-97-6-1530 0 0,1-1-1 0 0,-1-1 1 0 0,1-2 0 0 0,-1-1 0 0 0,17-3-884 0 0,4-12-3021 0 0,-50 16 1609 0 0,-1 0-227 0 0</inkml:trace>
  <inkml:trace contextRef="#ctx0" brushRef="#br0" timeOffset="5426.526">4139 207 7831 0 0,'0'0'603'0'0,"4"8"2069"0"0,2 35 6200 0 0,-9 24-5107 0 0,0-35-2581 0 0,0 11-683 0 0,0-27-205 0 0,2 1 1 0 0,0-1-1 0 0,1 1 1 0 0,1 0 0 0 0,0-1-1 0 0,4 16-296 0 0,7-12-4281 0 0,-11-20-4110 0 0</inkml:trace>
  <inkml:trace contextRef="#ctx0" brushRef="#br0" timeOffset="7587.019">6310 342 21079 0 0,'0'0'480'0'0,"0"0"67"0"0,0 0 29 0 0,1 2-66 0 0,58 172 4105 0 0,-13 22-3220 0 0,-42-166-1389 0 0,-2 0 1 0 0,-1 0 0 0 0,-1 1-1 0 0,-2-1 1 0 0,-1 0 0 0 0,-1 0-1 0 0,-2-1 1 0 0,-7 25-7 0 0,11-46-28 0 0,-1 0 1 0 0,0-1-1 0 0,0 1 0 0 0,0 0 0 0 0,-1-1 0 0 0,0 0 1 0 0,0 1-1 0 0,-1-2 0 0 0,0 1 0 0 0,0 0 1 0 0,-1-1-1 0 0,-1 1 28 0 0,6-6-176 0 0,1-1 119 0 0,-1 0 0 0 0,0-1 0 0 0,0 1 0 0 0,1 0 0 0 0,-1 0 0 0 0,0-1 0 0 0,1 1 1 0 0,-1 0-1 0 0,0-1 0 0 0,1 1 0 0 0,-1 0 0 0 0,0-1 0 0 0,1 1 0 0 0,-1-1 0 0 0,1 1 0 0 0,-1-1 0 0 0,1 1 1 0 0,-1-1-1 0 0,1 0 0 0 0,0 1 0 0 0,-1-1 0 0 0,1 0 0 0 0,0 1 0 0 0,-1-1 0 0 0,1 0 0 0 0,0 1 1 0 0,0-1-1 0 0,-1 0 0 0 0,1 0 0 0 0,0 1 0 0 0,0-1 0 0 0,0 0 0 0 0,0 1 0 0 0,0-1 0 0 0,0 0 0 0 0,0 0 1 0 0,0 1-1 0 0,1-1 57 0 0,1-19-6781 0 0,-2 18 5533 0 0,1-11-6748 0 0</inkml:trace>
  <inkml:trace contextRef="#ctx0" brushRef="#br0" timeOffset="6023.234">4540 607 6911 0 0,'0'0'528'0'0,"-1"-1"-341"0"0,1-3 228 0 0,-1 2 1626 0 0,1 2 707 0 0,0 0 136 0 0,-17 14 4613 0 0,8 24-5809 0 0,8-35-1383 0 0,-4 61 401 0 0,2 0 0 0 0,4 0-1 0 0,2 0 1 0 0,4 8-706 0 0,-2-27 363 0 0,-5-44-282 0 0,0-1-1 0 0,0 0 0 0 0,0 0 3 0 0,0 0 10 0 0,0 0 3 0 0,0 0 0 0 0,6-4 13 0 0,70-115 38 0 0,-67 107-147 0 0,0 0 0 0 0,0 1 0 0 0,1 0 0 0 0,0 0 0 0 0,1 1 0 0 0,0 0 0 0 0,1 1 0 0 0,11-6 0 0 0,-1 9 0 0 0,-13 8 0 0 0,-5 2 19 0 0,-1 1-1 0 0,0-1 0 0 0,0 1 1 0 0,0 0-1 0 0,-1 0 1 0 0,1 0-1 0 0,-1 0 1 0 0,0 0-1 0 0,-1 0 1 0 0,1 1-1 0 0,-1-1 1 0 0,0 0-1 0 0,-1 1 0 0 0,1-1 1 0 0,-1 1-1 0 0,0-1 1 0 0,0 1-1 0 0,-1-1 1 0 0,0 4-19 0 0,-5 40 203 0 0,2 45-98 0 0,5-93-301 0 0,18 3-3012 0 0,32-23-2304 0 0,-28 8 3529 0 0</inkml:trace>
  <inkml:trace contextRef="#ctx0" brushRef="#br0" timeOffset="6292.401">5045 1082 4607 0 0,'0'0'354'0'0,"-12"-3"319"0"0,-14-9 10200 0 0,9-7-4267 0 0,1-33-2373 0 0,24-61-4964 0 0,-7 108 1151 0 0,6-40-361 0 0,3 0 1 0 0,2 0-1 0 0,1 1 0 0 0,3 0 1 0 0,1 2-1 0 0,12-19-59 0 0,-25 52-6 0 0,1 0 1 0 0,1 1-1 0 0,0 0 0 0 0,0 0 1 0 0,0 0-1 0 0,1 1 0 0 0,0-1 0 0 0,5-3 6 0 0,26-5-4465 0 0,-31 15-3904 0 0</inkml:trace>
  <inkml:trace contextRef="#ctx0" brushRef="#br0" timeOffset="6698.59">5235 818 17247 0 0,'-4'6'280'0'0,"1"0"0"0"0,0 0 0 0 0,0 0 0 0 0,0 0 0 0 0,1 1 0 0 0,0 0 0 0 0,0-1 0 0 0,1 1 0 0 0,0 0-1 0 0,0 0 1 0 0,1 0 0 0 0,-1 0 0 0 0,1 0 0 0 0,1-1 0 0 0,0 1 0 0 0,0 0 0 0 0,0 0 0 0 0,0 0 0 0 0,3 5-280 0 0,-3-10 112 0 0,0-1 1 0 0,1 1 0 0 0,-1-1-1 0 0,0 0 1 0 0,1 1 0 0 0,-1-1-1 0 0,1 0 1 0 0,-1 0-1 0 0,1 0 1 0 0,-1 0 0 0 0,1 0-1 0 0,0 0 1 0 0,0 0-1 0 0,-1-1 1 0 0,1 1 0 0 0,0-1-1 0 0,0 1 1 0 0,0-1-1 0 0,0 1 1 0 0,-1-1 0 0 0,1 0-1 0 0,0 0 1 0 0,0 0 0 0 0,0 0-1 0 0,0-1 1 0 0,0 1-113 0 0,7-3 11 0 0,-1 0 0 0 0,0-1 0 0 0,0 0 0 0 0,-1-1 0 0 0,1 1-1 0 0,-1-1 1 0 0,0-1 0 0 0,0 1 0 0 0,-1-1 0 0 0,1 0 0 0 0,-1-1 0 0 0,4-6-11 0 0,9-7-2 0 0,36-32 18 0 0,-54 51 72 0 0,-1 1 49 0 0,4 17 358 0 0,-4 14-40 0 0,0-25-395 0 0,-1 0 1 0 0,1 0-1 0 0,0 0 0 0 0,1 0 0 0 0,-1 0 0 0 0,1 0 0 0 0,1 0 0 0 0,-1-1 1 0 0,1 1-1 0 0,0 0 0 0 0,0-1 0 0 0,0 1 0 0 0,1-1 0 0 0,0 0 0 0 0,0 1-60 0 0,0-3-96 0 0,0 1-1 0 0,-1-1 0 0 0,1 0 0 0 0,0 0 0 0 0,0-1 1 0 0,1 1-1 0 0,-1 0 0 0 0,1-1 0 0 0,-1 0 1 0 0,1 0-1 0 0,0 0 0 0 0,-1 0 0 0 0,1-1 0 0 0,0 0 1 0 0,0 1-1 0 0,0-1 0 0 0,1-1 97 0 0,-2 1-440 0 0,2 1 12 0 0,0 1-4113 0 0,8 6 2750 0 0</inkml:trace>
  <inkml:trace contextRef="#ctx0" brushRef="#br0" timeOffset="6947.881">5581 1141 21535 0 0,'0'0'496'0'0,"2"-2"67"0"0,33-71 1733 0 0,14-10-226 0 0,-34 55-4443 0 0,-1-1-4116 0 0,-8 16-1306 0 0</inkml:trace>
  <inkml:trace contextRef="#ctx0" brushRef="#br0" timeOffset="7242.018">5817 744 17479 0 0,'0'0'396'0'0,"0"0"52"0"0,0 0 31 0 0,0 0-52 0 0,0 0-169 0 0,6 7 1098 0 0,21 88 2520 0 0,-19 50-2605 0 0,5-109-934 0 0,-12-35-265 0 0,3-1 28 0 0,0 0 1 0 0,0 0-1 0 0,0 0 0 0 0,0-1 0 0 0,0 0 1 0 0,0 0-1 0 0,0 0 0 0 0,-1 0 0 0 0,1-1 1 0 0,0 1-1 0 0,-1-1 0 0 0,1 0 1 0 0,-1 0-1 0 0,1 0 0 0 0,1-2-100 0 0,15-13 170 0 0,0 0-1 0 0,-2-1 1 0 0,0-1-1 0 0,-2-1 1 0 0,0-1-1 0 0,4-7-169 0 0,-1 2 58 0 0,21-40-535 0 0,-26 37-2540 0 0,-5 11-1176 0 0,-8 17-3611 0 0</inkml:trace>
  <inkml:trace contextRef="#ctx0" brushRef="#br0" timeOffset="8836.194">6692 0 10135 0 0,'0'0'778'0'0,"1"2"-506"0"0,36 49 8057 0 0,-7 6-4218 0 0,38 124-1080 0 0,-68-180-3011 0 0,43 210 1111 0 0,-30-118-984 0 0,-4 2 0 0 0,-4-1 0 0 0,-5 17-147 0 0,-1-81-32 0 0,-2-1 0 0 0,-1 1 0 0 0,-1-1-1 0 0,-2 0 1 0 0,-9 26 32 0 0,-19 21-339 0 0,34-75 150 0 0,1-1-3 0 0,-15-6-4097 0 0,13 0 2818 0 0</inkml:trace>
  <inkml:trace contextRef="#ctx0" brushRef="#br0" timeOffset="15750.625">0 1564 12439 0 0,'0'0'566'0'0,"0"0"-6"0"0,0 0-242 0 0,8 7 2016 0 0,33 48 2190 0 0,3 4-3282 0 0,-31-52-1127 0 0,1 0-1 0 0,-1-1 1 0 0,2-1 0 0 0,-1 0-1 0 0,1-1 1 0 0,-1 0 0 0 0,1-2-1 0 0,0 1 1 0 0,0-2-1 0 0,0 0 1 0 0,0-1 0 0 0,0 0-1 0 0,1-2 1 0 0,-1 1 0 0 0,9-4-115 0 0,14 2 288 0 0,186-15 599 0 0,241-19 274 0 0,-273 18-641 0 0,-103 12-139 0 0,0 5 1 0 0,0 3-1 0 0,34 7-381 0 0,412 14 1520 0 0,-469-17-1360 0 0,0 3 0 0 0,54 13-160 0 0,10 4 240 0 0,18-5-96 0 0,58 44 48 0 0,-169-60-192 0 0,-30-4 11 0 0,-5 0 42 0 0,-1 0 0 0 0,5-3-31 0 0,30-29 31 0 0,-25 22-53 0 0,0 0 0 0 0,1 1 0 0 0,0 0 0 0 0,0 1 0 0 0,1 0 0 0 0,0 1 0 0 0,0 1 0 0 0,11-4 0 0 0,39-13 0 0 0,1 4 0 0 0,0 2 0 0 0,19 0 0 0 0,-30 10 0 0 0,-1 3 0 0 0,0 2 0 0 0,1 2 0 0 0,32 6 0 0 0,56-1 0 0 0,-74-3 0 0 0,1 3 0 0 0,-1 2 0 0 0,19 8 0 0 0,8-2 22 0 0,1-4 0 0 0,11-4-22 0 0,53 4 33 0 0,218 5 415 0 0,-255-4-417 0 0,-79-5-19 0 0,1-2 0 0 0,0-2 0 0 0,31-3-12 0 0,151-11 64 0 0,1 6 64 0 0,10-28-64 0 0,-236 35-64 0 0,16-2 14 0 0,-1 0 0 0 0,0 0 1 0 0,1-2-1 0 0,-1 0 1 0 0,0-1-1 0 0,-1 0 1 0 0,1-2-1 0 0,-1 1 1 0 0,-1-2-1 0 0,10-5-14 0 0,-22 11 0 0 0,5-3 11 0 0,1 1 0 0 0,-1-2-1 0 0,0 1 1 0 0,-1-1 0 0 0,1 0-1 0 0,-1 0 1 0 0,-1-1-1 0 0,1 1 1 0 0,-1-1 0 0 0,0-1-1 0 0,0 1 1 0 0,0-3-11 0 0,-5 8-31 0 0,1 0 0 0 0,-1 0-1 0 0,0 0 1 0 0,0 0 0 0 0,0 0 0 0 0,0 0-1 0 0,-1 0 1 0 0,1 0 0 0 0,0 0 0 0 0,-1 0-1 0 0,1 0 1 0 0,-1 0 0 0 0,0 0 0 0 0,0 0-1 0 0,0 0 1 0 0,0 0 0 0 0,0 1 0 0 0,0-1-1 0 0,0 0 1 0 0,0 1 0 0 0,-1-1 0 0 0,1 1-1 0 0,-1-1 1 0 0,1 1 0 0 0,-1 0 0 0 0,0-1-1 0 0,1 1 1 0 0,-3-1 31 0 0,-53-26-1361 0 0,5 16-1512 0 0,19 4 1246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38.343"/>
    </inkml:context>
    <inkml:brush xml:id="br0">
      <inkml:brushProperty name="width" value="0.05" units="cm"/>
      <inkml:brushProperty name="height" value="0.05" units="cm"/>
      <inkml:brushProperty name="color" value="#004F8B"/>
    </inkml:brush>
  </inkml:definitions>
  <inkml:trace contextRef="#ctx0" brushRef="#br0">76 599 15055 0 0,'0'0'694'0'0,"0"0"-22"0"0,0 0-238 0 0,0 0 600 0 0,0 0 307 0 0,0 0 60 0 0,5-7 994 0 0,-2 0-2029 0 0,-1-1 1 0 0,-1 1-1 0 0,1 0 1 0 0,-1-1-1 0 0,0 1 0 0 0,-1-1 1 0 0,0 0-1 0 0,0 1 1 0 0,-1-1-1 0 0,0 1 1 0 0,0-1-1 0 0,0 1 0 0 0,-1-1-366 0 0,-1-10 281 0 0,-33-232 243 0 0,36 238-508 0 0,-2 2-23 0 0,0-1-1 0 0,1 1 0 0 0,0-1 1 0 0,1 0-1 0 0,1 1 0 0 0,-1-1 0 0 0,2 1 1 0 0,-1-1-1 0 0,1 1 0 0 0,1-1 1 0 0,0 1-1 0 0,1 0 0 0 0,0 0 1 0 0,0 1-1 0 0,1-1 0 0 0,2-3 8 0 0,-1 9 3 0 0,1 0 1 0 0,-1 1-1 0 0,1 0 1 0 0,-1 0-1 0 0,1 0 0 0 0,0 1 1 0 0,0 0-1 0 0,0 1 0 0 0,0-1 1 0 0,1 1-1 0 0,-1 1 0 0 0,0-1 1 0 0,0 1-1 0 0,1 1 0 0 0,-1-1 1 0 0,0 1-1 0 0,0 0 1 0 0,0 1-1 0 0,6 1-3 0 0,-6-2 0 0 0,1 1-112 0 0,6-1-100 0 0,0 0 1 0 0,-1 2-1 0 0,1 0 0 0 0,-1 0 0 0 0,0 1 1 0 0,0 1-1 0 0,0 0 0 0 0,0 1 1 0 0,-1 0-1 0 0,4 3 212 0 0,-7-1-1211 0 0</inkml:trace>
  <inkml:trace contextRef="#ctx0" brushRef="#br0" timeOffset="266.004">0 273 12439 0 0,'0'0'958'0'0,"0"0"-320"0"0,0 0 981 0 0,0 0 497 0 0,2 0 100 0 0,78-2 2349 0 0,-41-1-4112 0 0,246-1-1341 0 0,-251 4-597 0 0</inkml:trace>
  <inkml:trace contextRef="#ctx0" brushRef="#br0" timeOffset="531.361">687 173 7831 0 0,'1'-1'603'0'0,"-2"0"-393"0"0,1 1-1 0 0,0-1 0 0 0,0 0 1 0 0,0 1-1 0 0,0-1 1 0 0,0 0-1 0 0,0 1 1 0 0,0-1-1 0 0,0 0 1 0 0,1 1-1 0 0,-1-1 1 0 0,0 1-1 0 0,0-1 1 0 0,0 0-1 0 0,1 1 1 0 0,-1-1-1 0 0,0 1 1 0 0,1-1-1 0 0,-1 1 0 0 0,0-1 1 0 0,1 1-1 0 0,-1-1 1 0 0,1 1-1 0 0,-1-1 1 0 0,1 1-1 0 0,-1 0 1 0 0,1-1-1 0 0,-1 1 1 0 0,1 0-1 0 0,-1-1 1 0 0,1 1-1 0 0,-1 0 1 0 0,1 0-1 0 0,0-1 1 0 0,-1 1-1 0 0,1 0 1 0 0,0 0-1 0 0,-1 0 0 0 0,1 0 1 0 0,-1 0-1 0 0,1 0 1 0 0,0 0-1 0 0,-1 0 1 0 0,1 0-1 0 0,0 0 1 0 0,-1 0-1 0 0,1 1 1 0 0,-1-1-1 0 0,1 0 1 0 0,0 0-1 0 0,-1 0 1 0 0,1 1-1 0 0,-1-1 1 0 0,1 0-1 0 0,-1 1 0 0 0,1-1 1 0 0,-1 1-1 0 0,1-1 1 0 0,-1 0-1 0 0,1 1 1 0 0,-1-1-1 0 0,0 1 1 0 0,1-1-1 0 0,-1 2-209 0 0,9 12 159 0 0,-5 5 167 0 0,0 1 0 0 0,-2 0 0 0 0,0-1 0 0 0,-1 1 0 0 0,-1 0-1 0 0,0 0 1 0 0,-2 0 0 0 0,-1 2-326 0 0,-1 59 114 0 0,5-15-766 0 0,2-38-7906 0 0,-3-28 1863 0 0</inkml:trace>
  <inkml:trace contextRef="#ctx0" brushRef="#br0" timeOffset="827.866">770 88 13359 0 0,'-61'9'2487'0'0,"55"-8"1152"0"0,6-1 3366 0 0,39-4-6972 0 0,0 3 0 0 0,0 1-1 0 0,0 1 1 0 0,0 3 0 0 0,-1 1 0 0 0,6 2-33 0 0,-37-6-61 0 0,-1-1 0 0 0,0 1-1 0 0,0 0 1 0 0,0 1 0 0 0,0 0-1 0 0,0-1 1 0 0,-1 2 0 0 0,1-1 0 0 0,0 1-1 0 0,-1 0 1 0 0,0 0 0 0 0,1 0 0 0 0,-1 1-1 0 0,-1 0 1 0 0,1 0 0 0 0,0 0 0 0 0,-1 0-1 0 0,0 1 1 0 0,0 0 0 0 0,0 0-1 0 0,0 2 62 0 0,-4-5 14 0 0,1 1 0 0 0,-1-1-1 0 0,0 1 1 0 0,0-1-1 0 0,-1 0 1 0 0,1 1-1 0 0,-1-1 1 0 0,1 1-1 0 0,-1-1 1 0 0,0 0 0 0 0,1 1-1 0 0,-1-1 1 0 0,-1 0-1 0 0,1 0 1 0 0,0 0-1 0 0,0 0 1 0 0,-1 0-1 0 0,1 0 1 0 0,-1 0-1 0 0,0 0 1 0 0,1 0 0 0 0,-1-1-1 0 0,0 1 1 0 0,0-1-1 0 0,0 1 1 0 0,0-1-1 0 0,0 0 1 0 0,-1 0-14 0 0,-63 30 1531 0 0,-29-14 774 0 0,94-17-2115 0 0,1 0-13 0 0,11-1 10 0 0,-1 1-184 0 0,0 0 0 0 0,0 1 0 0 0,0 0 0 0 0,0 1 0 0 0,0 0-1 0 0,0 1 1 0 0,0 0 0 0 0,0 1 0 0 0,-1 0 0 0 0,0 0 0 0 0,0 1 0 0 0,0 0 0 0 0,0 0 0 0 0,-1 1 0 0 0,0 0 0 0 0,0 1 0 0 0,-1 0 0 0 0,3 3-3 0 0,1 1 5 0 0,-1 1 0 0 0,0 1 0 0 0,0 0-1 0 0,-2 0 1 0 0,1 0 0 0 0,-2 1 0 0 0,0 1 0 0 0,0-1 0 0 0,-2 1 0 0 0,0 0-1 0 0,2 8-4 0 0,-6-19 34 0 0,0 1 0 0 0,-1-1-1 0 0,1 1 1 0 0,-1-1 0 0 0,0 0 0 0 0,0 1-1 0 0,0-1 1 0 0,-1 0 0 0 0,1 1-1 0 0,-1-1 1 0 0,0 0 0 0 0,0 1-1 0 0,-1-1 1 0 0,1 0 0 0 0,-1 0 0 0 0,0 0-1 0 0,0 0 1 0 0,0 0 0 0 0,-1-1-1 0 0,1 1 1 0 0,-1-1 0 0 0,0 1-1 0 0,0-1 1 0 0,0 0 0 0 0,0 0 0 0 0,-1 0-1 0 0,1-1 1 0 0,-1 1 0 0 0,0-1-1 0 0,0 0 1 0 0,1 0 0 0 0,-1 0-1 0 0,-1 0 1 0 0,1-1 0 0 0,0 0 0 0 0,0 0-1 0 0,-1 0 1 0 0,1 0 0 0 0,0-1-1 0 0,-4 1-33 0 0,-4 0-174 0 0,1-1-1 0 0,-1 0 1 0 0,1-1-1 0 0,0 0 0 0 0,-1-1 1 0 0,1 0-1 0 0,0-1 1 0 0,0 0-1 0 0,0 0 1 0 0,0-1-1 0 0,1-1 0 0 0,-1 0 1 0 0,1 0-1 0 0,0-1 1 0 0,1-1-1 0 0,0 1 0 0 0,-6-6 175 0 0,-6-8-1561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40.913"/>
    </inkml:context>
    <inkml:brush xml:id="br0">
      <inkml:brushProperty name="width" value="0.05" units="cm"/>
      <inkml:brushProperty name="height" value="0.05" units="cm"/>
      <inkml:brushProperty name="color" value="#004F8B"/>
    </inkml:brush>
  </inkml:definitions>
  <inkml:trace contextRef="#ctx0" brushRef="#br0">173 653 7831 0 0,'0'0'603'0'0,"-1"8"1440"0"0,-11 54 9739 0 0,11-60-11110 0 0,1-2-28 0 0,0 0-31 0 0,0 0-111 0 0,0 0-49 0 0,-1-54-21 0 0,-3 2-1 0 0,-2-1 1 0 0,-3 0-1 0 0,-2 1 1 0 0,-2 1-1 0 0,-11-25-431 0 0,-55-113 347 0 0,77 186-356 0 0,1 0 1 0 0,0 0-1 0 0,0 0 0 0 0,0 0 1 0 0,1 0-1 0 0,-1 0 0 0 0,1 0 0 0 0,-1 0 1 0 0,1 0-1 0 0,0 0 0 0 0,0 0 1 0 0,0 0-1 0 0,1 0 0 0 0,-1 0 0 0 0,1 0 1 0 0,0 0-1 0 0,0 0 0 0 0,0 0 1 0 0,0 0-1 0 0,0 1 0 0 0,1-1 1 0 0,-1 0-1 0 0,1 1 0 0 0,0-1 0 0 0,-1 1 1 0 0,1-1-1 0 0,0 1 0 0 0,1 0 1 0 0,-1 0-1 0 0,0 0 0 0 0,1 0 0 0 0,-1 0 1 0 0,1 0-1 0 0,1 0 9 0 0,5-4-45 0 0,1-1 1 0 0,0 2-1 0 0,0 0 0 0 0,0 0 1 0 0,1 0-1 0 0,-1 1 0 0 0,1 1 1 0 0,0 0-1 0 0,0 1 0 0 0,1 0 0 0 0,-1 0 1 0 0,0 1-1 0 0,1 1 0 0 0,-1 0 1 0 0,0 0-1 0 0,1 1 0 0 0,-1 1 1 0 0,0 0-1 0 0,0 0 0 0 0,0 1 1 0 0,0 1-1 0 0,0 0 0 0 0,2 1 45 0 0,-9-2-193 0 0,-1-1 0 0 0,0 0-1 0 0,0 1 1 0 0,0 0 0 0 0,0 0-1 0 0,-1 0 1 0 0,1 0 0 0 0,-1 0 0 0 0,0 0-1 0 0,0 1 1 0 0,0-1 0 0 0,0 1-1 0 0,0-1 1 0 0,-1 1 0 0 0,0 0 0 0 0,0 0-1 0 0,0 0 1 0 0,0 0 0 0 0,0 0-1 0 0,-1-1 1 0 0,0 1 0 0 0,0 0-1 0 0,0 0 1 0 0,0 0 0 0 0,0 0 0 0 0,-1 0-1 0 0,0 0 1 0 0,0 0 0 0 0,0 0-1 0 0,0 0 194 0 0,-4 10-636 0 0,0 0-1 0 0,-1-1 0 0 0,0 1 0 0 0,-1-1 1 0 0,0-1-1 0 0,-1 1 0 0 0,-7 6 637 0 0,-4 4-722 0 0,-2-1 0 0 0,0-2 0 0 0,-2 0 0 0 0,0-1-1 0 0,-1-2 1 0 0,-8 4 722 0 0,-30 24 587 0 0,57-41-496 0 0,-1 0 440 0 0,1-1-1 0 0,1 1 1 0 0,-1 0-1 0 0,0 0 1 0 0,1 0 0 0 0,0 1-1 0 0,0 0 1 0 0,0-1-1 0 0,1 2 1 0 0,-1-1 0 0 0,1 1-531 0 0,23 17 2718 0 0,-8-20-2496 0 0,0 0-1 0 0,1 0 1 0 0,-1-1-1 0 0,0 0 1 0 0,1-1-1 0 0,-1 0 1 0 0,1-1-1 0 0,-1-1 1 0 0,6-1-222 0 0,-11 2 54 0 0,211-29-1277 0 0,-191 23 326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41.504"/>
    </inkml:context>
    <inkml:brush xml:id="br0">
      <inkml:brushProperty name="width" value="0.05" units="cm"/>
      <inkml:brushProperty name="height" value="0.05" units="cm"/>
      <inkml:brushProperty name="color" value="#004F8B"/>
    </inkml:brush>
  </inkml:definitions>
  <inkml:trace contextRef="#ctx0" brushRef="#br0">71 0 16095 0 0,'-21'0'712'0'0,"13"0"152"0"0,-3 0-696 0 0,2 0-168 0 0,-1 0 0 0 0,3 2 0 0 0,2 0 104 0 0,5-2-8 0 0,0 0-8 0 0,0 0-4912 0 0,0 0-976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41.254"/>
    </inkml:context>
    <inkml:brush xml:id="br0">
      <inkml:brushProperty name="width" value="0.05" units="cm"/>
      <inkml:brushProperty name="height" value="0.05" units="cm"/>
      <inkml:brushProperty name="color" value="#004F8B"/>
    </inkml:brush>
  </inkml:definitions>
  <inkml:trace contextRef="#ctx0" brushRef="#br0">21 68 10591 0 0,'-4'15'1136'0'0,"1"-7"-544"0"0,0 0-1 0 0,0-1 1 0 0,1 1-1 0 0,0 0 1 0 0,1 1-1 0 0,0-1 1 0 0,0 0-1 0 0,0 0 1 0 0,1 0 0 0 0,1 1-1 0 0,-1-1 1 0 0,1 0-1 0 0,1 0 1 0 0,0 0-1 0 0,0 0 1 0 0,0 0-1 0 0,2 4-591 0 0,10 2-6014 0 0,-6-11-764 0 0</inkml:trace>
  <inkml:trace contextRef="#ctx0" brushRef="#br0" timeOffset="438.213">113 0 11975 0 0,'-48'49'1681'0'0,"18"-20"805"0"0,2 2 3391 0 0,27-30-5332 0 0,1-1-86 0 0,9 3 76 0 0,92 4-454 0 0,-90-6-124 0 0,-1 0 1 0 0,0 0-1 0 0,1 1 0 0 0,-1 1 0 0 0,0 0 1 0 0,0 0-1 0 0,-1 0 0 0 0,1 2 0 0 0,-1-1 1 0 0,0 1-1 0 0,0 0 0 0 0,0 1 0 0 0,0 0 1 0 0,-1 1-1 0 0,6 6 43 0 0,-13-12 3 0 0,1 1 0 0 0,-1-1 0 0 0,0 1 0 0 0,-1 0 1 0 0,1 0-1 0 0,0-1 0 0 0,0 1 0 0 0,-1 0 0 0 0,1 0 0 0 0,-1 0 0 0 0,0 0 1 0 0,1 0-1 0 0,-1 0 0 0 0,0 0 0 0 0,0 0 0 0 0,0 0 0 0 0,-1-1 0 0 0,1 1 1 0 0,0 0-1 0 0,-1 0 0 0 0,1 0 0 0 0,-1 0 0 0 0,1 0 0 0 0,-1 0 0 0 0,0-1 1 0 0,0 1-1 0 0,0 0 0 0 0,0-1 0 0 0,0 1 0 0 0,0-1 0 0 0,-1 1 0 0 0,1-1 1 0 0,0 1-1 0 0,-2 0-3 0 0,-56 36 927 0 0,-22-17 458 0 0,78-21-1507 0 0,1 0 0 0 0,0 0 1 0 0,-1 0-1 0 0,1 0 0 0 0,-1-1 1 0 0,1 1-1 0 0,0-1 0 0 0,-1 1 1 0 0,1-1-1 0 0,0 0 0 0 0,0 0 1 0 0,0 0-1 0 0,0 0 0 0 0,-1 0 1 0 0,1-1-1 0 0,1 1 0 0 0,-1-1 1 0 0,0 1-1 0 0,0-1 0 0 0,0 0 1 0 0,1 1-1 0 0,-1-1 0 0 0,1 0 1 0 0,0 0-1 0 0,-1 0 0 0 0,1 0 1 0 0,0 0-1 0 0,0 0 0 0 0,0-1 1 0 0,0 1-1 0 0,1 0 1 0 0,-1-1-1 0 0,1 1 122 0 0,-2-10-7819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3:26.462"/>
    </inkml:context>
    <inkml:brush xml:id="br0">
      <inkml:brushProperty name="width" value="0.05" units="cm"/>
      <inkml:brushProperty name="height" value="0.05" units="cm"/>
      <inkml:brushProperty name="color" value="#004F8B"/>
    </inkml:brush>
  </inkml:definitions>
  <inkml:trace contextRef="#ctx0" brushRef="#br0">28 178 5063 0 0,'0'0'390'0'0,"0"0"-49"0"0,0 0 727 0 0,0 0 349 0 0,0 0 73 0 0,0 0-109 0 0,1 2-506 0 0,-1 1-734 0 0,1 0 1 0 0,0 0 0 0 0,0 0 0 0 0,1-1-1 0 0,-1 1 1 0 0,1 0 0 0 0,-1-1 0 0 0,1 1 0 0 0,0-1-1 0 0,0 0 1 0 0,0 0 0 0 0,0 1 0 0 0,0-1-1 0 0,0 0 1 0 0,1-1 0 0 0,-1 1 0 0 0,1 0-1 0 0,-1-1 1 0 0,1 1 0 0 0,0-1 0 0 0,-1 0-1 0 0,1 0 1 0 0,0 0 0 0 0,0 0 0 0 0,0-1-1 0 0,0 1 1 0 0,0-1 0 0 0,0 1 0 0 0,0-1 0 0 0,0 0-1 0 0,0 0 1 0 0,0-1 0 0 0,0 1 0 0 0,0-1-1 0 0,0 1 1 0 0,0-1 0 0 0,0 0-142 0 0,3-2 64 0 0,0 0-1 0 0,-1 0 1 0 0,1-1 0 0 0,-1 0 0 0 0,0 0-1 0 0,0 0 1 0 0,-1-1 0 0 0,1 1-1 0 0,-1-1 1 0 0,0 0 0 0 0,0 0 0 0 0,-1 0-1 0 0,0-1 1 0 0,1 0 0 0 0,-2 1-1 0 0,1-1 1 0 0,-1 0 0 0 0,0 0 0 0 0,0 0-1 0 0,0-1 1 0 0,-1 1 0 0 0,0 0-1 0 0,-1-1 1 0 0,1-3-64 0 0,-1 8 40 0 0,0-1-1 0 0,0 0 0 0 0,0 0 1 0 0,0 1-1 0 0,0-1 0 0 0,-1 0 1 0 0,1 1-1 0 0,-1-1 1 0 0,0 0-1 0 0,0 1 0 0 0,0-1 1 0 0,0 1-1 0 0,0-1 1 0 0,0 1-1 0 0,-1-1 0 0 0,1 1 1 0 0,-1 0-1 0 0,0 0 0 0 0,0 0 1 0 0,0 0-1 0 0,0 0 1 0 0,0 0-1 0 0,0 0 0 0 0,0 1 1 0 0,0-1-1 0 0,-1 1 0 0 0,1 0 1 0 0,-1-1-1 0 0,1 1 1 0 0,-1 0-1 0 0,1 0 0 0 0,-1 1 1 0 0,0-1-1 0 0,1 1 0 0 0,-1-1 1 0 0,0 1-1 0 0,0 0 1 0 0,1 0-1 0 0,-1 0 0 0 0,0 0 1 0 0,0 0-1 0 0,1 1 0 0 0,-1-1 1 0 0,0 1-1 0 0,-2 1-39 0 0,0 0 77 0 0,-1 0 1 0 0,1 1-1 0 0,-1 0 0 0 0,1 0 0 0 0,0 0 0 0 0,0 1 1 0 0,0 0-1 0 0,0 0 0 0 0,1 0 0 0 0,0 0 1 0 0,0 1-1 0 0,0-1 0 0 0,0 1 0 0 0,0 0 0 0 0,1 1 1 0 0,0-1-1 0 0,0 0 0 0 0,1 1 0 0 0,0 0 0 0 0,0 0 1 0 0,0-1-1 0 0,0 5-77 0 0,-5 14 139 0 0,1 1 1 0 0,1 0-1 0 0,2 1 1 0 0,0-1-1 0 0,2 4-139 0 0,-1-13 40 0 0,2 0 0 0 0,0 0 0 0 0,1 0-1 0 0,0 1 1 0 0,1-1 0 0 0,1-1 0 0 0,1 1 0 0 0,0 0-1 0 0,1-1 1 0 0,1 0 0 0 0,0 0 0 0 0,1 0 0 0 0,1-1-1 0 0,0 1-39 0 0,-5-13-13 0 0,-1 1 0 0 0,0 0 0 0 0,1-1 0 0 0,-1 0 0 0 0,1 1 0 0 0,0-1 0 0 0,0 0 0 0 0,0-1 0 0 0,0 1 0 0 0,0 0 0 0 0,0-1 0 0 0,1 0 0 0 0,-1 1 0 0 0,0-1 0 0 0,1-1 0 0 0,-1 1 0 0 0,1 0 0 0 0,-1-1 0 0 0,1 0 0 0 0,-1 0 0 0 0,1 0 0 0 0,-1 0 0 0 0,1 0 0 0 0,-1-1 0 0 0,1 1 0 0 0,-1-1 0 0 0,1 0 0 0 0,-1 0 0 0 0,0-1 0 0 0,1 1 0 0 0,-1-1-1 0 0,0 1 1 0 0,0-1 0 0 0,0 0 0 0 0,0 0 0 0 0,0 0 0 0 0,-1-1 0 0 0,1 1 0 0 0,-1-1 0 0 0,1 1 0 0 0,-1-1 0 0 0,0 0 0 0 0,0 0 0 0 0,1-1 13 0 0,18-42-2478 0 0,-16 28 1220 0 0</inkml:trace>
  <inkml:trace contextRef="#ctx0" brushRef="#br0" timeOffset="431.738">310 103 7831 0 0,'0'0'603'0'0,"0"0"-120"0"0,0 0 969 0 0,0 0 461 0 0,0 2 95 0 0,-3 32 1960 0 0,5 21-2367 0 0,23 97-791 0 0,-20-126-789 0 0,-4-25 38 0 0,-1-1 31 0 0,0 0 22 0 0,0 0 67 0 0,6-21 438 0 0,26-87-309 0 0,9 25-127 0 0,-10 48-95 0 0,-15 34-33 0 0,-12 2-7 0 0,1 1 0 0 0,-1 0 0 0 0,0 0-1 0 0,0 0 1 0 0,0 1 0 0 0,0-1 0 0 0,-1 1 0 0 0,1 0-1 0 0,-1 0 1 0 0,1 0 0 0 0,-1 1 0 0 0,0-1-1 0 0,0 1 1 0 0,-1-1 0 0 0,1 1 0 0 0,-1 0 0 0 0,0 0-1 0 0,0 0 1 0 0,0 1 0 0 0,0-1 0 0 0,-1 0 0 0 0,1 1-1 0 0,-1-1 1 0 0,0 1 0 0 0,-1-1 0 0 0,1 4-46 0 0,17 200 1052 0 0,-18-206-1142 0 0,0-2-56 0 0,0 0-13 0 0,1-1-69 0 0,3-2-45 0 0,-1 0 0 0 0,1-1 0 0 0,-1 1-1 0 0,0-1 1 0 0,0 0 0 0 0,-1 0 0 0 0,1 0 0 0 0,-1 0-1 0 0,0 0 1 0 0,0 0 0 0 0,0-1 0 0 0,0 1 0 0 0,-1-1-1 0 0,0 1 1 0 0,0-1 0 0 0,0 0 273 0 0,3-9-1182 0 0,2-6-453 0 0</inkml:trace>
  <inkml:trace contextRef="#ctx0" brushRef="#br0" timeOffset="635.253">729 0 7831 0 0,'0'0'356'0'0,"0"0"-6"0"0,0 2-222 0 0,-3 92 10163 0 0,6 100-6888 0 0,11-97-4829 0 0,-20-100-5038 0 0,0-2 218 0 0</inkml:trace>
  <inkml:trace contextRef="#ctx0" brushRef="#br0" timeOffset="1039.229">606 278 13103 0 0,'0'0'598'0'0,"0"0"-10"0"0,7 5-239 0 0,-3-4-117 0 0,-1 1-1 0 0,0-1 1 0 0,0 0-1 0 0,1 0 1 0 0,-1 0 0 0 0,1-1-1 0 0,-1 1 1 0 0,1-1 0 0 0,-1 1-1 0 0,1-1 1 0 0,-1-1-1 0 0,1 1 1 0 0,0 0 0 0 0,-1-1-1 0 0,0 1 1 0 0,1-1 0 0 0,-1 0-1 0 0,1 0 1 0 0,-1-1-1 0 0,0 1 1 0 0,0-1 0 0 0,0 1-1 0 0,3-3-231 0 0,66-51 449 0 0,-67 50-416 0 0,21-22 42 0 0,-13 43-6 0 0,40 156 2802 0 0,-53-171-2679 0 0,0-1-7 0 0,0 0-1 0 0,0 0-3 0 0,0 0-10 0 0,0 0-3 0 0,0 0 0 0 0,0 0-9 0 0,3-1-139 0 0,0 0 0 0 0,1 0 0 0 0,-1 0 0 0 0,0 0 0 0 0,0-1 0 0 0,0 1 0 0 0,0-1 0 0 0,-1 0 1 0 0,1 0-1 0 0,0 0 0 0 0,-1 0 0 0 0,1-1 0 0 0,-1 1 0 0 0,0 0 0 0 0,0-1 0 0 0,0 0 0 0 0,0 0 0 0 0,0 1 0 0 0,-1-1 0 0 0,1 0 1 0 0,-1 0-1 0 0,0 0 0 0 0,1-1 0 0 0,-2 1 0 0 0,1 0 0 0 0,0-1-20 0 0,19-33 68 0 0,15-7-57 0 0,-1 31-2910 0 0,-31 13 2083 0 0,5 0-893 0 0</inkml:trace>
  <inkml:trace contextRef="#ctx0" brushRef="#br0" timeOffset="1197.39">1142 214 15263 0 0,'0'0'696'0'0,"0"0"-13"0"0,0 2-440 0 0,5 109 5236 0 0,-5-110-5312 0 0,6-1-3617 0 0,-3-7-3536 0 0</inkml:trace>
  <inkml:trace contextRef="#ctx0" brushRef="#br0" timeOffset="1370.419">1168 119 13327 0 0,'0'0'592'0'0,"0"0"120"0"0,0 0-568 0 0,-5-6-144 0 0,2-1 0 0 0,0-1 0 0 0,2 1 352 0 0,1 7 48 0 0,-2-8 8 0 0,2 8 0 0 0,2-7-328 0 0,-2 7-80 0 0,3-7 0 0 0,-3 7-6560 0 0</inkml:trace>
  <inkml:trace contextRef="#ctx0" brushRef="#br0" timeOffset="1662.878">1260 121 6447 0 0,'0'0'499'0'0,"5"7"-154"0"0,6 7 1797 0 0,-6-6-1516 0 0,0-1 0 0 0,1 0 0 0 0,-1-1 1 0 0,1 1-1 0 0,1-1 0 0 0,-1 0 0 0 0,1-1 1 0 0,0 1-1 0 0,0-1 0 0 0,1-1 0 0 0,-1 0 1 0 0,1 0-1 0 0,2 1-626 0 0,-7-5 23 0 0,0 1 0 0 0,0-1-1 0 0,0 0 1 0 0,1 0 0 0 0,-1 0 0 0 0,0 0 0 0 0,0-1-1 0 0,0 1 1 0 0,0-1 0 0 0,0 0 0 0 0,0 1 0 0 0,0-1 0 0 0,0-1-1 0 0,0 1 1 0 0,0 0 0 0 0,0-1 0 0 0,-1 0 0 0 0,1 1-1 0 0,0-1 1 0 0,-1 0 0 0 0,0 0 0 0 0,1-1 0 0 0,-1 1 0 0 0,0 0-1 0 0,0-1 1 0 0,0 1 0 0 0,-1-1 0 0 0,1 0 0 0 0,0 0-1 0 0,-1 1 1 0 0,0-1 0 0 0,0 0 0 0 0,0 0 0 0 0,0 0 0 0 0,0 0-1 0 0,-1-1 1 0 0,1 1 0 0 0,-1 0 0 0 0,0 0 0 0 0,0 0-1 0 0,0 0 1 0 0,0 0 0 0 0,0-1 0 0 0,-1 0-23 0 0,0 2 30 0 0,1 1 0 0 0,-1 0 0 0 0,0-1 0 0 0,1 1 0 0 0,-1 0-1 0 0,0 0 1 0 0,0-1 0 0 0,0 1 0 0 0,0 0 0 0 0,0 0 0 0 0,0 0 0 0 0,0 0 0 0 0,0 0 0 0 0,-1 0 0 0 0,1 1 0 0 0,0-1 0 0 0,-1 0 0 0 0,1 1-1 0 0,0-1 1 0 0,-1 1 0 0 0,1-1 0 0 0,-1 1 0 0 0,1 0 0 0 0,0-1 0 0 0,-1 1 0 0 0,1 0 0 0 0,-1 0 0 0 0,1 0 0 0 0,-1 0 0 0 0,1 0 0 0 0,-1 0-1 0 0,1 1 1 0 0,-1-1 0 0 0,1 0 0 0 0,-1 1 0 0 0,1-1 0 0 0,0 1 0 0 0,-2 0-30 0 0,-49 32 2167 0 0,46-26-2043 0 0,0 0 1 0 0,0 1-1 0 0,1-1 0 0 0,0 1 1 0 0,0 1-1 0 0,1-1 0 0 0,0 1 1 0 0,1 0-1 0 0,0 0 1 0 0,0 0-1 0 0,1 0 0 0 0,0 0 1 0 0,1 0-1 0 0,-1 1 0 0 0,2-1 1 0 0,0 1-1 0 0,0-1 1 0 0,0 0-1 0 0,1 1 0 0 0,1-1 1 0 0,0 0-1 0 0,0 1 0 0 0,0-1 1 0 0,1 0-1 0 0,2 3-124 0 0,-3-9-65 0 0,0 0-1 0 0,0 0 1 0 0,1-1-1 0 0,-1 1 1 0 0,1 0-1 0 0,-1-1 1 0 0,1 0-1 0 0,0 1 1 0 0,0-1-1 0 0,0 0 1 0 0,0 0-1 0 0,0-1 1 0 0,1 1-1 0 0,-1-1 1 0 0,0 1-1 0 0,1-1 1 0 0,-1 0-1 0 0,1-1 1 0 0,-1 1-1 0 0,1 0 1 0 0,0-1-1 0 0,-1 0 1 0 0,1 0-1 0 0,0 0 1 0 0,-1 0-1 0 0,1-1 1 0 0,-1 1-1 0 0,1-1 1 0 0,-1 0-1 0 0,1 0 1 0 0,-1 0-1 0 0,1-1 1 0 0,-1 1-1 0 0,0-1 1 0 0,0 0-1 0 0,0 0 1 0 0,0 0-1 0 0,0 0 1 0 0,0 0-1 0 0,1-2 66 0 0,35-28-7020 0 0,-19 12 396 0 0</inkml:trace>
  <inkml:trace contextRef="#ctx0" brushRef="#br0" timeOffset="1961.559">1683 60 9671 0 0,'-1'0'748'0'0,"-37"9"728"0"0,-13 4 4644 0 0,44-11-5597 0 0,0 1 0 0 0,0 1 0 0 0,0-1 0 0 0,0 1 1 0 0,1 0-1 0 0,0 0 0 0 0,0 1 0 0 0,0 0 0 0 0,0 0 0 0 0,-1 2-523 0 0,6-6 324 0 0,7 16-123 0 0,33 15-188 0 0,-29-27-14 0 0,-1 0 18 0 0,-1-2 68 0 0,-1 0-1 0 0,1 1 1 0 0,-1 0-1 0 0,0 0 1 0 0,0 0 0 0 0,0 1-1 0 0,-1 0 1 0 0,0 1-1 0 0,0-1 1 0 0,0 1-1 0 0,0 0 1 0 0,-1 1 0 0 0,0-1-1 0 0,-1 1 1 0 0,1 0-1 0 0,-1 0 1 0 0,0 1 0 0 0,-1-1-1 0 0,1 5-84 0 0,-4-8 69 0 0,0 1 0 0 0,0 0 0 0 0,-1-1-1 0 0,0 1 1 0 0,0 0 0 0 0,0-1 0 0 0,-1 1 0 0 0,1-1-1 0 0,-1 1 1 0 0,0-1 0 0 0,0 0 0 0 0,-1 0-1 0 0,1 0 1 0 0,-1 0 0 0 0,0 0 0 0 0,0-1 0 0 0,0 1-1 0 0,-1-1 1 0 0,1 0 0 0 0,-1 1 0 0 0,0-2 0 0 0,0 1-1 0 0,0 0 1 0 0,0-1 0 0 0,0 0 0 0 0,0 0 0 0 0,-1 0-1 0 0,1 0 1 0 0,-1-1 0 0 0,1 0 0 0 0,-1 0 0 0 0,1 0-1 0 0,-1-1 1 0 0,0 1 0 0 0,0-1 0 0 0,1 0 0 0 0,-1 0-1 0 0,0-1 1 0 0,0 1 0 0 0,-2-2-69 0 0,3 0-40 0 0,0 0-1 0 0,0-1 1 0 0,0 1-1 0 0,0-1 1 0 0,0 0-1 0 0,1-1 1 0 0,-1 1-1 0 0,1 0 1 0 0,0-1-1 0 0,0 0 1 0 0,0 0-1 0 0,0 0 1 0 0,1 0-1 0 0,-1 0 1 0 0,1-2 40 0 0,1 4-232 0 0,0 0 0 0 0,0 0 0 0 0,1 0 0 0 0,-1 0 0 0 0,1 0 1 0 0,-1 1-1 0 0,1-1 0 0 0,0-1 0 0 0,0 1 0 0 0,0 0 0 0 0,0 0 0 0 0,0 0 1 0 0,0 0-1 0 0,0 0 0 0 0,1 0 0 0 0,-1 0 0 0 0,1 1 0 0 0,0-1 1 0 0,-1 0-1 0 0,1 0 0 0 0,0 0 0 0 0,0 0 0 0 0,1-1 232 0 0,5-3-1508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55.329"/>
    </inkml:context>
    <inkml:brush xml:id="br0">
      <inkml:brushProperty name="width" value="0.05" units="cm"/>
      <inkml:brushProperty name="height" value="0.05" units="cm"/>
      <inkml:brushProperty name="color" value="#004F8B"/>
    </inkml:brush>
  </inkml:definitions>
  <inkml:trace contextRef="#ctx0" brushRef="#br0">66 1 16151 0 0,'0'0'738'0'0,"0"0"-14"0"0,-1 1-463 0 0,-7 25 758 0 0,1 1 1 0 0,2-1 0 0 0,0 1-1 0 0,2 0 1 0 0,1 0-1 0 0,0 6-1019 0 0,-22 194-1859 0 0,24-226 1222 0 0,0-1-119 0 0,-1 0-486 0 0,-6-1-208 0 0</inkml:trace>
  <inkml:trace contextRef="#ctx0" brushRef="#br0" timeOffset="310.362">435 207 8287 0 0,'-72'-29'2108'0'0,"19"21"4246"0"0,41 6-3740 0 0,-83-4 5539 0 0,94 6-7705 0 0,1 0-21 0 0,21 22 338 0 0,63 50-358 0 0,-62-56-325 0 0,0 2 0 0 0,-1 1 0 0 0,-1 0-1 0 0,0 1 1 0 0,-2 2 0 0 0,0 0 0 0 0,-2 1-82 0 0,-13-20 27 0 0,-1 0 0 0 0,-1 1 0 0 0,1-1 0 0 0,0 1-1 0 0,-1 0 1 0 0,1-1 0 0 0,-1 1 0 0 0,0 0 0 0 0,-1 0-1 0 0,1 0 1 0 0,-1 0 0 0 0,1 0 0 0 0,-1 0 0 0 0,0-1-1 0 0,-1 1 1 0 0,1 0 0 0 0,-1 0 0 0 0,1 0 0 0 0,-1 0-1 0 0,0 0 1 0 0,-1-1 0 0 0,1 1 0 0 0,-1 0 0 0 0,1-1-1 0 0,-1 1 1 0 0,0-1 0 0 0,0 0 0 0 0,-1 1 0 0 0,1-1-1 0 0,-1 0 1 0 0,0-1 0 0 0,1 1 0 0 0,-1 0 0 0 0,0-1-1 0 0,-1 1 1 0 0,1-1 0 0 0,0 0 0 0 0,-1 0 0 0 0,0 0-27 0 0,-9 3-42 0 0,-1 0 0 0 0,1-1 0 0 0,-1 0 0 0 0,0-1 0 0 0,0-1 0 0 0,0 0 0 0 0,-1-1 0 0 0,1 0 0 0 0,0-1 0 0 0,0-1 0 0 0,-1 0 1 0 0,1-1-1 0 0,0-1 0 0 0,0 0 0 0 0,1-1 0 0 0,-1 0 0 0 0,1-1 0 0 0,0-1 0 0 0,0 0 0 0 0,-6-4 42 0 0,-20-18-1839 0 0,19 13 326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54.081"/>
    </inkml:context>
    <inkml:brush xml:id="br0">
      <inkml:brushProperty name="width" value="0.05" units="cm"/>
      <inkml:brushProperty name="height" value="0.05" units="cm"/>
      <inkml:brushProperty name="color" value="#004F8B"/>
    </inkml:brush>
  </inkml:definitions>
  <inkml:trace contextRef="#ctx0" brushRef="#br0">80 259 14599 0 0,'0'0'664'0'0,"0"-1"-8"0"0,-2 1-525 0 0,0 0 0 0 0,0-1-1 0 0,0 1 1 0 0,1 0 0 0 0,-1 0 0 0 0,0 0-1 0 0,0 0 1 0 0,0 1 0 0 0,0-1-1 0 0,1 0 1 0 0,-1 1 0 0 0,0-1 0 0 0,0 1-1 0 0,1 0 1 0 0,-1-1 0 0 0,0 1-1 0 0,1 0 1 0 0,-1 0 0 0 0,1 0 0 0 0,-1 0-1 0 0,1 1 1 0 0,-1-1 0 0 0,1 0-1 0 0,0 0 1 0 0,0 1 0 0 0,0-1 0 0 0,0 1-1 0 0,0-1 1 0 0,0 1 0 0 0,0 0-1 0 0,0-1 1 0 0,0 1 0 0 0,1 0 0 0 0,-1 0-1 0 0,0 0-130 0 0,-1 2 69 0 0,-2 6 229 0 0,-1 1 1 0 0,1 0-1 0 0,1 1 0 0 0,0-1 0 0 0,1 0 0 0 0,0 1 1 0 0,1 0-1 0 0,0-1 0 0 0,1 1 0 0 0,0 0 1 0 0,1 0-1 0 0,0-1 0 0 0,0 1 0 0 0,2-1 0 0 0,1 8-298 0 0,12 17 626 0 0,-16-35-489 0 0,0-1-1 0 0,15-3 544 0 0,-10-3-565 0 0,-1 1 0 0 0,0-1 0 0 0,0 0 0 0 0,-1 0 0 0 0,0 0 0 0 0,0 0 0 0 0,0-1 0 0 0,-1 1 0 0 0,0-1-1 0 0,0 0 1 0 0,0-4-115 0 0,11-28 199 0 0,-9 28-299 0 0,0 0 1 0 0,1 0 0 0 0,1 0-1 0 0,-1 1 1 0 0,2 0 0 0 0,-1 0-1 0 0,2 1 1 0 0,-1 0 0 0 0,1 0-1 0 0,0 1 1 0 0,1 0 0 0 0,0 0-1 0 0,0 1 1 0 0,8-5 99 0 0,-14 11-568 0 0,1 0 1 0 0,-1 1-1 0 0,1-1 0 0 0,-1 0 1 0 0,1 1-1 0 0,0 0 0 0 0,-1 0 1 0 0,1 0-1 0 0,-1 0 1 0 0,1 1-1 0 0,0-1 0 0 0,-1 1 1 0 0,0 0-1 0 0,1 0 0 0 0,-1 0 1 0 0,1 1 567 0 0,-2-1-1710 0 0,-2-1-2 0 0</inkml:trace>
  <inkml:trace contextRef="#ctx0" brushRef="#br0" timeOffset="249.137">344 324 5983 0 0,'1'1'464'0'0,"8"4"323"0"0,0 0 0 0 0,0-1 0 0 0,0 0 0 0 0,0 0 0 0 0,1-1 0 0 0,-1 0 0 0 0,1 0 0 0 0,0-2 0 0 0,0 1 0 0 0,0-1 0 0 0,0 0 0 0 0,5-1-787 0 0,77-3 2584 0 0,-71 2-2652 0 0,14-8 1206 0 0,-33 8-842 0 0,-2 1 6 0 0,0 0 2 0 0,-2-2-12 0 0,-3 0-202 0 0,0-1-1 0 0,-1 1 1 0 0,1 0-1 0 0,-1 1 1 0 0,1-1-1 0 0,-1 1 1 0 0,0 0-1 0 0,0 1 1 0 0,1-1-1 0 0,-1 1 1 0 0,0 0-1 0 0,0 1 1 0 0,0-1-1 0 0,1 1 1 0 0,-1 0-1 0 0,0 1 1 0 0,1-1-1 0 0,-1 1 1 0 0,1 0-1 0 0,0 1 1 0 0,-1-1-1 0 0,-2 3-89 0 0,-6 0 121 0 0,0 0-1 0 0,1 1 0 0 0,0 1 0 0 0,0 0 0 0 0,0 1 0 0 0,1 0 0 0 0,0 1 1 0 0,1 0-1 0 0,0 1 0 0 0,-8 9-120 0 0,17-17-2 0 0,0 0-1 0 0,1-1 1 0 0,0 1 0 0 0,-1 0-1 0 0,1 0 1 0 0,0 0 0 0 0,0 0 0 0 0,0 0-1 0 0,0 0 1 0 0,0 0 0 0 0,0 0-1 0 0,1 0 1 0 0,-1 1 0 0 0,1-1 0 0 0,-1 0-1 0 0,1 0 1 0 0,0 1 0 0 0,0-1-1 0 0,0 0 1 0 0,0 0 0 0 0,0 1 0 0 0,1-1-1 0 0,-1 0 1 0 0,1 0 0 0 0,-1 1-1 0 0,1-1 1 0 0,0 0 0 0 0,0 0 0 0 0,0 0-1 0 0,0 0 1 0 0,0 0 0 0 0,0 0 0 0 0,1 0-1 0 0,-1-1 1 0 0,0 1 0 0 0,1 0-1 0 0,0-1 1 0 0,-1 1 0 0 0,1-1 0 0 0,0 1-1 0 0,0-1 1 0 0,0 0 0 0 0,0 0-1 0 0,0 0 1 0 0,0 0 0 0 0,0 0 0 0 0,0 0-1 0 0,0-1 1 0 0,1 1 0 0 0,-1-1-1 0 0,0 1 1 0 0,1-1 2 0 0,14 2-445 0 0,0 0 1 0 0,0-1-1 0 0,1-1 0 0 0,-1-1 0 0 0,0 0 0 0 0,0-1 1 0 0,0-1-1 0 0,-1-1 0 0 0,1 0 0 0 0,0-2 445 0 0,29-6-1472 0 0</inkml:trace>
  <inkml:trace contextRef="#ctx0" brushRef="#br0" timeOffset="498.061">781 290 20015 0 0,'-149'5'3305'0'0,"211"16"-1403"0"0,-56-20-1918 0 0,133 46-208 0 0,-131-44 202 0 0,-1 0-1 0 0,0 1 1 0 0,0 0 0 0 0,-1 1 0 0 0,1-1 0 0 0,-1 1 0 0 0,0 1 0 0 0,0-1 0 0 0,-1 1 0 0 0,1 0-1 0 0,-1 0 1 0 0,0 0 0 0 0,-1 1 0 0 0,0 0 0 0 0,0 0 0 0 0,0 0 0 0 0,-1 2 22 0 0,-2-6 0 0 0,0 0 1 0 0,0 1-1 0 0,0-1 0 0 0,-1 1 1 0 0,1-1-1 0 0,-1 1 1 0 0,0-1-1 0 0,0 1 0 0 0,-1-1 1 0 0,1 1-1 0 0,-1-1 1 0 0,1 1-1 0 0,-1-1 0 0 0,0 0 1 0 0,0 1-1 0 0,-1-1 0 0 0,1 0 1 0 0,-1 0-1 0 0,0 0 1 0 0,1 0-1 0 0,-1 0 0 0 0,0 0 1 0 0,-1 0-1 0 0,1-1 1 0 0,-1 1-1 0 0,0 0 0 0 0,-77 48 662 0 0,68-46-519 0 0,0 0 0 0 0,-1-2 0 0 0,1 1 0 0 0,-1-2 0 0 0,1 1 0 0 0,-1-2 1 0 0,0 0-1 0 0,0 0 0 0 0,-10-2-143 0 0,20 2-16 0 0,-1-1 0 0 0,1 0 0 0 0,0 0 0 0 0,0-1 0 0 0,-1 1 0 0 0,1 0 0 0 0,0-1 0 0 0,-1 0 0 0 0,1 0 0 0 0,0 0 0 0 0,0 0 0 0 0,0-1 0 0 0,0 1 0 0 0,0-1 0 0 0,0 1 0 0 0,1-1 0 0 0,-1 0 0 0 0,0 0 0 0 0,1-1 0 0 0,-1 1 0 0 0,1 0 1 0 0,0-1-1 0 0,0 1 0 0 0,0-1 0 0 0,0 0 0 0 0,0 0 0 0 0,1 0 0 0 0,-1 0 0 0 0,1 0 0 0 0,0 0 0 0 0,0 0 0 0 0,0 0 0 0 0,0 0 0 0 0,1-1 0 0 0,-1 1 0 0 0,1 0 0 0 0,0-1 0 0 0,0 1 0 0 0,0 0 0 0 0,0-2 16 0 0,2-1-295 0 0,0 0 0 0 0,0 1-1 0 0,1-1 1 0 0,-1 0 0 0 0,1 1-1 0 0,1-1 1 0 0,-1 1 0 0 0,1 0 0 0 0,0 0-1 0 0,0 1 1 0 0,0-1 0 0 0,1 1-1 0 0,0-1 296 0 0,19-15-1617 0 0</inkml:trace>
  <inkml:trace contextRef="#ctx0" brushRef="#br0" timeOffset="827.416">1080 299 13359 0 0,'-1'1'1027'0'0,"-19"8"-856"0"0,-42 32 8508 0 0,60-40-8601 0 0,0 1 0 0 0,0 0-1 0 0,0 0 1 0 0,0 0 0 0 0,0 0-1 0 0,0 0 1 0 0,1 0 0 0 0,-1 1-1 0 0,1-1 1 0 0,0 0 0 0 0,-1 1-1 0 0,1-1 1 0 0,0 1 0 0 0,0 0-1 0 0,1-1 1 0 0,-1 1-1 0 0,1 0 1 0 0,-1-1 0 0 0,1 1-1 0 0,0 0 1 0 0,0 0 0 0 0,0-1-1 0 0,0 1 1 0 0,0 0 0 0 0,1-1-1 0 0,-1 1 1 0 0,1 0 0 0 0,0-1-1 0 0,0 1 1 0 0,0 0 0 0 0,0-1-1 0 0,0 1 1 0 0,0-1 0 0 0,1 0-1 0 0,-1 1 1 0 0,1-1-1 0 0,0 0 1 0 0,2 2-78 0 0,4 1-17 0 0,1-1-1 0 0,1 0 1 0 0,-1 0 0 0 0,0-1-1 0 0,1 0 1 0 0,0-1 0 0 0,0 0-1 0 0,0-1 1 0 0,0 0 0 0 0,0 0-1 0 0,0-1 1 0 0,0 0 0 0 0,0-1-1 0 0,0 0 1 0 0,-1 0 0 0 0,1-1-1 0 0,0-1 1 0 0,0 0 0 0 0,-1 0-1 0 0,5-2 18 0 0,-6 2-138 0 0,1 0-1 0 0,-1-1 0 0 0,0 1 0 0 0,0-2 0 0 0,0 1 0 0 0,-1-1 0 0 0,1 0 1 0 0,-1 0-1 0 0,0-1 0 0 0,-1 0 0 0 0,1-1 0 0 0,-1 1 0 0 0,-1-1 0 0 0,1 0 0 0 0,-1 0 1 0 0,0-1-1 0 0,-1 0 0 0 0,0 0 0 0 0,0 0 0 0 0,0 0 139 0 0,-4 2 11 0 0,-15 7 431 0 0,10 3-314 0 0,0 1 0 0 0,0 0 0 0 0,1 1-1 0 0,-1-1 1 0 0,1 1 0 0 0,1 0 0 0 0,-1 0 0 0 0,1 0-1 0 0,0 0 1 0 0,0 1 0 0 0,1-1 0 0 0,0 1-1 0 0,0 0 1 0 0,0 0 0 0 0,1-1 0 0 0,0 1-1 0 0,1 0 1 0 0,-1 0 0 0 0,1 0 0 0 0,1 0-1 0 0,-1 0 1 0 0,1 3-128 0 0,-1-9-18 0 0,0 1-1 0 0,0 0 1 0 0,0 0-1 0 0,1-1 1 0 0,-1 1-1 0 0,0 0 1 0 0,1 0-1 0 0,-1-1 1 0 0,1 1-1 0 0,-1 0 0 0 0,1-1 1 0 0,0 1-1 0 0,-1-1 1 0 0,1 1-1 0 0,0-1 1 0 0,0 1-1 0 0,0-1 1 0 0,1 0-1 0 0,-1 1 1 0 0,0-1-1 0 0,0 0 1 0 0,1 0-1 0 0,-1 0 1 0 0,1 0-1 0 0,-1 0 1 0 0,1 0-1 0 0,-1 0 1 0 0,1 0-1 0 0,-1-1 1 0 0,1 1-1 0 0,0-1 1 0 0,0 1-1 0 0,-1-1 1 0 0,1 0-1 0 0,0 1 1 0 0,0-1-1 0 0,-1 0 1 0 0,1 0-1 0 0,0 0 1 0 0,0 0-1 0 0,-1-1 1 0 0,1 1-1 0 0,0 0 1 0 0,-1-1-1 0 0,1 1 1 0 0,0-1-1 0 0,-1 0 1 0 0,1 0-1 0 0,0 1 1 0 0,-1-1-1 0 0,1 0 19 0 0,77-59-4249 0 0,-64 46 2826 0 0</inkml:trace>
  <inkml:trace contextRef="#ctx0" brushRef="#br0" timeOffset="1090.522">1618 1 9215 0 0,'0'0'422'0'0,"0"0"-13"0"0,-7 4-248 0 0,-2 6 1293 0 0,0 0 0 0 0,0 0 0 0 0,1 1 0 0 0,1-1 0 0 0,0 2 0 0 0,0-1 0 0 0,1 1 0 0 0,1 0 0 0 0,0 1 0 0 0,0 3-1454 0 0,-1-1 105 0 0,1 1 1 0 0,0 0-1 0 0,1 1 0 0 0,1-1 1 0 0,1 1-1 0 0,0 0 0 0 0,1-1 1 0 0,1 1-1 0 0,1 0 0 0 0,0 0 1 0 0,1-1-1 0 0,3 11-105 0 0,-5-25-142 0 0,0 0-1 0 0,1 0 0 0 0,-1 0 1 0 0,1 0-1 0 0,0 0 1 0 0,-1 0-1 0 0,1 0 1 0 0,0 0-1 0 0,0-1 1 0 0,0 1-1 0 0,1 0 1 0 0,-1-1-1 0 0,0 1 1 0 0,1-1-1 0 0,-1 1 0 0 0,1-1 1 0 0,-1 1-1 0 0,1-1 1 0 0,-1 0-1 0 0,1 0 1 0 0,0 0-1 0 0,0 0 1 0 0,0 0-1 0 0,0 0 1 0 0,-1-1-1 0 0,1 1 1 0 0,0 0-1 0 0,0-1 0 0 0,0 0 1 0 0,1 1-1 0 0,-1-1 1 0 0,0 0 142 0 0,14-2-1579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51.509"/>
    </inkml:context>
    <inkml:brush xml:id="br0">
      <inkml:brushProperty name="width" value="0.05" units="cm"/>
      <inkml:brushProperty name="height" value="0.05" units="cm"/>
      <inkml:brushProperty name="color" value="#004F8B"/>
    </inkml:brush>
  </inkml:definitions>
  <inkml:trace contextRef="#ctx0" brushRef="#br0">200 156 9671 0 0,'0'0'748'0'0,"-7"-1"-162"0"0,-50 13 8500 0 0,45-5-8718 0 0,1 0-1 0 0,0 0 0 0 0,0 1 0 0 0,0 1 1 0 0,1 0-1 0 0,1 1 0 0 0,-1-1 0 0 0,2 2 0 0 0,-7 8-367 0 0,12-15 33 0 0,0-1-1 0 0,0 1 0 0 0,1 0 0 0 0,-1 0 0 0 0,1 0 0 0 0,0 0 0 0 0,0 0 0 0 0,1 0 0 0 0,-1 1 0 0 0,1-1 0 0 0,0 1 0 0 0,0-1 1 0 0,0 1-1 0 0,1-1 0 0 0,-1 1 0 0 0,1 0 0 0 0,0-1 0 0 0,1 1 0 0 0,-1-1 0 0 0,1 1 0 0 0,0 0 0 0 0,0-1 0 0 0,0 0 1 0 0,1 1-1 0 0,-1-1 0 0 0,1 0 0 0 0,0 1 0 0 0,1-1 0 0 0,-1-1 0 0 0,1 1 0 0 0,1 2-32 0 0,1-1-72 0 0,-1 0 0 0 0,1-1-1 0 0,0 0 1 0 0,1 0 0 0 0,-1 0 0 0 0,1 0-1 0 0,-1-1 1 0 0,1 0 0 0 0,0-1-1 0 0,0 1 1 0 0,1-1 0 0 0,-1 0 0 0 0,0 0-1 0 0,1-1 1 0 0,-1 0 0 0 0,1 0 0 0 0,0-1-1 0 0,-1 1 1 0 0,1-1 0 0 0,-1-1 0 0 0,1 1-1 0 0,-1-1 1 0 0,1-1 0 0 0,-1 1-1 0 0,3-2 73 0 0,46-15-3719 0 0,-25 4-3283 0 0</inkml:trace>
  <inkml:trace contextRef="#ctx0" brushRef="#br0" timeOffset="264.933">503 190 15519 0 0,'-10'3'357'0'0,"0"1"-1"0"0,1 0 0 0 0,0 1 1 0 0,0 0-1 0 0,0 1 1 0 0,0 0-1 0 0,1 0 1 0 0,0 1-1 0 0,0 0 0 0 0,0 0 1 0 0,1 1-1 0 0,0 0 1 0 0,-1 3-357 0 0,7-10 29 0 0,0 0 0 0 0,1 0 0 0 0,-1 1 0 0 0,0-1 0 0 0,1 0 0 0 0,-1 1 0 0 0,1-1 0 0 0,0 0 0 0 0,-1 1 0 0 0,1-1 0 0 0,0 1 0 0 0,0-1 0 0 0,0 0 0 0 0,0 1 0 0 0,0-1 0 0 0,0 1 0 0 0,0-1 0 0 0,0 1 0 0 0,1-1 0 0 0,-1 0 0 0 0,0 1 0 0 0,1-1 0 0 0,-1 0 0 0 0,1 1 0 0 0,0-1 0 0 0,-1 0 0 0 0,1 0 0 0 0,0 1 0 0 0,0-1 0 0 0,0 0 0 0 0,0 0 0 0 0,0 0 0 0 0,0 0 0 0 0,0 0 0 0 0,0 0 0 0 0,0-1 0 0 0,1 1 0 0 0,0 1-29 0 0,54 14 800 0 0,-47-15-838 0 0,1-1-1 0 0,-1 0 0 0 0,1 0 1 0 0,-1 0-1 0 0,1-1 0 0 0,-1-1 1 0 0,1 0-1 0 0,-1 0 0 0 0,0-1 1 0 0,0 0-1 0 0,0 0 0 0 0,0-1 39 0 0,-3-1 24 0 0,-17-16 695 0 0,-101-63 873 0 0,111 83-1707 0 0,1 1 1 0 0,-1-1 0 0 0,1 0-1 0 0,0 1 1 0 0,-1-1 0 0 0,1 1-1 0 0,0-1 1 0 0,0 0 0 0 0,0 1-1 0 0,-1-1 1 0 0,1 0 0 0 0,0 1-1 0 0,0-1 1 0 0,0 0 0 0 0,0 0-1 0 0,0 1 1 0 0,0-1 0 0 0,0 0-1 0 0,0 1 1 0 0,1-1-1 0 0,-1 0 1 0 0,0 1 0 0 0,0-1-1 0 0,1 0 1 0 0,-1 1 0 0 0,0-1-1 0 0,0 0 1 0 0,1 1 0 0 0,-1-1-1 0 0,1 1 1 0 0,-1-1 0 0 0,1 1-1 0 0,-1-1 1 0 0,1 1 0 0 0,-1-1-1 0 0,1 1 1 0 0,-1-1 0 0 0,1 1-1 0 0,-1 0 1 0 0,1-1-1 0 0,0 1 1 0 0,-1 0 0 0 0,1 0-1 0 0,0-1 1 0 0,-1 1 0 0 0,1 0-1 0 0,0 0 1 0 0,-1 0 0 0 0,1 0-1 0 0,0 0 1 0 0,0 0 0 0 0,-1 0-1 0 0,1 0 1 0 0,0 0 0 0 0,0 0 114 0 0,10-1-1326 0 0</inkml:trace>
  <inkml:trace contextRef="#ctx0" brushRef="#br0" timeOffset="703.482">704 301 5983 0 0,'-7'5'623'0'0,"-10"7"201"0"0,-27-1 14830 0 0,43-12-15555 0 0,1-1-1 0 0,-1 1 0 0 0,1 0 1 0 0,-1 0-1 0 0,1 0 0 0 0,0-1 1 0 0,-1 1-1 0 0,1 0 0 0 0,0 0 0 0 0,0-1 1 0 0,0 1-1 0 0,0 0 0 0 0,0-1 1 0 0,0 1-1 0 0,1 0 0 0 0,-1 0 0 0 0,0-1 1 0 0,1 1-1 0 0,-1 0 0 0 0,0 0 1 0 0,1 0-1 0 0,0-1 0 0 0,-1 1 0 0 0,1 0 1 0 0,0 0-99 0 0,6-11-34 0 0,0 1 0 0 0,1-1 0 0 0,1 2 0 0 0,-1-1-1 0 0,2 1 1 0 0,0 1 0 0 0,0 0 0 0 0,0 0 0 0 0,1 1 0 0 0,0 0 0 0 0,11-5 34 0 0,-21 12-14 0 0,1 0 0 0 0,-1 0 0 0 0,0 0 0 0 0,1 0 1 0 0,-1 0-1 0 0,1 0 0 0 0,-1 1 0 0 0,1-1 0 0 0,-1 0 0 0 0,1 1 0 0 0,0-1 0 0 0,-1 1 0 0 0,1 0 0 0 0,0-1 0 0 0,-1 1 0 0 0,1 0 1 0 0,0 0-1 0 0,-1 0 0 0 0,1 0 0 0 0,0 1 0 0 0,-1-1 0 0 0,1 0 0 0 0,0 1 0 0 0,-1-1 0 0 0,1 1 0 0 0,-1-1 0 0 0,1 1 1 0 0,0 0-1 0 0,-1 0 0 0 0,0-1 0 0 0,1 1 0 0 0,-1 0 0 0 0,0 0 0 0 0,1 1 0 0 0,-1-1 0 0 0,0 0 0 0 0,0 0 0 0 0,0 1 0 0 0,0-1 1 0 0,0 0-1 0 0,0 1 0 0 0,0-1 0 0 0,0 1 0 0 0,-1-1 0 0 0,1 1 0 0 0,0 1 14 0 0,0 6 65 0 0,0-1 1 0 0,0 1-1 0 0,-1 0 1 0 0,0 0-1 0 0,-1 0 0 0 0,0-1 1 0 0,0 1-1 0 0,-1 0 0 0 0,-2 5-65 0 0,-5 59 467 0 0,10-72-464 0 0,-1-1 0 0 0,0 1 0 0 0,0-1 1 0 0,1 1-1 0 0,-1-1 0 0 0,0 1 0 0 0,0-1 1 0 0,1 1-1 0 0,-1-1 0 0 0,1 1 0 0 0,-1-1 0 0 0,0 0 1 0 0,1 1-1 0 0,-1-1 0 0 0,1 1 0 0 0,-1-1 1 0 0,1 0-1 0 0,-1 0 0 0 0,1 1 0 0 0,-1-1 0 0 0,1 0 1 0 0,-1 0-1 0 0,1 0 0 0 0,0 0 0 0 0,-1 1 1 0 0,1-1-1 0 0,-1 0 0 0 0,1 0 0 0 0,-1 0 0 0 0,1 0 1 0 0,0 0-1 0 0,-1 0 0 0 0,1-1 0 0 0,-1 1 1 0 0,1 0-1 0 0,-1 0 0 0 0,1 0 0 0 0,-1 0 0 0 0,1-1 1 0 0,-1 1-1 0 0,1 0 0 0 0,-1 0 0 0 0,1-1 1 0 0,-1 1-1 0 0,1-1 0 0 0,-1 1 0 0 0,1 0 0 0 0,-1-1 1 0 0,0 1-1 0 0,1-1 0 0 0,-1 1 0 0 0,1-1-3 0 0,27-21-98 0 0,135-150-218 0 0,-131 153 244 0 0,-20 26 72 0 0,-10 1 42 0 0,0 0 0 0 0,0 0 0 0 0,-1 1-1 0 0,0-1 1 0 0,-1 0 0 0 0,1 1 0 0 0,-2-1 0 0 0,1 1 0 0 0,-1-1-1 0 0,0 0 1 0 0,-1 1-42 0 0,-2 37 180 0 0,4-40-217 0 0,0 1 1 0 0,0 0-1 0 0,0-1 0 0 0,1 1 0 0 0,0-1 0 0 0,0 0 1 0 0,1 1-1 0 0,0-1 0 0 0,0 0 0 0 0,3 5 37 0 0,-4-10-361 0 0,0-1-747 0 0,17-5-3015 0 0,-9 0-3301 0 0</inkml:trace>
  <inkml:trace contextRef="#ctx0" brushRef="#br0" timeOffset="1125.398">1312 1 17791 0 0,'-12'8'1904'0'0,"8"-3"-1743"0"0,0 0-1 0 0,0 1 1 0 0,1-1-1 0 0,0 1 1 0 0,0-1-1 0 0,0 1 1 0 0,1 0-1 0 0,-1 0 1 0 0,2 0 0 0 0,-1 1-1 0 0,1-1 1 0 0,-1 0-1 0 0,2 0 1 0 0,-1 7-161 0 0,0-10 24 0 0,-9 321 1773 0 0,9-321-1969 0 0,1 11 1100 0 0,6-18 160 0 0,7-16-1079 0 0,0 1 0 0 0,1 0 0 0 0,1 1 0 0 0,1 1 0 0 0,1 0 0 0 0,0 1-1 0 0,1 1 1 0 0,0 0 0 0 0,1 2 0 0 0,1 0 0 0 0,14-6-9 0 0,-32 17-13 0 0,1 1 0 0 0,-1-1 1 0 0,1 1-1 0 0,-1 0 0 0 0,1 0 1 0 0,-1 0-1 0 0,1 0 0 0 0,0 0 0 0 0,-1 1 1 0 0,1-1-1 0 0,0 1 0 0 0,0-1 1 0 0,0 1-1 0 0,-1 0 0 0 0,1 0 0 0 0,0 1 1 0 0,0-1-1 0 0,-1 1 0 0 0,1-1 1 0 0,0 1-1 0 0,-1 0 0 0 0,1 0 0 0 0,0 0 1 0 0,-1 0-1 0 0,1 0 0 0 0,-1 1 1 0 0,0-1-1 0 0,1 1 0 0 0,-1-1 0 0 0,0 1 1 0 0,0 0-1 0 0,0 0 0 0 0,0 0 1 0 0,0 0-1 0 0,0 0 0 0 0,-1 1 0 0 0,1-1 1 0 0,-1 1-1 0 0,0-1 0 0 0,1 1 1 0 0,-1-1-1 0 0,0 1 0 0 0,-1-1 13 0 0,1 5 66 0 0,0 0-1 0 0,-1 0 1 0 0,-1-1 0 0 0,1 1-1 0 0,-1 0 1 0 0,0 0 0 0 0,0-1-1 0 0,-1 1 1 0 0,0-1 0 0 0,0 1-1 0 0,0-1 1 0 0,-1 0 0 0 0,0 0-1 0 0,0 0 1 0 0,-1 0 0 0 0,0 0-1 0 0,0-1 1 0 0,0 0 0 0 0,0 0-1 0 0,-1 0 1 0 0,0 0 0 0 0,0-1-1 0 0,-3 2-65 0 0,-7 6 228 0 0,0-2-1 0 0,-1 0 1 0 0,-1 0-1 0 0,1-2 1 0 0,-1 0-1 0 0,-1-1 1 0 0,-17 5-228 0 0,32-10 10 0 0,0 0 0 0 0,1-1 0 0 0,-2 0 1 0 0,1 1-1 0 0,0-1 0 0 0,0 0 0 0 0,0 0 1 0 0,-1-1-1 0 0,1 1 0 0 0,0-1 0 0 0,0 0 1 0 0,-1 0-1 0 0,1 0 0 0 0,0 0 0 0 0,-1 0 1 0 0,1-1-1 0 0,0 1 0 0 0,-1-1 0 0 0,1 0 1 0 0,0 0-1 0 0,0 0 0 0 0,0-1 0 0 0,0 1 1 0 0,0-1-1 0 0,0 1 0 0 0,0-1 0 0 0,1 0 1 0 0,-1 0-1 0 0,0-1 0 0 0,1 1 0 0 0,0 0 1 0 0,0-1-1 0 0,-1 1 0 0 0,1-1 0 0 0,1 0 1 0 0,-1 0-1 0 0,0 0 0 0 0,0-1-10 0 0,1 0-100 0 0,0 0 0 0 0,1 1-1 0 0,-1-1 1 0 0,1 0 0 0 0,0 1 0 0 0,0-1-1 0 0,0 0 1 0 0,1 1 0 0 0,-1-1 0 0 0,1 0 0 0 0,0 1-1 0 0,0-1 1 0 0,0 1 0 0 0,1-1 0 0 0,-1 1-1 0 0,1 0 1 0 0,1-3 100 0 0,28-28-4447 0 0,-11 20-3878 0 0</inkml:trace>
  <inkml:trace contextRef="#ctx0" brushRef="#br0" timeOffset="1377.626">1713 350 18343 0 0,'-6'7'437'0'0,"1"1"-1"0"0,-1 0 1 0 0,2 0 0 0 0,-1 0-1 0 0,1 1 1 0 0,0-1-1 0 0,1 1 1 0 0,0 0-1 0 0,0 4-436 0 0,2-12 623 0 0,1-1-268 0 0,0 0-119 0 0,0 0-20 0 0,12-14-7 0 0,32-90-8849 0 0,-36 80 2048 0 0</inkml:trace>
  <inkml:trace contextRef="#ctx0" brushRef="#br0" timeOffset="1856.684">1763 31 9671 0 0,'0'0'748'0'0,"-13"8"911"0"0,-3 22 3800 0 0,17-23-5433 0 0,-1 0 0 0 0,1 0-1 0 0,0 1 1 0 0,0-1 0 0 0,1 0-1 0 0,0 0 1 0 0,0-1 0 0 0,1 1-1 0 0,-1 0 1 0 0,4 4-26 0 0,44 61-2784 0 0,-2-4-4700 0 0,-46-53 8614 0 0,-22 4 8581 0 0,19-19-8356 0 0,1 0-38 0 0,-7-13 1351 0 0,9 8-2570 0 0,0-1-1 0 0,0 0 1 0 0,0 0-1 0 0,1 1 0 0 0,0-1 1 0 0,0 1-1 0 0,0 0 1 0 0,1 0-1 0 0,0 0 1 0 0,0 0-1 0 0,0 1 1 0 0,0 0-1 0 0,1 0 1 0 0,0 0-1 0 0,0 0 1 0 0,0 1-1 0 0,0-1 1 0 0,0 1-1 0 0,5-2-97 0 0,-7 3 5 0 0,0-1 0 0 0,0 1 0 0 0,0 0 0 0 0,1 0 0 0 0,-1 0 1 0 0,0 1-1 0 0,1-1 0 0 0,-1 1 0 0 0,1 0 0 0 0,-1 0 0 0 0,1 0 0 0 0,0 0 0 0 0,0 0 0 0 0,-1 1 0 0 0,1 0 0 0 0,0 0 0 0 0,0 0 0 0 0,-1 0 0 0 0,1 0 1 0 0,0 1-1 0 0,0 0 0 0 0,-1 0 0 0 0,1 0 0 0 0,0 0 0 0 0,-1 0 0 0 0,1 1 0 0 0,-1 0 0 0 0,0-1 0 0 0,0 1 0 0 0,1 0 0 0 0,-1 1 0 0 0,0-1 0 0 0,-1 1 1 0 0,1-1-1 0 0,0 1 0 0 0,-1 0 0 0 0,1 0 0 0 0,-1 0 0 0 0,0 0 0 0 0,0 0 0 0 0,0 1-5 0 0,30 158-96 0 0,-32-161 41 0 0,1 1-1 0 0,0-1 1 0 0,0 1 0 0 0,0-1-1 0 0,0 1 1 0 0,0-1 0 0 0,0 0-1 0 0,0 0 1 0 0,1 1-1 0 0,-1-1 1 0 0,0 0 0 0 0,1 0-1 0 0,-1 0 1 0 0,1-1 0 0 0,-1 1-1 0 0,1 0 1 0 0,0 0-1 0 0,-1-1 1 0 0,1 1 0 0 0,-1-1-1 0 0,1 1 1 0 0,0-1 0 0 0,0 0-1 0 0,-1 0 1 0 0,1 0-1 0 0,0 0 1 0 0,-1 0 0 0 0,1 0-1 0 0,0 0 1 0 0,0-1 0 0 0,-1 1-1 0 0,1 0 1 0 0,0-1-1 0 0,0 0 56 0 0,57-23-2194 0 0,42-31 479 0 0,-80 41 1746 0 0,-17 12 92 0 0,-1 0 1 0 0,1 0-1 0 0,0-1 1 0 0,-1 1-1 0 0,0-1 1 0 0,0 0-1 0 0,0 0 1 0 0,0 0-1 0 0,0 0 1 0 0,0 0-1 0 0,-1 0 1 0 0,1-1-1 0 0,-1 0 1 0 0,0 1-1 0 0,0-1 1 0 0,0-2-124 0 0,8-56 553 0 0,-10 61-535 0 0,0-1-1 0 0,0 1 1 0 0,0 0 0 0 0,0-1 0 0 0,0 1 0 0 0,0 0 0 0 0,0-1 0 0 0,-1 1 0 0 0,1-1 0 0 0,-1 1 0 0 0,1 0 0 0 0,-1 0 0 0 0,1-1-1 0 0,-1 1 1 0 0,0 0 0 0 0,1 0 0 0 0,-1 0 0 0 0,0 0 0 0 0,0-1 0 0 0,0 1 0 0 0,0 1 0 0 0,0-1 0 0 0,0 0 0 0 0,0 0 0 0 0,0 0-1 0 0,0 0 1 0 0,-1 1 0 0 0,1-1 0 0 0,0 0 0 0 0,0 1 0 0 0,-1 0 0 0 0,1-1 0 0 0,0 1 0 0 0,-1-1 0 0 0,1 1 0 0 0,-1 0 0 0 0,1 0-1 0 0,0 0 1 0 0,-1 0 0 0 0,1 0 0 0 0,0 0 0 0 0,-2 1-18 0 0,-2 1 127 0 0,0 1-1 0 0,0-1 1 0 0,0 1-1 0 0,1 1 1 0 0,-1-1-1 0 0,1 1 1 0 0,0 0-1 0 0,0-1 1 0 0,0 2 0 0 0,1-1-1 0 0,0 0 1 0 0,-1 1-1 0 0,1 0 1 0 0,1-1-1 0 0,-1 1 1 0 0,1 1-1 0 0,0-1 1 0 0,0 0-1 0 0,0 0 1 0 0,1 1-1 0 0,0-1 1 0 0,0 1 0 0 0,0-1-1 0 0,1 1 1 0 0,-1-1-1 0 0,1 1 1 0 0,1-1-1 0 0,-1 1 1 0 0,1-1-1 0 0,0 1 1 0 0,0-1-1 0 0,1 1-126 0 0,0 3 28 0 0,1 0-1 0 0,0-1 1 0 0,1 1-1 0 0,-1-1 0 0 0,2 0 1 0 0,-1 0-1 0 0,1 0 0 0 0,0-1 1 0 0,1 1-1 0 0,0-1 1 0 0,0 0-1 0 0,1-1 0 0 0,-1 0 1 0 0,1 0-1 0 0,1 0 0 0 0,-1-1 1 0 0,1 0-1 0 0,0 0 1 0 0,0-1-1 0 0,0 0 0 0 0,1-1 1 0 0,0 1-1 0 0,-1-2 1 0 0,1 1-1 0 0,0-1 0 0 0,0-1 1 0 0,0 1-1 0 0,8-1-27 0 0,-2 0-254 0 0,-1-1 0 0 0,1-1 0 0 0,-1 0-1 0 0,1 0 1 0 0,-1-2 0 0 0,1 1 0 0 0,-1-2 0 0 0,0 0-1 0 0,0-1 1 0 0,-1 0 0 0 0,1-1 0 0 0,-1-1 0 0 0,-1 0-1 0 0,10-7 255 0 0,4-6-1417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50.441"/>
    </inkml:context>
    <inkml:brush xml:id="br0">
      <inkml:brushProperty name="width" value="0.05" units="cm"/>
      <inkml:brushProperty name="height" value="0.05" units="cm"/>
      <inkml:brushProperty name="color" value="#004F8B"/>
    </inkml:brush>
  </inkml:definitions>
  <inkml:trace contextRef="#ctx0" brushRef="#br0">154 1 10135 0 0,'-1'1'778'0'0,"-6"45"3077"0"0,-2 7 5375 0 0,5-17-7814 0 0,1 9-917 0 0,3 1 1 0 0,1 0 0 0 0,2 0-1 0 0,8 36-499 0 0,-10-74-958 0 0,0-6-304 0 0,-1-2-1452 0 0,0 0-5581 0 0</inkml:trace>
  <inkml:trace contextRef="#ctx0" brushRef="#br0" timeOffset="155.974">0 301 18055 0 0,'0'0'407'0'0,"8"0"550"0"0,159-12 1612 0 0,-96 3-5048 0 0,-37 5-903 0 0,-12 1-2698 0 0</inkml:trace>
  <inkml:trace contextRef="#ctx0" brushRef="#br0" timeOffset="353.351">455 222 16583 0 0,'0'0'374'0'0,"0"0"54"0"0,0 0 24 0 0,-15-3 118 0 0,6 5-189 0 0,0 0 0 0 0,0 1 0 0 0,1 0 0 0 0,-1 0 0 0 0,1 1-1 0 0,0 0 1 0 0,0 0 0 0 0,0 1 0 0 0,0 0 0 0 0,1 1 0 0 0,0-1 0 0 0,0 1-1 0 0,0 1 1 0 0,1-1 0 0 0,0 1 0 0 0,0 0 0 0 0,1 1 0 0 0,0-1 0 0 0,0 1-1 0 0,0 2-380 0 0,3-7 46 0 0,-1 0-1 0 0,2 0 0 0 0,-1 1 1 0 0,0-1-1 0 0,1 1 0 0 0,-1 0 1 0 0,1-1-1 0 0,0 1 0 0 0,0 0 0 0 0,1 0 1 0 0,-1-1-1 0 0,1 1 0 0 0,0 0 1 0 0,0 0-1 0 0,0 0 0 0 0,0 0 1 0 0,1-1-1 0 0,-1 1 0 0 0,1 0 1 0 0,0 0-1 0 0,0-1 0 0 0,1 1 0 0 0,-1 0 1 0 0,1-1-1 0 0,-1 1 0 0 0,1-1 1 0 0,0 0-1 0 0,1 0 0 0 0,-1 0 1 0 0,0 0-1 0 0,1 0 0 0 0,0 0 1 0 0,0 0-1 0 0,0-1 0 0 0,0 0 0 0 0,0 1 1 0 0,0-1-1 0 0,0 0 0 0 0,1-1 1 0 0,-1 1-1 0 0,1 0 0 0 0,0-1 1 0 0,-1 0-1 0 0,1 0 0 0 0,0 0 0 0 0,-1 0 1 0 0,3-1-46 0 0,0 0-57 0 0,0 0 0 0 0,0-1 1 0 0,-1 1-1 0 0,1-1 0 0 0,0-1 1 0 0,-1 1-1 0 0,1-1 0 0 0,-1 0 0 0 0,0 0 1 0 0,0-1-1 0 0,0 1 0 0 0,0-1 1 0 0,0 0-1 0 0,0-1 0 0 0,-1 1 1 0 0,1-1-1 0 0,-1 0 0 0 0,0 0 0 0 0,0 0 1 0 0,0-1-1 0 0,-1 1 0 0 0,0-1 1 0 0,0 0-1 0 0,0 0 0 0 0,0 0 1 0 0,-1 0-1 0 0,1 0 0 0 0,-2-1 1 0 0,1 1-1 0 0,0-1 0 0 0,-1 1 0 0 0,0-1 1 0 0,0 0-1 0 0,-1 1 0 0 0,0-1 1 0 0,0 0-1 0 0,0 0 0 0 0,-1 1 1 0 0,1-1-1 0 0,-1 0 0 0 0,-1 1 0 0 0,1-1 57 0 0,-16-36-2601 0 0,4 21-5779 0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48.555"/>
    </inkml:context>
    <inkml:brush xml:id="br0">
      <inkml:brushProperty name="width" value="0.05" units="cm"/>
      <inkml:brushProperty name="height" value="0.05" units="cm"/>
      <inkml:brushProperty name="color" value="#004F8B"/>
    </inkml:brush>
  </inkml:definitions>
  <inkml:trace contextRef="#ctx0" brushRef="#br0">26 303 6911 0 0,'0'0'528'0'0,"4"-11"100"0"0,-3 10 9075 0 0,-12 109-5434 0 0,-9 68-2584 0 0,21-168-1605 0 0,-1-7 6 0 0,14-14-4 0 0,41-105 101 0 0,-40 77-171 0 0,26-42 153 0 0,-35 77-98 0 0,-1 2 10 0 0,30 7-10 0 0,-30 0-41 0 0,-1 1 1 0 0,1-1-1 0 0,-1 1 1 0 0,0-1-1 0 0,0 1 0 0 0,0 1 1 0 0,0-1-1 0 0,-1 0 0 0 0,1 1 1 0 0,-1 0-1 0 0,0 0 0 0 0,-1 0 1 0 0,1 0-1 0 0,-1 0 0 0 0,0 0 1 0 0,0 1-1 0 0,-1-1 1 0 0,0 1-1 0 0,0-1 0 0 0,0 1 1 0 0,0-1-1 0 0,-1 1 0 0 0,0 0 1 0 0,0-1-1 0 0,-1 1 0 0 0,1 0 1 0 0,-1-1-1 0 0,-1 1 0 0 0,1-1 1 0 0,-2 4-27 0 0,3-7 137 0 0,0-2-1 0 0,0 0 0 0 0,0 0-12 0 0,3-17-48 0 0,0 11-107 0 0,1 0 0 0 0,0 1 0 0 0,0-1 0 0 0,0 1 0 0 0,0 0 0 0 0,1 0 0 0 0,0 1 0 0 0,0-1 0 0 0,0 1 0 0 0,1 0 0 0 0,-1 0 0 0 0,1 1 0 0 0,0 0 0 0 0,0 0 0 0 0,0 0-1 0 0,0 1 1 0 0,1 0 0 0 0,-1 0 0 0 0,1 0 0 0 0,-1 1 0 0 0,1 0 0 0 0,0 0 0 0 0,-1 1 0 0 0,1 0 0 0 0,0 0 31 0 0,-2 2-12 0 0,0 0 0 0 0,0 1 0 0 0,0-1 0 0 0,-1 1 0 0 0,1 0 0 0 0,-1 1 0 0 0,0-1 0 0 0,0 1 0 0 0,0-1 0 0 0,0 1 0 0 0,-1 0 0 0 0,1 1 0 0 0,-1-1 0 0 0,0 1-1 0 0,-1-1 1 0 0,1 1 0 0 0,-1 0 0 0 0,0 0 0 0 0,0 0 0 0 0,0 0 0 0 0,-1 0 0 0 0,0 1 0 0 0,0-1 0 0 0,0 0 0 0 0,0 1 0 0 0,-1 3 12 0 0,10 30 57 0 0,-10-39-58 0 0,1 1 0 0 0,-1-1 0 0 0,0 1 0 0 0,0-1 0 0 0,0 0-1 0 0,0 1 1 0 0,1-1 0 0 0,-1 0 0 0 0,0 0 0 0 0,0 1 0 0 0,1-1 0 0 0,-1 0 0 0 0,0 1 0 0 0,0-1-1 0 0,1 0 1 0 0,-1 0 0 0 0,0 0 0 0 0,1 1 0 0 0,-1-1 0 0 0,0 0 0 0 0,1 0 0 0 0,-1 0-1 0 0,0 0 1 0 0,1 0 0 0 0,-1 0 0 0 0,1 0 0 0 0,-1 0 0 0 0,0 1 0 0 0,1-1 0 0 0,-1 0 0 0 0,0-1-1 0 0,1 1 1 0 0,-1 0 0 0 0,1 0 0 0 0,-1 0 0 0 0,0 0 0 0 0,1 0 0 0 0,-1 0 0 0 0,0 0 0 0 0,1 0-1 0 0,-1-1 1 0 0,0 1 0 0 0,1 0 0 0 0,-1 0 0 0 0,0-1 0 0 0,1 1 0 0 0,-1 0 0 0 0,0 0-1 0 0,0-1 1 0 0,1 1 0 0 0,-1 0 0 0 0,0-1 0 0 0,0 1 0 0 0,0 0 1 0 0,1-1-17 0 0,38-49-3658 0 0,-29 36 2027 0 0</inkml:trace>
  <inkml:trace contextRef="#ctx0" brushRef="#br0" timeOffset="328.848">676 340 9215 0 0,'0'0'422'0'0,"-8"13"148"0"0,7-12-430 0 0,0 0 0 0 0,1 0 0 0 0,-1 0 0 0 0,0 1 0 0 0,0-1-1 0 0,1 0 1 0 0,-1 0 0 0 0,1 0 0 0 0,-1 1 0 0 0,1-1 0 0 0,0 0 0 0 0,-1 1-1 0 0,1-1 1 0 0,0 0 0 0 0,0 1 0 0 0,0-1 0 0 0,0 0 0 0 0,0 1-1 0 0,0-1 1 0 0,0 0 0 0 0,0 1 0 0 0,1-1 0 0 0,-1 0 0 0 0,0 1 0 0 0,1-1-1 0 0,-1 0 1 0 0,1 0 0 0 0,0 1 0 0 0,-1-1 0 0 0,1 0 0 0 0,0 0-1 0 0,0 0 1 0 0,-1 0 0 0 0,1 0 0 0 0,0 0 0 0 0,0 0 0 0 0,0 0 0 0 0,0 0-1 0 0,1 0 1 0 0,-1-1 0 0 0,0 1 0 0 0,1 0-140 0 0,49 3 5896 0 0,-38-5-5890 0 0,-1-1 0 0 0,1 0 1 0 0,-1-1-1 0 0,0-1 1 0 0,1 0-1 0 0,-2 0 0 0 0,1-1 1 0 0,-1-1-1 0 0,1 0 1 0 0,-1-1-1 0 0,7-5-6 0 0,-17 11-3 0 0,1 0 1 0 0,-1 0-1 0 0,0 0 0 0 0,0 0 0 0 0,0 0 0 0 0,0 0 1 0 0,0 0-1 0 0,0 0 0 0 0,0 0 0 0 0,-1 0 0 0 0,1-1 1 0 0,0 1-1 0 0,-1 0 0 0 0,1 0 0 0 0,-1-1 0 0 0,1 1 0 0 0,-1 0 1 0 0,1-1-1 0 0,-1 1 0 0 0,0-1 0 0 0,0 1 0 0 0,0 0 1 0 0,0-1-1 0 0,0 1 0 0 0,0-1 0 0 0,0 1 0 0 0,0-1 1 0 0,0 1-1 0 0,-1 0 0 0 0,1-1 0 0 0,-1 1 0 0 0,1 0 1 0 0,-1-1-1 0 0,1 1 0 0 0,-1 0 0 0 0,0 0 0 0 0,0-1 1 0 0,0 1-1 0 0,1 0 0 0 0,-1 0 0 0 0,0 0 0 0 0,0 0 1 0 0,-1 0-1 0 0,1 0 0 0 0,0 0 0 0 0,0 1 0 0 0,0-1 1 0 0,0 0-1 0 0,-1 1 0 0 0,1-1 0 0 0,0 1 0 0 0,-1-1 1 0 0,1 1-1 0 0,-1-1 0 0 0,1 1 0 0 0,0 0 0 0 0,-1 0 1 0 0,1 0 2 0 0,-8-1 95 0 0,1 0 0 0 0,0 1 1 0 0,0 0-1 0 0,0 1 0 0 0,0 0 1 0 0,0 0-1 0 0,0 1 0 0 0,0 0 1 0 0,0 0-1 0 0,0 1 0 0 0,1 0 1 0 0,-1 0-1 0 0,1 1 0 0 0,0 0 1 0 0,0 0-1 0 0,0 1 1 0 0,0 0-1 0 0,1 0 0 0 0,0 0 1 0 0,0 1-1 0 0,0 0 0 0 0,1 0 1 0 0,0 1-1 0 0,0-1 0 0 0,1 1 1 0 0,0 0-1 0 0,0 0 0 0 0,0 1 1 0 0,-2 6-96 0 0,4-10 24 0 0,0 0 1 0 0,0 1-1 0 0,1-1 1 0 0,-1 1 0 0 0,1-1-1 0 0,0 1 1 0 0,0 0-1 0 0,0 0 1 0 0,1-1-1 0 0,-1 1 1 0 0,1 0-1 0 0,1 0 1 0 0,-1 0 0 0 0,1-1-1 0 0,-1 1 1 0 0,1 0-1 0 0,1-1 1 0 0,-1 1-1 0 0,1-1 1 0 0,-1 1-1 0 0,1-1 1 0 0,1 1-1 0 0,-1-1 1 0 0,1 0 0 0 0,-1 0-1 0 0,1 0 1 0 0,0-1-1 0 0,0 1 1 0 0,1-1-1 0 0,-1 1 1 0 0,1-1-1 0 0,0 0 1 0 0,0-1 0 0 0,0 1-1 0 0,0 0 1 0 0,0-1-1 0 0,0 0 1 0 0,1 0-1 0 0,-1-1 1 0 0,1 1-1 0 0,2 0-24 0 0,1-2-325 0 0,0 0 0 0 0,-1-1-1 0 0,1 0 1 0 0,0 0-1 0 0,-1-1 1 0 0,0 0-1 0 0,1 0 1 0 0,-1-1-1 0 0,0 1 1 0 0,0-2 0 0 0,0 1-1 0 0,2-2 326 0 0,18-12-7944 0 0</inkml:trace>
  <inkml:trace contextRef="#ctx0" brushRef="#br0" timeOffset="597.79">1111 0 17967 0 0,'-4'7'1632'0'0,"1"3"-1317"0"0,2 0 0 0 0,-1-1 0 0 0,1 1 0 0 0,0 0 0 0 0,1 0 0 0 0,0 0 0 0 0,1 0 0 0 0,0 0-1 0 0,0-1 1 0 0,1 3-315 0 0,2 20 983 0 0,4 51-507 0 0,-3 1 0 0 0,-4 0 0 0 0,-6 27-476 0 0,-5-62-1908 0 0,-17-54-2660 0 0,14-3 3132 0 0</inkml:trace>
  <inkml:trace contextRef="#ctx0" brushRef="#br0" timeOffset="981.782">933 371 14743 0 0,'0'0'672'0'0,"0"0"-9"0"0,1 0-424 0 0,35 0 570 0 0,0-1 0 0 0,-1-1 1 0 0,0-2-1 0 0,20-6-809 0 0,-45 8-189 0 0,-1 0 1 0 0,1-1-1 0 0,-1-1 1 0 0,0 1-1 0 0,0-1 0 0 0,0-1 1 0 0,-1 0-1 0 0,1 0 1 0 0,-1-1-1 0 0,0 0 0 0 0,-1 0 1 0 0,1-1-1 0 0,-1 1 1 0 0,-1-2-1 0 0,1 1 0 0 0,-1-1 1 0 0,-1 0-1 0 0,6-9 189 0 0,-9 12-111 0 0,1 0-1 0 0,-1 0 1 0 0,0-1-1 0 0,0 1 0 0 0,0-1 1 0 0,-1 1-1 0 0,0-1 1 0 0,0 0-1 0 0,-1 0 1 0 0,1 1-1 0 0,-1-1 1 0 0,-1-2 111 0 0,1 7 572 0 0,-2 1 2030 0 0,-1 5 617 0 0,-3 21-2459 0 0,2 0 0 0 0,1 1 1 0 0,1 0-1 0 0,1-1 0 0 0,2 19-760 0 0,-1-38 66 0 0,0 4-1 0 0,-1 1 0 0 0,2-1 0 0 0,-1 1 1 0 0,2-1-1 0 0,0 1 0 0 0,0-1 0 0 0,1 0 0 0 0,0 0 1 0 0,1 0-1 0 0,0 0 0 0 0,1 0 0 0 0,0-1 0 0 0,1 2-65 0 0,-5-11 3 0 0,0 0-1 0 0,0 0 0 0 0,0 1 0 0 0,0-1 1 0 0,0 0-1 0 0,1 0 0 0 0,-1 0 0 0 0,0-1 0 0 0,0 1 1 0 0,1 0-1 0 0,-1 0 0 0 0,0-1 0 0 0,1 1 1 0 0,-1 0-1 0 0,1-1 0 0 0,-1 0 0 0 0,0 1 0 0 0,1-1 1 0 0,-1 0-1 0 0,1 0 0 0 0,-1 0 0 0 0,1 0 1 0 0,-1 0-1 0 0,1 0 0 0 0,-1 0 0 0 0,1 0 1 0 0,-1 0-1 0 0,1-1 0 0 0,-1 1 0 0 0,1-1 0 0 0,-1 1 1 0 0,1-1-1 0 0,-1 0 0 0 0,0 1 0 0 0,1-1 1 0 0,-1 0-1 0 0,0 0 0 0 0,0 0 0 0 0,1-1-2 0 0,41-47-23 0 0,-43 48 23 0 0,25-35-66 0 0,82-104-1317 0 0,-106 139 1218 0 0,-1 18 74 0 0,-3 1 96 0 0,1-13-2 0 0,1-1 0 0 0,0 1 0 0 0,0 0 0 0 0,0-1 0 0 0,0 1 0 0 0,1 0 0 0 0,0-1 0 0 0,0 1 0 0 0,0 0 0 0 0,0-1 0 0 0,1 1 0 0 0,0 0-1 0 0,0-1 1 0 0,0 1 0 0 0,0-1 0 0 0,1 1 0 0 0,0-1 0 0 0,0 0 0 0 0,0 0 0 0 0,1 1-3 0 0,1-3-262 0 0,1 0 0 0 0,0-1-1 0 0,-1 0 1 0 0,1 0 0 0 0,0 0 0 0 0,-1-1 0 0 0,1 0-1 0 0,0 0 1 0 0,0 0 0 0 0,0 0 0 0 0,-1-1 0 0 0,1 1-1 0 0,0-1 1 0 0,0-1 0 0 0,-1 1 0 0 0,1-1-1 0 0,-1 1 1 0 0,1-1 0 0 0,-1-1 0 0 0,0 1 0 0 0,0 0 262 0 0,10-6-2182 0 0,-1 0-4002 0 0</inkml:trace>
  <inkml:trace contextRef="#ctx0" brushRef="#br0" timeOffset="1229.936">1784 266 6911 0 0,'0'0'528'0'0,"0"0"3"0"0,0 0 1276 0 0,0 0 595 0 0,0 0 118 0 0,0 0-210 0 0,-6 6-130 0 0,3-1-2065 0 0,0 1 1 0 0,0-1 0 0 0,1 1 0 0 0,0-1 0 0 0,0 1 0 0 0,0 0 0 0 0,1 0 0 0 0,0 0 0 0 0,0 0 0 0 0,0 0 0 0 0,1 0 0 0 0,0 0 0 0 0,0 0 0 0 0,1 0 0 0 0,-1 0 0 0 0,1 0 0 0 0,1 0 0 0 0,-1-1 0 0 0,1 1-1 0 0,0 0 1 0 0,0-1 0 0 0,1 1 0 0 0,-1-1 0 0 0,1 1 0 0 0,3 2-116 0 0,5 7 0 0 0,4-10 67 0 0,-13-5-29 0 0,-1 0 1 0 0,1-1-1 0 0,-1 1 0 0 0,0 0 1 0 0,1-1-1 0 0,-1 1 0 0 0,0-1 1 0 0,1 0-1 0 0,-1 1 1 0 0,0-1-1 0 0,0 0 0 0 0,0 0 1 0 0,0 0-1 0 0,1 0 0 0 0,-1 0 1 0 0,-1 0-1 0 0,1 0 0 0 0,0 0 1 0 0,0 0-1 0 0,0 0 1 0 0,0 0-1 0 0,-1-1 0 0 0,1 1 1 0 0,-1 0-1 0 0,1-1 0 0 0,-1 1 1 0 0,1 0-1 0 0,-1-1 1 0 0,0 1-1 0 0,1-1 0 0 0,-1 1 1 0 0,0 0-1 0 0,0-1 0 0 0,0 1 1 0 0,0-1-1 0 0,-1 1 1 0 0,1-2-39 0 0,-12-52 1724 0 0,7 44-1614 0 0,0 0 0 0 0,-1 1 1 0 0,0 0-1 0 0,0 0 0 0 0,-1 0 1 0 0,0 0-1 0 0,-1 1 0 0 0,-4-4-110 0 0,11 12-191 0 0,-1-2 205 0 0,0 2-2879 0 0,2 1 1358 0 0</inkml:trace>
  <inkml:trace contextRef="#ctx0" brushRef="#br0" timeOffset="1604.727">2129 17 6447 0 0,'0'0'298'0'0,"0"0"-10"0"0,0 1-188 0 0,3 44 10464 0 0,5 1-4836 0 0,36 89-2741 0 0,-41-126-3002 0 0,0 1-1 0 0,1-1 0 0 0,1 0 0 0 0,-1 0 0 0 0,2 0 1 0 0,-1-1-1 0 0,1 0 0 0 0,0 0 0 0 0,1 0 0 0 0,0-1 1 0 0,0 0-1 0 0,0 0 0 0 0,1 0 0 0 0,4 2 16 0 0,-10-8-48 0 0,-1-1 0 0 0,0 1 1 0 0,0-1-1 0 0,0 1 0 0 0,1 0 0 0 0,-1-1 0 0 0,0 0 0 0 0,1 1 0 0 0,-1-1 1 0 0,0 0-1 0 0,1 0 0 0 0,-1 0 0 0 0,1 0 0 0 0,-1 0 0 0 0,0 0 1 0 0,1 0-1 0 0,-1 0 0 0 0,0 0 0 0 0,1-1 0 0 0,-1 1 0 0 0,0-1 0 0 0,1 1 1 0 0,-1-1-1 0 0,0 1 0 0 0,0-1 0 0 0,0 0 0 0 0,1 1 0 0 0,-1-1 1 0 0,0 0-1 0 0,0 0 0 0 0,0 0 0 0 0,0 0 0 0 0,0 0 0 0 0,-1 0 0 0 0,1 0 1 0 0,0 0-1 0 0,0-1 0 0 0,-1 1 0 0 0,1 0 0 0 0,-1 0 0 0 0,1-1 0 0 0,-1 1 1 0 0,1 0-1 0 0,-1 0 0 0 0,0-1 0 0 0,1 1 0 0 0,-1-1 0 0 0,0 1 1 0 0,0 0-1 0 0,0-1 0 0 0,0 1 0 0 0,0 0 0 0 0,-1-1 0 0 0,1 1 0 0 0,0 0 1 0 0,-1-1-1 0 0,1 1 0 0 0,-1 0 0 0 0,1-1 0 0 0,-1 1 0 0 0,1 0 1 0 0,-1 0 46 0 0,-6-7-41 0 0,0 2 0 0 0,0-1 0 0 0,0 1 0 0 0,0 0 0 0 0,-1 0 0 0 0,0 1-1 0 0,0 0 1 0 0,-1 1 0 0 0,1-1 0 0 0,-1 2 0 0 0,0-1 0 0 0,0 1 0 0 0,-1 1-1 0 0,1 0 1 0 0,0 0 0 0 0,-1 1 0 0 0,1 0 0 0 0,-1 0 0 0 0,0 1 0 0 0,1 0-1 0 0,-1 1 1 0 0,1 0 0 0 0,-8 2 42 0 0,8-2 184 0 0,-1 1-1 0 0,1 0 1 0 0,-1 0 0 0 0,1 1-1 0 0,0 0 1 0 0,0 0 0 0 0,0 1-1 0 0,1 1 1 0 0,-1-1-1 0 0,1 1 1 0 0,-5 4-184 0 0,11-8 34 0 0,1 0 0 0 0,0 0 1 0 0,0 1-1 0 0,0-1 0 0 0,-1 0 0 0 0,1 0 0 0 0,0 0 0 0 0,0 1 0 0 0,1-1 1 0 0,-1 1-1 0 0,0-1 0 0 0,0 0 0 0 0,1 1 0 0 0,-1 0 0 0 0,1-1 0 0 0,-1 1 1 0 0,1-1-1 0 0,0 1 0 0 0,-1-1 0 0 0,1 1 0 0 0,0 0 0 0 0,0-1 0 0 0,0 1 0 0 0,0 0 1 0 0,0-1-1 0 0,1 1 0 0 0,-1-1 0 0 0,1 1 0 0 0,-1 0 0 0 0,1-1 0 0 0,-1 1 1 0 0,1-1-1 0 0,0 1 0 0 0,-1-1 0 0 0,1 0 0 0 0,0 1 0 0 0,0-1 0 0 0,0 0 1 0 0,0 0-1 0 0,1 1 0 0 0,-1-1-34 0 0,59 34 237 0 0,92-16-115 0 0,-55-31-882 0 0,-34-7-3661 0 0,-41 12-3289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44.746"/>
    </inkml:context>
    <inkml:brush xml:id="br0">
      <inkml:brushProperty name="width" value="0.05" units="cm"/>
      <inkml:brushProperty name="height" value="0.05" units="cm"/>
      <inkml:brushProperty name="color" value="#004F8B"/>
    </inkml:brush>
  </inkml:definitions>
  <inkml:trace contextRef="#ctx0" brushRef="#br0">408 383 7367 0 0,'0'0'568'0'0,"-14"-4"1718"0"0,-38 0 6451 0 0,-25 18-5696 0 0,56-8-2675 0 0,1 1 0 0 0,1 2 0 0 0,0 0 0 0 0,0 0 0 0 0,0 2 0 0 0,1 0 0 0 0,1 1 0 0 0,0 1 0 0 0,1 1 0 0 0,0 0 0 0 0,1 1 0 0 0,-9 12-366 0 0,0 38 392 0 0,24-63-385 0 0,0 0 1 0 0,0 0-1 0 0,0 0 0 0 0,0-1 1 0 0,0 1-1 0 0,0 0 0 0 0,0 0 1 0 0,1 0-1 0 0,-1-1 0 0 0,1 1 1 0 0,-1 0-1 0 0,1 0 0 0 0,0-1 1 0 0,0 1-1 0 0,0-1 0 0 0,0 1 1 0 0,0 0-1 0 0,0-1 0 0 0,0 0 1 0 0,0 1-1 0 0,0-1 0 0 0,1 0 1 0 0,-1 0-1 0 0,1 1 0 0 0,-1-1 1 0 0,1 0-1 0 0,-1-1 0 0 0,1 1 1 0 0,0 0-1 0 0,-1 0 0 0 0,1-1 1 0 0,0 1-1 0 0,-1-1 0 0 0,1 1 1 0 0,0-1-1 0 0,1 1-7 0 0,11-1-26 0 0,1-1 1 0 0,-1 0-1 0 0,1-1 1 0 0,-1-1-1 0 0,0 0 0 0 0,0 0 1 0 0,0-2-1 0 0,0 0 1 0 0,-1 0-1 0 0,1-1 0 0 0,-1-1 1 0 0,-1 0-1 0 0,0-1 0 0 0,7-5 26 0 0,-8 5-251 0 0,-1 1-1 0 0,1-1 1 0 0,-2 0-1 0 0,1-1 1 0 0,-1-1-1 0 0,-1 1 0 0 0,1-1 1 0 0,-2 0-1 0 0,1-1 1 0 0,-2 0-1 0 0,1 0 0 0 0,-1-1 1 0 0,-1 0-1 0 0,0 0 1 0 0,-1 0-1 0 0,1-5 252 0 0,-5 17 18 0 0,0 1 0 0 0,0-1 0 0 0,-1 1-1 0 0,1-1 1 0 0,0 1 0 0 0,-1-1 0 0 0,1 1 0 0 0,0-1-1 0 0,-1 1 1 0 0,1-1 0 0 0,-1 1 0 0 0,1-1 0 0 0,-1 0-1 0 0,1 1 1 0 0,-1-1 0 0 0,1 0 0 0 0,-1 1 0 0 0,1-1-1 0 0,-1 0 1 0 0,1 0 0 0 0,-1 1 0 0 0,1-1 0 0 0,-1 0-1 0 0,1 0 1 0 0,-1 0 0 0 0,0 0 0 0 0,1 0 0 0 0,-1 0 0 0 0,1 0-1 0 0,-1 0 1 0 0,0 0 0 0 0,1 0 0 0 0,-1 0 0 0 0,1 0-1 0 0,-1-1 1 0 0,1 1 0 0 0,-1 0 0 0 0,0 0 0 0 0,1 0-1 0 0,-1-1 1 0 0,1 1 0 0 0,-1 0 0 0 0,1-1 0 0 0,-1 1-1 0 0,1-1 1 0 0,0 1 0 0 0,-1 0 0 0 0,1-1 0 0 0,-1 1-1 0 0,1-1 1 0 0,0 1 0 0 0,-1-1 0 0 0,1 1 0 0 0,0-1-1 0 0,0 1 1 0 0,-1-1 0 0 0,1 0 0 0 0,0 1 0 0 0,0-1 0 0 0,0 1-1 0 0,0-1 1 0 0,0 0-18 0 0,-1 6 98 0 0,0 0 1 0 0,1 0-1 0 0,-1-1 0 0 0,1 1 1 0 0,0 0-1 0 0,1 0 0 0 0,-1 0 1 0 0,1-1-1 0 0,0 1 0 0 0,0 0 1 0 0,0-1-1 0 0,1 1 0 0 0,0-1 0 0 0,0 1 1 0 0,2 3-99 0 0,-3-5 2 0 0,1 3-38 0 0,0 0 0 0 0,0 0 0 0 0,1 0 0 0 0,0 0-1 0 0,0 0 1 0 0,0-1 0 0 0,1 1 0 0 0,0-1 0 0 0,0 0-1 0 0,0 0 1 0 0,1 0 0 0 0,-1 0 0 0 0,1-1-1 0 0,0 0 1 0 0,1 0 0 0 0,-1 0 0 0 0,1-1 0 0 0,-1 0-1 0 0,1 0 1 0 0,0 0 0 0 0,0-1 0 0 0,1 0 0 0 0,-1 0-1 0 0,0 0 1 0 0,1-1 36 0 0,3-2-1789 0 0,-1-3-3666 0 0,0-3-1913 0 0</inkml:trace>
  <inkml:trace contextRef="#ctx0" brushRef="#br0" timeOffset="293.675">571 337 15775 0 0,'-10'18'1712'0'0,"8"-7"-1205"0"0,1 0 0 0 0,0 0-1 0 0,1 1 1 0 0,0-1 0 0 0,0 0-1 0 0,1 0 1 0 0,1 0 0 0 0,0 2-507 0 0,2 25 642 0 0,8 47 1583 0 0,-11-84-1947 0 0,-1-1-22 0 0,0 0-7 0 0,0 0-12 0 0,0 0-45 0 0,0 0-21 0 0,16-26 501 0 0,9-24-149 0 0,-21 38-483 0 0,1 0 1 0 0,0 0-1 0 0,0 1 0 0 0,2-1 1 0 0,-1 1-1 0 0,1 1 0 0 0,1-1 0 0 0,0 1 1 0 0,1 1-1 0 0,0-1 0 0 0,0 1 0 0 0,1 1 1 0 0,0 0-1 0 0,0 0 0 0 0,1 1 1 0 0,0 1-1 0 0,0-1 0 0 0,2 1-40 0 0,16-3-1676 0 0,-16 7-5346 0 0,-4 1-1160 0 0</inkml:trace>
  <inkml:trace contextRef="#ctx0" brushRef="#br0" timeOffset="716.988">1059 83 8287 0 0,'0'0'639'0'0,"-14"2"172"0"0,8-1 3761 0 0,-12 27 3812 0 0,12 28-7647 0 0,6-52-427 0 0,-3 344 2029 0 0,3-297-1119 0 0,12-72-1003 0 0,-3 5-197 0 0,1-1-1 0 0,1 2 0 0 0,0-1 0 0 0,1 1 0 0 0,1 1 1 0 0,6-5-20 0 0,-15 14-16 0 0,1 1 0 0 0,0 0 0 0 0,0 0-1 0 0,1 0 1 0 0,-1 1 0 0 0,1 0 0 0 0,0 0 0 0 0,0 0 0 0 0,0 1 0 0 0,0 0 0 0 0,0 0 0 0 0,0 0 0 0 0,1 1 0 0 0,-1 0 0 0 0,0 0 0 0 0,1 1 0 0 0,-1-1 0 0 0,1 2 0 0 0,-1-1 0 0 0,5 1 16 0 0,-7 0-15 0 0,0 0 0 0 0,0 0 0 0 0,-1 0 0 0 0,1 1 0 0 0,0 0 0 0 0,-1-1 0 0 0,1 1-1 0 0,-1 0 1 0 0,0 1 0 0 0,1-1 0 0 0,-1 1 0 0 0,0-1 0 0 0,-1 1 0 0 0,1 0 0 0 0,0 0 0 0 0,-1 0 0 0 0,1 0 0 0 0,-1 0 0 0 0,0 1-1 0 0,0-1 1 0 0,-1 1 0 0 0,1 0 0 0 0,-1-1 0 0 0,1 1 0 0 0,-1 0 0 0 0,0 0 0 0 0,-1 0 0 0 0,1 0 0 0 0,-1 0 0 0 0,0 0 0 0 0,1-1-1 0 0,-2 1 1 0 0,1 0 0 0 0,0 0 0 0 0,-1 0 0 0 0,0 0 0 0 0,0 0 0 0 0,0 0 0 0 0,0 0 0 0 0,-1-1 0 0 0,1 1 0 0 0,-1-1 0 0 0,0 1-1 0 0,0-1 1 0 0,-1 1 15 0 0,-6 7 126 0 0,-1-2 0 0 0,0 1 0 0 0,-1-1 0 0 0,1-1 0 0 0,-2 0 0 0 0,1 0 0 0 0,-1-1 0 0 0,-1-1 0 0 0,1 0 0 0 0,-1 0 0 0 0,0-1 0 0 0,0-1 0 0 0,0 0 0 0 0,-1-1 0 0 0,-7 0-126 0 0,19-2-43 0 0,1 0 1 0 0,-1 0 0 0 0,1-1-1 0 0,-1 1 1 0 0,1 0 0 0 0,-1-1-1 0 0,0 0 1 0 0,1 1 0 0 0,-1-1-1 0 0,1 0 1 0 0,-1 0 0 0 0,0 0-1 0 0,1 0 1 0 0,-1 0 0 0 0,0 0-1 0 0,1 0 1 0 0,-1 0 0 0 0,1-1-1 0 0,-1 1 1 0 0,0-1 0 0 0,1 1-1 0 0,-1-1 1 0 0,1 0 0 0 0,-1 1-1 0 0,1-1 1 0 0,0 0 0 0 0,-1 0-1 0 0,1 0 1 0 0,0 0 0 0 0,-1 0-1 0 0,1 0 1 0 0,0-1 0 0 0,0 1-1 0 0,0 0 1 0 0,0-1 0 0 0,0 1-1 0 0,1 0 1 0 0,-1-1 0 0 0,0 1-1 0 0,1-1 1 0 0,-1 0 0 0 0,1 1-1 0 0,-1-1 1 0 0,1 1 0 0 0,0-1-1 0 0,-1 0 1 0 0,1 1 0 0 0,0-2 42 0 0,6-9-1280 0 0,3-2-51 0 0</inkml:trace>
  <inkml:trace contextRef="#ctx0" brushRef="#br0" timeOffset="966.121">1392 496 8751 0 0,'-1'6'776'0'0,"-2"3"-616"0"0,-1-1-160 0 0,1 1 0 0 0,1 1 2488 0 0,-1-1 464 0 0,0 2 96 0 0,0 0 24 0 0,1 1-2160 0 0,0 0-432 0 0,2-1-80 0 0,3-1-16 0 0,-3-10-312 0 0,4 7-72 0 0,-4-7 0 0 0,7 4-6256 0 0,2-3-1264 0 0</inkml:trace>
  <inkml:trace contextRef="#ctx0" brushRef="#br0" timeOffset="1153.831">1398 168 7367 0 0,'0'0'320'0'0,"0"0"80"0"0,-10 3-320 0 0,2-2-80 0 0,1 1 0 0 0,7-2 0 0 0,0 0 2440 0 0,0 0 472 0 0,0 0 96 0 0,0 0 24 0 0,0 0-2440 0 0,0 0-488 0 0,7 5-104 0 0,1-1-8096 0 0</inkml:trace>
  <inkml:trace contextRef="#ctx0" brushRef="#br0" timeOffset="1328.509">1707 0 11055 0 0,'0'0'852'0'0,"0"2"-560"0"0,-2 73 9469 0 0,3-26-7802 0 0,-9 236 577 0 0,4-207-2353 0 0,-3 38-3621 0 0,7-114 1859 0 0,0-2-251 0 0</inkml:trace>
  <inkml:trace contextRef="#ctx0" brushRef="#br0" timeOffset="1591.942">1608 363 10135 0 0,'0'0'778'0'0,"7"5"-214"0"0,44 18 7719 0 0,-44-22-8234 0 0,0-1-1 0 0,0 0 1 0 0,-1 0 0 0 0,1-1-1 0 0,0 1 1 0 0,-1-2 0 0 0,1 1-1 0 0,0-1 1 0 0,-1 0 0 0 0,0 0-1 0 0,4-2-48 0 0,74-27-60 0 0,-76 30 78 0 0,-7 2 20 0 0,0 0 0 0 0,0-1 1 0 0,0 1-1 0 0,0 0 1 0 0,0 0-1 0 0,0 0 1 0 0,0 0-1 0 0,-1 0 1 0 0,1 0-1 0 0,0 0 1 0 0,-1 0-1 0 0,1 0 1 0 0,-1 0-1 0 0,1 0 1 0 0,-1 1-1 0 0,1-1 1 0 0,-1 0-1 0 0,0 0 1 0 0,0 0-1 0 0,0 1 1 0 0,0-1-1 0 0,1 0 1 0 0,-1 0-1 0 0,-1 0 1 0 0,1 1-1 0 0,0-1 1 0 0,0 0-39 0 0,0 0 9 0 0,-21 181 4476 0 0,20-170-4360 0 0,6 44 843 0 0,-5-55-945 0 0,1-1 0 0 0,-1 1-1 0 0,1-1 1 0 0,-1 1 0 0 0,1-1 0 0 0,-1 1-1 0 0,1-1 1 0 0,0 0 0 0 0,-1 1 0 0 0,1-1-1 0 0,-1 0 1 0 0,1 1 0 0 0,0-1 0 0 0,-1 0 0 0 0,1 0-1 0 0,0 1 1 0 0,0-1 0 0 0,-1 0 0 0 0,1 0-1 0 0,0 0 1 0 0,-1 0 0 0 0,1 0 0 0 0,0 0-1 0 0,0 0 1 0 0,-1 0 0 0 0,1-1 0 0 0,0 1-1 0 0,-1 0 1 0 0,1 0 0 0 0,0-1 0 0 0,-1 1 0 0 0,1 0-1 0 0,0-1 1 0 0,-1 1 0 0 0,1 0 0 0 0,-1-1-1 0 0,1 1 1 0 0,-1-1 0 0 0,1 1 0 0 0,-1-1-1 0 0,1 1 1 0 0,0-1-23 0 0,0 0 44 0 0,8-8 3 0 0,0-1 0 0 0,0 0 0 0 0,-1-1-1 0 0,-1 1 1 0 0,1-1 0 0 0,-2-1 0 0 0,0 1 0 0 0,0-1 0 0 0,1-4-47 0 0,3-6-9 0 0,-4 11-114 0 0,50-81 733 0 0,-53 88-904 0 0,0 1-1 0 0,1-1 1 0 0,-1 1 0 0 0,1 0 0 0 0,0 0 0 0 0,0 0 0 0 0,0 1 0 0 0,0-1 0 0 0,0 1-1 0 0,1 0 1 0 0,-1 0 0 0 0,1 1 0 0 0,1-1 294 0 0,3 1-6204 0 0,2 0-1876 0 0</inkml:trace>
  <inkml:trace contextRef="#ctx0" brushRef="#br0" timeOffset="2046.409">2256 383 7831 0 0,'0'0'603'0'0,"-13"4"609"0"0,8-2 3036 0 0,-44 22 5331 0 0,44-20-9320 0 0,-1 1-1 0 0,1 0 1 0 0,0 0 0 0 0,0 1 0 0 0,0-1 0 0 0,1 1 0 0 0,0 0 0 0 0,0 0 0 0 0,1 1 0 0 0,-2 3-259 0 0,-2 3-16 0 0,5-11 36 0 0,0 1 0 0 0,0 0 1 0 0,0 0-1 0 0,1 0 1 0 0,-1 0-1 0 0,1 0 0 0 0,0 0 1 0 0,0 0-1 0 0,0 0 1 0 0,0 0-1 0 0,0 1 0 0 0,1-1 1 0 0,-1 0-1 0 0,1 1 1 0 0,0-1-1 0 0,0 0 0 0 0,0 1 1 0 0,0-1-1 0 0,1 1 0 0 0,-1-1 1 0 0,1 0-1 0 0,0 0 1 0 0,0 0-1 0 0,1 2-20 0 0,1-4-12 0 0,0 0-1 0 0,0 0 1 0 0,0-1-1 0 0,1 1 1 0 0,-1-1-1 0 0,0 0 1 0 0,0 1 0 0 0,0-2-1 0 0,0 1 1 0 0,1 0-1 0 0,-1-1 1 0 0,0 1-1 0 0,0-1 1 0 0,0 0-1 0 0,0 0 1 0 0,0 0 0 0 0,0 0-1 0 0,0-1 1 0 0,-1 1-1 0 0,1-1 1 0 0,0 0-1 0 0,-1 0 1 0 0,1 0-1 0 0,-1 0 1 0 0,0 0 0 0 0,1 0-1 0 0,0-3 13 0 0,12-10-8 0 0,-1 0 0 0 0,-1-1-1 0 0,-1-1 1 0 0,-1 0 0 0 0,8-14 8 0 0,-18 30 49 0 0,4 16 120 0 0,-4-11-72 0 0,0 1-53 0 0,1 1 1 0 0,-1-1-1 0 0,1 0 1 0 0,0 0-1 0 0,1 0 1 0 0,-1 0 0 0 0,1 0-1 0 0,0 0 1 0 0,0-1-1 0 0,0 1 1 0 0,1-1-1 0 0,-1 0 1 0 0,1 0-1 0 0,1 1-44 0 0,-2-2 10 0 0,-1-1 0 0 0,1 1 0 0 0,0 0 1 0 0,0-1-1 0 0,0 1 0 0 0,1-1 0 0 0,-1 0 0 0 0,0 0 0 0 0,1 0 0 0 0,0 0 0 0 0,-1-1 0 0 0,1 0 0 0 0,0 1 0 0 0,0-1 0 0 0,-1-1 0 0 0,1 1 0 0 0,0-1 0 0 0,0 1 0 0 0,0-1 0 0 0,0 0 0 0 0,0 0 0 0 0,0-1 0 0 0,0 1 0 0 0,0-1 0 0 0,0 0 0 0 0,0 0 0 0 0,-1 0 0 0 0,1-1 0 0 0,0 1 0 0 0,-1-1 0 0 0,4-2-10 0 0,5-7 58 0 0,0 0 1 0 0,-1-1-1 0 0,-1-1 0 0 0,0 0 0 0 0,0 0 1 0 0,-2-1-1 0 0,4-5-58 0 0,32-48 152 0 0,-38 59-321 0 0,1-1 0 0 0,0 1 0 0 0,0 1 0 0 0,0-1 1 0 0,1 1-1 0 0,0 1 0 0 0,0-1 0 0 0,1 1 0 0 0,0 1 0 0 0,0 0 0 0 0,0 0 0 0 0,1 0 0 0 0,0 2 0 0 0,0-1 0 0 0,0 1 0 0 0,0 0 169 0 0,4 2-1297 0 0</inkml:trace>
  <inkml:trace contextRef="#ctx0" brushRef="#br0" timeOffset="2292.794">2833 659 4607 0 0,'0'0'354'0'0,"4"-8"278"0"0,20-26 10920 0 0,2 2-6747 0 0,12-14-2500 0 0,62-87-760 0 0,16 14-3799 0 0,-102 108 739 0 0</inkml:trace>
  <inkml:trace contextRef="#ctx0" brushRef="#br0" timeOffset="2542.512">2936 482 20527 0 0,'-8'2'1863'0'0,"6"-1"-1759"0"0,0-1 1 0 0,0 0-1 0 0,0 0 1 0 0,0 0-1 0 0,0 0 1 0 0,0-1 0 0 0,0 1-1 0 0,0 0 1 0 0,0-1-1 0 0,0 0 1 0 0,0 1-1 0 0,0-1 1 0 0,0 0-1 0 0,0 0 1 0 0,0 0-1 0 0,1 0 1 0 0,-1 0-1 0 0,0 0 1 0 0,1-1 0 0 0,-1 1-1 0 0,1-1 1 0 0,0 1-1 0 0,-1-1 1 0 0,1 1-1 0 0,0-1 1 0 0,0 0-1 0 0,0 1 1 0 0,0-1-1 0 0,0 0 1 0 0,0 0-1 0 0,1 0 1 0 0,-1 0-1 0 0,0 0 1 0 0,1 0 0 0 0,-1-2-105 0 0,-6-74 2542 0 0,7 75-2657 0 0,5-103-1535 0 0,-3 85 711 0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8:41.927"/>
    </inkml:context>
    <inkml:brush xml:id="br0">
      <inkml:brushProperty name="width" value="0.05" units="cm"/>
      <inkml:brushProperty name="height" value="0.05" units="cm"/>
      <inkml:brushProperty name="color" value="#004F8B"/>
    </inkml:brush>
  </inkml:definitions>
  <inkml:trace contextRef="#ctx0" brushRef="#br0">287 53 3679 0 0,'0'0'328'0'0,"-7"4"-264"0"0,-1 0-64 0 0,0 0 0 0 0,-1-1 496 0 0</inkml:trace>
  <inkml:trace contextRef="#ctx0" brushRef="#br0" timeOffset="390.168">345 28 15575 0 0,'0'0'712'0'0,"0"0"-14"0"0,-15-4-233 0 0,-32 9 4937 0 0,-17 32-2594 0 0,43-24-2317 0 0,16-9-417 0 0,-1 0-1 0 0,1 0 0 0 0,0 1 1 0 0,0 0-1 0 0,1 0 1 0 0,-1 0-1 0 0,1 0 1 0 0,0 1-1 0 0,1 0 1 0 0,-1 0-1 0 0,1 0 1 0 0,-1 1-74 0 0,3-4 7 0 0,0-1 0 0 0,0 1 0 0 0,0-1 0 0 0,1 1 1 0 0,-1-1-1 0 0,0 1 0 0 0,1-1 0 0 0,0 1 0 0 0,0 0 1 0 0,-1-1-1 0 0,1 1 0 0 0,1 0 0 0 0,-1-1 0 0 0,0 1 1 0 0,1-1-1 0 0,-1 1 0 0 0,1 0 0 0 0,0-1 0 0 0,0 0 1 0 0,0 1-1 0 0,0-1 0 0 0,0 1 0 0 0,1-1 0 0 0,-1 0 1 0 0,1 0-1 0 0,-1 0 0 0 0,1 0 0 0 0,0 0 0 0 0,0 0 1 0 0,0 0-1 0 0,0-1 0 0 0,1 1-7 0 0,42 21 0 0 0,-40-22 0 0 0,1 1 0 0 0,-1 0 0 0 0,0 0 0 0 0,0 0 0 0 0,0 1 0 0 0,-1 0 0 0 0,1 0 0 0 0,-1 0 0 0 0,1 1 0 0 0,-1-1 0 0 0,0 1 0 0 0,0 0 0 0 0,-1 0 0 0 0,1 0 0 0 0,1 3 0 0 0,-5-6 7 0 0,1 1-1 0 0,-1-1 0 0 0,0 1 1 0 0,1 0-1 0 0,-1-1 1 0 0,0 1-1 0 0,0 0 1 0 0,0-1-1 0 0,0 1 1 0 0,0-1-1 0 0,-1 1 1 0 0,1 0-1 0 0,0-1 1 0 0,-1 1-1 0 0,1-1 1 0 0,-1 1-1 0 0,0 0 0 0 0,1-1 1 0 0,-1 0-1 0 0,0 1 1 0 0,0-1-1 0 0,0 1 1 0 0,0-1-1 0 0,0 0 1 0 0,0 0-1 0 0,0 0 1 0 0,-1 1-1 0 0,1-1 1 0 0,0 0-1 0 0,-1 0-6 0 0,-46 30 275 0 0,46-30-256 0 0,-13 6 48 0 0,0 0-1 0 0,-1-1 1 0 0,0 0 0 0 0,0-2-1 0 0,0 0 1 0 0,0 0 0 0 0,-1-2-1 0 0,-15 1-66 0 0,-8-9-14 0 0,40 6-31 0 0,-1-1 1 0 0,0 1-1 0 0,1 0 0 0 0,-1 0 0 0 0,0 0 0 0 0,1-1 0 0 0,-1 1 0 0 0,0 0 0 0 0,1-1 0 0 0,-1 1 0 0 0,1 0 0 0 0,-1-1 0 0 0,1 1 0 0 0,-1-1 0 0 0,1 1 0 0 0,-1-1 1 0 0,1 1-1 0 0,-1-1 0 0 0,1 1 0 0 0,0-1 0 0 0,-1 0 0 0 0,1 1 0 0 0,0-1 0 0 0,-1 1 0 0 0,1-1 0 0 0,0 0 0 0 0,0 1 0 0 0,0-1 0 0 0,-1 0 0 0 0,1 0 0 0 0,0 1 1 0 0,0-1-1 0 0,0 0 0 0 0,0 1 0 0 0,0-1 0 0 0,1 0 0 0 0,-1 1 0 0 0,0-1 0 0 0,0 0 0 0 0,0 1 0 0 0,0-1 0 0 0,1 0 0 0 0,-1 1 0 0 0,0-1 0 0 0,1 0 0 0 0,-1 1 0 0 0,0-1 1 0 0,1 1-1 0 0,-1-1 0 0 0,1 1 0 0 0,-1-1 0 0 0,1 0 45 0 0,35-22-3739 0 0,-19 15 2199 0 0</inkml:trace>
  <inkml:trace contextRef="#ctx0" brushRef="#br0" timeOffset="705.026">535 172 12439 0 0,'0'0'566'0'0,"-5"-6"191"0"0,3 4-462 0 0,0 1 1 0 0,0-1-1 0 0,0 1 0 0 0,0-1 1 0 0,0 1-1 0 0,0 0 1 0 0,0 0-1 0 0,0 0 0 0 0,0 0 1 0 0,0 1-1 0 0,-1-1 0 0 0,1 0 1 0 0,0 1-1 0 0,-1 0 1 0 0,1-1-1 0 0,0 1 0 0 0,-1 0 1 0 0,1 0-1 0 0,0 0 0 0 0,-1 1 1 0 0,1-1-1 0 0,0 0 0 0 0,-1 1 1 0 0,1 0-1 0 0,0-1 1 0 0,0 1-1 0 0,-1 0 0 0 0,1 0 1 0 0,0 0-1 0 0,0 1 0 0 0,0-1 1 0 0,0 0-1 0 0,1 1 1 0 0,-2 0-296 0 0,-53 63 1233 0 0,52-58-1195 0 0,1 0-1 0 0,-1 1 1 0 0,1 0 0 0 0,1 0-1 0 0,-1 0 1 0 0,1 0 0 0 0,1 0 0 0 0,-1 0-1 0 0,1 6-37 0 0,1-11 9 0 0,0-1 0 0 0,0 0-1 0 0,0 1 1 0 0,0-1 0 0 0,1 1-1 0 0,-1-1 1 0 0,1 1 0 0 0,-1-1-1 0 0,1 0 1 0 0,0 1-1 0 0,0-1 1 0 0,0 0 0 0 0,0 0-1 0 0,0 0 1 0 0,1 1 0 0 0,-1-1-1 0 0,1-1 1 0 0,-1 1 0 0 0,1 0-1 0 0,0 0 1 0 0,-1 0-1 0 0,1-1 1 0 0,0 1 0 0 0,0-1-1 0 0,0 0 1 0 0,0 1 0 0 0,1-1-1 0 0,-1 0 1 0 0,0 0 0 0 0,0-1-1 0 0,1 1 1 0 0,-1 0-1 0 0,1-1 1 0 0,0 1-9 0 0,3 0 2 0 0,-1 0-1 0 0,1 0 1 0 0,0-1-1 0 0,0 0 1 0 0,0 0-1 0 0,-1 0 1 0 0,1-1-1 0 0,0 0 0 0 0,0 0 1 0 0,-1 0-1 0 0,1-1 1 0 0,0 0-1 0 0,-1 0 1 0 0,0 0-1 0 0,1-1 1 0 0,-1 0-1 0 0,0 0 1 0 0,0 0-1 0 0,-1 0 1 0 0,1-1-1 0 0,-1 0 1 0 0,1 0-1 0 0,-1 0 1 0 0,0 0-1 0 0,-1-1 1 0 0,1 0-1 0 0,-1 1 1 0 0,0-1-1 0 0,0-1 1 0 0,0 1-1 0 0,-1 0 1 0 0,0-1-1 0 0,0 1 1 0 0,0-1-1 0 0,-1 1 1 0 0,0-1-1 0 0,0 0 1 0 0,0 0-1 0 0,-1 1 1 0 0,0-1-1 0 0,0 0 1 0 0,0 0-1 0 0,-1-2-1 0 0,-3-1-396 0 0,1 1-1 0 0,-1 0 0 0 0,-1 1 1 0 0,0-1-1 0 0,0 1 1 0 0,0 0-1 0 0,-1 0 1 0 0,0 0-1 0 0,0 1 0 0 0,-1 0 1 0 0,0 0-1 0 0,0 1 1 0 0,0 0-1 0 0,-2-1 397 0 0,8 5-7464 0 0</inkml:trace>
  <inkml:trace contextRef="#ctx0" brushRef="#br0" timeOffset="1105.525">705 295 21655 0 0,'0'0'496'0'0,"0"0"67"0"0,0 0 29 0 0,-1 9 133 0 0,-3-3-638 0 0,3-5 361 0 0,1-1 146 0 0,0 0 22 0 0,3-7 234 0 0,87-126-381 0 0,-84 125-535 0 0,-1-1-1 0 0,2 2 0 0 0,-1-1 1 0 0,1 1-1 0 0,0 0 1 0 0,1 0-1 0 0,0 1 1 0 0,0 0-1 0 0,0 0 1 0 0,1 1-1 0 0,-1 0 0 0 0,5-1 67 0 0,-12 5-9 0 0,0 1-1 0 0,0 0 0 0 0,0 0 0 0 0,0 0 0 0 0,0 0 0 0 0,1 0 1 0 0,-1 0-1 0 0,0 0 0 0 0,0 0 0 0 0,0 0 0 0 0,0 0 0 0 0,0 1 1 0 0,0-1-1 0 0,0 0 0 0 0,0 1 0 0 0,0-1 0 0 0,0 1 0 0 0,0-1 1 0 0,0 1-1 0 0,0-1 0 0 0,0 1 0 0 0,0 0 0 0 0,0-1 0 0 0,-1 1 1 0 0,1 0-1 0 0,0 0 0 0 0,-1 0 0 0 0,1 0 0 0 0,0 0 0 0 0,-1 0 1 0 0,1 0-1 0 0,-1 0 0 0 0,1 0 0 0 0,-1 0 0 0 0,0 0 0 0 0,1 0 1 0 0,-1 0-1 0 0,0 0 0 0 0,0 1 10 0 0,5 43 42 0 0,-12 52 759 0 0,22-108-734 0 0,-6 0-46 0 0,-7 8-58 0 0,0 0 0 0 0,0 0 0 0 0,-1 0 1 0 0,2 0-1 0 0,-1 1 0 0 0,0-1 0 0 0,1 0 0 0 0,-1 1 1 0 0,1 0-1 0 0,0-1 0 0 0,-1 1 0 0 0,1 0 1 0 0,0 0-1 0 0,1 1 0 0 0,-1-1 0 0 0,0 1 1 0 0,0-1-1 0 0,1 1 0 0 0,-1 0 0 0 0,0 0 1 0 0,1 1-1 0 0,-1-1 0 0 0,1 1 0 0 0,0 0 0 0 0,-1 0 1 0 0,1 0-1 0 0,-1 0 0 0 0,1 0 0 0 0,-1 1 1 0 0,1-1-1 0 0,-1 1 0 0 0,2 1 37 0 0,4 19-261 0 0,3 52 910 0 0,-9-65-529 0 0,9 3-179 0 0,-9-10-148 0 0,1 0-1 0 0,-1 0 0 0 0,1-1 1 0 0,-1 1-1 0 0,1-1 0 0 0,0 0 0 0 0,-1 0 1 0 0,1 0-1 0 0,0-1 0 0 0,-1 1 0 0 0,1-1 1 0 0,-1 0-1 0 0,1 0 0 0 0,-1 0 0 0 0,1-1 208 0 0,6-3-1401 0 0</inkml:trace>
  <inkml:trace contextRef="#ctx0" brushRef="#br0" timeOffset="1369.964">1336 206 10591 0 0,'7'-12'1136'0'0,"0"3"-564"0"0,-2 0 0 0 0,1 0 0 0 0,-1 0 0 0 0,0-1 0 0 0,-1 0 0 0 0,0 0 0 0 0,-1 0 0 0 0,0 0 0 0 0,-1 0 0 0 0,0-1 0 0 0,0 0 0 0 0,-1 1 0 0 0,-1-1 0 0 0,1 0 0 0 0,-2-6-572 0 0,1 16 19 0 0,0 0 0 0 0,-1 0 0 0 0,1-1-1 0 0,0 1 1 0 0,-1 0 0 0 0,1 0 0 0 0,-1 0 0 0 0,1 0-1 0 0,-1-1 1 0 0,1 1 0 0 0,-1 0 0 0 0,0 0 0 0 0,1 0-1 0 0,-1 0 1 0 0,0 1 0 0 0,0-1 0 0 0,0 0-1 0 0,0 0 1 0 0,0 0 0 0 0,0 1 0 0 0,0-1 0 0 0,0 0-1 0 0,0 1 1 0 0,0-1 0 0 0,0 1 0 0 0,0-1 0 0 0,-1 1-1 0 0,1 0 1 0 0,0-1 0 0 0,0 1 0 0 0,0 0 0 0 0,-1 0-1 0 0,1 0 1 0 0,0 0 0 0 0,0 0 0 0 0,-1 0 0 0 0,1 0-1 0 0,0 0 1 0 0,0 1 0 0 0,0-1 0 0 0,-1 0 0 0 0,1 1-1 0 0,0-1 1 0 0,0 1 0 0 0,0-1 0 0 0,-1 1-19 0 0,-50 33 2084 0 0,41-25-1731 0 0,0 0-1 0 0,0 1 1 0 0,1 0-1 0 0,1 1 1 0 0,0 0-1 0 0,0 0 1 0 0,1 1-1 0 0,1 1 0 0 0,0-1 1 0 0,0 1-1 0 0,2 0 1 0 0,-1 0-1 0 0,2 1 1 0 0,-1 0-1 0 0,-1 12-352 0 0,6-22 32 0 0,0 1 0 0 0,1-1-1 0 0,-1 1 1 0 0,1-1 0 0 0,-1 1 0 0 0,1-1 0 0 0,1 0-1 0 0,-1 1 1 0 0,1-1 0 0 0,-1 0 0 0 0,1 0 0 0 0,0 0-1 0 0,1 0 1 0 0,-1 0 0 0 0,1-1 0 0 0,-1 1 0 0 0,1-1-1 0 0,0 0 1 0 0,1 0 0 0 0,-1 0 0 0 0,0 0 0 0 0,1 0-1 0 0,0 0 1 0 0,-1-1 0 0 0,1 0 0 0 0,0 0 0 0 0,0 0-1 0 0,0 0 1 0 0,1-1 0 0 0,1 1-32 0 0,9 3 86 0 0,0-1 0 0 0,1 0-1 0 0,-1-1 1 0 0,1-1 0 0 0,-1 0 0 0 0,1-2-1 0 0,-1 1 1 0 0,5-2-86 0 0,-5 1-373 0 0,0-1 0 0 0,-1-1 1 0 0,1-1-1 0 0,0 1 0 0 0,-1-2 0 0 0,1 0 1 0 0,-1-1-1 0 0,0-1 0 0 0,-1 0 0 0 0,1 0 1 0 0,-1-2-1 0 0,1-1 373 0 0,8-8-9383 0 0</inkml:trace>
  <inkml:trace contextRef="#ctx0" brushRef="#br0" timeOffset="2055.403">1256 181 17103 0 0,'0'0'786'0'0,"0"0"-21"0"0,2 0-490 0 0,-1 2-152 0 0,1-1 0 0 0,0 0 1 0 0,-1 0-1 0 0,1 0 0 0 0,0 0 1 0 0,0 0-1 0 0,0-1 1 0 0,-1 1-1 0 0,1-1 0 0 0,0 1 1 0 0,0-1-1 0 0,0 0 1 0 0,0 1-1 0 0,0-1 0 0 0,0 0 1 0 0,0 0-1 0 0,0 0 0 0 0,0-1 1 0 0,0 1-1 0 0,0 0 1 0 0,0-1-1 0 0,0 0 0 0 0,0 1 1 0 0,0-1-1 0 0,0 0 1 0 0,0 0-1 0 0,-1 0 0 0 0,1 0 1 0 0,0 0-1 0 0,-1 0 0 0 0,1 0 1 0 0,-1-1-1 0 0,1 1 1 0 0,-1-1-1 0 0,0 1 0 0 0,1-1 1 0 0,0 0-124 0 0,26-63 2129 0 0,-21 36-4274 0 0,-2 6-3248 0 0,-3 15-2389 0 0</inkml:trace>
</inkml:ink>
</file>

<file path=ppt/ink/ink47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9-08-14T19:27:22.668"/>
    </inkml:context>
    <inkml:brush xml:id="br0">
      <inkml:brushProperty name="width" value="0.05292" units="cm"/>
      <inkml:brushProperty name="height" value="0.05292" units="cm"/>
      <inkml:brushProperty name="color" value="#7030A0"/>
    </inkml:brush>
  </inkml:definitions>
  <inkml:trace contextRef="#ctx0" brushRef="#br0">22042 8890 17 0,'8'4'8'0,"3"-15"1"16,-8 8 8-16,-1-1-12 16,1 1 1-16,0 1 4 15,2 0 1-15,-5 2-11 16,2 4 1 0,-2 3 9-16,0 10 1 15,0 4-2-15,0 12 1 16,-2 4-3-16,-3 1 1 15,-1 7-4-15,1 4 1 16,2-4-3-16,1-5 0 0,2-5-4 16,0-9 0-16,2-7-4 15,4-10 1-15,-1-6-6 16,-2-3 1-16,2-3-7 16,-3-6 1-16,-2-3 0 15,0-4 0-15</inkml:trace>
  <inkml:trace contextRef="#ctx0" brushRef="#br0" timeOffset="366.171">22069 8890 38 0,'-13'-10'19'0,"5"-4"-20"0,8 7 37 15,2-2-32-15,4-3 1 16,2-2 1-16,5-3 0 15,8 6-9-15,0 1 1 16,6 3 5-16,-4 5 0 16,-4 4-2-16,-1 10 0 15,1 7 0-15,0 2 0 0,-4 7 1 16,-4 5 0-16,-8 2 2 16,-6 5 0-16,0-4 0 15,-7-3 1-15,-6-3 0 16,-3-4 1-16,-2-5-2 15,-3-7 0-15,6-7-2 16,-1-2 1-16,3-3-5 16,3-4 1-16,5-3-6 15,3-2 0-15,5 0-8 16,5 0 1-16,6 2-6 0,7 1 0 16</inkml:trace>
  <inkml:trace contextRef="#ctx0" brushRef="#br0" timeOffset="769.657">22283 9172 33 0,'-2'-2'16'0,"7"-13"-8"16,-2 6 21-16,2 0-25 16,-3 2 1-16,6-3 3 15,-2 3 0-15,-1 5-10 16,-2 4 1-16,-1 5 7 0,-2 0 1 15,0 5-2-15,-2 9 1 16,-1 0-2-16,0 3 1 16,1-3-1-16,-4-5 1 15,6-4 0-15,-2-2 0 16,2-3-1-16,0 0 0 0,2-3 0 16,-2-4 1-16,8-7-2 15,-2-4 0-15,-1-3-1 16,3-8 1-16,2 6-2 15,4 2 1-15,2-5-3 16,-1-5 1-16,4 6-1 16,-1 1 0-16,1 3-3 15,-1 2 1-15,6 3-6 16,-10 7 1-16,1-1-7 16,4 6 0-16,-8 1-6 15,4 3 0-15,-4-2 1 16,0 4 0-16</inkml:trace>
  <inkml:trace contextRef="#ctx0" brushRef="#br0" timeOffset="1152.244">22593 9167 34 0,'-6'0'17'0,"12"-4"-13"0,-6 4 32 15,0 0-32-15,0 0 1 16,2 2 1-16,6 3 1 16,0-1-9-16,3 1 0 15,-1 0 5-15,-2-3 0 16,3-2-2-1,0-2 1-15,4-3-2 0,4 0 0 0,-8-2 0 16,4-7 1-16,-4 2 0 16,-6 1 1-16,-2-4 0 15,-3 1 0-15,-3 0 2 16,-5 5 0-16,-2 2 0 16,-3 2 1-16,5 5 0 15,-6 7 0-15,-4 5 0 16,-1 2 0-16,1 5-2 15,5 4 1-15,5 8-2 16,5-5 0-16,8-5-2 0,9-5 1 16,-7-1-3-16,7-6 0 15,2-2-5-15,5-5 1 16,3-6-5-16,-1-6 0 16,-1-2-5-16,1 1 0 15,-1-1-4-15,-7 0 1 16,7 3 3-16,-7-1 1 15</inkml:trace>
  <inkml:trace contextRef="#ctx0" brushRef="#br0" timeOffset="1468.082">22998 9115 23 0,'13'-11'11'0,"-3"1"-1"16,-2 6 23-16,-2-3-28 15,-1 0 1-15,-2-3 5 16,2 5 0-16,-5-2-12 15,0 3 0-15,-5-1 10 16,-3 3 0-16,-6 4-1 0,-1 7 1 16,-4 5-2-16,-2 3 0 15,-6 6 0-15,9 10 0 16,-1 5-2-16,9-12 1 16,4 4-3-16,12-4 1 15,2-5-3-15,8-6 0 16,5-6-3-16,0-9 0 15,3-2-4-15,-8-3 0 16,-1-2-4-16,1-3 1 16,-2-1-5-16,-6-3 0 15,5-1-5-15,-3 1 0 0,-4 0 1 16,9 3 0-16</inkml:trace>
  <inkml:trace contextRef="#ctx0" brushRef="#br0" timeOffset="1661.432">23140 9118 34 0,'0'-3'17'0,"0"-1"-12"0,0 4 31 16,0 0-30-16,0 2 0 16,0 3 2-16,0 2 1 15,-2 2-12-15,-3 5 1 16,5 8 7-16,-3-1 0 16,-2-2-5-16,5-1 0 15,0-6-7-15,0 0 0 16,5-5-10-16,-2-7 1 0</inkml:trace>
  <inkml:trace contextRef="#ctx0" brushRef="#br0" timeOffset="1817.731">23148 8944 45 0,'-18'2'22'0,"5"5"-23"16,13-7 32-16,0 3-33 15,2-1 1-15,4 0-17 16,2 3 1-16,7-3 14 16,7 1 1-16</inkml:trace>
  <inkml:trace contextRef="#ctx0" brushRef="#br0" timeOffset="5057.144">23432 9101 16 0,'21'-16'8'0,"-16"14"1"0,-5 2 7 0,0-7-10 15,-5 2 0-15,-3 0 3 16,-8 3 0-16,-3-1-11 16,-4 6 1-16,-1-1 8 15,-5 3 1-15,7 0-3 16,7-1 1-16,1 1-2 16,4 2 0-16,4 0-2 0,12-2 0 15,2-1-2-15,5 3 1 16,5 1-1-16,1-1 1 31,-3 2 0-31,-6 3 0 16,4 7 1-16,-14 2 1 15,-3 0 1-15,-8-2 0 16,1-5 0-16,-6 0 1 16,-3-2-1-16,4-8 0 0,-1 1-2 15,0 0 1-15,3-5-5 16,2-3 1-16,6-1-7 15,-1-1 1-15,6-2-6 16,8 0 0-16,0 2-6 16,6-2 0-16</inkml:trace>
  <inkml:trace contextRef="#ctx0" brushRef="#br0" timeOffset="5341.609">23580 9073 34 0,'-6'-5'17'0,"14"1"-6"0,-5 6 25 16,-3 3-32-16,-3 2 1 15,1 5 2-15,-4-1 1 16,-2 3-11-16,6 3 1 15,-3-1 5-15,-3 1 0 16,8-5-9-16,-3-3 1 0,-2-2-11 16,10-5 0-1</inkml:trace>
  <inkml:trace contextRef="#ctx0" brushRef="#br0" timeOffset="5466.668">23572 8930 36 0,'-21'0'18'0,"13"-12"-19"16,8 12 22-16,0 0-26 15,0 0 0-15,8 0-13 16,0-5 0-16</inkml:trace>
  <inkml:trace contextRef="#ctx0" brushRef="#br0" timeOffset="6166.465">23850 9045 21 0,'-3'7'10'0,"11"-16"-1"0,-8 9 10 0,0 0-15 16,-5-3 0-16,2 3 1 16,-5 3 1-16,-11 1-7 15,4 8 1-15,-9 5 7 16,-5-1 0-16,5 3 0 15,3 2 1-15,5 0-1 0,8 0 0 32,8-4-2-32,8-3 1 15,2-2-4-15,9-5 1 16,-1-3-2-16,12-1 0 0,-4-3-1 16,-2-3 0-16,-8-1 1 15,-3-3 0-15,-3-3 0 16,-2 1 0-16,3-3 0 15,-8-4 0-15,-6-3-1 16,-2 2 0-16,-1 1-4 16,-2-1 1-16,8 3-5 15,-2 3 1-15,4 1-7 16,4 3 1-16,4 2-4 0,1 1 1 16,0 1 1-16,-4 3 1 15,1 3 10 1,74 15 4-1,-158-20 6-15,76 16 0 16,0 0 7-16,0 0 0 16,5 3 1-16,-2 2 0 15,-3 2-7-15,8-5 1 0,-3-2-3 16,-2-2 1-16,4-5-1 16,7-4 1-16,-6-8-2 15,7-4 1-15,4-1-2 16,0-6 1-16,-4-6-2 15,7 1 0-15,-7 2-1 16,-1 8 0-16,2 1 0 16,-9 10 1-16,7 5-1 15,-6 4 1-15,0 3 0 16,-3 7 1-16,-2 7-2 0,4 0 1 16,-7-3-2-16,0-2 1 15,0 1-7-15,0-6 0 16,0-4-11-16,0-5 1 15,0-2-5-15,0-12 0 16</inkml:trace>
  <inkml:trace contextRef="#ctx0" brushRef="#br0" timeOffset="6952.466">21577 9969 30 0,'0'-9'15'0,"2"-5"-3"0,-2 9 16 0,0 0-22 15,0 5 0-15,0 5 3 16,0 2 1-16,-2 10-12 16,-1 13 0-16,0 3 8 15,3 12 1-15,0 2-4 16,-2 7 1-16,2 0-2 16,0 2 0-16,0-6-1 15,2-8 0-15,1-9-1 16,-3-7 1-16,0-7-4 15,-3-8 1-15,-2-8-6 16,-3-10 1-16,-2-3-6 16,2-6 1-16,2-3-6 15,4-12 1-15</inkml:trace>
  <inkml:trace contextRef="#ctx0" brushRef="#br0" timeOffset="7421.125">21527 10077 21 0,'-14'-18'10'0,"-2"-8"5"0,11 19 12 15,0 2-23-15,0 0 1 16,2-4 1-16,6-5 0 16,4-5-9-16,12 2 1 15,5 1 5-15,5 0 0 16,8 4-2-16,5 9 1 16,1 6 0-16,-12 13 0 15,-2 1 0-15,-2 9 1 16,-9 4 1-16,-10 1 0 15,3 4 0-15,-6 3 0 0,-10-8 0 16,-14 5 1 0,1-4 0-16,-9-3 0 0,6-9-1 15,-3-5 1-15,6-4-2 16,5-8 0-16,2 3-2 16,6-10 1-16,2-2-2 15,9 2 0-15,7 5-1 16,5 0 1-16,3 3 0 15,6 6 0-15,-3 10 0 16,-8-3 0-16,-1 5 0 16,-1 3 1-16,-4 2-1 15,1 0 1-15,-3 0 0 16,-6-3 0-16,4-4-1 16,-4-5 0-16,-2-5-5 15,0 1 0-15,0-10-6 16,0-5 1-16,3-7-9 15,2-2 1-15,3 0-2 0,3-2 0 16</inkml:trace>
  <inkml:trace contextRef="#ctx0" brushRef="#br0" timeOffset="7837.465">21910 10376 26 0,'3'12'13'0,"13"-29"-13"0,-11 17 22 15,6 0-19-15,2 0 1 16,3 0 1-16,2 0 1 15,3-2-8-15,1 2 1 0,1-5 5 16,-2 1 0-16,6-3-2 16,-9 0 1-16,1-1-1 15,-8-1 1-15,-3-3 0 16,-3 1 0-16,-5-1 0 16,-5 0 1-16,-9-2 0 15,-2 2 0-15,1 3 1 16,-9 2 1-16,3 4-1 15,-3 8 1-15,-3 2-1 16,3 7 1-16,3 12-1 16,5-2 0-16,8 6-2 15,6 3 1-15,10 0-2 16,8-2 0-16,5-8-2 16,5-4 1-16,3-5-1 15,0 0 0-15,9-12-1 16,-9-6 0-16,-6-8-3 0,-1-2 0 15,-7-3-3-15,4 3 0 16,-6 0-5-16,-2 5 0 16,-1-5-6-16,1 7 1 15,0-3 0-15,4 1 0 16</inkml:trace>
  <inkml:trace contextRef="#ctx0" brushRef="#br0" timeOffset="8198.782">22550 10284 22 0,'14'-4'11'0,"-9"-18"-1"0,-5 18 16 15,-5-1-22-15,-3 0 0 16,-5 3 5-16,2-3 0 15,-8 5-9-15,-2 7 0 16,-11 3 8-16,3 4 1 16,6 7-1-16,-1 5 0 15,5-3-3-15,6 3 1 16,10 3-3-16,9-4 1 16,4-1-3-16,11-5 1 15,3-5-4-15,3-7 1 0,2-7-5 16,3-5 1-16,2-4-5 15,-8-5 0-15,-4 0-8 32,-1-3 0-32,0 1 1 15,-3 2 0-15</inkml:trace>
  <inkml:trace contextRef="#ctx0" brushRef="#br0" timeOffset="8697.668">22871 10235 34 0,'-3'-9'17'0,"6"-3"-13"0,-3 12 34 15,0-5-36-15,-3 3 1 16,-2-1 3-16,-3 3 0 16,-8 5-6-16,0 5 0 15,-5 4 7-15,-6 7 0 16,1 28-1-1,7-4 1-15,3-8-2 16,9-4 0-16,4-7-2 16,6-9 0-16,10-10-5 15,8-10 1-15,3-8-4 16,5-3 0-16,-3-12-2 16,3-5 1-16,-2 1 0 15,-11 1 1-15,-6-1 3 16,-2 4 0-16,-5 5 6 0,-3 4 0 15,-3 8 2-15,-2 7 1 16,-6 4 0-16,9 7 1 16,-4 8-2-16,4 6 0 15,2 5-4-15,2-4 1 16,4 0-2-16,2-1 1 0,0-2-2 16,0-2 0-16,5-5-1 15,-3-4 1-15,9-6-3 16,-9-4 1-16,6-2-6 15,-2-3 0-15,-1-7-8 16,-3-2 1 0,1-2-5-16,0-8 0 15</inkml:trace>
  <inkml:trace contextRef="#ctx0" brushRef="#br0" timeOffset="8996.654">23114 9983 44 0,'3'-9'22'0,"5"-10"-19"0,-3 14 37 0,-2-2-38 15,4 3 1-15,-1 1 2 16,-4 8 1-16,4 4-5 0,-6 6 0 0,0 8 6 16,-6 8 0-16,6 6-1 15,-2 3 1-15,-4 3-2 31,-1 8 0-31,-1-4-2 16,0 3 0-16,2-6-3 16,-2-4 1-16,8-7-4 15,-2-7 0-15,2-7-6 16,2-10 1-16,4-9-7 16,-1-9 0-16,6-3-6 15,2-9 1-15</inkml:trace>
  <inkml:trace contextRef="#ctx0" brushRef="#br0" timeOffset="9267.609">23402 9873 39 0,'0'2'19'0,"8"8"-4"0,-8-3 28 0,0 2-35 15,-2 5 0-15,-4 0 3 16,6 10 0-16,-8 9-14 15,8 2 1-15,-2 10 9 16,-3 2 1-16,2 4-4 16,-2 1 0-16,-1 0-3 15,4 2 1-15,-1-9-4 16,0-5 0-16,1-10-6 16,-4-9 1-16,6-2-9 15,0-9 1-15,0-8-7 16,0-9 1-16</inkml:trace>
</inkml:ink>
</file>

<file path=ppt/ink/ink47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2:51:14.667"/>
    </inkml:context>
    <inkml:brush xml:id="br0">
      <inkml:brushProperty name="width" value="0.05292" units="cm"/>
      <inkml:brushProperty name="height" value="0.05292" units="cm"/>
      <inkml:brushProperty name="color" value="#0070C0"/>
    </inkml:brush>
  </inkml:definitions>
  <inkml:trace contextRef="#ctx0" brushRef="#br0">19710 14080 28559 0,'-1'16'1264'0,"1"-16"272"0,-1-6-1232 0,1 6-304 15,1 5 0-15,-1-5 0 0,3-10 3264 0,1 6 576 16,1 6 128-16,1-1 32 0,3 0-2288 0,0-1-464 16,1-1-96-16,2 2 0 0,2 3-448 0,3 0-96 15,4-1-16-15,2 1 0 0,5 2-64 0,3-1-16 16,3-1 0-16,11 1 0 0,-3 4-192 0,0-1-64 15,0-3 0-15,5-2 0 0,4-3-256 0,6 0 0 0,3-2 128 0,0 1-128 16,-6-3 0-16,-11 3 0 0,3-2 0 0,2-1 0 16,3-1 0-16,-1 1 0 0,-1 3 0 15,-3 0 0-15,-4-1 0 0,6 1-256 0,-6 2 64 0,-6 0 0 32,-6 0-1088-32,-5 0-192 0,-3 2-64 0,-5 1 0 15,-4 1-528-15,-2 0-112 0,-3 0-32 0,-4 0-15968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07.057"/>
    </inkml:context>
    <inkml:brush xml:id="br0">
      <inkml:brushProperty name="width" value="0.05" units="cm"/>
      <inkml:brushProperty name="height" value="0.05" units="cm"/>
      <inkml:brushProperty name="color" value="#004F8B"/>
    </inkml:brush>
  </inkml:definitions>
  <inkml:trace contextRef="#ctx0" brushRef="#br0">282 1 15751 0 0,'-22'4'853'0'0,"0"1"1"0"0,1 1-1 0 0,0 0 0 0 0,0 2 0 0 0,0 1 0 0 0,1 0 1 0 0,1 2-1 0 0,-1 0 0 0 0,2 1 0 0 0,-6 6-853 0 0,-22 35 1297 0 0,45-52-1273 0 0,0 1 0 0 0,0-1 0 0 0,1 1 0 0 0,-1-1-1 0 0,1 1 1 0 0,-1-1 0 0 0,1 1 0 0 0,-1 0 0 0 0,1-1 0 0 0,0 1 0 0 0,0-1 0 0 0,0 1-1 0 0,0 0 1 0 0,0-1 0 0 0,0 1 0 0 0,0 0 0 0 0,0-1 0 0 0,1 1 0 0 0,-1-1 0 0 0,0 1-1 0 0,1-1 1 0 0,0 1 0 0 0,-1-1 0 0 0,1 1 0 0 0,0-1 0 0 0,0 1 0 0 0,0-1 0 0 0,0 0-1 0 0,0 1 1 0 0,0-1 0 0 0,0 0 0 0 0,0 0 0 0 0,0 0 0 0 0,1 0 0 0 0,-1 0 0 0 0,0 0-1 0 0,1 0 1 0 0,-1 0 0 0 0,1-1 0 0 0,1 1-24 0 0,5 3-167 0 0,0-1 0 0 0,1 0-1 0 0,0-1 1 0 0,-1 0 0 0 0,1 0 0 0 0,0-1 0 0 0,0 0-1 0 0,0-1 1 0 0,0 0 0 0 0,0 0 0 0 0,0-1 0 0 0,0 0-1 0 0,0-1 1 0 0,0 0 0 0 0,0 0 0 0 0,-1-1 0 0 0,1 0-1 0 0,-1 0 168 0 0,9-5-386 0 0,0 0-1 0 0,-1-1 0 0 0,0 0 0 0 0,-1-2 0 0 0,0 0 0 0 0,0 0 0 0 0,-1-1 0 0 0,3-5 387 0 0,-16 16 1 0 0,-1 1 147 0 0,0 0 32 0 0,0 0 74 0 0,-6 29 2341 0 0,1-20-2434 0 0,1 1-1 0 0,0 0 1 0 0,1 0-1 0 0,0 0 0 0 0,0 0 1 0 0,1 0-1 0 0,0 1 1 0 0,1-1-1 0 0,0 0 0 0 0,1 1 1 0 0,0-1-1 0 0,1 1 1 0 0,0-1-1 0 0,0 1 0 0 0,1-1 1 0 0,1 0-1 0 0,-1 0 1 0 0,2 0-1 0 0,-1 0 0 0 0,2 0-160 0 0,-4-7-201 0 0,1-1-1 0 0,0 1 0 0 0,0 0 1 0 0,1-1-1 0 0,-1 1 0 0 0,1-1 0 0 0,-1 0 1 0 0,1 0-1 0 0,0 0 0 0 0,0 0 1 0 0,-1 0-1 0 0,2-1 0 0 0,-1 1 0 0 0,0-1 1 0 0,0 0-1 0 0,0 0 0 0 0,0 0 1 0 0,1 0-1 0 0,-1 0 0 0 0,0-1 1 0 0,3 1 200 0 0,9-2-1700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3:34.888"/>
    </inkml:context>
    <inkml:brush xml:id="br0">
      <inkml:brushProperty name="width" value="0.05" units="cm"/>
      <inkml:brushProperty name="height" value="0.05" units="cm"/>
      <inkml:brushProperty name="color" value="#004F8B"/>
    </inkml:brush>
  </inkml:definitions>
  <inkml:trace contextRef="#ctx0" brushRef="#br0">120 421 14279 0 0,'0'0'323'0'0,"0"0"44"0"0,0 0 21 0 0,0 0-34 0 0,8-8 1524 0 0,-5-2-1358 0 0,-1 0 0 0 0,0 0 1 0 0,-1 0-1 0 0,0 0 1 0 0,0 0-1 0 0,-1-1 1 0 0,0 1-1 0 0,-1 0 1 0 0,0 0-1 0 0,-1 0 1 0 0,-2-10-521 0 0,1 2 278 0 0,-43-224 574 0 0,46 242-838 0 0,-1-1 0 0 0,1 1 0 0 0,0-1 0 0 0,0 0 0 0 0,0 1 0 0 0,0-1-1 0 0,0 0 1 0 0,0 0 0 0 0,0 1 0 0 0,0-1 0 0 0,0 0 0 0 0,0 1-1 0 0,0-1 1 0 0,0 0 0 0 0,0 1 0 0 0,0-1 0 0 0,1 0 0 0 0,-1 1 0 0 0,0-1-1 0 0,1 1 1 0 0,-1-1 0 0 0,0 0 0 0 0,1 1 0 0 0,-1-1 0 0 0,1 1-1 0 0,-1-1 1 0 0,0 1 0 0 0,1-1 0 0 0,0 1 0 0 0,-1-1 0 0 0,1 1 0 0 0,-1 0-1 0 0,1-1 1 0 0,-1 1 0 0 0,1 0 0 0 0,0-1 0 0 0,-1 1 0 0 0,1 0 0 0 0,0 0-1 0 0,-1 0 1 0 0,1 0 0 0 0,0-1 0 0 0,-1 1 0 0 0,1 0 0 0 0,0 0-1 0 0,-1 0 1 0 0,1 1 0 0 0,0-1 0 0 0,0 0 0 0 0,-1 0 0 0 0,1 0 0 0 0,-1 0-1 0 0,1 1 1 0 0,0-1 0 0 0,-1 0 0 0 0,1 0 0 0 0,0 1-14 0 0,9-2-36 0 0,-1 1 0 0 0,1 0 0 0 0,0 1 0 0 0,0 0 0 0 0,-1 1 0 0 0,1 0 0 0 0,-1 0 0 0 0,1 1 1 0 0,-1 0-1 0 0,0 1 0 0 0,0 0 0 0 0,0 0 0 0 0,-1 1 0 0 0,1 0 0 0 0,0 2 36 0 0,4 15-1712 0 0,-12-10 96 0 0</inkml:trace>
  <inkml:trace contextRef="#ctx0" brushRef="#br0" timeOffset="2003.527">1 221 10135 0 0,'0'0'778'0'0,"0"0"-268"0"0,0 0 756 0 0,0 0 380 0 0,0 0 77 0 0,0 0-134 0 0,1 1-637 0 0,7 2-701 0 0,0 0 0 0 0,0-1-1 0 0,0-1 1 0 0,0 1 0 0 0,0-1-1 0 0,0-1 1 0 0,0 1 0 0 0,0-1-1 0 0,0-1 1 0 0,1 0 0 0 0,-1 0-1 0 0,0 0 1 0 0,1-1-251 0 0,5 0 124 0 0,15-1-113 0 0,-12 2-235 0 0,0-1 0 0 0,-1 0 0 0 0,1-1 0 0 0,-1-1 1 0 0,1-1-1 0 0,-1 0 0 0 0,-1-1 0 0 0,7-4 224 0 0,-11 4-1707 0 0</inkml:trace>
  <inkml:trace contextRef="#ctx0" brushRef="#br0" timeOffset="2436.736">381 261 10479 0 0,'0'0'480'0'0,"0"0"-10"0"0,-12 8-190 0 0,10-7-163 0 0,-1 0 0 0 0,1 0 0 0 0,0 1 1 0 0,-1-1-1 0 0,1 1 0 0 0,0 0 0 0 0,0-1 1 0 0,0 1-1 0 0,0 0 0 0 0,0 0 0 0 0,0 0 1 0 0,0 1-1 0 0,1-1 0 0 0,-1 0 0 0 0,1 1 1 0 0,0-1-1 0 0,0 1 0 0 0,0-1 0 0 0,0 1 1 0 0,0-1-1 0 0,0 1 0 0 0,1 0 0 0 0,-1-1 1 0 0,1 1-1 0 0,0 0 0 0 0,-1 0 0 0 0,1-1 0 0 0,1 1 1 0 0,-1 0-1 0 0,0 0 0 0 0,1-1 0 0 0,-1 1 1 0 0,1 0-1 0 0,0-1 0 0 0,0 1 0 0 0,0-1 1 0 0,0 1-1 0 0,0-1 0 0 0,1 1 0 0 0,-1-1 1 0 0,1 0-1 0 0,0 1 0 0 0,-1-1 0 0 0,1 0 1 0 0,0 0-1 0 0,1 0-117 0 0,-1-1 36 0 0,0 0 1 0 0,0 0 0 0 0,1 0-1 0 0,-1 0 1 0 0,1 0-1 0 0,-1 0 1 0 0,1-1-1 0 0,-1 1 1 0 0,1-1 0 0 0,-1 0-1 0 0,1 0 1 0 0,-1 0-1 0 0,1 0 1 0 0,-1 0-1 0 0,1 0 1 0 0,0-1 0 0 0,-1 1-1 0 0,1-1 1 0 0,-1 0-1 0 0,0 1 1 0 0,1-1-1 0 0,-1 0 1 0 0,0-1 0 0 0,1 1-1 0 0,-1 0 1 0 0,0-1-1 0 0,0 1 1 0 0,0-1-1 0 0,0 0 1 0 0,0 1-1 0 0,-1-1 1 0 0,1 0 0 0 0,0 0-1 0 0,-1 0 1 0 0,1-1-1 0 0,-1 1 1 0 0,0 0-1 0 0,0 0 1 0 0,0-1 0 0 0,0 1-1 0 0,0-1 1 0 0,0 1-1 0 0,-1-1 1 0 0,1 1-1 0 0,-1-1 1 0 0,0 1 0 0 0,0-1-1 0 0,0 1 1 0 0,0-1-1 0 0,0 0 1 0 0,0 1-1 0 0,-1-1 1 0 0,1 1 0 0 0,-1-1-37 0 0,-37-23 534 0 0,38 25-599 0 0,0 1-171 0 0,0 0-583 0 0,0 0-254 0 0,0 0-50 0 0</inkml:trace>
  <inkml:trace contextRef="#ctx0" brushRef="#br0" timeOffset="2749.797">527 233 9215 0 0,'0'0'707'0'0,"-3"15"-238"0"0,-1 34 5876 0 0,14 23-3763 0 0,-10-71-2369 0 0,0-1 41 0 0,0 0 8 0 0,0 0-6 0 0,0 0-34 0 0,0 0-20 0 0,0 0-2 0 0,0 0 14 0 0,0 0 54 0 0,24-22 898 0 0,78-98 650 0 0,-96 115-2176 0 0,0 1 1 0 0,-1 0-1 0 0,1 0 0 0 0,1 1 1 0 0,-1 0-1 0 0,0 0 0 0 0,1 0 1 0 0,-1 1-1 0 0,1 0 0 0 0,4 0 360 0 0,8-4-1641 0 0,-4 2-5441 0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09.621"/>
    </inkml:context>
    <inkml:brush xml:id="br0">
      <inkml:brushProperty name="width" value="0.05" units="cm"/>
      <inkml:brushProperty name="height" value="0.05" units="cm"/>
      <inkml:brushProperty name="color" value="#004F8B"/>
    </inkml:brush>
  </inkml:definitions>
  <inkml:trace contextRef="#ctx0" brushRef="#br0">91 1 3679 0 0,'0'0'284'0'0,"-15"3"7359"0"0,-3 20 2089 0 0,3 24-7983 0 0,13-37-1032 0 0,-13 57-263 0 0,4 1-1 0 0,2 1 0 0 0,3 1-453 0 0,6-51 152 0 0,12-33 291 0 0,73-95 1133 0 0,-80 102-1550 0 0,0 0 1 0 0,0 0-1 0 0,1 1 1 0 0,0 0-1 0 0,1 0 0 0 0,-1 0 1 0 0,1 1-1 0 0,0 0 0 0 0,0 0 1 0 0,1 1-1 0 0,0-1 0 0 0,0 2 1 0 0,0-1-1 0 0,0 1 1 0 0,0 0-1 0 0,0 1 0 0 0,1 0 1 0 0,-1 1-1 0 0,1-1 0 0 0,0 1 1 0 0,-1 1-1 0 0,7 0-26 0 0,-10 3 51 0 0,-1 0 1 0 0,0 1-1 0 0,0 0 1 0 0,0-1-1 0 0,0 1 0 0 0,0 0 1 0 0,-1 1-1 0 0,0-1 1 0 0,0 1-1 0 0,0-1 0 0 0,-1 1 1 0 0,0 0-1 0 0,1 0 1 0 0,-2 0-1 0 0,1 0 0 0 0,0 1 1 0 0,-1-1-1 0 0,0 0 0 0 0,-1 1 1 0 0,1-1-1 0 0,-1 0 1 0 0,0 1-1 0 0,0-1 0 0 0,-1 2-51 0 0,-6 134 896 0 0,7-122-1016 0 0,1-18 12 0 0,7 0-961 0 0,10-5-1903 0 0,-6-1-3710 0 0,-1-3-1556 0 0</inkml:trace>
  <inkml:trace contextRef="#ctx0" brushRef="#br0" timeOffset="252.24">514 389 22463 0 0,'0'0'513'0'0,"0"0"73"0"0,2 4 1571 0 0,1-12-4710 0 0,4-3-5934 0 0</inkml:trace>
  <inkml:trace contextRef="#ctx0" brushRef="#br0" timeOffset="408.597">610 184 23327 0 0,'0'0'531'0'0,"-8"-4"715"0"0,-61-19-988 0 0,59 25-4501 0 0,7-1 3359 0 0,1 0-1768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07.308"/>
    </inkml:context>
    <inkml:brush xml:id="br0">
      <inkml:brushProperty name="width" value="0.05" units="cm"/>
      <inkml:brushProperty name="height" value="0.05" units="cm"/>
      <inkml:brushProperty name="color" value="#004F8B"/>
    </inkml:brush>
  </inkml:definitions>
  <inkml:trace contextRef="#ctx0" brushRef="#br0">68 98 7831 0 0,'0'0'603'0'0,"0"2"-396"0"0,-3 21 930 0 0,-7 16 5050 0 0,0-2-2319 0 0,0 11-1996 0 0,-21 115 760 0 0,27 2-4221 0 0,6-153-469 0 0,0-5-2774 0 0,-2-6-2003 0 0</inkml:trace>
  <inkml:trace contextRef="#ctx0" brushRef="#br0" timeOffset="250.963">107 118 22343 0 0,'0'0'505'0'0,"-2"-9"1497"0"0,4 7-1939 0 0,1 1 1 0 0,-1 0-1 0 0,1-1 1 0 0,-1 1-1 0 0,1 0 1 0 0,0 0-1 0 0,-1 1 1 0 0,1-1-1 0 0,0 0 1 0 0,-1 1-1 0 0,1 0 1 0 0,0 0-1 0 0,0 0 1 0 0,0 0-1 0 0,-1 0 1 0 0,1 0-1 0 0,0 1 0 0 0,0-1 1 0 0,-1 1-1 0 0,1 0 1 0 0,0 0-1 0 0,-1 0 1 0 0,1 0-1 0 0,-1 0 1 0 0,1 0-1 0 0,-1 1 1 0 0,1-1-1 0 0,-1 1 1 0 0,0 0-1 0 0,0 0 1 0 0,1 0-64 0 0,1 1-37 0 0,1 1 1 0 0,-1-1-1 0 0,1 1 1 0 0,-1 0-1 0 0,0 0 1 0 0,-1 1-1 0 0,1-1 1 0 0,-1 1-1 0 0,0-1 1 0 0,0 1-1 0 0,0 0 1 0 0,-1 1-1 0 0,1-1 1 0 0,-1 0-1 0 0,0 1 0 0 0,-1-1 1 0 0,0 1-1 0 0,1-1 1 0 0,-2 1-1 0 0,1 0 1 0 0,-1-1-1 0 0,0 1 1 0 0,0 0-1 0 0,0-1 1 0 0,-1 1-1 0 0,0 0 1 0 0,0-1-1 0 0,0 1 1 0 0,-1-1-1 0 0,0 1 1 0 0,0-1-1 0 0,0 0 1 0 0,-1 0-1 0 0,1 0 1 0 0,-1 0-1 0 0,-3 3 37 0 0,1-3 6 0 0,0 0 1 0 0,0-1-1 0 0,-1 1 0 0 0,0-1 0 0 0,0 0 1 0 0,0-1-1 0 0,0 0 0 0 0,-1 0 0 0 0,1 0 1 0 0,-1 0-1 0 0,0-1 0 0 0,0 0 1 0 0,0-1-1 0 0,0 1 0 0 0,0-1 0 0 0,0-1 1 0 0,0 1-1 0 0,0-1 0 0 0,0-1 0 0 0,0 1 1 0 0,0-1-1 0 0,0 0 0 0 0,-2-1-6 0 0,8 2-96 0 0,0-1 0 0 0,0 1-1 0 0,0 0 1 0 0,0 0 0 0 0,0-1 0 0 0,-1 1-1 0 0,1-1 1 0 0,0 1 0 0 0,0-1 0 0 0,1 1-1 0 0,-1-1 1 0 0,0 0 0 0 0,0 1-1 0 0,0-1 1 0 0,0 0 0 0 0,0 0 0 0 0,1 1-1 0 0,-1-1 1 0 0,0 0 0 0 0,1 0 0 0 0,-1 0-1 0 0,1 0 1 0 0,-1 0 0 0 0,1 0 0 0 0,-1 0-1 0 0,1 0 1 0 0,0 0 0 0 0,-1 0 0 0 0,1 0-1 0 0,0-1 1 0 0,0 1 0 0 0,0 0 0 0 0,0 0-1 0 0,0 0 1 0 0,0 0 0 0 0,0 0 0 0 0,0 0-1 0 0,0 0 1 0 0,1 0 0 0 0,-1-1 0 0 0,0 1-1 0 0,1 0 1 0 0,-1 0 0 0 0,1 0-1 0 0,-1 0 1 0 0,1 0 96 0 0,4-8-7796 0 0</inkml:trace>
  <inkml:trace contextRef="#ctx0" brushRef="#br0" timeOffset="453.366">387 107 19695 0 0,'0'0'903'0'0,"-2"8"296"0"0,-4 147 3226 0 0,6-38-3968 0 0,-6 46-1965 0 0,6-159 1667 0 0,-1-2-2288 0 0,1 0-5938 0 0,0-2 1516 0 0</inkml:trace>
  <inkml:trace contextRef="#ctx0" brushRef="#br0" timeOffset="739.398">403 38 6911 0 0,'0'0'528'0'0,"0"0"140"0"0,0 0 1854 0 0,0 0 850 0 0,0 0 168 0 0,0 0-320 0 0,0 0-1502 0 0,2 1-659 0 0,54 9 1345 0 0,-39-8-2317 0 0,1 1 0 0 0,-1 0 0 0 0,0 1 0 0 0,0 1 0 0 0,0 1 0 0 0,-1 0 0 0 0,0 1-1 0 0,0 1 1 0 0,14 9-87 0 0,-28-15-3 0 0,1 0-1 0 0,-1-1 0 0 0,0 1 0 0 0,0 0 0 0 0,0 0 1 0 0,-1 0-1 0 0,1 1 0 0 0,0-1 0 0 0,-1 0 0 0 0,1 1 1 0 0,-1-1-1 0 0,0 1 0 0 0,0-1 0 0 0,0 1 0 0 0,0 0 1 0 0,0-1-1 0 0,-1 1 0 0 0,1 0 0 0 0,-1-1 0 0 0,0 1 1 0 0,0 0-1 0 0,0 0 0 0 0,0-1 0 0 0,0 1 0 0 0,0 0 1 0 0,-1 0-1 0 0,1-1 0 0 0,-1 1 0 0 0,0 0 0 0 0,0-1 0 0 0,0 1 1 0 0,0-1-1 0 0,0 1 0 0 0,-1-1 0 0 0,1 1 0 0 0,-1-1 1 0 0,0 0-1 0 0,1 0 0 0 0,-1 0 0 0 0,0 0 0 0 0,0 0 1 0 0,0 0-1 0 0,-1 0 0 0 0,1-1 0 0 0,0 1 0 0 0,-1-1 1 0 0,1 0-1 0 0,-1 1 4 0 0,-18 8 208 0 0,-1-1 1 0 0,-1-1-1 0 0,1-1 1 0 0,-1-1-1 0 0,-1 0 1 0 0,-6-1-209 0 0,2 0 131 0 0,-4-1-532 0 0,31-5-192 0 0,1 1-42 0 0,17-9-2818 0 0,-4 5 756 0 0,3 0-4801 0 0</inkml:trace>
  <inkml:trace contextRef="#ctx0" brushRef="#br0" timeOffset="910.346">702 296 16871 0 0,'0'0'771'0'0,"0"0"-14"0"0,-5-15 2105 0 0,4 8-2322 0 0,1-1 0 0 0,0 0 0 0 0,0 1 1 0 0,1-1-1 0 0,0 1 0 0 0,0 0 1 0 0,1-1-1 0 0,0 1 0 0 0,0 0 1 0 0,1 0-1 0 0,2-4-540 0 0,5-19 682 0 0,34-73 517 0 0,-6 63-2639 0 0,14 25-4120 0 0,-36 16-2614 0 0</inkml:trace>
  <inkml:trace contextRef="#ctx0" brushRef="#br0" timeOffset="1255.725">1065 143 4143 0 0,'0'0'191'0'0,"-3"7"26"0"0,-11 8 1842 0 0,-22-7 12412 0 0,31-8-13894 0 0,-23-2 1774 0 0,25 1-2218 0 0,0 0-1 0 0,-1 1 0 0 0,1-1 1 0 0,0 0-1 0 0,0 1 1 0 0,0 0-1 0 0,-1 0 0 0 0,1 0 1 0 0,0 0-1 0 0,0 1 0 0 0,-1-1 1 0 0,1 1-1 0 0,0 0 0 0 0,0 0 1 0 0,0 0-1 0 0,0 0 1 0 0,0 1-1 0 0,0-1 0 0 0,0 1 1 0 0,0-1-1 0 0,1 1 0 0 0,-1 0 1 0 0,1 0-1 0 0,-1 1 1 0 0,1-1-1 0 0,0 0 0 0 0,-1 1 1 0 0,1-1-1 0 0,1 1 0 0 0,-2 1-132 0 0,1 0 22 0 0,-1 0-1 0 0,1 0 0 0 0,0 1 1 0 0,0-1-1 0 0,1 1 0 0 0,0-1 1 0 0,-1 1-1 0 0,1-1 0 0 0,1 1 1 0 0,-1 0-1 0 0,1-1 0 0 0,0 1 1 0 0,0 0-1 0 0,0-1 0 0 0,1 1 1 0 0,-1 0-1 0 0,1-1 0 0 0,0 1 1 0 0,0 0-1 0 0,1-1 0 0 0,0 0 1 0 0,0 1-1 0 0,0-1 0 0 0,0 0 1 0 0,0 0-1 0 0,1 0 0 0 0,0 0 1 0 0,0 0-1 0 0,0-1 0 0 0,0 1 1 0 0,0-1-1 0 0,1 0 0 0 0,-1 0 1 0 0,1 0-1 0 0,0-1 0 0 0,0 1 1 0 0,0-1-1 0 0,0 0 0 0 0,1 0 1 0 0,-1 0-1 0 0,1 0 0 0 0,-1-1 1 0 0,1 0-1 0 0,1 0-21 0 0,-1 0-33 0 0,0 0 0 0 0,0-1 0 0 0,0 1 0 0 0,0-1 0 0 0,1-1 0 0 0,-1 1 0 0 0,0-1 0 0 0,0 0 0 0 0,0 0 0 0 0,0 0 0 0 0,-1-1 0 0 0,1 1 0 0 0,0-1 0 0 0,0-1 0 0 0,-1 1 0 0 0,0 0 0 0 0,1-1 0 0 0,-1 0 0 0 0,0 0 0 0 0,0-1 0 0 0,0 1 0 0 0,-1-1 0 0 0,1 1 0 0 0,-1-1 0 0 0,0 0 0 0 0,0 0 0 0 0,0-1 0 0 0,-1 1 0 0 0,1-1 0 0 0,-1 1 0 0 0,0-1 0 0 0,-1 0 0 0 0,1 0-1 0 0,-1 0 1 0 0,0 0 0 0 0,0 0 0 0 0,0 0 0 0 0,0-3 33 0 0,-3-2 97 0 0,0 0 0 0 0,0-1-1 0 0,-1 1 1 0 0,0 0 0 0 0,-1 1-1 0 0,0-1 1 0 0,-1 0 0 0 0,0 1-1 0 0,0 0 1 0 0,-1 0 0 0 0,0 1-1 0 0,-4-5-96 0 0,-19-29 215 0 0,16 8-1932 0 0,32 38-1493 0 0,4 2 23 0 0,-11-2 1485 0 0</inkml:trace>
  <inkml:trace contextRef="#ctx0" brushRef="#br0" timeOffset="1721.812">1435 118 14223 0 0,'0'0'654'0'0,"0"0"-17"0"0,-13 4-190 0 0,-30 10 6111 0 0,1 9-3518 0 0,34-18-2899 0 0,0 1 0 0 0,1 0 0 0 0,0 1 0 0 0,0 0 0 0 0,0 0 0 0 0,1 0 0 0 0,0 1 0 0 0,0-1 0 0 0,1 1 0 0 0,0 1 0 0 0,0-1 0 0 0,1 1 0 0 0,-2 6-141 0 0,4-12-11 0 0,1 0-1 0 0,0 1 1 0 0,0-1-1 0 0,0 1 0 0 0,0-1 1 0 0,1 1-1 0 0,-1-1 1 0 0,1 1-1 0 0,0-1 0 0 0,0 1 1 0 0,0-1-1 0 0,1 1 1 0 0,-1-1-1 0 0,1 1 0 0 0,0-1 1 0 0,0 1-1 0 0,0-1 1 0 0,0 0-1 0 0,1 1 0 0 0,-1-1 1 0 0,1 0-1 0 0,0 0 0 0 0,0 0 1 0 0,0 0-1 0 0,0 0 1 0 0,0-1-1 0 0,1 1 0 0 0,-1 0 1 0 0,1-1-1 0 0,0 0 1 0 0,0 0-1 0 0,0 0 0 0 0,0 0 1 0 0,0 0-1 0 0,0-1 1 0 0,0 1-1 0 0,1-1 0 0 0,-1 0 1 0 0,0 0-1 0 0,1 0 1 0 0,-1 0-1 0 0,1-1 0 0 0,-1 1 1 0 0,1-1-1 0 0,0 0 1 0 0,-1 0-1 0 0,1 0 0 0 0,-1-1 1 0 0,1 1-1 0 0,-1-1 1 0 0,1 0-1 0 0,-1 0 0 0 0,0 0 1 0 0,3-1 11 0 0,1-3-231 0 0,0-1 1 0 0,0-1 0 0 0,-1 1 0 0 0,0-1-1 0 0,0 0 1 0 0,0 0 0 0 0,-1-1 0 0 0,0 0-1 0 0,-1 0 1 0 0,0 0 0 0 0,0 0 0 0 0,-1-1-1 0 0,1 1 1 0 0,-2-1 0 0 0,1 0 0 0 0,-2 0-1 0 0,1 0 1 0 0,-1 0 0 0 0,0 0 0 0 0,-1-7 229 0 0,5-12-47 0 0,-2 16 2927 0 0,4 27-1490 0 0,23 112 766 0 0,-29-125-2209 0 0,0 0 0 0 0,0 0 0 0 0,1 1 0 0 0,-1-1 0 0 0,1-1 0 0 0,-1 1 0 0 0,1 0 0 0 0,0 0 0 0 0,0 0 0 0 0,0-1 0 0 0,0 1 0 0 0,0-1 0 0 0,0 0 0 0 0,0 1 0 0 0,0-1 0 0 0,0 0 0 0 0,1 0 0 0 0,-1-1 0 0 0,0 1 0 0 0,1 0 0 0 0,1 0 54 0 0,3-1-700 0 0,0 1 0 0 0,0-1 0 0 0,0-1 0 0 0,0 1 0 0 0,0-1 0 0 0,0 0 0 0 0,-1-1 1 0 0,1 0-1 0 0,0 0 0 0 0,-1 0 0 0 0,3-2 700 0 0,8-3-1815 0 0</inkml:trace>
  <inkml:trace contextRef="#ctx0" brushRef="#br0" timeOffset="1969.525">1860 228 4143 0 0,'49'-35'2709'0'0,"-26"5"7358"0"0,-23 29-8811 0 0,0 1-82 0 0,-15-5 2035 0 0,7 6-2787 0 0,0 1-1 0 0,0 0 1 0 0,0 0 0 0 0,0 1-1 0 0,0 0 1 0 0,1 0 0 0 0,-1 1-1 0 0,1 0 1 0 0,0 0 0 0 0,0 1-1 0 0,-5 4-421 0 0,11-8 54 0 0,-23 15 417 0 0,14-11-306 0 0,0 1 0 0 0,1 0 0 0 0,0 0 0 0 0,0 1 0 0 0,1 0 0 0 0,0 1 0 0 0,0 0-1 0 0,0 0 1 0 0,1 1 0 0 0,0 0 0 0 0,-1 3-165 0 0,7-10 15 0 0,1-1-1 0 0,-1 1 1 0 0,0 0-1 0 0,1 0 1 0 0,-1-1-1 0 0,1 1 1 0 0,0 0-1 0 0,-1 0 1 0 0,1 0-1 0 0,0 0 1 0 0,0-1-1 0 0,0 1 1 0 0,1 0-1 0 0,-1 0 1 0 0,0 0-1 0 0,1 0 1 0 0,-1-1-1 0 0,1 1 1 0 0,-1 0-1 0 0,1 0 1 0 0,0-1-1 0 0,0 1 1 0 0,0 0-1 0 0,0-1 1 0 0,0 1-1 0 0,0-1 1 0 0,0 0-1 0 0,0 1 1 0 0,1-1 0 0 0,-1 0-1 0 0,1 0 1 0 0,-1 1-1 0 0,1-1 1 0 0,-1 0-1 0 0,1-1 1 0 0,-1 1-1 0 0,1 0 1 0 0,1 0-15 0 0,71 13-1160 0 0,20-37-3696 0 0,-72 10 3288 0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05.436"/>
    </inkml:context>
    <inkml:brush xml:id="br0">
      <inkml:brushProperty name="width" value="0.05" units="cm"/>
      <inkml:brushProperty name="height" value="0.05" units="cm"/>
      <inkml:brushProperty name="color" value="#004F8B"/>
    </inkml:brush>
  </inkml:definitions>
  <inkml:trace contextRef="#ctx0" brushRef="#br0">229 55 5983 0 0,'0'0'464'0'0,"-2"-18"3146"0"0,-23 17 1434 0 0,-13 19-2966 0 0,26-12-1897 0 0,1 1-1 0 0,0 0 0 0 0,0 1 1 0 0,1 0-1 0 0,0 1 0 0 0,0 0 1 0 0,1 1-1 0 0,1 0 0 0 0,-1 0 1 0 0,2 0-1 0 0,-1 1 0 0 0,1 1 1 0 0,1-1-1 0 0,0 1 0 0 0,1 0 1 0 0,0 1-1 0 0,1-1 0 0 0,0 1 1 0 0,1 0-1 0 0,0-1 0 0 0,1 2 1 0 0,1-1-1 0 0,0 8-180 0 0,1-15 33 0 0,1 1 0 0 0,0 0 0 0 0,0-1 0 0 0,1 1 0 0 0,0-1 0 0 0,0 0 0 0 0,1 1 0 0 0,0-1 0 0 0,0 0 0 0 0,0-1 0 0 0,1 1 0 0 0,-1 0 0 0 0,1-1 0 0 0,1 0 0 0 0,-1 0 0 0 0,1 0 0 0 0,0-1 1 0 0,0 1-1 0 0,0-1 0 0 0,1 0 0 0 0,-1-1 0 0 0,1 1 0 0 0,0-1 0 0 0,0 0 0 0 0,0 0 0 0 0,0-1 0 0 0,1 0 0 0 0,-1 0 0 0 0,1-1 0 0 0,-1 0 0 0 0,1 0 0 0 0,0 0 0 0 0,-1-1 0 0 0,2 0-33 0 0,13-1-6 0 0,1 0 1 0 0,-1-2-1 0 0,0-1 0 0 0,0-1 1 0 0,0 0-1 0 0,0-2 0 0 0,-1 0 1 0 0,0-1-1 0 0,0-1 0 0 0,-1-1 1 0 0,-1-1-1 0 0,1 0 1 0 0,10-11 4 0 0,-24 20-11 0 0,0 0-1 0 0,-1-1 0 0 0,1 1 0 0 0,-1-1 0 0 0,1 0 0 0 0,-1 0 0 0 0,0-1 0 0 0,0 1 0 0 0,-1-1 0 0 0,1 0 0 0 0,-1 0 1 0 0,0 0-1 0 0,0-1 0 0 0,0 1 0 0 0,0-1 0 0 0,-1 0 0 0 0,0 1 0 0 0,0-1 0 0 0,0 0 0 0 0,0 0 0 0 0,-1 0 0 0 0,0 0 0 0 0,0-1 1 0 0,-1 1-1 0 0,1 0 0 0 0,-1 0 0 0 0,0-1 0 0 0,0 1 0 0 0,-1 0 0 0 0,1 0 0 0 0,-1-1 0 0 0,-1-1 13 0 0,-6-8 33 0 0,-1-1 1 0 0,0 1-1 0 0,-1 1 0 0 0,-1 0 1 0 0,0 0-1 0 0,-1 1 0 0 0,-1 0 1 0 0,0 1-1 0 0,0 1 0 0 0,-1 0 1 0 0,-1 1-1 0 0,1 0 0 0 0,-2 1 1 0 0,1 1-1 0 0,-13-4-33 0 0,10 6-393 0 0,7 4-5678 0 0,10 2-809 0 0</inkml:trace>
  <inkml:trace contextRef="#ctx0" brushRef="#br0" timeOffset="248.056">668 0 9215 0 0,'0'0'422'0'0,"0"0"-13"0"0,-7 3-248 0 0,3 0 197 0 0,2 9 4000 0 0,4 10-3723 0 0,0-1-1 0 0,1 0 1 0 0,1 0 0 0 0,1 0-1 0 0,0-1 1 0 0,2 0-1 0 0,0 0 1 0 0,2 0 0 0 0,0-1-1 0 0,1 0 1 0 0,1-1-1 0 0,1 0 1 0 0,2 2-635 0 0,-12-17 2 0 0,19 50-4704 0 0,-21-52-2156 0 0</inkml:trace>
  <inkml:trace contextRef="#ctx0" brushRef="#br0" timeOffset="922.642">527 254 11055 0 0,'0'0'852'0'0,"15"3"-305"0"0,67 2 6332 0 0,-3-16-4210 0 0,-65 7-2771 0 0,0 0 1 0 0,0-1 0 0 0,0-1 0 0 0,-1 0-1 0 0,0 0 1 0 0,0-2 0 0 0,-1 1 0 0 0,0-2 0 0 0,0 0-1 0 0,0 0 1 0 0,-2-1 0 0 0,1 0 0 0 0,-1-1-1 0 0,-1 0 1 0 0,4-5 101 0 0,-6 7-1015 0 0,-1 0-1 0 0,0 0 1 0 0,0-1 0 0 0,-1 0-1 0 0,0 0 1 0 0,-1 0-1 0 0,0-1 1 0 0,-1 1 0 0 0,1-4 1015 0 0,-5 9 5164 0 0,-5 11-3577 0 0,-3 11-460 0 0,4 2-523 0 0,0 1 1 0 0,2-1-1 0 0,1 1 0 0 0,0 0 0 0 0,1 0 0 0 0,1 0 0 0 0,2 3-604 0 0,-3-15 36 0 0,1 0 0 0 0,1 0 0 0 0,0 0 0 0 0,0 0 0 0 0,1 0 0 0 0,-1 0 0 0 0,2 0 0 0 0,-1-1 0 0 0,1 1-1 0 0,0-1 1 0 0,1 0 0 0 0,0 0 0 0 0,1 3-36 0 0,-1-8-8 0 0,-1-1-1 0 0,1 1 0 0 0,0-1 1 0 0,-1 1-1 0 0,1-1 1 0 0,0 0-1 0 0,0 0 0 0 0,0-1 1 0 0,0 1-1 0 0,0-1 1 0 0,0 0-1 0 0,0 0 0 0 0,0 0 1 0 0,0-1-1 0 0,-1 1 0 0 0,1-1 1 0 0,0 0-1 0 0,0 0 1 0 0,0-1-1 0 0,-1 1 0 0 0,1-1 1 0 0,0 1-1 0 0,-1-1 1 0 0,0 0-1 0 0,1 0 0 0 0,-1-1 1 0 0,0 1-1 0 0,0-1 1 0 0,1-1 8 0 0,16-7-23 0 0,150-52-2057 0 0,-165 61 1940 0 0,0 0 0 0 0,0-1 0 0 0,0 0 0 0 0,-1 0 0 0 0,0 0 0 0 0,1 0 0 0 0,-1-1 0 0 0,-1 1 0 0 0,1-1 0 0 0,0 0 0 0 0,-1-1 0 0 0,0 1 0 0 0,0 0 0 0 0,0-1 0 0 0,0 0 0 0 0,-1 1 0 0 0,0-1 0 0 0,1-2 140 0 0,-4 6 39 0 0,1 0 0 0 0,0 0 0 0 0,-1 0 0 0 0,1 0 0 0 0,-1 0 0 0 0,1 0 0 0 0,-1 0 0 0 0,0 0 0 0 0,1 0 0 0 0,-1 0 0 0 0,0 0 0 0 0,0 0 0 0 0,0 0 0 0 0,0 0 0 0 0,1 1 0 0 0,-1-1 0 0 0,0 0 0 0 0,0 1 0 0 0,0-1 0 0 0,-1 1 0 0 0,1-1 0 0 0,0 1 0 0 0,0 0 0 0 0,0-1 0 0 0,0 1 0 0 0,0 0 0 0 0,0 0 0 0 0,-1 0 0 0 0,1 0 0 0 0,0 0 0 0 0,0 0 0 0 0,0 0 0 0 0,0 0 0 0 0,-1 0 0 0 0,1 0 0 0 0,0 1 0 0 0,0-1 0 0 0,0 0 0 0 0,0 1 0 0 0,0-1 0 0 0,0 1 0 0 0,0-1 0 0 0,0 1 0 0 0,0 0 0 0 0,0-1 0 0 0,0 1 0 0 0,0 0 0 0 0,0 0-39 0 0,-4 4 123 0 0,0 0 1 0 0,0 0-1 0 0,1 0 0 0 0,0 0 1 0 0,0 1-1 0 0,0-1 0 0 0,1 1 1 0 0,0 0-1 0 0,0 0 0 0 0,0 0 1 0 0,1 1-1 0 0,0-1 0 0 0,0 1 0 0 0,0-1 1 0 0,1 1-1 0 0,0 0 0 0 0,1-1 1 0 0,-1 1-1 0 0,1 0 0 0 0,0 0 1 0 0,1-1-1 0 0,0 1 0 0 0,1 5-123 0 0,-1-8-2 0 0,0-1 1 0 0,1 1-1 0 0,-1-1 0 0 0,1 1 1 0 0,0-1-1 0 0,0 0 0 0 0,0 1 1 0 0,0-1-1 0 0,1 0 0 0 0,-1-1 1 0 0,1 1-1 0 0,0 0 0 0 0,0-1 1 0 0,0 1-1 0 0,0-1 0 0 0,0 0 1 0 0,0 0-1 0 0,1 0 0 0 0,-1 0 1 0 0,1-1-1 0 0,-1 0 0 0 0,1 1 1 0 0,0-1-1 0 0,-1 0 0 0 0,1-1 1 0 0,0 1-1 0 0,0-1 0 0 0,3 0 2 0 0,0 1-5 0 0,0-1 0 0 0,0-1 0 0 0,0 1 0 0 0,0-1-1 0 0,0-1 1 0 0,0 1 0 0 0,-1-1 0 0 0,1 0 0 0 0,0-1 0 0 0,-1 0 0 0 0,0 0 0 0 0,1 0-1 0 0,-1-1 1 0 0,0 1 0 0 0,1-3 5 0 0,3-4 30 0 0,-1 0 1 0 0,0 0-1 0 0,0-1 0 0 0,-1-1 1 0 0,-1 0-1 0 0,0 0 0 0 0,0 0 0 0 0,-1 0 1 0 0,-1-1-1 0 0,0 0 0 0 0,0-3-30 0 0,10-24 91 0 0,-13 36-46 0 0,0 0 0 0 0,0 0-1 0 0,1 1 1 0 0,-1-1 0 0 0,1 0-1 0 0,0 1 1 0 0,0 0 0 0 0,0-1-1 0 0,0 1 1 0 0,0 0 0 0 0,1 1 0 0 0,0-1-1 0 0,-1 1 1 0 0,1-1 0 0 0,0 1-1 0 0,0 0 1 0 0,0 1 0 0 0,1-1 0 0 0,2 0-45 0 0,33-4-7176 0 0,-30 6-450 0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12.895"/>
    </inkml:context>
    <inkml:brush xml:id="br0">
      <inkml:brushProperty name="width" value="0.05" units="cm"/>
      <inkml:brushProperty name="height" value="0.05" units="cm"/>
      <inkml:brushProperty name="color" value="#004F8B"/>
    </inkml:brush>
  </inkml:definitions>
  <inkml:trace contextRef="#ctx0" brushRef="#br0">1 720 13359 0 0,'0'0'612'0'0,"0"0"-14"0"0,0 0-104 0 0,0 0 981 0 0,1-2 469 0 0,23-40 3686 0 0,4 1-4002 0 0,20-32-1002 0 0,112-262 194 0 0,-87 152-788 0 0,-71 140-1484 0 0,-3 42 174 0 0,-3 2-59 0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13.924"/>
    </inkml:context>
    <inkml:brush xml:id="br0">
      <inkml:brushProperty name="width" value="0.05" units="cm"/>
      <inkml:brushProperty name="height" value="0.05" units="cm"/>
      <inkml:brushProperty name="color" value="#004F8B"/>
    </inkml:brush>
  </inkml:definitions>
  <inkml:trace contextRef="#ctx0" brushRef="#br0">1 21 6447 0 0,'0'0'499'0'0,"14"0"209"0"0,20 0 9110 0 0,1 1-4354 0 0,102-2-1370 0 0,-53-9-3729 0 0,-13 1-961 0 0,-24 7-3461 0 0,-61 17-79 0 0,4-8 2633 0 0</inkml:trace>
  <inkml:trace contextRef="#ctx0" brushRef="#br0" timeOffset="249.163">241 49 15119 0 0,'0'0'694'0'0,"0"0"-22"0"0,-5 6 945 0 0,-14 30 3615 0 0,3 28-2360 0 0,13-50-2419 0 0,-26 201 927 0 0,28-201-1874 0 0,-3 26 486 0 0,10-17-8864 0 0,-6-22 830 0 0</inkml:trace>
  <inkml:trace contextRef="#ctx0" brushRef="#br0" timeOffset="512.785">419 326 7831 0 0,'0'0'356'0'0,"8"4"122"0"0,18 2 420 0 0,41 0 11374 0 0,-45-6-12276 0 0,-13 1-87 0 0,0 0 0 0 0,0-1 1 0 0,0 0-1 0 0,0-1 0 0 0,0 0 0 0 0,0 0 0 0 0,0 0 0 0 0,0-2 1 0 0,0 1-1 0 0,-1-1 0 0 0,1 0 0 0 0,-1-1 0 0 0,0 1 0 0 0,0-2 1 0 0,0 1-1 0 0,-1-1 0 0 0,1-1 0 0 0,-1 1 0 0 0,0-1 0 0 0,-1 0 1 0 0,1-1-1 0 0,-1 1 0 0 0,4-8 91 0 0,-9 12 18 0 0,0 1 1 0 0,-1 0-1 0 0,1-1 0 0 0,-1 0 0 0 0,0 1 1 0 0,1-1-1 0 0,-1 1 0 0 0,0-1 1 0 0,0 1-1 0 0,0-1 0 0 0,0 0 1 0 0,0 1-1 0 0,-1-1 0 0 0,1 1 1 0 0,0-1-1 0 0,-1 1 0 0 0,1-1 1 0 0,-1 1-1 0 0,0-1 0 0 0,1 1 1 0 0,-1-1-1 0 0,0 1 0 0 0,0 0 0 0 0,0-1 1 0 0,0 1-1 0 0,0 0 0 0 0,0 0 1 0 0,0 0-1 0 0,0 0 0 0 0,0 0 1 0 0,-1 0-1 0 0,1 0 0 0 0,0 0 1 0 0,-1 0-1 0 0,1 0 0 0 0,-1 1 1 0 0,1-1-1 0 0,-1 1 0 0 0,1-1 1 0 0,-1 1-1 0 0,1 0 0 0 0,-1-1 0 0 0,1 1 1 0 0,-1 0-1 0 0,0 0 0 0 0,1 0 1 0 0,-1 0-1 0 0,1 0 0 0 0,-1 1 1 0 0,0-1-1 0 0,1 0 0 0 0,-1 1 1 0 0,1-1-1 0 0,-1 1 0 0 0,1-1 1 0 0,0 1-1 0 0,-1 0-18 0 0,-20 8 579 0 0,0 0 1 0 0,1 1-1 0 0,0 1 1 0 0,0 2-1 0 0,1 0 1 0 0,1 0-1 0 0,1 2 1 0 0,-15 14-580 0 0,27-24 136 0 0,-1 1 0 0 0,1 0 0 0 0,-1 0 0 0 0,2 0 0 0 0,-1 1 0 0 0,1 0 1 0 0,0 0-1 0 0,0 0 0 0 0,1 0 0 0 0,0 1 0 0 0,-2 5-136 0 0,6-11 8 0 0,0 0 0 0 0,-1-1 0 0 0,1 1 0 0 0,0 0 0 0 0,0-1 1 0 0,1 1-1 0 0,-1 0 0 0 0,0 0 0 0 0,0-1 0 0 0,1 1 0 0 0,-1 0 0 0 0,1-1 0 0 0,0 1 0 0 0,-1-1 0 0 0,1 1 0 0 0,0-1 0 0 0,0 1 0 0 0,0-1 0 0 0,0 1 0 0 0,0-1 1 0 0,0 0-1 0 0,0 0 0 0 0,1 1 0 0 0,-1-1 0 0 0,0 0 0 0 0,1 0 0 0 0,-1 0 0 0 0,1-1 0 0 0,-1 1 0 0 0,1 0 0 0 0,-1 0 0 0 0,1-1 0 0 0,-1 1 0 0 0,1-1 1 0 0,1 1-9 0 0,63 9-299 0 0,58-25-3117 0 0,-93 6 1664 0 0</inkml:trace>
  <inkml:trace contextRef="#ctx0" brushRef="#br0" timeOffset="810.024">992 188 11055 0 0,'-18'1'1967'0'0,"0"1"0"0"0,1 1 0 0 0,-1 1 0 0 0,1 0 0 0 0,0 1 0 0 0,0 1 0 0 0,-15 8-1967 0 0,-28 13 2263 0 0,31-6-1235 0 0,29-20-1012 0 0,-1-1-1 0 0,1 1 1 0 0,0-1-1 0 0,0 1 1 0 0,-1 0 0 0 0,1-1-1 0 0,0 1 1 0 0,0 0-1 0 0,0-1 1 0 0,0 1 0 0 0,0-1-1 0 0,0 1 1 0 0,0 0-1 0 0,0-1 1 0 0,0 1 0 0 0,0 0-1 0 0,0-1 1 0 0,0 1-1 0 0,0 0 1 0 0,0-1 0 0 0,1 1-1 0 0,-1 0 1 0 0,0-1-1 0 0,0 1 1 0 0,1-1 0 0 0,-1 1-1 0 0,0 0 1 0 0,1-1-1 0 0,-1 1 1 0 0,1-1 0 0 0,-1 1-1 0 0,1-1 1 0 0,-1 0-1 0 0,1 1 1 0 0,-1-1 0 0 0,1 1-1 0 0,-1-1 1 0 0,1 0-1 0 0,0 1 1 0 0,-1-1 0 0 0,1 0-1 0 0,-1 0 1 0 0,1 0-1 0 0,0 1 1 0 0,-1-1 0 0 0,1 0-1 0 0,0 0 1 0 0,-1 0-1 0 0,1 0 1 0 0,0 0-16 0 0,72 20 21 0 0,-57-17-15 0 0,-1 1 0 0 0,-1 0 0 0 0,1 1 1 0 0,-1 1-1 0 0,1 0 0 0 0,-2 1 0 0 0,1 0-6 0 0,-8-4-3 0 0,-1 0-1 0 0,0 0 0 0 0,0 0 1 0 0,0 1-1 0 0,0 0 1 0 0,0 0-1 0 0,-1 0 1 0 0,0 0-1 0 0,0 1 1 0 0,0-1-1 0 0,0 1 0 0 0,-1 0 1 0 0,0 0-1 0 0,0 1 1 0 0,0-1-1 0 0,-1 1 1 0 0,1-1-1 0 0,0 6 4 0 0,-4-7 9 0 0,-1 0 1 0 0,1-1-1 0 0,-1 1 0 0 0,0 0 0 0 0,0-1 1 0 0,0 1-1 0 0,-1-1 0 0 0,1 1 1 0 0,-1-1-1 0 0,0 0 0 0 0,0 0 0 0 0,0-1 1 0 0,0 1-1 0 0,0 0 0 0 0,-1-1 1 0 0,1 0-1 0 0,-1 0 0 0 0,0 0 0 0 0,1 0 1 0 0,-1 0-1 0 0,0-1 0 0 0,0 0 0 0 0,0 0 1 0 0,0 0-1 0 0,-3 0-9 0 0,0 2-3 0 0,0 0 1 0 0,-1-1-1 0 0,0 0 1 0 0,1-1-1 0 0,-1 1 0 0 0,0-2 1 0 0,0 1-1 0 0,0-1 1 0 0,0 0-1 0 0,0 0 1 0 0,1-1-1 0 0,-1 0 0 0 0,0-1 1 0 0,0 0-1 0 0,1 0 1 0 0,-1 0-1 0 0,1-1 0 0 0,0 0 1 0 0,-2-1 2 0 0,8 2-81 0 0,-1 0 1 0 0,1 1 0 0 0,0-1-1 0 0,0 0 1 0 0,0 0 0 0 0,0 0-1 0 0,0 0 1 0 0,0 0 0 0 0,0 0 0 0 0,1 0-1 0 0,-1 0 1 0 0,1 0 0 0 0,-1 0-1 0 0,1 0 1 0 0,0-1 0 0 0,0 1-1 0 0,0 0 1 0 0,0 0 0 0 0,0 0-1 0 0,1 0 1 0 0,-1 0 0 0 0,1-1-1 0 0,-1 1 1 0 0,1 0 0 0 0,0 0-1 0 0,0-1 81 0 0,17-34-8912 0 0,-6 17 1098 0 0</inkml:trace>
  <inkml:trace contextRef="#ctx0" brushRef="#br0" timeOffset="1016.615">1307 4 15983 0 0,'0'0'730'0'0,"0"0"-14"0"0,0 0-255 0 0,3 9 2056 0 0,-1 35 1455 0 0,-13 25-2219 0 0,6-43-1185 0 0,-18 123 307 0 0,22-141-920 0 0,-1 8-71 0 0,-1 1 1 0 0,-1-1-1 0 0,0 0 0 0 0,-1 0 0 0 0,-1 0 1 0 0,0-1-1 0 0,-1 1 0 0 0,0-2 0 0 0,-2 1 0 0 0,-1 1 116 0 0,-5-5-2869 0 0,6-8 1189 0 0</inkml:trace>
  <inkml:trace contextRef="#ctx0" brushRef="#br0" timeOffset="1298.426">1080 327 10591 0 0,'0'0'488'0'0,"0"0"-12"0"0,15-5 2296 0 0,13-1 4581 0 0,0 2-3843 0 0,58 6-1397 0 0,116 21-4633 0 0,-201-23 2508 0 0,0-1-1 0 0,0 1 1 0 0,0 0 0 0 0,0 0-1 0 0,0 0 1 0 0,0 0-1 0 0,0 0 1 0 0,0 0 0 0 0,0 0-1 0 0,0 0 1 0 0,0 0-1 0 0,0 0 1 0 0,0 1 0 0 0,0-1-1 0 0,0 0 1 0 0,0 1-1 0 0,0-1 1 0 0,0 1 0 0 0,0-1-1 0 0,-1 1 1 0 0,1-1 0 0 0,0 1-1 0 0,0-1 1 0 0,0 1-1 0 0,-1 0 1 0 0,1 0 0 0 0,0-1-1 0 0,-1 1 1 0 0,1 0-1 0 0,-1 0 1 0 0,1 0 0 0 0,-1 0-1 0 0,1 0 1 0 0,-1 0-1 0 0,1-1 1 0 0,-1 1 0 0 0,0 0-1 0 0,0 0 1 0 0,1 0 0 0 0,-1 0-1 0 0,0 1 13 0 0,-7 84 2755 0 0,7-84-2626 0 0,0-2-38 0 0,0 0-149 0 0,0 0-30 0 0,0 0-184 0 0,10-2-2225 0 0,-2-2 1001 0 0</inkml:trace>
  <inkml:trace contextRef="#ctx0" brushRef="#br0" timeOffset="1491.008">1611 50 16063 0 0,'-14'-5'1716'0'0,"-7"5"162"0"0,27 69-901 0 0,9-24-7440 0 0,-9-29 363 0 0</inkml:trace>
  <inkml:trace contextRef="#ctx0" brushRef="#br0" timeOffset="1736.996">1664 416 16527 0 0,'0'0'760'0'0,"0"0"-21"0"0,0 0-263 0 0,0 0 649 0 0,0 0 335 0 0,0 0 68 0 0,0 0-111 0 0,0-2-499 0 0,3-10-698 0 0,0 0 0 0 0,1 0 1 0 0,0 1-1 0 0,1-1 0 0 0,0 1 1 0 0,1 0-1 0 0,0 0 0 0 0,0 1 1 0 0,1 0-1 0 0,1 0 0 0 0,0 1 1 0 0,5-6-221 0 0,-8 10 13 0 0,-3 2-13 0 0,1-2 10 0 0,1 0 0 0 0,0 0-1 0 0,0 0 1 0 0,0 0-1 0 0,1 1 1 0 0,0-1-1 0 0,-1 1 1 0 0,1 1 0 0 0,1-1-1 0 0,-1 1 1 0 0,1-1-1 0 0,-1 2 1 0 0,1-1-1 0 0,0 1 1 0 0,3-1-10 0 0,-8 2-1 0 0,0 1 1 0 0,1 0-1 0 0,-1 0 0 0 0,0 0 1 0 0,1 0-1 0 0,-1 1 0 0 0,0-1 1 0 0,0 0-1 0 0,1 0 0 0 0,-1 1 1 0 0,0-1-1 0 0,1 1 0 0 0,-1-1 1 0 0,0 1-1 0 0,0 0 0 0 0,0-1 0 0 0,0 1 1 0 0,0 0-1 0 0,0 0 0 0 0,0 0 1 0 0,0 0-1 0 0,0 0 0 0 0,0 0 1 0 0,0 0-1 0 0,0 0 0 0 0,-1 0 1 0 0,1 0-1 0 0,-1 0 0 0 0,1 0 1 0 0,0 1-1 0 0,-1-1 0 0 0,0 0 1 0 0,1 0-1 0 0,-1 1 0 0 0,0-1 1 0 0,0 0 0 0 0,5 51-63 0 0,-5-48 62 0 0,-21 107 1 0 0,12-80 0 0 0,7-15-107 0 0,21-13-1939 0 0,21-22-1669 0 0,-25 10 2167 0 0</inkml:trace>
  <inkml:trace contextRef="#ctx0" brushRef="#br0" timeOffset="2146.338">2141 224 17503 0 0,'0'0'399'0'0,"0"0"60"0"0,0 0 21 0 0,0 0-59 0 0,-7 14 606 0 0,-33 36 3407 0 0,33-44-4257 0 0,1 1-1 0 0,-1 1 0 0 0,1-1 1 0 0,1 1-1 0 0,0 0 0 0 0,0 0 1 0 0,0 1-1 0 0,1-1 0 0 0,0 1 1 0 0,1 0-1 0 0,-3 8-176 0 0,13-2-80 0 0,-5-13 14 0 0,0-1 0 0 0,0 0-1 0 0,1 0 1 0 0,-1 0 0 0 0,0 0 0 0 0,1 0 0 0 0,-1-1-1 0 0,1 1 1 0 0,-1-1 0 0 0,1 1 0 0 0,-1-1-1 0 0,1 0 1 0 0,-1 0 0 0 0,1 0 0 0 0,-1 0-1 0 0,1-1 1 0 0,-1 1 0 0 0,1-1 0 0 0,-1 1 0 0 0,1-1-1 0 0,-1 0 1 0 0,0 0 0 0 0,0 0 0 0 0,1 0-1 0 0,-1 0 1 0 0,2-2 66 0 0,53-40-2607 0 0,-27 0 1360 0 0,-30 42 1323 0 0,1 0-1 0 0,-1 0 0 0 0,0 1 1 0 0,1-1-1 0 0,-1 0 1 0 0,0 0-1 0 0,0 0 0 0 0,1 1 1 0 0,-1-1-1 0 0,0 0 1 0 0,0 0-1 0 0,0 0 1 0 0,0 1-1 0 0,0-1 0 0 0,0 0 1 0 0,0 0-1 0 0,0 0 1 0 0,-1 0-1 0 0,1 1 0 0 0,0-1 1 0 0,0 0-1 0 0,-1 0 1 0 0,1 1-1 0 0,0-1 0 0 0,-1 0 1 0 0,1 0-1 0 0,-1 1 1 0 0,1-1-1 0 0,-1 0 0 0 0,1 1 1 0 0,-1-1-1 0 0,1 1 1 0 0,-1-1-1 0 0,0 1 1 0 0,1-1-1 0 0,-1 1 0 0 0,0-1 1 0 0,0 1-1 0 0,1-1 1 0 0,-1 1-1 0 0,0 0 0 0 0,0 0 1 0 0,1-1-1 0 0,-1 1 1 0 0,0 0-1 0 0,0 0 0 0 0,0 0 1 0 0,0 0-1 0 0,1 0 1 0 0,-1 0-1 0 0,0 0 0 0 0,0 0 1 0 0,0 0-1 0 0,1 0 1 0 0,-1 1-1 0 0,0-1 1 0 0,0 0-1 0 0,0 0 0 0 0,1 1 1 0 0,-1-1-1 0 0,0 0 1 0 0,0 1-1 0 0,1-1 0 0 0,-1 1 1 0 0,0-1-1 0 0,1 1 1 0 0,-1 0-1 0 0,0 0-75 0 0,-1 4 59 0 0,0 1 1 0 0,0 0-1 0 0,0 0 0 0 0,0 0 0 0 0,1 0 1 0 0,0 0-1 0 0,1 0 0 0 0,-1 1 1 0 0,1-1-1 0 0,0 0 0 0 0,1 0 0 0 0,-1 1 1 0 0,1-1-1 0 0,0 0 0 0 0,1 0 1 0 0,2 6-60 0 0,-3-5 11 0 0,8 27 109 0 0,-2-1-1 0 0,-2 1 0 0 0,0 1 1 0 0,-3-1-1 0 0,-1 0 1 0 0,-1 1-1 0 0,-2-1 1 0 0,-1 0-1 0 0,-2 0 0 0 0,-1 0 1 0 0,-2 0-1 0 0,-1-1 1 0 0,-2-1-1 0 0,-6 12-119 0 0,12-35 133 0 0,0 0 0 0 0,-1-1 0 0 0,0 0 0 0 0,0 0 0 0 0,-1-1 0 0 0,0 1 0 0 0,-1-1 0 0 0,1-1 0 0 0,-4 2-133 0 0,9-6 30 0 0,0 0 0 0 0,0-1 0 0 0,-1 1 0 0 0,1-1 1 0 0,-1 1-1 0 0,1-1 0 0 0,-1 0 0 0 0,0 0 1 0 0,1 0-1 0 0,-1 0 0 0 0,0-1 0 0 0,0 1 0 0 0,1-1 1 0 0,-1 1-1 0 0,0-1 0 0 0,0 0 0 0 0,0 0 1 0 0,0 0-1 0 0,1-1 0 0 0,-1 1 0 0 0,0-1 0 0 0,0 1 1 0 0,0-1-1 0 0,1 0 0 0 0,-1 0 0 0 0,1 0 0 0 0,-1-1 1 0 0,1 1-1 0 0,-1-1 0 0 0,1 1 0 0 0,-1-1 1 0 0,1 0-1 0 0,0 0 0 0 0,-2-1-30 0 0,-1-4-206 0 0,0 0-1 0 0,0 0 1 0 0,1 0-1 0 0,-1 0 1 0 0,2-1 0 0 0,-1 0-1 0 0,1 0 1 0 0,0 0-1 0 0,0 0 1 0 0,1 0-1 0 0,1 0 1 0 0,-1-1 0 0 0,1 1-1 0 0,0-1 1 0 0,1 1-1 0 0,0-4 207 0 0,2-7-1377 0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13.081"/>
    </inkml:context>
    <inkml:brush xml:id="br0">
      <inkml:brushProperty name="width" value="0.05" units="cm"/>
      <inkml:brushProperty name="height" value="0.05" units="cm"/>
      <inkml:brushProperty name="color" value="#004F8B"/>
    </inkml:brush>
  </inkml:definitions>
  <inkml:trace contextRef="#ctx0" brushRef="#br0">59 112 3679 0 0,'0'0'284'0'0,"4"-11"964"0"0,-2 8 7567 0 0,6 3-1311 0 0,1 32-6403 0 0,-5 37 197 0 0,-3 0 0 0 0,-7 62-1298 0 0,1-26 180 0 0,6-47-2288 0 0,0-59-300 0 0,5 0-5268 0 0</inkml:trace>
  <inkml:trace contextRef="#ctx0" brushRef="#br0" timeOffset="438.132">113 22 6911 0 0,'-39'-17'1267'0'0,"38"17"1448"0"0,1 0 947 0 0,0 0 186 0 0,0 0-425 0 0,19-4-813 0 0,0 4-2510 0 0,1 1-1 0 0,-1 1 0 0 0,0 1 0 0 0,0 0 0 0 0,-1 2 0 0 0,1 0 1 0 0,-1 1-1 0 0,0 0 0 0 0,0 2 0 0 0,-1 0 0 0 0,6 5-99 0 0,-18-11 2 0 0,0 1 0 0 0,0 0 0 0 0,-1 0 0 0 0,1 0 0 0 0,-1 1-1 0 0,0-1 1 0 0,0 1 0 0 0,0 0 0 0 0,-1 0 0 0 0,1 0 0 0 0,-1 1 0 0 0,0-1 0 0 0,0 1-1 0 0,-1 0 1 0 0,1 0 0 0 0,-1 0 0 0 0,0 0 0 0 0,0 0 0 0 0,-1 0 0 0 0,0 0 0 0 0,0 1 0 0 0,0-1-1 0 0,0 1 1 0 0,-1-1 0 0 0,0 1 0 0 0,0-1 0 0 0,0 0 0 0 0,-1 1 0 0 0,0-1 0 0 0,0 1-1 0 0,0-1 1 0 0,-1 0 0 0 0,1 0 0 0 0,-2 3-2 0 0,-2 0 121 0 0,0 0 0 0 0,0-1 0 0 0,-1 1 1 0 0,0-1-1 0 0,0 0 0 0 0,0 0 0 0 0,-1-1 0 0 0,0 0 0 0 0,0 0 0 0 0,-1-1 0 0 0,0 0 0 0 0,0 0 1 0 0,0-1-1 0 0,0 0 0 0 0,-1 0 0 0 0,1-1 0 0 0,-1 0 0 0 0,-4 1-121 0 0,-16-5 1004 0 0,32-13-724 0 0,0 12-277 0 0,0 0 1 0 0,1 1-1 0 0,-1-1 1 0 0,0 1-1 0 0,1-1 1 0 0,0 1-1 0 0,-1 0 0 0 0,1 0 1 0 0,0 1-1 0 0,-1-1 1 0 0,1 1-1 0 0,0-1 1 0 0,0 1-1 0 0,-1 1 0 0 0,1-1 1 0 0,0 0-1 0 0,0 1 1 0 0,-1 0-1 0 0,1 0 1 0 0,0 0-1 0 0,0 0-3 0 0,5 2 0 0 0,1 0 0 0 0,0 0 0 0 0,-1 1 0 0 0,0 0 0 0 0,0 1 0 0 0,0 0 0 0 0,0 0 0 0 0,-1 1 0 0 0,0 0 0 0 0,0 1 0 0 0,0 0 0 0 0,-1 0 0 0 0,0 0 0 0 0,-1 1 0 0 0,1 0 0 0 0,-2 0 0 0 0,1 1 0 0 0,-1 0 0 0 0,0 0 0 0 0,1 5 0 0 0,-5-11 5 0 0,0 1 1 0 0,-1 0-1 0 0,0-1 1 0 0,0 1-1 0 0,0 0 0 0 0,0-1 1 0 0,0 1-1 0 0,-1-1 0 0 0,0 1 1 0 0,0 0-1 0 0,0-1 1 0 0,0 1-1 0 0,0-1 0 0 0,-1 0 1 0 0,1 1-1 0 0,-1-1 0 0 0,0 0 1 0 0,0 0-1 0 0,0 0 0 0 0,0 0 1 0 0,-1 0-1 0 0,1-1 1 0 0,-1 1-1 0 0,0-1 0 0 0,0 0 1 0 0,1 1-1 0 0,-4 0-5 0 0,-90 46 251 0 0,79-42-154 0 0,0-1-1 0 0,0-1 1 0 0,-1 0 0 0 0,0-2-1 0 0,0 0 1 0 0,0-1-1 0 0,0 0 1 0 0,-1-2 0 0 0,1 0-1 0 0,0-1 1 0 0,0-1-1 0 0,0-1 1 0 0,0 0 0 0 0,0-1-1 0 0,-6-3-96 0 0,22 6-28 0 0,1 1-1 0 0,0 0 1 0 0,-1 0-1 0 0,1-1 1 0 0,0 1-1 0 0,-1-1 1 0 0,1 1-1 0 0,0-1 0 0 0,0 0 1 0 0,0 0-1 0 0,0 1 1 0 0,-1-1-1 0 0,1 0 1 0 0,0 0-1 0 0,0 0 1 0 0,1 0-1 0 0,-1 0 0 0 0,0 0 1 0 0,0 0-1 0 0,0 0 1 0 0,1-1-1 0 0,-1 1 1 0 0,0 0-1 0 0,1 0 1 0 0,-1 0-1 0 0,1-1 1 0 0,0 1-1 0 0,-1 0 0 0 0,1-1 1 0 0,0 1-1 0 0,0 0 1 0 0,0-1-1 0 0,0 1 1 0 0,0-1-1 0 0,0 1 1 0 0,0 0-1 0 0,0-1 1 0 0,1 1-1 0 0,-1 0 0 0 0,1-1 1 0 0,-1 1-1 0 0,1 0 1 0 0,-1 0-1 0 0,1-1 1 0 0,-1 1-1 0 0,1 0 1 0 0,0 0-1 0 0,0 0 1 0 0,0 0-1 0 0,0 0 0 0 0,0 0 29 0 0,76-47-3904 0 0,-49 34 2579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12.394"/>
    </inkml:context>
    <inkml:brush xml:id="br0">
      <inkml:brushProperty name="width" value="0.05" units="cm"/>
      <inkml:brushProperty name="height" value="0.05" units="cm"/>
      <inkml:brushProperty name="color" value="#004F8B"/>
    </inkml:brush>
  </inkml:definitions>
  <inkml:trace contextRef="#ctx0" brushRef="#br0">0 732 6447 0 0,'0'0'499'0'0,"0"0"26"0"0,0 0 1334 0 0,0 0 617 0 0,0 0 127 0 0,0 0-217 0 0,5-4-31 0 0,88-113 2643 0 0,-57 64-4734 0 0,-3-1 0 0 0,-2-2 0 0 0,-3-1 0 0 0,-2-2 0 0 0,-1-4-264 0 0,61-194 75 0 0,-82 246-75 0 0,-4 11 0 0 0,0 0 0 0 0,0 1 0 0 0,0-1 0 0 0,0 0 0 0 0,0 0 0 0 0,0 0 0 0 0,0 1 0 0 0,0-1 0 0 0,0 0 0 0 0,0 0 0 0 0,0 0 0 0 0,0 1 0 0 0,0-1 0 0 0,1 0 0 0 0,-1 0 0 0 0,0 0 0 0 0,0 0 0 0 0,0 1 0 0 0,0-1 0 0 0,0 0 0 0 0,1 0 0 0 0,-1 0 0 0 0,0 0 0 0 0,0 0 0 0 0,0 0 0 0 0,0 0 0 0 0,1 1 0 0 0,-1-1 0 0 0,0 0 0 0 0,0 0 0 0 0,0 0 0 0 0,1 0 0 0 0,-1 0 0 0 0,0 0 0 0 0,0 0 0 0 0,1 0 0 0 0,-1 0 0 0 0,0 0 0 0 0,0 0 0 0 0,0 0 0 0 0,1 0 0 0 0,-1 0 0 0 0,0 0 0 0 0,0 0 0 0 0,0 0 0 0 0,1-1 0 0 0,-1 1 0 0 0,0 0 0 0 0,0 0 0 0 0,0 0 0 0 0,0 0 0 0 0,1 0 0 0 0,-1 0 0 0 0,0 0 0 0 0,0-1 0 0 0,0 1 0 0 0,0 0 0 0 0,1 0 0 0 0,-1 0 0 0 0,0 0 0 0 0,0-1 0 0 0,0 1 0 0 0,0 0 0 0 0,0 0 0 0 0,0 0 0 0 0,8 22 0 0 0,-1 1 0 0 0,-1 1 0 0 0,-1-1 1 0 0,-1 1-1 0 0,-1 11 0 0 0,3 10 10 0 0,0-2 129 0 0,1 1-1 0 0,2-2 1 0 0,2 1 0 0 0,2-1 0 0 0,2-1 0 0 0,1 0 0 0 0,3-1-1 0 0,11 18-138 0 0,5-1-149 0 0,-34-56-710 0 0,-1-1-242 0 0,-1 1-1428 0 0,-5 2-5562 0 0</inkml:trace>
  <inkml:trace contextRef="#ctx0" brushRef="#br0" timeOffset="249.093">141 519 14743 0 0,'0'0'1136'0'0,"6"15"1550"0"0,0-11-2278 0 0,-1 0 1 0 0,1-1-1 0 0,0 1 1 0 0,1-1 0 0 0,-1 0-1 0 0,0-1 1 0 0,1 0 0 0 0,-1 0-1 0 0,1 0 1 0 0,0-1-1 0 0,0 0 1 0 0,0 0 0 0 0,0 0-409 0 0,1 0 222 0 0,40 4-220 0 0,1-1 0 0 0,0-3 0 0 0,0-2 0 0 0,4-3-2 0 0,-25 2-1980 0 0,0-2-6020 0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28.174"/>
    </inkml:context>
    <inkml:brush xml:id="br0">
      <inkml:brushProperty name="width" value="0.05" units="cm"/>
      <inkml:brushProperty name="height" value="0.05" units="cm"/>
      <inkml:brushProperty name="color" value="#004F8B"/>
    </inkml:brush>
  </inkml:definitions>
  <inkml:trace contextRef="#ctx0" brushRef="#br0">2 702 19783 0 0,'0'0'447'0'0,"0"0"62"0"0,0 0 34 0 0,3-7 108 0 0,53-70 1311 0 0,67-150-40 0 0,-104 187-1972 0 0,8-8-709 0 0,-11 21-2927 0 0,-10 19-4141 0 0</inkml:trace>
  <inkml:trace contextRef="#ctx0" brushRef="#br0" timeOffset="171.519">159 398 18055 0 0,'-5'2'259'0'0,"0"-1"0"0"0,0 1-1 0 0,0-1 1 0 0,0 0 0 0 0,-1-1 0 0 0,1 1-1 0 0,0-1 1 0 0,0 0 0 0 0,-1-1 0 0 0,1 1-1 0 0,0-1 1 0 0,0 0 0 0 0,0 0 0 0 0,0-1-1 0 0,0 1 1 0 0,0-1 0 0 0,0 0 0 0 0,0-1-1 0 0,1 1 1 0 0,-1-1 0 0 0,1 0 0 0 0,0 0-1 0 0,-1 0 1 0 0,1-1 0 0 0,1 1 0 0 0,-1-1-1 0 0,0 0 1 0 0,1 0 0 0 0,0 0-1 0 0,0-1 1 0 0,0 1 0 0 0,1-1 0 0 0,-1 1-1 0 0,1-1-258 0 0,1 0-143 0 0,0 1 0 0 0,0 0-1 0 0,0 0 1 0 0,0-1-1 0 0,1 1 1 0 0,-1-1 0 0 0,1 1-1 0 0,1 0 1 0 0,-1-1 0 0 0,0 1-1 0 0,1-1 1 0 0,0 1-1 0 0,0 0 1 0 0,0 0 0 0 0,1-1-1 0 0,-1 1 1 0 0,1 0-1 0 0,0 0 1 0 0,0 0 0 0 0,1 1-1 0 0,-1-1 1 0 0,1 1 0 0 0,0-1-1 0 0,2-2 144 0 0,6-4-1756 0 0</inkml:trace>
  <inkml:trace contextRef="#ctx0" brushRef="#br0" timeOffset="514.817">311 291 7831 0 0,'0'0'603'0'0,"2"8"-374"0"0,20 23 11296 0 0,15-20-7847 0 0,42-25-3393 0 0,-2-22-890 0 0,-76 35 586 0 0,1 0 1 0 0,0 1-1 0 0,-1-1 1 0 0,1 0-1 0 0,-1 0 1 0 0,1 0-1 0 0,-1 0 1 0 0,0 0 0 0 0,1 0-1 0 0,-1-1 1 0 0,0 1-1 0 0,0 0 1 0 0,0-1-1 0 0,0 1 1 0 0,0-1-1 0 0,0 1 1 0 0,0-1-1 0 0,0 1 1 0 0,-1-1-1 0 0,1 0 1 0 0,-1 1-1 0 0,1-1 1 0 0,-1 0-1 0 0,0 0 1 0 0,1 1-1 0 0,-1-1 1 0 0,0 0-1 0 0,0 0 1 0 0,0 1 0 0 0,0-1-1 0 0,-1 0 1 0 0,1 0-1 0 0,0 1 1 0 0,-1-1-1 0 0,1 0 1 0 0,-1 1-1 0 0,0-1 1 0 0,1 1-1 0 0,-1-1 1 0 0,0 0-1 0 0,0 1 1 0 0,0 0-1 0 0,0-1 1 0 0,0 1-1 0 0,-1 0 1 0 0,1-1-1 0 0,0 1 1 0 0,-1 0-1 0 0,1 0 1 0 0,0 0 0 0 0,-1 0-1 0 0,1 0 1 0 0,-1 0-1 0 0,0 1 1 0 0,1-1-1 0 0,-2 0 19 0 0,-4 0 127 0 0,0 0 0 0 0,-1 0 0 0 0,1 1 0 0 0,0 0 0 0 0,0 1 0 0 0,0-1-1 0 0,0 1 1 0 0,0 1 0 0 0,0-1 0 0 0,0 1 0 0 0,1 0 0 0 0,-1 1 0 0 0,1 0 0 0 0,-1 0 0 0 0,1 0 0 0 0,0 1 0 0 0,0 0-1 0 0,0 0 1 0 0,1 0 0 0 0,-1 1 0 0 0,1 0 0 0 0,0 0 0 0 0,0 0 0 0 0,1 1 0 0 0,0-1 0 0 0,0 1 0 0 0,0 0-1 0 0,0 0 1 0 0,1 1 0 0 0,0-1 0 0 0,1 1 0 0 0,-1-1 0 0 0,1 1 0 0 0,0 0 0 0 0,1 0 0 0 0,0 0 0 0 0,0 0 0 0 0,0 0-1 0 0,1 2-126 0 0,0-5-4 0 0,0 0 0 0 0,1 0 0 0 0,-1 0 0 0 0,1 1 0 0 0,0-1 0 0 0,0 0 0 0 0,0 0 0 0 0,0 0 0 0 0,1 0 0 0 0,0 0 0 0 0,-1-1 0 0 0,2 1 0 0 0,-1 0 0 0 0,0-1 0 0 0,1 1 0 0 0,-1-1 0 0 0,1 0 0 0 0,0 0 0 0 0,0 0 0 0 0,0 0 0 0 0,1-1 0 0 0,-1 1 0 0 0,1-1-1 0 0,-1 0 1 0 0,1 0 0 0 0,0 0 0 0 0,0 0 0 0 0,0-1 0 0 0,0 1 0 0 0,0-1 0 0 0,0 0 0 0 0,0 0 0 0 0,0-1 0 0 0,5 1 4 0 0,0 0-189 0 0,1-1 0 0 0,-1 0 0 0 0,0-1-1 0 0,1 0 1 0 0,-1 0 0 0 0,1-1 0 0 0,-1 0 0 0 0,0-1 0 0 0,0 0-1 0 0,6-3 190 0 0,49-32-8981 0 0,-42 21 1866 0 0</inkml:trace>
  <inkml:trace contextRef="#ctx0" brushRef="#br0" timeOffset="875.29">853 0 5063 0 0,'0'0'390'0'0,"0"0"224"0"0,0 0 1876 0 0,0 0 850 0 0,2 2 2459 0 0,5 7-2868 0 0,12 70 3365 0 0,-5-13-5519 0 0,28 13-678 0 0,-65-73-99 0 0,11-6 2 0 0,0 2 1 0 0,1-1-1 0 0,-1 1 0 0 0,1 1 0 0 0,-1 0 1 0 0,1 0-1 0 0,0 2 0 0 0,0-1 1 0 0,1 1-1 0 0,-1 1 0 0 0,1-1 0 0 0,0 2 1 0 0,0 0-1 0 0,1 0 0 0 0,0 0 0 0 0,0 1 1 0 0,-1 3-3 0 0,8-9 51 0 0,0 1-1 0 0,-1 0 1 0 0,1 0 0 0 0,0 0 0 0 0,1 0 0 0 0,-1 0 0 0 0,0 0-1 0 0,1 0 1 0 0,0 1 0 0 0,0-1 0 0 0,0 1 0 0 0,0-1 0 0 0,0 1 0 0 0,1-1-1 0 0,-1 1 1 0 0,1-1 0 0 0,0 1 0 0 0,0-1 0 0 0,0 1 0 0 0,1-1-1 0 0,-1 1 1 0 0,1-1 0 0 0,0 1 0 0 0,0-1 0 0 0,0 1 0 0 0,1-1-1 0 0,-1 0 1 0 0,1 0 0 0 0,-1 0 0 0 0,1 1 0 0 0,0-2 0 0 0,0 1-1 0 0,1 0 1 0 0,-1 0 0 0 0,1-1 0 0 0,-1 1 0 0 0,1-1 0 0 0,0 0 0 0 0,0 0-1 0 0,0 0 1 0 0,0 0 0 0 0,0 0 0 0 0,0-1 0 0 0,0 1 0 0 0,1-1-1 0 0,2 1-50 0 0,3 0 5 0 0,0 0-1 0 0,1 0 1 0 0,-1-1 0 0 0,0 0-1 0 0,1 0 1 0 0,-1-1-1 0 0,1-1 1 0 0,-1 1-1 0 0,0-1 1 0 0,1-1-1 0 0,-1 0 1 0 0,0 0 0 0 0,0-1-1 0 0,0 0 1 0 0,0-1-1 0 0,-1 0 1 0 0,1-1-5 0 0,39-33-1071 0 0,-27 3-3570 0 0,-16 22-4366 0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26.048"/>
    </inkml:context>
    <inkml:brush xml:id="br0">
      <inkml:brushProperty name="width" value="0.05" units="cm"/>
      <inkml:brushProperty name="height" value="0.05" units="cm"/>
      <inkml:brushProperty name="color" value="#004F8B"/>
    </inkml:brush>
  </inkml:definitions>
  <inkml:trace contextRef="#ctx0" brushRef="#br0">45 42 3223 0 0,'0'0'600'0'0,"0"0"1311"0"0,0 0 576 0 0,0 0 117 0 0,0 0-203 0 0,0 16 1114 0 0,20 117 3400 0 0,-13 43-4469 0 0,0-77-2189 0 0,-5-65-1385 0 0,0-65-4350 0 0,-4 15-1844 0 0</inkml:trace>
  <inkml:trace contextRef="#ctx0" brushRef="#br0" timeOffset="310.243">14 111 7831 0 0,'0'0'356'0'0,"0"0"-6"0"0,-8-13-208 0 0,7 11 248 0 0,0-1 0 0 0,0 1 0 0 0,0 0 0 0 0,1 0 1 0 0,-1-1-1 0 0,1 1 0 0 0,0 0 0 0 0,0-1 0 0 0,0 1 0 0 0,0 0 0 0 0,0-1 0 0 0,0 1 0 0 0,1 0 0 0 0,-1-1 0 0 0,1 1 0 0 0,-1 0 0 0 0,1-1 0 0 0,0 1 0 0 0,0 0 0 0 0,0 0 0 0 0,0 0 0 0 0,0 0 0 0 0,1 0 0 0 0,1-2-390 0 0,0 1 127 0 0,0-1 0 0 0,0 1 0 0 0,1 0 0 0 0,-1 0 0 0 0,1 0 0 0 0,0 0 0 0 0,0 1 0 0 0,0-1 0 0 0,0 1 0 0 0,0 0 1 0 0,1 1-1 0 0,-1-1 0 0 0,0 1 0 0 0,1-1 0 0 0,0 1 0 0 0,-1 1 0 0 0,1-1 0 0 0,0 1 0 0 0,-1 0-127 0 0,8 2 98 0 0,0 0 1 0 0,-1 1-1 0 0,1 1 0 0 0,-1 0 1 0 0,0 0-1 0 0,0 1 0 0 0,-1 1 1 0 0,1 0-1 0 0,-1 0 0 0 0,-1 1 1 0 0,1 0-1 0 0,-1 1 0 0 0,0 0 1 0 0,-1 1-1 0 0,0-1 0 0 0,0 2 1 0 0,-1-1-1 0 0,0 1 0 0 0,0 0 1 0 0,-1 0-1 0 0,-1 1 0 0 0,0 0 1 0 0,0 0-1 0 0,-1 0 0 0 0,-1 0 1 0 0,0 1-1 0 0,0-1 0 0 0,1 12-98 0 0,-2-10 31 0 0,0-1 0 0 0,-1 1 1 0 0,0-1-1 0 0,-1 1 0 0 0,0 0 0 0 0,-1-1 0 0 0,0 1 0 0 0,-1-1 1 0 0,-1 1-1 0 0,0-1 0 0 0,-1 0 0 0 0,0 0 0 0 0,0 0 0 0 0,-1 0 1 0 0,-1-1-1 0 0,0 0 0 0 0,-1 0 0 0 0,0-1 0 0 0,-2 2-31 0 0,5-8 10 0 0,-1 0 0 0 0,0-1 1 0 0,0 0-1 0 0,0 0 0 0 0,0 0 0 0 0,0 0 0 0 0,-1-1 0 0 0,1 0 0 0 0,-1 0 0 0 0,1-1 1 0 0,-1 1-1 0 0,0-1 0 0 0,1-1 0 0 0,-1 1 0 0 0,0-1 0 0 0,0 0 0 0 0,0 0 0 0 0,0 0 1 0 0,1-1-1 0 0,-1 0 0 0 0,0 0 0 0 0,0-1-10 0 0,-14 0-511 0 0,18 2 301 0 0,-2 0 125 0 0,3 0-2905 0 0,1 0 1627 0 0</inkml:trace>
  <inkml:trace contextRef="#ctx0" brushRef="#br0" timeOffset="654.12">524 419 2759 0 0,'0'0'126'0'0,"0"0"415"0"0,0 0 1663 0 0,2 0 725 0 0,39-19 4490 0 0,-34 16-7382 0 0,0-1 0 0 0,0 0 0 0 0,0 0 0 0 0,-1 0 0 0 0,1-1 0 0 0,-1 0 0 0 0,0 0 0 0 0,0-1 0 0 0,-1 0 0 0 0,1 0 0 0 0,-2 0 0 0 0,1 0 0 0 0,1-3-37 0 0,-6 9 11 0 0,0-1 0 0 0,1 0 0 0 0,-1 1 0 0 0,0-1 0 0 0,1 0 0 0 0,-1 0 0 0 0,0 1-1 0 0,0-1 1 0 0,1 0 0 0 0,-1 0 0 0 0,0 1 0 0 0,0-1 0 0 0,0 0 0 0 0,0 0 0 0 0,0 1 0 0 0,0-1-1 0 0,0 0 1 0 0,-1 0 0 0 0,1 0 0 0 0,0 1 0 0 0,0-1 0 0 0,-1 0 0 0 0,1 1 0 0 0,0-1 0 0 0,-1 0 0 0 0,1 1-1 0 0,0-1 1 0 0,-1 0 0 0 0,1 1 0 0 0,-1-1 0 0 0,1 0 0 0 0,-1 1 0 0 0,0-1 0 0 0,1 1 0 0 0,-1-1 0 0 0,1 1-1 0 0,-1 0 1 0 0,0-1 0 0 0,1 1 0 0 0,-1 0 0 0 0,0-1 0 0 0,0 1 0 0 0,1 0 0 0 0,-1 0 0 0 0,0-1-1 0 0,0 1 1 0 0,1 0 0 0 0,-1 0 0 0 0,0 0 0 0 0,0 0 0 0 0,0 0 0 0 0,1 0 0 0 0,-1 0 0 0 0,0 1-11 0 0,-45 6 1507 0 0,37-3-1235 0 0,-1 0 0 0 0,1 0 0 0 0,0 1 0 0 0,0 1 0 0 0,0-1 0 0 0,1 1-1 0 0,0 1 1 0 0,0 0 0 0 0,1 0 0 0 0,-1 0 0 0 0,2 1 0 0 0,-1 0 0 0 0,1 0 0 0 0,0 1-1 0 0,1 0 1 0 0,0 0 0 0 0,0 0 0 0 0,1 0 0 0 0,0 1 0 0 0,0 0 0 0 0,2 0 0 0 0,-1 0 0 0 0,1 0-1 0 0,0 0-271 0 0,2-5 26 0 0,0-1 0 0 0,1 1 1 0 0,-1 0-1 0 0,1-1 0 0 0,0 1 0 0 0,0-1 0 0 0,1 1 0 0 0,-1-1 0 0 0,1 0 0 0 0,0 0 0 0 0,0 1 0 0 0,0-1 0 0 0,1-1 0 0 0,-1 1 0 0 0,1 0 0 0 0,0 0 0 0 0,0-1 0 0 0,0 0 0 0 0,1 0 0 0 0,-1 0 0 0 0,1 0 0 0 0,0 0 0 0 0,-1-1 0 0 0,1 1 0 0 0,1-1 0 0 0,-1 0 0 0 0,0 0 0 0 0,0-1 0 0 0,1 1 0 0 0,-1-1 0 0 0,1 0-26 0 0,5 1-84 0 0,0 0 0 0 0,0 0 1 0 0,0-2-1 0 0,0 1 0 0 0,0-1 0 0 0,0 0 0 0 0,0-1 1 0 0,0 0-1 0 0,0-1 0 0 0,-1 0 0 0 0,1-1 0 0 0,0 0 1 0 0,-1 0-1 0 0,2-1 84 0 0,12-8-1316 0 0,-1-3-371 0 0</inkml:trace>
  <inkml:trace contextRef="#ctx0" brushRef="#br0" timeOffset="905.912">802 278 14511 0 0,'0'0'331'0'0,"0"0"44"0"0,0 0 19 0 0,0 0-38 0 0,6 7-220 0 0,2 10 461 0 0,-1 0-1 0 0,0 0 0 0 0,-1 1 0 0 0,-1 0 1 0 0,0 0-1 0 0,-2 0 0 0 0,0 1 0 0 0,-1-1 1 0 0,-1 1-1 0 0,-1 17-596 0 0,-13 110 301 0 0,10-128-396 0 0,3-17-400 0 0,0-1-191 0 0,0 0-838 0 0,0-1-3364 0 0,-1-5-1440 0 0</inkml:trace>
  <inkml:trace contextRef="#ctx0" brushRef="#br0" timeOffset="1154.889">813 349 7831 0 0,'0'0'356'0'0,"-12"-5"136"0"0,8-10 7397 0 0,5 14-7872 0 0,38-33 5399 0 0,42 17-4565 0 0,-77 17-831 0 0,0 0 0 0 0,0 0-1 0 0,0 0 1 0 0,0 0 0 0 0,0 1 0 0 0,-1 0-1 0 0,1 0 1 0 0,0 0 0 0 0,0 0-1 0 0,0 1 1 0 0,-1-1 0 0 0,1 1-1 0 0,-1 0 1 0 0,1 0 0 0 0,-1 0-1 0 0,0 0 1 0 0,0 1 0 0 0,0-1-1 0 0,0 1 1 0 0,0 0 0 0 0,-1 0-1 0 0,1 0 1 0 0,-1 0 0 0 0,0 1-1 0 0,1-1 1 0 0,-2 0 0 0 0,1 1-1 0 0,0 0 1 0 0,-1-1 0 0 0,1 1-1 0 0,-1 0 1 0 0,0 0 0 0 0,-1 0-1 0 0,1-1 1 0 0,-1 1 0 0 0,1 0-1 0 0,-1 0 1 0 0,0 0 0 0 0,-1 0-1 0 0,1 0 1 0 0,-1 3-20 0 0,-1 1 103 0 0,-1 1 0 0 0,0 0 1 0 0,0-1-1 0 0,-1 1 0 0 0,0-1 0 0 0,-1 0 0 0 0,0 0 0 0 0,0 0 1 0 0,0-1-1 0 0,-1 0 0 0 0,0 0 0 0 0,-1 0 0 0 0,1-1 0 0 0,-1 0 1 0 0,-1 0-1 0 0,1-1 0 0 0,-1 0 0 0 0,0 0 0 0 0,0-1 0 0 0,0 0 1 0 0,0 0-1 0 0,-1-1 0 0 0,0 0 0 0 0,-6 1-103 0 0,13-4-102 0 0,0 1 1 0 0,0-1-1 0 0,0 1 0 0 0,1-1 0 0 0,-1 0 1 0 0,0 0-1 0 0,0 0 0 0 0,0 0 1 0 0,0 0-1 0 0,0-1 0 0 0,1 1 0 0 0,-1 0 1 0 0,0-1-1 0 0,0 0 0 0 0,0 1 0 0 0,1-1 1 0 0,-1 0-1 0 0,0 0 0 0 0,1 0 1 0 0,-1 0-1 0 0,1 0 0 0 0,-1 0 0 0 0,1 0 1 0 0,0 0-1 0 0,-1-1 0 0 0,1 1 0 0 0,0-1 1 0 0,0 1-1 0 0,0-1 0 0 0,0 1 1 0 0,0-1-1 0 0,0 1 0 0 0,0-1 0 0 0,1 0 1 0 0,-1 0-1 0 0,0 1 0 0 0,1-1 0 0 0,0 0 1 0 0,-1 0-1 0 0,1 0 0 0 0,0 0 1 0 0,0 1-1 0 0,0-1 0 0 0,0 0 0 0 0,0 0 1 0 0,0 0-1 0 0,1 0 0 0 0,-1 0 0 0 0,1 1 1 0 0,-1-1-1 0 0,1 0 0 0 0,0 0 1 0 0,0 1-1 0 0,0-2 102 0 0,5-15-1531 0 0</inkml:trace>
  <inkml:trace contextRef="#ctx0" brushRef="#br0" timeOffset="1391.153">1126 51 10591 0 0,'0'0'819'0'0,"0"0"-263"0"0,0 0 877 0 0,-1 9 2402 0 0,-2 86 1685 0 0,-1 20-4467 0 0,-13 43-1049 0 0,17-134 56 0 0,0-12-3818 0 0,0-12-3588 0 0</inkml:trace>
  <inkml:trace contextRef="#ctx0" brushRef="#br0" timeOffset="1735.458">1384 323 9671 0 0,'0'0'748'0'0,"-14"3"-194"0"0,-26 9 7861 0 0,-8 28-5885 0 0,42-34-2426 0 0,1 2 0 0 0,0-1 0 0 0,1 0 0 0 0,-1 1 0 0 0,1 0 0 0 0,1 0 0 0 0,0 0 1 0 0,0 1-1 0 0,0-1 0 0 0,1 1 0 0 0,1-1 0 0 0,-1 1 0 0 0,1 0 0 0 0,1 8-104 0 0,0-14 7 0 0,1-1-1 0 0,-1 1 1 0 0,1-1 0 0 0,-1 1-1 0 0,1-1 1 0 0,0 1-1 0 0,0-1 1 0 0,1 0 0 0 0,-1 0-1 0 0,0 1 1 0 0,1-1-1 0 0,-1 0 1 0 0,1 0 0 0 0,0 0-1 0 0,-1-1 1 0 0,1 1-1 0 0,0 0 1 0 0,0-1 0 0 0,0 1-1 0 0,1-1 1 0 0,-1 1-1 0 0,0-1 1 0 0,0 0 0 0 0,1 0-1 0 0,-1 0 1 0 0,1 0-1 0 0,-1-1 1 0 0,1 1 0 0 0,-1-1-1 0 0,1 1 1 0 0,-1-1 0 0 0,1 0-1 0 0,0 0-6 0 0,3 0 10 0 0,-1 0 0 0 0,0 0 0 0 0,0 0 0 0 0,0-1 0 0 0,1 0-1 0 0,-1 0 1 0 0,0 0 0 0 0,0 0 0 0 0,0-1 0 0 0,0 0 0 0 0,0 0 0 0 0,-1-1 0 0 0,1 1-1 0 0,-1-1 1 0 0,1 0 0 0 0,-1 0-10 0 0,2-2-21 0 0,-1 0 0 0 0,1 0 0 0 0,-1 0 0 0 0,-1 0 0 0 0,1-1 0 0 0,-1 0 0 0 0,0 0 0 0 0,0 0 0 0 0,-1 0 0 0 0,0-1 0 0 0,0 1 0 0 0,0-1 0 0 0,-1 0 0 0 0,0 0 0 0 0,0 0 0 0 0,-1 0 0 0 0,0 0 0 0 0,0 0 0 0 0,-1-1 0 0 0,1 1 0 0 0,-2 0 0 0 0,1 0 0 0 0,-2-6 21 0 0,1 12 7 0 0,1 1 0 0 0,-1-1-1 0 0,0 1 1 0 0,0 0 0 0 0,0 0-1 0 0,1-1 1 0 0,-1 1-1 0 0,0 0 1 0 0,0 0 0 0 0,0 0-1 0 0,0 0 1 0 0,0 0 0 0 0,0 0-1 0 0,1 0 1 0 0,-1 0 0 0 0,0 0-1 0 0,0 0 1 0 0,0 0-1 0 0,0 0 1 0 0,0 1 0 0 0,1-1-1 0 0,-1 0 1 0 0,0 1 0 0 0,0-1-1 0 0,0 1 1 0 0,1-1-1 0 0,-1 1 1 0 0,0-1 0 0 0,1 1-1 0 0,-1-1 1 0 0,0 1 0 0 0,1 0-1 0 0,-1-1 1 0 0,0 2-7 0 0,-23 30 1122 0 0,20-16-3520 0 0,4-16-5629 0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33.775"/>
    </inkml:context>
    <inkml:brush xml:id="br0">
      <inkml:brushProperty name="width" value="0.05" units="cm"/>
      <inkml:brushProperty name="height" value="0.05" units="cm"/>
      <inkml:brushProperty name="color" value="#004F8B"/>
    </inkml:brush>
  </inkml:definitions>
  <inkml:trace contextRef="#ctx0" brushRef="#br0">28 1 15375 0 0,'0'0'704'0'0,"0"0"-14"0"0,0 1-446 0 0,-19 165 9653 0 0,19-162-9814 0 0,-8 194 2908 0 0,23-68-4384 0 0,-12-119 137 0 0,0-3-64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3:57.118"/>
    </inkml:context>
    <inkml:brush xml:id="br0">
      <inkml:brushProperty name="width" value="0.05" units="cm"/>
      <inkml:brushProperty name="height" value="0.05" units="cm"/>
      <inkml:brushProperty name="color" value="#004F8B"/>
    </inkml:brush>
  </inkml:definitions>
  <inkml:trace contextRef="#ctx0" brushRef="#br0">30 292 6447 0 0,'0'0'499'0'0,"2"9"-27"0"0,7 4 7721 0 0,11-15-6143 0 0,18-15-1526 0 0,187-126 957 0 0,-206 132-1488 0 0,-1 0-1 0 0,0-2 1 0 0,-1 0 0 0 0,0-1 0 0 0,-1-1-1 0 0,-1 0 1 0 0,10-13 7 0 0,-6-2-272 0 0,-19 29 176 0 0,0 1-133 0 0,0 0-54 0 0,0 0-1193 0 0,0 0-4752 0 0</inkml:trace>
  <inkml:trace contextRef="#ctx0" brushRef="#br0" timeOffset="406.17">446 74 6447 0 0,'0'0'499'0'0,"2"9"-310"0"0,22 45 7293 0 0,18-9-5284 0 0,-4-5-2280 0 0,-29-30-61 0 0,0 0-16 0 0</inkml:trace>
  <inkml:trace contextRef="#ctx0" brushRef="#br0" timeOffset="954.094">400 100 4143 0 0,'0'0'319'0'0,"0"0"88"0"0,0 0 1147 0 0,0 2 522 0 0,-7 46 4705 0 0,15 31-4644 0 0,-3-42-1273 0 0,2 18-432 0 0,-2 0 0 0 0,-3 0 0 0 0,-2 0 0 0 0,-5 31-432 0 0,0-40 245 0 0,-2 0 0 0 0,-2 0 0 0 0,-2-1 0 0 0,-2 0 1 0 0,-2-1-1 0 0,-2 0 0 0 0,-2-2 0 0 0,-2 0 1 0 0,-1-1-1 0 0,-2-1 0 0 0,-2-1 0 0 0,-8 6-245 0 0,27-35 57 0 0,0 0-1 0 0,-1-1 1 0 0,0 0-1 0 0,-1-1 1 0 0,0 1 0 0 0,0-1-1 0 0,-1-1 1 0 0,0 0-1 0 0,0-1 1 0 0,0 0-1 0 0,-1 0 1 0 0,0-1 0 0 0,-1 0-1 0 0,-8 2-56 0 0,-20-8-3205 0 0,40 1 1930 0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35.176"/>
    </inkml:context>
    <inkml:brush xml:id="br0">
      <inkml:brushProperty name="width" value="0.05" units="cm"/>
      <inkml:brushProperty name="height" value="0.05" units="cm"/>
      <inkml:brushProperty name="color" value="#004F8B"/>
    </inkml:brush>
  </inkml:definitions>
  <inkml:trace contextRef="#ctx0" brushRef="#br0">0 33 16615 0 0,'0'0'762'0'0,"0"0"-18"0"0,0 0-300 0 0,0 0 508 0 0,0 0 273 0 0,0 0 57 0 0,0 0-94 0 0,0 0-446 0 0,0 0-197 0 0,0 0-38 0 0,0 0-78 0 0,10-13-461 0 0,-7 4-943 0 0,-1-2-326 0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35.424"/>
    </inkml:context>
    <inkml:brush xml:id="br0">
      <inkml:brushProperty name="width" value="0.05" units="cm"/>
      <inkml:brushProperty name="height" value="0.05" units="cm"/>
      <inkml:brushProperty name="color" value="#004F8B"/>
    </inkml:brush>
  </inkml:definitions>
  <inkml:trace contextRef="#ctx0" brushRef="#br0">86 8 8751 0 0,'-2'1'674'0'0,"-47"14"1824"0"0,16-8 7249 0 0,31-7-8155 0 0,2 0-596 0 0,0 0-120 0 0,0 0-120 0 0,0 0-427 0 0,0 0-186 0 0,2 0-42 0 0,21-12 241 0 0,-9 5-1671 0 0,0 1-5106 0 0,0 0-1751 0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29.959"/>
    </inkml:context>
    <inkml:brush xml:id="br0">
      <inkml:brushProperty name="width" value="0.05" units="cm"/>
      <inkml:brushProperty name="height" value="0.05" units="cm"/>
      <inkml:brushProperty name="color" value="#004F8B"/>
    </inkml:brush>
  </inkml:definitions>
  <inkml:trace contextRef="#ctx0" brushRef="#br0">23 40 4143 0 0,'0'0'191'0'0,"0"0"542"0"0,1 1 4340 0 0,8 9 664 0 0,21 8 2122 0 0,25-4-5280 0 0,-18-11-2294 0 0,1-2-1 0 0,0-1 1 0 0,0-2-1 0 0,-1-2 1 0 0,23-5-285 0 0,4 0-1062 0 0,-41 8-2263 0 0,-21 1 1765 0 0,-2 0-157 0 0,0 0-38 0 0</inkml:trace>
  <inkml:trace contextRef="#ctx0" brushRef="#br0" timeOffset="362.841">183 60 7831 0 0,'-55'11'3188'0'0,"-9"3"4686"0"0,61-12-7693 0 0,0 1 0 0 0,1 0 0 0 0,-1-1 0 0 0,1 1 0 0 0,-1 0 0 0 0,1 0 0 0 0,0 1 0 0 0,0-1 0 0 0,1 0 0 0 0,-1 1 0 0 0,0-1 0 0 0,1 1 0 0 0,0-1 0 0 0,0 1 0 0 0,0 0 0 0 0,1 0 0 0 0,-1-1 0 0 0,1 1 0 0 0,0 0 0 0 0,0 0 0 0 0,0-1 0 0 0,0 1 0 0 0,1 0 1 0 0,-1 0-1 0 0,2 1-181 0 0,-2 9 324 0 0,-4 229 1452 0 0,-19-172-1919 0 0,23-70 54 0 0,-6 6-215 0 0,4-2 232 0 0,7 10 0 0 0,2-10 154 0 0,1 0-1 0 0,-1 0 1 0 0,1-1-1 0 0,-1 0 1 0 0,1-1-1 0 0,1 0 1 0 0,-1 0-1 0 0,0-1 1 0 0,1 0 0 0 0,-1 0-1 0 0,1-1 1 0 0,-1 0-1 0 0,1 0 1 0 0,0-1-1 0 0,-1 0 1 0 0,1-1-1 0 0,0 0 1 0 0,5-1-82 0 0,2 1 153 0 0,18 0-367 0 0,0-1 0 0 0,0-2-1 0 0,-1-1 1 0 0,28-8 214 0 0,-43 6-2893 0 0,-12 5 1182 0 0</inkml:trace>
  <inkml:trace contextRef="#ctx0" brushRef="#br0" timeOffset="618.187">34 318 11519 0 0,'0'0'528'0'0,"-2"1"-16"0"0,-3 3-325 0 0,4-4-32 0 0,1 0 0 0 0,-1 0-1 0 0,1 0 1 0 0,-1 1 0 0 0,1-1 0 0 0,-1 0-1 0 0,1 1 1 0 0,-1-1 0 0 0,1 0 0 0 0,-1 1 0 0 0,1-1-1 0 0,0 0 1 0 0,-1 1 0 0 0,1-1 0 0 0,0 1-1 0 0,-1-1 1 0 0,1 1 0 0 0,0-1 0 0 0,0 1 0 0 0,-1-1-1 0 0,1 1 1 0 0,0-1 0 0 0,0 1 0 0 0,0-1-1 0 0,0 1 1 0 0,0 0 0 0 0,0-1 0 0 0,0 1 0 0 0,0-1-1 0 0,0 1 1 0 0,0-1 0 0 0,0 1 0 0 0,0 0-1 0 0,0-1 1 0 0,0 1 0 0 0,0-1 0 0 0,1 1 0 0 0,-1-1-1 0 0,0 1 1 0 0,0-1 0 0 0,1 1 0 0 0,-1-1 0 0 0,0 1-1 0 0,1-1 1 0 0,-1 1 0 0 0,0-1 0 0 0,1 0-1 0 0,-1 1 1 0 0,1-1 0 0 0,-1 0 0 0 0,0 1 0 0 0,1-1-1 0 0,-1 0 1 0 0,1 1-155 0 0,1 0 90 0 0,5 4 155 0 0,0-1 1 0 0,1 0 0 0 0,-1-1-1 0 0,1 1 1 0 0,0-1 0 0 0,0-1-1 0 0,0 0 1 0 0,1 0 0 0 0,-1 0-1 0 0,0-1 1 0 0,1 0-1 0 0,8-1-245 0 0,-7 1 106 0 0,133 2 71 0 0,-49-12-3262 0 0,-69 6-4655 0 0</inkml:trace>
  <inkml:trace contextRef="#ctx0" brushRef="#br0" timeOffset="782.011">527 313 8287 0 0,'0'0'382'0'0,"0"0"-8"0"0,0 0 173 0 0,0 0 1614 0 0,0 0 735 0 0,0 0 147 0 0,0 0-294 0 0,0 1-1342 0 0,8 8-1069 0 0,-1-1 1 0 0,1 0 0 0 0,0-1-1 0 0,1 0 1 0 0,0 0 0 0 0,0-1-1 0 0,1 0 1 0 0,-1-1 0 0 0,1 0-1 0 0,0 0 1 0 0,4 0-339 0 0,71 45-243 0 0,-67-20-1370 0 0,-29-10-7080 0 0,3-15 2198 0 0</inkml:trace>
  <inkml:trace contextRef="#ctx0" brushRef="#br0" timeOffset="992.403">480 525 6447 0 0,'0'0'499'0'0,"0"0"74"0"0,6-15 7310 0 0,10-6-3363 0 0,15-7-2618 0 0,-20 18-1143 0 0,115-73 1256 0 0,-68 50-2583 0 0,-33 18-7028 0 0,-17 9 513 0 0</inkml:trace>
  <inkml:trace contextRef="#ctx0" brushRef="#br0" timeOffset="1158.969">842 227 17391 0 0,'4'131'3398'0'0,"1"-35"-393"0"0,0 0-3010 0 0,2-35-6771 0 0,-7-59-542 0 0</inkml:trace>
  <inkml:trace contextRef="#ctx0" brushRef="#br0" timeOffset="1410.037">877 242 11975 0 0,'0'0'923'0'0,"0"0"-315"0"0,2-14 4960 0 0,47-32-1490 0 0,-38 41-4038 0 0,0 0 0 0 0,0 1 0 0 0,0 0 0 0 0,0 0-1 0 0,1 1 1 0 0,-1 1 0 0 0,12-2-40 0 0,-20 3 0 0 0,0 0 0 0 0,1 0 0 0 0,-1 1 0 0 0,1-1 0 0 0,-1 1 0 0 0,0 0 0 0 0,1 0 0 0 0,-1 0 0 0 0,1 0 0 0 0,-1 0 0 0 0,1 1 0 0 0,-1-1 0 0 0,1 1 0 0 0,-1 0 0 0 0,0 0 0 0 0,0 0 0 0 0,1 1 0 0 0,-1-1 0 0 0,0 1 0 0 0,0 0 0 0 0,0 0 0 0 0,0 0 0 0 0,-1 0 0 0 0,1 0 0 0 0,-1 1 0 0 0,1-1 0 0 0,-1 1 0 0 0,0-1 0 0 0,0 1 0 0 0,0 0 0 0 0,0 0 0 0 0,0 0 0 0 0,-1 0 0 0 0,1 0 0 0 0,-1 1 0 0 0,0-1 0 0 0,0 0 0 0 0,0 1 0 0 0,0-1 0 0 0,-1 2 0 0 0,-2 5 40 0 0,0 0 0 0 0,-2 1 0 0 0,1-1 0 0 0,-1 0 1 0 0,0-1-1 0 0,-1 1 0 0 0,0-1 0 0 0,-1 0 0 0 0,0 0 0 0 0,0-1 0 0 0,-1 0 0 0 0,0 0 0 0 0,0 0 0 0 0,-1-1 0 0 0,0 0 0 0 0,0 0 0 0 0,-2 0-40 0 0,-1 3 93 0 0,-1-1 0 0 0,0 0 0 0 0,0 0-1 0 0,-1-1 1 0 0,0-1 0 0 0,0 0 0 0 0,-1-1-1 0 0,0 0 1 0 0,0-1 0 0 0,0-1-1 0 0,-6 1-92 0 0,19-5-71 0 0,0 1-1 0 0,-1-1 0 0 0,1 0 0 0 0,0 0 0 0 0,0 0 0 0 0,0 0 1 0 0,0 0-1 0 0,0 0 0 0 0,0 0 0 0 0,0 0 0 0 0,0 0 0 0 0,0 0 1 0 0,0 0-1 0 0,0-1 0 0 0,0 1 0 0 0,0 0 0 0 0,0-1 0 0 0,0 1 1 0 0,0-1-1 0 0,0 1 0 0 0,0-1 0 0 0,1 0 0 0 0,-1 1 0 0 0,0-1 1 0 0,0 0-1 0 0,0 1 0 0 0,1-1 0 0 0,-1 0 0 0 0,0 0 0 0 0,1 0 1 0 0,-1 0-1 0 0,0 0 72 0 0,0-8-1227 0 0</inkml:trace>
  <inkml:trace contextRef="#ctx0" brushRef="#br0" timeOffset="1675.108">1143 286 15343 0 0,'0'0'704'0'0,"0"1"-14"0"0,24 22-101 0 0,-22-22-368 0 0,10 2-23 0 0,0-1 0 0 0,0 0 0 0 0,0-1 0 0 0,0-1-1 0 0,0 0 1 0 0,0 0 0 0 0,0-1 0 0 0,0-1 0 0 0,-1 0 0 0 0,1 0 0 0 0,0-2-1 0 0,-1 1 1 0 0,8-4-198 0 0,11-16-336 0 0,-30 21 331 0 0,-1 1 0 0 0,1 0 0 0 0,-1 0 0 0 0,1 0 0 0 0,-1 0 0 0 0,0 0 0 0 0,0 0 0 0 0,1 0 0 0 0,-1 0 0 0 0,0 0 0 0 0,0 0 0 0 0,0 0 0 0 0,0 0 0 0 0,0 1 0 0 0,0-1 0 0 0,0 0 0 0 0,0 1 0 0 0,0-1 0 0 0,0 1 0 0 0,0-1 0 0 0,-1 1 0 0 0,1 0 0 0 0,0-1 0 0 0,0 1 0 0 0,0 0 0 0 0,-1 0 0 0 0,1 0 0 0 0,0 0 0 0 0,-1 0 5 0 0,-6-1 184 0 0,1 2 1 0 0,-1-1-1 0 0,0 1 1 0 0,0 0-1 0 0,1 1 1 0 0,-1 0-1 0 0,0 0 0 0 0,1 1 1 0 0,0 0-1 0 0,0 0 1 0 0,0 0-1 0 0,0 1 1 0 0,0 0-1 0 0,1 1 0 0 0,-1-1 1 0 0,1 1-1 0 0,0 1 1 0 0,1-1-1 0 0,-1 1 1 0 0,1 0-1 0 0,-2 3-184 0 0,5-6 34 0 0,0-1 0 0 0,1 1 0 0 0,-1 0 0 0 0,1 0-1 0 0,-1 0 1 0 0,1 0 0 0 0,0 0 0 0 0,0 0 0 0 0,1 1 0 0 0,-1-1 0 0 0,1 0-1 0 0,-1 0 1 0 0,1 1 0 0 0,0-1 0 0 0,0 0 0 0 0,0 0 0 0 0,1 1 0 0 0,-1-1-1 0 0,1 0 1 0 0,0 0 0 0 0,0 0 0 0 0,0 0 0 0 0,0 0 0 0 0,0 0 0 0 0,1 0 0 0 0,-1 0-1 0 0,1 0 1 0 0,0 0 0 0 0,0-1 0 0 0,0 1 0 0 0,0-1 0 0 0,1 1-34 0 0,2 2-195 0 0,1 0 0 0 0,0 0 1 0 0,-1-1-1 0 0,1 0 1 0 0,1 0-1 0 0,-1 0 0 0 0,0-1 1 0 0,1 0-1 0 0,0-1 0 0 0,0 1 1 0 0,0-1-1 0 0,0 0 0 0 0,0-1 1 0 0,2 1 194 0 0,61-6-3761 0 0,-48-3 2259 0 0</inkml:trace>
  <inkml:trace contextRef="#ctx0" brushRef="#br0" timeOffset="1939.971">1553 279 5527 0 0,'0'0'250'0'0,"0"0"-2"0"0,-6 2 1543 0 0,3 0 5211 0 0,2-2-6706 0 0,-16 19 4333 0 0,3 19-3349 0 0,14-28-1058 0 0,-1 0 1 0 0,2 0-1 0 0,-1 0 0 0 0,1-1 0 0 0,1 1 0 0 0,0 0 1 0 0,0-1-1 0 0,1 1 0 0 0,0 0-222 0 0,-2-9 211 0 0,-1-1 78 0 0,0 0 36 0 0,17 4 921 0 0,23-49 102 0 0,-23 20-1159 0 0,-2 5-180 0 0,-10 12-141 0 0,1 1-1 0 0,0-1 1 0 0,1 1 0 0 0,-1 0 0 0 0,1 1 0 0 0,1-1-1 0 0,-1 1 1 0 0,1 1 0 0 0,0 0 0 0 0,2-1 132 0 0,-9 5-1486 0 0,-1 1-411 0 0</inkml:trace>
  <inkml:trace contextRef="#ctx0" brushRef="#br0" timeOffset="2109.839">1787 408 5063 0 0,'0'0'448'0'0,"-4"8"-352"0"0,-2 0-96 0 0,1 0 0 0 0,-1 0 2864 0 0,4 1 560 0 0,-2-4 104 0 0,4-5 24 0 0,0 0-2600 0 0,0 0-528 0 0,0 0-104 0 0,0 0-16 0 0,0 0-848 0 0,1-7-160 0 0</inkml:trace>
  <inkml:trace contextRef="#ctx0" brushRef="#br0" timeOffset="2265.225">1810 0 11519 0 0,'0'0'512'0'0,"0"0"96"0"0,0 0-480 0 0,0 0-128 0 0,0 0 0 0 0,-3 6 0 0 0,3-6 1184 0 0,-1 8 224 0 0,2 2 32 0 0,0 0 16 0 0,2 1-1872 0 0,0 3-384 0 0</inkml:trace>
  <inkml:trace contextRef="#ctx0" brushRef="#br0" timeOffset="2972.748">1894 375 7831 0 0,'-22'35'1295'0'0,"21"-34"1025"0"0,1-1 809 0 0,0 0 157 0 0,0 0-332 0 0,0 0-1538 0 0,0 0-671 0 0,0 0-134 0 0,1-5-512 0 0,0 1 0 0 0,0 0 0 0 0,0 0 0 0 0,1 0-1 0 0,0 0 1 0 0,0 0 0 0 0,0 0 0 0 0,0 1 0 0 0,0-1 0 0 0,1 0 0 0 0,0 1-1 0 0,-1 0 1 0 0,4-3-99 0 0,7-10 15 0 0,4-9-13 0 0,-7 10-74 0 0,0-1-1 0 0,2 2 0 0 0,-1 0 1 0 0,2 0-1 0 0,13-12 73 0 0,-25 25-3 0 0,0 0 0 0 0,0 1 0 0 0,0-1 0 0 0,0 0 0 0 0,0 0 0 0 0,1 1 0 0 0,-1-1 0 0 0,0 1 0 0 0,0-1 0 0 0,0 1 0 0 0,1-1 0 0 0,-1 1 0 0 0,0 0 1 0 0,0 0-1 0 0,1-1 0 0 0,-1 1 0 0 0,0 0 0 0 0,0 0 0 0 0,1 0 0 0 0,-1 1 0 0 0,0-1 0 0 0,1 0 0 0 0,-1 0 0 0 0,0 1 0 0 0,0-1 0 0 0,0 0 0 0 0,1 1 0 0 0,-1-1 0 0 0,0 1 0 0 0,0 0 0 0 0,0-1 0 0 0,0 1 1 0 0,0 0-1 0 0,0 0 0 0 0,0 0 0 0 0,0 0 0 0 0,0 0 0 0 0,0 0 0 0 0,-1 0 0 0 0,1 0 0 0 0,0 0 0 0 0,-1 0 0 0 0,1 0 0 0 0,0 0 0 0 0,-1 0 0 0 0,1 1 0 0 0,-1-1 0 0 0,0 0 0 0 0,0 0 0 0 0,1 1 0 0 0,-1-1 1 0 0,0 0-1 0 0,0 0 0 0 0,0 1 0 0 0,0-1 0 0 0,0 0 0 0 0,-1 1 3 0 0,-24 161 1537 0 0,24-156-1526 0 0,1-6 42 0 0,0-1 11 0 0,0 0 0 0 0,8-3-152 0 0,42-52-1130 0 0,-21 18 252 0 0,1 12-41 0 0,-28 24 838 0 0,10 19 33 0 0,-7-2 246 0 0,-5-13-78 0 0,0-1 0 0 0,0 0 0 0 0,1 1 1 0 0,-1-1-1 0 0,1 0 0 0 0,-1 1 1 0 0,1-1-1 0 0,0 0 0 0 0,0 0 1 0 0,0 0-1 0 0,0 0 0 0 0,0 0 1 0 0,0 0-1 0 0,1 0 0 0 0,-1 0 0 0 0,1 0 1 0 0,-1 0-1 0 0,1-1 0 0 0,0 1 1 0 0,0 0-1 0 0,-1-1 0 0 0,1 0 1 0 0,0 1-1 0 0,0-1 0 0 0,0 0 0 0 0,1 0 1 0 0,-1 0-1 0 0,0 0 0 0 0,0-1 1 0 0,1 1-1 0 0,-1-1 0 0 0,0 1 1 0 0,1-1-1 0 0,-1 0 0 0 0,1 0-32 0 0,4-1-37 0 0,-1 0 0 0 0,1-1 0 0 0,-1 0 0 0 0,1 0 0 0 0,-1-1 0 0 0,0 1 0 0 0,0-1 0 0 0,0-1 0 0 0,0 1 0 0 0,-1-1 0 0 0,1 0 0 0 0,-1-1 0 0 0,0 1 0 0 0,0-1 0 0 0,-1 0 0 0 0,1 0 0 0 0,-1 0 0 0 0,0-1 0 0 0,-1 1 0 0 0,1-1 0 0 0,-1 0 0 0 0,0 0-1 0 0,0-1 1 0 0,-1 1 0 0 0,0 0 0 0 0,0-1 0 0 0,-1 1 0 0 0,1-1 0 0 0,-1 0 0 0 0,-1 0 0 0 0,1 1 0 0 0,-1-1 0 0 0,-1 0 0 0 0,1 0 0 0 0,-2-5 37 0 0,2 11 7 0 0,0 1 0 0 0,0-1 0 0 0,-1 1 0 0 0,1-1 0 0 0,0 0 0 0 0,0 1 0 0 0,-1-1 0 0 0,1 1 0 0 0,0-1 0 0 0,-1 1 0 0 0,1-1 0 0 0,0 1 0 0 0,-1-1 0 0 0,1 1 0 0 0,-1-1 0 0 0,1 1 0 0 0,-1 0 0 0 0,1-1 0 0 0,-1 1 0 0 0,1 0 0 0 0,-1-1 0 0 0,1 1 0 0 0,-1 0 0 0 0,1 0 0 0 0,-1-1 1 0 0,0 1-1 0 0,1 0 0 0 0,-1 0 0 0 0,1 0 0 0 0,-1 0 0 0 0,0 0 0 0 0,1 0 0 0 0,-1 0 0 0 0,1 0 0 0 0,-1 0 0 0 0,0 0 0 0 0,1 0 0 0 0,-1 0 0 0 0,1 0 0 0 0,-1 1 0 0 0,0-1 0 0 0,1 0 0 0 0,-1 0 0 0 0,1 1 0 0 0,-1-1 0 0 0,1 0 0 0 0,-1 1 0 0 0,1-1 0 0 0,-1 1 0 0 0,1-1 0 0 0,-1 1 0 0 0,1-1 0 0 0,0 0 0 0 0,-1 1 0 0 0,1 0 0 0 0,0-1 0 0 0,-1 1 0 0 0,1-1 0 0 0,0 1 0 0 0,0-1 0 0 0,-1 1 0 0 0,1-1 0 0 0,0 1 0 0 0,0 0 0 0 0,0-1 0 0 0,0 1 0 0 0,0 0 0 0 0,0-1 0 0 0,0 1-7 0 0,-1 0 60 0 0,-3 7 23 0 0,-1-1 0 0 0,1 1 0 0 0,0 1-1 0 0,1-1 1 0 0,0 0 0 0 0,1 1 0 0 0,-1 0 0 0 0,1 0-1 0 0,1-1 1 0 0,0 1 0 0 0,0 0 0 0 0,1 0 0 0 0,0 0-1 0 0,1 0 1 0 0,0 0 0 0 0,0 0 0 0 0,0 0 0 0 0,2 0-1 0 0,1 4-82 0 0,-3-10 25 0 0,0-1-1 0 0,1 0 0 0 0,-1 0 0 0 0,1 1 0 0 0,-1-1 0 0 0,1 0 0 0 0,0-1 0 0 0,0 1 0 0 0,0 0 0 0 0,0-1 0 0 0,0 1 0 0 0,0-1 0 0 0,1 1 0 0 0,-1-1 0 0 0,0 0 0 0 0,1 0 0 0 0,-1 0 1 0 0,1 0-1 0 0,-1 0 0 0 0,1-1 0 0 0,-1 1 0 0 0,1-1 0 0 0,0 0 0 0 0,-1 0 0 0 0,1 0 0 0 0,-1 0 0 0 0,1 0 0 0 0,0 0 0 0 0,-1-1 0 0 0,1 1 0 0 0,-1-1 0 0 0,1 0 0 0 0,-1 0 0 0 0,1 0 1 0 0,-1 0-1 0 0,1 0 0 0 0,-1 0 0 0 0,0-1 0 0 0,0 1 0 0 0,0-1 0 0 0,0 1 0 0 0,0-1 0 0 0,0 0 0 0 0,0 0 0 0 0,0-1-24 0 0,173-179 432 0 0,-174 181-426 0 0,0 0 0 0 0,0 0 1 0 0,0 0-1 0 0,0 0 0 0 0,0 0 0 0 0,1 0 0 0 0,-1 1 0 0 0,0-1 1 0 0,0 1-1 0 0,1-1 0 0 0,-1 1 0 0 0,0-1 0 0 0,1 1 0 0 0,-1-1 0 0 0,0 1 1 0 0,1 0-1 0 0,-1 0 0 0 0,1 0 0 0 0,-1 0 0 0 0,0 0 0 0 0,1 0 1 0 0,-1 0-1 0 0,1 1 0 0 0,-1-1 0 0 0,0 0 0 0 0,1 1 0 0 0,-1-1 0 0 0,0 1 1 0 0,0-1-1 0 0,1 1 0 0 0,-1 0 0 0 0,0-1 0 0 0,0 1 0 0 0,0 0 1 0 0,0 0-1 0 0,0 0 0 0 0,0 0 0 0 0,0 0 0 0 0,0 0 0 0 0,0 0 1 0 0,0 0-1 0 0,0 0 0 0 0,-1 1 0 0 0,1-1 0 0 0,-1 0 0 0 0,1 0 0 0 0,0 2-6 0 0,3 9 131 0 0,-1 1-1 0 0,0 0 0 0 0,-1 0 0 0 0,0 1 1 0 0,-1-1-1 0 0,0 0 0 0 0,-1 1 0 0 0,-1 1-130 0 0,2 36 245 0 0,7-21-384 0 0,-8-29-586 0 0,0-1-272 0 0,18-10-2835 0 0,-10 2 2021 0 0</inkml:trace>
  <inkml:trace contextRef="#ctx0" brushRef="#br0" timeOffset="3242.936">2910 38 6911 0 0,'0'0'528'0'0,"-1"2"-341"0"0,-2 25 3449 0 0,-8 56 8302 0 0,9-26-10032 0 0,4-13-1628 0 0,0 34 232 0 0,-2-27-5631 0 0,0-50-2557 0 0</inkml:trace>
  <inkml:trace contextRef="#ctx0" brushRef="#br0" timeOffset="3551.931">2736 360 6911 0 0,'0'0'528'0'0,"1"1"-341"0"0,44 0 9559 0 0,2-7-4287 0 0,7 1-4135 0 0,8 5-1255 0 0,31-2-4112 0 0,-88 2 3652 0 0,-1-1 1 0 0,1 0 0 0 0,-1 0 0 0 0,0 0 0 0 0,0-1 0 0 0,0 1 0 0 0,0-1 0 0 0,0 0 0 0 0,0 0 0 0 0,0-1-1 0 0,0 1 1 0 0,-1-1 0 0 0,0 0 0 0 0,1 0 0 0 0,-1 0 0 0 0,0 0 0 0 0,0-1 0 0 0,2-2 390 0 0,5-30 234 0 0,-11 35-10 0 0,0 0 1 0 0,0 0-1 0 0,0-1 1 0 0,0 1-1 0 0,0 0 1 0 0,0 0-1 0 0,0 0 1 0 0,0 0-1 0 0,0 0 1 0 0,-1 0-1 0 0,1 0 1 0 0,0 0-1 0 0,-1 1 1 0 0,1-1-1 0 0,0 0 1 0 0,-1 1 0 0 0,1-1-1 0 0,-1 1 1 0 0,1 0-1 0 0,-1-1 1 0 0,1 1-1 0 0,-1 0 1 0 0,1 0-1 0 0,-1 0 1 0 0,1 0-1 0 0,-1 0 1 0 0,0 0-1 0 0,1 1 1 0 0,-1-1-1 0 0,1 0 1 0 0,0 1-1 0 0,-1-1 1 0 0,1 1-1 0 0,-1-1 1 0 0,1 1-1 0 0,0 0 1 0 0,-1 0-1 0 0,1 0-224 0 0,-5 1 187 0 0,0 0 0 0 0,0 1-1 0 0,0 0 1 0 0,1 0 0 0 0,-1 0-1 0 0,1 1 1 0 0,0 0 0 0 0,0 0-1 0 0,0 0 1 0 0,1 1 0 0 0,-1-1-1 0 0,1 1 1 0 0,0 0 0 0 0,0 0-1 0 0,1 1 1 0 0,0-1 0 0 0,0 1-1 0 0,0 0 1 0 0,0 0 0 0 0,1 0-1 0 0,0 0 1 0 0,0 4-187 0 0,2-9 4 0 0,0 0 0 0 0,0 0 0 0 0,0 1 0 0 0,0-1 0 0 0,1 0 0 0 0,-1 0 0 0 0,1 1 0 0 0,-1-1 0 0 0,1 0 0 0 0,-1 0 0 0 0,1 0 0 0 0,0 0 0 0 0,-1 0 0 0 0,1 0 0 0 0,0 0 0 0 0,0 0 0 0 0,0 0 0 0 0,0 0 0 0 0,0 0 0 0 0,0 0 0 0 0,0-1 0 0 0,0 1 0 0 0,0 0 0 0 0,0-1 0 0 0,0 1 0 0 0,0-1 0 0 0,1 1 0 0 0,-1-1 0 0 0,0 0 0 0 0,0 1 0 0 0,1-1 0 0 0,-1 0 0 0 0,0 0 0 0 0,0 0-1 0 0,1 0 1 0 0,-1 0 0 0 0,0 0 0 0 0,1 0-4 0 0,50-7-54 0 0,27-30-1547 0 0,-77 36 1461 0 0,-1 1 158 0 0,0-1 0 0 0,0 1-1 0 0,0 0 1 0 0,-1-1 0 0 0,1 1-1 0 0,0 0 1 0 0,0 0 0 0 0,0 0 0 0 0,0 0-1 0 0,0 0 1 0 0,0 0 0 0 0,0 0 0 0 0,0 0-1 0 0,-1 0 1 0 0,1 0 0 0 0,0 0 0 0 0,0 0-1 0 0,0 1 1 0 0,0-1 0 0 0,0 0-1 0 0,0 1 1 0 0,-1-1 0 0 0,1 0 0 0 0,0 1-1 0 0,0-1 1 0 0,-1 1 0 0 0,1 0 0 0 0,0-1-1 0 0,-1 1 1 0 0,1 0 0 0 0,0-1-1 0 0,-1 1 1 0 0,1 0 0 0 0,-1-1 0 0 0,1 1-1 0 0,-1 0 1 0 0,1 0 0 0 0,-1 0 0 0 0,0 0-1 0 0,0-1 1 0 0,1 2-18 0 0,9 15 394 0 0,2-11-2906 0 0,-3-5-3674 0 0,0-2-1057 0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59.561"/>
    </inkml:context>
    <inkml:brush xml:id="br0">
      <inkml:brushProperty name="width" value="0.05" units="cm"/>
      <inkml:brushProperty name="height" value="0.05" units="cm"/>
      <inkml:brushProperty name="color" value="#004F8B"/>
    </inkml:brush>
  </inkml:definitions>
  <inkml:trace contextRef="#ctx0" brushRef="#br0">0 136 18431 0 0,'0'0'844'0'0,"0"0"-20"0"0,1 2-532 0 0,1 3-153 0 0,22-4 2550 0 0,-17-6-2586 0 0,-1 1 0 0 0,0-1 0 0 0,-1 0 1 0 0,1-1-1 0 0,-1 1 0 0 0,0-1 0 0 0,0 0 0 0 0,-1-1 0 0 0,0 1 0 0 0,0-1 0 0 0,0 0 0 0 0,-1 0 1 0 0,0 0-1 0 0,0 0 0 0 0,-1 0-103 0 0,8-24-2650 0 0,-7 16-5371 0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00.761"/>
    </inkml:context>
    <inkml:brush xml:id="br0">
      <inkml:brushProperty name="width" value="0.05" units="cm"/>
      <inkml:brushProperty name="height" value="0.05" units="cm"/>
      <inkml:brushProperty name="color" value="#004F8B"/>
    </inkml:brush>
  </inkml:definitions>
  <inkml:trace contextRef="#ctx0" brushRef="#br0">0 266 8751 0 0,'0'0'674'0'0,"0"0"-85"0"0,1-2 1271 0 0,37-61 9158 0 0,13-36-8511 0 0,-36 69-1902 0 0,-7 15-984 0 0,6-14 1019 0 0,-12 7-8134 0 0,-2 17-574 0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00.212"/>
    </inkml:context>
    <inkml:brush xml:id="br0">
      <inkml:brushProperty name="width" value="0.05" units="cm"/>
      <inkml:brushProperty name="height" value="0.05" units="cm"/>
      <inkml:brushProperty name="color" value="#004F8B"/>
    </inkml:brush>
  </inkml:definitions>
  <inkml:trace contextRef="#ctx0" brushRef="#br0">1 339 14455 0 0,'0'0'662'0'0,"0"0"-17"0"0,0 0-253 0 0,7-6 1531 0 0,20-30 1847 0 0,4-26-2543 0 0,-16 30-1025 0 0,69-164-183 0 0,-81 191-7 0 0,-3 3 47 0 0,0 2 11 0 0,0 9 100 0 0,37 98 199 0 0,-27-83-542 0 0,2-1-1 0 0,0 0 1 0 0,2-1 0 0 0,0-1-1 0 0,1 0 1 0 0,2-1 0 0 0,0 0 173 0 0,-7-8-4296 0 0,-9-11-2531 0 0</inkml:trace>
  <inkml:trace contextRef="#ctx0" brushRef="#br0" timeOffset="250.996">104 196 7831 0 0,'0'0'603'0'0,"3"-4"1353"0"0,-1 2 1829 0 0,32-9 3629 0 0,0 4-4184 0 0,72 8-3474 0 0,-94 0-627 0 0,-1-1-58 0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02.261"/>
    </inkml:context>
    <inkml:brush xml:id="br0">
      <inkml:brushProperty name="width" value="0.05" units="cm"/>
      <inkml:brushProperty name="height" value="0.05" units="cm"/>
      <inkml:brushProperty name="color" value="#004F8B"/>
    </inkml:brush>
  </inkml:definitions>
  <inkml:trace contextRef="#ctx0" brushRef="#br0">1 1 9671 0 0,'0'0'748'0'0,"0"0"-108"0"0,0 0 1380 0 0,1 1 658 0 0,15 30 4037 0 0,-4 29-4528 0 0,-6-28-1291 0 0,38 142 1036 0 0,49 119-1932 0 0,-89-282-103 0 0,1 0 0 0 0,-1 0 0 0 0,-1 0 0 0 0,0 0 0 0 0,-1 0 0 0 0,0 0 0 0 0,-1 1 0 0 0,0-1 0 0 0,-1 1 0 0 0,0-1 0 0 0,0 1 0 0 0,-2-1 0 0 0,1 1 0 0 0,-1-1 0 0 0,-4 9 103 0 0,-16 4-4376 0 0,12-20-3543 0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01.727"/>
    </inkml:context>
    <inkml:brush xml:id="br0">
      <inkml:brushProperty name="width" value="0.05" units="cm"/>
      <inkml:brushProperty name="height" value="0.05" units="cm"/>
      <inkml:brushProperty name="color" value="#004F8B"/>
    </inkml:brush>
  </inkml:definitions>
  <inkml:trace contextRef="#ctx0" brushRef="#br0">2 43 12783 0 0,'0'0'587'0'0,"0"0"-16"0"0,-1-14-345 0 0,2 13 7 0 0,-1 0 0 0 0,1-1 0 0 0,0 1 0 0 0,0 0 0 0 0,0 0 0 0 0,0 0 0 0 0,0 0 0 0 0,0 0 0 0 0,0 0 0 0 0,1 0 0 0 0,-1 0 0 0 0,0 0 0 0 0,1 0 0 0 0,-1 1 0 0 0,0-1 1 0 0,1 0-1 0 0,-1 1 0 0 0,1-1 0 0 0,-1 1 0 0 0,1 0 0 0 0,-1-1 0 0 0,1 1 0 0 0,-1 0 0 0 0,1 0 0 0 0,-1 0 0 0 0,1 0 0 0 0,-1 0 0 0 0,1 0 0 0 0,-1 1 0 0 0,1-1 0 0 0,-1 0 0 0 0,1 1 0 0 0,-1-1 0 0 0,0 1 0 0 0,1 0 0 0 0,-1-1 0 0 0,0 1 0 0 0,2 1-233 0 0,65 67 2953 0 0,-64-64-2935 0 0,21 21 124 0 0,1-1 0 0 0,1-1 0 0 0,0-2-1 0 0,2 0 1 0 0,1-2 0 0 0,1-1-1 0 0,0-2 1 0 0,18 7-142 0 0,46 9-1265 0 0,-93-32 245 0 0,-2-1-950 0 0,0 0-3795 0 0,0 0-1623 0 0</inkml:trace>
  <inkml:trace contextRef="#ctx0" brushRef="#br0" timeOffset="252.114">65 346 5983 0 0,'0'0'464'0'0,"0"0"134"0"0,0 0 1696 0 0,0 0 776 0 0,1-2 156 0 0,23-24 3086 0 0,12-19-3905 0 0,-20 24-1290 0 0,151-155 939 0 0,-154 164-2099 0 0,36-39-4086 0 0,-42 39-4403 0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08.033"/>
    </inkml:context>
    <inkml:brush xml:id="br0">
      <inkml:brushProperty name="width" value="0.05" units="cm"/>
      <inkml:brushProperty name="height" value="0.05" units="cm"/>
      <inkml:brushProperty name="color" value="#004F8B"/>
    </inkml:brush>
  </inkml:definitions>
  <inkml:trace contextRef="#ctx0" brushRef="#br0">101 1 6911 0 0,'0'0'528'0'0,"0"0"-108"0"0,0 0 811 0 0,0 0 390 0 0,0 0 78 0 0,0 8 886 0 0,20 154 1867 0 0,-9-107-4350 0 0,-13-45-1949 0 0,2-10-4528 0 0</inkml:trace>
  <inkml:trace contextRef="#ctx0" brushRef="#br0" timeOffset="282.345">0 245 8751 0 0,'0'0'674'0'0,"3"8"816"0"0,15 63 5658 0 0,-16-70-7127 0 0,-1 1 1 0 0,1-1-1 0 0,-1 0 0 0 0,1 0 0 0 0,0 0 0 0 0,-1 0 0 0 0,1 0 0 0 0,0 0 1 0 0,0 0-1 0 0,0 0 0 0 0,0-1 0 0 0,0 1 0 0 0,0-1 0 0 0,0 1 0 0 0,0-1 0 0 0,0 0 1 0 0,0 0-1 0 0,0 0 0 0 0,0 0 0 0 0,0 0 0 0 0,0 0 0 0 0,-1-1 0 0 0,1 1 1 0 0,0-1-1 0 0,0 1 0 0 0,0-1 0 0 0,0 0 0 0 0,0 0-21 0 0,21-8 35 0 0,-1 0 0 0 0,0-2-1 0 0,0-1 1 0 0,-1 0 0 0 0,-1-2-1 0 0,14-11-34 0 0,-23 15-5238 0 0,-11 10-620 0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06.453"/>
    </inkml:context>
    <inkml:brush xml:id="br0">
      <inkml:brushProperty name="width" value="0.05" units="cm"/>
      <inkml:brushProperty name="height" value="0.05" units="cm"/>
      <inkml:brushProperty name="color" value="#004F8B"/>
    </inkml:brush>
  </inkml:definitions>
  <inkml:trace contextRef="#ctx0" brushRef="#br0">14 33 6447 0 0,'0'0'499'0'0,"-3"8"548"0"0,-8 41 3244 0 0,11-42-4083 0 0,0 0 1 0 0,1 0-1 0 0,0 0 0 0 0,0 0 1 0 0,0 0-1 0 0,1 0 0 0 0,0-1 1 0 0,1 1-1 0 0,-1-1 0 0 0,3 4-208 0 0,-4-8 45 0 0,0 0-1 0 0,0-1 1 0 0,0 1-1 0 0,0 0 1 0 0,0-1-1 0 0,0 1 1 0 0,1-1-1 0 0,-1 1 1 0 0,0-1-1 0 0,1 0 1 0 0,0 1-1 0 0,-1-1 1 0 0,1 0-1 0 0,0 0 1 0 0,-1 0-1 0 0,1 0 1 0 0,0-1-1 0 0,0 1 1 0 0,0 0-1 0 0,0-1 1 0 0,0 1-1 0 0,0-1 1 0 0,0 0-1 0 0,0 0 1 0 0,0 0-1 0 0,0 0 1 0 0,0 0-1 0 0,0 0 1 0 0,0 0-1 0 0,0 0 1 0 0,-1-1-1 0 0,1 1 1 0 0,0-1-1 0 0,0 0 1 0 0,0 1-1 0 0,0-1 1 0 0,0 0-1 0 0,-1 0 1 0 0,1 0-1 0 0,0 0 1 0 0,-1-1-1 0 0,1 1 1 0 0,-1 0-1 0 0,1-1 1 0 0,-1 1-1 0 0,0-1 1 0 0,0 1-1 0 0,1-1-44 0 0,5-5-25 0 0,-1 0-1 0 0,0 0 1 0 0,0-1-1 0 0,-1 1 0 0 0,0-1 1 0 0,0 0-1 0 0,-1-1 1 0 0,0 1-1 0 0,0-1 1 0 0,-1 0-1 0 0,0 0 1 0 0,0-1 25 0 0,-3 9-16 0 0,1 9 290 0 0,0-2-264 0 0,0 0 0 0 0,1 0 0 0 0,0 0 0 0 0,0-1-1 0 0,0 1 1 0 0,1-1 0 0 0,-1 1 0 0 0,1-1 0 0 0,1 0 0 0 0,-1 0-1 0 0,1 0 1 0 0,0-1 0 0 0,0 1 0 0 0,0-1 0 0 0,0 0 0 0 0,3 2-10 0 0,-6-5-1256 0 0,-1-1-4270 0 0</inkml:trace>
  <inkml:trace contextRef="#ctx0" brushRef="#br0" timeOffset="298.782">310 0 7831 0 0,'-2'1'603'0'0,"-47"48"2660"0"0,-3 3 2898 0 0,51-51-5700 0 0,1-1-79 0 0,0 0-20 0 0,0 0-46 0 0,2 2-305 0 0,-1 0-1 0 0,1-1 1 0 0,-1 1 0 0 0,1-1-1 0 0,-1 1 1 0 0,1-1-1 0 0,0 0 1 0 0,0 0 0 0 0,-1 0-1 0 0,1 0 1 0 0,0 0-1 0 0,0 0 1 0 0,0 0 0 0 0,0 0-1 0 0,1-1 1 0 0,-1 1-1 0 0,0-1 1 0 0,0 0 0 0 0,0 0-1 0 0,2 1-10 0 0,2-1 1 0 0,-1 0-1 0 0,0 0 1 0 0,0 1-1 0 0,0 0 1 0 0,0 0 0 0 0,0 1-1 0 0,0-1 1 0 0,0 1-1 0 0,0 0 1 0 0,0 0-1 0 0,-1 1 1 0 0,1-1 0 0 0,-1 1-1 0 0,0 0 1 0 0,0 0-1 0 0,0 1 1 0 0,0-1-1 0 0,0 1 1 0 0,2 3-1 0 0,-5-5 1 0 0,0-1-1 0 0,-1 1 1 0 0,1 0 0 0 0,-1-1-1 0 0,1 1 1 0 0,-1-1 0 0 0,0 1-1 0 0,0 0 1 0 0,0-1 0 0 0,0 1-1 0 0,0 0 1 0 0,0 0 0 0 0,0-1-1 0 0,0 1 1 0 0,0-1 0 0 0,-1 1-1 0 0,1 0 1 0 0,-1-1 0 0 0,1 1-1 0 0,-1-1 1 0 0,0 1 0 0 0,0-1-1 0 0,0 1 1 0 0,1-1 0 0 0,-1 1-1 0 0,-1-1 1 0 0,1 0 0 0 0,0 0-1 0 0,0 1 1 0 0,0-1 0 0 0,-1 0-1 0 0,1 0 1 0 0,0 0 0 0 0,-1-1-1 0 0,1 1 1 0 0,-1 0 0 0 0,1 0-1 0 0,-1-1 1 0 0,1 1 0 0 0,-1-1-1 0 0,0 1 1 0 0,1-1 0 0 0,-1 0-1 0 0,0 0 1 0 0,1 1 0 0 0,-1-1-1 0 0,0 0 1 0 0,1-1 0 0 0,-1 1-1 0 0,0 0 1 0 0,1 0 0 0 0,-2-1-1 0 0,-15-18-1436 0 0,15 9-3651 0 0,1 2-564 0 0</inkml:trace>
  <inkml:trace contextRef="#ctx0" brushRef="#br0" timeOffset="580.551">447 102 4143 0 0,'0'0'319'0'0,"13"-9"-18"0"0,14-17 4889 0 0,-25 3-3750 0 0,-7 24-1198 0 0,1-1 0 0 0,-1 1 0 0 0,0 0 1 0 0,1 0-1 0 0,-1 1 0 0 0,1-1 0 0 0,-1 1 1 0 0,1 0-1 0 0,0 0 0 0 0,0 0 0 0 0,0 1 1 0 0,0 0-1 0 0,0-1 0 0 0,0 1 1 0 0,1 1-1 0 0,0-1 0 0 0,-1 0 0 0 0,1 1 1 0 0,0 0-1 0 0,1-1 0 0 0,-1 1 0 0 0,1 1 1 0 0,-1 0-243 0 0,1-4 38 0 0,1 0 0 0 0,-1 0 1 0 0,1 0-1 0 0,-1 1 1 0 0,1-1-1 0 0,0 0 1 0 0,-1 1-1 0 0,1-1 0 0 0,0 1 1 0 0,0 0-1 0 0,0-1 1 0 0,0 1-1 0 0,0 0 1 0 0,1 0-1 0 0,-1-1 0 0 0,0 1 1 0 0,1 0-1 0 0,0 0 1 0 0,-1 0-1 0 0,1 0 1 0 0,0 0-1 0 0,0 0 0 0 0,0 0 1 0 0,0 0-1 0 0,0 0 1 0 0,0 0-1 0 0,1 0 1 0 0,-1-1-1 0 0,1 1 0 0 0,-1 0 1 0 0,1 0-1 0 0,0 0 1 0 0,-1 0-1 0 0,1-1 1 0 0,0 1-1 0 0,0 0 1 0 0,0-1-1 0 0,1 1 0 0 0,-1-1 1 0 0,0 1-1 0 0,1-1 1 0 0,-1 0-1 0 0,1 1 1 0 0,-1-1-1 0 0,1 0 0 0 0,-1 0 1 0 0,1 0-1 0 0,0 0 1 0 0,0 0-1 0 0,-1-1 1 0 0,3 2-39 0 0,6-3-133 0 0,-1 0 1 0 0,1-1 0 0 0,-1 0 0 0 0,1 0 0 0 0,-1-1 0 0 0,0 0 0 0 0,0 0 0 0 0,0-1 0 0 0,0 0-1 0 0,0-1 1 0 0,-1 0 0 0 0,8-6 132 0 0,2-1-876 0 0</inkml:trace>
  <inkml:trace contextRef="#ctx0" brushRef="#br0" timeOffset="828.025">630 31 13103 0 0,'-7'6'1186'0'0,"-23"20"-242"0"0,29-25-156 0 0,2 21 1862 0 0,3-17-2408 0 0,25 16 132 0 0,-27-20-333 0 0,0-1 0 0 0,0 0 0 0 0,0 1 0 0 0,0-1 0 0 0,0 0 1 0 0,0-1-1 0 0,0 1 0 0 0,0 0 0 0 0,0 0 0 0 0,0-1 0 0 0,0 0 0 0 0,0 1 0 0 0,0-1 0 0 0,0 0 0 0 0,0 0 0 0 0,-1 0 0 0 0,1 0 0 0 0,0 0 0 0 0,-1 0 0 0 0,1 0 0 0 0,0-1 0 0 0,-1 1 0 0 0,0 0 1 0 0,1-1-1 0 0,-1 0 0 0 0,0 1 0 0 0,0-1 0 0 0,0 0 0 0 0,0 1 0 0 0,0-1 0 0 0,0 0 0 0 0,0 0 0 0 0,0 0 0 0 0,-1-2-41 0 0,41-42 764 0 0,-21 38-451 0 0,-4 1-1462 0 0,-5 1-3871 0 0,-2 0-1668 0 0</inkml:trace>
</inkml:ink>
</file>

<file path=ppt/ink/ink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7T20:22:45.271"/>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92D050"/>
    </inkml:brush>
  </inkml:definitions>
  <inkml:trace contextRef="#ctx0" brushRef="#br0">16955 5291 35583 0,'0'0'1584'0,"9"-1"320"0,0-6-1520 0,4 4-384 0,2 0 0 0,2 0 0 0,2-1 1856 0,3 0 320 15,3 1 48-15,1 1 16 0,2 2-768 0,1 2-160 16,0 0-32-16,1-1 0 0,-4 1-512 0,1-2-128 16,1 0 0-16,0 0-16 0,3 0-176 0,0 0-48 15,2-2 0-15,3 1 0 0,3 0-144 16,0 0-48-16,2 1 0 0,-4 0 0 0,-2 0-208 0,2-3 0 16,2 1 0-16,1 0 0 0,0 0 256 0,2 2 16 15,3 1 0-15,-2 2 0 0,-2-1-128 0,-3 1-16 16,-4-2-128-16,-1 3 192 0,-3-2-64 0,3 2 0 15,-1 0-128-15,-1-1 192 0,1-1-192 0,0 0 176 16,1-1-176-16,0 0 160 0,1 2-160 0,-4-2 0 16,-2 0 0-16,-2-1 0 0,-3 0 0 0,2 1 0 15,-3 1 128-15,0-2-128 0,-2-3 0 0,2 2 128 16,-1 0-128-16,2-1 128 0,-1 0 0 0,2-1-128 16,1 0 192-16,1 0-64 0,3 1 96 0,-2 1 16 15,-1 0 0-15,1 0 0 0,-5-1-240 0,1 0 0 16,-3 0 0-16,1 1 0 0,0 0 0 0,1 0 0 15,0 1 0-15,1 0 0 0,-2 0 0 0,2 0-192 0,-3 2 48 0,2-1 0 16,-2 1 144-16,1-1 0 0,-1 1 160 0,-2 0-160 16,-1-1 128-16,-2 0-128 0,0 0 0 15,-1 1 0-15,-2 0 128 0,2 0-128 0,-2 1 0 0,0-1 0 16,-3-2 0-16,1 0 0 0,0-1 0 0,-1 1 0 16,0 1 576-16,-2 0 128 0,2-1 32 0,-1 0 0 15,0-1-736-15,1 0 0 0,0 0-160 0,3 1 32 16,-1-2-112-16,0 1-16 0,0-1 0 0,0 2 0 0,0 0 256 0,1-1 0 15,0 1 0-15,0 0 0 0,0-2 0 0,-1 0 208 16,1 0-32-16,1 1-16 0,0 1-160 0,-1 0 0 16,1 0 0-16,0 0 128 0,0-1-128 0,-3 1 0 15,0 0 0-15,1-1 0 0,1-1 0 0,0 0 0 16,-1 0 128-16,0 1-128 0,1-2 0 0,-2 1 0 16,2 0 0-16,-2-1 0 0,0 0 0 0,0 0 0 15,0 1 0-15,0-1 128 0,-1 0-128 0,-1 1 0 16,1 1 0-16,0-1 0 0,-1 1 0 0,1-1 0 15,-1 2 0-15,-1 0 0 0,0 0 0 0,0-2 128 16,-1 1-128-16,1 1 128 0,0 1-128 0,-2 1 0 16,1-2 0-16,0 0 0 0,2 0 0 0,0 0 0 15,0 0 0-15,0 0 0 0,1 0 0 0,2 1 0 16,1 0 0-16,0-1 0 0,2 0 0 0,0 0 0 16,-1 0 0-16,0 1 0 0,-1 1 0 0,-1-2 0 15,-2 0 0-15,-1 0 0 0,2 0 0 0,-2 1 0 16,-1 1 0-16,1-1 0 0,-1-1 0 0,0 0 0 0,0 0 128 15,-1 1-128-15,0 0 0 0,1 0 0 0,-1-1 0 0,0 1 0 16,-1 0 0-16,0 0 0 0,0 0 0 0,0 0 0 16,1-1 0-16,-1-1 0 0,0 0 0 0,0-1 0 15,0 2 0-15,1 0 0 0,1 0 0 0,-1 0 0 16,0-2 0-16,1 0 0 0,0 0 0 0,-1 0 0 16,1 2 0-16,1 0 128 0,1-3-128 0,0 1 112 15,-1-1-112-15,1 1 0 0,0 0 0 0,0-1 0 16,0 1 0-16,0 1 0 0,0 0 0 0,0 0 0 15,0 0 0-15,0 1 0 0,-2-1 0 0,2 1 0 16,0 0 0-16,0 1 0 0,-1 0 0 0,-1 0 0 16,0 0 0-16,0-1 0 0,-1 0 0 0,0 0 0 0,0 0 0 0,1 0 0 15,-2-1 0-15,0 1 0 0,0 0 0 0,0 0 0 16,2 0 0-16,-1 0 0 0,0-1 0 0,1 0 0 16,0 0 0-16,0 0 0 0,0 2 0 0,1 0 0 15,-1-1 0-15,1 0 0 0,-3-1 0 0,2 0 0 16,-1 0 0-16,1 1 0 0,-1 1 0 0,0 0 0 15,1 0 0-15,-2-1 0 0,0 0 0 0,1 0 0 16,0 0 0-16,1 0 0 0,-1 0 0 0,1 0 0 16,-1 0 0-16,2 0 0 0,0-1 0 0,2 0 0 15,0 1 0-15,0-1 0 0,-2 0 0 0,0 0 0 16,-1 0 0-16,0 0 0 0,-2 1 0 0,0-2 0 16,-1 2 0-16,-4 0 0 0,0 0 0 0,0 0 0 0,0 0 0 0,0 0 0 15,0 0 0-15,0 0 0 16,2-5 0-16,-2 5 0 15,0 0-1216-15,0 0-256 0,0 0-32 0,0 0-16 16,0 0-2896-16,0 0-592 0</inkml:trace>
  <inkml:trace contextRef="#ctx0" brushRef="#br0" timeOffset="18355.37">14591 826 24703 0,'5'-9'1088'0,"-2"4"240"0,0-1-1072 0,1-1-256 0,0-1 0 0,0 1 0 0,-1-1 1712 0,1 0 272 15,-1 1 64-15,0-1 16 0,0 1-448 0,0 0-80 16,0 2-32-16,-2-2 0 0,0 1-352 0,-1 6-80 16,0 0-16-16,0 0 0 0,-3 1-160 0,-3 3-48 15,-2 5 0-15,-1 3 0 0,-3 4-352 0,0 4-80 16,-2 4-16-16,-2 3 0 0,-4 9 16 0,-1-1 0 15,2 0 0-15,1-1 0 0,0 2 224 0,5 1 32 16,1-1 16-16,4 0 0 0,3-4-64 0,4 1-16 16,4-3 0-16,3-3 0 0,1-2-352 0,3-3-64 15,0-4 0-15,1-2-16 0,3-2-176 0,3-2 0 16,0-4 144-16,2-2-144 0,1-2 0 0,0-1 0 16,0-2 0-16,0-2 128 0,0-2-128 0,-3-1-256 15,0 0 64-15,-2-4 0 16,0 1-1792-16,-2-3-352 0,-2 0-80 0,0 1-11600 15,-2-2-2304-15</inkml:trace>
  <inkml:trace contextRef="#ctx0" brushRef="#br0" timeOffset="19786.637">15390 1037 19343 0,'0'0'848'0,"0"0"192"0,-6 1-832 0,6-1-208 0,-7 1 0 0,7-1 0 16,0 0 4800-16,0 0 928 0,0 0 176 0,0 0 48 15,0 0-3376-15,5-1-656 0,2 0-144 0,5 0-32 16,3 0-224-16,5 0-48 0,5 0-16 0,2 1 0 16,4 0-368-16,1 0-64 0,-1 0 0 0,-1 1-16 15,-1 1-464-15,-2 0-96 0,1-1 0 0,0 0-16 0,-1 0-224 0,1 0-32 16,-4-1-16-16,0 0 0 15,1 0-160-15,-2 0 0 0,1 0 0 0,-2-1 128 0,0 0-128 0,-3 0 0 16,-1 0 0-16,0 0 0 16,-4-2-1104-16,1 1-256 0,-3-2-48 0,-2 0-16 15,1-2-2096-15,-2-1-432 0</inkml:trace>
  <inkml:trace contextRef="#ctx0" brushRef="#br0" timeOffset="20115.641">16091 841 26719 0,'-16'4'1184'0,"8"-3"240"15,-2-1-1136-15,-1 2-288 0,0-2 0 0,0 2 0 0,0-1 5264 0,1 1 1008 16,4-2 192-16,2 1 32 0,4-1-4576 0,0 0-896 16,0 0-192-16,8 1-48 0,1 0-624 0,4 1-160 0,2-1 0 0,1 1 0 15,1 1 0-15,2 0 0 0,2 1 0 0,2 1 0 16,-1-1 0-16,1 2 0 0,2 1 0 0,-3 1 0 15,-2 1 0-15,0 1 0 0,-3 1 0 0,-3 0 0 16,-1 0 128-16,-3 0 0 16,-2-1 0-16,-3 1 0 0,-4-1 256 0,-3 0 32 0,-3 0 16 0,-2 3 0 15,-1 0 144-15,-2 0 48 0,-5 2 0 0,-2 0 0 16,0-1-320-16,0 2-64 0,-1-1-16 0,1-2 0 16,0 0-224-16,4-1 128 0,-1-2-128 0,3-2 0 0,1-3 256 0,3-1-64 15,1-1 0-15,6-3 0 16,0 0-640-16,0 0-144 0,-5-4-32 0,2-1-16464 15,1-1-3280-15</inkml:trace>
  <inkml:trace contextRef="#ctx0" brushRef="#br0" timeOffset="20922.219">17364 739 21135 0,'0'0'928'0,"4"-3"208"0,-4 3-912 0,7-2-224 16,0-3 0-16,0 0 0 0,1 1 1664 0,-1 0 272 16,0-1 64-16,1 0 16 0,0 1-112 0,1-1-32 15,-2 1 0-15,1 0 0 0,-3 0-464 0,-5 4-80 16,0 0-32-16,0 0 0 0,0 0 112 0,-2-2 32 16,-4 2 0-16,-3 2 0 0,-3 1-272 0,-3 3-48 15,-1 2-16-15,-2 1 0 0,-1 3-416 0,-4 2-96 0,-1 1-16 0,-3 4 0 16,-1-1-32-16,0-1-16 0,0 0 0 0,3-2 0 15,1 1-240-15,7-1-48 0,3-2-16 0,5 0 0 16,3 0-32-16,8-3-16 0,6-1 0 0,7 1 0 16,5 0-176-16,6-1 0 0,0 0 0 0,3-2 0 15,-4-1 0-15,-1 2 128 0,1 1-128 0,-4 1 128 16,-1-2 0-16,-2 3 0 0,-2 1 0 0,-2 2 0 16,-4-3 128-16,-5 5 0 0,-2 0 16 0,-4 0 0 15,-4 0 112-15,-4 1 0 0,-3 1 16 0,-4 1 0 0,-1-2-96 0,-5-1-32 16,-3 1 0-16,-3-2 0 0,-7-1-144 0,1-1-128 15,0-4 192-15,2 0-192 0,3-2 0 0,5-3 0 16,3-2 0-16,6-3 0 16,6-4-704-16,6-3-256 0,5-4-64 0,6-2-15776 15,6-4-3168-15</inkml:trace>
  <inkml:trace contextRef="#ctx0" brushRef="#br0" timeOffset="47039.323">20668 7319 10127 0,'0'0'896'0,"0"0"-704"15,0 0-192-15,0 0 0 0,0 0 3552 0,0 0 672 16,0 0 144-16,0 0 32 0,-3 4-1984 0,3-4-400 15,-5 3-80-15,5-3-16 0,-5 1-496 0,5-1-96 16,0 0-32-16,-6 2 0 0,0-1-400 0,6-1-96 16,0 0-16-16,0 0 0 0,-6 1-160 0,1-1-48 15,5 0 0-15,0 0 0 0,-7-1 0 0,7 1-16 16,-5-1 0-16,5 1 0 0,-5-3 0 0,5 3 0 16,-7-3 0-16,7 3 0 0,-7-2-32 0,2-2 0 15,0 0 0-15,5 4 0 0,0 0-80 0,-5-2-32 0,0-2 0 0,5 4 0 0,0 0-96 0,-5-2 0 16,0 0-16-16,5 2 0 0,-6-4-80 0,2 0-16 15,-1 0 0-15,0 0 0 16,5 4-48-16,-4-3-16 0,1-3 0 0,0 1 0 16,0 0-144-16,1 0 128 0,0 0-128 0,-1 0 128 0,0-2-128 0,0 0 128 15,1 0-128-15,-1 0 128 0,0-1 48 0,0 0 0 16,-1 1 0-16,1-1 0 0,0 1 32 0,0 0 16 16,1 1 0-16,-1-1 0 0,-1 0-32 0,1 0 0 15,0-1 0-15,0 0 0 0,-1 0-48 0,1 1-16 16,1 0 0-16,0-1 0 0,1 0-128 0,0 0 128 15,0 0-128-15,0-1 128 0,1 1-128 0,0 0 0 16,0 0 0-16,0 1 0 0,0 1 0 0,0 0 0 16,-1 1 0-16,1-1 0 0,0-1 0 0,0 1 0 15,-1 1 0-15,1 0 128 0,0 0-128 0,-1-1 192 16,0 1-192-16,0 1 192 0,-1 0-64 0,1-1 0 0,1 1 0 0,-1-1 0 16,0-1-128-16,1 2 160 15,0-2-160-15,1 1 160 0,-1 0-160 0,1 0 128 16,0 0-128-16,0 0 128 0,0 0-128 0,0-1 0 0,1 0 0 0,0-1 128 15,0-1-128-15,0 0 0 16,1-1 144-16,1 1-144 0,-1-1 0 0,0 1 144 16,0-4-144-16,0 2 0 0,0 0 128 0,1 0-128 0,-1 0 0 0,1 0 0 15,-1 0 128-15,1 0-128 0,0-2 0 0,0 1 0 16,-1 2 128-16,2-3-128 0,-2 1 0 0,1-2 0 16,-1 1 176-16,2 0-176 0,-1-2 160 0,0 3-160 15,0 1 160-15,1-1-160 0,0 0 160 0,0 1-160 16,-1 1 144-16,0-1-144 0,0 0 128 0,1 1-128 15,0 1 0-15,1 2 128 0,0-2-128 0,0 1 0 0,0-1 0 0,-1-1 128 16,-1 1-128-16,2-1 0 0,1 3 128 0,-1-3-128 16,2 0 0-16,0 0 128 0,0 0-80 0,-1-1-48 15,2 1 0-15,1-1 0 0,0 0 0 0,0 0 0 16,2-2 0-16,0 1 0 0,1 0 0 0,0 0 0 16,1-1 0-16,1 0 0 0,-2 1 0 0,2 0 0 15,-1 1 0-15,-2 0 0 0,2 1-176 0,-2-1-16 16,0 0-16-16,-1 1 0 0,-1 1 208 0,0 2 0 15,0-1 0-15,-1 1 0 0,0-3 0 0,1 2 0 16,-1 0 0-16,1 0 0 0,-2 0 0 0,2 1 0 16,1 0 0-16,0 1 0 0,-1 0 0 0,2 1 256 15,1 0-48-15,0 1-16 0,-3-2-192 0,2 0 0 16,1-1 0-16,-1 2 128 0,0 2-128 0,1-1 0 16,1 1 0-16,0 0 0 0,1-1 0 0,1 0 0 15,-1 0 0-15,0 1 0 0,-1 0 0 0,-2 0 0 16,2-1 0-16,-1 2 0 0,-1 0 0 0,-1 1-240 15,0-2 80-15,-1 0 16 0,-1 1 144 0,-1-3 176 16,0 1-48-16,0 1 0 0,2 1-128 0,-1 0 0 0,-2 0 0 0,3 0 0 16,-1-1 0-16,1 1-176 0,-1 0 48 0,1-1 0 15,0 1 128-15,1 0 0 0,0 0 0 0,-1 1 0 16,0 0 0-16,1 1 0 16,1-1 128-16,-1 1-128 0,0-1 128 0,1 0-128 0,-1 0 160 0,1 1-32 15,1 1-128-15,1 0 0 0,-1-1 0 0,1 2 0 16,1 0 0-16,-2 0 0 0,0 0 0 0,0 0 0 15,-1-1 0-15,-2 0 0 0,1 0 0 0,-1 1 0 16,0 0 0-16,-3-1 0 0,2 0 0 0,-1 1 0 16,0 0 0-16,0 1 0 0,-1 1 0 0,1 0 0 0,-1-3 0 0,0 1 0 15,0 0 0-15,1 1 0 0,1 1 0 0,-2 0 0 16,1 0 0-16,1 0 0 0,-1 1 0 0,1 0-240 16,0 0 80-16,1 1 16 0,0 0 144 0,0 1 176 15,-2 0-48-15,2 1 0 0,0-2-128 0,-1 1 0 16,-1-1 0-16,-1 1 0 0,0-2 0 0,1 1 0 15,0 1 0-15,0-1 0 0,0 2 0 0,-1-1 0 16,0-1 0-16,0 2 112 0,0 0-112 0,0 3 0 16,1-2 0-16,-2 1 0 0,1-1 0 0,-1-1 0 15,0 2 0-15,0 0 0 0,1 0 0 0,-1-1 0 16,-1 2 0-16,1-1 0 0,0 1 0 0,0-3 0 16,0 0 0-16,0 0 0 0,0 0 0 0,2 0 0 15,-3-1 0-15,1 0 0 0,0-1 0 0,-1 0 0 16,1-1 0-16,-2 2 0 0,0 0 0 0,0 2 0 0,-1 0 0 0,-1 0 0 15,0-2 0-15,0 3 0 16,-1-2 0-16,0 1 0 0,1 2 0 0,-1-1 0 16,0 1 0-16,1 1 0 0,-1-3 0 0,0 2 0 15,0 0 0-15,0 1 0 0,0-1 0 0,-1 2 0 16,1 0 0-16,-1-2 0 0,0 3 0 0,0-1 0 0,1-1 0 0,-1-1 0 16,-1 0 0-16,0 0 0 0,0-2 0 0,1 1 0 15,-1-1 0-15,0 1 0 0,0-1 0 0,0-3 0 16,-1 1-160-16,1 0 32 0,-1 1 0 0,0-2 0 15,-1 0 128-15,1 1 192 0,-2 2-32 0,-1-2-16 16,0 2-96-16,-1-3-48 0,0 3 0 0,-1 1 0 16,-1 0 0-16,1 0 0 0,-1-2 0 0,-1 2 0 0,-2 1 0 0,0 0 0 15,1-1 0-15,-2 3 0 0,-1-3 0 0,2 0 0 16,0 1 0-16,0 0 0 0,0-1 0 0,0 1 0 16,1-2 0-16,-1 3 0 0,-1-2 0 0,1 0 0 15,-1 0 0-15,0 0 0 0,-2 0 0 0,1-2-240 16,-1 2 80-16,1-2 16 0,0-1 144 0,0-1 0 15,0-1 0-15,2 1 0 0,0 1 0 0,-1 0 176 16,-1-2-48-16,0 0 0 0,-1-1-128 0,-1-1-176 16,1 1 48-16,-2 0 0 0,-2 1 128 0,1 0 176 15,-1 0-48-15,0 0 0 0,1-1-128 0,1-2 0 16,0 2 0-16,0 0 112 0,0 1-112 0,1 0 0 16,-2 0 0-16,1 0 0 0,1-2 0 0,-1 1 0 15,1-3 0-15,1 2 0 0,1 0 0 0,-1 0 0 16,2 1 0-16,-1-1 0 0,0 0 0 0,1-2 0 15,-2 1 0-15,0-1 0 0,0 1 0 0,0-3 0 16,-2 1 0-16,-1 0 0 0,-1 0 0 0,1 0 0 16,0 0 0-16,0 0 0 0,1 0 0 0,0 0 0 0,0 1 0 15,1 1 0-15,0 1 0 0,0-2 0 0,1 1 0 0,0 2 0 16,2-2 0-16,-1 0 0 0,2 0 0 0,0-1 0 16,0 0 0-16,1-1 0 0,2 0 0 0,-1 0 0 15,1 1 0-15,1-2 0 0,-1 0 0 0,1-2 0 16,1 0 0-16,-1 0 0 0,0 0 0 0,0 0 0 15,-1-1 0-15,0 1 0 0,0-1 0 0,-1 0 0 16,-1 1 0-16,-2-2 0 0,1 1 0 0,-1 1 0 0,-3 0 0 16,2 0 0-16,-3 1 0 0,2-1 0 0,0 0 0 0,1-1 0 15,1-1 0-15,1 0 0 0,0 1 0 0,0-2 0 16,1-2 0-16,2 0 0 0,0-1 0 0,2-2 0 16,0-1 0-16,0 1 0 0,1 0 0 0,1 2 0 15,1-1 0-15,1 0 0 0,0 0 0 0,1 0 0 16,1 2 0-16,-2-1 0 0,0 1 0 0,0 1 0 15,0 0 0-15,0 0 0 0,-2 0 0 0,0 2 0 16,-1-1 0-16,0 1 0 16,-1 1-864-16,1-1-160 0,-2 0-48 0,4-1 0 15,3-1-5008-15,-2 0-992 0</inkml:trace>
  <inkml:trace contextRef="#ctx0" brushRef="#br0" timeOffset="49174.775">21587 5602 11967 0,'0'0'1072'0,"0"0"-864"15,3-4-208-15,-1 0 0 0,-1 0 3200 0,1 1 608 16,1 0 112-16,0-2 32 0,-3 5-2128 0,3-4-416 16,0 0-96-16,-3 4-16 0,0 0-224 0,0 0-48 15,0 0-16-15,0 0 0 0,0 0 112 0,0 0 32 16,0 0 0-16,-1 8 0 0,0 1-208 0,-3 3-48 16,-2 2 0-16,-1 1 0 0,-1-1-480 0,0 1-96 0,0 0-32 0,1-1 0 15,2 2-160-15,1-3-128 16,1-1 192-16,0-1-192 0,1-2 128 0,1-1-128 15,1-1 0-15,2-2 0 0,2 1 0 0,0-2 0 0,2-1 0 16,2-2 0-16,3-3 0 0,0-1-192 0,0-1 0 0,2-2 0 31,0-1-1872-31,0-3-368 0,-3-2-80 0</inkml:trace>
  <inkml:trace contextRef="#ctx0" brushRef="#br0" timeOffset="49284.964">21680 5368 23039 0,'0'0'2048'0,"-6"0"-1648"0,-3-2-400 0,0 0 0 0,0 0 3088 0,0 1 544 16,0 0 96-16,2 1 32 0,1 0-2528 0,1 1-496 16,5-1-96-16,0 0-11840 15,0 0-2368-15</inkml:trace>
  <inkml:trace contextRef="#ctx0" brushRef="#br0" timeOffset="51509.787">22051 8366 18431 0,'0'0'1632'0,"-4"0"-1312"16,-1-1-320-16,0 0 0 0,5 1 3392 0,-5-2 592 16,1 1 128-16,-1-2 32 0,0-1-2144 0,1 0-416 15,-1-1-96-15,0 0-16 0,1-1-320 0,-1 0-64 16,1-1 0-16,1 2-16 0,-1-3-48 0,-1 1-16 16,-1-1 0-16,-1 0 0 0,1 0-240 0,1 1-64 15,0-1 0-15,0 0 0 0,1-1-208 0,-2 0-48 16,1 2-16-16,0-3 0 0,0 1-176 0,0 0-48 15,1-1 0-15,-1 2 0 0,0-1-16 0,2 0-16 0,-2-1 0 0,0 1 0 16,0 0 48-16,0-2 16 0,-1 1 0 0,0 0 0 16,-1 1 64-16,1-1 16 0,-1-2 0 0,0 0 0 15,0 0-32-15,-1-2 0 16,0-1 0-16,1-1 0 0,0 0-160 0,0-1-128 16,1 2 192-16,2-3-192 0,-1 0 160 0,0 0-160 0,-2 0 128 0,3 3-128 15,0-2 144-15,0 2-144 0,0 2 160 0,0-1-160 16,-1 1 192-16,1 1-64 0,0 1-128 0,0 1 192 15,0-2-192-15,1 2 176 0,-1 0-176 0,0-2 160 16,0 0-160-16,1 0 0 0,0-2 144 0,1-1-144 16,-1 1 0-16,1-2 0 0,-1-2 0 0,1 2 128 0,0-1-128 0,0 0 0 15,0 1 0-15,0-3 0 0,1 1 0 16,0 0 0-16,-2 0 0 0,2 2 0 0,-1 0 0 0,-1 2 144 16,0-2-144-16,0 2 0 0,0 1 128 0,-1 1-128 15,0-1 0-15,0 0 0 0,-2 3 144 0,2-2-144 16,0-2 0-16,0 0 144 0,2 0-144 0,-2-2 0 15,1-1 0-15,1-2 128 0,1 1-128 0,0 1 0 16,0-3 0-16,1 1 0 0,1-1 0 0,0 1 0 16,0-1 0-16,1 1 0 0,0 0 0 0,0 1 0 15,0 3 0-15,1-1 0 0,-1 1 0 0,1 2-272 16,0 0 64-16,0 1 16 0,0 0 192 0,0 2 0 16,0-1 0-16,2-2 0 0,-2 0 160 0,1-1 80 15,0 0 16-15,0 0 0 0,0 0-256 0,0-2 0 16,3 1 0-16,0-2 0 0,1 0 352 0,0 0 32 15,2 0 0-15,-2-1 0 0,1-1-256 0,0-1-128 0,1 5 128 0,-2-2-128 16,1 3 0-16,0 3 0 0,0-2 0 0,1 1 0 16,-1 0-192-16,1-1 0 0,3 3 0 0,1-1 0 15,0 1-48-15,3 0-16 0,1 0 0 0,1-1 0 16,3 0 256-16,1 1 0 0,2-1 0 0,2 0 0 16,-2 1 0-16,2-1 0 0,-4-1 0 0,0 0 0 15,-2-1 0-15,1 3 0 0,-1 0 0 0,3 1 160 16,0-1-160-16,1 2 0 0,-1-2 0 0,1 0-176 0,3 1 176 15,0-1 0-15,2 2 0 0,1 0 0 0,-1 0 0 0,-2 1 0 16,0 1 0-16,-3-1 0 0,1 2 0 0,0-2 0 16,2 1 0-16,1 1 0 0,-2 1 0 0,2-1 0 15,5 2 0-15,0 1 0 0,1-1 0 0,-2 1 0 16,0 1 0-16,-3-1 0 0,-2 2 0 0,0 2 0 16,-2-2 0-16,1 2 0 0,2 1 0 0,1-2 0 15,-1 1 0-15,3 0 0 0,0 0 0 0,1 1 0 16,1-3 0-16,-3 3 0 0,-1 1 0 0,-3 0 0 15,-3 1 0-15,0 0 0 0,0 1 0 0,-1-1 0 16,1 0 0-16,0 3 0 0,1-1 0 0,-1 1 0 16,1-1 0-16,-4-3 0 0,4 3 0 0,0 2 0 0,1-2 0 15,0 2 0-15,-1 1 0 0,0 0 0 16,-4 1 0-16,5 4 0 0,-6-2 0 0,0 1 0 16,-2-2 0-16,2 0 0 0,-1-2 0 0,1 2 0 15,0 0 0-15,3-3 0 0,-3-1 0 0,1-1 0 16,2 2 0-16,0 2 128 0,-1 0-128 0,1 0 0 0,-1 2 0 0,-1 0 0 15,-1-1 0-15,-2 0 0 0,-1 2 0 0,-3 2 0 16,0 0 0-16,-2 2 128 0,-1-1-128 0,0 6 0 16,0-1 0-16,-1 0 0 15,-1-1 0-15,-1 1 128 0,-1-2-128 0,1 1 0 16,1-2 0-16,-2-1 128 0,-1 0-128 0,0-2 176 0,0 2-176 0,1 0 192 16,-1 1-192-16,1 2 0 0,0-2 0 0,1 2 128 15,-2 0-128-15,1 1 0 0,1 0 0 0,0 1 0 0,-1 0 0 16,0 0 0-16,-2-1 0 0,-1 2 0 0,-1-1 0 15,0-1 0-15,-3-6 128 0,0 2-128 0,-2 0 0 0,-1 1 0 16,-3-1 0-16,0 3 128 0,-1 1-128 0,-2 2 0 16,-1 0 0-16,-1 8 0 0,0-1 0 0,0 0 0 15,2 0 128-15,-1-3-128 0,3-2 0 0,-2-1 0 16,0-1 0-16,1-3 0 0,-2-1 0 0,0 1 0 16,0-1 0-16,-1 3 0 0,0-2 0 0,-2 2 0 15,-3-1 0-15,-1 2 0 0,-2-1 0 0,-2 3 0 16,-1-3 144-16,-2 0-144 0,1-2 0 0,0 2 0 15,3-3 0-15,-1-1 0 0,2-2 0 0,4-4 0 16,1-1 0-16,0 1 0 0,0-1 0 0,-1 0 0 16,0 1 0-16,-2-1 128 0,-1 2-128 0,-2 0 0 15,-3-1 0-15,-3 1 0 0,-5 0 0 0,-2 1 0 16,-3-1 0-16,2 1 0 0,2 0 0 0,2-1 144 16,1 2-144-16,3-2 144 0,0 0-144 0,0 0 0 15,-1-1 0-15,-3-1 0 0,-3 2 0 0,-9 0 0 16,0-1 0-16,0 1 0 0,2 0 0 0,1-4 0 15,1 2 0-15,1-2 0 0,2-1 0 0,-3 0 0 16,-4-2 0-16,0 1 0 0,-2 0 0 0,1-1 0 16,2 1 0-16,2 1 0 0,2-1 0 0,1-1 0 0,3 0 0 0,0-3 0 15,-2 0 0-15,-2-1 0 0,-1-1 0 0,1-1 0 16,3-1 0-16,0-1 0 0,1-2 0 0,1-1 0 16,2-2 0-16,3-1 0 0,1 0 0 0,3 0 0 15,1 1 0-15,2-4 0 0,0 0 0 0,0-1 0 16,3 0 0-16,0-3 0 0,0-2 0 0,3-1 0 15,1-2-976-15,3-1-192 16,3-4-48-16,2 0 0 0,2-3-2272 0,5-2-464 0,2 1-80 0</inkml:trace>
  <inkml:trace contextRef="#ctx0" brushRef="#br0" timeOffset="51973.804">23832 5505 20271 0,'0'0'1792'0,"-1"-1"-1424"16,1 1-368-16,0 0 0 0,-3-2 4192 0,3 2 768 15,0 0 160-15,0 0 16 0,0 0-2752 0,0 0-544 16,-2-2-112-16,-2-1-32 0,1 0-944 0,1 1-192 16,2 2-48-16,0 0 0 0,0 0-512 0,0 0 0 15,0 0 0-15,0 0-13856 16,0 0-2720-16</inkml:trace>
  <inkml:trace contextRef="#ctx0" brushRef="#br0" timeOffset="52275.956">23780 5749 37551 0,'0'0'832'0,"0"0"160"0,-4 4 32 0,0-3 32 0,4-1-848 0,0 0-208 15,-3 4 0-15,1 1 0 0,1 0 944 0,2 3 144 16,1 1 16-16,1-1 16 0,-3-1-512 0,2 2-96 16,1 0-32-16,-1 5 0 0,0 2-112 0,-1 1-32 0,0 1 0 0,0 4 0 15,-2 0 176-15,-3-3 48 0,0 0 0 0,-3-1 0 16,-4-2 16-16,0 0 0 0,-3-1 0 0,-3-1 0 16,-3-2 96-16,-2-2 32 15,0-2 0-15,0-1 0 0,2 0-256 0,2-5-64 16,2 1 0-16,3-2 0 0,1-3-384 0,3-1 0 0,2-1 0 0,2-2 0 15,-1 0 0-15,1 0 0 0,1-2-224 0,1 0 80 16,0-3-1888-16,1 0-368 0,1-1-80 0,1 2-18160 16</inkml:trace>
  <inkml:trace contextRef="#ctx0" brushRef="#br0" timeOffset="56883.293">21707 7340 17503 0,'0'0'1552'0,"0"0"-1232"16,0 0-320-16,1-5 0 0,-1-1 2848 0,1 1 512 15,0 2 96-15,0-2 32 0,-1-2-1744 0,1 2-336 16,-1-1-80-16,1-1-16 0,0 0-480 0,0-1-112 15,-1-1-16-15,0 1 0 0,0-1-48 0,0 0-16 16,0 2 0-16,0-2 0 0,0 2 16 0,1 1 0 16,0-1 0-16,0 1 0 0,1 1-256 0,-2 5-48 0,0 0-16 0,0 0 0 15,3-4-176-15,-3 4-32 0,0 0-128 0,0 0 192 16,0 0 128-16,0 0 0 0,3 4 16 0,2 2 0 16,-1 1-96-16,0 1-32 0,-1-1 0 0,0 1 0 15,0 0-16-15,0 0 0 0,0 1 0 0,1-2 0 0,-2 0 16 0,0 0 0 16,0 1 0-16,0-3 0 0,-2-5-48 0,0 0-16 15,0 0 0-15,1 6 0 0,-1-6 400 0,0 0 80 16,0 0 16-16,0 0 0 0,0 0-640 0,0 0 0 16,0 0 0-16,0 0 0 0,-2-5 0 0,0-1 224 15,1-5-48-15,1-1-16 0,0-1-160 0,1-3 0 16,0-1 144-16,2 0-144 0,-2-2 0 0,2 2 0 16,-1-1 0-16,0 2 128 0,-1-1-128 0,0 2 0 15,0 3 0-15,-1 1 0 0,-1 2 0 0,1 2 144 16,0 2-144-16,0 5 0 0,0 0 192 0,0 0-192 15,0 0 192-15,0 0-192 0,2 6 128 0,-1 1-128 16,0 2 0-16,1 0 0 0,0 0 0 0,0 1 0 16,0 1 0-16,1 0 0 0,-1 0 0 0,1 2 0 15,0-3 0-15,0 0 0 0,0 1 0 0,0-2 0 16,0 0 0-16,-1-3 0 0,0 0 0 0,0-1 0 16,-2-5 0-16,0 0 0 0,0 0 0 0,0 0 0 15,0 0 0-15,0 0 0 0,4-5 192 0,0-2-192 16,-1-2 192-16,-1-1-192 0,0 0 176 0,-1-3-176 15,-1 0 160-15,0-2-160 0,0 1 128 0,-1-2-128 0,0-1 0 0,-2 2 0 16,1 0 0-16,-1 0 128 0,0 1-128 0,1 1 0 16,0 0 0-16,1 2 0 0,1 0 0 0,0 1 0 15,0 2 0-15,1 1 0 0,0 2 0 16,0 0 0-16,-1 5 0 0,0 0 0 0,0 0 0 0,0 0 0 16,0 0 0-16,0 0 0 0,5 5 0 0,-2 0 0 15,0 2 0-15,0 2 0 0,-1 1 0 0,0 2 0 16,0-1 0-16,0 3 0 0,0 1 0 0,0-2 0 15,0 3 0-15,-1-2 0 0,1-1 0 0,0 0 0 0,0-2 0 0,0-1 0 16,-2-2 0-16,1 0 0 0,0-2 0 0,-1-6 0 16,0 0 0-16,0 0 0 0,0 0 0 0,0 0 0 15,0 0 0-15,-2-4 0 0,1-3 128 0,-1-2-128 16,0-3 0-16,0-2 0 0,0 0 0 0,0-4 128 16,-1 0-128-16,0 1 0 0,0-2 0 0,1 1 0 15,0-1 0-15,0 0 0 0,0 0 0 0,1 0 0 16,1 1 0-16,0-2 0 0,0 2 0 0,1 1 0 15,0-1 0-15,0 5 0 0,0 2 0 0,0 3 0 16,1 3 0-16,-2 5 0 0,0 0 0 0,0 0 0 16,0 0 0-16,2 6 0 0,0 4 0 0,0 2 0 15,1-2 0-15,0 4 0 0,1 2 0 0,0-1 0 16,0 0 0-16,1 0 0 0,1-2 0 0,1 1 0 16,-1-1 0-16,1-1 0 0,-1 0 0 0,0 0 0 15,0-1 0-15,0-2 0 0,0-1 0 0,-1 0 0 16,-1-2 0-16,-4-6 0 0,0 0 0 0,0 0 0 15,0 0 0-15,0 0 0 0,0 0 192 0,2-5-48 0,-3-2-16 16,1-1 0-16,-1-1-128 0,-1-1 160 0,-1-1-160 16,0-1 160-16,0-2-160 0,0-2 0 0,1-3 0 0,0-1 0 15,-1-2 0-15,0 1 0 0,3-1 0 0,0 2 0 16,-2 0 0-16,2 0 0 0,0 2 0 0,1 4 0 16,-1 1 0-16,1 3 0 0,0 3 0 0,0 2 0 15,-1 5 0-15,0 0 0 0,0 0 0 0,3 8 0 16,1 2-128-16,0 3 128 0,1 1 0 0,0 1 0 15,-1-1 0-15,0 1 0 0,2 1 0 0,0 1 0 0,2-2 0 16,0 1 0-16,0-1 0 0,0-2 0 0,-1-1 0 16,-1 0 0-16,1-1 0 0,0-2 0 0,-2 0 0 0,0-3 0 15,-1 0 0-15,0-1 0 0,-4-5 0 0,0 0 0 16,0 0 0-16,0 0 0 0,0 0 0 0,0 0 0 16,4-2 0-16,0-3 0 0,-1-2 0 0,0-3 0 15,1-1 0-15,-2-3 0 0,-1-4 0 0,0-3 0 16,-2-2 128-16,1-2-128 0,-1-3 0 0,0-2 0 15,-1 1 0-15,0 1 0 0,0 3 0 0,0 2 0 16,-1 5 0-16,2 3 0 0,-1 2 0 0,0 6 0 16,-1 1 0-16,1 2 0 0,2 4 0 0,0 0 0 15,-4 5 0-15,1 3 0 0,1 3 0 0,0 1 0 16,1 4 0-16,2-2 0 0,1 4 0 0,2 1 0 16,1 0 0-16,1 0 0 0,1-1 0 0,1 0 0 15,1-1 0-15,-1 0 0 0,0-2 0 0,0-3 0 16,-2-1 0-16,0-1 0 0,0-1 0 0,-1-3 0 15,-1-1 0-15,-4-5 0 0,0 0 0 0,0 0 0 0,0 0 0 16,0-8 0-16,-1-3 128 0,1-3 0 0,-2-1 0 0,0-5 0 16,-1-1-128-16,-1-3 0 0,0-2 144 0,0-1-144 15,-1 0 0-15,1 2 0 0,0 1 0 0,1 3 0 16,1 3 0-16,2 1 0 0,0 3 0 0,2 1 0 16,0 2 0-16,2 1 0 0,0 2 0 0,3 1 0 15,1 1 0-15,2 2 0 0,0 3 0 0,-1 2 0 16,0 1 0-16,0 3-128 0,1-2 128 0,-1 2-128 15,-1 0-672-15,1 2-128 0,0 0-32 16,0 1-14240-16,1 1-2848 0</inkml:trace>
  <inkml:trace contextRef="#ctx0" brushRef="#br1" timeOffset="61028.018">20530 6928 18719 0,'0'0'832'0,"0"0"160"0,0 0-800 0,0 0-192 16,0 0 0-16,0 0 0 0,0 0 160 0,6 0-16 15,-6 0 0-15,6-3 0 0,0-1-144 0,0 0 192 16,0 0-192-16,0 0 192 0,-1-1 144 0,1 0 48 16,-1 2 0-16,1 3 0 0,-6 0 768 0,8 5 144 15,0 3 48-15,1 3 0 0,1 1 192 0,1 5 64 16,2 2 0-16,1 5 0 0,0 2-768 0,0 2-160 0,2 2-32 0,-1-1 0 15,2-2-384-15,-1 1-96 16,-2-3-16-16,-1-1 0 0,-1-3-144 0,-1-1 0 16,2-4 0-16,-2-1 0 0,-1-2 0 0,-2-4-256 0,0-4 48 15</inkml:trace>
  <inkml:trace contextRef="#ctx0" brushRef="#br1" timeOffset="61399.851">20678 6568 5519 0,'0'0'496'0,"0"0"-496"16,-1-5 0-16,1 5 0 0,0 0 4304 0,0 0 768 15,2-5 160-15,-2 5 16 0,4-2-3120 0,-4 2-624 16,0 0-128-16,7-2-32 0,-1 0-16 0,2 6-16 16,1 1 0-16,3 8 0 0,2 4-400 0,1 4-80 0,-2 5 0 0,3 2-16 15,1 3-304-15,1 2-48 16,1 0-16-16,0 0 0 0,-1-1-176 0,-1 0-32 16,1-2-16-16,-1-1 0 0,-2 1-224 0,0-1 144 15,-1 1-144-15,-1 1 128 0,0-1-128 0,0-1 0 16,-1 0 0-16,6 9 128 0,-4-8-128 0,-2-5 0 0,0-3 0 15,-1-3 0-15,-1 0 0 0,-2-2-320 0,-2-3 48 0,0-3 16 32,0-3-2112-32,-2-2-432 0,-4-6-80 0</inkml:trace>
  <inkml:trace contextRef="#ctx0" brushRef="#br1" timeOffset="61749.855">21212 6309 14735 0,'0'0'1312'0,"0"0"-1056"15,-1 5-256-15,1 3 0 0,1 0 3264 0,1 2 576 16,1 2 128-16,1 0 32 0,0 1-2640 0,1-1-528 15,1 1-96-15,0 2-32 0,2 1-176 0,2 1-32 16,1 2-16-16,2-2 0 0,-1 3-160 0,1 2-16 16,1 1-16-16,0 1 0 0,2 3-32 0,1 4 0 15,-2 1 0-15,3 3 0 0,-1 2-16 0,1 2-16 16,0-1 0-16,-2-1 0 0,-1-2-96 0,0-1-128 16,-2 0 176-16,1 3-176 0,-1-3 144 0,-1-1-144 15,0-1 0-15,0-4 144 0,0-4-144 0,-1-4 0 16,1-3 0-16,0-4 0 0,-1-1 0 0,0-3 0 15,-1-5-192-15,-1-1-10640 16,1-2-2144-16</inkml:trace>
  <inkml:trace contextRef="#ctx0" brushRef="#br1" timeOffset="62151.625">21752 6324 19343 0,'0'0'1728'0,"0"0"-1392"0,2 8-336 0,-1-1 0 16,-1 1 2688-16,1 0 480 0,2-1 96 0,1 3 0 15,0 1-1600-15,2 3-320 0,2 1-64 0,1 1 0 16,2 3-320-16,0 3-64 0,-2-4-16 0,5 4 0 16,1 0 32-16,2 3 16 0,2-3 0 0,2 2 0 15,2 1-400-15,0 1-80 0,1 2 0 0,-1-1-16 16,-1-1-304-16,-2-1-128 0,0 0 0 0,-1-2 128 31,-3-3-1376-31,-1 0-288 0,-4-2-48 0,0-2-10464 0,-2-2-2096 0</inkml:trace>
  <inkml:trace contextRef="#ctx0" brushRef="#br1" timeOffset="62717.826">21793 7424 11055 0,'0'0'480'0,"0"0"112"0,0 0-464 0,0 0-128 0,0 0 0 0,3-7 0 16,-3 7 3984-16,0 0 784 0,0 0 160 0,0 0 16 0,0 0-2384 0,0 0-496 16,0 0-80-16,8 8-32 0,-1 4-752 0,0 4-160 15,2 7-16-15,2 5-16 0,3 4-416 0,1 4-80 16,3 3 0-16,0 0-16 0,1 0-112 0,1 1 0 15,2 0-16-15,2 7 0 0,1 2-112 0,0 4-32 16,2 1 0-16,-2-2 0 0,1-4-96 0,-4-1 0 16,-1-2-128-16,-1 0 192 0,1 2-192 0,-1-4 0 15,0-2 0-15,-1-3 0 16,1-6-384-16,-2-2-128 0,0-7-32 0,-1-2 0 16,-3-5-1536-16,-1-2-304 0,-3-5-64 0,-4 0-13728 0</inkml:trace>
  <inkml:trace contextRef="#ctx0" brushRef="#br1" timeOffset="63134.287">22151 6953 24879 0,'0'0'2208'0,"0"0"-1760"0,0 0-448 0,-4 6 0 0,1 1 1744 0,3-7 272 15,0 8 48-15,1 2 16 0,2 2-480 0,1 2-112 16,2 4-16-16,2 6 0 0,2 9-464 0,4 5-112 16,2 4 0-16,3 3-16 0,2 2-272 0,2 0-48 15,4-2-16-15,2 2 0 0,2 7-224 0,1 2-32 16,0 1-16-16,-3-4 0 0,-2-3-272 0,-1-1 160 16,-6-1-160-16,-1 0 128 0,-2-1-384 0,-2-2-96 15,1-4-16-15,0-4 0 16,-3-3-304-16,1-2-64 0,0-2-16 0,-3-6 0 15,-2-2-640-15,0-3-128 0,-2-3-16 0,-2 0-16 16,-1-4-160-16,-1 0-16 0,-2-1-16 0,0-3-11808 0</inkml:trace>
  <inkml:trace contextRef="#ctx0" brushRef="#br1" timeOffset="63574.524">22587 6588 17503 0,'0'0'1552'0,"0"0"-1232"0,0 0-320 0,0 0 0 0,0 0 2576 0,0 0 464 16,0 0 96-16,0 0 0 0,0 0-1728 0,0 0-336 15,0 0-80-15,0 0-16 0,3 10-112 0,2 8-32 16,3 9 0-16,1 6 0 0,3 8-176 0,3 5-32 16,1 3-16-16,3 1 0 0,0-3-32 0,1 4 0 15,2 5 0-15,1 0 0 0,2 0-176 0,0-2-32 16,-1-1-16-16,0-3 0 0,-2-4-224 0,0 2-128 15,-5 2 128-15,0 2-128 0,1 0 0 0,-2 0 0 16,0-3 0-16,0-3 128 0,-2-1-128 0,1 0-192 16,0 1 64-16,0 0 0 15,1 0-1152-15,-1-5-208 0,3-3-48 0,0-3-16 16,-1-3 656-16,1-4 128 0,0-6 16 0,0-5-9216 0,0-4-1840 0</inkml:trace>
  <inkml:trace contextRef="#ctx0" brushRef="#br1" timeOffset="63950.954">23111 6603 5519 0,'0'0'240'0,"3"-6"64"0,-3 6-304 0,0 0 0 15,0 0 0-15,0 0 0 0,2-7 5568 0,-2 7 1040 16,0 0 224-16,0 0 32 0,2 12-4160 0,1 8-832 16,1 5-160-16,1 5-48 0,0 1-960 0,4 4-208 15,3 3-48-15,5 2 0 0,1-1 240 0,2-2 32 16,0-1 16-16,5 4 0 0,1 5-64 0,-1 6-16 15,-2 5 0-15,0-1 0 0,-2 0-400 0,0-1-64 16,-3-3-32-16,-1 3 0 0,-2 5-160 0,0-1 128 16,-1-1-128-16,1-6 128 0,2-5-128 0,0-5 0 15,-2-4 0-15,2-5 0 16,2-2-448-16,-1-4 0 0,-1-3-16 0,0-4 0 16,0-5-576-16,-1-2-112 0,-3-3-32 0,-2-3-10528 0,-1-2-2112 0</inkml:trace>
  <inkml:trace contextRef="#ctx0" brushRef="#br1" timeOffset="64317.614">23570 6626 8287 0,'0'0'368'0,"-3"-6"80"0,0-2-448 0,3 8 0 16,-2-7 0-16,2 7 0 0,0 0 4864 0,0 0 880 16,0 0 176-16,5-4 32 0,-5 4-4224 0,6-4-864 15,-6 4-160-15,9 0-48 0,-1 4-160 0,1 6-48 16,0 6 0-16,0 5 0 0,1 6 256 0,2 5 32 16,2 3 16-16,3 5 0 0,3 2-320 0,0 1-64 15,-2 1-16-15,0 5 0 0,-2 6-352 0,2 4 144 16,-1 2-144-16,-1-1 0 0,-2-5 128 0,-2-4-128 15,-2-3 0-15,1-2 0 0,-2 2 0 0,1-1 128 16,-1-2-128-16,3-3 0 0,1-3 128 0,-1-3-128 16,3-4 0-16,2-5 0 0,-1-2 0 0,1-3 0 15,0-1 0-15,-2-3 0 0,0-1-224 0,-1-1-48 0,-1-3-16 16,0 0-10848 0,-1-3-2160-16</inkml:trace>
  <inkml:trace contextRef="#ctx0" brushRef="#br1" timeOffset="64692.159">24039 6809 6447 0,'0'0'576'0,"0"0"-576"15,3-9 0-15,-1 1 0 0,1 0 4928 0,-3 8 896 16,0 0 160-16,0 0 32 0,0 0-3040 0,0 0-608 15,0 11-128-15,0 7-32 0,0 5-704 0,0 6-144 16,-1 6-16-16,0 2-16 0,0 2-960 0,2 5-192 16,1 4-48-16,2-1 0 0,2-2-128 0,1-3 0 15,4-6 0-15,2-4 0 0,1-3 0 0,1-2 0 16,0-4-160-16,-1 1-18160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3:59.087"/>
    </inkml:context>
    <inkml:brush xml:id="br0">
      <inkml:brushProperty name="width" value="0.05" units="cm"/>
      <inkml:brushProperty name="height" value="0.05" units="cm"/>
      <inkml:brushProperty name="color" value="#004F8B"/>
    </inkml:brush>
  </inkml:definitions>
  <inkml:trace contextRef="#ctx0" brushRef="#br0">0 194 3679 0 0,'0'0'167'0'0,"0"0"444"0"0,2 0 1758 0 0,15 2 4915 0 0,3-10-3719 0 0,29-37-1303 0 0,-15 0-1420 0 0,-26 33-743 0 0,2-1 0 0 0,-1 1 1 0 0,1 0-1 0 0,1 1 0 0 0,0 1 1 0 0,0-1-1 0 0,7-2-99 0 0,-18 12 1 0 0,1 1 0 0 0,-1 0 0 0 0,1-1 1 0 0,-1 1-1 0 0,1 0 0 0 0,0-1 0 0 0,-1 1 0 0 0,1 0 1 0 0,0 0-1 0 0,-1 0 0 0 0,1 0 0 0 0,-1 0 0 0 0,1 0 1 0 0,0 0-1 0 0,-1 0 0 0 0,1 0 0 0 0,0 0 0 0 0,-1 0 1 0 0,1 0-1 0 0,0 0 0 0 0,-1 0 0 0 0,1 0 0 0 0,-1 1 1 0 0,1-1-1 0 0,0 0 0 0 0,-1 0 0 0 0,1 1 0 0 0,-1-1 1 0 0,1 1-1 0 0,-1-1 0 0 0,1 0 0 0 0,-1 1 0 0 0,1-1 1 0 0,-1 1-1 0 0,1-1 0 0 0,-1 1 0 0 0,0-1 0 0 0,1 1 1 0 0,-1-1-1 0 0,0 1 0 0 0,1 0-1 0 0,-1 0 4 0 0,59 82-4 0 0,-52-77-84 0 0,1 0 0 0 0,0-1-1 0 0,1 0 1 0 0,-1 0 0 0 0,1 0 0 0 0,0-1-1 0 0,0-1 1 0 0,0 1 0 0 0,0-2 0 0 0,1 1-1 0 0,-1-1 1 0 0,1-1 0 0 0,0 1-1 0 0,0-2 1 0 0,9 1 84 0 0,-12-1-1192 0 0</inkml:trace>
  <inkml:trace contextRef="#ctx0" brushRef="#br0" timeOffset="836.65">136 241 6911 0 0,'0'0'528'0'0,"0"0"-150"0"0,1 9 1948 0 0,-2 115 4895 0 0,2 134-4143 0 0,-2 18-2001 0 0,-10 189 643 0 0,19-219-1283 0 0,-8-234-434 0 0,-1 41 15 0 0,2-1 0 0 0,3 0 0 0 0,2 0 0 0 0,3 5-18 0 0,30 163 39 0 0,14 59 18 0 0,5-34-57 0 0,-57-241-61 0 0,0 0 0 0 0,0 0 0 0 0,1-1 0 0 0,-1 1-1 0 0,1 0 1 0 0,0 0 0 0 0,-1-1 0 0 0,2 1 0 0 0,-1-1 0 0 0,0 0 0 0 0,1 0-1 0 0,-1 0 1 0 0,1 0 0 0 0,1 1 61 0 0,-3-3-427 0 0,-1-1-1426 0 0,0 0-5635 0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58.408"/>
    </inkml:context>
    <inkml:brush xml:id="br0">
      <inkml:brushProperty name="width" value="0.05" units="cm"/>
      <inkml:brushProperty name="height" value="0.05" units="cm"/>
      <inkml:brushProperty name="color" value="#004F8B"/>
    </inkml:brush>
  </inkml:definitions>
  <inkml:trace contextRef="#ctx0" brushRef="#br0">65 1219 12295 0 0,'0'0'563'0'0,"-3"4"181"0"0,2-4-615 0 0,1 1-1 0 0,0 0 1 0 0,-1-1-1 0 0,1 1 1 0 0,-1-1-1 0 0,1 1 1 0 0,-1-1 0 0 0,1 1-1 0 0,-1-1 1 0 0,0 0-1 0 0,1 1 1 0 0,-1-1 0 0 0,0 0-1 0 0,1 1 1 0 0,-1-1-1 0 0,0 0 1 0 0,1 0-1 0 0,-1 0 1 0 0,0 1 0 0 0,1-1-1 0 0,-1 0 1 0 0,0 0-1 0 0,1 0 1 0 0,-1 0-1 0 0,0 0 1 0 0,0 0 0 0 0,1-1-1 0 0,-1 1 1 0 0,0 0-1 0 0,1 0 1 0 0,-1 0 0 0 0,0-1-1 0 0,1 1 1 0 0,-1 0-1 0 0,0-1 1 0 0,1 1-1 0 0,-1 0 1 0 0,1-1 0 0 0,-1 1-1 0 0,1-1 1 0 0,-1 1-1 0 0,1-1 1 0 0,-1 1 0 0 0,1-1-1 0 0,-1 1 1 0 0,1-1-1 0 0,0 0 1 0 0,-1 1-1 0 0,1-1 1 0 0,0 0 0 0 0,-1 0-129 0 0,0-1-215 0 0,-4-6 494 0 0,1 0 0 0 0,0 0 0 0 0,1-1 0 0 0,-1 0 0 0 0,2 1 0 0 0,-1-1 0 0 0,1 0 0 0 0,1 0 0 0 0,0-1 0 0 0,0 1 0 0 0,1 0 0 0 0,0 0 0 0 0,0-1 0 0 0,2-7-279 0 0,-1-10 360 0 0,-4-215 1652 0 0,3 221-1955 0 0,0 1 0 0 0,2-1 1 0 0,0 1-1 0 0,2 0 0 0 0,0-1 0 0 0,1 1 0 0 0,1 1 0 0 0,0-1 0 0 0,2 1 1 0 0,0 0-1 0 0,2 1 0 0 0,0 0 0 0 0,0 0 0 0 0,14-15-57 0 0,80-84-1365 0 0,-103 116 470 0 0,-1 1-961 0 0,0 0-3884 0 0,0 0-1660 0 0</inkml:trace>
  <inkml:trace contextRef="#ctx0" brushRef="#br0" timeOffset="624.751">373 684 12607 0 0,'0'0'579'0'0,"0"0"-15"0"0,-12 8 375 0 0,8-5-618 0 0,0 0 0 0 0,0 1 1 0 0,1 0-1 0 0,-1-1 0 0 0,1 1 1 0 0,0 0-1 0 0,0 1 0 0 0,1-1 1 0 0,-1 0-1 0 0,1 1 1 0 0,0-1-1 0 0,0 1 0 0 0,0 3-321 0 0,-11 105 967 0 0,12-101-851 0 0,1 0 0 0 0,1 0 0 0 0,0 0 0 0 0,0 0 0 0 0,1 0 0 0 0,1-1 1 0 0,0 1-1 0 0,1 0 0 0 0,0-1 0 0 0,0 0 0 0 0,1 0 0 0 0,1 0 0 0 0,0-1 1 0 0,0 0-1 0 0,1 0 0 0 0,1 0 0 0 0,-1-1 0 0 0,6 4-116 0 0,-11-11 34 0 0,0-1-1 0 0,1 1 0 0 0,0-1 1 0 0,-1 1-1 0 0,1-1 1 0 0,0 0-1 0 0,0 0 1 0 0,0 0-1 0 0,0 0 0 0 0,0-1 1 0 0,0 1-1 0 0,0-1 1 0 0,0 0-1 0 0,0 0 1 0 0,0 0-1 0 0,0 0 0 0 0,0 0 1 0 0,-1-1-1 0 0,1 1 1 0 0,0-1-1 0 0,0 0 1 0 0,0 0-1 0 0,0 0 0 0 0,0 0 1 0 0,-1-1-1 0 0,1 1 1 0 0,0-1-1 0 0,-1 1 1 0 0,0-1-1 0 0,1 0 0 0 0,-1 0 1 0 0,0 0-1 0 0,0 0-33 0 0,6-6 97 0 0,0 0-1 0 0,-1 0 0 0 0,0-1 0 0 0,-1 1 1 0 0,0-1-1 0 0,0-1 0 0 0,-1 1 0 0 0,2-7-96 0 0,4-16 83 0 0,-1 0-1 0 0,-2 0 0 0 0,-1 0 0 0 0,-2-1 0 0 0,1-20-82 0 0,-5 42-180 0 0,0 1 1 0 0,0-1-1 0 0,-1 1 0 0 0,-1-1 0 0 0,1 1 1 0 0,-2-1-1 0 0,1 1 0 0 0,-2 0 1 0 0,1 0-1 0 0,-4-7 180 0 0,6 17-1176 0 0,0 0-51 0 0</inkml:trace>
  <inkml:trace contextRef="#ctx0" brushRef="#br0" timeOffset="902.226">693 895 13703 0 0,'0'0'630'0'0,"0"0"-14"0"0,0 0-276 0 0,0 9 1134 0 0,-10 64 2577 0 0,4 39-3407 0 0,10-92-3632 0 0,-4-20-3747 0 0</inkml:trace>
  <inkml:trace contextRef="#ctx0" brushRef="#br0" timeOffset="7063.425">488 0 5063 0 0,'0'0'232'0'0,"2"17"3667"0"0,2 57 2806 0 0,26 33-6434 0 0,-25-93-212 0 0,-5-12-313 0 0</inkml:trace>
  <inkml:trace contextRef="#ctx0" brushRef="#br0" timeOffset="7343.236">430 242 12007 0 0,'0'0'547'0'0,"-8"13"202"0"0,8-11-701 0 0,-1 1-1 0 0,1 0 0 0 0,-1-1 1 0 0,1 1-1 0 0,0 0 0 0 0,0 0 1 0 0,1-1-1 0 0,-1 1 0 0 0,0 0 1 0 0,1-1-1 0 0,-1 1 0 0 0,1 0 1 0 0,0-1-1 0 0,0 1 0 0 0,0-1 1 0 0,0 1-1 0 0,1-1 0 0 0,-1 0 1 0 0,1 1-1 0 0,-1-1 0 0 0,1 0 1 0 0,0 0-1 0 0,0 0 0 0 0,0 0 1 0 0,0 0-1 0 0,0-1 0 0 0,0 1 1 0 0,0-1-1 0 0,1 1 0 0 0,-1-1 1 0 0,0 0-1 0 0,1 0 0 0 0,0 0 1 0 0,-1 0-1 0 0,1 0 0 0 0,-1 0 1 0 0,1-1-1 0 0,0 1 0 0 0,-1-1 1 0 0,1 0-1 0 0,0 0 0 0 0,0 0-47 0 0,5-2 120 0 0,1-1 0 0 0,-1 1 0 0 0,0-1 0 0 0,0-1-1 0 0,0 0 1 0 0,0 0 0 0 0,-1 0 0 0 0,0-1 0 0 0,0 0 0 0 0,0-1-1 0 0,0 0 1 0 0,-1 0 0 0 0,0 0 0 0 0,0 0 0 0 0,-1-1 0 0 0,1-2-120 0 0,12-20 141 0 0,-17 27-241 0 0,-2 2-72 0 0,0-5-19 0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0.439"/>
    </inkml:context>
    <inkml:brush xml:id="br0">
      <inkml:brushProperty name="width" value="0.05" units="cm"/>
      <inkml:brushProperty name="height" value="0.05" units="cm"/>
      <inkml:brushProperty name="color" value="#004F8B"/>
    </inkml:brush>
  </inkml:definitions>
  <inkml:trace contextRef="#ctx0" brushRef="#br0">0 24 9215 0 0,'0'0'816'0'0,"0"0"-656"0"0,0 0-160 0 0,0 0 0 0 0,0 0 1216 0 0,0 0 200 0 0,0 0 48 0 0,0 0 8 0 0,0 0-1048 0 0,3-6-200 0 0,1 1-48 0 0,-4 5-8 0 0,6-7-168 0 0,-1 2 0 0 0,-5 5-96 0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0.784"/>
    </inkml:context>
    <inkml:brush xml:id="br0">
      <inkml:brushProperty name="width" value="0.05" units="cm"/>
      <inkml:brushProperty name="height" value="0.05" units="cm"/>
      <inkml:brushProperty name="color" value="#004F8B"/>
    </inkml:brush>
  </inkml:definitions>
  <inkml:trace contextRef="#ctx0" brushRef="#br0">234 0 12839 0 0,'0'0'588'0'0,"0"0"-12"0"0,-3 9-168 0 0,-32 92 6495 0 0,-1 58-5746 0 0,29-134-1328 0 0,7-24-704 0 0,0-1-268 0 0,0 0-44 0 0</inkml:trace>
  <inkml:trace contextRef="#ctx0" brushRef="#br0" timeOffset="314.505">1 243 7831 0 0,'0'0'603'0'0,"0"0"-175"0"0,5-6 3880 0 0,13 12 1945 0 0,1 35-5682 0 0,-18-36-118 0 0,24 85 358 0 0,-24-88-800 0 0,1 0 0 0 0,-1-1-1 0 0,0 1 1 0 0,1-1 0 0 0,-1 0 0 0 0,1 1 0 0 0,-1-1 0 0 0,1 0 0 0 0,-1 0-1 0 0,1 0 1 0 0,0 0 0 0 0,-1 0 0 0 0,1 0 0 0 0,0-1 0 0 0,0 1 0 0 0,0-1-1 0 0,0 1 1 0 0,0-1 0 0 0,0 1 0 0 0,0-1 0 0 0,0 0 0 0 0,0 0 0 0 0,-1 0 0 0 0,1 0-1 0 0,0-1 1 0 0,0 1 0 0 0,0 0 0 0 0,0-1 0 0 0,0 1 0 0 0,0-1 0 0 0,1 0-11 0 0,54-28 308 0 0,24-43-3614 0 0,-74 64-3492 0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09.094"/>
    </inkml:context>
    <inkml:brush xml:id="br0">
      <inkml:brushProperty name="width" value="0.05" units="cm"/>
      <inkml:brushProperty name="height" value="0.05" units="cm"/>
      <inkml:brushProperty name="color" value="#004F8B"/>
    </inkml:brush>
  </inkml:definitions>
  <inkml:trace contextRef="#ctx0" brushRef="#br0">4 187 11399 0 0,'0'0'522'0'0,"0"0"-12"0"0,0 15-302 0 0,0 26 1867 0 0,6 72 306 0 0,4-76-2429 0 0,-9-35-290 0 0,-1-2-142 0 0,0 0-30 0 0</inkml:trace>
  <inkml:trace contextRef="#ctx0" brushRef="#br0" timeOffset="296.339">9 105 4607 0 0,'0'0'208'0'0,"-3"14"7274"0"0,3-12-6972 0 0,5 18 2820 0 0,35 27-3153 0 0,-39-47-122 0 0,-16 19 155 0 0,-21 6-516 0 0,35-24 152 0 0,1-1-51 0 0,0 7-751 0 0,0-6 413 0 0</inkml:trace>
  <inkml:trace contextRef="#ctx0" brushRef="#br0" timeOffset="489.378">167 277 12551 0 0,'0'0'572'0'0,"0"0"-9"0"0,-2-15 369 0 0,3 8-470 0 0,0 0-1 0 0,0 0 1 0 0,0 0 0 0 0,1 0 0 0 0,0 0-1 0 0,1 0 1 0 0,0 1 0 0 0,0 0-1 0 0,0-1 1 0 0,4-4-462 0 0,-4 5-115 0 0,0 0 0 0 0,1 1-1 0 0,-1-1 1 0 0,1 1 0 0 0,0 0 0 0 0,1 0-1 0 0,-1 1 1 0 0,1-1 0 0 0,0 1 0 0 0,0 0-1 0 0,0 0 1 0 0,1 0 0 0 0,-1 1 0 0 0,1 0-1 0 0,0 0 1 0 0,4-1 115 0 0,-9 4-1318 0 0,-1 0-60 0 0</inkml:trace>
  <inkml:trace contextRef="#ctx0" brushRef="#br0" timeOffset="785.453">303 123 3223 0 0,'0'0'491'0'0,"0"0"850"0"0,0 0 371 0 0,0 0 75 0 0,6 18 2680 0 0,-5-17-4422 0 0,0 1 1 0 0,0-1 0 0 0,0 1-1 0 0,0-1 1 0 0,0 1-1 0 0,0-1 1 0 0,1 0 0 0 0,-1 0-1 0 0,0 0 1 0 0,1 1 0 0 0,-1-1-1 0 0,1-1 1 0 0,-1 1 0 0 0,1 0-1 0 0,-1 0 1 0 0,1 0-1 0 0,0-1 1 0 0,-1 1 0 0 0,1-1-1 0 0,0 1 1 0 0,0-1 0 0 0,-1 0-1 0 0,1 0 1 0 0,0 0 0 0 0,0 0-1 0 0,-1 0 1 0 0,1 0-1 0 0,0 0 1 0 0,0-1 0 0 0,-1 1-1 0 0,1 0 1 0 0,0-1 0 0 0,-1 0-1 0 0,1 1 1 0 0,0-1 0 0 0,-1 0-1 0 0,1 0 1 0 0,-1 0-1 0 0,1 0 1 0 0,-1 0 0 0 0,0 0-1 0 0,1 0 1 0 0,-1 0 0 0 0,1-1-46 0 0,4-3-127 0 0,-1 0 0 0 0,1 0 0 0 0,-1 0 1 0 0,0-1-1 0 0,0 0 0 0 0,-1 0 0 0 0,0 0 1 0 0,0 0-1 0 0,0-1 0 0 0,-1 0 0 0 0,0 1 0 0 0,0-1 1 0 0,0 0-1 0 0,0-6 127 0 0,-3 13 19 0 0,-1-1 0 0 0,1 0 1 0 0,-1 1-1 0 0,1-1 0 0 0,-1 1 0 0 0,1-1 0 0 0,-1 1 0 0 0,1-1 1 0 0,-1 1-1 0 0,1-1 0 0 0,-1 1 0 0 0,0 0 0 0 0,1-1 1 0 0,-1 1-1 0 0,0 0 0 0 0,1-1 0 0 0,-1 1 0 0 0,0 0 1 0 0,0 0-1 0 0,1 0 0 0 0,-1 0 0 0 0,0 0 0 0 0,0 0 0 0 0,1 0 1 0 0,-1 0-1 0 0,0 0 0 0 0,0 0 0 0 0,1 0 0 0 0,-1 0 1 0 0,0 0-1 0 0,1 1 0 0 0,-1-1 0 0 0,0 0 0 0 0,1 1 1 0 0,-1-1-1 0 0,0 0 0 0 0,1 1 0 0 0,-1-1 0 0 0,0 1 0 0 0,1-1 1 0 0,-1 1-20 0 0,-8 4 447 0 0,1 0 1 0 0,-1 1 0 0 0,1 0 0 0 0,0 1 0 0 0,0 0-1 0 0,1 0 1 0 0,0 1 0 0 0,0 0 0 0 0,1 0 0 0 0,0 0-1 0 0,0 1 1 0 0,1 0 0 0 0,0 0 0 0 0,-1 5-448 0 0,5-12 24 0 0,0 0-1 0 0,0 0 1 0 0,0 0 0 0 0,0 0 0 0 0,1 0-1 0 0,-1 0 1 0 0,1 0 0 0 0,-1 0-1 0 0,1 0 1 0 0,0 0 0 0 0,0 0 0 0 0,0 0-1 0 0,0 1 1 0 0,0-1 0 0 0,0 0 0 0 0,0 0-1 0 0,1 0 1 0 0,-1 0 0 0 0,1 0 0 0 0,0 0-1 0 0,0 0 1 0 0,-1 0 0 0 0,1 0 0 0 0,0-1-1 0 0,1 1 1 0 0,-1 0 0 0 0,0 0 0 0 0,0-1-1 0 0,1 1 1 0 0,-1-1 0 0 0,1 1-1 0 0,-1-1 1 0 0,1 0 0 0 0,0 1 0 0 0,0-1-1 0 0,-1 0 1 0 0,1 0 0 0 0,0 0 0 0 0,0 0-1 0 0,0-1 1 0 0,0 1 0 0 0,0 0 0 0 0,0-1-1 0 0,0 0 1 0 0,0 1 0 0 0,0-1 0 0 0,0 0-1 0 0,1 0 1 0 0,-1 0 0 0 0,0 0-1 0 0,1-1-22 0 0,46-3-463 0 0,-16-4-5215 0 0,-10 0-930 0 0</inkml:trace>
  <inkml:trace contextRef="#ctx0" brushRef="#br0" timeOffset="1017.389">711 1 7831 0 0,'0'0'603'0'0,"-3"8"-374"0"0,5 80 8921 0 0,17-34-8393 0 0,-18-53-897 0 0,-1-1-315 0 0,0 0-106 0 0,0 0-679 0 0,0 0-2796 0 0,0 0-1199 0 0</inkml:trace>
  <inkml:trace contextRef="#ctx0" brushRef="#br0" timeOffset="1176.151">605 156 8287 0 0,'-16'12'-142'0'0,"8"-6"1251"0"0,0-1-1 0 0,0 1 1 0 0,1 0 0 0 0,0 1-1 0 0,0 0 1 0 0,1 0 0 0 0,0 1-1 0 0,0-1 1 0 0,1 1 0 0 0,0 1 0 0 0,-4 7-1109 0 0,8-15 51 0 0,1 1 0 0 0,0-1 0 0 0,-1 1 0 0 0,1-1 1 0 0,0 0-1 0 0,0 1 0 0 0,0-1 0 0 0,0 1 0 0 0,0-1 1 0 0,0 1-1 0 0,0-1 0 0 0,1 0 0 0 0,-1 1 0 0 0,0-1 1 0 0,1 1-1 0 0,-1-1 0 0 0,1 0 0 0 0,0 1 0 0 0,-1-1 1 0 0,1 0-1 0 0,0 0 0 0 0,0 0 0 0 0,0 1 1 0 0,-1-1-1 0 0,1 0 0 0 0,1 0 0 0 0,-1 0 0 0 0,0 0 1 0 0,0-1-1 0 0,0 1 0 0 0,0 0 0 0 0,1 0 0 0 0,-1-1 1 0 0,0 1-1 0 0,1-1 0 0 0,-1 1 0 0 0,0-1 0 0 0,1 1 1 0 0,-1-1-1 0 0,0 0 0 0 0,1 0 0 0 0,0 0-51 0 0,65 5-88 0 0,-40-8-1118 0 0,1-1-3828 0 0,-1-1-1914 0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4.127"/>
    </inkml:context>
    <inkml:brush xml:id="br0">
      <inkml:brushProperty name="width" value="0.05" units="cm"/>
      <inkml:brushProperty name="height" value="0.05" units="cm"/>
      <inkml:brushProperty name="color" value="#004F8B"/>
    </inkml:brush>
  </inkml:definitions>
  <inkml:trace contextRef="#ctx0" brushRef="#br0">54 1 10135 0 0,'-1'1'778'0'0,"-13"31"754"0"0,-2 5 4024 0 0,-3 58 417 0 0,17-75-5604 0 0,0 1 0 0 0,2 0 1 0 0,1-1-1 0 0,0 1 0 0 0,5 20-369 0 0,-2-14-434 0 0,-3-18-1658 0 0,0-1-3487 0 0,-1-7-2049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3.579"/>
    </inkml:context>
    <inkml:brush xml:id="br0">
      <inkml:brushProperty name="width" value="0.05" units="cm"/>
      <inkml:brushProperty name="height" value="0.05" units="cm"/>
      <inkml:brushProperty name="color" value="#004F8B"/>
    </inkml:brush>
  </inkml:definitions>
  <inkml:trace contextRef="#ctx0" brushRef="#br0">24 0 9215 0 0,'0'0'422'0'0,"0"0"-13"0"0,-4 8-248 0 0,0 3 530 0 0,1 0 0 0 0,-1 0 0 0 0,2 0 0 0 0,0 0 0 0 0,0 1 0 0 0,1-1-1 0 0,0 1 1 0 0,1-1 0 0 0,0 1 0 0 0,1-1 0 0 0,0 1 0 0 0,1-1 0 0 0,1 5-691 0 0,0-8 10 0 0,-3-7-9 0 0,0 0 1 0 0,1 0-1 0 0,-1-1 0 0 0,1 1 1 0 0,-1 0-1 0 0,1 0 0 0 0,0-1 0 0 0,-1 1 1 0 0,1-1-1 0 0,0 1 0 0 0,-1 0 0 0 0,1-1 1 0 0,0 1-1 0 0,0-1 0 0 0,-1 0 1 0 0,1 1-1 0 0,0-1 0 0 0,0 0 0 0 0,0 1 1 0 0,0-1-1 0 0,-1 0 0 0 0,1 0 0 0 0,0 0 1 0 0,0 0-1 0 0,0 0 0 0 0,0 0 0 0 0,0 0 1 0 0,0 0-1 0 0,0 0 0 0 0,-1 0 1 0 0,1 0-1 0 0,0 0 0 0 0,0-1 0 0 0,0 1 1 0 0,0 0-1 0 0,0-1 0 0 0,-1 1 0 0 0,1-1 1 0 0,0 1-1 0 0,0-1 0 0 0,-1 1 1 0 0,1-1-2 0 0,67-44 149 0 0,-66 45-126 0 0,-1 0 0 0 0,0-1 0 0 0,1 1 0 0 0,-1 0 0 0 0,1 0 0 0 0,-1 0 0 0 0,1 0 0 0 0,-1 0 0 0 0,1 1 0 0 0,-1-1 0 0 0,0 0 0 0 0,1 1 0 0 0,-1-1 0 0 0,1 1 0 0 0,-1-1-1 0 0,0 1 1 0 0,0 0 0 0 0,1-1 0 0 0,-1 1 0 0 0,0 0 0 0 0,0 0 0 0 0,0 0 0 0 0,0 0 0 0 0,0 0 0 0 0,0 0 0 0 0,0 0 0 0 0,0 0 0 0 0,0 0 0 0 0,0 1 0 0 0,-1-1 0 0 0,1 0 0 0 0,0 1 0 0 0,-1-1 0 0 0,1 0 0 0 0,-1 1 0 0 0,0-1 0 0 0,1 1 0 0 0,-1-1 0 0 0,0 0 0 0 0,0 1 0 0 0,0-1 0 0 0,0 1 0 0 0,0 0-23 0 0,0 2 79 0 0,0 1-1 0 0,0 0 1 0 0,0 0 0 0 0,-1-1-1 0 0,0 1 1 0 0,0 0 0 0 0,0-1 0 0 0,0 1-1 0 0,-1-1 1 0 0,0 1 0 0 0,0-1-1 0 0,0 0 1 0 0,0 1 0 0 0,-1-1-1 0 0,0 0 1 0 0,0-1 0 0 0,0 1 0 0 0,0-1-1 0 0,0 1 1 0 0,-1-1 0 0 0,1 0-1 0 0,-1 0 1 0 0,0 0 0 0 0,0-1 0 0 0,0 1-1 0 0,-1-1 1 0 0,1 0 0 0 0,0 0-1 0 0,-1 0 1 0 0,1-1 0 0 0,-1 0-1 0 0,-1 1-78 0 0,-1-4 11 0 0,1 0-39 0 0,5 2-121 0 0,-1-12-3064 0 0,7 6 1819 0 0</inkml:trace>
  <inkml:trace contextRef="#ctx0" brushRef="#br0" timeOffset="281.485">228 182 5063 0 0,'0'0'232'0'0,"0"0"395"0"0,0 0 1530 0 0,0 0 667 0 0,0 0 138 0 0,0 0-354 0 0,2 0-1574 0 0,41-8-264 0 0,-35 4-760 0 0,-2-2-10 0 0,-7 7 9 0 0,1-1-1 0 0,0 0 1 0 0,-1 1 0 0 0,1-1-1 0 0,-1 0 1 0 0,1 1 0 0 0,0-1-1 0 0,-1 0 1 0 0,1 0-1 0 0,-1 1 1 0 0,1-1 0 0 0,-1 0-1 0 0,1 0 1 0 0,-1 0-1 0 0,1 0 1 0 0,-1 0 0 0 0,1 0-1 0 0,-1 0 1 0 0,1 1 0 0 0,-1-1-1 0 0,1-1 1 0 0,-1 1-1 0 0,1 0 1 0 0,-1 0 0 0 0,1 0-1 0 0,-1 0 1 0 0,1 0-1 0 0,-1 0 1 0 0,1 0 0 0 0,-1-1-1 0 0,1 1 1 0 0,-1 0 0 0 0,1 0-1 0 0,0-1 1 0 0,-1 1-1 0 0,1 0 1 0 0,-1-1 0 0 0,1 1-1 0 0,0 0 1 0 0,-1-1 0 0 0,1 1-1 0 0,0-1 1 0 0,0 1-1 0 0,-1-1 1 0 0,1 1 0 0 0,0 0-1 0 0,0-1 1 0 0,-1 1-1 0 0,1-1 1 0 0,0 1 0 0 0,0-1-1 0 0,0 1 1 0 0,0-1 0 0 0,0 1-1 0 0,0-1 1 0 0,0 1-1 0 0,0-1 1 0 0,0 1 0 0 0,0-1-1 0 0,0 1 1 0 0,0-1-1 0 0,0 1 1 0 0,0-1 0 0 0,1 1-1 0 0,-1-1 1 0 0,0 1 0 0 0,0-1-9 0 0,-3 3 148 0 0,-1 0 0 0 0,0 0 0 0 0,1 1 1 0 0,-1-1-1 0 0,1 1 0 0 0,0 0 0 0 0,0 0 1 0 0,0 0-1 0 0,0 0 0 0 0,1 0 0 0 0,-1 1 1 0 0,1-1-1 0 0,0 1 0 0 0,0-1 0 0 0,0 1 1 0 0,0 0-1 0 0,1 0 0 0 0,0 0 0 0 0,0 0 1 0 0,0 0-1 0 0,0 0 0 0 0,0 0 0 0 0,1 1 1 0 0,0-1-1 0 0,-1 0 0 0 0,2 0 0 0 0,-1 0 1 0 0,0 1-1 0 0,1-1 0 0 0,0 0 0 0 0,0 1-148 0 0,1-3-41 0 0,1-1-1 0 0,-1 1 0 0 0,1 0 0 0 0,-1-1 0 0 0,1 1 1 0 0,-1-1-1 0 0,1 0 0 0 0,0 0 0 0 0,-1 0 0 0 0,1 0 1 0 0,0-1-1 0 0,0 1 0 0 0,0-1 0 0 0,0 1 0 0 0,0-1 1 0 0,0 0-1 0 0,0 0 0 0 0,0 0 0 0 0,-1-1 0 0 0,1 1 1 0 0,0-1-1 0 0,0 1 0 0 0,0-1 0 0 0,0 0 0 0 0,-1 0 1 0 0,1-1-1 0 0,0 1 0 0 0,-1 0 0 0 0,1-1 0 0 0,-1 1 1 0 0,1-2 40 0 0,16-6-1316 0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2.874"/>
    </inkml:context>
    <inkml:brush xml:id="br0">
      <inkml:brushProperty name="width" value="0.05" units="cm"/>
      <inkml:brushProperty name="height" value="0.05" units="cm"/>
      <inkml:brushProperty name="color" value="#004F8B"/>
    </inkml:brush>
  </inkml:definitions>
  <inkml:trace contextRef="#ctx0" brushRef="#br0">29 1 10567 0 0,'0'0'482'0'0,"0"0"-8"0"0,0 1-304 0 0,2 22 1211 0 0,-1-1 0 0 0,-1 0 0 0 0,-1 0 1 0 0,-1 0-1 0 0,-1 0 0 0 0,-4 17-1381 0 0,-10 35 1099 0 0,15-67-1152 0 0,2-6-226 0 0,0-1-103 0 0,0 0-24 0 0,0 0-140 0 0,0 0-584 0 0,1 0-255 0 0,6-1-50 0 0</inkml:trace>
  <inkml:trace contextRef="#ctx0" brushRef="#br0" timeOffset="329.884">187 111 7367 0 0,'0'0'568'0'0,"-7"3"-70"0"0,-34 24 7899 0 0,-8 31-5442 0 0,35-17-2215 0 0,14-40-666 0 0,1 0-2 0 0,17 13 94 0 0,12-20-100 0 0,53-59-1711 0 0,-82 64 1418 0 0,-1 1 3 0 0,0 0 27 0 0,0 0 105 0 0,-1 8 92 0 0,0 16 473 0 0,2-23-518 0 0,-1 0 0 0 0,1 0 0 0 0,0 0 0 0 0,-1 0 0 0 0,1 0 0 0 0,0 0 0 0 0,0 0 0 0 0,0-1 0 0 0,0 1 0 0 0,0 0 0 0 0,0-1 0 0 0,0 1 0 0 0,0-1 0 0 0,0 1 0 0 0,0-1 1 0 0,0 1-1 0 0,1-1 0 0 0,-1 0 0 0 0,0 0 0 0 0,0 1 0 0 0,0-1 0 0 0,0 0 0 0 0,1 0 0 0 0,-1 0 0 0 0,0 0 0 0 0,0-1 0 0 0,0 1 0 0 0,0 0 0 0 0,1 0 0 0 0,-1-1 0 0 0,0 1 0 0 0,0-1 0 0 0,0 1 0 0 0,0-1 0 0 0,0 1 0 0 0,0-1 0 0 0,0 1 0 0 0,1-2 45 0 0,8-3-6219 0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5.558"/>
    </inkml:context>
    <inkml:brush xml:id="br0">
      <inkml:brushProperty name="width" value="0.05" units="cm"/>
      <inkml:brushProperty name="height" value="0.05" units="cm"/>
      <inkml:brushProperty name="color" value="#004F8B"/>
    </inkml:brush>
  </inkml:definitions>
  <inkml:trace contextRef="#ctx0" brushRef="#br0">62 919 13759 0 0,'0'0'630'0'0,"0"0"-13"0"0,0 0-248 0 0,0 0 409 0 0,0 0 224 0 0,-12-17 3666 0 0,7 10-4290 0 0,-1 0-1 0 0,1 0 1 0 0,1-1-1 0 0,-1 1 1 0 0,1-1-1 0 0,0 0 1 0 0,1 0-1 0 0,0 0 1 0 0,0-1-1 0 0,1 1 1 0 0,0-1-1 0 0,1 0 1 0 0,-1 1 0 0 0,2-1-1 0 0,-1-5-377 0 0,10-135 741 0 0,-9 146-689 0 0,11-72 253 0 0,3 1-1 0 0,3 1 1 0 0,4 0 0 0 0,11-23-305 0 0,-27 80 2 0 0,1 0 0 0 0,0 1 0 0 0,1-1 0 0 0,0 1 0 0 0,1 1 0 0 0,1-1 0 0 0,1 1 0 0 0,0 1 1 0 0,1 0-1 0 0,0 0 0 0 0,0 1 0 0 0,2 1 0 0 0,-1 0 0 0 0,9-5-2 0 0,17 3-2157 0 0,-30 12 378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6.197"/>
    </inkml:context>
    <inkml:brush xml:id="br0">
      <inkml:brushProperty name="width" value="0.05" units="cm"/>
      <inkml:brushProperty name="height" value="0.05" units="cm"/>
      <inkml:brushProperty name="color" value="#004F8B"/>
    </inkml:brush>
  </inkml:definitions>
  <inkml:trace contextRef="#ctx0" brushRef="#br0">54 40 10135 0 0,'0'0'778'0'0,"-12"9"1023"0"0,-8 23 3373 0 0,7 28-3125 0 0,11-41-1479 0 0,-1-2-347 0 0,1 1 0 0 0,1 0-1 0 0,0-1 1 0 0,1 1 0 0 0,2 0-1 0 0,-1-1 1 0 0,3 8-223 0 0,-3-19 62 0 0,1 1 0 0 0,-1-1 0 0 0,1 0 0 0 0,0 1 0 0 0,1-1 0 0 0,-1 0 0 0 0,1 0 0 0 0,1-1 0 0 0,-1 1 0 0 0,1-1 0 0 0,0 1 0 0 0,0-1-1 0 0,0 0 1 0 0,1-1 0 0 0,0 1 0 0 0,-1-1 0 0 0,2 0 0 0 0,-1 0 0 0 0,0 0 0 0 0,1-1 0 0 0,3 2-62 0 0,-4-4 63 0 0,0 0 1 0 0,0-1-1 0 0,0 1 0 0 0,0-1 0 0 0,0 0 0 0 0,0 0 0 0 0,0 0 1 0 0,0-1-1 0 0,0 0 0 0 0,0 0 0 0 0,0 0 0 0 0,0-1 0 0 0,-1 1 1 0 0,1-1-1 0 0,0 0 0 0 0,-1-1 0 0 0,1 1 0 0 0,-1-1 1 0 0,0 0-1 0 0,0 0 0 0 0,0 0 0 0 0,0 0 0 0 0,-1-1 0 0 0,1 0 1 0 0,-1 1-1 0 0,0-1 0 0 0,0 0 0 0 0,0-1 0 0 0,-1 1 0 0 0,1-1 1 0 0,-1 1-1 0 0,0-1 0 0 0,0 1 0 0 0,-1-1 0 0 0,0 0 1 0 0,1 0-1 0 0,-1 0 0 0 0,-1 0 0 0 0,1-5-63 0 0,2-33 41 0 0,-3 0 1 0 0,-1 0-1 0 0,-7-43-41 0 0,0 1-1332 0 0,7 75-1145 0 0,-2 7 1042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6.590"/>
    </inkml:context>
    <inkml:brush xml:id="br0">
      <inkml:brushProperty name="width" value="0.05" units="cm"/>
      <inkml:brushProperty name="height" value="0.05" units="cm"/>
      <inkml:brushProperty name="color" value="#004F8B"/>
    </inkml:brush>
  </inkml:definitions>
  <inkml:trace contextRef="#ctx0" brushRef="#br0">1 100 15751 0 0,'0'0'720'0'0,"0"0"-16"0"0,5-6-424 0 0,6-5-129 0 0,-3 2 294 0 0,-1 1 0 0 0,2 0-1 0 0,-1 0 1 0 0,1 0 0 0 0,0 1-1 0 0,1 1 1 0 0,0 0 0 0 0,0 0-1 0 0,0 1 1 0 0,0 0 0 0 0,5-1-445 0 0,-14 6 27 0 0,0-1 1 0 0,-1 1 0 0 0,1 0-1 0 0,0 0 1 0 0,0 0-1 0 0,0 0 1 0 0,-1 0 0 0 0,1 0-1 0 0,0 0 1 0 0,0 1-1 0 0,0-1 1 0 0,-1 0 0 0 0,1 0-1 0 0,0 0 1 0 0,0 1-1 0 0,-1-1 1 0 0,1 0 0 0 0,0 1-1 0 0,-1-1 1 0 0,1 1-1 0 0,0-1 1 0 0,-1 1 0 0 0,1-1-1 0 0,0 1 1 0 0,-1 0-1 0 0,1-1 1 0 0,-1 1 0 0 0,1-1-1 0 0,-1 1 1 0 0,0 0-1 0 0,1 0 1 0 0,-1-1 0 0 0,0 1-1 0 0,1 0 1 0 0,-1 0-1 0 0,0-1 1 0 0,0 1 0 0 0,0 0-1 0 0,1 0 1 0 0,-1 0-1 0 0,0-1 1 0 0,0 1 0 0 0,0 0-1 0 0,0 0 1 0 0,-1 0-1 0 0,1-1 1 0 0,0 1 0 0 0,0 0-1 0 0,0 0-27 0 0,-11 40 630 0 0,-3-14-138 0 0,10-22-364 0 0,1 0 0 0 0,0 1 0 0 0,0-1 0 0 0,1 1 0 0 0,-1 0 0 0 0,1 0 0 0 0,0-1 0 0 0,1 1 0 0 0,-1 1 0 0 0,1-1 0 0 0,0 0 0 0 0,1 0 0 0 0,0 0 0 0 0,0 5-128 0 0,6 3 103 0 0,-2-11-128 0 0,-1 0-1 0 0,1 0 0 0 0,0 0 1 0 0,0 0-1 0 0,1 0 1 0 0,-1-1-1 0 0,1 0 1 0 0,-1 0-1 0 0,1 0 0 0 0,-1 0 1 0 0,1-1-1 0 0,0 0 1 0 0,0 0-1 0 0,0 0 1 0 0,0-1-1 0 0,0 1 0 0 0,0-1 1 0 0,0-1-1 0 0,0 1 1 0 0,0 0-1 0 0,-1-1 1 0 0,1 0-1 0 0,0 0 0 0 0,0-1 1 0 0,0 1-1 0 0,-1-1 1 0 0,1 0-1 0 0,-1 0 1 0 0,0-1-1 0 0,1 1 0 0 0,-1-1 1 0 0,1-2 25 0 0,-4 5-26 0 0,16-4-2259 0 0,-16 3 626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04.211"/>
    </inkml:context>
    <inkml:brush xml:id="br0">
      <inkml:brushProperty name="width" value="0.05" units="cm"/>
      <inkml:brushProperty name="height" value="0.05" units="cm"/>
      <inkml:brushProperty name="color" value="#004F8B"/>
    </inkml:brush>
  </inkml:definitions>
  <inkml:trace contextRef="#ctx0" brushRef="#br0">1 189 16703 0 0,'0'0'763'0'0,"0"0"-14"0"0,0-1-482 0 0,3-4-126 0 0,-2 5-38 0 0,0-1-1 0 0,-1 1 0 0 0,1-1 1 0 0,0 1-1 0 0,-1 0 0 0 0,1 0 0 0 0,0-1 1 0 0,0 1-1 0 0,-1 0 0 0 0,1 0 1 0 0,0 0-1 0 0,0 0 0 0 0,-1 0 1 0 0,1 0-1 0 0,0 0 0 0 0,0 0 1 0 0,-1 0-1 0 0,1 0 0 0 0,0 0 1 0 0,-1 0-1 0 0,1 1 0 0 0,0-1 1 0 0,0 0-1 0 0,-1 0 0 0 0,1 1 1 0 0,0-1-1 0 0,-1 1 0 0 0,1-1 1 0 0,-1 0-1 0 0,1 1 0 0 0,0-1 1 0 0,-1 1-1 0 0,1 0 0 0 0,-1-1 1 0 0,1 1-1 0 0,-1-1 0 0 0,0 1 0 0 0,1 0 1 0 0,-1 0-103 0 0,31 76 1773 0 0,-26-57-1489 0 0,51 204 673 0 0,-54-213-392 0 0,-3-30 421 0 0,-1 4-974 0 0,1-5 80 0 0,1 0-1 0 0,1 0 1 0 0,0 0 0 0 0,2 0-1 0 0,0 0 1 0 0,1 1 0 0 0,1-1-1 0 0,1 1 1 0 0,1 1-1 0 0,0-1 1 0 0,3-4-92 0 0,-7 17-129 0 0,1 0 0 0 0,-1 1 0 0 0,1-1 0 0 0,0 1 0 0 0,0 0 0 0 0,0 0 0 0 0,1 0 0 0 0,-1 0 0 0 0,1 1 0 0 0,1-1 0 0 0,-1 2 0 0 0,0-1 0 0 0,1 0 0 0 0,0 1 0 0 0,0 0 0 0 0,0 0 0 0 0,0 1 0 0 0,0 0 0 0 0,1 0 0 0 0,-1 0 0 0 0,1 1 0 0 0,-1 0 0 0 0,1 0 0 0 0,0 1 0 0 0,0-1 129 0 0,12 4-6201 0 0,0 0-1893 0 0</inkml:trace>
  <inkml:trace contextRef="#ctx0" brushRef="#br0" timeOffset="384.81">601 219 11055 0 0,'-8'0'1002'0'0,"-29"-3"-583"0"0,32 3 140 0 0,-1 0 1 0 0,0 1 0 0 0,0-1 0 0 0,1 1 0 0 0,-1 0-1 0 0,1 1 1 0 0,-1-1 0 0 0,1 1 0 0 0,-1 0-1 0 0,1 0 1 0 0,0 1 0 0 0,0 0 0 0 0,0-1 0 0 0,0 2-560 0 0,-2 0 127 0 0,1 1-1 0 0,0-1 1 0 0,1 1 0 0 0,-1 0 0 0 0,1 1 0 0 0,0 0 0 0 0,0-1 0 0 0,0 2 0 0 0,1-1 0 0 0,0 0 0 0 0,0 1 0 0 0,1 0 0 0 0,0 0 0 0 0,0 0 0 0 0,0 0 0 0 0,1 0 0 0 0,0 1 0 0 0,1-1 0 0 0,-1 1 0 0 0,2-1 0 0 0,-1 1 0 0 0,1-1 0 0 0,0 1 0 0 0,0 0 0 0 0,2 5-127 0 0,0-10 2 0 0,1 1-1 0 0,0-1 0 0 0,0 0 1 0 0,0 0-1 0 0,1 0 1 0 0,-1 0-1 0 0,0-1 0 0 0,1 1 1 0 0,0-1-1 0 0,0 0 1 0 0,0 0-1 0 0,0 0 0 0 0,0-1 1 0 0,0 1-1 0 0,0-1 1 0 0,0 0-1 0 0,1 0 0 0 0,-1 0 1 0 0,0-1-1 0 0,1 0 1 0 0,-1 0-1 0 0,0 0 0 0 0,1 0 1 0 0,-1-1-1 0 0,0 1 1 0 0,1-1-1 0 0,-1 0 0 0 0,0 0 1 0 0,0-1-1 0 0,0 1 1 0 0,0-1-1 0 0,0 0 0 0 0,0 0 1 0 0,0 0-1 0 0,-1-1 1 0 0,1 1-1 0 0,-1-1 0 0 0,1 0 1 0 0,0-2-2 0 0,5-6-220 0 0,0-1 1 0 0,-1 0-1 0 0,0-1 1 0 0,-1 0-1 0 0,0 0 1 0 0,-1 0-1 0 0,-1-1 1 0 0,0 0-1 0 0,-1 0 1 0 0,-1 0-1 0 0,2-9 220 0 0,-5 22-72 0 0,0 1 156 0 0,0 0 23 0 0,27 51 861 0 0,-20-35-787 0 0,1 0-1 0 0,1-1 1 0 0,0 0 0 0 0,1 0-1 0 0,1-1 1 0 0,8 9-181 0 0,-16-19-14 0 0,1 0 0 0 0,-1-1 1 0 0,1 1-1 0 0,0-1 0 0 0,0 0 0 0 0,0 0 1 0 0,1-1-1 0 0,-1 1 0 0 0,0-1 0 0 0,1 0 1 0 0,0 0-1 0 0,0 0 0 0 0,-1-1 0 0 0,1 1 0 0 0,0-1 1 0 0,0-1-1 0 0,0 1 0 0 0,0-1 0 0 0,0 1 1 0 0,0-1-1 0 0,0-1 0 0 0,0 1 0 0 0,0-1 1 0 0,0 0-1 0 0,3-1 14 0 0,12-11-1373 0 0,-10 1 559 0 0</inkml:trace>
  <inkml:trace contextRef="#ctx0" brushRef="#br0" timeOffset="634.6">944 0 16439 0 0,'0'0'754'0'0,"0"0"-17"0"0,5 8-285 0 0,51 93 6265 0 0,4 59-5676 0 0,-57-151-1055 0 0,3 11-63 0 0,0 0-1 0 0,-1 0 0 0 0,-1 1 1 0 0,-1-1-1 0 0,-1 1 1 0 0,-1 0-1 0 0,0 6 78 0 0,-12-6-2125 0 0,-5-18-5471 0 0,4-6 741 0 0</inkml:trace>
  <inkml:trace contextRef="#ctx0" brushRef="#br0" timeOffset="915.632">837 299 16327 0 0,'0'0'746'0'0,"0"0"-16"0"0,2 0-467 0 0,110-15 6750 0 0,-53 12-6033 0 0,150-38-1264 0 0,-208 41 255 0 0,1 0-13 0 0,-1 0 1 0 0,0 0-1 0 0,0 0 1 0 0,1 0 0 0 0,-1 0-1 0 0,0 1 1 0 0,1-1-1 0 0,-1 0 1 0 0,0 1-1 0 0,0-1 1 0 0,0 1-1 0 0,1-1 1 0 0,-1 1-1 0 0,0-1 1 0 0,0 1-1 0 0,0 0 1 0 0,0 0-1 0 0,0 0 1 0 0,0-1 0 0 0,0 1-1 0 0,0 0 1 0 0,-1 0-1 0 0,1 0 1 0 0,0 0-1 0 0,0 0 1 0 0,-1 1-1 0 0,1-1 1 0 0,-1 0-1 0 0,1 0 1 0 0,-1 1 41 0 0,8 36-167 0 0,19 98 1730 0 0,-27-135-1583 0 0,0-1-299 0 0,0 0-140 0 0,12-13-1926 0 0,-6 2 869 0 0</inkml:trace>
  <inkml:trace contextRef="#ctx0" brushRef="#br0" timeOffset="1071.629">1325 57 5983 0 0,'-15'-5'640'0'0,"-19"1"8460"0"0,27 5-5066 0 0,1 2-345 0 0,7 8-3772 0 0,16 32-4465 0 0,-12-33 1071 0 0,4 10-3142 0 0</inkml:trace>
  <inkml:trace contextRef="#ctx0" brushRef="#br0" timeOffset="1335.987">1398 418 13559 0 0,'0'0'622'0'0,"0"0"-13"0"0,-3 4 483 0 0,3-5 5340 0 0,-1-45-2957 0 0,22-27-2566 0 0,-17 61-689 0 0,0 0-183 0 0,1 1-1 0 0,0-1 1 0 0,0 1 0 0 0,1 0 0 0 0,0 0-1 0 0,1 1 1 0 0,1 0 0 0 0,-1 0 0 0 0,2 1 0 0 0,-1 0-1 0 0,1 0 1 0 0,1 1-37 0 0,-9 7 2 0 0,0 0 1 0 0,0 0-1 0 0,0 0 0 0 0,0 0 1 0 0,1 1-1 0 0,-1-1 0 0 0,0 0 1 0 0,1 1-1 0 0,-1-1 0 0 0,0 1 1 0 0,1-1-1 0 0,-1 1 0 0 0,1 0 0 0 0,-1-1 1 0 0,0 1-1 0 0,1 0 0 0 0,-1 0 1 0 0,1 0-1 0 0,-1 0 0 0 0,1 0 1 0 0,-1 0-1 0 0,1 1 0 0 0,-1-1 1 0 0,0 0-1 0 0,1 1 0 0 0,-1-1 1 0 0,1 1-1 0 0,-1 0 0 0 0,0-1 1 0 0,0 1-1 0 0,1 0 0 0 0,-1 0 0 0 0,0 0 1 0 0,0 0-1 0 0,0 0 0 0 0,0 0 1 0 0,0 0-1 0 0,0 0 0 0 0,0 0 1 0 0,0 0-1 0 0,-1 1 0 0 0,1-1 1 0 0,0 0-1 0 0,-1 0 0 0 0,1 1 1 0 0,0-1-3 0 0,17 69 132 0 0,1 102 101 0 0,-19-173-295 0 0,1 1-1 0 0,-1-1 1 0 0,0 1-1 0 0,0-1 1 0 0,0 1-1 0 0,0-1 1 0 0,1 1 0 0 0,-1-1-1 0 0,0 1 1 0 0,1-1-1 0 0,-1 1 1 0 0,0-1-1 0 0,1 1 1 0 0,-1-1 0 0 0,0 1-1 0 0,1 0 1 0 0,-1-1-1 0 0,1 1 1 0 0,-1 0-1 0 0,1-1 1 0 0,-1 1-1 0 0,1 0 1 0 0,-1 0 0 0 0,1-1-1 0 0,-1 1 1 0 0,1 0-1 0 0,-1 0 1 0 0,1 0-1 0 0,-1 0 1 0 0,1 0 0 0 0,-1 0-1 0 0,1 0 1 0 0,-1 0-1 0 0,1 0 1 0 0,0 0-1 0 0,-1 0 1 0 0,1 0-1 0 0,-1 0 1 0 0,1 0 0 0 0,-1 0-1 0 0,1 1 1 0 0,-1-1-1 0 0,1 0 1 0 0,-1 0-1 0 0,1 1 1 0 0,-1-1 0 0 0,1 0-1 0 0,-1 1 1 0 0,1-1-1 0 0,-1 0 1 0 0,0 1-1 0 0,1-1 1 0 0,-1 1-1 0 0,0-1 1 0 0,1 1 0 0 0,-1-1-1 0 0,0 1 1 0 0,0-1-1 0 0,1 1 1 0 0,-1-1-1 0 0,0 1 1 0 0,0-1 0 0 0,0 1-1 0 0,0-1 1 0 0,1 1-1 0 0,-1-1 1 0 0,0 1-1 0 0,0-1 1 0 0,0 1-1 0 0,0 0 63 0 0,12-14-1601 0 0,1-2-179 0 0</inkml:trace>
  <inkml:trace contextRef="#ctx0" brushRef="#br0" timeOffset="1757.476">1845 128 8751 0 0,'0'0'674'0'0,"-3"-4"817"0"0,0 3 5914 0 0,1 1-7277 0 0,-1 1 1 0 0,1 0 0 0 0,0 0 0 0 0,-1 0-1 0 0,1 0 1 0 0,0 0 0 0 0,0 1 0 0 0,0-1-1 0 0,0 1 1 0 0,0-1 0 0 0,0 1 0 0 0,0 0-1 0 0,1 0 1 0 0,-1-1 0 0 0,0 1 0 0 0,1 0 0 0 0,0 1-1 0 0,-1-1 1 0 0,1 0 0 0 0,0 0 0 0 0,0 1-1 0 0,0-1 1 0 0,1 0 0 0 0,-1 1 0 0 0,0-1-1 0 0,1 1-128 0 0,-8 70 2814 0 0,7-67-2785 0 0,1 2-33 0 0,-1 3-43 0 0,0-1 0 0 0,1 1 0 0 0,0 0 0 0 0,1 0 0 0 0,0 0 0 0 0,1 0 0 0 0,0 0 0 0 0,0-1 0 0 0,1 1 0 0 0,1-1 0 0 0,2 5 47 0 0,-5-15-25 0 0,-1 1 1 0 0,1-1-1 0 0,0 0 0 0 0,0 1 1 0 0,0-1-1 0 0,-1 0 0 0 0,1 0 1 0 0,0 0-1 0 0,0 0 1 0 0,0 0-1 0 0,0 0 0 0 0,0 0 1 0 0,0 0-1 0 0,-1 0 0 0 0,1 0 1 0 0,0 0-1 0 0,0 0 1 0 0,0-1-1 0 0,0 1 0 0 0,-1 0 1 0 0,1-1-1 0 0,0 1 1 0 0,0-1-1 0 0,-1 1 0 0 0,1-1 1 0 0,0 1-1 0 0,0-1 0 0 0,-1 1 1 0 0,1-1-1 0 0,-1 0 1 0 0,1 1-1 0 0,-1-1 0 0 0,1 0 1 0 0,-1 1-1 0 0,1-1 0 0 0,-1 0 1 0 0,1 0-1 0 0,-1 0 1 0 0,0 1-1 0 0,0-1 0 0 0,1 0 1 0 0,-1 0-1 0 0,0 0 1 0 0,0 0 24 0 0,1-1-79 0 0,10-18-147 0 0,-1-1-1 0 0,-1 0 0 0 0,-1 0 0 0 0,-1 0 0 0 0,-1-1 0 0 0,2-12 227 0 0,3-9-156 0 0,-7-1 646 0 0,-24 49 1932 0 0,17 0-2317 0 0,0 1-1 0 0,0 0 1 0 0,1-1 0 0 0,-1 1-1 0 0,1 0 1 0 0,1 0 0 0 0,-1 0-1 0 0,1 0 1 0 0,0 0-1 0 0,0 0 1 0 0,1 0 0 0 0,0 1-1 0 0,0-1 1 0 0,1 0 0 0 0,-1 0-1 0 0,1 0 1 0 0,0 0 0 0 0,1 0-1 0 0,0 2-104 0 0,0 0 40 0 0,21 112 148 0 0,-14-89-29 0 0,-2 1-1 0 0,-2 0 1 0 0,-1 1 0 0 0,-1 0-1 0 0,-1-1 1 0 0,-2 1 0 0 0,-3 14-159 0 0,2-40 52 0 0,1-4-19 0 0,0 0 0 0 0,0 0 0 0 0,0-1-1 0 0,0 1 1 0 0,0 0 0 0 0,-1 0 0 0 0,1-1-1 0 0,-1 1 1 0 0,0 0 0 0 0,0-1 0 0 0,0 1-1 0 0,0 0 1 0 0,0-1 0 0 0,0 0 0 0 0,-1 1 0 0 0,1-1-1 0 0,-1 0 1 0 0,0 1 0 0 0,0-1 0 0 0,0 0-1 0 0,0 0 1 0 0,0-1 0 0 0,0 1 0 0 0,0 0 0 0 0,-1-1-1 0 0,1 1 1 0 0,-2 0-33 0 0,1-3 25 0 0,0 0 0 0 0,0 0 0 0 0,1-1 0 0 0,-1 1-1 0 0,1-1 1 0 0,-1 0 0 0 0,1 1 0 0 0,0-1 0 0 0,-1 0 0 0 0,1 0 0 0 0,0 0-1 0 0,0-1 1 0 0,1 1 0 0 0,-1 0 0 0 0,0-1 0 0 0,1 1 0 0 0,-1-1 0 0 0,1 0 0 0 0,0 1-1 0 0,0-2-24 0 0,1 4 2 0 0,-45-100-1861 0 0,35 83 107 0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6.838"/>
    </inkml:context>
    <inkml:brush xml:id="br0">
      <inkml:brushProperty name="width" value="0.05" units="cm"/>
      <inkml:brushProperty name="height" value="0.05" units="cm"/>
      <inkml:brushProperty name="color" value="#004F8B"/>
    </inkml:brush>
  </inkml:definitions>
  <inkml:trace contextRef="#ctx0" brushRef="#br0">0 221 19927 0 0,'0'0'911'0'0,"1"-2"-19"0"0,76-97 3389 0 0,-2 3-2786 0 0,-67 84-2353 0 0,-2 1-287 0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9.387"/>
    </inkml:context>
    <inkml:brush xml:id="br0">
      <inkml:brushProperty name="width" value="0.05" units="cm"/>
      <inkml:brushProperty name="height" value="0.05" units="cm"/>
      <inkml:brushProperty name="color" value="#004F8B"/>
    </inkml:brush>
  </inkml:definitions>
  <inkml:trace contextRef="#ctx0" brushRef="#br0">1 203 18167 0 0,'0'0'830'0'0,"4"-6"276"0"0,53-63 2062 0 0,-47 60-2754 0 0,-1-1 0 0 0,0 0 0 0 0,0 0 0 0 0,-1-1 0 0 0,-1 0 1 0 0,0 0-1 0 0,4-9-414 0 0,-10 2-285 0 0,-7 7-6717 0 0,-1 5-1114 0 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20.338"/>
    </inkml:context>
    <inkml:brush xml:id="br0">
      <inkml:brushProperty name="width" value="0.05" units="cm"/>
      <inkml:brushProperty name="height" value="0.05" units="cm"/>
      <inkml:brushProperty name="color" value="#004F8B"/>
    </inkml:brush>
  </inkml:definitions>
  <inkml:trace contextRef="#ctx0" brushRef="#br0">0 324 16927 0 0,'0'0'778'0'0,"0"0"-20"0"0,0 0-330 0 0,0 0 403 0 0,0 0 234 0 0,0 0 45 0 0,0 0-56 0 0,2 8 414 0 0,-1 6-1279 0 0,1-1-1 0 0,1 1 0 0 0,1-1 1 0 0,0 0-1 0 0,0 0 1 0 0,2 0-1 0 0,-1-1 0 0 0,2 1 1 0 0,-1-1-1 0 0,2-1 1 0 0,-1 0-1 0 0,2 0 1 0 0,-1 0-1 0 0,2-1 0 0 0,-1 0 1 0 0,6 4-189 0 0,13-6 429 0 0,-24-10-286 0 0,0 1-1 0 0,0-1 1 0 0,0 0 0 0 0,0-1-1 0 0,0 1 1 0 0,-1-1 0 0 0,1 0-1 0 0,0 0 1 0 0,-1 0 0 0 0,0 0-1 0 0,0 0 1 0 0,0-1 0 0 0,0 1-1 0 0,2-5-142 0 0,1 1 110 0 0,36-48 11 0 0,-1-2 0 0 0,-4-1 1 0 0,-1-2-1 0 0,4-18-121 0 0,62-102 248 0 0,-100 174-237 0 0,-1 5 15 0 0,-1 1-90 0 0,0 0-5 0 0,0 0-91 0 0,0 0-401 0 0,0 0-170 0 0,0 0-34 0 0,0 0-190 0 0,0 0-758 0 0,0 0-335 0 0,0 0-59 0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20.728"/>
    </inkml:context>
    <inkml:brush xml:id="br0">
      <inkml:brushProperty name="width" value="0.05" units="cm"/>
      <inkml:brushProperty name="height" value="0.05" units="cm"/>
      <inkml:brushProperty name="color" value="#004F8B"/>
    </inkml:brush>
  </inkml:definitions>
  <inkml:trace contextRef="#ctx0" brushRef="#br0">3 1 20959 0 0,'0'0'480'0'0,"-2"15"1147"0"0,3-6-1380 0 0,1 0 0 0 0,0 0 0 0 0,0 0 0 0 0,1 0 0 0 0,0-1 0 0 0,0 1 0 0 0,1-1 0 0 0,0 0 0 0 0,1 0 0 0 0,3 4-247 0 0,10 21 1022 0 0,5 7-795 0 0,-2 1 0 0 0,-2 1 0 0 0,-1 1 0 0 0,-3 1 1 0 0,-1 0-1 0 0,-3 1 0 0 0,-1 0 0 0 0,3 44-227 0 0,-14-74 4 0 0,1-1 1 0 0,-2 1-1 0 0,0-1 0 0 0,-1 0 0 0 0,-1 0 1 0 0,0 0-1 0 0,0-1 0 0 0,-2 1 0 0 0,1-1 1 0 0,-2 0-1 0 0,0-1 0 0 0,0 1 1 0 0,-1-1-1 0 0,-1-1 0 0 0,-7 8-4 0 0,13-15-133 0 0,-1 0 0 0 0,0-1 0 0 0,0 1-1 0 0,0-1 1 0 0,0 0 0 0 0,-1-1 0 0 0,1 1 0 0 0,-1-1-1 0 0,1 0 1 0 0,-1 0 0 0 0,0 0 0 0 0,0-1 0 0 0,0 1 0 0 0,0-1-1 0 0,0 0 1 0 0,0-1 0 0 0,-1 1 0 0 0,-2-1 133 0 0,2-1-1131 0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18.291"/>
    </inkml:context>
    <inkml:brush xml:id="br0">
      <inkml:brushProperty name="width" value="0.05" units="cm"/>
      <inkml:brushProperty name="height" value="0.05" units="cm"/>
      <inkml:brushProperty name="color" value="#004F8B"/>
    </inkml:brush>
  </inkml:definitions>
  <inkml:trace contextRef="#ctx0" brushRef="#br0">1 68 10591 0 0,'0'0'819'0'0,"0"0"-319"0"0,0 0 643 0 0,0 0 339 0 0,0 0 72 0 0,0 1-101 0 0,6 12-795 0 0,0 0 1 0 0,-1 0-1 0 0,-1 0 1 0 0,0 0-1 0 0,-1 1 1 0 0,0-1-1 0 0,-1 5-658 0 0,8 34 418 0 0,-3 0 0 0 0,-3 0 0 0 0,-1 29-418 0 0,-15 20-7234 0 0,10-93 278 0 0</inkml:trace>
  <inkml:trace contextRef="#ctx0" brushRef="#br0" timeOffset="519.453">66 65 11975 0 0,'-14'-8'1280'0'0,"6"4"-1336"0"0,-15-19 8927 0 0,49 0-6897 0 0,-16 21-1953 0 0,1 0 0 0 0,0 1 0 0 0,0 0-1 0 0,0 0 1 0 0,0 2 0 0 0,0-1 0 0 0,0 1-1 0 0,0 1 1 0 0,6 1-21 0 0,-7-2 0 0 0,0 0 0 0 0,-1 1 0 0 0,1 0 0 0 0,-1 0 0 0 0,1 1 0 0 0,-1 1 0 0 0,0-1 0 0 0,0 1 0 0 0,-1 1 0 0 0,1 0 0 0 0,-1 0 0 0 0,0 0 0 0 0,0 1 0 0 0,0 1 0 0 0,-1-1 0 0 0,0 1 0 0 0,-1 0 0 0 0,1 1 0 0 0,-1 0 0 0 0,-5-5 9 0 0,0 1 0 0 0,0 0 1 0 0,0 0-1 0 0,0 0 0 0 0,-1 0 0 0 0,0 0 0 0 0,0-1 0 0 0,0 1 0 0 0,0 0 1 0 0,0 0-1 0 0,-1 0 0 0 0,0 0 0 0 0,0 0 0 0 0,0-1 0 0 0,0 1 1 0 0,-1 0-1 0 0,1-1 0 0 0,-1 1 0 0 0,0-1 0 0 0,0 1 0 0 0,0-1 0 0 0,0 0 1 0 0,-1 0-1 0 0,0 0-9 0 0,-70 64 525 0 0,-25-10 938 0 0,97-56-1307 0 0,1-1-49 0 0,0 0-19 0 0,0 0-7 0 0,1 0-14 0 0,34 8-58 0 0,-21-6-9 0 0,1 1 1 0 0,0 0-1 0 0,-1 1 0 0 0,0 1 1 0 0,0 0-1 0 0,0 1 0 0 0,-1 0 1 0 0,0 1-1 0 0,0 1 0 0 0,0 0 0 0 0,-1 0 1 0 0,0 2-1 0 0,5 5 0 0 0,-15-14 9 0 0,-1 1 0 0 0,1 0 0 0 0,-1 0-1 0 0,0 0 1 0 0,1 0 0 0 0,-1 1 0 0 0,0-1 0 0 0,0 0 0 0 0,-1 0-1 0 0,1 1 1 0 0,0-1 0 0 0,-1 0 0 0 0,1 1 0 0 0,-1-1 0 0 0,0 1-1 0 0,0-1 1 0 0,0 0 0 0 0,0 1 0 0 0,0-1 0 0 0,0 1 0 0 0,-1-1-1 0 0,1 1 1 0 0,-1-1 0 0 0,0 0 0 0 0,0 0 0 0 0,1 1 0 0 0,-2-1-1 0 0,1 0 1 0 0,0 0 0 0 0,0 0 0 0 0,-1 0 0 0 0,1 0 0 0 0,-1 0-1 0 0,1 0 1 0 0,-1-1 0 0 0,0 2-9 0 0,-5 3 41 0 0,0 0 0 0 0,0-1 0 0 0,0 1 1 0 0,0-2-1 0 0,-1 1 0 0 0,0-1 0 0 0,0 0 0 0 0,0 0 0 0 0,-4 0-41 0 0,1 1 13 0 0,-1-2-1 0 0,1 1 1 0 0,-1-1 0 0 0,0-1 0 0 0,1 0-1 0 0,-1-1 1 0 0,0-1 0 0 0,0 1-1 0 0,0-2 1 0 0,0 0 0 0 0,0 0 0 0 0,0-1-1 0 0,0 0 1 0 0,0-1 0 0 0,1-1-1 0 0,-1 1 1 0 0,-4-4-13 0 0,-13-26-1807 0 0,29 6-4195 0 0,1 26-1429 0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23.363"/>
    </inkml:context>
    <inkml:brush xml:id="br0">
      <inkml:brushProperty name="width" value="0.05" units="cm"/>
      <inkml:brushProperty name="height" value="0.05" units="cm"/>
      <inkml:brushProperty name="color" value="#004F8B"/>
    </inkml:brush>
  </inkml:definitions>
  <inkml:trace contextRef="#ctx0" brushRef="#br0">26 26 4607 0 0,'0'0'354'0'0,"0"0"192"0"0,0 0 1676 0 0,0 0 754 0 0,0 0 154 0 0,0 0-279 0 0,0 0-1311 0 0,0 0-572 0 0,0 0-116 0 0,0 0-104 0 0,2-1-360 0 0,7-3-352 0 0,0 0 0 0 0,1 0 1 0 0,0 1-1 0 0,-1 1 0 0 0,1-1 1 0 0,0 2-1 0 0,0-1 0 0 0,0 1 1 0 0,1 1-1 0 0,-1 0 0 0 0,0 0 1 0 0,0 1-1 0 0,0 0 0 0 0,0 1 1 0 0,0 0-1 0 0,0 1 0 0 0,2 1-36 0 0,-3 2 0 0 0,-8-6 3 0 0,-1 0 1 0 0,1 1-1 0 0,-1-1 0 0 0,1 1 0 0 0,-1-1 0 0 0,1 1 1 0 0,-1-1-1 0 0,1 1 0 0 0,-1-1 0 0 0,0 1 1 0 0,1-1-1 0 0,-1 1 0 0 0,0 0 0 0 0,1-1 0 0 0,-1 1 1 0 0,0 0-1 0 0,0-1 0 0 0,0 1 0 0 0,1 0 0 0 0,-1-1 1 0 0,0 1-1 0 0,0 0 0 0 0,0-1 0 0 0,0 1 1 0 0,0 0-1 0 0,0-1 0 0 0,0 1 0 0 0,-1 0 0 0 0,1-1 1 0 0,0 1-1 0 0,0 0 0 0 0,0-1 0 0 0,-1 1 0 0 0,1 0 1 0 0,0-1-1 0 0,-1 1 0 0 0,1-1 0 0 0,-1 1 1 0 0,1 0-4 0 0,-1 0 38 0 0,-4 5 126 0 0,-1-1 1 0 0,1 1-1 0 0,-1-1 0 0 0,0-1 0 0 0,0 1 0 0 0,-1-1 1 0 0,1 0-1 0 0,-1 0 0 0 0,0-1 0 0 0,0 0 0 0 0,0 0 1 0 0,0-1-1 0 0,0 0 0 0 0,-5 1-164 0 0,2 0 265 0 0,-88 24 2254 0 0,97-26-2238 0 0,1-1-33 0 0,2 0-129 0 0,22-3-123 0 0,0 1 0 0 0,0 2 0 0 0,0 0 0 0 0,-1 2 0 0 0,1 0 0 0 0,0 2 0 0 0,-1 0 0 0 0,1 2 0 0 0,17 7 4 0 0,-38-12-12 0 0,0 0-1 0 0,0 1 1 0 0,0-1 0 0 0,0 1 0 0 0,0 0-1 0 0,0 0 1 0 0,0 0 0 0 0,-1 0 0 0 0,1 0-1 0 0,-1 1 1 0 0,0-1 0 0 0,0 1 0 0 0,1-1-1 0 0,-2 1 1 0 0,1 0 0 0 0,0 0 0 0 0,0 1 12 0 0,-2-2-3 0 0,-1 0 0 0 0,1 0 0 0 0,-1 0 1 0 0,0 0-1 0 0,0 0 0 0 0,0 0 0 0 0,0 0 1 0 0,0-1-1 0 0,0 1 0 0 0,0 0 0 0 0,-1-1 0 0 0,1 1 1 0 0,-1-1-1 0 0,1 1 0 0 0,-1-1 0 0 0,1 0 1 0 0,-1 0-1 0 0,0 1 0 0 0,1-1 0 0 0,-1-1 0 0 0,0 1 1 0 0,0 0-1 0 0,0 0 0 0 0,-1 0 3 0 0,-16 6 72 0 0,0 0 1 0 0,0-1-1 0 0,-1-1 1 0 0,0-1-1 0 0,0-1 0 0 0,0-1 1 0 0,0 0-1 0 0,-1-2 1 0 0,1 0-1 0 0,-10-2-72 0 0,-18-7 112 0 0,46 8-177 0 0,2 1-142 0 0,0 0-458 0 0,13-5-2102 0 0,1 1-3357 0 0,4 0-1804 0 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23.613"/>
    </inkml:context>
    <inkml:brush xml:id="br0">
      <inkml:brushProperty name="width" value="0.05" units="cm"/>
      <inkml:brushProperty name="height" value="0.05" units="cm"/>
      <inkml:brushProperty name="color" value="#004F8B"/>
    </inkml:brush>
  </inkml:definitions>
  <inkml:trace contextRef="#ctx0" brushRef="#br0">1 232 6447 0 0,'0'0'499'0'0,"1"-9"2374"0"0,14-49 8216 0 0,8 1-7958 0 0,10-34-10355 0 0,-29 75-8 0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21.709"/>
    </inkml:context>
    <inkml:brush xml:id="br0">
      <inkml:brushProperty name="width" value="0.05" units="cm"/>
      <inkml:brushProperty name="height" value="0.05" units="cm"/>
      <inkml:brushProperty name="color" value="#004F8B"/>
    </inkml:brush>
  </inkml:definitions>
  <inkml:trace contextRef="#ctx0" brushRef="#br0">1 714 10247 0 0,'0'0'466'0'0,"8"-1"162"0"0,9-7 304 0 0,-14 6-471 0 0,-1 0 1 0 0,0-1 0 0 0,0 0 0 0 0,0 1-1 0 0,0-1 1 0 0,-1 0 0 0 0,1 0 0 0 0,-1 0-1 0 0,0 0 1 0 0,0 0 0 0 0,0 0 0 0 0,0 0-1 0 0,0-1 1 0 0,-1 1 0 0 0,1 0 0 0 0,-1-1-1 0 0,0 1 1 0 0,0 0 0 0 0,0 0 0 0 0,0-1-1 0 0,-1 1 1 0 0,0-3-462 0 0,-18-153 4088 0 0,16 138-4064 0 0,1 0-1 0 0,1 0 1 0 0,2 0-1 0 0,0 0 1 0 0,0 0 0 0 0,2 0-1 0 0,1 0 1 0 0,1 1-1 0 0,0-1 1 0 0,2 1-1 0 0,0 1 1 0 0,1-1 0 0 0,1 1-1 0 0,1 1 1 0 0,0-1-1 0 0,2 2 1 0 0,0 0 0 0 0,1 0-1 0 0,14-14-23 0 0,59-30-1852 0 0,-78 55-496 0 0,-7 5-5956 0 0</inkml:trace>
  <inkml:trace contextRef="#ctx0" brushRef="#br0" timeOffset="715.105">404 311 12007 0 0,'0'0'547'0'0,"-1"2"-11"0"0,-45 98 1519 0 0,43-90-1784 0 0,0 0 1 0 0,1-1 0 0 0,1 1 0 0 0,-1 1 0 0 0,2-1 0 0 0,-1 0 0 0 0,1 0 0 0 0,1 0 0 0 0,0 0-1 0 0,1 0 1 0 0,1 7-272 0 0,-2-13 142 0 0,1 1 0 0 0,-1 0 0 0 0,1-1 0 0 0,1 1 0 0 0,-1-1 0 0 0,0 1 0 0 0,1-1-1 0 0,0 0 1 0 0,0 0 0 0 0,0-1 0 0 0,1 1 0 0 0,-1-1 0 0 0,1 1 0 0 0,0-1 0 0 0,0 0-1 0 0,0 0 1 0 0,0-1 0 0 0,0 1 0 0 0,1-1 0 0 0,-1 0 0 0 0,1 0 0 0 0,-1 0 0 0 0,1-1 0 0 0,3 1-142 0 0,-2 0 130 0 0,-1-1 0 0 0,1 0 1 0 0,0 0-1 0 0,0-1 0 0 0,-1 1 1 0 0,1-1-1 0 0,0-1 1 0 0,0 1-1 0 0,0-1 0 0 0,-1 0 1 0 0,1 0-1 0 0,0 0 1 0 0,-1-1-1 0 0,1 0 0 0 0,-1 0 1 0 0,0-1-1 0 0,0 1 1 0 0,0-1-1 0 0,0 0 0 0 0,3-2-130 0 0,-3 0 88 0 0,1 0 0 0 0,-1 0-1 0 0,0-1 1 0 0,-1 0-1 0 0,1 0 1 0 0,-1 0 0 0 0,0 0-1 0 0,0 0 1 0 0,-1-1-1 0 0,0 0 1 0 0,0 0-1 0 0,-1 1 1 0 0,0-2 0 0 0,0 1-1 0 0,0 0 1 0 0,0-5-88 0 0,-1-8 47 0 0,1 0 0 0 0,-2 0 1 0 0,-1 0-1 0 0,0-1 0 0 0,-2 1 1 0 0,0 1-1 0 0,-1-1 0 0 0,-1 0 1 0 0,-1 1-1 0 0,-2-3-47 0 0,0 9-22 0 0,4 10-4974 0 0,4 3 3294 0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25.958"/>
    </inkml:context>
    <inkml:brush xml:id="br0">
      <inkml:brushProperty name="width" value="0.05" units="cm"/>
      <inkml:brushProperty name="height" value="0.05" units="cm"/>
      <inkml:brushProperty name="color" value="#004F8B"/>
    </inkml:brush>
  </inkml:definitions>
  <inkml:trace contextRef="#ctx0" brushRef="#br0">1 528 17679 0 0,'0'0'399'0'0,"0"0"60"0"0,0 0 23 0 0,0 0-50 0 0,0 0-197 0 0,1 0 229 0 0,2 3-274 0 0,0-1 1 0 0,-1 1-1 0 0,0-1 1 0 0,1 1-1 0 0,-1 0 1 0 0,0 0-1 0 0,-1 0 1 0 0,1 0-1 0 0,0 0 1 0 0,-1 1-1 0 0,0-1 1 0 0,0 0-1 0 0,0 1 1 0 0,0-1-1 0 0,0 1 1 0 0,-1 0-191 0 0,5 11 457 0 0,-5-15-454 0 0,1 8 92 0 0,1 1 1 0 0,1-1 0 0 0,-1 0 0 0 0,1 0-1 0 0,1 0 1 0 0,-1 0 0 0 0,1-1 0 0 0,1 0-1 0 0,-1 1 1 0 0,1-2 0 0 0,1 1 0 0 0,-1 0-1 0 0,1-1 1 0 0,0 0 0 0 0,0 0 0 0 0,1-1-1 0 0,0 0 1 0 0,0 0 0 0 0,0 0 0 0 0,1-1-1 0 0,-1 0-95 0 0,37-15 1268 0 0,-36 4-1046 0 0,0 0-1 0 0,0-1 0 0 0,-1 0 0 0 0,1 0 0 0 0,-2-1 1 0 0,1 0-1 0 0,-1 0 0 0 0,-1-1 0 0 0,0 1 0 0 0,0-1 0 0 0,0-3-221 0 0,5-6 133 0 0,59-124 316 0 0,21-75-550 0 0,-84 182-1674 0 0,-5 30 891 0 0</inkml:trace>
  <inkml:trace contextRef="#ctx0" brushRef="#br0" timeOffset="315.726">552 1 10591 0 0,'0'0'819'0'0,"8"-1"1445"0"0,27 18 5660 0 0,-4 39-5927 0 0,-28-47-1496 0 0,13 30 38 0 0,-3 2-1 0 0,-1-1 0 0 0,-2 1 0 0 0,-1 1 0 0 0,-3 0 1 0 0,0 13-539 0 0,-3 9-15 0 0,-3 0 1 0 0,-3 1 0 0 0,-2-1 0 0 0,-3 0 0 0 0,-3-1-1 0 0,-7 16 15 0 0,16-68-156 0 0,0-1-175 0 0,0-1 0 0 0,-1 1 0 0 0,0 0-1 0 0,0-1 1 0 0,-1 0 0 0 0,0 1 0 0 0,-1-2 0 0 0,0 1 0 0 0,0 0-1 0 0,-2 0 332 0 0,1-2-1061 0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24.618"/>
    </inkml:context>
    <inkml:brush xml:id="br0">
      <inkml:brushProperty name="width" value="0.05" units="cm"/>
      <inkml:brushProperty name="height" value="0.05" units="cm"/>
      <inkml:brushProperty name="color" value="#004F8B"/>
    </inkml:brush>
  </inkml:definitions>
  <inkml:trace contextRef="#ctx0" brushRef="#br0">36 47 9671 0 0,'0'0'748'0'0,"-1"9"-194"0"0,-7 42 5431 0 0,-3 29-1201 0 0,-4 110-2410 0 0,15-187-2574 0 0,0 17-156 0 0,1-9-5885 0 0,-1-9-1199 0 0</inkml:trace>
  <inkml:trace contextRef="#ctx0" brushRef="#br0" timeOffset="485.532">114 57 16783 0 0,'-10'-12'1794'0'0,"-7"-7"-1509"0"0,6 7 2937 0 0,11 11-2674 0 0,0 1-136 0 0,0 0-26 0 0,4-2-341 0 0,0 0-1 0 0,0 1 1 0 0,1-1 0 0 0,-1 1 0 0 0,0-1 0 0 0,1 1 0 0 0,-1 0-1 0 0,1 1 1 0 0,0-1 0 0 0,-1 1 0 0 0,1 0 0 0 0,-1 0-1 0 0,1 1 1 0 0,0-1 0 0 0,-1 1 0 0 0,1 0 0 0 0,-1 0 0 0 0,0 1-1 0 0,1-1 1 0 0,0 1-45 0 0,6 1 25 0 0,-1-1-24 0 0,-1 0 1 0 0,0 1-1 0 0,0 0 0 0 0,0 0 0 0 0,0 1 0 0 0,0 0 1 0 0,-1 1-1 0 0,1-1 0 0 0,-1 2 0 0 0,4 3-1 0 0,-11-7 28 0 0,0 0-1 0 0,-1 0 0 0 0,1 0 1 0 0,-1 0-1 0 0,0 0 1 0 0,0 0-1 0 0,0 0 0 0 0,0 0 1 0 0,0 0-1 0 0,0 0 1 0 0,0 0-1 0 0,-1 0 0 0 0,1 0 1 0 0,-1 0-1 0 0,1 0 1 0 0,-1 0-1 0 0,0 0 1 0 0,1-1-1 0 0,-1 1 0 0 0,0 0 1 0 0,-1 0-1 0 0,1-1 1 0 0,0 1-1 0 0,0 0 0 0 0,-1-1 1 0 0,1 0-1 0 0,-1 1 1 0 0,1-1-1 0 0,-1 0 0 0 0,1 0 1 0 0,-1 1-1 0 0,0-1 1 0 0,0-1-1 0 0,0 1-27 0 0,2 0 15 0 0,-1-1 1 0 0,1 0-1 0 0,-1 0 0 0 0,1 0 0 0 0,0 1 0 0 0,-1-1 1 0 0,1 0-1 0 0,-1 1 0 0 0,1-1 0 0 0,0 0 1 0 0,-1 1-1 0 0,1-1 0 0 0,0 1 0 0 0,-1-1 1 0 0,1 0-1 0 0,0 1 0 0 0,-1-1 0 0 0,1 1 0 0 0,0-1 1 0 0,0 1-1 0 0,0-1 0 0 0,-1 1 0 0 0,1-1 1 0 0,0 1-1 0 0,0-1 0 0 0,0 1 0 0 0,0-1 1 0 0,0 1-1 0 0,0-1 0 0 0,0 1 0 0 0,0-1 0 0 0,0 1 1 0 0,0 0-1 0 0,1-1 0 0 0,-1 1 0 0 0,0-1 1 0 0,0 1-1 0 0,0-1 0 0 0,1 0 0 0 0,-1 1 1 0 0,0-1-1 0 0,0 1 0 0 0,1-1 0 0 0,-1 1 0 0 0,0-1 1 0 0,1 0-1 0 0,-1 1 0 0 0,1-1 0 0 0,-1 0 1 0 0,0 1-1 0 0,1-1 0 0 0,-1 0 0 0 0,1 1 1 0 0,-1-1-1 0 0,1 0 0 0 0,-1 0 0 0 0,1 0 0 0 0,-1 0 1 0 0,1 1-16 0 0,1 0-51 0 0,5 5 110 0 0,1-1-1 0 0,-1 1 0 0 0,0 1 1 0 0,0 0-1 0 0,-1 0 0 0 0,0 0 1 0 0,0 1-1 0 0,-1-1 1 0 0,0 1-1 0 0,0 1 0 0 0,0-1 1 0 0,-1 1-1 0 0,-1 0 1 0 0,0 0-1 0 0,0 0 0 0 0,0 0 1 0 0,-1 0-1 0 0,-1 0 1 0 0,0 1-1 0 0,1 6-58 0 0,-3-12 60 0 0,-1 0 0 0 0,1-1 0 0 0,0 1 0 0 0,-1 0-1 0 0,0 0 1 0 0,0-1 0 0 0,0 1 0 0 0,0-1 0 0 0,-1 1 0 0 0,1-1 0 0 0,-1 0-1 0 0,0 0 1 0 0,0 0 0 0 0,0 0 0 0 0,0-1 0 0 0,0 1 0 0 0,-1-1 0 0 0,1 0 0 0 0,-1 0-1 0 0,1 0 1 0 0,-1-1 0 0 0,0 1 0 0 0,0-1 0 0 0,0 0 0 0 0,0 0 0 0 0,0 0 0 0 0,-3 0-61 0 0,-7 1 21 0 0,0 0-1 0 0,0-1 1 0 0,0 0-1 0 0,-1-2 0 0 0,1 1 1 0 0,0-2-1 0 0,-6-1-19 0 0,-7-1-705 0 0,26 4 402 0 0,1 0-105 0 0,0 0-436 0 0,0 0-188 0 0,0 0-37 0 0,18 8-2467 0 0,5 0-3325 0 0,-9-4 675 0 0</inkml:trace>
  <inkml:trace contextRef="#ctx0" brushRef="#br0" timeOffset="752.621">364 595 17247 0 0,'0'0'794'0'0,"0"0"-22"0"0,6-5-466 0 0,3-2 384 0 0,0 0 1 0 0,-1-1-1 0 0,0 0 0 0 0,0 0 0 0 0,-1-1 0 0 0,0 0 0 0 0,-1-1 0 0 0,0 1 1 0 0,0-1-1 0 0,-1 0 0 0 0,2-6-690 0 0,26-74-1378 0 0,-8 20-7096 0 0,-18 55 1198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00.847"/>
    </inkml:context>
    <inkml:brush xml:id="br0">
      <inkml:brushProperty name="width" value="0.05" units="cm"/>
      <inkml:brushProperty name="height" value="0.05" units="cm"/>
      <inkml:brushProperty name="color" value="#004F8B"/>
    </inkml:brush>
  </inkml:definitions>
  <inkml:trace contextRef="#ctx0" brushRef="#br0">8 375 9671 0 0,'0'0'748'0'0,"-2"1"-309"0"0,-4 8 9005 0 0,33 136-6607 0 0,-9-76-2468 0 0,-6-11-206 0 0,-2-1 0 0 0,-3 1-1 0 0,0 38-162 0 0,-9-79-85 0 0,2-16-416 0 0,0-1-186 0 0,-4-7-6171 0 0,-1-1 24 0 0</inkml:trace>
  <inkml:trace contextRef="#ctx0" brushRef="#br0" timeOffset="326.334">15 235 10591 0 0,'0'0'819'0'0,"-11"-1"-624"0"0,9 0 7511 0 0,13-2-7665 0 0,0 1-1 0 0,0 0 1 0 0,1 0 0 0 0,-1 2-1 0 0,0-1 1 0 0,1 1 0 0 0,-1 1-1 0 0,0 0 1 0 0,0 1-1 0 0,0 0 1 0 0,0 0 0 0 0,0 2-1 0 0,1-1-40 0 0,-6-1 9 0 0,-1 0-1 0 0,1 0 1 0 0,-1 0 0 0 0,1 1-1 0 0,-1 0 1 0 0,0 0 0 0 0,0 0-1 0 0,0 0 1 0 0,-1 1 0 0 0,1 0-1 0 0,-1 0 1 0 0,0 0 0 0 0,0 0-1 0 0,0 1 1 0 0,-1 0 0 0 0,1 0-1 0 0,-1 0 1 0 0,0 0-1 0 0,-1 0 1 0 0,1 0 0 0 0,-1 1-1 0 0,0-1 1 0 0,0 1 0 0 0,-1 0-1 0 0,0 0 1 0 0,0-1 0 0 0,0 1-1 0 0,0 0 1 0 0,-1 0 0 0 0,0 0-1 0 0,-1 0 1 0 0,1 0 0 0 0,-1 1-9 0 0,0-1 79 0 0,1-1 0 0 0,-1 1 0 0 0,-1 0 1 0 0,1 0-1 0 0,-1-1 0 0 0,0 1 1 0 0,0 0-1 0 0,-1-1 0 0 0,1 0 0 0 0,-1 0 1 0 0,0 0-1 0 0,-1 0 0 0 0,1 0 1 0 0,-1-1-1 0 0,0 1 0 0 0,0-1 1 0 0,-1 0-1 0 0,1 0 0 0 0,-1-1 0 0 0,0 1 1 0 0,0-1-1 0 0,0 0 0 0 0,0 0 1 0 0,0-1-1 0 0,-1 1 0 0 0,1-1 0 0 0,-1 0 1 0 0,0-1-1 0 0,1 0 0 0 0,-1 0 1 0 0,0 0-1 0 0,0 0 0 0 0,0-1 0 0 0,-3 0-79 0 0,7 0-60 0 0,0-1-1 0 0,1 1 1 0 0,-1-1-1 0 0,0 1 1 0 0,0-1-1 0 0,0 0 0 0 0,0 0 1 0 0,1 0-1 0 0,-1 0 1 0 0,0 0-1 0 0,1 0 1 0 0,-1 0-1 0 0,1-1 0 0 0,-1 1 1 0 0,1-1-1 0 0,0 1 1 0 0,-1-1-1 0 0,1 1 1 0 0,0-1-1 0 0,0 0 1 0 0,0 1-1 0 0,0-1 0 0 0,0 0 1 0 0,1 0-1 0 0,-1 0 1 0 0,1 0-1 0 0,-1 0 1 0 0,1 0-1 0 0,-1 0 0 0 0,1 0 1 0 0,0 1-1 0 0,0-1 1 0 0,0 0-1 0 0,0 0 1 0 0,1-2 60 0 0,3-5-1478 0 0</inkml:trace>
  <inkml:trace contextRef="#ctx0" brushRef="#br0" timeOffset="605.108">329 308 8287 0 0,'0'2'639'0'0,"-2"14"781"0"0,1 0 0 0 0,1 0 1 0 0,0 0-1 0 0,1 0 0 0 0,1 0 0 0 0,3 12-1420 0 0,9 23 142 0 0,-14-50 2 0 0,0-1 17 0 0,0 0-8 0 0,0 0 2 0 0,0 0 12 0 0,0 0 7 0 0,0 0 2 0 0,0 0 20 0 0,0 0 84 0 0,0 0 38 0 0,0 0 8 0 0,24-99 2313 0 0,-23 96-2620 0 0,-1 1-1 0 0,1-1 1 0 0,1 1 0 0 0,-1-1-1 0 0,0 1 1 0 0,1 0 0 0 0,-1-1 0 0 0,1 1-1 0 0,-1 0 1 0 0,1 0 0 0 0,0 0-1 0 0,0 1 1 0 0,0-1 0 0 0,0 0 0 0 0,1 1-1 0 0,-1-1 1 0 0,0 1 0 0 0,1-1-1 0 0,-1 1 1 0 0,0 0 0 0 0,1 0 0 0 0,0 0-1 0 0,-1 1 1 0 0,1-1 0 0 0,-1 1-1 0 0,1-1 1 0 0,2 1-19 0 0,23-3-1637 0 0,-18 3 714 0 0</inkml:trace>
  <inkml:trace contextRef="#ctx0" brushRef="#br0" timeOffset="901.385">666 419 3679 0 0,'0'0'167'0'0,"2"0"-7"0"0,4-1 468 0 0,1 0 0 0 0,-1 0-1 0 0,1-1 1 0 0,-1 0 0 0 0,0 0-1 0 0,0 0 1 0 0,0-1 0 0 0,0 0 0 0 0,-1 0-1 0 0,1-1 1 0 0,-1 0 0 0 0,0 0-1 0 0,0 0 1 0 0,0 0 0 0 0,0-1 0 0 0,3-4-628 0 0,21-30-511 0 0,-27 36 560 0 0,-1 1 0 0 0,1 0 0 0 0,0 0 0 0 0,-1-1 0 0 0,1 1 0 0 0,-1-1 0 0 0,0 1 0 0 0,0-1 0 0 0,0 0 0 0 0,0 1 0 0 0,-1-1 0 0 0,1 0 1 0 0,-1 0-1 0 0,1 1 0 0 0,-1-1 0 0 0,0 0 0 0 0,0 0 0 0 0,0 0 0 0 0,-1 1 0 0 0,1-1 0 0 0,-1 0 0 0 0,1 0 0 0 0,-1 0 0 0 0,0 1 0 0 0,0-1 0 0 0,0 1 0 0 0,0-1 0 0 0,-1 1 0 0 0,1-1 0 0 0,-1 1 0 0 0,1 0 0 0 0,-1-1 0 0 0,0 1 0 0 0,0 0 0 0 0,0 0 0 0 0,0 0 0 0 0,0 1 0 0 0,-1-1 0 0 0,1 0 0 0 0,0 1 0 0 0,-1 0 0 0 0,1-1 0 0 0,-1 1 0 0 0,0 0 0 0 0,1 0 0 0 0,-1 0 0 0 0,0 1 0 0 0,0-1 0 0 0,1 1 0 0 0,-1-1 0 0 0,0 1 0 0 0,0 0 0 0 0,0 0 0 0 0,1 0 0 0 0,-2 1-49 0 0,-8 3 454 0 0,0 0 0 0 0,1 1 0 0 0,-1 1 0 0 0,1 0 0 0 0,0 1 0 0 0,1 0 1 0 0,-1 0-1 0 0,1 1 0 0 0,1 0 0 0 0,0 1 0 0 0,0 0 0 0 0,1 1 0 0 0,0-1 0 0 0,0 2 0 0 0,-3 6-454 0 0,8-13 72 0 0,1 0 1 0 0,0 0-1 0 0,0 0 0 0 0,0 0 1 0 0,0 0-1 0 0,1 1 1 0 0,-1-1-1 0 0,1 0 0 0 0,0 1 1 0 0,1 0-1 0 0,-1-1 1 0 0,1 1-1 0 0,0-1 0 0 0,0 1 1 0 0,0-1-1 0 0,1 1 1 0 0,0-1-1 0 0,-1 1 0 0 0,2-1 1 0 0,-1 1-1 0 0,0-1 0 0 0,1 0 1 0 0,0 1-1 0 0,0-1 1 0 0,0 0-1 0 0,1 0 0 0 0,0 1-72 0 0,4 3 9 0 0,0 0 0 0 0,0 0 0 0 0,0 0 0 0 0,1-1 0 0 0,1 0 0 0 0,-1-1 0 0 0,1 0 0 0 0,0 0 0 0 0,0 0 0 0 0,1-2 0 0 0,-1 1 0 0 0,1-1 0 0 0,0 0 0 0 0,1-1 0 0 0,-1 0 0 0 0,2-1-9 0 0,-3 0-299 0 0,1-1 0 0 0,-1 0 0 0 0,1-1 0 0 0,-1 0 0 0 0,1 0 0 0 0,-1-1 0 0 0,0-1 0 0 0,1 1 0 0 0,-1-1 0 0 0,0-1 0 0 0,9-3 299 0 0,4-4-1416 0 0</inkml:trace>
  <inkml:trace contextRef="#ctx0" brushRef="#br0" timeOffset="1307.954">1030 43 15031 0 0,'0'0'687'0'0,"0"0"-16"0"0,1 2-431 0 0,44 268 6570 0 0,-42-260-6709 0 0,0 4-25 0 0,1-1 0 0 0,0 0 0 0 0,1 0 0 0 0,0 0-1 0 0,1 0 1 0 0,1-1 0 0 0,1 1-76 0 0,-51-43 49 0 0,38 27-49 0 0,1 0 0 0 0,-1 0 0 0 0,1 1-1 0 0,-1-1 1 0 0,0 1 0 0 0,0 1-1 0 0,0-1 1 0 0,0 1 0 0 0,0-1 0 0 0,0 2-1 0 0,0-1 1 0 0,-1 0 0 0 0,1 1-1 0 0,0 0 1 0 0,0 0 0 0 0,-1 1 0 0 0,1-1-1 0 0,0 1 1 0 0,0 0 0 0 0,0 1-1 0 0,0-1 1 0 0,0 1 0 0 0,0 0-1 0 0,0 0 1 0 0,1 1 0 0 0,-1-1 0 0 0,0 1-1 0 0,1 0 1 0 0,0 0 0 0 0,0 1-1 0 0,0-1 1 0 0,0 1 0 0 0,3-1 33 0 0,-1 0 1 0 0,1 0-1 0 0,-1 1 0 0 0,1-1 0 0 0,0 0 1 0 0,1 1-1 0 0,-1-1 0 0 0,1 1 0 0 0,-1-1 1 0 0,1 0-1 0 0,0 1 0 0 0,0-1 0 0 0,0 1 1 0 0,1-1-1 0 0,-1 1 0 0 0,1-1 0 0 0,0 1 1 0 0,0-1-1 0 0,0 0 0 0 0,1 0 0 0 0,-1 0 0 0 0,1 1 1 0 0,-1-1-1 0 0,1 0 0 0 0,0-1 0 0 0,0 1 1 0 0,0 0-1 0 0,1-1 0 0 0,-1 1 0 0 0,1-1 1 0 0,-1 1-1 0 0,1-1 0 0 0,0 0 0 0 0,0 0 1 0 0,0-1-1 0 0,0 1 0 0 0,0-1 0 0 0,0 1 1 0 0,0-1-1 0 0,1 0 0 0 0,-1 0 0 0 0,0 0 1 0 0,1-1-1 0 0,-1 1 0 0 0,4-1-33 0 0,8 1-151 0 0,0-1 1 0 0,1-1-1 0 0,-1-1 0 0 0,0 0 0 0 0,0-1 1 0 0,-1-1-1 0 0,1 0 0 0 0,-1-1 0 0 0,0 0 1 0 0,0-1-1 0 0,0-1 0 0 0,-1 0 0 0 0,0-1 0 0 0,3-2 151 0 0,11-13-3890 0 0,-17 12-3389 0 0</inkml:trace>
  <inkml:trace contextRef="#ctx0" brushRef="#br0" timeOffset="1495.914">1273 372 13615 0 0,'0'0'628'0'0,"0"0"-17"0"0,-2 7-370 0 0,2 1 363 0 0,1-1 1 0 0,-1 0-1 0 0,1 0 0 0 0,1 0 0 0 0,-1 0 0 0 0,1 0 0 0 0,1 0 0 0 0,-1 0 0 0 0,1-1 1 0 0,2 4-605 0 0,12 29 668 0 0,-17-38-924 0 0,0-1-855 0 0,0 0-336 0 0</inkml:trace>
  <inkml:trace contextRef="#ctx0" brushRef="#br0" timeOffset="1742.636">1326 266 10591 0 0,'0'0'472'0'0,"-7"5"96"0"0,-2 1-456 0 0,-2 0-112 0 0,1-2 0 0 0,1 0 0 0 0,0 1 1392 0 0,9-5 256 0 0,0 0 48 0 0,0 0 16 0 0,0 0-1360 0 0,0 0-280 0 0,11 1-72 0 0,0-1 0 0 0,3 0-880 0 0,2-1-208 0 0</inkml:trace>
  <inkml:trace contextRef="#ctx0" brushRef="#br0" timeOffset="2005.286">1583 274 7367 0 0,'0'0'568'0'0,"0"0"-42"0"0,-1-1 1208 0 0,-60 4 7925 0 0,55-1-9403 0 0,0 0 0 0 0,1 0 1 0 0,-1 1-1 0 0,1-1 0 0 0,0 1 0 0 0,0 1 0 0 0,0-1 0 0 0,0 1 0 0 0,1-1 0 0 0,-1 1 0 0 0,1 0 0 0 0,0 1 0 0 0,0-1 0 0 0,-1 4-256 0 0,1-4 54 0 0,1 0 0 0 0,0 1-1 0 0,0-1 1 0 0,1 1 0 0 0,-1 0-1 0 0,1 0 1 0 0,0 0 0 0 0,0 0 0 0 0,1 0-1 0 0,0 0 1 0 0,0 0 0 0 0,0 1-1 0 0,0-1 1 0 0,1 1 0 0 0,0-1 0 0 0,0 0-1 0 0,0 1 1 0 0,1-1 0 0 0,0 0-1 0 0,0 1 1 0 0,0-1 0 0 0,0 0 0 0 0,1 0-1 0 0,0 0 1 0 0,0 0 0 0 0,1 0-1 0 0,-1 0 1 0 0,1-1 0 0 0,0 1 0 0 0,0-1-1 0 0,1 0 1 0 0,-1 0 0 0 0,1 0-1 0 0,0 0 1 0 0,0-1 0 0 0,0 1 0 0 0,0-1-1 0 0,1 0 1 0 0,-1 0 0 0 0,1-1-1 0 0,0 1 1 0 0,3 0-54 0 0,0-1-170 0 0,-1 0 0 0 0,1-1 0 0 0,0 0-1 0 0,-1 0 1 0 0,1-1 0 0 0,0 0 0 0 0,0 0 0 0 0,0 0 0 0 0,-1-1 0 0 0,1-1-1 0 0,0 1 1 0 0,-1-1 0 0 0,1-1 0 0 0,-1 1 0 0 0,0-1 0 0 0,0 0-1 0 0,0-1 1 0 0,0 0 0 0 0,0 0 0 0 0,-1-1 0 0 0,4-2 170 0 0,7-9-1531 0 0</inkml:trace>
  <inkml:trace contextRef="#ctx0" brushRef="#br0" timeOffset="2377.228">1843 0 19807 0 0,'-1'1'455'0'0,"-6"12"-161"0"0,1 0-1 0 0,0 0 1 0 0,1 0 0 0 0,0 1 0 0 0,1 0-1 0 0,1 0 1 0 0,0 0 0 0 0,1 0 0 0 0,0 0-1 0 0,1 0 1 0 0,1 7-294 0 0,0-13 323 0 0,-2 120 1388 0 0,3-89-1693 0 0,-2 0 0 0 0,-1 0 1 0 0,-6 33-19 0 0,7-71-223 0 0,1-1-50 0 0,-14 1-1382 0 0,-25-29-2343 0 0,17 5 790 0 0,22 22 3100 0 0,0 1 38 0 0,0 0 64 0 0,0-2 156 0 0,0-1 1 0 0,0 1 0 0 0,1-1-1 0 0,-1 1 1 0 0,1 0 0 0 0,0-1-1 0 0,-1 1 1 0 0,1-1 0 0 0,0 1-1 0 0,1 0 1 0 0,-1 0 0 0 0,0-1-1 0 0,1 1 1 0 0,-1 0-1 0 0,1 0 1 0 0,-1 1 0 0 0,1-1-1 0 0,0 0 1 0 0,0 0 0 0 0,0 1-1 0 0,0-1 1 0 0,0 1 0 0 0,0 0-1 0 0,1 0 1 0 0,-1-1 0 0 0,0 2-1 0 0,1-1 1 0 0,-1 0 0 0 0,0 0-1 0 0,3 0-150 0 0,76-7 1754 0 0,-34 9-1689 0 0,-36 1-47 0 0,0-1 1 0 0,0 0-1 0 0,0 0 0 0 0,0-1 0 0 0,0-1 1 0 0,1 0-1 0 0,-1-1 0 0 0,0 0 0 0 0,-1 0 1 0 0,1-1-1 0 0,0-1 0 0 0,-1 0 0 0 0,1 0 1 0 0,-1-1-1 0 0,0 0 0 0 0,5-5-18 0 0,4-12 0 0 0,-20-3 85 0 0,0 23-41 0 0,0-1-1 0 0,0 1 0 0 0,0-1 0 0 0,-1 1 1 0 0,1-1-1 0 0,0 1 0 0 0,-1 0 0 0 0,0 0 1 0 0,1 0-1 0 0,-1 0 0 0 0,0 0 0 0 0,0 0 1 0 0,0 0-1 0 0,0 1 0 0 0,0-1 0 0 0,-1 1 1 0 0,1-1-1 0 0,0 1 0 0 0,-1 0 0 0 0,1 0 1 0 0,-1 0-1 0 0,1 0 0 0 0,-1 1 0 0 0,1-1 0 0 0,-1 1 1 0 0,0-1-1 0 0,1 1 0 0 0,-1 0 0 0 0,0 0 1 0 0,1 0-1 0 0,-1 0 0 0 0,0 1 0 0 0,1-1 1 0 0,-1 1-1 0 0,0-1 0 0 0,1 1 0 0 0,-3 1-43 0 0,1-1 89 0 0,-1 1-1 0 0,0 0 1 0 0,1 1 0 0 0,-1-1-1 0 0,1 1 1 0 0,0-1-1 0 0,0 1 1 0 0,0 1-1 0 0,0-1 1 0 0,0 0 0 0 0,1 1-1 0 0,-1 0 1 0 0,1 0-1 0 0,0 0 1 0 0,0 0-1 0 0,1 1 1 0 0,-1-1 0 0 0,1 1-1 0 0,-2 3-88 0 0,3-3 24 0 0,-1 0 1 0 0,1-1-1 0 0,0 1 0 0 0,1 0 0 0 0,-1 0 1 0 0,1 0-1 0 0,0-1 0 0 0,0 1 0 0 0,0 0 1 0 0,1 0-1 0 0,0 0 0 0 0,0-1 0 0 0,0 1 1 0 0,0 0-1 0 0,1-1 0 0 0,0 1 0 0 0,0-1 1 0 0,0 1-1 0 0,0-1 0 0 0,1 0 0 0 0,-1 0 1 0 0,1 0-1 0 0,0 0 0 0 0,1-1 0 0 0,-1 1 1 0 0,0-1-1 0 0,1 0 0 0 0,0 0 0 0 0,0 0 1 0 0,0 0-1 0 0,0-1 0 0 0,1 1-24 0 0,0 0-87 0 0,0 0-1 0 0,1-1 1 0 0,-1 1-1 0 0,1-1 1 0 0,-1 0 0 0 0,1-1-1 0 0,0 0 1 0 0,0 1-1 0 0,-1-2 1 0 0,1 1 0 0 0,0-1-1 0 0,0 0 1 0 0,0 0-1 0 0,0 0 1 0 0,0-1 0 0 0,0 0-1 0 0,0 0 1 0 0,-1 0-1 0 0,1-1 1 0 0,2-1 87 0 0,3-2-757 0 0,-1-1-1 0 0,0 0 1 0 0,0-1 0 0 0,-1 0 0 0 0,0 0-1 0 0,0-1 1 0 0,-1 0 0 0 0,1-1-1 0 0,2-5 758 0 0,7-6-6788 0 0</inkml:trace>
  <inkml:trace contextRef="#ctx0" brushRef="#br0" timeOffset="2720.491">2405 80 10135 0 0,'0'0'778'0'0,"0"2"-506"0"0,0 29 3214 0 0,1 49 2184 0 0,19 39-2476 0 0,-17-113-3182 0 0,-1 0 0 0 0,1-1 0 0 0,0 1 0 0 0,1-1 0 0 0,-1 0 0 0 0,1 1 0 0 0,0-2 0 0 0,0 1 0 0 0,0 0 0 0 0,1-1 0 0 0,0 0 0 0 0,0 0 0 0 0,0 0 0 0 0,0-1 0 0 0,0 1 0 0 0,1-1 0 0 0,0-1 0 0 0,5 3-12 0 0,-4-4 0 0 0,-1-3-12 0 0,-4-4-36 0 0,-4 2 9 0 0,0 1 1 0 0,0-1-1 0 0,0 1 0 0 0,0-1 1 0 0,-1 1-1 0 0,1 0 0 0 0,-1 0 0 0 0,0 0 1 0 0,0 0-1 0 0,0 1 0 0 0,0-1 1 0 0,-1 1-1 0 0,1 0 0 0 0,-1 0 0 0 0,1 0 1 0 0,-1 0-1 0 0,0 1 0 0 0,1-1 0 0 0,-1 1 1 0 0,0 0-1 0 0,-3-1 39 0 0,6 2-12 0 0,-13-3-272 0 0,1 0 0 0 0,-1 0 0 0 0,0 1 1 0 0,0 1-1 0 0,0 0 0 0 0,0 1 0 0 0,-13 2 284 0 0,21-1 66 0 0,0 1 0 0 0,1-1 0 0 0,0 1 0 0 0,-1 0 0 0 0,1 0 0 0 0,0 1 0 0 0,0-1 0 0 0,0 1 0 0 0,0 0 0 0 0,1 1 0 0 0,-1-1 0 0 0,1 1 1 0 0,0 0-1 0 0,0 0 0 0 0,0 0 0 0 0,1 1 0 0 0,-1-1 0 0 0,1 1 0 0 0,0 0 0 0 0,0 0 0 0 0,1 0 0 0 0,-1 0 0 0 0,1 0 0 0 0,1 1 0 0 0,-1 0-66 0 0,1-3 115 0 0,1-1 0 0 0,0 0 1 0 0,0 1-1 0 0,0-1 0 0 0,0 0 1 0 0,0 1-1 0 0,0-1 0 0 0,1 0 1 0 0,-1 1-1 0 0,1-1 0 0 0,0 0 1 0 0,0 0-1 0 0,0 0 0 0 0,0 0 0 0 0,0 1 1 0 0,0-1-1 0 0,0-1 0 0 0,1 1 1 0 0,-1 0-1 0 0,1 0 0 0 0,-1 0 1 0 0,1-1-1 0 0,0 1 0 0 0,-1-1 0 0 0,1 1 1 0 0,0-1-1 0 0,0 0 0 0 0,0 0 1 0 0,0 0-1 0 0,1 0 0 0 0,0 1-115 0 0,72 15 1439 0 0,-62-16-1468 0 0,0-1 1 0 0,0 0-1 0 0,0-1 0 0 0,0 0 0 0 0,0-1 1 0 0,0 0-1 0 0,0-1 0 0 0,0-1 0 0 0,-1 0 0 0 0,1 0 1 0 0,-1-2-1 0 0,0 1 0 0 0,-1-1 0 0 0,9-6 29 0 0,-5-6-1438 0 0,-8 4-5689 0 0,-5 4-881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49:34.489"/>
    </inkml:context>
    <inkml:brush xml:id="br0">
      <inkml:brushProperty name="width" value="0.05" units="cm"/>
      <inkml:brushProperty name="height" value="0.05" units="cm"/>
      <inkml:brushProperty name="color" value="#004F8B"/>
    </inkml:brush>
  </inkml:definitions>
  <inkml:trace contextRef="#ctx0" brushRef="#br0">70 797 14743 0 0,'0'0'1136'0'0,"0"0"-476"0"0,0 0 780 0 0,0 0 415 0 0,0 0 86 0 0,0 0-157 0 0,0 0-707 0 0,0 0-311 0 0,-1 8 1118 0 0,1-6-1645 0 0,0 0-839 0 0,0 0-7414 0 0,2-9-130 0 0</inkml:trace>
  <inkml:trace contextRef="#ctx0" brushRef="#br0" timeOffset="156.492">23 599 11055 0 0,'-7'4'1144'0'0,"-8"-1"1170"0"0,17-12 2712 0 0,20-15 2266 0 0,0 4-8679 0 0,-16 13-170 0 0</inkml:trace>
  <inkml:trace contextRef="#ctx0" brushRef="#br0" timeOffset="52876.333">721 1018 5983 0 0,'0'0'464'0'0,"0"0"-54"0"0,0 0 906 0 0,0 0 424 0 0,0 0 85 0 0,0 0-122 0 0,-3-17 2566 0 0,-24-47 3700 0 0,3 14-6121 0 0,18 19-1652 0 0,1-1 0 0 0,1 1 0 0 0,2-1-1 0 0,1 0 1 0 0,2 0 0 0 0,1 1 0 0 0,1-1 0 0 0,2 1 0 0 0,4-12-196 0 0,-5 21-2 0 0,0 0 1 0 0,2 1-1 0 0,1 0 0 0 0,1 1 1 0 0,0-1-1 0 0,1 1 1 0 0,2 1-1 0 0,0 0 0 0 0,1 0 1 0 0,12-14 1 0 0,27-2-1374 0 0,-32 27-1861 0 0,0 1-3811 0 0,-8 3-574 0 0</inkml:trace>
  <inkml:trace contextRef="#ctx0" brushRef="#br0" timeOffset="53906.921">1130 500 5063 0 0,'0'0'232'0'0,"-1"-1"-13"0"0,-1-3 173 0 0,1 3 1403 0 0,1 1 603 0 0,0 0 112 0 0,0 0-250 0 0,0 0-1120 0 0,-3 2-1032 0 0,1-1 1 0 0,0 1-1 0 0,-1 0 1 0 0,1 0-1 0 0,0 0 1 0 0,0 0-1 0 0,0 1 1 0 0,0-1-1 0 0,0 1 1 0 0,1-1 0 0 0,-1 1-1 0 0,1-1 1 0 0,0 1-1 0 0,-1 0 1 0 0,1-1-1 0 0,1 1 1 0 0,-1 0-1 0 0,0 0 1 0 0,1 0-1 0 0,-1 0 1 0 0,1 0 0 0 0,0 0-1 0 0,0 0 1 0 0,0 0-1 0 0,0 2-108 0 0,0-4 36 0 0,-3 26 185 0 0,0-6 74 0 0,0 1 0 0 0,1 0-1 0 0,1 0 1 0 0,1-1 0 0 0,1 1-1 0 0,1 0 1 0 0,1 0 0 0 0,1-1-1 0 0,1 0 1 0 0,3 9-295 0 0,-7-26 73 0 0,0-1-1 0 0,0 1 1 0 0,0-1 0 0 0,1 0-1 0 0,-1 1 1 0 0,1-1 0 0 0,0 0-1 0 0,0 0 1 0 0,0 0 0 0 0,0 0-1 0 0,1 0 1 0 0,-1-1 0 0 0,1 1-1 0 0,0-1 1 0 0,-1 1 0 0 0,1-1-1 0 0,0 0 1 0 0,0 0 0 0 0,1 0-1 0 0,-1-1 1 0 0,0 1 0 0 0,0-1 0 0 0,1 0-1 0 0,-1 0 1 0 0,1 0 0 0 0,-1 0-1 0 0,1 0 1 0 0,0-1 0 0 0,-1 0-1 0 0,1 0 1 0 0,0 0 0 0 0,-1 0-1 0 0,1 0 1 0 0,-1-1 0 0 0,1 1-1 0 0,-1-1 1 0 0,1 0-73 0 0,4-6 62 0 0,0 0 0 0 0,0 0 0 0 0,-1 0 1 0 0,0-1-1 0 0,-1 0 0 0 0,0 0 0 0 0,0-1 0 0 0,-1 0 0 0 0,0 0 0 0 0,0 0 0 0 0,-1 0 0 0 0,0-1 0 0 0,-1 0 0 0 0,0 0 1 0 0,-1 0-1 0 0,0 0 0 0 0,0 0 0 0 0,-1 0 0 0 0,-1 0 0 0 0,1-1 0 0 0,-2-6-62 0 0,3 0-110 0 0,-1 0 0 0 0,0 0-1 0 0,-2 1 1 0 0,0-1 0 0 0,0 0-1 0 0,-2 1 1 0 0,0-1 0 0 0,-1 1 0 0 0,0 0-1 0 0,-2 0 1 0 0,0 0 0 0 0,0 1-1 0 0,-1-1 1 0 0,-2 1 110 0 0,0 7-2054 0 0,2 9-4609 0 0,1 1-92 0 0</inkml:trace>
  <inkml:trace contextRef="#ctx0" brushRef="#br0" timeOffset="54361.52">1571 770 14567 0 0,'0'0'664'0'0,"-3"8"230"0"0,0 1-614 0 0,0 0 0 0 0,1 0 0 0 0,1 0 0 0 0,-1 0 1 0 0,2 0-1 0 0,-1 1 0 0 0,1-1 0 0 0,0 0 0 0 0,1 0 0 0 0,0 0 1 0 0,1 1-1 0 0,0-1 0 0 0,0 0 0 0 0,2 3-280 0 0,0-5-1117 0 0,-3-6 418 0 0</inkml:trace>
  <inkml:trace contextRef="#ctx0" brushRef="#br0" timeOffset="54691.057">1888 994 7831 0 0,'0'0'603'0'0,"0"0"-139"0"0,0 0 892 0 0,0 0 432 0 0,0 0 89 0 0,0 0-117 0 0,0 0-538 0 0,7-5 691 0 0,2-3-1325 0 0,-1-1 1 0 0,1 0 0 0 0,-2 0-1 0 0,1-1 1 0 0,-1 0-1 0 0,-1-1 1 0 0,0 0 0 0 0,0 0-1 0 0,2-7-588 0 0,-5 12-397 0 0,12-35 1390 0 0,-14 26-2985 0 0,-2 1-3389 0 0,-2 4-2066 0 0</inkml:trace>
  <inkml:trace contextRef="#ctx0" brushRef="#br0" timeOffset="55733.45">2299 490 3223 0 0,'0'2'240'0'0,"-8"62"9312"0"0,3 1-4675 0 0,7 134-1764 0 0,7-151-4988 0 0,-8-47-2838 0 0,-1-1-1497 0 0</inkml:trace>
  <inkml:trace contextRef="#ctx0" brushRef="#br0" timeOffset="56188.697">2307 511 7831 0 0,'0'0'603'0'0,"-3"-7"1978"0"0,10-19 7535 0 0,19 14-8252 0 0,36 11-2497 0 0,-52 2 652 0 0,-3-1-54 0 0,-1 1 1 0 0,1 0-1 0 0,0 0 0 0 0,-1 0 0 0 0,1 1 1 0 0,-1 0-1 0 0,1 0 0 0 0,-1 1 1 0 0,0 0-1 0 0,0 0 0 0 0,2 1 35 0 0,-7-1 18 0 0,-1 0-1 0 0,1-1 1 0 0,0 1 0 0 0,-1 0-1 0 0,1 0 1 0 0,-1 0-1 0 0,0 0 1 0 0,0 0-1 0 0,0-1 1 0 0,0 1 0 0 0,-1 0-1 0 0,1 0 1 0 0,-1 0-1 0 0,0 0 1 0 0,0-1 0 0 0,0 1-1 0 0,0 0 1 0 0,0-1-1 0 0,0 1 1 0 0,-1 0 0 0 0,1-1-1 0 0,-1 0 1 0 0,0 1-1 0 0,0-1 1 0 0,0 0-1 0 0,0 0 1 0 0,0 0 0 0 0,0 0-1 0 0,0 0 1 0 0,-1-1-1 0 0,1 1 1 0 0,-1-1-18 0 0,-2 5 202 0 0,-40 39 2416 0 0,45-44-2297 0 0,0-1-44 0 0,23 24-170 0 0,19 0-102 0 0,-34-21 0 0 0,-1 1 1 0 0,0-1 0 0 0,0 1 0 0 0,0 0 0 0 0,0 1 0 0 0,-1 0 0 0 0,1 0 0 0 0,-1 0 0 0 0,-1 1 0 0 0,1 0 0 0 0,-1 0 0 0 0,0 0 0 0 0,0 1-1 0 0,-1 0 1 0 0,4 7-6 0 0,-7-12 5 0 0,-1 0-1 0 0,1 0 1 0 0,-1 1-1 0 0,0-1 1 0 0,0 0-1 0 0,0 1 1 0 0,0-1-1 0 0,0 1 0 0 0,0-1 1 0 0,0 0-1 0 0,-1 1 1 0 0,1-1-1 0 0,-1 0 1 0 0,0 0-1 0 0,0 1 0 0 0,0-1 1 0 0,0 0-1 0 0,0 0 1 0 0,0 0-1 0 0,0 0 1 0 0,-1 0-1 0 0,1 0 1 0 0,-1-1-1 0 0,1 1 0 0 0,-1 0 1 0 0,0-1-1 0 0,0 1 1 0 0,1-1-1 0 0,-1 1 1 0 0,0-1-1 0 0,0 0 1 0 0,-1 0-1 0 0,0 0-4 0 0,-76 26 793 0 0,64-25-666 0 0,1 0-1 0 0,-1-1 1 0 0,1 0-1 0 0,-1-1 1 0 0,1-1-1 0 0,-1 0 1 0 0,-1-1-127 0 0,14 1-103 0 0,-2 0-121 0 0,4 0-3253 0 0,6-2 816 0 0,2 0-5297 0 0</inkml:trace>
  <inkml:trace contextRef="#ctx0" brushRef="#br0" timeOffset="56500.238">2667 1016 12439 0 0,'0'0'958'0'0,"6"-16"1182"0"0,22-57 6807 0 0,7 1-6870 0 0,10-22-6227 0 0,-42 87-4014 0 0</inkml:trace>
  <inkml:trace contextRef="#ctx0" brushRef="#br0" timeOffset="60395.375">3144 701 7831 0 0,'1'1'356'0'0,"46"140"6212"0"0,-43-133-6295 0 0,-3-4-231 0 0,0 0 0 0 0,0-1 0 0 0,1 1 0 0 0,-1 0-1 0 0,1-1 1 0 0,0 1 0 0 0,-1-1 0 0 0,2 1 0 0 0,-1-1 0 0 0,0 0 0 0 0,1 0 0 0 0,-1 0 0 0 0,1 0 0 0 0,0 0-1 0 0,0 0 1 0 0,0-1 0 0 0,0 0 0 0 0,1 0 0 0 0,-1 1 0 0 0,0-2 0 0 0,1 1 0 0 0,0 0 0 0 0,-1-1 0 0 0,1 0-1 0 0,0 0 1 0 0,0 0 0 0 0,0 0 0 0 0,0 0 0 0 0,0-1 0 0 0,0 0 0 0 0,0 0 0 0 0,-1 0 0 0 0,1 0 0 0 0,2-1-42 0 0,1-3 109 0 0,0 0 1 0 0,-1 0 0 0 0,0-1 0 0 0,0 0 0 0 0,0 0-1 0 0,0-1 1 0 0,-1 0 0 0 0,0 0 0 0 0,0 0 0 0 0,0 0-1 0 0,-1-1 1 0 0,0 1 0 0 0,-1-1 0 0 0,3-6-110 0 0,4-11 454 0 0,-1 0 1 0 0,-2-1-1 0 0,0 1 1 0 0,-2-1 0 0 0,0-1-1 0 0,-2 1 1 0 0,0-7-455 0 0,3-21 107 0 0,-3 21-847 0 0,-3 31-112 0 0</inkml:trace>
  <inkml:trace contextRef="#ctx0" brushRef="#br0" timeOffset="60801.875">3720 274 10135 0 0,'0'0'778'0'0,"0"2"-506"0"0,73 107 7637 0 0,-7 0-6276 0 0,-6 4-1 0 0,13 42-1632 0 0,-68-147 9 0 0,0 1 1 0 0,-1 1-1 0 0,0-1 0 0 0,-1 0 1 0 0,0 1-1 0 0,0 0 0 0 0,-1 0 0 0 0,-1 0 1 0 0,0 0-1 0 0,0 0 0 0 0,0 0 1 0 0,-2 0-1 0 0,1 0 0 0 0,-1 0 0 0 0,-1 0 1 0 0,1 0-1 0 0,-2 0 0 0 0,1-1 1 0 0,-2 1-1 0 0,1-1 0 0 0,-1 1 0 0 0,0-1 1 0 0,-1 0-1 0 0,0-1 0 0 0,-1 1 1 0 0,0-1-1 0 0,-2 2-9 0 0,-47 11-1701 0 0,38-20 143 0 0</inkml:trace>
  <inkml:trace contextRef="#ctx0" brushRef="#br0" timeOffset="64388.091">211 14 5527 0 0,'0'0'423'0'0,"0"0"-64"0"0,0 0 763 0 0,2-1 366 0 0,41-4 1831 0 0,-25 2-2745 0 0,1 1 1 0 0,-1 0 0 0 0,1 1 0 0 0,0 1 0 0 0,-1 1 0 0 0,1 1 0 0 0,6 2-575 0 0,97 31 2293 0 0,59 22-545 0 0,238 65 660 0 0,-111-50-1243 0 0,10-16-59 0 0,-199-38-722 0 0,0 6 1 0 0,-1 4-1 0 0,53 24-384 0 0,152 26 960 0 0,-57-17 39 0 0,-206-51-756 0 0,39 6-25 0 0,-1 4 1 0 0,96 33-219 0 0,-153-41 73 0 0,0-1 0 0 0,0-1 1 0 0,1-3-1 0 0,1-2 0 0 0,3-1-73 0 0,44 5 49 0 0,1 3 0 0 0,-2 4 0 0 0,18 9-49 0 0,131 48 128 0 0,-21-11-64 0 0,-208-60-64 0 0,-2-1-13 0 0,-5 0-59 0 0,-6-11-155 0 0,-34-16-2389 0 0,13 18 1232 0 0</inkml:trace>
  <inkml:trace contextRef="#ctx0" brushRef="#br0" timeOffset="65149.138">501 1128 6447 0 0,'0'0'499'0'0,"3"0"-328"0"0,181-51 9599 0 0,393-123-3659 0 0,42 19-3493 0 0,-316 83-2124 0 0,818-156-155 0 0,-943 195-325 0 0,-89 17-18 0 0,119-23-72 0 0,25-16 76 0 0,24 2-291 0 0,-298 51 142 0 0,10 4-512 0 0,-53 5-321 0 0,31 3-7272 0 0,39-6 1327 0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40.778"/>
    </inkml:context>
    <inkml:brush xml:id="br0">
      <inkml:brushProperty name="width" value="0.05" units="cm"/>
      <inkml:brushProperty name="height" value="0.05" units="cm"/>
      <inkml:brushProperty name="color" value="#004F8B"/>
    </inkml:brush>
  </inkml:definitions>
  <inkml:trace contextRef="#ctx0" brushRef="#br0">545 1125 10447 0 0,'0'0'480'0'0,"0"0"-10"0"0,0 0-146 0 0,0 0 502 0 0,0 0 256 0 0,0 0 50 0 0,0 0-31 0 0,0 0-173 0 0,0 0-80 0 0,0 0-15 0 0,0 0-34 0 0,0 0-142 0 0,0 0-66 0 0,0 0-14 0 0,0 0-21 0 0,-4-15 1197 0 0,1-1-1230 0 0,0 1-1 0 0,1-1 1 0 0,1 0-1 0 0,1 1 0 0 0,0-1 1 0 0,2-10-523 0 0,-1-33 597 0 0,-3 11-387 0 0,1 1-1 0 0,2-1 0 0 0,3 1 0 0 0,1 0 0 0 0,3 0 0 0 0,13-45-209 0 0,-18 81-222 0 0,1 0 0 0 0,0 1 0 0 0,0-1 0 0 0,1 1 0 0 0,0 0 0 0 0,1 0 0 0 0,0 0 0 0 0,1 1 0 0 0,0 0 0 0 0,1 1-1 0 0,-1-1 1 0 0,2 1 0 0 0,-1 1 0 0 0,1-1 0 0 0,0 2 0 0 0,0-1 0 0 0,1 1 0 0 0,0 1 0 0 0,0-1 0 0 0,1 2 0 0 0,-1-1 0 0 0,1 2 0 0 0,0-1 0 0 0,10-1 222 0 0,-11 4-1695 0 0</inkml:trace>
  <inkml:trace contextRef="#ctx0" brushRef="#br0" timeOffset="1346.144">1832 1131 17335 0 0,'0'0'795'0'0,"0"0"-18"0"0,6-13 369 0 0,46-44 3248 0 0,-45 52-4576 0 0,0-1 0 0 0,-1-1 0 0 0,1 1 0 0 0,-1-1 0 0 0,-1-1 1 0 0,1 1-1 0 0,-1-1 0 0 0,-1 1 0 0 0,3-6 182 0 0,-4 3-955 0 0</inkml:trace>
  <inkml:trace contextRef="#ctx0" brushRef="#br0" timeOffset="1814.818">2343 528 6447 0 0,'0'0'499'0'0,"0"0"77"0"0,0 0 1545 0 0,0 1 707 0 0,-15 76 6104 0 0,14 45-7564 0 0,2-60-517 0 0,-2 78 367 0 0,0-70-2530 0 0,0-2-6726 0 0,1-66 1355 0 0</inkml:trace>
  <inkml:trace contextRef="#ctx0" brushRef="#br0" timeOffset="2301.671">2380 627 8751 0 0,'-2'0'674'0'0,"-19"-5"-199"0"0,-29-18 11726 0 0,50 22-12133 0 0,0 0 1 0 0,0 0 0 0 0,0 0 0 0 0,0 0 0 0 0,0 0 0 0 0,1 0 0 0 0,-1 0 0 0 0,0 0 0 0 0,0 0 0 0 0,1 0-1 0 0,-1 0 1 0 0,1 0 0 0 0,-1 0 0 0 0,1 0 0 0 0,-1 1 0 0 0,1-1 0 0 0,-1 0 0 0 0,1 0 0 0 0,0 0 0 0 0,0 1-1 0 0,-1-1 1 0 0,1 0 0 0 0,0 1 0 0 0,0-1 0 0 0,0 1 0 0 0,0-1 0 0 0,-1 1 0 0 0,2-1-69 0 0,7-3 7 0 0,0 0 0 0 0,1 1 1 0 0,-1 0-1 0 0,1 1 0 0 0,0 0 1 0 0,0 0-1 0 0,0 1 0 0 0,0 0 1 0 0,0 1-1 0 0,0 0 0 0 0,0 1 0 0 0,0 0 1 0 0,0 0-1 0 0,0 1 0 0 0,-1 1 1 0 0,1-1-1 0 0,-1 1 0 0 0,1 1 1 0 0,-1 0-1 0 0,0 0 0 0 0,0 1-7 0 0,-6-4 8 0 0,1 0 0 0 0,-1 0 0 0 0,0 1 0 0 0,0-1 0 0 0,0 1 0 0 0,0 0 0 0 0,-1-1 0 0 0,1 1 0 0 0,0 0 0 0 0,-1 0 0 0 0,1 1 0 0 0,-1-1 0 0 0,0 1 0 0 0,0-1 0 0 0,0 1 0 0 0,0 0 0 0 0,0-1 0 0 0,-1 1 0 0 0,1 0 0 0 0,-1 0-1 0 0,1 0 1 0 0,-1 0 0 0 0,0 1 0 0 0,-1-1 0 0 0,1 0 0 0 0,0 0 0 0 0,-1 1 0 0 0,0-1 0 0 0,0 0 0 0 0,0 1 0 0 0,0-1 0 0 0,0 0 0 0 0,-1 1 0 0 0,1-1 0 0 0,-1 0 0 0 0,0 0 0 0 0,0 0 0 0 0,0 0 0 0 0,0 1 0 0 0,-1-1 0 0 0,1-1 0 0 0,-2 3-8 0 0,-76 74 2785 0 0,87-73-2513 0 0,49 17-263 0 0,-43-19-34 0 0,0 1 0 0 0,0 1-1 0 0,0 1 1 0 0,-1 0 0 0 0,0 0-1 0 0,0 2 1 0 0,0 0 25 0 0,49 57-5 0 0,-60-64 7 0 0,-1 1 0 0 0,0-1 1 0 0,1 1-1 0 0,-1 0 0 0 0,0 0 0 0 0,0 0 1 0 0,-1-1-1 0 0,1 1 0 0 0,-1 0 0 0 0,1 0 1 0 0,-1 0-1 0 0,0 0 0 0 0,0 0 0 0 0,0 0 1 0 0,0 0-1 0 0,-1 0 0 0 0,1 0 0 0 0,-1 0 1 0 0,0 0-1 0 0,0-1 0 0 0,0 1 0 0 0,0 0 1 0 0,0 0-1 0 0,0-1 0 0 0,-1 1 0 0 0,0-1 1 0 0,1 1-1 0 0,-1-1 0 0 0,-1 1-2 0 0,-6 5 103 0 0,0-1 1 0 0,-1 0-1 0 0,0 0 0 0 0,-1-1 1 0 0,1 0-1 0 0,-1-1 0 0 0,0 0 0 0 0,-1-1 1 0 0,1 0-1 0 0,-1-1 0 0 0,0 0 1 0 0,1-1-1 0 0,-1 0 0 0 0,0-1 1 0 0,-1 0-1 0 0,1-1 0 0 0,0 0 0 0 0,0-1 1 0 0,-7-2-104 0 0,12 3-53 0 0,0-1 0 0 0,1 0 0 0 0,-1 0 0 0 0,0-1 0 0 0,1 0 0 0 0,0 0 0 0 0,-1-1 0 0 0,1 1 0 0 0,0-1 1 0 0,0-1-1 0 0,1 1 0 0 0,-1-1 0 0 0,1 0 0 0 0,-1 0 0 0 0,1-1 0 0 0,-1-1 53 0 0,5 5-459 0 0,8-4-1638 0 0,1 0-239 0 0,2 3-3493 0 0,2 0-1882 0 0</inkml:trace>
  <inkml:trace contextRef="#ctx0" brushRef="#br0" timeOffset="2537.023">2850 1193 12439 0 0,'0'0'958'0'0,"7"-4"-588"0"0,45-58 8860 0 0,-28 13-6792 0 0,-19 39-2562 0 0,-4 8 123 0 0,11-51-1609 0 0,-14 47-3 0 0</inkml:trace>
  <inkml:trace contextRef="#ctx0" brushRef="#br0" timeOffset="684.536">986 757 6535 0 0,'0'0'299'0'0,"0"0"-6"0"0,-1-15 59 0 0,27-53 6338 0 0,-26 67-6012 0 0,2-4 390 0 0,-2 5 2326 0 0,-6 29-2983 0 0,1 1 0 0 0,2-1 1 0 0,0 1-1 0 0,2 0 1 0 0,2 0-1 0 0,0-1 0 0 0,4 12-411 0 0,-6-36 49 0 0,2 1-1 0 0,-1 0 0 0 0,0-1 1 0 0,1 1-1 0 0,0 0 0 0 0,1-1 0 0 0,-1 1 1 0 0,1-1-1 0 0,0 0 0 0 0,0 1 0 0 0,1-1 1 0 0,-1 0-1 0 0,1 0 0 0 0,0-1 0 0 0,1 1 1 0 0,-1 0-1 0 0,1-1 0 0 0,0 0 1 0 0,0 0-1 0 0,0 0 0 0 0,1-1 0 0 0,-1 1 1 0 0,1-1-1 0 0,0 0 0 0 0,0 0 0 0 0,0-1 1 0 0,0 1-1 0 0,0-1 0 0 0,1 0 0 0 0,-1-1 1 0 0,1 1-1 0 0,-1-1 0 0 0,1 0 1 0 0,-1 0-1 0 0,2-1-48 0 0,1-3 52 0 0,0 0 0 0 0,0 0 0 0 0,-1 0 0 0 0,1-1 0 0 0,-1-1 0 0 0,0 1-1 0 0,-1-1 1 0 0,1 0 0 0 0,-1 0 0 0 0,0-1 0 0 0,0 0 0 0 0,0 0 0 0 0,-1-1 0 0 0,0 1 0 0 0,0-1 0 0 0,-1 0 0 0 0,0-1 0 0 0,0 1 0 0 0,0-1 0 0 0,-1 1 0 0 0,-1-1 0 0 0,1 0 0 0 0,-1 0 0 0 0,0 0 0 0 0,-1 0 0 0 0,0-1-1 0 0,0 1 1 0 0,-1-5-52 0 0,0-12 32 0 0,-1-1 0 0 0,-1 1 0 0 0,-1 0-1 0 0,-2-1 1 0 0,0 1 0 0 0,-9-21-32 0 0,1-7-47 0 0,12 49-61 0 0,0 1 0 0 0,1 0 0 0 0,-1-1 0 0 0,-1 1 0 0 0,1 0 0 0 0,0 0 0 0 0,-1 0 0 0 0,0 0 0 0 0,1 0 0 0 0,-1 0-1 0 0,0 0 1 0 0,-1 1 0 0 0,1-1 0 0 0,0 1 0 0 0,-3-2 108 0 0,3 3-1399 0 0,-2 1-354 0 0</inkml:trace>
  <inkml:trace contextRef="#ctx0" brushRef="#br0" timeOffset="1095.165">1395 869 7367 0 0,'0'0'568'0'0,"0"0"12"0"0,0 0 1442 0 0,0 0 670 0 0,0 0 129 0 0,2-2 657 0 0,10-5-2409 0 0,-2 2-942 0 0,-1 0 1 0 0,1 1 0 0 0,1 0 0 0 0,-1 1 0 0 0,1 0 0 0 0,-1 1 0 0 0,1 0 0 0 0,0 0 0 0 0,0 1 0 0 0,-1 1-1 0 0,1 0 1 0 0,0 0 0 0 0,0 1 0 0 0,10 2-128 0 0,-19-3-6 0 0,0 1-1 0 0,0-1 0 0 0,0 0 1 0 0,0 1-1 0 0,0-1 1 0 0,0 1-1 0 0,-1 0 1 0 0,1 0-1 0 0,0 0 0 0 0,0 0 1 0 0,-1 0-1 0 0,1 0 1 0 0,0 0-1 0 0,-1 0 0 0 0,1 0 1 0 0,-1 1-1 0 0,0-1 1 0 0,1 1-1 0 0,-1-1 1 0 0,0 1-1 0 0,0 0 0 0 0,0-1 1 0 0,0 1-1 0 0,0 0 1 0 0,0 0-1 0 0,0 0 1 0 0,-1-1-1 0 0,1 1 0 0 0,-1 0 1 0 0,1 0-1 0 0,-1 0 1 0 0,0 0-1 0 0,0 0 0 0 0,0 0 1 0 0,0 0-1 0 0,0 0 1 0 0,0 0-1 0 0,-1 0 1 0 0,1 0-1 0 0,-1 0 0 0 0,1 0 1 0 0,-1 0-1 0 0,1 0 1 0 0,-1-1-1 0 0,0 1 0 0 0,-1 1 7 0 0,-5 10 436 0 0,-1 0 0 0 0,-1 0 0 0 0,0-1 0 0 0,-1 0 0 0 0,0 0 0 0 0,-1-1-1 0 0,-1-1 1 0 0,1 0 0 0 0,-10 6-436 0 0,20-15 288 0 0,1-1-100 0 0,0 0-41 0 0,0 0-10 0 0,76 16-1 0 0,-3-9-148 0 0,-71-7-81 0 0,5 1-259 0 0,-5 0-5497 0 0,-2-1-1773 0 0</inkml:trace>
  <inkml:trace contextRef="#ctx0" brushRef="#br0" timeOffset="3472.391">3272 829 7367 0 0,'0'0'334'0'0,"0"0"-1"0"0,0 0 126 0 0,0 0 1313 0 0,0 0 598 0 0,0 0 118 0 0,0 0-197 0 0,0 0-943 0 0,0 0-415 0 0,0 0-79 0 0,0 0-64 0 0,0 0-187 0 0,0 0-85 0 0,0 0-19 0 0,0 2-48 0 0,41 88 418 0 0,-36-84-869 0 0,0 1 0 0 0,0-2 11 0 0,-3-3 42 0 0,1 2 19 0 0,-2-3 31 0 0,-1-1 2 0 0,0 0-1 0 0,0 0 1 0 0,0 0 6 0 0,0 0 1 0 0,0 0 0 0 0,0 0-4 0 0,2 0-17 0 0,3 2-10 0 0,-2-2-35 0 0,0 0 0 0 0,0 0-1 0 0,0-1 1 0 0,0 0 0 0 0,-1 1-1 0 0,1-1 1 0 0,0 0 0 0 0,0 0 0 0 0,-1 0-1 0 0,1-1 1 0 0,0 1 0 0 0,-1-1-1 0 0,1 1 1 0 0,-1-1 0 0 0,0 0 0 0 0,0 0-1 0 0,0 0 1 0 0,0 0 0 0 0,0 0-1 0 0,0-1 1 0 0,1-1-46 0 0,129-205 2092 0 0,-95 150-1779 0 0,76-103 130 0 0,-97 143-1008 0 0,21-22 1482 0 0,-6 9-8882 0 0,-31 32 6282 0 0</inkml:trace>
  <inkml:trace contextRef="#ctx0" brushRef="#br0" timeOffset="3846.792">3994 260 16847 0 0,'0'0'770'0'0,"0"0"-18"0"0,1 2-480 0 0,42 74 4643 0 0,-24-43-4538 0 0,-2 2 0 0 0,-1 0 0 0 0,-1 0 0 0 0,-2 1 0 0 0,-2 1 0 0 0,6 34-377 0 0,-12-50 14 0 0,-2 0 0 0 0,0 0 1 0 0,-1 0-1 0 0,-1 1 0 0 0,-1-1 1 0 0,-1 0-1 0 0,-1 0 0 0 0,-1 1 1 0 0,0-1-1 0 0,-2-1 0 0 0,-1 1 1 0 0,0-1-1 0 0,-1 0 0 0 0,-2 0 1 0 0,0-1-1 0 0,-1 2-14 0 0,7-17-52 0 0,0 1 1 0 0,-1 0-1 0 0,0-1 0 0 0,1 0 1 0 0,-1 0-1 0 0,-1 0 0 0 0,1-1 1 0 0,0 1-1 0 0,-1-1 0 0 0,0 0 1 0 0,-4 2 51 0 0,-21-4-4730 0 0,23-5-2924 0 0</inkml:trace>
  <inkml:trace contextRef="#ctx0" brushRef="#br0" timeOffset="4909.736">100 1275 8287 0 0,'0'0'639'0'0,"-10"-10"1077"0"0,-7-37 5052 0 0,14-34-5920 0 0,3 60-373 0 0,7-121 274 0 0,-13-255-416 0 0,-35 159-141 0 0,12 66-1673 0 0,29 172-3038 0 0,0 0-1505 0 0</inkml:trace>
  <inkml:trace contextRef="#ctx0" brushRef="#br0" timeOffset="5577.563">177 29 9615 0 0,'223'10'3992'0'0,"81"-33"-2088"0"0,323 8-1436 0 0,574 23 1427 0 0,-603-11-1652 0 0,-375 12-232 0 0,266 2-12 0 0,-323-9-383 0 0,137 22 384 0 0,-270-21-198 0 0,224 0-2317 0 0,-238-4 2076 0 0</inkml:trace>
  <inkml:trace contextRef="#ctx0" brushRef="#br0" timeOffset="5873.005">4704 44 7831 0 0,'0'2'356'0'0,"-9"11"490"0"0,2 1 0 0 0,0 0 0 0 0,1 0 0 0 0,0 1 0 0 0,1 0 0 0 0,1 0-1 0 0,0 0 1 0 0,0 7-846 0 0,-10 129 2914 0 0,8-70-2952 0 0,-10 68 988 0 0,3-31 461 0 0,4 0 0 0 0,6 17-1411 0 0,5-90 87 0 0,2 0 0 0 0,2-1 0 0 0,9 30-87 0 0,-9-55-2390 0 0,-6-19 820 0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50:48.192"/>
    </inkml:context>
    <inkml:brush xml:id="br0">
      <inkml:brushProperty name="width" value="0.05" units="cm"/>
      <inkml:brushProperty name="height" value="0.05" units="cm"/>
      <inkml:brushProperty name="color" value="#004F8B"/>
    </inkml:brush>
  </inkml:definitions>
  <inkml:trace contextRef="#ctx0" brushRef="#br0">322 1036 7367 0 0,'0'0'568'0'0,"0"0"-93"0"0,-15 4 6842 0 0,-10-9-3673 0 0,8-28-2726 0 0,16 17-574 0 0,0 0 0 0 0,1 0 0 0 0,1-1 0 0 0,1 1 1 0 0,0 0-1 0 0,1 0 0 0 0,4-10-344 0 0,-1-1 312 0 0,-1 0-86 0 0,-1-5-102 0 0,2 1 0 0 0,0 0 1 0 0,2 0-1 0 0,2 0 0 0 0,0 2 0 0 0,2-1 1 0 0,2 1-1 0 0,0 1 0 0 0,2 0 1 0 0,1 1-1 0 0,1 1 0 0 0,2 0-124 0 0,53-39-593 0 0,-37 46-3946 0 0,-34 18-2705 0 0</inkml:trace>
  <inkml:trace contextRef="#ctx0" brushRef="#br0" timeOffset="747.459">633 571 11951 0 0,'0'-2'547'0'0,"2"-15"288"0"0,-2 17-749 0 0,0 0 0 0 0,0 0 1 0 0,0 1-1 0 0,0-1 1 0 0,-1 0-1 0 0,1 0 0 0 0,0 0 1 0 0,0 1-1 0 0,0-1 1 0 0,0 0-1 0 0,0 0 0 0 0,0 0 1 0 0,0 0-1 0 0,-1 1 1 0 0,1-1-1 0 0,0 0 0 0 0,0 0 1 0 0,0 0-1 0 0,0 0 1 0 0,-1 0-1 0 0,1 1 0 0 0,0-1 1 0 0,0 0-1 0 0,0 0 1 0 0,-1 0-1 0 0,1 0 0 0 0,0 0 1 0 0,0 0-1 0 0,0 0 0 0 0,-1 0 1 0 0,1 0-1 0 0,0 0 1 0 0,0 0-1 0 0,0 0 0 0 0,-1 0 1 0 0,1 0-1 0 0,0 0 1 0 0,0 0-1 0 0,0 0 0 0 0,-1 0 1 0 0,1 0-1 0 0,0 0 1 0 0,0 0-1 0 0,0-1 0 0 0,-1 1 1 0 0,1 0-1 0 0,0 0 1 0 0,0 0-1 0 0,0 0 0 0 0,0 0 1 0 0,-1 0-1 0 0,1-1 1 0 0,0 1-1 0 0,0 0-86 0 0,-11 21 251 0 0,7-4-100 0 0,1 0 1 0 0,0 0 0 0 0,1 1 0 0 0,1-1 0 0 0,1 1 0 0 0,0 0 0 0 0,1-1 0 0 0,1 0 0 0 0,1 1-1 0 0,1-1 1 0 0,0 0 0 0 0,6 15-152 0 0,-8-26 81 0 0,0 1-1 0 0,0-1 1 0 0,0 0-1 0 0,1 0 0 0 0,0 0 1 0 0,0-1-1 0 0,1 1 1 0 0,0-1-1 0 0,0 0 1 0 0,0 0-1 0 0,0 0 1 0 0,1 0-1 0 0,0-1 0 0 0,0 1 1 0 0,0-1-1 0 0,0-1 1 0 0,1 1-1 0 0,4 2-80 0 0,-6-6 43 0 0,0 0-1 0 0,0 0 0 0 0,0-1 1 0 0,0 1-1 0 0,0-1 1 0 0,-1 0-1 0 0,1 0 0 0 0,0 0 1 0 0,-1 0-1 0 0,1 0 0 0 0,0-1 1 0 0,-1 0-1 0 0,0 0 1 0 0,1 0-1 0 0,-1 0 0 0 0,0 0 1 0 0,0-1-1 0 0,0 0 1 0 0,-1 1-1 0 0,1-1 0 0 0,0 0 1 0 0,-1 0-1 0 0,0 0 1 0 0,0-1-1 0 0,0 1 0 0 0,0 0 1 0 0,0-1-1 0 0,-1 1 0 0 0,1-3-42 0 0,2-6 29 0 0,-1 0 0 0 0,-1 0-1 0 0,0 1 1 0 0,-1-2 0 0 0,0 1-1 0 0,-1 0 1 0 0,0 0-1 0 0,-1 0 1 0 0,0-1-29 0 0,2-77-148 0 0,11 24-2663 0 0,-11 64-2151 0 0,-1 2-1540 0 0</inkml:trace>
  <inkml:trace contextRef="#ctx0" brushRef="#br0" timeOffset="1236.003">1033 825 5063 0 0,'0'0'232'0'0,"-1"-1"-13"0"0,-8-3 2240 0 0,8 3 246 0 0,1 1 130 0 0,0 0-309 0 0,0 0-1376 0 0,6-12 168 0 0,-3 10-1309 0 0,1 0 1 0 0,-1 0-1 0 0,1 0 0 0 0,-1 1 0 0 0,1 0 1 0 0,0 0-1 0 0,0 0 0 0 0,-1 0 0 0 0,1 0 0 0 0,0 1 1 0 0,0-1-1 0 0,0 1 0 0 0,0 0 0 0 0,0 0 1 0 0,0 1-1 0 0,0-1 0 0 0,0 1 0 0 0,-1 0 0 0 0,1 0 1 0 0,0 0-1 0 0,0 0 0 0 0,-1 1 0 0 0,1 0 1 0 0,1 0-10 0 0,-2 0-32 0 0,-1 0 1 0 0,1-1 0 0 0,0 1 0 0 0,-1 0 0 0 0,1 0-1 0 0,-1 0 1 0 0,0 0 0 0 0,0 1 0 0 0,0-1 0 0 0,0 1-1 0 0,0-1 1 0 0,0 1 0 0 0,0 0 0 0 0,-1 0 0 0 0,0 0-1 0 0,1 0 1 0 0,-1 0 0 0 0,0 0 0 0 0,-1 0 0 0 0,1 0 0 0 0,0 0-1 0 0,-1 0 1 0 0,0 0 0 0 0,1 1 0 0 0,-1-1 0 0 0,-1 0-1 0 0,1 0 1 0 0,0 0 0 0 0,-1 0 0 0 0,0 1 0 0 0,1-1-1 0 0,-1 0 1 0 0,0 0 0 0 0,-1 0 31 0 0,0 1 170 0 0,0 0 0 0 0,0 1 1 0 0,0-1-1 0 0,-1 0 0 0 0,0 0 0 0 0,0 0 1 0 0,0 0-1 0 0,0-1 0 0 0,-1 0 0 0 0,1 1 1 0 0,-1-1-1 0 0,0 0 0 0 0,0 0 0 0 0,-3 1-170 0 0,-38 18 3132 0 0,44-22-2751 0 0,1 0-18 0 0,0 0-46 0 0,0 0-173 0 0,10 11-53 0 0,68 50-91 0 0,-78-60 0 0 0,1 0 1 0 0,0-1-1 0 0,0 1 0 0 0,-1 0 1 0 0,1 0-1 0 0,-1 0 0 0 0,1 0 0 0 0,-1 0 1 0 0,1 0-1 0 0,-1 0 0 0 0,0 0 1 0 0,1 0-1 0 0,-1 0 0 0 0,0 0 0 0 0,0 0 1 0 0,1 0-1 0 0,-1 0 0 0 0,0 0 1 0 0,0 0-1 0 0,0 0 0 0 0,0 0 0 0 0,-1 0 1 0 0,1 0-1 0 0,0 0 0 0 0,0 0 1 0 0,-1 0-1 0 0,1 0 0 0 0,0 0 0 0 0,-1 0 1 0 0,1 0-1 0 0,-1 0 0 0 0,1 0 1 0 0,-2 0-1 0 0,1 1 11 0 0,-4 3 67 0 0,0-1 0 0 0,0 0 0 0 0,0-1 0 0 0,0 1 0 0 0,-1-1 0 0 0,0 0 0 0 0,1-1 0 0 0,-1 1 0 0 0,0-1 0 0 0,0 0 0 0 0,-1 0 0 0 0,1-1 0 0 0,0 0 0 0 0,-1 0 0 0 0,1-1 0 0 0,0 1 0 0 0,-4-2-78 0 0,6 2 65 0 0,4-1-60 0 0,-12 2 42 0 0,0-1 0 0 0,0 0 1 0 0,0-1-1 0 0,0 0 0 0 0,1-1 1 0 0,-1 0-1 0 0,0-1 0 0 0,0 0 1 0 0,0-1-48 0 0,11 3-406 0 0,1 0-156 0 0,2-1-41 0 0,24-9-1490 0 0,-6 6 490 0 0</inkml:trace>
  <inkml:trace contextRef="#ctx0" brushRef="#br0" timeOffset="1485.156">1367 1222 10591 0 0,'0'0'488'0'0,"0"0"-12"0"0,0 0-24 0 0,0 0 1034 0 0,2-1 487 0 0,16-13-855 0 0,0-1 1 0 0,0 0-1 0 0,-2-1 1 0 0,0-1-1 0 0,-1-1 1 0 0,0 0-1 0 0,7-14-1118 0 0,-6-13-1501 0 0,-13 27 650 0 0</inkml:trace>
  <inkml:trace contextRef="#ctx0" brushRef="#br0" timeOffset="1827.057">1773 617 13759 0 0,'0'0'630'0'0,"0"0"-13"0"0,1 2-393 0 0,4 182 3665 0 0,-2 11-2182 0 0,4-161-3859 0 0,-7-34 1125 0 0</inkml:trace>
  <inkml:trace contextRef="#ctx0" brushRef="#br0" timeOffset="2329.271">1799 583 4607 0 0,'-2'0'354'0'0,"-7"-2"-510"0"0,-11-2 4038 0 0,12 4 7037 0 0,18-4-10803 0 0,0 1 1 0 0,1 1-1 0 0,-1 0 1 0 0,1 1-1 0 0,-1 0 1 0 0,1 0-1 0 0,0 1 1 0 0,-1 0 0 0 0,1 1-1 0 0,0 0 1 0 0,-1 1-1 0 0,1 0 1 0 0,-1 1-1 0 0,0 0 1 0 0,0 1-1 0 0,0 0 1 0 0,0 0-1 0 0,0 2-116 0 0,-5-5 14 0 0,-1 0 0 0 0,0 1 1 0 0,0 0-1 0 0,-1 0 0 0 0,1 0 0 0 0,0 1 0 0 0,-1-1 0 0 0,1 1 1 0 0,-1 0-1 0 0,0-1 0 0 0,1 2 0 0 0,-2-1 0 0 0,1 0 0 0 0,0 1 0 0 0,-1-1 1 0 0,1 1-1 0 0,-1 0 0 0 0,0-1 0 0 0,0 1 0 0 0,-1 0 0 0 0,1 1 1 0 0,-1-1-1 0 0,0 0 0 0 0,0 0 0 0 0,0 0 0 0 0,0 3-14 0 0,-21 18 407 0 0,11-19-154 0 0,0 0 1 0 0,0 0 0 0 0,0-1-1 0 0,-1-1 1 0 0,0 1 0 0 0,0-2-1 0 0,0 1 1 0 0,-1-1-1 0 0,-5 1-253 0 0,0 0 407 0 0,15-4-175 0 0,1 0-17 0 0,0 0-75 0 0,0 0-39 0 0,0 0-5 0 0,57 24-80 0 0,-44-17-16 0 0,0 1 0 0 0,0 1 0 0 0,-1 0 0 0 0,-1 1 0 0 0,1 0 0 0 0,-2 0 0 0 0,1 2 0 0 0,-1-1 0 0 0,-1 1 0 0 0,8 13 0 0 0,-16-22 14 0 0,0 0-1 0 0,1 0 1 0 0,-1 0-1 0 0,0 0 1 0 0,-1 0-1 0 0,1 0 1 0 0,0 0-1 0 0,-1 1 1 0 0,0-1-1 0 0,0 0 1 0 0,0 0-1 0 0,0 1 1 0 0,0-1-1 0 0,-1 0 1 0 0,1 0-1 0 0,-1 0 1 0 0,0 1 0 0 0,0-1-1 0 0,0 0 1 0 0,0 0-1 0 0,-1 0 1 0 0,1 0-1 0 0,-1-1 1 0 0,0 1-1 0 0,0 0 1 0 0,0-1-1 0 0,0 1 1 0 0,0-1-1 0 0,0 0 1 0 0,-1 1-1 0 0,1-1 1 0 0,-1 0-1 0 0,0-1 1 0 0,1 1-1 0 0,-1 0 1 0 0,0-1-1 0 0,0 0 1 0 0,0 1 0 0 0,0-1-1 0 0,0 0 1 0 0,-1-1-1 0 0,0 1-13 0 0,-8 4 80 0 0,1-1-1 0 0,-1 0 0 0 0,1-1 1 0 0,-1 0-1 0 0,0-1 1 0 0,0 0-1 0 0,-1-1 1 0 0,1 0-1 0 0,0-1 0 0 0,0-1 1 0 0,0 0-1 0 0,0 0 1 0 0,0-2-1 0 0,-1 1-79 0 0,-2-7-1541 0 0,26 7-2428 0 0,-10 2 3358 0 0,14 0-7356 0 0</inkml:trace>
  <inkml:trace contextRef="#ctx0" brushRef="#br0" timeOffset="2527.297">2187 1202 12895 0 0,'0'0'998'0'0,"0"-2"-657"0"0,-1-5 622 0 0,0-1 0 0 0,0 1 0 0 0,1-1 0 0 0,0 0-1 0 0,1 0 1 0 0,0 1 0 0 0,0-1 0 0 0,0 1 0 0 0,1-1 0 0 0,1-2-963 0 0,8-25 772 0 0,39-65-261 0 0,-23 53-2959 0 0,-20 35 1181 0 0</inkml:trace>
  <inkml:trace contextRef="#ctx0" brushRef="#br0" timeOffset="3413.047">2479 503 4607 0 0,'0'0'208'0'0,"0"0"459"0"0,0 0 1800 0 0,0 0 785 0 0,2 1 157 0 0,34 32 4018 0 0,10 33-3721 0 0,-21-28-2594 0 0,1-2-897 0 0,1-2-1 0 0,2-1 1 0 0,1-1 0 0 0,2-2-1 0 0,1-1 1 0 0,1-1 0 0 0,1-2-1 0 0,3-1-214 0 0,57 20-5 0 0,-94-45-118 0 0,-1 0-186 0 0,0 0-44 0 0,0 0-6 0 0,0 0-105 0 0,0 0-436 0 0,0 0-188 0 0,0 0-37 0 0,0 0-61 0 0,0 0-213 0 0,0 0-97 0 0,0 0-22 0 0</inkml:trace>
  <inkml:trace contextRef="#ctx0" brushRef="#br0" timeOffset="3740.872">2536 1001 4607 0 0,'0'0'354'0'0,"0"0"204"0"0,0 0 1728 0 0,0 0 782 0 0,2 0 1232 0 0,8-2-758 0 0,0-2-2917 0 0,1 0 1 0 0,-1-1-1 0 0,0 0 0 0 0,-1-1 0 0 0,1 0 0 0 0,-1-1 0 0 0,-1 0 0 0 0,1 0 1 0 0,-1-1-1 0 0,0 0-625 0 0,15-19 587 0 0,-1-1 0 0 0,-1-1 1 0 0,-2-1-1 0 0,6-14-587 0 0,12-17 674 0 0,48-97-385 0 0,-62 94-1161 0 0,-22 62 441 0 0,-1 2-565 0 0,0 0-246 0 0,0 0-1418 0 0,0 0-5483 0 0</inkml:trace>
  <inkml:trace contextRef="#ctx0" brushRef="#br0" timeOffset="4052.833">3188 302 12439 0 0,'0'0'958'0'0,"10"-2"1850"0"0,26 21 713 0 0,29 58-1875 0 0,-63-74-1555 0 0,13 20 140 0 0,-1 2-1 0 0,-1 0 1 0 0,-1 0-1 0 0,-1 1 1 0 0,-2 1 0 0 0,0-1-1 0 0,-2 2 1 0 0,-1-1-1 0 0,-1 1 1 0 0,-2-1-1 0 0,0 1 1 0 0,-2 1 0 0 0,-1-1-1 0 0,-2 0 1 0 0,0 0-231 0 0,2-21-6 0 0,0-1 0 0 0,-1 1 0 0 0,0 0 0 0 0,0-1 0 0 0,0 1 0 0 0,-1 0 0 0 0,0-1 0 0 0,-1 0 0 0 0,1 1 0 0 0,-1-1 0 0 0,0 0 0 0 0,0 0 0 0 0,-1-1-1 0 0,0 1 1 0 0,0-1 0 0 0,0 1 0 0 0,-1-1 0 0 0,0-1 0 0 0,0 1 0 0 0,0-1 0 0 0,0 0 0 0 0,-1 0 0 0 0,0 0 0 0 0,1-1 0 0 0,-1 0 0 0 0,-1 0 0 0 0,1 0 0 0 0,0-1 0 0 0,-1 0 0 0 0,1 0 0 0 0,-6 0 6 0 0,-21-2-1568 0 0,17-2 24 0 0</inkml:trace>
  <inkml:trace contextRef="#ctx0" brushRef="#br0" timeOffset="4859.241">45 1311 11287 0 0,'0'0'515'0'0,"0"0"-7"0"0,1-14 764 0 0,-16-48 6116 0 0,4 32-5943 0 0,3-20-1093 0 0,2 1 0 0 0,2-1 0 0 0,2 0-1 0 0,3 0 1 0 0,1 0 0 0 0,10-47-352 0 0,-6 32 113 0 0,11-187-49 0 0,-18 245-204 0 0,1 0 1 0 0,-1-1-1 0 0,0 1 0 0 0,0 0 1 0 0,-1-1-1 0 0,0 1 0 0 0,-1 0 1 0 0,1 0-1 0 0,-1 1 0 0 0,0-1 1 0 0,-1 1-1 0 0,-1-3 140 0 0,4 8-1412 0 0,1 1-68 0 0</inkml:trace>
  <inkml:trace contextRef="#ctx0" brushRef="#br0" timeOffset="5326.655">77 337 5063 0 0,'0'0'390'0'0,"-6"-2"1570"0"0,-6-2 5352 0 0,11-3-6956 0 0,1 1 1 0 0,-1 0 0 0 0,1 0 0 0 0,0 0-1 0 0,1 0 1 0 0,-1 0 0 0 0,1 0 0 0 0,1 0-1 0 0,-1 0 1 0 0,1 0 0 0 0,0 0 0 0 0,0 0-1 0 0,1 0-356 0 0,6-23 756 0 0,21-108 525 0 0,-27 127-1465 0 0,-2 8-777 0 0,-1 2-350 0 0</inkml:trace>
  <inkml:trace contextRef="#ctx0" brushRef="#br0" timeOffset="5690.503">87 53 4607 0 0,'0'0'354'0'0,"1"-1"-233"0"0,19-6 713 0 0,0 1 0 0 0,1 0 0 0 0,0 2 0 0 0,-1 0 1 0 0,1 1-1 0 0,0 1 0 0 0,1 1 0 0 0,1 1-834 0 0,-4-1 127 0 0,116-7 1972 0 0,27-1 1727 0 0,124 9-3826 0 0,158 22 408 0 0,811 37 2928 0 0,-533-4-2760 0 0,-200-22-1885 0 0,-505-33 522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12.069"/>
    </inkml:context>
    <inkml:brush xml:id="br0">
      <inkml:brushProperty name="width" value="0.05" units="cm"/>
      <inkml:brushProperty name="height" value="0.05" units="cm"/>
      <inkml:brushProperty name="color" value="#004F8B"/>
    </inkml:brush>
  </inkml:definitions>
  <inkml:trace contextRef="#ctx0" brushRef="#br0">1 0 3223 0 0,'0'0'563'0'0,"0"0"1154"0"0,0 0 510 0 0,2 1 100 0 0,69 9 3486 0 0,40-1-2771 0 0,-48-5-1475 0 0,180 7-231 0 0,-131-5-3489 0 0,-99-8 762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15.542"/>
    </inkml:context>
    <inkml:brush xml:id="br0">
      <inkml:brushProperty name="width" value="0.05" units="cm"/>
      <inkml:brushProperty name="height" value="0.05" units="cm"/>
      <inkml:brushProperty name="color" value="#004F8B"/>
    </inkml:brush>
  </inkml:definitions>
  <inkml:trace contextRef="#ctx0" brushRef="#br0">0 1 5983 0 0,'0'0'464'0'0,"0"0"-125"0"0,0 0 610 0 0,2 0 298 0 0,44 15 4240 0 0,3 1-4101 0 0,18-9-655 0 0,-1-4-1 0 0,1-2 1 0 0,0-3 0 0 0,20-6-731 0 0,168 0 109 0 0,-112 17-295 0 0,87 2 370 0 0,-77-17-5942 0 0,-116 2 110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16.352"/>
    </inkml:context>
    <inkml:brush xml:id="br0">
      <inkml:brushProperty name="width" value="0.05" units="cm"/>
      <inkml:brushProperty name="height" value="0.05" units="cm"/>
      <inkml:brushProperty name="color" value="#004F8B"/>
    </inkml:brush>
  </inkml:definitions>
  <inkml:trace contextRef="#ctx0" brushRef="#br0">0 1 12695 0 0,'0'0'580'0'0,"0"0"-10"0"0,2 1-366 0 0,14 7 278 0 0,0-1 0 0 0,0-1 1 0 0,1 0-1 0 0,0-1 0 0 0,0-1 1 0 0,0 0-1 0 0,1-2 1 0 0,-1 0-1 0 0,1-1 0 0 0,-1 0 1 0 0,1-2-1 0 0,7-1-482 0 0,-13 2-39 0 0,583-29 1419 0 0,-282 51-2319 0 0,-291-21-686 0 0,-3-1-5094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21.012"/>
    </inkml:context>
    <inkml:brush xml:id="br0">
      <inkml:brushProperty name="width" value="0.05" units="cm"/>
      <inkml:brushProperty name="height" value="0.05" units="cm"/>
      <inkml:brushProperty name="color" value="#004F8B"/>
    </inkml:brush>
  </inkml:definitions>
  <inkml:trace contextRef="#ctx0" brushRef="#br0">54 0 5063 0 0,'0'0'390'0'0,"0"0"276"0"0,0 0 2092 0 0,0 1 2159 0 0,-7 3-2250 0 0,-6 17 3507 0 0,4 17-3766 0 0,7-27-1552 0 0,-6 27-233 0 0,2 0-1 0 0,1 1 0 0 0,3-1 1 0 0,0 1-1 0 0,3 0 1 0 0,5 37-623 0 0,0-38 53 0 0,1-1-1851 0 0,-4-12-6462 0 0,-3-16-202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21.601"/>
    </inkml:context>
    <inkml:brush xml:id="br0">
      <inkml:brushProperty name="width" value="0.05" units="cm"/>
      <inkml:brushProperty name="height" value="0.05" units="cm"/>
      <inkml:brushProperty name="color" value="#004F8B"/>
    </inkml:brush>
  </inkml:definitions>
  <inkml:trace contextRef="#ctx0" brushRef="#br0">20 189 10591 0 0,'0'0'488'0'0,"0"0"-12"0"0,0 0 28 0 0,12 11 6038 0 0,-2 28-2127 0 0,-12 24-2694 0 0,1-54-1422 0 0,-34 270 2487 0 0,35-273-2926 0 0,0-6 162 0 0,-1 0-1 0 0,1 0 1 0 0,0 0 0 0 0,0 1-1 0 0,-1-1 1 0 0,1 0 0 0 0,0 0 0 0 0,0 1-1 0 0,0-1 1 0 0,-1 0 0 0 0,1 1-1 0 0,0-1 1 0 0,0 0 0 0 0,0 1-1 0 0,0-1 1 0 0,0 0 0 0 0,0 1-1 0 0,0-1 1 0 0,0 0 0 0 0,0 1-1 0 0,0-1 1 0 0,0 0 0 0 0,0 1-1 0 0,0-1 1 0 0,0 0 0 0 0,0 1-1 0 0,0-1 1 0 0,0 0 0 0 0,0 1-1 0 0,0-1 1 0 0,1 0 0 0 0,-1 1-1 0 0,0-1 1 0 0,0 0 0 0 0,0 0-1 0 0,0 1 1 0 0,1-1 0 0 0,-1 0-1 0 0,0 0 1 0 0,0 1 0 0 0,1-1-1 0 0,-1 0 1 0 0,0 0 0 0 0,1 0-1 0 0,-1 1 1 0 0,0-1 0 0 0,0 0-1 0 0,1 0 1 0 0,-1 0 0 0 0,0 0-1 0 0,1 0 1 0 0,-1 0 0 0 0,0 0-1 0 0,1 0 1 0 0,-1 0 0 0 0,0 0-1 0 0,1 0 1 0 0,-1 0 0 0 0,0 0-1 0 0,1 0 1 0 0,-1 0 0 0 0,0 0-1 0 0,1 0 1 0 0,-1 0 0 0 0,0 0-1 0 0,1 0 1 0 0,-1 0 0 0 0,0-1-1 0 0,1 1 1 0 0,-1 0-22 0 0,51-61 480 0 0,65-134-60 0 0,-110 187-859 0 0,67-74 1814 0 0,-26 56-3423 0 0,6 23-7746 0 0,-42 5 1520 0 0</inkml:trace>
  <inkml:trace contextRef="#ctx0" brushRef="#br0" timeOffset="402.445">581 302 13559 0 0,'0'0'622'0'0,"0"-7"204"0"0,0 2-1033 0 0,0 3 377 0 0,1-1 0 0 0,0 1 0 0 0,-1 0 0 0 0,1 0 1 0 0,-1-1-1 0 0,0 1 0 0 0,0 0 0 0 0,0 0 0 0 0,0-1 0 0 0,0 1 1 0 0,0 0-1 0 0,-1-1 0 0 0,1 1 0 0 0,-1 0 0 0 0,1 0 0 0 0,-1 0 1 0 0,0-1-1 0 0,0 1 0 0 0,0 0 0 0 0,0 0 0 0 0,0 0 0 0 0,-1 0 1 0 0,1 1-1 0 0,-1-1 0 0 0,1 0 0 0 0,-1 0 0 0 0,1 1 0 0 0,-1-1 1 0 0,0 1-1 0 0,0 0 0 0 0,0-1 0 0 0,0 1 0 0 0,0 0 0 0 0,0 0 1 0 0,0 0-1 0 0,0 0 0 0 0,0 1 0 0 0,-1-1 0 0 0,1 1 0 0 0,0-1 1 0 0,-1 1-172 0 0,-5 2 210 0 0,0 1 0 0 0,0 1 0 0 0,0 0-1 0 0,0 0 1 0 0,1 0 0 0 0,0 1 0 0 0,0 0-1 0 0,0 0 1 0 0,0 1 0 0 0,1-1 0 0 0,0 2-1 0 0,0-1 1 0 0,1 1 0 0 0,0-1 0 0 0,0 2-1 0 0,-2 3-208 0 0,-1 0 128 0 0,0 0-1 0 0,2 1 1 0 0,-1 0-1 0 0,1 0 0 0 0,1 1 1 0 0,0-1-1 0 0,1 1 1 0 0,1 0-1 0 0,-1 2-127 0 0,3-11 10 0 0,1 0 1 0 0,-1 0-1 0 0,0 0 1 0 0,1 0-1 0 0,0 0 1 0 0,0 1-1 0 0,0-1 1 0 0,1 0-1 0 0,0 0 1 0 0,-1 0-1 0 0,1 0 1 0 0,0 0-1 0 0,1 0 1 0 0,-1 0-1 0 0,1 0 1 0 0,0 0-1 0 0,0-1 1 0 0,0 1-1 0 0,0 0 1 0 0,1-1-1 0 0,-1 0 1 0 0,1 0-1 0 0,0 0 1 0 0,0 0-1 0 0,0 0 1 0 0,1 0-1 0 0,-1-1 1 0 0,0 0-1 0 0,1 1 1 0 0,0-1-1 0 0,0 0-10 0 0,2 0 0 0 0,1 1 0 0 0,0-1-1 0 0,-1-1 1 0 0,1 1 0 0 0,0-1-1 0 0,0 0 1 0 0,0-1-1 0 0,0 0 1 0 0,0 0 0 0 0,0 0-1 0 0,0-1 1 0 0,0 0-1 0 0,0 0 1 0 0,0-1 0 0 0,0 0-1 0 0,-1 0 1 0 0,1 0 0 0 0,-1-1-1 0 0,1 0 1 0 0,-1 0-1 0 0,0-1 1 0 0,7-4-49 0 0,0 0 0 0 0,0-1 0 0 0,-1-1 0 0 0,-1 0 0 0 0,1 0-1 0 0,-2-1 1 0 0,0-1 0 0 0,0 0 0 0 0,1-3 49 0 0,-2 1-236 0 0,0 0 0 0 0,-1-1 0 0 0,-1 0 1 0 0,-1 0-1 0 0,0-1 0 0 0,3-14 236 0 0,-7-36-564 0 0,-2 65 639 0 0,-7-3 907 0 0,4 6-896 0 0,0 1-1 0 0,0-1 0 0 0,0 1 1 0 0,1 0-1 0 0,-1 0 0 0 0,1 0 1 0 0,0 0-1 0 0,0 1 0 0 0,0-1 1 0 0,0 0-1 0 0,1 1 0 0 0,-1 0 1 0 0,1-1-1 0 0,0 1 0 0 0,0 0 1 0 0,0 0-1 0 0,0-1 0 0 0,1 1 1 0 0,0 0-1 0 0,-1 0 0 0 0,2 0 1 0 0,-1 0-1 0 0,0 0 0 0 0,1 0 1 0 0,-1-1-1 0 0,1 1 0 0 0,1 3-85 0 0,-1 1 84 0 0,-1 5-43 0 0,0 0 0 0 0,1 0 0 0 0,0 0 0 0 0,1-1 0 0 0,1 1 0 0 0,0-1 0 0 0,0 1 0 0 0,2-1 0 0 0,-1 0 0 0 0,2 0 0 0 0,-1-1 0 0 0,1 1 0 0 0,1-1 0 0 0,0-1 0 0 0,1 1 0 0 0,5 5-41 0 0,-11-14-173 0 0,1-1 0 0 0,-1 1 0 0 0,0 0-1 0 0,1-1 1 0 0,-1 0 0 0 0,1 1-1 0 0,0-1 1 0 0,-1 0 0 0 0,1 0 0 0 0,0-1-1 0 0,0 1 1 0 0,0 0 0 0 0,-1-1-1 0 0,1 0 1 0 0,0 0 0 0 0,0 0 0 0 0,0 0-1 0 0,0 0 1 0 0,0 0 0 0 0,-1-1-1 0 0,1 1 1 0 0,0-1 0 0 0,0 0 0 0 0,-1 0-1 0 0,1 0 1 0 0,0 0 0 0 0,-1-1-1 0 0,1 1 1 0 0,1-2 173 0 0,6-8-1420 0 0</inkml:trace>
  <inkml:trace contextRef="#ctx0" brushRef="#br0" timeOffset="656.452">1056 14 7831 0 0,'0'0'603'0'0,"0"0"-8"0"0,0 0 1439 0 0,0 0 669 0 0,-1 1 134 0 0,-28 40 3772 0 0,18 12-3960 0 0,19 60-1787 0 0,-6-95-418 0 0,19 120 241 0 0,4-15-1041 0 0,-38-117-5809 0 0,2-10 4553 0 0</inkml:trace>
  <inkml:trace contextRef="#ctx0" brushRef="#br0" timeOffset="900.468">916 320 3679 0 0,'0'0'167'0'0,"0"0"532"0"0,2 0 3020 0 0,5-1-1198 0 0,-5 0 1753 0 0,67-8 3834 0 0,37 2-7456 0 0,1-2-528 0 0,-104 9-47 0 0,1 0-1 0 0,-1 0 1 0 0,0 0-1 0 0,0 0 0 0 0,1 0 1 0 0,-1 1-1 0 0,0 0 1 0 0,0-1-1 0 0,1 1 1 0 0,-1 0-1 0 0,0 1 1 0 0,0-1-1 0 0,0 1 1 0 0,0-1-1 0 0,-1 1 1 0 0,1 0-1 0 0,0 0 1 0 0,-1 0-1 0 0,1 0 1 0 0,-1 0-1 0 0,0 1 0 0 0,1-1 1 0 0,-1 1-1 0 0,0 0 1 0 0,-1 0-1 0 0,1-1 1 0 0,0 1-1 0 0,-1 0 1 0 0,0 0-1 0 0,0 0 1 0 0,1 2-77 0 0,22 33 749 0 0,-23-37-677 0 0,-1-1-36 0 0,0 0-143 0 0,0 0-30 0 0,0 0 1 0 0,0 0-137 0 0,0-8-1683 0 0,0-2 801 0 0</inkml:trace>
  <inkml:trace contextRef="#ctx0" brushRef="#br0" timeOffset="1353.568">1307 35 17647 0 0,'-12'-11'1888'0'0,"-14"-12"-644"0"0,26 23-584 0 0,0 0-73 0 0,0 0-325 0 0,0 0-138 0 0,0 0-26 0 0,1 1-24 0 0,17 21-282 0 0,-1 2-1 0 0,-1 0 0 0 0,-1 1 1 0 0,-1 0-1 0 0,-1 1 1 0 0,-1 1-1 0 0,-2 0 0 0 0,-1 1 1 0 0,-1 0-1 0 0,4 22 209 0 0,1 23 2518 0 0,-12-71-1983 0 0,-1-2-14 0 0,0 0-62 0 0,0 0-31 0 0,0 0-4 0 0,0 0-23 0 0,12-45 866 0 0,-4 26-1114 0 0,0 1-1 0 0,1 0 1 0 0,1 0-1 0 0,1 1 1 0 0,0 0 0 0 0,1 1-1 0 0,6-5-152 0 0,-17 20 17 0 0,0 0 1 0 0,0 0-1 0 0,0 0 0 0 0,0 0 0 0 0,0 0 0 0 0,0 0 1 0 0,0 0-1 0 0,1 1 0 0 0,-1-1 0 0 0,0 0 0 0 0,0 1 1 0 0,1-1-1 0 0,-1 1 0 0 0,0-1 0 0 0,1 1 1 0 0,-1 0-1 0 0,0 0 0 0 0,1-1 0 0 0,-1 1 0 0 0,1 0 1 0 0,-1 0-1 0 0,0 0 0 0 0,1 0 0 0 0,-1 1 1 0 0,1-1-1 0 0,-1 0 0 0 0,0 1 0 0 0,1-1 0 0 0,-1 1 1 0 0,0-1-1 0 0,0 1 0 0 0,1-1 0 0 0,-1 1 1 0 0,0 0-1 0 0,0 0 0 0 0,0 0 0 0 0,0-1 0 0 0,0 1 1 0 0,0 0-1 0 0,0 0 0 0 0,0 1 0 0 0,0-1 1 0 0,0 0-1 0 0,-1 0 0 0 0,1 0 0 0 0,0 1-17 0 0,32 57 325 0 0,11 71-193 0 0,-43-129-270 0 0,-1-1-292 0 0,0 0-124 0 0,16-12-1892 0 0,-7 1 1065 0 0,1-2-39 0 0</inkml:trace>
  <inkml:trace contextRef="#ctx0" brushRef="#br0" timeOffset="1848.499">1964 36 17247 0 0,'-6'6'1566'0'0,"-8"9"-743"0"0,2 0 0 0 0,-1 0 0 0 0,2 1 0 0 0,0 1 0 0 0,1 0 0 0 0,-2 4-823 0 0,5-8 198 0 0,1-1-1 0 0,0 1 1 0 0,1 0 0 0 0,0 1-1 0 0,1-1 1 0 0,1 1-1 0 0,0 0 1 0 0,1 0 0 0 0,0 0-1 0 0,1 9-197 0 0,0-21-7 0 0,1 0-1 0 0,0 0 0 0 0,0 0 1 0 0,0 0-1 0 0,0 0 1 0 0,1 0-1 0 0,-1-1 1 0 0,0 1-1 0 0,1 0 0 0 0,-1 0 1 0 0,1 0-1 0 0,0 0 1 0 0,-1-1-1 0 0,1 1 1 0 0,0 0-1 0 0,0-1 1 0 0,0 1-1 0 0,0-1 0 0 0,0 1 1 0 0,1-1-1 0 0,-1 1 1 0 0,0-1-1 0 0,1 0 1 0 0,-1 0-1 0 0,1 0 0 0 0,-1 0 1 0 0,1 0-1 0 0,0 0 1 0 0,-1 0-1 0 0,1 0 1 0 0,0-1-1 0 0,0 1 0 0 0,0 0 1 0 0,-1-1-1 0 0,1 0 1 0 0,0 1-1 0 0,0-1 1 0 0,0 0-1 0 0,0 0 1 0 0,0 0-1 0 0,0 0 0 0 0,0 0 1 0 0,-1-1-1 0 0,1 1 1 0 0,0-1-1 0 0,0 1 1 0 0,0-1-1 0 0,-1 1 0 0 0,2-2 8 0 0,5-3-136 0 0,-1 0-1 0 0,0-1 0 0 0,0 1 0 0 0,0-2 0 0 0,-1 1 0 0 0,0-1 0 0 0,0 0 0 0 0,-1 0 0 0 0,0-1 0 0 0,0 0 0 0 0,0 0 0 0 0,-1 0 0 0 0,2-7 137 0 0,-1 7-1 0 0,-1 0-1 0 0,0-1 0 0 0,-1 1 0 0 0,0-1 0 0 0,-1 0 0 0 0,1 1 1 0 0,-2-1-1 0 0,1-1 0 0 0,-1 1 0 0 0,-1 0 0 0 0,1 0 0 0 0,-2 0 1 0 0,1 0-1 0 0,-1 0 0 0 0,-1-1 0 0 0,0 0 2 0 0,2 10 59 0 0,-1-1-1 0 0,0 0 1 0 0,1 1 0 0 0,-1-1-1 0 0,0 1 1 0 0,1-1 0 0 0,-1 1-1 0 0,0-1 1 0 0,0 1-1 0 0,0 0 1 0 0,0-1 0 0 0,1 1-1 0 0,-1 0 1 0 0,0 0 0 0 0,0-1-1 0 0,0 1 1 0 0,0 0 0 0 0,0 0-1 0 0,0 0 1 0 0,0 0-1 0 0,0 0 1 0 0,1 0 0 0 0,-1 1-1 0 0,0-1 1 0 0,0 0 0 0 0,0 0-1 0 0,0 1 1 0 0,0-1-1 0 0,0 0 1 0 0,1 1 0 0 0,-1-1-1 0 0,0 1 1 0 0,0-1 0 0 0,1 1-1 0 0,-1-1 1 0 0,0 1 0 0 0,1 0-1 0 0,-1-1 1 0 0,0 1-1 0 0,1 0 1 0 0,-1 0-59 0 0,-2 6 129 0 0,0 0 0 0 0,0 1 0 0 0,0-1 1 0 0,1 1-1 0 0,0 0 0 0 0,1 0 0 0 0,0 0 0 0 0,0 0 0 0 0,1 0 0 0 0,0 0 0 0 0,0 0 0 0 0,1-1 0 0 0,0 6-129 0 0,0 6 118 0 0,5 128 225 0 0,-1-22 710 0 0,-9 112-1053 0 0,2-206 42 0 0,2-11 2 0 0,-1-1-1 0 0,-1 1 0 0 0,-1 0 0 0 0,0-1 1 0 0,-2 1-1 0 0,0-1 0 0 0,-1 0 1 0 0,-1 0-1 0 0,-10 17-43 0 0,14-31 28 0 0,-1 0-1 0 0,-1-1 1 0 0,1 1 0 0 0,-1-1-1 0 0,0 0 1 0 0,0 0 0 0 0,0 0-1 0 0,0-1 1 0 0,-1 1 0 0 0,1-1-1 0 0,-1-1 1 0 0,0 1 0 0 0,0-1-1 0 0,0 0 1 0 0,0 0 0 0 0,0-1-1 0 0,0 0 1 0 0,-1 0 0 0 0,1 0 0 0 0,0-1-1 0 0,-6 0-27 0 0,0 0 45 0 0,-1 0-1 0 0,1-1 0 0 0,-1-1 1 0 0,1 0-1 0 0,0-1 1 0 0,0 0-1 0 0,0-1 1 0 0,0 0-1 0 0,1-1 0 0 0,-9-5-44 0 0,8 3-159 0 0,1-2-1 0 0,0 0 1 0 0,0 0-1 0 0,1 0 1 0 0,1-2-1 0 0,-1 1 1 0 0,2-1-1 0 0,-1 0 1 0 0,2-1-1 0 0,-1 0 1 0 0,1-2 159 0 0,-3-12-2078 0 0,7 15 429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19.468"/>
    </inkml:context>
    <inkml:brush xml:id="br0">
      <inkml:brushProperty name="width" value="0.05" units="cm"/>
      <inkml:brushProperty name="height" value="0.05" units="cm"/>
      <inkml:brushProperty name="color" value="#004F8B"/>
    </inkml:brush>
  </inkml:definitions>
  <inkml:trace contextRef="#ctx0" brushRef="#br0">261 232 6911 0 0,'0'0'528'0'0,"-11"-10"1494"0"0,9 8-1522 0 0,-1 0 0 0 0,0 0 0 0 0,-1 1 0 0 0,1-1 0 0 0,0 1 0 0 0,0 0 0 0 0,0 0 0 0 0,-1 0 0 0 0,1 0 0 0 0,-1 0 0 0 0,1 1 0 0 0,-1 0 0 0 0,1 0 0 0 0,-1 0 0 0 0,1 0 0 0 0,-1 0 0 0 0,1 0 0 0 0,0 1 1 0 0,-2 0-501 0 0,-3 1 258 0 0,-1 1 0 0 0,1 0 0 0 0,0 1 0 0 0,-1-1 1 0 0,2 2-1 0 0,-1-1 0 0 0,0 1 0 0 0,1 0 0 0 0,0 1 1 0 0,0-1-1 0 0,0 2-258 0 0,-1-1 143 0 0,1 1-1 0 0,-1 0 1 0 0,1 0-1 0 0,1 1 1 0 0,-1 0 0 0 0,2 0-1 0 0,-1 0 1 0 0,1 1 0 0 0,0 0-1 0 0,0 0 1 0 0,1 0 0 0 0,1 1-1 0 0,0-1 1 0 0,0 1 0 0 0,0 0-1 0 0,2 0 1 0 0,-1 0 0 0 0,1 0-1 0 0,0 0 1 0 0,1 0 0 0 0,1 10-143 0 0,0-18 5 0 0,-1 0 0 0 0,1 0-1 0 0,0 0 1 0 0,0 0 0 0 0,0 0 0 0 0,0 0 0 0 0,0 0 0 0 0,0 0 0 0 0,1 0-1 0 0,-1-1 1 0 0,1 1 0 0 0,-1-1 0 0 0,1 1 0 0 0,-1-1 0 0 0,1 1 0 0 0,0-1-1 0 0,0 0 1 0 0,0 0 0 0 0,0 0 0 0 0,0 0 0 0 0,0 0 0 0 0,0 0 0 0 0,0 0 0 0 0,0-1-1 0 0,0 1 1 0 0,0-1 0 0 0,0 0 0 0 0,0 1 0 0 0,1-1 0 0 0,-1 0 0 0 0,0 0-1 0 0,0 0 1 0 0,0-1 0 0 0,2 1-5 0 0,70-29 4 0 0,-63 22-39 0 0,-1-1 0 0 0,1 0-1 0 0,-1-1 1 0 0,-1 0 0 0 0,0-1-1 0 0,0 0 1 0 0,-1 0 0 0 0,0-1 0 0 0,-1 0-1 0 0,0 0 1 0 0,-1-1 0 0 0,0 1-1 0 0,0-3 36 0 0,-5 8-1 0 0,0 5 77 0 0,-1 1 73 0 0,4 11 150 0 0,2 5-108 0 0,-4-9-159 0 0,-1 0-1 0 0,2 1 0 0 0,-1-1 1 0 0,1 0-1 0 0,0-1 0 0 0,0 1 1 0 0,1 0-1 0 0,0-1 0 0 0,0 0 1 0 0,0 0-1 0 0,1 0 0 0 0,0-1 1 0 0,0 1-1 0 0,1-1 0 0 0,-1 0 1 0 0,1-1-1 0 0,0 1 0 0 0,1-1 1 0 0,-1 0-1 0 0,1-1 0 0 0,5 3-31 0 0,39-1-1256 0 0,-16-12-6333 0 0,-14 2 241 0 0</inkml:trace>
  <inkml:trace contextRef="#ctx0" brushRef="#br0" timeOffset="264.307">759 253 7831 0 0,'4'-4'474'0'0,"0"1"-1"0"0,-1-1 0 0 0,1 0 0 0 0,-1 0 1 0 0,0 0-1 0 0,0 0 0 0 0,0 0 0 0 0,-1-1 0 0 0,0 1 1 0 0,1-1-1 0 0,-2 0 0 0 0,1 0 0 0 0,0 0 1 0 0,0-4-474 0 0,-2 8 104 0 0,0 0 0 0 0,0 0 0 0 0,0 0 1 0 0,0 0-1 0 0,0 0 0 0 0,-1 0 0 0 0,1 1 0 0 0,0-1 1 0 0,-1 0-1 0 0,1 0 0 0 0,0 0 0 0 0,-1 0 1 0 0,1 0-1 0 0,-1 0 0 0 0,1 0 0 0 0,-1 0 1 0 0,1 1-1 0 0,-1-1 0 0 0,0 0 0 0 0,0 0 1 0 0,1 1-1 0 0,-1-1 0 0 0,0 1 0 0 0,0-1 0 0 0,0 1 1 0 0,1-1-1 0 0,-1 1 0 0 0,0-1 0 0 0,0 1 1 0 0,0-1-1 0 0,0 1 0 0 0,0 0 0 0 0,0 0 1 0 0,0 0-1 0 0,0-1 0 0 0,0 1 0 0 0,0 0 1 0 0,0 0-1 0 0,-1 1-104 0 0,-40 3 1980 0 0,34-1-1778 0 0,-1-1 0 0 0,1 2 0 0 0,0-1 0 0 0,0 1 0 0 0,0 1 0 0 0,1 0 0 0 0,0 0 0 0 0,-1 0 0 0 0,2 1 1 0 0,-1-1-1 0 0,1 2 0 0 0,0-1 0 0 0,0 1 0 0 0,0 0 0 0 0,1 0 0 0 0,0 1 0 0 0,1-1 0 0 0,0 1 0 0 0,0 0 0 0 0,0 0 0 0 0,1 0 0 0 0,1 1 0 0 0,-1-1 0 0 0,1 1 1 0 0,0 0-1 0 0,1 0 0 0 0,0-1 0 0 0,1 1 0 0 0,0 7-202 0 0,1-11 7 0 0,0 0 1 0 0,1 0-1 0 0,-1 0 1 0 0,1 0 0 0 0,0 0-1 0 0,1 0 1 0 0,-1 0-1 0 0,1-1 1 0 0,0 1-1 0 0,0-1 1 0 0,0 0-1 0 0,1 0 1 0 0,-1 0 0 0 0,1 0-1 0 0,0 0 1 0 0,0-1-1 0 0,0 0 1 0 0,1 0-1 0 0,-1 0 1 0 0,1 0-1 0 0,0-1 1 0 0,0 0 0 0 0,0 0-1 0 0,0 0 1 0 0,0 0-1 0 0,0-1 1 0 0,0 0-1 0 0,0 0 1 0 0,1 0-1 0 0,-1-1 1 0 0,0 0 0 0 0,1 0-1 0 0,-1 0 1 0 0,0-1-1 0 0,1 1 1 0 0,-1-1-1 0 0,0-1 1 0 0,0 1-1 0 0,2-1-7 0 0,10-2-480 0 0,0-1-1 0 0,0-1 0 0 0,-1 0 0 0 0,0-1 0 0 0,0-1 0 0 0,6-4 481 0 0,48-38-5640 0 0,-53 35-1132 0 0</inkml:trace>
  <inkml:trace contextRef="#ctx0" brushRef="#br0" timeOffset="488.237">1133 0 8287 0 0,'0'0'639'0'0,"0"0"-100"0"0,0 0 1118 0 0,0 0 536 0 0,0 0 110 0 0,0 0-155 0 0,0 0-741 0 0,-1 2-325 0 0,-6 11-317 0 0,1 0-1 0 0,0 1 0 0 0,1 0 1 0 0,1 1-1 0 0,0-1 1 0 0,-2 15-765 0 0,-2 6 684 0 0,1-1-393 0 0,3 1 1 0 0,0 0 0 0 0,2 0-1 0 0,2 0 1 0 0,1 0 0 0 0,3 4-292 0 0,-3-8 11 0 0,-2 2-498 0 0,1-32-29 0 0,0-1-17 0 0,0 0-136 0 0,0 0-561 0 0,0 0-244 0 0,0 0-49 0 0</inkml:trace>
  <inkml:trace contextRef="#ctx0" brushRef="#br0" timeOffset="936.161">924 257 16239 0 0,'0'0'744'0'0,"0"0"-18"0"0,2 0-465 0 0,231-4 4995 0 0,-228 4-5252 0 0,5 1-38 0 0,1-1 0 0 0,0 0 0 0 0,0 0 0 0 0,0-1-1 0 0,0-1 1 0 0,-1 0 0 0 0,1 0 0 0 0,0-1 0 0 0,-1 0 0 0 0,0-1 0 0 0,0 0-1 0 0,9-6 35 0 0,-13 6-174 0 0,-6 4 168 0 0,0 0 1 0 0,0 0-1 0 0,0 0 0 0 0,0 0 0 0 0,0 0 0 0 0,1 1 0 0 0,-1-1 0 0 0,0 0 1 0 0,0 0-1 0 0,0 0 0 0 0,0 0 0 0 0,0 0 0 0 0,0 0 0 0 0,0 0 1 0 0,0 0-1 0 0,1 0 0 0 0,-1 1 0 0 0,0-1 0 0 0,0 0 6 0 0,-21 78 2280 0 0,32-32-1320 0 0,-9-45-956 0 0,0 1 1 0 0,0-1-1 0 0,0 0 0 0 0,0 0 1 0 0,0-1-1 0 0,0 1 0 0 0,0 0 1 0 0,0-1-1 0 0,0 1 0 0 0,0-1 1 0 0,0 0-1 0 0,1 0 0 0 0,-1 0 0 0 0,0 0 1 0 0,0 0-1 0 0,0 0 0 0 0,0 0 1 0 0,1-1-1 0 0,-1 1 0 0 0,0-1 1 0 0,0 0-1 0 0,0 1 0 0 0,0-1 1 0 0,0 0-1 0 0,0 0 0 0 0,0-1-4 0 0,157-89-1977 0 0,-158 90 2043 0 0,-1 1 78 0 0,2 9 187 0 0,-1-3-248 0 0,1 0 0 0 0,0 0 0 0 0,0 0-1 0 0,1 0 1 0 0,-1-1 0 0 0,1 1 0 0 0,0-1 0 0 0,1 0-1 0 0,0 0 1 0 0,-1 0 0 0 0,2 0 0 0 0,-1 0 0 0 0,0-1 0 0 0,1 0-1 0 0,0 0 1 0 0,0 0 0 0 0,0-1 0 0 0,0 0 0 0 0,1 0-1 0 0,-1 0 1 0 0,1 0 0 0 0,2 0-83 0 0,39 11-2843 0 0,1-11-5149 0 0,-35-4 1321 0 0</inkml:trace>
  <inkml:trace contextRef="#ctx0" brushRef="#br0" timeOffset="1296.53">1839 289 7831 0 0,'1'-2'603'0'0,"71"-123"8994"0"0,-72 124-8893 0 0,-21 0 2639 0 0,9 9-3023 0 0,0 1 0 0 0,1 0 0 0 0,0 1 0 0 0,1 0 0 0 0,-1 0 0 0 0,2 1 0 0 0,0 1 1 0 0,0 0-1 0 0,1 0 0 0 0,0 0 0 0 0,1 1 0 0 0,1 1 0 0 0,0-1 0 0 0,0 2-320 0 0,4-11 49 0 0,0-1-1 0 0,0 1 0 0 0,1 0 1 0 0,-1 0-1 0 0,1 0 1 0 0,-1 0-1 0 0,1 0 1 0 0,0 0-1 0 0,1 0 1 0 0,-1 0-1 0 0,1 1 1 0 0,0-1-1 0 0,0 0 1 0 0,0 0-1 0 0,1 0 1 0 0,-1 1-1 0 0,1-1 0 0 0,0 0 1 0 0,0 0-1 0 0,0 0 1 0 0,1 0-1 0 0,0 0 1 0 0,0 0-49 0 0,0-3 2 0 0,0 0-1 0 0,1-1 1 0 0,-1 1 0 0 0,0-1 0 0 0,1 1-1 0 0,-1-1 1 0 0,1 0 0 0 0,-1 0 0 0 0,0 0 0 0 0,1 0-1 0 0,-1 0 1 0 0,0-1 0 0 0,1 1 0 0 0,-1-1-1 0 0,0 1 1 0 0,1-1 0 0 0,-1 0 0 0 0,0 0 0 0 0,0 0-1 0 0,0 0 1 0 0,0 0 0 0 0,0-1 0 0 0,0 1-1 0 0,0-1 1 0 0,0 1 0 0 0,0-1 0 0 0,-1 0 0 0 0,1 0-1 0 0,-1 1 1 0 0,2-3-2 0 0,88-111-1024 0 0,-70 53 833 0 0,-21 78 442 0 0,0 0-1 0 0,1 0 1 0 0,0 0-1 0 0,1 0 1 0 0,1-1-1 0 0,4 13-250 0 0,-6-25-17 0 0,0 0 0 0 0,0 0-1 0 0,0 0 1 0 0,0 0 0 0 0,0 0 0 0 0,1-1-1 0 0,-1 1 1 0 0,1 0 0 0 0,0-1 0 0 0,0 1 0 0 0,0-1-1 0 0,0 0 1 0 0,0 1 0 0 0,0-1 0 0 0,0 0-1 0 0,1-1 1 0 0,0 1 0 0 0,-1 0 0 0 0,1-1-1 0 0,0 1 1 0 0,-1-1 0 0 0,1 0 0 0 0,0 0-1 0 0,0 0 1 0 0,0 0 0 0 0,0 0 0 0 0,0-1 0 0 0,0 1-1 0 0,0-1 1 0 0,0 0 0 0 0,1 0 0 0 0,-1 0-1 0 0,0 0 1 0 0,0-1 0 0 0,0 1 0 0 0,0-1-1 0 0,0 0 1 0 0,0 0 0 0 0,0 0 0 0 0,0-1 17 0 0,51-43-3422 0 0,-42 30 1861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17.390"/>
    </inkml:context>
    <inkml:brush xml:id="br0">
      <inkml:brushProperty name="width" value="0.05" units="cm"/>
      <inkml:brushProperty name="height" value="0.05" units="cm"/>
      <inkml:brushProperty name="color" value="#004F8B"/>
    </inkml:brush>
  </inkml:definitions>
  <inkml:trace contextRef="#ctx0" brushRef="#br0">0 133 9215 0 0,'0'0'707'0'0,"9"-12"2626"0"0,21-13 1858 0 0,25-1-4015 0 0,-42 21-833 0 0,10 5-192 0 0,-18 0-5858 0 0,-5 0-487 0 0</inkml:trace>
  <inkml:trace contextRef="#ctx0" brushRef="#br0" timeOffset="791.586">37 224 3223 0 0,'0'0'436'0'0,"7"1"1463"0"0,-4-1 1333 0 0,48-38 3428 0 0,1-49-3159 0 0,-16 22-2365 0 0,-16 30-789 0 0,16 36 69 0 0,-11 4-158 0 0,-1 2 0 0 0,-1 0 1 0 0,1 2-1 0 0,-2 0 0 0 0,1 2 0 0 0,1 1-258 0 0,83 15-824 0 0,-95-27-84 0 0,-1-1-40 0 0</inkml:trace>
  <inkml:trace contextRef="#ctx0" brushRef="#br0" timeOffset="1272.564">213 102 6447 0 0,'0'0'499'0'0,"0"0"-48"0"0,0 0 1019 0 0,0 0 481 0 0,0 0 97 0 0,0 2-161 0 0,0 24-583 0 0,2-1 0 0 0,0 1 0 0 0,2 0 1 0 0,7 23-1305 0 0,-4-24 156 0 0,2-1 1 0 0,0 0 0 0 0,1 0-1 0 0,2-1 1 0 0,0-1 0 0 0,1 0-1 0 0,2-1 1 0 0,1 1-157 0 0,7 8 36 0 0,2-1 0 0 0,1-2 0 0 0,1 0-1 0 0,1-2 1 0 0,1-1 0 0 0,1-1 0 0 0,19 9-36 0 0,-33-21-17 0 0,0-2 0 0 0,1 0-1 0 0,-1-1 1 0 0,2 0 0 0 0,-1-2 0 0 0,1 0 0 0 0,0-1 0 0 0,1-1 0 0 0,-1 0 0 0 0,10 0 17 0 0,65-16-7584 0 0,-69 4 1656 0 0</inkml:trace>
</inkml:ink>
</file>

<file path=ppt/ink/ink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1:36:31.108"/>
    </inkml:context>
    <inkml:brush xml:id="br0">
      <inkml:brushProperty name="width" value="0.05292" units="cm"/>
      <inkml:brushProperty name="height" value="0.05292" units="cm"/>
      <inkml:brushProperty name="color" value="#0070C0"/>
    </inkml:brush>
    <inkml:context xml:id="ctx1">
      <inkml:inkSource xml:id="inkSrc1">
        <inkml:traceFormat>
          <inkml:channel name="X" type="integer" max="25977" units="cm"/>
          <inkml:channel name="Y" type="integer" max="17318" units="cm"/>
          <inkml:channel name="T" type="integer" max="2.14748E9" units="dev"/>
        </inkml:traceFormat>
        <inkml:channelProperties>
          <inkml:channelProperty channel="X" name="resolution" value="1000.26953" units="1/cm"/>
          <inkml:channelProperty channel="Y" name="resolution" value="1000.46216" units="1/cm"/>
          <inkml:channelProperty channel="T" name="resolution" value="1" units="1/dev"/>
        </inkml:channelProperties>
      </inkml:inkSource>
      <inkml:timestamp xml:id="ts1" timeString="2021-05-19T21:36:36.239"/>
    </inkml:context>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7030A0"/>
    </inkml:brush>
  </inkml:definitions>
  <inkml:trace contextRef="#ctx0" brushRef="#br0">20580 7359 11967 0,'0'0'1072'16,"0"0"-864"-16,0 0-208 0,0 0 0 16,0 0 3184-16,0 0 592 0,0 0 112 0,0 0 16 15,0 0-2240-15,0 0-448 0,0 0-80 0,0 0-32 16,0 0 144-16,0 0 32 0,0 0 0 0,0 0 0 15,0 0-48-15,0 0 0 0,0 0 0 0,0 0 0 16,-5-1-160-16,5 1-48 0,0 0 0 0,-5-2 0 16,0 0-320-16,1 1-64 0,4 1 0 0,0 0-16 0,-4-4-208 0,4 4-32 15,0 0-16-15,0 0 0 0,0 0-112 0,-3-3-32 16,1-2 0-16,2 5 0 0,0 0 64 0,-2-4 16 16,2 4 0-16,0 0 0 0,-2-5-48 0,1 1 0 15,1 4 0-15,0 0 0 0,-3-5 0 0,3 5 0 16,-3-5 0-16,0 1 0 0,3 4-32 0,0 0-16 15,-2-5 0-15,2 5 0 0,-3-4-64 0,3 4-16 16,-3-4 0-16,0-1 0 0,1 0 0 0,0 1 0 16,0-1 0-16,0 1 0 0,0-1 80 0,0 0 16 15,0 0 0-15,1 2 0 0,-1-2 16 0,1 0 0 16,0 0 0-16,0 0 0 0,-1 0-48 0,0 0-16 16,1 0 0-16,0-1 0 0,0 1-16 0,1-2 0 15,0 0 0-15,0 1 0 0,0-1-160 0,0 0 128 0,0 1-128 0,0 2 128 16,-1-4-128-16,0 2 192 0,-2 2-192 0,2 0 192 15,0-2-192-15,0 1 192 0,-1 0-192 16,0 2 192-16,0-2-192 0,0 1 0 0,0 0 144 0,0 0-144 16,1 0 0-16,1 4 128 0,-1-3-128 0,-1-2 0 15,1 0 0-15,0 0 0 0,0 2 0 0,0-1 128 16,0-3-128-16,1 1 0 0,0 0 0 0,0 2 0 16,-2-1 0-16,2-2 0 0,0 0 128 0,0 2-128 0,0-1 128 15,1 0-128-15,0 0 128 0,0 0-128 16,0-1 0-16,0 2 144 0,0-1-144 0,0 0 0 15,0 0 128-15,0 0-128 0,0 1 0 0,1 0 0 16,-1 0 0-16,0 2 0 0,-1 3 128 0,0-5-128 0,0-1 0 0,-1 1 128 16,2 1-128-16,-1 0 0 0,0-1 144 0,0 0-144 15,0 0 0-15,1 0 144 0,0 0-144 0,0 0 0 16,0-2 144-16,0 1-144 0,0 0 0 0,1-1 128 16,-1 0-128-16,1 1 0 0,0-2 0 0,0 0 0 15,1 0 0-15,0-1 128 0,-1 0-128 0,0 1 0 16,0-2 0-16,0 1 128 0,0 0 16 0,1 0 16 15,-1 1 0-15,0 0 0 0,0-2-160 0,0 2 0 16,0 0-192-16,0 2 192 0,0-3 0 0,0 1 0 16,-1 2 0-16,1-2 0 0,-2 0 0 0,2 1 0 15,0-1 128-15</inkml:trace>
  <inkml:trace contextRef="#ctx1" brushRef="#br0">8890 13592 0,'0'0'16,"0"0"-1,0 0 1,0 0 0,0 0-1,0 0 1</inkml:trace>
  <inkml:trace contextRef="#ctx0" brushRef="#br1" timeOffset="9572.653">20595 7266 33791 0,'0'0'0'0,"0"0"0"0,0 0 0 0,0 0 1536 16,0 0 304-16,0 0 64 0,0 0 16 0,0 0-832 16,-6 0-144-16,6 0-48 0,0 0 0 0,0 0-192 15,-6-3-64-15,3 1 0 0,3 2 0 0,-3-3 160 16,-1 0 32-16,4 3 0 0,-3-3 0 0,-1-2-160 15,-2 1-32-15,2 0 0 0,1 0 0 0,0 0-96 16,-1-1-32-16,0 0 0 0,1 1 0 0,-1-1-96 16,-3 0-32-16,1 0 0 0,0-2 0 0,1 1-96 15,1-1-32-15,0 1 0 0,-1 0 0 0,1-1 0 16,2-2 0-16,1 0 0 0,0 1 0 0,1-1-96 16,1-1-32-16,0 0 0 0,-1 0 0 0,2 0 0 0,0 1 0 0,1 0 0 0,-1 0 0 15,1 0 112-15,0 0 16 0,-1 1 0 16,-1-1 0-16,0 1-256 0,0 2 144 0,0 0-144 15,0 0 128-15,0 2 64 0,0-3 0 0,-1 2 0 0,0 0 0 0,0 5-64 16,0-6 0-16,1 1 0 0,0 0 0 0,0 0-128 16,1 0 128-16,-2 5-128 0,0 0 128 0,3-5-128 15,2-1 128-15,0 1-128 0,-2 0 128 0,1-1-128 16,-1 0 0-16,1 0 0 0,0 1 0 0,1 1 128 16,-1-2 0-16,0-1 0 0,-2-1 0 0,0 0 0 15,0 1 0-15,0 0 0 0,0-1 0 0,1-2-128 16,-1 2 128-16,1-1-128 0,-2 0 128 0,0-1-128 15,0-2 128-15,2 0-128 0,1 1 128 0,0-2-128 16,-1-1 0-16,1 1 0 0,0-1-176 0,0 2 176 16,0-2 0-16,0 3 128 0,-1-1-128 0,-1 2 0 15,2 1 0-15,-1 1 0 0,0 0-128 0,-1 1 128 16,0 1 0-16,0 0 0 0,0 1 0 0,0 0 0 16,-1 0 0-16,0 1 0 0,-1 4 0 0,2-5 0 15,-2 5 0-15,3-4 128 0,-1-1-128 0,-2 5 0 16,3-5 0-16,0-1 0 0,-1-1 0 0,0 2 0 15,1 1 0-15,-1-1 0 0,1-2 0 0,0 2 0 16,-1 0 0-16,1 0 0 0,0 0 0 0,0 0 0 16,0 0 0-16,1 2 0 0,0-1 0 0,0 0 128 15,-1-1-128-15,1 1 128 0,0 1-128 0,0-2 0 16,0 0 0-16,1 0 0 0,0 0 0 0,1 1 0 16,0-2 0-16,1 0 0 0,0 0 0 0,-1 0 0 15,2-1 0-15,1 0 0 0,0 0 0 0,0-1 0 0,0 0 0 16,1 1 0-16,-1-3 0 0,1 2 0 0,0 0 0 15,0 0 0-15,-1 1-128 0,0 0 128 0,0 0 0 16,-1 1 0-16,0 1 0 0,0-1 0 0,0 1 0 0,1-2 0 16,0 2 0-16,-2 0 0 0,0 0 0 0,1 0 0 0,0 1 0 0,0-1 0 15,-2 0 0-15,1 1 128 0,0 0-128 0,0 0 0 16,-1-1 0-16,0 1 0 0,0 1-128 16,-1 1 128-16,-5 2 0 0,4-3 0 0,-4 3 0 0,5-3 0 15,0 1 0-15,-5 2 128 0,5-2-128 0,0 0 128 16,0-1-128-16,0 1 128 0,1 0-128 0,-1 1 0 15,1-2 0-15,0 1 0 0,0 0-128 0,1 0 128 16,0 1 0-16,1-2 128 0,0 1-128 0,1 0 0 16,1 0 0-16,0 0 0 0,0 1 0 0,0 0 0 15,2-1 0-15,1 0 0 0,0 1 0 0,1 1 0 16,-1-2 0-16,0 1 0 0,-1 0 0 0,1 1 128 16,0-3-128-16,-3 2 128 0,0 0-32 0,-1 1-96 15,0-3 0-15,-1 2-160 0,-1 1 160 0,0-1 0 16,-1 0 0-16,1 0 0 0,0 0 128 0,-1 0-128 15,0 0 0-15,-1 0-128 0,1 0 128 0,0 0 0 16,0 1 0-16,0-1 0 0,-6 1 0 0,6-2 0 16,0 1 0-16,-6 1 0 0,0 0 0 0,5 0 0 15,-5 0 0-15,7-1 0 0,-1 1 0 0,-6 0 0 16,6-2 0-16,-6 2 0 0,6 0 128 0,-6 0-128 16,6 0 0-16,0 0-128 0,-6 0 128 0,6 0 0 15,-1 0 0-15,1 0 0 0,-6 0 0 0,7 0 0 0,1-1 0 16,0 0 0-16,0 0 0 0,0 1 0 15,1-3 0-15,0 2 0 0,-1 0 128 0,1 1-96 0,-2-2-32 0,2 2 0 16,0 0 0-16,0 2 0 0,-1-2 0 0,-1 0-160 16,1 2 160-16,2 1 0 0,1-3 0 0,0 1 0 0,0-1 128 15,2 1-96-15,0 0-32 0,-1-1 0 0,1 0 0 0,0 0 0 16,0 0 0-16,-2 0-160 0,0 0 160 0,0 2 0 16,-1-2 0-16,-1 0 0 0,-1 0 128 0,0 1-128 15,0 0 0-15,-1 0-128 0,-7-1 128 0,6 1 0 16,-6-1 0-16,5 2 0 0,-5-2 0 0,5 2 0 15,1 0 0-15,-6-2 0 0,0 0 0 0,6 3 0 16,0 0 0-16,0-1 0 0,-6-2 0 0,6 2 0 16,0 1 0-16,-6-3 0 0,5 1 0 0,1 0 0 15,0 1 0-15,-6-2 0 0,5 3 0 0,1 0 0 16,0-1 0-16,-6-2 0 0,5 4 0 0,0-1 0 16,0 0 0-16,0 0 0 0,-5-3 0 0,6 4 0 15,0-1 0-15,0 0 0 0,-1 1 128 0,1-1-128 16,-1 0 0-16,1-1-128 0,0 1 128 0,1-1 0 15,0 0 0-15,0 0 0 0,-1 1 128 0,0 0-96 16,1 0-32-16,0 0 0 0,0 0 0 0,0 1 0 16,-1 1 0-16,0 0 0 0,-2 0 0 0,1 0 0 15,0 1 0-15,-1 0 0 0,-1 1 0 0,1-1 0 16,0 1 0-16,0 0 0 0,-1 0 0 0,0-1 0 16,1 1 0-16,0 0 0 0,-2 1 0 0,2-2 0 15,1 0 0-15,1 2-160 0,0-1 160 0,0 1 0 16,-1 0 0-16,0-1 0 0,0-1 128 0,0 2-128 0,0-2 0 0,0 1-128 0,0-1 128 0,-1 0 0 15,0 0 0-15,1 0 0 0,0-1 128 16,-2 1-96-16,-1 1-32 0,-1-2 0 16,1 1 0-16,-2-6 0 0,0 0 0 0,3 6-160 0,-1-1 160 0,1 1 0 15,-1-1 0-15,-2-5 0 0,3 6 128 16,0 0-96-16,-1 0-32 0,-2-6 0 0,0 0 0 0,3 6 0 16,0 0 0-16,0 0 0 0,0-2 0 0,-3-4 0 15,0 0 0-15,4 5 0 0,-1 0 0 0,0 0 0 16,-3-5 0-16,2 6-160 0,-2-6 160 0,1 7 0 15,0-1 0-15,-1-1 0 0,0-5 128 0,1 7-96 16,-1 0-32-16,1 0 0 0,0 0 0 0,-1 1 0 16,0 0 0-16,1 1-160 0,0 0 160 0,-1 1 0 15,0 0 0-15,1-1 0 0,0 1 0 0,0 0 0 16,0 1 0-16,1-2 0 0,1 1 128 0,-1 0-96 16,-1 1-32-16,-1 0 0 0,-1-2 0 0,1 2 0 15,0 0 0-15,-1 0-160 0,-1-2 160 0,0 2 0 16,0 0 0-16,-1-1 0 0,0-3 128 0,0 3-128 15,0-2 0-15,-1 0-128 0,0-1 128 0,0 0 0 16,1 0 0-16,0-2 0 0,0 0 128 0,1 0-128 16,-1 1 0-16,1-1-128 0,2-5 128 0,-3 5 0 15,0 0 0-15,0-1 0 0,3-4 128 0,-4 5-128 16,-1 0 0-16,-2-2-128 0,-1 0 128 0,-1 1 0 16,-2 1 0-16,1 0 0 0,-2 0 128 0,0 0-96 15,-1 0-32-15,1 1 0 0,-1-1 0 0,1 1 0 0,1 2 0 16,0-2 0-16,1 0 0 0,0 0 0 15,0 1 0-15,2 0 0 0,-1 0 0 0,0 0 0 0,1 2 0 16,0-2-160-16,0 0 160 0,1 2 0 0,1 0 0 0,0 1 0 0,-1-1 0 0,1 1 0 16,0 2 0-16,2-2 0 0,-2 0 0 0,1-1 0 15,1 0 0-15,0 0 0 0,0 0 0 16,0-1 0-16,1-2 0 0,-1 2 0 0,0 0 0 0,0-1 0 16,1-1 0-16,-1 1 0 0,-1-3 0 0,1 1 0 15,0 1 0-15,0 0 0 0,-2 0 0 0,0-1 0 16,0 0 0-16,0-1 0 0,-3 1 0 0,0-1 0 15,0 0 0-15,-1 1 0 0,-1-2 0 0,-1 1 0 16,0 0 0-16,0 0 0 0,-2 1 128 0,0-1-128 16,0 0 0-16,1 1-128 0,-2-3 128 0,1 1 0 15,1 0 0-15,0-1 0 0,-1 0 128 0,2 0-96 16,0 0-32-16,0 0 0 0,0 0 0 0,2 0 0 16,-1-2 0-16,1 0 0 0,0 1 0 0,2 0 0 15,-1-1 0-15,1 1 0 0,-1-1 0 0,1 2 0 16,1-2 0-16,1 2-160 0,-2-1 160 0,0 1 0 15,0-2 0-15,-1 2 0 0,0 0 0 0,-1-1 0 16,0-1 0-16,-1 1 0 0,-1 0 128 0,-1 0-96 16,-1-1-32-16,0 0 0 0,-1 0 0 0,-2 0 0 15,0 0 0-15,-2 1 0 0,-1 0 0 0,1-1 0 16,-2 0 0-16,1 0-160 0,0 0 160 0,2 1 0 16,0 0 0-16,1 0 0 0,2 3 128 0,0-2-128 15,1-1 0-15,1 1-128 0,0 1 128 0,-1-1 0 16,-1-1 0-16,-1 0 0 0,0 2 0 0,0-3 0 0,-3 0 0 15,0 0 0-15,-2 0 128 0,0-2-96 16,-3-1-32-16,1 1 0 0,-1 0 0 0,2 1 0 0,0-3 0 0,3 3-160 16,1-1 160-16,1 1 0 0,3 0 0 0,1 1 0 0,1 0 128 0,2 0-128 15,0-1 0-15,1 1-128 0,0-1 128 0,1 0 0 16,0 0 0-16,0 0 0 0,1 0 0 16,2-1 0-1,0-2 0-15,1 0 0 0,1 0 0 0,1-1-448 16,1-1 0-16,4-1 0 0,3 0 0 0,0-1-2496 0,0-2-512 0,1-2-112 0,0-1-16 15</inkml:trace>
  <inkml:trace contextRef="#ctx0" brushRef="#br1" timeOffset="12626.334">21756 7794 38399 0,'0'0'0'0,"0"0"0"0,0 0 0 0,0 0 1328 15,0 0 272-15,0 0 48 0,0 0 16 0,0 0-768 16,-4-1-160-16,4 1-32 0,0 0 0 0,0 0-96 16,0 0-32-16,1-4 0 0,-1 4 0 0,2-5 0 15,-2-1 0-15,0 6 0 0,0 0 0 0,0-5 64 16,0-1 0-16,0 0 0 0,1 1 0 0,-1 0-160 16,-2 0-32-16,2 5 0 0,-2-3 0 0,0-1-96 15,1-1-32-15,-1 0 0 0,0-2 0 0,-1 1-96 16,0 0-32-16,0 0 0 0,-1 0 0 0,0-1 0 15,0-1 0-15,0 1 0 0,0 0 0 0,1 0-48 16,0 0-16-16,0-1 0 0,1-2 0 0,1 0-128 0,2-1 0 0,0 1 0 0,-1-2 0 16,0 0 128-16,1-1 0 0,0 1 0 0,-2-1 0 0,0 1 0 15,0-2 0-15,-1 1 0 0,0 0 0 0,-1 1 0 16,0 0 0-16,0 2 0 0,-1-2 0 0,0 3 0 16,0 0 0-16,1 1 0 0,-1 1 0 0,1 2 0 15,0-2 0-15,0 1 0 0,0 1 0 0,0-1-128 16,0 0 0-16,0 0 0 0,-1 1 0 0,0-1 0 15,0 0 0-15,0 0 0 0,0-1 0 0,-1 1 0 16,0 1 128-16,0 0-128 0,0 0 128 0,0-4-128 16,0 0 0-16,1-2 0 0,-1-1 0 0,2-1 0 15,0-1 0-15,1-3 0 0,0-1-176 0,1 0 176 16,1-3 0-16,0 2 128 0,1-1-128 0,0 2 0 16,1 1 0-16,0 0 0 0,0 3 0 0,0 0 0 15,-1 1 0-15,1 2 0 0,0 1-128 0,0 2 128 16,0-2 0-16,0 2 0 0,0-1 0 0,0 1 0 15,1 1 176-15,0 0-48 0,1-1 0 0,1 0-128 16,2 1 0-16,0-1 0 0,1 1 0 0,2-2 0 16,0 0 0-16,0 0 0 0,-1-2-176 0,1-1 176 15,0 0 0-15,0 1 128 0,-1-2-128 0,-1 0 0 16,1 0 0-16,-1-2 0 0,-1 0 0 0,0 1 0 16,1-2 0-16,1 1 0 0,-2 2-128 0,0 0 128 15,-1 0 176-15,0 0-48 0,0 2 0 0,-2 0-128 16,1 0 0-16,0 0 0 0,0 1 0 0,0 0 0 15,1 2 0-15,-1-1 0 0,0 3 0 0,0 0 0 16,-1-1 0-16,1 1 0 0,0 0 0 0,0 0 0 0,1 0 0 0,0 0 0 16,0 1 0-16,1-1 0 0,-1 1 0 0,2 0 0 15,1 0 0-15,1 0 0 0,0 0 128 0,-1 2-128 0,2-2 128 0,1 0-128 16,1 1 0-16,0-1 0 0,1 0 0 0,1-1 0 16,0-1 128-16,1-1-128 0,0 0 128 0,0 2-128 15,0-4 0-15,-2 1 0 0,0 0-176 0,0 0 176 16,0 1 0-16,-1-1 0 0,-1 0 0 0,-1 0 0 15,-1 0 0-15,0 1 0 0,-1-1 0 0,0 0 0 16,0 1 0-16,-1 1 0 0,1 1 0 0,0-1 0 16,0 0 0-16,1 2 0 0,-1-2 0 0,2 2 0 15,2 0 0-15,0 1 0 0,0 2 0 0,2-1 0 16,2 0 0-16,0 0 0 0,1 0 0 0,1 1 0 16,1 0 0-16,-1 0 128 0,0 0-128 0,1 1 0 15,-1 0 0-15,-1 0 0 0,-4 1-128 0,1 1 128 16,0 1 0-16,-3 0 0 0,-1 0 0 0,-1 1 0 15,0 1-128-15,0 1 128 0,-2-2-128 0,2 0 128 16,1 0 0-16,0 0 128 0,0 0-128 0,3 0 128 16,2 1-128-16,0-2 128 0,1 1-128 0,1 0 0 15,0-1 0-15,2 0 0 0,-1-1-128 0,0 1 128 16,-1-2 0-16,1 0 0 0,0 0 0 0,-3 0 0 16,-1 0-128-16,-2 0 128 0,0 1-128 0,-1 0 128 15,0 1 0-15,-3 0 0 0,0 0 0 0,-1 0 0 16,0-2 0-16,-1 2 128 0,0 0-128 0,-1 1 128 15,1-2-128-15,0 1 128 0,-7-2-128 0,8 2 0 16,0-1 0-16,1 0 0 0,-2 0 0 0,3 1 128 16,2-2-128-16,2 0 128 0,0-2-128 0,3 1 0 0,1-1 0 0,2 2 0 0,1-2 0 15,-2 1 0-15,-1 0 0 0,-1 0 0 16,1 1 0-16,-2 1 0 0,-5 1 0 0,0 0 0 16,-1 1 0-16,-2 1 0 0,-3 0 0 0,1 1 0 0,1-1 0 0,-1 0 176 15,0 1-48-15,0-1 0 0,0 0 0 0,0 0-128 16,-1 0 128-16,2-1-128 0,2 0 128 0,0-1-128 15,-1 0 0-15,-1 0 0 0,0 1-176 0,0-2 176 16,0 1 0-16,1 0 0 0,0 1 0 0,1 0 0 16,2 1 0-16,1-1 128 0,0 1-128 0,-1-1 0 15,-1 1 0-15,1 0 0 0,2 0 0 0,1 1 0 16,3 0 0-16,1-1 0 0,-1 0 0 0,1-2 128 16,-2 1-128-16,0-1 128 0,0 1-128 0,-4 0 0 15,-2 0-128-15,2 0 0 0,3-1 0 0,-3 0 128 16,-3 0 0-16,-2 0 0 0,-7-2 0 0,6 2 0 15,-6-2 0-15,0 0 128 0,0 0-128 0,0 0 0 16,9 5 0-16,-2 0 0 0,-1-1-128 0,0 0 128 16,0-1 0-16,-1 1 128 0,-5-4-128 0,7 3 0 15,2 0 0-15,1 1 0 0,-1-4 0 0,-1 1 0 16,-1 0 0-16,-7-1 0 0,5 4-128 0,1-1 128 16,5-2 0-16,0 1 0 0,-2 1 0 0,0 0 0 15,0-1 0-15,0 1 0 0,0-2 0 0,1 1 0 16,0 1 0-16,1 0 128 0,-1-2-128 0,2 1 0 15,0 0-128-15,2 0 0 0,2 1 0 0,-3-1 128 16,-3-1 0-16,4 1 128 0,5 1-128 0,-2-1 0 16,-2-1 0-16,-4 1 0 0,-6 1 0 0,1 0 0 15,0 0 0-15,0-1 0 0,1 0-128 0,-7-2 256 0,0 0 48 16,5 5 16-16,3-1 0 0,-4-1-192 0,-4-3 0 0,1 7 0 0,7-2-176 0,-1-1 176 16,-7-4 0-16,7 5 0 0,3 0 0 0,-5 0-240 15,-5-5-16-15,-2 5 0 0,3 0 0 0,2 1 416 16,1 0 80-16,-2 0 16 0,0 0 0 15,2 1-256-15,2-2 0 0,-3 1 0 0,-4 1-160 0,2 2 160 16,4-2 0-16,-3 2 128 0,-5-1-128 0,-1 0 0 16,-2 1 0-16,7 0 0 0,8 1 0 0,-3-2 128 15,-5 1-128-15,1-1 128 0,3 0-128 0,2 1 0 16,1 0 0-16,-2-1 0 0,-5 1-128 0,2 1 128 16,2 0 0-16,-1-1 0 0,-2-2 0 0,2 0 0 15,3 1 0-15,-2 0 0 0,-4-1 0 0,3 1 0 16,5-3 0-16,-3 1 0 0,-6-6 0 0,2 7 0 15,1-1 176-15,1-1-48 0,-4-5 0 0,4 4-128 16,0 2-176-16,0-1 48 0,-4-5 0 0,4 6 128 16,-1-1 0-16,-3-5 0 0,1 6 0 0,-1 0 0 15,0 0 0-15,0 0 0 0,0 0 0 0,-1 0 0 16,-2 0 0-16,0 1 0 0,3-1 0 0,3 1-192 16,5 0 0-16,-2-1 0 0,-3 0 0 0,0 2 192 15,0 1 176-15,-1 0-48 0,-2 0 0 0,1 0-128 16,1 3 0-16,-1 0 0 0,-1-1 0 0,1 2 0 15,1 1 128-15,-1 0-128 0,-2-2 128 0,0 2-128 16,-1 2-176-16,-5-3 48 0,-6 1 0 0,8-1-64 16,11-1 0-16,-2-2 0 0,-6 1 0 0,0-1 368 0,2 0 64 15,-2-2 16-15,-3 1 0 0,2 0-256 16,3-3 0-16,-2 1 0 0,-2 0-160 0,3-2 160 0,3 1-128 16,0 0 128-16,-2-6-128 0,-1 8 128 0,0-2 176 0,0 1-48 15,0 1 0-15,-1-1-128 0,0 2 0 16,-1 0 0-16,-1 0 0 0,-1 1 0 0,-2 1-272 0,-2 2 64 0,0 1 16 0,2 0 192 15,4 2 0-15,-2 1 0 0,-3-1 160 0,1 2-160 16,3-1 0-16,0 0 0 0,0-1 0 0,-1-1 0 16,2 2 0-16,1-2 0 0,1-3 0 0,-1-1 0 15,0 1 0-15,-3-1 0 0,-3-2-176 0,0 1 176 16,2 0 0-16,2-1 0 0,0-1 0 0,0-1 0 16,-1 1 0-16,0-1 0 0,-1-1 0 0,-2 0 0 15,-1 1 0-15,2-2 128 0,4 1-128 0,1 1 0 16,-2 1 0-16,0 0 0 0,-1 0 0 0,-4 0 0 15,-4 3 0-15,0 1 0 0,3 1 0 0,-2-2 0 16,-3 3 0-16,-2 1 0 0,0-1-128 0,1 2 128 16,-2 1 0-16,1-3 128 0,-2 0-128 0,1 0 0 15,2-1 0-15,0 1 0 0,2-3-128 0,-2 1 128 16,0-3 0-16,5 1 0 0,4-1 0 0,-5 0 0 16,-9-1 0-16,4-2 128 0,3-1-128 0,-1 1 0 15,-3 1-128-15,-2 0 0 0,-1 0 0 0,-5 0 128 16,-5-1 0-16,-2 2 0 0,-2 0 0 0,3 0 0 15,6 1 176-15,2-1-48 0,-1 1 0 0,4 1-128 16,3-3 0-16,-2 1 0 0,-2 0-176 0,4-3 176 16,5 1 0-16,-3 0 0 0,-3-1 0 0,-4 0 0 0,-6 0 176 15,-4 1-48-15,-1 1 0 0,2 2-128 0,3 1 0 16,1 0 0-16,3 1 0 0,3 0 128 0,5 2 0 0,0 0 0 16,-1-2 0-16,2 0-128 0,-1 1 128 0,2-3-128 0,3 0 128 0,-3 0-128 15,-3-1 128-15,-1 0-128 0,-1 0 128 0,1-1-80 16,-1 0-48-16,1 0 0 0,-1-2 0 0,1 0 0 31,-1 0 0-31,1 0 0 0,3 0 0 0,0 0 0 0,2-1 0 0,1-1-160 0,1 0 160 16,1 0 0-16,2 1 0 0,0-1 0 0,1-2 128 0,0 1-128 15,0 1 0-15,1 1-128 0,3-2 128 0,-3 1 0 16,-3-3 0-16,0 0 0 0,-1 0 0 0,-1 2 0 16,-3 1 0-16,-1 0 0 0,-1-1 0 0,-3 0 0 15,-3 0 0-15,-1-1 0 0,1 0 128 0,0 0-96 16,1 1-32-16,2 1 0 0,2 0 0 0,1-1 0 15,1-2 0-15,4 0 0 0,1-2 0 0,1 2 0 16,0 2 0-16,3-2-160 0,0-2 160 0,0 1 0 16,-1 0 0-16,1 0 0 0,0-1 0 0,0 0 0 15,-3 0 0-15,0-2 0 0,-1-1 0 0,0 1 0 16,-4 1 0-16,0 0 0 0,1-1 0 0,2 0 0 16,-2 1 0-16,1-1 0 0,0 0 0 0,0-1 0 15,-1 0 0-15,1-2 0 0,-1-1 128 0,0 0-96 16,0-2-32-16,-1-3 0 0,-1-1 0 0,2-4 0 15,1-2 0-15,0-2-160 0,0 0 160 0,3-3 0 16,0 3 0-16,0-1 0 0,0 2 0 0,3 2 0 16,0 3 0-16,0 0 0 0,-1-1 0 0,1 3 0 15,2 1 0-15,-1-1 0 0,1-1 0 0,0-1 0 16,2 0 0-16,-1-2 0 0,0-6 128 0,1-3-96 16,0-3-32-16,0 0 0 0,-1 2 0 0,-1 2 0 0,0 1 0 0,0 4-160 0,-2 2 160 0,-1 2 0 15,-2 2 0-15,-2 0 0 16,-2 2 0-16,1 0 0 0,1 0 0 0,2 0 0 0,2 1 0 0,3-3 0 15,2-2 0-15,3-1 0 0,1-4 0 0,3-1 0 32,3-4 0-32,-1 0 0 0,0 0 0 0,1 1-960 15,-1 4-96-15,-3 2-32 0,-5 6-23936 0</inkml:trace>
  <inkml:trace contextRef="#ctx0" brushRef="#br2">14261 8780 13823 0,'10'6'1216'0,"-5"-4"-960"15,1-1-256-15,2 0 0 0,3-1 5360 0,2 0 1024 16,2-1 208-16,-1 0 32 0,3-2-3584 0,-2 1-720 16,2-2-144-16,-1 1-16 0,0-1-1168 0,0 1-224 15,0-1-64-15,-1 1 0 0,2-1-400 0,-1 2-96 16,-1-1-16-16,0 1 0 0,-1 0-192 0,-2 1 0 16,-2 0 0-16,0 1 0 0,-2 0-192 0,-2 2-128 15,0 0-16-15,-6-2-16 16,0 0-2576-16,0 6-512 0,-1-1-96 0</inkml:trace>
  <inkml:trace contextRef="#ctx0" brushRef="#br2">14356 8933 35183 0,'-9'6'1552'0,"9"-6"336"0,-5 3-1504 0,0 0-384 0,0 0 0 0,2 1 0 16,3-4 2032-16,0 0 336 0,0 0 64 0,0 0 0 0,0 0-1024 0,2 5-224 15,3 0-32-15,2-3-16 16,2 1-560-16,3-3-96 0,-1 1-32 0,2-1 0 15,2 0-112-15,-1-1-16 0,1 1-16 0,1-2 0 16,-1 0-304-16,2 1 160 0,0-2-160 0,1 1 128 16,0 0-128-16,-2 0 0 0,2 0 0 0,0 0 0 0,-1 0 0 0,-1 1 0 15,-4 0-160-15,-1 0 160 16,-1 1-576-16,-2 0-32 0,-8 0 0 16,0 0 0-16,0 0-2016 0,0 0-416 0,0 0-80 0</inkml:trace>
  <inkml:trace contextRef="#ctx0" brushRef="#br2">16665 8091 10127 0,'0'0'896'0,"0"0"-704"15,7-4-192-15,-1 0 0 0,-1 0 4160 0,0-1 816 16,-1 0 144-16,0 0 48 0,-1 0-2544 0,0 0-512 16,-1 1-112-16,-1-1-16 0,-1 0-592 0,0 5-128 0,-1-5-32 0,1 5 0 15,-3-5-384-15,-1 2-80 16,0-1 0-16,-1 3-16 0,0-1-176 0,-1 4-48 0,-2-1 0 15,0 3 0-15,-2 2 48 0,-1 2 0 0,-1 4 0 0,1-1 0 16,-2 3 64-16,-1 1 32 0,0 1 0 0,1 3 0 16,0 0 32-16,0 4 16 0,2 3 0 0,0 2 0 0,3-3-64 0,1 2-16 15,2 0 0-15,4-2 0 16,1 0-256-16,3-3-64 0,2-2-16 0,2-3 0 0,2-3-176 0,1 0-128 16,1-5 192-16,3-3-192 0,2-1 128 0,0-2-128 15,0-2 0-15,1-2 0 0,0 0 0 0,0-3 0 16,-1 0 0-16,0 0 0 0,-2-2 0 0,-3 0 0 15,-1 0 0-15,-2 1 0 0,-2 0-160 0,-2 0 16 16,-1 0 0-16,-3 5 0 0,1-5-208 0,-1-1-32 16,-1 0-16-16,0 2 0 15,0-1-1072-15,1 5-224 0,-1-6-32 0,1 1-16 16,0 5-1552-16,0-5-304 0</inkml:trace>
  <inkml:trace contextRef="#ctx0" brushRef="#br2">16950 8332 25215 0,'0'0'560'0,"0"0"112"0,0 0 32 0,0 0 0 0,0 0-576 0,0 0-128 0,0 0 0 0,0 0 0 0,0 0 1280 0,0 7 240 16,0 0 32-16,0 1 16 15,-1 0 144-15,0 0 16 0,0 2 16 0,0 0 0 0,0 0-320 0,1-1-64 16,0 1-16-16,0-1 0 0,1 0-544 0,0-1-112 16,1-2-32-16,0 0 0 0,-2-6-432 0,0 0-96 15,5 5 0-15,-5-5-128 0,6 0-128 0,0 0-144 16,-2-4-32-16,1-2 0 16,-1 0-1920-16,0-2-384 0,0-2-80 0</inkml:trace>
  <inkml:trace contextRef="#ctx0" brushRef="#br2">16990 8198 20271 0,'0'0'1792'0,"0"0"-1424"16,0 0-368-16,0 0 0 0,0 0 4400 0,0 0 800 16,-5 0 176-16,0-1 16 0,5 1-3808 0,0 0-768 15,0 0-160-15,0 0-16 16,0 0-1216-16,0 0-224 0,0 0-48 0,0 0-16944 0</inkml:trace>
  <inkml:trace contextRef="#ctx0" brushRef="#br2">17197 8244 34847 0,'0'0'1536'0,"0"0"320"0,0 0-1472 0,0 0-384 15,0 0 0-15,0 0 0 0,-5 0 2304 0,1 0 400 16,-1 1 80-16,0 0 16 0,5-1-1568 0,0 0-304 16,0 0-64-16,0 0-16 0,0 0-624 0,-2 5-224 15,2-5 144-15,0 6-144 16,0 0-1888-16,2 0-464 0,0 0-80 0</inkml:trace>
  <inkml:trace contextRef="#ctx0" brushRef="#br2">17199 8438 15663 0,'0'0'1392'0,"0"0"-1120"0,-5-1-272 0,2-1 0 0,3 2 3504 0,0 0 640 15,0 0 128-15,0 0 16 0,0 0-2624 0,0 0-512 16,0 0-128-16,5 0 0 0,1 3-384 0,-1 1-80 15,0 1-16-15,0 0 0 0,-1 2 176 0,1 2 48 16,-2 1 0-16,0 2 0 0,-1-2 32 0,-2 2 16 16,2 0 0-16,-1 1 0 0,-1 0-32 0,0 1 0 15,-2 1 0-15,1 0 0 0,0 1-64 0,-2 0-16 16,-1 0 0-16,-1 0 0 0,-1-1-64 0,-1-2 0 16,0-1-16-16,0-2 0 0,0-2-176 0,-1-1-48 15,1-2 0-15,0-2 0 0,0-1-240 0,1-4-160 16,1 0 192-16,1-2-192 0,-2-2 0 0,2 0-144 15,-1-3-16-15,0 1 0 16,-1-1-1568-16,1 1-320 0,0 0-64 0,0 2-11808 16,1 0-2352-16</inkml:trace>
  <inkml:trace contextRef="#ctx0" brushRef="#br2">15174 8982 28735 0,'0'0'1280'0,"0"0"256"0,7-2-1232 0,1 2-304 16,2 2 0-16,1-2 0 0,4-1 448 0,2-2 48 15,1 0 0-15,4-2 0 0,1 0 1008 0,4 0 208 16,2 0 32-16,6-2 16 0,9 0-224 0,4 0-32 15,5 3-16-15,6-3 0 0,4 1-144 0,10 1-16 0,8-3-16 0,6 1 0 16,2 0-288-16,8 2-48 0,8-3-16 0,8 2 0 16,6 0 0-16,2 0 0 0,2 0 0 0,3 0 0 15,5 2-192-15,-3-1-64 0,-8-2 0 0,-3 1 0 16,-2 2-544-16,-7 0-160 0,-8 0 0 0,-4 1 0 16,-2 1-192-16,-12 0-128 0,-11 0 0 0,-9 1-16 15,-10 1-240 1,-5 1-64-16,-6 0 0 0,-6 1 0 0,-5-1 432 0,-4 1 80 0,-3-2 128 0,-4 1-208 0,-2 0 208 0,-3 0 0 15,-2 1 0-15,-3-2 0 0,-2-2 0 0,-1 1 0 16,-2 0-160-16,-4 1 160 16,0 0-1264-16,0 0-128 15,1-5-16-15,-3 1-13248 0,-2-1-2624 0</inkml:trace>
  <inkml:trace contextRef="#ctx0" brushRef="#br2">15194 9555 41055 0,'0'0'896'0,"6"1"192"0,2 1 48 0,2-2 16 0,4 0-912 0,1 0-240 15,1 0 0-15,4-2 0 0,-1 0 1152 0,4 1 192 16,2-2 48-16,3-1 0 0,0-1-704 0,0 1-144 15,4 0-32-15,0 0 0 0,0-1-256 0,-1 0-48 16,-2 0-16-16,-4 1 0 0,0 0-192 0,-5 2 0 16,-1-1 0-16,-1 1 0 0,-2 0 0 0,-1-1 0 0,-2-1 0 15,-1 0 0 1,-1 0-1408-16,-1 0-160 0,-2-1-32 0,-3 1-11776 0,-5 4-2368 16</inkml:trace>
  <inkml:trace contextRef="#ctx0" brushRef="#br2">15464 9554 17503 0,'0'0'1552'0,"0"0"-1232"15,0 0-320-15,0 0 0 0,0 0 3728 0,0 0 688 16,0 0 144-16,0 0 32 0,0 0-2288 0,0 0-448 15,0 6-80-15,0 1-32 0,1 2-448 0,1 1-80 16,1 0-32-16,0 4 0 0,-1 2-416 0,1 0-64 16,0 1-32-16,-1 2 0 0,-1-2-112 0,-1 1-32 15,-1 2 0-15,-1 2 0 0,-1 1-32 0,2 2-16 16,-2-1 0-16,2 1 0 0,-1-1-240 0,0 0-48 16,0-3-16-16,1 0 0 0,-2-2-176 0,0-1 0 15,1-2 0-15,0-1 0 0,-1-3-176 0,2-2-64 16,1-3-16-16,0-1 0 15,0-6-1536-15,0 0-320 0,0 0-64 0,0 0-11424 0,0 0-2272 0</inkml:trace>
  <inkml:trace contextRef="#ctx0" brushRef="#br2">15846 9888 20271 0,'0'0'1792'0,"0"0"-1424"15,0 0-368-15,0 0 0 0,0 0 2736 0,0 0 464 16,0 0 112-16,-4 4 16 0,0 1-1584 0,0 0-304 16,-1 4-64-16,2-2-16 0,-2 2-432 0,1 0-96 15,0 1 0-15,1 0-16 0,1 0-128 0,1 0-32 16,1 0 0-16,2-2 0 0,1 0-368 0,1-1-80 16,1 0-16-16,0-1 0 0,0-1-192 0,2-1 0 0,1-3 0 0,0-1 0 31,-2-1-1760-31,1-3-352 0,-2-1-64 0</inkml:trace>
  <inkml:trace contextRef="#ctx0" brushRef="#br2">15870 9783 19343 0,'0'0'1728'16,"0"0"-1392"-16,-4-1-336 0,-2 1 0 0,0-2 3456 0,1 1 640 0,0-1 112 0,5 2 16 15,0 0-3136-15,0 0-624 0,0 0-128 0,0 0-16 31,0 0-1152-31,0 0-208 0,0 0-48 0</inkml:trace>
  <inkml:trace contextRef="#ctx0" brushRef="#br2">16361 9663 24879 0,'0'0'2208'0,"0"0"-1760"16,0 0-448-16,0 0 0 0,0 0 3504 0,0 0 608 15,0 6 128-15,-1 1 32 0,0-1-2256 0,1 2-448 16,0 0-96-16,2 2 0 0,-1 0-896 0,0 1-192 16,1 2-16-16,0 1-16 0,1 0 80 0,0 3 16 15,0 0 0-15,1 0 0 0,1 0-672 0,-1 0-128 16,0-2-32-16,0 0 0 0,-3-1 80 0,1-2 16 15,-1-3 0-15,-1 0 0 16,-1-1-3104-16,-1-2-640 0</inkml:trace>
  <inkml:trace contextRef="#ctx0" brushRef="#br2">16264 9822 26719 0,'0'0'1184'0,"0"0"240"0,6-3-1136 0,1-2-288 0,1 1 0 0,2-2 0 16,2 2 3744-16,0 0 688 0,1 0 144 0,2 1 32 15,-2 1-2736-15,2 2-528 16,-2-2-128-16,0 2 0 0,2 0-800 0,0 2-160 0,-1-2-16 0,2 1-16 0,-1-1-480 0,1-1-112 16,1-1-16-16,1 0 0 15,-2 1-2240 1,0-3-448-16</inkml:trace>
  <inkml:trace contextRef="#ctx0" brushRef="#br2">16851 9404 9215 0,'0'0'400'0,"0"0"96"0,0 0-496 0,0 0 0 16,0 0 0-16,0 0 0 0,0 0 6208 0,6 3 1136 15,0-2 224-15,1-1 48 0,1-1-4672 0,2-1-960 16,2 0-176-16,1-1-32 0,0 0-624 0,1 1-112 16,1 0-16-16,-1 1-16 0,0 0-624 0,2 0-128 15,0 1-32-15,1 0 0 0,-1 0-224 0,1 1 0 16,1 0 128-16,0 0-128 0,-2-1 0 0,0 0 0 16,-3-1 0-16,1 1 0 15,-1-1-464-15,0 0-96 0,-3 0-16 0,0 0 0 16,-2 0-2736-16,-2-1-544 0</inkml:trace>
  <inkml:trace contextRef="#ctx0" brushRef="#br2">17005 9419 7359 0,'0'0'656'0,"0"0"-528"0,0 0-128 0,1 7 0 0,0 1 4352 0,-1-1 832 0,-1 2 160 0,0 1 32 0,1-1-2352 0,0 2-464 15,0 3-112-15,0-1-16 0,1 4-784 0,1 2-176 16,0 1-16-16,2 3-16 0,-4-1-800 0,3 0-176 16,-1 0-16-16,0 2-16 0,-2 0-272 0,0 2-160 0,-1 3 192 0,0-1-192 15,-1 3 128-15,1-1-128 16,-1 1 0-16,0-2 0 0,0 1 0 0,0-8 0 16,0-1 128-16,1-5-128 0,0-3 0 0,1-3-272 15,0-5 48-15,0-5-12336 16,0 0-2480-16</inkml:trace>
  <inkml:trace contextRef="#ctx0" brushRef="#br2">17366 9719 30399 0,'0'0'2704'0,"0"0"-2160"15,-7 1-544-15,1-1 0 0,6 0 2048 0,0 0 288 16,0 0 64-16,0 0 16 0,-6 1-1584 0,6-1-304 16,0 0-64-16,0 0-16 15,0 0-1712-15,0 0-336 0</inkml:trace>
  <inkml:trace contextRef="#ctx0" brushRef="#br2">17355 9975 29823 0,'0'14'1328'0,"0"-8"272"0,0 3-1280 0,1 1-320 0,1 0 0 0,2 0 0 15,-2 0 1328-15,0 1 208 0,0 1 32 0,0-1 16 16,1 2-416-16,-1 0-80 0,0-1 0 0,-1-1-16 16,0 2-272-16,-1-4-48 0,-1 2-16 0,-1 1 0 0,0-2-128 0,-1 1-32 15,-1 1 0-15,1-4 0 16,-2 1-112-16,-2-2-16 0,0-1-16 0,0-2 0 16,0-3-112-16,-1-2 0 0,1-1-16 0,-1-3 0 0,-1 0-176 0,1 0-128 15,0-1 144-15,1 1-144 0,-1-1 0 0,1 1 0 16,0-3 0-16,2 1 0 15,1 0-960-15,2 1-192 0,2-1-48 0,2 0-11984 16,2 0-2416-16</inkml:trace>
  <inkml:trace contextRef="#ctx0" brushRef="#br2">17735 9693 25791 0,'0'0'1152'0,"-4"2"224"0,4-2-1104 0,-3 2-272 0,0 1 0 0,3-3 0 0,0 0 4224 0,0 0 768 16,0 0 176-16,0 0 16 0,0 0-2992 0,7 0-592 15,-1 1-128-15,2-1-32 0,1 0-656 0,-2 0-128 16,3-1-16-16,1 1-16 0,0 0-448 0,-1 0-176 16,0 0 128-16,1 1-128 0,-1 1 0 0,1 1 0 15,-1-1 0-15,-1 0 0 16,0-1-1792-16,-1 1-224 0,-2 0-48 0,0-1-18944 15</inkml:trace>
  <inkml:trace contextRef="#ctx0" brushRef="#br2">18448 9487 31215 0,'0'0'688'0,"5"-3"144"0,-1-1 16 0,1-1 32 0,0-2-704 0,-1 1-176 0,0-1 0 0,0 1 0 15,0 0 1152-15,-2 0 208 0,0 1 48 0,-1 0 0 16,-1 0-400-16,0 5-80 0,-3-4-16 0,-1 3 0 15,-2 1-32-15,-2 1-16 0,-1 3 0 0,-3 3 0 16,-3 3-96-16,-1 1-32 0,-5 3 0 0,1 3 0 16,-3 3 48-16,2 2 16 0,-2 4 0 0,3-1 0 15,0 0 32-15,2 1 0 0,4-1 0 0,3-1 0 16,1-2-208-16,3 0-48 0,3-2 0 0,4 2 0 16,3-4-304-16,3 1-64 0,4-2-16 0,3-2 0 15,2-1-192-15,3-2 0 0,1-2 0 0,2-1 0 16,4-4 0-16,0 0 0 0,0-4 0 0,0 0 0 0,-2-1 0 0,-3 1-160 15,-3-2 32-15,-2 0 0 16,-2 0-1056-16,-4 1-208 0,-3-3-32 0,0 1-16 16,-6 2-1056-16,0 0-224 0,0 0-32 0</inkml:trace>
  <inkml:trace contextRef="#ctx0" brushRef="#br2">18704 9769 19343 0,'0'0'1728'16,"0"0"-1392"-16,0 0-336 0,0 0 0 0,0 0 3520 0,0 0 624 15,0 0 128-15,1 5 16 0,-1-5-2224 0,0 8-448 16,0-2-80-16,0 1-32 0,0 1-544 0,0 1-128 16,1-1 0-16,-1 2-16 0,1-1-432 0,1 0-96 15,1-1-16-15,1-1 0 0,0 0-272 0,0-1 0 16,0-1 0-16,-1-1 0 16,-3-4-1856-16,0 0-368 0,0 0-80 0</inkml:trace>
  <inkml:trace contextRef="#ctx0" brushRef="#br2">18775 9640 6447 0,'0'0'272'0,"-4"-2"80"0,-2 0-352 0,0 0 0 0,-1 0 0 0,1 0 0 16,0-1 7088-16,1 1 1344 0,1 0 272 0,4 2 48 15,0 0-6640-15,0 0-1344 0,0 0-256 0,0 0-48 31,0 0-1744-31,0 0-368 0,0 0-64 0</inkml:trace>
  <inkml:trace contextRef="#ctx0" brushRef="#br2">18936 9678 17967 0,'0'0'384'0,"0"0"96"0,0 0 16 0,14-2 16 0,-14 2-512 0</inkml:trace>
  <inkml:trace contextRef="#ctx0" brushRef="#br2">18909 9819 29487 0,'0'0'2624'16,"0"8"-2112"-16,2 1-512 0,-1 2 0 15,1-1 3312-15,1 2 544 0,-1 1 112 0,1 3 32 0,0 1-2368 0,0 2-480 16,1 0-80-16,-1 1-32 16,1-2-640-16,0 0-128 0,-1-1-16 0,0-1-16 15,-1 0-240-15,0 0 0 0,-1-2 0 0,0 1 0 0,-2-2 128 0,-1 0-128 16,0 0 0-16,-1-1 144 0,-2-1 112 0,-1 1 0 15,-1-4 16-15,-2 0 0 0,-1-1 144 0,0-1 32 16,-3-1 0-16,0-3 0 0,1-2-224 0,-2 0-32 16,2-1-16-16,1 0 0 0,0-2-368 0,2 0-64 15,0 0 0-15,2-1-16 16,1-1-1648-16,2 0-336 0,1 0-64 0</inkml:trace>
  <inkml:trace contextRef="#ctx0" brushRef="#br2">7906 11444 25679 0,'-3'-11'1136'0,"2"6"240"0,1-5-1104 0,0 2-272 16,0-2 0-16,0 4 0 0,0 0 1728 0,0 6 272 15,0 0 64-15,0 0 16 0,0 0-512 0,0 0-96 0,0 0-32 0,1 11 0 16,1 4-832-16,2 5-160 16,-1 2-48-16,1 5 0 0,1 2 48 0,0-6 0 15,0 2 0-15,1 0 0 0,1 2-128 0,0-4 0 16,0 0-16-16,0-2 0 0,1 1-304 0,1-2 0 0,-1-2 128 0,4 2-128 15,0-2 0-15,0-3 0 0,-2-4 0 0,0-1 0 16,0-4 128-16,0-2-128 16,-1-3 0-16,-2-2 0 0,2-3 160 0,-2-1-160 0,0-1 128 0,-1-4-128 15,-1 0 240-15,0-2-48 0,-1-1 0 0,-1 1 0 16,0-1-64-16,0-2 0 0,0 1-128 0,-1 4 192 16,-1 2-192-16,0 2 128 0,-1 6-128 0,0 0 0 15,0 0 192-15,0 0-48 0,3 5-16 0,1 2 0 16,1 1 128-16,0 1 0 0,1 1 16 0,0 2 0 0,3-3 16 0,1 0 0 15,3 0 0-15,-1-3 0 0,2 0-32 0,1-2 0 16,-1-2 0-16,2-4 0 0,1-1 48 0,-1-1 0 16,2-1 0-16,-2-2 0 0,-2-2-32 0,2 1 0 15,-2-2 0-15,-2-1 0 0,1-1-48 0,-1 1-16 16,-3-4 0-16,0 0 0 0,-1 0-32 0,-1-3-16 16,0-1 0-16,-2-1 0 0,-2-1 0 0,-2 2 0 15,-1-1 0-15,-1 3 0 0,0-2-160 0,-1 3 0 16,-1-1 144-16,0 1-144 15,1 3-416-15,0 2-160 0,-1 0-16 0,2 4-16 16,2-1-1872-16,0 3-368 0,0-1-80 0</inkml:trace>
  <inkml:trace contextRef="#ctx0" brushRef="#br2">8571 11329 33407 0,'-2'10'1472'0,"2"-3"320"0,0 0-1440 0,1 1-352 16,0 1 0-16,0 1 0 0,0 3 1376 0,1 0 208 0,1 3 32 0,1 3 16 16,1 3-400-16,1 2-80 15,0 2 0-15,1-1-16 0,0 1-432 0,2-1-96 0,-1 0-16 16,0-3 0-16,0-1-272 0,-2-2-64 0,1-1-16 0,-1-4 0 16,1 0-16-16,0 0 0 15,-1-4 0-15,-1-1 0 0,-1-1-96 0,2-2-128 0,-2-1 176 0,1-2-176 16,-5-3 160-16,4 0-160 0,0-3 128 0,0-1-128 15,1-2 272-15,-1-2-16 0,0-1-16 0,0-2 0 0,1-1-240 0,0-1 128 16,0 2-128-16,0-2 0 0,-1 0 0 0,1 2 128 16,0 0-128-16,-1 1 0 0,0 2 0 0,-1 1 0 15,1 2 0-15,-4 5 0 0,5-2 0 0,0 2 0 16,-5 0 0-16,6 4 0 0,0 2 128 0,1 3 0 16,0-3-128-16,-1 1 192 0,1 0 128 0,1 0 32 15,1-1 0-15,0 0 0 0,-1 0-224 0,2-1-128 16,1 0 128-16,1 0-128 0,-1-3 0 0,1 1 0 15,2-2 0-15,0 0 0 0,-2-1 0 0,2-1 0 16,0 0 0-16,-1-3 0 0,0 0 0 0,0-1 0 16,-1-2 0-16,-2-1 0 0,-1-1-208 0,0 1 32 15,-3-2 16-15,-1 1 0 0,-2-2-80 0,-2 1-16 16,-1 3 0-16,0-1 0 0,-1 2 80 0,-2 2 16 16,-1 2 0-16,0 2 0 0,-1 2 160 0,0 1 0 15,0 2 0-15,0 1 0 0,1 3 0 0,0-2 0 16,1 4 0-16,1 0 0 0,0 0 0 0,2-1 0 15,1 1 0-15,2 0 128 0,1 0-128 0,2-2 176 16,1 0-176-16,2 0 192 0,0 0-192 0,1-2 0 0,-1-1 0 0,1-1 0 16,1 0 0-16,-2-1 0 0,-1-3 0 0,2-1 128 15,-2-1 64-15,0-3 16 16,0-1 0-16,-2 0 0 0,0-3-32 0,0-2-16 16,0-2 0-16,0 0 0 0,1-1-160 0,-1-3 0 0,1 1 144 0,-2-2-144 0,0 0 0 0,0 2 0 15,0 0 0-15,0 1 0 16,0 4 0-16,-1-2 0 0,0 3 0 0,0 2 128 0,-1-1-128 0,0 3 0 15,1 2 0-15,-4 3-128 16,0 0-896 0,6-1-192-16,-6 1-16 0,7 1-16 0,0 0-1920 0,0 1-384 0,-7-2-80 15</inkml:trace>
  <inkml:trace contextRef="#ctx0" brushRef="#br2">9352 11629 11967 0,'3'12'1072'0,"-1"-6"-864"0,0 2-208 0,-1-1 0 0,3-3 4224 0,1 1 784 15,0 0 176-15,2-2 16 0,0 0-2784 0,2-1-560 16,0-1-128-16,2-1 0 0,0 0-576 0,1-1-96 15,0 0-32-15,0-1 0 0,3-2-656 0,-3-1-144 16,0-1-32-16,-2 2 0 0,-1-4-192 0,-2 1 128 16,-1-1-128-16,-1-1 0 0,-1-1 128 0,-2 2-128 15,0-2 0-15,-2-1 144 0,-1-1-144 0,-1 1 0 16,-1 0 0-16,-1-2 0 0,-2 1 128 0,-2 0-128 16,-2 1 0-16,0 4 128 0,-1 3-128 0,0 4 0 15,-2 3 144-15,1 4-144 0,-1 3 544 0,2 3 32 16,1 4 16-16,0 3 0 0,-1 1 560 0,3 0 128 0,0 0 0 0,3 1 16 15,2-2-320-15,3 2-64 16,3 0-16-16,0 2 0 0,2-2-256 0,3 1-48 16,2-3-16-16,4-1 0 0,2-3-240 0,2-3-48 0,5-3-16 0,-1-4 0 15,3-5-272-15,-2-3 128 16,0-4-128-16,-2-3 0 0,0-2 0 0,-2-1 0 0,-1-1 0 0,-3 0 0 31,-1 1-880-31,-3 0-128 0,-2-2-16 0,-3 2-16 0,-3 2-1072 0,0 1-192 0,-2-1-64 0</inkml:trace>
  <inkml:trace contextRef="#ctx0" brushRef="#br2">10340 11309 16575 0,'0'0'1472'0,"0"0"-1168"16,0 0-304-16,8 1 0 0,0 2 4624 0,1-3 880 15,1 0 160-15,2 0 32 0,3-2-2768 0,0 1-560 16,2 0-128-16,-1-2 0 0,1 1-896 0,5 0-160 16,1-1-32-16,5 0-16 0,1 0-496 0,0 1-112 15,1-2-16-15,-1 1 0 0,0 0-320 0,-2 0-192 16,-4 1 192-16,-1 0-192 0,-2 0 0 0,-3 1 0 16,-4 1 0-16,3 1 0 15,-3 0-384-15,-3 1-128 0,-5 1-16 0,-5-3-16 16,3 5-1872-16,-3 1-368 0,-4 1-80 0</inkml:trace>
  <inkml:trace contextRef="#ctx0" brushRef="#br2">10528 11394 18431 0,'0'0'1632'15,"0"0"-1312"-15,0 0-320 0,0 0 0 16,0 0 4096-16,-3-4 768 0,-1 1 128 0,4 3 48 15,0 0-2400-15,0 0-464 0,0 0-112 0,0 0-16 16,-2 7-624-16,1 2-128 0,1 5-16 0,2 3-16 0,0 1-464 16,2 5-96-16,1 1 0 0,0 3-16 15,0 0-176-15,-1 0-16 0,1 0-16 0,0-2 0 16,-1 0-176-16,0-1-48 0,2 2 0 0,-1-1 0 16,-1 1-256-16,0-3 128 0,0-2-128 0,-1 0 0 0,1-3 0 0,-1-1 0 15,-1-2 0-15,1-3 0 16,0-1-1088-16,1-2-192 15,-1-4-16-15,-3-5-16 0,0 0-928 0,0 0-192 0,6-4-48 0,-1-1-16784 0</inkml:trace>
  <inkml:trace contextRef="#ctx0" brushRef="#br2">10841 11728 11055 0,'0'0'480'0,"0"0"112"0,3-4-464 0,-1-1-128 0,0 0 0 0,-2 5 0 15,0 0 3904-15,3-4 768 0,-3 4 160 0,0 0 32 16,0 0-2560-16,0 0-496 0,0 0-96 0,0 0-32 16,0 0-224-16,0 0-48 0,0 0-16 0,3 5 0 15,0 1-112-15,-1 2 0 0,1 1-16 0,-2 2 0 0,-1 1-400 0,0 3-80 16,1 2-16-16,0 0 0 0,-1 3-288 0,0 0-64 16,1-2-16-16,0-1 0 0,0 0-240 15,1-2-160-15,0-2 192 0,1-1-192 0,1-3 0 0,0-2-144 16,1-2-16-16,-5-5 0 15,6 0-3104-15,-6 0-640 0</inkml:trace>
  <inkml:trace contextRef="#ctx0" brushRef="#br2">10908 11871 27983 0,'0'0'608'0,"0"0"128"0,3-3 32 0,1-2 32 0,1 1-640 0,0 0-160 0,0-1 0 0,1 0 0 16,-1 0 1424-16,1 0 256 16,-1-1 48-16,2 0 16 0,1 1-752 0,1-2-160 15,-1 0-16-15,1-1-16 0,1 1-448 0,-1-1-96 16,0 1 0-16,-2 0-16 0,0 0-240 0,-2 1 0 16,-1 1 0-16,-1 1-160 15,-3 4-816-15,0 0-176 0,0 0-16 0,0 0-16 16,-5-2-336-16,-1 3-64 0,-1 1-16 0,1 2 0 15,-1 1 16-15,0 3 0 0,-1-1 0 0,2 4 0 0,2-1 3184 0,0 1 640 0,0 2 128 0,2 1 32 0,3 0 272 0,2 2 48 16,2 0 16-16,1 0 0 0,0 0-672 0,3-1-128 16,2 0-16-16,1-2-16 0,3-1-1008 0,2-3-192 15,-1-2-32-15,2-2-16 0,0-1-528 0,-1-4-128 16,1 0 0-16,-4-4 0 16,-1-1-1088-16,1-2-256 0,-3-2-64 0,0-2-19296 15</inkml:trace>
  <inkml:trace contextRef="#ctx0" brushRef="#br2">11536 11640 21183 0,'11'0'1888'0,"-11"0"-1504"0,7 0-384 0,1 0 0 15,2-1 3008-15,1 1 544 0,0 2 96 0,-2 1 32 16,1 0-1824-16,0 0-352 0,0 1-80 0,0 0-16 16,-1 0-880-16,1 0-176 0,2-1-32 0,-1 0-16 15,-2-1-16-15,0 0 0 0,1-2 0 0,-1 1 0 0,-2 0-64 0,-1 0-16 16,-6-1 0-16,0 0-12672 15,0 0-2528-15</inkml:trace>
  <inkml:trace contextRef="#ctx0" brushRef="#br2">11590 11782 20271 0,'0'0'1792'0,"0"0"-1424"16,-4 4-368-16,4-4 0 0,0 0 3840 0,0 0 704 15,3 5 144-15,1-2 32 0,2-1-3184 0,0 0-624 16,2 0-128-16,2-1-16 0,0 0-512 0,1 0-80 15,2 0-32-15,0 0 0 16,2 2-496-16,0-2-96 0,2 0-32 0,-2 0-17040 0</inkml:trace>
  <inkml:trace contextRef="#ctx0" brushRef="#br2">12172 11373 20271 0,'0'0'1792'0,"0"6"-1424"16,-2 4-368-16,0 1 0 0,-1 1 3536 0,2 4 640 15,1 0 128-15,-1 5 32 0,0-1-2560 0,1 2-512 16,1 2-112-16,0 0 0 0,0 0-496 0,1-1-80 16,-1-1-32-16,1 0 0 0,0 0-352 0,-2-1-64 15,2-2 0-15,0 0-128 0,0 0 0 0,0-2 0 16,0-1 0-16,1-1 0 16,1-4-1136-16,-1-1-336 0,-1-2-64 0,0-2-15728 0</inkml:trace>
  <inkml:trace contextRef="#ctx0" brushRef="#br2">12427 11286 5519 0,'0'0'240'0,"0"0"64"0,0 0-304 0,0 0 0 0,0 0 0 0,0 0 0 0,0 0 5456 0,0 0 1040 16,0 0 208-16,-2 5 32 0,-2 1-4160 0,2 2-832 15,0 1-160-15,1 4-48 0,1 3-448 0,-1 3-80 16,1 6-32-16,0 4 0 0,0 4-32 0,0 2-16 16,-1-1 0-16,1 0 0 0,0-5-352 0,1 0-80 15,-1-3-16-15,0-5 0 0,0-1-352 0,1 2-128 16,0-2 0-16,0 1 0 15,0-1-944-15,0 1-272 0,0-5-64 0,1 5-11008 16,-1-7-2176-16</inkml:trace>
  <inkml:trace contextRef="#ctx0" brushRef="#br2">12055 11605 26719 0,'0'0'1184'0,"0"0"240"0,0 0-1136 0,0 0-288 0,0 0 0 0,4-4 0 16,0-1 3264-16,2 0 576 0,2 1 128 0,1 1 32 16,1-2-2176-16,3 2-432 0,2 2-96 0,5-1-16 15,1 1-640-15,1 1-128 0,2 0-16 0,1 0-16 16,0 1-320-16,1 1-160 0,0-2 160 0,0 0-160 16,-3 0 0-16,1 1 0 0,-4 0 0 0,-1 1 0 15,-2-2-2048-15,0 2-336 16,-2 1-80-16,-4-1-16208 0</inkml:trace>
  <inkml:trace contextRef="#ctx0" brushRef="#br2">12087 11777 23039 0,'0'0'2048'0,"0"0"-1648"15,-2 4-400-15,2-4 0 0,0 0 3392 0,0 0 576 0,5 1 128 0,2-1 32 16,3-1-1904-16,2 1-384 15,3-3-80-15,5 0-16 0,1-1-336 0,5-1-80 16,3-1-16-16,2 0 0 0,2 2-336 0,-2-1-64 16,-1 0-16-16,-1 1 0 0,-2-1-448 0,0 0-80 15,-1 0-32-15,-3 0 0 0,-1 2-336 0,-3 0 0 16,0 1 0-16,-1 1 0 16,-4 1-1824-16,-2 0-432 0,-1 0-96 0</inkml:trace>
  <inkml:trace contextRef="#ctx0" brushRef="#br2">13215 11605 13823 0,'0'0'1216'0,"0"0"-960"15,0 0-256-15,0 0 0 0,-4-2 3984 0,-1 0 752 16,-1 1 160-16,0 1 32 0,-1 2-2896 0,0 1-576 15,-2 1-112-15,-1 1-32 0,-1 1-608 0,1 2-128 16,1 3-32-16,-1-1 0 0,-1 3-80 0,1-3-16 16,1 1 0-16,2 0 0 0,2-1 32 0,1-1 0 15,3 1 0-15,3 0 0 0,2 0-224 0,2-2-64 16,2-1 0-16,0-1 0 0,5-1-192 0,1-1 0 16,0-1 0-16,2-1 0 0,0-1 0 0,0-2 0 15,-2-2 0-15,0-1 0 0,-3-1 0 0,1 0 0 16,-3 0 0-16,-1 0 0 0,-2 0 0 0,-2-1 0 0,-2 0 0 0,-1-1 0 15,-2-2 0-15,-2-1 0 16,0-1 0-16,-3-2-160 0,-1 0 160 0,-1 1 0 0,-1-2 0 0,0 0 0 16,-2 0 0-16,0-1 0 15,2 0 0-15,2 3 0 0,2-1-160 0,1 3 0 0,1 1 0 0,2 2 0 32,1 1-1584-32,2 1-320 0,1 1-64 0</inkml:trace>
  <inkml:trace contextRef="#ctx0" brushRef="#br2">13471 11758 19343 0,'0'0'848'16,"0"0"192"-16,0 0-832 0,-5-2-208 0,0-1 0 0,0 1 0 0,0-2 3360 0,1 0 624 16,-1 0 128-16,-1-1 32 0,-1-2-2384 0,1-1-480 15,0-1-80-15,1 0-32 0,-1 0-528 0,2-4-96 16,0-3-32-16,1-1 0 0,0-3-144 0,1-1-48 15,1-4 0-15,0 0 0 0,0 0-128 0,0 0-16 16,-1 1-16-16,1 1 0 0,0 3-160 0,0-1 192 16,0 4-192-16,1 1 192 0,1 0 144 0,1 5 48 15,0 2 0-15,2-1 0 0,0 1-160 0,2 0-32 16,0 2 0-16,2 0 0 0,1 2-192 0,1 1 0 16,2 1 128-16,0 1-128 0,1 1 0 0,1 2 0 15,-1 0 0-15,2 2 0 16,-1 1-912-16,-2 2-128 0,1 1-32 0,-4 0-17616 0</inkml:trace>
  <inkml:trace contextRef="#ctx0" brushRef="#br2">13388 11704 15663 0,'0'0'688'0,"0"0"144"0,0 0-656 0,0 0-176 0,0 0 0 0,7 1 0 15,2-1 5104-15,1 0 976 0,3-1 208 0,2-1 48 16,2-1-4416-16,3-1-864 0,0 0-176 0,1 0-48 0,0-1-576 0,2 0-112 15,-3 1-16-15,2-1-128 0,-2 0 0 0,2 0 0 16,-2 0 0-16,0 1-18560 16</inkml:trace>
  <inkml:trace contextRef="#ctx0" brushRef="#br2">14106 11594 15663 0,'-8'13'1392'0,"5"-8"-1120"15,3-5-272-15,-4 7 0 0,1 5 5120 0,1 1 976 16,0 0 192-16,1 1 48 0,1 1-4288 0,0 3-864 16,1 0-160-16,-1 3-48 0,0 0-528 0,0 3-96 15,1 1-32-15,1-1 0 0,0-1-320 0,2 0 144 16,-1-1-144-16,1-3 0 16,1-3-512-16,-1-2-192 0,2-3-64 0,-1-5-11600 0,2-3-2336 0</inkml:trace>
  <inkml:trace contextRef="#ctx0" brushRef="#br2">14059 11663 19343 0,'0'0'848'0,"0"0"192"0,-4-4-832 0,1 0-208 0,1-1 0 0,2-1 0 0,3-4 3936 0,1 0 736 16,2 1 160-16,1-2 32 0,5-4-3664 0,3 2-736 15,1 3-144-15,2 2-16 0,0 3-304 0,-1 4 0 16,3 3 0-16,-3 3 0 0,-3 3-144 0,-3 0-96 15,-1 1-16-15,-3 2 0 0,0 1 256 0,-2 0-144 16,-3 0 144-16,-1 1-128 0,-4-1 352 0,-1 3 80 16,-3-1 16-16,0 0 0 0,-4-2 512 0,0 0 96 15,0-1 32-15,1-1 0 0,-1-1-416 0,1-3-80 16,1-1-16-16,1-2 0 16,3-2-944-16,-1-2-192 0,2-3-32 0,2-1-17648 0</inkml:trace>
  <inkml:trace contextRef="#ctx0" brushRef="#br2">14376 11679 30527 0,'0'0'1344'0,"0"0"288"0,6 3-1312 0,1-1-320 0,0 0 0 0,1 0 0 16,1-1 896-16,1-1 96 0,0-1 32 0,0 0 0 15,1-1-640-15,1-1-128 0,0-2-32 0,1-1 0 16,1-2-224-16,-1-1 0 0,-1-1 128 0,-1-3-128 15,-3 1-448 1,0 0-144-16,-2-2-32 0,-2 1 0 0,-2 1 240 0,-2-1 64 0,-1 0 0 0,-1 4 0 16,-2 1 320-16,-1 1 288 0,-2 1-48 0,0 1-16 15,-2 1 688-15,-1 3 144 0,-2 2 32 0,2 2 0 16,-1 1 80-16,-1 3 32 0,-1 3 0 0,2 1 0 16,-1 1-384-16,1 1-80 0,2 0-16 0,3 1 0 0,0-1-400 0,1 3-96 15,2 0-16-15,4-1 0 0,2-2-208 0,3 1 0 16,2-2 0-16,2-1 0 15,3-2-1856-15,-1-2-304 0,1-1-64 0</inkml:trace>
  <inkml:trace contextRef="#ctx0" brushRef="#br2">14721 11533 30575 0,'-12'2'1344'0,"7"0"304"0,-2 1-1328 0,-1 2-320 15,0 2 0-15,-2 1 0 0,0 2 1584 0,-1 0 240 16,1 3 48-16,2 1 16 0,-1 0-1008 0,2 0-208 16,2-2-32-16,1 0-16 0,1 0-304 0,3 0-64 0,1-1-16 0,2-1 0 15,2-1-112-15,2 0-128 16,3 0 176-16,1-3-176 0,3 0 128 0,3-2-128 16,0-2 0-16,2-1 0 0,0 0 0 0,-1-2 0 0,-1-2 0 0,-1-1 0 31,-1 0-496-31,-1-1-96 0,-4-2-32 0,0 1 0 0,-3-2 176 0,-1 1 48 0,-1-2 0 0,-3-1 0 0,-1 0 400 0,-2 0 0 15,0 0 0-15,-1-2 0 16,-3 1 176-16,-1-3-48 0,-2 2 0 0,0 0 0 16,0 0-128-16,-1 3 128 0,-1 0-128 0,0 2 128 0,0 1-352 0,1 1-80 15,0 1-16-15,1 1-10752 16,2 0-2144-16</inkml:trace>
  <inkml:trace contextRef="#ctx0" brushRef="#br2">14892 11575 37663 0,'1'9'832'0,"0"1"160"0,0 5 32 0,0-2 48 0,0-1-864 0,1 1-208 15,0 2 0-15,0 1 0 0,1 1 944 0,0 1 144 16,-1 2 16-16,0 0 16 0,0 2-720 0,-1 0-144 16,-1 2-16-16,0 0-16 0,0 2-224 0,-1-2 0 15,1 0 128-15,0-4-128 0,0-2 0 0,0-4-160 16,1-2 32-16,0-3 0 15,1-3-480-15,-2-6-96 0,0 0 0 0,0 0-16 16,4-9-1520-16,-1-2-320 0,0-2-48 0,0-3-12352 0</inkml:trace>
  <inkml:trace contextRef="#ctx0" brushRef="#br2">14871 11466 34383 0,'0'0'1520'0,"0"0"320"0,0 0-1472 0,6-4-368 0,1-2 0 0,2 0 0 15,1 0 1392-15,3 1 208 0,2-1 32 0,1 1 16 16,2 1-784-16,0 2-160 0,1 1-16 0,1 2-16 0,-2 3-432 0,-1 3-96 16,-1 0-16-16,-2 3 0 15,-1 3 16-15,-2 1 0 0,-4 1 0 0,-2 1 0 16,-2 2 16-16,-2 0 0 0,-2 1 0 0,-3-1 0 16,-2 1 160-16,-3-2 48 0,-1-2 0 0,-2 0 0 0,-1 0 288 0,-2-4 64 15,0 0 16-15,1-1 0 0,1 0-448 0,-1-4-96 16,2 0 0-16,2-1-16 0,0-3-176 0,3-2 0 15,0-2 0-15,2-3 0 16,1-2-1520-16,3-1-336 0,1-3-64 0,0-3-17872 16</inkml:trace>
  <inkml:trace contextRef="#ctx0" brushRef="#br2">15297 11264 41919 0,'-5'12'1856'0,"2"-4"384"0,-2 2-1792 0,-2 3-448 16,0 0 0-16,-1 5 0 0,-1 1 1744 0,1 7 256 16,-1-2 48-16,0 5 16 0,1 0-1168 0,0 1-256 15,2 0-32-15,1-2-16 0,0-1-416 0,2-2-176 16,2-4 128-16,2-1-128 16,0-3-624-16,2-3-208 0,1-2-32 0,1-2-16 15,-1-4-1424-15,2-2-272 0,0 0-64 0</inkml:trace>
  <inkml:trace contextRef="#ctx0" brushRef="#br2">15337 11644 21183 0,'0'0'1888'0,"0"0"-1504"0,0 0-384 0,4 0 0 0,2 1 3520 0,1-1 624 15,-1-1 128-15,0-1 16 0,2-1-2560 0,0-2-528 16,-1-2-112-16,1 1 0 0,0 2-688 0,0-4-128 16,0 1-16-16,0 0-16 0,-2 1-240 0,1-2 128 15,-1 2-128-15,-1-1 0 0,-1 1 0 0,-2 1 128 16,-2 0-128-16,0 0 0 0,-2-1 0 0,-1 1 144 15,-1 0-144-15,-1 2 128 0,-1 0 272 0,-1-1 48 16,0 0 16-16,-3 2 0 0,0-1 352 0,-1 3 64 16,0 0 16-16,0 3 0 0,0 2-160 0,1 3-32 15,0 1 0-15,2 3 0 0,1 2-96 0,0 2-32 16,1 0 0-16,2 3 0 0,1-1-96 0,2 1-32 16,2-2 0-16,2 1 0 0,1 0-192 0,3-1-64 15,2-2 0-15,2 0 0 0,1-2-192 0,5-1 0 16,1-1 0-16,3-3 0 0,1-3 0 0,1-2 0 15,2-3 0-15,0-2 0 0,-3-4 0 0,0 0 0 16,-3-2-160-16,-1-3 160 0,-2 0-384 0,-3 1 16 16,0-2 0-16,-4 1 0 15,-2-3-1856-15,-3 1-368 0,-2-2-80 0,-3-2-16 0</inkml:trace>
  <inkml:trace contextRef="#ctx0" brushRef="#br2">16111 11559 27647 0,'0'0'2448'0,"0"0"-1952"15,0 0-496-15,0 0 0 0,0 0 1936 0,0 0 304 16,0 0 48-16,-1 2 16 0,0 2-976 0,1 3-192 16,2 0-48-16,0 3 0 0,0 2-576 0,1-1-112 15,0-1-16-15,1 2-16 0,1-1-240 0,-1 0-128 16,2-3 160-16,1 1-160 0,0-1 0 0,0 0 0 15,1-2 0-15,0-6 0 0,-1-4 0 0,1 2 0 16,1 5 0-16,1 0 0 0,0-3 0 0,-2-1 0 16,1-2 0-16,0-1 0 0,0-1 0 0,0-1 0 15,-2-1 0-15,0 1 0 0,0 0 128 0,-1 0-128 16,-1 1 0-16,-1 3 0 0,-4 2 128 0,0 0-128 0,0 0 0 0,0 0 144 16,0 0-144-16,1 5 0 0,-2 0 144 0,2 1-144 15,1 0 192-15,1 1-48 0,0 0 0 0,2-1 0 16,1-1 0-16,1 1 0 0,2-1 0 0,1-1 0 15,0-1-144-15,3 0 0 0,1-1 0 0,3 0 0 16,-1 0 240-16,0-1-48 0,-2-1 0 0,0 0 0 16,-1-2-48-16,-1 1-16 0,-1-1 0 0,-1 1 0 0,-2-3-128 0,0 1 160 15,-1-2-160-15,-1 0 160 0,0 0-160 0,0-1 0 16,0-1 144-16,-2-2-144 0,0-2 0 0,-1-3 144 16,-1-3-144-16,-1-1 0 15,-1-2-960-15,0-1-320 0,-1 0-48 0,0 2-17232 16</inkml:trace>
  <inkml:trace contextRef="#ctx0" brushRef="#br2">16652 11398 20271 0,'0'0'1792'0,"0"0"-1424"15,0 0-368-15,1 7 0 0,1 1 3216 0,0 2 576 16,0 0 112-16,0 1 32 0,-1 2-1712 0,0 1-352 15,1 1-64-15,0 0-16 0,0 4-896 0,1-3-176 0,0 2-32 0,0 0-16 16,0-1-368-16,1-1-80 16,1-2-16-16,-1-1 0 0,0-1-64 0,0-4-16 15,0-1 0-15,0-2 0 0,1 0-128 0,0-1 0 16,-5-4 0-16,0 0 0 0,4 3 144 0,-4-3-144 16,4 0 160-16,0 0-160 0,1-3 144 0,1-1-144 15,-1-2 128-15,0 0-128 0,3-3 128 0,2-2-128 16,-1-2 128-16,1 1-128 0,0-2 0 0,0 1 0 15,-1 3 0-15,1-4 0 0,-1 3 0 0,-1 3 0 0,-2 2 0 0,0 3 0 16,-1 2 0-16,0 3 0 0,-2 1 0 0,0 3 0 16,0 1 128-16,-1 0-128 0,-1 1 0 0,1 2 128 15,-2 0 0-15,1 1 0 0,0 1 0 0,1-1 0 16,-1 0-128-16,1 0 0 0,-1-1 144 0,1 1-144 16,1-2 0-16,-1 0 0 0,0-1 0 0,1-1 0 0,1-1-144 0,1-1-112 15,-1-2 0-15,2 0-16 16,0-3-2096-16,2-2-400 15,-1-1-96-15,1-3-8784 0,0-3-1744 0</inkml:trace>
  <inkml:trace contextRef="#ctx0" brushRef="#br2">17076 11510 16575 0,'0'0'736'0,"-3"1"160"0,0 1-720 0,-1 0-176 0,-1 1 0 0,0 1 0 0,-1 1 5008 0,0 1 976 16,0 2 192-16,-2 3 32 0,0 2-3872 0,1 1-784 15,2 0-144-15,1 0-48 0,0-2-704 0,2 3-144 0,1-3-16 0,1 0-16 16,1-1-288-16,2 0-64 15,1-1-128-15,1 0 192 0,2-1-192 0,3 0 0 16,2-3 0-16,0-1 0 0,0-2 0 0,0-2 0 16,3-2 0-16,-2 0 0 0,0-4 0 0,-1 0 0 15,-1-2 0-15,-4 1 0 0,-1 0 0 0,-1-2 0 16,-1-1 0-16,-2 0 0 0,-3-1 0 0,-2 1 0 16,-2-1 0-16,-4-3 0 0,-1 2 0 0,-3 3 0 15,0 0 128-15,0 2-128 0,-2 0 0 0,1 1 176 16,3 0-176-16,1 0 160 15,1 0-880-15,3-1-176 0,2 0-48 0,1 0-12240 16,1-1-2464-16</inkml:trace>
  <inkml:trace contextRef="#ctx0" brushRef="#br2">17722 11302 22111 0,'0'0'1968'0,"0"0"-1584"15,0 0-384-15,0 0 0 0,0 0 3024 0,0 0 528 16,-4 7 96-16,2-1 32 0,0 3-2016 0,1 2-416 15,0 2-80-15,0 2-16 0,-1 5-416 0,0-1-96 16,0 5 0-16,1 0-16 0,-1 1 64 0,1 0 16 16,-1 1 0-16,1-2 0 0,0-1-48 0,1-4 0 15,0-1 0-15,1-4 0 0,0-2-192 0,1-2-32 16,-2-2-16-16,1 0 0 0,1-4-160 0,-2-4-48 16,0 0 0-16,0 0 0 0,0 0-80 0,0 0 0 15,0 0-128-15,5-4 192 0,0-1-192 0,0-3 0 16,2-1 128-16,2-2-128 0,1-1 0 0,2-4 0 0,0 1 0 0,6-3 0 15,-1 2-192-15,1 2 32 0,1 6 0 0,-4 1 0 16,-2 4-160-16,-3 4-48 0,-1 4 0 0,-3 2 0 16,-2 3 368-16,-1 0 0 0,-2 2 0 0,-2 0 0 15,1 1 0-15,-2 1-224 0,-3-1 80 0,0-1 16 16,-2 0 512-16,-2 0 96 0,-1-1 32 0,1 1 0 0,0-3-128 0,-1 0 0 16,-1-1-16-16,1-2 0 0,0 1-144 15,0-1-32-15,1-4 0 0,3-1 0 0,6-1-192 0,0 0 0 16,-5-3 0-16,3-3 0 15,2-2-1904-15,2 1-320 0,3-3-64 0</inkml:trace>
  <inkml:trace contextRef="#ctx0" brushRef="#br2">18084 11568 34847 0,'-9'13'1536'0,"5"-8"320"0,0 1-1472 15,-2 1-384-15,-1 1 0 0,0 2 0 0,-1-3 1712 0,-1 3 272 16,2 1 48-16,0 0 16 0,1-1-1056 0,3 1-208 16,1 0-32-16,2 0-16 0,3-3-480 0,2 1-80 15,1-1-32-15,4 2 0 0,2-2-144 0,3-1 0 16,-1-3 0-16,-1-1 0 0,1-1 0 0,1-4 0 16,-3 0 0-16,1-1 0 0,1-3 0 0,-5 0 0 15,1-2 0-15,-2 0 0 0,-1-1-128 0,0 1 128 0,-1-2-160 0,-2 0 160 16,-2 0 0-16,0 0 0 0,0 0 0 0,-2-1 0 15,-2 0 0-15,0 0 0 0,0 1 0 0,-2 0 0 16,-1 1-160-16,0 2-32 0,-1 1-16 0,1 1 0 31,-2 1-1200-31,2 0-256 0,1 1-32 0,4 3-16304 0</inkml:trace>
  <inkml:trace contextRef="#ctx0" brushRef="#br2">18333 11565 27647 0,'-4'10'2448'0,"-1"-1"-1952"16,-1 1-496-16,2 0 0 0,2 1 3072 0,2-1 512 15,-1 1 96-15,0 0 32 0,0-1-2544 0,1-1-496 16,2-2-96-16,1 1-32 0,1-1-544 0,1-1 0 16,3-1 0-16,1-2 0 0,4-1 0 0,0-2 0 15,-2 0 0-15,0-4 0 0,2-1 0 0,-1-1-192 16,-2 0 48-16,2-1 16 0,-3-1-128 0,0 2 0 15,-2-1-16-15,0 0 0 0,-3 0 272 0,1 1 0 16,-2 1 0-16,-1 0 0 0,1 1 0 0,-3 4 192 16,0 0-16-16,0 0-16 0,0 0 288 0,0 0 48 15,0 0 16-15,-2 6 0 0,3-1-192 0,0 2-16 16,0-4-16-16,3 1 0 0,0 0-288 0,1-1 0 0,2-1 0 0,-1 0-13264 31,2-1-2672-31</inkml:trace>
  <inkml:trace contextRef="#ctx0" brushRef="#br2">18716 11548 13823 0,'0'0'608'0,"0"0"128"0,-3 2-592 0,-1 1-144 0,-1 1 0 0,0 0 0 0,0 0 4976 0,0 2 960 15,1 0 192-15,-1 1 32 0,0-1-4304 0,0 2-880 16,1 1-160-16,0-1-48 0,0 0-512 0,1 1-128 15,1 0 0-15,1 2-128 0,0-3-192 0,2-2-128 16,1 0-48-16,1-1-11024 16,1-2-2224-16</inkml:trace>
  <inkml:trace contextRef="#ctx0" brushRef="#br2">18770 11577 11055 0,'-7'-2'480'0,"3"0"112"0,-2-1-464 0,-1 0-128 15,0 0 0-15,1 0 0 0,0-1 6048 0,-2 1 1184 16,-1 1 256-16,1 0 32 0,1 2-5088 0,2 2-1008 16,5-2-208-16,-3 6-32 0,1 1-288 0,1 3-48 15,2-1-16-15,1 4 0 0,2 2-640 0,0-5-192 0,1 3 0 0,1 1 128 16,2 0-128-16,1 2 0 0,-1 0 0 0,1 1 0 16,-1 2 0-16,0 3 0 15,-1 2 0-15,-2 2 0 0,-1 1 0 0,-1 1-128 16,-3 0 128-16,0 0-192 0,-3-2 464 0,-2-1 96 15,-2-3 16-15,0-3 0 0,-1-1 128 0,-2-1 16 16,0-1 16-16,-2-3 0 0,0 1 112 0,1-4 32 0,0-1 0 0,1-3 0 16,0-2-368-16,-2-1-80 15,4-5-16-15,-1-1 0 0,2-2-224 0,0-1 0 0,1-4-192 0,3-3 192 32,2-3-1328-32,1-2-144 0,1-4-48 0,2-1-12816 0,1-4-2560 0</inkml:trace>
  <inkml:trace contextRef="#ctx0" brushRef="#br2">18901 11474 38591 0,'-5'13'1712'0,"4"-8"336"0,0 2-1632 0,0 2-416 15,1 3 0-15,0-1 0 0,2 5 928 0,0 0 96 16,-1 0 32-16,1-2 0 0,-1 1-320 0,1-2-64 15,-1 0-16-15,1-1 0 0,-1-2-224 0,1-2-48 16,1-1-16-16,0-1 0 0,0-2-192 0,-3-4-48 16,0 0 0-16,6-1 0 0,0-2-128 0,0-2 0 15,0-1 0-15,1-2 0 0,-2-2 0 0,2-1 0 16,0-1 0-16,1-4 0 0,0-2 0 0,0 2 0 16,-1-1 0-16,0 2 0 0,0 2 0 0,0 1-176 15,0 2 48-15,-1 2 0 0,-1 1 304 0,-3 3 64 16,2 2 16-16,-4 2 0 0,5 0 192 0,-5 0 64 15,4 2 0-15,-1 4 0 0,0 2 144 0,-1 7 48 0,-2 0 0 0,0 4 0 16,0-1-384-16,-2 1-80 16,-1-1-16-16,-1 0 0 0,0 1-96 0,1-3-128 15,-1 0 176-15,2-3-176 16,0 0-704-16,1-2-256 0,1-1-64 0,2-2 0 16,-1-1-1152-16,-1-7-224 0,0 0-48 0,8-1-10544 0,0-2-2112 0</inkml:trace>
  <inkml:trace contextRef="#ctx0" brushRef="#br2">19302 11355 44399 0,'0'0'976'0,"0"0"208"0,4 2 32 0,-4 7 32 0,0 1-992 0,0 4-256 0,1 1 0 0,-1 2 0 0,0 1 576 0,0 0 64 16,0 2 0-16,1-1 16 0,-1 1-320 0,0-1-64 15,-1 0-16-15,1-1 0 0,0-2 64 0,-1-1 0 16,-2-1 0-16,0-4 0 15,-2-1-1392-15,-1-1-272 0,0-3-48 0,-1-1-16 16,-1-2-1696-16,-1-1-352 0</inkml:trace>
  <inkml:trace contextRef="#ctx0" brushRef="#br2">19180 11595 15663 0,'0'0'1392'0,"0"0"-1120"0,8 1-272 0,0 0 0 0,-1 0 4656 0,-1-1 864 16,1 0 176-16,2 0 48 0,2-1-2544 0,1 0-496 15,0 0-96-15,1-1-32 0,0-1-1488 0,0-1-320 16,0-1-48-16,0-1-16 0,-1 0-448 0,0-3-112 15,0-1-16-15,-1 0-14464 0,4-2-2912 0</inkml:trace>
  <inkml:trace contextRef="#ctx0" brushRef="#br2">19920 11557 30063 0,'0'0'1328'0,"2"-3"272"0,0-2-1280 0,0 0-320 16,-2 5 0-16,3-3 0 0,-3 3 1648 0,0 0 256 15,0 0 48-15,4 2 16 0,-1 3-240 0,-1 2-32 16,-1 1-16-16,-1 1 0 0,0 0-832 0,-1 2-160 16,1 0-48-16,-1 0 0 0,1-2-448 0,0 2-192 15,0-3 128-15,-1 0-128 0,1-1 0 0,1-1 0 16,-1-2 0-16,1 0-176 15,-1-4-1808-15,0 0-352 0,0 0-80 0</inkml:trace>
  <inkml:trace contextRef="#ctx0" brushRef="#br2">19887 11397 26719 0,'0'0'2368'0,"-4"-1"-1888"0,-1-1-480 0,2 0 0 15,0 0 2192-15,3 2 352 0,-3-4 64 0,3 4 16 0,0 0-1728 0,0 0-320 16,0 0-80-16,4-3-16 15,-1-2-480-15,3 2-128 0,1 1-16 0</inkml:trace>
  <inkml:trace contextRef="#ctx0" brushRef="#br2">20146 11226 37727 0,'0'0'1664'0,"-2"5"352"0,0 1-1616 0,0 1-400 0,1 3 0 0,-1 0 0 0,1 1 1344 0,0 3 176 16,0 1 32-16,1 1 16 0,0 5-656 0,1-1-128 16,-1 5-16-16,1 0-16 0,1-3-480 0,0 0-80 15,-1 5-32-15,0-3 0 0,2 1-160 0,-1-2-144 16,0-2 144-16,0-4-208 16,0-2-1584-16,-1-3-304 0,-1-1-64 0,-1-1-16208 0</inkml:trace>
  <inkml:trace contextRef="#ctx0" brushRef="#br2">20066 11592 19343 0,'8'4'1728'0,"-4"-4"-1392"16,0-2-336-16,1 0 0 0,2-1 2688 0,-2 1 480 15,1 0 96-15,3 1 0 0,0-2-1040 0,0 1-224 16,-1 0-32-16,1 0-16 0,-1 2-832 0,1-2-160 0,0 1-48 0,0 0 0 16,0 0-592-16,1 0-128 0,0 0-32 0,1-1 0 15,-1 0-160-15,1 0 192 16,0-1-192-16,1-1 192 15,-3 1-2352-15,2-2-464 0,0-2-80 0</inkml:trace>
  <inkml:trace contextRef="#ctx0" brushRef="#br2">20389 11416 11967 0,'0'0'1072'0,"-5"4"-864"0,-2-1-208 0,-1 3 0 0,0 1 4960 16,1 1 944-16,-1 3 192 0,1 0 48 15,1 3-3776-15,3-2-768 0,-1 4-128 0,2 1-48 0,0 0-784 0,1 0-144 16,0-1-48-16,2-2 0 0,2-1-256 0,1 0-48 15,3-3-16-15,2-1 0 0,1-2-128 0,0-2 0 16,1-2 0-16,2-1 0 16,1-2-1056-16,-1-4-96 0,1-4 0 0,1-1-15968 0</inkml:trace>
  <inkml:trace contextRef="#ctx0" brushRef="#br2">20567 11410 30287 0,'0'0'1344'0,"-4"5"272"0,-1 2-1296 0,1 2-320 0,0 1 0 0,1 0 0 16,1 2 1184-16,1-1 160 16,0 2 48-16,1 0 0 0,0 2-832 0,1 0-176 15,0-4-16-15,1 2-16 0,0-1-160 0,0-2-16 0,0 0-16 0,1-2 0 16,0-1 144-16,1-1 16 0,-1-1 16 0,-3-5 0 16,0 0 16-16,5-2 0 15,0-1 0-15,-1-3 0 0,0-3-96 0,2-2 0 0,0-2-16 0,1-2 0 16,-1-1-112-16,1 1 0 0,0-1-128 0,-2 0 192 15,3 3 192-15,-2 1 16 0,0 0 16 0,0 4 0 16,-2 3-416-16,0 3 0 0,-4 2 128 0,0 0-128 16,0 0 240-16,0 5 16 0,1 3 0 0,-1 2 0 15,-1-1-32-15,-1 2 0 0,0 0 0 0,1 2 0 0,0 0-224 16,0 0 176-16,1-2-176 0,1-1 160 16,-1-1 272-16,2-1 48 0,0-2 16 0,1-1 0 15,-3-5-832 1,5 1-176-16,-5-1-16 0,6-2-16 0,1-2 544 0,1-5 0 0,0-2 0 0,2-3 0 0,1 0 0 0,2-3 0 15,3-1 0-15,0 2 0 0,2 0 0 0,-2 2 0 16,-2 3 0-16,-1 1 0 0,0 3 0 0,-3 2 0 16,-2 2 0-16,0 1 0 0,-1 4 144 0,-1 3-16 15,-1 3 0-15,-2 3 0 0,-1 1 512 0,0 4 80 16,-2-2 32-16,0 2 0 0,0 4-192 0,-1-1-48 16,-1 2 0-16,0-3 0 0,0-2-512 0,1 0 0 15,0-1 0-15,1-4 0 0,-1 1-240 0,1-3 0 16,1-3 0-16,-1-6 0 15,0 0-1248-15,0 0-256 0,0 0-48 0,0 0-16 16,0-6-1056-16,-2 1-208 0</inkml:trace>
  <inkml:trace contextRef="#ctx0" brushRef="#br2">20323 11618 13823 0,'0'0'1216'0,"0"0"-960"16,3 1-256-16,1 1 0 0,1 0 3568 0,2-1 656 16,-1-1 144-16,1-2 32 0,1-1-1984 0,0 1-400 15,0-5-80-15,2-1-16 0,0-1-576 0,0-2-128 16,0-1-32-16,0-1 0 0,0-2-736 0,-1 3-160 16,-3-3-32-16,0 1 0 15,-1 1-832-15,-3 2-192 0,-3 0-16 0,-2 2-16 16,0 1-2160-16,-3 2-432 0</inkml:trace>
  <inkml:trace contextRef="#ctx0" brushRef="#br2">20449 11446 11967 0,'0'0'528'0,"0"0"112"0,0 0-512 0,0 0-128 16,-3-2 0-16,-2 1 0 0,-2 1 4448 0,1 0 864 15,-1 0 160-15,0 0 32 0,0 0-3584 0,0 2-736 16,-1 0-144-16,-1 0-16 0,1 0-512 0,1 0-112 16,0 0-16-16,2-1 0 0,-1 1-208 0,2 0-48 15,4-2-128-15,0 0 192 16,0 0-1344-16,0 0-288 0</inkml:trace>
  <inkml:trace contextRef="#ctx0" brushRef="#br2">20399 11613 23327 0,'0'0'1024'0,"0"0"224"0,-4 1-992 0,0 0-256 0,0 1 0 0,1-2 0 0,3 0 448 0,-3 1 32 15,3-1 16-15,0 0 0 0,0 0-112 0,0 0-32 16,0 0 0-16,0 0 0 0,0 0 416 0,1 6 64 16,0-1 32-16,1 1 0 0,1 0 400 0,0 1 80 15,-1 0 0-15,1 1 16 0,0 0-528 0,0 1-128 16,-1-1 0-16,3-1-16 0,-1 0-256 0,1-2-48 16,0 1-16-16,3-1 0 0,2-2-368 0,1 0 144 15,4-1-144-15,0-1 0 0,0-2 0 0,4-1 0 16,-1-1 0-16,0-3 0 15,-2 0-1152-15,-2 1-224 0</inkml:trace>
  <inkml:trace contextRef="#ctx0" brushRef="#br2">21599 11259 28559 0,'0'0'2544'0,"0"0"-2032"0,0 0-512 0,0 0 0 15,0 0 3536-15,0 0 624 0,0 0 112 0,0 0 16 16,0 0-2768-16,1 8-560 0,0 4-128 0,0 2 0 16,0 2-320-16,-1 0-64 0,-1 6-16 0,0 1 0 15,0 3-272-15,-1 1-160 0,0-5 192 0,-1 3-192 16,1 0 320-16,0 1-64 0,1 0 0 0,0-3 0 15,0-4-256-15,2-1 0 0,0-2 0 0,1-2 0 16,0-2 0-16,0-2 0 0,0-3 0 0,1-2 0 0,-3-5-352 0,0 0 32 16,4 3 0-16,-4-3 0 15,4-3-2096-15,0-2-400 0,0-1-96 0,0-2-15712 16</inkml:trace>
  <inkml:trace contextRef="#ctx0" brushRef="#br2">21652 11534 13823 0,'0'0'1216'0,"0"0"-960"15,0 0-256-15,0 0 0 0,5 0 5552 0,1-2 1056 16,0 0 224-16,1-1 32 0,1 1-3984 0,1-3-816 16,2 0-144-16,0-2-48 0,-2 0-912 0,3-1-192 15,-1 0-48-15,2-2 0 0,-1 0-448 0,1 0-80 16,1-2-32-16,2-1 0 0,0-2-160 0,0 1 0 16,-2 2 0-16,-1 1 0 15,-3-1-1088-15,-1 3-240 0,-2 3-48 0,-2-1-16 16,-2 2-1968-16,-3 5-400 0,0 0-80 0,0 0 0 15,-5 2-608-15,-1 1-112 0,-2 2-32 0,-1 1 0 0,-1 0 3696 0,0 2 752 0,-1 2 144 0,-1 2 0 16,0-1 4224-16,0 2 832 16,2 1 176-16,0 0 16 0,4-1-1280 0,0 2-256 15,0 1-48-15,3 3-16 0,-1 1-1616 0,4-1-336 16,0 1-64-16,3-1-16 0,0-2-608 0,3 1-128 0,2-2-32 0,3-1 0 16,1-2-464-16,2-3-112 0,4 0-16 0,0-2 0 15,8 0-256-15,0-2 128 16,3-3-128-16,-3-1 0 0,0 0 0 0,-2-3 0 0,-4 0 0 0,0-2 0 15,-6 1-320-15,-3-2-80 0,-1-2-16 0,-1 0 0 16,-3-1-1632-16,-2-2-320 0,-2-1-64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29.415"/>
    </inkml:context>
    <inkml:brush xml:id="br0">
      <inkml:brushProperty name="width" value="0.05" units="cm"/>
      <inkml:brushProperty name="height" value="0.05" units="cm"/>
      <inkml:brushProperty name="color" value="#004F8B"/>
    </inkml:brush>
  </inkml:definitions>
  <inkml:trace contextRef="#ctx0" brushRef="#br0">1 18 11863 0 0,'0'0'540'0'0,"0"0"-5"0"0,0 0-222 0 0,0 2 335 0 0,9 92 4620 0 0,1 12-3750 0 0,10-40-290 0 0,-19-65-1070 0 0,-1-1 2 0 0,0 0 8 0 0,0 0 35 0 0,0 0 18 0 0,0 0 3 0 0,0 0 3 0 0,0 0 11 0 0,11-19 496 0 0,30-92 522 0 0,14-23-290 0 0,-30 112-728 0 0,-1 29-68 0 0,-18 1-130 0 0,0-1 0 0 0,-1 1 0 0 0,0 1 0 0 0,0-1-1 0 0,-1 1 1 0 0,0-1 0 0 0,-1 1 0 0 0,0 0 0 0 0,0 1-1 0 0,0-1 1 0 0,-2 0 0 0 0,1 4-40 0 0,6 18 41 0 0,17 45-29 0 0,-21-69-12 0 0,0-3-44 0 0,11-15-1095 0 0,-2-7-1523 0 0,-9 8 1155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30.222"/>
    </inkml:context>
    <inkml:brush xml:id="br0">
      <inkml:brushProperty name="width" value="0.05" units="cm"/>
      <inkml:brushProperty name="height" value="0.05" units="cm"/>
      <inkml:brushProperty name="color" value="#004F8B"/>
    </inkml:brush>
  </inkml:definitions>
  <inkml:trace contextRef="#ctx0" brushRef="#br0">22 202 13679 0 0,'0'0'628'0'0,"0"0"-17"0"0,-5 8-266 0 0,-12 58 2962 0 0,28 40-2960 0 0,-11-104-349 0 0,1 0 1 0 0,-1 0 0 0 0,0 1 0 0 0,1-1 0 0 0,-1 0 0 0 0,1 0 0 0 0,0 0 0 0 0,0 0 0 0 0,0 0 0 0 0,0 0 0 0 0,0 0 0 0 0,0 0 0 0 0,0 0 0 0 0,1 0 0 0 0,-1-1 0 0 0,1 1 0 0 0,-1 0 0 0 0,1-1-1 0 0,0 1 1 0 0,-1-1 0 0 0,1 0 0 0 0,0 0 0 0 0,0 1 0 0 0,0-1 0 0 0,0 0 0 0 0,0-1 0 0 0,0 1 0 0 0,0 0 0 0 0,0-1 0 0 0,1 1 0 0 0,-1-1 0 0 0,0 1 0 0 0,0-1 0 0 0,0 0 0 0 0,1 0 0 0 0,-1 0-1 0 0,0 0 1 0 0,0-1 0 0 0,1 1 0 0 0,-1-1 0 0 0,0 1 0 0 0,0-1 0 0 0,0 0 0 0 0,0 1 0 0 0,0-1 0 0 0,0 0 0 0 0,0-1 0 0 0,0 1 0 0 0,0 0 0 0 0,0 0 0 0 0,-1-1 0 0 0,1 1 0 0 0,0-1 1 0 0,100-128 922 0 0,-60 62-763 0 0,-42 67-88 0 0,0 1 3 0 0,0 0-2 0 0,0 0 50 0 0,0 0 206 0 0,-3 11 526 0 0,1-6-764 0 0,0 0-1 0 0,1 0 1 0 0,-1 0-1 0 0,1 0 1 0 0,0 0-1 0 0,0 0 1 0 0,1 0-1 0 0,-1 0 1 0 0,1 1 0 0 0,0-1-1 0 0,1 0 1 0 0,-1 0-1 0 0,1 0 1 0 0,0 0-1 0 0,0 0 1 0 0,1 0-1 0 0,0 0 1 0 0,0 0-1 0 0,0 0 1 0 0,0 0-1 0 0,0-1 1 0 0,1 1 0 0 0,0-1-1 0 0,0 0 1 0 0,0 0-1 0 0,1 1-89 0 0,0-2-64 0 0,-1 0-1 0 0,1 0 1 0 0,0 0 0 0 0,0 0-1 0 0,0-1 1 0 0,0 0-1 0 0,1 0 1 0 0,-1 0 0 0 0,1 0-1 0 0,-1-1 1 0 0,1 1-1 0 0,-1-1 1 0 0,1 0 0 0 0,0-1-1 0 0,0 1 1 0 0,0-1-1 0 0,-1 0 1 0 0,1 0 0 0 0,0 0-1 0 0,0-1 1 0 0,-1 0-1 0 0,1 0 1 0 0,0 0 0 0 0,-1 0-1 0 0,1-1 1 0 0,-1 1-1 0 0,1-1 1 0 0,-1-1 0 0 0,0 1-1 0 0,3-2 65 0 0,6-5-1020 0 0</inkml:trace>
  <inkml:trace contextRef="#ctx0" brushRef="#br0" timeOffset="342.064">567 134 10135 0 0,'-9'0'1050'0'0,"3"0"-306"0"0,0 1-1 0 0,0 0 1 0 0,0 0 0 0 0,0 1 0 0 0,1-1 0 0 0,-1 1 0 0 0,0 1-1 0 0,1-1 1 0 0,-1 1 0 0 0,1 0 0 0 0,0 0 0 0 0,0 0 0 0 0,0 1-1 0 0,0 0 1 0 0,-2 2-744 0 0,-8 30 1362 0 0,15-33-1347 0 0,1 0 0 0 0,1 0 0 0 0,-1 0 0 0 0,0 1 0 0 0,1-1 0 0 0,0-1-1 0 0,0 1 1 0 0,0 0 0 0 0,0 0 0 0 0,0-1 0 0 0,0 1 0 0 0,1-1-1 0 0,-1 1 1 0 0,1-1 0 0 0,2 2-15 0 0,31 22 0 0 0,-29-21 0 0 0,1 0 0 0 0,0 1 0 0 0,-1 0 0 0 0,0 0 0 0 0,0 0 0 0 0,-1 1 0 0 0,0 0 0 0 0,0 0 0 0 0,0 1 0 0 0,-1 0 0 0 0,2 3 0 0 0,-6-8 8 0 0,-1 0 0 0 0,1 0 1 0 0,0 0-1 0 0,-1 0 0 0 0,0 1 0 0 0,0-1 0 0 0,0 0 0 0 0,0 0 0 0 0,0 0 1 0 0,0 1-1 0 0,-1-1 0 0 0,0 0 0 0 0,0 0 0 0 0,0 0 0 0 0,0 0 1 0 0,0 0-1 0 0,0 0 0 0 0,-1 0 0 0 0,1-1 0 0 0,-1 1 0 0 0,0 0 0 0 0,0-1 1 0 0,0 0-1 0 0,0 1 0 0 0,0-1 0 0 0,-1 0 0 0 0,1 0 0 0 0,-1 0 0 0 0,1 0 1 0 0,-1 0-1 0 0,0-1 0 0 0,0 1 0 0 0,1-1 0 0 0,-1 0 0 0 0,0 0 0 0 0,0 0 1 0 0,-1 0-1 0 0,1 0 0 0 0,0-1 0 0 0,0 1 0 0 0,0-1 0 0 0,0 0 1 0 0,-1 0-1 0 0,1 0 0 0 0,0 0 0 0 0,0-1 0 0 0,0 1 0 0 0,0-1 0 0 0,0 0 1 0 0,0 0-1 0 0,0 0 0 0 0,0 0 0 0 0,0-1 0 0 0,-2 0-8 0 0,3 0-222 0 0,-1 0 0 0 0,1 0 0 0 0,-1 0 0 0 0,1 0 0 0 0,0-1 0 0 0,0 1 0 0 0,0-1 0 0 0,0 0 0 0 0,0 1 0 0 0,1-1 0 0 0,-1 0 0 0 0,1 0 0 0 0,-1 0 0 0 0,1 0 0 0 0,0 0 0 0 0,1 0 0 0 0,-1-1 0 0 0,0 1 0 0 0,1 0 0 0 0,0 0 0 0 0,0-1 0 0 0,0 1 0 0 0,0 0 0 0 0,0 0 0 0 0,1-1 0 0 0,-1 1 0 0 0,1 0 0 0 0,0 0 0 0 0,0 0 0 0 0,0 0 0 0 0,0 0 0 0 0,0 0 0 0 0,1 0 0 0 0,0 0 0 0 0,-1 0 0 0 0,1 1 0 0 0,0-1 0 0 0,0 1 0 0 0,1-1 0 0 0,-1 1 0 0 0,0 0 0 0 0,1 0 0 0 0,-1 0 0 0 0,3-1 222 0 0,4-1-1264 0 0</inkml:trace>
  <inkml:trace contextRef="#ctx0" brushRef="#br0" timeOffset="922.044">687 284 5527 0 0,'2'0'423'0'0,"94"-28"5327"0"0,-61 15-4108 0 0,37-35 1317 0 0,-51 3-861 0 0,-21 44-1779 0 0,-6-4 218 0 0,0 4-414 0 0,1 0 0 0 0,0 1 1 0 0,-1-1-1 0 0,1 1 0 0 0,-1 0 0 0 0,1 1 0 0 0,-1-1 0 0 0,1 1 0 0 0,-1 0 0 0 0,1 0 0 0 0,0 1 1 0 0,-1 0-1 0 0,1-1 0 0 0,0 2 0 0 0,0-1 0 0 0,0 1 0 0 0,1-1 0 0 0,-2 2-123 0 0,1-2 98 0 0,-1 0-1 0 0,1 0 1 0 0,0 1-1 0 0,0-1 1 0 0,0 1-1 0 0,1 0 1 0 0,-1 0 0 0 0,1 1-1 0 0,-1-1 1 0 0,1 1-1 0 0,0 0 1 0 0,0 0-1 0 0,1 1 1 0 0,0-1-1 0 0,-1 1 1 0 0,1-1 0 0 0,1 1-1 0 0,-1 0 1 0 0,1 0-1 0 0,0 1 1 0 0,0-1-1 0 0,0 0 1 0 0,1 1-1 0 0,-1-1 1 0 0,1 1 0 0 0,1-1-1 0 0,-1 1 1 0 0,1-1-1 0 0,0 1 1 0 0,1 2-98 0 0,1-3-12 0 0,1 1 1 0 0,0-1-1 0 0,0 0 0 0 0,0 0 1 0 0,1-1-1 0 0,-1 1 0 0 0,1-1 1 0 0,0 1-1 0 0,1-1 1 0 0,-1-1-1 0 0,1 1 0 0 0,0-1 1 0 0,0 1-1 0 0,0-1 0 0 0,0-1 1 0 0,0 1-1 0 0,1-1 1 0 0,-1 0-1 0 0,1 0 0 0 0,-1 0 1 0 0,1-1-1 0 0,0 0 0 0 0,0 0 1 0 0,0 0-1 0 0,0-1 1 0 0,-1 0-1 0 0,1 0 0 0 0,0-1 1 0 0,0 1-1 0 0,0-1 0 0 0,0-1 1 0 0,-1 1-1 0 0,1-1 1 0 0,0 0-1 0 0,-1 0 0 0 0,0 0 1 0 0,1-1-1 0 0,-1 0 0 0 0,3-2 12 0 0,1 1-498 0 0,0-1 0 0 0,-1 1 0 0 0,0-1 0 0 0,0-1 1 0 0,0 0-1 0 0,-1 0 0 0 0,1 0 0 0 0,-1-1 0 0 0,-1 0 0 0 0,0 0 0 0 0,0-1 0 0 0,0 0 0 0 0,-1 0 0 0 0,0 0 0 0 0,0 0 0 0 0,-1-1 0 0 0,0 0 0 0 0,2-8 498 0 0,-4-24-1279 0 0,-2 40 1614 0 0,0 1 45 0 0,0 0 73 0 0,0 0 263 0 0,0 0 109 0 0,0 0 27 0 0,0 0-41 0 0,0 0-190 0 0,0 0-79 0 0,0 0-20 0 0,0 0-30 0 0,0 0-117 0 0,0 0-50 0 0,0 11 563 0 0,7 11-630 0 0,0 0-1 0 0,2-1 1 0 0,1 0-1 0 0,0-1 1 0 0,1 0-1 0 0,6 7-257 0 0,-14-25 287 0 0,-3-2-262 0 0,1 1 0 0 0,-1-1 0 0 0,0 0 0 0 0,1 0 0 0 0,-1 1 0 0 0,1-1 0 0 0,0 0 0 0 0,-1 0 0 0 0,1 0-1 0 0,-1 0 1 0 0,1 0 0 0 0,-1 0 0 0 0,1 0 0 0 0,-1 0 0 0 0,1 0 0 0 0,-1 0 0 0 0,1 0 0 0 0,-1 0 0 0 0,1 0 0 0 0,-1-1 0 0 0,1 1 0 0 0,-1 0 0 0 0,1 0 0 0 0,-1 0 0 0 0,1-1-1 0 0,-1 1 1 0 0,1 0 0 0 0,-1-1 0 0 0,1 1 0 0 0,-1 0 0 0 0,0-1 0 0 0,1 1 0 0 0,-1-1 0 0 0,0 1 0 0 0,1 0 0 0 0,-1-1 0 0 0,0 1 0 0 0,1-1 0 0 0,-1 1 0 0 0,0-1-1 0 0,0 1 1 0 0,0-1 0 0 0,1 0-25 0 0,-1 1 113 0 0,46-119 1830 0 0,-34 80-1820 0 0,-11 33-97 0 0,0-1 1 0 0,1 0 0 0 0,0 1-1 0 0,0 0 1 0 0,1-1 0 0 0,0 1-1 0 0,0 0 1 0 0,0 0 0 0 0,1 0-1 0 0,0 1 1 0 0,0-1 0 0 0,0 1-1 0 0,1 0 1 0 0,0 0-27 0 0,-1 2-350 0 0,0 0 0 0 0,0 0 0 0 0,0 0 0 0 0,0 0 0 0 0,0 1 0 0 0,1 0-1 0 0,-1 0 1 0 0,1 0 0 0 0,-1 0 0 0 0,1 1 0 0 0,0 0 0 0 0,-1 0 0 0 0,1 0 0 0 0,1 0 350 0 0,6 1-8243 0 0</inkml:trace>
  <inkml:trace contextRef="#ctx0" brushRef="#br0" timeOffset="1231.879">1677 0 7831 0 0,'-8'5'706'0'0,"-22"11"775"0"0,-106 66 14168 0 0,85-39-15229 0 0,49-42-407 0 0,1 1 0 0 0,-1-1-1 0 0,1 0 1 0 0,-1 1 0 0 0,1 0 0 0 0,0-1 0 0 0,0 1-1 0 0,0 0 1 0 0,0-1 0 0 0,0 1 0 0 0,0 0 0 0 0,1 0-1 0 0,-1 0 1 0 0,0 0 0 0 0,1 0 0 0 0,0 0 0 0 0,-1 0-1 0 0,1 0 1 0 0,0 0 0 0 0,0 0 0 0 0,0 0 0 0 0,0 0-1 0 0,0 0 1 0 0,1 0 0 0 0,-1 0 0 0 0,0 0 0 0 0,1 0-1 0 0,0-1 1 0 0,-1 1 0 0 0,1 0 0 0 0,0 0 0 0 0,0 0-1 0 0,0-1 1 0 0,0 1 0 0 0,1 0 0 0 0,-1-1 0 0 0,0 1-1 0 0,1-1 1 0 0,-1 1 0 0 0,1-1 0 0 0,-1 0 0 0 0,1 0 0 0 0,-1 1-1 0 0,1-1 1 0 0,0 0 0 0 0,0-1 0 0 0,0 1 0 0 0,-1 0-1 0 0,1 0 1 0 0,2-1-13 0 0,102 48-64 0 0,-104-46 80 0 0,0 1 1 0 0,0-1-1 0 0,0 1 1 0 0,0-1-1 0 0,-1 1 0 0 0,1 0 1 0 0,-1 0-1 0 0,0 0 1 0 0,1 0-1 0 0,-1 0 0 0 0,-1 0 1 0 0,1 0-1 0 0,0 0 1 0 0,-1 0-1 0 0,1 1 0 0 0,-1-1 1 0 0,0 0-1 0 0,0 0 1 0 0,-1 0-1 0 0,1 1 0 0 0,0-1 1 0 0,-1 0-1 0 0,0 0 1 0 0,0 0-1 0 0,0 0 0 0 0,0 0 1 0 0,0 0-1 0 0,-1 0 1 0 0,1 0-1 0 0,-1 0 0 0 0,0-1 1 0 0,0 1-1 0 0,0-1 1 0 0,0 1-1 0 0,0-1 0 0 0,0 0 1 0 0,-1 0-1 0 0,1 0 1 0 0,-1 0-1 0 0,0 0 0 0 0,0 0 1 0 0,1-1-1 0 0,-1 1 1 0 0,0-1-1 0 0,0 0 0 0 0,0 0 1 0 0,-2 0-17 0 0,1 1-51 0 0,0 0 0 0 0,-1-1-1 0 0,1 1 1 0 0,-1-1 0 0 0,1 0 0 0 0,-1-1 0 0 0,0 1 0 0 0,1-1 0 0 0,-1 0 0 0 0,0 0 0 0 0,1 0-1 0 0,-1 0 1 0 0,1-1 0 0 0,-1 0 0 0 0,0 0 0 0 0,1 0 0 0 0,0-1 0 0 0,-1 0 0 0 0,1 1 0 0 0,0-1-1 0 0,0-1 1 0 0,0 1 0 0 0,0-1 0 0 0,0 1 0 0 0,0-1 0 0 0,1 0 0 0 0,-2-2 51 0 0,-3-8-1895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33.157"/>
    </inkml:context>
    <inkml:brush xml:id="br0">
      <inkml:brushProperty name="width" value="0.05" units="cm"/>
      <inkml:brushProperty name="height" value="0.05" units="cm"/>
      <inkml:brushProperty name="color" value="#004F8B"/>
    </inkml:brush>
  </inkml:definitions>
  <inkml:trace contextRef="#ctx0" brushRef="#br0">28 32 5527 0 0,'0'0'250'0'0,"0"0"-2"0"0,0 0 228 0 0,0 0 1530 0 0,0 0 693 0 0,0 0 138 0 0,0 0-247 0 0,-3 8-258 0 0,-17 100 1441 0 0,16 50-1103 0 0,16-173-2060 0 0,40-119 219 0 0,-43 117-829 0 0,0 0 0 0 0,1 0 0 0 0,1 0 0 0 0,0 2 0 0 0,1-1 0 0 0,1 2 0 0 0,0-1 0 0 0,1 2 0 0 0,2-1 0 0 0,-15 14 5 0 0,-1-1-1 0 0,1 1 1 0 0,-1 0-1 0 0,1 0 1 0 0,-1 0-1 0 0,0 0 0 0 0,1 0 1 0 0,-1 0-1 0 0,1 0 1 0 0,-1 0-1 0 0,1 0 1 0 0,-1 0-1 0 0,1 0 1 0 0,-1 0-1 0 0,1 0 1 0 0,-1 0-1 0 0,1 0 1 0 0,-1 0-1 0 0,1 1 1 0 0,-1-1-1 0 0,1 0 1 0 0,-1 0-1 0 0,1 1 1 0 0,-1-1-1 0 0,0 0 1 0 0,1 1-1 0 0,-1-1 1 0 0,1 0-1 0 0,-1 1 1 0 0,0-1-1 0 0,0 0 1 0 0,1 1-1 0 0,-1-1 0 0 0,0 1 1 0 0,0-1-1 0 0,1 1 1 0 0,-1-1-1 0 0,0 0 1 0 0,0 1-1 0 0,0-1 1 0 0,0 1-1 0 0,1-1 1 0 0,-1 1-1 0 0,0-1 1 0 0,0 1-1 0 0,0-1 1 0 0,0 1-5 0 0,0-1 13 0 0,2 7 49 0 0,-1-1-1 0 0,1 1 1 0 0,-1-1-1 0 0,0 1 1 0 0,-1 0-1 0 0,0-1 1 0 0,0 1-1 0 0,0 0 1 0 0,-1-1-1 0 0,1 1 1 0 0,-2-1-1 0 0,0 3-61 0 0,-4 55 434 0 0,6-62-377 0 0,3 3-35 0 0,7-11 47 0 0,72-84 190 0 0,-4 39-201 0 0,-75 50-58 0 0,-1 0-1 0 0,1 0 1 0 0,0 0 0 0 0,0 1 0 0 0,0-1 0 0 0,0 1 0 0 0,0-1-1 0 0,0 1 1 0 0,0 0 0 0 0,0 0 0 0 0,0 1 0 0 0,0-1 0 0 0,0 0-1 0 0,0 1 1 0 0,0 0 0 0 0,-1 0 0 0 0,1 0 0 0 0,0 0 0 0 0,0 0 0 0 0,-1 0-1 0 0,1 1 1 0 0,-1-1 0 0 0,1 1 0 0 0,-1 0 0 0 0,1 0 0 0 0,-1 0-1 0 0,0 0 1 0 0,0 0 0 0 0,1 2 0 0 0,53 72 64 0 0,-1-4-1251 0 0,-54-72-31 0 0,0 1-344 0 0,4 4-63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34.241"/>
    </inkml:context>
    <inkml:brush xml:id="br0">
      <inkml:brushProperty name="width" value="0.05" units="cm"/>
      <inkml:brushProperty name="height" value="0.05" units="cm"/>
      <inkml:brushProperty name="color" value="#004F8B"/>
    </inkml:brush>
  </inkml:definitions>
  <inkml:trace contextRef="#ctx0" brushRef="#br0">1 66 3679 0 0,'0'0'284'0'0,"7"-8"392"0"0,-2 3 3819 0 0,-4 4-4167 0 0,-1 0 0 0 0,0 1 1 0 0,1-1-1 0 0,-1 1 0 0 0,0-1 0 0 0,1 0 0 0 0,-1 1 1 0 0,1-1-1 0 0,-1 1 0 0 0,1-1 0 0 0,-1 1 0 0 0,1 0 1 0 0,-1-1-1 0 0,1 1 0 0 0,0-1 0 0 0,-1 1 0 0 0,1 0 0 0 0,0-1 1 0 0,-1 1-1 0 0,1 0 0 0 0,0 0 0 0 0,-1 0 0 0 0,1 0 1 0 0,0 0-1 0 0,0-1 0 0 0,-1 1 0 0 0,1 0 0 0 0,0 0 1 0 0,-1 1-1 0 0,1-1 0 0 0,0 0 0 0 0,0 0 0 0 0,-1 0 1 0 0,1 0-1 0 0,0 1 0 0 0,-1-1 0 0 0,1 0 0 0 0,0 1-328 0 0,16 26 2671 0 0,9 72-1045 0 0,-6-19-1462 0 0,-20-80-158 0 0,0 0 1 0 0,0 0 0 0 0,0-1-1 0 0,0 1 1 0 0,0 0 0 0 0,0-1 0 0 0,0 1-1 0 0,0 0 1 0 0,0 0 0 0 0,0-1-1 0 0,0 1 1 0 0,0 0 0 0 0,1 0-1 0 0,-1-1 1 0 0,0 1 0 0 0,0 0-1 0 0,0 0 1 0 0,0 0 0 0 0,1-1-1 0 0,-1 1 1 0 0,0 0 0 0 0,0 0-1 0 0,0 0 1 0 0,1 0 0 0 0,-1-1-1 0 0,0 1 1 0 0,0 0 0 0 0,1 0-1 0 0,-1 0 1 0 0,0 0 0 0 0,0 0-1 0 0,1 0 1 0 0,-1 0 0 0 0,0 0-1 0 0,0 0 1 0 0,1 0 0 0 0,-1 0 0 0 0,0 0-1 0 0,1 0 1 0 0,-1 0 0 0 0,0 0-1 0 0,0 0 1 0 0,1 0 0 0 0,-1 0-1 0 0,0 0 1 0 0,0 0 0 0 0,1 0-1 0 0,-1 0 1 0 0,0 0 0 0 0,0 1-1 0 0,1-1 1 0 0,-1 0 0 0 0,0 0-1 0 0,0 0 1 0 0,1 0 0 0 0,-1 1-1 0 0,0-1 1 0 0,0 0 0 0 0,0 0-1 0 0,0 1 1 0 0,1-1 0 0 0,-1 0-1 0 0,0 0 1 0 0,0 1 0 0 0,0-1-1 0 0,0 0 1 0 0,0 0 0 0 0,0 1 0 0 0,0-1-1 0 0,0 0-6 0 0,9-19 195 0 0,-1-13-105 0 0,2 0-1 0 0,2 1 0 0 0,0 1 1 0 0,2 0-1 0 0,12-19-89 0 0,-3 27 0 0 0,-16 18 11 0 0,1 4 42 0 0,-4 2-29 0 0,-1 1 0 0 0,0-1 0 0 0,-1 1 0 0 0,1 0 0 0 0,0 0 0 0 0,-1 0 0 0 0,1 0 0 0 0,-1 0 0 0 0,0 1 0 0 0,0-1 0 0 0,-1 1 0 0 0,1-1 0 0 0,-1 1 0 0 0,1 0 0 0 0,-1-1 0 0 0,0 1 0 0 0,-1 0 0 0 0,1 0 0 0 0,-1 0 0 0 0,1 0 0 0 0,-1 1-24 0 0,1 4 35 0 0,-6 105 373 0 0,5-106-384 0 0,13-27 29 0 0,8-19-53 0 0,-17 29 0 0 0,0 0 0 0 0,1 1 0 0 0,0-1 0 0 0,0 1 0 0 0,1 0 0 0 0,0 0 0 0 0,0 1 0 0 0,1 0 0 0 0,0 0 0 0 0,0 0 0 0 0,0 1 0 0 0,1 0 0 0 0,0 1 0 0 0,0-1 0 0 0,6-1 0 0 0,-12 5 0 0 0,0 1 0 0 0,0-1 0 0 0,0 1 0 0 0,1 0 0 0 0,-1 0 0 0 0,0 0 0 0 0,1 0 0 0 0,-1 0 0 0 0,0 0 0 0 0,1 1 0 0 0,-1-1 0 0 0,1 1 0 0 0,-1-1 0 0 0,1 1 0 0 0,0 0 0 0 0,-1 0 0 0 0,1 0 0 0 0,-1 1 0 0 0,1-1 0 0 0,-1 1 0 0 0,1-1 0 0 0,-1 1 0 0 0,1 0 0 0 0,-1 0 0 0 0,0 0 0 0 0,1 0 0 0 0,-1 0 0 0 0,0 0 0 0 0,0 1 0 0 0,0-1 0 0 0,0 1 0 0 0,0 0 0 0 0,0-1 0 0 0,0 1 0 0 0,-1 0 0 0 0,1 0 0 0 0,-1 0 0 0 0,1 0 0 0 0,-1 0 0 0 0,0 1 0 0 0,1-1 0 0 0,-1 0 0 0 0,0 7 9 0 0,0-1 1 0 0,-1 1-1 0 0,1-1 0 0 0,-2 1 0 0 0,1-1 1 0 0,-1 1-1 0 0,0-1 0 0 0,-1 0 1 0 0,0 1-1 0 0,0-1 0 0 0,-1 0 0 0 0,-3 7-9 0 0,-4 15 2 0 0,10-29-71 0 0,0-1 1 0 0,0 0-96 0 0,0 0-419 0 0,0 0-178 0 0,0 0-36 0 0,13-3-1370 0 0,1-4 738 0 0,0-2-38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34.584"/>
    </inkml:context>
    <inkml:brush xml:id="br0">
      <inkml:brushProperty name="width" value="0.05" units="cm"/>
      <inkml:brushProperty name="height" value="0.05" units="cm"/>
      <inkml:brushProperty name="color" value="#004F8B"/>
    </inkml:brush>
  </inkml:definitions>
  <inkml:trace contextRef="#ctx0" brushRef="#br0">74 111 5983 0 0,'0'0'464'0'0,"0"0"30"0"0,0 0 1259 0 0,-1 0 1353 0 0,-4 6-1425 0 0,-15 26 4007 0 0,-4 22-3172 0 0,20-47-2100 0 0,1 0-285 0 0,0 0 0 0 0,0 0 0 0 0,1 0 0 0 0,-1 0 0 0 0,2 1 1 0 0,-1-1-1 0 0,1 0 0 0 0,0 1 0 0 0,0-1 0 0 0,1 1 1 0 0,0-1-1 0 0,1 1 0 0 0,-1-1 0 0 0,2 1 0 0 0,-1 1-131 0 0,0-8 3 0 0,-1 0-1 0 0,1 0 0 0 0,0 1 1 0 0,0-1-1 0 0,0 0 0 0 0,-1 0 1 0 0,1 0-1 0 0,0 0 0 0 0,0 0 1 0 0,0 0-1 0 0,0 0 0 0 0,1-1 1 0 0,-1 1-1 0 0,0 0 0 0 0,0-1 1 0 0,0 1-1 0 0,1 0 0 0 0,-1-1 1 0 0,0 0-1 0 0,1 1 0 0 0,-1-1 1 0 0,0 0-1 0 0,1 1 0 0 0,-1-1 1 0 0,0 0-1 0 0,1 0 0 0 0,-1 0 1 0 0,1 0-1 0 0,-1-1 0 0 0,0 1 1 0 0,1 0-1 0 0,-1 0 0 0 0,0-1 1 0 0,1 1-1 0 0,-1-1 0 0 0,0 1 1 0 0,0-1-1 0 0,0 0 0 0 0,1 0 1 0 0,-1 1-1 0 0,0-2-2 0 0,46-36 43 0 0,-41 31-38 0 0,0-1 0 0 0,-1 1 0 0 0,0-1 0 0 0,0 0 0 0 0,-1-1 0 0 0,0 1 0 0 0,-1-1 0 0 0,1 1-1 0 0,-2-1 1 0 0,1 0 0 0 0,-1-1 0 0 0,-1 1 0 0 0,1-7-5 0 0,-2 14 5 0 0,-1 0 0 0 0,1 0 0 0 0,-1 0 0 0 0,0 0-1 0 0,1 0 1 0 0,-1 1 0 0 0,0-1 0 0 0,0 0 0 0 0,0 0 0 0 0,-1 0 0 0 0,1 1 0 0 0,0-1-1 0 0,-1 1 1 0 0,1-1 0 0 0,-1 1 0 0 0,1-1 0 0 0,-1 1 0 0 0,0 0 0 0 0,0 0 0 0 0,1 0-1 0 0,-1 0 1 0 0,0 0 0 0 0,0 0 0 0 0,0 0 0 0 0,0 1 0 0 0,0-1 0 0 0,0 1 0 0 0,0-1-1 0 0,0 1 1 0 0,0 0 0 0 0,0 0 0 0 0,-1 0 0 0 0,1 0 0 0 0,-2 0-5 0 0,-14-4-23 0 0,17 4-232 0 0,1 0-82 0 0,0 0-14 0 0,0 0-166 0 0,0 0-696 0 0,0 0-311 0 0,0 0-62 0 0</inkml:trace>
  <inkml:trace contextRef="#ctx0" brushRef="#br0" timeOffset="281.405">236 91 3223 0 0,'-1'2'240'0'0,"-8"76"14293"0"0,20-18-10707 0 0,17-9-3673 0 0,-26-50-81 0 0,1 0-1 0 0,0 0 0 0 0,0-1 1 0 0,0 1-1 0 0,0-1 0 0 0,0 1 1 0 0,0-1-1 0 0,0 0 1 0 0,0 0-1 0 0,-1 0 0 0 0,1 0 1 0 0,0-1-1 0 0,0 1 1 0 0,0-1-1 0 0,0 0 0 0 0,0 0 1 0 0,0 0-1 0 0,-1 0 0 0 0,1 0 1 0 0,0-1-1 0 0,-1 1 1 0 0,1-1-1 0 0,-1 0 0 0 0,0 1 1 0 0,1-1-1 0 0,0-2-71 0 0,134-132 1824 0 0,-123 122-1948 0 0,27-17-5100 0 0,-34 28 3948 0 0</inkml:trace>
  <inkml:trace contextRef="#ctx0" brushRef="#br0" timeOffset="436.495">634 167 14455 0 0,'-2'9'1307'0'0,"-17"59"3656"0"0,19-66-4586 0 0,0-2-56 0 0,17 4-1662 0 0,-8-7 498 0 0</inkml:trace>
  <inkml:trace contextRef="#ctx0" brushRef="#br0" timeOffset="607.729">703 1 13903 0 0,'0'0'616'0'0,"-6"4"128"0"0,-2 1-592 0 0,1-1-152 0 0,1 0 0 0 0,6-4 0 0 0,0 0 320 0 0,0 0 32 0 0,0 0 0 0 0,0 0-4688 0 0,0 0-944 0 0</inkml:trace>
  <inkml:trace contextRef="#ctx0" brushRef="#br0" timeOffset="872.176">787 127 8751 0 0,'-5'9'936'0'0,"7"10"7131"0"0,20-5-7059 0 0,-21-13-812 0 0,6 0-179 0 0,0 0 0 0 0,0 0 0 0 0,1-1 1 0 0,-1 0-1 0 0,0 0 0 0 0,0-1 0 0 0,0 0 0 0 0,0 0 1 0 0,1 0-1 0 0,-1-1 0 0 0,-1 0 0 0 0,1-1 0 0 0,0 1 0 0 0,0-1 1 0 0,-1-1-1 0 0,0 1 0 0 0,0-1 0 0 0,5-3-17 0 0,19-20-776 0 0,-35-2 586 0 0,3 27 238 0 0,1 1 1 0 0,-1 0 0 0 0,1 0-1 0 0,-1 0 1 0 0,0 1 0 0 0,1-1-1 0 0,-1 0 1 0 0,0 0 0 0 0,0 1-1 0 0,0 0 1 0 0,0-1 0 0 0,1 1 0 0 0,-1 0-1 0 0,0 0 1 0 0,0-1 0 0 0,0 2-1 0 0,0-1 1 0 0,0 0 0 0 0,0 0-1 0 0,1 1 1 0 0,-1-1 0 0 0,0 1 0 0 0,0-1-1 0 0,0 1 1 0 0,1 0 0 0 0,-1-1-1 0 0,0 1 1 0 0,1 0 0 0 0,-1 0-1 0 0,1 0 1 0 0,-1 1 0 0 0,-1 0-49 0 0,-45 43 2160 0 0,44-40-1983 0 0,-1 1-1 0 0,1 0 1 0 0,0-1-1 0 0,1 1 1 0 0,-1 1 0 0 0,1-1-1 0 0,0 0 1 0 0,1 1-1 0 0,0-1 1 0 0,-2 6-177 0 0,4-10-3 0 0,0 0-1 0 0,-1 0 1 0 0,1 0 0 0 0,0 0-1 0 0,0 0 1 0 0,0 0 0 0 0,0 0-1 0 0,1 0 1 0 0,-1 0 0 0 0,0 0 0 0 0,1 0-1 0 0,0 0 1 0 0,-1-1 0 0 0,1 1-1 0 0,0 0 1 0 0,0 0 0 0 0,0 0-1 0 0,0-1 1 0 0,0 1 0 0 0,0 0-1 0 0,0-1 1 0 0,1 1 0 0 0,-1-1-1 0 0,1 0 1 0 0,-1 1 0 0 0,1-1 0 0 0,-1 0-1 0 0,1 0 1 0 0,0 0 0 0 0,0 0-1 0 0,-1 0 1 0 0,1 0 0 0 0,0-1-1 0 0,0 1 1 0 0,0 0 0 0 0,0-1-1 0 0,0 0 1 0 0,1 1 3 0 0,62-10-2802 0 0,-45 2 1008 0 0</inkml:trace>
  <inkml:trace contextRef="#ctx0" brushRef="#br0" timeOffset="1108.595">1205 20 9671 0 0,'-50'24'2078'0'0,"-14"7"7184"0"0,30-4-5378 0 0,50-11-3053 0 0,102 24-630 0 0,-113-39-194 0 0,-1 0 1 0 0,0 1-1 0 0,1-1 0 0 0,-1 1 0 0 0,0 0 0 0 0,0 0 1 0 0,0 0-1 0 0,-1 1 0 0 0,1 0 0 0 0,-1-1 1 0 0,1 1-1 0 0,-1 0 0 0 0,0 0 0 0 0,0 1 0 0 0,0-1 1 0 0,0 1-1 0 0,-1 0 0 0 0,1-1 0 0 0,-1 1 1 0 0,0 0-1 0 0,0 0 0 0 0,-1 0 0 0 0,1 1 1 0 0,-1-1-1 0 0,0 0 0 0 0,0 1 0 0 0,0-1 0 0 0,-1 1 1 0 0,1-1-1 0 0,-1 0 0 0 0,0 3-7 0 0,-3 2 123 0 0,1 1 0 0 0,-2-1 0 0 0,1 0-1 0 0,-1 0 1 0 0,-1 0 0 0 0,1 0 0 0 0,-2-1 0 0 0,1 0 0 0 0,-1 0-1 0 0,0 0 1 0 0,-1-1 0 0 0,1 0 0 0 0,-2 0 0 0 0,1 0 0 0 0,-1-1 0 0 0,0 0-1 0 0,0-1 1 0 0,0 0 0 0 0,-1 0 0 0 0,0-1 0 0 0,0 0 0 0 0,0 0-1 0 0,-5 0-122 0 0,10-3-69 0 0,0 0-1 0 0,0-1 1 0 0,0 1-1 0 0,0-1 1 0 0,0 0-1 0 0,0 0 1 0 0,0 0-1 0 0,0-1 1 0 0,0 1-1 0 0,0-1 1 0 0,0 0-1 0 0,0 0 1 0 0,1 0-1 0 0,-1-1 1 0 0,0 1-1 0 0,1-1 1 0 0,-1 0-1 0 0,1 0 1 0 0,-1 0-1 0 0,1-1 1 0 0,0 1-1 0 0,0-1 1 0 0,-1-1 69 0 0,-9-9-915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36.871"/>
    </inkml:context>
    <inkml:brush xml:id="br0">
      <inkml:brushProperty name="width" value="0.05" units="cm"/>
      <inkml:brushProperty name="height" value="0.05" units="cm"/>
      <inkml:brushProperty name="color" value="#004F8B"/>
    </inkml:brush>
  </inkml:definitions>
  <inkml:trace contextRef="#ctx0" brushRef="#br0">1 960 5063 0 0,'0'0'390'0'0,"0"0"42"0"0,0 0 1108 0 0,0 0 517 0 0,0 0 102 0 0,0 0-198 0 0,0 0-896 0 0,1-1-398 0 0,17-17 37 0 0,1 1 1 0 0,0 1-1 0 0,1 1 1 0 0,1 1-1 0 0,1 1 1 0 0,0 0-1 0 0,15-5-704 0 0,24-15 580 0 0,215-139 305 0 0,-94 57-677 0 0,26-4-208 0 0,156-49-1213 0 0,-344 159-81 0 0</inkml:trace>
  <inkml:trace contextRef="#ctx0" brushRef="#br0" timeOffset="373.884">1182 33 13559 0 0,'0'0'622'0'0,"0"0"-13"0"0,0 0-365 0 0,0 0-87 0 0,0 0 3 0 0,2-1 0 0 0,5-3-86 0 0,0 1-1 0 0,0-1 0 0 0,0 2 1 0 0,1-1-1 0 0,-1 1 0 0 0,1 0 1 0 0,0 1-1 0 0,-1-1 1 0 0,1 2-1 0 0,6-1-73 0 0,2-1 50 0 0,-2 0-24 0 0,-1 0-1 0 0,1 1 1 0 0,0 1-1 0 0,-1 0 1 0 0,1 0-1 0 0,0 2 1 0 0,-1 0 0 0 0,1 0-1 0 0,-1 1 1 0 0,0 1-1 0 0,0 0 1 0 0,0 1-1 0 0,0 0 1 0 0,-1 1-1 0 0,0 1 1 0 0,0 0-1 0 0,0 0 1 0 0,-1 1-1 0 0,-1 0 1 0 0,3 3-26 0 0,-11-9 44 0 0,0 1-1 0 0,-1-1 1 0 0,1 1 0 0 0,0-1 0 0 0,-1 1 0 0 0,0-1-1 0 0,0 1 1 0 0,1 0 0 0 0,-2 0 0 0 0,1 0 0 0 0,0-1-1 0 0,0 1 1 0 0,-1 0 0 0 0,0 0 0 0 0,1 0-1 0 0,-1 0 1 0 0,0 0 0 0 0,-1 0 0 0 0,1 0 0 0 0,0 0-1 0 0,-1 0 1 0 0,0 0 0 0 0,0 0 0 0 0,0-1 0 0 0,0 1-1 0 0,0 0 1 0 0,0-1 0 0 0,-1 1 0 0 0,1 0-1 0 0,-1-1 1 0 0,0 0 0 0 0,1 1 0 0 0,-1-1 0 0 0,0 0-1 0 0,-2 2-43 0 0,-86 63 1501 0 0,-54 15 23 0 0,135-79-2044 0 0,9-3 172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38.459"/>
    </inkml:context>
    <inkml:brush xml:id="br0">
      <inkml:brushProperty name="width" value="0.05" units="cm"/>
      <inkml:brushProperty name="height" value="0.05" units="cm"/>
      <inkml:brushProperty name="color" value="#004F8B"/>
    </inkml:brush>
  </inkml:definitions>
  <inkml:trace contextRef="#ctx0" brushRef="#br0">7 44 11519 0 0,'0'0'528'0'0,"0"0"-16"0"0,0 0-40 0 0,0 0 1030 0 0,-7 14 4488 0 0,11 51-2425 0 0,13 254-406 0 0,-7-271-2847 0 0,-10-46-245 0 0,0-2 10 0 0,0 0 3 0 0,0 0 0 0 0,0 0-3 0 0,6-19 118 0 0,23-187 917 0 0,-25 183-1112 0 0,2 0 0 0 0,1 0 0 0 0,1 0 0 0 0,0 1 0 0 0,2 0 0 0 0,1 1 0 0 0,0 0 0 0 0,2 1 0 0 0,0 0 0 0 0,11-11 0 0 0,0 13 15 0 0,4 37 302 0 0,-21-7-245 0 0,0 0 0 0 0,-1 0 0 0 0,-1 1-1 0 0,0 0 1 0 0,-1 0 0 0 0,0 0 0 0 0,-1 0 0 0 0,-1 1 0 0 0,0-1-1 0 0,0 1 1 0 0,-1 3-72 0 0,3 18 86 0 0,27 107 90 0 0,-26-126-189 0 0,-5-14-55 0 0,0-2-19 0 0,0 0-1 0 0,0 0-56 0 0,0 0-236 0 0,12-15-1251 0 0,3-12-3715 0 0,-9 17-3105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38.712"/>
    </inkml:context>
    <inkml:brush xml:id="br0">
      <inkml:brushProperty name="width" value="0.05" units="cm"/>
      <inkml:brushProperty name="height" value="0.05" units="cm"/>
      <inkml:brushProperty name="color" value="#004F8B"/>
    </inkml:brush>
  </inkml:definitions>
  <inkml:trace contextRef="#ctx0" brushRef="#br0">6 0 16959 0 0,'0'0'778'0'0,"0"0"-20"0"0,0 1-484 0 0,-3 4-56 0 0,2-4 754 0 0,1-1 323 0 0,-1 10 2969 0 0,8-6-5815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39.368"/>
    </inkml:context>
    <inkml:brush xml:id="br0">
      <inkml:brushProperty name="width" value="0.05" units="cm"/>
      <inkml:brushProperty name="height" value="0.05" units="cm"/>
      <inkml:brushProperty name="color" value="#004F8B"/>
    </inkml:brush>
  </inkml:definitions>
  <inkml:trace contextRef="#ctx0" brushRef="#br0">1 43 3679 0 0,'0'0'284'0'0,"0"0"352"0"0,0 0 2175 0 0,0 0 974 0 0,0 0 191 0 0,0 0-396 0 0,0 1-1810 0 0,26 83 2125 0 0,18 117-1797 0 0,-43-193-1990 0 0,-1-7-11 0 0,0-1-1 0 0,4 7 232 0 0,30-94 306 0 0,-23 47-564 0 0,-4 17-30 0 0,-1 4-35 0 0,0-1-1 0 0,1 1 1 0 0,1 1-1 0 0,1-1 1 0 0,1 1 0 0 0,0 1-1 0 0,8-9-4 0 0,-11 19 0 0 0,2 4 0 0 0,-6 4 0 0 0,-1 0 0 0 0,1 0 0 0 0,-1 0 0 0 0,1 1 0 0 0,-1 0 0 0 0,0-1 0 0 0,0 1 0 0 0,0 0 0 0 0,1 0 0 0 0,-2 0 0 0 0,1 0 0 0 0,0 0 0 0 0,0 1 0 0 0,-1-1 0 0 0,1 0 0 0 0,-1 1 0 0 0,0-1 0 0 0,0 1 0 0 0,0 0 0 0 0,0-1 0 0 0,0 1 0 0 0,0 0 0 0 0,-1 0 0 0 0,1-1 0 0 0,-1 2 0 0 0,3 4 0 0 0,0 5 36 0 0,1-1 0 0 0,-2 1 0 0 0,0 0 0 0 0,0 0 0 0 0,-2 0 0 0 0,1 0 0 0 0,-2-1 0 0 0,0 5-36 0 0,0 28 184 0 0,1-44-92 0 0,0-1-17 0 0,8-2-10 0 0,-4-1-60 0 0,1 0-1 0 0,-1-1 0 0 0,0 0 1 0 0,0 0-1 0 0,0 0 1 0 0,0 0-1 0 0,-1-1 1 0 0,1 1-1 0 0,-1-1 1 0 0,0 0-1 0 0,-1 0 1 0 0,2-4-5 0 0,1 0 10 0 0,23-49-10 0 0,-24 46 0 0 0,1 0 0 0 0,1 0 0 0 0,0 1 0 0 0,0 0 0 0 0,1 0 0 0 0,1 0 0 0 0,0 1 0 0 0,0 0 0 0 0,1 0 0 0 0,0 1 0 0 0,-8 8 0 0 0,1 0 0 0 0,-1 0 0 0 0,0 0 0 0 0,0 0 1 0 0,0 0-1 0 0,0 1 0 0 0,1-1 0 0 0,-1 0 0 0 0,0 1 0 0 0,1-1 0 0 0,-1 1 0 0 0,1 0 0 0 0,-1-1 0 0 0,0 1 1 0 0,1 0-1 0 0,-1 0 0 0 0,1 0 0 0 0,-1 0 0 0 0,1 0 0 0 0,-1 0 0 0 0,1 0 0 0 0,-1 0 0 0 0,0 1 0 0 0,1-1 1 0 0,-1 0-1 0 0,1 1 0 0 0,-1-1 0 0 0,0 1 0 0 0,1 0 0 0 0,-1 0 0 0 0,0-1 0 0 0,0 1 0 0 0,0 0 0 0 0,0 0 0 0 0,1 0 1 0 0,-1 0-1 0 0,0 0 0 0 0,-1 0 0 0 0,1 0 0 0 0,0 1 0 0 0,0-1 0 0 0,0 1 0 0 0,23 58 211 0 0,-18 22 283 0 0,-7-69-403 0 0,2 1 1 0 0,-1-1 0 0 0,2 0 0 0 0,-1 1-1 0 0,2-1 1 0 0,0 0 0 0 0,1 0 0 0 0,2 6-92 0 0,-5-17-15 0 0,-1-1 1 0 0,1 1-1 0 0,-1-1 1 0 0,1 0-1 0 0,0 1 1 0 0,0-1-1 0 0,0 0 1 0 0,0 1-1 0 0,0-1 1 0 0,0 0-1 0 0,0 0 1 0 0,0 0 0 0 0,0 0-1 0 0,1 0 1 0 0,-1 0-1 0 0,0 0 1 0 0,0-1-1 0 0,1 1 1 0 0,-1 0-1 0 0,1-1 1 0 0,-1 1-1 0 0,1-1 1 0 0,-1 1-1 0 0,1-1 1 0 0,-1 0-1 0 0,1 1 1 0 0,-1-1-1 0 0,1 0 1 0 0,-1 0-1 0 0,1 0 1 0 0,0 0-1 0 0,-1-1 1 0 0,1 1 0 0 0,-1 0-1 0 0,1-1 1 0 0,-1 1-1 0 0,1-1 1 0 0,-1 1-1 0 0,1-1 1 0 0,-1 0-1 0 0,0 0 15 0 0,18-23-4082 0 0,-17 16-2313 0 0,-3 0-1833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42.585"/>
    </inkml:context>
    <inkml:brush xml:id="br0">
      <inkml:brushProperty name="width" value="0.05" units="cm"/>
      <inkml:brushProperty name="height" value="0.05" units="cm"/>
      <inkml:brushProperty name="color" value="#004F8B"/>
    </inkml:brush>
  </inkml:definitions>
  <inkml:trace contextRef="#ctx0" brushRef="#br0">38 35 18655 0 0,'0'0'430'0'0,"0"0"55"0"0,0 0 26 0 0,0 0-62 0 0,0 0-165 0 0,7 5 1281 0 0,17 68 1654 0 0,-12-5-3028 0 0,-2 2 0 0 0,-4 0 1 0 0,-3-1-1 0 0,-3 12-191 0 0,-6-38-3404 0 0,5-42 1852 0 0</inkml:trace>
  <inkml:trace contextRef="#ctx0" brushRef="#br0" timeOffset="402.818">1 351 9671 0 0,'0'0'748'0'0,"0"0"-160"0"0,0 0 1162 0 0,0 0 560 0 0,0 0 112 0 0,2 0-261 0 0,110-9 652 0 0,55-36-3883 0 0,-166 44 988 0 0,-1 1 30 0 0,0 0 118 0 0,0 0 50 0 0,0 0 10 0 0,-7 20 877 0 0,-20 20 807 0 0,23-35-1624 0 0,0 0 0 0 0,-1 1-1 0 0,2 0 1 0 0,-1 0 0 0 0,1 0 0 0 0,0 0 0 0 0,0 0 0 0 0,0 1-1 0 0,1-1 1 0 0,0 1 0 0 0,1 0 0 0 0,-2 5-186 0 0,5-10 11 0 0,-1 0 0 0 0,0 0 0 0 0,1 0 0 0 0,-1 0 0 0 0,1 0 0 0 0,-1 0 1 0 0,1-1-1 0 0,0 1 0 0 0,0 0 0 0 0,0-1 0 0 0,0 1 0 0 0,0-1 0 0 0,0 0 0 0 0,0 0 1 0 0,0 0-1 0 0,1 0 0 0 0,-1 0 0 0 0,0 0 0 0 0,1 0 0 0 0,-1-1 0 0 0,1 1 0 0 0,-1-1 1 0 0,0 0-1 0 0,1 0 0 0 0,-1 0 0 0 0,1 0 0 0 0,-1 0 0 0 0,1 0 0 0 0,-1-1 0 0 0,1 1 1 0 0,-1-1-1 0 0,0 0 0 0 0,1 1 0 0 0,-1-1 0 0 0,2-1-11 0 0,1 0-2 0 0,3 1-20 0 0,-1 0 0 0 0,0-1 0 0 0,0 0 0 0 0,0 0 0 0 0,-1 0 0 0 0,1-1 0 0 0,0 0-1 0 0,-1-1 1 0 0,0 1 0 0 0,0-1 0 0 0,0 0 0 0 0,0-1 0 0 0,0 0 0 0 0,-1 1-1 0 0,0-2 1 0 0,0 1 0 0 0,-1-1 0 0 0,2-1 22 0 0,-5 4 0 0 0,-1 0 0 0 0,0 1 0 0 0,0-1 0 0 0,-1 1 0 0 0,1-1 0 0 0,0 1 0 0 0,-1-1 0 0 0,0 1 0 0 0,1-1 0 0 0,-1 1 0 0 0,0-1 0 0 0,0 1 1 0 0,-1 0-1 0 0,1 0 0 0 0,0-1 0 0 0,-1 1 0 0 0,1 0 0 0 0,-1 0 0 0 0,0 0 0 0 0,1 1 0 0 0,-1-1 0 0 0,0 0 0 0 0,0 1 0 0 0,0-1 0 0 0,-1 1 0 0 0,1 0 0 0 0,0-1 0 0 0,-2 1 0 0 0,-23-25-1054 0 0,18-3-1617 0 0,9 17 1099 0 0</inkml:trace>
  <inkml:trace contextRef="#ctx0" brushRef="#br0" timeOffset="600.471">576 1 13823 0 0,'0'0'630'0'0,"0"0"-13"0"0,0 1-393 0 0,-1 59-501 0 0,15 33 4930 0 0,-3-26-296 0 0,11 114-3457 0 0,-27-155-4852 0 0,4-25-3728 0 0</inkml:trace>
  <inkml:trace contextRef="#ctx0" brushRef="#br0" timeOffset="771.962">472 331 6447 0 0,'0'0'298'0'0,"2"0"-10"0"0,38-2-348 0 0,57-11 9389 0 0,-44 5-8521 0 0,15-2-908 0 0,-31 4-4837 0 0,-19 3-265 0 0</inkml:trace>
  <inkml:trace contextRef="#ctx0" brushRef="#br0" timeOffset="1049.159">893 215 12439 0 0,'0'0'282'0'0,"0"0"39"0"0,0 0 22 0 0,-2 1-41 0 0,-15 12 466 0 0,1 1 0 0 0,1 0 0 0 0,0 1 0 0 0,0 1-1 0 0,2 0 1 0 0,0 1 0 0 0,1 1 0 0 0,1 0-768 0 0,-7 30 1713 0 0,17-47-1490 0 0,12 11 157 0 0,-7-12-399 0 0,-1-1 0 0 0,0 1 1 0 0,0 0-1 0 0,0-1 0 0 0,0 0 1 0 0,0 1-1 0 0,0-1 0 0 0,0-1 1 0 0,0 1-1 0 0,0 0 0 0 0,0-1 1 0 0,-1 1-1 0 0,1-1 0 0 0,-1 0 1 0 0,1 0-1 0 0,-1 0 0 0 0,3-2 19 0 0,8-5-333 0 0,52-41-2700 0 0,-63 49 2712 0 0,13-1 1766 0 0,26 77 3000 0 0,-39-73-4440 0 0,1-1-1 0 0,-1 1 1 0 0,0 0 0 0 0,1-1-1 0 0,-1 0 1 0 0,1 1-1 0 0,-1-1 1 0 0,1 0 0 0 0,0 0-1 0 0,-1-1 1 0 0,1 1 0 0 0,0 0-1 0 0,0-1 1 0 0,0 0-1 0 0,0 0 1 0 0,-1 0 0 0 0,1 0-1 0 0,0 0 1 0 0,0 0 0 0 0,0-1-1 0 0,-1 1 1 0 0,2-1-5 0 0,17-7-6892 0 0,-10 3-518 0 0</inkml:trace>
  <inkml:trace contextRef="#ctx0" brushRef="#br0" timeOffset="1298.682">1160 14 22399 0 0,'0'0'513'0'0,"0"0"73"0"0,1 6 568 0 0,-2 190 2320 0 0,8-34-1410 0 0,13-57-4211 0 0,-16-93-4701 0 0,-1-3-2268 0 0</inkml:trace>
</inkml:ink>
</file>

<file path=ppt/ink/ink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7T20:26:00.439"/>
    </inkml:context>
    <inkml:brush xml:id="br0">
      <inkml:brushProperty name="width" value="0.05292" units="cm"/>
      <inkml:brushProperty name="height" value="0.05292" units="cm"/>
      <inkml:brushProperty name="color" value="#92D050"/>
    </inkml:brush>
  </inkml:definitions>
  <inkml:trace contextRef="#ctx0" brushRef="#br0">11368 4447 19343 0,'0'0'848'0,"0"0"192"0,0 0-832 0,0 0-208 15,0 0 0-15,-4 0 0 0,-1 0 4032 0,5 0 768 16,-5 4 160-16,1 2 32 0,1 2-2752 0,0 0-528 16,1 3-112-16,1-1-32 0,-1 2-800 0,2-2-144 15,1 1-48-15,0 1 0 0,0 3-272 0,0 2-64 16,2 1-16-16,-1 0 0 0,0 2-224 0,0 7 128 16,-1-2-128-16,1 1 0 0,0-3 0 0,-1 0 128 15,0-4-128-15,0 0 0 0,0-1 0 0,0-1-240 16,-1-3 48-16,0-2 16 15,0-1-1328-15,-1 1-272 0,-1-2-48 0,-1-4-16544 0</inkml:trace>
  <inkml:trace contextRef="#ctx0" brushRef="#br0" timeOffset="241.376">11270 4796 20271 0,'0'0'896'0,"0"0"192"0,0 0-880 0,0 0-208 0,0 0 0 0,-4 3 0 16,2 4 3264-16,1 2 624 0,0 2 112 0,1 2 32 16,1 1-2720-16,2 3-544 0,-1 1-96 0,0 1-32 15,0-2-192-15,1-1-64 0,3 0 0 0,-1 0 0 16,0-1-384-16,-1 0 128 0,3-2-128 0,1-2 0 16,0 1 128-16,1-3-128 0,-1-6 128 0,3-1-128 15,0-1 656-15,-1-2 48 0,1-4 16 0,-2-3 0 0,0-2 240 0,0 0 64 16,-1-3 0-16,-2 1 0 15,0 2-480-15,0-2-96 0,-1 0 0 0,-2-3-16 16,0 0-304-16,-1 1-128 0,-1-1 0 0,0 0 128 16,-1 2-1712-16,1-3-336 0,0 1-80 0,0 1-16800 15</inkml:trace>
  <inkml:trace contextRef="#ctx0" brushRef="#br0" timeOffset="1328.492">10758 3973 23951 0,'0'0'2128'0,"0"0"-1696"15,0 0-432-15,0 0 0 0,0 0 2224 0,0 0 352 16,-3-6 80-16,3 6 16 0,-4-1-800 0,0 3-144 0,0 5-48 0,1 3 0 16,1 1-928-16,0 2-192 15,0 1-48-15,1 3 0 0,1-2-176 0,1 1-32 16,1-2-16-16,2-2 0 0,1 3-112 0,2-5-32 0,2 0 0 0,0-5 0 16,1-2-144-16,1-1 0 0,1-2 0 0,0-3 128 15,2-3-128-15,0-3 128 0,-1-3-128 0,0-1 128 16,-2-1 32-16,0-3 0 0,-2-1 0 0,0 2 0 15,-3-1-160-15,0 3 0 0,-1-1 144 16,0 2-144-16,-1 3 128 0,-2 2-128 0,-2 2 128 0,0 6-128 16,0 0 384-16,0 0 0 0,-3 5 0 0,0 1 0 15,1 3-48-15,0 3 0 0,0 0 0 0,1 1 0 16,1 2-336-16,1 0 144 0,1-1-144 0,1-2 0 16,1-1 224-16,1-1-64 0,1-2-16 0,5-1 0 15,2-4-144-15,0-1 0 0,0-3 0 16,2-2-2304-16,1-3-480 0,0-2-96 0,1-5-9488 15,-2-3-1904-15</inkml:trace>
  <inkml:trace contextRef="#ctx0" brushRef="#br0" timeOffset="1578.448">11217 3841 19343 0,'0'0'1728'0,"0"0"-1392"15,-5-4-336-15,1 0 0 0,-1 0 3904 0,-3 2 704 16,-2-1 128-16,1 1 48 0,1 0-2400 0,0 1-464 16,1 1-112-16,0 0-16 0,2-3-864 0,5 3-176 15,0 0-48-15,0 0 0 0,0 0-432 0,0 0-80 16,0 0-32-16,7 4 0 0,2 2-160 0,0-1 0 15,1 1 0-15,1 3 0 0,-1 1 0 0,-2 2 0 16,0 0 128-16,-1 2-128 0,0 1 0 0,-2 0 128 0,0 2-128 0,-2 1 128 16,-1 0 80-16,-1 1 16 0,-2-2 0 15,-1 0 0-15,-1-1 64 0,-1-2 16 0,-1 0 0 16,0-2 0-16,-2-4-48 0,-2 0-16 16,0-2 0-16,-2-2 0 0,0-1-112 0,0-1 0 0,1-4-128 0,0-1 192 15,1-2-192-15,1-1-192 0,2-3 48 0,5-5 0 16,3-2 144-16,1 2 0 0,4 0 0 15,2 0-4128 1,2 1-800-16,0 2-144 0</inkml:trace>
  <inkml:trace contextRef="#ctx0" brushRef="#br0" timeOffset="1945.624">11394 3939 16575 0,'0'0'1472'0,"0"0"-1168"16,0 0-304-16,0 0 0 0,7-1 3712 0,1-3 672 15,0 1 144-15,-1-2 16 0,0-2-2528 0,0 0-512 16,0-1-96-16,0 1-32 0,-1-1-512 0,-1 2-96 15,-1-2-32-15,-2 3 0 0,1-1-352 0,-2 1-64 16,-1 0 0-16,0 5-16 0,0 0 16 0,0 0 0 16,-4-1 0-16,0 2 0 0,-1 1-64 0,-1 0-16 15,0 4 0-15,0 1 0 0,0 1 64 0,1 3 16 16,1 1 0-16,2 2 0 0,1 0-160 0,2 1-32 16,0 0 0-16,3-2 0 0,2 1-128 0,2-2 0 15,1-2 0-15,1-1 0 0,0-1 0 0,3-2 0 16,0-3 0-16,0-2 0 0,0-4 0 0,1-3 0 15,1-3 0-15,-3-3 0 0,0-1 128 0,-1-3-128 16,-1-1 192-16,-1 0-64 0,-2-2 320 0,0 2 64 16,0-1 16-16,-1 2 0 0,-1-1-16 0,-1-1 0 0,2 4 0 15,-1 1 0-15,1 2-144 0,0 2-48 16,1 1 0-16,1 1 0 0,1 0-80 0,2 2-32 0,0 0 0 0,1 0 0 16,0-2-208-16,3 2 0 0,0 1 0 15,-2-1 0-15,0 1 0 0,-1 0-160 0,0-1 0 0,-2 1-14992 16,-1 1-2992-1</inkml:trace>
  <inkml:trace contextRef="#ctx0" brushRef="#br0" timeOffset="2699.685">13016 4480 36111 0,'0'0'1600'0,"0"0"320"0,0 0-1536 0,0 0-384 15,0 0 0-15,0 0 0 0,-2 5 1856 0,-1 2 304 16,0 3 48-16,1 2 16 0,-3 2-880 0,2 0-192 16,1 3-16-16,1 3-16 0,0 1-608 0,1 3-128 15,1 2-32-15,1 0 0 0,1-2-224 0,2-1-128 16,0 0 128-16,1-1-128 0,1-3 0 0,0 0 0 0,1-1 0 0,0-2 0 16,-1-1 0-16,2-1 0 0,-3 0 0 0,-1-4 0 15,-2 2-304-15,-1-2-16 16,0-3-16-16,-2-1 0 15,-1 0-1168-15,-1 0-224 0,-2-2-64 0,-1-2-17888 0</inkml:trace>
  <inkml:trace contextRef="#ctx0" brushRef="#br0" timeOffset="2946.229">12916 4885 38127 0,'0'0'1680'0,"0"0"368"0,0 0-1648 0,0 0-400 0,0 0 0 0,0 0 0 16,-2 7 1744-16,2 1 272 0,1-3 48 0,2 1 16 15,1 0-1072-15,3 1-224 0,1-1-32 0,1 2-16 16,1-1-256-16,0 0-48 0,2 1-16 0,0-1 0 16,1 0-416-16,-1 1-304 0,3-1 48 0,2-2 16 0,-1-2 240 0,3-3 0 15,-2-3 0-15,1-2 0 0,-1-1 0 0,-1-3 0 16,1-2 0-16,-3-3 0 0,-2-2 0 0,0 0 0 16,-2-1 128-16,-2-2-128 0,-2-1 0 0,0 0 0 15,-2 2 0-15,-2 0 0 16,-1 4-656-16,-1-2-240 0,0 1-64 0,-2 3-13040 15,0 1-2608-15</inkml:trace>
  <inkml:trace contextRef="#ctx0" brushRef="#br0" timeOffset="3301.536">12832 4095 23039 0,'0'0'2048'0,"-1"6"-1648"16,-3 0-400-16,0 0 0 0,1-1 2944 0,0 2 496 16,0 1 96-16,1 1 32 0,0 4-1696 0,2 1-336 15,0-1-64-15,1 1 0 0,0 0-992 0,1 0-192 16,0 0-32-16,0 0-16 0,0-1-240 0,1-2 0 16,0 0 0-16,0-2 0 0,0-2 0 0,0-3-336 15,-3-4 48-15,6-2-12000 16,0-3-2416-16</inkml:trace>
  <inkml:trace contextRef="#ctx0" brushRef="#br0" timeOffset="3430.396">12777 3928 22399 0,'0'0'992'0,"0"0"208"0,0 0-960 0,0 0-240 15,0 0 0-15,0 0 0 0</inkml:trace>
  <inkml:trace contextRef="#ctx0" brushRef="#br0" timeOffset="3638.168">12995 3835 25791 0,'0'0'1152'0,"-1"7"224"0,-2-1-1104 0,1 2-272 0,1 1 0 0,0 2 0 16,-1 4 3648-16,1 2 656 0,1 0 144 0,1 3 32 15,0 1-2896-15,0 2-576 0,0-1-112 0,1 3-32 0,0 1-608 0,-1-1-128 16,-1-3-128-16,1-1 176 0,1-2-176 0,0-1 0 16,-1-1 0-16,-1-2 128 0,0-2-128 0,-1-3-256 15,0-3 64-15,-1 0 16 16,-2-3-2144-16,0 0-432 0,4-4-96 0</inkml:trace>
  <inkml:trace contextRef="#ctx0" brushRef="#br0" timeOffset="4300.953">12912 4142 15663 0,'0'0'688'0,"0"0"144"0,0 0-656 0,0 0-176 15,0 0 0-15,0 0 0 0,5-1 4112 0,0 0 800 16,0 0 144-16,3 1 48 0,2 0-3008 0,1 1-608 16,-1 0-112-16,3 0-32 0,1 1-688 0,1-2-144 15,0-2-16-15,2 2-16 0,0 0-144 0,3 0-16 16,-1-1-16-16,-1-1 0 0,2-3-144 0,-2-1-32 16,-1 0 0-16,-1-2 0 0,-2 2-128 0,0 0 160 15,-3 0-160-15,-2 1 160 0,-2-3-160 0,1 0 0 16,-2 0 0-16,-2 1 128 0,-2 0-128 0,-1 2 0 0,-1 5 0 0,0-5 128 15,-3 0-128-15,3 5 192 0,0 0-192 0,0 0 192 16,-7 3-192-16,0 4 0 16,0-2 144-16,2 4-144 0,1 1 0 0,-1 3 0 15,1-2 0-15,0 2 0 0,1 0 0 0,3 0 0 16,0-1 0-16,1 2 0 0,1 2 0 0,1-5 0 0,2 2 0 0,0-1 0 16,2-1 0-16,1-1 0 0,1-2 0 0,2-3 0 15,-1-3 0-15,3-3 0 0,0-3 0 0,0-2 128 16,-2-1-128-16,3-2 192 0,-1-2-64 15,-1-1 0-15,-1-2 0 0,1 1 0 0,-1-5 0 0,-3 1 0 16,-1 2-128-16,-1-2 176 0,-1 2-176 0,-2 1 192 16,-2 1-192-16,0 2 0 0,-1 3 0 0,0 1 128 0,-1 2 0 0,1 5-128 15,-1-4 192-15,1 4-64 0,0 0 32 0,0 0 0 16,0 0 0-16,0 0 0 0,3 7-160 0,2 2 0 16,0-1 0-16,0 2 0 0,0 1 0 0,0 1 0 15,0-1 0-15,0 1 0 0,0-1 0 0,0 0 0 16,-2-2 0-16,0 1 0 0,-1 0 0 0,0-1 0 15,0-2 0-15,0-2 0 0,-2-5 0 0,0 0 0 16,0 0 0-16,0 0 0 0,0 0 0 0,0 0 0 16,5 0 128-16,2-2-128 0,-1-4 192 0,1-3 16 15,1-2 0-15,1-2 0 0,0 0-48 0,1-1-16 16,1-2 0-16,0 0 0 0,0-1-144 0,1 2 0 16,-2-1 0-16,0 4 0 0,0-1 0 0,-3 4 0 15,0 0 0-15,0 2 0 0,0 0 0 0,0 2 0 16,1 0 128-16,-2 1-128 0,1 3 0 0,-1 1 0 0,0 0 0 15,-1 2 0-15,0 4 0 0,-1 2 0 0,-3 3 0 16,1 3 0-16,-1 3 384 0,-1 3 0 0,-1 0 0 16,0 2 0-16,-1-1 112 0,0 0 16 0,0-3 0 15,1 0 0-15,2-2-272 0,1-4-48 0,1-1-16 0,2-2 0 16,1-1-176-16,2-3 0 0,0-2 0 0,1-3 0 16,0-4-400-16,0-2-112 0,2-4-32 15,0-1-21568-15</inkml:trace>
  <inkml:trace contextRef="#ctx0" brushRef="#br0" timeOffset="5481.734">13690 4185 14735 0,'0'0'1312'0,"6"-5"-1056"15,-2-2-256-15,3-2 0 0,0-2 1856 0,2-1 304 16,1 0 64-16,2-5 16 0,0-3-176 0,2 0-16 16,3-2-16-16,-1 2 0 0,1-2-128 0,0 2-32 15,-2-1 0-15,1 4 0 0,-1 2-304 0,-2 4-64 16,-2 3-16-16,-1 3 0 0,-1 1-432 0,-1 4-96 0,0 4 0 0,1 2-16 16,-2 4-240-16,0 2-32 0,1 2-16 0,-1 0 0 15,1 3-384-15,-1 2-80 0,-1 1 0 0,0 1-16 16,1-2-176-16,-2 0 0 0,-3-3 144 0,1 1-144 15,0 0 0-15,-2-3 144 0,0 0-144 0,-1-1 0 16,-1-3-672 0,0 2-240-16,0 0-48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40.050"/>
    </inkml:context>
    <inkml:brush xml:id="br0">
      <inkml:brushProperty name="width" value="0.05" units="cm"/>
      <inkml:brushProperty name="height" value="0.05" units="cm"/>
      <inkml:brushProperty name="color" value="#004F8B"/>
    </inkml:brush>
  </inkml:definitions>
  <inkml:trace contextRef="#ctx0" brushRef="#br0">1 371 2759 0 0,'0'0'671'0'0,"0"0"1774"0"0,2-1 777 0 0,63-21 6248 0 0,-44 13-9042 0 0,-1-2 0 0 0,0 0 0 0 0,0-1 0 0 0,-2-1 0 0 0,1-1 0 0 0,4-5-428 0 0,27-48 466 0 0,-49 65-447 0 0,0 0 1 0 0,0 0 0 0 0,0 1 0 0 0,-1-1 0 0 0,1 0-1 0 0,-1 0 1 0 0,1 0 0 0 0,-1 0 0 0 0,1 0-1 0 0,-1 0 1 0 0,0 0 0 0 0,0 0 0 0 0,0 0 0 0 0,0 0-1 0 0,0-1 1 0 0,-1 1 0 0 0,1 0 0 0 0,-1 0 0 0 0,1 1-1 0 0,-1-1 1 0 0,1 0 0 0 0,-1 0 0 0 0,0 0 0 0 0,0 0-1 0 0,0 0 1 0 0,0 1 0 0 0,-1-1 0 0 0,1 0 0 0 0,0 1-1 0 0,-1-1 1 0 0,1 1 0 0 0,-1 0 0 0 0,1-1 0 0 0,-1 1-1 0 0,0 0 1 0 0,1 0 0 0 0,-1 0 0 0 0,0 0-1 0 0,0 0-19 0 0,-4 0 79 0 0,-1 1 0 0 0,1-1 0 0 0,0 1 0 0 0,0 0 0 0 0,-1 0 0 0 0,1 1 0 0 0,0 0 0 0 0,0 0 0 0 0,0 1 0 0 0,0-1 0 0 0,0 1 0 0 0,0 1 0 0 0,0-1 0 0 0,1 1 0 0 0,-1 0 0 0 0,1 0 0 0 0,0 1 0 0 0,-1-1 0 0 0,2 1 0 0 0,-1 0 0 0 0,-1 3-79 0 0,-2 0 70 0 0,2 1 0 0 0,-1 1 0 0 0,1 0 0 0 0,0-1 0 0 0,1 2 0 0 0,0-1 0 0 0,1 1 0 0 0,0-1-1 0 0,0 1 1 0 0,1 0 0 0 0,0 1 0 0 0,1-1 0 0 0,0 0 0 0 0,0 1 0 0 0,2-1 0 0 0,-1 1 0 0 0,1 0 0 0 0,1-1 0 0 0,-1 1 0 0 0,2-1 0 0 0,0 1-1 0 0,0-1 1 0 0,1 0 0 0 0,0 0 0 0 0,0 0 0 0 0,2 0 0 0 0,1 3-70 0 0,-4-5 2 0 0,1-1 1 0 0,1 0-1 0 0,-1 0 0 0 0,1 0 1 0 0,0 0-1 0 0,0-1 0 0 0,1 0 0 0 0,0 0 1 0 0,0 0-1 0 0,1 0 0 0 0,-1-1 1 0 0,1 0-1 0 0,0 0 0 0 0,1-1 0 0 0,-1 1 1 0 0,1-1-1 0 0,0-1 0 0 0,0 1 1 0 0,0-1-1 0 0,0-1 0 0 0,1 1 0 0 0,-1-1 1 0 0,1 0-1 0 0,-1-1 0 0 0,1 0 1 0 0,0 0-1 0 0,0 0 0 0 0,3-1-2 0 0,-5-2-166 0 0,-1 0 0 0 0,1-1-1 0 0,-1 1 1 0 0,0-1 0 0 0,0 0 0 0 0,0 0 0 0 0,0 0-1 0 0,0-1 1 0 0,-1 0 0 0 0,1 0 0 0 0,-1 0-1 0 0,0 0 1 0 0,-1-1 0 0 0,1 0 0 0 0,-1 0 0 0 0,0 0-1 0 0,0 0 1 0 0,1-3 166 0 0,7-12-1496 0 0</inkml:trace>
  <inkml:trace contextRef="#ctx0" brushRef="#br0" timeOffset="417.929">436 132 3679 0 0,'0'0'284'0'0,"0"0"112"0"0,0 0 1164 0 0,0 0 524 0 0,0 0 106 0 0,0 0-149 0 0,1 1-692 0 0,6 8-726 0 0,-2 0 0 0 0,1 0 0 0 0,-1 0 0 0 0,-1 1 0 0 0,0 0 0 0 0,0 0 1 0 0,-1 0-1 0 0,0 1 0 0 0,-1-1 0 0 0,0 0 0 0 0,0 1 0 0 0,-1 7-623 0 0,5 21 1096 0 0,27 89 820 0 0,-33-126-1781 0 0,0-2 1 0 0,0 0 0 0 0,0 0 0 0 0,0 0 0 0 0,14-64 495 0 0,-6 26-583 0 0,1 2 0 0 0,2-1 1 0 0,2 1-1 0 0,5-7-48 0 0,17-11 11 0 0,-17 65 135 0 0,-12-1 9 0 0,0 0 0 0 0,-1 0-1 0 0,0 0 1 0 0,-1 1-1 0 0,0 0 1 0 0,0 0-1 0 0,1 11-153 0 0,-1-7 91 0 0,32 149-208 0 0,-36-162-707 0 0,0-2-254 0 0,0 0-935 0 0,0 0-3765 0 0,0 0-1606 0 0</inkml:trace>
  <inkml:trace contextRef="#ctx0" brushRef="#br0" timeOffset="667.202">840 35 9671 0 0,'0'0'748'0'0,"1"9"-176"0"0,7 44 7139 0 0,18 84-3915 0 0,12-5-4628 0 0,-38-130-1165 0 0,0-2-5169 0 0</inkml:trace>
  <inkml:trace contextRef="#ctx0" brushRef="#br0" timeOffset="947.517">848 316 11599 0 0,'0'0'531'0'0,"0"0"-8"0"0,0 0-201 0 0,10 1 2280 0 0,51-8 2299 0 0,18-27-2540 0 0,10-42-789 0 0,-42 32-973 0 0,-45 44-593 0 0,-1 0 1 0 0,1-1-1 0 0,0 1 1 0 0,0 0-1 0 0,-1 1 1 0 0,1-1-1 0 0,0 0 1 0 0,0 0 0 0 0,-1 1-1 0 0,1-1 1 0 0,0 1-1 0 0,0-1 1 0 0,-1 1-1 0 0,1 0 1 0 0,-1 0-1 0 0,1-1 1 0 0,-1 1-1 0 0,1 1 1 0 0,-1-1-1 0 0,1 0 1 0 0,-1 0-1 0 0,0 0 1 0 0,1 1-1 0 0,-1-1 1 0 0,0 0 0 0 0,0 1-1 0 0,0-1 1 0 0,0 1-1 0 0,0 0-6 0 0,44 65 43 0 0,-44-67-154 0 0,5 7 43 0 0,-3-7-5272 0 0,5-2-1960 0 0</inkml:trace>
  <inkml:trace contextRef="#ctx0" brushRef="#br0" timeOffset="1414.458">1179 196 13247 0 0,'0'0'604'0'0,"0"0"-13"0"0,0 0-191 0 0,0 0 591 0 0,0 0 302 0 0,0 0 62 0 0,0 0-51 0 0,0 0-260 0 0,1 1-110 0 0,10 68 2790 0 0,-1-1-4313 0 0,-9-67-210 0 0,-1-1-950 0 0,0 0-3840 0 0,0 0-1645 0 0</inkml:trace>
  <inkml:trace contextRef="#ctx0" brushRef="#br0" timeOffset="1664.129">1188 1 6447 0 0,'0'0'576'0'0,"0"0"-464"0"0,-6 4-112 0 0,6-4 0 0 0,0 0 2280 0 0,-4 6 440 0 0,4-6 80 0 0,-5 8 16 0 0,5-8-2016 0 0,-3 7-416 0 0,3-7-72 0 0,0 0-24 0 0,0 0-288 0 0,8 6-96 0 0,1-3 0 0 0</inkml:trace>
  <inkml:trace contextRef="#ctx0" brushRef="#br0" timeOffset="1944.642">1320 142 11975 0 0,'9'12'642'0'0,"35"34"835"0"0,-41-44-1320 0 0,0 1 1 0 0,0-1 0 0 0,0 0-1 0 0,0 0 1 0 0,1-1-1 0 0,-1 1 1 0 0,0-1-1 0 0,1 0 1 0 0,0 1-1 0 0,-1-1 1 0 0,1-1-1 0 0,0 1 1 0 0,-1-1-1 0 0,1 1 1 0 0,0-1 0 0 0,0 0-1 0 0,-1 0 1 0 0,1-1-1 0 0,0 1 1 0 0,-1-1-1 0 0,1 0 1 0 0,0 0-1 0 0,-1 0 1 0 0,1 0-1 0 0,-1-1 1 0 0,1 1 0 0 0,-1-1-1 0 0,0 0 1 0 0,0 0-1 0 0,0 0 1 0 0,0-1-1 0 0,1 0-157 0 0,-2 2 28 0 0,-1 0 0 0 0,1-1 0 0 0,-1 1 0 0 0,0-1 0 0 0,1 1 0 0 0,-1-1 0 0 0,0 0 0 0 0,0 1 0 0 0,0-1 0 0 0,0 0 0 0 0,0 0 1 0 0,0 0-1 0 0,-1 0 0 0 0,1 0 0 0 0,0 0 0 0 0,-1 0 0 0 0,0 0 0 0 0,1 0 0 0 0,-1 0 0 0 0,0 0 0 0 0,0 0 0 0 0,0 0 0 0 0,0 0 0 0 0,-1 0 0 0 0,1 0 0 0 0,-1 0 0 0 0,1 0 0 0 0,-1 0 0 0 0,1 0 0 0 0,-1 0 0 0 0,0 1 0 0 0,0-1 0 0 0,0 0 0 0 0,0 0 0 0 0,0 1 0 0 0,-1-1 0 0 0,1 1 0 0 0,0-1 0 0 0,-1 1 0 0 0,1-1 0 0 0,-1 1 0 0 0,1 0 0 0 0,-1 0 0 0 0,0-1 0 0 0,0 1 0 0 0,0 0 0 0 0,1 1 0 0 0,-1-1 0 0 0,0 0 0 0 0,0 1 0 0 0,0-1 0 0 0,-2 0-27 0 0,-4 3 232 0 0,0 0 0 0 0,1 1 0 0 0,-1 0 0 0 0,1 0 0 0 0,0 0 0 0 0,-1 1 0 0 0,2 0 0 0 0,-1 1 0 0 0,0 0 0 0 0,1-1 0 0 0,0 2 0 0 0,0-1 0 0 0,0 1 0 0 0,-2 4-233 0 0,5-8 52 0 0,0 0 0 0 0,0 0-1 0 0,0 0 1 0 0,1 1 0 0 0,-1-1-1 0 0,1 1 1 0 0,0-1 0 0 0,0 1-1 0 0,0 0 1 0 0,0 0 0 0 0,0 0-1 0 0,1 0 1 0 0,-1 0 0 0 0,1 0 0 0 0,0 0-1 0 0,0 0 1 0 0,0 1 0 0 0,0-1-1 0 0,0 1 1 0 0,1-1 0 0 0,0 0-1 0 0,-1 1 1 0 0,1-1 0 0 0,0 1-1 0 0,1-1 1 0 0,-1 1 0 0 0,1-1 0 0 0,0 0-1 0 0,-1 1 1 0 0,1-1 0 0 0,1 0-1 0 0,-1 0 1 0 0,0 0 0 0 0,1 1-1 0 0,0-1 1 0 0,-1-1 0 0 0,1 1-1 0 0,1 0 1 0 0,-1 0-52 0 0,4 0-176 0 0,0-1 0 0 0,0 0-1 0 0,0-1 1 0 0,0 1 0 0 0,1-1 0 0 0,-1 0 0 0 0,0-1-1 0 0,1 1 1 0 0,-1-1 0 0 0,0 0 0 0 0,1-1 0 0 0,-1 0-1 0 0,0 0 1 0 0,1 0 0 0 0,-1-1 0 0 0,0 0 0 0 0,0 0-1 0 0,0 0 1 0 0,1-1 176 0 0,-2 1-571 0 0,20-6-4955 0 0,1 0-1565 0 0</inkml:trace>
  <inkml:trace contextRef="#ctx0" brushRef="#br0" timeOffset="2239.302">1756 48 3223 0 0,'-2'0'240'0'0,"-8"1"1911"0"0,0 0 0 0 0,0 1-1 0 0,0 0 1 0 0,0 1-1 0 0,1-1 1 0 0,-1 2 0 0 0,1 0-1 0 0,0 0 1 0 0,-7 4-2151 0 0,-23 14 2132 0 0,37-21-1675 0 0,2-1-230 0 0,5 7-7 0 0,-1-5-233 0 0,-1 0 1 0 0,0 0-1 0 0,1 0 0 0 0,-1 0 0 0 0,1-1 1 0 0,0 0-1 0 0,0 0 0 0 0,-1 0 0 0 0,1 0 1 0 0,0 0-1 0 0,0-1 0 0 0,0 0 0 0 0,0 0 0 0 0,0 0 1 0 0,0 0-1 0 0,1-1 13 0 0,7 1-12 0 0,87 18-533 0 0,-96-17 501 0 0,0 1 0 0 0,0-1 0 0 0,0 1 0 0 0,0-1 0 0 0,-1 1 0 0 0,1 0 0 0 0,-1 0 0 0 0,0 0 0 0 0,1 1 0 0 0,-1-1 0 0 0,0 0 0 0 0,0 1 0 0 0,0 0 0 0 0,-1-1 0 0 0,1 1 0 0 0,0 0 0 0 0,-1 0 1 0 0,0 0-1 0 0,0 0 0 0 0,0 0 0 0 0,0 0 0 0 0,0 0 0 0 0,-1 0 0 0 0,1 0 0 0 0,-1 0 0 0 0,0 0 0 0 0,0 1 0 0 0,0-1 0 0 0,0 0 0 0 0,-1 1 44 0 0,-1 5 124 0 0,0-1 1 0 0,-1 0-1 0 0,0 0 0 0 0,0 0 1 0 0,-1-1-1 0 0,0 1 0 0 0,0-1 1 0 0,-1 0-1 0 0,0 0 0 0 0,-1 0 1 0 0,1-1-1 0 0,-1 0 0 0 0,0 0 1 0 0,0 0-1 0 0,-1-1 0 0 0,0 0 0 0 0,-2 2-124 0 0,7-6 10 0 0,0 1-1 0 0,0-1 0 0 0,0 1 0 0 0,0-1 0 0 0,-1 0 0 0 0,1 1 0 0 0,0-1 0 0 0,0 0 0 0 0,-1-1 1 0 0,1 1-1 0 0,-1 0 0 0 0,1-1 0 0 0,-1 1 0 0 0,1-1 0 0 0,-1 0 0 0 0,1 0 0 0 0,-1 0 0 0 0,1 0 1 0 0,-1 0-1 0 0,1-1 0 0 0,-1 1 0 0 0,1-1 0 0 0,-1 1 0 0 0,1-1 0 0 0,-1 0 0 0 0,1 0 0 0 0,0 0 1 0 0,0 0-1 0 0,-1-1 0 0 0,1 1 0 0 0,0 0 0 0 0,0-1 0 0 0,0 0 0 0 0,1 1 0 0 0,-1-1 0 0 0,0 0 1 0 0,1 0-1 0 0,-1 0 0 0 0,1 0 0 0 0,-1 0 0 0 0,1-1 0 0 0,0 1 0 0 0,0 0 0 0 0,0 0 0 0 0,0-1 1 0 0,0 1-1 0 0,1-1 0 0 0,-1 1 0 0 0,1-1 0 0 0,-1 1 0 0 0,1-1 0 0 0,0 1 0 0 0,0-1 0 0 0,0 1-9 0 0,6-25-2117 0 0,2 10-4388 0 0,-1 4-1158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55.439"/>
    </inkml:context>
    <inkml:brush xml:id="br0">
      <inkml:brushProperty name="width" value="0.05" units="cm"/>
      <inkml:brushProperty name="height" value="0.05" units="cm"/>
      <inkml:brushProperty name="color" value="#004F8B"/>
    </inkml:brush>
  </inkml:definitions>
  <inkml:trace contextRef="#ctx0" brushRef="#br0">0 131 2303 0 0,'0'0'208'0'0,"0"0"34"0"0,0 0 12 0 0,5-15 1101 0 0,5-51 12025 0 0,-7 70-6492 0 0,3 41-5711 0 0,-25 223 1172 0 0,20-259-2322 0 0,-1-8 50 0 0,0-1 5 0 0,15-24 239 0 0,5-73-112 0 0,17-49 110 0 0,12 41-319 0 0,-42 100 0 0 0,-5 6 1 0 0,0 0-1 0 0,0 0 1 0 0,-1 1-1 0 0,1-1 0 0 0,0 0 1 0 0,-1 1-1 0 0,1-1 1 0 0,-1 1-1 0 0,0 0 1 0 0,1-1-1 0 0,-1 1 1 0 0,0 0-1 0 0,0 0 1 0 0,0 0-1 0 0,0-1 1 0 0,0 1-1 0 0,-1 0 1 0 0,1 0-1 0 0,0 1 1 0 0,-1-1-1 0 0,0 0 1 0 0,1 0-1 0 0,13 131 334 0 0,-10-57-143 0 0,10 37-191 0 0,2-79-144 0 0,-15-32-597 0 0,1-3-233 0 0,6-3-31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56.959"/>
    </inkml:context>
    <inkml:brush xml:id="br0">
      <inkml:brushProperty name="width" value="0.05" units="cm"/>
      <inkml:brushProperty name="height" value="0.05" units="cm"/>
      <inkml:brushProperty name="color" value="#004F8B"/>
    </inkml:brush>
  </inkml:definitions>
  <inkml:trace contextRef="#ctx0" brushRef="#br0">6 20 11231 0 0,'2'-9'1016'0'0,"-2"7"-2550"0"0,0-6 11803 0 0,-3 191-4242 0 0,-2-61-5093 0 0,11-7-673 0 0,-3-76-262 0 0,-3-38-123 0 0,0-1-281 0 0,0 0-119 0 0,5-17-2196 0 0,-2 7 961 0 0</inkml:trace>
  <inkml:trace contextRef="#ctx0" brushRef="#br0" timeOffset="438.256">84 188 11231 0 0,'0'0'514'0'0,"0"0"-12"0"0,0 0-207 0 0,0 0 317 0 0,0 0 175 0 0,0 0 39 0 0,0 0-26 0 0,0 0-134 0 0,0 0-61 0 0,0 0-12 0 0,0 0-3 0 0,0 0-12 0 0,0 0-2 0 0,0 0 0 0 0,0 0 11 0 0,0 0 45 0 0,0 0 21 0 0,0 0 3 0 0,1 0-16 0 0,3 1-473 0 0,1-1 0 0 0,-1 1 0 0 0,0-1 0 0 0,0 0 0 0 0,0-1 0 0 0,0 1 0 0 0,0-1 0 0 0,0 1 0 0 0,0-1 0 0 0,0 0 0 0 0,0-1 0 0 0,0 1 0 0 0,0-1 0 0 0,0 1 0 0 0,-1-1 0 0 0,1 0 0 0 0,-1-1 0 0 0,1 1 0 0 0,-1-1 0 0 0,1 0-167 0 0,28-16 671 0 0,-22 14-573 0 0,-1 0 1 0 0,0-1 0 0 0,0 0-1 0 0,0 0 1 0 0,-1-1 0 0 0,0-1-1 0 0,0 1 1 0 0,3-5-99 0 0,59-47-35 0 0,-69 58-470 0 0,-1 1-134 0 0,0 0-22 0 0,0 0-99 0 0,0 0-403 0 0,-6 2-2756 0 0,-1 2-3511 0 0</inkml:trace>
  <inkml:trace contextRef="#ctx0" brushRef="#br0" timeOffset="641.186">116 183 9215 0 0,'0'0'707'0'0,"0"0"-184"0"0,0 0 954 0 0,5 7 3835 0 0,5 6-1692 0 0,136 68 2260 0 0,-26 10-4263 0 0,-22-42-834 0 0,-45-42-2044 0 0,-2-25-6391 0 0,-37 7-1042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4:58.644"/>
    </inkml:context>
    <inkml:brush xml:id="br0">
      <inkml:brushProperty name="width" value="0.05" units="cm"/>
      <inkml:brushProperty name="height" value="0.05" units="cm"/>
      <inkml:brushProperty name="color" value="#004F8B"/>
    </inkml:brush>
  </inkml:definitions>
  <inkml:trace contextRef="#ctx0" brushRef="#br0">6 1 3679 0 0,'0'0'167'0'0,"0"0"345"0"0,0 0 1344 0 0,0 0 581 0 0,0 0 115 0 0,0 0-202 0 0,0 0-965 0 0,0 0-422 0 0,0 0-89 0 0,0 0-38 0 0,0 0-117 0 0,0 0-51 0 0,0 0-11 0 0,0 0-3 0 0,0 0-13 0 0,0 0-8 0 0,0 2-1 0 0,-5 162 3080 0 0,6-24-3689 0 0,0-139-561 0 0,-1-1-148 0 0,0 0-984 0 0,1 1-4060 0 0,5 1-1741 0 0</inkml:trace>
  <inkml:trace contextRef="#ctx0" brushRef="#br0" timeOffset="344.286">46 206 2759 0 0,'3'-15'675'0'0,"11"-25"12106"0"0,9 3-9289 0 0,-3 5-3504 0 0,-19 31-272 0 0,-1 1-253 0 0,0 0-115 0 0,0 0-20 0 0,0 0 32 0 0,0 0 160 0 0,0 0 68 0 0,-16 46-47 0 0,15-44 890 0 0,1-2 124 0 0,0 1 21 0 0,2 35 2310 0 0,26-24-1210 0 0,25-7-885 0 0,-46-6-742 0 0,19 1-1689 0 0,-24 0 739 0 0,-2 0-10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5:00.284"/>
    </inkml:context>
    <inkml:brush xml:id="br0">
      <inkml:brushProperty name="width" value="0.05" units="cm"/>
      <inkml:brushProperty name="height" value="0.05" units="cm"/>
      <inkml:brushProperty name="color" value="#004F8B"/>
    </inkml:brush>
  </inkml:definitions>
  <inkml:trace contextRef="#ctx0" brushRef="#br0">0 57 12063 0 0,'0'0'554'0'0,"0"0"-17"0"0,1-16 762 0 0,-1 16-1208 0 0,0-1 128 0 0,-1 0-1 0 0,1 0 1 0 0,0 1-1 0 0,0-1 1 0 0,0 0-1 0 0,0 1 1 0 0,1-1-1 0 0,-1 0 1 0 0,0 0-1 0 0,0 1 1 0 0,0-1-1 0 0,0 0 1 0 0,1 1-1 0 0,-1-1 1 0 0,0 0 0 0 0,1 1-1 0 0,-1-1 1 0 0,0 1-1 0 0,1-1 1 0 0,-1 1-1 0 0,1-1 1 0 0,-1 1-1 0 0,1-1 1 0 0,-1 1-1 0 0,1-1 1 0 0,0 1-1 0 0,-1-1 1 0 0,1 1 0 0 0,-1 0-1 0 0,1-1 1 0 0,0 1-1 0 0,-1 0 1 0 0,1 0-1 0 0,0-1 1 0 0,-1 1-1 0 0,1 0 1 0 0,0 0-219 0 0,14 32 1660 0 0,-21 176 1042 0 0,15-162-1735 0 0,6-57-568 0 0,-6 4-353 0 0,-1-1 0 0 0,0 0 0 0 0,-1-1 0 0 0,0 0 0 0 0,0 0 0 0 0,-1-1 0 0 0,0 1 0 0 0,3-8-46 0 0,21-31 113 0 0,-8 17-114 0 0,-11 14 3 0 0,1 0 0 0 0,0 1-1 0 0,1 1 1 0 0,1-1-1 0 0,1 2 1 0 0,0 0 0 0 0,11-7-2 0 0,-10 20 122 0 0,-14 4-83 0 0,1 0 0 0 0,-1 1-1 0 0,0-1 1 0 0,0 0-1 0 0,-1 1 1 0 0,1-1-1 0 0,-1 1 1 0 0,1-1-1 0 0,-1 1 1 0 0,0 0 0 0 0,0-1-1 0 0,-1 1 1 0 0,1 0-1 0 0,-1 0 1 0 0,0 0-1 0 0,0 0 1 0 0,0-1-1 0 0,-1 1 1 0 0,1 0 0 0 0,-1 0-1 0 0,0 1-38 0 0,0 7 100 0 0,-30 130 897 0 0,34-142-979 0 0,-1 1-1 0 0,0-1 1 0 0,1 0-1 0 0,-1 0 1 0 0,0 0-1 0 0,1 0 1 0 0,-1 0-1 0 0,0 0 1 0 0,1-1-1 0 0,-1 1 1 0 0,0-1-1 0 0,1 1 1 0 0,-1-1-1 0 0,0 0 1 0 0,0 0-1 0 0,0 0 1 0 0,0 0-1 0 0,0-1 1 0 0,0 1-1 0 0,0 0 1 0 0,0-1-18 0 0,112-118-376 0 0,-111 118 376 0 0,49-40 0 0 0,-50 41 0 0 0,0 0 0 0 0,-1 1 0 0 0,1-1 0 0 0,0 1 0 0 0,0-1 0 0 0,0 1 0 0 0,0-1 0 0 0,-1 1 0 0 0,1 0 0 0 0,0 0 0 0 0,0 0 0 0 0,0 0 0 0 0,0 1 0 0 0,0-1 0 0 0,0 0 0 0 0,0 1 0 0 0,-1-1 0 0 0,1 1 0 0 0,0 0 0 0 0,0-1 0 0 0,-1 1 0 0 0,1 0 0 0 0,0 0 0 0 0,-1 0 0 0 0,1 0 0 0 0,-1 1 0 0 0,1-1 0 0 0,-1 0 0 0 0,0 0 0 0 0,1 1 0 0 0,-1-1 0 0 0,0 1 0 0 0,0 0 0 0 0,5 9 36 0 0,-1 0-1 0 0,-1 0 0 0 0,1 0 1 0 0,-2 0-1 0 0,0 1 1 0 0,0-1-1 0 0,-1 1 1 0 0,-1 0-1 0 0,0 0 1 0 0,0 0-1 0 0,-2 11-35 0 0,2-9 10 0 0,0-3-49 0 0,13 70-378 0 0,13-64-2698 0 0,-18-17 1374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5:03.946"/>
    </inkml:context>
    <inkml:brush xml:id="br0">
      <inkml:brushProperty name="width" value="0.05" units="cm"/>
      <inkml:brushProperty name="height" value="0.05" units="cm"/>
      <inkml:brushProperty name="color" value="#004F8B"/>
    </inkml:brush>
  </inkml:definitions>
  <inkml:trace contextRef="#ctx0" brushRef="#br0">0 40 4607 0 0,'0'0'354'0'0,"0"0"199"0"0,0 0 1703 0 0,0 0 767 0 0,0 0 154 0 0,0 0-262 0 0,0 0-1219 0 0,1 1-538 0 0,19 67 3192 0 0,-20 37-2163 0 0,-1-85-1768 0 0,2 9 1164 0 0,14-49-1081 0 0,29-89 293 0 0,-31 89-789 0 0,-7 11 2 0 0,-1-1 1 0 0,1 1 0 0 0,1 0 0 0 0,0 1-1 0 0,0 0 1 0 0,1 0 0 0 0,0 0 0 0 0,0 1-1 0 0,0 0 1 0 0,1 0 0 0 0,0 1 0 0 0,1 1-1 0 0,-1-1 1 0 0,3 1-9 0 0,-10 4 9 0 0,0 1 0 0 0,-1 0 0 0 0,1 0 0 0 0,0 0 0 0 0,0 0-1 0 0,-1 0 1 0 0,1 0 0 0 0,0 0 0 0 0,0 1 0 0 0,-1-1 0 0 0,1 1 0 0 0,0-1 0 0 0,-1 1 0 0 0,1-1-1 0 0,0 1 1 0 0,-1 0 0 0 0,1 0 0 0 0,-1 0 0 0 0,0 0 0 0 0,1 0 0 0 0,-1 0 0 0 0,0 1 0 0 0,1-1-1 0 0,-1 0 1 0 0,0 1 0 0 0,0-1 0 0 0,0 1 0 0 0,0-1 0 0 0,0 1 0 0 0,-1-1 0 0 0,2 2-9 0 0,19 54 291 0 0,-20-55-290 0 0,15 143 215 0 0,23-193-3775 0 0,-27 32 777 0 0,-6 8 1251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5:06.493"/>
    </inkml:context>
    <inkml:brush xml:id="br0">
      <inkml:brushProperty name="width" value="0.05" units="cm"/>
      <inkml:brushProperty name="height" value="0.05" units="cm"/>
      <inkml:brushProperty name="color" value="#004F8B"/>
    </inkml:brush>
  </inkml:definitions>
  <inkml:trace contextRef="#ctx0" brushRef="#br0">12 19 12551 0 0,'0'0'572'0'0,"0"0"-9"0"0,0 0-180 0 0,0 0 570 0 0,0 0 287 0 0,0 0 59 0 0,0 0-37 0 0,0 0-198 0 0,0 0-82 0 0,-1 2-20 0 0,-2 12-502 0 0,0 1 0 0 0,1-1 0 0 0,0 1 0 0 0,2-1 0 0 0,-1 1 0 0 0,2 0-1 0 0,0 0 1 0 0,0-1 0 0 0,2 3-460 0 0,3 61 1893 0 0,9-92-1765 0 0,102-137-136 0 0,-65 78-131 0 0,-51 73 145 0 0,0-1-1 0 0,0 1 0 0 0,1-1 0 0 0,-1 1 0 0 0,0-1 0 0 0,0 1 0 0 0,1 0 0 0 0,-1-1 0 0 0,0 1 0 0 0,1 0 1 0 0,-1 0-1 0 0,0 0 0 0 0,1 0 0 0 0,-1 0 0 0 0,0 0 0 0 0,1 1 0 0 0,-1-1 0 0 0,0 0 0 0 0,0 1 1 0 0,1-1-1 0 0,-1 1 0 0 0,0-1 0 0 0,0 1 0 0 0,0 0 0 0 0,1-1 0 0 0,-1 1 0 0 0,0 0 0 0 0,0 0 1 0 0,0 0-1 0 0,0 0 0 0 0,-1-1 0 0 0,1 2 0 0 0,0-1 0 0 0,0 0 0 0 0,0 0 0 0 0,-1 0 0 0 0,1 0 0 0 0,-1 0 1 0 0,1 1-1 0 0,-1-1 0 0 0,1 0 0 0 0,-1 0 0 0 0,0 1 0 0 0,1-1 0 0 0,-1 0 0 0 0,0 1 0 0 0,0-1 1 0 0,0 0-1 0 0,0 1-5 0 0,0-1 5 0 0,3 9 105 0 0,0 0 0 0 0,-1 1 0 0 0,0-1 0 0 0,-1 1 0 0 0,0 0 0 0 0,-1-1 0 0 0,0 1 0 0 0,-1-1 0 0 0,-1 9-110 0 0,1-8 185 0 0,-1 6 535 0 0,2-16-577 0 0,0-1-42 0 0,0 0-5 0 0,6-6 0 0 0,52-78 25 0 0,-45 66-182 0 0,-9 12 13 0 0,0 0-1 0 0,0 0 0 0 0,0 0 0 0 0,1 0 1 0 0,0 1-1 0 0,0-1 0 0 0,1 1 0 0 0,0 1 1 0 0,-1-1-1 0 0,2 1 0 0 0,-1 0 0 0 0,0 0 1 0 0,3 0 48 0 0,-3 2-82 0 0,-3 3-8 0 0,-2 0 87 0 0,0-1 0 0 0,0 1 0 0 0,0 0 1 0 0,0 0-1 0 0,0 0 0 0 0,0 0 0 0 0,0 0 0 0 0,0 0 1 0 0,0 1-1 0 0,0-1 0 0 0,-1 0 0 0 0,1 0 0 0 0,-1 0 1 0 0,1 1-1 0 0,-1-1 0 0 0,1 0 0 0 0,-1 1 1 0 0,0-1-1 0 0,1 0 0 0 0,-1 1 0 0 0,0-1 0 0 0,0 1 1 0 0,0-1-1 0 0,0 0 0 0 0,0 1 3 0 0,0 2-1 0 0,-1 35 70 0 0,7 38 131 0 0,-6-77-340 0 0,1 1-1 0 0,-1 0 0 0 0,1 0 0 0 0,0 0 0 0 0,-1-1 1 0 0,1 1-1 0 0,-1 0 0 0 0,1-1 0 0 0,0 1 0 0 0,0-1 0 0 0,-1 1 1 0 0,1 0-1 0 0,0-1 0 0 0,0 0 0 0 0,0 1 0 0 0,-1-1 1 0 0,1 1-1 0 0,0-1 0 0 0,0 0 0 0 0,0 0 0 0 0,0 1 1 0 0,0-1-1 0 0,0 0 0 0 0,0 0 0 0 0,0 0 0 0 0,0 0 1 0 0,0 0-1 0 0,0 0 0 0 0,0-1 0 0 0,-1 1 0 0 0,1 0 1 0 0,0 0-1 0 0,0-1 0 0 0,0 1 0 0 0,0 0 0 0 0,0-1 0 0 0,0 1 1 0 0,-1-1-1 0 0,1 1 0 0 0,0-1 0 0 0,0 1 0 0 0,-1-1 1 0 0,1 0-1 0 0,0 1 0 0 0,-1-1 0 0 0,1 0 0 0 0,-1 0 1 0 0,1 1-1 0 0,-1-1 0 0 0,1 0 0 0 0,0-1 141 0 0,6-5-1376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5:06.789"/>
    </inkml:context>
    <inkml:brush xml:id="br0">
      <inkml:brushProperty name="width" value="0.05" units="cm"/>
      <inkml:brushProperty name="height" value="0.05" units="cm"/>
      <inkml:brushProperty name="color" value="#004F8B"/>
    </inkml:brush>
  </inkml:definitions>
  <inkml:trace contextRef="#ctx0" brushRef="#br0">17 0 9671 0 0,'0'0'748'0'0,"0"0"-172"0"0,-1 2 1111 0 0,-6 63 7990 0 0,-1 36-6613 0 0,14 50-1316 0 0,-11-44-1347 0 0,6-90 14 0 0,-1-10-1317 0 0,0 1-3325 0 0,0-8-4144 0 0</inkml:trace>
  <inkml:trace contextRef="#ctx0" brushRef="#br0" timeOffset="343.722">43 312 14135 0 0,'7'-5'1283'0'0,"62"-45"2132"0"0,65-26 375 0 0,-162 91-4166 0 0,23-12 466 0 0,1 0-1 0 0,0 0 0 0 0,0 0 1 0 0,0 1-1 0 0,0 0 1 0 0,1-1-1 0 0,0 1 1 0 0,-1 1-1 0 0,1-1 0 0 0,1 0 1 0 0,-1 1-1 0 0,1-1 1 0 0,-1 1-1 0 0,1 0 1 0 0,1 0-1 0 0,-1 0 0 0 0,1 0 1 0 0,0 0-1 0 0,0 0 1 0 0,0 0-1 0 0,1 1 1 0 0,-1-1-1 0 0,1 0 0 0 0,1 0 1 0 0,-1 0-1 0 0,1 1 1 0 0,0-1-1 0 0,0 1-89 0 0,1 1 172 0 0,0-1-1 0 0,1 1 0 0 0,-1-1 1 0 0,1 0-1 0 0,1 0 1 0 0,-1 0-1 0 0,1 0 1 0 0,0-1-1 0 0,0 0 1 0 0,1 1-1 0 0,-1-1 0 0 0,1-1 1 0 0,0 1-1 0 0,1-1 1 0 0,-1 0-1 0 0,1 0 1 0 0,0 0-1 0 0,-1-1 1 0 0,2 0-1 0 0,-1 0 0 0 0,0-1 1 0 0,1 0-1 0 0,-1 0 1 0 0,1 0-172 0 0,5 1-36 0 0,-1-1 1 0 0,1 0 0 0 0,0-1-1 0 0,-1 0 1 0 0,1-1-1 0 0,0 0 1 0 0,0-1 0 0 0,7-2 35 0 0,24-13-4757 0 0,-36 11-3966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5:05.515"/>
    </inkml:context>
    <inkml:brush xml:id="br0">
      <inkml:brushProperty name="width" value="0.05" units="cm"/>
      <inkml:brushProperty name="height" value="0.05" units="cm"/>
      <inkml:brushProperty name="color" value="#004F8B"/>
    </inkml:brush>
  </inkml:definitions>
  <inkml:trace contextRef="#ctx0" brushRef="#br0">148 0 5383 0 0,'0'0'242'0'0,"0"0"-1"0"0,0 0-140 0 0,0 0-37 0 0,0 0 96 0 0,0 0 406 0 0,0 0 183 0 0,0 0 34 0 0,0 0 105 0 0,0 0 409 0 0,0 0 176 0 0,1 2 37 0 0,12 49 5810 0 0,-29 37-2751 0 0,7-50-3477 0 0,7-31-1062 0 0,1 0 1 0 0,-1 0-1 0 0,1 0 1 0 0,1 1-1 0 0,0-1 1 0 0,0 0 0 0 0,0 0-1 0 0,0 1 1 0 0,1-1-1 0 0,1 0 1 0 0,1 6-31 0 0,-3-12-420 0 0,0-1-392 0 0,0 0-168 0 0,0 0-39 0 0,0 0-65 0 0,0 0-253 0 0,-1 0-115 0 0,-4-1-19 0 0</inkml:trace>
  <inkml:trace contextRef="#ctx0" brushRef="#br0" timeOffset="245.599">0 167 15663 0 0,'0'0'719'0'0,"0"0"-20"0"0,2-1-449 0 0,27-7 948 0 0,1 1-1 0 0,0 2 0 0 0,0 1 0 0 0,0 1 1 0 0,1 1-1 0 0,-1 2 0 0 0,7 1-1197 0 0,32-8-281 0 0,-43 3-7151 0 0,-16 4-320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5:04.679"/>
    </inkml:context>
    <inkml:brush xml:id="br0">
      <inkml:brushProperty name="width" value="0.05" units="cm"/>
      <inkml:brushProperty name="height" value="0.05" units="cm"/>
      <inkml:brushProperty name="color" value="#004F8B"/>
    </inkml:brush>
  </inkml:definitions>
  <inkml:trace contextRef="#ctx0" brushRef="#br0">24 16 4143 0 0,'0'0'319'0'0,"-8"-14"1990"0"0,5 13 13182 0 0,6 7-12763 0 0,-1 1-3847 0 0,-5 115 3774 0 0,-1-81-2022 0 0,-6 114 353 0 0,9-89-5657 0 0,10-73 1524 0 0,0 0 1547 0 0</inkml:trace>
  <inkml:trace contextRef="#ctx0" brushRef="#br0" timeOffset="356.018">40 282 4607 0 0,'0'0'354'0'0,"1"-6"1317"0"0,1 3 1696 0 0,25-23 3880 0 0,44-27-3758 0 0,-47 41-2819 0 0,-11 6-379 0 0,-1 0 0 0 0,1 0 0 0 0,-1-2 0 0 0,-1 1 0 0 0,0-1 0 0 0,0-1 0 0 0,0 0 0 0 0,-1-1 0 0 0,0 0 0 0 0,0-2-291 0 0,-9 11-32 0 0,-19 7-845 0 0,13-2 813 0 0,-1-1 1 0 0,1 1-1 0 0,0 0 0 0 0,0 1 1 0 0,1-1-1 0 0,-1 1 1 0 0,1 0-1 0 0,0 0 0 0 0,0 0 1 0 0,1 1-1 0 0,-1-1 0 0 0,1 1 1 0 0,1 0-1 0 0,-1 0 1 0 0,0 2 63 0 0,1-4 113 0 0,1 1 0 0 0,0 0 0 0 0,0-1 0 0 0,0 1 0 0 0,0 0 0 0 0,1 0 0 0 0,-1 0 0 0 0,1-1 0 0 0,1 1 1 0 0,-1 0-1 0 0,1 0 0 0 0,-1 0 0 0 0,2-1 0 0 0,-1 1 0 0 0,0-1 0 0 0,1 1 0 0 0,0-1 0 0 0,0 1 1 0 0,0-1-1 0 0,0 0 0 0 0,1 0 0 0 0,0 0 0 0 0,0 0 0 0 0,0 0 0 0 0,0-1 0 0 0,0 1 0 0 0,1-1 0 0 0,0 0 1 0 0,-1 0-1 0 0,1 0 0 0 0,2 1-113 0 0,1-2-1 0 0,-1 1 0 0 0,1-1 1 0 0,0 0-1 0 0,0-1 0 0 0,0 1 1 0 0,0-1-1 0 0,0-1 0 0 0,0 1 1 0 0,0-1-1 0 0,0 0 0 0 0,0-1 1 0 0,0 0-1 0 0,0 0 0 0 0,0-1 1 0 0,0 1-1 0 0,-1-1 0 0 0,1-1 1 0 0,-1 1-1 0 0,1-1 0 0 0,-1-1 1 0 0,0 1-1 0 0,0-1 0 0 0,0 0 1 0 0,1-1 0 0 0,-3 3-616 0 0,3-2-534 0 0,-4 2-2629 0 0,-3 2-3827 0 0</inkml:trace>
</inkml:ink>
</file>

<file path=ppt/ink/ink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7T20:27:37.814"/>
    </inkml:context>
    <inkml:brush xml:id="br0">
      <inkml:brushProperty name="width" value="0.05292" units="cm"/>
      <inkml:brushProperty name="height" value="0.05292" units="cm"/>
      <inkml:brushProperty name="color" value="#92D050"/>
    </inkml:brush>
    <inkml:brush xml:id="br1">
      <inkml:brushProperty name="width" value="0.05292" units="cm"/>
      <inkml:brushProperty name="height" value="0.05292" units="cm"/>
      <inkml:brushProperty name="color" value="#00B0F0"/>
    </inkml:brush>
  </inkml:definitions>
  <inkml:trace contextRef="#ctx0" brushRef="#br0">14906 10072 44063 0,'0'0'960'0,"0"0"208"0,0 0 48 0,0 0 16 0,7-1-976 0,2 0-256 0,2 1 0 0,2 0 0 16,4 0 1664-16,4 0 272 15,2 0 64-15,4 1 16 0,5 0-672 0,2 0-128 0,1 0-16 0,1 1-16 16,-2 1-560-16,-2 0-112 0,0 0-32 0,-1-2 0 15,2 1-272-15,-2 0-48 0,-1-4-16 0,1 2 0 16,-1-1-144-16,-1 0 0 0,0 0 0 0,-4-2 0 16,-2 1-1056-16,-3 1-192 15,1-2-32-15,-4-1-15056 0,-1-1-3008 16</inkml:trace>
  <inkml:trace contextRef="#ctx0" brushRef="#br1" timeOffset="16602.876">10218 10911 18431 0,'-11'-2'816'0,"6"2"160"0,-2 0-784 0,1 0-192 16,0 2 0-16,1-2 0 0,5 0 3968 0,0 0 736 15,0 0 160-15,0 0 16 0,5 1-2384 0,5 1-496 0,4-1-80 0,7 0-32 16,5 0-320-16,8-1-64 0,5 0-16 0,7-2 0 16,7 0-480-16,11-2-112 15,12 1 0-15,7-2-16 0,5-1-256 0,9 1-48 0,10 0-16 0,9 0 0 16,10 1-256-16,6 1-48 0,4-1-16 0,6 1 0 15,6-1 0-15,6 1 0 0,5 0 0 0,97-2 0 16,-35 2 80-16,-19 1 32 0,-11-2 0 0,-12 1 0 0,-10-1-592 16,-9 1-112-16,-8 2-32 0,-5 2 0 0,-5 1 64 0,-50 0 0 15,8 1 0-15,48 5 0 0,-26 2 160 0,-49-2 160 16,-2 1-208-16,34 7 80 0,-17-2-128 0,-18 1 0 16,-16 2-16-16,-10-1 0 15,-11-2-176-15,-5 1-48 0,-9 0 0 0,-3-1 0 16,-6-1-2176-16,-2-2-432 0,-4-2-96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19:25:07.988"/>
    </inkml:context>
    <inkml:brush xml:id="br0">
      <inkml:brushProperty name="width" value="0.05" units="cm"/>
      <inkml:brushProperty name="height" value="0.05" units="cm"/>
      <inkml:brushProperty name="color" value="#004F8B"/>
    </inkml:brush>
  </inkml:definitions>
  <inkml:trace contextRef="#ctx0" brushRef="#br0">13 319 8143 0 0,'0'0'374'0'0,"0"0"-6"0"0,2 0-236 0 0,12 1 837 0 0,0-1 0 0 0,0-1 1 0 0,-1 0-1 0 0,1 0 0 0 0,0-1 1 0 0,-1-1-1 0 0,1 0 0 0 0,4-3-969 0 0,102-50 2556 0 0,-69 7-1724 0 0,-50 47-792 0 0,0 1 1 0 0,-1-1 0 0 0,1 0-1 0 0,0 1 1 0 0,0-1-1 0 0,-1 0 1 0 0,1 1-1 0 0,-1-1 1 0 0,1 0-1 0 0,-1 0 1 0 0,0 0-1 0 0,0 1 1 0 0,0-1-1 0 0,0 0 1 0 0,0 0-1 0 0,0 0 1 0 0,0 0-1 0 0,-1 1 1 0 0,1-1-1 0 0,0 0 1 0 0,-1 0-1 0 0,0 1 1 0 0,1-1 0 0 0,-1 0-1 0 0,0 1 1 0 0,0-1-1 0 0,0 1 1 0 0,0-1-1 0 0,0 1 1 0 0,0-1-1 0 0,0 1 1 0 0,-1 0-1 0 0,1 0 1 0 0,-1-1-1 0 0,1 1 1 0 0,-2-1-41 0 0,-1 0 107 0 0,0 0 0 0 0,0 0 0 0 0,-1 1 1 0 0,1-1-1 0 0,0 1 0 0 0,-1 0 0 0 0,1 0 1 0 0,-1 0-1 0 0,1 0 0 0 0,-1 1 0 0 0,0 0 0 0 0,1 0 1 0 0,-1 0-1 0 0,1 1 0 0 0,-1-1 0 0 0,1 1 0 0 0,-1 0 1 0 0,1 0-1 0 0,-1 1 0 0 0,-3 1-107 0 0,-81 47 1533 0 0,83-46-1478 0 0,0 0 1 0 0,0 1-1 0 0,0-1 0 0 0,0 1 1 0 0,1 1-1 0 0,0-1 0 0 0,0 1 1 0 0,0 0-1 0 0,1 0 0 0 0,0 0 1 0 0,0 0-1 0 0,0 1 0 0 0,1 0 1 0 0,0-1-1 0 0,0 1 0 0 0,1 1 0 0 0,0-1 1 0 0,0 0-1 0 0,1 0 0 0 0,0 1 1 0 0,0-1-1 0 0,1 1 0 0 0,0-1 1 0 0,0 1-1 0 0,0-1 0 0 0,1 0 1 0 0,0 1-1 0 0,1-1 0 0 0,0 0 1 0 0,0 1-1 0 0,0-1 0 0 0,1 0 0 0 0,0-1 1 0 0,1 1-1 0 0,1 3-55 0 0,-1-5-29 0 0,0 0 1 0 0,1 0-1 0 0,-1 0 0 0 0,1 0 1 0 0,0-1-1 0 0,1 0 0 0 0,-1 0 1 0 0,1 0-1 0 0,-1-1 0 0 0,1 0 1 0 0,0 0-1 0 0,0 0 0 0 0,1-1 0 0 0,-1 0 1 0 0,0 0-1 0 0,1 0 0 0 0,-1-1 1 0 0,1 0-1 0 0,0 0 0 0 0,-1-1 1 0 0,1 0-1 0 0,0 0 0 0 0,-1 0 1 0 0,1-1-1 0 0,0 0 0 0 0,-1-1 0 0 0,1 1 1 0 0,-1-1-1 0 0,1 0 0 0 0,-1-1 1 0 0,5-2 28 0 0,0-1-742 0 0,-1-1 1 0 0,0 0 0 0 0,0 0-1 0 0,-1-1 1 0 0,0 0 0 0 0,0 0 0 0 0,0-1-1 0 0,-1-1 1 0 0,3-5 741 0 0,0-2-1583 0 0</inkml:trace>
  <inkml:trace contextRef="#ctx0" brushRef="#br0" timeOffset="374.365">438 177 9215 0 0,'0'0'422'0'0,"0"0"-13"0"0,0 0 24 0 0,0 0 1077 0 0,4 8 2598 0 0,8 39 716 0 0,-9 30-3365 0 0,-3-62-1080 0 0,3 51 1381 0 0,11-73-1520 0 0,28-63 43 0 0,-19 24-166 0 0,-19 38-117 0 0,1 1 0 0 0,0 0 0 0 0,0 1 0 0 0,0-1 0 0 0,1 1 0 0 0,0 0 0 0 0,0 0 0 0 0,1 1 0 0 0,0 0 0 0 0,0 0 0 0 0,0 0 0 0 0,0 1 0 0 0,1 0 0 0 0,-1 0 0 0 0,1 1 0 0 0,0 0 0 0 0,0 1 0 0 0,6-2 0 0 0,4 6-53 0 0,-6 10 42 0 0,-9-4 33 0 0,0 0 1 0 0,-1 1-1 0 0,0 0 1 0 0,0 0-1 0 0,-1 0 0 0 0,0-1 1 0 0,-1 1-1 0 0,0 0 1 0 0,0 0-1 0 0,-1 0 0 0 0,0 0 1 0 0,-1 0-1 0 0,-1 4-22 0 0,1 2 29 0 0,-6 65 319 0 0,8-72-347 0 0,0-7-142 0 0,0-1-380 0 0,0 0-161 0 0,0 0-28 0 0,9-6-1555 0 0,-1-3 611 0 0</inkml:trace>
  <inkml:trace contextRef="#ctx0" brushRef="#br0" timeOffset="623.824">954 66 16871 0 0,'0'0'771'0'0,"-1"2"-14"0"0,-8 36 389 0 0,2 0-1 0 0,1 1 1 0 0,2 0 0 0 0,1 0-1 0 0,3 3-1145 0 0,5 15 125 0 0,-4-55-269 0 0,-1-2-72 0 0,0 0-21 0 0,0 0-138 0 0,0 0-565 0 0,7-14-7095 0 0,-7 5 1849 0 0</inkml:trace>
  <inkml:trace contextRef="#ctx0" brushRef="#br0" timeOffset="981.454">867 216 9671 0 0,'0'0'440'0'0,"0"0"-5"0"0,0 0-32 0 0,0 0 894 0 0,8 4 2227 0 0,53 3 1286 0 0,-33-7-4239 0 0,-22-1-488 0 0,0 1-1 0 0,0 0 1 0 0,0 0-1 0 0,0 1 1 0 0,0 0 0 0 0,0 0-1 0 0,0 0 1 0 0,0 1-1 0 0,0 0 1 0 0,-1 0-1 0 0,1 0 1 0 0,-1 1-1 0 0,1 0 1 0 0,-1 0 0 0 0,0 0-1 0 0,0 1 1 0 0,0 0-1 0 0,-1 0 1 0 0,1 0-1 0 0,-1 0 1 0 0,0 1-1 0 0,0-1 1 0 0,0 1 0 0 0,-1 0-1 0 0,2 4-82 0 0,-1 0 213 0 0,-4-6-162 0 0,1-1 0 0 0,0 1-1 0 0,0-1 1 0 0,0 1 0 0 0,0-1 0 0 0,1 1 0 0 0,-1-1 0 0 0,1 0 0 0 0,0 1-1 0 0,-1-1 1 0 0,1 0 0 0 0,0 0 0 0 0,0-1 0 0 0,0 1 0 0 0,0 0-1 0 0,1 0 1 0 0,-1-1 0 0 0,1 0-51 0 0,-1 0 37 0 0,1-2 0 0 0,-1 1 0 0 0,1 0-1 0 0,-1 0 1 0 0,0-1 0 0 0,1 1 0 0 0,-1-1 0 0 0,1 0-1 0 0,-1 0 1 0 0,0 0 0 0 0,1 0 0 0 0,-1 0 0 0 0,0-1-1 0 0,0 1 1 0 0,0 0 0 0 0,0-1 0 0 0,0 0 0 0 0,0 1 0 0 0,-1-1-1 0 0,1 0 1 0 0,-1 0 0 0 0,1 0 0 0 0,-1 0 0 0 0,1 0-1 0 0,-1 0 1 0 0,0-1 0 0 0,0 1 0 0 0,0 0-37 0 0,19-43 152 0 0,-16 34-98 0 0,0-1 1 0 0,2 1-1 0 0,-1 0 0 0 0,1 1 0 0 0,1 0 0 0 0,0 0 0 0 0,1 0 0 0 0,2-3-54 0 0,-6 9 2 0 0,43-23 84 0 0,-46 27 31 0 0,-1 0 14 0 0,34 8-795 0 0,-10 5-4806 0 0,-16-9-2012 0 0</inkml:trace>
  <inkml:trace contextRef="#ctx0" brushRef="#br0" timeOffset="1230.831">1448 225 4607 0 0,'0'0'354'0'0,"0"0"196"0"0,-1 1 1693 0 0,-7 31 9262 0 0,8-31-11737 0 0,0-1-94 0 0,0 0-1194 0 0,0 0-4686 0 0</inkml:trace>
  <inkml:trace contextRef="#ctx0" brushRef="#br0" timeOffset="1478.598">1497 9 14975 0 0,'0'0'328'0'0,"-4"6"72"0"0,-3-1 16 0 0,7-5 0 0 0,0 0-336 0 0,0 0-80 0 0,0 0 0 0 0,0 0 0 0 0,0 0-232 0 0,0 0-64 0 0,0 0-16 0 0</inkml:trace>
  <inkml:trace contextRef="#ctx0" brushRef="#br0" timeOffset="1652.362">1527 142 11951 0 0,'6'13'1275'0'0,"-4"-9"-1124"0"0,0-1 0 0 0,1 0 0 0 0,-1 0 0 0 0,0 0 0 0 0,1 0 1 0 0,0-1-1 0 0,0 1 0 0 0,0-1 0 0 0,0 1 0 0 0,0-1 0 0 0,0 0 0 0 0,0 0 0 0 0,1-1 0 0 0,-1 1 0 0 0,1-1 1 0 0,-1 1-1 0 0,1-1 0 0 0,0 0 0 0 0,-1-1 0 0 0,1 1 0 0 0,0 0 0 0 0,0-1 0 0 0,0 0 0 0 0,-1 0 0 0 0,1 0 0 0 0,0-1 1 0 0,0 1-1 0 0,0-1 0 0 0,-1 0 0 0 0,1 0 0 0 0,0 0 0 0 0,-1 0 0 0 0,1-1 0 0 0,2-1-151 0 0,1 0 17 0 0,0 0 0 0 0,0 0-1 0 0,-1-1 1 0 0,1 0 0 0 0,-1 0-1 0 0,0 0 1 0 0,0-1 0 0 0,-1 0 0 0 0,1 0-1 0 0,-1-1 1 0 0,0 1 0 0 0,-1-1-1 0 0,1 0 1 0 0,-1 0 0 0 0,0-1-1 0 0,-1 1 1 0 0,2-4-17 0 0,-4 3-60 0 0,-13-8 378 0 0,11 15-253 0 0,-5 0 193 0 0,1 1 0 0 0,-1-1 0 0 0,1 1 0 0 0,-1 0 0 0 0,1 1 0 0 0,-1-1 0 0 0,1 1 0 0 0,0 0 1 0 0,0 0-1 0 0,0 1 0 0 0,0 0 0 0 0,0-1 0 0 0,1 2 0 0 0,-1-1 0 0 0,1 0 0 0 0,0 1 0 0 0,0 0 0 0 0,-4 4-258 0 0,6-6 17 0 0,0-1 0 0 0,-1 1 0 0 0,1 0 0 0 0,0 0 0 0 0,0 0 0 0 0,0 0-1 0 0,1 1 1 0 0,-1-1 0 0 0,1 0 0 0 0,-1 1 0 0 0,1-1 0 0 0,0 1 0 0 0,0 0 0 0 0,0-1 0 0 0,0 1 0 0 0,0 0-1 0 0,0 0 1 0 0,1-1 0 0 0,0 1 0 0 0,-1 0 0 0 0,1 0 0 0 0,0 0 0 0 0,0-1 0 0 0,0 1 0 0 0,1 0-1 0 0,-1 0 1 0 0,1 0 0 0 0,0-1 0 0 0,0 1 0 0 0,0 0 0 0 0,0-1 0 0 0,0 1 0 0 0,0 0 0 0 0,1-1 0 0 0,-1 0-1 0 0,1 1 1 0 0,-1-1 0 0 0,1 0 0 0 0,0 0 0 0 0,0 0 0 0 0,0 0 0 0 0,0 0 0 0 0,1 0 0 0 0,-1-1 0 0 0,0 1-1 0 0,1-1 1 0 0,-1 1 0 0 0,1-1 0 0 0,1 1-17 0 0,12 1-1649 0 0,0-2-3948 0 0,2-2-1809 0 0</inkml:trace>
  <inkml:trace contextRef="#ctx0" brushRef="#br0" timeOffset="1884.844">1948 0 3679 0 0,'-24'4'-708'0'0,"-1"-2"3680"0"0,-53 13 15320 0 0,77-15-17381 0 0,1 0-115 0 0,10 17 356 0 0,63 29-766 0 0,-65-43-452 0 0,0 1 0 0 0,-1-1 1 0 0,1 1-1 0 0,-1 1 0 0 0,0-1 0 0 0,-1 1 0 0 0,1 1 1 0 0,-1-1-1 0 0,0 1 0 0 0,0 0 0 0 0,0 0 1 0 0,-1 1-1 0 0,0-1 0 0 0,0 1 66 0 0,-3-3 0 0 0,1 0 0 0 0,-1 0 0 0 0,0 0 0 0 0,0 1 0 0 0,0-1 0 0 0,-1 0 0 0 0,1 1-1 0 0,-1-1 1 0 0,0 1 0 0 0,0-1 0 0 0,-1 1 0 0 0,1 0 0 0 0,-1-1 0 0 0,0 1 0 0 0,-1 0 0 0 0,1-1 0 0 0,-1 1 0 0 0,0 0 0 0 0,0-1 0 0 0,0 1-1 0 0,0-1 1 0 0,-1 0 0 0 0,0 1 0 0 0,0-1 0 0 0,0 0 0 0 0,0 0 0 0 0,-1 0 0 0 0,0 0 0 0 0,1-1 0 0 0,-2 1 0 0 0,1-1 0 0 0,0 1 0 0 0,-1-1-1 0 0,1 0 1 0 0,-1 0 0 0 0,-7 2 61 0 0,0-1 0 0 0,0-1-1 0 0,-1 1 1 0 0,1-2 0 0 0,-1 0-1 0 0,1 0 1 0 0,-1-1-1 0 0,0 0 1 0 0,0-1 0 0 0,1-1-1 0 0,-1 1 1 0 0,0-2 0 0 0,1 0-1 0 0,-1 0 1 0 0,1-1 0 0 0,0-1-1 0 0,0 1 1 0 0,0-2-1 0 0,-10-5-60 0 0,-14-8-1606 0 0,25 7-2205 0 0,10 11 2127 0 0</inkml:trace>
  <inkml:trace contextRef="#ctx0" brushRef="#br0" timeOffset="2710.525">1 699 15199 0 0,'63'-2'746'0'0,"796"-95"2622"0"0,-47 18-577 0 0,-726 67-3296 0 0</inkml:trace>
</inkml:ink>
</file>

<file path=ppt/ink/ink8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1:46:46.021"/>
    </inkml:context>
    <inkml:brush xml:id="br0">
      <inkml:brushProperty name="width" value="0.05292" units="cm"/>
      <inkml:brushProperty name="height" value="0.05292" units="cm"/>
      <inkml:brushProperty name="color" value="#0070C0"/>
    </inkml:brush>
  </inkml:definitions>
  <inkml:trace contextRef="#ctx0" brushRef="#br0">15167 9821 16575 0,'0'0'1472'0,"0"0"-1168"16,0 0-304-16,0 0 0 0,0 0 3232 0,0 0 592 0,-4-1 112 0,4 1 32 15,0 0-1936-15,0 0-384 16,-2 5-80-16,2-5-16 0,0 7-480 0,1-1-112 15,2 0 0-15,0 0-16 0,3-1-64 0,1-1-16 16,1 0 0-16,1 0 0 0,2-1 16 0,2-1 0 0,1 0 0 0,1-2 0 16,-1 0 80-16,3 0 0 15,0 0 16-15,2 0 0 0,1 0-208 0,0 0-32 16,2 0-16-16,0 0 0 0,2 0-160 0,-1 1-48 0,2 0 0 0,1 2 0 16,-1-1-144-16,2 2-48 0,-3 0 0 0,1 0 0 0,-2 1-176 15,0-1-144-15,-1-2 192 0,2 1-192 16,0 1 128-16,2-3-128 0,2 0 0 0,0-1 0 15,0 0 128-15,2-1-128 0,-1 0 0 0,0 1 0 0,1 0 128 0,-2 0-128 16,-2 0 0-16,-2-2 0 0,-2 1 0 0,-2 1 0 16,0 0 0-16,-1 0 0 15,-2 0 0-15,-1 1 0 0,0 1 0 0,-1-1 0 0,-3 2 0 16,-1 0 0-16,-2 1 0 0,-1 0 0 0,-2 0 128 0,-6-4-128 16,0 0 0-16,0 0 0 15,5 4 0-15,-5-4 0 0,0 0 0 0,0 0 0 0,0 0 0 0,0 0 0 16,0 0 0-16,0 0 0 0,-6 0 0 0,-1-2 0 15,-2-1 0-15,-1 0 0 0,1 1 304 0,-4 1 0 16,-1 0 0-16,-1 1 0 0,-2 0-480 0,-3 1-80 16,-4 1-32-16,-4 0 0 0,-4 0 288 0,-3 0 0 15,0-1 0-15,-1 1 0 0,-2-1 0 0,3 0 0 16,1-1-128-16,3 0 128 0,0-1 0 0,3 0 0 16,0-1-128-16,1-1 128 0,1-1 0 0,2 0 0 0,4-1-128 0,3 0 128 15,3-3 0-15,5 2 0 0,4-1 0 0,4 1 0 16,2-1 0-16,5 2-128 0,3 2 128 0,4-1 0 15,2 3 0-15,2 2 0 16,2 1 0-16,4 2 0 0,-1 0 224 0,5 2-48 16,7 0-16-16,3 0 0 0,4-2-160 0,4 1 128 0,4-1-128 0,1-1 128 15,-2-1-128-15,3-1 0 0,2-1 0 0,2 0 0 32,1-1-672-32,-2 1-160 0,-5-2-48 0,-2 0-23376 0</inkml:trace>
  <inkml:trace contextRef="#ctx0" brushRef="#br0" timeOffset="16429.561">14105 9537 13823 0,'0'0'608'0,"-4"-1"128"0,-1 0-592 0,2 0-144 15,3 1 0-15,0 0 0 0,0 0 6784 0,0 0 1312 16,6-1 272-16,4-1 48 0,4 0-5104 0,7 0-1024 16,4-1-208-16,5 1-32 0,7-1-768 0,2 1-128 15,3 1-48-15,-2-2 0 0,-2 2-528 0,-3 2-128 16,-1 2 0-16,0-1-16 0,-1 2-432 0,-2 0 0 16,-2-1 0-16,1 0 0 15,0 0-1024-15,0 0-272 0,1 0-64 0,-1-1-14704 16,0-1-2944-16</inkml:trace>
  <inkml:trace contextRef="#ctx0" brushRef="#br0" timeOffset="30644.999">20536 3640 15663 0,'-4'-4'1392'0,"0"1"-1120"16,-1-2-272-16,1-1 0 0,0-1 3264 0,1-1 608 15,1-1 112-15,1-2 32 0,1-1-2384 0,1 0-480 16,0-2-80-16,3-1-32 0,1 1-208 0,1-1-32 16,0 1-16-16,0 0 0 0,1 3-64 0,-2 0-16 15,1 1 0-15,0-1 0 0,1 0-160 0,1-1-32 16,0 0-16-16,2 0 0 0,0 0-112 0,6-4 0 15,1 0-16-15,1 0 0 0,1 0-48 0,1 2 0 16,0-5 0-16,2 2 0 0,1 2-112 0,2-1-16 16,0 0-16-16,0 2 0 0,-1-4-32 0,0 2 0 15,-2 0 0-15,1 0 0 0,-1 1-144 0,2-1 0 16,0 0 144-16,3 1-144 0,3-2 0 0,-1 1 128 16,2 3-128-16,2-1 0 0,0 2 0 0,-1 1 0 0,1 0 0 0,-3 1 0 15,-3 0 0-15,-1 1 0 0,0 1 0 0,0-2 0 16,1 0 288-16,-1 0-16 15,1-1 0-15,4 1 0 0,0 0 32 0,1 0 0 16,2-1 0-16,-2 1 0 0,-1-1-48 0,-2 0 0 16,-1 0 0-16,-3 2 0 0,-1 0-256 0,0 0 0 0,0 0 0 0,0 1 0 15,2 2 128-15,-2 0-128 0,0 1 0 0,3 0 0 16,0 2 160-16,2 0-160 0,0 1 128 0,0 0-128 16,2 0 0-16,-4 1 0 0,-2-2 128 0,2 2-128 15,0 0 208-15,1-1 16 0,3 1 0 0,0-1 0 16,1 0 32-16,3 1 0 0,1 0 0 0,0-1 0 15,0 0 64-15,-3 0 32 0,-2 0 0 0,-2 1 0 16,-1-1-128-16,2 1-32 0,-6 0 0 0,2 1 0 0,-1-2-64 16,2 0 0-16,3 1-128 0,-1-2 192 0,2 1-192 0,-1 2 128 15,-2-2-128-15,5 1 0 0,-4 0 208 0,-3 1-48 16,0-1-16-16,-1 1 0 0,-2 0 0 0,2 1 0 16,-1 0 0-16,1 0 0 0,-1-1-16 0,2-1 0 15,2 1 0-15,1-1 0 0,1 0-128 0,-1 1 160 16,-1 1-160-16,0 0 160 0,-5-1-160 0,0 1 128 15,-1 1-128-15,1-2 128 0,1 1-128 0,1 1 0 16,4 0 144-16,-6 0-144 0,3-1 144 0,-1-1-144 16,0 2 192-16,1-1-192 0,-2 1 192 0,-1 0-192 15,-2 1 192-15,2 1-192 0,-5 0 240 0,-1 0-64 16,-1 0-16-16,-2 1 0 0,-2 1 160 0,-1-1 16 16,-1 0 16-16,-1 1 0 0,2 1-480 0,3-2-112 15,0 1-16-15,3-1 0 0,4-1 256 0,4 0 240 16,3 1-48-16,4-2-16 0,0 2-176 0,-1 0 0 0,-5 0 0 15,-2 0 0-15,-5 1 0 0,-3-1 0 0,-2 1 0 0,-2 1 0 16,-1-1 0-16,-3 1 0 16,1-3 0-16,-1 2 0 0,3 2 0 0,-2-1 0 15,-4 0 0-15,1 0 0 0,0-1 0 0,0-1 0 16,3 1 144-16,0 1-144 0,1 0 0 0,2 0 0 0,0-2 0 0,2 0 0 16,2-2 0-16,2 1 0 0,-1 1 0 0,1 0 0 15,-2-2 0-15,0 2 0 0,0 1 0 0,-1 0 0 16,-1 0 0-16,-1 0 0 0,-2 1 0 0,-2 1 128 15,-1-1-128-15,-1 1 0 0,1 0 0 0,-1 0 0 16,-3 1 0-16,1-2 0 0,0 3 0 0,2 0 0 0,-1 0 0 0,-3-1 0 16,-2 1 0-16,-1 0 0 0,0-1 0 0,0 1 0 15,1 0 0-15,-2 1 0 0,0 1 0 0,-1-1 0 16,0 0 0-16,-3 2 128 0,-1 1-128 0,0 1 0 16,-3 0 128-16,0-1-128 0,0 2 0 0,-1-2 0 15,1-1 0-15,-2 0 128 0,1-2-128 0,1 1 0 16,-2-2 0-16,0 1 0 0,-2-1 0 0,0 1 0 15,1 0 0-15,-1 2 128 0,-1-1-128 0,2 0 0 16,1-1 0-16,-1 1 0 0,0 0 0 0,2 0 0 16,0-2 0-16,-1 1 0 0,0-2 0 0,-1 1 0 15,-3 0 0-15,-1-2 128 0,-1 0-128 0,-4 1 0 0,-2-1 0 0,-3-1 0 16,-2 1 0-16,0 0 0 16,-1 1 0-16,1-2 0 0,0 3 0 0,4 0 0 15,1-2 0-15,3 1 128 0,1-1-128 0,2 0 0 0,-1-4 0 0,0 1 0 16,-3 0 0-16,-2-1 0 15,-6 0 0-15,-1-1 0 0,-5 0 0 0,-1-1 0 16,1 1 0-16,2 0 128 0,3 0-128 0,8-1 0 16,2 2 0-16,0-3 0 0,1 2 0 0,-1-1 0 0,-1 1 0 0,-3-2 0 15,0 1 0-15,-3 0 0 0,-1 1 0 0,-1 0 128 16,-4 0-128-16,1-1 0 0,1 1 0 0,0 1 128 16,3 1-128-16,1-3 0 0,-2 1 0 15,-2-1 0-15,-3-1 0 0,-1-1 0 0,-2 1 0 0,0 0 0 16,1 1 0-16,-8-1 0 0,2 1 0 0,4 0 0 15,3-1 0-15,1 0 0 0,3 0 0 0,-1 1 0 16,-1-2 0-16,-3 1 0 0,-2-1 0 0,0 2 128 16,-1 1-128-16,2 1 144 0,0 1-144 0,3 0 160 0,1-1-160 0,1 0 128 15,-1 0-128-15,-1-1 128 0,-4 1-128 0,-1-1 0 16,-2 0 0-16,0 0 0 0,0-1 0 0,1-1 0 16,2-1 0-16,2 0 48 0,-1-1-48 0,-1 0 0 15,-3-1 0-15,-1 0 0 0,1 2 0 0,-1 0 0 16,1 0 0-16,2 0 0 0,2 1 0 0,3-1 0 15,1-1 0-15,1 1 0 0,-1-1 0 0,-1 0 0 16,-4-2 0-16,0 1 0 0,1 1 0 0,0-2 0 16,0 1 0-16,0 0 0 0,1 1 0 0,5-2 0 15,3-1 0-15,1 0 0 0,3 1 0 0,2-2 0 16,2 0 0-16,2 0 0 0,3-2 0 0,3 0 0 16,3 4 0-16,1-2 0 15,3 0-800-15,2-1-48 0,0 1-16 0,0 0 0 16,2-1-2080-16,3 1-400 0</inkml:trace>
</inkml:ink>
</file>

<file path=ppt/ink/ink8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7T20:50:56.657"/>
    </inkml:context>
    <inkml:brush xml:id="br0">
      <inkml:brushProperty name="width" value="0.05292" units="cm"/>
      <inkml:brushProperty name="height" value="0.05292" units="cm"/>
      <inkml:brushProperty name="color" value="#0070C0"/>
    </inkml:brush>
  </inkml:definitions>
  <inkml:trace contextRef="#ctx0" brushRef="#br0">21662 3697 38463 0,'0'0'848'0,"0"0"176"0,0 0 48 0,0 0 0 0,0 0-864 0,8 12-208 15,-11-6 0-15,0 0 0 0,0 0 1472 0,-2 1 256 16,-3-1 64-16,0 5 0 0,-1 3-720 0,-2 2-144 16,-2 1-32-16,0 4 0 0,1 1-304 0,-1 3-64 15,-1 1-16-15,2-1 0 0,-1 1-176 0,0-3-32 16,0 1-16-16,2-1 0 0,0 0-160 0,2-2-128 16,-1-2 192-16,1-2-192 0,-1 2 128 0,2-2-128 15,-1-2 0-15,0-1 0 0,2-3 0 0,0 0 0 16,-1 0 0-16,1-2 0 15,0-3-880-15,0-2-128 0,1-1-16 0,0-1-16 16,1-1-2480-16,0 0-480 0</inkml:trace>
  <inkml:trace contextRef="#ctx0" brushRef="#br0" timeOffset="317.773">21305 4107 28511 0,'0'0'1264'0,"0"0"256"0,0 0-1216 0,0 0-304 0,0 0 0 0,0 0 0 0,0 0 1488 0,0 0 240 16,0 0 64-16,0 0 0 0,6 0-704 0,-6 0-144 15,0 0-32-15,4 6 0 0,-1 0-32 0,-2 0-16 16,-2 0 0-16,-1 0 0 0,-1 2-160 0,-1 1-48 16,0 1 0-16,-1 0 0 0,0-1-16 0,0 2 0 15,2-1 0-15,-1 0 0 0,-1-1 160 0,1-3 32 16,0 1 0-16,1-1 0 0,2 1-80 0,1-7-16 15,0 0 0-15,4 6 0 0,1-1-176 0,2-1-48 16,1-4 0-16,2 0 0 0,2-2-272 0,2 0-64 16,-1 1-16-16,1-3 0 0,0 0-160 0,-1-1 0 15,3-1 0-15,-2 2 0 16,-1-1-320-16,1 1-128 0,0 0-48 0,0-2 0 16,1 0-2512-16,-1 0-512 0</inkml:trace>
</inkml:ink>
</file>

<file path=ppt/ink/ink8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9T21:50:47.455"/>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7030A0"/>
    </inkml:brush>
    <inkml:brush xml:id="br2">
      <inkml:brushProperty name="width" value="0.05292" units="cm"/>
      <inkml:brushProperty name="height" value="0.05292" units="cm"/>
      <inkml:brushProperty name="color" value="#0070C0"/>
    </inkml:brush>
  </inkml:definitions>
  <inkml:trace contextRef="#ctx0" brushRef="#br0">20576 13745 23039 0,'0'0'2048'0,"0"0"-1648"15,0 0-400-15,0 0 0 0,0 0 1520 0,0 0 208 16,0 0 64-16,0 0 0 0,0 0-320 0,0 0-48 16,0 0-16-16,-3 2 0 0,0 0-128 0,0 1-16 15,0-2-16-15,0 0 0 0,3-1-336 0,-3-1-64 0,0 1-16 0,-1-3 0 16,2-3-144-16,0 1-48 15,2 5 0-15,-2-5 0 0,1-3-128 0,1 0-16 0,1 2-16 0,0-1 0 16,0 0-128-16,1 1-32 0,-1-1 0 0,1 0 0 16,0 1 112-16,1 0 16 0,0 0 0 0,1-1 0 15,0 2-224-15,1 1-32 0,-1-1-16 0,1 0 0 16,3-2-176-16,1 1 0 0,0 0 0 0,-1 1 128 16,1 1-128-16,1 1 0 0,-1 1 0 0,-1 2 0 15,0 2 0-15,-2 2 0 0,-2 1 0 0,0 2 0 16,-3 1 128-16,0 1-128 0,-1-1 128 0,-1 1-128 0,-3-1 192 0,1 1-64 15,-2 1 0-15,0-1 0 0,-1 0 112 16,1-1 16-16,-2 0 0 0,-2 1 0 0,1 0-48 0,-1-2 0 16,0-1 0-16,0 1 0 0,1-2 48 15,0-2 0-15,-1-1 0 0,1 0 0 0,0 0-48 0,0-2 0 16,0-1 0-16,2-1 0 0,0-1-80 0,0 0 0 16,1-2-128-16,3-2 192 0,0 0-192 0,1 0 128 15,0-1-128-15,1-1 0 0,1-2 0 0,1 0 128 16,2 1-128-16,-1-2 0 0,0 0 0 0,1 0 176 15,1 2-176-15,-1-2 160 0,0 3-32 0,1-1-128 16,-1 4 192-16,1 0-64 0,0 1-128 0,1 0 0 16,1 2 0-16,0 1 128 0,1 2-128 0,-1 0 0 0,1 3 144 0,0 2-144 15,-2 2 0-15,0 0 128 0,-1 3-128 16,2-1 0-16,-2 0 0 0,-2 1 144 0,0-3-144 0,-1 2 0 16,-1 2 128-16,-1-1-128 15,-2-1 0-15,-1 0 0 0,1 0 128 0,-2 1-128 16,-1 0 0-16,-2 2 0 0,0-3 128 0,-1 3-128 15,-1-1 0-15,0-1 0 0,0 1 144 0,1-1-144 0,0-1 0 0,0-2 144 16,0-3 32-16,1-2 0 16,0-2 0-16,2-2 0 0,-1-3-32 0,2-1 0 0,-1-2 0 0,1-1 0 15,1-1-144-15,2 0 192 0,0-2-192 0,1 0 192 16,1 1-192-16,1-2 128 0,1-2-128 0,0 1 128 16,-1 5-128-16,0-1 192 0,1-2-192 0,0 1 192 0,0 2-64 15,1-1-128-15,-1 0 192 0,2 0-64 0,1-1-128 0,1 2 0 16,0 2 144-16,2 2-144 0,0 1 0 0,2 3 0 15,-1 3 0-15,1 1 128 0,0 2-128 0,-1 2 0 16,-3 0 0-16,1 0 0 0,-1 1 0 0,-1 1 0 16,-2 0 0-16,-1 1 128 0,-1 0-128 0,-1 1 0 15,-2-1 0-15,-2 1 0 0,-3-1 0 0,-2 1 0 16,-1 0 0-16,-1 0 0 0,-3 2 0 0,-1 0 0 16,2-5 0-16,0 0 0 0,2-2 0 0,0-3 0 15,0-1 0-15,2-5 0 0,-1 0 0 0,1-3 0 16,0-3 0-16,0 0 0 0,0-1 0 0,0 1 0 15,3-1 0-15,-1 0 96 16,1-2-512-16,1 1-80 0,-1-1-16 0,2-5-16640 16,1-2-3344-16</inkml:trace>
  <inkml:trace contextRef="#ctx0" brushRef="#br0" timeOffset="14280.405">21574 13367 21183 0,'0'0'1888'0,"-3"1"-1504"16,-2 0-384-16,1 2 0 0,-1-3 3168 0,1 1 560 16,-1 0 112-16,0-2 32 0,-4 1-1504 0,0-1-320 15,-2-3-48-15,0 1-16 0,-2-1-448 0,-2-1-80 16,0 0-32-16,2-2 0 0,-2 0-560 0,2 1-112 15,0-2-32-15,1 0 0 0,2 0-464 0,0 2-80 16,1-1-32-16,1 1 0 0,3-1-144 16,0 3 0-16,5 4 0 0,0 0-176 15,-4-4-1520-15,4 4-304 0,0 0-64 0,0 0-18208 16</inkml:trace>
  <inkml:trace contextRef="#ctx0" brushRef="#br0" timeOffset="14698.814">21230 13414 19343 0,'0'0'1728'0,"0"0"-1392"0,0 0-336 0,0 0 0 16,0 0 3264-16,0 0 592 0,0 0 112 0,0 0 32 15,0 0-1504-15,0 0-288 0,3-5-64 16,0-2-16-16,0 0-544 0,0-1-112 0,1-1-32 0,2-1 0 16,-1-2-608-16,0 1-128 0,1 1-32 0,0-1 0 15,2-3-128-15,-1 2-32 0,0 2 0 0,2 0 0 16,-2 0-512-16,2 1 0 0,-2 0 0 0,2 2 0 0,-1-1 0 0,0 3 0 15,-1 0 0-15,2 0 0 0,-1 2 0 0,2 1-256 16,0 0 80-16,1 1 16 0,0 0-48 0,1 1-16 16,-1 0 0-16,0 1 0 15,-1 0-1568-15,0 0-320 0,1 0-64 0,-1-1-17584 16</inkml:trace>
  <inkml:trace contextRef="#ctx0" brushRef="#br0" timeOffset="15298.196">22310 13290 32191 0,'0'0'1424'0,"0"0"304"0,0 0-1392 0,0 0-336 15,0 0 0-15,-2-4 0 0,-1 0 2032 0,-1 0 336 16,0 0 64-16,1-1 0 0,0-1-1072 0,-2 0-208 16,0 1-64-16,-1 0 0 0,0 1-320 0,-1 1-64 15,-2 1 0-15,1 2-16 0,-4 2 32 0,-2 3 16 16,2 2 0-16,-3 3 0 0,-1 2 192 0,-1 4 32 16,-2 3 16-16,0 6 0 0,1 4 32 0,0 7 0 15,6-4 0-15,0 2 0 0,3 3-688 0,3-2-128 16,3-1-16-16,3-4-16 0,4-2-160 0,4-3 0 15,3 0 144-15,1-4-144 0,7 4 0 0,1-5 0 16,-3-3 0-16,2-5 0 0,-2-4 0 0,4-1 0 0,-1-7 0 0,1-4-128 16,0-1 0-16,2-1 0 15,-2-3 0-15,-1-1 0 0,-2-1 128 0,-2 1 0 16,-1-1 0-16,-2 0 0 0,-6 1 0 0,-1 1 0 0,-2 1 0 0,-3-2 0 16,-1 0 0-16,-2-2 0 0,-2 3 0 0,-2 0 0 15,-1 0 128-15,-2 0 64 0,-1-1 16 0,-2 2 0 16,-1 0-64-16,-1 1-16 0,1 1 0 0,1-1 0 15,1 0-128-15,0 2 128 0,1 0-128 0,-1-1 128 16,2 0-128-16,1 1 0 0,3 1 0 0,5 4 0 16,0 0-368-16,0 0 0 0,0 0 0 0,0 0 0 15,-4 1-1168-15,4-1-224 16,0 0-48-16,0 0-16 0,0 0-1856 0,6 5-368 0</inkml:trace>
  <inkml:trace contextRef="#ctx0" brushRef="#br0" timeOffset="15593.581">22583 13404 33343 0,'5'-11'736'0,"-2"6"160"0,0-1 16 0,1 1 16 16,-1 0-736-16,1-2-192 0,-2 1 0 0,1 1 0 0,-1 0 1632 0,-2 5 288 15,0 0 64-15,0 0 16 0,0 0-144 0,0 0-16 16,3 6-16-16,-1 3 0 0,0 4-544 0,-2 0-128 16,-1 4 0-16,0 3-16 0,-1 4-368 0,1 1-80 15,-2 4-16-15,0-3 0 0,1-5-672 0,1-2 0 0,-1 0 0 0,0-2 0 16,0 1 0-16,1 0 0 16,-1-4 0-16,1-1 0 0,1-1 0 0,0-2 0 15,0-3-160-15,1 1 160 16,1-2-1104-16,-2-6-128 0,0 0-32 0,7-2 0 15,0-4-1456-15,1 0-288 0</inkml:trace>
  <inkml:trace contextRef="#ctx0" brushRef="#br0" timeOffset="15897.88">22646 13313 51135 0,'0'0'1136'0,"0"0"224"16,0 0 48-16,0 0 16 0,0 0-1136 0,0 0-288 0,0 0 0 0,12-6 0 0,-10 1 640 0,3 0 64 15,3 0 0-15,3 1 16 0,2-1-288 0,5 0-64 16,2 1-16-16,3 1 0 0,2 1-352 0,3 1 128 16,-2 2-128-16,0 1 0 0,-2 2 0 0,-2 2 0 15,-4 3 0-15,-1-1 0 0,-4 4 0 0,-3 1 0 16,-1 1 0-16,-2 4 0 0,-3 4 0 0,-2 0 224 16,-3 2-48-16,-1 2-16 0,-4 2 448 0,-2 1 96 15,0-9 0-15,-3 1 16 0,-4-1-400 0,-3 1-64 16,-2-4-32-16,-2 0 0 0,0-3-160 0,-2-2-64 15,1 0 0-15,-1-2 0 0,-3-1 0 0,4-2 0 16,3-3 0-16,4 0 0 0,5-1 0 0,1-3 0 16,4 0 0-16,6 0 0 15,0 0-1408-15,0 0-208 0,3-5-48 0</inkml:trace>
  <inkml:trace contextRef="#ctx0" brushRef="#br1" timeOffset="107641.318">11362 9026 20271 0,'0'0'1792'0,"0"0"-1424"16,0 0-368-16,4-4 0 0,1 0 3136 0,1 1 544 15,1 1 112-15,2 0 32 0,1 0-736 0,1 0-144 16,0 1-16-16,3 0-16 0,1 0-832 0,2 0-160 16,1 1-48-16,2 0 0 0,-1 0-640 0,2-1-128 15,-2 0-16-15,2-1-16 0,-1 0-608 0,1 0-112 16,-1-1-32-16,1 1 0 0,0 1-320 0,1-1 144 15,-1 1-144-15,0 2 0 16,-2 1-512-16,-1-1-192 0,1 3-64 0,-2-1 0 16,-1 2-704-16,-1 0-128 0,-2 0-48 0,-1 0-20560 0</inkml:trace>
  <inkml:trace contextRef="#ctx0" brushRef="#br1" timeOffset="148741.76">15868 8735 17503 0,'-9'3'1552'0,"4"-2"-1232"0,-2 1-320 0,-1 0 0 0,0-1 4896 0,2 0 928 16,0 0 176-16,6-1 32 0,0 0-3776 0,0 0-752 16,0 0-160-16,7-3-16 0,5-2-400 0,5 0-80 15,4 0-16-15,8 0 0 0,5-2 0 0,0 1 0 16,0-1 0-16,3 1 0 0,-2 2-336 0,1 1-80 15,-1 1-16-15,-2 2 0 16,-2 2-1776-16,-3 2-352 0</inkml:trace>
  <inkml:trace contextRef="#ctx0" brushRef="#br1" timeOffset="-204502.98">19184 12027 18431 0,'0'0'816'0,"0"0"160"0,3 4-784 0,1 1-192 0,3-1 0 0,1 1 0 0,2-1 6304 0,3 1 1216 15,4 0 240-15,0-2 48 0,6 1-5280 0,1 1-1056 16,1 0-224-16,4 1-32 16,2 1-272-16,3-2-48 0,3 0-16 0,3 0 0 0,4-1-496 0,-1 1-80 15,-3 0-32-15,-2 0 0 0,-3 1-272 0,-2-1 0 16,-1 0 128-16,-1-2-128 0,-1 0 0 0,-1-1-176 16,-3-1 32-16,0 0 0 15,-3-1-432-15,0 0-64 0,-4-1-32 0,-1-1 0 16,-4 0-1280-16,-2-2-256 0,-3 1-48 0,-3 0-16 15,-4-1-720-15,-2 4-144 0</inkml:trace>
  <inkml:trace contextRef="#ctx0" brushRef="#br1" timeOffset="-204182.425">19968 12020 40319 0,'0'0'1792'0,"0"0"352"0,0 0-1712 0,0 0-432 0,0 0 0 0,0 0 0 15,0 0 1088-15,0 0 144 0,0 0 32 0,5 0 0 16,1 2-752-16,1 1-160 0,2 1-32 0,3-1 0 0,0 1-320 0,4 1 0 16,-1 1 0-16,5-1 0 0,0-3 0 0,-1 1 0 15,-1 0 0-15,-2 0 0 16,-1 1 0-16,0 1 0 0,-4 0 0 0,-2 2 0 0,-3 0 512 0,-2 1 16 15,-2 0 16-15,-4 2 0 0,-3 0 736 0,-1 2 128 16,-3-3 48-16,-2 1 0 0,-3 3-560 0,-2 0-96 16,-3 1-32-16,-3-2 0 0,-2 0-464 0,-1-2-112 15,2-2 0-15,1-1-16 16,2-3-1200-16,3-1-224 0,5-2-48 0,0-2-22560 16</inkml:trace>
  <inkml:trace contextRef="#ctx0" brushRef="#br1" timeOffset="-203490.437">18332 11504 35935 0,'2'-5'784'0,"-1"-2"176"0,1 0 16 0,0-2 48 0,0-1-832 0,-2 0-192 0,-1 0 0 0,-2 2 0 15,-1-2 1680-15,-3 3 304 16,0 1 48-16,-3 2 16 0,-3 1-720 0,-1 2-144 15,-3 4-32-15,-1 1 0 0,1 4-48 0,-3 5-16 0,2 3 0 0,0 5 0 16,0 2-32-16,-1 3-16 0,3 0 0 0,2 2 0 16,2-1-400-16,4-1-64 0,3-1-32 0,5-1 0 15,4 1-288-15,3-1-64 0,4 1-16 0,2-3 0 16,5-1-176-16,6-4 0 0,3-2 0 0,4-4 0 16,3-3 0-16,3-5 0 0,3-1 0 0,-2-5 0 15,-2-2 0-15,-5-1 0 0,-3-3-160 0,-6 0 160 16,-3 0-816-16,-4-1-64 0,-4 2-16 0,-3-2 0 15,-5 2-544-15,-2 1-112 0,-3 1-32 0,-2 1 0 16,-3 1-1520-16,-2 0-304 0,-2 0-64 0</inkml:trace>
  <inkml:trace contextRef="#ctx0" brushRef="#br1" timeOffset="-203219.757">18682 11400 26719 0,'0'0'1184'0,"0"0"240"0,0 0-1136 0,0 0-288 0,0 0 0 0,0 0 0 16,0 8 4032-16,0 3 736 0,0 3 160 0,1 2 16 15,-1 5-2976-15,1 1-608 16,0 3-112-16,0 0-32 0,0 2-752 0,-1-2-144 15,1 0-48-15,0-3 0 0,-1 0-80 0,1-1-32 0,0 1 0 0,1-2 0 16,0 1-160-16,0-3 0 0,1 0 0 0,0-3 0 31,0-2-1104-31,1-3-256 0,1-4-48 0,2-3-12704 0,1-4-2528 0</inkml:trace>
  <inkml:trace contextRef="#ctx0" brushRef="#br1" timeOffset="-202947.016">18779 11323 19343 0,'-12'0'848'0,"6"0"192"0,-2 0-832 0,1 0-208 16,1 0 0-16,2 0 0 0,4 0 7056 0,0 0 1376 15,0 0 272-15,6 0 48 0,3 1-6336 0,3 1-1264 16,4 1-256-16,2 2-64 0,3 2-512 0,0 3-96 16,0 1-32-16,0 5 0 0,0 3-192 0,-3 1 0 15,2 3 0-15,-2 2 0 0,-2-1 0 0,-1 3 0 16,-3-2 0-16,-1 0 0 0,-4-2 0 0,-3 0 0 15,-3-3 0-15,-2 1 0 0,-5-2 480 0,-2 1 0 16,-4-1 0-16,-1 1 0 0,-4 0 160 0,-2-1 16 16,-5 0 16-16,-1-4 0 0,-4-1-496 0,1-5-176 15,1-2 0-15,1-3 144 0,3-3-144 0,4-3-192 16,3-4 32-16,7-2 16 16,4-6-2208-16,5 0-432 0</inkml:trace>
  <inkml:trace contextRef="#ctx0" brushRef="#br1" timeOffset="-199285.185">11008 13621 21183 0,'0'0'1888'0,"0"0"-1504"16,0 0-384-16,0 0 0 0,-6-3 3472 0,-1 2 624 15,-1 0 128-15,-2 2 32 0,-2 0-1808 0,-1 2-352 16,0 0-80-16,0 1-16 0,0 2-848 0,-1 1-160 16,2-1-32-16,-1 3-16 0,2 1 48 0,1-1 16 15,2-2 0-15,-1-1 0 0,2 1-496 0,1 0-112 16,3-2-16-16,1-1 0 0,3 0-144 0,3 1-48 16,3-3 0-16,3 1 0 0,3-3 32 0,4 1 0 0,2 0 0 0,1 0 0 15,3 2-432-15,-2 0-96 16,-2 1-16-16,-1 3 0 0,-1 2 512 0,-2 3 80 0,-5 2 32 0,-2 4 0 15,-3 3-304-15,-3 1 0 0,-4 1 0 0,-3 2 0 16,-3 0-320-16,-2 2 0 0,-4-5-16 0,-2 1 0 16,0-5 336-16,0 1 128 0,1-5 0 0,0-3 0 15,0-2 0-15,2-2-128 0,1-3 192 0,0-2-64 0,1-3-128 16,1-2-176-16,3-2 48 0,1-3 0 16,1-2-1184-16,3-1-224 0,2-2-64 15,2-2 0-15,2 0-2128 16,1-1-432-16</inkml:trace>
  <inkml:trace contextRef="#ctx0" brushRef="#br1" timeOffset="-199059.279">11207 13595 36863 0,'0'0'816'0,"0"0"160"0,0 0 48 0,3 5 0 0,-3-5-832 0,2 7-192 0,0 2 0 0,0 2 0 16,0 0 1728-16,-1 0 320 0,0 2 48 0,0 1 16 16,1-1-1040-16,-1 4-208 15,-1 2-32-15,0-2-16 0,0 3-544 0,0 0-96 16,1 0-32-16,-1-1 0 0,0 0-304 0,0-2-64 16,0-2-16-16,0-2 0 15,2-3-1328-15,-2-1-272 0,0-5-48 0</inkml:trace>
  <inkml:trace contextRef="#ctx0" brushRef="#br1" timeOffset="-198916.292">11160 13752 40767 0,'0'0'896'0,"0"0"192"0,0 0 48 0,0 0 0 0,5 2-912 0,1 1-224 0,0-3 0 0,0 2 0 16,1-1 960-16,-1 1 128 0,1-2 48 0,1 0 0 15,1 0-1136-15,1-3-240 0,1-1-32 0,0 1-12848 16,3-2-2576-16</inkml:trace>
  <inkml:trace contextRef="#ctx0" brushRef="#br1" timeOffset="-198685.032">11403 13757 24879 0,'-2'15'1088'0,"2"-7"256"0,-1 3-1088 0,0 0-256 0,0 1 0 0,1 0 0 0,-1 1 3936 16,0 1 736-16,0-1 128 0,0-1 48 0,0 0-2896 0,1-1-576 16,1-3-112-16,0-1-32 0,-1-7-592 0,0 0-128 15,0 0-32-15,5-3 0 0,0-2-192 0,0-3-32 16,0-2-16-16,0-3 0 0,-2-1 0 0,1 0 0 15,0-3 0-15,-1 3 0 0,1-1-80 0,1 1-16 16,-1 1 0-16,1 1 0 0,0 1 16 0,0 1 0 16,0 1 0-16,-1 2 0 0,2 0-160 0,-1 3 0 15,0 0 0-15,1 0 128 0,1 0-128 0,0 2 0 16,-1-2 0-16,2 1 0 16,0 1-1344-16,1 1-208 0,0-1-48 0,0 1-12640 0,0 0-2528 0</inkml:trace>
  <inkml:trace contextRef="#ctx0" brushRef="#br1" timeOffset="-198434.757">11701 13728 30399 0,'0'0'1344'0,"0"0"288"0,0 0-1312 0,0 0-320 0,0 0 0 0,0 0 0 15,0 0 2096-15,0 0 336 0,-6 0 80 0,-1 2 16 16,1 0-800-16,1 0-176 0,-1 3-16 0,1 2-16 0,0 2-592 0,0 2-112 16,0 3-32-16,2 1 0 0,0 2-336 0,2-1-80 15,0 2-16-15,2-1 0 0,0-2-224 0,2-1-128 16,1-2 128-16,2-4-128 15,3-2 0-15,-1-3 0 0,0-2 0 0,0-4 0 0,1-3-256 0,-1-1 16 16,-1-3 16-16,0-1 0 0,0-2 16 0,-1 0 0 16,-1-2 0-16,-1-1 0 0,-2 1 208 15,-1 2 0-15,0 0 0 0,-1 2 0 0,0 0 0 0,-1 0 0 16,0 0 0-16,0 2 0 16,1 1-1152-16,-1 2-192 0,0-1-48 0,1 2-11856 15,0 5-2384-15</inkml:trace>
  <inkml:trace contextRef="#ctx0" brushRef="#br1" timeOffset="-198185.283">11818 13893 21183 0,'0'0'1888'0,"0"0"-1504"15,0 0-384-15,0 0 0 0,0 0 4320 0,6-4 800 16,0-2 144-16,0-3 48 0,1-3-3072 0,1-1-592 16,1 0-128-16,1-2-32 0,0 0-912 0,1-1-176 0,0 1-32 0,-1 2-16 15,2-1-352-15,-1 3 128 16,-2 2-128-16,0 2 0 0,-1 1 0 0,-1 3 0 15,0 1 0-15,-1 3 0 0,-1 2 0 0,0 3 0 0,-3 1 0 0,0 2 0 16,-1 5 576-16,-1 2 64 0,0 0 0 0,-1 3 0 16,-1 1-256-16,0-2-32 0,0 1-16 0,1-1 0 15,1-3-336-15,-1-1 144 0,1-3-144 0,1-1 0 16,1-4-832 0,-2-6-256-16,0 0-64 0,6 0-13184 0,-1-4-2640 0</inkml:trace>
  <inkml:trace contextRef="#ctx0" brushRef="#br1" timeOffset="-197734.553">12168 13714 27647 0,'0'0'2448'0,"0"0"-1952"16,-4 6-496-16,-1-1 0 0,0-2 4016 0,2 1 704 16,-1 2 144-16,1 0 16 0,0 2-3264 0,2-2-656 15,0 1-128-15,1 1-16 0,0-1-624 0,2 2-192 16,2-1 0-16,-1 0 0 15,1-1-448-15,0-1-208 0,3-2-48 0,0-1 0 16,-1 0-1840-16,1-2-368 0,1-2-80 0,1-1-16 16,1-1 1184-16,-2-1 224 0,-1-3 64 0,1 0 0 15,0-1-256-15,-1 0-64 0,-2-2 0 0,1 2 0 16,-2 1 992-16,0 0 192 0,-3 0 32 0,0 1 16 0,-1 1 1840 0,0 5 384 16,-2-5 64-16,-1 3 0 0,-1 0 576 0,0 2 96 15,4 0 32-15,-6 1 0 0,-1 0-224 0,-1 1-32 0,3 1-16 0,0 0 0 16,1 1-1168-16,1 0-224 0,1 1-64 0,2 1 0 15,-1 1-272-15,2 2-64 0,-1 0-16 0,3 1 0 16,0 1-144-16,2 2-16 0,1 0-128 0,-1 3 192 16,0 1-192-16,0 0 128 0,1 1-128 0,0-2 0 15,-3 0 144-15,1-1-144 0,-1 2 128 0,-1-1-128 16,0 1 320-16,-1-2-32 0,-2 2 0 0,-1-3 0 16,-1 0 288-16,0 0 64 0,-1 0 16 0,1-1 0 15,-5 3-80-15,0-1-32 0,-1-3 0 0,0-1 0 16,0-2-224-16,1-2-32 0,0-2-16 0,1-3 0 15,-2-4-272-15,1 0 0 0,2-3 128 0,-1-3-128 16,1-2-208-16,2 0-112 0,1-2 0 0,3-2-16 16,0 0-1696-16,2-2-336 0,2-3-64 0,2-2-18208 15</inkml:trace>
  <inkml:trace contextRef="#ctx0" brushRef="#br1" timeOffset="-197525.389">12424 13600 44511 0,'0'0'976'0,"0"0"208"0,0 0 32 0,0 0 48 0,0 0-1008 0,0 0-256 16,0 0 0-16,0 0 0 0,3 6 1440 0,-1 1 240 15,-1 1 48-15,0 2 16 0,0 2-880 0,0 0-176 16,-2 3-48-16,0 0 0 0,0 2-400 0,0 3-96 16,-1 0-16-16,1 3 0 0,-1 1-128 0,0 0 0 15,1 2 0-15,1-2 0 16,0-2-1280-16,1 0-144 0,1-3-32 0,1-3 0 15,0-3-1344-15,0-2-272 0,0-3-48 0</inkml:trace>
  <inkml:trace contextRef="#ctx0" brushRef="#br1" timeOffset="-197335.321">12544 14063 45263 0,'0'0'2000'0,"0"0"432"0,0 0-1952 0,4-6-480 0,0-1 0 0,1-3 0 0,1-2 2000 0,-1-2 304 15,2-3 64-15,0-1 16 0,0-3-1360 0,2-3-288 16,2-2-48-16,-2 6-16 0,2-2-512 0,0 0-160 16,0 2 0-16,-1 3 0 15,1 1-896-15,-1 1-272 0,0 3-64 0,0-3-14720 16,0 3-2944-16</inkml:trace>
  <inkml:trace contextRef="#ctx0" brushRef="#br1" timeOffset="-197194.444">12661 13830 15663 0,'0'0'688'0,"-4"1"144"0,-1-1-656 0,-1-3-176 16,0-3 0-16,1-1 0 0,-2-3 7808 0,0-1 1536 15,0-3 320-15,0-2 48 0,-1 0-7536 0,1 2-1520 16,0 0-288-16,1-2-64 16,2 2-1504-16,0 1-288 0</inkml:trace>
  <inkml:trace contextRef="#ctx0" brushRef="#br1" timeOffset="-196354.016">13449 13666 20271 0,'0'0'896'0,"-3"-1"192"0,-3 1-880 0,-1 0-208 16,-1 0 0-16,-2 3 0 0,-1 2 4400 0,-2 1 832 0,-1 2 160 0,-4 3 48 16,-2 3-3584-16,1 2-720 15,3 1-144-15,-1 3-32 0,2 0-128 0,4 2-16 0,0-2-16 0,6-2 0 16,0 1-320-16,3-2-64 0,1 1-16 0,4-5 0 15,2 1-400-15,3-4 0 0,3-2 0 0,2-4 0 32,2-3-656-32,3-3-176 0,2-2-16 0,3-3-16 15,1-2-2016-15,1-1-384 0</inkml:trace>
  <inkml:trace contextRef="#ctx0" brushRef="#br1" timeOffset="-196093.91">13636 13796 35871 0,'0'0'1600'0,"-4"0"320"0,-3 0-1536 0,1 1-384 0,-2 0 0 0,-1 1 0 16,1 1 1568-16,0 1 240 0,2 1 48 0,-2 2 16 16,1 0-960-16,2 2-192 0,1 2-32 0,3-1-16 0,2 0-448 0,1 2-96 15,2 0 0-15,2 0-128 16,1-2 0-16,0-1 0 0,3-2 0 0,0-3 0 16,0-2 0-16,1-3 0 0,-2-1-208 0,1-2 80 15,-1-1-96-15,-1-1-16 0,-1-1 0 0,-2 0 0 0,0-2 240 0,-1-1 0 16,-2-1 0-16,-1 1-144 0,-1-1 144 0,-2-1 0 15,-1-1 0-15,-1 4 0 0,0-2 0 0,0 2 0 16,-1 1 0-16,0 1 128 0,1 1-128 0,1 2-192 16,1-1 64-16,2 5 0 15,0 0-2080-15,0 0-416 0,-1-5-64 0,1 5-14016 0</inkml:trace>
  <inkml:trace contextRef="#ctx0" brushRef="#br1" timeOffset="-195834.25">13734 13855 20271 0,'0'6'1792'0,"0"-1"-1424"0,-1 2-368 0,2 1 0 15,0-2 3680-15,0 0 672 16,-1-6 128-16,0 0 16 0,0 0-2448 0,0 0-512 16,0 0-80-16,5-1-32 0,2-2-976 0,1-4-192 15,-2-4-32-15,3-2-16 0,2-3-48 0,0-1-16 16,0 1 0-16,1-1 0 0,0 1-144 0,4-2 0 0,-2 1 0 0,-1 4 0 16,0 2 0-16,-4 3 0 0,-1 2 0 0,-1 2 0 15,-1 2 240-15,-1 2-48 0,-5 0 0 0,4 5 0 16,-1 0 480-16,-2 4 96 0,-1 1 0 0,-1 2 16 0,0 5-240 0,0 3-48 15,-1 1-16-15,1 3 0 16,0 0-320-16,1-1-160 0,1-1 160 0,2-3-160 0,1-3 0 0,0-4 0 16,0-5 0-16,2-2 0 15,1-2-1344-15,0-4-384 0,1-3-64 0,-1-3-17952 16</inkml:trace>
  <inkml:trace contextRef="#ctx0" brushRef="#br1" timeOffset="-195550.64">14085 13686 40831 0,'0'0'1808'0,"0"0"368"0,0 0-1728 0,0 0-448 16,-3 3 0-16,0 3 0 0,0 1 1328 0,0-1 176 15,0 3 32-15,2 2 16 0,-1 0-800 0,0 3-176 16,1 7-16-16,0-1-16 0,1 3-368 0,1-6-176 16,0 3 160-16,2-1-160 0,0-1 0 0,2-1 0 15,1-4 0-15,1-2 0 0,-1-2-320 0,3-1-64 16,0-5-16-16,0-2 0 0,-2-3 0 0,-2-3 0 15,1-4 0-15,0-2 0 0,0-1 400 0,0-1-128 16,0-4 128-16,1 0 0 0,-1 1 0 0,-1 0 304 0,0 1-48 0,0 1-16 16,0 2 48-16,2-3 16 0,-2 2 0 0,1 2 0 15,1 1-176-15,0 1-128 0,0 3 144 0,0-3-144 16,1 3 0-16,1 0 0 0,1 0 0 0,-1 0 0 31,-1 1-928-31,0 0-224 0,0 0-64 0,-1 0-18784 0</inkml:trace>
  <inkml:trace contextRef="#ctx0" brushRef="#br1" timeOffset="-195218.054">14332 13762 20271 0,'0'0'1792'0,"-3"4"-1424"16,0 0-368-16,-1 0 0 0,1 1 3824 0,1 0 688 15,0-2 144-15,1 2 16 0,2 0-2512 0,2 0-512 16,2-1-112-16,2-1 0 0,3 0-1040 0,1-3-208 15,2 0-32-15,-1 0-16 0,2 0-240 0,1-3 0 16,-3 1 0-16,0 0 0 0,0-1 0 0,0 0 0 16,-2-1 0-16,0 0 0 0,0-1 0 0,-1 0-192 15,-2 0 48-15,-1-1 0 0,-1 0-96 0,1 0-16 16,-3 0 0-16,-1-2 0 0,-1 1 256 0,-3 2 0 16,-1 0 0-16,-2 1-144 0,-1 1 144 0,1 1 0 15,-2 1 160-15,-1 1-160 0,-1 3 256 0,0 0-32 16,1 4-16-16,-2-2 0 0,-1 3 64 0,1 2 16 15,1 2 0-15,3 2 0 0,0 1-48 0,2 0-16 0,1-1 0 0,3-1 0 16,1 1-224-16,2 0 0 16,3-1 0-16,0 0 0 0,2-1 0 0,1-4 0 15,1-2-208-15,1-3 64 16,0-3-2960-16,2-1-592 0</inkml:trace>
  <inkml:trace contextRef="#ctx0" brushRef="#br1" timeOffset="-195038.625">14685 13681 28559 0,'0'0'2544'0,"-3"3"-2032"0,-1 0-512 0,0 0 0 0,0 2 3648 0,1 0 640 16,0 0 128-16,2 2 32 0,0 2-2688 0,2 4-544 15,1 0-96-15,2 2-32 0,1 2-704 0,2 0-160 16,1 1-32-16,0-4 0 0,1 3-192 0,1 0 0 16,0-1 0-16,3 0 0 15,-2-2-976-15,1-2-240 0,-1-1-64 0,2 1 0 16,0-4-1856-16,-3-4-384 0</inkml:trace>
  <inkml:trace contextRef="#ctx0" brushRef="#br1" timeOffset="-194870.759">14584 13993 21183 0,'-5'4'1888'0,"0"1"-1504"0,-1 0-384 16,6-5 0-16,0 0 5216 0,0 0 976 15,0 0 192-15,0 0 32 0,8-3-3920 0,1-3-768 16,2-1-176-16,3-6-16 0,3-1-544 0,1-2-96 15,4-4-32-15,2-1 0 0,1-4-576 0,-1 2-112 16,-1 0-32-16,-1 4 0 16,0-2-1744-16,-3 1-368 0</inkml:trace>
  <inkml:trace contextRef="#ctx0" brushRef="#br1" timeOffset="-192641.23">14956 14094 23951 0,'0'0'2128'0,"0"0"-1696"15,0 0-432-15,0 0 0 0,0 0 3248 0,0 0 560 16,0 0 112-16,0 0 32 0,5-5-1376 0,0 0-272 16,0 1-48-16,2-2-16 0,2-1-1488 0,0-1-304 15,1-1-64-15,0-1-16 0,0 0-240 0,-2-1-128 16,1 0 128-16,-1 0-128 15,0 0-768-15,-1 0-208 0,-1 0-48 0,-1 0-19200 0</inkml:trace>
  <inkml:trace contextRef="#ctx0" brushRef="#br1" timeOffset="-188759.129">15831 13776 12895 0,'0'0'576'0,"0"0"112"0,4 0-560 0,-1-2-128 0,-1-1 0 0,-2 3 0 15,0 0 4944-15,0 0 960 0,-5-2 192 0,-1 1 48 16,-2 0-3712-16,-2 2-720 0,-4 2-160 0,-1 2-16 0,1 0-832 0,-2 3-144 16,0-1-48-16,2 1 0 0,0 0-80 15,3-2-32-15,2-2 0 0,2 0 0 16,7-4-112-16,0 0-32 0,0 0 0 0,0 0 0 0,0 0-256 0,0 0 0 15,5 0 0-15,2 0 0 0,0 0 256 0,4 1 64 16,0 1 0-16,1 1 0 0,-1 1-96 0,1 1-16 16,-1 1 0-16,-3 2 0 0,-2 1-208 15,0 4 0-15,-2 2 0 0,-1 1 0 0,-1 3 512 0,-3 0 48 16,-2-1 16-16,-4 5 0 0,2-8-128 0,-3 1 0 16,-1-1-16-16,-1-2 0 0,0 0-48 0,1-1 0 15,-1 0 0-15,0-4 0 0,-2 2-256 0,3-3-128 16,2-3 128-16,1-1-128 15,0-3-448-15,6 0-192 0,0 0-16 0,-1-8-16 16,1 0-1808-16,3-1-352 0,3 0-80 0</inkml:trace>
  <inkml:trace contextRef="#ctx0" brushRef="#br1" timeOffset="-188262.231">15995 13855 29487 0,'0'0'2624'0,"0"0"-2112"15,-4 1-512-15,0 1 0 0,4-2 3088 0,0 0 512 0,0 0 112 0,-3 4 0 16,2 0-1920-16,-1 1-400 0,0 2-80 0,1 2-16 16,0 1-736-16,0 1-160 0,-1 2-16 0,0 2-16 15,1-2-32-15,0 1 0 0,0-2 0 0,0 0 0 16,1-2-144-16,1 0-48 0,2-1 0 0,1-2 0 0,0-1-144 0,0-1 0 16,0-1 0-16,0-2 0 0,-4-2 0 0,4 1 0 15,0-1 0-15,1-1 0 0,0-3 0 0,1-2 0 16,-1-1 0-16,3-8 0 0,1-2 0 0,-1-6 128 15,1-1-128-15,0-2 0 0,1 1 0 0,0 3 0 16,-2 2 128-16,1 3-128 0,-1 4 0 0,0 4 0 16,-1 1 0-16,-1 4 0 0,-6 4 0 0,0 0 160 15,3 10-160-15,-2 6 160 0,-2 7 160 0,-2 4 48 16,-1 1 0-16,0-1 0 0,1-2-32 0,-1-1 0 16,1-3 0-16,0-1 0 0,0-3-80 0,1-3-32 15,0-1 0-15,2-2 0 0,1-3-224 0,1-1 128 16,-2-7-128-16,0 0 0 0,6 1 0 0,1-2 0 15,-1-2 0-15,1-2 0 0,-1-3 0 0,2-3 0 16,2-3 0-16,1-2 0 0,1-5 0 0,-1-1 0 16,3-4 0-16,0 3 0 0,2-5 0 0,-1 5-128 15,-3 4 128-15,-2 5-160 0,-1 5 160 0,-2 2-128 0,-2 4 128 16,-5 3-128-16,3 6 128 0,-2 4 0 16,-3 4 0-16,-1 3 0 0,-1 2 0 0,-2 0 0 15,0 0 0-15,0-3 0 0,1-1 0 0,0-1 0 0,2-5 0 0,2-1 0 31,1 0-816-31,3-3-176 0,1 0-32 0,2-3-16 0,2-1-1984 0,3-3-400 16,2-2-80-16</inkml:trace>
  <inkml:trace contextRef="#ctx0" brushRef="#br1" timeOffset="-187926.729">16510 13807 41695 0,'0'0'912'0,"0"0"192"0,0 0 48 0,0 0 16 0,0 0-928 0,0 0-240 0,0 0 0 0,0 0 0 0,0 0 1120 0,0 0 176 15,0 2 48-15,-6 7 0 0,1 1-192 0,0 2-48 16,0 3 0-16,1 2 0 0,-1 3-480 0,0 0-112 16,1 2 0-16,1-2-16 0,1 0-224 0,1 2-32 15,3-2-16-15,2-2 0 0,1-2-224 0,3-4 0 16,1-1 0-16,4-4 0 0,2-3 0 0,0-1 0 16,4-3 0-16,0-3 0 0,-3-1-208 0,2-2 64 15,-2-1 16-15,-2-1 0 0,0-1-80 0,-4-1-16 16,0 0 0-16,-2-1 0 0,-3 0 224 0,-3 1 0 15,-3 3-160-15,-2-2 160 0,-3 1 0 0,-2 2 0 16,-1-1 0-16,-6 0 128 0,-2 2-128 0,1 1 160 16,-2 1-160-16,2 2 160 0,2-2-160 0,2 1 0 15,3 0 0-15,1 0 0 0,3-2 0 0,2-1-144 16,3-2 0-16,3-1 0 16,4 0-2064-16,4-2-416 0,2 1-64 0,3-1-17504 0</inkml:trace>
  <inkml:trace contextRef="#ctx0" brushRef="#br1" timeOffset="-187629.196">16931 13818 39615 0,'0'0'1760'0,"-5"2"352"0,0 0-1680 0,-2 2-432 0,0 1 0 0,-3 1 0 16,-1 1 1920-16,0 2 288 0,-2 2 64 0,-2 4 16 16,0 3-1120-16,-1 0-208 0,0 3-64 0,4-3 0 15,1 2-448-15,3-1-80 0,3-2-32 0,3 1 0 16,5-5-336-16,5 1 144 0,5-4-144 0,4-1 0 15,3-3 0-15,1-3 0 0,2-3-240 0,6-3 80 16,-6-1-464-16,-2-2-80 0,1-2-32 0,-2-2 0 16,-1-2-128-16,-3 0-32 0,-2-3 0 15,-2-2 0-15,-2 0 1056 0,-4-1 208 0,-1 1 32 0,-2-4 16 0,-4 3 512 0,-2 1 96 16,-3 2 32-16,-3 3 0 0,-2 0-320 0,-2 2-64 16,0 2-16-16,-1 1 0 0,0 1-432 0,2 0-96 15,1 1 0-15,2 1-128 0,0 0 0 0,2 1 0 16,2 1-240-16,5 2 80 15,0 0-2016-15,1-5-416 0,3 1-80 0,2 0-18464 16</inkml:trace>
  <inkml:trace contextRef="#ctx0" brushRef="#br1" timeOffset="-187426.119">17347 13598 31327 0,'0'0'2784'0,"-4"7"-2224"0,0-2-560 0,0 3 0 15,0 1 4176-15,0 2 736 0,0 0 144 0,3 5 16 16,-2 0-3376-16,0 2-672 0,-1 3-144 0,0 2-32 16,1 4-592-16,1-3-112 0,0 3-16 0,1 3-128 15,0-2 0-15,1 0 0 0,1-4 0 0,0-2-192 16,1-2-720 0,1 1-144-16,0-6-32 0,0-1 0 0,-1-6-1008 0,-1-2-208 0,-1-6-32 0,0 0-10720 15,0 0-2160-15</inkml:trace>
  <inkml:trace contextRef="#ctx0" brushRef="#br1" timeOffset="-187264.751">17188 13812 18431 0,'0'0'1632'0,"5"2"-1312"16,1 1-320-16,3 0 0 0,1-1 3136 0,1 3 544 15,1 1 112-15,0 0 32 0,0 0-1792 0,-1 1-368 16,-1 0-64-16,2-2 0 0,-2 2-704 0,0-4-128 16,-1 0-16-16,1-1-16 0,1-2-416 0,1-3-64 15,0-2-32-15,2-3 0 0,0-3-224 0,-2-2 0 16,3-4 0-16,-1 1-160 15,0-1-1632-15,0 0-336 0,0-1-64 0,-1 0-8672 16,-3 2-1728-16</inkml:trace>
  <inkml:trace contextRef="#ctx0" brushRef="#br1" timeOffset="-186978.85">17537 13648 20271 0,'-7'9'896'0,"3"-3"192"0,-1 2-880 0,-1 1-208 16,0 0 0-16,0 4 0 0,2-1 4496 0,2 2 864 16,-1 0 160-16,0 3 48 0,1 1-3648 0,1 2-704 0,0 1-160 0,1-4-32 15,-1 2-384-15,1 0-64 0,1 1-32 0,0-2 0 16,-1 0 64-16,1-2 16 0,0-3 0 0,2 0 0 15,1-5-128-15,1-1-32 0,2-5 0 0,2-1 0 16,1-4-336-16,2-4-128 0,1-4 0 0,2-4 0 16,2-4 144-16,-2-3-144 0,2 0 128 0,2-5-128 15,0 3 0-15,-2 2 128 0,-2 1-128 0,0 5 0 16,-3 3 352-16,-1 3-16 0,-1 0 0 0,-1 4 0 16,-2 2 192-16,0 3 48 0,-2 2 0 0,-1 4 0 15,-2 2 64-15,0 6 32 0,-2 4 0 0,-2 6 0 16,-1 5-208-16,1 3-32 0,0 0-16 0,1-2 0 15,0-1-416-15,1-5 0 0,0-2 0 0,2-5 0 16,-1-1-656 0,3-3-224-16,1-3-32 0,1-1-16 0,1-2-2416 0,-1-3-496 0</inkml:trace>
  <inkml:trace contextRef="#ctx0" brushRef="#br2">20388 13575 13071 0,'0'0'576'0,"0"0"128"0,0 0-576 0,0 0-128 15,0 0 0-15,0 0 0 0</inkml:trace>
  <inkml:trace contextRef="#ctx0" brushRef="#br1">20598 13514 5519 0,'0'0'240'0,"0"0"64"0,0 0-304 0,0 0 0 0,0 0 0 0,0 0 0 15,-1-4 4880-15,1 4 928 0,0 0 176 0,-2-5 32 0,2 5-3760 0,-1-5-752 16,0-1-160-16,0 0-16 0,1 0-464 0,0 1-96 16,0 1 0-16,1-1-16 0,1 1-240 0,0-3-64 15,0 2 0-15,0-1 0 0,0-1-112 0,0-1-16 16,-1 3-16-16,0-1 0 0,0-2-16 0,0 1 0 15,-1 2 0-15,1 0 0 0,-1 0 112 0,1 0 32 16,-1 0 0-16,0 0 0 0,0 0-112 0,1-1-32 16,-1 0 0-16,0 0 0 0,0 0 32 0,1 0 0 15,0 0 0-15,-1-1 0 0,0 0-96 0,0 1-16 16,0 0 0-16,0 0 0 0,-1-1 0 0,1 2 0 16,0 0 0-16,0-2 0 0,0 1-48 0,0 0-16 15,0 2 0-15,0-3 0 0,-1 0-16 0,1 0 0 16,0 1 0-16,0-1 0 0,0-1-128 0,0-1 160 0,0 1-160 0,0-2 160 15,-1-4-160-15,1 0 0 0,0 0 144 0,0-2-144 16,0 0 128-16,0 1-128 0,0-1 128 0,1 1-128 16,-1 2 128-16,1 0-128 0,0 2 160 0,-1 2-160 15,0-2 192-15,0 2-48 0,0 1-16 0,0 0 0 16,0 1-128-16,0 2 0 0,0-1 0 0,0 0 128 16,-1-1-128-16,1 0 0 0,1 0 0 0,-1 2 0 15,0 1 0-15,0-4 0 0,1-1 0 0,0 2 0 16,-2 3 0-16,1-4 0 0,0-1 0 0,0 1 0 15,0 1 0-15,0 0 0 0,0 0 128 0,0 0-128 16,0 1 0-16,0-1 0 0,0-1 0 0,0 1 0 0,-1 1 0 0,1-2 160 16,0 2-160-16,0 1 160 0,0-2-160 0,0 1 192 15,0-2-192-15,0 0 192 0,0 0-192 0,0 0 0 16,1-1 144-16,0-1-144 0,-1-1 0 16,0 0 0-16,0-2 0 0,0 0 0 0,0 0 0 0,0 2 0 15,2-1 0-15,-2 1 128 0,-1 2-128 0,1 1 0 16,0-2 0-16,0 2 0 0,-1 2 0 0,1-1 0 15,0-1 0-15,0 2 0 0,0 6 0 0,-1-7 0 16,1-2 0-16,0 1 0 0,0 1 0 0,0 0 0 16,0 0 0-16,0 0 0 0,0 1 0 0,0-2 0 15,0 2 0-15,0 0 0 0,0 0 0 0,0 6 0 16,0 0 0-16,0-6 0 0,0-3 0 0,0 1 0 16,-1 2 0-16,0 1 0 0,0 0 0 0,1 5 0 0,0 0 0 0,-1-5 128 15,-1 0-128-15,2 5 0 16,-2-4 0-16,0 1 0 0,-1-2 0 0,3 5 0 15,-3-5 0-15,3 5 128 0,-3-4-128 0,1-1 0 0,0-3 0 0,0 1 0 16,1 0 0-16,0-1 0 16,-1-3 0-16,1 2 0 0,0 2 0 0,0 0 0 0,0-1 0 0,1 2 0 15,-1 1 0-15,1 5 0 0,0 0 0 0,0 0 0 16,-1-5 0-16,1 5 0 0,0 0 0 0,0 0 0 16,0 0 0-16,0 0 0 0,0 0 0 0,0 0 0 15,0 0 0-15,0 0 0 0,0 0 0 0,0 0 0 16,-1-5 0-16,1 5 0 0,0 0 0 0,0 0 0 15,0 0 0-15,0 0 0 0,0 0 0 0,0 0 0 16,0 0 0-16,0 0 0 0,0 0 0 0,0 0 0 16,0 0 0-16,6 0 0 0,1 0 0 0,-1 1 0 0,-6-1 0 0,8 2 0 15,0-1 0-15,0 0 0 0,-1 0 0 0,1 0 0 16,1 0 0-16,0 1 128 0,1-2-128 0,0 0 0 16,1 0 0-16,1-2 0 0,1 1 0 0,-2 1 0 15,3 0 0-15,0 0 0 0,-1 0 0 0,1 0 0 16,-1 1 0-16,-1 1 0 0,2-1 0 0,-1 1 0 15,0-2 0-15,-1 0 0 0,1 2 0 0,-1-2 0 16,-1 0 0-16,1 0 0 0,-1 0 0 0,-1-2 128 16,-1-1-128-16,1 0 0 0,1 0 0 0,1 0 0 15,-1-1 0-15,1 1 128 0,-1 0-128 0,1 0 0 16,0-1 0-16,1 1 0 0,-2 0 0 0,-1 3 0 16,-1-2 0-16,1 1 0 0,0 0 0 0,1 1 0 15,-1 0 0-15,0 0 128 0,1-1-128 0,3 0 0 16,-2 0 0-16,1-1 0 0,0 1 0 0,-1 0 0 15,-2 0 0-15,2 0 0 0,-1 0 0 0,0 0 0 0,-2 0 0 0,3 0 0 16,-1 0 0-16,0 1 0 16,-2-2 0-16,1 0 0 0,-2 1 0 0,-1 1 0 15,1-2 0-15,-2 2 128 0,-1 0-128 0,1 0 0 16,0 0 0-16,0 0 0 0,-6 0 0 0,6 0 0 0,0 0 0 0,0 0 128 16,-6 0-128-16,6 0 0 0,1-1 0 0,0 1 0 15,0-1 0-15,0 0 0 0,0 0 0 0,0-1 0 16,-7 2 0-16,6-3 0 0,3-1 0 0,-1 1 0 15,-1-1 0-15,-1 1 0 0,1 1 0 0,-2-2 0 16,-5 4 0-16,7-4 0 0,-3 1 0 0,-4 3 0 16,0 0 0-16,0 0 128 0,0 0-128 0,0 0 0 15,0 0 0-15,0 0 128 0,0 0-128 0,0 0 0 16,0 0 0-16,0 0 128 0,0 0-128 0,0 0 0 16,0 0 0-16,0 0 0 0,0 0 0 0,0 0 0 0,0 0 0 0,0 0 0 15,0 0 0-15,0 0 0 0,0 0 0 0,0 0 0 16,0 0 0-16,0 0 0 0,0 0 0 0,0 0 0 15,0 0 0-15,0 0 0 0,0 0 0 0,0 0 0 16,0 0 0-16,0 0 0 0,0 0 0 0,0 0 0 16,0 0 0-16,7 1 0 0,-7-1 0 0,0 0 0 15,0 0 0-15,7 0 0 0,-7 0 0 0,0 0 0 16,6-3 0-16,-6 3 0 0,5-4 0 0,-1 0 0 16,-4 4 0-16,3-4 0 0,-1-2 0 0,0 0 0 15,-1 0 0-15,0 1 0 0,-1-2 0 0,-1 2 0 16,1 0 0-16,0-1 0 0,0 0 0 0,0-1 0 0,-1 0 0 0,1 1 128 15,0-2-128-15,0 2 0 16,0-1 0-16,1 1 0 0,0-2 0 0,0 0 0 0,0 1 0 0,0-1 0 16,0 0 0-16,-1 0 0 15,1 0 0-15,0-1 0 0,-1 3 0 0,0-1 0 0,0-2 0 0,0 1 0 16,0 2 0-16,0 1 0 0,0-5 0 0,0 4 0 16,0 1 0-16,0-2 0 0,0-1 0 0,1-1 0 15,0 1 0-15,0 2 0 0,1-3 0 0,0 1 0 16,0-2 0-16,-1 1 0 0,0 1 0 0,0-1 0 15,0-1 0-15,0-1 0 0,1 0 0 0,0 2 0 16,0 1 0-16,0-2 0 0,-1 2 0 0,1-2 0 16,-1 2 0-16,0-1 0 0,0 0 0 0,0 0 0 15,-1-1 0-15,1 1 0 0,0 0 0 0,0 1 0 16,0 0 0-16,0 0 0 0,0 1 0 0,0 0 0 16,0-1 0-16,0 0 0 0,0 0 0 0,1 0 0 0,0 1 0 15,0-1 0-15,0-1 0 0,1 0 0 0,0-1 0 0,0 2 0 16,0-2 0-16,0 0 0 0,-1 1 0 0,0 1 0 15,-2-1 0-15,1 1 0 0,0 0 0 0,0 0 0 16,1 1 0-16,-2 0 0 0,0 0 0 0,-1 0 0 16,0 1 0-16,0-2 128 0,0 0-128 0,0 2 0 15,-1-2 0-15,1 1 0 0,0 1 0 0,0 0 0 16,-1 1 0-16,1 0 0 0,0 1 0 0,1 4 0 16,0 0 0-16,0 0 0 0,0 0 0 0,0 0 0 15,0 0 0-15,0 0 0 0,0 0 0 0,0 0 0 16,0 0 0-16,0 0 0 0,0 0 0 0,0 0 0 15,2-3 0-15,0-1 0 0,1-1 0 0,-3 5 0 0,4-4 0 16,1 1 0-16,0-2 0 0,0 2 0 0,0 1 0 0,0-2-128 16,0 1 128-16,1-1 0 0,-1 2 0 0,0 0 0 15,-1 1 0-15,2 0 0 0,-1 1 0 0,1 1 0 16,0 0 0-16,0 1 0 16,1 1 0-16,0 0 0 0,0 0 0 0,1 1 0 15,0-2 0-15,0 1 0 0,0-1 0 0,-1 1 0 0,1-2 0 0,0 1 0 16,0-1 0-16,1 0 0 15,0-1 0-15,1 0 0 0,0 0 0 0,-2 0 0 0,1 0 0 0,-1 0 0 16,2 0 0-16,1 0 0 0,-1-1 0 0,-1 1 0 16,-2 0 0-16,2 0 0 0,0 0 0 0,0 0 0 15,-1 0 0-15,0 1 0 0,0-1 0 0,0 0 128 16,1 0-128-16,1 0 0 0,-2 0 0 0,1 0 0 16,0 0 0-16,0 0 0 0,-1 0 0 0,-1 0 0 15,-1 0 0-15,1 0 0 0,-1 0 0 0,-1 1 128 16,1 0-128-16,-1 0 0 0,-5-1 0 0,5 0 0 0,-1 1 0 0,1 0 0 15,0 1 0-15,1-1 128 0,-6-1-128 0,0 0 0 16,6 0 0-16,-6 0 0 0,7-1 0 0,-7 1 0 16,0 0 0-16,6-1 0 0,0 0 0 0,-2 0 0 15,-4 1 0-15,0 0 0 0,4-3 0 0,-4 3 0 16,0 0 0-16,0 0 128 0,0 0-128 0,0 0 0 16,0 0 0-16,0 0 0 0,0 0 0 0,0 0 0 15,0 0 0-15,0 0 128 0,0 0-128 0,0 0 0 16,0 0 0-16,0 0 0 0,0 0 0 0,4-2 0 15,-4 2 0-15,4-2 0 0,-4 2 0 0,0 0 0 0,4-4 0 0,-4 4 0 16,3-3 0-16,0-2 0 0,-2 1 0 0,0 0 0 16,0 0 0-16,-1 0 0 15,0 0 0-15,1-1 0 0,-2-2 0 0,0 1 0 0,-1 1 0 0,0-1 0 16,1 0 0-16,-1 1 0 0,-1 0 0 0,0-1 0 16,1 0 0-16,0-2 0 0,0 1 0 0,1 0 0 15,0 1 0-15,0 2 0 0,2-1 0 0,-1 0 0 16,0-2 0-16,0 2 0 0,0 0 0 0,0 0 0 15,0-1 0-15,0 2 0 0,0-2 0 0,1 1 0 16,0-1 0-16,0 0 0 0,0-1 0 0,1 0 0 16,-1 1 0-16,0-1 0 0,0-1 0 0,0 0 0 15,1 1 0-15,-1-3 0 0,0 1 0 0,0-1 0 16,0 0 0-16,-1 1 0 0,0 0 0 0,1 3 0 16,-2 0 0-16,0 1 0 0,1 5 0 0,-2-4 0 15,2 4 0-15,0 0 0 0,-2-3 0 0,2 3 0 16,0 0 0-16,0 0 0 0,0 0 0 0,0 0 0 0,0 0 0 0,0 0 0 15,0 0 0-15,0 0 0 0,0 0 0 0,0 0 0 16,0 0 0-16,0 0 0 0,0 0 0 0,2-4 0 16,0 0 0-16,0 1-128 0,1-2 128 0,0 1 0 15,-1 0-144-15,1 0 144 0,-3 4 0 0,0 0-144 16,2-4 144-16,-2 4 0 0,0 0 0 0,0 0-128 16,0 0 128-16,0 0 0 0,3-4 0 0,-3 4 0 15,0 0 0-15,4-2 0 0,0 0 0 0,-4 2 0 16,5-2 0-16,0 1 0 0,-5 1 0 0,6 0 0 15,0-2 0-15,0 1 0 0,-1 0 0 0,1 0 0 16,-1-2 0-16,1 2 0 0,-6 1 0 0,7-1-128 16,-7 1 128-16,7 0 0 0,-7 0 0 0,7 1 0 0,-7-1 0 0,7 2 0 15,-7-2 0-15,7 2 0 0,-1 0 0 0,0 1 0 16,-6-3 0-16,7 1 0 16,-7-1 0-16,7 2 0 0,-7-2 0 0,8 2 0 0,-8-2 0 0,7 1 0 15,-7-1 0-15,7-1 0 0,0 1 0 0,-7 0 0 16,0 0 0-16,7-3 0 0,-2 1 0 0,-5 2 0 15,6-2 0-15,-6 2 0 0,7-3 0 0,-7 3 0 16,6-3 0-16,-6 3 0 0,0 0 0 0,4-3 0 16,-4 3 0-16,4-4 0 0,-4 4 0 0,3-4 0 0,0 1 0 15,-3 3 0-15,1-5 0 0,0-2 0 16,-1 0 0-16,1 2 0 0,-1 0 0 0,1-1 0 0,-1 0 0 16,1 1 0-16,1-2 0 0,0 0 0 0,-1 0 0 0,1 1 0 15,0 0 0-15,-1-1 0 0,-2 1 0 0,2 1 0 16,0-2 0-16,-1 7 0 0,0-6 0 0,0-1 0 15,0 0 0-15,0 7 0 0,0-6 0 0,0 0 0 16,0 0 0-16,0 6 0 0,2-7 0 0,0 0 0 16,-1 1 0-16,1-1 0 0,-1 1 0 0,1-1 0 15,-1 0 0-15,0 0 0 0,-1 0 0 0,0 0 0 16,0 7 0-16,0-7 0 0,0 1 0 0,-1 0 0 16,1 6 0-16,-1-7 0 0,1 7 0 0,0 0 0 15,-2-6 0-15,2 6 0 0,0 0 0 0,0 0 0 16,2-7 0-16,-2 7 0 0,0 0 0 0,0 0 0 15,8-4 0-15,-1 2 0 0,-7 2-256 0,8-1 48 16,-8 1 16-16,7 0 0 0,-7 0 192 0,0 0-144 16,0 0 144-16,0 0-128 0,0 0 128 0,0 0 0 15,0 0 0-15,0 0 0 0,0 0 0 0,-7 3-128 16,0-1 128-16,0 0-192 16,0-1-1632-16,7-1-336 0,0 0-64 0,0 0-10400 15,-5 4-2096-15</inkml:trace>
  <inkml:trace contextRef="#ctx0" brushRef="#br0">20657 13646 22799 0,'0'0'1008'0,"0"0"208"0,0 0-960 0,0 0-256 15,1-3 0-15,0-2 0 0,0 0 1392 0,0-1 224 16,1 0 48-16,0 0 16 0,-2-2-528 0,1 1-96 15,1 1-32-15,1-3 0 0,-1 0-256 0,1 0-64 16,-1 1-16-16,0 1 0 0,0-1-96 0,1 0-16 16,0 0 0-16,0-1 0 0,0 1-192 0,0-2-64 15,0-2 0-15,1 0 0 0,0 0-112 0,-1-1-16 0,0-1-16 16,2 0 0-16,0 0-176 0,1 0 192 0,0 1-192 0,2-1 192 16,0 0-192-16,-1 1 0 0,2 2 144 0,-1-2-144 15,-1 0 368-15,0 0 0 0,0 3 0 0,-1-1 0 16,0 0 80-16,0-1 32 0,1 1 0 0,-1-1 0 15,0-2-128-15,0 1-32 0,-2-2 0 0,1 0 0 16,2 0-96-16,-1-3-32 0,0-1 0 0,-1 1 0 16,1-1-192-16,-1 5 176 0,-1-2-176 0,1 0 160 0,1 2-160 0,1-3 0 15,0 1 144-15,0-1-144 0,0-2 0 0,2-3 0 16,1 0 0-16,-1 2 128 0,-1-1-128 0,1 2 0 16,-2-1 0-16,2 1 128 0,0-1-128 0,0 1 0 15,0 1 128-15,-1-1-128 0,0 1 0 0,1 0 144 16,0 1-144-16,1 1 0 0,-1-1 144 0,0 1-144 15,1-1 0-15,-1 2 144 0,0 2-144 0,-1-1 0 16,2 0 0-16,-1 0 0 0,-1 5 128 0,0 0-128 16,-1-4 128-16,1 1-128 0,0 0 160 0,0-3-160 15,0-1 192-15,0 2-192 0,1-8 160 0,2 3-160 0,0 0 128 0,1-1-128 16,-1 0 0-16,1 2 0 16,0-1 128-16,-1 1-128 0,-2 0 0 0,1 2 0 0,0-1 0 0,-1 2 0 15,-1-2 0-15,1 3 0 16,0 0 0-16,-1 2 0 0,-1 1 0 0,0 2 0 0,-1-3 128 0,1 2-128 15,0 0 0-15,0 2 0 0,-2-1 0 0,1 0 0 16,0-1 0-16,-1 0 0 0,1 1 0 0,1-1 0 16,0 0 0-16,0 0 0 0,-1-1 0 0,-1 0 0 15,0-1 0-15,1 0 0 0,1 1 0 0,-1-2 0 16,1 0 0-16,1 1 0 0,-1-2 0 0,0 1 128 16,1 0-128-16,1 1 0 0,0-2 0 0,1 1 0 15,-1 1 0-15,1 1 0 0,-1 0 0 0,1 1 0 16,-2-1 0-16,1 4 0 0,-1-3 0 0,0 0 0 15,0 2 0-15,0 1 0 0,-1 1 0 0,1-2 0 0,0 2 0 16,0-2 0-16,0 1 0 0,0 0 0 0,-1 0 0 0,0-1 0 16,0-1 0-16,0-1 0 0,-1-2 0 0,1 1 0 15,-2-2 0-15,2-2 0 0,-1 1 0 0,0-1 0 16,0 1 0-16,-1 3 0 0,0-3 0 0,0 3 0 16,0 1 0-16,-1 1 0 0,-1 0 0 0,-1 0 0 15,3 0 0-15,-1 2 0 0,-1 2 128 0,0-1-128 16,1-1 0-16,1-2 128 0,-1-1-128 0,0 1 0 15,2 1 144-15,-1 0-144 0,-1 1 0 0,1-1 0 16,1 1 0-16,0 0 0 0,0 1 0 0,-2 0 0 16,0-1 0-16,1-1 128 0,0 2-128 0,1 1 0 15,1-3 0-15,0 3 0 0,0-1 0 0,0 1 0 16,0-1 0-16,0 1 0 0,0 0 0 0,1 0 0 0,0-2 0 16,-1 2 0-16,1-2 0 0,0 1 0 0,0 0 0 0,0 0 0 15,0-1 128-15,-1 0-128 0,1-1 160 0,0-1-160 16,0-1 144-16,0 2-144 15,-1 0 128-15,1 1-128 0,0-1 0 0,0 0 0 0,0-1 0 0,1-1 0 16,0 2 0-16,0-1 0 16,-1 1 128-16,0-2-128 0,0 2 0 0,-1-1 0 15,2-1 0-15,-1 2 0 0,-1-2 0 0,0 2 0 0,0 0 0 16,-1 2 0-16,0-4 0 0,0 2 0 0,0-1 0 16,1 0 0-16,-1 1 0 0,0 0 0 0,-1 0 0 0,2-1 0 15,0 2 0-15,-1 1 0 0,0 1 0 0,0-2 0 16,-1 2 0-16,1 0 0 0,0-1 128 0,0 1-128 15,0-3 0-15,0 2 0 0,2-2 0 0,0 2 128 16,-1 0-128-16,1 1 0 0,1-1 144 0,-1-1-144 16,0 2 0-16,1-1 0 0,-1 0 0 0,2-1 0 0,1 1 0 0,-3 1 0 15,0 0 0-15,4-2 128 0,-1 1-128 0,-1-1 144 16,-1 0-144-16,0 0 160 0,2-1-160 16,-1 2 0-16,-1 1 0 0,-1 0 128 0,-2 0-128 0,0 0 0 15,1 0 0-15,-1 0 128 0,-1 0-128 0,1 1 0 16,-2-1 0-16,0 1 128 0,2-1-128 0,-1 0 0 15,0 0 0-15,1 0 0 0,1-1 0 0,-1 0 0 16,-1 0 0-16,0 1 0 0,0-1 0 0,0 1 0 16,-5 5 0-16,5-4 0 0,-5 4-128 0,0 0-128 15,0 0 0-15,0 0-14064 16,0 0-2800-16</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6:53.430"/>
    </inkml:context>
    <inkml:brush xml:id="br0">
      <inkml:brushProperty name="width" value="0.05" units="cm"/>
      <inkml:brushProperty name="height" value="0.05" units="cm"/>
      <inkml:brushProperty name="color" value="#5B2D90"/>
    </inkml:brush>
  </inkml:definitions>
  <inkml:trace contextRef="#ctx0" brushRef="#br0">1 82 3679 0 0,'0'0'284'0'0,"0"0"83"0"0,0 0 1041 0 0,0 0 472 0 0,0-1 818 0 0,1-3-2260 0 0,0 4 7995 0 0,7 12-8067 0 0,-1 1 0 0 0,0 0 0 0 0,-1 1 0 0 0,0-1 0 0 0,-1 1 0 0 0,0 0 0 0 0,1 12-366 0 0,5 11 319 0 0,-3-12-193 0 0,3 12 43 0 0,1 0-1 0 0,2-1 1 0 0,1 0 0 0 0,2-2 0 0 0,1 0 0 0 0,14 18-169 0 0,25 18 116 0 0,-11-29 77 0 0,-42-38-131 0 0,-4-2-56 0 0,1-1 0 0 0,-1 1 0 0 0,1-1 0 0 0,-1 0 0 0 0,1 1 1 0 0,-1-1-1 0 0,1 0 0 0 0,0 0 0 0 0,-1 1 0 0 0,1-1 0 0 0,-1 0 0 0 0,1 0 1 0 0,-1 0-1 0 0,1 0 0 0 0,0 1 0 0 0,-1-1 0 0 0,1 0 0 0 0,-1 0 0 0 0,1 0 1 0 0,0 0-1 0 0,-1-1 0 0 0,1 1 0 0 0,0 0 0 0 0,-1 0 0 0 0,1 0 1 0 0,-1 0-1 0 0,1-1 0 0 0,-1 1 0 0 0,1 0 0 0 0,-1-1 0 0 0,1 1 0 0 0,-1 0 1 0 0,1-1-1 0 0,-1 1 0 0 0,1 0 0 0 0,-1-1 0 0 0,1 1 0 0 0,-1-1 1 0 0,0 1-1 0 0,1-1 0 0 0,-1 1 0 0 0,0-1 0 0 0,1 1 0 0 0,-1-1 0 0 0,0 0 1 0 0,0 1-1 0 0,1-1 0 0 0,-1 1 0 0 0,0-1 0 0 0,0 0 0 0 0,0 1 1 0 0,0-1-1 0 0,0 1 0 0 0,0-1-6 0 0,1 0 81 0 0,-1 1-37 0 0,0 0-139 0 0,0 0-13 0 0,0-1 27 0 0,3-2 65 0 0,0-1 36 0 0,-3 3 76 0 0,0 1 3 0 0,0 0-47 0 0,0 0-146 0 0,0 0-14 0 0,0 0 16 0 0,23-11 23 0 0,-15 2 101 0 0,0-1-1 0 0,-1 0 0 0 0,0 0 1 0 0,-1 0-1 0 0,0-1 1 0 0,-1 0-1 0 0,4-7-31 0 0,57-188 272 0 0,-21 54-204 0 0,6 25-84 0 0,-39 96-232 0 0,-11 30 141 0 0,-1 1-111 0 0,0 0-50 0 0,0 0-11 0 0,0 0-134 0 0,0 0-560 0 0,0 0-246 0 0,0 0-48 0 0</inkml:trace>
  <inkml:trace contextRef="#ctx0" brushRef="#br0" timeOffset="720.741">709 456 11023 0 0,'0'0'506'0'0,"0"0"-10"0"0,-8 12 542 0 0,-16 43 3252 0 0,23 36-2412 0 0,1-88-1832 0 0,0 0 1 0 0,1 0-1 0 0,-1 0 0 0 0,1 0 0 0 0,0 0 0 0 0,0 0 1 0 0,0 0-1 0 0,0-1 0 0 0,0 1 0 0 0,1 0 0 0 0,-1-1 1 0 0,1 1-1 0 0,0-1 0 0 0,0 0 0 0 0,-1 1 0 0 0,2-1 0 0 0,-1 0 1 0 0,0 0-1 0 0,0 0 0 0 0,1-1 0 0 0,-1 1 0 0 0,1 0 1 0 0,-1-1-1 0 0,1 0 0 0 0,0 1 0 0 0,0-1 0 0 0,-1 0 1 0 0,1-1-1 0 0,0 1 0 0 0,0 0 0 0 0,0-1 0 0 0,0 1 1 0 0,0-1-1 0 0,0 0 0 0 0,0 0 0 0 0,0 0 0 0 0,0-1 1 0 0,0 1-1 0 0,0-1 0 0 0,0 0 0 0 0,-1 1 0 0 0,1-1 0 0 0,0 0 1 0 0,0-1-1 0 0,1 0-46 0 0,4-4 39 0 0,0 0 0 0 0,-1 0-1 0 0,1-1 1 0 0,-1 0 0 0 0,-1-1 0 0 0,0 0 0 0 0,0 0 0 0 0,0 0 0 0 0,-1-1 0 0 0,0 1-1 0 0,-1-1 1 0 0,0 0 0 0 0,3-8-39 0 0,-7 30 330 0 0,1 0 0 0 0,0 0-1 0 0,1 0 1 0 0,1 0 0 0 0,0 0-1 0 0,1-1 1 0 0,0 0 0 0 0,1 1 0 0 0,0-1-1 0 0,1-1 1 0 0,0 1 0 0 0,1-1-1 0 0,1 0 1 0 0,4 6-330 0 0,-11-16 0 0 0,-1 0 0 0 0,1 1 0 0 0,-1-1 0 0 0,1 0 0 0 0,0 1 0 0 0,-1-1 0 0 0,1 0 0 0 0,0 0 0 0 0,0 1 0 0 0,0-1 0 0 0,0 0 0 0 0,0 0 0 0 0,0 0 0 0 0,0 0 0 0 0,0 0 0 0 0,1 0 0 0 0,-1-1 0 0 0,0 1 0 0 0,1 0 0 0 0,-1-1 0 0 0,0 1 0 0 0,1-1 0 0 0,-1 1 0 0 0,1-1 0 0 0,-1 0 0 0 0,1 1 0 0 0,-1-1 0 0 0,0 0 0 0 0,1 0 0 0 0,-1 0 0 0 0,1 0 0 0 0,-1 0 0 0 0,1 0 0 0 0,-1-1 0 0 0,1 1 0 0 0,-1-1 0 0 0,1 1 0 0 0,-1-1 0 0 0,0 1 0 0 0,1-1 0 0 0,-1 1 0 0 0,0-1 0 0 0,1 0 0 0 0,-1 0 0 0 0,0 0 0 0 0,0 0 0 0 0,0 0 0 0 0,0 0 0 0 0,0 0 0 0 0,1-1 0 0 0,21-42-6574 0 0,-17 29 3063 0 0,1 2-3556 0 0</inkml:trace>
  <inkml:trace contextRef="#ctx0" brushRef="#br0" timeOffset="1207.685">1225 290 7831 0 0,'0'0'603'0'0,"0"0"-10"0"0,0 0 1435 0 0,2 1 2331 0 0,9 4-572 0 0,62-2 2439 0 0,-38-6-5519 0 0,63-6-584 0 0,-58 1-4901 0 0,-39 7-688 0 0,-1 1-1460 0 0</inkml:trace>
  <inkml:trace contextRef="#ctx0" brushRef="#br0" timeOffset="1488.946">1314 423 11055 0 0,'-12'8'1176'0'0,"6"1"10328"0"0,18-2-8750 0 0,22-2-3708 0 0,-33-5 1354 0 0,122 1 2737 0 0,-43-17-6614 0 0,-71 13-5767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6:58.535"/>
    </inkml:context>
    <inkml:brush xml:id="br0">
      <inkml:brushProperty name="width" value="0.05" units="cm"/>
      <inkml:brushProperty name="height" value="0.05" units="cm"/>
      <inkml:brushProperty name="color" value="#5B2D90"/>
    </inkml:brush>
  </inkml:definitions>
  <inkml:trace contextRef="#ctx0" brushRef="#br0">97 380 3679 0 0,'0'0'284'0'0,"4"-14"160"0"0,-2-27 11691 0 0,-16 46-10795 0 0,7 0-1035 0 0,-1 1 0 0 0,2 1 0 0 0,-1-1-1 0 0,1 1 1 0 0,0 1 0 0 0,0-1 0 0 0,1 1 0 0 0,0 0 0 0 0,0 0 0 0 0,1 0 0 0 0,0 1-1 0 0,0-1 1 0 0,1 1 0 0 0,0 0 0 0 0,0 3-305 0 0,2-9 54 0 0,0-1-1 0 0,0 1 1 0 0,0 0 0 0 0,0 0-1 0 0,0 0 1 0 0,1 0 0 0 0,0 0-1 0 0,-1 0 1 0 0,1 1 0 0 0,0-1-1 0 0,1 0 1 0 0,-1 0 0 0 0,0 0-1 0 0,1 0 1 0 0,0 0 0 0 0,0 0-1 0 0,-1 0 1 0 0,2-1 0 0 0,-1 1-1 0 0,0 0 1 0 0,1 0-1 0 0,-1-1 1 0 0,1 1 0 0 0,0-1-1 0 0,0 1 1 0 0,0-1 0 0 0,0 0-1 0 0,0 0 1 0 0,0 1 0 0 0,1-2-1 0 0,-1 1 1 0 0,1 0 0 0 0,-1 0-1 0 0,1-1 1 0 0,0 0 0 0 0,-1 1-1 0 0,1-1 1 0 0,0 0 0 0 0,0 0-1 0 0,0-1 1 0 0,0 1-1 0 0,2 0-53 0 0,2 0-10 0 0,1-1 0 0 0,0 1-1 0 0,-1-1 1 0 0,1-1-1 0 0,-1 0 1 0 0,1 0-1 0 0,-1 0 1 0 0,1-1 0 0 0,-1 0-1 0 0,0 0 1 0 0,0-1-1 0 0,0 0 1 0 0,0 0-1 0 0,0 0 1 0 0,-1-1-1 0 0,1 0 1 0 0,-1-1 0 0 0,0 1-1 0 0,0-1 1 0 0,-1 0-1 0 0,0-1 1 0 0,0 1-1 0 0,0-1 1 0 0,0 0 0 0 0,-1 0-1 0 0,0-1 1 0 0,0 1-1 0 0,-1-1 1 0 0,1 0-1 0 0,-2 0 1 0 0,1 0-1 0 0,-1 0 1 0 0,0-1 0 0 0,0 1-1 0 0,-1-2 11 0 0,-2 2-19 0 0,-1 1 1 0 0,1 0-1 0 0,-2 0 0 0 0,1 1 0 0 0,-1-1 1 0 0,1 0-1 0 0,-2 1 0 0 0,1-1 0 0 0,0 1 0 0 0,-1 0 1 0 0,0 0-1 0 0,0 1 0 0 0,-1-1 0 0 0,1 1 1 0 0,-1 0-1 0 0,0 0 0 0 0,0 0 0 0 0,-1 1 1 0 0,1-1-1 0 0,-1 1 0 0 0,1 1 0 0 0,-1-1 1 0 0,0 1-1 0 0,0 0 0 0 0,0 0 0 0 0,0 1 0 0 0,-5-1 19 0 0,10 2-513 0 0,1 0-36 0 0,5 15-2470 0 0,0-7 1711 0 0</inkml:trace>
  <inkml:trace contextRef="#ctx0" brushRef="#br0" timeOffset="296.788">438 504 6447 0 0,'0'0'499'0'0,"0"0"34"0"0,0 0 1369 0 0,0 0 635 0 0,0-2 1755 0 0,-1-9-2040 0 0,-9-88 2499 0 0,2 8-4264 0 0,-17-80 239 0 0,24 167-685 0 0,0 0 1 0 0,0-1-1 0 0,0 1 0 0 0,1-1 1 0 0,0 1-1 0 0,0-1 0 0 0,0 1 1 0 0,1-1-1 0 0,-1 1 0 0 0,1-1 1 0 0,0 1-1 0 0,0 0 1 0 0,1-1-1 0 0,-1 1 0 0 0,1 0 1 0 0,0 0-1 0 0,0 0 0 0 0,0 0 1 0 0,1 0-1 0 0,-1 1 1 0 0,1-1-1 0 0,0 1 0 0 0,0-1 1 0 0,0 1-1 0 0,1 0 0 0 0,-1 0 1 0 0,1 1-1 0 0,-1-1 1 0 0,1 1-1 0 0,0 0 0 0 0,0-1 1 0 0,0 2-1 0 0,0-1 0 0 0,1 0 1 0 0,-1 1-1 0 0,4-1-41 0 0,1 2 0 0 0,0-1 0 0 0,0 2 1 0 0,0-1-1 0 0,-1 1 0 0 0,1 1 0 0 0,0 0 0 0 0,-1 0 0 0 0,0 0 1 0 0,6 3-1 0 0,14 19-3239 0 0,-24-15-2425 0 0,-3 1-1671 0 0</inkml:trace>
  <inkml:trace contextRef="#ctx0" brushRef="#br0" timeOffset="545.295">343 328 12895 0 0,'0'0'998'0'0,"0"0"-377"0"0,0 0 864 0 0,0 0 445 0 0,0 0 87 0 0,0 0-157 0 0,14-3 780 0 0,143 7-2456 0 0,-135-4-1471 0 0,0 0-65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6:57.260"/>
    </inkml:context>
    <inkml:brush xml:id="br0">
      <inkml:brushProperty name="width" value="0.05" units="cm"/>
      <inkml:brushProperty name="height" value="0.05" units="cm"/>
      <inkml:brushProperty name="color" value="#5B2D90"/>
    </inkml:brush>
  </inkml:definitions>
  <inkml:trace contextRef="#ctx0" brushRef="#br0">188 176 4143 0 0,'0'0'319'0'0,"1"-1"-210"0"0,2-3 190 0 0,-2 4 1189 0 0,-1 0 516 0 0,0 0 99 0 0,-4-10 3801 0 0,-2 9-5621 0 0,1 0 0 0 0,0 0 0 0 0,-1 1 0 0 0,1-1 1 0 0,0 2-1 0 0,-1-1 0 0 0,1 0 0 0 0,-1 1 0 0 0,1 0 1 0 0,0 0-1 0 0,0 1 0 0 0,-1 0 0 0 0,1 0 0 0 0,0 0 1 0 0,-1 1-284 0 0,2-2 164 0 0,1 0-99 0 0,0-1 0 0 0,-1 1 1 0 0,1 0-1 0 0,0-1 1 0 0,0 1-1 0 0,-1 1 1 0 0,1-1-1 0 0,0 0 0 0 0,0 1 1 0 0,0 0-1 0 0,1 0 1 0 0,-1 0-1 0 0,0 0 1 0 0,1 0-1 0 0,-1 0 0 0 0,1 1 1 0 0,0-1-1 0 0,0 1 1 0 0,0-1-1 0 0,0 1 1 0 0,0 0-1 0 0,0 0 0 0 0,1 0 1 0 0,-1 0-1 0 0,1 0 1 0 0,0 0-1 0 0,0 1 1 0 0,0-1-1 0 0,1 0 0 0 0,-1 0 1 0 0,1 1-1 0 0,-1-1 1 0 0,1 0-1 0 0,0 1 1 0 0,1-1-1 0 0,-1 1 0 0 0,0-1 1 0 0,1 0-1 0 0,0 0 1 0 0,0 1-1 0 0,0 0-65 0 0,5 5 13 0 0,-1-1 1 0 0,1 0-1 0 0,0 0 0 0 0,1-1 0 0 0,0 0 1 0 0,0 0-1 0 0,1 0 0 0 0,5 3-13 0 0,46 51 54 0 0,-58-59-45 0 0,0 1 1 0 0,0 0-1 0 0,0-1 0 0 0,0 1 0 0 0,-1 0 0 0 0,1-1 0 0 0,-1 1 1 0 0,0 0-1 0 0,1 0 0 0 0,-1-1 0 0 0,-1 1 0 0 0,1 0 1 0 0,0 0-1 0 0,-1-1 0 0 0,1 1 0 0 0,-1 0 0 0 0,0 0 1 0 0,0-1-1 0 0,0 1 0 0 0,0-1 0 0 0,0 1 0 0 0,0-1 1 0 0,-1 1-1 0 0,1-1 0 0 0,-1 0 0 0 0,-1 1-9 0 0,-52 54 493 0 0,50-54-294 0 0,1 1-79 0 0,1-1 1 0 0,-1 1 0 0 0,0-1 0 0 0,-1 0-1 0 0,1 0 1 0 0,0-1 0 0 0,-1 1-1 0 0,0-1 1 0 0,1 0 0 0 0,-1 0 0 0 0,0 0-1 0 0,0-1 1 0 0,0 0 0 0 0,0 0-1 0 0,-3 0-120 0 0,7-1-37 0 0,0-1-1 0 0,1 1 0 0 0,-1-1 1 0 0,0 1-1 0 0,1-1 1 0 0,-1 1-1 0 0,0-1 0 0 0,1 1 1 0 0,-1-1-1 0 0,1 0 0 0 0,-1 1 1 0 0,1-1-1 0 0,-1 0 0 0 0,1 0 1 0 0,0 1-1 0 0,-1-1 0 0 0,1 0 1 0 0,0 0-1 0 0,-1 0 1 0 0,1 1-1 0 0,0-1 0 0 0,0 0 1 0 0,0 0-1 0 0,0 0 0 0 0,0 0 1 0 0,0 1-1 0 0,0-1 0 0 0,0 0 1 0 0,0 0-1 0 0,0 0 0 0 0,0 0 1 0 0,1 1-1 0 0,-1-1 0 0 0,0 0 1 0 0,1 0-1 0 0,-1 0 1 0 0,0 1-1 0 0,1-1 0 0 0,-1 0 1 0 0,1 1-1 0 0,-1-1 0 0 0,1 0 1 0 0,-1 1-1 0 0,1-1 0 0 0,0 1 1 0 0,-1-1-1 0 0,1 0 38 0 0,16-15-2313 0 0,-7 7 1006 0 0</inkml:trace>
  <inkml:trace contextRef="#ctx0" brushRef="#br0" timeOffset="356.095">298 353 8287 0 0,'0'0'639'0'0,"0"0"-228"0"0,10 13 5178 0 0,-1-12-5446 0 0,-1-1-1 0 0,0-1 1 0 0,0 1-1 0 0,0-1 1 0 0,0-1 0 0 0,0 1-1 0 0,0-1 1 0 0,0-1-1 0 0,-1 0 1 0 0,1 0 0 0 0,-1 0-1 0 0,1-1 1 0 0,-1 0-1 0 0,0 0 1 0 0,-1-1 0 0 0,1 0-1 0 0,-1 0 1 0 0,0 0-1 0 0,0-1 1 0 0,3-4-143 0 0,-7 8 35 0 0,0 0 0 0 0,-1 1 0 0 0,1-1 0 0 0,-1 0 0 0 0,0 0 0 0 0,1 0 0 0 0,-1 0 0 0 0,0 0 0 0 0,0 0 0 0 0,0 0 0 0 0,0 0 0 0 0,-1 0 0 0 0,1-1 0 0 0,0 1 0 0 0,-1 0 0 0 0,0 0 0 0 0,0-1 0 0 0,1 1 0 0 0,-1 0 0 0 0,0-1 0 0 0,-1 1 0 0 0,1 0 1 0 0,0-1-1 0 0,-1 1 0 0 0,1 0 0 0 0,-1 0 0 0 0,0-1 0 0 0,0 1 0 0 0,0 0 0 0 0,0 0 0 0 0,0 0 0 0 0,0 0 0 0 0,-1 0 0 0 0,1 0 0 0 0,0 0 0 0 0,-1 1 0 0 0,0-1 0 0 0,1 1 0 0 0,-1-1 0 0 0,0 1 0 0 0,0-1 0 0 0,0 1 0 0 0,0 0 0 0 0,0 0 0 0 0,0 0 0 0 0,0 0 0 0 0,0 0 0 0 0,0 0 0 0 0,-1 1 0 0 0,1-1 0 0 0,0 1 0 0 0,-1-1 0 0 0,1 1 0 0 0,0 0 0 0 0,0 0 0 0 0,-1 0 0 0 0,1 0 0 0 0,0 1 0 0 0,-1-1 0 0 0,1 1 0 0 0,0-1 1 0 0,0 1-1 0 0,-2 0-35 0 0,-4 4 188 0 0,1-1 0 0 0,-1 1 0 0 0,1 0 1 0 0,0 1-1 0 0,1 0 0 0 0,0 0 0 0 0,0 0 1 0 0,0 1-1 0 0,0-1 0 0 0,1 2 0 0 0,0-1 1 0 0,1 0-1 0 0,0 1 0 0 0,0 0 0 0 0,1 0 1 0 0,-1 0-1 0 0,2 0 0 0 0,-1 1 1 0 0,1-1-1 0 0,1 1 0 0 0,-1 0 0 0 0,1-1 1 0 0,1 1-1 0 0,0 0 0 0 0,1 8-188 0 0,-1-13 48 0 0,1-1 1 0 0,0 1-1 0 0,-1-1 0 0 0,2 1 1 0 0,-1 0-1 0 0,0-1 0 0 0,1 0 0 0 0,0 1 1 0 0,0-1-1 0 0,0 0 0 0 0,0 0 0 0 0,0 0 1 0 0,0 0-1 0 0,1-1 0 0 0,0 1 1 0 0,-1 0-1 0 0,1-1 0 0 0,0 0 0 0 0,0 0 1 0 0,0 0-1 0 0,0 0 0 0 0,1 0 1 0 0,-1-1-1 0 0,1 1 0 0 0,-1-1 0 0 0,1 0 1 0 0,-1 0-1 0 0,1 0 0 0 0,1 0-48 0 0,7 1-217 0 0,1 0 1 0 0,0 0-1 0 0,0-1 0 0 0,0-1 0 0 0,0 0 1 0 0,0-1-1 0 0,11-2 217 0 0,4-4-1942 0 0,-16 2 365 0 0</inkml:trace>
  <inkml:trace contextRef="#ctx0" brushRef="#br0" timeOffset="604.489">716 1 14223 0 0,'0'0'654'0'0,"0"0"-17"0"0,3 7 480 0 0,12 99 4054 0 0,-9-58-4927 0 0,-1 0 0 0 0,-3 1 0 0 0,-2 0 0 0 0,-5 44-244 0 0,-4-56-3720 0 0,5-29-3275 0 0</inkml:trace>
  <inkml:trace contextRef="#ctx0" brushRef="#br0" timeOffset="775.311">572 356 10135 0 0,'0'0'464'0'0,"0"0"-9"0"0,9-13-278 0 0,-1 7 673 0 0,1-1 0 0 0,0 2-1 0 0,0-1 1 0 0,0 2-1 0 0,1-1 1 0 0,0 1-1 0 0,0 0 1 0 0,0 1 0 0 0,0 1-1 0 0,0-1 1 0 0,1 1-1 0 0,-1 1 1 0 0,1 0 0 0 0,-1 1-1 0 0,2 0-849 0 0,15-2 10 0 0,41-3-38 0 0,-23 3-2920 0 0,-29 2-4686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01.870"/>
    </inkml:context>
    <inkml:brush xml:id="br0">
      <inkml:brushProperty name="width" value="0.05" units="cm"/>
      <inkml:brushProperty name="height" value="0.05" units="cm"/>
      <inkml:brushProperty name="color" value="#5B2D90"/>
    </inkml:brush>
  </inkml:definitions>
  <inkml:trace contextRef="#ctx0" brushRef="#br0">30 0 14223 0 0,'0'0'654'0'0,"0"0"-17"0"0,-1 1-409 0 0,-2 2-3 0 0,0 1-1 0 0,1-1 1 0 0,0 1 0 0 0,0-1 0 0 0,0 1-1 0 0,0 0 1 0 0,0 0 0 0 0,1 0 0 0 0,-1 0-1 0 0,1 0 1 0 0,0 0 0 0 0,1 0 0 0 0,-1 1-1 0 0,1-1 1 0 0,0 0 0 0 0,0 0 0 0 0,0 2-225 0 0,-1 8 340 0 0,-1 175 1860 0 0,1-173-2093 0 0,0 10 21 0 0,1 0 1 0 0,1 1-1 0 0,1-1 0 0 0,6 25-128 0 0,6-21-1277 0 0,-13-29-3934 0 0,-1-1-1761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01.373"/>
    </inkml:context>
    <inkml:brush xml:id="br0">
      <inkml:brushProperty name="width" value="0.05" units="cm"/>
      <inkml:brushProperty name="height" value="0.05" units="cm"/>
      <inkml:brushProperty name="color" value="#5B2D90"/>
    </inkml:brush>
  </inkml:definitions>
  <inkml:trace contextRef="#ctx0" brushRef="#br0">260 246 9727 0 0,'-7'3'883'0'0,"-11"5"-317"0"0,0 1-1 0 0,0 1 1 0 0,1 0 0 0 0,0 2-1 0 0,1 0 1 0 0,0 0 0 0 0,1 2-1 0 0,-1 1-565 0 0,5-6 437 0 0,1 0 0 0 0,0 0 0 0 0,1 1 0 0 0,0 0 0 0 0,1 1 0 0 0,0 0 0 0 0,1 0 0 0 0,0 1 0 0 0,0-1 0 0 0,2 2 0 0 0,-3 5-437 0 0,7-16 27 0 0,1 0-1 0 0,-1 0 1 0 0,1 0 0 0 0,-1 0 0 0 0,1 0-1 0 0,0 0 1 0 0,0 0 0 0 0,0 0 0 0 0,0 0-1 0 0,1-1 1 0 0,-1 1 0 0 0,0 0 0 0 0,1 0-1 0 0,-1 0 1 0 0,1 0 0 0 0,0 0 0 0 0,-1 0-1 0 0,1-1 1 0 0,0 1 0 0 0,0 0-1 0 0,0-1 1 0 0,0 1 0 0 0,1-1 0 0 0,-1 1-1 0 0,0-1 1 0 0,1 1 0 0 0,-1-1 0 0 0,1 0-1 0 0,-1 0 1 0 0,1 0 0 0 0,0 0 0 0 0,-1 0-1 0 0,1 0 1 0 0,0 0 0 0 0,0-1 0 0 0,0 1-1 0 0,-1 0 1 0 0,1-1 0 0 0,0 0 0 0 0,0 1-1 0 0,0-1 1 0 0,0 0 0 0 0,1 0-27 0 0,6 1-2 0 0,-1-1 1 0 0,0 0 0 0 0,1 0-1 0 0,-1-1 1 0 0,0 0-1 0 0,1-1 1 0 0,-1 1 0 0 0,0-2-1 0 0,6-1 2 0 0,-6 1-46 0 0,-2 0-1 0 0,1-1 1 0 0,0 1 0 0 0,-1-1-1 0 0,1-1 1 0 0,-1 1 0 0 0,0-1-1 0 0,-1 0 1 0 0,1 0 0 0 0,-1-1-1 0 0,0 1 1 0 0,0-1 0 0 0,-1 0-1 0 0,0-1 1 0 0,0 1 0 0 0,0-1-1 0 0,-1 0 1 0 0,0 0 0 0 0,0 0-1 0 0,-1 0 1 0 0,2-7 46 0 0,7-60-219 0 0,-12 68 251 0 0,1 5 139 0 0,0 1 74 0 0,-1 2 13 0 0,-2 5-173 0 0,0 1-1 0 0,0 0 1 0 0,1 1 0 0 0,0-1 0 0 0,0 0 0 0 0,1 1 0 0 0,0-1 0 0 0,1 1 0 0 0,0-1 0 0 0,0 1 0 0 0,1-1 0 0 0,0 1 0 0 0,0-1 0 0 0,1 0 0 0 0,0 1 0 0 0,0-1 0 0 0,1 0 0 0 0,0 0 0 0 0,1 0-85 0 0,-3-6-19 0 0,0-1 0 0 0,-1 0 0 0 0,1 0 0 0 0,0 0 0 0 0,0 1 0 0 0,0-1 0 0 0,0 0 0 0 0,0 0 0 0 0,0 0 0 0 0,0 0 0 0 0,0-1 0 0 0,0 1 0 0 0,0 0 0 0 0,0 0 0 0 0,1-1 0 0 0,-1 1 0 0 0,0 0 0 0 0,1-1 0 0 0,-1 0-1 0 0,0 1 1 0 0,1-1 0 0 0,-1 0 0 0 0,0 1 0 0 0,1-1 0 0 0,-1 0 0 0 0,1 0 0 0 0,-1 0 0 0 0,0 0 0 0 0,1-1 0 0 0,-1 1 0 0 0,1 0 0 0 0,-1 0 0 0 0,0-1 0 0 0,1 1 0 0 0,-1-1 0 0 0,0 1 0 0 0,1-1 0 0 0,-1 0 0 0 0,0 0 19 0 0,28-26-7262 0 0,-21 14 1138 0 0</inkml:trace>
  <inkml:trace contextRef="#ctx0" brushRef="#br0" timeOffset="248.439">522 0 4143 0 0,'0'0'191'0'0,"-11"10"2622"0"0,-3 12 4862 0 0,6 4-4016 0 0,4 60-3087 0 0,4-65 325 0 0,-4 294 648 0 0,9-287-1670 0 0,-4-26-55 0 0,-1-2-20 0 0,7-2-1380 0 0,0-3 57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06.105"/>
    </inkml:context>
    <inkml:brush xml:id="br0">
      <inkml:brushProperty name="width" value="0.05" units="cm"/>
      <inkml:brushProperty name="height" value="0.05" units="cm"/>
      <inkml:brushProperty name="color" value="#5B2D90"/>
    </inkml:brush>
  </inkml:definitions>
  <inkml:trace contextRef="#ctx0" brushRef="#br0">18 1 11975 0 0,'0'0'1064'0'0,"0"0"-848"0"0,-6 3-216 0 0,6-3 0 0 0,-7 2 1216 0 0,7-2 208 0 0,-5 4 40 0 0,5-4 8 0 0,0 0-1064 0 0,0 0-216 0 0,0 0-32 0 0,2 7-16 0 0,0 1-712 0 0,2 0-136 0 0,1-1-32 0 0</inkml:trace>
</inkml:ink>
</file>

<file path=ppt/ink/ink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17T20:31:43.389"/>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0070C0"/>
    </inkml:brush>
  </inkml:definitions>
  <inkml:trace contextRef="#ctx0" brushRef="#br0">16366 8699 29951 0,'0'0'1328'0,"0"0"272"0,2-5-1280 0,0 0-320 0,0 1 0 0,1 1 0 16,1 1 1952-16,1 2 336 0,1 1 64 0,0 3 16 15,0 2-480-15,3 4-96 0,-1 3 0 0,1 2-16 16,1 4-608-16,-2 1-112 0,1 3-32 0,2-1 0 16,0 0-480-16,-1-2-96 0,1 0-32 0,1-1 0 15,2 0-256-15,-1 0-160 0,-1-2 192 0,1 1-192 16,-1-1 0-16,0 1 0 0,0-1-240 0,-2-1 80 16,0 0-544-16,0-1-96 15,-2-2-32-15,-1 0 0 0,-2-1-1680 0,0-3-352 0,0-1-64 0,-2-2-14960 16</inkml:trace>
  <inkml:trace contextRef="#ctx0" brushRef="#br0" timeOffset="566.95">16681 8917 9215 0,'0'0'816'0,"0"0"-656"0,0 0-160 0,3 6 0 0,1 1 5776 0,1-3 1136 15,2 2 208-15,1 1 48 0,3 3-5120 0,2 0-1040 16,1 0-208-16,-1 0-32 0,2 2-400 0,1 0-80 16,-1 1-16-16,0 1 0 0,-1 2-272 0,-3-3 0 15,1 3 0-15,-3 1 0 0,-1 1 144 0,-3 0-144 16,-2-2 0-16,-1 0 144 0,-3-1 176 0,0 0 16 16,-5-2 16-16,-3 0 0 0,-2-2 976 0,-3-3 192 15,-2 1 32-15,-2-3 16 0,-2-2-416 0,0-1-96 16,0-5-16-16,1-1 0 0,0-6-624 0,3 0-128 15,-1-2-32-15,2-2 0 16,3-2-912-16,0 1-192 0,3-1-48 0,2 1-13552 16,3 2-2704-16</inkml:trace>
  <inkml:trace contextRef="#ctx0" brushRef="#br1" timeOffset="11941.517">21121 8717 16575 0,'0'0'736'0,"0"0"160"0,0 0-720 0,0 0-176 16,0 0 0-16,3 6 0 0,-1 0 4096 0,-1 3 768 0,0-1 176 0,0 3 16 16,0 1-2896-16,0 2-592 15,-2 1-112-15,0 0-32 0,1 2-352 0,-2-1-80 16,-1-2-16-16,0 1 0 0,-1-3 0 0,0 0 0 15,0-1 0-15,1-1 0 0,0 0-368 0,1-3-80 0,1 1-16 0,0-1 0 16,-1-2 32-16,2-5 0 0,0 0 0 0,0 0 0 16,0 0-96-16,0 0 0 0,0 0-16 0,0 0 0 15,0 0-32-15,0 0 0 0,-1-7 0 0,0 0 0 16,1-2-96-16,2 1-32 0,1-2 0 0,1-2 0 16,1 0-144-16,1-2-128 0,1-2 144 0,1 0-144 15,1-1 0-15,0 1 128 0,1 2-128 0,0 0 0 16,0 0 0-16,0 3 128 0,-2 2-128 0,1-1 0 0,0 2 0 0,-2 3 128 15,0 0-128-15,-1 1 0 0,0 2 0 0,-2 1 0 16,-4 1 0-16,5 0 0 0,-1 1-224 0,1 1-96 16,0 0 0-16,0 1-16 15,1 1-1616-15,0-1-320 0,-1 1-64 0,2 1-12288 16,2-1-2464-16</inkml:trace>
  <inkml:trace contextRef="#ctx0" brushRef="#br1" timeOffset="12308.586">21498 8765 18431 0,'0'0'816'0,"0"0"160"0,-1-5-784 0,-1 1-192 15,0-3 0-15,-1 0 0 0,0 1 4288 0,1 0 800 16,-2 1 160-16,-1 1 48 0,-1 0-3088 0,-1 2-608 16,1 1-128-16,-1 2-32 0,-2 1-736 0,-1 4-128 15,0 0-48-15,2 4 0 0,-2 2-240 0,0 0-48 16,1 2-16-16,2 2 0 0,1-3-224 0,0 2 128 15,2 0-128-15,1-2 0 0,1 0 0 0,1 0 0 0,3-2 0 16,0-2 0-16,2 0 0 0,1-1 0 0,0-3 0 0,3-1 0 16,1-2 0-16,1-1-192 0,0-2 192 15,0-1-160-15,2-2 160 0,1-1 0 0,0-2 0 16,-1-1-128-16,-1 0 128 0,1-1 0 0,-1-3-144 0,0 1 144 16,-2 1 0-16,-1-1 0 0,-2 2 0 0,-1 2 0 15,-1 2 0-15,-4 5 0 0,0 0 0 0,0 0 192 16,0 0 64-16,0 0 32 0,-4 7 0 0,1 3 0 0,0 1-32 15,1-1-16-15,0 1 0 0,1 0 0 0,0-1-240 0,2-2 0 16,0 1 0-16,1-1 0 0,0-1-272 0,2-2-112 16,-4-5 0-16,7 4-16 15,0 0-1264-15,2-4-240 0,1 0-48 0,0 0-10368 16,-1-4-2080-16</inkml:trace>
  <inkml:trace contextRef="#ctx0" brushRef="#br1" timeOffset="12487.184">21825 8636 40767 0,'0'0'896'0,"0"0"192"0,-5 5 48 0,0 2 0 0,1 2-912 0,0 3-224 15,0-2 0-15,1 4 0 0,-2 2 1264 0,0 1 208 16,0 2 32-16,1 1 16 0,1-1-944 0,-1-1-192 16,-2 0-48-16,3-1 0 0,0-2-336 0,1-1 0 15,-1 0 0-15,1-4 128 16,1 0-1696-16,1-1-336 0,0-2-64 0,-1-1-17168 0</inkml:trace>
  <inkml:trace contextRef="#ctx0" brushRef="#br1" timeOffset="12713.246">21729 8784 20271 0,'0'0'1792'0,"0"0"-1424"0,0 0-368 0,0 0 0 15,0 0 4096-15,5 0 768 0,0 0 128 0,1 0 48 16,0 0-3360-16,1 1-656 0,0 2-144 0,3-2-32 15,-1 1-624-15,0 0-224 0,0 1 144 0,1 1-144 16,0 0 0-16,0 3 0 0,-1-1 0 0,1 0 0 0,-3 0 0 0,0 1 0 16,-2 0-192-16,0-2 192 0,-1 1-208 0,-1 0 80 15,-1 0 128-15,0-1-208 16,-2-5-176-16,0 0-16 0,0 0-16 0,0 0 0 16,0 0-480-16,0 0-80 0,0 0-32 0,0 0-10064 15,0 0-2000-15</inkml:trace>
  <inkml:trace contextRef="#ctx0" brushRef="#br1" timeOffset="12858.252">21936 8714 16575 0,'0'0'736'0,"0"0"160"0,0 0-720 0,0 0-176 15,-5 1 0-15,0-1 0 0,5 0 3792 0,0 0 736 16,-4 2 144-16,4-2 16 0,-3 4-3632 0,2 1-736 16,1 0-128-16,1 2-48 15,0 0-1024-15,2 4-208 0,1-2-32 0,0 0-12880 0</inkml:trace>
  <inkml:trace contextRef="#ctx0" brushRef="#br1" timeOffset="13043.194">21954 8855 25343 0,'1'10'1120'0,"-1"-10"224"0,0 5-1072 0,0-5-272 16,0 6 0-16,0-6 0 0,0 0 3008 0,0 0 560 16,0 0 96-16,0 0 32 0,0 0-1424 0,0 0-288 0,8 1-48 0,0-3-16 15,1-3-992-15,-1-2-208 0,3-1-32 0,0 0-16 16,0 1-480-16,0-1-192 0,1 1 176 0,0 0-176 16,0 0 0-16,-2 3 0 0,1 0 0 0,-2 3 0 15,-1 0 0-15,0 2 0 0,-2 0 0 0,-2 2 0 16,2 2 0-16,-2 0 0 0,-1 1 0 0,0 1 0 15,-1 0 0-15,0 1 0 0,-1-2 0 0,1 1 0 16,-1 0-128-16,1-1 128 0,0 1-192 0,1-2 192 16,-1 0-1344-16,1-2-144 0,1 0-48 0,0-1-11680 15,3-1-2336-15</inkml:trace>
  <inkml:trace contextRef="#ctx0" brushRef="#br1" timeOffset="13423.16">22342 8802 37775 0,'0'0'1664'0,"0"0"368"0,-5 0-1632 0,-2 0-400 15,0 1 0-15,-1 1 0 0,-2 0 1872 0,2 1 304 16,-2 2 48-16,1 0 16 0,0 1-1280 0,2 0-240 16,1 2-48-16,2-1-16 0,0-2-512 0,2 2-144 15,0 0 0-15,1 0 0 0,2 0 0 0,0-2-128 16,2-1 0-16,1-1 0 16,0 0-416-16,2-1-80 0,1-1-16 0,1-1 0 15,0-1-320-15,1-1-80 0,-2-1-16 0,1 1 0 16,-2-1 384-16,0 1 80 0,-1-2 16 0,-5 4 0 0,0 0 576 0,5-1 208 15,-5 1 0-15,0 0 0 0,0 0 528 0,0 0 96 16,0 0 32-16,0 0 0 0,-2 5-80 0,0 0-16 0,0 1 0 0,0 1 0 16,2 2-368-16,-1 0-80 0,0 1 0 0,1 1-16 15,1 2-304-15,0 2 0 0,1-1 0 0,0 3 0 16,-1 1 0-16,0 1 0 0,-2 2 0 0,0-2 0 16,0 3 160-16,-1-1-32 0,-1 1 0 0,-1-1 0 15,-2-2 384-15,0-2 64 0,0 0 0 0,-1-1 16 16,-1-5-80-16,0 0-32 0,0 0 0 0,0-3 0 15,1-1-208-15,-1-2-32 0,-1-2-16 0,1 0 0 16,0-3-224-16,1-2 0 0,1-1 0 0,0-1 0 16,2-3-528-16,0-2-160 0,1-3-16 0,0-3-16 15,2-2-1600-15,3-1-320 0,2-4-64 0</inkml:trace>
  <inkml:trace contextRef="#ctx0" brushRef="#br1" timeOffset="14064.603">22732 8740 11055 0,'0'0'976'0,"0"0"-784"0,-6 1-192 0,-2-1 0 0,-2 1 6736 0,0 1 1312 16,-1 0 256-16,-1 1 48 0,0 4-5280 0,-2-3-1040 15,2 2-224-15,-1 2-32 0,1-1-704 0,4 0-144 16,-2 0-32-16,2 0 0 0,2-1-448 0,1 1-80 15,2-2-32-15,2 0 0 0,2 0-336 0,2 0 0 16,0 0 0-16,2 0 0 0,1-1 0 0,1 2 0 16,1-1 0-16,-2 2 0 0,1-1 0 0,0 1 0 15,0 0-144-15,-2 0 144 0,-1 2 0 0,-1 0 0 16,0-1 0-16,-1 2 0 0,-2-1 0 0,-1 0 0 16,-1 0 0-16,0 1 0 0,-3-3 400 0,0 0 48 15,-2 1 16-15,0-2 0 0,0 0-464 0,0-1 0 0,-1-2 0 0,1 0 0 16,-2-1 0-16,1-2 128 15,0-1-128-15,3-1 0 0,0-2 0 0,2-2 0 0,1-1 0 0,2-1 0 32,2 0-2128-32,4-2-432 0,1 0-64 0,4 0-18480 0</inkml:trace>
  <inkml:trace contextRef="#ctx0" brushRef="#br1" timeOffset="14409.442">23182 8751 22111 0,'0'0'1968'0,"0"0"-1584"15,-5 5-384-15,0-4 0 0,-2 0 4608 0,1 1 848 16,-1 1 176-16,0 1 16 0,-1 0-3792 0,1 1-768 16,-2 0-160-16,0 2-32 0,-1 0-256 0,-1 0-48 15,0 2-16-15,-1 2 0 0,0 1-224 0,2 1-48 16,0-1-16-16,0 1 0 0,1 0 16 0,2-2 0 16,2 0 0-16,4-1 0 0,1-1-48 0,2-1 0 0,3-3 0 0,2 1 0 15,3-1-256-15,2-1 0 16,2-1 0-16,3-3 0 15,1 0-400-15,1-4-96 0,1 2-16 0,-2 0 0 16,-1 0-496-16,-2 0-96 0,-1-1-32 0,-3 0 0 16,-1 0-432-16,-3 1-96 0,-3-2 0 0,-1 0-16608 0</inkml:trace>
  <inkml:trace contextRef="#ctx0" brushRef="#br1" timeOffset="14569.146">23076 8850 47807 0,'0'0'1056'0,"0"0"224"0,-2 5 32 0,2-5 16 0,0 0-1072 0,0 0-256 0,0 0 0 0,0 0 0 16,2 6 1152-16,-2-6 160 0,5 5 32 0,2-1 16 15,1-3-912-15,3 0-192 0,4-1-48 0,1-2 0 16,4 0-2464-16,0-1-496 0,4-1-112 0,3 1-16 0</inkml:trace>
  <inkml:trace contextRef="#ctx0" brushRef="#br1" timeOffset="18129.084">23737 8973 31727 0,'0'0'1408'0,"0"0"288"0,0 0-1360 0,0 0-336 15,0 0 0-15,0 0 0 0,0 0 2128 0,-5 0 368 16,-3-1 64-16,-1 1 0 0,0 0-1040 0,0 0-224 16,-4-2-32-16,-1 2-16 0,-1 0-480 0,-1 0-112 15,1 0-16-15,2 0 0 0,0 2-208 0,1-1-48 16,2-1-16-16,3 1 0 0,1 0-240 0,1 0-128 15,1 0 128-15,4-1-128 0,0 0 0 0,0 0 0 0,0 0 0 0,0 0 0 16,0 0 0-16,0 0 0 16,0 0 0-16,0 0 128 0,0 0-128 0,0 0 144 0,0 0-144 0,1-5 160 15,1 0-160-15,1 0 128 16,0-3-128-16,1 1 128 0,0-1-128 0,0 1 0 0,1-2 0 0,0-5 128 16,-2 1-128-16,0 4 0 0,1-3 0 0,-1-2 128 15,0-1 32-15,-1-2 0 0,1-2 0 0,-1 2 0 16,0-4-160-16,-1 1-144 0,-1-4 144 0,-1 2-208 15,-1 1 208-15,0 3 0 0,-1 0 0 0,1 3 0 0,0 2 0 0,0 1 0 16,-1 2 0-16,1 2 0 0,0 1 0 0,1 2 0 16,0 0 0-16,1 0 0 0,1 0 0 0,-1 5 0 15,2-4 0-15,3 1 0 0,1 0 0 0,3 0 0 16,1 1 128-16,3-2-128 0,3 1 0 0,1 1 0 16,2 0 0-16,0 2 0 0,2-1 0 0,-1 1 0 15,-4 1 0-15,0-1 0 16,-1 0-560-16,-3 0-160 0,-3 0-48 0,0 0 0 15,0 1-2112-15,-1 0-448 0</inkml:trace>
  <inkml:trace contextRef="#ctx0" brushRef="#br1" timeOffset="18537.05">24055 8689 15663 0,'0'0'1392'0,"-3"4"-1120"16,-1 1-272-16,0 3 0 0,-1-1 4816 0,0 1 912 15,0 2 176-15,0 2 48 0,0 1-3760 0,0 0-736 16,1 2-160-16,-1 0-16 0,1-1-640 0,0 0-128 15,1-1-32-15,0-1 0 0,1-2-480 0,1 0-288 16,2-1 32-16,1 0 16 16,0-3-464-16,2 2-80 0,1 0-32 0,-1-5-17264 0</inkml:trace>
  <inkml:trace contextRef="#ctx0" brushRef="#br1" timeOffset="18733.554">24119 9006 21183 0,'7'1'1888'0,"-7"-1"-1504"0,5-2-384 0,1 0 0 15,1-1 4496-15,0-1 832 16,2-1 176-16,0 0 16 0,-1-2-3088 0,0 0-640 0,0-2-112 0,0-1-16 16,-1 0-1024-16,1 1-192 0,0-2-32 0,0 0-16 15,-3 2-400-15,2-1 0 0,1-1-224 0,1-1-14096 16,0-1-2816-16</inkml:trace>
  <inkml:trace contextRef="#ctx0" brushRef="#br1" timeOffset="19686.839">24584 8680 21183 0,'0'0'1888'0,"0"0"-1504"15,0 0-384-15,6 3 0 0,0 0 3264 0,1 0 592 16,0 0 112-16,1-1 32 0,-1 0-1920 0,-1-2-384 15,2-2-80-15,1 1-16 0,0-1-848 0,1 0-176 16,-1 0-48-16,1 0 0 0,-1-1-336 0,1 0-64 0,1 0 0 0,-2 0-128 16,0-1 128-16,-1 1-128 0,0-1 0 15,-1 1 0-15,-7 3 128 0,5-3-128 0,-5 3 144 16,0 0-144-16,0 0 0 0,0 0 0 0,-4-3 0 0,-1 2 0 16,-2 0 0-16,-2 2 0 0,-1 1 0 0,-1 1 0 15,-2 1 0-15,-1 1 0 0,0 0 0 0,1 2 144 16,-2 1 560-16,1 2 96 0,0 0 32 15,0-2 0-15,0 2 160 0,2 0 32 0,0 0 16 0,2 0 0 0,1-1-576 0,3 1-112 16,3 0-32-16,1-3 0 0,2 1 80 0,2-1 16 16,1 1 0-16,3-1 0 0,1-1-416 0,1 1 0 15,1-1 0-15,1 1 0 0,-1-1 128 0,2 1-128 16,-2 1 0-16,2 2 128 16,-2-2-464-16,0 0-112 0,-2 1 0 0,-1-1-16 0,-2 0 464 0,-1 1 0 15,-1-1 0-15,-3 1 0 0,-2-1 0 0,-1 0 0 16,-2 0 0-16,-2-2 0 0,-2-1 0 0,-2 0 0 15,-1 0 176-15,0-3-48 0,-2 1 16 0,-1-3 16 16,0-2 0-16,1 0 0 0,0 1-160 0,1-4 128 16,3-1-128-16,2 0 128 15,1-4-1120-15,4-2-224 0,3 1-64 0</inkml:trace>
  <inkml:trace contextRef="#ctx0" brushRef="#br1" timeOffset="20113.48">24962 8582 35759 0,'0'0'784'0,"7"0"176"0,3 0 16 0,-3 0 32 0,2 1-816 15,1-1-192-15,0 0 0 0,1 0 0 0,-1 0 1072 0,1 0 160 0,0 0 48 0,2 0 0 16,-1 0-464-16,-1 0-96 0,-1 0-16 0,0 0 0 15,-1 0-144-15,-1 0-48 0,-2 0 0 0,-6 0 0 16,6 0-128-16,-6 0-48 0,0 0 0 0,0 0 0 0,0 0-16 0,0 0 0 16,6 3 0-16,-6-3 0 15,0 0-176-15,3 5-144 0,0 1 192 0,-2 1-192 16,-1 3 320-16,-1-1-64 0,0 2 0 0,0 4 0 0,0 3 48 0,0 2 0 16,1 4 0-16,0 0 0 0,0 1 128 0,1 3 16 15,2-5 16-15,0 0 0 0,1-3-32 0,2 1-16 16,0-4 0-16,1 0 0 0,1-1-288 0,0-2-128 15,-2-2 128-15,0 1-128 0,-1-1 0 0,-2-1 0 16,-2 1 128-16,-2-2-128 0,-2 1-128 0,-3 0-64 16,-2-2-16-16,-4 1 0 0,-3-1 576 0,-1-2 112 15,-2 0 32-15,0-2 0 0,0-2 224 0,-1-2 48 16,0-2 16-16,0-4 0 0,0-1-416 0,1 0-64 16,-1-2-32-16,3 1 0 0,0-2-288 0,1 2 0 15,4 1-208-15,2 1 80 16,3 0-1088-16,2 1-224 0,4 4-32 0</inkml:trace>
  <inkml:trace contextRef="#ctx0" brushRef="#br1" timeOffset="25018.622">15254 10403 7359 0,'0'0'656'0,"0"0"-528"0,0 0-128 0,0 0 0 16,0 0 2784-16,0 0 528 0,0 0 96 0,0 0 32 15,-1 4-1568-15,1 2-304 0,-1 2-64 0,0 1-16 16,-1-1-544-16,0 3-112 16,0 1-32-16,0-1 0 0,0 5-480 0,0-2-112 15,1 0-16-15,1-3 0 0,2 2 16 0,0-2 0 16,1-3 0-16,1-2 0 0,0 1-64 0,0-3-16 0,2-3 0 0,1-1 0 15,1-1 128-15,0-2 32 0,2-1 0 0,-1-1 0 16,2-1 16-16,-1-2 0 0,-1-1 0 0,-1 0 0 16,0-1-128-16,-1 1-32 0,-2 0 0 0,1 0 0 15,-1 0-144-15,-1 2 192 0,-3 2-192 0,-1 5 192 16,2-5-192-16,-2 5 192 0,0 0-192 0,0 0 192 16,0 0 192-16,0 0 64 0,-4 4 0 0,1 0 0 15,0 1-160-15,0 1-32 0,0-3 0 0,1 2 0 0,-1 1-256 16,2 0 0-16,1 0 0 0,0-1 0 0,0-1 0 0,0-4 0 15,0 0 128-15,3 7-128 0,1-2-144 0,0 0-96 16,-4-5-16-16,5 5-10224 16,0-1-2048-16</inkml:trace>
  <inkml:trace contextRef="#ctx0" brushRef="#br1" timeOffset="25654.777">15487 10482 30687 0,'-14'3'1360'0,"10"0"288"0,-1-3-1328 0,0 2-320 15,-1 1 0-15,0-3 0 0,0 1 1280 0,2 0 176 16,1-1 32-16,3 0 16 0,0 0-848 0,0 0-160 0,0 0-48 0,0 0 0 16,7-1-448-16,1 2 0 0,1 2 0 0,0-1 0 15,-1 2 0-15,-1 0 0 0,1 1 0 0,0 1 0 16,-1 1 0-16,-2 1 0 0,-1 1-128 0,-1 1 128 15,-3 0-336-15,0 3 32 0,-2 1 16 0,-1 0 0 16,-2-1 288-16,-1-2-160 0,-2-1 160 0,1-1-128 16,0-3 128-16,1 0 0 0,0-3 0 0,1-2 0 15,5-1 0-15,-3-3 0 0,1-1 0 0,1-2 0 16,0-3-448-16,2-1 0 16,0 0 0-16,2-1 0 0,1 0-800 0,1-1-160 0,0 0-48 15,2 2 0-15,1 3-1680 0,0-2-320 0,0 2-80 16,0 2-16-16,-2 1 2128 15,1 1 416-15,0 0 96 0,-1 1 16 0,0 0 768 0,-6 2 128 0,6 0 0 0,-1 0 128 0,-5 0 1376 0,5 0 288 16,0-1 48-16,0 1 16 0,0 0-224 0,0 0-32 16,1 0-16-16,-1 0 0 0,0-1-624 0,0 0-128 15,-1 1-32-15,1-2 0 0,1 0-160 0,-1-2-16 16,-1 1-16-16,-1-1 0 0,0 0-208 0,0 1-32 16,-3 3-16-16,0 0 0 0,0 0-160 0,0 0-16 15,0 0-16-15,0 0 0 0,0 0-16 0,-5 2 0 16,-1 1 0-16,1 2 0 0,1 1-144 0,2-1 192 15,0-1-192-15,1 3 192 0,1-2-192 0,0 2 0 16,1 0 0-16,1-1 0 0,2-1 0 0,1 0 0 16,1 0 0-16,0 0 0 0,2-4 0 0,-1 0-144 0,-1-1 144 15,1-1-160-15,0-2 160 0,0-1 0 16,0-1 0-16,0 1 0 0,-2-2 128 0,1 0 48 16,0 0 16-16,-1-1 0 0,0-1 320 0,-1 1 80 15,-1 3 16-15,0-3 0 0,-1 1-112 0,0 1-32 0,-2 5 0 0,0 0 0 16,0 0-272-16,0 0-48 0,0 0-16 0,0 0 0 15,0 0-128-15,0 0 0 0,0 0 0 0,3-3 128 16,0 1-2064-16,0-2-432 0,0 1-64 0</inkml:trace>
  <inkml:trace contextRef="#ctx0" brushRef="#br1" timeOffset="26797.56">16036 9758 14735 0,'0'0'1312'0,"0"0"-1056"16,0 0-256-16,0 0 0 0,0 0 2032 0,-2-3 336 15,-1-2 80-15,3 5 16 0,0 0-1040 0,-2-5-208 0,0 1-32 0,2 4-16 16,0 0-144-16,-1-4-48 16,1 4 0-16,0 0 0 0,-1-4-784 0,1 4-192 0,0 0 0 0,0 0 0 15,0 0 752-15,0 0 96 0,-5 1 32 0,0 2 0 16,-1-2-176-16,0 3-16 0,0 2-16 0,-3 2 0 15,0 1-272-15,-1 0-48 0,0 2-16 0,0 3 0 16,-3 1 48-16,2 2 16 0,0 0 0 16,1-2 0-16,-1 1-16 0,3-1-16 0,2-1 0 0,1 0 0 15,1 0-64-15,1-2-16 0,1 1 0 0,1-2 0 16,0 0-288-16,1-1 0 0,1-3 128 0,0 1-128 0,1 1 0 0,0 0 0 16,-1 0 0-16,2-1 0 0,0 2 0 0,1-2 0 15,-1 0 0-15,0 0 0 0,0 0 0 0,-1 0 0 16,0 2 0-16,0-2 0 0,-1 0 0 0,0 0 0 15,0 2 128-15,0 0-128 0,0 0 0 0,0 0 0 16,0 0 128-16,0-1-128 0,1 1 0 0,0 0 0 16,0-1 0-16,1 1 0 0,-1 0 0 0,1 0 0 15,0 0 0-15,0-1 0 0,1 2 0 0,0 1 0 16,-1-1 0-16,2 0 0 0,-2 1 0 0,0 1 0 16,-2 0 0-16,0 1 0 0,0 0 0 0,0-2 0 15,-2 2 0-15,1-4 0 0,-1 0 0 0,0 0 0 16,-1 0 0-16,1-1 0 0,-1 0 0 0,0 0 0 15,0-1 0-15,0 1 0 0,0-1 0 0,0 0 0 16,1-1 0-16,-1 1 0 0,0-2 0 0,-1 2 0 16,0-3 0-16,-1 3 0 0,1 0 128 0,-1-1-128 15,-1-1 0-15,-1 1 0 0,0 0 0 0,-1 0 0 16,1-1 0-16,0 0 0 0,1-1 128 0,1 0-128 16,-1 0 0-16,0 0 0 0,0 0 0 0,-1-1 0 15,2 0 0-15,0-1 0 0,0-1 0 0,-1 1 0 0,3 0 0 0,2-3 0 16,0 0 0-16,-4 2 0 0,4-2 0 0,0 0 0 15,0 0 0-15,0 0 0 0,0 0 0 0,0 0 0 16,0 0 0-16,0 0-176 0,0 0 176 0,0 0-208 16,-2-5-288-16,2 5-48 15,0 0-16-15,2-5 0 0,0-1-1760 0,-2 6-368 16,3-5-64-16</inkml:trace>
  <inkml:trace contextRef="#ctx0" brushRef="#br1" timeOffset="27622.816">15814 10712 13823 0,'0'0'608'0,"0"0"128"0,0 0-592 0,0 0-144 15,0 0 0-15,0 0 0 0,0 0 3184 0,0 0 592 0,0 0 128 0,0 0 32 16,0 0-2672-16,0 0-544 16,0 0-96-16,0 0-32 0,0 0-432 0,7 1-160 0,-2 0 0 0,0 0 144 15,-5-1-144-15,6 1 0 0,0 0 0 16,0 2 128-16,0 1 16 0,0 1 0 15,0 1 0-15,-1 0 0 0,1 2 240 0,-1 2 64 0,0-2 0 0,0 2 0 16,0-1-176-16,0 1-16 0,-1-1-16 0,1 0 0 16,-2 1-240-16,1-1 176 0,0 1-176 0,-1 0 160 15,0 0-160-15,1-2 0 0,-1 0 0 0,-1 1 0 16,0-1 128-16,0 2-128 0,0-2 0 0,0 1 128 0,-1 1 64 16,-1 1 0-16,0 1 0 0,0-2 0 15,0 3-48-15,1 1 0 0,-2 1 0 0,0 2 0 0,-1-2-144 0,0 2 0 16,0 1 144-16,0-1-144 0,1 3 0 0,-1-2 0 15,-1-1 0-15,1 1 128 0,0-3-128 0,0 1 0 16,0-1 128-16,0 0-128 0,1 1 240 0,0-2-32 16,-1-2 0-16,1 1 0 0,0 0 32 0,0 0 0 15,0-1 0-15,1 2 0 0,-1 1-112 0,1 0-128 16,-1 1 176-16,0 3-176 0,0-2 128 0,0 2-128 16,0-1 0-16,0 1 0 0,-1-1 0 0,1 0 0 15,0 0 128-15,0-1-128 0,-1 1 0 0,0-1 0 16,0-1 0-16,1 0 0 0,-1 0 0 0,0 0 0 15,0-1 0-15,-1 0 0 0,1-4 0 0,0 2 0 16,-1-1 0-16,1 3 0 0,0 2 0 0,-1 0 0 16,1 2 0-16,-1 2 0 0,-1 6 0 0,1-3 0 15,0 2 0-15,0-4 0 0,1 2 128 0,-1-1-128 16,-1 0 0-16,1-1 0 0,1 0 0 0,-1-1 0 16,-1 1 128-16,1-3-128 0,0 2 0 0,1 1 0 15,-1 1 0-15,-1 1 0 0,0 3 0 0,1 2 0 16,0 2 0-16,0 1 0 0,1 1 0 0,0-3 0 0,0 0 0 0,1 0 0 15,-1-1 0-15,0-2 0 0,1 1 0 0,0-3 0 16,-1 2 0-16,1 0 0 0,0 1 0 0,1 3 0 16,0-2 0-16,1 0 0 0,0 1 0 0,0-2 0 15,2-2 0-15,-1 2 0 0,1-4 0 0,0 0 0 16,1-2 0-16,1 0 0 0,1 0 0 0,1-1 0 16,0-1 0-16,1-1 0 0,0-2 0 0,0-2 0 15,1-2 0-15,0-3 0 0,2-6-176 0,0-3 176 0,0-2-336 0,-1-1 32 16,1-5 16-16,0-2-10656 15,0-2-2144-15</inkml:trace>
  <inkml:trace contextRef="#ctx0" brushRef="#br1" timeOffset="31575.694">16148 13262 11967 0,'0'0'528'0,"0"0"112"0,0 0-512 0,0 0-128 16,0 0 0-16,0 0 0 0,0 0 3744 0,0 0 720 15,0 0 144-15,0 0 16 0,0 0-2624 0,0 0-528 0,0 0-96 0,0 0-32 16,0 0-400-16,0 0-96 0,0 0-16 0,0 0 0 16,3 3-128-16,0 1-48 0,-1 1 0 0,0 1 0 15,-1 0-256-15,0 0-48 0,0 0-16 0,2 1 0 16,-3 2-208-16,2-1-128 0,1 0 160 0,0-2-160 15,0 2 128-15,0-3-128 0,1 0 0 0,1 0 144 16,0-1-144-16,1 0 0 0,-6-4 144 0,8 1-144 0,0 1 224 0,0 0-32 16,1-2 0-16,0 0 0 0,0 0 80 0,1 0 16 15,-1 0 0-15,2 1 0 0,0 0 16 0,0 0 0 16,-1 1 0-16,2-2 0 0,-1 1-112 0,1-1 0 16,-1 0-16-16,1 0 0 0,0 0 16 0,0 0 0 15,-1-1 0-15,2 1 0 0,-1-3 0 0,0 1 16 16,-1-1 0-16,0 1 0 0,0-2 48 0,0 1 16 15,0 0 0-15,1 0 0 0,-1 1-64 0,0 0-16 16,1 1 0-16,0-1 0 0,0 1 0 0,0 1 0 16,-1 0 0-16,2 0 0 0,1-1 0 0,-2 1-16 15,-1 0 0-15,2-1 0 0,0 1-48 0,2 0-128 16,1 0 192-16,-1 0-64 0,2-2-128 0,0 1 0 16,-1 0 0-16,1 0 128 0,0-1-128 0,0 1 0 15,0 0 144-15,-3 0-144 0,0 0 0 0,1 0 128 16,-3 0-128-16,0 0 0 0,0 0 144 0,1 1-144 15,-2-1 192-15,1 1-192 0,0 1 160 0,0 0-160 16,-3 1 128-16,2 0-128 0,1 0 128 0,0-1-128 16,-1 2 0-16,2-1 128 0,0 0-128 0,-1-2 128 0,3 1-128 15,1 0 128-15,-1 0-128 0,2-1 0 16,1 0 0-16,-1 0 128 0,1-1 48 0,0 0 0 0,1 0 0 0,-2 1 0 16,-2-2-176-16,0 1 0 0,1 0 0 0,-3 0 0 15,0 1 0-15,0 0 0 0,-1 0 0 0,2 0 192 16,-1 0-192-16,0 0 128 0,0 0-128 0,0 0 128 15,0 1-128-15,-1 0 0 0,2 0 0 0,0 1 128 16,-3 0-128-16,3 1 128 0,0-2-128 0,-1 1 128 16,2 0-128-16,0 0 0 0,-2 0 144 0,2 0-144 15,2 0 0-15,-2 0 128 0,1-1-128 0,-1 1 0 0,0-2 0 0,0 1 128 16,-1 0-128-16,-1 0 0 0,0-1 128 0,1 2-128 16,-2-2 128-16,-1 1-128 0,2 0 128 0,-1 0-128 15,-2 1 160-15,1 0-160 0,-1 0 128 0,1 2-128 16,-1 0 0-16,-2 0 144 0,1 2-144 0,1-1 128 15,1 0-128-15,-2-1 128 0,2 1-128 0,0-1 0 16,-1-2 144-16,0 0-144 0,1 1 0 0,1-1 0 16,0-1 0-16,-1 1 128 0,1 0-128 0,2 0 0 15,-1-1 0-15,-2 1 0 0,1 1 0 0,-2 0 0 16,1 0 0-16,-2 0 0 0,0-1 0 0,0 2 0 16,-1-1 0-16,0 1 0 0,-2-1 0 0,-1 1 0 15,0 1 0-15,-1 0 0 0,1 0 0 0,-2 1 0 16,-1 0 0-16,1-1 128 0,0 0-128 0,0-2 0 15,-3-3 0-15,4 5 0 0,-4-5 0 0,4 2 0 16,-4-2 0-16,4 1 0 0,-4-1 0 0,5 0 0 16,2-1 0-16,-2-1 0 0,-5 2 0 0,5-3 0 15,1 1 0-15,-1-1-128 0,-1-1 128 0,2 0 0 16,-2-1 0-16,1 2 0 0,0 0 0 0,1-1 0 0,-1 0 0 0,0-1 0 16,2-1 0-16,0 2 0 0,1 0 0 15,1-1 0-15,1-3 0 0,-1 2 0 0,1 0 0 16,1 0 0-16,0 0 0 0,0 1 0 0,-1-1 0 0,2 0 0 15,2 0 0-15,1 1 0 0,-1 0 0 0,2 0 0 16,0 0 0-16,-1 1 0 0,1 1 0 0,-1-2 0 16,2 1 0-16,-1 1 0 0,-3 0 128 0,1 0-128 15,-1 0 0-15,0 0 0 0,-1 0 0 0,1 0 0 16,0 0 0-16,0 0 0 0,0-1 0 0,1 0-128 16,0 0 128-16,2 1 0 0,-1 0 0 0,-1 0 0 15,1 0 0-15,2 0 0 0,1 1 0 0,2-1 0 16,-1 1 0-16,1 1 0 0,-1-1 0 0,2 0 0 0,0 2 0 0,-3 0 0 15,1 0 0-15,-3 0 0 0,0 0 0 16,0 1 0-16,-3 0 0 0,1 1 0 0,-1-1 0 0,0 0 0 16,2 0 0-16,-1 0 0 0,-1-1 0 0,2 0 0 15,2 0 0-15,-1-1 0 0,2 0 0 0,-1 1 0 0,-2 0 0 16,2 0 0-16,-1-1 0 0,2 0 0 0,1 0 0 0,0 1 0 16,1-2 0-16,-1 2 0 0,1 0 0 0,-3 0 0 15,1-1 0-15,-2 0 0 16,-1 1 0-16,-1 0 0 0,0-1 0 0,-3 0 0 0,1 1 0 0,-1 0 0 15,0 0 0-15,-1 1 0 0,1 0 0 0,-1 0 0 16,0 0 0-16,1 0 0 0,-1-1 0 16,1 0 0-16,-2-1 0 0,2 1 0 15,-1-1 0-15,1 0 0 0,-2 1 0 0,2-1 0 0,0 0 0 0,2 0 0 16,1 0 0-16,-1-1 0 0,2 1 0 16,0 1 0-16,-1 0 0 0,1 0 0 0,0 1 0 0,-2 0 0 15,-2 0 0-15,1 1 0 0,-2 0 0 0,0 0 0 16,-1-1 0-16,1 1 0 0,-2 0 0 0,1-1 0 15,-1-1 0-15,-1 0 0 0,2 0 0 0,-1-1 0 16,1-1 0-16,-1 1 0 0,0 0 0 0,2 0 0 16,0-1 0-16,1-1 0 0,1 0 0 0,2 0 0 15,0 1 0-15,0-1 0 0,2 1 0 0,-1-1 0 0,-3 1 0 0,2 2 0 16,1-2 0-16,0 2 0 0,-1 0 0 0,1 0 0 16,0-1 0-16,-2 0 0 0,2 0 0 0,-1 0 0 15,0 0 0-15,0-1 128 0,1 1-128 0,-3-1 0 16,2 0 0-16,-1-1 0 0,0 0 0 0,-1 0 0 15,0-1 0-15,0 0 0 0,-1 0-160 0,1-2 160 16,-1-1-192-16,-1 0 192 0,0 0-160 0,0 0 160 16,0-1-128-16,0-1 128 0,-3 0-176 0,-2 0 176 15,0-1-208-15,-1 0 80 16,-2-1-736-16,-2 0-144 0,-3-1-16 0,-1 2-13904 16,-2-1-2784-16</inkml:trace>
  <inkml:trace contextRef="#ctx0" brushRef="#br1" timeOffset="32527.62">17388 13849 22111 0,'0'0'976'0,"0"0"208"0,0-5-944 0,0 5-240 0,-1-4 0 0,1 0 0 15,0 1 3376-15,0 3 624 16,0 0 128-16,0 0 32 0,0 0-2240 0,0 0-448 0,0 0-96 0,0 0-16 15,3 6-544-15,0 0-112 0,0 4-32 0,0-1 0 16,-1 3-272-16,0 2-48 0,0 1-16 0,0-1 0 16,-1 1-80-16,1 0 0 0,-1-3-16 0,1 0 0 15,0-2-240-15,0 0 128 0,0-2-128 0,0-2 0 16,-2-6 0-16,0 0 0 0,4 6 0 0,1-3 0 0,-5-3 128 0,0 0-128 16,5 2 0-16,0-4 144 15,0-1 176-15,0-4 48 0,-1-1 0 0,1-1 0 0,0-3-176 0,1-2-16 16,1-2-16-16,1-2 0 0,0 0-160 0,0 3 0 15,2 0 0-15,-1 2 0 0,2-2 0 0,-1 4 0 16,-1 3 0-16,-1 3 0 0,0 3 128 0,-1 3-128 16,0 2 128-16,-1 3-128 0,-1 3 256 0,0 4-16 15,-1-1-16-15,-1 2 0 0,-1 2-224 0,1 0 176 16,-2 3-176-16,0-4 160 0,0-3-160 0,0 0 160 16,0 4-160-16,0-5 160 0,0 0-160 0,1-4 0 15,0 2 0-15,2-2 128 0,-1-3-128 0,1-1 0 16,1-1 0-16,1-1 0 0,2-2 0 0,0-3 0 15,0-2 0-15,1-4 0 0,0-2 0 0,1-4 192 16,0-3-192-16,1-1 192 0,-2-2-192 0,1 1 0 16,0 2 0-16,0 2 0 0,0-1 0 0,-1 4 0 15,-3 3 0-15,-2 4 0 0,0 2 0 0,-4 5 0 16,0 0 0-16,0 0 0 0,3 8 192 0,-1 2 0 16,-1 2 0-16,-1 0 0 0,0-2-192 0,0 2 0 15,0 1 0-15,0-1 128 0,1-1-128 0,0-2-224 16,1 0 48-16,0-1 16 15,0-2-992-15,1 1-192 0,0-4-32 0,1 0-16 16,2-1-864-16,1-1-176 0,1-2-48 0,1-1-9680 0,0-1-1952 0</inkml:trace>
  <inkml:trace contextRef="#ctx0" brushRef="#br1" timeOffset="32756.012">17978 13871 15663 0,'0'0'688'0,"0"0"144"0,0 0-656 0,0 0-176 0,-3 1 0 0,-2 0 0 0,0 0 5264 0,-1 1 1024 15,-1-1 208-15,-1 3 32 0,1 1-3936 0,-1 4-800 16,1 2-144-16,-1 2-48 0,1 2-896 0,1 1-192 15,1-1-48-15,3 1 0 0,1-1-464 0,1 0 0 16,1-3 0-16,1 1 0 0,2-1 0 0,4-1 0 16,2-4 0-16,3 0 0 0,0-2 0 0,2-2-256 15,1-3 48-15,0-1 16 16,0-1-208-16,-1-2-48 0,-2-2 0 0,0-2 0 0,-2-2 448 0,-3 0-160 16,-3 0 160-16,-1-4 0 0,0-2-144 0,-3 0 144 15,0 0 0-15,-3-2-144 0,-3 0 144 0,0 1 0 16,-3 2 0-16,-3-3-128 15,-1 3-2000-15,1 3-400 0,0 2-80 0,1 1-14240 0</inkml:trace>
  <inkml:trace contextRef="#ctx0" brushRef="#br1" timeOffset="33028.552">18152 13814 34671 0,'-2'9'1536'0,"2"-9"320"0,-2 6-1488 0,1 4-368 0,-1 0 0 0,2 0 0 16,-1 0 1888-16,0 3 304 0,-1 2 64 0,2 0 16 15,0 2-896-15,2 0-176 0,-1-3-48 0,0 1 0 16,1-1-896-16,0-3-256 0,1 0 0 0,1 1 0 16,-1-2 0-16,1-3 0 0,1-2 0 0,1 1 0 15,0 1 0-15,1-3 0 0,-1-4 0 0,2-1 0 16,0 0 0-16,1-1 0 0,1-3 128 0,0-2-128 16,-1-1 0-16,0-2 0 0,1-2 0 0,-1-2 0 0,-3-1 384 15,1-2-16-15,-1-1 0 0,1 2 0 0,1-3-240 0,0 3-128 16,-1 0 160-16,2-3-160 0,-3 4 0 0,1 1 0 15,-1 2 0-15,-1 4-160 16,0 1-1920-16,-1 3-384 0,-4 4-80 0</inkml:trace>
  <inkml:trace contextRef="#ctx0" brushRef="#br1" timeOffset="33249.868">18501 13941 13823 0,'4'11'608'0,"-4"-11"128"0,0 0-592 0,0 0-144 15,3 6 0-15,-1 1 0 0,-1-2 4608 0,2 0 880 16,1 0 176-16,0-1 32 0,1-1-4368 0,1-2-880 16,0-1-192-16,1 1-16 0,0-2-240 0,-1-1 0 15,2-2 128-15,0 0-128 0,1 0 208 0,-1-2 0 16,-1-3 0-16,1 1 0 0,-1-2-80 0,0 1 0 16,-2-2-128-16,0 0 192 0,-1 1 304 0,-2-1 48 0,0 1 16 0,-1 0 0 15,-1-1-160-15,-1 0-16 0,-1 1-16 0,0 2 0 16,0 0-368-16,0 4 0 0,0-1 0 15,2 5-11744-15,-4-2-2384 0</inkml:trace>
  <inkml:trace contextRef="#ctx0" brushRef="#br1" timeOffset="33569.911">18604 13871 23039 0,'0'0'2048'0,"0"0"-1648"16,0 0-400-16,0 0 0 0,-3 5 4336 0,0-2 784 15,-1 3 144-15,0 1 48 0,0 1-3296 0,0 1-656 16,1 3-128-16,0 1-16 0,1-1-768 0,-1 0-160 16,0 2-32-16,0 1 0 0,0-2-256 0,0 1 0 15,0 0 0-15,2-2 0 16,0-1-448-16,0 0-80 0,1 0-32 0,1-4 0 16,0 1-3008-16,2-2-592 0</inkml:trace>
  <inkml:trace contextRef="#ctx0" brushRef="#br1" timeOffset="33720.397">18655 13699 33567 0,'0'0'1488'0,"-3"-2"304"0,0-1-1424 0,0 1-368 0,0-2 0 0,0 2 0 16,0-1 832-16,3 3 80 0,0 0 32 0,0 0 0 15,0 0-1776-15,0 0-368 0,0 0-64 0</inkml:trace>
  <inkml:trace contextRef="#ctx0" brushRef="#br1" timeOffset="34056.657">18704 13980 21183 0,'0'0'1888'0,"0"0"-1504"15,7-1-384-15,0 1 0 0,1 2 2016 0,-1-2 336 16,2-2 64-16,1-2 16 0,1-1-1600 0,1-2-320 15,1-1-64-15,0-1-16 0,4-5-432 0,-2 1 0 16,-2 0 128-16,0 0-128 0,-2 1 0 0,-2-1 0 16,-1 2 0-16,-2 0 0 0,-2 0 400 0,0 1 48 15,-3 2 16-15,0 1 0 0,-3 1 640 0,2 6 128 16,-5-5 32-16,-2 2 0 0,0 2 112 0,-1 3 32 16,-3 2 0-16,1 2 0 0,-2 4-320 0,-1 1-48 0,0 5-16 0,1 4 0 15,4-2-272-15,1 2-64 16,0-1-16-16,4 1 0 0,2-2-336 0,3 0-64 0,1-1-16 0,4-3 0 15,3-1-416-15,3-1-96 0,1-2 0 0,3-3-16 16,0-2 144-16,-1-2 128 0,2-1-192 0,-2-2 192 16,1-2-416-16,0 0 32 0,-3 1 0 0,0-4 0 15,0-2-3248 1,-3 2-640-16</inkml:trace>
  <inkml:trace contextRef="#ctx0" brushRef="#br1" timeOffset="38147.944">21274 10143 10127 0,'0'0'448'0,"0"0"96"0,0 0-544 0,0 0 0 15,0 0 0-15,0 0 0 0,0 0 5808 0,0 0 1040 16,0 0 224-16,0 0 32 0,-5 4-4528 0,0 0-912 15,-2 0-176-15,-1 2-32 0,-1 0-496 0,-1 1-80 16,-3 1-32-16,-1 2 0 0,1 1-304 0,-3 0-64 16,-2 2-16-16,0 0 0 0,-2 2-32 0,0-1-16 15,1 1 0-15,0 0 0 0,-2 0-176 0,2 0-48 16,-1 0 0-16,0-1 0 0,0-1 112 0,2 0 16 16,0-5 0-16,1 1 0 0,2-4-64 0,3 0-16 15,1-4 0-15,2 0 0 0,1-2-240 0,1 0 0 16,3-4 0-16,-1 0 0 0,1-1-176 0,0 0-128 15,-1 1-16-15,-2-2-16 16,1 4-1344-16,-1-2-272 0,0 2-48 0,-1 1-11232 16,0 1-2240-16</inkml:trace>
  <inkml:trace contextRef="#ctx0" brushRef="#br1" timeOffset="38548.439">20839 10280 11055 0,'0'0'976'0,"0"0"-784"0,0 0-192 0,0 0 0 0,0 0 3824 0,0 0 720 15,0 0 128-15,0 0 48 0,0 0-2496 0,0 0-496 16,-3 0-112-16,-1 2-16 0,-1 0-416 0,0 2-96 16,-2 1 0-16,1 1-16 0,-2 0-320 0,2 3-64 15,-3-1-16-15,1 2 0 0,-1 1-128 0,1-1-32 16,3 0 0-16,0 2 0 0,-2 0-64 0,2-1 0 16,0 2-16-16,1-2 0 0,1 0-32 0,1 0 0 15,1-1 0-15,0 0 0 0,2-1 0 0,2-2 0 16,0-1 0-16,2-1 0 0,0 0-112 0,3-1-32 15,1-1 0-15,4-1 0 0,3 0-48 0,0-1-16 16,2 0 0-16,2-1 0 0,-1 0-192 0,0-1 128 16,-1-1-128-16,0 0 0 15,0-1-1920-15,-1 0-496 0</inkml:trace>
  <inkml:trace contextRef="#ctx0" brushRef="#br1" timeOffset="39662.548">21659 9682 7359 0,'0'0'656'0,"0"0"-528"16,0 0-128-16,0 0 0 0,0 0 6176 0,0 0 1200 15,0 0 240-15,0 0 64 0,0 0-4864 0,0 0-960 16,-1 6-192-16,0 1-32 0,0 0-896 0,0 2-176 15,0 3-48-15,1-3 0 0,0 3-272 0,0 1-64 16,1 1-16-16,-1 2 0 0,0 1-160 0,-1 0 0 0,0 1 0 0,0-1 128 16,0-2-128-16,1 1 0 0,1-1 0 0,-1-4 128 15,0 0-128-15,0-1 0 0,1-2 0 0,0-2 0 16,-1-6 128-16,0 0-128 0,0 0 0 0,0 0 128 16,0 0 256-16,0 0 64 0,0 0 0 0,0 0 0 15,0 0 80-15,5-3 32 0,-1-2 0 0,2-1 0 16,-1-1-288-16,1-1-48 0,0 0-16 0,3 0 0 0,-1 3-208 0,1-1 0 15,0 1 0-15,-1 2 0 0,1 1 0 0,0 1 0 16,1 1 0-16,-1 3 0 16,-1 0 0-16,0 2 0 0,0 1 0 0,-1 2 0 0,-1 0 0 0,-1 2 0 15,-1 1 0-15,-2 0 0 0,-1 2 144 0,-2 1-144 16,-1 0 128-16,-1-1-128 0,-3 1 160 0,-1-1-160 16,-2-1 192-16,1 0-192 0,-3-2 256 0,1-1-48 15,-3-1-16-15,1-3 0 0,2-1-48 0,0-1-16 16,0-1 0-16,1-1 0 0,2-2-128 0,1-1 0 15,2-3 0-15,1-1 0 16,1-3-320-16,3-2-128 0,2 0-48 0,2-2 0 16,3-1-2144-16,1-2-432 0,1 1-96 0,0 0-15056 0</inkml:trace>
  <inkml:trace contextRef="#ctx0" brushRef="#br1" timeOffset="39856.702">21951 9752 7359 0,'0'0'656'0,"0"0"-528"0,0 0-128 0,0 0 0 16,-2 6 6880-16,-1 1 1344 0,1-2 272 0,0 4 48 16,-1 1-5552-16,-1 2-1120 0,-1 1-208 0,1 1-64 15,1 3-960-15,-1 0-208 0,0 2-48 0,0 0 0 16,1-1-384-16,1 1 0 0,-1 0 128 0,1-3-128 16,1 1 0-16,2-5-192 0,3 0 32 0,1-2 16 15,0-2-1520 1,1-3-320-16,1-3-48 0,2-2-10032 0,0-1-2016 0</inkml:trace>
  <inkml:trace contextRef="#ctx0" brushRef="#br1" timeOffset="40177.445">22159 9909 31551 0,'0'0'1408'0,"-3"3"272"0,-2 1-1344 0,-1 1-336 16,-2 1 0-16,0 1 0 0,0 1 1536 0,-1 1 256 15,0 2 32-15,0 0 16 0,0 1-1008 0,1 1-192 16,1-1-32-16,2 1-16 0,2-1-416 0,1 1-176 15,1-3 128-15,1 0-128 0,3-1 0 0,2-1 0 16,0-2 0-16,1 0 0 0,2 0 0 0,1-4 0 16,2-2 0-16,-1-1 0 0,-1-2-144 0,1-1 144 15,0-1 0-15,-1-1 0 0,0 0-240 0,0-3 64 16,-1-1 16-16,-1 0 0 0,-1 0 160 0,-1 1-160 16,-1-1 160-16,1 2-160 0,-3 1 160 0,0 2 0 15,-2 5 0-15,0 0 0 0,0 0 256 0,0 0 64 16,0 0 32-16,0 0 0 0,-4 5 320 0,-1 1 64 15,1 0 16-15,0 1 0 0,1 1-384 0,1-2-80 0,1 2-16 16,2-1 0-16,0 0-272 0,1-1 0 16,-2-6 0-16,4 5 0 15,2-2-1552-15,0-1-272 0,3-1-48 0,1-2-15872 0</inkml:trace>
  <inkml:trace contextRef="#ctx0" brushRef="#br1" timeOffset="40395.223">22466 9939 18431 0,'0'0'1632'0,"0"0"-1312"0,0 0-320 0,0 0 0 0,0 0 3584 0,-1-4 640 16,-3 0 128-16,0 2 16 0,-1-1-1936 0,0 3-400 16,-2 1-80-16,-1 2-16 0,0 1-800 0,-1 2-176 15,-1 0-16-15,1 4-16 0,-1 0-560 0,2 1-112 16,1 2-32-16,1 2 0 0,0 1-224 0,2-2 0 16,2-1 0-16,1 0 0 0,1-1 0 0,2-2 0 15,3 0 0-15,2-2-160 0,4-1-32 0,1-2-16 16,5-2 0-16,0-3 0 15,0-2-688-15,2-2-144 0,0-1-32 0,-1-2 0 16,1-3-2240-16,-3-1-448 0</inkml:trace>
  <inkml:trace contextRef="#ctx0" brushRef="#br1" timeOffset="40794.682">22716 9760 11055 0,'0'0'976'0,"0"0"-784"15,0 0-192-15,0 0 0 0,0 0 4176 0,0 0 800 16,0 0 144-16,0 0 48 0,-5 5-2080 0,0 1-400 15,-2 3-96-15,1 1-16 0,-1 2-1024 0,-2 1-208 16,1 3-32-16,-1 1-16 0,0-1-608 0,3 2-128 16,-2 0-32-16,1 0 0 0,1 3-336 0,1-2-64 0,1 1 0 0,0 0-128 15,1-2 0-15,1-3 0 0,1-2 0 0,1-1 0 16,1-2-352-16,1-2-32 0,1-2 0 0,-3-6 0 31,5 1-1248-31,1-1-256 0,1-1-48 0,0-3-16 0,-1-2 368 0,0-1 80 0,-1-1 16 0,0-1 0 16,0 0-272-16,-1 0-48 0,0-1-16 0,0-1 0 15,0 2 928-15,1-2 176 0,1 0 32 0,0 1 16 16,0-2 544-16,3 3 128 0,1-1 0 0,0 0 0 0,1 0 192 0,2 1 80 16,2 0 16-16,-2 2 0 0,1 2 48 0,-2 2 16 15,-2 1 0-15,-4 3 0 0,-6-1 928 0,3 6 176 16,-3 2 32-16,-2 1 16 0,-2 2 576 0,-3 3 112 16,-2 0 32-16,0 0 0 0,0 3-464 0,0-1-96 15,-2 3 0-15,0-2-16 0,1-2-576 0,2 2-112 16,2-3-32-16,2-1 0 0,2-2-464 0,3-1-80 15,3-1-32-15,2-1 0 0,3-3-352 0,5-1 0 16,3-3 0-16,2-1 0 16,3-2-640-16,0-1-192 0,1-2-32 0,0-2-13200 15,0-3-2640-15</inkml:trace>
  <inkml:trace contextRef="#ctx0" brushRef="#br1" timeOffset="41103.881">23177 9927 28559 0,'0'0'2544'0,"0"0"-2032"0,0 0-512 0,0 0 0 0,0 0 4160 0,0 0 752 15,0 0 144-15,0 0 16 0,1 7-3024 0,2-2-624 16,1-2-112-16,3 0-32 0,2-1-880 0,3 0-176 16,0-1-32-16,2 0-16 15,1-1-656-15,-1 0-128 0,-1-1-32 0,-1 0-14416 16,-3 0-2896-16</inkml:trace>
  <inkml:trace contextRef="#ctx0" brushRef="#br1" timeOffset="41245.683">23177 10068 33167 0,'-4'3'2944'0,"-1"0"-2352"16,5-3-464-16,0 0-128 0,0 0 3632 0,1 5 704 16,2-2 144-16,2 1 16 0,3 0-2896 0,2-3-576 15,4-1-112-15,0-1-16 0,2-1-704 0,1 0-192 16,1-3 0-16,1 0-23312 0</inkml:trace>
  <inkml:trace contextRef="#ctx0" brushRef="#br1" timeOffset="42079.185">23705 9743 5519 0,'0'0'240'0,"0"0"64"0,0 0-304 0,0 0 0 16,0 0 0-16,0 0 0 0,0 0 896 0,0 0 112 16,8-2 16-16,0 0 16 0,-1 0 688 0,-1 0 128 15,-6 2 16-15,8-2 16 0,-1 1 160 0,-7 1 48 16,0 0 0-16,5-3 0 0,-5 3-176 0,0 0-48 0,0 0 0 0,0 0 0 16,5 6 64-16,-2 2 16 15,-3 1 0-15,-1 4 0 0,0 0-544 0,-3 4-96 16,-1 2-32-16,0 3 0 0,-2 1-544 0,-1 3-112 15,1 0-32-15,-2 0 0 0,0-1-304 0,1 2-64 0,-1-4-16 0,1-2 0 16,0-4-208-16,4-2 0 16,1-3 0-16,2-3 0 15,1-1-256-15,0-8-128 0,0 0-48 0,8 5-12624 0,-8-5-2512 16</inkml:trace>
  <inkml:trace contextRef="#ctx0" brushRef="#br1" timeOffset="42612.36">23733 9974 17503 0,'0'0'768'0,"-9"1"176"0,0-1-752 0,1 0-192 0,3-1 0 0,5 1 0 16,-5-2 4864-16,5 2 928 0,0 0 192 0,0 0 32 15,6-9-4032-15,1 2-832 0,2 0-144 0,0 2-48 0,2 0-528 0,-1 0-112 16,-2 0-32-16,1 1 0 0,1 0-288 0,-1 0 0 16,-1 1 0-16,-1 0 0 0,1-2 0 0,-1 5 0 15,-7 0 0-15,0 0 0 0,9-3 0 0,-9 3 0 16,0 0 0-16,0 0 0 0,0 0 0 0,0 0 0 15,0 0 0-15,0 0 0 0,4 8 0 0,-2 0 0 16,0 2 0-16,-2 0 0 0,-1 1 0 0,1 3 128 16,0 1 16-16,0-1 0 0,-1 0 64 0,2 0 16 15,0-3 0-15,0-1 0 0,1 1-224 0,0-3 0 16,0 1 0-16,2-2 0 0,2-2 0 0,1-1 0 16,-7-4 0-16,12 2 0 0,-1-2 0 0,0-2-128 15,-1-3 128-15,1 3-208 16,-1-1-1568-16,-1 0-304 0,0-2-64 0,0 1-16 15,-2 0 576-15,-7 4 112 0,8-4 32 0,-8 4 0 16,0 0-48-16,0 0-16 0,0 0 0 0,0 0 0 0,0 0 1200 0,0 0 304 16,-5 2 0-16,0 0 0 0,5-2 1040 0,0 0 272 15,-5-1 48-15,5 1 16 0,0 0 288 0,0 0 64 16,0 0 16-16,0 0 0 0,5-6-480 0,-1-1-112 0,1 0 0 16,0 1-16-16,-2-1-224 0,3-2-32 0,1 1-16 0,1 0 0 15,1 0-192-15,2 0-32 0,-1-2-16 0,3 2 0 16,1 0-432-16,-1 2-64 0,0 1-128 0,-1 3 176 15,0 1-176-15,-3 2 0 0,0 0 0 0,-1 3 0 16,-2 1 0-16,0 1 0 0,-2 0 0 0,-1 2 0 16,0 0 0-16,-2 1 0 0,0 0 0 0,-2 2 0 15,0 0-128-15,0-1 128 0,0-1 0 0,-1 1 0 16,-1-1 0-16,1-1 0 0,2-8 0 0,-1 9 0 16,1-2-320-16,0-7-64 0,0 0 0 0,8 4 0 15,0-2-1856-15,2-3-384 0,0 0-80 0,0-4-9168 16,0 0-1824-16</inkml:trace>
  <inkml:trace contextRef="#ctx0" brushRef="#br1" timeOffset="42849.078">24302 9972 18431 0,'0'0'1632'0,"0"0"-1312"15,0 0-320-15,-4 4 0 0,-2 0 3872 0,0 0 704 16,0 1 144-16,2 0 16 0,-2 1-2608 0,0 1-528 16,1 0-96-16,-3 5-32 0,2-3-832 0,2-1-192 15,1 0-16-15,2 0-16 0,2 0-128 0,1-2-32 16,1-1 0-16,3-1 0 0,1 1-256 0,2-1 0 15,1 0 0-15,1-2 0 0,3-1 0 0,1-2 0 16,1-2 0-16,0-1 0 0,-2 0 0 0,-2-2-272 16,0 0 48-16,-3-2 16 15,-1 0-208-15,-2-1-32 0,-3-1-16 0,0 2 0 0,-3-2 256 0,-1 0 48 0,-2 0 16 0,-1 2 0 16,0-1-16-16,-2 1 0 0,-2 0 0 0,-4-1 0 31,2 2-400-31,1 1-80 0,1 2 0 0,8 4-10752 16,0 0-2128-16</inkml:trace>
  <inkml:trace contextRef="#ctx0" brushRef="#br1" timeOffset="43164.212">24451 9971 34207 0,'0'0'752'0,"-4"6"144"0,1 2 48 0,0-2 16 0,0 1-768 0,1 1-192 0,0 0 0 0,1 0 0 15,0 1 768-15,1-4 128 0,2 2 0 0,1-1 16 16,1-2-336-16,3-1-64 0,-1 0 0 0,3-2-16 0,0-1-272 0,1-1-48 15,1 0-16-15,-1-1 0 0,1-1-160 0,-1-1 0 16,0-2 144-16,-1 0-144 16,0 0 0-16,0-2 0 0,-1 1 0 0,-1-2 0 0,-1 2-192 0,-1 1-48 15,-1 2-16-15,-4 4 0 0,0 0-96 0,0 0-32 16,0 0 0-16,0 0 0 16,0 0-256-16,0 0-48 0,0 0-16 0,4 3 0 0,0 2 832 0,0-3 144 15,0 1 48-15,1 0 0 0,0-1-128 0,0-1-32 16,0-1 0-16,-2-1 0 0,-3 1 288 0,5-4 48 15,0-1 16-15,0-1 0 0,-1 0-304 0,1-2-48 0,0 0-16 0,-1 0 0 16,-1 1 80-16,0-2 16 16,-1 3 0-16,-1-1 0 15,0 2-1360-15,-1 5-272 0,0-6-48 0</inkml:trace>
  <inkml:trace contextRef="#ctx0" brushRef="#br1" timeOffset="43450.827">24790 10103 37951 0,'0'0'832'0,"0"0"192"0,0 0 16 0,0 0 16 0,-2-7-848 0,1 1-208 0,1 1 0 0,1-2 0 16,1-2 1360-16,0 2 240 0,1-1 32 0,2-1 16 0,0 0-928 0,1 0-176 16,3-1-32-16,1 0-16 0,1 1-496 0,1 0 0 15,2 0 0-15,2 1 0 0,0 2-176 0,6-2 176 16,-4 3-160-16,0 2 160 0,-2 3-208 0,-3 3 48 15,-3 2 16-15,-1 3 0 0,0 0 144 0,-2 3 0 16,-3 0 0-16,-2 2-128 0,0 0 128 0,-2 0 224 16,-1 0-48-16,0-2-16 0,0 1 48 0,1-2 16 15,-2 1 0-15,0 0 0 0,-1-3-224 0,0 0 128 16,0-2-128-16,1 0 0 16,-1-1-928-16,3-5-288 0,0 0-48 0</inkml:trace>
  <inkml:trace contextRef="#ctx0" brushRef="#br1" timeOffset="44170.107">22212 10391 34031 0,'0'0'1504'0,"0"0"320"0,0 0-1456 0,0 0-368 16,0 0 0-16,0 0 0 0,0 0 1520 0,-3 6 224 0,1 1 48 0,0 2 16 15,0 1-848-15,2 0-160 16,0 1-32-16,1 1-16 0,0-1-432 0,0 0-96 0,0 2-16 0,0 0 0 15,-1-1 32-15,2-1 0 0,1 0 0 0,0-1 0 16,-1 0-64-16,1-2-16 0,0-1 0 0,0 0 0 16,-3-7 80-16,0 0 16 0,0 0 0 0,0 0 0 15,0 0 192-15,0 0 64 0,5-3 0 0,0-2 0 16,-1-2 32-16,0 0 16 0,0-3 0 0,0-1 0 16,-1-1-288-16,1 0-48 0,1-2-16 0,-1-1 0 15,1 2-208-15,0-2 176 0,1 2-176 0,0 3 160 0,-2 0-160 0,1 1 0 16,1 1 0-16,1 1 0 0,0 1 0 0,0 2-224 15,-1 2 48-15,-6 2 16 16,8 0-2464-16,-2 3-480 0,2 0-96 16</inkml:trace>
  <inkml:trace contextRef="#ctx0" brushRef="#br1" timeOffset="44480.107">22510 10490 35295 0,'0'0'1568'0,"-5"-2"320"0,-1 0-1504 0,0-1-384 15,-1 0 0-15,0 1 0 0,0 1 1696 0,-2 0 272 16,-1 0 48-16,0 1 16 0,-1 1-880 0,0 1-192 16,0 1-16-16,0 2-16 0,-1 2-496 0,4 0-112 15,1 0 0-15,1 2-16 0,1-2-304 0,2 2 0 16,0 0 128-16,3-1-128 0,2 1 0 0,1-4 0 0,3 1 0 0,2-2 0 16,2-2-192-16,1-1 16 0,0-2 0 0,3-2 0 31,1-2-256-31,1-1-48 0,-2-2-16 0,-1-2 0 15,2 1-400-15,-2 0-64 0,-2-2-32 0,-1 1 0 16,-1-1 160-16,-2 1 16 0,-1 1 16 0,-2 1 0 0,-1-1 464 0,0 3 80 0,-2 1 32 0,-1 5 0 16,0 0 496-16,0 0 112 0,0 0 0 0,0 0 16 15,-3 7 128-15,2 1 32 0,-1 0 0 0,1-1 0 16,0 2-368-16,1 0-192 0,1-1 192 0,2 0-192 0,-1 0 0 0,1-1 0 16,0-1 0-16,2 0 0 15,1-1-1264-15,0-1-256 0,2-1-48 16,0-1-15104-16</inkml:trace>
  <inkml:trace contextRef="#ctx0" brushRef="#br1" timeOffset="44648.058">22772 10360 22111 0,'-6'7'1968'0,"0"1"-1584"15,1 1-384-15,-1 1 0 0,-2 2 3520 0,2 1 608 16,-1 1 128-16,0-1 32 0,1 2-3040 0,0-4-608 15,1 0-112-15,2 1-16 0,-2 0-512 0,2 0 0 16,0-1 0-16,0-2-11568 16,1 0-2400-16</inkml:trace>
  <inkml:trace contextRef="#ctx0" brushRef="#br1" timeOffset="44843.069">22721 10471 33407 0,'0'0'1472'0,"0"0"320"0,0 0-1440 0,0 0-352 0,0 0 0 0,0 0 0 16,0 0 1040-16,6 3 144 16,-6-3 32-16,8 3 0 0,0 1-832 0,2 1-176 0,0 0-16 0,0 0-16 15,-1 1-176-15,1 0 0 0,-1 0 0 0,-1 0 0 16,0-1-208-16,0 1-128 0,-2-1-32 0,1 0 0 16,0-1-1712-16,1-1-352 15,-2-2-64-15,0-1-6992 0,-1 0-1408 0</inkml:trace>
  <inkml:trace contextRef="#ctx0" brushRef="#br1" timeOffset="45147.617">22933 10424 27231 0,'0'0'1216'0,"0"0"240"0,0 0-1168 0,0 0-288 15,0 0 0-15,0 0 0 0,0 0 1312 0,0 0 208 16,0 0 32-16,0 0 16 0,0 0-1184 0,-2 5-256 16,1 0-128-16,1 2 160 15,0 0-528-15,1 1-96 0,0-2-32 0,2 1 0 16,-1 0-208-16,0 1-32 0,1 1-16 0,0-2 0 0,0 1 368 0,1 0 80 15,0-2 16-15,0 0 0 0,0-1-48 0,0 0-16 0,0-1 0 0,-4-4 0 16,5 2 96-16,-5-2 0 16,5 0 16-16,-5 0 0 0,5-2 736 0,0-1 144 0,1-1 16 0,-3 0 16 15,1 0 720-15,0 0 144 16,1 0 16-16,1-1 16 0,-1 0-496 0,-1 1-112 0,0 1 0 0,-4 3-16 16,0 0-384-16,0 0-80 15,5 0-16-15,-5 0 0 0,0 0-16 0,0 0-16 0,5 3 0 0,-5-3 0 16,0 0-288-16,3 5-144 0,1 1 160 15,-4-6-160 1,4 4-1088-16,-4-4-304 0,6 5-64 0,-1-2-15056 0</inkml:trace>
  <inkml:trace contextRef="#ctx0" brushRef="#br1" timeOffset="45401.717">23225 10419 21183 0,'0'0'944'0,"-4"0"192"0,-2 0-912 0,-2 0-224 16,0 1 0-16,0 1 0 0,-1 1 4272 0,3 1 800 15,1 0 176-15,1 2 16 0,0 0-3664 0,2 1-752 16,1 0-144-16,2 1-16 0,1 0-560 0,2 0-128 16,3 2 0-16,1 2 0 0,3 1-272 0,1 2-48 15,0 2 0-15,0 2 0 16,0 5-592-16,-1 0-128 0,-2 2-32 0,-2 1 0 0,-2 2 624 0,-2 0 128 16,-1-1 32-16,-4-1 0 0,-3-1 1008 0,-1-3 208 15,-5 0 32-15,-2-3 16 0,-3-1 368 0,0-1 64 16,-1-2 0-16,1-3 16 0,-1-1-464 0,-1-3-80 15,2-1-32-15,1-4 0 0,0-2-560 0,3-3-112 16,-1-3-32-16,0-2 0 16,1-3-1504-16,-2-3-304 0,0-3-64 0</inkml:trace>
  <inkml:trace contextRef="#ctx0" brushRef="#br1" timeOffset="46284.569">20907 11522 7359 0,'5'-2'656'0,"-1"-3"-528"16,-1 1-128-16,-3 4 0 0,5-4 4288 0,-5 4 816 16,4-2 160-16,-4 2 48 0,0 0-2528 0,0 0-496 15,0 0-112-15,0 0 0 0,0 0-416 0,0 0-80 16,-4 4-16-16,-2 2 0 0,-2-3-400 0,0 1-96 15,-3 1-16-15,-2 0 0 0,-6 1-224 0,0 0-48 16,-5 0-16-16,0-1 0 0,-4 0-144 0,0-1-16 16,-1-1-16-16,0-1 0 0,2 0-112 0,0 0-32 15,2 0 0-15,2-1 0 0,0 0-192 0,-1 1-32 16,7-2-16-16,3 0 0 0,3 0-304 0,1 0 0 16,3-2 0-16,2 0 0 0,3 0 0 0,1-2-224 0,2-1 32 0,2-1 16 31,1 0-1104-31,0-1-208 0,-1 1-48 0,1 0-13056 15,0 1-2624-15</inkml:trace>
  <inkml:trace contextRef="#ctx0" brushRef="#br1" timeOffset="46999.647">20531 11660 17503 0,'0'0'768'0,"0"0"176"0,0 0-752 0,0 0-192 0,0 0 0 0,-5 2 0 0,-2-2 4432 0,1 0 864 16,0 0 160-16,0 0 48 0,0-3-3488 0,1 0-688 15,-1-2-144-15,1 0-32 0,0-1-528 0,0 0-112 16,-2-4-32-16,2 0 0 0,1-2-208 0,1 0-32 16,1 1-16-16,-1-1 0 0,3 2 32 0,1 0 16 15,1 0 0-15,1 3 0 0,2-1 48 0,1 1 0 16,2-2 0-16,0 3 0 0,1 0-128 0,-2 2 0 16,1 1-16-16,0 0 0 0,-1 1-176 0,0 0 160 15,1-1-160-15,0 1 160 0,1 0-160 0,2-1 0 16,-1 0 0-16,1-1 0 15,2 1-2544-15,0-4-528 0</inkml:trace>
  <inkml:trace contextRef="#ctx0" brushRef="#br1" timeOffset="53990.187">21421 11341 32367 0,'0'0'1424'0,"0"0"304"0,0 0-1376 0,0-5-352 0,0 1 0 0,0 0 0 15,0 4 2080-15,0 0 352 0,-1-3 64 0,1 3 0 16,0 0-1008-16,0 0-208 0,0 0-32 0,0 0-16 15,-2 5-720-15,0 2-128 0,2 2-48 0,0 0 0 16,0 4-144-16,2 2-16 0,-1-2-16 0,1 1 0 16,1 2-160-16,0 1 0 0,0-4 0 0,1 2 0 0,0 1 0 0,0-3 0 15,1-2 0-15,0-2 0 16,0-2 0-16,0-3 0 0,2-2 0 0,1-4 0 0,0-3 0 0,2-5 160 16,-1-4 16-16,2-2 0 0,-1-3 80 0,-3 5 32 15,1 2 0-15,-1 0 0 0,-1 1-96 0,0 3 0 16,-2 0-16-16,0 5 0 0,-4 3 64 0,0 0 16 15,0 0 0-15,5 6 0 0,0 1 0 0,-1 2 0 16,0 0 0-16,0 2 0 0,0 0-128 0,2 0-128 16,0-2 176-16,-1-2-176 0,2 1 176 0,0-2-176 15,0-1 160-15,-1-1-160 0,1-1 192 0,1-2-48 16,1-2-16-16,1-2 0 0,-1-2 0 0,0-2 0 16,0-1 0-16,1-3 0 0,-1 0-128 0,-2 0 0 15,0 1 0-15,0 0 128 16,0-3-864-16,0 2-176 0,1-1-48 0,0-1 0 15,1 1-1456-15,1-4-288 0,0 0-64 0,1 1-16 16,-3 1-688-16,1 0-144 0,-1 0-32 0,0 2 0 16,-2-1 1328-16,-1 0 256 0,-1 1 48 0,0 2 16 15,-1 0 784-15,0 1 144 0,0 0 48 0,-1 2 0 0,-1 2 2528 0,1 0 512 16,-1 0 96-16,-1 5 32 0,0 0 432 0,0 0 96 0,0 0 16 0,0 5 0 16,0 2-192-16,0 2-48 0,-1 0 0 0,1 2 0 15,-1 1-960-15,1 0-192 0,-1 3-32 0,0 3-16 16,0-3-512-16,1-2-96 0,1 1-32 0,0 0 0 15,-1 1-288-15,1 2-64 0,0 1-16 0,1-1 0 16,0-2-240-16,0 4 176 0,1-3-176 0,0-3 160 16,-1-1-160-16,1-4 0 0,1-1 0 0,0-2 128 15,-4-5 64-15,5 1 16 0,2-3 0 0,0-2 0 0,1-2-208 16,0-2-192-16,0-3 48 0,0 0 0 0,1 0 144 16,2-2 256-16,0-1-64 0,-1 3-16 0,-1 0-176 0,1 0 0 15,0-1 0-15,0 3 0 0,-1 1 0 0,0 1 0 16,-1 1 0-16,-1 1 0 0,0 2 0 0,-7 3 0 15,0 0 0-15,0 0 0 0,5 0 192 0,-5 0-64 16,2 4 0-16,1 3 0 0,-1 0-128 0,0 3 192 16,0-3-192-16,-1 3 192 0,-1 2-192 0,0 2 0 15,0-1 0-15,0 1 0 16,1-1-512-16,0-2-16 0,1 0-16 0,2-2 0 16,0-2-480-16,2-2-112 0,2-2-16 0,-1-2 0 15,2-3-128-15,-1-2-16 0,0-1-16 0,-1 0 0 16,1-3-352-16,-2 0-80 0,0 0-16 0,0 0 0 15,0-2 320-15,-1 2 64 0,0 1 16 0,-1 2 0 0,0 2 1232 0,0 0 128 16,-4 3 256-16,0 0-64 0,0 0 880 0,0 0 176 16,0 0 32-16,0 0 16 0,0 0 112 0,-1 6 32 15,0 2 0-15,0-1 0 0,0 0-784 0,2 1-144 0,-1-3-48 0,0-5 0 16,1 5-336-16,-1-5-128 0,0 0 0 0,0 0 0 16,3 5 0-16,-3-5 0 15,0 0 0-15,0 0 0 16,3-3-832-16,1-1-192 0,2-4-64 0,-2-1-16352 0</inkml:trace>
  <inkml:trace contextRef="#ctx0" brushRef="#br1" timeOffset="54124.126">22254 11058 37663 0,'0'0'1664'0,"-3"5"352"0,-2-1-1616 0,1 1-400 15,1 1 0-15,1 1 0 0,1-1 928 0,2 0 96 16,1 0 32-16,2 0 0 15,2-1-1760-15,1 0-368 0,2-2-64 0</inkml:trace>
  <inkml:trace contextRef="#ctx0" brushRef="#br1" timeOffset="54285.775">22471 11141 9215 0,'-6'21'400'0,"3"-11"96"0,-3 0-496 0,0 4 0 15,-1 1 0-15,2 0 0 0,-1 0 8528 0,3 1 1616 16,-1-1 320-16,1 1 64 0,-1 1-7776 0,1 1-1536 15,0 1-320-15,-1 0-64 0,0 3-608 0,-1-4-224 16,1 2 176-16,0-1-176 16,1-3-896-16,1-2-288 0,1-3-48 0,-1-3-12960 0,0 0-2576 15</inkml:trace>
  <inkml:trace contextRef="#ctx0" brushRef="#br1" timeOffset="54641.575">22366 11375 25791 0,'0'0'2304'0,"0"0"-1856"0,7 3-448 0,1-2 0 16,0 0 3440-16,1 2 592 0,1-3 112 0,1 1 16 16,0 0-2368-16,0-1-496 0,0 0-80 0,1 0-32 15,1 0-528-15,0 0-96 0,0 0-32 0,1 0 0 16,1-1-528-16,0 0-256 0,-1 1 32 0,0-3 0 16,0 2-224-16,-1 0-64 0,-1-1 0 15,1 0 0-15,-3-2-240 0,-1 0-48 0,-1 0-16 0,-1 0 0 0,-2 1 400 0,-1 1 80 16,-1-2 16-16,-3 4 0 0,0-5 320 0,0 5-144 15,-3-5 144-15,3 5 0 0,-6-3 0 0,-1 1 0 16,0 1 0-16,1 2 144 0,-1 1 48 0,-1 3 0 16,-1 1 0-16,1 2 0 0,1 0 368 0,-2 3 80 15,0 2 0-15,2 1 16 0,2 2 64 0,1 1 16 16,0 0 0-16,3 2 0 0,2-2-384 0,3 0-80 16,2-1-16-16,4-4 0 0,1 0 224 0,2-3 32 15,2-2 16-15,3-3 0 0,1-1-368 0,4-4-160 16,-1-2 128-16,1-3-128 15,-2-2-928-15,1-3-272 0,-1-1-48 0,0-2-12544 16,-2 0-2512-16</inkml:trace>
  <inkml:trace contextRef="#ctx0" brushRef="#br1" timeOffset="54915.521">23177 11375 26719 0,'0'0'1184'0,"6"1"240"0,-6-1-1136 0,9 2-288 0,3-2 0 0,1 0 0 15,1 0 4704-15,3-2 880 0,0 1 176 0,0-1 48 0,2 0-4176 0,-3 1-832 16,-1 1-160-16,-2-1-48 0,-1 0-224 0,-2 1-48 15,-1 0-16-15,-2 0 0 0,0 0-304 0,-1 0 0 16,-6 0 0-16,0 0 0 16,0 0-3552-16,0 0-768 0,0 0-160 0,0 0-16 0</inkml:trace>
  <inkml:trace contextRef="#ctx0" brushRef="#br1" timeOffset="55034.36">23210 11515 41583 0,'-3'11'1840'0,"3"-6"384"0,0-5-1776 0,4 5-448 16,3 1 0-16,2 0 0 0,4 0 2128 0,3-2 352 15,1-1 64-15,2-2 16 0,0-1-1680 0,1-2-336 16,0-1-64-16,-3-4-16 0,1 0-464 0,-3-2 0 16,0 0-208-16,0-1-15280 15,-1-2-3072-15</inkml:trace>
  <inkml:trace contextRef="#ctx0" brushRef="#br1" timeOffset="55912.547">21033 12006 22111 0,'0'0'1968'0,"0"0"-1584"16,0 0-384-16,0 0 0 0,0 0 3200 0,-2 7 576 15,-1 1 96-15,0 2 32 0,0 3-2480 0,0 0-480 16,-1-1-112-16,-1 3 0 0,0-1-528 0,1 0-112 16,-1 2 0-16,0 4-16 0,2 0-176 0,2-2 128 15,0-3-128-15,2-1 128 0,2-2-128 0,1-3 0 16,2-2 0-16,2-3 0 0,1-3 0 0,1-3 0 15,2-4 160-15,1-1-160 0,2-4 384 0,1-1-48 16,-1 0 0-16,0 0 0 0,1 0-208 0,0 0-128 16,-2 1 128-16,-1 2-128 0,-1 1 0 0,-2 0 128 15,-3-1-128-15,-1 3 0 0,-1 3 128 0,-5 3-128 16,0 0 128-16,0 0-128 0,0 0 432 0,0 0 16 16,-4 6 0-16,0 1 0 0,-2 1-96 0,3 2-16 0,-1 0 0 0,1 2 0 15,1 1-336-15,1 1 0 0,1-1 0 0,2 2 128 16,1 0-128-16,0-6 0 0,0 1 0 0,1-1 0 15,1-2 0-15,1-1 0 0,1-2-128 0,0-3 128 32,1-2-1472-32,0-3-224 0,1-2-32 0,1-2-10448 0,2-2-2096 0</inkml:trace>
  <inkml:trace contextRef="#ctx0" brushRef="#br1" timeOffset="56241.083">21381 12066 21183 0,'0'0'1888'0,"-4"5"-1504"16,0 0-384-16,1 1 0 0,0 1 3376 0,-1 1 592 15,-1-1 128-15,1 2 32 0,1 1-2288 0,0 1-464 16,0 0-96-16,1-1 0 0,1 1-608 0,0 0-112 16,1-1-32-16,1-1 0 0,0 0-192 0,1-1-32 15,0-2-16-15,2-1 0 0,-4-5-144 0,6 2-16 16,0-2-128-16,-1-3 192 0,-1-1 0 0,2-2-16 16,0-3 0-16,1-1 0 0,1 2-176 0,0-2 128 15,1-4-128-15,3-2 128 0,1 0-128 0,1 2 0 16,-2 0 0-16,0 2 0 0,1 2 0 0,-4 4 0 0,-4-1 128 0,1 3-128 15,-2 2 0-15,-4 2 0 16,0 0 0-16,0 0 0 0,4 5 288 0,0 3-32 16,-2 2 0-16,-2 2 0 0,-4 1-128 0,0 3-128 15,-1 1 192-15,0 2-192 0,0-1 144 0,0 1-144 0,0-2 0 0,2 0 144 16,1-1-144-16,1-3 0 16,1 1 0-16,1-2-176 15,0 2-976-15,0-2-192 0,1-2-32 0,2-3-16 16,2-1-1856-16,1-2-368 0</inkml:trace>
  <inkml:trace contextRef="#ctx0" brushRef="#br1" timeOffset="56456.52">21745 11981 30111 0,'0'0'1344'0,"0"0"256"0,0 0-1280 0,0 0-320 16,0 0 0-16,0 0 0 0,0 0 2160 0,0 0 352 15,0 0 80-15,-3 7 16 0,0 2-1120 0,0 3-208 16,0 0-64-16,-1 3 0 0,0 1-880 0,1-1-176 16,-3 3-32-16,1 0-128 0,1 0 0 0,0 2 0 15,-2 0 0-15,2 2 0 0,1-2 0 0,1 0-192 16,1-3 0-16,0 1 0 16,1-4-912-16,1-3-176 0,0-1-48 0,0-3-10784 15,-1-1-2160-15</inkml:trace>
  <inkml:trace contextRef="#ctx0" brushRef="#br1" timeOffset="56760.176">21751 12152 36911 0,'0'0'1632'0,"0"0"352"0,4-4-1600 0,-1-2-384 16,1 0 0-16,0 0 0 0,-1 0 1088 0,3 0 144 0,0-1 32 0,1 2 0 15,-2 0-688-15,3 0-144 16,1-1-32-16,-1 1 0 0,1 0-208 0,1 1-64 15,0 0 0-15,-1 0 0 0,-1 1-128 0,1 1 0 16,-1 1 0-16,-8 1 0 0,0 0 0 0,0 0-272 0,0 0 64 0,1 7 16 31,-1 1-192-31,-2 1-16 0,-2 0-16 0,-2 2 0 0,1 0 416 0,-1 1 224 0,1 1-32 0,-1 0 0 16,0 1 160-16,0 1 32 0,0 0 0 0,1 1 0 16,2 0-176-16,1-2-16 0,1 1-16 0,2-1 0 15,0-2-176-15,1-3 0 0,1 0 0 0,0 0 0 16,2-2-192-16,1-2-80 0,0-1-16 0,2-2 0 15,-1-3-2144-15,2-1-416 0,-1-2-96 0</inkml:trace>
  <inkml:trace contextRef="#ctx0" brushRef="#br1" timeOffset="57059.624">21956 12234 6447 0,'0'0'576'0,"2"-5"-576"15,1 0 0-15,-3 5 0 0,2-5 1808 0,-2 5 256 16,0 0 48-16,0 0 16 0,0 0-144 0,0 0-16 15,0 0-16-15,0 0 0 0,0 0 400 0,0 0 80 16,0 0 0-16,0 0 16 0,0 0-528 0,0 0-128 16,0 7 0-16,0-7-16 0,0 0-432 0,0 0-96 15,0 0-16-15,0 0 0 0,7-2-384 0,0 0-80 0,1-2 0 0,0-2-16 16,3-1-400-16,0 0-80 0,1-1-16 0,0 0 0 16,0 0-96-16,1 1-32 0,-2 1 0 0,-1-1 0 15,2 1-128-15,-1 3 128 16,-2-1-128-16,-1 2 128 0,-2 2-128 0,0 1 0 0,-2 3 0 0,-1 0 0 15,-2 4 0-15,-1 3 0 0,-2 1 128 0,0 2-128 16,-2 3 128-16,0 1-128 0,0-1 128 0,0 1-128 16,0-1 0-16,2 0 0 0,0-1 0 0,2-2 0 31,0-1-1760-31,2-2-336 0,0-3-64 0,4 1-15824 0</inkml:trace>
  <inkml:trace contextRef="#ctx0" brushRef="#br1" timeOffset="57342.503">22297 12169 28671 0,'0'0'1280'0,"0"0"256"0,0 0-1232 0,0 0-304 16,-2-3 0-16,2 3 0 0,0 0 2752 0,0 0 480 16,-6 2 96-16,0 1 32 0,1 2-1760 0,0 1-336 15,1 1-80-15,0 0-16 0,0 2-784 0,1 2-144 16,1 1-48-16,1 0 0 0,-1 1-192 0,3 0 0 16,1 0 0-16,1-2 0 0,0 0 0 0,2-1 0 15,1-1 0-15,1-1 0 0,0-1 0 0,1-1-208 16,-1-2 64-16,2-1 16 0,0-1-32 0,-2-2 0 15,0-2 0-15,-7 2 0 0,5-5 160 0,-1-1 0 16,0-1 0-16,-2 0 0 0,1-2 0 0,-1-2 0 16,-1-1 0-16,-1 0 0 0,0-1 0 0,-1 0 0 15,-1-2 0-15,1 3 0 0,0-3-368 0,-1 3 16 16,-2 2 0-16,1 0 0 16,-1 2-1760-16,1-1-336 0,0 2-80 0,0 0-14160 0</inkml:trace>
  <inkml:trace contextRef="#ctx0" brushRef="#br1" timeOffset="57706.574">22428 12152 20271 0,'0'7'1792'0,"0"2"-1424"0,0 2-368 0,1 1 0 15,-2 1 3296-15,2 1 592 0,-1 1 112 0,2-1 32 16,0 0-2224-16,0 0-432 0,1-2-96 0,1 0 0 16,3-1-592-16,0-2-112 0,0-3-32 0,1-1 0 15,1-2-160-15,3-3-48 0,-1-3 0 0,2-2 0 16,-3-2-192-16,2-3-144 0,-1-1 192 0,0-3-192 0,-3 0 0 15,2-2 0-15,-2 0 0 0,-1 2 0 0,1 0 0 0,-3 1 0 16,1 2 0-16,0 0 0 0,-1 1 0 0,-1 3 0 16,0 0 0-16,-2 3 0 0,-2 4 128 0,0 0-128 15,0 0 0-15,0 0 0 0,-3 5 208 0,1 3-16 16,-1 1 0-16,2 2 0 0,0 1 0 0,1 0 0 16,1 1 0-16,3-1 0 0,-1-1-192 0,0 0 0 15,2-1 0-15,0-1 0 0,0-1 0 0,2-2 0 16,-1-1 0-16,2-2 0 0,0-3 0 0,-1-1 144 15,1-2-144-15,1-3 128 0,0-2 128 0,0-2 32 16,1-2 0-16,-3-2 0 0,0 0 96 0,0-2 32 16,0 1 0-16,-1-1 0 0,0 1-240 0,0 2-48 15,-1 0-128-15,0 1 192 0,-1 0-192 0,0 3-256 0,-1 0 48 0,-1 1 16 32,-1 2-1856-32,-1 6-384 0,0 0-64 0,0 0-9856 15,0 0-1968-15</inkml:trace>
  <inkml:trace contextRef="#ctx0" brushRef="#br1" timeOffset="57940.247">22798 12200 6447 0,'1'8'576'0,"1"1"-576"0,0 0 0 0,0 1 0 16,0-4 5680-16,1 1 1024 0,0-1 208 0,-3-6 32 16,5 5-3552-16,0-2-720 0,-1-1-144 0,2-2-32 15,1-2-800-15,1-2-160 0,1-2-48 0,0-1 0 16,-2-1-752-16,4 1-160 0,0-3-16 0,2-2-16 16,-2 1-352-16,2 1-64 0,0-1 0 0,0 0-128 15,0 0 0-15,2 3 0 0,-2 0 0 0,-1 1 0 16,-1 2-144-16,-1 2-48 0,0 1 0 0,-3 2 0 15,0 2 192-15,0 3 0 0,-3 2 0 0,-2 2-128 0,-1 0 384 0,-2 4 64 16,-1 2 32-16,-2 1 0 0,-1 2 80 0,0 0 16 16,1-1 0-16,2-1 0 0,0-3-272 0,1 0-48 15,1-1-128-15,2-3 192 16,2-3-1920-16,2-2-384 0,1-3-64 0</inkml:trace>
  <inkml:trace contextRef="#ctx0" brushRef="#br1" timeOffset="58340.086">23502 12128 11055 0,'0'0'976'0,"-4"3"-784"0,4-3-192 0,-7 8 0 16,1-1 4608-16,1 1 864 0,-1 2 176 0,0 2 48 16,0-2-3040-16,1 2-608 0,0 1-112 0,3-3-16 15,-1 1-528-15,1-1-112 0,0 1 0 0,1 0-16 16,1-1-480-16,1-2-80 0,1 0-32 0,1-1 0 15,0-1-288-15,-3-6-64 0,0 0-16 0,6 1 0 16,0-2-112-16,3-3 0 0,-1-1-16 0,-2-3 0 0,1-1 16 0,0-2 16 16,1-2 0-16,1-2 0 0,0 0 16 0,-1 0 0 15,3 0 0-15,0 1 0 0,-1 1-224 0,-1-1 0 16,4 3 0-16,0 1 0 16,-1 1-1536-16,1 1-256 0,1 0-64 0,-3 2-11408 15,-1 0-2288-15</inkml:trace>
  <inkml:trace contextRef="#ctx0" brushRef="#br1" timeOffset="58640.774">23793 12109 11967 0,'0'0'528'0,"-4"4"112"0,4-4-512 0,-8 5-128 15,0-1 0-15,0 1 0 0,1 2 5440 0,0 3 1072 16,1-3 208-16,0 3 32 0,-1 1-4480 0,0 2-896 0,0 1-176 0,0 2-48 16,1 0-448-16,2-3-80 15,3 2-32-15,0-5 0 0,0 1-336 0,2-1-64 16,1-3 0-16,2 0-16 0,-1-1-176 0,3-2 0 15,2-2 0-15,4-3-176 16,0-3-400-16,-2-3-64 0,0-2-32 0,0-1 0 16,1-3-1376-16,-3-1-288 0,0 0-48 0,-1 1-16 15,-2 0 1056-15,0 1 192 0,1 1 64 0,-2 1 0 16,0-1 352-16,-1 3 80 0,-2 0 16 0,-1 8 0 0,0 0 1328 0,0 0 272 0,0 0 48 0,0 0 16 16,0 0 1424-16,0 0 304 0,-3 8 48 0,1-1 16 15,-1 2-1232-15,1 1-240 0,0 1-64 0,1 0 0 16,3 1-864-16,0-1-176 0,1-1-48 0,0-3 0 15,-1 0-192-15,2 0-208 0,2-1 32 0,0-1 16 16,0-3-2256-16,4 0-448 0,0-3-80 0</inkml:trace>
  <inkml:trace contextRef="#ctx0" brushRef="#br1" timeOffset="58822.492">24039 12040 13823 0,'-5'5'1216'0,"-1"2"-960"16,-1-1-256-16,0 1 0 0,0 2 3184 0,-4 4 592 16,1-1 112-16,4-4 16 0,0 1-3008 0,-1 6-624 15,2-1-112-15,0-1-32 0,2 0-384 0,2-4-96 16,0 1-16-16,-1 3 0 0</inkml:trace>
  <inkml:trace contextRef="#ctx0" brushRef="#br1" timeOffset="59024.703">23964 12200 7359 0,'0'0'320'0,"5"-8"80"0,-1 0-400 0,0 1 0 0,0 1 0 0,-4 6 0 15,4-7 5504-15,-4 7 1008 0,0 0 208 0,0 0 32 16,0 0-3984-16,0 0-784 0,6-1-176 0,2 1-16 16,-8 0-944-16,11 3-176 0,-1 2-32 0,2-2-16 15,-2 1-624-15,0 1-128 0,-1-2-32 0,0 1 0 16,-2-1-544-16,0 2-96 15,-1-3-32-15,0 1 0 0,-6-3-512 0,0 0-96 0,0 0-32 0,5 5 0 16,-5-5 0-16,0 0-16 0,0 0 0 0,0 0-11040 16</inkml:trace>
  <inkml:trace contextRef="#ctx0" brushRef="#br1" timeOffset="59166.02">24165 12071 10127 0,'0'0'896'0,"0"0"-704"15,0 0-192-15</inkml:trace>
  <inkml:trace contextRef="#ctx0" brushRef="#br1" timeOffset="59374.443">24181 12212 28159 0,'0'0'1248'0,"3"6"256"0,0 0-1200 15,-3-6-304-15,3 8 0 0,-1-3 0 0,-2-5 1376 0,3 6 224 16,1-1 32-16,-4-5 16 0,0 0-1120 0,3 3-208 16,-3-3-64-16,3 5 0 0,1-1-256 0,-2 1 0 15,0 0 128-15,-2-5-128 0,0 0 0 0,1 6 0 0,-1-1 0 0,0-5 0 16,0 6 144-16,0-6-16 0,2 6-128 0,-2-6 192 16,0 0 112-16,0 0 16 0,0 0 0 0,9-2 0 15,0-1-512-15,-1-2-80 0,0-1-32 0,1-3 0 31,1-1-464-31,-1-1-80 0,2 0-32 0,-1 1-9136 0,-1-2-1824 0</inkml:trace>
  <inkml:trace contextRef="#ctx0" brushRef="#br1" timeOffset="59590.724">24351 12130 13823 0,'0'0'608'15,"0"0"128"-15,0 0-592 0,0 0-144 0,0 0 0 0,0 0 0 0,0 0 4624 0,0 0 896 16,0 0 176-16,0 0 48 0,4 9-4352 0,0-1-880 16,-2 2-160-16,-1 4-32 0,-2 2 400 0,1 3 96 15,0 4 16-15,0-6 0 0,0 5-64 0,1 1 0 16,-1 4 0-16,0 0 0 0,-1-2 192 0,0 2 48 15,1-3 0-15,-2 0 0 0,-1-3-560 0,0 1-128 16,0-3 0-16,-4 8-16 0,-1-5-160 0,3-12-16 16,-1 1-128-16,-1-1 192 0,-2-1-64 0,-1 1 0 15,-1-3-128-15,0 0 192 0,-1 0-192 0,-13 0 0 16,2-3 0-16,1-4 0 16,2-2-512-16,1-2-208 0,4-3-48 0,1-2-12672 15,2-4-2560-15</inkml:trace>
  <inkml:trace contextRef="#ctx0" brushRef="#br1" timeOffset="60792.643">21994 13257 39039 0,'0'0'1728'0,"-4"-4"368"0,-1-1-1680 0,-1 0-416 16,-1-2 0-16,1-2 0 0,0-1 1840 0,2-1 272 16,2 0 64-16,0-3 16 0,0-1-1024 0,1-1-208 15,2-3-32-15,3 0-16 0,2-3-368 0,2 0-80 16,2 0-16-16,2 0 0 0,2 0-96 0,1 3-32 16,1 1 0-16,-3 7 0 0,1 2-192 0,0 1-128 15,0-4 160-15,1 2-160 0,-1 1 0 0,-2 2 0 16,2 1 0-16,2 0 0 0,-2 2-160 0,-1 0-80 15,-1-2-16-15,-3 2 0 16,1 0-1792-16,-3 2-384 0,-1 1-64 0,2 2-18240 0</inkml:trace>
  <inkml:trace contextRef="#ctx0" brushRef="#br1" timeOffset="61120.038">22436 13269 11967 0,'0'0'1072'0,"0"0"-864"15,0 0-208-15,0 0 0 0,0 0 5536 0,0 0 1056 16,0 0 224-16,0 0 32 0,0 0-3856 0,0 0-784 16,0 0-160-16,0 0-16 0,0 0-960 0,0 0-192 15,0 0-48-15,0 0 0 0,0 0-672 0,0 0-160 16,0 0 0-16,0 0 0 15,-4-6-2208-15,2 0-432 0,2-2-96 0</inkml:trace>
  <inkml:trace contextRef="#ctx0" brushRef="#br1" timeOffset="61459.393">22434 13091 28095 0,'0'0'1248'0,"0"0"256"0,0 0-1200 0,0 0-304 0,0 0 0 0,0 0 0 16,0 0 1296-16,8 1 208 0,0 1 32 0,1-2 16 16,1-2-784-16,0-1-176 0,1-1-16 0,1-1-16 15,1-2-560-15,-2 0 0 0,0-2 0 0,1-1 0 16,-1-1-176-16,-2 1-144 0,0-2-16 0,-1 1-16 16,-1 0-80-16,0 1-16 0,-2 0 0 15,1 2 0-15,-3-2 448 0,0 2-160 0,-2 2 160 0,-1 0 0 16,1 0 368-16,-2 0 176 0,-2 1 32 0,-1 1 16 0,-1 2 512 0,-1 1 112 15,-2 1 0-15,-2 2 16 0,-1 1-112 0,-1 1-32 16,-2 0 0-16,-1 0 0 0,0 1-256 0,1-2-48 16,0 1-16-16,1-2 0 0,3 0-384 0,0 0-96 15,3 1-16-15,1-2 0 0,6-1-272 0,0 0-224 16,0 0 32-16,0 0 16 16,9 4-2880-16,1 2-576 0,9 6-112 0,1-6-32 0</inkml:trace>
  <inkml:trace contextRef="#ctx0" brushRef="#br1" timeOffset="61810.445">22857 12737 35999 0,'0'0'1600'0,"0"0"320"0,5 5-1536 0,1 2-384 0,0 2 0 0,2-2 0 15,1 2 1680-15,0 2 272 0,3 1 48 0,-1 1 16 16,2 2-992-16,-1 1-208 0,0 0-48 0,1 1 0 16,1 1-448-16,0 0-112 0,1 2-16 0,-1-1 0 15,0 3-192-15,-3-2 0 0,2 0 0 0,-2-1 0 16,-2 0-144-16,-2 0-80 0,-2-2-16 0,-3 0 0 0,-2-2 240 0,-3-3 0 15,-1 0 0-15,-2 0 0 0,1-2 640 0,-3 2 64 16,-1-3 0-16,-1 0 16 0,-2-1-192 0,-2-1-32 16,0-2-16-16,0-1 0 0,0-1-480 0,-1-3-256 15,2-2 16-15,1-1 16 16,-1-1-2288-16,2 0-464 0</inkml:trace>
  <inkml:trace contextRef="#ctx0" brushRef="#br1" timeOffset="84227.511">17240 9800 21183 0,'0'0'1888'0,"0"0"-1504"15,0 0-384-15,0 0 0 0,0 0 4416 0,0 0 832 16,0 0 144-16,0 0 48 0,0 0-3392 0,0 0-656 16,5 3-144-16,-5-3-32 0,4 4-768 0,0 0-144 15,1-1-48-15,1 2 0 16,0-3-1696-16,0 1-352 0</inkml:trace>
  <inkml:trace contextRef="#ctx0" brushRef="#br1" timeOffset="84406.701">17617 9797 19343 0,'0'0'1728'0,"0"0"-1392"0,-5 1-336 0,5-1 0 15,0 0 5696-15,0 0 1056 0,0 0 224 0,0 0 32 16,-3-2-5168-16,3 2-1040 0,0 0-208 0,0 0-32 16,0 0-2928-16,5-3-576 0</inkml:trace>
  <inkml:trace contextRef="#ctx0" brushRef="#br1" timeOffset="84824.64">18524 9782 31327 0,'-4'2'2784'0,"-1"1"-2224"16,0-3-560-16,0 2 0 0,1-1 3216 0,4-1 544 15,0 0 96-15,0 0 32 0,0 0-2880 0,0 0-576 16,4-3-112-16,2 1-13920 16,0-1-2784-16</inkml:trace>
  <inkml:trace contextRef="#ctx0" brushRef="#br1" timeOffset="85168.368">19127 9770 17503 0,'-12'1'768'0,"12"-1"176"0,-6 4-752 0,1-1-192 0,5-3 0 0,0 0 0 15,0 0 4896-15,0 0 944 0,0 0 192 0,0 0 48 0,0 0-4352 0,0 0-848 16,6-2-176-16,1-1-48 0,1 1-432 0,-1 1-96 16,1-2 0-16,0 1-12576 15,0-3-2512-15</inkml:trace>
  <inkml:trace contextRef="#ctx0" brushRef="#br1" timeOffset="85562.771">19421 9744 30399 0,'0'0'2704'16,"0"0"-2160"-16,0 0-544 0,0 0 0 0,0 0 3312 0,0 0 544 16,0 0 112-16,0 0 32 0,0 0-3040 0,0 0-592 15,0 0-128-15,6 2-20368 16</inkml:trace>
  <inkml:trace contextRef="#ctx0" brushRef="#br1" timeOffset="85950.863">18611 10086 23039 0,'0'0'2048'0,"0"0"-1648"0,0 0-400 0,0 0 0 0,0 0 3200 0,5-3 576 16,-5 3 96-16,7-3-13040 16,0 1-2608-16</inkml:trace>
  <inkml:trace contextRef="#ctx0" brushRef="#br1" timeOffset="86173.057">18977 10064 36575 0,'0'0'1616'0,"0"0"336"0,0 0-1568 0,0 0-384 16,0 0 0-16,0 0 0 0,0 0 1760 0,0 0 272 16,0 0 48-16,0 0 16 0,0 0-1232 0,0 0-240 15,4-4-48-15,2 0-13984 0,2 1-2784 0</inkml:trace>
  <inkml:trace contextRef="#ctx0" brushRef="#br1" timeOffset="86432.709">19428 10046 41119 0,'0'0'896'0,"0"0"192"0,0 0 48 0,0 0 16 0,0 0-912 0,0 0-240 16,0 0 0-16,0 0 0 0,0 0 1152 0,0 0 176 16,0 0 32-16,0 0 16 0,0 0-896 0,0 0-176 15,0 0-48-15,0 0-14064 16,0 0-2816-16</inkml:trace>
  <inkml:trace contextRef="#ctx0" brushRef="#br1" timeOffset="86789.699">19874 10108 39855 0,'0'0'880'0,"0"0"176"0,0 0 32 0,0 0 32 0,0 0-896 0,10-2-224 0,-10 2 0 0,0 0 0 0,0 0 272 0,5-2 16 16,0 1 0-16,0-2-18288 15</inkml:trace>
  <inkml:trace contextRef="#ctx0" brushRef="#br1" timeOffset="87001.649">20338 10094 5519 0,'0'0'496'0,"5"0"-496"16,-5 0 0-16,5-1 0 0,0 0 6752 0,0 0 1248 0,-1 0 256 0,2-1 64 15,-2 1-5280-15,-4 1-1056 0,0 0-192 0,5-1-64 16,0 0-1216-16,-5 1-256 0,5 0-64 0,-5 0-12656 15,0 0-2528 1</inkml:trace>
  <inkml:trace contextRef="#ctx0" brushRef="#br1" timeOffset="87362.682">19831 10508 43775 0,'0'0'960'0,"0"0"208"0,0 0 48 0,0 0 0 0,0 0-976 0,0 0-240 0,0 0 0 0,0 0 0 15,0 0 304-15,0 0 16 0,0 0 0 16,0 0-13488-16,0 0-2688 15</inkml:trace>
  <inkml:trace contextRef="#ctx0" brushRef="#br1" timeOffset="87723.746">19013 10519 48895 0,'0'0'1088'0,"0"0"208"0,-2 6 48 0,-3-5 16 0,1 0-1088 0,4-1-272 16,-4 3 0-16,4-3 0 0,-5 0 800 0,1 0 96 16,4 0 32-16,0 0 0 0,-5-3-784 0,5 3-144 15,0 0 0-15,0 0 0 16,-4-4-1872-16,4 4-304 0,0 0-48 0</inkml:trace>
  <inkml:trace contextRef="#ctx0" brushRef="#br1" timeOffset="88066.894">18099 10493 28559 0,'0'0'2544'0,"0"0"-2032"15,0 0-512-15,0 0 0 0,0 0 3168 0,0 0 544 16,0 0 96-16,0 0 32 0,0 0-1856 0,-3-3-352 16,-2 1-80-16,5 2-16 0,-5 0-960 0,1 0-192 15,0-3-32-15,4 3-16 16,-5-1-1936-16,5 1-400 0,0 0-80 0,-3-2-16 0</inkml:trace>
  <inkml:trace contextRef="#ctx0" brushRef="#br1" timeOffset="88488.83">17282 10309 21183 0,'0'0'1888'0,"-4"0"-1504"0,-1-2-384 0,5 2 0 16,0 0 2048-16,0 0 352 0,-5-2 64 0</inkml:trace>
  <inkml:trace contextRef="#ctx0" brushRef="#br1" timeOffset="88935.767">16749 10217 29487 0,'0'0'1296'0,"0"0"288"0,0 0-1264 0,0 0-320 0,0 0 0 0,0 0 0 16,0 0 3040-16,2-3 544 0,0 0 128 0,2-1 0 15,0 0-2944-15,1 1-576 0,-1 0-192 0,-4 3-19056 16</inkml:trace>
  <inkml:trace contextRef="#ctx0" brushRef="#br1" timeOffset="89222.844">16415 10469 42271 0,'0'0'1872'0,"0"0"384"0,0 0-1808 0,0 0-448 16,0 0 0-16,0 0 0 0,0 0 432 0,0 0-16 15,0 0 0-15,0 0-13200 16,7-2-2640-16</inkml:trace>
  <inkml:trace contextRef="#ctx0" brushRef="#br1" timeOffset="89405.527">16855 10466 43647 0,'-6'0'960'0,"-1"0"208"0,1 0 48 0,-2-2 0 0,0 0-976 15,1 1-240-15,0 1 0 0,1-3 0 0,1 1 448 0,3 0 32 16,2 2 16-16,0 0 0 16,1-6-2160-16,1 0-416 0,3 0-96 0</inkml:trace>
  <inkml:trace contextRef="#ctx0" brushRef="#br1" timeOffset="89599.926">17425 10416 31327 0,'0'0'2784'0,"0"0"-2224"15,0 0-560-15,4 6 0 0,-4-6 3600 0,0 0 624 16,0 0 112-16,2 7 16 0,-2-7-2560 0,0 0-528 16,0 0-112-16,0 0 0 0,-5 1-880 0,1 0-272 15,-1-1 160-15,5 0-160 16,-5-1-2960-16,1 0-688 0</inkml:trace>
  <inkml:trace contextRef="#ctx0" brushRef="#br1" timeOffset="89944.973">16338 10839 42335 0,'0'0'1872'0,"0"0"384"0,0 0-1808 0,0 0-448 16,0 0 0-16,0 0 0 0,0 0 976 0,0 0 112 15,8-3 0-15,0-2 16 0,1 0-848 0,3-2-256 16,2-3 0-16,-1 0-20528 0</inkml:trace>
  <inkml:trace contextRef="#ctx0" brushRef="#br1" timeOffset="90158.385">17322 10810 44863 0,'0'0'992'0,"0"0"208"0,-5-1 32 0,-1 1 16 0,0-2-992 0,1 1-256 0,-1-1 0 0,1 0 0 16,-1 1-576-16,1 0-176 0,-4 0-16 0</inkml:trace>
  <inkml:trace contextRef="#ctx0" brushRef="#br1" timeOffset="90385.042">17309 11179 39855 0,'0'0'1760'0,"0"0"368"0,-4-2-1696 16,0 0-432-16,0 0 0 0,0 1 0 0,1-3 560 0,-1 1 16 15,-2 0 16-15,2-2-12752 16,-1 0-2560-16</inkml:trace>
  <inkml:trace contextRef="#ctx0" brushRef="#br1" timeOffset="90546.398">16783 11172 6447 0,'-13'3'272'0,"7"-1"80"0,-2 0-352 0,1 1 0 0,0-2 0 0,2 0 0 0,1 0 6976 0,4-1 1344 16,0 0 256-16,0 0-15680 15,0 0-3136-15</inkml:trace>
  <inkml:trace contextRef="#ctx0" brushRef="#br1" timeOffset="90861.865">16504 11517 43487 0,'0'0'1920'0,"0"0"400"0,0 0-1856 0,0 0-464 0,0 0 0 0,0 0 0 15,0 0 512-15,5-4 0 0,0 0 0 0,0 0 0 16,1-1-2272-16,1 0-448 0</inkml:trace>
  <inkml:trace contextRef="#ctx0" brushRef="#br1" timeOffset="90994.372">16978 11500 44751 0,'-10'-1'1984'0,"10"1"400"0,-5-1-1904 0,1-2-480 16,1-2 0-16,2-1-19792 15</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10.828"/>
    </inkml:context>
    <inkml:brush xml:id="br0">
      <inkml:brushProperty name="width" value="0.05" units="cm"/>
      <inkml:brushProperty name="height" value="0.05" units="cm"/>
      <inkml:brushProperty name="color" value="#5B2D90"/>
    </inkml:brush>
  </inkml:definitions>
  <inkml:trace contextRef="#ctx0" brushRef="#br0">69 33 3679 0 0,'2'-7'382'0'0,"-1"2"70"0"0,0 4 1840 0 0,-1 1 800 0 0,0 0 157 0 0,0 0-285 0 0,-18 12 715 0 0,12-6-3386 0 0,0 1 0 0 0,1 0 0 0 0,0 0 1 0 0,1 0-1 0 0,-1 1 0 0 0,1 0 0 0 0,1 0 0 0 0,0 0 1 0 0,0 0-1 0 0,0 0 0 0 0,1 1 0 0 0,0-1 1 0 0,1 1-1 0 0,0-1 0 0 0,0 1 0 0 0,1 6-293 0 0,0-12 10 0 0,0 0-1 0 0,0-1 0 0 0,0 1 0 0 0,0 0 1 0 0,1 0-1 0 0,-1-1 0 0 0,1 1 0 0 0,0 0 0 0 0,0 0 1 0 0,0-1-1 0 0,0 1 0 0 0,1-1 0 0 0,-1 1 0 0 0,1-1 1 0 0,-1 0-1 0 0,1 0 0 0 0,0 1 0 0 0,0-1 1 0 0,0 0-1 0 0,0 0 0 0 0,0-1 0 0 0,0 1 0 0 0,0 0 1 0 0,1-1-1 0 0,-1 1 0 0 0,1-1 0 0 0,-1 0 0 0 0,1 0 1 0 0,0 0-1 0 0,-1 0 0 0 0,1 0 0 0 0,0-1 1 0 0,0 1-1 0 0,-1-1 0 0 0,1 0 0 0 0,0 0 0 0 0,0 0 1 0 0,0 0-1 0 0,-1 0 0 0 0,1 0 0 0 0,0-1 0 0 0,0 0 1 0 0,-1 1-1 0 0,1-1 0 0 0,1-1-9 0 0,11-4-1 0 0,-1 0 0 0 0,0-1-1 0 0,0-1 1 0 0,-1 0 0 0 0,0-1 0 0 0,-1 0-1 0 0,1-1 1 0 0,-2-1 0 0 0,4-4 1 0 0,16-12-62 0 0,49-52-585 0 0,-79 78 599 0 0,-1 1 112 0 0,0 0 32 0 0,0 0 31 0 0,-1 1 127 0 0,-2 4-180 0 0,-1-1-1 0 0,0 1 0 0 0,1 0 0 0 0,0 0 0 0 0,1 1 1 0 0,-1-1-1 0 0,1 1 0 0 0,0-1 0 0 0,0 1 0 0 0,0 0 1 0 0,1-1-1 0 0,0 1 0 0 0,0 0 0 0 0,1 0 0 0 0,-1 0 1 0 0,1 0-1 0 0,0 0 0 0 0,1 0 0 0 0,0 0 0 0 0,0-1 1 0 0,0 1-1 0 0,0 0 0 0 0,1 0 0 0 0,0-1 0 0 0,1 1 1 0 0,-1-1-1 0 0,1 0 0 0 0,0 0 0 0 0,3 5-73 0 0,-2-8-165 0 0,1 0 0 0 0,0-1-1 0 0,-1 1 1 0 0,1-1 0 0 0,0 0-1 0 0,0 0 1 0 0,0-1 0 0 0,0 0 0 0 0,0 1-1 0 0,0-2 1 0 0,0 1 0 0 0,0 0-1 0 0,0-1 1 0 0,0 0 0 0 0,-1 0 0 0 0,1-1-1 0 0,0 1 1 0 0,-1-1 0 0 0,1 0-1 0 0,-1 0 1 0 0,1-1 0 0 0,-1 1 0 0 0,0-1-1 0 0,0 0 1 0 0,0 0 0 0 0,1-1 165 0 0,0 1-419 0 0,32-21-2637 0 0,-21 10 1428 0 0</inkml:trace>
  <inkml:trace contextRef="#ctx0" brushRef="#br0" timeOffset="261.55">652 16 5527 0 0,'-18'-5'237'0'0,"-42"9"13414"0"0,37 1-10875 0 0,-9 6 1773 0 0,31-11-4237 0 0,1 0-21 0 0,38 35 149 0 0,-33-32-438 0 0,0 0 0 0 0,0 0 0 0 0,0 1 0 0 0,0-1-1 0 0,0 1 1 0 0,-1 0 0 0 0,0 1 0 0 0,0-1 0 0 0,0 1 0 0 0,0 0 0 0 0,-1 0 0 0 0,0 0-1 0 0,0 0 1 0 0,0 1 0 0 0,0-1 0 0 0,-1 1 0 0 0,0-1 0 0 0,0 1 0 0 0,-1 0 0 0 0,0 0-1 0 0,0 0 1 0 0,0 0 0 0 0,0 0 0 0 0,-1 0 0 0 0,0 0 0 0 0,-1 0 0 0 0,1 0 0 0 0,-1 0-1 0 0,0 0 1 0 0,-1 0 0 0 0,1 0 0 0 0,-1 1-2 0 0,-2 1 35 0 0,1 0 1 0 0,-1 0-1 0 0,-1 0 0 0 0,1-1 1 0 0,-1 1-1 0 0,-1-1 0 0 0,1 0 1 0 0,-1-1-1 0 0,-1 1 0 0 0,1-1 1 0 0,-1 0-1 0 0,0-1 0 0 0,0 1 1 0 0,0-2-1 0 0,-1 1 0 0 0,0-1 1 0 0,0 0-1 0 0,-6 2-35 0 0,5-5 60 0 0,-4-10-128 0 0,12 6-189 0 0,0-1 0 0 0,1 1 0 0 0,-1-1 1 0 0,1 0-1 0 0,-1 1 0 0 0,1-1 0 0 0,0 0 0 0 0,0 1 0 0 0,1-1 0 0 0,-1 0 1 0 0,1 1-1 0 0,0-1 0 0 0,0 1 0 0 0,0-1 0 0 0,0 1 0 0 0,1-1 0 0 0,0 1 1 0 0,-1 0-1 0 0,1 0 0 0 0,1-2 257 0 0,5-8-1783 0 0</inkml:trace>
  <inkml:trace contextRef="#ctx0" brushRef="#br0" timeOffset="575.978">748 158 6447 0 0,'9'-1'670'0'0,"82"-15"7027"0"0,-85 14-7606 0 0,1 0 0 0 0,-1 0 1 0 0,0-1-1 0 0,0 0 0 0 0,0 0 0 0 0,0-1 0 0 0,0 0 0 0 0,-1 0 0 0 0,1 0 0 0 0,-1 0 0 0 0,0-1 0 0 0,2-2-91 0 0,-7 6 49 0 0,1 1-1 0 0,0-1 0 0 0,-1 0 1 0 0,1 1-1 0 0,0-1 0 0 0,-1 0 1 0 0,1 1-1 0 0,0-1 1 0 0,-1 0-1 0 0,1 0 0 0 0,-1 1 1 0 0,0-1-1 0 0,1 0 0 0 0,-1 0 1 0 0,1 0-1 0 0,-1 0 0 0 0,0 1 1 0 0,0-1-1 0 0,0 0 0 0 0,1 0 1 0 0,-1 0-1 0 0,0 0 1 0 0,0 0-1 0 0,0 0 0 0 0,0 0 1 0 0,-1 0-1 0 0,1 0 0 0 0,0 0 1 0 0,0 1-1 0 0,0-1 0 0 0,-1 0 1 0 0,1 0-1 0 0,0 0 1 0 0,-1 0-1 0 0,1 1 0 0 0,-1-1 1 0 0,1 0-1 0 0,-1 0 0 0 0,0 1 1 0 0,1-1-1 0 0,-1 0 0 0 0,1 1 1 0 0,-1-1-1 0 0,0 0 0 0 0,0 1 1 0 0,1-1-1 0 0,-1 1 1 0 0,0 0-1 0 0,0-1 0 0 0,0 1 1 0 0,0 0-1 0 0,1-1 0 0 0,-1 1 1 0 0,0 0-1 0 0,0 0 0 0 0,0 0 1 0 0,0-1-1 0 0,0 1 1 0 0,-1 0-49 0 0,-4 0 322 0 0,0 1 1 0 0,-1-1 0 0 0,1 1 0 0 0,-1 0 0 0 0,1 1 0 0 0,0 0 0 0 0,0 0 0 0 0,-1 0 0 0 0,1 0 0 0 0,1 1 0 0 0,-1 0 0 0 0,0 0 0 0 0,1 1 0 0 0,0 0 0 0 0,-1 0 0 0 0,1 0 0 0 0,1 0 0 0 0,-1 1 0 0 0,1 0 0 0 0,0 0 0 0 0,0 0-1 0 0,0 0 1 0 0,-1 3-323 0 0,4-5 16 0 0,-1 0 0 0 0,1 1 0 0 0,0-1-1 0 0,0 1 1 0 0,0-1 0 0 0,0 0 0 0 0,0 1-1 0 0,1 0 1 0 0,0-1 0 0 0,0 1 0 0 0,0-1-1 0 0,0 1 1 0 0,0-1 0 0 0,1 1 0 0 0,-1-1-1 0 0,1 1 1 0 0,0-1 0 0 0,0 1 0 0 0,0-1-1 0 0,1 0 1 0 0,-1 0 0 0 0,1 1 0 0 0,0-1-1 0 0,0 0 1 0 0,0 0 0 0 0,0-1 0 0 0,0 1-1 0 0,1 0 1 0 0,-1-1 0 0 0,1 1 0 0 0,0-1-1 0 0,0 0 1 0 0,0 0 0 0 0,0 0 0 0 0,0 0-1 0 0,0-1 1 0 0,0 1 0 0 0,0-1 0 0 0,1 0-1 0 0,-1 0 1 0 0,1 0 0 0 0,-1 0 0 0 0,1 0-1 0 0,-1-1 1 0 0,1 0 0 0 0,-1 0 0 0 0,1 0-1 0 0,0 0-15 0 0,68-22-2873 0 0,-28-4-1912 0 0,-30 16-2374 0 0</inkml:trace>
  <inkml:trace contextRef="#ctx0" brushRef="#br0" timeOffset="890.76">1070 35 6911 0 0,'0'0'315'0'0,"0"0"-7"0"0,-5 13 2175 0 0,-2 13 4778 0 0,4 1-3848 0 0,2 56-1108 0 0,1-81-2134 0 0,0 8-36 0 0,1-1 0 0 0,0 0-1 0 0,1 0 1 0 0,0 1 0 0 0,0-1 0 0 0,1 0 0 0 0,0-1-1 0 0,0 1 1 0 0,1 0 0 0 0,0-1 0 0 0,1 0-1 0 0,2 3-134 0 0,-6-10 112 0 0,13-2 475 0 0,-11-3-481 0 0,0 0 0 0 0,0 1-1 0 0,-1-1 1 0 0,1 0 0 0 0,-1 0 0 0 0,0-1-1 0 0,0 1 1 0 0,0 0 0 0 0,-1-1 0 0 0,1 1-1 0 0,-1-1 1 0 0,0 1 0 0 0,0-1 0 0 0,-1 0-1 0 0,1 1 1 0 0,-1-2-106 0 0,3-11 207 0 0,-1 2-104 0 0,2 0 1 0 0,0 1 0 0 0,0-1-1 0 0,1 1 1 0 0,1 0-1 0 0,1 0 1 0 0,2-3-104 0 0,-5 11 33 0 0,-1 1 0 0 0,1 0 0 0 0,-1 0 0 0 0,2 1 0 0 0,-1-1 0 0 0,0 1 0 0 0,1-1 0 0 0,0 2 0 0 0,0-1 0 0 0,0 0 0 0 0,0 1 0 0 0,1 0 0 0 0,-1 0 0 0 0,1 1 0 0 0,0-1 0 0 0,0 1 0 0 0,5-1-33 0 0,105-13 127 0 0,-76 7-2674 0 0,-39 9 1131 0 0,-1 0-58 0 0,0 0-13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09.816"/>
    </inkml:context>
    <inkml:brush xml:id="br0">
      <inkml:brushProperty name="width" value="0.05" units="cm"/>
      <inkml:brushProperty name="height" value="0.05" units="cm"/>
      <inkml:brushProperty name="color" value="#5B2D90"/>
    </inkml:brush>
  </inkml:definitions>
  <inkml:trace contextRef="#ctx0" brushRef="#br0">3 30 7831 0 0,'0'0'603'0'0,"1"-12"1572"0"0,-1 8-2347 0 0,0-9 8810 0 0,-2 16-3069 0 0,0 6-5137 0 0,4 108 608 0 0,2-78-909 0 0,33 248 1264 0 0,-37-286-1246 0 0,0-1 3 0 0,0 0 0 0 0,0 0-7 0 0,4-8 78 0 0,34-105 153 0 0,-30 101-376 0 0,-1 0 0 0 0,1 1 0 0 0,1 0 0 0 0,0 0 0 0 0,0 1 0 0 0,1 0 0 0 0,1 1 0 0 0,0 0 0 0 0,0 0 0 0 0,0 1 0 0 0,1 1 0 0 0,0 0 0 0 0,1 1 0 0 0,-1 0 0 0 0,2 0 0 0 0,-11 5-9 0 0,0-1-1 0 0,0 1 1 0 0,0 0-1 0 0,1 0 1 0 0,-1 0 0 0 0,0 0-1 0 0,0 1 1 0 0,1-1-1 0 0,-1 1 1 0 0,0 0 0 0 0,1 0-1 0 0,-1 0 1 0 0,1 0-1 0 0,-1 1 1 0 0,0-1 0 0 0,0 1-1 0 0,1 0 1 0 0,-1 0-1 0 0,0 0 1 0 0,0 0 0 0 0,0 1-1 0 0,0-1 1 0 0,0 1-1 0 0,0 0 1 0 0,0 0 0 0 0,0 0-1 0 0,-1 0 1 0 0,1 0-1 0 0,-1 0 1 0 0,0 1 0 0 0,0-1-1 0 0,0 1 1 0 0,0 0-1 0 0,0 0 1 0 0,0 0 0 0 0,0 0-1 0 0,-1 0 1 0 0,0 0-1 0 0,0 0 1 0 0,1 1 9 0 0,-2 3 11 0 0,-1-1-1 0 0,1 0 0 0 0,-1 1 1 0 0,0-1-1 0 0,0 0 1 0 0,-1 0-1 0 0,0 0 1 0 0,0 0-1 0 0,-1 0 1 0 0,1 0-1 0 0,-1 0 0 0 0,0-1 1 0 0,-1 1-1 0 0,1-1 1 0 0,-1 0-1 0 0,0 0 1 0 0,-1 0-1 0 0,1-1 1 0 0,-1 0-1 0 0,0 1 0 0 0,0-2 1 0 0,0 1-1 0 0,-1 0-10 0 0,-4 2 41 0 0,-1 0 0 0 0,1 0 0 0 0,-1-1 0 0 0,0-1 0 0 0,-1 0 0 0 0,1 0-1 0 0,-1-1 1 0 0,0 0 0 0 0,0-1 0 0 0,0-1 0 0 0,0 0 0 0 0,-3 0-41 0 0,14-1-403 0 0,1 0-144 0 0,21-8-1879 0 0,-8 5 1067 0 0,4 0-37 0 0</inkml:trace>
  <inkml:trace contextRef="#ctx0" brushRef="#br0" timeOffset="266.571">444 593 14743 0 0,'0'0'1136'0'0,"-5"-12"-437"0"0,11-24 5378 0 0,13 1-3810 0 0,-13 26-2038 0 0,28-48 245 0 0,2 2 1 0 0,3 1-1 0 0,2 2 0 0 0,26-23-474 0 0,-60 68-130 0 0,45-46-248 0 0,-15 20-4091 0 0,-26 24-3651 0 0</inkml:trace>
  <inkml:trace contextRef="#ctx0" brushRef="#br0" timeOffset="420.608">738 168 10591 0 0,'-48'2'1755'0'0,"-63"-20"9871"0"0,32-24-9470 0 0,80 29-3837 0 0,1 7-63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07.367"/>
    </inkml:context>
    <inkml:brush xml:id="br0">
      <inkml:brushProperty name="width" value="0.05" units="cm"/>
      <inkml:brushProperty name="height" value="0.05" units="cm"/>
      <inkml:brushProperty name="color" value="#5B2D90"/>
    </inkml:brush>
  </inkml:definitions>
  <inkml:trace contextRef="#ctx0" brushRef="#br0">0 212 7831 0 0,'0'-6'810'0'0,"0"0"-541"0"0,0 5 1010 0 0,0 1 435 0 0,0 0 81 0 0,0 0-119 0 0,0 0-575 0 0,0 0-254 0 0,0 0-51 0 0,0 2-41 0 0,14 212 4304 0 0,-9-160-4057 0 0,-5-52-849 0 0,1 1 81 0 0,2-5 708 0 0,17-136 855 0 0,-18 123-1767 0 0,1 1 1 0 0,0 0-1 0 0,1 0 0 0 0,0 0 0 0 0,2 0 0 0 0,-1 1 0 0 0,1 0 0 0 0,1 0 0 0 0,1 0 0 0 0,0 1 0 0 0,6-8-30 0 0,29-3-2486 0 0,31 25-6001 0 0,-61 0 956 0 0</inkml:trace>
  <inkml:trace contextRef="#ctx0" brushRef="#br0" timeOffset="394.049">507 204 4143 0 0,'0'0'191'0'0,"-10"-16"2633"0"0,-22 4 7785 0 0,-3 22-7495 0 0,-23 35-1782 0 0,51-39-1178 0 0,1 0 0 0 0,0 0 0 0 0,0 0 0 0 0,1 1 0 0 0,0 0 0 0 0,0 0 0 0 0,1 0 1 0 0,-1 1-1 0 0,1-1 0 0 0,1 1 0 0 0,0 0 0 0 0,0 0 0 0 0,1 0 0 0 0,-1 1 0 0 0,2-1 1 0 0,-1 1-1 0 0,1-1 0 0 0,1 1 0 0 0,-1-1 0 0 0,2 5-154 0 0,-1-11 7 0 0,1 0-1 0 0,-1-1 1 0 0,1 1-1 0 0,0 0 1 0 0,0-1 0 0 0,0 1-1 0 0,0-1 1 0 0,0 1-1 0 0,0-1 1 0 0,0 0-1 0 0,0 1 1 0 0,1-1 0 0 0,-1 0-1 0 0,0 0 1 0 0,1 0-1 0 0,-1 0 1 0 0,1 0-1 0 0,0 0 1 0 0,-1 0 0 0 0,1 0-1 0 0,-1-1 1 0 0,1 1-1 0 0,0-1 1 0 0,0 1-1 0 0,-1-1 1 0 0,1 0 0 0 0,0 0-1 0 0,0 1 1 0 0,0-1-1 0 0,-1 0 1 0 0,1-1-1 0 0,0 1 1 0 0,0 0-1 0 0,-1 0 1 0 0,1-1 0 0 0,0 1-1 0 0,0-1 1 0 0,0 0-7 0 0,63-31-18 0 0,-51 17-110 0 0,-1 0 0 0 0,0 0 0 0 0,-1-2 0 0 0,-1 0-1 0 0,-1 0 1 0 0,0-1 0 0 0,-1 0 0 0 0,-1 0 0 0 0,4-15 128 0 0,-5 23 113 0 0,-8 33 437 0 0,-1-3-245 0 0,2-7-255 0 0,1 0 0 0 0,0-1 0 0 0,1 1 0 0 0,0-1 0 0 0,1 1 0 0 0,0-1 1 0 0,1 0-1 0 0,1 0 0 0 0,0 0 0 0 0,0-1 0 0 0,1 0 0 0 0,8 11-50 0 0,-13-21-113 0 0,0 1 0 0 0,1-1 0 0 0,-1 1-1 0 0,1-1 1 0 0,-1 0 0 0 0,1 1 0 0 0,0-1 0 0 0,-1 0-1 0 0,1 0 1 0 0,0 0 0 0 0,0 0 0 0 0,0-1 0 0 0,0 1-1 0 0,0 0 1 0 0,0-1 0 0 0,0 1 0 0 0,0-1 0 0 0,0 0-1 0 0,0 0 1 0 0,0 0 0 0 0,0 0 0 0 0,0 0 0 0 0,0 0-1 0 0,0 0 1 0 0,0-1 0 0 0,0 1 0 0 0,0-1 0 0 0,0 1-1 0 0,0-1 1 0 0,1 0 113 0 0,7-5-1500 0 0</inkml:trace>
  <inkml:trace contextRef="#ctx0" brushRef="#br0" timeOffset="660.216">855 4 10135 0 0,'0'0'778'0'0,"-7"6"-476"0"0,-3 8 747 0 0,1-1 0 0 0,0 1-1 0 0,1 1 1 0 0,0-1-1 0 0,1 1 1 0 0,1 1 0 0 0,0-1-1 0 0,1 1 1 0 0,1 0-1 0 0,1 0 1 0 0,0 0 0 0 0,1 1-1 0 0,0 7-1048 0 0,-1 0 35 0 0,2 0-1 0 0,0 0 1 0 0,1 1 0 0 0,2-1-1 0 0,3 17-34 0 0,3-7-3152 0 0,3-1-3305 0 0,-8-26-203 0 0</inkml:trace>
  <inkml:trace contextRef="#ctx0" brushRef="#br0" timeOffset="1077.503">708 263 16095 0 0,'0'0'738'0'0,"0"0"-16"0"0,0 0-311 0 0,0 0 417 0 0,13-8 2390 0 0,74-13 64 0 0,-69 20-3481 0 0,-1 0 0 0 0,1 1-1 0 0,-1 1 1 0 0,0 0-1 0 0,1 2 1 0 0,12 3 199 0 0,46 14-3879 0 0,-64-18 3755 0 0,-10-1 109 0 0,0 0 0 0 0,1-1 0 0 0,-1 1-1 0 0,0-1 1 0 0,1 0 0 0 0,-1 0 0 0 0,0 0 0 0 0,1 0-1 0 0,-1 0 1 0 0,0 0 0 0 0,1 0 0 0 0,-1-1 0 0 0,0 0-1 0 0,1 1 1 0 0,-1-1 0 0 0,0 0 0 0 0,0 0 0 0 0,0 0-1 0 0,0 0 1 0 0,1-1 15 0 0,61-52 256 0 0,-62 54-243 0 0,-1-1-1 0 0,0 0 1 0 0,0-1-1 0 0,0 1 1 0 0,-1 0-1 0 0,1 0 1 0 0,0 0-1 0 0,0-1 1 0 0,-1 1-1 0 0,1 0 1 0 0,0 0-1 0 0,-1-1 1 0 0,1 1-1 0 0,-1-1 1 0 0,0 1-1 0 0,0-1 1 0 0,1 1-1 0 0,-1 0 1 0 0,0-1-1 0 0,0 1 1 0 0,0-1-1 0 0,0 1 1 0 0,-1-1-1 0 0,1 1 1 0 0,0-1-1 0 0,0 1 1 0 0,-1 0-1 0 0,1-1 1 0 0,-1 1-1 0 0,0 0 1 0 0,1-1-1 0 0,-1 1 1 0 0,0 0 0 0 0,0 0-1 0 0,0 0 1 0 0,1-1-1 0 0,-1 1 1 0 0,0 0-1 0 0,-1 0 1 0 0,1 0-1 0 0,0 1 1 0 0,0-1-1 0 0,0 0 1 0 0,-1 0-1 0 0,1 1 1 0 0,0-1-1 0 0,0 0 1 0 0,-1 1-1 0 0,1-1 1 0 0,-1 1-1 0 0,1 0 1 0 0,-1-1-1 0 0,1 1 1 0 0,0 0-1 0 0,-2 0-12 0 0,-16-1 314 0 0,-37 10 870 0 0,50-6-1065 0 0,-1 0 1 0 0,1 0 0 0 0,0 0 0 0 0,0 1 0 0 0,0 0 0 0 0,1 0 0 0 0,-1 1 0 0 0,1 0 0 0 0,0 0 0 0 0,0 0 0 0 0,1 0 0 0 0,0 1 0 0 0,0 0 0 0 0,0-1 0 0 0,0 2 0 0 0,1-1 0 0 0,0 0 0 0 0,0 1 0 0 0,1-1 0 0 0,0 1 0 0 0,0 0 0 0 0,1 0 0 0 0,-1 0 0 0 0,1 0 0 0 0,1 0 0 0 0,-1 0 0 0 0,1 0-1 0 0,1 0 1 0 0,-1 0 0 0 0,1 0 0 0 0,0-1 0 0 0,1 1 0 0 0,0 0 0 0 0,0 0 0 0 0,0-1 0 0 0,1 1 0 0 0,0-1 0 0 0,0 1 0 0 0,3 3-120 0 0,-3-7-120 0 0,0 1-1 0 0,0-1 1 0 0,1 0 0 0 0,-1 0-1 0 0,1 0 1 0 0,0 0 0 0 0,-1-1-1 0 0,1 1 1 0 0,0-1 0 0 0,1 0-1 0 0,-1 0 1 0 0,0 0-1 0 0,1-1 1 0 0,-1 0 0 0 0,0 1-1 0 0,1-2 1 0 0,0 1 0 0 0,3 0 120 0 0,3-1-708 0 0,0-1 0 0 0,-1 0 0 0 0,1-1 0 0 0,0 0 0 0 0,-1-1 0 0 0,1 0 0 0 0,-1 0 1 0 0,0-1-1 0 0,0 0 0 0 0,0-1 0 0 0,6-4 708 0 0,6-4-7319 0 0</inkml:trace>
  <inkml:trace contextRef="#ctx0" brushRef="#br0" timeOffset="1483.275">1523 0 10591 0 0,'0'0'819'0'0,"-5"7"1476"0"0,-14 27 4843 0 0,7 1-3725 0 0,10-24-3179 0 0,0 1 0 0 0,1-1-1 0 0,0 1 1 0 0,1-1 0 0 0,1 1-1 0 0,-1 0 1 0 0,2-1 0 0 0,1 10-234 0 0,3 3 42 0 0,0-1-1 0 0,1 0 1 0 0,2 0 0 0 0,0-1 0 0 0,4 5-42 0 0,-5-14-20 0 0,-7-12-76 0 0,-1-1-3 0 0,1-14-294 0 0,-3 8 313 0 0,0-1 0 0 0,-1 1 0 0 0,1-1-1 0 0,-1 1 1 0 0,0 0 0 0 0,-1 0 0 0 0,1 0 0 0 0,-1 0-1 0 0,-1 1 1 0 0,1 0 0 0 0,-1 0 0 0 0,0 0 0 0 0,0 0-1 0 0,0 1 1 0 0,0-1 0 0 0,-1 2 0 0 0,0-1 0 0 0,0 0 0 0 0,0 1-1 0 0,0 0 1 0 0,0 1 0 0 0,-1-1 0 0 0,0 1 0 0 0,1 0-1 0 0,-1 1 1 0 0,0 0 0 0 0,1 0 0 0 0,-4 0 80 0 0,2 0 72 0 0,0 1 0 0 0,0-1 1 0 0,0 1-1 0 0,0 1 0 0 0,0 0 0 0 0,0 0 1 0 0,0 0-1 0 0,0 1 0 0 0,0 0 0 0 0,1 1 1 0 0,-1-1-1 0 0,1 2 0 0 0,-1-1 0 0 0,1 1 0 0 0,0 0 1 0 0,1 0-1 0 0,-1 1 0 0 0,1 0 0 0 0,0 0 1 0 0,0 1-1 0 0,0-1 0 0 0,1 1 0 0 0,0 1 1 0 0,0-1-1 0 0,0 1 0 0 0,1 0 0 0 0,-2 3-72 0 0,5-5 87 0 0,-1 0 0 0 0,1 0 0 0 0,0 0 0 0 0,1 0 0 0 0,-1 0-1 0 0,1 0 1 0 0,0 0 0 0 0,0 0 0 0 0,1 0 0 0 0,-1 0 0 0 0,1 0-1 0 0,0 0 1 0 0,1 0 0 0 0,-1 0 0 0 0,1 0 0 0 0,0-1-1 0 0,0 1 1 0 0,0-1 0 0 0,1 1 0 0 0,0-1 0 0 0,0 0 0 0 0,0 0-1 0 0,0 0 1 0 0,0 0 0 0 0,1 0 0 0 0,0-1 0 0 0,0 0 0 0 0,0 0-1 0 0,0 0 1 0 0,0 0 0 0 0,0 0 0 0 0,1-1 0 0 0,0 0-1 0 0,-1 0 1 0 0,1 0 0 0 0,0-1 0 0 0,0 1 0 0 0,0-1 0 0 0,0 0-1 0 0,0-1 1 0 0,0 1 0 0 0,1-1-87 0 0,4 2 10 0 0,-1-1 0 0 0,1 1 0 0 0,0-2 0 0 0,0 1 0 0 0,0-2 0 0 0,0 1 0 0 0,0-1 1 0 0,0-1-1 0 0,-1 1 0 0 0,1-2 0 0 0,-1 1 0 0 0,1-2 0 0 0,-1 1 0 0 0,0-1 0 0 0,0 0 0 0 0,0-1 0 0 0,-1 0 0 0 0,1-1 0 0 0,-1 1 0 0 0,0-2 0 0 0,-1 1 0 0 0,4-4-10 0 0,23-39-2173 0 0,-21 27-5255 0 0,-4 7-1056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04.978"/>
    </inkml:context>
    <inkml:brush xml:id="br0">
      <inkml:brushProperty name="width" value="0.05" units="cm"/>
      <inkml:brushProperty name="height" value="0.05" units="cm"/>
      <inkml:brushProperty name="color" value="#5B2D90"/>
    </inkml:brush>
  </inkml:definitions>
  <inkml:trace contextRef="#ctx0" brushRef="#br0">1 87 8087 0 0,'0'0'367'0'0,"0"0"0"0"0,0 0-129 0 0,0 0 328 0 0,0 0 164 0 0,0 0 36 0 0,0 0-20 0 0,3 8 457 0 0,4 79 1866 0 0,3 55-689 0 0,-10-141-2236 0 0,0-1 0 0 0,0 0 0 0 0,0 0 2 0 0,0 0 4 0 0,0 0 2 0 0,0 0 0 0 0,0 0 6 0 0,10-9 404 0 0,15-49-1 0 0,-19 41-506 0 0,-3 8-10 0 0,53-117 541 0 0,-54 124-558 0 0,-1-1 1 0 0,0 0 0 0 0,1 1-1 0 0,0 0 1 0 0,-1-1 0 0 0,1 1-1 0 0,0 0 1 0 0,0 0 0 0 0,0 0-1 0 0,1 0 1 0 0,-1 0 0 0 0,0 1-1 0 0,1-1 1 0 0,-1 0 0 0 0,1 1-1 0 0,-1 0 1 0 0,1 0 0 0 0,0 0-1 0 0,0 0 1 0 0,-1 0 0 0 0,1 0-1 0 0,0 1 1 0 0,0 0-1 0 0,0-1 1 0 0,0 1 0 0 0,0 0-1 0 0,0 0 1 0 0,-1 1 0 0 0,1-1-1 0 0,0 0 1 0 0,0 1 0 0 0,0 0-1 0 0,0 0 1 0 0,-1 0 0 0 0,1 0-1 0 0,0 0 1 0 0,-1 0 0 0 0,1 1-1 0 0,-1-1 1 0 0,1 1 0 0 0,-1 0-1 0 0,0-1 1 0 0,0 1 0 0 0,0 0-1 0 0,2 3-28 0 0,1 3 53 0 0,-2 1-1 0 0,1-1 1 0 0,-1 1 0 0 0,0 0-1 0 0,-1 0 1 0 0,0 0 0 0 0,0 0-1 0 0,-1 1 1 0 0,0-1-1 0 0,-1 0 1 0 0,0 0 0 0 0,-1 1-1 0 0,0-1 1 0 0,0 0-1 0 0,0 0 1 0 0,-2 1 0 0 0,1-1-1 0 0,-1 1-52 0 0,-4 27 157 0 0,7-36-90 0 0,0-1 10 0 0,0 0 0 0 0,0 0-10 0 0,5-27 141 0 0,7-2-173 0 0,1-1 1 0 0,2 2-1 0 0,1 0 0 0 0,1 1 0 0 0,9-10-35 0 0,-24 33 0 0 0,49-45 0 0 0,-45 48 0 0 0,6 8 11 0 0,-9 1 28 0 0,1 1 1 0 0,-1-1-1 0 0,-1 1 0 0 0,0-1 1 0 0,0 1-1 0 0,0 0 1 0 0,-1 0-1 0 0,-1 0 0 0 0,1 0 1 0 0,-2 7-40 0 0,2-3 62 0 0,-2 133 154 0 0,1-145-200 0 0,0-1-148 0 0,0 0-76 0 0,19-18-1778 0 0,-9 5 277 0 0</inkml:trace>
  <inkml:trace contextRef="#ctx0" brushRef="#br0" timeOffset="331.324">707 1 9215 0 0,'-1'1'707'0'0,"-75"93"8692"0"0,66-78-8956 0 0,1-1 0 0 0,1 2 0 0 0,0 0 1 0 0,1 0-1 0 0,1 0 0 0 0,1 0 0 0 0,0 1 1 0 0,2 0-1 0 0,0 0-443 0 0,2-15 16 0 0,0 1 1 0 0,0-1-1 0 0,1 0 1 0 0,0 0 0 0 0,-1 0-1 0 0,1 0 1 0 0,0 0-1 0 0,1 1 1 0 0,-1-1-1 0 0,1 0 1 0 0,-1 0-1 0 0,1 0 1 0 0,0 0 0 0 0,0 0-1 0 0,0 0 1 0 0,0 0-1 0 0,1 0 1 0 0,-1 0-1 0 0,1-1 1 0 0,0 1-1 0 0,0 0 1 0 0,0-1-1 0 0,0 0 1 0 0,0 1 0 0 0,0-1-1 0 0,1 0 1 0 0,-1 0-1 0 0,1 0 1 0 0,-1 0-1 0 0,1-1 1 0 0,0 1-1 0 0,0-1 1 0 0,0 0 0 0 0,0 0-1 0 0,0 0 1 0 0,0 0-1 0 0,0 0 1 0 0,0 0-1 0 0,0-1 1 0 0,0 0-1 0 0,0 1 1 0 0,1-1-1 0 0,-1 0 1 0 0,0-1 0 0 0,0 1-1 0 0,2-1-16 0 0,2-2 10 0 0,0-1-1 0 0,-1 0 0 0 0,0 0 1 0 0,1 0-1 0 0,-2-1 0 0 0,1 0 1 0 0,0 0-1 0 0,-1-1 1 0 0,0 1-1 0 0,0-1 0 0 0,-1 0 1 0 0,1 0-1 0 0,-1-1 0 0 0,-1 0 1 0 0,1 1-1 0 0,-1-1 1 0 0,-1 0-1 0 0,1 0 0 0 0,-1-1 1 0 0,0 1-1 0 0,-1 0 0 0 0,1-1 1 0 0,-1 1-1 0 0,-1-1 1 0 0,0 0-1 0 0,0 1 0 0 0,0-1 1 0 0,-1 1-1 0 0,-1-8-9 0 0,0 10 4 0 0,0 0 0 0 0,0 0 0 0 0,-1 1 0 0 0,1-1 0 0 0,-1 0 0 0 0,0 1 0 0 0,-1-1 0 0 0,1 1 0 0 0,0 0 0 0 0,-1 0 0 0 0,0 1 0 0 0,0-1 0 0 0,0 1-4 0 0,-28-31-31 0 0,50 12-5602 0 0,-8 18-1339 0 0</inkml:trace>
  <inkml:trace contextRef="#ctx0" brushRef="#br0" timeOffset="626.232">853 75 13559 0 0,'0'0'622'0'0,"0"0"-13"0"0,8 10 479 0 0,-5 3-266 0 0,-1-1 1 0 0,0 1-1 0 0,-1-1 0 0 0,-1 1 1 0 0,0-1-1 0 0,0 1 1 0 0,-2 7-823 0 0,1 54 987 0 0,2-55-765 0 0,-1-14-180 0 0,0 0 0 0 0,0 0 0 0 0,0 0 0 0 0,0 0 0 0 0,1 0 0 0 0,0 0 0 0 0,0 0 0 0 0,1-1 0 0 0,-1 1 1 0 0,1 0-1 0 0,0 0 0 0 0,0-1 0 0 0,0 0 0 0 0,1 1 0 0 0,0-1 0 0 0,0 0 0 0 0,1 1-42 0 0,-3-4 64 0 0,18-4 447 0 0,22-70 329 0 0,-35 59-794 0 0,8-22-129 0 0,-4 11-275 0 0,0-1 0 0 0,2 2 1 0 0,1 0-1 0 0,1 0 0 0 0,7-7 358 0 0,-20 30-814 0 0,-1 1-131 0 0,0 0-517 0 0,0 0-218 0 0</inkml:trace>
  <inkml:trace contextRef="#ctx0" brushRef="#br0" timeOffset="875.455">1159 113 9215 0 0,'-11'8'976'0'0,"6"-1"126"0"0,1-1 0 0 0,-1 1 0 0 0,1 0 0 0 0,0 0 0 0 0,1 0 0 0 0,0 1 0 0 0,0-1 0 0 0,1 1 0 0 0,-1 0 0 0 0,2 0-1 0 0,-2 7-1101 0 0,1-7 39 0 0,1 0 0 0 0,-1 0 0 0 0,2 1 0 0 0,-1-1 0 0 0,1 0 0 0 0,0 0 0 0 0,1 1 0 0 0,0-1 0 0 0,0 0 0 0 0,1 0 0 0 0,0 0-1 0 0,0 0 1 0 0,1 0 0 0 0,0 0 0 0 0,1-1 0 0 0,0 1-39 0 0,24 6-4502 0 0,-20-17-2316 0 0</inkml:trace>
  <inkml:trace contextRef="#ctx0" brushRef="#br0" timeOffset="1346.995">1249 140 16439 0 0,'0'0'754'0'0,"1"16"276"0"0,2-11-829 0 0,1 0 0 0 0,0-1 0 0 0,0 0 0 0 0,0 0 0 0 0,0 0 0 0 0,1 0 0 0 0,0-1 0 0 0,-1 0 0 0 0,1 0 0 0 0,0 0 0 0 0,0 0 0 0 0,1-1 0 0 0,-1 0 0 0 0,1 0 0 0 0,-1 0 0 0 0,1-1 0 0 0,-1 0 0 0 0,1 0 0 0 0,0 0 0 0 0,0-1 0 0 0,-1 0 0 0 0,1 0 0 0 0,5-1-201 0 0,-11 1-12 0 0,6 2-22 0 0,-1-1-1 0 0,0 0 1 0 0,1-1 0 0 0,-1 1 0 0 0,1-1 0 0 0,-1 0 0 0 0,1 0-1 0 0,-1-1 1 0 0,0 0 0 0 0,1 0 0 0 0,-1 0 0 0 0,0 0-1 0 0,1-1 1 0 0,-1 0 0 0 0,0 0 0 0 0,0 0 0 0 0,-1-1-1 0 0,1 0 1 0 0,0 0 0 0 0,-1 0 0 0 0,0 0 0 0 0,1-1 0 0 0,-1 0-1 0 0,-1 1 1 0 0,2-2 34 0 0,-3 2-43 0 0,1 1 0 0 0,-1-1-1 0 0,0 0 1 0 0,0 0 0 0 0,0 0 0 0 0,0 0 0 0 0,0 0-1 0 0,-1-1 1 0 0,1 1 0 0 0,-1-1 0 0 0,0 1-1 0 0,0 0 1 0 0,0-1 0 0 0,-1 0 0 0 0,1 1 0 0 0,-1-1-1 0 0,0 1 1 0 0,0-1 0 0 0,0 0 0 0 0,0 1-1 0 0,0-1 1 0 0,-1 1 0 0 0,0-1 0 0 0,0 0 0 0 0,0 1-1 0 0,0 0 1 0 0,0-1 0 0 0,-1 1 0 0 0,0 0-1 0 0,1 0 1 0 0,-2-1 43 0 0,1 3 81 0 0,-1 1 0 0 0,1-1-1 0 0,-1 1 1 0 0,1 0 0 0 0,0 0-1 0 0,-1 0 1 0 0,1 0 0 0 0,-1 1-1 0 0,1-1 1 0 0,0 0 0 0 0,-1 1-1 0 0,1 0 1 0 0,0 0 0 0 0,-1 0-1 0 0,1 0 1 0 0,0 0 0 0 0,0 0-1 0 0,0 0 1 0 0,0 1 0 0 0,0-1-1 0 0,0 1 1 0 0,0-1 0 0 0,0 1-1 0 0,1 0 1 0 0,-1 0 0 0 0,1-1-1 0 0,-1 1 1 0 0,1 1 0 0 0,0-1-1 0 0,0 0 1 0 0,-1 1-81 0 0,-7 7 387 0 0,-53 76 795 0 0,60-82-1140 0 0,1 0 0 0 0,-1 0 1 0 0,1 0-1 0 0,0 1 0 0 0,0-1 0 0 0,0 0 0 0 0,0 0 1 0 0,1 1-1 0 0,0-1 0 0 0,0 0 0 0 0,0 0 0 0 0,0 1 0 0 0,1-1 1 0 0,-1 0-1 0 0,1 0 0 0 0,0 1 0 0 0,1-1 0 0 0,-1 0 0 0 0,1 0 1 0 0,0 0-1 0 0,-1-1 0 0 0,2 1 0 0 0,0 1-42 0 0,-1-1-111 0 0,0-1-1 0 0,1 1 1 0 0,-1-1-1 0 0,1 0 1 0 0,0 0 0 0 0,0-1-1 0 0,0 1 1 0 0,0 0-1 0 0,0-1 1 0 0,1 0-1 0 0,-1 0 1 0 0,1 0 0 0 0,-1 0-1 0 0,1 0 1 0 0,0-1-1 0 0,0 0 1 0 0,0 0-1 0 0,0 0 1 0 0,0 0 0 0 0,0 0-1 0 0,0-1 1 0 0,0 0-1 0 0,0 0 1 0 0,0 0-1 0 0,0 0 1 0 0,0 0 0 0 0,0-1-1 0 0,0 0 1 0 0,0 0-1 0 0,0 0 1 0 0,-1 0-1 0 0,1-1 1 0 0,0 1 0 0 0,0-1-1 0 0,2-2 112 0 0,31-24-7077 0 0,-19 12 718 0 0</inkml:trace>
  <inkml:trace contextRef="#ctx0" brushRef="#br0" timeOffset="1626.374">1729 6 5983 0 0,'-15'0'648'0'0,"-79"31"15944"0"0,91-29-16395 0 0,-1 0 0 0 0,1 0 0 0 0,0 0-1 0 0,1 1 1 0 0,-1-1 0 0 0,0 1 0 0 0,1 0 0 0 0,0-1 0 0 0,-1 1 0 0 0,1 0 0 0 0,0 1 0 0 0,0-1 0 0 0,1 0 0 0 0,-1 0 0 0 0,1 1 0 0 0,-1 2-197 0 0,2-4 10 0 0,1 1 1 0 0,-1 0 0 0 0,1 0-1 0 0,0-1 1 0 0,0 1-1 0 0,0 0 1 0 0,0-1 0 0 0,0 1-1 0 0,1-1 1 0 0,-1 1-1 0 0,1-1 1 0 0,0 0 0 0 0,0 0-1 0 0,0 0 1 0 0,0 0 0 0 0,0 0-1 0 0,0 0 1 0 0,0 0-1 0 0,0-1 1 0 0,1 1 0 0 0,-1-1-1 0 0,1 1 1 0 0,-1-1-1 0 0,1 0 1 0 0,0 0 0 0 0,-1 0-1 0 0,1 0 1 0 0,0-1-1 0 0,0 1-10 0 0,9 4 30 0 0,-1 1-33 0 0,-1 0-1 0 0,1 0 1 0 0,-1 1 0 0 0,-1 1-1 0 0,1 0 1 0 0,-1 0-1 0 0,0 1 1 0 0,3 4 3 0 0,-9-9 4 0 0,0-1-1 0 0,0 1 1 0 0,0 0-1 0 0,-1 1 1 0 0,1-1 0 0 0,-1 0-1 0 0,0 1 1 0 0,-1-1-1 0 0,1 1 1 0 0,-1-1 0 0 0,1 1-1 0 0,-1 0 1 0 0,-1 0-1 0 0,1 0 1 0 0,-1-1 0 0 0,0 1-1 0 0,0 0 1 0 0,0 0-1 0 0,-1 0 1 0 0,1 0 0 0 0,-1-1-1 0 0,-1 4-3 0 0,1-4 40 0 0,-1 0 0 0 0,1 0 0 0 0,-1 0-1 0 0,0 0 1 0 0,0-1 0 0 0,0 1 0 0 0,0-1 0 0 0,0 0-1 0 0,-1 1 1 0 0,0-1 0 0 0,1 0 0 0 0,-1-1 0 0 0,0 1-1 0 0,-1 0 1 0 0,1-1 0 0 0,0 0 0 0 0,-1 1 0 0 0,1-1 0 0 0,-1-1-1 0 0,0 1 1 0 0,0 0 0 0 0,0-1 0 0 0,1 0 0 0 0,-1 0-1 0 0,0 0 1 0 0,0-1 0 0 0,-1 1 0 0 0,1-1 0 0 0,0 0-1 0 0,0 0 1 0 0,0 0 0 0 0,0 0 0 0 0,0-1 0 0 0,0 0 0 0 0,0 0-1 0 0,0 0 1 0 0,0 0 0 0 0,0-1 0 0 0,1 1 0 0 0,-1-1-1 0 0,0 0 1 0 0,1 0 0 0 0,-1 0 0 0 0,1-1 0 0 0,0 1 0 0 0,0-1-1 0 0,0 0 1 0 0,0 0 0 0 0,0 0 0 0 0,0-1-40 0 0,-8-20-2527 0 0,6 7-4094 0 0,1-1-1826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12.963"/>
    </inkml:context>
    <inkml:brush xml:id="br0">
      <inkml:brushProperty name="width" value="0.05" units="cm"/>
      <inkml:brushProperty name="height" value="0.05" units="cm"/>
      <inkml:brushProperty name="color" value="#5B2D90"/>
    </inkml:brush>
  </inkml:definitions>
  <inkml:trace contextRef="#ctx0" brushRef="#br0">55 5 13535 0 0,'0'0'620'0'0,"0"0"-16"0"0,-1 1-388 0 0,-2-1-37 0 0,0 1 0 0 0,0 0-1 0 0,1 0 1 0 0,-1 0 0 0 0,1 0-1 0 0,-1 0 1 0 0,1 0-1 0 0,-1 1 1 0 0,1-1 0 0 0,-1 1-1 0 0,1 0 1 0 0,0 0 0 0 0,0-1-1 0 0,0 1 1 0 0,0 1 0 0 0,1-1-1 0 0,-1 0 1 0 0,0 0 0 0 0,1 1-1 0 0,-1-1 1 0 0,1 1 0 0 0,0-1-1 0 0,0 1 1 0 0,0 0 0 0 0,0-1-1 0 0,1 1 1 0 0,-1 0 0 0 0,1 0-1 0 0,-1-1 1 0 0,1 2-179 0 0,6 88 2287 0 0,-5-88-2243 0 0,0 1 0 0 0,0 0 0 0 0,0 0 0 0 0,0-1 1 0 0,1 1-1 0 0,0-1 0 0 0,0 1 0 0 0,0-1 0 0 0,1 0 0 0 0,-1 0 0 0 0,1 0 1 0 0,0 0-1 0 0,0 0 0 0 0,1-1 0 0 0,-1 1 0 0 0,1-1 0 0 0,0 0 0 0 0,-1 0 1 0 0,1 0-1 0 0,1 0 0 0 0,-1-1 0 0 0,0 0 0 0 0,1 0 0 0 0,-1 0 0 0 0,1 0 1 0 0,-1-1-1 0 0,1 0 0 0 0,0 0 0 0 0,0 0 0 0 0,-1 0 0 0 0,1-1 0 0 0,0 0 1 0 0,0 0-1 0 0,0 0 0 0 0,0 0 0 0 0,-1-1 0 0 0,4 0-44 0 0,3-4 14 0 0,1-1 0 0 0,-1 0 0 0 0,0-1 0 0 0,-1 0 0 0 0,0-1 0 0 0,0 0 0 0 0,0 0 0 0 0,-1-1 0 0 0,0 0 0 0 0,-1-1 0 0 0,0 0 0 0 0,6-11-14 0 0,4-2 11 0 0,19-39 42 0 0,-36 59-53 0 0,0 0 1 0 0,0 1-1 0 0,-1-1 1 0 0,1 1 0 0 0,-1-1-1 0 0,1 1 1 0 0,-1-1-1 0 0,0 1 1 0 0,0-1 0 0 0,0 0-1 0 0,0 1 1 0 0,-1-1 0 0 0,1 1-1 0 0,-1-1 1 0 0,1 1 0 0 0,-1-1-1 0 0,0 1 1 0 0,0-1 0 0 0,0 1-1 0 0,-1-2 0 0 0,2 3 61 0 0,0 1 33 0 0,0 0 58 0 0,0 0 8 0 0,-8 31 465 0 0,33 57 450 0 0,-16-66-926 0 0,-5-14-115 0 0,0 1 0 0 0,1-1 0 0 0,0 0-1 0 0,0 0 1 0 0,0 0 0 0 0,1 0 0 0 0,1-1 0 0 0,-1 0 0 0 0,1-1 0 0 0,0 1-1 0 0,0-1 1 0 0,1-1 0 0 0,7 5-34 0 0,-11-8-44 0 0,-1 0 0 0 0,1 0-1 0 0,0-1 1 0 0,0 1 0 0 0,0-1 0 0 0,0 0-1 0 0,0 0 1 0 0,0-1 0 0 0,0 1 0 0 0,0-1-1 0 0,0 0 1 0 0,0 0 0 0 0,0 0 0 0 0,0 0-1 0 0,0-1 1 0 0,0 0 0 0 0,0 0 0 0 0,0 0-1 0 0,0 0 1 0 0,0 0 0 0 0,0-1 0 0 0,0 0-1 0 0,-1 0 1 0 0,1 0 0 0 0,-1 0 0 0 0,1 0-1 0 0,-1-1 1 0 0,0 0 0 0 0,0 1 0 0 0,0-1-1 0 0,0 0 1 0 0,0-2 44 0 0,10-15-3067 0 0,-9 12-5226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19.265"/>
    </inkml:context>
    <inkml:brush xml:id="br0">
      <inkml:brushProperty name="width" value="0.05" units="cm"/>
      <inkml:brushProperty name="height" value="0.05" units="cm"/>
      <inkml:brushProperty name="color" value="#5B2D90"/>
    </inkml:brush>
  </inkml:definitions>
  <inkml:trace contextRef="#ctx0" brushRef="#br0">1163 208 11663 0 0,'0'0'531'0'0,"0"0"-8"0"0,5 15 1226 0 0,16 119 5979 0 0,-16-44-5359 0 0,-5-89-2270 0 0,0-1-10 0 0,0 0-4 0 0,8-5-10 0 0,-2-2-70 0 0,0 0-1 0 0,0-1 1 0 0,-1 1-1 0 0,0-1 0 0 0,0 0 1 0 0,0-1-1 0 0,-1 1 1 0 0,-1-1-1 0 0,0 1 1 0 0,0-1-1 0 0,0-2-4 0 0,14-34 26 0 0,44-67 27 0 0,-36 95-53 0 0,-22 18 13 0 0,0 1-1 0 0,0 0 0 0 0,-1 0 1 0 0,1 0-1 0 0,-1 0 1 0 0,0 1-1 0 0,0-1 1 0 0,0 0-1 0 0,0 1 1 0 0,0 0-1 0 0,0 0 1 0 0,0-1-1 0 0,-1 1 1 0 0,0 0-1 0 0,1 0 0 0 0,-1 0 1 0 0,0 0-1 0 0,-1 1 1 0 0,1-1-1 0 0,0 0 1 0 0,-1 0-1 0 0,0 0 1 0 0,0 1-1 0 0,0-1 1 0 0,0 0-1 0 0,0 1-12 0 0,0 0 17 0 0,-2 187 1775 0 0,16-195-1701 0 0,30-70-96 0 0,-37 58-10 0 0,-4 9-9 0 0,13-30-452 0 0,1 1 0 0 0,2 1 0 0 0,23-32 476 0 0,-37 60-67 0 0,-4 7 67 0 0,-1 0 0 0 0,0 0 0 0 0,0-1-1 0 0,1 1 1 0 0,-1 0 0 0 0,0 0 0 0 0,1 0 0 0 0,-1-1-1 0 0,0 1 1 0 0,1 0 0 0 0,-1 0 0 0 0,0 0-1 0 0,1 0 1 0 0,-1 0 0 0 0,0 0 0 0 0,1 0-1 0 0,-1 0 1 0 0,1-1 0 0 0,-1 1 0 0 0,0 0-1 0 0,1 1 1 0 0,-1-1 0 0 0,0 0 0 0 0,1 0-1 0 0,-1 0 1 0 0,0 0 0 0 0,1 0 0 0 0,-1 0 0 0 0,1 0-1 0 0,-1 1 1 0 0,0-1 0 0 0,1 0 0 0 0,-1 0-1 0 0,0 0 1 0 0,0 1 0 0 0,1-1 0 0 0,-1 0-1 0 0,0 0 1 0 0,0 1 0 0 0,1-1 0 0 0,-1 0-1 0 0,0 1 1 0 0,0-1 0 0 0,0 0 0 0 0,1 1-1 0 0,-1-1 1 0 0,0 0 0 0 0,0 1 0 0 0,0-1 0 0 0,0 0-1 0 0,0 1 1 0 0,0-1 0 0 0,0 0 0 0 0,0 1-1 0 0,0-1 1 0 0,0 1 0 0 0,0-1 0 0 0,3 10 45 0 0,-1-1 0 0 0,0 1 0 0 0,0 0 0 0 0,-1 0 0 0 0,-1 0 0 0 0,0 0 0 0 0,0 0 0 0 0,-1 5-45 0 0,0 14 80 0 0,-1 14 37 0 0,6 54-50 0 0,-4-95-155 0 0,0-2-51 0 0,21-5-3434 0 0,-14-2 1773 0 0</inkml:trace>
  <inkml:trace contextRef="#ctx0" brushRef="#br0" timeOffset="251.803">1748 234 6911 0 0,'-6'34'1170'0'0,"-4"69"12613"0"0,21-53-13452 0 0,-11-49-816 0 0,0-1-231 0 0,1 0-1281 0 0,3-5-4945 0 0</inkml:trace>
  <inkml:trace contextRef="#ctx0" brushRef="#br0" timeOffset="437.859">1748 0 8751 0 0,'0'0'776'0'0,"0"0"-616"0"0,-6 5-160 0 0,0 0 0 0 0,-1 0 1568 0 0,7-5 280 0 0,-5 7 56 0 0,3-1 16 0 0,2-6-1120 0 0,-1 8-224 0 0,2-2-48 0 0,3 2-8 0 0,2-2-520 0 0,0 0 0 0 0,1 1-64 0 0,-1-2-7664 0 0</inkml:trace>
  <inkml:trace contextRef="#ctx0" brushRef="#br0" timeOffset="656.124">1896 370 14711 0 0,'0'0'672'0'0,"0"0"-9"0"0,-1 2-424 0 0,-7 11 1261 0 0,10-17 1749 0 0,11-17 1460 0 0,120-163-4570 0 0,-132 182-106 0 0,1 1 0 0 0,0 0 0 0 0,-1-1 0 0 0,1 1 0 0 0,0 0 0 0 0,0 0 0 0 0,-1 0 0 0 0,1 0 0 0 0,0 1 0 0 0,0-1 0 0 0,0 1 0 0 0,0-1 0 0 0,0 1-1 0 0,0-1 1 0 0,0 1 0 0 0,0 0 0 0 0,0 0 0 0 0,0 0 0 0 0,0 0 0 0 0,0 0 0 0 0,0 1 0 0 0,0-1 0 0 0,0 1 0 0 0,0-1 0 0 0,0 1 0 0 0,0-1 0 0 0,0 1 0 0 0,0 0 0 0 0,0 0 0 0 0,-1 0 0 0 0,1 0 0 0 0,0 1 0 0 0,-1-1 0 0 0,1 0 0 0 0,-1 1 0 0 0,1-1 0 0 0,-1 1 0 0 0,0-1 0 0 0,1 1 0 0 0,-1 0 0 0 0,0-1 0 0 0,0 1 0 0 0,0 0 0 0 0,0 0 0 0 0,-1 0 0 0 0,1 0 0 0 0,0 0 0 0 0,-1 0 0 0 0,1 1-33 0 0,48 153 1442 0 0,-30-99-1787 0 0,-19-56-95 0 0,0-1-1197 0 0,1 0-4880 0 0,5-1-2085 0 0</inkml:trace>
  <inkml:trace contextRef="#ctx0" brushRef="#br0" timeOffset="-1532.308">216 222 3679 0 0,'0'0'284'0'0,"0"0"52"0"0,0 0 912 0 0,0 0 415 0 0,-9-10 2648 0 0,7 9-4172 0 0,0 0 1 0 0,1 0 0 0 0,-1 0 0 0 0,0 0 0 0 0,0 0 0 0 0,0 0 0 0 0,0 0-1 0 0,0 1 1 0 0,0-1 0 0 0,0 1 0 0 0,0-1 0 0 0,0 1 0 0 0,0 0-1 0 0,0 0 1 0 0,0 0 0 0 0,0 0 0 0 0,0 0 0 0 0,0 1 0 0 0,0-1-1 0 0,0 0 1 0 0,-1 1 0 0 0,2 0 0 0 0,-1-1 0 0 0,0 1 0 0 0,0 0-1 0 0,0 0 1 0 0,0 0 0 0 0,0 0 0 0 0,0 1-140 0 0,-47 40 1298 0 0,35-25-789 0 0,0 1 0 0 0,1 0 0 0 0,1 0-1 0 0,1 2 1 0 0,1-1 0 0 0,-3 10-509 0 0,11-23 87 0 0,0-1-1 0 0,0 1 1 0 0,0-1 0 0 0,1 1-1 0 0,0 0 1 0 0,0 0-1 0 0,1-1 1 0 0,0 1 0 0 0,0 0-1 0 0,0 0 1 0 0,1 0 0 0 0,-1-1-1 0 0,2 5-86 0 0,-1-8 27 0 0,-1 0-1 0 0,1 0 1 0 0,0 1 0 0 0,0-1-1 0 0,0 0 1 0 0,0 0 0 0 0,0 0-1 0 0,1 0 1 0 0,-1 0 0 0 0,0 0-1 0 0,1 0 1 0 0,0-1 0 0 0,-1 1-1 0 0,1 0 1 0 0,0-1 0 0 0,0 0-1 0 0,0 1 1 0 0,0-1-1 0 0,0 0 1 0 0,0 0 0 0 0,0 0-1 0 0,0 0 1 0 0,1 0 0 0 0,-1-1-1 0 0,0 1 1 0 0,1 0 0 0 0,-1-1-1 0 0,0 0 1 0 0,1 0 0 0 0,-1 0-1 0 0,0 0 1 0 0,1 0-1 0 0,-1 0 1 0 0,2-1-27 0 0,6-2-61 0 0,0 0 0 0 0,-1-1 1 0 0,1 0-1 0 0,-1 0 0 0 0,0-1 0 0 0,0-1 0 0 0,0 0 0 0 0,0 0 1 0 0,-1 0-1 0 0,0-1 0 0 0,-1 0 0 0 0,0-1 0 0 0,0 0 0 0 0,0 0 0 0 0,-1 0 1 0 0,0-1-1 0 0,-1 0 0 0 0,0 0 0 0 0,0-1 0 0 0,-1 1 0 0 0,0-1 1 0 0,2-8 60 0 0,-4 14-60 0 0,-1-1 1 0 0,1 0 0 0 0,-1 0-1 0 0,0 0 1 0 0,0 0 0 0 0,0-1-1 0 0,-1 1 1 0 0,0 0 0 0 0,0 0-1 0 0,0 0 1 0 0,-1 0 0 0 0,0 0-1 0 0,0 0 1 0 0,0-1 0 0 0,0 2-1 0 0,-2-4 60 0 0,3 8 25 0 0,0-1-1 0 0,-1 1 0 0 0,1-1 1 0 0,0 1-1 0 0,-1-1 0 0 0,1 1 1 0 0,0 0-1 0 0,-1-1 1 0 0,1 1-1 0 0,0 0 0 0 0,-1-1 1 0 0,1 1-1 0 0,-1 0 0 0 0,1 0 1 0 0,-1-1-1 0 0,1 1 0 0 0,-1 0 1 0 0,1 0-1 0 0,-1 0 1 0 0,1-1-1 0 0,-1 1 0 0 0,1 0 1 0 0,-1 0-1 0 0,1 0 0 0 0,-1 0 1 0 0,1 0-1 0 0,-1 0 1 0 0,1 0-1 0 0,-1 0 0 0 0,1 0 1 0 0,-1 0-1 0 0,1 1 0 0 0,-1-1 1 0 0,1 0-1 0 0,-1 0 1 0 0,1 0-1 0 0,-1 1 0 0 0,1-1 1 0 0,-1 0-1 0 0,1 0 0 0 0,0 1 1 0 0,-1-1-1 0 0,1 0 0 0 0,0 1 1 0 0,-1-1-1 0 0,1 1 1 0 0,0-1-1 0 0,-1 0 0 0 0,1 1 1 0 0,0-1-1 0 0,-1 1 0 0 0,1-1 1 0 0,0 1-1 0 0,0-1 1 0 0,0 1-1 0 0,0-1 0 0 0,-1 1 1 0 0,1 0-25 0 0,-8 30 854 0 0,8-22-824 0 0,0-1 0 0 0,1 0 0 0 0,0 0 1 0 0,0 1-1 0 0,1-1 0 0 0,0 0 0 0 0,0 0 0 0 0,1-1 0 0 0,0 1 0 0 0,0 0 0 0 0,1-1 0 0 0,0 0 0 0 0,1 0 0 0 0,-1 0 0 0 0,1 0 1 0 0,1-1-1 0 0,-1 0 0 0 0,1 0 0 0 0,0 0 0 0 0,0-1 0 0 0,1 1 0 0 0,0-2 0 0 0,1 2-30 0 0,53 22-2654 0 0,-60-28 1404 0 0</inkml:trace>
  <inkml:trace contextRef="#ctx0" brushRef="#br0" timeOffset="-1190.521">512 268 5983 0 0,'0'0'464'0'0,"0"0"16"0"0,-3 7 3452 0 0,-8 48 3559 0 0,20 32-5277 0 0,-1-27-1531 0 0,-2-33 248 0 0,3-38-574 0 0,46-127 1739 0 0,-43 104-2015 0 0,-4 10-8 0 0,0 2 1 0 0,2-1-1 0 0,0 1 1 0 0,2 0-1 0 0,2-2-73 0 0,2 6-2681 0 0,-9 21 1288 0 0,0 3-245 0 0</inkml:trace>
  <inkml:trace contextRef="#ctx0" brushRef="#br0" timeOffset="-640.116">919 263 12751 0 0,'0'0'290'0'0,"0"0"39"0"0,0 0 22 0 0,0 0-41 0 0,-13-9 2422 0 0,10 11-2613 0 0,-1-1 1 0 0,0 1-1 0 0,1-1 0 0 0,0 1 0 0 0,-1 0 0 0 0,1 1 0 0 0,0-1 0 0 0,0 1 0 0 0,0-1 1 0 0,0 1-1 0 0,0 0 0 0 0,1 0 0 0 0,-1 0 0 0 0,1 0 0 0 0,-1 2-119 0 0,-8 8 264 0 0,6-8-111 0 0,1 0 0 0 0,0 0 0 0 0,0 0 0 0 0,0 0 1 0 0,0 1-1 0 0,1 0 0 0 0,0 0 0 0 0,0 0 0 0 0,1 0 0 0 0,0 0 1 0 0,0 0-1 0 0,0 1 0 0 0,1-1 0 0 0,0 1 0 0 0,0-1 0 0 0,0 1 0 0 0,1-1 1 0 0,0 1-1 0 0,0-1 0 0 0,1 1 0 0 0,0 0 0 0 0,0-1-153 0 0,2-3 8 0 0,0 0 1 0 0,0 0-1 0 0,0 0 0 0 0,0-1 0 0 0,1 1 1 0 0,-1-1-1 0 0,1 0 0 0 0,-1 0 0 0 0,1 0 1 0 0,0-1-1 0 0,0 1 0 0 0,0-1 1 0 0,0 0-1 0 0,0 0 0 0 0,0 0 0 0 0,0-1 1 0 0,0 0-1 0 0,0 1 0 0 0,1-1 0 0 0,-1-1 1 0 0,0 1-1 0 0,0 0 0 0 0,0-1 0 0 0,0 0 1 0 0,0 0-1 0 0,0 0 0 0 0,0-1 0 0 0,0 1 1 0 0,-1-1-1 0 0,1 0 0 0 0,1-1-8 0 0,-1 2-13 0 0,-1 0-1 0 0,0-1 1 0 0,1 0 0 0 0,-1 1-1 0 0,0-1 1 0 0,0 0 0 0 0,0 0-1 0 0,0-1 1 0 0,0 1 0 0 0,0-1-1 0 0,-1 1 1 0 0,1-1 0 0 0,-1 0-1 0 0,1 0 1 0 0,-1 0 0 0 0,0 0-1 0 0,-1-1 1 0 0,1 1 0 0 0,0 0-1 0 0,-1-1 1 0 0,0 1 0 0 0,0-1-1 0 0,0 1 1 0 0,0-1 0 0 0,0 0-1 0 0,-1 1 1 0 0,0-1 0 0 0,0 0-1 0 0,0 0 15 0 0,-10-33-55 0 0,9 36 61 0 0,1 1-1 0 0,0 0 1 0 0,-1 0-1 0 0,1 0 1 0 0,-1-1-1 0 0,1 1 1 0 0,-1 0-1 0 0,1 0 1 0 0,-1 0-1 0 0,1 0 1 0 0,0 0 0 0 0,-1 0-1 0 0,1 0 1 0 0,-1 0-1 0 0,1 0 1 0 0,-1 0-1 0 0,1 0 1 0 0,-1 1-1 0 0,1-1 1 0 0,-1 0-1 0 0,1 0 1 0 0,0 0-1 0 0,-1 0 1 0 0,1 1-1 0 0,-1-1 1 0 0,1 0 0 0 0,0 1-1 0 0,-1-1 1 0 0,1 0-1 0 0,0 0 1 0 0,-1 1-1 0 0,1-1 1 0 0,0 1-1 0 0,-1-1 1 0 0,1 0-1 0 0,0 1 1 0 0,0-1-1 0 0,0 1 1 0 0,-1-1-1 0 0,1 0 1 0 0,0 1-1 0 0,0-1 1 0 0,0 1 0 0 0,0-1-1 0 0,0 1 1 0 0,0-1-1 0 0,0 1 1 0 0,0-1-1 0 0,0 1 1 0 0,0-1-1 0 0,0 1 1 0 0,0-1-1 0 0,0 0 1 0 0,0 1-1 0 0,0-1 1 0 0,1 1-1 0 0,-1-1 1 0 0,0 1-1 0 0,0-1 1 0 0,0 0 0 0 0,1 1-1 0 0,-1-1 1 0 0,0 1-1 0 0,0-1 1 0 0,1 0-1 0 0,-1 1 1 0 0,0-1-1 0 0,1 0 1 0 0,-1 1-1 0 0,1-1-6 0 0,-1 1 26 0 0,26 183 1856 0 0,-22-162-1693 0 0,-1 0-1 0 0,-2 1 1 0 0,0 0-1 0 0,-1-1 1 0 0,-1 1-1 0 0,-2 0 1 0 0,0-1-1 0 0,-1 0 0 0 0,-1 0 1 0 0,-2 0-1 0 0,0 0 1 0 0,-1-1-1 0 0,-1 0 1 0 0,0-1-1 0 0,-9 11-188 0 0,16-27 28 0 0,0 0-1 0 0,-1-1 0 0 0,1 1 1 0 0,-1-1-1 0 0,0 0 1 0 0,0 0-1 0 0,0 0 1 0 0,-1 0-1 0 0,1 0 0 0 0,-1-1 1 0 0,0 0-1 0 0,1 0 1 0 0,-1 0-1 0 0,0 0 1 0 0,0 0-1 0 0,0-1 1 0 0,0 1-1 0 0,-1-1 0 0 0,1 0 1 0 0,0-1-1 0 0,-1 1 1 0 0,1-1-1 0 0,0 0 1 0 0,-1 0-1 0 0,1 0 0 0 0,0 0 1 0 0,-1-1-1 0 0,1 0 1 0 0,0 0-1 0 0,0 0 1 0 0,0 0-1 0 0,0-1 1 0 0,-1 1-1 0 0,2-1 0 0 0,-1 0 1 0 0,0 0-1 0 0,0-1 1 0 0,-2-1-28 0 0,2-6-314 0 0,1 1 0 0 0,0 0 0 0 0,0-1 1 0 0,1 1-1 0 0,0-1 0 0 0,0 0 0 0 0,1 1 1 0 0,1-1-1 0 0,0 0 0 0 0,0 0 0 0 0,1 0 0 0 0,0 0 1 0 0,1 1-1 0 0,0-1 0 0 0,0 0 0 0 0,1 1 1 0 0,0 0-1 0 0,1 0 0 0 0,0 0 0 0 0,0 0 0 0 0,1 0 315 0 0,12-33-3809 0 0,-8 22-2838 0 0</inkml:trace>
  <inkml:trace contextRef="#ctx0" brushRef="#br0" timeOffset="2731.441">137 941 6911 0 0,'0'0'528'0'0,"0"0"-32"0"0,0 0 1130 0 0,0 0 528 0 0,0 0 108 0 0,0 0-180 0 0,0 0-822 0 0,0 0-362 0 0,0 0-70 0 0,3 8 526 0 0,-1 5-993 0 0,1 1 0 0 0,-2 0 0 0 0,0-1 1 0 0,0 1-1 0 0,-2 0 0 0 0,1-1 0 0 0,-2 1 0 0 0,-1 7-361 0 0,-2 23 391 0 0,-19 203 2302 0 0,53-295-2210 0 0,-25 46-477 0 0,1 1 0 0 0,-1 0 0 0 0,0 0 0 0 0,0 0 0 0 0,1 0 0 0 0,-1 1 0 0 0,0 0 0 0 0,1 0 0 0 0,-1 0 0 0 0,0 0 0 0 0,1 1 1 0 0,-1 0-1 0 0,0 0 0 0 0,0 0 0 0 0,1 0-6 0 0,16 3 26 0 0,53 0-204 0 0,-43-7-3940 0 0,-28 3-1593 0 0,3 0-1615 0 0</inkml:trace>
  <inkml:trace contextRef="#ctx0" brushRef="#br0" timeOffset="3030.544">469 1260 8287 0 0,'0'0'639'0'0,"0"0"-156"0"0,0 0 882 0 0,0 0 430 0 0,0 0 86 0 0,0 0-96 0 0,0 0-485 0 0,0 0-216 0 0,1 2-41 0 0,2 6-590 0 0,0 0 0 0 0,-1 0 0 0 0,0 0 1 0 0,0 0-1 0 0,0 0 0 0 0,-1 1 0 0 0,-1-1 1 0 0,0 0-1 0 0,0 1 0 0 0,-1 6-453 0 0,3 40 509 0 0,0-31-425 0 0,-2-23-49 0 0,12 6-403 0 0,0-9-1854 0 0,-5-3 893 0 0</inkml:trace>
  <inkml:trace contextRef="#ctx0" brushRef="#br0" timeOffset="3279.414">609 1512 7831 0 0,'0'0'603'0'0,"0"0"-67"0"0,0 0 1193 0 0,0 0 561 0 0,0 0 115 0 0,1-2 835 0 0,6-8-1873 0 0,21-31 1894 0 0,16-28-2543 0 0,-34 52-574 0 0,3-6-3618 0 0,-12 22-4049 0 0</inkml:trace>
  <inkml:trace contextRef="#ctx0" brushRef="#br0" timeOffset="3517.892">942 1331 5063 0 0,'0'0'390'0'0,"0"0"198"0"0,0 1 2652 0 0,2 3-2159 0 0,-1-1 7910 0 0,2 8-6633 0 0,2-6-8150 0 0,-4-4-1056 0 0</inkml:trace>
  <inkml:trace contextRef="#ctx0" brushRef="#br0" timeOffset="4654.029">1788 954 13215 0 0,'0'0'604'0'0,"0"0"-13"0"0,0 0-234 0 0,0 0 410 0 0,0 15 2220 0 0,-4 28-810 0 0,-25 194 559 0 0,16-174 189 0 0,31-64-2541 0 0,76-10 1040 0 0,-93 11-1360 0 0,17 0 0 0 0,63-10-2460 0 0,-80 10 483 0 0,0-1-4091 0 0,4 0-1747 0 0</inkml:trace>
  <inkml:trace contextRef="#ctx0" brushRef="#br0" timeOffset="5292.308">2143 1254 8287 0 0,'0'0'382'0'0,"0"0"-8"0"0,0 2 138 0 0,-1 26 7377 0 0,-2 1-4060 0 0,-1 33-1679 0 0,5-27-1198 0 0,-1-34-736 0 0,0-1 9 0 0,0 0 6 0 0,0 0-7 0 0,0 0-35 0 0,0 0-18 0 0,0 0-3 0 0,0 0 3 0 0,0 0 10 0 0,12-9 372 0 0,72-136 1230 0 0,-84 144-1761 0 0,1 0 0 0 0,0 0 0 0 0,-1 0 0 0 0,1 0 0 0 0,0 0 0 0 0,0 0 0 0 0,0 0 0 0 0,0 0 0 0 0,0 0 0 0 0,0 1 0 0 0,0-1 0 0 0,1 0 0 0 0,-1 1 0 0 0,0-1 0 0 0,0 0 0 0 0,0 1 0 0 0,1 0 0 0 0,-1-1 0 0 0,0 1 0 0 0,1 0 0 0 0,-1 0 0 0 0,0 0 0 0 0,1-1 0 0 0,-1 1 0 0 0,0 1 0 0 0,1-1 0 0 0,-1 0 0 0 0,0 0 0 0 0,1 0 0 0 0,-1 1 0 0 0,0-1 0 0 0,0 1 0 0 0,1-1 1 0 0,-1 1-1 0 0,0-1 0 0 0,0 1 0 0 0,0 0 0 0 0,0-1 0 0 0,0 1 0 0 0,0 0 0 0 0,0 0 0 0 0,0 0 0 0 0,0 0 0 0 0,0 0 0 0 0,0 0 0 0 0,-1 0 0 0 0,2 1-22 0 0,2 7 123 0 0,0 0 0 0 0,0 0 0 0 0,-1 1 0 0 0,0-1 0 0 0,-1 1 0 0 0,0 0 0 0 0,0-1 0 0 0,-1 1 0 0 0,0 0 0 0 0,-1 9-123 0 0,3 16 219 0 0,2-9-220 0 0,-5-25-361 0 0,15-9-1303 0 0,-9 0 130 0 0,0 0-354 0 0</inkml:trace>
  <inkml:trace contextRef="#ctx0" brushRef="#br0" timeOffset="3700.364">1134 1329 4607 0 0,'0'0'354'0'0,"-4"4"1758"0"0,3-3 3358 0 0,1-2 5551 0 0,17-10-14444 0 0,-8 5 2153 0 0</inkml:trace>
  <inkml:trace contextRef="#ctx0" brushRef="#br0" timeOffset="3858.201">1219 1345 3679 0 0,'0'0'328'0'0,"0"0"-264"0"0,0 0-64 0 0,0 0 0 0 0,0 0 3088 0 0,0 0 600 0 0,0 0 120 0 0,0 0 32 0 0,0 0-2688 0 0,0 0-544 0 0,0 0-96 0 0,0 0-32 0 0,7 2-392 0 0,1-2-88 0 0,-8 0 0 0 0,9-2-5696 0 0,-9 2-1136 0 0</inkml:trace>
  <inkml:trace contextRef="#ctx0" brushRef="#br0" timeOffset="4139.583">1373 1508 14191 0 0,'0'0'654'0'0,"0"0"-17"0"0,0 0-248 0 0,9-2 1585 0 0,-3 0-1339 0 0,0 0 0 0 0,0 0 0 0 0,0-1 0 0 0,0 1 0 0 0,0-2 0 0 0,-1 1 0 0 0,0-1 0 0 0,1 1 0 0 0,-1-1 0 0 0,0-1 0 0 0,3-3-635 0 0,66-95 808 0 0,-71 98-766 0 0,0 0-357 0 0,8-15 278 0 0,-7 7-4285 0 0,-4 13-3397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0.061"/>
    </inkml:context>
    <inkml:brush xml:id="br0">
      <inkml:brushProperty name="width" value="0.05" units="cm"/>
      <inkml:brushProperty name="height" value="0.05" units="cm"/>
      <inkml:brushProperty name="color" value="#5B2D90"/>
    </inkml:brush>
  </inkml:definitions>
  <inkml:trace contextRef="#ctx0" brushRef="#br0">14 72 4607 0 0,'0'0'208'0'0,"-8"8"1188"0"0,3-3 5236 0 0,7 41-1480 0 0,0-40-4995 0 0,0 0 1 0 0,1 0-1 0 0,-1 0 1 0 0,1-1-1 0 0,0 0 1 0 0,1 1-1 0 0,-1-1 1 0 0,1 0-1 0 0,0-1 1 0 0,0 1-1 0 0,1-1 1 0 0,-1 1-1 0 0,1-1 1 0 0,0-1-1 0 0,0 1 1 0 0,0-1 0 0 0,1 1-158 0 0,-3-4 149 0 0,0-1 0 0 0,0 1 0 0 0,-1-1 0 0 0,1 1 0 0 0,0-1 0 0 0,-1 0 0 0 0,1 0 0 0 0,0 0 0 0 0,-1 0 0 0 0,1-1 0 0 0,-1 1 0 0 0,0-1 0 0 0,1 1 0 0 0,-1-1 0 0 0,0 0 0 0 0,0 0 0 0 0,0 0 0 0 0,0 0 0 0 0,-1 0 0 0 0,1 0 0 0 0,0-1 0 0 0,-1 1 0 0 0,0 0 0 0 0,1-1 0 0 0,-1 1 0 0 0,0-1 0 0 0,0 0 0 0 0,-1 1 0 0 0,1-1 0 0 0,0-1-149 0 0,71-152 624 0 0,-72 154-719 0 0,2-1 135 0 0,-1 2-2986 0 0,-1 1 1395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0.592"/>
    </inkml:context>
    <inkml:brush xml:id="br0">
      <inkml:brushProperty name="width" value="0.05" units="cm"/>
      <inkml:brushProperty name="height" value="0.05" units="cm"/>
      <inkml:brushProperty name="color" value="#5B2D90"/>
    </inkml:brush>
  </inkml:definitions>
  <inkml:trace contextRef="#ctx0" brushRef="#br0">2 7 12439 0 0,'0'0'566'0'0,"0"0"-6"0"0,0 0 10 0 0,0 0 1388 0 0,0 0 642 0 0,0 0 125 0 0,0 0-305 0 0,0 0-1380 0 0,0 0-606 0 0,0 0-124 0 0,0 0-53 0 0,0 0-134 0 0,0 0-54 0 0,0 0-208 0 0,0-1-857 0 0,-1-5-389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30.843"/>
    </inkml:context>
    <inkml:brush xml:id="br0">
      <inkml:brushProperty name="width" value="0.05" units="cm"/>
      <inkml:brushProperty name="height" value="0.05" units="cm"/>
      <inkml:brushProperty name="color" value="#5B2D90"/>
    </inkml:brush>
  </inkml:definitions>
  <inkml:trace contextRef="#ctx0" brushRef="#br0">17 1 14279 0 0,'-5'2'1486'0'0,"-6"-1"7709"0"0,15-2-7980 0 0,11-2-5363 0 0,-13 3-3872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19T23:37:29.363"/>
    </inkml:context>
    <inkml:brush xml:id="br0">
      <inkml:brushProperty name="width" value="0.05" units="cm"/>
      <inkml:brushProperty name="height" value="0.05" units="cm"/>
      <inkml:brushProperty name="color" value="#5B2D90"/>
    </inkml:brush>
  </inkml:definitions>
  <inkml:trace contextRef="#ctx0" brushRef="#br0">20 54 4607 0 0,'0'0'208'0'0,"4"-13"32"0"0,-4 11-689 0 0,2-7 1938 0 0,3-10 7501 0 0,-2 13-9366 0 0,-2 6 840 0 0,-1 0-15 0 0,0 0-8 0 0,0 0-1 0 0,-7 14 976 0 0,2-4-1078 0 0,1 0 0 0 0,0 0 0 0 0,1 1-1 0 0,0-1 1 0 0,0 1 0 0 0,1 0 0 0 0,1 0-1 0 0,0 0 1 0 0,0 9-338 0 0,1-19 12 0 0,0 1 0 0 0,0 0 0 0 0,0-1 0 0 0,0 1 0 0 0,0-1 0 0 0,1 1 0 0 0,-1 0 0 0 0,1-1 0 0 0,-1 1 0 0 0,1-1 0 0 0,-1 1 0 0 0,1-1 0 0 0,0 1-1 0 0,0-1 1 0 0,0 0 0 0 0,0 1 0 0 0,0-1 0 0 0,0 0 0 0 0,0 0 0 0 0,0 0 0 0 0,0 1 0 0 0,0-1 0 0 0,1 0 0 0 0,-1-1 0 0 0,0 1 0 0 0,1 0 0 0 0,-1 0 0 0 0,1 0 0 0 0,-1-1 0 0 0,1 1 0 0 0,-1-1 0 0 0,1 0-1 0 0,0 1 1 0 0,-1-1 0 0 0,1 0 0 0 0,0 0 0 0 0,-1 0 0 0 0,1 0-12 0 0,58-22 96 0 0,-50 13-63 0 0,-1-1 0 0 0,0 0 0 0 0,0-1 0 0 0,-1 0 1 0 0,0-1-1 0 0,-1 0 0 0 0,-1 0 0 0 0,0 0 0 0 0,0 0 1 0 0,-1-1-1 0 0,3-13-33 0 0,-8 25 64 0 0,0 1 52 0 0,-6 53 1049 0 0,7-50-1156 0 0,-1 1 0 0 0,1-1 0 0 0,0 1 0 0 0,0-1 0 0 0,0 0 0 0 0,1 0 0 0 0,-1 0 0 0 0,1 1 0 0 0,0-1 0 0 0,0-1 0 0 0,0 1 0 0 0,0 0-1 0 0,0 0 1 0 0,0-1 0 0 0,1 1 0 0 0,0-1 0 0 0,-1 0 0 0 0,1 0 0 0 0,0 0 0 0 0,0 0 0 0 0,0 0 0 0 0,0-1 0 0 0,0 1 0 0 0,1-1 0 0 0,-1 0 0 0 0,0 0 0 0 0,1 0 0 0 0,-1 0 0 0 0,0-1 0 0 0,1 1 0 0 0,-1-1-1 0 0,1 0 1 0 0,-1 0 0 0 0,1 0 0 0 0,-1-1 0 0 0,1 1 0 0 0,-1-1 0 0 0,3 0-9 0 0,20-14-616 0 0,-18 7-5921 0 0,-7 7-526 0 0</inkml:trace>
  <inkml:trace contextRef="#ctx0" brushRef="#br0" timeOffset="260.129">289 291 4607 0 0,'0'0'354'0'0,"0"0"194"0"0,0 0 1682 0 0,1-2 2491 0 0,7-10-436 0 0,7-13-622 0 0,9-17-1431 0 0,16-17-3515 0 0,-36 53-3909 0 0,-4 5-1758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7566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Write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𝑤</m:t>
                            </m:r>
                          </m:lim>
                        </m:limLow>
                      </m:fName>
                      <m:e>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e>
                    </m:func>
                  </m:oMath>
                </a14:m>
                <a:r>
                  <a:rPr lang="en-US" dirty="0"/>
                  <a:t> at top</a:t>
                </a:r>
              </a:p>
              <a:p>
                <a:r>
                  <a:rPr lang="en-US" dirty="0"/>
                  <a:t>It can be tricky to find minimum of all coordinates at once (need gradient descent), but in some cases it’s also possible to just find the minimum for each coordinate at a time</a:t>
                </a:r>
              </a:p>
              <a:p>
                <a:r>
                  <a:rPr lang="en-US" dirty="0"/>
                  <a:t>Constraints: Strong convex, smooth</a:t>
                </a:r>
              </a:p>
            </p:txBody>
          </p:sp>
        </mc:Choice>
        <mc:Fallback xmlns="">
          <p:sp>
            <p:nvSpPr>
              <p:cNvPr id="3" name="Notes Placeholder 2"/>
              <p:cNvSpPr>
                <a:spLocks noGrp="1"/>
              </p:cNvSpPr>
              <p:nvPr>
                <p:ph type="body" idx="1"/>
              </p:nvPr>
            </p:nvSpPr>
            <p:spPr/>
            <p:txBody>
              <a:bodyPr/>
              <a:lstStyle/>
              <a:p>
                <a:r>
                  <a:rPr lang="en-US" dirty="0"/>
                  <a:t>Write </a:t>
                </a:r>
                <a:r>
                  <a:rPr lang="en-US" b="0" i="0">
                    <a:latin typeface="Cambria Math" panose="02040503050406030204" pitchFamily="18" charset="0"/>
                  </a:rPr>
                  <a:t>min_𝑤⁡〖𝑔(𝑤)〗</a:t>
                </a:r>
                <a:r>
                  <a:rPr lang="en-US" dirty="0"/>
                  <a:t> at top</a:t>
                </a:r>
              </a:p>
              <a:p>
                <a:r>
                  <a:rPr lang="en-US" dirty="0"/>
                  <a:t>It can be tricky to find minimum of all coordinates at once (need gradient descent), but in some cases it’s also possible to just find the minimum for each coordinate at a time</a:t>
                </a:r>
              </a:p>
              <a:p>
                <a:r>
                  <a:rPr lang="en-US" dirty="0"/>
                  <a:t>Constraints: Strong convex, smooth</a:t>
                </a:r>
              </a:p>
            </p:txBody>
          </p:sp>
        </mc:Fallback>
      </mc:AlternateContent>
    </p:spTree>
    <p:extLst>
      <p:ext uri="{BB962C8B-B14F-4D97-AF65-F5344CB8AC3E}">
        <p14:creationId xmlns:p14="http://schemas.microsoft.com/office/powerpoint/2010/main" val="22149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𝑛</m:t>
                                </m:r>
                              </m:sub>
                            </m:sSub>
                          </m:lim>
                        </m:limLow>
                      </m:fName>
                      <m:e>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𝑟</m:t>
                                </m:r>
                              </m:e>
                              <m:sub>
                                <m:r>
                                  <a:rPr lang="en-US" b="0" i="1" smtClean="0">
                                    <a:latin typeface="Cambria Math" panose="02040503050406030204" pitchFamily="18" charset="0"/>
                                  </a:rPr>
                                  <m:t>𝑢𝑣</m:t>
                                </m:r>
                              </m:sub>
                            </m:sSub>
                            <m:r>
                              <a:rPr lang="en-US" b="0" i="1" smtClean="0">
                                <a:latin typeface="Cambria Math" panose="02040503050406030204" pitchFamily="18" charset="0"/>
                              </a:rPr>
                              <m:t>≠?</m:t>
                            </m:r>
                          </m:sub>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𝑢</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𝑣</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𝑢𝑣</m:t>
                                        </m:r>
                                      </m:sub>
                                    </m:sSub>
                                  </m:e>
                                </m:d>
                              </m:e>
                              <m:sup>
                                <m:r>
                                  <a:rPr lang="en-US" b="0" i="1" smtClean="0">
                                    <a:latin typeface="Cambria Math" panose="02040503050406030204" pitchFamily="18" charset="0"/>
                                  </a:rPr>
                                  <m:t>2</m:t>
                                </m:r>
                              </m:sup>
                            </m:sSup>
                          </m:e>
                        </m:nary>
                      </m:e>
                    </m:func>
                  </m:oMath>
                </a14:m>
                <a:endParaRPr lang="en-US" dirty="0"/>
              </a:p>
              <a:p>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𝑛</m:t>
                                </m:r>
                              </m:sub>
                            </m:sSub>
                          </m:lim>
                        </m:limLow>
                      </m:fName>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𝑢</m:t>
                            </m:r>
                          </m:sub>
                          <m:sup/>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𝑢</m:t>
                                    </m:r>
                                  </m:sub>
                                </m:sSub>
                              </m:sub>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𝑢</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𝑣</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𝑢𝑣</m:t>
                                            </m:r>
                                          </m:sub>
                                        </m:sSub>
                                      </m:e>
                                    </m:d>
                                  </m:e>
                                  <m:sup>
                                    <m:r>
                                      <a:rPr lang="en-US" b="0" i="1" smtClean="0">
                                        <a:latin typeface="Cambria Math" panose="02040503050406030204" pitchFamily="18" charset="0"/>
                                      </a:rPr>
                                      <m:t>2</m:t>
                                    </m:r>
                                  </m:sup>
                                </m:sSup>
                              </m:e>
                            </m:nary>
                          </m:e>
                        </m:nary>
                      </m:e>
                    </m:func>
                  </m:oMath>
                </a14:m>
                <a:r>
                  <a:rPr lang="en-US" dirty="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𝑢</m:t>
                        </m:r>
                      </m:sub>
                    </m:sSub>
                  </m:oMath>
                </a14:m>
                <a:r>
                  <a:rPr lang="en-US" dirty="0"/>
                  <a:t>  is the set of movies user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 </m:t>
                    </m:r>
                  </m:oMath>
                </a14:m>
                <a:r>
                  <a:rPr lang="en-US" dirty="0"/>
                  <a:t>has rated</a:t>
                </a:r>
              </a:p>
              <a:p>
                <a:r>
                  <a:rPr lang="en-US" dirty="0"/>
                  <a:t>Independent optimization for each user! </a:t>
                </a:r>
              </a:p>
              <a:p>
                <a:r>
                  <a:rPr lang="en-US" dirty="0"/>
                  <a:t>For each </a:t>
                </a:r>
                <a14:m>
                  <m:oMath xmlns:m="http://schemas.openxmlformats.org/officeDocument/2006/math">
                    <m:r>
                      <a:rPr lang="en-US" b="0" i="1" smtClean="0">
                        <a:latin typeface="Cambria Math" panose="02040503050406030204" pitchFamily="18" charset="0"/>
                      </a:rPr>
                      <m:t>𝑢</m:t>
                    </m:r>
                  </m:oMath>
                </a14:m>
                <a:r>
                  <a:rPr lang="en-US" dirty="0"/>
                  <a:t>, find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𝑢</m:t>
                                </m:r>
                              </m:sub>
                            </m:sSub>
                          </m:lim>
                        </m:limLow>
                      </m:fName>
                      <m:e>
                        <m:r>
                          <a:rPr lang="en-US" b="0" i="1" smtClean="0">
                            <a:latin typeface="Cambria Math" panose="02040503050406030204" pitchFamily="18" charset="0"/>
                          </a:rPr>
                          <m:t>…</m:t>
                        </m:r>
                      </m:e>
                    </m:func>
                  </m:oMath>
                </a14:m>
                <a:endParaRPr lang="en-US" dirty="0"/>
              </a:p>
            </p:txBody>
          </p:sp>
        </mc:Choice>
        <mc:Fallback xmlns="">
          <p:sp>
            <p:nvSpPr>
              <p:cNvPr id="3" name="Notes Placeholder 2"/>
              <p:cNvSpPr>
                <a:spLocks noGrp="1"/>
              </p:cNvSpPr>
              <p:nvPr>
                <p:ph type="body" idx="1"/>
              </p:nvPr>
            </p:nvSpPr>
            <p:spPr/>
            <p:txBody>
              <a:bodyPr/>
              <a:lstStyle/>
              <a:p>
                <a:r>
                  <a:rPr lang="en-US" i="0">
                    <a:latin typeface="Cambria Math" panose="02040503050406030204" pitchFamily="18" charset="0"/>
                  </a:rPr>
                  <a:t>min_(</a:t>
                </a:r>
                <a:r>
                  <a:rPr lang="en-US" b="0" i="0">
                    <a:latin typeface="Cambria Math" panose="02040503050406030204" pitchFamily="18" charset="0"/>
                  </a:rPr>
                  <a:t>𝐿_1,…𝐿_𝑛 )⁡∑8_(𝑢,𝑣 :𝑟_𝑢𝑣≠?)▒(𝐿_𝑢⋅𝑅_𝑣−𝑟_𝑢𝑣 )^2 </a:t>
                </a:r>
                <a:endParaRPr lang="en-US" dirty="0"/>
              </a:p>
              <a:p>
                <a:r>
                  <a:rPr lang="en-US" b="0" i="0">
                    <a:latin typeface="Cambria Math" panose="02040503050406030204" pitchFamily="18" charset="0"/>
                  </a:rPr>
                  <a:t>min_(𝐿_1,…,𝐿_𝑛 )⁡∑8_𝑢▒∑8_(𝑣∈𝑉_𝑢)▒(𝐿_𝑢⋅𝑅_𝑣−𝑟_𝑢𝑣 )^2 </a:t>
                </a:r>
                <a:r>
                  <a:rPr lang="en-US" dirty="0"/>
                  <a:t> where </a:t>
                </a:r>
                <a:r>
                  <a:rPr lang="en-US" b="0" i="0">
                    <a:latin typeface="Cambria Math" panose="02040503050406030204" pitchFamily="18" charset="0"/>
                  </a:rPr>
                  <a:t>𝑉_𝑢</a:t>
                </a:r>
                <a:r>
                  <a:rPr lang="en-US" dirty="0"/>
                  <a:t>  is the set of movies user </a:t>
                </a:r>
                <a:r>
                  <a:rPr lang="en-US" b="0" i="0">
                    <a:latin typeface="Cambria Math" panose="02040503050406030204" pitchFamily="18" charset="0"/>
                  </a:rPr>
                  <a:t>𝑢 </a:t>
                </a:r>
                <a:r>
                  <a:rPr lang="en-US" dirty="0"/>
                  <a:t>has rated</a:t>
                </a:r>
              </a:p>
              <a:p>
                <a:r>
                  <a:rPr lang="en-US" dirty="0"/>
                  <a:t>Independent optimization for each user! </a:t>
                </a:r>
              </a:p>
              <a:p>
                <a:r>
                  <a:rPr lang="en-US" dirty="0"/>
                  <a:t>For each </a:t>
                </a:r>
                <a:r>
                  <a:rPr lang="en-US" b="0" i="0">
                    <a:latin typeface="Cambria Math" panose="02040503050406030204" pitchFamily="18" charset="0"/>
                  </a:rPr>
                  <a:t>𝑢</a:t>
                </a:r>
                <a:r>
                  <a:rPr lang="en-US" dirty="0"/>
                  <a:t>, find </a:t>
                </a:r>
                <a:r>
                  <a:rPr lang="en-US" b="0" i="0">
                    <a:latin typeface="Cambria Math" panose="02040503050406030204" pitchFamily="18" charset="0"/>
                  </a:rPr>
                  <a:t>min_(𝐿_𝑢 )⁡…</a:t>
                </a:r>
                <a:endParaRPr lang="en-US" dirty="0"/>
              </a:p>
            </p:txBody>
          </p:sp>
        </mc:Fallback>
      </mc:AlternateContent>
    </p:spTree>
    <p:extLst>
      <p:ext uri="{BB962C8B-B14F-4D97-AF65-F5344CB8AC3E}">
        <p14:creationId xmlns:p14="http://schemas.microsoft.com/office/powerpoint/2010/main" val="1680592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L_u is param vector</a:t>
                </a:r>
              </a:p>
              <a:p>
                <a:r>
                  <a:rPr lang="en-US" dirty="0" err="1"/>
                  <a:t>R_v</a:t>
                </a:r>
                <a:r>
                  <a:rPr lang="en-US" dirty="0"/>
                  <a:t> is fixed</a:t>
                </a:r>
              </a:p>
              <a:p>
                <a:r>
                  <a:rPr lang="en-US" dirty="0" err="1"/>
                  <a:t>R_uv</a:t>
                </a:r>
                <a:r>
                  <a:rPr lang="en-US" dirty="0"/>
                  <a:t> are observations</a:t>
                </a:r>
              </a:p>
              <a:p>
                <a:r>
                  <a:rPr lang="en-US" dirty="0"/>
                  <a:t>Looks like </a:t>
                </a:r>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𝑤</m:t>
                            </m:r>
                          </m:lim>
                        </m:limLow>
                      </m:fName>
                      <m:e>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h</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e>
                        </m:nary>
                      </m:e>
                    </m:func>
                  </m:oMath>
                </a14:m>
                <a:endParaRPr lang="en-US" dirty="0"/>
              </a:p>
              <a:p>
                <a:r>
                  <a:rPr lang="en-US" dirty="0"/>
                  <a:t>Can optimize with simple gradient descent (but simpler since just one vector)</a:t>
                </a:r>
              </a:p>
            </p:txBody>
          </p:sp>
        </mc:Choice>
        <mc:Fallback xmlns="">
          <p:sp>
            <p:nvSpPr>
              <p:cNvPr id="3" name="Notes Placeholder 2"/>
              <p:cNvSpPr>
                <a:spLocks noGrp="1"/>
              </p:cNvSpPr>
              <p:nvPr>
                <p:ph type="body" idx="1"/>
              </p:nvPr>
            </p:nvSpPr>
            <p:spPr/>
            <p:txBody>
              <a:bodyPr/>
              <a:lstStyle/>
              <a:p>
                <a:r>
                  <a:rPr lang="en-US" dirty="0"/>
                  <a:t>L_u is param vector</a:t>
                </a:r>
              </a:p>
              <a:p>
                <a:r>
                  <a:rPr lang="en-US" dirty="0" err="1"/>
                  <a:t>R_v</a:t>
                </a:r>
                <a:r>
                  <a:rPr lang="en-US" dirty="0"/>
                  <a:t> is fixed</a:t>
                </a:r>
              </a:p>
              <a:p>
                <a:r>
                  <a:rPr lang="en-US" dirty="0" err="1"/>
                  <a:t>R_uv</a:t>
                </a:r>
                <a:r>
                  <a:rPr lang="en-US" dirty="0"/>
                  <a:t> are observations</a:t>
                </a:r>
              </a:p>
              <a:p>
                <a:r>
                  <a:rPr lang="en-US" dirty="0"/>
                  <a:t>Looks like </a:t>
                </a:r>
                <a:r>
                  <a:rPr lang="en-US" b="0" i="0">
                    <a:latin typeface="Cambria Math" panose="02040503050406030204" pitchFamily="18" charset="0"/>
                  </a:rPr>
                  <a:t>min_𝑤⁡∑26_(𝑖=1)^𝑛▒(𝑤⋅ℎ(𝑥_𝑖 )−𝑦_𝑖 )^2 </a:t>
                </a:r>
                <a:endParaRPr lang="en-US" dirty="0"/>
              </a:p>
              <a:p>
                <a:r>
                  <a:rPr lang="en-US" dirty="0"/>
                  <a:t>Can optimize with simple gradient descent (but simpler since just one vector)</a:t>
                </a:r>
              </a:p>
            </p:txBody>
          </p:sp>
        </mc:Fallback>
      </mc:AlternateContent>
    </p:spTree>
    <p:extLst>
      <p:ext uri="{BB962C8B-B14F-4D97-AF65-F5344CB8AC3E}">
        <p14:creationId xmlns:p14="http://schemas.microsoft.com/office/powerpoint/2010/main" val="2624533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 \lambda ||L|| </a:t>
            </a:r>
          </a:p>
          <a:p>
            <a:r>
              <a:rPr lang="en-US" dirty="0"/>
              <a:t>Write you can use L1 norm or L2 norm (similar to ridge/LASSO)</a:t>
            </a:r>
          </a:p>
          <a:p>
            <a:endParaRPr lang="en-US" dirty="0"/>
          </a:p>
        </p:txBody>
      </p:sp>
    </p:spTree>
    <p:extLst>
      <p:ext uri="{BB962C8B-B14F-4D97-AF65-F5344CB8AC3E}">
        <p14:creationId xmlns:p14="http://schemas.microsoft.com/office/powerpoint/2010/main" val="4019970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4666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6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a:t>
            </a:r>
            <a:r>
              <a:rPr lang="en-US" dirty="0" err="1"/>
              <a:t>L_u</a:t>
            </a:r>
            <a:r>
              <a:rPr lang="en-US" dirty="0"/>
              <a:t>’ next to top</a:t>
            </a:r>
          </a:p>
          <a:p>
            <a:r>
              <a:rPr lang="en-US" dirty="0"/>
              <a:t>Adding regularization, not important but wanted to be correct where you can’t talk about L2 norm of matrix (it’s called the </a:t>
            </a:r>
            <a:r>
              <a:rPr lang="en-US" dirty="0" err="1"/>
              <a:t>Frobenius</a:t>
            </a:r>
            <a:r>
              <a:rPr lang="en-US" dirty="0"/>
              <a:t> norm)</a:t>
            </a:r>
          </a:p>
          <a:p>
            <a:r>
              <a:rPr lang="en-US" dirty="0"/>
              <a:t>Cross out summation, circle L penalty </a:t>
            </a:r>
          </a:p>
          <a:p>
            <a:pPr lvl="1"/>
            <a:r>
              <a:rPr lang="en-US" dirty="0" err="1"/>
              <a:t>Theref</a:t>
            </a:r>
            <a:endParaRPr lang="en-US" dirty="0"/>
          </a:p>
        </p:txBody>
      </p:sp>
    </p:spTree>
    <p:extLst>
      <p:ext uri="{BB962C8B-B14F-4D97-AF65-F5344CB8AC3E}">
        <p14:creationId xmlns:p14="http://schemas.microsoft.com/office/powerpoint/2010/main" val="2489855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h(v) = (genre: ‘action’, year: 1994, director: Tarantino, …)  with dimensions</a:t>
            </a:r>
          </a:p>
          <a:p>
            <a:r>
              <a:rPr lang="en-US" dirty="0"/>
              <a:t>For all users, </a:t>
            </a:r>
            <a:r>
              <a:rPr lang="en-US" dirty="0" err="1"/>
              <a:t>r_uv</a:t>
            </a:r>
            <a:r>
              <a:rPr lang="en-US" dirty="0"/>
              <a:t> \</a:t>
            </a:r>
            <a:r>
              <a:rPr lang="en-US" dirty="0" err="1"/>
              <a:t>approx</a:t>
            </a:r>
            <a:r>
              <a:rPr lang="en-US" dirty="0"/>
              <a:t> w\</a:t>
            </a:r>
            <a:r>
              <a:rPr lang="en-US" dirty="0" err="1"/>
              <a:t>cdot</a:t>
            </a:r>
            <a:r>
              <a:rPr lang="en-US" dirty="0"/>
              <a:t> h(v)</a:t>
            </a:r>
          </a:p>
          <a:p>
            <a:r>
              <a:rPr lang="en-US" dirty="0"/>
              <a:t>Write OLS over rated movies with regularization </a:t>
            </a:r>
          </a:p>
        </p:txBody>
      </p:sp>
    </p:spTree>
    <p:extLst>
      <p:ext uri="{BB962C8B-B14F-4D97-AF65-F5344CB8AC3E}">
        <p14:creationId xmlns:p14="http://schemas.microsoft.com/office/powerpoint/2010/main" val="395863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r_uv</a:t>
            </a:r>
            <a:r>
              <a:rPr lang="en-US" dirty="0"/>
              <a:t> =  (w + </a:t>
            </a:r>
            <a:r>
              <a:rPr lang="en-US" dirty="0" err="1"/>
              <a:t>w_u</a:t>
            </a:r>
            <a:r>
              <a:rPr lang="en-US" dirty="0"/>
              <a:t> )h(v)</a:t>
            </a:r>
          </a:p>
          <a:p>
            <a:r>
              <a:rPr lang="en-US" dirty="0"/>
              <a:t>Start </a:t>
            </a:r>
            <a:r>
              <a:rPr lang="en-US" dirty="0" err="1"/>
              <a:t>w_u</a:t>
            </a:r>
            <a:r>
              <a:rPr lang="en-US" dirty="0"/>
              <a:t> = 0, As we gain more information about user </a:t>
            </a:r>
            <a:r>
              <a:rPr lang="en-US" dirty="0" err="1"/>
              <a:t>w_u</a:t>
            </a:r>
            <a:r>
              <a:rPr lang="en-US" dirty="0"/>
              <a:t> becomes more information</a:t>
            </a:r>
          </a:p>
          <a:p>
            <a:endParaRPr lang="en-US" dirty="0"/>
          </a:p>
          <a:p>
            <a:r>
              <a:rPr lang="en-US" dirty="0"/>
              <a:t>h(u) = (gender: F, age: 25, education: MSc, …)</a:t>
            </a:r>
          </a:p>
          <a:p>
            <a:r>
              <a:rPr lang="en-US" dirty="0"/>
              <a:t>h(</a:t>
            </a:r>
            <a:r>
              <a:rPr lang="en-US" dirty="0" err="1"/>
              <a:t>u,v</a:t>
            </a:r>
            <a:r>
              <a:rPr lang="en-US" dirty="0"/>
              <a:t>)  = (…, h(u), …,  …, h(v), … cross features)</a:t>
            </a:r>
          </a:p>
          <a:p>
            <a:endParaRPr lang="en-US" dirty="0"/>
          </a:p>
        </p:txBody>
      </p:sp>
    </p:spTree>
    <p:extLst>
      <p:ext uri="{BB962C8B-B14F-4D97-AF65-F5344CB8AC3E}">
        <p14:creationId xmlns:p14="http://schemas.microsoft.com/office/powerpoint/2010/main" val="865681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𝑢𝑣</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e>
                      <m:sub>
                        <m:r>
                          <a:rPr lang="en-US" b="0" i="1" smtClean="0">
                            <a:latin typeface="Cambria Math" panose="02040503050406030204" pitchFamily="18" charset="0"/>
                          </a:rPr>
                          <m:t>𝑢</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e>
                      <m:sub>
                        <m:r>
                          <a:rPr lang="en-US" b="0" i="1" smtClean="0">
                            <a:latin typeface="Cambria Math" panose="02040503050406030204" pitchFamily="18" charset="0"/>
                          </a:rPr>
                          <m:t>𝑣</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𝑢</m:t>
                            </m:r>
                          </m:sub>
                        </m:sSub>
                      </m:e>
                    </m:d>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oMath>
                </a14:m>
                <a:endParaRPr lang="en-US" dirty="0"/>
              </a:p>
              <a:p>
                <a:r>
                  <a:rPr lang="en-US" dirty="0"/>
                  <a:t>Optimize using gradient descent, coordinate descent, etc.</a:t>
                </a:r>
              </a:p>
            </p:txBody>
          </p:sp>
        </mc:Choice>
        <mc:Fallback xmlns="">
          <p:sp>
            <p:nvSpPr>
              <p:cNvPr id="3" name="Notes Placeholder 2"/>
              <p:cNvSpPr>
                <a:spLocks noGrp="1"/>
              </p:cNvSpPr>
              <p:nvPr>
                <p:ph type="body" idx="1"/>
              </p:nvPr>
            </p:nvSpPr>
            <p:spPr/>
            <p:txBody>
              <a:bodyPr/>
              <a:lstStyle/>
              <a:p>
                <a:r>
                  <a:rPr lang="en-US" b="0" i="0">
                    <a:latin typeface="Cambria Math" panose="02040503050406030204" pitchFamily="18" charset="0"/>
                  </a:rPr>
                  <a:t>𝑟_𝑢𝑣=𝐿 ̂_𝑢⋅𝑅 ̂_𝑣+(𝑤+𝑤_𝑢 )⋅ℎ(𝑢,𝑣)</a:t>
                </a:r>
                <a:endParaRPr lang="en-US" dirty="0"/>
              </a:p>
              <a:p>
                <a:r>
                  <a:rPr lang="en-US" dirty="0"/>
                  <a:t>Optimize using gradient descent, coordinate descent, etc.</a:t>
                </a:r>
              </a:p>
            </p:txBody>
          </p:sp>
        </mc:Fallback>
      </mc:AlternateContent>
    </p:spTree>
    <p:extLst>
      <p:ext uri="{BB962C8B-B14F-4D97-AF65-F5344CB8AC3E}">
        <p14:creationId xmlns:p14="http://schemas.microsoft.com/office/powerpoint/2010/main" val="14841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(100 hours uploaded a minute for </a:t>
            </a:r>
            <a:r>
              <a:rPr lang="en-US" dirty="0" err="1"/>
              <a:t>youtube</a:t>
            </a:r>
            <a:r>
              <a:rPr lang="en-US" dirty="0"/>
              <a:t>)</a:t>
            </a:r>
          </a:p>
          <a:p>
            <a:r>
              <a:rPr lang="en-US" dirty="0"/>
              <a:t>Before we talk about recommender system algorithms, we are going to talk about some challenges we face with recommender systems</a:t>
            </a:r>
          </a:p>
          <a:p>
            <a:r>
              <a:rPr lang="en-US" dirty="0"/>
              <a:t>Star next to </a:t>
            </a:r>
            <a:r>
              <a:rPr lang="en-US" dirty="0" err="1"/>
              <a:t>netflix</a:t>
            </a:r>
            <a:endParaRPr lang="en-US" dirty="0"/>
          </a:p>
        </p:txBody>
      </p:sp>
    </p:spTree>
    <p:extLst>
      <p:ext uri="{BB962C8B-B14F-4D97-AF65-F5344CB8AC3E}">
        <p14:creationId xmlns:p14="http://schemas.microsoft.com/office/powerpoint/2010/main" val="1509037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other approach is commonly A/B testing</a:t>
            </a:r>
          </a:p>
        </p:txBody>
      </p:sp>
    </p:spTree>
    <p:extLst>
      <p:ext uri="{BB962C8B-B14F-4D97-AF65-F5344CB8AC3E}">
        <p14:creationId xmlns:p14="http://schemas.microsoft.com/office/powerpoint/2010/main" val="486742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Logistics</a:t>
            </a:r>
          </a:p>
          <a:p>
            <a:pPr lvl="1"/>
            <a:r>
              <a:rPr lang="en-US" dirty="0"/>
              <a:t>Course evals</a:t>
            </a:r>
          </a:p>
          <a:p>
            <a:pPr lvl="1"/>
            <a:r>
              <a:rPr lang="en-US" dirty="0"/>
              <a:t>Section tomorrow (think of review questions)</a:t>
            </a:r>
          </a:p>
          <a:p>
            <a:pPr lvl="1"/>
            <a:r>
              <a:rPr lang="en-US"/>
              <a:t>Section handouts</a:t>
            </a:r>
            <a:endParaRPr lang="en-US" dirty="0"/>
          </a:p>
          <a:p>
            <a:pPr lvl="1"/>
            <a:r>
              <a:rPr lang="en-US" dirty="0"/>
              <a:t>Exam materials and topics</a:t>
            </a:r>
          </a:p>
          <a:p>
            <a:pPr lvl="1"/>
            <a:r>
              <a:rPr lang="en-US" dirty="0" err="1"/>
              <a:t>Gradescope</a:t>
            </a:r>
            <a:endParaRPr lang="en-US" dirty="0"/>
          </a:p>
        </p:txBody>
      </p:sp>
    </p:spTree>
    <p:extLst>
      <p:ext uri="{BB962C8B-B14F-4D97-AF65-F5344CB8AC3E}">
        <p14:creationId xmlns:p14="http://schemas.microsoft.com/office/powerpoint/2010/main" val="405697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C = matrix </a:t>
            </a:r>
          </a:p>
          <a:p>
            <a:r>
              <a:rPr lang="en-US" dirty="0"/>
              <a:t>Highlight diapers row and baby wipes column</a:t>
            </a:r>
          </a:p>
          <a:p>
            <a:pPr lvl="1"/>
            <a:r>
              <a:rPr lang="en-US" dirty="0"/>
              <a:t>Indicate intersection is # of times people bought both</a:t>
            </a:r>
          </a:p>
          <a:p>
            <a:pPr lvl="0"/>
            <a:r>
              <a:rPr lang="en-US" dirty="0"/>
              <a:t>Draw dash line for symmetric</a:t>
            </a:r>
          </a:p>
        </p:txBody>
      </p:sp>
    </p:spTree>
    <p:extLst>
      <p:ext uri="{BB962C8B-B14F-4D97-AF65-F5344CB8AC3E}">
        <p14:creationId xmlns:p14="http://schemas.microsoft.com/office/powerpoint/2010/main" val="338526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Call this matrix S</a:t>
            </a:r>
          </a:p>
          <a:p>
            <a:endParaRPr lang="en-US" dirty="0"/>
          </a:p>
          <a:p>
            <a:r>
              <a:rPr lang="en-US" dirty="0"/>
              <a:t>Draw </a:t>
            </a:r>
            <a:r>
              <a:rPr lang="en-US" dirty="0" err="1"/>
              <a:t>ven</a:t>
            </a:r>
            <a:r>
              <a:rPr lang="en-US" dirty="0"/>
              <a:t>-diagram</a:t>
            </a:r>
          </a:p>
          <a:p>
            <a:r>
              <a:rPr lang="en-US" dirty="0"/>
              <a:t>Show “or” is same as +</a:t>
            </a:r>
          </a:p>
        </p:txBody>
      </p:sp>
    </p:spTree>
    <p:extLst>
      <p:ext uri="{BB962C8B-B14F-4D97-AF65-F5344CB8AC3E}">
        <p14:creationId xmlns:p14="http://schemas.microsoft.com/office/powerpoint/2010/main" val="429269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users on left, movies on bottom</a:t>
            </a:r>
          </a:p>
          <a:p>
            <a:r>
              <a:rPr lang="en-US" dirty="0"/>
              <a:t>Write black is known number ({1,2,3,4,5})</a:t>
            </a:r>
          </a:p>
          <a:p>
            <a:r>
              <a:rPr lang="en-US" dirty="0"/>
              <a:t>Write white is unknown (want to predict)</a:t>
            </a:r>
          </a:p>
        </p:txBody>
      </p:sp>
    </p:spTree>
    <p:extLst>
      <p:ext uri="{BB962C8B-B14F-4D97-AF65-F5344CB8AC3E}">
        <p14:creationId xmlns:p14="http://schemas.microsoft.com/office/powerpoint/2010/main" val="135749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Works if she hasn’t seen movie v yet! </a:t>
            </a:r>
          </a:p>
        </p:txBody>
      </p:sp>
    </p:spTree>
    <p:extLst>
      <p:ext uri="{BB962C8B-B14F-4D97-AF65-F5344CB8AC3E}">
        <p14:creationId xmlns:p14="http://schemas.microsoft.com/office/powerpoint/2010/main" val="216791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Write “L is 4x2” under green and “R is 3x2” under magenta </a:t>
                </a:r>
              </a:p>
              <a:p>
                <a:r>
                  <a:rPr lang="en-US" dirty="0"/>
                  <a:t>Write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𝑚</m:t>
                        </m:r>
                      </m:sub>
                    </m:sSub>
                  </m:oMath>
                </a14:m>
                <a:r>
                  <a:rPr lang="en-US" dirty="0"/>
                  <a:t> next to users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𝑛</m:t>
                        </m:r>
                      </m:sub>
                    </m:sSub>
                  </m:oMath>
                </a14:m>
                <a:r>
                  <a:rPr lang="en-US" dirty="0"/>
                  <a:t> next</a:t>
                </a:r>
                <a:r>
                  <a:rPr lang="en-US" baseline="0" dirty="0"/>
                  <a:t> to users</a:t>
                </a:r>
              </a:p>
              <a:p>
                <a:r>
                  <a:rPr lang="en-US" baseline="0" dirty="0"/>
                  <a:t>Big idea: Given matrix with some values, learn L and R so predictions are close</a:t>
                </a:r>
                <a:endParaRPr lang="en-US" dirty="0"/>
              </a:p>
            </p:txBody>
          </p:sp>
        </mc:Choice>
        <mc:Fallback xmlns="">
          <p:sp>
            <p:nvSpPr>
              <p:cNvPr id="3" name="Notes Placeholder 2"/>
              <p:cNvSpPr>
                <a:spLocks noGrp="1"/>
              </p:cNvSpPr>
              <p:nvPr>
                <p:ph type="body" idx="1"/>
              </p:nvPr>
            </p:nvSpPr>
            <p:spPr/>
            <p:txBody>
              <a:bodyPr/>
              <a:lstStyle/>
              <a:p>
                <a:r>
                  <a:rPr lang="en-US" dirty="0"/>
                  <a:t>Write “L is 4x2” under green and “R is 3x2” under magenta </a:t>
                </a:r>
              </a:p>
              <a:p>
                <a:r>
                  <a:rPr lang="en-US" dirty="0"/>
                  <a:t>Write </a:t>
                </a:r>
                <a:r>
                  <a:rPr lang="en-US" b="0" i="0">
                    <a:latin typeface="Cambria Math" panose="02040503050406030204" pitchFamily="18" charset="0"/>
                  </a:rPr>
                  <a:t>𝑢_1,𝑢_2,…𝑢_𝑚</a:t>
                </a:r>
                <a:r>
                  <a:rPr lang="en-US" dirty="0"/>
                  <a:t> next to users and </a:t>
                </a:r>
                <a:r>
                  <a:rPr lang="en-US" b="0" i="0">
                    <a:latin typeface="Cambria Math" panose="02040503050406030204" pitchFamily="18" charset="0"/>
                  </a:rPr>
                  <a:t>𝑣_1, 𝑣_2, …, 𝑣_𝑛</a:t>
                </a:r>
                <a:r>
                  <a:rPr lang="en-US" dirty="0"/>
                  <a:t> next</a:t>
                </a:r>
                <a:r>
                  <a:rPr lang="en-US" baseline="0" dirty="0"/>
                  <a:t> to users</a:t>
                </a:r>
              </a:p>
              <a:p>
                <a:r>
                  <a:rPr lang="en-US" baseline="0" dirty="0"/>
                  <a:t>Big idea: Given matrix with some values, learn L and R so predictions are close</a:t>
                </a:r>
                <a:endParaRPr lang="en-US" dirty="0"/>
              </a:p>
            </p:txBody>
          </p:sp>
        </mc:Fallback>
      </mc:AlternateContent>
    </p:spTree>
    <p:extLst>
      <p:ext uri="{BB962C8B-B14F-4D97-AF65-F5344CB8AC3E}">
        <p14:creationId xmlns:p14="http://schemas.microsoft.com/office/powerpoint/2010/main" val="219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“only over data we have ratings for”, “predicted rating” and “Actual rating” </a:t>
            </a:r>
          </a:p>
          <a:p>
            <a:r>
              <a:rPr lang="en-US" dirty="0"/>
              <a:t>This helps because we reduce the number of parameters needed to be learned</a:t>
            </a:r>
          </a:p>
          <a:p>
            <a:pPr lvl="1"/>
            <a:r>
              <a:rPr lang="en-US" dirty="0"/>
              <a:t>Highlight number of users = n and number of movies = m</a:t>
            </a:r>
          </a:p>
          <a:p>
            <a:pPr lvl="1"/>
            <a:r>
              <a:rPr lang="en-US" dirty="0"/>
              <a:t>In this case, we only need to learn </a:t>
            </a:r>
            <a:r>
              <a:rPr lang="en-US" dirty="0" err="1"/>
              <a:t>nk</a:t>
            </a:r>
            <a:r>
              <a:rPr lang="en-US" dirty="0"/>
              <a:t> + </a:t>
            </a:r>
            <a:r>
              <a:rPr lang="en-US" dirty="0" err="1"/>
              <a:t>mk</a:t>
            </a:r>
            <a:r>
              <a:rPr lang="en-US" dirty="0"/>
              <a:t> parameters which can be much smaller than </a:t>
            </a:r>
            <a:r>
              <a:rPr lang="en-US" dirty="0" err="1"/>
              <a:t>mn</a:t>
            </a:r>
            <a:r>
              <a:rPr lang="en-US" dirty="0"/>
              <a:t>  (full matrix)</a:t>
            </a:r>
          </a:p>
          <a:p>
            <a:pPr lvl="1"/>
            <a:r>
              <a:rPr lang="en-US" dirty="0"/>
              <a:t>Need about k(n + m) examples to make sure the problem is better defined</a:t>
            </a:r>
          </a:p>
        </p:txBody>
      </p:sp>
    </p:spTree>
    <p:extLst>
      <p:ext uri="{BB962C8B-B14F-4D97-AF65-F5344CB8AC3E}">
        <p14:creationId xmlns:p14="http://schemas.microsoft.com/office/powerpoint/2010/main" val="674540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we should not really interpret the individual values! </a:t>
            </a:r>
          </a:p>
        </p:txBody>
      </p:sp>
    </p:spTree>
    <p:extLst>
      <p:ext uri="{BB962C8B-B14F-4D97-AF65-F5344CB8AC3E}">
        <p14:creationId xmlns:p14="http://schemas.microsoft.com/office/powerpoint/2010/main" val="2912061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4275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2" name="Rectangle 1">
            <a:extLst>
              <a:ext uri="{FF2B5EF4-FFF2-40B4-BE49-F238E27FC236}">
                <a16:creationId xmlns:a16="http://schemas.microsoft.com/office/drawing/2014/main" id="{5B881ACC-0101-4777-9DD7-47FE1EDFF82F}"/>
              </a:ext>
            </a:extLst>
          </p:cNvPr>
          <p:cNvSpPr/>
          <p:nvPr/>
        </p:nvSpPr>
        <p:spPr>
          <a:xfrm>
            <a:off x="0" y="0"/>
            <a:ext cx="9144000" cy="514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1;p11">
            <a:extLst>
              <a:ext uri="{FF2B5EF4-FFF2-40B4-BE49-F238E27FC236}">
                <a16:creationId xmlns:a16="http://schemas.microsoft.com/office/drawing/2014/main" id="{64282F53-10A8-4398-9AFF-ECCF60AD1F5D}"/>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24107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04039493"/>
      </p:ext>
    </p:extLst>
  </p:cSld>
  <p:clrMapOvr>
    <a:masterClrMapping/>
  </p:clrMapOvr>
  <p:transition>
    <p:fade thruBlk="1"/>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12624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61841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3969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6CC4CDCC-7B78-4B60-A497-0F0DE4F3A07B}"/>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1697796845"/>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3356951049"/>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2989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5A97F78C-84BF-408E-9098-1FFE533E7271}"/>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FFB0FF56-A8E6-4311-9927-96854A613647}"/>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A9DF8D80-BC23-4AC0-A8B8-EE43F18C3913}"/>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A434E2A5-6602-40D1-8F27-4667E9AE3DD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D23114B3-E431-4984-8002-527AF754A0ED}"/>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ED50C0AC-3E36-4D6B-BF5B-890E3FCBC359}"/>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9291B53C-B43F-4E52-8D87-7F605040F79E}"/>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4F6859B9-EBB4-4542-90B1-4FFC4224BF4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0F15AD1B-21DD-43F2-B4C4-162BB371BA56}"/>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E039B33B-F362-4DDD-AA7E-943277F6F85E}"/>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414505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0236415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67726030"/>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68" r:id="rId12"/>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10.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ustomXml" Target="../ink/ink6.xml"/><Relationship Id="rId5" Type="http://schemas.openxmlformats.org/officeDocument/2006/relationships/image" Target="../media/image10.png"/><Relationship Id="rId4" Type="http://schemas.openxmlformats.org/officeDocument/2006/relationships/customXml" Target="../ink/ink5.xml"/></Relationships>
</file>

<file path=ppt/slides/_rels/slide11.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7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810.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customXml" Target="../ink/ink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customXml" Target="../ink/ink17.xml"/><Relationship Id="rId26" Type="http://schemas.openxmlformats.org/officeDocument/2006/relationships/customXml" Target="../ink/ink21.xml"/><Relationship Id="rId39" Type="http://schemas.openxmlformats.org/officeDocument/2006/relationships/image" Target="../media/image34.png"/><Relationship Id="rId21" Type="http://schemas.openxmlformats.org/officeDocument/2006/relationships/image" Target="../media/image25.png"/><Relationship Id="rId34" Type="http://schemas.openxmlformats.org/officeDocument/2006/relationships/customXml" Target="../ink/ink25.xml"/><Relationship Id="rId42" Type="http://schemas.openxmlformats.org/officeDocument/2006/relationships/customXml" Target="../ink/ink29.xml"/><Relationship Id="rId47" Type="http://schemas.openxmlformats.org/officeDocument/2006/relationships/image" Target="../media/image38.png"/><Relationship Id="rId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customXml" Target="../ink/ink16.xml"/><Relationship Id="rId29"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customXml" Target="../ink/ink11.xml"/><Relationship Id="rId11" Type="http://schemas.openxmlformats.org/officeDocument/2006/relationships/image" Target="../media/image20.png"/><Relationship Id="rId24" Type="http://schemas.openxmlformats.org/officeDocument/2006/relationships/customXml" Target="../ink/ink20.xml"/><Relationship Id="rId32" Type="http://schemas.openxmlformats.org/officeDocument/2006/relationships/customXml" Target="../ink/ink24.xml"/><Relationship Id="rId37" Type="http://schemas.openxmlformats.org/officeDocument/2006/relationships/image" Target="../media/image33.png"/><Relationship Id="rId40" Type="http://schemas.openxmlformats.org/officeDocument/2006/relationships/customXml" Target="../ink/ink28.xml"/><Relationship Id="rId45" Type="http://schemas.openxmlformats.org/officeDocument/2006/relationships/image" Target="../media/image37.png"/><Relationship Id="rId5" Type="http://schemas.openxmlformats.org/officeDocument/2006/relationships/image" Target="../media/image17.png"/><Relationship Id="rId15" Type="http://schemas.openxmlformats.org/officeDocument/2006/relationships/image" Target="../media/image22.png"/><Relationship Id="rId23" Type="http://schemas.openxmlformats.org/officeDocument/2006/relationships/image" Target="../media/image26.png"/><Relationship Id="rId28" Type="http://schemas.openxmlformats.org/officeDocument/2006/relationships/customXml" Target="../ink/ink22.xml"/><Relationship Id="rId36" Type="http://schemas.openxmlformats.org/officeDocument/2006/relationships/customXml" Target="../ink/ink26.xml"/><Relationship Id="rId10" Type="http://schemas.openxmlformats.org/officeDocument/2006/relationships/customXml" Target="../ink/ink13.xml"/><Relationship Id="rId19" Type="http://schemas.openxmlformats.org/officeDocument/2006/relationships/image" Target="../media/image24.png"/><Relationship Id="rId31" Type="http://schemas.openxmlformats.org/officeDocument/2006/relationships/image" Target="../media/image30.png"/><Relationship Id="rId44" Type="http://schemas.openxmlformats.org/officeDocument/2006/relationships/customXml" Target="../ink/ink30.xml"/><Relationship Id="rId4" Type="http://schemas.openxmlformats.org/officeDocument/2006/relationships/customXml" Target="../ink/ink10.xml"/><Relationship Id="rId9" Type="http://schemas.openxmlformats.org/officeDocument/2006/relationships/image" Target="../media/image19.png"/><Relationship Id="rId14" Type="http://schemas.openxmlformats.org/officeDocument/2006/relationships/customXml" Target="../ink/ink15.xml"/><Relationship Id="rId22" Type="http://schemas.openxmlformats.org/officeDocument/2006/relationships/customXml" Target="../ink/ink19.xml"/><Relationship Id="rId27" Type="http://schemas.openxmlformats.org/officeDocument/2006/relationships/image" Target="../media/image28.png"/><Relationship Id="rId30" Type="http://schemas.openxmlformats.org/officeDocument/2006/relationships/customXml" Target="../ink/ink23.xml"/><Relationship Id="rId35" Type="http://schemas.openxmlformats.org/officeDocument/2006/relationships/image" Target="../media/image32.png"/><Relationship Id="rId43" Type="http://schemas.openxmlformats.org/officeDocument/2006/relationships/image" Target="../media/image36.png"/><Relationship Id="rId8" Type="http://schemas.openxmlformats.org/officeDocument/2006/relationships/customXml" Target="../ink/ink12.xml"/><Relationship Id="rId3" Type="http://schemas.openxmlformats.org/officeDocument/2006/relationships/image" Target="../media/image1110.png"/><Relationship Id="rId12" Type="http://schemas.openxmlformats.org/officeDocument/2006/relationships/customXml" Target="../ink/ink14.xml"/><Relationship Id="rId17" Type="http://schemas.openxmlformats.org/officeDocument/2006/relationships/image" Target="../media/image23.png"/><Relationship Id="rId25" Type="http://schemas.openxmlformats.org/officeDocument/2006/relationships/image" Target="../media/image27.png"/><Relationship Id="rId33" Type="http://schemas.openxmlformats.org/officeDocument/2006/relationships/image" Target="../media/image31.png"/><Relationship Id="rId38" Type="http://schemas.openxmlformats.org/officeDocument/2006/relationships/customXml" Target="../ink/ink27.xml"/><Relationship Id="rId46" Type="http://schemas.openxmlformats.org/officeDocument/2006/relationships/customXml" Target="../ink/ink31.xml"/><Relationship Id="rId20" Type="http://schemas.openxmlformats.org/officeDocument/2006/relationships/customXml" Target="../ink/ink18.xml"/><Relationship Id="rId41"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customXml" Target="../ink/ink35.xml"/><Relationship Id="rId18" Type="http://schemas.openxmlformats.org/officeDocument/2006/relationships/image" Target="../media/image48.png"/><Relationship Id="rId26" Type="http://schemas.openxmlformats.org/officeDocument/2006/relationships/image" Target="../media/image52.png"/><Relationship Id="rId3" Type="http://schemas.openxmlformats.org/officeDocument/2006/relationships/image" Target="../media/image39.png"/><Relationship Id="rId21" Type="http://schemas.openxmlformats.org/officeDocument/2006/relationships/customXml" Target="../ink/ink39.xml"/><Relationship Id="rId7" Type="http://schemas.openxmlformats.org/officeDocument/2006/relationships/customXml" Target="../ink/ink32.xml"/><Relationship Id="rId12" Type="http://schemas.openxmlformats.org/officeDocument/2006/relationships/image" Target="../media/image45.png"/><Relationship Id="rId17" Type="http://schemas.openxmlformats.org/officeDocument/2006/relationships/customXml" Target="../ink/ink37.xml"/><Relationship Id="rId25" Type="http://schemas.openxmlformats.org/officeDocument/2006/relationships/customXml" Target="../ink/ink41.xml"/><Relationship Id="rId2" Type="http://schemas.openxmlformats.org/officeDocument/2006/relationships/notesSlide" Target="../notesSlides/notesSlide7.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42.emf"/><Relationship Id="rId11" Type="http://schemas.openxmlformats.org/officeDocument/2006/relationships/customXml" Target="../ink/ink34.xml"/><Relationship Id="rId24" Type="http://schemas.openxmlformats.org/officeDocument/2006/relationships/image" Target="../media/image51.png"/><Relationship Id="rId5" Type="http://schemas.openxmlformats.org/officeDocument/2006/relationships/image" Target="../media/image41.emf"/><Relationship Id="rId15" Type="http://schemas.openxmlformats.org/officeDocument/2006/relationships/customXml" Target="../ink/ink36.xml"/><Relationship Id="rId23" Type="http://schemas.openxmlformats.org/officeDocument/2006/relationships/customXml" Target="../ink/ink40.xml"/><Relationship Id="rId28" Type="http://schemas.openxmlformats.org/officeDocument/2006/relationships/image" Target="../media/image53.png"/><Relationship Id="rId10" Type="http://schemas.openxmlformats.org/officeDocument/2006/relationships/image" Target="../media/image44.png"/><Relationship Id="rId19" Type="http://schemas.openxmlformats.org/officeDocument/2006/relationships/customXml" Target="../ink/ink38.xml"/><Relationship Id="rId4" Type="http://schemas.openxmlformats.org/officeDocument/2006/relationships/image" Target="../media/image40.png"/><Relationship Id="rId9" Type="http://schemas.openxmlformats.org/officeDocument/2006/relationships/customXml" Target="../ink/ink33.xml"/><Relationship Id="rId14" Type="http://schemas.openxmlformats.org/officeDocument/2006/relationships/image" Target="../media/image46.png"/><Relationship Id="rId22" Type="http://schemas.openxmlformats.org/officeDocument/2006/relationships/image" Target="../media/image50.png"/><Relationship Id="rId27" Type="http://schemas.openxmlformats.org/officeDocument/2006/relationships/customXml" Target="../ink/ink42.xml"/></Relationships>
</file>

<file path=ppt/slides/_rels/slide17.xml.rels><?xml version="1.0" encoding="UTF-8" standalone="yes"?>
<Relationships xmlns="http://schemas.openxmlformats.org/package/2006/relationships"><Relationship Id="rId26" Type="http://schemas.openxmlformats.org/officeDocument/2006/relationships/image" Target="../media/image65.png"/><Relationship Id="rId21" Type="http://schemas.openxmlformats.org/officeDocument/2006/relationships/customXml" Target="../ink/ink51.xml"/><Relationship Id="rId42" Type="http://schemas.openxmlformats.org/officeDocument/2006/relationships/image" Target="../media/image73.png"/><Relationship Id="rId47" Type="http://schemas.openxmlformats.org/officeDocument/2006/relationships/customXml" Target="../ink/ink64.xml"/><Relationship Id="rId63" Type="http://schemas.openxmlformats.org/officeDocument/2006/relationships/customXml" Target="../ink/ink72.xml"/><Relationship Id="rId68" Type="http://schemas.openxmlformats.org/officeDocument/2006/relationships/image" Target="../media/image86.png"/><Relationship Id="rId16" Type="http://schemas.openxmlformats.org/officeDocument/2006/relationships/image" Target="../media/image60.png"/><Relationship Id="rId11" Type="http://schemas.openxmlformats.org/officeDocument/2006/relationships/customXml" Target="../ink/ink46.xml"/><Relationship Id="rId32" Type="http://schemas.openxmlformats.org/officeDocument/2006/relationships/image" Target="../media/image68.png"/><Relationship Id="rId37" Type="http://schemas.openxmlformats.org/officeDocument/2006/relationships/customXml" Target="../ink/ink59.xml"/><Relationship Id="rId53" Type="http://schemas.openxmlformats.org/officeDocument/2006/relationships/customXml" Target="../ink/ink67.xml"/><Relationship Id="rId58" Type="http://schemas.openxmlformats.org/officeDocument/2006/relationships/image" Target="../media/image81.png"/><Relationship Id="rId74" Type="http://schemas.openxmlformats.org/officeDocument/2006/relationships/image" Target="../media/image89.png"/><Relationship Id="rId79" Type="http://schemas.openxmlformats.org/officeDocument/2006/relationships/customXml" Target="../ink/ink80.xml"/><Relationship Id="rId5" Type="http://schemas.openxmlformats.org/officeDocument/2006/relationships/customXml" Target="../ink/ink43.xml"/><Relationship Id="rId61" Type="http://schemas.openxmlformats.org/officeDocument/2006/relationships/customXml" Target="../ink/ink71.xml"/><Relationship Id="rId82" Type="http://schemas.openxmlformats.org/officeDocument/2006/relationships/image" Target="../media/image93.png"/><Relationship Id="rId19" Type="http://schemas.openxmlformats.org/officeDocument/2006/relationships/customXml" Target="../ink/ink50.xml"/><Relationship Id="rId14" Type="http://schemas.openxmlformats.org/officeDocument/2006/relationships/image" Target="../media/image59.png"/><Relationship Id="rId22" Type="http://schemas.openxmlformats.org/officeDocument/2006/relationships/image" Target="../media/image63.png"/><Relationship Id="rId27" Type="http://schemas.openxmlformats.org/officeDocument/2006/relationships/customXml" Target="../ink/ink54.xml"/><Relationship Id="rId30" Type="http://schemas.openxmlformats.org/officeDocument/2006/relationships/image" Target="../media/image67.png"/><Relationship Id="rId35" Type="http://schemas.openxmlformats.org/officeDocument/2006/relationships/customXml" Target="../ink/ink58.xml"/><Relationship Id="rId43" Type="http://schemas.openxmlformats.org/officeDocument/2006/relationships/customXml" Target="../ink/ink62.xml"/><Relationship Id="rId48" Type="http://schemas.openxmlformats.org/officeDocument/2006/relationships/image" Target="../media/image76.png"/><Relationship Id="rId56" Type="http://schemas.openxmlformats.org/officeDocument/2006/relationships/image" Target="../media/image80.png"/><Relationship Id="rId64" Type="http://schemas.openxmlformats.org/officeDocument/2006/relationships/image" Target="../media/image84.png"/><Relationship Id="rId69" Type="http://schemas.openxmlformats.org/officeDocument/2006/relationships/customXml" Target="../ink/ink75.xml"/><Relationship Id="rId77" Type="http://schemas.openxmlformats.org/officeDocument/2006/relationships/customXml" Target="../ink/ink79.xml"/><Relationship Id="rId8" Type="http://schemas.openxmlformats.org/officeDocument/2006/relationships/image" Target="../media/image56.png"/><Relationship Id="rId51" Type="http://schemas.openxmlformats.org/officeDocument/2006/relationships/customXml" Target="../ink/ink66.xml"/><Relationship Id="rId72" Type="http://schemas.openxmlformats.org/officeDocument/2006/relationships/image" Target="../media/image88.png"/><Relationship Id="rId80" Type="http://schemas.openxmlformats.org/officeDocument/2006/relationships/image" Target="../media/image92.png"/><Relationship Id="rId3" Type="http://schemas.openxmlformats.org/officeDocument/2006/relationships/image" Target="../media/image1710.png"/><Relationship Id="rId12" Type="http://schemas.openxmlformats.org/officeDocument/2006/relationships/image" Target="../media/image58.png"/><Relationship Id="rId17" Type="http://schemas.openxmlformats.org/officeDocument/2006/relationships/customXml" Target="../ink/ink49.xml"/><Relationship Id="rId25" Type="http://schemas.openxmlformats.org/officeDocument/2006/relationships/customXml" Target="../ink/ink53.xml"/><Relationship Id="rId33" Type="http://schemas.openxmlformats.org/officeDocument/2006/relationships/customXml" Target="../ink/ink57.xml"/><Relationship Id="rId38" Type="http://schemas.openxmlformats.org/officeDocument/2006/relationships/image" Target="../media/image71.png"/><Relationship Id="rId46" Type="http://schemas.openxmlformats.org/officeDocument/2006/relationships/image" Target="../media/image75.png"/><Relationship Id="rId59" Type="http://schemas.openxmlformats.org/officeDocument/2006/relationships/customXml" Target="../ink/ink70.xml"/><Relationship Id="rId67" Type="http://schemas.openxmlformats.org/officeDocument/2006/relationships/customXml" Target="../ink/ink74.xml"/><Relationship Id="rId20" Type="http://schemas.openxmlformats.org/officeDocument/2006/relationships/image" Target="../media/image62.png"/><Relationship Id="rId41" Type="http://schemas.openxmlformats.org/officeDocument/2006/relationships/customXml" Target="../ink/ink61.xml"/><Relationship Id="rId54" Type="http://schemas.openxmlformats.org/officeDocument/2006/relationships/image" Target="../media/image79.png"/><Relationship Id="rId62" Type="http://schemas.openxmlformats.org/officeDocument/2006/relationships/image" Target="../media/image83.png"/><Relationship Id="rId70" Type="http://schemas.openxmlformats.org/officeDocument/2006/relationships/image" Target="../media/image87.png"/><Relationship Id="rId75" Type="http://schemas.openxmlformats.org/officeDocument/2006/relationships/customXml" Target="../ink/ink78.xml"/><Relationship Id="rId1" Type="http://schemas.openxmlformats.org/officeDocument/2006/relationships/slideLayout" Target="../slideLayouts/slideLayout3.xml"/><Relationship Id="rId6" Type="http://schemas.openxmlformats.org/officeDocument/2006/relationships/image" Target="../media/image55.png"/><Relationship Id="rId15" Type="http://schemas.openxmlformats.org/officeDocument/2006/relationships/customXml" Target="../ink/ink48.xml"/><Relationship Id="rId23" Type="http://schemas.openxmlformats.org/officeDocument/2006/relationships/customXml" Target="../ink/ink52.xml"/><Relationship Id="rId28" Type="http://schemas.openxmlformats.org/officeDocument/2006/relationships/image" Target="../media/image66.png"/><Relationship Id="rId36" Type="http://schemas.openxmlformats.org/officeDocument/2006/relationships/image" Target="../media/image70.png"/><Relationship Id="rId49" Type="http://schemas.openxmlformats.org/officeDocument/2006/relationships/customXml" Target="../ink/ink65.xml"/><Relationship Id="rId57" Type="http://schemas.openxmlformats.org/officeDocument/2006/relationships/customXml" Target="../ink/ink69.xml"/><Relationship Id="rId10" Type="http://schemas.openxmlformats.org/officeDocument/2006/relationships/image" Target="../media/image57.png"/><Relationship Id="rId31" Type="http://schemas.openxmlformats.org/officeDocument/2006/relationships/customXml" Target="../ink/ink56.xml"/><Relationship Id="rId44" Type="http://schemas.openxmlformats.org/officeDocument/2006/relationships/image" Target="../media/image74.png"/><Relationship Id="rId52" Type="http://schemas.openxmlformats.org/officeDocument/2006/relationships/image" Target="../media/image78.png"/><Relationship Id="rId60" Type="http://schemas.openxmlformats.org/officeDocument/2006/relationships/image" Target="../media/image82.png"/><Relationship Id="rId65" Type="http://schemas.openxmlformats.org/officeDocument/2006/relationships/customXml" Target="../ink/ink73.xml"/><Relationship Id="rId73" Type="http://schemas.openxmlformats.org/officeDocument/2006/relationships/customXml" Target="../ink/ink77.xml"/><Relationship Id="rId78" Type="http://schemas.openxmlformats.org/officeDocument/2006/relationships/image" Target="../media/image91.png"/><Relationship Id="rId81" Type="http://schemas.openxmlformats.org/officeDocument/2006/relationships/customXml" Target="../ink/ink81.xml"/><Relationship Id="rId4" Type="http://schemas.openxmlformats.org/officeDocument/2006/relationships/image" Target="../media/image54.emf"/><Relationship Id="rId9" Type="http://schemas.openxmlformats.org/officeDocument/2006/relationships/customXml" Target="../ink/ink45.xml"/><Relationship Id="rId13" Type="http://schemas.openxmlformats.org/officeDocument/2006/relationships/customXml" Target="../ink/ink47.xml"/><Relationship Id="rId18" Type="http://schemas.openxmlformats.org/officeDocument/2006/relationships/image" Target="../media/image61.png"/><Relationship Id="rId39" Type="http://schemas.openxmlformats.org/officeDocument/2006/relationships/customXml" Target="../ink/ink60.xml"/><Relationship Id="rId34" Type="http://schemas.openxmlformats.org/officeDocument/2006/relationships/image" Target="../media/image69.png"/><Relationship Id="rId50" Type="http://schemas.openxmlformats.org/officeDocument/2006/relationships/image" Target="../media/image77.png"/><Relationship Id="rId55" Type="http://schemas.openxmlformats.org/officeDocument/2006/relationships/customXml" Target="../ink/ink68.xml"/><Relationship Id="rId76" Type="http://schemas.openxmlformats.org/officeDocument/2006/relationships/image" Target="../media/image90.png"/><Relationship Id="rId7" Type="http://schemas.openxmlformats.org/officeDocument/2006/relationships/customXml" Target="../ink/ink44.xml"/><Relationship Id="rId71" Type="http://schemas.openxmlformats.org/officeDocument/2006/relationships/customXml" Target="../ink/ink76.xml"/><Relationship Id="rId2" Type="http://schemas.openxmlformats.org/officeDocument/2006/relationships/notesSlide" Target="../notesSlides/notesSlide8.xml"/><Relationship Id="rId29" Type="http://schemas.openxmlformats.org/officeDocument/2006/relationships/customXml" Target="../ink/ink55.xml"/><Relationship Id="rId24" Type="http://schemas.openxmlformats.org/officeDocument/2006/relationships/image" Target="../media/image64.png"/><Relationship Id="rId40" Type="http://schemas.openxmlformats.org/officeDocument/2006/relationships/image" Target="../media/image72.png"/><Relationship Id="rId45" Type="http://schemas.openxmlformats.org/officeDocument/2006/relationships/customXml" Target="../ink/ink63.xml"/><Relationship Id="rId66"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1910.png"/><Relationship Id="rId7"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customXml" Target="../ink/ink82.xml"/><Relationship Id="rId5" Type="http://schemas.openxmlformats.org/officeDocument/2006/relationships/image" Target="../media/image95.pn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10.png"/><Relationship Id="rId7"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customXml" Target="../ink/ink83.xml"/><Relationship Id="rId5" Type="http://schemas.openxmlformats.org/officeDocument/2006/relationships/image" Target="../media/image97.emf"/><Relationship Id="rId4" Type="http://schemas.openxmlformats.org/officeDocument/2006/relationships/image" Target="../media/image2510.png"/></Relationships>
</file>

<file path=ppt/slides/_rels/slide22.xml.rels><?xml version="1.0" encoding="UTF-8" standalone="yes"?>
<Relationships xmlns="http://schemas.openxmlformats.org/package/2006/relationships"><Relationship Id="rId117" Type="http://schemas.openxmlformats.org/officeDocument/2006/relationships/image" Target="../media/image156.png"/><Relationship Id="rId21" Type="http://schemas.openxmlformats.org/officeDocument/2006/relationships/image" Target="../media/image108.png"/><Relationship Id="rId42" Type="http://schemas.openxmlformats.org/officeDocument/2006/relationships/customXml" Target="../ink/ink103.xml"/><Relationship Id="rId63" Type="http://schemas.openxmlformats.org/officeDocument/2006/relationships/image" Target="../media/image129.png"/><Relationship Id="rId84" Type="http://schemas.openxmlformats.org/officeDocument/2006/relationships/customXml" Target="../ink/ink124.xml"/><Relationship Id="rId138" Type="http://schemas.openxmlformats.org/officeDocument/2006/relationships/customXml" Target="../ink/ink151.xml"/><Relationship Id="rId159" Type="http://schemas.openxmlformats.org/officeDocument/2006/relationships/customXml" Target="../ink/ink162.xml"/><Relationship Id="rId107" Type="http://schemas.openxmlformats.org/officeDocument/2006/relationships/image" Target="../media/image151.png"/><Relationship Id="rId11" Type="http://schemas.openxmlformats.org/officeDocument/2006/relationships/image" Target="../media/image103.png"/><Relationship Id="rId32" Type="http://schemas.openxmlformats.org/officeDocument/2006/relationships/customXml" Target="../ink/ink98.xml"/><Relationship Id="rId53" Type="http://schemas.openxmlformats.org/officeDocument/2006/relationships/image" Target="../media/image124.png"/><Relationship Id="rId74" Type="http://schemas.openxmlformats.org/officeDocument/2006/relationships/customXml" Target="../ink/ink119.xml"/><Relationship Id="rId128" Type="http://schemas.openxmlformats.org/officeDocument/2006/relationships/customXml" Target="../ink/ink146.xml"/><Relationship Id="rId149" Type="http://schemas.openxmlformats.org/officeDocument/2006/relationships/image" Target="../media/image172.png"/><Relationship Id="rId5" Type="http://schemas.openxmlformats.org/officeDocument/2006/relationships/image" Target="../media/image100.png"/><Relationship Id="rId95" Type="http://schemas.openxmlformats.org/officeDocument/2006/relationships/image" Target="../media/image145.png"/><Relationship Id="rId160" Type="http://schemas.openxmlformats.org/officeDocument/2006/relationships/image" Target="../media/image177.png"/><Relationship Id="rId22" Type="http://schemas.openxmlformats.org/officeDocument/2006/relationships/customXml" Target="../ink/ink93.xml"/><Relationship Id="rId43" Type="http://schemas.openxmlformats.org/officeDocument/2006/relationships/image" Target="../media/image119.png"/><Relationship Id="rId64" Type="http://schemas.openxmlformats.org/officeDocument/2006/relationships/customXml" Target="../ink/ink114.xml"/><Relationship Id="rId118" Type="http://schemas.openxmlformats.org/officeDocument/2006/relationships/customXml" Target="../ink/ink141.xml"/><Relationship Id="rId139" Type="http://schemas.openxmlformats.org/officeDocument/2006/relationships/image" Target="../media/image167.png"/><Relationship Id="rId80" Type="http://schemas.openxmlformats.org/officeDocument/2006/relationships/customXml" Target="../ink/ink122.xml"/><Relationship Id="rId85" Type="http://schemas.openxmlformats.org/officeDocument/2006/relationships/image" Target="../media/image140.png"/><Relationship Id="rId150" Type="http://schemas.openxmlformats.org/officeDocument/2006/relationships/customXml" Target="../ink/ink157.xml"/><Relationship Id="rId155" Type="http://schemas.openxmlformats.org/officeDocument/2006/relationships/customXml" Target="../ink/ink160.xml"/><Relationship Id="rId12" Type="http://schemas.openxmlformats.org/officeDocument/2006/relationships/customXml" Target="../ink/ink88.xml"/><Relationship Id="rId17" Type="http://schemas.openxmlformats.org/officeDocument/2006/relationships/image" Target="../media/image106.png"/><Relationship Id="rId33" Type="http://schemas.openxmlformats.org/officeDocument/2006/relationships/image" Target="../media/image114.png"/><Relationship Id="rId38" Type="http://schemas.openxmlformats.org/officeDocument/2006/relationships/customXml" Target="../ink/ink101.xml"/><Relationship Id="rId59" Type="http://schemas.openxmlformats.org/officeDocument/2006/relationships/image" Target="../media/image127.png"/><Relationship Id="rId103" Type="http://schemas.openxmlformats.org/officeDocument/2006/relationships/image" Target="../media/image149.png"/><Relationship Id="rId108" Type="http://schemas.openxmlformats.org/officeDocument/2006/relationships/customXml" Target="../ink/ink136.xml"/><Relationship Id="rId124" Type="http://schemas.openxmlformats.org/officeDocument/2006/relationships/customXml" Target="../ink/ink144.xml"/><Relationship Id="rId129" Type="http://schemas.openxmlformats.org/officeDocument/2006/relationships/image" Target="../media/image162.png"/><Relationship Id="rId54" Type="http://schemas.openxmlformats.org/officeDocument/2006/relationships/customXml" Target="../ink/ink109.xml"/><Relationship Id="rId70" Type="http://schemas.openxmlformats.org/officeDocument/2006/relationships/customXml" Target="../ink/ink117.xml"/><Relationship Id="rId75" Type="http://schemas.openxmlformats.org/officeDocument/2006/relationships/image" Target="../media/image135.png"/><Relationship Id="rId91" Type="http://schemas.openxmlformats.org/officeDocument/2006/relationships/image" Target="../media/image143.png"/><Relationship Id="rId96" Type="http://schemas.openxmlformats.org/officeDocument/2006/relationships/customXml" Target="../ink/ink130.xml"/><Relationship Id="rId140" Type="http://schemas.openxmlformats.org/officeDocument/2006/relationships/customXml" Target="../ink/ink152.xml"/><Relationship Id="rId145" Type="http://schemas.openxmlformats.org/officeDocument/2006/relationships/image" Target="../media/image170.png"/><Relationship Id="rId1" Type="http://schemas.openxmlformats.org/officeDocument/2006/relationships/slideLayout" Target="../slideLayouts/slideLayout3.xml"/><Relationship Id="rId6" Type="http://schemas.openxmlformats.org/officeDocument/2006/relationships/customXml" Target="../ink/ink85.xml"/><Relationship Id="rId23" Type="http://schemas.openxmlformats.org/officeDocument/2006/relationships/image" Target="../media/image109.png"/><Relationship Id="rId28" Type="http://schemas.openxmlformats.org/officeDocument/2006/relationships/customXml" Target="../ink/ink96.xml"/><Relationship Id="rId49" Type="http://schemas.openxmlformats.org/officeDocument/2006/relationships/image" Target="../media/image122.png"/><Relationship Id="rId114" Type="http://schemas.openxmlformats.org/officeDocument/2006/relationships/customXml" Target="../ink/ink139.xml"/><Relationship Id="rId119" Type="http://schemas.openxmlformats.org/officeDocument/2006/relationships/image" Target="../media/image157.png"/><Relationship Id="rId44" Type="http://schemas.openxmlformats.org/officeDocument/2006/relationships/customXml" Target="../ink/ink104.xml"/><Relationship Id="rId60" Type="http://schemas.openxmlformats.org/officeDocument/2006/relationships/customXml" Target="../ink/ink112.xml"/><Relationship Id="rId65" Type="http://schemas.openxmlformats.org/officeDocument/2006/relationships/image" Target="../media/image130.png"/><Relationship Id="rId81" Type="http://schemas.openxmlformats.org/officeDocument/2006/relationships/image" Target="../media/image138.png"/><Relationship Id="rId86" Type="http://schemas.openxmlformats.org/officeDocument/2006/relationships/customXml" Target="../ink/ink125.xml"/><Relationship Id="rId130" Type="http://schemas.openxmlformats.org/officeDocument/2006/relationships/customXml" Target="../ink/ink147.xml"/><Relationship Id="rId135" Type="http://schemas.openxmlformats.org/officeDocument/2006/relationships/image" Target="../media/image165.png"/><Relationship Id="rId151" Type="http://schemas.openxmlformats.org/officeDocument/2006/relationships/customXml" Target="../ink/ink158.xml"/><Relationship Id="rId156" Type="http://schemas.openxmlformats.org/officeDocument/2006/relationships/image" Target="../media/image175.png"/><Relationship Id="rId13" Type="http://schemas.openxmlformats.org/officeDocument/2006/relationships/image" Target="../media/image104.png"/><Relationship Id="rId18" Type="http://schemas.openxmlformats.org/officeDocument/2006/relationships/customXml" Target="../ink/ink91.xml"/><Relationship Id="rId39" Type="http://schemas.openxmlformats.org/officeDocument/2006/relationships/image" Target="../media/image117.png"/><Relationship Id="rId109" Type="http://schemas.openxmlformats.org/officeDocument/2006/relationships/image" Target="../media/image152.png"/><Relationship Id="rId34" Type="http://schemas.openxmlformats.org/officeDocument/2006/relationships/customXml" Target="../ink/ink99.xml"/><Relationship Id="rId50" Type="http://schemas.openxmlformats.org/officeDocument/2006/relationships/customXml" Target="../ink/ink107.xml"/><Relationship Id="rId55" Type="http://schemas.openxmlformats.org/officeDocument/2006/relationships/image" Target="../media/image125.png"/><Relationship Id="rId76" Type="http://schemas.openxmlformats.org/officeDocument/2006/relationships/customXml" Target="../ink/ink120.xml"/><Relationship Id="rId97" Type="http://schemas.openxmlformats.org/officeDocument/2006/relationships/image" Target="../media/image146.png"/><Relationship Id="rId104" Type="http://schemas.openxmlformats.org/officeDocument/2006/relationships/customXml" Target="../ink/ink134.xml"/><Relationship Id="rId120" Type="http://schemas.openxmlformats.org/officeDocument/2006/relationships/customXml" Target="../ink/ink142.xml"/><Relationship Id="rId125" Type="http://schemas.openxmlformats.org/officeDocument/2006/relationships/image" Target="../media/image160.png"/><Relationship Id="rId141" Type="http://schemas.openxmlformats.org/officeDocument/2006/relationships/image" Target="../media/image168.png"/><Relationship Id="rId146" Type="http://schemas.openxmlformats.org/officeDocument/2006/relationships/customXml" Target="../ink/ink155.xml"/><Relationship Id="rId7" Type="http://schemas.openxmlformats.org/officeDocument/2006/relationships/image" Target="../media/image101.png"/><Relationship Id="rId71" Type="http://schemas.openxmlformats.org/officeDocument/2006/relationships/image" Target="../media/image133.png"/><Relationship Id="rId92" Type="http://schemas.openxmlformats.org/officeDocument/2006/relationships/customXml" Target="../ink/ink128.xml"/><Relationship Id="rId2" Type="http://schemas.openxmlformats.org/officeDocument/2006/relationships/notesSlide" Target="../notesSlides/notesSlide11.xml"/><Relationship Id="rId29" Type="http://schemas.openxmlformats.org/officeDocument/2006/relationships/image" Target="../media/image112.png"/><Relationship Id="rId24" Type="http://schemas.openxmlformats.org/officeDocument/2006/relationships/customXml" Target="../ink/ink94.xml"/><Relationship Id="rId40" Type="http://schemas.openxmlformats.org/officeDocument/2006/relationships/customXml" Target="../ink/ink102.xml"/><Relationship Id="rId45" Type="http://schemas.openxmlformats.org/officeDocument/2006/relationships/image" Target="../media/image120.png"/><Relationship Id="rId66" Type="http://schemas.openxmlformats.org/officeDocument/2006/relationships/customXml" Target="../ink/ink115.xml"/><Relationship Id="rId87" Type="http://schemas.openxmlformats.org/officeDocument/2006/relationships/image" Target="../media/image141.png"/><Relationship Id="rId110" Type="http://schemas.openxmlformats.org/officeDocument/2006/relationships/customXml" Target="../ink/ink137.xml"/><Relationship Id="rId115" Type="http://schemas.openxmlformats.org/officeDocument/2006/relationships/image" Target="../media/image155.png"/><Relationship Id="rId131" Type="http://schemas.openxmlformats.org/officeDocument/2006/relationships/image" Target="../media/image163.png"/><Relationship Id="rId136" Type="http://schemas.openxmlformats.org/officeDocument/2006/relationships/customXml" Target="../ink/ink150.xml"/><Relationship Id="rId157" Type="http://schemas.openxmlformats.org/officeDocument/2006/relationships/customXml" Target="../ink/ink161.xml"/><Relationship Id="rId61" Type="http://schemas.openxmlformats.org/officeDocument/2006/relationships/image" Target="../media/image128.png"/><Relationship Id="rId82" Type="http://schemas.openxmlformats.org/officeDocument/2006/relationships/customXml" Target="../ink/ink123.xml"/><Relationship Id="rId152" Type="http://schemas.openxmlformats.org/officeDocument/2006/relationships/image" Target="../media/image173.png"/><Relationship Id="rId19" Type="http://schemas.openxmlformats.org/officeDocument/2006/relationships/image" Target="../media/image107.png"/><Relationship Id="rId14" Type="http://schemas.openxmlformats.org/officeDocument/2006/relationships/customXml" Target="../ink/ink89.xml"/><Relationship Id="rId30" Type="http://schemas.openxmlformats.org/officeDocument/2006/relationships/customXml" Target="../ink/ink97.xml"/><Relationship Id="rId35" Type="http://schemas.openxmlformats.org/officeDocument/2006/relationships/image" Target="../media/image115.png"/><Relationship Id="rId56" Type="http://schemas.openxmlformats.org/officeDocument/2006/relationships/customXml" Target="../ink/ink110.xml"/><Relationship Id="rId77" Type="http://schemas.openxmlformats.org/officeDocument/2006/relationships/image" Target="../media/image136.png"/><Relationship Id="rId100" Type="http://schemas.openxmlformats.org/officeDocument/2006/relationships/customXml" Target="../ink/ink132.xml"/><Relationship Id="rId105" Type="http://schemas.openxmlformats.org/officeDocument/2006/relationships/image" Target="../media/image150.png"/><Relationship Id="rId126" Type="http://schemas.openxmlformats.org/officeDocument/2006/relationships/customXml" Target="../ink/ink145.xml"/><Relationship Id="rId147" Type="http://schemas.openxmlformats.org/officeDocument/2006/relationships/image" Target="../media/image171.png"/><Relationship Id="rId8" Type="http://schemas.openxmlformats.org/officeDocument/2006/relationships/customXml" Target="../ink/ink86.xml"/><Relationship Id="rId51" Type="http://schemas.openxmlformats.org/officeDocument/2006/relationships/image" Target="../media/image123.png"/><Relationship Id="rId72" Type="http://schemas.openxmlformats.org/officeDocument/2006/relationships/customXml" Target="../ink/ink118.xml"/><Relationship Id="rId93" Type="http://schemas.openxmlformats.org/officeDocument/2006/relationships/image" Target="../media/image144.png"/><Relationship Id="rId98" Type="http://schemas.openxmlformats.org/officeDocument/2006/relationships/customXml" Target="../ink/ink131.xml"/><Relationship Id="rId121" Type="http://schemas.openxmlformats.org/officeDocument/2006/relationships/image" Target="../media/image158.png"/><Relationship Id="rId142" Type="http://schemas.openxmlformats.org/officeDocument/2006/relationships/customXml" Target="../ink/ink153.xml"/><Relationship Id="rId3" Type="http://schemas.openxmlformats.org/officeDocument/2006/relationships/image" Target="../media/image99.png"/><Relationship Id="rId25" Type="http://schemas.openxmlformats.org/officeDocument/2006/relationships/image" Target="../media/image110.png"/><Relationship Id="rId46" Type="http://schemas.openxmlformats.org/officeDocument/2006/relationships/customXml" Target="../ink/ink105.xml"/><Relationship Id="rId67" Type="http://schemas.openxmlformats.org/officeDocument/2006/relationships/image" Target="../media/image131.png"/><Relationship Id="rId116" Type="http://schemas.openxmlformats.org/officeDocument/2006/relationships/customXml" Target="../ink/ink140.xml"/><Relationship Id="rId137" Type="http://schemas.openxmlformats.org/officeDocument/2006/relationships/image" Target="../media/image166.png"/><Relationship Id="rId158" Type="http://schemas.openxmlformats.org/officeDocument/2006/relationships/image" Target="../media/image176.png"/><Relationship Id="rId20" Type="http://schemas.openxmlformats.org/officeDocument/2006/relationships/customXml" Target="../ink/ink92.xml"/><Relationship Id="rId41" Type="http://schemas.openxmlformats.org/officeDocument/2006/relationships/image" Target="../media/image118.png"/><Relationship Id="rId62" Type="http://schemas.openxmlformats.org/officeDocument/2006/relationships/customXml" Target="../ink/ink113.xml"/><Relationship Id="rId83" Type="http://schemas.openxmlformats.org/officeDocument/2006/relationships/image" Target="../media/image139.png"/><Relationship Id="rId88" Type="http://schemas.openxmlformats.org/officeDocument/2006/relationships/customXml" Target="../ink/ink126.xml"/><Relationship Id="rId111" Type="http://schemas.openxmlformats.org/officeDocument/2006/relationships/image" Target="../media/image153.png"/><Relationship Id="rId132" Type="http://schemas.openxmlformats.org/officeDocument/2006/relationships/customXml" Target="../ink/ink148.xml"/><Relationship Id="rId153" Type="http://schemas.openxmlformats.org/officeDocument/2006/relationships/customXml" Target="../ink/ink159.xml"/><Relationship Id="rId15" Type="http://schemas.openxmlformats.org/officeDocument/2006/relationships/image" Target="../media/image105.png"/><Relationship Id="rId36" Type="http://schemas.openxmlformats.org/officeDocument/2006/relationships/customXml" Target="../ink/ink100.xml"/><Relationship Id="rId57" Type="http://schemas.openxmlformats.org/officeDocument/2006/relationships/image" Target="../media/image126.png"/><Relationship Id="rId106" Type="http://schemas.openxmlformats.org/officeDocument/2006/relationships/customXml" Target="../ink/ink135.xml"/><Relationship Id="rId127" Type="http://schemas.openxmlformats.org/officeDocument/2006/relationships/image" Target="../media/image161.png"/><Relationship Id="rId10" Type="http://schemas.openxmlformats.org/officeDocument/2006/relationships/customXml" Target="../ink/ink87.xml"/><Relationship Id="rId31" Type="http://schemas.openxmlformats.org/officeDocument/2006/relationships/image" Target="../media/image113.png"/><Relationship Id="rId52" Type="http://schemas.openxmlformats.org/officeDocument/2006/relationships/customXml" Target="../ink/ink108.xml"/><Relationship Id="rId73" Type="http://schemas.openxmlformats.org/officeDocument/2006/relationships/image" Target="../media/image134.png"/><Relationship Id="rId78" Type="http://schemas.openxmlformats.org/officeDocument/2006/relationships/customXml" Target="../ink/ink121.xml"/><Relationship Id="rId94" Type="http://schemas.openxmlformats.org/officeDocument/2006/relationships/customXml" Target="../ink/ink129.xml"/><Relationship Id="rId99" Type="http://schemas.openxmlformats.org/officeDocument/2006/relationships/image" Target="../media/image147.png"/><Relationship Id="rId101" Type="http://schemas.openxmlformats.org/officeDocument/2006/relationships/image" Target="../media/image148.png"/><Relationship Id="rId122" Type="http://schemas.openxmlformats.org/officeDocument/2006/relationships/customXml" Target="../ink/ink143.xml"/><Relationship Id="rId143" Type="http://schemas.openxmlformats.org/officeDocument/2006/relationships/image" Target="../media/image169.png"/><Relationship Id="rId148" Type="http://schemas.openxmlformats.org/officeDocument/2006/relationships/customXml" Target="../ink/ink156.xml"/><Relationship Id="rId4" Type="http://schemas.openxmlformats.org/officeDocument/2006/relationships/customXml" Target="../ink/ink84.xml"/><Relationship Id="rId9" Type="http://schemas.openxmlformats.org/officeDocument/2006/relationships/image" Target="../media/image102.png"/><Relationship Id="rId26" Type="http://schemas.openxmlformats.org/officeDocument/2006/relationships/customXml" Target="../ink/ink95.xml"/><Relationship Id="rId47" Type="http://schemas.openxmlformats.org/officeDocument/2006/relationships/image" Target="../media/image121.png"/><Relationship Id="rId68" Type="http://schemas.openxmlformats.org/officeDocument/2006/relationships/customXml" Target="../ink/ink116.xml"/><Relationship Id="rId89" Type="http://schemas.openxmlformats.org/officeDocument/2006/relationships/image" Target="../media/image142.png"/><Relationship Id="rId112" Type="http://schemas.openxmlformats.org/officeDocument/2006/relationships/customXml" Target="../ink/ink138.xml"/><Relationship Id="rId133" Type="http://schemas.openxmlformats.org/officeDocument/2006/relationships/image" Target="../media/image164.png"/><Relationship Id="rId154" Type="http://schemas.openxmlformats.org/officeDocument/2006/relationships/image" Target="../media/image174.png"/><Relationship Id="rId16" Type="http://schemas.openxmlformats.org/officeDocument/2006/relationships/customXml" Target="../ink/ink90.xml"/><Relationship Id="rId37" Type="http://schemas.openxmlformats.org/officeDocument/2006/relationships/image" Target="../media/image116.png"/><Relationship Id="rId58" Type="http://schemas.openxmlformats.org/officeDocument/2006/relationships/customXml" Target="../ink/ink111.xml"/><Relationship Id="rId79" Type="http://schemas.openxmlformats.org/officeDocument/2006/relationships/image" Target="../media/image137.png"/><Relationship Id="rId102" Type="http://schemas.openxmlformats.org/officeDocument/2006/relationships/customXml" Target="../ink/ink133.xml"/><Relationship Id="rId123" Type="http://schemas.openxmlformats.org/officeDocument/2006/relationships/image" Target="../media/image159.png"/><Relationship Id="rId144" Type="http://schemas.openxmlformats.org/officeDocument/2006/relationships/customXml" Target="../ink/ink154.xml"/><Relationship Id="rId90" Type="http://schemas.openxmlformats.org/officeDocument/2006/relationships/customXml" Target="../ink/ink127.xml"/><Relationship Id="rId27" Type="http://schemas.openxmlformats.org/officeDocument/2006/relationships/image" Target="../media/image111.png"/><Relationship Id="rId48" Type="http://schemas.openxmlformats.org/officeDocument/2006/relationships/customXml" Target="../ink/ink106.xml"/><Relationship Id="rId69" Type="http://schemas.openxmlformats.org/officeDocument/2006/relationships/image" Target="../media/image132.png"/><Relationship Id="rId113" Type="http://schemas.openxmlformats.org/officeDocument/2006/relationships/image" Target="../media/image154.png"/><Relationship Id="rId134" Type="http://schemas.openxmlformats.org/officeDocument/2006/relationships/customXml" Target="../ink/ink149.xml"/></Relationships>
</file>

<file path=ppt/slides/_rels/slide23.xml.rels><?xml version="1.0" encoding="UTF-8" standalone="yes"?>
<Relationships xmlns="http://schemas.openxmlformats.org/package/2006/relationships"><Relationship Id="rId26" Type="http://schemas.openxmlformats.org/officeDocument/2006/relationships/customXml" Target="../ink/ink174.xml"/><Relationship Id="rId21" Type="http://schemas.openxmlformats.org/officeDocument/2006/relationships/image" Target="../media/image187.png"/><Relationship Id="rId42" Type="http://schemas.openxmlformats.org/officeDocument/2006/relationships/customXml" Target="../ink/ink182.xml"/><Relationship Id="rId47" Type="http://schemas.openxmlformats.org/officeDocument/2006/relationships/image" Target="../media/image200.png"/><Relationship Id="rId63" Type="http://schemas.openxmlformats.org/officeDocument/2006/relationships/image" Target="../media/image208.png"/><Relationship Id="rId68" Type="http://schemas.openxmlformats.org/officeDocument/2006/relationships/customXml" Target="../ink/ink195.xml"/><Relationship Id="rId7" Type="http://schemas.openxmlformats.org/officeDocument/2006/relationships/image" Target="../media/image180.png"/><Relationship Id="rId2" Type="http://schemas.openxmlformats.org/officeDocument/2006/relationships/notesSlide" Target="../notesSlides/notesSlide12.xml"/><Relationship Id="rId16" Type="http://schemas.openxmlformats.org/officeDocument/2006/relationships/customXml" Target="../ink/ink169.xml"/><Relationship Id="rId29" Type="http://schemas.openxmlformats.org/officeDocument/2006/relationships/image" Target="../media/image191.png"/><Relationship Id="rId11" Type="http://schemas.openxmlformats.org/officeDocument/2006/relationships/image" Target="../media/image182.png"/><Relationship Id="rId24" Type="http://schemas.openxmlformats.org/officeDocument/2006/relationships/customXml" Target="../ink/ink173.xml"/><Relationship Id="rId32" Type="http://schemas.openxmlformats.org/officeDocument/2006/relationships/customXml" Target="../ink/ink177.xml"/><Relationship Id="rId37" Type="http://schemas.openxmlformats.org/officeDocument/2006/relationships/image" Target="../media/image195.png"/><Relationship Id="rId40" Type="http://schemas.openxmlformats.org/officeDocument/2006/relationships/customXml" Target="../ink/ink181.xml"/><Relationship Id="rId45" Type="http://schemas.openxmlformats.org/officeDocument/2006/relationships/image" Target="../media/image199.png"/><Relationship Id="rId53" Type="http://schemas.openxmlformats.org/officeDocument/2006/relationships/image" Target="../media/image203.png"/><Relationship Id="rId58" Type="http://schemas.openxmlformats.org/officeDocument/2006/relationships/customXml" Target="../ink/ink190.xml"/><Relationship Id="rId66" Type="http://schemas.openxmlformats.org/officeDocument/2006/relationships/customXml" Target="../ink/ink194.xml"/><Relationship Id="rId5" Type="http://schemas.openxmlformats.org/officeDocument/2006/relationships/image" Target="../media/image179.png"/><Relationship Id="rId61" Type="http://schemas.openxmlformats.org/officeDocument/2006/relationships/image" Target="../media/image207.png"/><Relationship Id="rId19" Type="http://schemas.openxmlformats.org/officeDocument/2006/relationships/image" Target="../media/image186.png"/><Relationship Id="rId14" Type="http://schemas.openxmlformats.org/officeDocument/2006/relationships/customXml" Target="../ink/ink168.xml"/><Relationship Id="rId22" Type="http://schemas.openxmlformats.org/officeDocument/2006/relationships/customXml" Target="../ink/ink172.xml"/><Relationship Id="rId27" Type="http://schemas.openxmlformats.org/officeDocument/2006/relationships/image" Target="../media/image190.png"/><Relationship Id="rId30" Type="http://schemas.openxmlformats.org/officeDocument/2006/relationships/customXml" Target="../ink/ink176.xml"/><Relationship Id="rId35" Type="http://schemas.openxmlformats.org/officeDocument/2006/relationships/image" Target="../media/image194.png"/><Relationship Id="rId43" Type="http://schemas.openxmlformats.org/officeDocument/2006/relationships/image" Target="../media/image198.png"/><Relationship Id="rId48" Type="http://schemas.openxmlformats.org/officeDocument/2006/relationships/customXml" Target="../ink/ink185.xml"/><Relationship Id="rId56" Type="http://schemas.openxmlformats.org/officeDocument/2006/relationships/customXml" Target="../ink/ink189.xml"/><Relationship Id="rId64" Type="http://schemas.openxmlformats.org/officeDocument/2006/relationships/customXml" Target="../ink/ink193.xml"/><Relationship Id="rId69" Type="http://schemas.openxmlformats.org/officeDocument/2006/relationships/image" Target="../media/image211.png"/><Relationship Id="rId8" Type="http://schemas.openxmlformats.org/officeDocument/2006/relationships/customXml" Target="../ink/ink165.xml"/><Relationship Id="rId51" Type="http://schemas.openxmlformats.org/officeDocument/2006/relationships/image" Target="../media/image202.png"/><Relationship Id="rId3" Type="http://schemas.openxmlformats.org/officeDocument/2006/relationships/image" Target="../media/image178.png"/><Relationship Id="rId12" Type="http://schemas.openxmlformats.org/officeDocument/2006/relationships/customXml" Target="../ink/ink167.xml"/><Relationship Id="rId17" Type="http://schemas.openxmlformats.org/officeDocument/2006/relationships/image" Target="../media/image185.png"/><Relationship Id="rId25" Type="http://schemas.openxmlformats.org/officeDocument/2006/relationships/image" Target="../media/image189.png"/><Relationship Id="rId33" Type="http://schemas.openxmlformats.org/officeDocument/2006/relationships/image" Target="../media/image193.png"/><Relationship Id="rId38" Type="http://schemas.openxmlformats.org/officeDocument/2006/relationships/customXml" Target="../ink/ink180.xml"/><Relationship Id="rId46" Type="http://schemas.openxmlformats.org/officeDocument/2006/relationships/customXml" Target="../ink/ink184.xml"/><Relationship Id="rId59" Type="http://schemas.openxmlformats.org/officeDocument/2006/relationships/image" Target="../media/image206.png"/><Relationship Id="rId67" Type="http://schemas.openxmlformats.org/officeDocument/2006/relationships/image" Target="../media/image210.png"/><Relationship Id="rId20" Type="http://schemas.openxmlformats.org/officeDocument/2006/relationships/customXml" Target="../ink/ink171.xml"/><Relationship Id="rId41" Type="http://schemas.openxmlformats.org/officeDocument/2006/relationships/image" Target="../media/image197.png"/><Relationship Id="rId54" Type="http://schemas.openxmlformats.org/officeDocument/2006/relationships/customXml" Target="../ink/ink188.xml"/><Relationship Id="rId62" Type="http://schemas.openxmlformats.org/officeDocument/2006/relationships/customXml" Target="../ink/ink192.xml"/><Relationship Id="rId1" Type="http://schemas.openxmlformats.org/officeDocument/2006/relationships/slideLayout" Target="../slideLayouts/slideLayout3.xml"/><Relationship Id="rId6" Type="http://schemas.openxmlformats.org/officeDocument/2006/relationships/customXml" Target="../ink/ink164.xml"/><Relationship Id="rId15" Type="http://schemas.openxmlformats.org/officeDocument/2006/relationships/image" Target="../media/image184.png"/><Relationship Id="rId23" Type="http://schemas.openxmlformats.org/officeDocument/2006/relationships/image" Target="../media/image188.png"/><Relationship Id="rId28" Type="http://schemas.openxmlformats.org/officeDocument/2006/relationships/customXml" Target="../ink/ink175.xml"/><Relationship Id="rId36" Type="http://schemas.openxmlformats.org/officeDocument/2006/relationships/customXml" Target="../ink/ink179.xml"/><Relationship Id="rId49" Type="http://schemas.openxmlformats.org/officeDocument/2006/relationships/image" Target="../media/image201.png"/><Relationship Id="rId57" Type="http://schemas.openxmlformats.org/officeDocument/2006/relationships/image" Target="../media/image205.png"/><Relationship Id="rId10" Type="http://schemas.openxmlformats.org/officeDocument/2006/relationships/customXml" Target="../ink/ink166.xml"/><Relationship Id="rId31" Type="http://schemas.openxmlformats.org/officeDocument/2006/relationships/image" Target="../media/image192.png"/><Relationship Id="rId44" Type="http://schemas.openxmlformats.org/officeDocument/2006/relationships/customXml" Target="../ink/ink183.xml"/><Relationship Id="rId52" Type="http://schemas.openxmlformats.org/officeDocument/2006/relationships/customXml" Target="../ink/ink187.xml"/><Relationship Id="rId60" Type="http://schemas.openxmlformats.org/officeDocument/2006/relationships/customXml" Target="../ink/ink191.xml"/><Relationship Id="rId65" Type="http://schemas.openxmlformats.org/officeDocument/2006/relationships/image" Target="../media/image209.png"/><Relationship Id="rId4" Type="http://schemas.openxmlformats.org/officeDocument/2006/relationships/customXml" Target="../ink/ink163.xml"/><Relationship Id="rId9" Type="http://schemas.openxmlformats.org/officeDocument/2006/relationships/image" Target="../media/image181.png"/><Relationship Id="rId13" Type="http://schemas.openxmlformats.org/officeDocument/2006/relationships/image" Target="../media/image183.png"/><Relationship Id="rId18" Type="http://schemas.openxmlformats.org/officeDocument/2006/relationships/customXml" Target="../ink/ink170.xml"/><Relationship Id="rId39" Type="http://schemas.openxmlformats.org/officeDocument/2006/relationships/image" Target="../media/image196.png"/><Relationship Id="rId34" Type="http://schemas.openxmlformats.org/officeDocument/2006/relationships/customXml" Target="../ink/ink178.xml"/><Relationship Id="rId50" Type="http://schemas.openxmlformats.org/officeDocument/2006/relationships/customXml" Target="../ink/ink186.xml"/><Relationship Id="rId55" Type="http://schemas.openxmlformats.org/officeDocument/2006/relationships/image" Target="../media/image204.png"/></Relationships>
</file>

<file path=ppt/slides/_rels/slide24.xml.rels><?xml version="1.0" encoding="UTF-8" standalone="yes"?>
<Relationships xmlns="http://schemas.openxmlformats.org/package/2006/relationships"><Relationship Id="rId13" Type="http://schemas.openxmlformats.org/officeDocument/2006/relationships/image" Target="../media/image217.png"/><Relationship Id="rId18" Type="http://schemas.openxmlformats.org/officeDocument/2006/relationships/customXml" Target="../ink/ink203.xml"/><Relationship Id="rId26" Type="http://schemas.openxmlformats.org/officeDocument/2006/relationships/customXml" Target="../ink/ink207.xml"/><Relationship Id="rId39" Type="http://schemas.openxmlformats.org/officeDocument/2006/relationships/image" Target="../media/image232.png"/><Relationship Id="rId21" Type="http://schemas.openxmlformats.org/officeDocument/2006/relationships/image" Target="../media/image222.png"/><Relationship Id="rId34" Type="http://schemas.openxmlformats.org/officeDocument/2006/relationships/customXml" Target="../ink/ink211.xml"/><Relationship Id="rId42" Type="http://schemas.openxmlformats.org/officeDocument/2006/relationships/customXml" Target="../ink/ink215.xml"/><Relationship Id="rId47" Type="http://schemas.openxmlformats.org/officeDocument/2006/relationships/image" Target="../media/image236.png"/><Relationship Id="rId50" Type="http://schemas.openxmlformats.org/officeDocument/2006/relationships/customXml" Target="../ink/ink219.xml"/><Relationship Id="rId55" Type="http://schemas.openxmlformats.org/officeDocument/2006/relationships/image" Target="../media/image240.png"/><Relationship Id="rId7" Type="http://schemas.openxmlformats.org/officeDocument/2006/relationships/image" Target="../media/image214.png"/><Relationship Id="rId2" Type="http://schemas.openxmlformats.org/officeDocument/2006/relationships/notesSlide" Target="../notesSlides/notesSlide13.xml"/><Relationship Id="rId16" Type="http://schemas.openxmlformats.org/officeDocument/2006/relationships/customXml" Target="../ink/ink202.xml"/><Relationship Id="rId29" Type="http://schemas.openxmlformats.org/officeDocument/2006/relationships/image" Target="../media/image226.png"/><Relationship Id="rId11" Type="http://schemas.openxmlformats.org/officeDocument/2006/relationships/image" Target="../media/image216.png"/><Relationship Id="rId24" Type="http://schemas.openxmlformats.org/officeDocument/2006/relationships/customXml" Target="../ink/ink206.xml"/><Relationship Id="rId32" Type="http://schemas.openxmlformats.org/officeDocument/2006/relationships/customXml" Target="../ink/ink210.xml"/><Relationship Id="rId37" Type="http://schemas.openxmlformats.org/officeDocument/2006/relationships/image" Target="../media/image231.png"/><Relationship Id="rId40" Type="http://schemas.openxmlformats.org/officeDocument/2006/relationships/customXml" Target="../ink/ink214.xml"/><Relationship Id="rId45" Type="http://schemas.openxmlformats.org/officeDocument/2006/relationships/image" Target="../media/image235.png"/><Relationship Id="rId53" Type="http://schemas.openxmlformats.org/officeDocument/2006/relationships/image" Target="../media/image239.png"/><Relationship Id="rId5" Type="http://schemas.openxmlformats.org/officeDocument/2006/relationships/image" Target="../media/image213.png"/><Relationship Id="rId19" Type="http://schemas.openxmlformats.org/officeDocument/2006/relationships/image" Target="../media/image221.png"/><Relationship Id="rId4" Type="http://schemas.openxmlformats.org/officeDocument/2006/relationships/customXml" Target="../ink/ink196.xml"/><Relationship Id="rId9" Type="http://schemas.openxmlformats.org/officeDocument/2006/relationships/image" Target="../media/image215.png"/><Relationship Id="rId14" Type="http://schemas.openxmlformats.org/officeDocument/2006/relationships/customXml" Target="../ink/ink201.xml"/><Relationship Id="rId22" Type="http://schemas.openxmlformats.org/officeDocument/2006/relationships/customXml" Target="../ink/ink205.xml"/><Relationship Id="rId27" Type="http://schemas.openxmlformats.org/officeDocument/2006/relationships/image" Target="../media/image225.png"/><Relationship Id="rId30" Type="http://schemas.openxmlformats.org/officeDocument/2006/relationships/customXml" Target="../ink/ink209.xml"/><Relationship Id="rId35" Type="http://schemas.openxmlformats.org/officeDocument/2006/relationships/image" Target="../media/image229.png"/><Relationship Id="rId43" Type="http://schemas.openxmlformats.org/officeDocument/2006/relationships/image" Target="../media/image234.png"/><Relationship Id="rId48" Type="http://schemas.openxmlformats.org/officeDocument/2006/relationships/customXml" Target="../ink/ink218.xml"/><Relationship Id="rId56" Type="http://schemas.openxmlformats.org/officeDocument/2006/relationships/customXml" Target="../ink/ink222.xml"/><Relationship Id="rId8" Type="http://schemas.openxmlformats.org/officeDocument/2006/relationships/customXml" Target="../ink/ink198.xml"/><Relationship Id="rId51" Type="http://schemas.openxmlformats.org/officeDocument/2006/relationships/image" Target="../media/image238.png"/><Relationship Id="rId3" Type="http://schemas.openxmlformats.org/officeDocument/2006/relationships/image" Target="../media/image212.png"/><Relationship Id="rId12" Type="http://schemas.openxmlformats.org/officeDocument/2006/relationships/customXml" Target="../ink/ink200.xml"/><Relationship Id="rId17" Type="http://schemas.openxmlformats.org/officeDocument/2006/relationships/image" Target="../media/image219.png"/><Relationship Id="rId25" Type="http://schemas.openxmlformats.org/officeDocument/2006/relationships/image" Target="../media/image224.png"/><Relationship Id="rId33" Type="http://schemas.openxmlformats.org/officeDocument/2006/relationships/image" Target="../media/image228.png"/><Relationship Id="rId38" Type="http://schemas.openxmlformats.org/officeDocument/2006/relationships/customXml" Target="../ink/ink213.xml"/><Relationship Id="rId46" Type="http://schemas.openxmlformats.org/officeDocument/2006/relationships/customXml" Target="../ink/ink217.xml"/><Relationship Id="rId20" Type="http://schemas.openxmlformats.org/officeDocument/2006/relationships/customXml" Target="../ink/ink204.xml"/><Relationship Id="rId41" Type="http://schemas.openxmlformats.org/officeDocument/2006/relationships/image" Target="../media/image233.png"/><Relationship Id="rId54" Type="http://schemas.openxmlformats.org/officeDocument/2006/relationships/customXml" Target="../ink/ink221.xml"/><Relationship Id="rId1" Type="http://schemas.openxmlformats.org/officeDocument/2006/relationships/slideLayout" Target="../slideLayouts/slideLayout3.xml"/><Relationship Id="rId6" Type="http://schemas.openxmlformats.org/officeDocument/2006/relationships/customXml" Target="../ink/ink197.xml"/><Relationship Id="rId15" Type="http://schemas.openxmlformats.org/officeDocument/2006/relationships/image" Target="../media/image218.png"/><Relationship Id="rId23" Type="http://schemas.openxmlformats.org/officeDocument/2006/relationships/image" Target="../media/image223.png"/><Relationship Id="rId28" Type="http://schemas.openxmlformats.org/officeDocument/2006/relationships/customXml" Target="../ink/ink208.xml"/><Relationship Id="rId36" Type="http://schemas.openxmlformats.org/officeDocument/2006/relationships/customXml" Target="../ink/ink212.xml"/><Relationship Id="rId49" Type="http://schemas.openxmlformats.org/officeDocument/2006/relationships/image" Target="../media/image237.png"/><Relationship Id="rId57" Type="http://schemas.openxmlformats.org/officeDocument/2006/relationships/image" Target="../media/image241.png"/><Relationship Id="rId10" Type="http://schemas.openxmlformats.org/officeDocument/2006/relationships/customXml" Target="../ink/ink199.xml"/><Relationship Id="rId31" Type="http://schemas.openxmlformats.org/officeDocument/2006/relationships/image" Target="../media/image227.png"/><Relationship Id="rId44" Type="http://schemas.openxmlformats.org/officeDocument/2006/relationships/customXml" Target="../ink/ink216.xml"/><Relationship Id="rId52" Type="http://schemas.openxmlformats.org/officeDocument/2006/relationships/customXml" Target="../ink/ink220.xml"/></Relationships>
</file>

<file path=ppt/slides/_rels/slide25.xml.rels><?xml version="1.0" encoding="UTF-8" standalone="yes"?>
<Relationships xmlns="http://schemas.openxmlformats.org/package/2006/relationships"><Relationship Id="rId8" Type="http://schemas.openxmlformats.org/officeDocument/2006/relationships/customXml" Target="../ink/ink223.xml"/><Relationship Id="rId3" Type="http://schemas.openxmlformats.org/officeDocument/2006/relationships/slideLayout" Target="../slideLayouts/slideLayout5.xml"/><Relationship Id="rId7" Type="http://schemas.openxmlformats.org/officeDocument/2006/relationships/image" Target="../media/image24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notesSlide" Target="../notesSlides/notesSlide14.xml"/><Relationship Id="rId9" Type="http://schemas.openxmlformats.org/officeDocument/2006/relationships/image" Target="../media/image245.png"/></Relationships>
</file>

<file path=ppt/slides/_rels/slide26.xml.rels><?xml version="1.0" encoding="UTF-8" standalone="yes"?>
<Relationships xmlns="http://schemas.openxmlformats.org/package/2006/relationships"><Relationship Id="rId117" Type="http://schemas.openxmlformats.org/officeDocument/2006/relationships/image" Target="../media/image300.png"/><Relationship Id="rId21" Type="http://schemas.openxmlformats.org/officeDocument/2006/relationships/image" Target="../media/image253.png"/><Relationship Id="rId42" Type="http://schemas.openxmlformats.org/officeDocument/2006/relationships/customXml" Target="../ink/ink241.xml"/><Relationship Id="rId63" Type="http://schemas.openxmlformats.org/officeDocument/2006/relationships/image" Target="../media/image273.png"/><Relationship Id="rId84" Type="http://schemas.openxmlformats.org/officeDocument/2006/relationships/customXml" Target="../ink/ink262.xml"/><Relationship Id="rId138" Type="http://schemas.openxmlformats.org/officeDocument/2006/relationships/customXml" Target="../ink/ink289.xml"/><Relationship Id="rId159" Type="http://schemas.openxmlformats.org/officeDocument/2006/relationships/image" Target="../media/image321.png"/><Relationship Id="rId170" Type="http://schemas.openxmlformats.org/officeDocument/2006/relationships/customXml" Target="../ink/ink305.xml"/><Relationship Id="rId107" Type="http://schemas.openxmlformats.org/officeDocument/2006/relationships/image" Target="../media/image295.png"/><Relationship Id="rId11" Type="http://schemas.openxmlformats.org/officeDocument/2006/relationships/image" Target="../media/image248.png"/><Relationship Id="rId32" Type="http://schemas.openxmlformats.org/officeDocument/2006/relationships/customXml" Target="../ink/ink236.xml"/><Relationship Id="rId53" Type="http://schemas.openxmlformats.org/officeDocument/2006/relationships/image" Target="../media/image268.png"/><Relationship Id="rId74" Type="http://schemas.openxmlformats.org/officeDocument/2006/relationships/customXml" Target="../ink/ink257.xml"/><Relationship Id="rId128" Type="http://schemas.openxmlformats.org/officeDocument/2006/relationships/customXml" Target="../ink/ink284.xml"/><Relationship Id="rId149" Type="http://schemas.openxmlformats.org/officeDocument/2006/relationships/image" Target="../media/image316.png"/><Relationship Id="rId5" Type="http://schemas.openxmlformats.org/officeDocument/2006/relationships/image" Target="../media/image242.png"/><Relationship Id="rId95" Type="http://schemas.openxmlformats.org/officeDocument/2006/relationships/image" Target="../media/image289.png"/><Relationship Id="rId160" Type="http://schemas.openxmlformats.org/officeDocument/2006/relationships/customXml" Target="../ink/ink300.xml"/><Relationship Id="rId22" Type="http://schemas.openxmlformats.org/officeDocument/2006/relationships/customXml" Target="../ink/ink231.xml"/><Relationship Id="rId43" Type="http://schemas.openxmlformats.org/officeDocument/2006/relationships/image" Target="../media/image263.png"/><Relationship Id="rId64" Type="http://schemas.openxmlformats.org/officeDocument/2006/relationships/customXml" Target="../ink/ink252.xml"/><Relationship Id="rId118" Type="http://schemas.openxmlformats.org/officeDocument/2006/relationships/customXml" Target="../ink/ink279.xml"/><Relationship Id="rId139" Type="http://schemas.openxmlformats.org/officeDocument/2006/relationships/image" Target="../media/image311.png"/><Relationship Id="rId85" Type="http://schemas.openxmlformats.org/officeDocument/2006/relationships/image" Target="../media/image284.png"/><Relationship Id="rId150" Type="http://schemas.openxmlformats.org/officeDocument/2006/relationships/customXml" Target="../ink/ink295.xml"/><Relationship Id="rId171" Type="http://schemas.openxmlformats.org/officeDocument/2006/relationships/image" Target="../media/image327.png"/><Relationship Id="rId12" Type="http://schemas.openxmlformats.org/officeDocument/2006/relationships/customXml" Target="../ink/ink226.xml"/><Relationship Id="rId33" Type="http://schemas.openxmlformats.org/officeDocument/2006/relationships/image" Target="../media/image259.png"/><Relationship Id="rId108" Type="http://schemas.openxmlformats.org/officeDocument/2006/relationships/customXml" Target="../ink/ink274.xml"/><Relationship Id="rId129" Type="http://schemas.openxmlformats.org/officeDocument/2006/relationships/image" Target="../media/image306.png"/><Relationship Id="rId54" Type="http://schemas.openxmlformats.org/officeDocument/2006/relationships/customXml" Target="../ink/ink247.xml"/><Relationship Id="rId70" Type="http://schemas.openxmlformats.org/officeDocument/2006/relationships/customXml" Target="../ink/ink255.xml"/><Relationship Id="rId75" Type="http://schemas.openxmlformats.org/officeDocument/2006/relationships/image" Target="../media/image279.png"/><Relationship Id="rId91" Type="http://schemas.openxmlformats.org/officeDocument/2006/relationships/image" Target="../media/image287.png"/><Relationship Id="rId96" Type="http://schemas.openxmlformats.org/officeDocument/2006/relationships/customXml" Target="../ink/ink268.xml"/><Relationship Id="rId140" Type="http://schemas.openxmlformats.org/officeDocument/2006/relationships/customXml" Target="../ink/ink290.xml"/><Relationship Id="rId145" Type="http://schemas.openxmlformats.org/officeDocument/2006/relationships/image" Target="../media/image314.png"/><Relationship Id="rId161" Type="http://schemas.openxmlformats.org/officeDocument/2006/relationships/image" Target="../media/image322.png"/><Relationship Id="rId166" Type="http://schemas.openxmlformats.org/officeDocument/2006/relationships/customXml" Target="../ink/ink303.xml"/><Relationship Id="rId1" Type="http://schemas.microsoft.com/office/2007/relationships/media" Target="../media/media1.mp4"/><Relationship Id="rId6" Type="http://schemas.openxmlformats.org/officeDocument/2006/relationships/image" Target="../media/image243.png"/><Relationship Id="rId23" Type="http://schemas.openxmlformats.org/officeDocument/2006/relationships/image" Target="../media/image254.png"/><Relationship Id="rId28" Type="http://schemas.openxmlformats.org/officeDocument/2006/relationships/customXml" Target="../ink/ink234.xml"/><Relationship Id="rId49" Type="http://schemas.openxmlformats.org/officeDocument/2006/relationships/image" Target="../media/image266.png"/><Relationship Id="rId114" Type="http://schemas.openxmlformats.org/officeDocument/2006/relationships/customXml" Target="../ink/ink277.xml"/><Relationship Id="rId119" Type="http://schemas.openxmlformats.org/officeDocument/2006/relationships/image" Target="../media/image301.png"/><Relationship Id="rId44" Type="http://schemas.openxmlformats.org/officeDocument/2006/relationships/customXml" Target="../ink/ink242.xml"/><Relationship Id="rId60" Type="http://schemas.openxmlformats.org/officeDocument/2006/relationships/customXml" Target="../ink/ink250.xml"/><Relationship Id="rId65" Type="http://schemas.openxmlformats.org/officeDocument/2006/relationships/image" Target="../media/image274.png"/><Relationship Id="rId81" Type="http://schemas.openxmlformats.org/officeDocument/2006/relationships/image" Target="../media/image282.png"/><Relationship Id="rId86" Type="http://schemas.openxmlformats.org/officeDocument/2006/relationships/customXml" Target="../ink/ink263.xml"/><Relationship Id="rId130" Type="http://schemas.openxmlformats.org/officeDocument/2006/relationships/customXml" Target="../ink/ink285.xml"/><Relationship Id="rId135" Type="http://schemas.openxmlformats.org/officeDocument/2006/relationships/image" Target="../media/image309.png"/><Relationship Id="rId151" Type="http://schemas.openxmlformats.org/officeDocument/2006/relationships/image" Target="../media/image317.png"/><Relationship Id="rId156" Type="http://schemas.openxmlformats.org/officeDocument/2006/relationships/customXml" Target="../ink/ink298.xml"/><Relationship Id="rId13" Type="http://schemas.openxmlformats.org/officeDocument/2006/relationships/image" Target="../media/image249.png"/><Relationship Id="rId18" Type="http://schemas.openxmlformats.org/officeDocument/2006/relationships/customXml" Target="../ink/ink229.xml"/><Relationship Id="rId39" Type="http://schemas.openxmlformats.org/officeDocument/2006/relationships/image" Target="../media/image261.png"/><Relationship Id="rId109" Type="http://schemas.openxmlformats.org/officeDocument/2006/relationships/image" Target="../media/image296.png"/><Relationship Id="rId34" Type="http://schemas.openxmlformats.org/officeDocument/2006/relationships/customXml" Target="../ink/ink237.xml"/><Relationship Id="rId50" Type="http://schemas.openxmlformats.org/officeDocument/2006/relationships/customXml" Target="../ink/ink245.xml"/><Relationship Id="rId55" Type="http://schemas.openxmlformats.org/officeDocument/2006/relationships/image" Target="../media/image269.png"/><Relationship Id="rId76" Type="http://schemas.openxmlformats.org/officeDocument/2006/relationships/customXml" Target="../ink/ink258.xml"/><Relationship Id="rId97" Type="http://schemas.openxmlformats.org/officeDocument/2006/relationships/image" Target="../media/image290.png"/><Relationship Id="rId104" Type="http://schemas.openxmlformats.org/officeDocument/2006/relationships/customXml" Target="../ink/ink272.xml"/><Relationship Id="rId120" Type="http://schemas.openxmlformats.org/officeDocument/2006/relationships/customXml" Target="../ink/ink280.xml"/><Relationship Id="rId125" Type="http://schemas.openxmlformats.org/officeDocument/2006/relationships/image" Target="../media/image304.png"/><Relationship Id="rId141" Type="http://schemas.openxmlformats.org/officeDocument/2006/relationships/image" Target="../media/image312.png"/><Relationship Id="rId146" Type="http://schemas.openxmlformats.org/officeDocument/2006/relationships/customXml" Target="../ink/ink293.xml"/><Relationship Id="rId167" Type="http://schemas.openxmlformats.org/officeDocument/2006/relationships/image" Target="../media/image325.png"/><Relationship Id="rId7" Type="http://schemas.openxmlformats.org/officeDocument/2006/relationships/image" Target="../media/image246.png"/><Relationship Id="rId71" Type="http://schemas.openxmlformats.org/officeDocument/2006/relationships/image" Target="../media/image277.png"/><Relationship Id="rId92" Type="http://schemas.openxmlformats.org/officeDocument/2006/relationships/customXml" Target="../ink/ink266.xml"/><Relationship Id="rId162" Type="http://schemas.openxmlformats.org/officeDocument/2006/relationships/customXml" Target="../ink/ink301.xml"/><Relationship Id="rId2" Type="http://schemas.openxmlformats.org/officeDocument/2006/relationships/video" Target="../media/media1.mp4"/><Relationship Id="rId29" Type="http://schemas.openxmlformats.org/officeDocument/2006/relationships/image" Target="../media/image257.png"/><Relationship Id="rId24" Type="http://schemas.openxmlformats.org/officeDocument/2006/relationships/customXml" Target="../ink/ink232.xml"/><Relationship Id="rId40" Type="http://schemas.openxmlformats.org/officeDocument/2006/relationships/customXml" Target="../ink/ink240.xml"/><Relationship Id="rId45" Type="http://schemas.openxmlformats.org/officeDocument/2006/relationships/image" Target="../media/image264.png"/><Relationship Id="rId66" Type="http://schemas.openxmlformats.org/officeDocument/2006/relationships/customXml" Target="../ink/ink253.xml"/><Relationship Id="rId87" Type="http://schemas.openxmlformats.org/officeDocument/2006/relationships/image" Target="../media/image285.png"/><Relationship Id="rId110" Type="http://schemas.openxmlformats.org/officeDocument/2006/relationships/customXml" Target="../ink/ink275.xml"/><Relationship Id="rId115" Type="http://schemas.openxmlformats.org/officeDocument/2006/relationships/image" Target="../media/image299.png"/><Relationship Id="rId131" Type="http://schemas.openxmlformats.org/officeDocument/2006/relationships/image" Target="../media/image307.png"/><Relationship Id="rId136" Type="http://schemas.openxmlformats.org/officeDocument/2006/relationships/customXml" Target="../ink/ink288.xml"/><Relationship Id="rId157" Type="http://schemas.openxmlformats.org/officeDocument/2006/relationships/image" Target="../media/image320.png"/><Relationship Id="rId61" Type="http://schemas.openxmlformats.org/officeDocument/2006/relationships/image" Target="../media/image272.png"/><Relationship Id="rId82" Type="http://schemas.openxmlformats.org/officeDocument/2006/relationships/customXml" Target="../ink/ink261.xml"/><Relationship Id="rId152" Type="http://schemas.openxmlformats.org/officeDocument/2006/relationships/customXml" Target="../ink/ink296.xml"/><Relationship Id="rId19" Type="http://schemas.openxmlformats.org/officeDocument/2006/relationships/image" Target="../media/image252.png"/><Relationship Id="rId14" Type="http://schemas.openxmlformats.org/officeDocument/2006/relationships/customXml" Target="../ink/ink227.xml"/><Relationship Id="rId30" Type="http://schemas.openxmlformats.org/officeDocument/2006/relationships/customXml" Target="../ink/ink235.xml"/><Relationship Id="rId35" Type="http://schemas.openxmlformats.org/officeDocument/2006/relationships/image" Target="../media/image156.png"/><Relationship Id="rId56" Type="http://schemas.openxmlformats.org/officeDocument/2006/relationships/customXml" Target="../ink/ink248.xml"/><Relationship Id="rId77" Type="http://schemas.openxmlformats.org/officeDocument/2006/relationships/image" Target="../media/image280.png"/><Relationship Id="rId100" Type="http://schemas.openxmlformats.org/officeDocument/2006/relationships/customXml" Target="../ink/ink270.xml"/><Relationship Id="rId105" Type="http://schemas.openxmlformats.org/officeDocument/2006/relationships/image" Target="../media/image294.png"/><Relationship Id="rId126" Type="http://schemas.openxmlformats.org/officeDocument/2006/relationships/customXml" Target="../ink/ink283.xml"/><Relationship Id="rId147" Type="http://schemas.openxmlformats.org/officeDocument/2006/relationships/image" Target="../media/image315.png"/><Relationship Id="rId168" Type="http://schemas.openxmlformats.org/officeDocument/2006/relationships/customXml" Target="../ink/ink304.xml"/><Relationship Id="rId8" Type="http://schemas.openxmlformats.org/officeDocument/2006/relationships/customXml" Target="../ink/ink224.xml"/><Relationship Id="rId51" Type="http://schemas.openxmlformats.org/officeDocument/2006/relationships/image" Target="../media/image267.png"/><Relationship Id="rId72" Type="http://schemas.openxmlformats.org/officeDocument/2006/relationships/customXml" Target="../ink/ink256.xml"/><Relationship Id="rId93" Type="http://schemas.openxmlformats.org/officeDocument/2006/relationships/image" Target="../media/image288.png"/><Relationship Id="rId98" Type="http://schemas.openxmlformats.org/officeDocument/2006/relationships/customXml" Target="../ink/ink269.xml"/><Relationship Id="rId121" Type="http://schemas.openxmlformats.org/officeDocument/2006/relationships/image" Target="../media/image302.png"/><Relationship Id="rId142" Type="http://schemas.openxmlformats.org/officeDocument/2006/relationships/customXml" Target="../ink/ink291.xml"/><Relationship Id="rId163" Type="http://schemas.openxmlformats.org/officeDocument/2006/relationships/image" Target="../media/image323.png"/><Relationship Id="rId3" Type="http://schemas.openxmlformats.org/officeDocument/2006/relationships/slideLayout" Target="../slideLayouts/slideLayout5.xml"/><Relationship Id="rId25" Type="http://schemas.openxmlformats.org/officeDocument/2006/relationships/image" Target="../media/image255.png"/><Relationship Id="rId46" Type="http://schemas.openxmlformats.org/officeDocument/2006/relationships/customXml" Target="../ink/ink243.xml"/><Relationship Id="rId67" Type="http://schemas.openxmlformats.org/officeDocument/2006/relationships/image" Target="../media/image275.png"/><Relationship Id="rId116" Type="http://schemas.openxmlformats.org/officeDocument/2006/relationships/customXml" Target="../ink/ink278.xml"/><Relationship Id="rId137" Type="http://schemas.openxmlformats.org/officeDocument/2006/relationships/image" Target="../media/image310.png"/><Relationship Id="rId158" Type="http://schemas.openxmlformats.org/officeDocument/2006/relationships/customXml" Target="../ink/ink299.xml"/><Relationship Id="rId20" Type="http://schemas.openxmlformats.org/officeDocument/2006/relationships/customXml" Target="../ink/ink230.xml"/><Relationship Id="rId41" Type="http://schemas.openxmlformats.org/officeDocument/2006/relationships/image" Target="../media/image262.png"/><Relationship Id="rId62" Type="http://schemas.openxmlformats.org/officeDocument/2006/relationships/customXml" Target="../ink/ink251.xml"/><Relationship Id="rId83" Type="http://schemas.openxmlformats.org/officeDocument/2006/relationships/image" Target="../media/image283.png"/><Relationship Id="rId88" Type="http://schemas.openxmlformats.org/officeDocument/2006/relationships/customXml" Target="../ink/ink264.xml"/><Relationship Id="rId111" Type="http://schemas.openxmlformats.org/officeDocument/2006/relationships/image" Target="../media/image297.png"/><Relationship Id="rId132" Type="http://schemas.openxmlformats.org/officeDocument/2006/relationships/customXml" Target="../ink/ink286.xml"/><Relationship Id="rId153" Type="http://schemas.openxmlformats.org/officeDocument/2006/relationships/image" Target="../media/image318.png"/><Relationship Id="rId15" Type="http://schemas.openxmlformats.org/officeDocument/2006/relationships/image" Target="../media/image250.png"/><Relationship Id="rId36" Type="http://schemas.openxmlformats.org/officeDocument/2006/relationships/customXml" Target="../ink/ink238.xml"/><Relationship Id="rId57" Type="http://schemas.openxmlformats.org/officeDocument/2006/relationships/image" Target="../media/image270.png"/><Relationship Id="rId106" Type="http://schemas.openxmlformats.org/officeDocument/2006/relationships/customXml" Target="../ink/ink273.xml"/><Relationship Id="rId127" Type="http://schemas.openxmlformats.org/officeDocument/2006/relationships/image" Target="../media/image305.png"/><Relationship Id="rId10" Type="http://schemas.openxmlformats.org/officeDocument/2006/relationships/customXml" Target="../ink/ink225.xml"/><Relationship Id="rId31" Type="http://schemas.openxmlformats.org/officeDocument/2006/relationships/image" Target="../media/image258.png"/><Relationship Id="rId52" Type="http://schemas.openxmlformats.org/officeDocument/2006/relationships/customXml" Target="../ink/ink246.xml"/><Relationship Id="rId73" Type="http://schemas.openxmlformats.org/officeDocument/2006/relationships/image" Target="../media/image278.png"/><Relationship Id="rId78" Type="http://schemas.openxmlformats.org/officeDocument/2006/relationships/customXml" Target="../ink/ink259.xml"/><Relationship Id="rId94" Type="http://schemas.openxmlformats.org/officeDocument/2006/relationships/customXml" Target="../ink/ink267.xml"/><Relationship Id="rId99" Type="http://schemas.openxmlformats.org/officeDocument/2006/relationships/image" Target="../media/image291.png"/><Relationship Id="rId101" Type="http://schemas.openxmlformats.org/officeDocument/2006/relationships/image" Target="../media/image292.png"/><Relationship Id="rId122" Type="http://schemas.openxmlformats.org/officeDocument/2006/relationships/customXml" Target="../ink/ink281.xml"/><Relationship Id="rId143" Type="http://schemas.openxmlformats.org/officeDocument/2006/relationships/image" Target="../media/image313.png"/><Relationship Id="rId148" Type="http://schemas.openxmlformats.org/officeDocument/2006/relationships/customXml" Target="../ink/ink294.xml"/><Relationship Id="rId164" Type="http://schemas.openxmlformats.org/officeDocument/2006/relationships/customXml" Target="../ink/ink302.xml"/><Relationship Id="rId169" Type="http://schemas.openxmlformats.org/officeDocument/2006/relationships/image" Target="../media/image326.png"/><Relationship Id="rId4" Type="http://schemas.openxmlformats.org/officeDocument/2006/relationships/notesSlide" Target="../notesSlides/notesSlide15.xml"/><Relationship Id="rId9" Type="http://schemas.openxmlformats.org/officeDocument/2006/relationships/image" Target="../media/image247.png"/><Relationship Id="rId26" Type="http://schemas.openxmlformats.org/officeDocument/2006/relationships/customXml" Target="../ink/ink233.xml"/><Relationship Id="rId47" Type="http://schemas.openxmlformats.org/officeDocument/2006/relationships/image" Target="../media/image265.png"/><Relationship Id="rId68" Type="http://schemas.openxmlformats.org/officeDocument/2006/relationships/customXml" Target="../ink/ink254.xml"/><Relationship Id="rId89" Type="http://schemas.openxmlformats.org/officeDocument/2006/relationships/image" Target="../media/image286.png"/><Relationship Id="rId112" Type="http://schemas.openxmlformats.org/officeDocument/2006/relationships/customXml" Target="../ink/ink276.xml"/><Relationship Id="rId133" Type="http://schemas.openxmlformats.org/officeDocument/2006/relationships/image" Target="../media/image308.png"/><Relationship Id="rId154" Type="http://schemas.openxmlformats.org/officeDocument/2006/relationships/customXml" Target="../ink/ink297.xml"/><Relationship Id="rId16" Type="http://schemas.openxmlformats.org/officeDocument/2006/relationships/customXml" Target="../ink/ink228.xml"/><Relationship Id="rId37" Type="http://schemas.openxmlformats.org/officeDocument/2006/relationships/image" Target="../media/image260.png"/><Relationship Id="rId58" Type="http://schemas.openxmlformats.org/officeDocument/2006/relationships/customXml" Target="../ink/ink249.xml"/><Relationship Id="rId79" Type="http://schemas.openxmlformats.org/officeDocument/2006/relationships/image" Target="../media/image281.png"/><Relationship Id="rId102" Type="http://schemas.openxmlformats.org/officeDocument/2006/relationships/customXml" Target="../ink/ink271.xml"/><Relationship Id="rId123" Type="http://schemas.openxmlformats.org/officeDocument/2006/relationships/image" Target="../media/image303.png"/><Relationship Id="rId144" Type="http://schemas.openxmlformats.org/officeDocument/2006/relationships/customXml" Target="../ink/ink292.xml"/><Relationship Id="rId90" Type="http://schemas.openxmlformats.org/officeDocument/2006/relationships/customXml" Target="../ink/ink265.xml"/><Relationship Id="rId165" Type="http://schemas.openxmlformats.org/officeDocument/2006/relationships/image" Target="../media/image324.png"/><Relationship Id="rId27" Type="http://schemas.openxmlformats.org/officeDocument/2006/relationships/image" Target="../media/image256.png"/><Relationship Id="rId48" Type="http://schemas.openxmlformats.org/officeDocument/2006/relationships/customXml" Target="../ink/ink244.xml"/><Relationship Id="rId69" Type="http://schemas.openxmlformats.org/officeDocument/2006/relationships/image" Target="../media/image276.png"/><Relationship Id="rId113" Type="http://schemas.openxmlformats.org/officeDocument/2006/relationships/image" Target="../media/image298.png"/><Relationship Id="rId134" Type="http://schemas.openxmlformats.org/officeDocument/2006/relationships/customXml" Target="../ink/ink287.xml"/><Relationship Id="rId80" Type="http://schemas.openxmlformats.org/officeDocument/2006/relationships/customXml" Target="../ink/ink260.xml"/><Relationship Id="rId155" Type="http://schemas.openxmlformats.org/officeDocument/2006/relationships/image" Target="../media/image319.png"/><Relationship Id="rId17" Type="http://schemas.openxmlformats.org/officeDocument/2006/relationships/image" Target="../media/image251.png"/><Relationship Id="rId38" Type="http://schemas.openxmlformats.org/officeDocument/2006/relationships/customXml" Target="../ink/ink239.xml"/><Relationship Id="rId59" Type="http://schemas.openxmlformats.org/officeDocument/2006/relationships/image" Target="../media/image271.png"/><Relationship Id="rId103" Type="http://schemas.openxmlformats.org/officeDocument/2006/relationships/image" Target="../media/image293.png"/><Relationship Id="rId124" Type="http://schemas.openxmlformats.org/officeDocument/2006/relationships/customXml" Target="../ink/ink282.xml"/></Relationships>
</file>

<file path=ppt/slides/_rels/slide27.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8.gi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29.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31.png"/><Relationship Id="rId5" Type="http://schemas.openxmlformats.org/officeDocument/2006/relationships/customXml" Target="../ink/ink306.xml"/><Relationship Id="rId4" Type="http://schemas.openxmlformats.org/officeDocument/2006/relationships/image" Target="../media/image3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3" Type="http://schemas.openxmlformats.org/officeDocument/2006/relationships/image" Target="../media/image336.png"/><Relationship Id="rId18" Type="http://schemas.openxmlformats.org/officeDocument/2006/relationships/customXml" Target="../ink/ink314.xml"/><Relationship Id="rId26" Type="http://schemas.openxmlformats.org/officeDocument/2006/relationships/customXml" Target="../ink/ink318.xml"/><Relationship Id="rId39" Type="http://schemas.openxmlformats.org/officeDocument/2006/relationships/image" Target="../media/image350.png"/><Relationship Id="rId21" Type="http://schemas.openxmlformats.org/officeDocument/2006/relationships/image" Target="../media/image341.png"/><Relationship Id="rId34" Type="http://schemas.openxmlformats.org/officeDocument/2006/relationships/customXml" Target="../ink/ink322.xml"/><Relationship Id="rId7" Type="http://schemas.openxmlformats.org/officeDocument/2006/relationships/image" Target="../media/image333.png"/><Relationship Id="rId2" Type="http://schemas.openxmlformats.org/officeDocument/2006/relationships/notesSlide" Target="../notesSlides/notesSlide16.xml"/><Relationship Id="rId16" Type="http://schemas.openxmlformats.org/officeDocument/2006/relationships/customXml" Target="../ink/ink313.xml"/><Relationship Id="rId20" Type="http://schemas.openxmlformats.org/officeDocument/2006/relationships/customXml" Target="../ink/ink315.xml"/><Relationship Id="rId29" Type="http://schemas.openxmlformats.org/officeDocument/2006/relationships/image" Target="../media/image345.png"/><Relationship Id="rId41" Type="http://schemas.openxmlformats.org/officeDocument/2006/relationships/image" Target="../media/image351.png"/><Relationship Id="rId1" Type="http://schemas.openxmlformats.org/officeDocument/2006/relationships/slideLayout" Target="../slideLayouts/slideLayout3.xml"/><Relationship Id="rId6" Type="http://schemas.openxmlformats.org/officeDocument/2006/relationships/customXml" Target="../ink/ink308.xml"/><Relationship Id="rId11" Type="http://schemas.openxmlformats.org/officeDocument/2006/relationships/image" Target="../media/image335.png"/><Relationship Id="rId24" Type="http://schemas.openxmlformats.org/officeDocument/2006/relationships/customXml" Target="../ink/ink317.xml"/><Relationship Id="rId32" Type="http://schemas.openxmlformats.org/officeDocument/2006/relationships/customXml" Target="../ink/ink321.xml"/><Relationship Id="rId37" Type="http://schemas.openxmlformats.org/officeDocument/2006/relationships/image" Target="../media/image349.png"/><Relationship Id="rId40" Type="http://schemas.openxmlformats.org/officeDocument/2006/relationships/customXml" Target="../ink/ink325.xml"/><Relationship Id="rId5" Type="http://schemas.openxmlformats.org/officeDocument/2006/relationships/image" Target="../media/image420.emf"/><Relationship Id="rId15" Type="http://schemas.openxmlformats.org/officeDocument/2006/relationships/image" Target="../media/image337.png"/><Relationship Id="rId23" Type="http://schemas.openxmlformats.org/officeDocument/2006/relationships/image" Target="../media/image342.png"/><Relationship Id="rId28" Type="http://schemas.openxmlformats.org/officeDocument/2006/relationships/customXml" Target="../ink/ink319.xml"/><Relationship Id="rId36" Type="http://schemas.openxmlformats.org/officeDocument/2006/relationships/customXml" Target="../ink/ink323.xml"/><Relationship Id="rId10" Type="http://schemas.openxmlformats.org/officeDocument/2006/relationships/customXml" Target="../ink/ink310.xml"/><Relationship Id="rId19" Type="http://schemas.openxmlformats.org/officeDocument/2006/relationships/image" Target="../media/image339.png"/><Relationship Id="rId31" Type="http://schemas.openxmlformats.org/officeDocument/2006/relationships/image" Target="../media/image346.png"/><Relationship Id="rId4" Type="http://schemas.openxmlformats.org/officeDocument/2006/relationships/customXml" Target="../ink/ink307.xml"/><Relationship Id="rId9" Type="http://schemas.openxmlformats.org/officeDocument/2006/relationships/image" Target="../media/image334.png"/><Relationship Id="rId14" Type="http://schemas.openxmlformats.org/officeDocument/2006/relationships/customXml" Target="../ink/ink312.xml"/><Relationship Id="rId22" Type="http://schemas.openxmlformats.org/officeDocument/2006/relationships/customXml" Target="../ink/ink316.xml"/><Relationship Id="rId27" Type="http://schemas.openxmlformats.org/officeDocument/2006/relationships/image" Target="../media/image344.png"/><Relationship Id="rId30" Type="http://schemas.openxmlformats.org/officeDocument/2006/relationships/customXml" Target="../ink/ink320.xml"/><Relationship Id="rId35" Type="http://schemas.openxmlformats.org/officeDocument/2006/relationships/image" Target="../media/image348.png"/><Relationship Id="rId8" Type="http://schemas.openxmlformats.org/officeDocument/2006/relationships/customXml" Target="../ink/ink309.xml"/><Relationship Id="rId3" Type="http://schemas.openxmlformats.org/officeDocument/2006/relationships/image" Target="../media/image332.png"/><Relationship Id="rId12" Type="http://schemas.openxmlformats.org/officeDocument/2006/relationships/customXml" Target="../ink/ink311.xml"/><Relationship Id="rId17" Type="http://schemas.openxmlformats.org/officeDocument/2006/relationships/image" Target="../media/image338.png"/><Relationship Id="rId25" Type="http://schemas.openxmlformats.org/officeDocument/2006/relationships/image" Target="../media/image343.png"/><Relationship Id="rId33" Type="http://schemas.openxmlformats.org/officeDocument/2006/relationships/image" Target="../media/image347.png"/><Relationship Id="rId38" Type="http://schemas.openxmlformats.org/officeDocument/2006/relationships/customXml" Target="../ink/ink324.xml"/></Relationships>
</file>

<file path=ppt/slides/_rels/slide33.xml.rels><?xml version="1.0" encoding="UTF-8" standalone="yes"?>
<Relationships xmlns="http://schemas.openxmlformats.org/package/2006/relationships"><Relationship Id="rId117" Type="http://schemas.openxmlformats.org/officeDocument/2006/relationships/image" Target="../media/image409.png"/><Relationship Id="rId21" Type="http://schemas.openxmlformats.org/officeDocument/2006/relationships/image" Target="../media/image361.png"/><Relationship Id="rId42" Type="http://schemas.openxmlformats.org/officeDocument/2006/relationships/customXml" Target="../ink/ink345.xml"/><Relationship Id="rId47" Type="http://schemas.openxmlformats.org/officeDocument/2006/relationships/image" Target="../media/image374.png"/><Relationship Id="rId63" Type="http://schemas.openxmlformats.org/officeDocument/2006/relationships/image" Target="../media/image382.png"/><Relationship Id="rId68" Type="http://schemas.openxmlformats.org/officeDocument/2006/relationships/customXml" Target="../ink/ink358.xml"/><Relationship Id="rId84" Type="http://schemas.openxmlformats.org/officeDocument/2006/relationships/customXml" Target="../ink/ink366.xml"/><Relationship Id="rId89" Type="http://schemas.openxmlformats.org/officeDocument/2006/relationships/image" Target="../media/image395.png"/><Relationship Id="rId112" Type="http://schemas.openxmlformats.org/officeDocument/2006/relationships/customXml" Target="../ink/ink380.xml"/><Relationship Id="rId16" Type="http://schemas.openxmlformats.org/officeDocument/2006/relationships/customXml" Target="../ink/ink332.xml"/><Relationship Id="rId107" Type="http://schemas.openxmlformats.org/officeDocument/2006/relationships/image" Target="../media/image404.png"/><Relationship Id="rId11" Type="http://schemas.openxmlformats.org/officeDocument/2006/relationships/image" Target="../media/image356.png"/><Relationship Id="rId32" Type="http://schemas.openxmlformats.org/officeDocument/2006/relationships/customXml" Target="../ink/ink340.xml"/><Relationship Id="rId37" Type="http://schemas.openxmlformats.org/officeDocument/2006/relationships/image" Target="../media/image369.png"/><Relationship Id="rId53" Type="http://schemas.openxmlformats.org/officeDocument/2006/relationships/image" Target="../media/image377.png"/><Relationship Id="rId58" Type="http://schemas.openxmlformats.org/officeDocument/2006/relationships/customXml" Target="../ink/ink353.xml"/><Relationship Id="rId74" Type="http://schemas.openxmlformats.org/officeDocument/2006/relationships/customXml" Target="../ink/ink361.xml"/><Relationship Id="rId79" Type="http://schemas.openxmlformats.org/officeDocument/2006/relationships/image" Target="../media/image390.png"/><Relationship Id="rId102" Type="http://schemas.openxmlformats.org/officeDocument/2006/relationships/customXml" Target="../ink/ink375.xml"/><Relationship Id="rId123" Type="http://schemas.openxmlformats.org/officeDocument/2006/relationships/image" Target="../media/image412.png"/><Relationship Id="rId128" Type="http://schemas.openxmlformats.org/officeDocument/2006/relationships/customXml" Target="../ink/ink388.xml"/><Relationship Id="rId5" Type="http://schemas.openxmlformats.org/officeDocument/2006/relationships/image" Target="../media/image353.png"/><Relationship Id="rId90" Type="http://schemas.openxmlformats.org/officeDocument/2006/relationships/customXml" Target="../ink/ink369.xml"/><Relationship Id="rId95" Type="http://schemas.openxmlformats.org/officeDocument/2006/relationships/image" Target="../media/image398.png"/><Relationship Id="rId22" Type="http://schemas.openxmlformats.org/officeDocument/2006/relationships/customXml" Target="../ink/ink335.xml"/><Relationship Id="rId27" Type="http://schemas.openxmlformats.org/officeDocument/2006/relationships/image" Target="../media/image364.png"/><Relationship Id="rId43" Type="http://schemas.openxmlformats.org/officeDocument/2006/relationships/image" Target="../media/image372.png"/><Relationship Id="rId48" Type="http://schemas.openxmlformats.org/officeDocument/2006/relationships/customXml" Target="../ink/ink348.xml"/><Relationship Id="rId64" Type="http://schemas.openxmlformats.org/officeDocument/2006/relationships/customXml" Target="../ink/ink356.xml"/><Relationship Id="rId69" Type="http://schemas.openxmlformats.org/officeDocument/2006/relationships/image" Target="../media/image385.png"/><Relationship Id="rId113" Type="http://schemas.openxmlformats.org/officeDocument/2006/relationships/image" Target="../media/image407.png"/><Relationship Id="rId118" Type="http://schemas.openxmlformats.org/officeDocument/2006/relationships/customXml" Target="../ink/ink383.xml"/><Relationship Id="rId80" Type="http://schemas.openxmlformats.org/officeDocument/2006/relationships/customXml" Target="../ink/ink364.xml"/><Relationship Id="rId85" Type="http://schemas.openxmlformats.org/officeDocument/2006/relationships/image" Target="../media/image393.png"/><Relationship Id="rId12" Type="http://schemas.openxmlformats.org/officeDocument/2006/relationships/customXml" Target="../ink/ink330.xml"/><Relationship Id="rId17" Type="http://schemas.openxmlformats.org/officeDocument/2006/relationships/image" Target="../media/image359.png"/><Relationship Id="rId33" Type="http://schemas.openxmlformats.org/officeDocument/2006/relationships/image" Target="../media/image367.png"/><Relationship Id="rId38" Type="http://schemas.openxmlformats.org/officeDocument/2006/relationships/customXml" Target="../ink/ink343.xml"/><Relationship Id="rId59" Type="http://schemas.openxmlformats.org/officeDocument/2006/relationships/image" Target="../media/image380.png"/><Relationship Id="rId103" Type="http://schemas.openxmlformats.org/officeDocument/2006/relationships/image" Target="../media/image402.png"/><Relationship Id="rId108" Type="http://schemas.openxmlformats.org/officeDocument/2006/relationships/customXml" Target="../ink/ink378.xml"/><Relationship Id="rId124" Type="http://schemas.openxmlformats.org/officeDocument/2006/relationships/customXml" Target="../ink/ink386.xml"/><Relationship Id="rId129" Type="http://schemas.openxmlformats.org/officeDocument/2006/relationships/image" Target="../media/image415.png"/><Relationship Id="rId54" Type="http://schemas.openxmlformats.org/officeDocument/2006/relationships/customXml" Target="../ink/ink351.xml"/><Relationship Id="rId70" Type="http://schemas.openxmlformats.org/officeDocument/2006/relationships/customXml" Target="../ink/ink359.xml"/><Relationship Id="rId75" Type="http://schemas.openxmlformats.org/officeDocument/2006/relationships/image" Target="../media/image388.png"/><Relationship Id="rId91" Type="http://schemas.openxmlformats.org/officeDocument/2006/relationships/image" Target="../media/image396.png"/><Relationship Id="rId96" Type="http://schemas.openxmlformats.org/officeDocument/2006/relationships/customXml" Target="../ink/ink372.xml"/><Relationship Id="rId1" Type="http://schemas.openxmlformats.org/officeDocument/2006/relationships/slideLayout" Target="../slideLayouts/slideLayout3.xml"/><Relationship Id="rId6" Type="http://schemas.openxmlformats.org/officeDocument/2006/relationships/customXml" Target="../ink/ink327.xml"/><Relationship Id="rId23" Type="http://schemas.openxmlformats.org/officeDocument/2006/relationships/image" Target="../media/image362.png"/><Relationship Id="rId28" Type="http://schemas.openxmlformats.org/officeDocument/2006/relationships/customXml" Target="../ink/ink338.xml"/><Relationship Id="rId49" Type="http://schemas.openxmlformats.org/officeDocument/2006/relationships/image" Target="../media/image375.png"/><Relationship Id="rId114" Type="http://schemas.openxmlformats.org/officeDocument/2006/relationships/customXml" Target="../ink/ink381.xml"/><Relationship Id="rId119" Type="http://schemas.openxmlformats.org/officeDocument/2006/relationships/image" Target="../media/image410.png"/><Relationship Id="rId44" Type="http://schemas.openxmlformats.org/officeDocument/2006/relationships/customXml" Target="../ink/ink346.xml"/><Relationship Id="rId60" Type="http://schemas.openxmlformats.org/officeDocument/2006/relationships/customXml" Target="../ink/ink354.xml"/><Relationship Id="rId65" Type="http://schemas.openxmlformats.org/officeDocument/2006/relationships/image" Target="../media/image383.png"/><Relationship Id="rId81" Type="http://schemas.openxmlformats.org/officeDocument/2006/relationships/image" Target="../media/image391.png"/><Relationship Id="rId86" Type="http://schemas.openxmlformats.org/officeDocument/2006/relationships/customXml" Target="../ink/ink367.xml"/><Relationship Id="rId13" Type="http://schemas.openxmlformats.org/officeDocument/2006/relationships/image" Target="../media/image357.png"/><Relationship Id="rId18" Type="http://schemas.openxmlformats.org/officeDocument/2006/relationships/customXml" Target="../ink/ink333.xml"/><Relationship Id="rId39" Type="http://schemas.openxmlformats.org/officeDocument/2006/relationships/image" Target="../media/image370.png"/><Relationship Id="rId109" Type="http://schemas.openxmlformats.org/officeDocument/2006/relationships/image" Target="../media/image405.png"/><Relationship Id="rId34" Type="http://schemas.openxmlformats.org/officeDocument/2006/relationships/customXml" Target="../ink/ink341.xml"/><Relationship Id="rId50" Type="http://schemas.openxmlformats.org/officeDocument/2006/relationships/customXml" Target="../ink/ink349.xml"/><Relationship Id="rId55" Type="http://schemas.openxmlformats.org/officeDocument/2006/relationships/image" Target="../media/image378.png"/><Relationship Id="rId76" Type="http://schemas.openxmlformats.org/officeDocument/2006/relationships/customXml" Target="../ink/ink362.xml"/><Relationship Id="rId97" Type="http://schemas.openxmlformats.org/officeDocument/2006/relationships/image" Target="../media/image399.png"/><Relationship Id="rId104" Type="http://schemas.openxmlformats.org/officeDocument/2006/relationships/customXml" Target="../ink/ink376.xml"/><Relationship Id="rId120" Type="http://schemas.openxmlformats.org/officeDocument/2006/relationships/customXml" Target="../ink/ink384.xml"/><Relationship Id="rId125" Type="http://schemas.openxmlformats.org/officeDocument/2006/relationships/image" Target="../media/image413.png"/><Relationship Id="rId7" Type="http://schemas.openxmlformats.org/officeDocument/2006/relationships/image" Target="../media/image354.png"/><Relationship Id="rId71" Type="http://schemas.openxmlformats.org/officeDocument/2006/relationships/image" Target="../media/image386.png"/><Relationship Id="rId92" Type="http://schemas.openxmlformats.org/officeDocument/2006/relationships/customXml" Target="../ink/ink370.xml"/><Relationship Id="rId2" Type="http://schemas.openxmlformats.org/officeDocument/2006/relationships/notesSlide" Target="../notesSlides/notesSlide17.xml"/><Relationship Id="rId29" Type="http://schemas.openxmlformats.org/officeDocument/2006/relationships/image" Target="../media/image365.png"/><Relationship Id="rId24" Type="http://schemas.openxmlformats.org/officeDocument/2006/relationships/customXml" Target="../ink/ink336.xml"/><Relationship Id="rId40" Type="http://schemas.openxmlformats.org/officeDocument/2006/relationships/customXml" Target="../ink/ink344.xml"/><Relationship Id="rId45" Type="http://schemas.openxmlformats.org/officeDocument/2006/relationships/image" Target="../media/image373.png"/><Relationship Id="rId66" Type="http://schemas.openxmlformats.org/officeDocument/2006/relationships/customXml" Target="../ink/ink357.xml"/><Relationship Id="rId87" Type="http://schemas.openxmlformats.org/officeDocument/2006/relationships/image" Target="../media/image394.png"/><Relationship Id="rId110" Type="http://schemas.openxmlformats.org/officeDocument/2006/relationships/customXml" Target="../ink/ink379.xml"/><Relationship Id="rId115" Type="http://schemas.openxmlformats.org/officeDocument/2006/relationships/image" Target="../media/image408.png"/><Relationship Id="rId61" Type="http://schemas.openxmlformats.org/officeDocument/2006/relationships/image" Target="../media/image381.png"/><Relationship Id="rId82" Type="http://schemas.openxmlformats.org/officeDocument/2006/relationships/customXml" Target="../ink/ink365.xml"/><Relationship Id="rId19" Type="http://schemas.openxmlformats.org/officeDocument/2006/relationships/image" Target="../media/image360.png"/><Relationship Id="rId14" Type="http://schemas.openxmlformats.org/officeDocument/2006/relationships/customXml" Target="../ink/ink331.xml"/><Relationship Id="rId30" Type="http://schemas.openxmlformats.org/officeDocument/2006/relationships/customXml" Target="../ink/ink339.xml"/><Relationship Id="rId35" Type="http://schemas.openxmlformats.org/officeDocument/2006/relationships/image" Target="../media/image368.png"/><Relationship Id="rId56" Type="http://schemas.openxmlformats.org/officeDocument/2006/relationships/customXml" Target="../ink/ink352.xml"/><Relationship Id="rId77" Type="http://schemas.openxmlformats.org/officeDocument/2006/relationships/image" Target="../media/image389.png"/><Relationship Id="rId100" Type="http://schemas.openxmlformats.org/officeDocument/2006/relationships/customXml" Target="../ink/ink374.xml"/><Relationship Id="rId105" Type="http://schemas.openxmlformats.org/officeDocument/2006/relationships/image" Target="../media/image403.png"/><Relationship Id="rId126" Type="http://schemas.openxmlformats.org/officeDocument/2006/relationships/customXml" Target="../ink/ink387.xml"/><Relationship Id="rId8" Type="http://schemas.openxmlformats.org/officeDocument/2006/relationships/customXml" Target="../ink/ink328.xml"/><Relationship Id="rId51" Type="http://schemas.openxmlformats.org/officeDocument/2006/relationships/image" Target="../media/image376.png"/><Relationship Id="rId72" Type="http://schemas.openxmlformats.org/officeDocument/2006/relationships/customXml" Target="../ink/ink360.xml"/><Relationship Id="rId93" Type="http://schemas.openxmlformats.org/officeDocument/2006/relationships/image" Target="../media/image397.png"/><Relationship Id="rId98" Type="http://schemas.openxmlformats.org/officeDocument/2006/relationships/customXml" Target="../ink/ink373.xml"/><Relationship Id="rId121" Type="http://schemas.openxmlformats.org/officeDocument/2006/relationships/image" Target="../media/image411.png"/><Relationship Id="rId3" Type="http://schemas.openxmlformats.org/officeDocument/2006/relationships/image" Target="../media/image352.png"/><Relationship Id="rId25" Type="http://schemas.openxmlformats.org/officeDocument/2006/relationships/image" Target="../media/image363.png"/><Relationship Id="rId46" Type="http://schemas.openxmlformats.org/officeDocument/2006/relationships/customXml" Target="../ink/ink347.xml"/><Relationship Id="rId67" Type="http://schemas.openxmlformats.org/officeDocument/2006/relationships/image" Target="../media/image384.png"/><Relationship Id="rId116" Type="http://schemas.openxmlformats.org/officeDocument/2006/relationships/customXml" Target="../ink/ink382.xml"/><Relationship Id="rId20" Type="http://schemas.openxmlformats.org/officeDocument/2006/relationships/customXml" Target="../ink/ink334.xml"/><Relationship Id="rId41" Type="http://schemas.openxmlformats.org/officeDocument/2006/relationships/image" Target="../media/image371.png"/><Relationship Id="rId62" Type="http://schemas.openxmlformats.org/officeDocument/2006/relationships/customXml" Target="../ink/ink355.xml"/><Relationship Id="rId83" Type="http://schemas.openxmlformats.org/officeDocument/2006/relationships/image" Target="../media/image392.png"/><Relationship Id="rId88" Type="http://schemas.openxmlformats.org/officeDocument/2006/relationships/customXml" Target="../ink/ink368.xml"/><Relationship Id="rId111" Type="http://schemas.openxmlformats.org/officeDocument/2006/relationships/image" Target="../media/image406.png"/><Relationship Id="rId15" Type="http://schemas.openxmlformats.org/officeDocument/2006/relationships/image" Target="../media/image358.png"/><Relationship Id="rId36" Type="http://schemas.openxmlformats.org/officeDocument/2006/relationships/customXml" Target="../ink/ink342.xml"/><Relationship Id="rId57" Type="http://schemas.openxmlformats.org/officeDocument/2006/relationships/image" Target="../media/image379.png"/><Relationship Id="rId106" Type="http://schemas.openxmlformats.org/officeDocument/2006/relationships/customXml" Target="../ink/ink377.xml"/><Relationship Id="rId127" Type="http://schemas.openxmlformats.org/officeDocument/2006/relationships/image" Target="../media/image414.png"/><Relationship Id="rId10" Type="http://schemas.openxmlformats.org/officeDocument/2006/relationships/customXml" Target="../ink/ink329.xml"/><Relationship Id="rId31" Type="http://schemas.openxmlformats.org/officeDocument/2006/relationships/image" Target="../media/image366.png"/><Relationship Id="rId52" Type="http://schemas.openxmlformats.org/officeDocument/2006/relationships/customXml" Target="../ink/ink350.xml"/><Relationship Id="rId73" Type="http://schemas.openxmlformats.org/officeDocument/2006/relationships/image" Target="../media/image387.png"/><Relationship Id="rId78" Type="http://schemas.openxmlformats.org/officeDocument/2006/relationships/customXml" Target="../ink/ink363.xml"/><Relationship Id="rId94" Type="http://schemas.openxmlformats.org/officeDocument/2006/relationships/customXml" Target="../ink/ink371.xml"/><Relationship Id="rId99" Type="http://schemas.openxmlformats.org/officeDocument/2006/relationships/image" Target="../media/image400.png"/><Relationship Id="rId101" Type="http://schemas.openxmlformats.org/officeDocument/2006/relationships/image" Target="../media/image401.png"/><Relationship Id="rId122" Type="http://schemas.openxmlformats.org/officeDocument/2006/relationships/customXml" Target="../ink/ink385.xml"/><Relationship Id="rId4" Type="http://schemas.openxmlformats.org/officeDocument/2006/relationships/customXml" Target="../ink/ink326.xml"/><Relationship Id="rId9" Type="http://schemas.openxmlformats.org/officeDocument/2006/relationships/image" Target="../media/image355.png"/><Relationship Id="rId26" Type="http://schemas.openxmlformats.org/officeDocument/2006/relationships/customXml" Target="../ink/ink337.xml"/></Relationships>
</file>

<file path=ppt/slides/_rels/slide34.xml.rels><?xml version="1.0" encoding="UTF-8" standalone="yes"?>
<Relationships xmlns="http://schemas.openxmlformats.org/package/2006/relationships"><Relationship Id="rId26" Type="http://schemas.openxmlformats.org/officeDocument/2006/relationships/image" Target="../media/image427.png"/><Relationship Id="rId117" Type="http://schemas.openxmlformats.org/officeDocument/2006/relationships/customXml" Target="../ink/ink446.xml"/><Relationship Id="rId21" Type="http://schemas.openxmlformats.org/officeDocument/2006/relationships/customXml" Target="../ink/ink398.xml"/><Relationship Id="rId42" Type="http://schemas.openxmlformats.org/officeDocument/2006/relationships/image" Target="../media/image435.png"/><Relationship Id="rId47" Type="http://schemas.openxmlformats.org/officeDocument/2006/relationships/customXml" Target="../ink/ink411.xml"/><Relationship Id="rId63" Type="http://schemas.openxmlformats.org/officeDocument/2006/relationships/customXml" Target="../ink/ink419.xml"/><Relationship Id="rId68" Type="http://schemas.openxmlformats.org/officeDocument/2006/relationships/image" Target="../media/image448.png"/><Relationship Id="rId84" Type="http://schemas.openxmlformats.org/officeDocument/2006/relationships/image" Target="../media/image456.png"/><Relationship Id="rId89" Type="http://schemas.openxmlformats.org/officeDocument/2006/relationships/customXml" Target="../ink/ink432.xml"/><Relationship Id="rId112" Type="http://schemas.openxmlformats.org/officeDocument/2006/relationships/image" Target="../media/image470.png"/><Relationship Id="rId16" Type="http://schemas.openxmlformats.org/officeDocument/2006/relationships/image" Target="../media/image422.png"/><Relationship Id="rId107" Type="http://schemas.openxmlformats.org/officeDocument/2006/relationships/customXml" Target="../ink/ink441.xml"/><Relationship Id="rId11" Type="http://schemas.openxmlformats.org/officeDocument/2006/relationships/customXml" Target="../ink/ink393.xml"/><Relationship Id="rId32" Type="http://schemas.openxmlformats.org/officeDocument/2006/relationships/image" Target="../media/image430.png"/><Relationship Id="rId37" Type="http://schemas.openxmlformats.org/officeDocument/2006/relationships/customXml" Target="../ink/ink406.xml"/><Relationship Id="rId53" Type="http://schemas.openxmlformats.org/officeDocument/2006/relationships/customXml" Target="../ink/ink414.xml"/><Relationship Id="rId58" Type="http://schemas.openxmlformats.org/officeDocument/2006/relationships/image" Target="../media/image443.png"/><Relationship Id="rId74" Type="http://schemas.openxmlformats.org/officeDocument/2006/relationships/image" Target="../media/image451.png"/><Relationship Id="rId79" Type="http://schemas.openxmlformats.org/officeDocument/2006/relationships/customXml" Target="../ink/ink427.xml"/><Relationship Id="rId102" Type="http://schemas.openxmlformats.org/officeDocument/2006/relationships/image" Target="../media/image465.png"/><Relationship Id="rId123" Type="http://schemas.openxmlformats.org/officeDocument/2006/relationships/customXml" Target="../ink/ink449.xml"/><Relationship Id="rId5" Type="http://schemas.openxmlformats.org/officeDocument/2006/relationships/customXml" Target="../ink/ink390.xml"/><Relationship Id="rId90" Type="http://schemas.openxmlformats.org/officeDocument/2006/relationships/image" Target="../media/image459.png"/><Relationship Id="rId95" Type="http://schemas.openxmlformats.org/officeDocument/2006/relationships/customXml" Target="../ink/ink435.xml"/><Relationship Id="rId22" Type="http://schemas.openxmlformats.org/officeDocument/2006/relationships/image" Target="../media/image425.png"/><Relationship Id="rId27" Type="http://schemas.openxmlformats.org/officeDocument/2006/relationships/customXml" Target="../ink/ink401.xml"/><Relationship Id="rId43" Type="http://schemas.openxmlformats.org/officeDocument/2006/relationships/customXml" Target="../ink/ink409.xml"/><Relationship Id="rId48" Type="http://schemas.openxmlformats.org/officeDocument/2006/relationships/image" Target="../media/image438.png"/><Relationship Id="rId64" Type="http://schemas.openxmlformats.org/officeDocument/2006/relationships/image" Target="../media/image446.png"/><Relationship Id="rId69" Type="http://schemas.openxmlformats.org/officeDocument/2006/relationships/customXml" Target="../ink/ink422.xml"/><Relationship Id="rId113" Type="http://schemas.openxmlformats.org/officeDocument/2006/relationships/customXml" Target="../ink/ink444.xml"/><Relationship Id="rId118" Type="http://schemas.openxmlformats.org/officeDocument/2006/relationships/image" Target="../media/image473.png"/><Relationship Id="rId80" Type="http://schemas.openxmlformats.org/officeDocument/2006/relationships/image" Target="../media/image454.png"/><Relationship Id="rId85" Type="http://schemas.openxmlformats.org/officeDocument/2006/relationships/customXml" Target="../ink/ink430.xml"/><Relationship Id="rId12" Type="http://schemas.openxmlformats.org/officeDocument/2006/relationships/image" Target="../media/image420.png"/><Relationship Id="rId17" Type="http://schemas.openxmlformats.org/officeDocument/2006/relationships/customXml" Target="../ink/ink396.xml"/><Relationship Id="rId33" Type="http://schemas.openxmlformats.org/officeDocument/2006/relationships/customXml" Target="../ink/ink404.xml"/><Relationship Id="rId38" Type="http://schemas.openxmlformats.org/officeDocument/2006/relationships/image" Target="../media/image433.png"/><Relationship Id="rId59" Type="http://schemas.openxmlformats.org/officeDocument/2006/relationships/customXml" Target="../ink/ink417.xml"/><Relationship Id="rId103" Type="http://schemas.openxmlformats.org/officeDocument/2006/relationships/customXml" Target="../ink/ink439.xml"/><Relationship Id="rId108" Type="http://schemas.openxmlformats.org/officeDocument/2006/relationships/image" Target="../media/image468.png"/><Relationship Id="rId124" Type="http://schemas.openxmlformats.org/officeDocument/2006/relationships/image" Target="../media/image476.png"/><Relationship Id="rId54" Type="http://schemas.openxmlformats.org/officeDocument/2006/relationships/image" Target="../media/image441.png"/><Relationship Id="rId70" Type="http://schemas.openxmlformats.org/officeDocument/2006/relationships/image" Target="../media/image449.png"/><Relationship Id="rId75" Type="http://schemas.openxmlformats.org/officeDocument/2006/relationships/customXml" Target="../ink/ink425.xml"/><Relationship Id="rId91" Type="http://schemas.openxmlformats.org/officeDocument/2006/relationships/customXml" Target="../ink/ink433.xml"/><Relationship Id="rId96" Type="http://schemas.openxmlformats.org/officeDocument/2006/relationships/image" Target="../media/image462.png"/><Relationship Id="rId1" Type="http://schemas.openxmlformats.org/officeDocument/2006/relationships/slideLayout" Target="../slideLayouts/slideLayout3.xml"/><Relationship Id="rId6" Type="http://schemas.openxmlformats.org/officeDocument/2006/relationships/image" Target="../media/image417.png"/><Relationship Id="rId23" Type="http://schemas.openxmlformats.org/officeDocument/2006/relationships/customXml" Target="../ink/ink399.xml"/><Relationship Id="rId28" Type="http://schemas.openxmlformats.org/officeDocument/2006/relationships/image" Target="../media/image428.png"/><Relationship Id="rId49" Type="http://schemas.openxmlformats.org/officeDocument/2006/relationships/customXml" Target="../ink/ink412.xml"/><Relationship Id="rId114" Type="http://schemas.openxmlformats.org/officeDocument/2006/relationships/image" Target="../media/image471.png"/><Relationship Id="rId119" Type="http://schemas.openxmlformats.org/officeDocument/2006/relationships/customXml" Target="../ink/ink447.xml"/><Relationship Id="rId44" Type="http://schemas.openxmlformats.org/officeDocument/2006/relationships/image" Target="../media/image436.png"/><Relationship Id="rId60" Type="http://schemas.openxmlformats.org/officeDocument/2006/relationships/image" Target="../media/image444.png"/><Relationship Id="rId65" Type="http://schemas.openxmlformats.org/officeDocument/2006/relationships/customXml" Target="../ink/ink420.xml"/><Relationship Id="rId81" Type="http://schemas.openxmlformats.org/officeDocument/2006/relationships/customXml" Target="../ink/ink428.xml"/><Relationship Id="rId86" Type="http://schemas.openxmlformats.org/officeDocument/2006/relationships/image" Target="../media/image457.png"/><Relationship Id="rId4" Type="http://schemas.openxmlformats.org/officeDocument/2006/relationships/image" Target="../media/image416.png"/><Relationship Id="rId9" Type="http://schemas.openxmlformats.org/officeDocument/2006/relationships/customXml" Target="../ink/ink392.xml"/><Relationship Id="rId13" Type="http://schemas.openxmlformats.org/officeDocument/2006/relationships/customXml" Target="../ink/ink394.xml"/><Relationship Id="rId18" Type="http://schemas.openxmlformats.org/officeDocument/2006/relationships/image" Target="../media/image423.png"/><Relationship Id="rId39" Type="http://schemas.openxmlformats.org/officeDocument/2006/relationships/customXml" Target="../ink/ink407.xml"/><Relationship Id="rId109" Type="http://schemas.openxmlformats.org/officeDocument/2006/relationships/customXml" Target="../ink/ink442.xml"/><Relationship Id="rId34" Type="http://schemas.openxmlformats.org/officeDocument/2006/relationships/image" Target="../media/image431.png"/><Relationship Id="rId50" Type="http://schemas.openxmlformats.org/officeDocument/2006/relationships/image" Target="../media/image439.png"/><Relationship Id="rId55" Type="http://schemas.openxmlformats.org/officeDocument/2006/relationships/customXml" Target="../ink/ink415.xml"/><Relationship Id="rId76" Type="http://schemas.openxmlformats.org/officeDocument/2006/relationships/image" Target="../media/image452.png"/><Relationship Id="rId97" Type="http://schemas.openxmlformats.org/officeDocument/2006/relationships/customXml" Target="../ink/ink436.xml"/><Relationship Id="rId104" Type="http://schemas.openxmlformats.org/officeDocument/2006/relationships/image" Target="../media/image466.png"/><Relationship Id="rId120" Type="http://schemas.openxmlformats.org/officeDocument/2006/relationships/image" Target="../media/image474.png"/><Relationship Id="rId7" Type="http://schemas.openxmlformats.org/officeDocument/2006/relationships/customXml" Target="../ink/ink391.xml"/><Relationship Id="rId71" Type="http://schemas.openxmlformats.org/officeDocument/2006/relationships/customXml" Target="../ink/ink423.xml"/><Relationship Id="rId92" Type="http://schemas.openxmlformats.org/officeDocument/2006/relationships/image" Target="../media/image460.png"/><Relationship Id="rId2" Type="http://schemas.openxmlformats.org/officeDocument/2006/relationships/notesSlide" Target="../notesSlides/notesSlide18.xml"/><Relationship Id="rId29" Type="http://schemas.openxmlformats.org/officeDocument/2006/relationships/customXml" Target="../ink/ink402.xml"/><Relationship Id="rId24" Type="http://schemas.openxmlformats.org/officeDocument/2006/relationships/image" Target="../media/image426.png"/><Relationship Id="rId40" Type="http://schemas.openxmlformats.org/officeDocument/2006/relationships/image" Target="../media/image434.png"/><Relationship Id="rId45" Type="http://schemas.openxmlformats.org/officeDocument/2006/relationships/customXml" Target="../ink/ink410.xml"/><Relationship Id="rId66" Type="http://schemas.openxmlformats.org/officeDocument/2006/relationships/image" Target="../media/image447.png"/><Relationship Id="rId87" Type="http://schemas.openxmlformats.org/officeDocument/2006/relationships/customXml" Target="../ink/ink431.xml"/><Relationship Id="rId110" Type="http://schemas.openxmlformats.org/officeDocument/2006/relationships/image" Target="../media/image469.png"/><Relationship Id="rId115" Type="http://schemas.openxmlformats.org/officeDocument/2006/relationships/customXml" Target="../ink/ink445.xml"/><Relationship Id="rId61" Type="http://schemas.openxmlformats.org/officeDocument/2006/relationships/customXml" Target="../ink/ink418.xml"/><Relationship Id="rId82" Type="http://schemas.openxmlformats.org/officeDocument/2006/relationships/image" Target="../media/image455.png"/><Relationship Id="rId19" Type="http://schemas.openxmlformats.org/officeDocument/2006/relationships/customXml" Target="../ink/ink397.xml"/><Relationship Id="rId14" Type="http://schemas.openxmlformats.org/officeDocument/2006/relationships/image" Target="../media/image421.png"/><Relationship Id="rId30" Type="http://schemas.openxmlformats.org/officeDocument/2006/relationships/image" Target="../media/image429.png"/><Relationship Id="rId35" Type="http://schemas.openxmlformats.org/officeDocument/2006/relationships/customXml" Target="../ink/ink405.xml"/><Relationship Id="rId56" Type="http://schemas.openxmlformats.org/officeDocument/2006/relationships/image" Target="../media/image442.png"/><Relationship Id="rId77" Type="http://schemas.openxmlformats.org/officeDocument/2006/relationships/customXml" Target="../ink/ink426.xml"/><Relationship Id="rId100" Type="http://schemas.openxmlformats.org/officeDocument/2006/relationships/image" Target="../media/image464.png"/><Relationship Id="rId105" Type="http://schemas.openxmlformats.org/officeDocument/2006/relationships/customXml" Target="../ink/ink440.xml"/><Relationship Id="rId8" Type="http://schemas.openxmlformats.org/officeDocument/2006/relationships/image" Target="../media/image418.png"/><Relationship Id="rId51" Type="http://schemas.openxmlformats.org/officeDocument/2006/relationships/customXml" Target="../ink/ink413.xml"/><Relationship Id="rId72" Type="http://schemas.openxmlformats.org/officeDocument/2006/relationships/image" Target="../media/image450.png"/><Relationship Id="rId93" Type="http://schemas.openxmlformats.org/officeDocument/2006/relationships/customXml" Target="../ink/ink434.xml"/><Relationship Id="rId98" Type="http://schemas.openxmlformats.org/officeDocument/2006/relationships/image" Target="../media/image463.png"/><Relationship Id="rId121" Type="http://schemas.openxmlformats.org/officeDocument/2006/relationships/customXml" Target="../ink/ink448.xml"/><Relationship Id="rId3" Type="http://schemas.openxmlformats.org/officeDocument/2006/relationships/customXml" Target="../ink/ink389.xml"/><Relationship Id="rId25" Type="http://schemas.openxmlformats.org/officeDocument/2006/relationships/customXml" Target="../ink/ink400.xml"/><Relationship Id="rId46" Type="http://schemas.openxmlformats.org/officeDocument/2006/relationships/image" Target="../media/image437.png"/><Relationship Id="rId67" Type="http://schemas.openxmlformats.org/officeDocument/2006/relationships/customXml" Target="../ink/ink421.xml"/><Relationship Id="rId116" Type="http://schemas.openxmlformats.org/officeDocument/2006/relationships/image" Target="../media/image472.png"/><Relationship Id="rId20" Type="http://schemas.openxmlformats.org/officeDocument/2006/relationships/image" Target="../media/image424.png"/><Relationship Id="rId41" Type="http://schemas.openxmlformats.org/officeDocument/2006/relationships/customXml" Target="../ink/ink408.xml"/><Relationship Id="rId62" Type="http://schemas.openxmlformats.org/officeDocument/2006/relationships/image" Target="../media/image445.png"/><Relationship Id="rId83" Type="http://schemas.openxmlformats.org/officeDocument/2006/relationships/customXml" Target="../ink/ink429.xml"/><Relationship Id="rId88" Type="http://schemas.openxmlformats.org/officeDocument/2006/relationships/image" Target="../media/image458.png"/><Relationship Id="rId111" Type="http://schemas.openxmlformats.org/officeDocument/2006/relationships/customXml" Target="../ink/ink443.xml"/><Relationship Id="rId15" Type="http://schemas.openxmlformats.org/officeDocument/2006/relationships/customXml" Target="../ink/ink395.xml"/><Relationship Id="rId36" Type="http://schemas.openxmlformats.org/officeDocument/2006/relationships/image" Target="../media/image432.png"/><Relationship Id="rId57" Type="http://schemas.openxmlformats.org/officeDocument/2006/relationships/customXml" Target="../ink/ink416.xml"/><Relationship Id="rId106" Type="http://schemas.openxmlformats.org/officeDocument/2006/relationships/image" Target="../media/image467.png"/><Relationship Id="rId10" Type="http://schemas.openxmlformats.org/officeDocument/2006/relationships/image" Target="../media/image419.png"/><Relationship Id="rId31" Type="http://schemas.openxmlformats.org/officeDocument/2006/relationships/customXml" Target="../ink/ink403.xml"/><Relationship Id="rId52" Type="http://schemas.openxmlformats.org/officeDocument/2006/relationships/image" Target="../media/image440.png"/><Relationship Id="rId73" Type="http://schemas.openxmlformats.org/officeDocument/2006/relationships/customXml" Target="../ink/ink424.xml"/><Relationship Id="rId78" Type="http://schemas.openxmlformats.org/officeDocument/2006/relationships/image" Target="../media/image453.png"/><Relationship Id="rId94" Type="http://schemas.openxmlformats.org/officeDocument/2006/relationships/image" Target="../media/image461.png"/><Relationship Id="rId99" Type="http://schemas.openxmlformats.org/officeDocument/2006/relationships/customXml" Target="../ink/ink437.xml"/><Relationship Id="rId101" Type="http://schemas.openxmlformats.org/officeDocument/2006/relationships/customXml" Target="../ink/ink438.xml"/><Relationship Id="rId122" Type="http://schemas.openxmlformats.org/officeDocument/2006/relationships/image" Target="../media/image475.png"/></Relationships>
</file>

<file path=ppt/slides/_rels/slide35.xml.rels><?xml version="1.0" encoding="UTF-8" standalone="yes"?>
<Relationships xmlns="http://schemas.openxmlformats.org/package/2006/relationships"><Relationship Id="rId13" Type="http://schemas.openxmlformats.org/officeDocument/2006/relationships/customXml" Target="../ink/ink455.xml"/><Relationship Id="rId18" Type="http://schemas.openxmlformats.org/officeDocument/2006/relationships/image" Target="../media/image484.png"/><Relationship Id="rId26" Type="http://schemas.openxmlformats.org/officeDocument/2006/relationships/image" Target="../media/image488.png"/><Relationship Id="rId39" Type="http://schemas.openxmlformats.org/officeDocument/2006/relationships/customXml" Target="../ink/ink468.xml"/><Relationship Id="rId21" Type="http://schemas.openxmlformats.org/officeDocument/2006/relationships/customXml" Target="../ink/ink459.xml"/><Relationship Id="rId34" Type="http://schemas.openxmlformats.org/officeDocument/2006/relationships/image" Target="../media/image492.png"/><Relationship Id="rId42" Type="http://schemas.openxmlformats.org/officeDocument/2006/relationships/image" Target="../media/image496.png"/><Relationship Id="rId47" Type="http://schemas.openxmlformats.org/officeDocument/2006/relationships/customXml" Target="../ink/ink472.xml"/><Relationship Id="rId50" Type="http://schemas.openxmlformats.org/officeDocument/2006/relationships/image" Target="../media/image500.png"/><Relationship Id="rId55" Type="http://schemas.openxmlformats.org/officeDocument/2006/relationships/customXml" Target="../ink/ink476.xml"/><Relationship Id="rId7" Type="http://schemas.openxmlformats.org/officeDocument/2006/relationships/customXml" Target="../ink/ink452.xml"/><Relationship Id="rId2" Type="http://schemas.openxmlformats.org/officeDocument/2006/relationships/notesSlide" Target="../notesSlides/notesSlide19.xml"/><Relationship Id="rId16" Type="http://schemas.openxmlformats.org/officeDocument/2006/relationships/image" Target="../media/image483.png"/><Relationship Id="rId29" Type="http://schemas.openxmlformats.org/officeDocument/2006/relationships/customXml" Target="../ink/ink463.xml"/><Relationship Id="rId11" Type="http://schemas.openxmlformats.org/officeDocument/2006/relationships/customXml" Target="../ink/ink454.xml"/><Relationship Id="rId24" Type="http://schemas.openxmlformats.org/officeDocument/2006/relationships/image" Target="../media/image487.png"/><Relationship Id="rId32" Type="http://schemas.openxmlformats.org/officeDocument/2006/relationships/image" Target="../media/image491.png"/><Relationship Id="rId37" Type="http://schemas.openxmlformats.org/officeDocument/2006/relationships/customXml" Target="../ink/ink467.xml"/><Relationship Id="rId40" Type="http://schemas.openxmlformats.org/officeDocument/2006/relationships/image" Target="../media/image495.png"/><Relationship Id="rId45" Type="http://schemas.openxmlformats.org/officeDocument/2006/relationships/customXml" Target="../ink/ink471.xml"/><Relationship Id="rId53" Type="http://schemas.openxmlformats.org/officeDocument/2006/relationships/customXml" Target="../ink/ink475.xml"/><Relationship Id="rId5" Type="http://schemas.openxmlformats.org/officeDocument/2006/relationships/customXml" Target="../ink/ink451.xml"/><Relationship Id="rId10" Type="http://schemas.openxmlformats.org/officeDocument/2006/relationships/image" Target="../media/image480.png"/><Relationship Id="rId19" Type="http://schemas.openxmlformats.org/officeDocument/2006/relationships/customXml" Target="../ink/ink458.xml"/><Relationship Id="rId31" Type="http://schemas.openxmlformats.org/officeDocument/2006/relationships/customXml" Target="../ink/ink464.xml"/><Relationship Id="rId44" Type="http://schemas.openxmlformats.org/officeDocument/2006/relationships/image" Target="../media/image497.png"/><Relationship Id="rId52" Type="http://schemas.openxmlformats.org/officeDocument/2006/relationships/image" Target="../media/image501.png"/><Relationship Id="rId4" Type="http://schemas.openxmlformats.org/officeDocument/2006/relationships/image" Target="../media/image477.png"/><Relationship Id="rId9" Type="http://schemas.openxmlformats.org/officeDocument/2006/relationships/customXml" Target="../ink/ink453.xml"/><Relationship Id="rId14" Type="http://schemas.openxmlformats.org/officeDocument/2006/relationships/image" Target="../media/image482.png"/><Relationship Id="rId22" Type="http://schemas.openxmlformats.org/officeDocument/2006/relationships/image" Target="../media/image486.png"/><Relationship Id="rId27" Type="http://schemas.openxmlformats.org/officeDocument/2006/relationships/customXml" Target="../ink/ink462.xml"/><Relationship Id="rId30" Type="http://schemas.openxmlformats.org/officeDocument/2006/relationships/image" Target="../media/image490.png"/><Relationship Id="rId35" Type="http://schemas.openxmlformats.org/officeDocument/2006/relationships/customXml" Target="../ink/ink466.xml"/><Relationship Id="rId43" Type="http://schemas.openxmlformats.org/officeDocument/2006/relationships/customXml" Target="../ink/ink470.xml"/><Relationship Id="rId48" Type="http://schemas.openxmlformats.org/officeDocument/2006/relationships/image" Target="../media/image499.png"/><Relationship Id="rId56" Type="http://schemas.openxmlformats.org/officeDocument/2006/relationships/image" Target="../media/image503.png"/><Relationship Id="rId8" Type="http://schemas.openxmlformats.org/officeDocument/2006/relationships/image" Target="../media/image479.png"/><Relationship Id="rId51" Type="http://schemas.openxmlformats.org/officeDocument/2006/relationships/customXml" Target="../ink/ink474.xml"/><Relationship Id="rId3" Type="http://schemas.openxmlformats.org/officeDocument/2006/relationships/customXml" Target="../ink/ink450.xml"/><Relationship Id="rId12" Type="http://schemas.openxmlformats.org/officeDocument/2006/relationships/image" Target="../media/image481.png"/><Relationship Id="rId17" Type="http://schemas.openxmlformats.org/officeDocument/2006/relationships/customXml" Target="../ink/ink457.xml"/><Relationship Id="rId25" Type="http://schemas.openxmlformats.org/officeDocument/2006/relationships/customXml" Target="../ink/ink461.xml"/><Relationship Id="rId33" Type="http://schemas.openxmlformats.org/officeDocument/2006/relationships/customXml" Target="../ink/ink465.xml"/><Relationship Id="rId38" Type="http://schemas.openxmlformats.org/officeDocument/2006/relationships/image" Target="../media/image494.png"/><Relationship Id="rId46" Type="http://schemas.openxmlformats.org/officeDocument/2006/relationships/image" Target="../media/image498.png"/><Relationship Id="rId20" Type="http://schemas.openxmlformats.org/officeDocument/2006/relationships/image" Target="../media/image485.png"/><Relationship Id="rId41" Type="http://schemas.openxmlformats.org/officeDocument/2006/relationships/customXml" Target="../ink/ink469.xml"/><Relationship Id="rId54" Type="http://schemas.openxmlformats.org/officeDocument/2006/relationships/image" Target="../media/image502.png"/><Relationship Id="rId1" Type="http://schemas.openxmlformats.org/officeDocument/2006/relationships/slideLayout" Target="../slideLayouts/slideLayout3.xml"/><Relationship Id="rId6" Type="http://schemas.openxmlformats.org/officeDocument/2006/relationships/image" Target="../media/image478.png"/><Relationship Id="rId15" Type="http://schemas.openxmlformats.org/officeDocument/2006/relationships/customXml" Target="../ink/ink456.xml"/><Relationship Id="rId23" Type="http://schemas.openxmlformats.org/officeDocument/2006/relationships/customXml" Target="../ink/ink460.xml"/><Relationship Id="rId28" Type="http://schemas.openxmlformats.org/officeDocument/2006/relationships/image" Target="../media/image489.png"/><Relationship Id="rId36" Type="http://schemas.openxmlformats.org/officeDocument/2006/relationships/image" Target="../media/image493.png"/><Relationship Id="rId49" Type="http://schemas.openxmlformats.org/officeDocument/2006/relationships/customXml" Target="../ink/ink47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customXml" Target="../ink/ink47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image" Target="../media/image50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0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6" Type="http://schemas.openxmlformats.org/officeDocument/2006/relationships/image" Target="../media/image518.png"/><Relationship Id="rId21" Type="http://schemas.openxmlformats.org/officeDocument/2006/relationships/customXml" Target="../ink/ink487.xml"/><Relationship Id="rId42" Type="http://schemas.openxmlformats.org/officeDocument/2006/relationships/image" Target="../media/image526.png"/><Relationship Id="rId47" Type="http://schemas.openxmlformats.org/officeDocument/2006/relationships/customXml" Target="../ink/ink500.xml"/><Relationship Id="rId63" Type="http://schemas.openxmlformats.org/officeDocument/2006/relationships/customXml" Target="../ink/ink508.xml"/><Relationship Id="rId68" Type="http://schemas.openxmlformats.org/officeDocument/2006/relationships/image" Target="../media/image539.png"/><Relationship Id="rId84" Type="http://schemas.openxmlformats.org/officeDocument/2006/relationships/image" Target="../media/image547.png"/><Relationship Id="rId89" Type="http://schemas.openxmlformats.org/officeDocument/2006/relationships/customXml" Target="../ink/ink521.xml"/><Relationship Id="rId16" Type="http://schemas.openxmlformats.org/officeDocument/2006/relationships/image" Target="../media/image513.png"/><Relationship Id="rId11" Type="http://schemas.openxmlformats.org/officeDocument/2006/relationships/customXml" Target="../ink/ink482.xml"/><Relationship Id="rId32" Type="http://schemas.openxmlformats.org/officeDocument/2006/relationships/image" Target="../media/image521.png"/><Relationship Id="rId37" Type="http://schemas.openxmlformats.org/officeDocument/2006/relationships/customXml" Target="../ink/ink495.xml"/><Relationship Id="rId53" Type="http://schemas.openxmlformats.org/officeDocument/2006/relationships/customXml" Target="../ink/ink503.xml"/><Relationship Id="rId58" Type="http://schemas.openxmlformats.org/officeDocument/2006/relationships/image" Target="../media/image534.png"/><Relationship Id="rId74" Type="http://schemas.openxmlformats.org/officeDocument/2006/relationships/image" Target="../media/image542.png"/><Relationship Id="rId79" Type="http://schemas.openxmlformats.org/officeDocument/2006/relationships/customXml" Target="../ink/ink516.xml"/><Relationship Id="rId5" Type="http://schemas.openxmlformats.org/officeDocument/2006/relationships/customXml" Target="../ink/ink479.xml"/><Relationship Id="rId90" Type="http://schemas.openxmlformats.org/officeDocument/2006/relationships/image" Target="../media/image550.png"/><Relationship Id="rId14" Type="http://schemas.openxmlformats.org/officeDocument/2006/relationships/image" Target="../media/image512.png"/><Relationship Id="rId22" Type="http://schemas.openxmlformats.org/officeDocument/2006/relationships/image" Target="../media/image516.png"/><Relationship Id="rId27" Type="http://schemas.openxmlformats.org/officeDocument/2006/relationships/customXml" Target="../ink/ink490.xml"/><Relationship Id="rId30" Type="http://schemas.openxmlformats.org/officeDocument/2006/relationships/image" Target="../media/image520.png"/><Relationship Id="rId35" Type="http://schemas.openxmlformats.org/officeDocument/2006/relationships/customXml" Target="../ink/ink494.xml"/><Relationship Id="rId43" Type="http://schemas.openxmlformats.org/officeDocument/2006/relationships/customXml" Target="../ink/ink498.xml"/><Relationship Id="rId48" Type="http://schemas.openxmlformats.org/officeDocument/2006/relationships/image" Target="../media/image529.png"/><Relationship Id="rId56" Type="http://schemas.openxmlformats.org/officeDocument/2006/relationships/image" Target="../media/image533.png"/><Relationship Id="rId64" Type="http://schemas.openxmlformats.org/officeDocument/2006/relationships/image" Target="../media/image537.png"/><Relationship Id="rId69" Type="http://schemas.openxmlformats.org/officeDocument/2006/relationships/customXml" Target="../ink/ink511.xml"/><Relationship Id="rId77" Type="http://schemas.openxmlformats.org/officeDocument/2006/relationships/customXml" Target="../ink/ink515.xml"/><Relationship Id="rId8" Type="http://schemas.openxmlformats.org/officeDocument/2006/relationships/image" Target="../media/image509.png"/><Relationship Id="rId51" Type="http://schemas.openxmlformats.org/officeDocument/2006/relationships/customXml" Target="../ink/ink502.xml"/><Relationship Id="rId72" Type="http://schemas.openxmlformats.org/officeDocument/2006/relationships/image" Target="../media/image541.png"/><Relationship Id="rId80" Type="http://schemas.openxmlformats.org/officeDocument/2006/relationships/image" Target="../media/image545.png"/><Relationship Id="rId85" Type="http://schemas.openxmlformats.org/officeDocument/2006/relationships/customXml" Target="../ink/ink519.xml"/><Relationship Id="rId3" Type="http://schemas.openxmlformats.org/officeDocument/2006/relationships/customXml" Target="../ink/ink478.xml"/><Relationship Id="rId12" Type="http://schemas.openxmlformats.org/officeDocument/2006/relationships/image" Target="../media/image511.png"/><Relationship Id="rId17" Type="http://schemas.openxmlformats.org/officeDocument/2006/relationships/customXml" Target="../ink/ink485.xml"/><Relationship Id="rId25" Type="http://schemas.openxmlformats.org/officeDocument/2006/relationships/customXml" Target="../ink/ink489.xml"/><Relationship Id="rId33" Type="http://schemas.openxmlformats.org/officeDocument/2006/relationships/customXml" Target="../ink/ink493.xml"/><Relationship Id="rId38" Type="http://schemas.openxmlformats.org/officeDocument/2006/relationships/image" Target="../media/image524.png"/><Relationship Id="rId46" Type="http://schemas.openxmlformats.org/officeDocument/2006/relationships/image" Target="../media/image528.png"/><Relationship Id="rId59" Type="http://schemas.openxmlformats.org/officeDocument/2006/relationships/customXml" Target="../ink/ink506.xml"/><Relationship Id="rId67" Type="http://schemas.openxmlformats.org/officeDocument/2006/relationships/customXml" Target="../ink/ink510.xml"/><Relationship Id="rId20" Type="http://schemas.openxmlformats.org/officeDocument/2006/relationships/image" Target="../media/image515.png"/><Relationship Id="rId41" Type="http://schemas.openxmlformats.org/officeDocument/2006/relationships/customXml" Target="../ink/ink497.xml"/><Relationship Id="rId54" Type="http://schemas.openxmlformats.org/officeDocument/2006/relationships/image" Target="../media/image532.png"/><Relationship Id="rId62" Type="http://schemas.openxmlformats.org/officeDocument/2006/relationships/image" Target="../media/image536.png"/><Relationship Id="rId70" Type="http://schemas.openxmlformats.org/officeDocument/2006/relationships/image" Target="../media/image540.png"/><Relationship Id="rId75" Type="http://schemas.openxmlformats.org/officeDocument/2006/relationships/customXml" Target="../ink/ink514.xml"/><Relationship Id="rId83" Type="http://schemas.openxmlformats.org/officeDocument/2006/relationships/customXml" Target="../ink/ink518.xml"/><Relationship Id="rId88" Type="http://schemas.openxmlformats.org/officeDocument/2006/relationships/image" Target="../media/image549.png"/><Relationship Id="rId91" Type="http://schemas.openxmlformats.org/officeDocument/2006/relationships/customXml" Target="../ink/ink522.xml"/><Relationship Id="rId1" Type="http://schemas.openxmlformats.org/officeDocument/2006/relationships/slideLayout" Target="../slideLayouts/slideLayout4.xml"/><Relationship Id="rId6" Type="http://schemas.openxmlformats.org/officeDocument/2006/relationships/image" Target="../media/image508.png"/><Relationship Id="rId15" Type="http://schemas.openxmlformats.org/officeDocument/2006/relationships/customXml" Target="../ink/ink484.xml"/><Relationship Id="rId23" Type="http://schemas.openxmlformats.org/officeDocument/2006/relationships/customXml" Target="../ink/ink488.xml"/><Relationship Id="rId28" Type="http://schemas.openxmlformats.org/officeDocument/2006/relationships/image" Target="../media/image519.png"/><Relationship Id="rId36" Type="http://schemas.openxmlformats.org/officeDocument/2006/relationships/image" Target="../media/image523.png"/><Relationship Id="rId49" Type="http://schemas.openxmlformats.org/officeDocument/2006/relationships/customXml" Target="../ink/ink501.xml"/><Relationship Id="rId57" Type="http://schemas.openxmlformats.org/officeDocument/2006/relationships/customXml" Target="../ink/ink505.xml"/><Relationship Id="rId10" Type="http://schemas.openxmlformats.org/officeDocument/2006/relationships/image" Target="../media/image510.png"/><Relationship Id="rId31" Type="http://schemas.openxmlformats.org/officeDocument/2006/relationships/customXml" Target="../ink/ink492.xml"/><Relationship Id="rId44" Type="http://schemas.openxmlformats.org/officeDocument/2006/relationships/image" Target="../media/image527.png"/><Relationship Id="rId52" Type="http://schemas.openxmlformats.org/officeDocument/2006/relationships/image" Target="../media/image531.png"/><Relationship Id="rId60" Type="http://schemas.openxmlformats.org/officeDocument/2006/relationships/image" Target="../media/image535.png"/><Relationship Id="rId65" Type="http://schemas.openxmlformats.org/officeDocument/2006/relationships/customXml" Target="../ink/ink509.xml"/><Relationship Id="rId73" Type="http://schemas.openxmlformats.org/officeDocument/2006/relationships/customXml" Target="../ink/ink513.xml"/><Relationship Id="rId78" Type="http://schemas.openxmlformats.org/officeDocument/2006/relationships/image" Target="../media/image544.png"/><Relationship Id="rId81" Type="http://schemas.openxmlformats.org/officeDocument/2006/relationships/customXml" Target="../ink/ink517.xml"/><Relationship Id="rId86" Type="http://schemas.openxmlformats.org/officeDocument/2006/relationships/image" Target="../media/image548.png"/><Relationship Id="rId4" Type="http://schemas.openxmlformats.org/officeDocument/2006/relationships/image" Target="../media/image507.png"/><Relationship Id="rId9" Type="http://schemas.openxmlformats.org/officeDocument/2006/relationships/customXml" Target="../ink/ink481.xml"/><Relationship Id="rId13" Type="http://schemas.openxmlformats.org/officeDocument/2006/relationships/customXml" Target="../ink/ink483.xml"/><Relationship Id="rId18" Type="http://schemas.openxmlformats.org/officeDocument/2006/relationships/image" Target="../media/image514.png"/><Relationship Id="rId39" Type="http://schemas.openxmlformats.org/officeDocument/2006/relationships/customXml" Target="../ink/ink496.xml"/><Relationship Id="rId34" Type="http://schemas.openxmlformats.org/officeDocument/2006/relationships/image" Target="../media/image522.png"/><Relationship Id="rId50" Type="http://schemas.openxmlformats.org/officeDocument/2006/relationships/image" Target="../media/image530.png"/><Relationship Id="rId55" Type="http://schemas.openxmlformats.org/officeDocument/2006/relationships/customXml" Target="../ink/ink504.xml"/><Relationship Id="rId76" Type="http://schemas.openxmlformats.org/officeDocument/2006/relationships/image" Target="../media/image543.png"/><Relationship Id="rId7" Type="http://schemas.openxmlformats.org/officeDocument/2006/relationships/customXml" Target="../ink/ink480.xml"/><Relationship Id="rId71" Type="http://schemas.openxmlformats.org/officeDocument/2006/relationships/customXml" Target="../ink/ink512.xml"/><Relationship Id="rId92" Type="http://schemas.openxmlformats.org/officeDocument/2006/relationships/image" Target="../media/image551.png"/><Relationship Id="rId2" Type="http://schemas.openxmlformats.org/officeDocument/2006/relationships/notesSlide" Target="../notesSlides/notesSlide20.xml"/><Relationship Id="rId29" Type="http://schemas.openxmlformats.org/officeDocument/2006/relationships/customXml" Target="../ink/ink491.xml"/><Relationship Id="rId24" Type="http://schemas.openxmlformats.org/officeDocument/2006/relationships/image" Target="../media/image517.png"/><Relationship Id="rId40" Type="http://schemas.openxmlformats.org/officeDocument/2006/relationships/image" Target="../media/image525.png"/><Relationship Id="rId45" Type="http://schemas.openxmlformats.org/officeDocument/2006/relationships/customXml" Target="../ink/ink499.xml"/><Relationship Id="rId66" Type="http://schemas.openxmlformats.org/officeDocument/2006/relationships/image" Target="../media/image538.png"/><Relationship Id="rId87" Type="http://schemas.openxmlformats.org/officeDocument/2006/relationships/customXml" Target="../ink/ink520.xml"/><Relationship Id="rId61" Type="http://schemas.openxmlformats.org/officeDocument/2006/relationships/customXml" Target="../ink/ink507.xml"/><Relationship Id="rId82" Type="http://schemas.openxmlformats.org/officeDocument/2006/relationships/image" Target="../media/image546.png"/><Relationship Id="rId19" Type="http://schemas.openxmlformats.org/officeDocument/2006/relationships/customXml" Target="../ink/ink48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customXml" Target="../ink/ink3.xml"/><Relationship Id="rId5" Type="http://schemas.openxmlformats.org/officeDocument/2006/relationships/image" Target="../media/image7.png"/><Relationship Id="rId4" Type="http://schemas.openxmlformats.org/officeDocument/2006/relationships/customXml" Target="../ink/ink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lvl="0"/>
            <a:r>
              <a:rPr lang="en" dirty="0"/>
              <a:t>CSE/STAT 416</a:t>
            </a:r>
            <a:br>
              <a:rPr lang="en" dirty="0"/>
            </a:br>
            <a:r>
              <a:rPr lang="en" sz="1600" dirty="0"/>
              <a:t>Recommender Systems</a:t>
            </a:r>
            <a:br>
              <a:rPr lang="en" sz="1600" dirty="0"/>
            </a:br>
            <a:r>
              <a:rPr lang="en" sz="1600" dirty="0"/>
              <a:t> </a:t>
            </a:r>
            <a:br>
              <a:rPr lang="en" sz="1800" dirty="0"/>
            </a:br>
            <a:br>
              <a:rPr lang="en" sz="1800" dirty="0"/>
            </a:br>
            <a:r>
              <a:rPr lang="en" sz="1000" dirty="0"/>
              <a:t>Hunter Schafer</a:t>
            </a:r>
            <a:br>
              <a:rPr lang="en" sz="1000" dirty="0"/>
            </a:br>
            <a:r>
              <a:rPr lang="en-US" sz="1000" dirty="0"/>
              <a:t>Paul G. Allen School of Computer Science &amp; Engineering</a:t>
            </a:r>
            <a:br>
              <a:rPr lang="en" sz="1000" dirty="0"/>
            </a:br>
            <a:r>
              <a:rPr lang="en" sz="1000" dirty="0"/>
              <a:t>University of Washington</a:t>
            </a:r>
            <a:br>
              <a:rPr lang="en" sz="1000" dirty="0"/>
            </a:br>
            <a:br>
              <a:rPr lang="en" sz="1000" dirty="0"/>
            </a:br>
            <a:r>
              <a:rPr lang="en-US" sz="1000" dirty="0"/>
              <a:t>May</a:t>
            </a:r>
            <a:r>
              <a:rPr lang="en" sz="1000" dirty="0"/>
              <a:t> 17, 2021</a:t>
            </a:r>
            <a:endParaRPr sz="1000" dirty="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F3985AE9-80C9-4DB4-BA44-287922701486}"/>
                  </a:ext>
                </a:extLst>
              </p14:cNvPr>
              <p14:cNvContentPartPr/>
              <p14:nvPr/>
            </p14:nvContentPartPr>
            <p14:xfrm>
              <a:off x="215280" y="183960"/>
              <a:ext cx="4198680" cy="4663800"/>
            </p14:xfrm>
          </p:contentPart>
        </mc:Choice>
        <mc:Fallback>
          <p:pic>
            <p:nvPicPr>
              <p:cNvPr id="2" name="Ink 1">
                <a:extLst>
                  <a:ext uri="{FF2B5EF4-FFF2-40B4-BE49-F238E27FC236}">
                    <a16:creationId xmlns:a16="http://schemas.microsoft.com/office/drawing/2014/main" id="{F3985AE9-80C9-4DB4-BA44-287922701486}"/>
                  </a:ext>
                </a:extLst>
              </p:cNvPr>
              <p:cNvPicPr/>
              <p:nvPr/>
            </p:nvPicPr>
            <p:blipFill>
              <a:blip r:embed="rId4"/>
              <a:stretch>
                <a:fillRect/>
              </a:stretch>
            </p:blipFill>
            <p:spPr>
              <a:xfrm>
                <a:off x="205920" y="174600"/>
                <a:ext cx="4217400" cy="4682520"/>
              </a:xfrm>
              <a:prstGeom prst="rect">
                <a:avLst/>
              </a:prstGeom>
            </p:spPr>
          </p:pic>
        </mc:Fallback>
      </mc:AlternateContent>
    </p:spTree>
    <p:extLst>
      <p:ext uri="{BB962C8B-B14F-4D97-AF65-F5344CB8AC3E}">
        <p14:creationId xmlns:p14="http://schemas.microsoft.com/office/powerpoint/2010/main" val="182252172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02A0-5BBA-7A4B-A0E0-72FB10CB8B52}"/>
              </a:ext>
            </a:extLst>
          </p:cNvPr>
          <p:cNvSpPr>
            <a:spLocks noGrp="1"/>
          </p:cNvSpPr>
          <p:nvPr>
            <p:ph type="title"/>
          </p:nvPr>
        </p:nvSpPr>
        <p:spPr/>
        <p:txBody>
          <a:bodyPr/>
          <a:lstStyle/>
          <a:p>
            <a:r>
              <a:rPr lang="en-US" sz="2300" dirty="0"/>
              <a:t>Normalization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5F34455-4973-974F-B7F0-502BF9AB80E6}"/>
                  </a:ext>
                </a:extLst>
              </p:cNvPr>
              <p:cNvSpPr>
                <a:spLocks noGrp="1"/>
              </p:cNvSpPr>
              <p:nvPr>
                <p:ph type="body" idx="1"/>
              </p:nvPr>
            </p:nvSpPr>
            <p:spPr/>
            <p:txBody>
              <a:bodyPr/>
              <a:lstStyle/>
              <a:p>
                <a:pPr marL="139700" indent="0">
                  <a:buNone/>
                </a:pPr>
                <a:r>
                  <a:rPr lang="en-US" dirty="0"/>
                  <a:t>The count matrix </a:t>
                </a:r>
                <a14:m>
                  <m:oMath xmlns:m="http://schemas.openxmlformats.org/officeDocument/2006/math">
                    <m:r>
                      <a:rPr lang="en-US" b="0" i="1" smtClean="0">
                        <a:latin typeface="Cambria Math" panose="02040503050406030204" pitchFamily="18" charset="0"/>
                      </a:rPr>
                      <m:t>𝐶</m:t>
                    </m:r>
                  </m:oMath>
                </a14:m>
                <a:r>
                  <a:rPr lang="en-US" dirty="0"/>
                  <a:t> needs to normalized, otherwise popular items will drown out others (will just reduce to popularity).</a:t>
                </a:r>
              </a:p>
              <a:p>
                <a:pPr marL="139700" indent="0">
                  <a:buNone/>
                </a:pPr>
                <a:endParaRPr lang="en-US" dirty="0"/>
              </a:p>
              <a:p>
                <a:pPr marL="139700" indent="0">
                  <a:buNone/>
                </a:pPr>
                <a:r>
                  <a:rPr lang="en-US" dirty="0"/>
                  <a:t>Normalize the counts by using the </a:t>
                </a:r>
                <a:r>
                  <a:rPr lang="en-US" b="1" dirty="0"/>
                  <a:t>Jaccard</a:t>
                </a:r>
                <a:r>
                  <a:rPr lang="en-US" dirty="0"/>
                  <a:t> </a:t>
                </a:r>
                <a:r>
                  <a:rPr lang="en-US" b="1" dirty="0"/>
                  <a:t>similarity </a:t>
                </a:r>
                <a:r>
                  <a:rPr lang="en-US" dirty="0"/>
                  <a:t>instead </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𝑖𝑗</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r>
                            <m:rPr>
                              <m:nor/>
                            </m:rPr>
                            <a:rPr lang="en-US" b="0" i="0" smtClean="0">
                              <a:latin typeface="Cambria Math" panose="02040503050406030204" pitchFamily="18" charset="0"/>
                            </a:rPr>
                            <m:t>purchased</m:t>
                          </m:r>
                          <m:r>
                            <m:rPr>
                              <m:nor/>
                            </m:rPr>
                            <a:rPr lang="en-US" b="0" i="0"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 </m:t>
                          </m:r>
                          <m:r>
                            <m:rPr>
                              <m:nor/>
                            </m:rPr>
                            <a:rPr lang="en-US" b="1" i="0" smtClean="0">
                              <a:latin typeface="Cambria Math" panose="02040503050406030204" pitchFamily="18" charset="0"/>
                            </a:rPr>
                            <m:t>and</m:t>
                          </m:r>
                          <m:r>
                            <a:rPr lang="en-US" b="0" i="1" smtClean="0">
                              <a:latin typeface="Cambria Math" panose="02040503050406030204" pitchFamily="18" charset="0"/>
                            </a:rPr>
                            <m:t> </m:t>
                          </m:r>
                          <m:r>
                            <a:rPr lang="en-US" b="0" i="1" smtClean="0">
                              <a:latin typeface="Cambria Math" panose="02040503050406030204" pitchFamily="18" charset="0"/>
                            </a:rPr>
                            <m:t>𝑗</m:t>
                          </m:r>
                        </m:num>
                        <m:den>
                          <m:r>
                            <a:rPr lang="en-US" b="0" i="1" smtClean="0">
                              <a:latin typeface="Cambria Math" panose="02040503050406030204" pitchFamily="18" charset="0"/>
                            </a:rPr>
                            <m:t># </m:t>
                          </m:r>
                          <m:r>
                            <m:rPr>
                              <m:nor/>
                            </m:rPr>
                            <a:rPr lang="en-US" b="0" i="0" smtClean="0">
                              <a:latin typeface="Cambria Math" panose="02040503050406030204" pitchFamily="18" charset="0"/>
                            </a:rPr>
                            <m:t>purchased</m:t>
                          </m:r>
                          <m:r>
                            <m:rPr>
                              <m:nor/>
                            </m:rPr>
                            <a:rPr lang="en-US" b="0" i="0"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 </m:t>
                          </m:r>
                          <m:r>
                            <m:rPr>
                              <m:nor/>
                            </m:rPr>
                            <a:rPr lang="en-US" b="1" i="0" smtClean="0">
                              <a:latin typeface="Cambria Math" panose="02040503050406030204" pitchFamily="18" charset="0"/>
                            </a:rPr>
                            <m:t>or</m:t>
                          </m:r>
                          <m:r>
                            <a:rPr lang="en-US" b="0" i="1" smtClean="0">
                              <a:latin typeface="Cambria Math" panose="02040503050406030204" pitchFamily="18" charset="0"/>
                            </a:rPr>
                            <m:t> </m:t>
                          </m:r>
                          <m:r>
                            <a:rPr lang="en-US" b="0" i="1" smtClean="0">
                              <a:latin typeface="Cambria Math" panose="02040503050406030204" pitchFamily="18" charset="0"/>
                            </a:rPr>
                            <m:t>𝑗</m:t>
                          </m:r>
                        </m:den>
                      </m:f>
                    </m:oMath>
                  </m:oMathPara>
                </a14:m>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Could also use something like Cosine similarity, but Jaccard is popular</a:t>
                </a:r>
              </a:p>
            </p:txBody>
          </p:sp>
        </mc:Choice>
        <mc:Fallback xmlns="">
          <p:sp>
            <p:nvSpPr>
              <p:cNvPr id="3" name="Text Placeholder 2">
                <a:extLst>
                  <a:ext uri="{FF2B5EF4-FFF2-40B4-BE49-F238E27FC236}">
                    <a16:creationId xmlns:a16="http://schemas.microsoft.com/office/drawing/2014/main" id="{65F34455-4973-974F-B7F0-502BF9AB80E6}"/>
                  </a:ext>
                </a:extLst>
              </p:cNvPr>
              <p:cNvSpPr>
                <a:spLocks noGrp="1" noRot="1" noChangeAspect="1" noMove="1" noResize="1" noEditPoints="1" noAdjustHandles="1" noChangeArrowheads="1" noChangeShapeType="1" noTextEdit="1"/>
              </p:cNvSpPr>
              <p:nvPr>
                <p:ph type="body" idx="1"/>
              </p:nvPr>
            </p:nvSpPr>
            <p:spPr>
              <a:blipFill>
                <a:blip r:embed="rId3"/>
                <a:stretch>
                  <a:fillRect b="-1873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2CDEAB9-158F-7441-93A9-1FDB44080E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099A59BE-1FCD-4C5E-9B05-0301D9677E34}"/>
                  </a:ext>
                </a:extLst>
              </p14:cNvPr>
              <p14:cNvContentPartPr/>
              <p14:nvPr/>
            </p14:nvContentPartPr>
            <p14:xfrm>
              <a:off x="5192280" y="245880"/>
              <a:ext cx="3583800" cy="2840760"/>
            </p14:xfrm>
          </p:contentPart>
        </mc:Choice>
        <mc:Fallback>
          <p:pic>
            <p:nvPicPr>
              <p:cNvPr id="6" name="Ink 5">
                <a:extLst>
                  <a:ext uri="{FF2B5EF4-FFF2-40B4-BE49-F238E27FC236}">
                    <a16:creationId xmlns:a16="http://schemas.microsoft.com/office/drawing/2014/main" id="{099A59BE-1FCD-4C5E-9B05-0301D9677E34}"/>
                  </a:ext>
                </a:extLst>
              </p:cNvPr>
              <p:cNvPicPr/>
              <p:nvPr/>
            </p:nvPicPr>
            <p:blipFill>
              <a:blip r:embed="rId5"/>
              <a:stretch>
                <a:fillRect/>
              </a:stretch>
            </p:blipFill>
            <p:spPr>
              <a:xfrm>
                <a:off x="5182920" y="236520"/>
                <a:ext cx="3602520" cy="2859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C3EF36B7-C999-488D-88C4-6DEF32B61BB3}"/>
                  </a:ext>
                </a:extLst>
              </p14:cNvPr>
              <p14:cNvContentPartPr/>
              <p14:nvPr/>
            </p14:nvContentPartPr>
            <p14:xfrm>
              <a:off x="2844720" y="2220480"/>
              <a:ext cx="5939280" cy="2673000"/>
            </p14:xfrm>
          </p:contentPart>
        </mc:Choice>
        <mc:Fallback>
          <p:pic>
            <p:nvPicPr>
              <p:cNvPr id="7" name="Ink 6">
                <a:extLst>
                  <a:ext uri="{FF2B5EF4-FFF2-40B4-BE49-F238E27FC236}">
                    <a16:creationId xmlns:a16="http://schemas.microsoft.com/office/drawing/2014/main" id="{C3EF36B7-C999-488D-88C4-6DEF32B61BB3}"/>
                  </a:ext>
                </a:extLst>
              </p:cNvPr>
              <p:cNvPicPr/>
              <p:nvPr/>
            </p:nvPicPr>
            <p:blipFill>
              <a:blip r:embed="rId7"/>
              <a:stretch>
                <a:fillRect/>
              </a:stretch>
            </p:blipFill>
            <p:spPr>
              <a:xfrm>
                <a:off x="2835360" y="2211120"/>
                <a:ext cx="5958000" cy="2691720"/>
              </a:xfrm>
              <a:prstGeom prst="rect">
                <a:avLst/>
              </a:prstGeom>
            </p:spPr>
          </p:pic>
        </mc:Fallback>
      </mc:AlternateContent>
    </p:spTree>
    <p:extLst>
      <p:ext uri="{BB962C8B-B14F-4D97-AF65-F5344CB8AC3E}">
        <p14:creationId xmlns:p14="http://schemas.microsoft.com/office/powerpoint/2010/main" val="365158125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2CCD-357D-6246-8554-82136F2B581C}"/>
              </a:ext>
            </a:extLst>
          </p:cNvPr>
          <p:cNvSpPr>
            <a:spLocks noGrp="1"/>
          </p:cNvSpPr>
          <p:nvPr>
            <p:ph type="title"/>
          </p:nvPr>
        </p:nvSpPr>
        <p:spPr/>
        <p:txBody>
          <a:bodyPr/>
          <a:lstStyle/>
          <a:p>
            <a:r>
              <a:rPr lang="en-US" dirty="0"/>
              <a:t>Purchase History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F39FAFB-5A40-2A41-9ED9-6F71148226EA}"/>
                  </a:ext>
                </a:extLst>
              </p:cNvPr>
              <p:cNvSpPr>
                <a:spLocks noGrp="1"/>
              </p:cNvSpPr>
              <p:nvPr>
                <p:ph type="body" idx="1"/>
              </p:nvPr>
            </p:nvSpPr>
            <p:spPr/>
            <p:txBody>
              <a:bodyPr/>
              <a:lstStyle/>
              <a:p>
                <a:pPr marL="139700" indent="0">
                  <a:buNone/>
                </a:pPr>
                <a:r>
                  <a:rPr lang="en-US" dirty="0"/>
                  <a:t>What if I know the user </a:t>
                </a:r>
                <a14:m>
                  <m:oMath xmlns:m="http://schemas.openxmlformats.org/officeDocument/2006/math">
                    <m:r>
                      <a:rPr lang="en-US" b="0" i="1" smtClean="0">
                        <a:latin typeface="Cambria Math" panose="02040503050406030204" pitchFamily="18" charset="0"/>
                      </a:rPr>
                      <m:t>𝑢</m:t>
                    </m:r>
                  </m:oMath>
                </a14:m>
                <a:r>
                  <a:rPr lang="en-US" dirty="0"/>
                  <a:t> has bought diapers and milk? </a:t>
                </a:r>
              </a:p>
              <a:p>
                <a:pPr marL="139700" indent="0">
                  <a:buNone/>
                </a:pPr>
                <a:r>
                  <a:rPr lang="en-US" b="1" dirty="0"/>
                  <a:t>Idea: </a:t>
                </a:r>
                <a:r>
                  <a:rPr lang="en-US" dirty="0"/>
                  <a:t>Take the average similarity between items they have bought</a:t>
                </a: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𝑆𝑐𝑜𝑟𝑒</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 </m:t>
                          </m:r>
                          <m:r>
                            <a:rPr lang="en-US" b="0" i="1" smtClean="0">
                              <a:latin typeface="Cambria Math" panose="02040503050406030204" pitchFamily="18" charset="0"/>
                            </a:rPr>
                            <m:t>𝑏𝑎𝑏𝑦</m:t>
                          </m:r>
                          <m:r>
                            <a:rPr lang="en-US" b="0" i="1" smtClean="0">
                              <a:latin typeface="Cambria Math" panose="02040503050406030204" pitchFamily="18" charset="0"/>
                            </a:rPr>
                            <m:t> </m:t>
                          </m:r>
                          <m:r>
                            <a:rPr lang="en-US" b="0" i="1" smtClean="0">
                              <a:latin typeface="Cambria Math" panose="02040503050406030204" pitchFamily="18" charset="0"/>
                            </a:rPr>
                            <m:t>𝑤𝑖𝑝𝑒𝑠</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𝑏𝑎𝑏𝑦</m:t>
                              </m:r>
                              <m:r>
                                <a:rPr lang="en-US" b="0" i="1" smtClean="0">
                                  <a:latin typeface="Cambria Math" panose="02040503050406030204" pitchFamily="18" charset="0"/>
                                </a:rPr>
                                <m:t> </m:t>
                              </m:r>
                              <m:r>
                                <a:rPr lang="en-US" b="0" i="1" smtClean="0">
                                  <a:latin typeface="Cambria Math" panose="02040503050406030204" pitchFamily="18" charset="0"/>
                                </a:rPr>
                                <m:t>𝑤𝑖𝑝𝑒𝑠</m:t>
                              </m:r>
                              <m:r>
                                <a:rPr lang="en-US" b="0" i="1" smtClean="0">
                                  <a:latin typeface="Cambria Math" panose="02040503050406030204" pitchFamily="18" charset="0"/>
                                </a:rPr>
                                <m:t>, </m:t>
                              </m:r>
                              <m:r>
                                <a:rPr lang="en-US" b="0" i="1" smtClean="0">
                                  <a:latin typeface="Cambria Math" panose="02040503050406030204" pitchFamily="18" charset="0"/>
                                </a:rPr>
                                <m:t>𝑑𝑖𝑎𝑝𝑒𝑟𝑠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𝑏𝑎𝑏𝑦</m:t>
                              </m:r>
                              <m:r>
                                <a:rPr lang="en-US" b="0" i="1" smtClean="0">
                                  <a:latin typeface="Cambria Math" panose="02040503050406030204" pitchFamily="18" charset="0"/>
                                </a:rPr>
                                <m:t> </m:t>
                              </m:r>
                              <m:r>
                                <a:rPr lang="en-US" b="0" i="1" smtClean="0">
                                  <a:latin typeface="Cambria Math" panose="02040503050406030204" pitchFamily="18" charset="0"/>
                                </a:rPr>
                                <m:t>𝑤𝑖𝑝𝑒𝑠</m:t>
                              </m:r>
                              <m:r>
                                <a:rPr lang="en-US" b="0" i="1" smtClean="0">
                                  <a:latin typeface="Cambria Math" panose="02040503050406030204" pitchFamily="18" charset="0"/>
                                </a:rPr>
                                <m:t>, </m:t>
                              </m:r>
                              <m:r>
                                <a:rPr lang="en-US" b="0" i="1" smtClean="0">
                                  <a:latin typeface="Cambria Math" panose="02040503050406030204" pitchFamily="18" charset="0"/>
                                </a:rPr>
                                <m:t>𝑚𝑖𝑙𝑘</m:t>
                              </m:r>
                            </m:sub>
                          </m:sSub>
                        </m:num>
                        <m:den>
                          <m:r>
                            <a:rPr lang="en-US" b="0" i="1" smtClean="0">
                              <a:latin typeface="Cambria Math" panose="02040503050406030204" pitchFamily="18" charset="0"/>
                            </a:rPr>
                            <m:t>2</m:t>
                          </m:r>
                        </m:den>
                      </m:f>
                    </m:oMath>
                  </m:oMathPara>
                </a14:m>
                <a:endParaRPr lang="en-US" dirty="0"/>
              </a:p>
              <a:p>
                <a:endParaRPr lang="en-US" dirty="0"/>
              </a:p>
              <a:p>
                <a:pPr marL="139700" indent="0">
                  <a:buNone/>
                </a:pPr>
                <a:r>
                  <a:rPr lang="en-US" dirty="0"/>
                  <a:t>Could also weight them differently based on recency of purchase! </a:t>
                </a:r>
              </a:p>
              <a:p>
                <a:pPr marL="139700" indent="0">
                  <a:buNone/>
                </a:pPr>
                <a:endParaRPr lang="en-US" dirty="0"/>
              </a:p>
              <a:p>
                <a:pPr marL="139700" indent="0">
                  <a:buNone/>
                </a:pPr>
                <a:endParaRPr lang="en-US" dirty="0"/>
              </a:p>
              <a:p>
                <a:pPr marL="139700" indent="0">
                  <a:buNone/>
                </a:pPr>
                <a:r>
                  <a:rPr lang="en-US" dirty="0"/>
                  <a:t>Then all we need to do is find the item with the highest average score! </a:t>
                </a:r>
              </a:p>
            </p:txBody>
          </p:sp>
        </mc:Choice>
        <mc:Fallback xmlns="">
          <p:sp>
            <p:nvSpPr>
              <p:cNvPr id="3" name="Text Placeholder 2">
                <a:extLst>
                  <a:ext uri="{FF2B5EF4-FFF2-40B4-BE49-F238E27FC236}">
                    <a16:creationId xmlns:a16="http://schemas.microsoft.com/office/drawing/2014/main" id="{4F39FAFB-5A40-2A41-9ED9-6F71148226EA}"/>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7503FF9-BF2C-9B46-A067-CCD6E614B5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00019B63-7D65-4937-9AE0-9BDCF4DB139B}"/>
                  </a:ext>
                </a:extLst>
              </p14:cNvPr>
              <p14:cNvContentPartPr/>
              <p14:nvPr/>
            </p14:nvContentPartPr>
            <p14:xfrm>
              <a:off x="3863880" y="1336680"/>
              <a:ext cx="1187280" cy="482760"/>
            </p14:xfrm>
          </p:contentPart>
        </mc:Choice>
        <mc:Fallback>
          <p:pic>
            <p:nvPicPr>
              <p:cNvPr id="5" name="Ink 4">
                <a:extLst>
                  <a:ext uri="{FF2B5EF4-FFF2-40B4-BE49-F238E27FC236}">
                    <a16:creationId xmlns:a16="http://schemas.microsoft.com/office/drawing/2014/main" id="{00019B63-7D65-4937-9AE0-9BDCF4DB139B}"/>
                  </a:ext>
                </a:extLst>
              </p:cNvPr>
              <p:cNvPicPr/>
              <p:nvPr/>
            </p:nvPicPr>
            <p:blipFill>
              <a:blip r:embed="rId4"/>
              <a:stretch>
                <a:fillRect/>
              </a:stretch>
            </p:blipFill>
            <p:spPr>
              <a:xfrm>
                <a:off x="3854520" y="1327320"/>
                <a:ext cx="1206000" cy="501480"/>
              </a:xfrm>
              <a:prstGeom prst="rect">
                <a:avLst/>
              </a:prstGeom>
            </p:spPr>
          </p:pic>
        </mc:Fallback>
      </mc:AlternateContent>
    </p:spTree>
    <p:extLst>
      <p:ext uri="{BB962C8B-B14F-4D97-AF65-F5344CB8AC3E}">
        <p14:creationId xmlns:p14="http://schemas.microsoft.com/office/powerpoint/2010/main" val="251514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02427-922A-D342-9A41-23B6680AD0F5}"/>
              </a:ext>
            </a:extLst>
          </p:cNvPr>
          <p:cNvSpPr>
            <a:spLocks noGrp="1"/>
          </p:cNvSpPr>
          <p:nvPr>
            <p:ph type="title"/>
          </p:nvPr>
        </p:nvSpPr>
        <p:spPr/>
        <p:txBody>
          <a:bodyPr/>
          <a:lstStyle/>
          <a:p>
            <a:r>
              <a:rPr lang="en-US" dirty="0"/>
              <a:t>Analysis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E535B5D-1CA1-9044-A19E-234C97673329}"/>
                  </a:ext>
                </a:extLst>
              </p:cNvPr>
              <p:cNvSpPr>
                <a:spLocks noGrp="1"/>
              </p:cNvSpPr>
              <p:nvPr>
                <p:ph type="body" idx="1"/>
              </p:nvPr>
            </p:nvSpPr>
            <p:spPr/>
            <p:txBody>
              <a:bodyPr/>
              <a:lstStyle/>
              <a:p>
                <a:pPr marL="139700" indent="0">
                  <a:buNone/>
                </a:pPr>
                <a:r>
                  <a:rPr lang="en-US" b="1" dirty="0"/>
                  <a:t>Pros</a:t>
                </a:r>
                <a:r>
                  <a:rPr lang="en-US" dirty="0"/>
                  <a:t>:</a:t>
                </a:r>
              </a:p>
              <a:p>
                <a:r>
                  <a:rPr lang="en-US" dirty="0"/>
                  <a:t>It personalizes to the user</a:t>
                </a:r>
              </a:p>
              <a:p>
                <a:endParaRPr lang="en-US" dirty="0"/>
              </a:p>
              <a:p>
                <a:pPr marL="139700" indent="0">
                  <a:buNone/>
                </a:pPr>
                <a:r>
                  <a:rPr lang="en-US" b="1" dirty="0"/>
                  <a:t>Cons</a:t>
                </a:r>
              </a:p>
              <a:p>
                <a:r>
                  <a:rPr lang="en-US" dirty="0"/>
                  <a:t>Does </a:t>
                </a:r>
                <a:r>
                  <a:rPr lang="en-US" b="1" dirty="0"/>
                  <a:t>not </a:t>
                </a:r>
                <a:r>
                  <a:rPr lang="en-US" dirty="0"/>
                  <a:t>utilize </a:t>
                </a:r>
              </a:p>
              <a:p>
                <a:pPr lvl="1"/>
                <a:r>
                  <a:rPr lang="en-US" dirty="0"/>
                  <a:t>Context (e.g. time of day)</a:t>
                </a:r>
              </a:p>
              <a:p>
                <a:pPr lvl="1"/>
                <a:r>
                  <a:rPr lang="en-US" dirty="0"/>
                  <a:t>User features (e.g. age)</a:t>
                </a:r>
              </a:p>
              <a:p>
                <a:pPr lvl="1"/>
                <a:r>
                  <a:rPr lang="en-US" dirty="0"/>
                  <a:t>Product features (e.g. baby vs electronics)</a:t>
                </a:r>
              </a:p>
              <a:p>
                <a:r>
                  <a:rPr lang="en-US" dirty="0"/>
                  <a:t>Scalability</a:t>
                </a:r>
              </a:p>
              <a:p>
                <a:pPr lvl="1"/>
                <a:r>
                  <a:rPr lang="en-US" dirty="0"/>
                  <a:t>Similarity is size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a14:m>
                <a:r>
                  <a:rPr lang="en-US" dirty="0"/>
                  <a:t> where </a:t>
                </a:r>
                <a14:m>
                  <m:oMath xmlns:m="http://schemas.openxmlformats.org/officeDocument/2006/math">
                    <m:r>
                      <a:rPr lang="en-US" b="0" i="1" smtClean="0">
                        <a:latin typeface="Cambria Math" panose="02040503050406030204" pitchFamily="18" charset="0"/>
                      </a:rPr>
                      <m:t>𝑚</m:t>
                    </m:r>
                  </m:oMath>
                </a14:m>
                <a:r>
                  <a:rPr lang="en-US" dirty="0"/>
                  <a:t> is the number of items</a:t>
                </a:r>
              </a:p>
              <a:p>
                <a:r>
                  <a:rPr lang="en-US" dirty="0"/>
                  <a:t>Cold start problem </a:t>
                </a:r>
              </a:p>
            </p:txBody>
          </p:sp>
        </mc:Choice>
        <mc:Fallback xmlns="">
          <p:sp>
            <p:nvSpPr>
              <p:cNvPr id="3" name="Text Placeholder 2">
                <a:extLst>
                  <a:ext uri="{FF2B5EF4-FFF2-40B4-BE49-F238E27FC236}">
                    <a16:creationId xmlns:a16="http://schemas.microsoft.com/office/drawing/2014/main" id="{3E535B5D-1CA1-9044-A19E-234C97673329}"/>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E464038-DF79-2E49-82AC-1B9039ECD3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D957F748-2CAE-44B8-B9E8-0641663372DE}"/>
                  </a:ext>
                </a:extLst>
              </p14:cNvPr>
              <p14:cNvContentPartPr/>
              <p14:nvPr/>
            </p14:nvContentPartPr>
            <p14:xfrm>
              <a:off x="3664080" y="3624120"/>
              <a:ext cx="1964880" cy="351720"/>
            </p14:xfrm>
          </p:contentPart>
        </mc:Choice>
        <mc:Fallback>
          <p:pic>
            <p:nvPicPr>
              <p:cNvPr id="5" name="Ink 4">
                <a:extLst>
                  <a:ext uri="{FF2B5EF4-FFF2-40B4-BE49-F238E27FC236}">
                    <a16:creationId xmlns:a16="http://schemas.microsoft.com/office/drawing/2014/main" id="{D957F748-2CAE-44B8-B9E8-0641663372DE}"/>
                  </a:ext>
                </a:extLst>
              </p:cNvPr>
              <p:cNvPicPr/>
              <p:nvPr/>
            </p:nvPicPr>
            <p:blipFill>
              <a:blip r:embed="rId4"/>
              <a:stretch>
                <a:fillRect/>
              </a:stretch>
            </p:blipFill>
            <p:spPr>
              <a:xfrm>
                <a:off x="3654720" y="3614760"/>
                <a:ext cx="1983600" cy="370440"/>
              </a:xfrm>
              <a:prstGeom prst="rect">
                <a:avLst/>
              </a:prstGeom>
            </p:spPr>
          </p:pic>
        </mc:Fallback>
      </mc:AlternateContent>
    </p:spTree>
    <p:extLst>
      <p:ext uri="{BB962C8B-B14F-4D97-AF65-F5344CB8AC3E}">
        <p14:creationId xmlns:p14="http://schemas.microsoft.com/office/powerpoint/2010/main" val="122749464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C30D-C1C0-7A43-96C0-EA22E3B0C040}"/>
              </a:ext>
            </a:extLst>
          </p:cNvPr>
          <p:cNvSpPr>
            <a:spLocks noGrp="1"/>
          </p:cNvSpPr>
          <p:nvPr>
            <p:ph type="ctrTitle"/>
          </p:nvPr>
        </p:nvSpPr>
        <p:spPr/>
        <p:txBody>
          <a:bodyPr/>
          <a:lstStyle/>
          <a:p>
            <a:r>
              <a:rPr lang="en-US" dirty="0"/>
              <a:t>Matrix Factorization</a:t>
            </a:r>
          </a:p>
        </p:txBody>
      </p:sp>
      <p:sp>
        <p:nvSpPr>
          <p:cNvPr id="3" name="Subtitle 2">
            <a:extLst>
              <a:ext uri="{FF2B5EF4-FFF2-40B4-BE49-F238E27FC236}">
                <a16:creationId xmlns:a16="http://schemas.microsoft.com/office/drawing/2014/main" id="{DA9757CB-7B57-7845-B396-4AE55561E00A}"/>
              </a:ext>
            </a:extLst>
          </p:cNvPr>
          <p:cNvSpPr>
            <a:spLocks noGrp="1"/>
          </p:cNvSpPr>
          <p:nvPr>
            <p:ph type="subTitle" idx="1"/>
          </p:nvPr>
        </p:nvSpPr>
        <p:spPr/>
        <p:txBody>
          <a:bodyPr/>
          <a:lstStyle/>
          <a:p>
            <a:r>
              <a:rPr lang="en-US" dirty="0"/>
              <a:t>Solution 4</a:t>
            </a:r>
          </a:p>
        </p:txBody>
      </p:sp>
      <p:sp>
        <p:nvSpPr>
          <p:cNvPr id="4" name="Slide Number Placeholder 3">
            <a:extLst>
              <a:ext uri="{FF2B5EF4-FFF2-40B4-BE49-F238E27FC236}">
                <a16:creationId xmlns:a16="http://schemas.microsoft.com/office/drawing/2014/main" id="{64C62B51-8A30-8A49-B165-353370FE27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1444253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FA6635-560F-1D41-8087-6DE711375496}"/>
              </a:ext>
            </a:extLst>
          </p:cNvPr>
          <p:cNvSpPr>
            <a:spLocks noGrp="1"/>
          </p:cNvSpPr>
          <p:nvPr>
            <p:ph type="title"/>
          </p:nvPr>
        </p:nvSpPr>
        <p:spPr/>
        <p:txBody>
          <a:bodyPr/>
          <a:lstStyle/>
          <a:p>
            <a:r>
              <a:rPr lang="en-US" dirty="0"/>
              <a:t>Matrix Completion</a:t>
            </a:r>
          </a:p>
        </p:txBody>
      </p:sp>
      <p:sp>
        <p:nvSpPr>
          <p:cNvPr id="6" name="Text Placeholder 5">
            <a:extLst>
              <a:ext uri="{FF2B5EF4-FFF2-40B4-BE49-F238E27FC236}">
                <a16:creationId xmlns:a16="http://schemas.microsoft.com/office/drawing/2014/main" id="{37591F8D-FC7A-3742-B415-1701D02FDA71}"/>
              </a:ext>
            </a:extLst>
          </p:cNvPr>
          <p:cNvSpPr>
            <a:spLocks noGrp="1"/>
          </p:cNvSpPr>
          <p:nvPr>
            <p:ph type="body" idx="1"/>
          </p:nvPr>
        </p:nvSpPr>
        <p:spPr/>
        <p:txBody>
          <a:bodyPr/>
          <a:lstStyle/>
          <a:p>
            <a:pPr marL="139700" indent="0">
              <a:buNone/>
            </a:pPr>
            <a:r>
              <a:rPr lang="en-US" dirty="0"/>
              <a:t>Want to recommend movies based</a:t>
            </a:r>
            <a:br>
              <a:rPr lang="en-US" dirty="0"/>
            </a:br>
            <a:r>
              <a:rPr lang="en-US" dirty="0"/>
              <a:t>on user ratings for movies.</a:t>
            </a:r>
          </a:p>
          <a:p>
            <a:pPr marL="139700" indent="0">
              <a:buNone/>
            </a:pPr>
            <a:endParaRPr lang="en-US" dirty="0"/>
          </a:p>
          <a:p>
            <a:pPr marL="139700" indent="0">
              <a:buNone/>
            </a:pPr>
            <a:r>
              <a:rPr lang="en-US" b="1" dirty="0"/>
              <a:t>Challenge</a:t>
            </a:r>
            <a:r>
              <a:rPr lang="en-US" dirty="0"/>
              <a:t>: Users have rated relatively</a:t>
            </a:r>
            <a:br>
              <a:rPr lang="en-US" dirty="0"/>
            </a:br>
            <a:r>
              <a:rPr lang="en-US" dirty="0"/>
              <a:t>few of the entire catalog</a:t>
            </a:r>
          </a:p>
          <a:p>
            <a:pPr marL="139700" indent="0">
              <a:buNone/>
            </a:pPr>
            <a:endParaRPr lang="en-US" dirty="0"/>
          </a:p>
          <a:p>
            <a:pPr marL="139700" indent="0">
              <a:buNone/>
            </a:pPr>
            <a:r>
              <a:rPr lang="en-US" dirty="0"/>
              <a:t>Can think of this as a matrix of </a:t>
            </a:r>
            <a:br>
              <a:rPr lang="en-US" dirty="0"/>
            </a:br>
            <a:r>
              <a:rPr lang="en-US" dirty="0"/>
              <a:t>users and ratings with missing data!</a:t>
            </a:r>
          </a:p>
        </p:txBody>
      </p:sp>
      <p:sp>
        <p:nvSpPr>
          <p:cNvPr id="4" name="Slide Number Placeholder 3">
            <a:extLst>
              <a:ext uri="{FF2B5EF4-FFF2-40B4-BE49-F238E27FC236}">
                <a16:creationId xmlns:a16="http://schemas.microsoft.com/office/drawing/2014/main" id="{EF98FBF0-2350-304F-8E33-EC5399CBC8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7" name="Picture 6">
            <a:extLst>
              <a:ext uri="{FF2B5EF4-FFF2-40B4-BE49-F238E27FC236}">
                <a16:creationId xmlns:a16="http://schemas.microsoft.com/office/drawing/2014/main" id="{B8A33DE1-CABA-694B-A0D3-E18123839267}"/>
              </a:ext>
            </a:extLst>
          </p:cNvPr>
          <p:cNvPicPr>
            <a:picLocks noChangeAspect="1"/>
          </p:cNvPicPr>
          <p:nvPr/>
        </p:nvPicPr>
        <p:blipFill>
          <a:blip r:embed="rId3"/>
          <a:stretch>
            <a:fillRect/>
          </a:stretch>
        </p:blipFill>
        <p:spPr>
          <a:xfrm>
            <a:off x="6367717" y="765544"/>
            <a:ext cx="2541833" cy="2251732"/>
          </a:xfrm>
          <a:prstGeom prst="rect">
            <a:avLst/>
          </a:prstGeom>
        </p:spPr>
      </p:pic>
      <p:sp>
        <p:nvSpPr>
          <p:cNvPr id="8" name="Rectangle 7">
            <a:extLst>
              <a:ext uri="{FF2B5EF4-FFF2-40B4-BE49-F238E27FC236}">
                <a16:creationId xmlns:a16="http://schemas.microsoft.com/office/drawing/2014/main" id="{1C829E21-BC5D-AA47-AC59-7BF16734AC85}"/>
              </a:ext>
            </a:extLst>
          </p:cNvPr>
          <p:cNvSpPr/>
          <p:nvPr/>
        </p:nvSpPr>
        <p:spPr>
          <a:xfrm>
            <a:off x="6367717" y="516634"/>
            <a:ext cx="1079142"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Input Data</a:t>
            </a:r>
            <a:r>
              <a:rPr lang="en-US" dirty="0"/>
              <a:t> </a:t>
            </a:r>
          </a:p>
        </p:txBody>
      </p:sp>
      <p:pic>
        <p:nvPicPr>
          <p:cNvPr id="10" name="Picture 9">
            <a:extLst>
              <a:ext uri="{FF2B5EF4-FFF2-40B4-BE49-F238E27FC236}">
                <a16:creationId xmlns:a16="http://schemas.microsoft.com/office/drawing/2014/main" id="{FEA70B84-F3C6-0845-B59C-FB0ECCE0741F}"/>
              </a:ext>
            </a:extLst>
          </p:cNvPr>
          <p:cNvPicPr>
            <a:picLocks noChangeAspect="1"/>
          </p:cNvPicPr>
          <p:nvPr/>
        </p:nvPicPr>
        <p:blipFill>
          <a:blip r:embed="rId4"/>
          <a:stretch>
            <a:fillRect/>
          </a:stretch>
        </p:blipFill>
        <p:spPr>
          <a:xfrm>
            <a:off x="3408259" y="3311444"/>
            <a:ext cx="4038600" cy="1435100"/>
          </a:xfrm>
          <a:prstGeom prst="rect">
            <a:avLst/>
          </a:prstGeom>
        </p:spPr>
      </p:pic>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7090B207-9257-45F2-A8CB-64CC408B0824}"/>
                  </a:ext>
                </a:extLst>
              </p14:cNvPr>
              <p14:cNvContentPartPr/>
              <p14:nvPr/>
            </p14:nvContentPartPr>
            <p14:xfrm>
              <a:off x="5485680" y="3073320"/>
              <a:ext cx="3593160" cy="2000880"/>
            </p14:xfrm>
          </p:contentPart>
        </mc:Choice>
        <mc:Fallback>
          <p:pic>
            <p:nvPicPr>
              <p:cNvPr id="9" name="Ink 8">
                <a:extLst>
                  <a:ext uri="{FF2B5EF4-FFF2-40B4-BE49-F238E27FC236}">
                    <a16:creationId xmlns:a16="http://schemas.microsoft.com/office/drawing/2014/main" id="{7090B207-9257-45F2-A8CB-64CC408B0824}"/>
                  </a:ext>
                </a:extLst>
              </p:cNvPr>
              <p:cNvPicPr/>
              <p:nvPr/>
            </p:nvPicPr>
            <p:blipFill>
              <a:blip r:embed="rId6"/>
              <a:stretch>
                <a:fillRect/>
              </a:stretch>
            </p:blipFill>
            <p:spPr>
              <a:xfrm>
                <a:off x="5476320" y="3063960"/>
                <a:ext cx="3611880" cy="2019600"/>
              </a:xfrm>
              <a:prstGeom prst="rect">
                <a:avLst/>
              </a:prstGeom>
            </p:spPr>
          </p:pic>
        </mc:Fallback>
      </mc:AlternateContent>
    </p:spTree>
    <p:extLst>
      <p:ext uri="{BB962C8B-B14F-4D97-AF65-F5344CB8AC3E}">
        <p14:creationId xmlns:p14="http://schemas.microsoft.com/office/powerpoint/2010/main" val="56607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F5B9-92C2-ED44-8D0C-CDA119DFE72D}"/>
              </a:ext>
            </a:extLst>
          </p:cNvPr>
          <p:cNvSpPr>
            <a:spLocks noGrp="1"/>
          </p:cNvSpPr>
          <p:nvPr>
            <p:ph type="title"/>
          </p:nvPr>
        </p:nvSpPr>
        <p:spPr/>
        <p:txBody>
          <a:bodyPr/>
          <a:lstStyle/>
          <a:p>
            <a:r>
              <a:rPr lang="en-US" dirty="0"/>
              <a:t>Assumption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15EB0E8-332C-7145-AEFA-13F2E8DF721B}"/>
                  </a:ext>
                </a:extLst>
              </p:cNvPr>
              <p:cNvSpPr>
                <a:spLocks noGrp="1"/>
              </p:cNvSpPr>
              <p:nvPr>
                <p:ph type="body" idx="1"/>
              </p:nvPr>
            </p:nvSpPr>
            <p:spPr>
              <a:xfrm>
                <a:off x="3079992" y="62233"/>
                <a:ext cx="5596200" cy="4687618"/>
              </a:xfrm>
            </p:spPr>
            <p:txBody>
              <a:bodyPr/>
              <a:lstStyle/>
              <a:p>
                <a:pPr marL="139700" indent="0">
                  <a:buNone/>
                </a:pPr>
                <a:r>
                  <a:rPr lang="en-US" dirty="0"/>
                  <a:t>Matrix completion is an impossible task without some assumptions on data (unknowns could be anything otherwise).</a:t>
                </a:r>
              </a:p>
              <a:p>
                <a:pPr marL="139700" indent="0">
                  <a:buNone/>
                </a:pPr>
                <a:br>
                  <a:rPr lang="en-US" b="1" dirty="0"/>
                </a:br>
                <a:r>
                  <a:rPr lang="en-US" b="1" dirty="0"/>
                  <a:t>Assume: </a:t>
                </a:r>
                <a:r>
                  <a:rPr lang="en-US" dirty="0"/>
                  <a:t>There are </a:t>
                </a:r>
                <a14:m>
                  <m:oMath xmlns:m="http://schemas.openxmlformats.org/officeDocument/2006/math">
                    <m:r>
                      <a:rPr lang="en-US" b="0" i="1" smtClean="0">
                        <a:latin typeface="Cambria Math" panose="02040503050406030204" pitchFamily="18" charset="0"/>
                      </a:rPr>
                      <m:t>𝑘</m:t>
                    </m:r>
                  </m:oMath>
                </a14:m>
                <a:r>
                  <a:rPr lang="en-US" dirty="0"/>
                  <a:t> types of movies (e.g. action, romance, etc.) which users have various interests in. </a:t>
                </a:r>
              </a:p>
              <a:p>
                <a:pPr marL="139700" indent="0">
                  <a:buNone/>
                </a:pPr>
                <a:endParaRPr lang="en-US" dirty="0"/>
              </a:p>
              <a:p>
                <a:pPr marL="139700" indent="0">
                  <a:buNone/>
                </a:pPr>
                <a:r>
                  <a:rPr lang="en-US" dirty="0"/>
                  <a:t>This means we can describe a movie </a:t>
                </a:r>
                <a14:m>
                  <m:oMath xmlns:m="http://schemas.openxmlformats.org/officeDocument/2006/math">
                    <m:r>
                      <a:rPr lang="en-US" b="1" i="1" smtClean="0">
                        <a:latin typeface="Cambria Math" panose="02040503050406030204" pitchFamily="18" charset="0"/>
                      </a:rPr>
                      <m:t>𝒗</m:t>
                    </m:r>
                  </m:oMath>
                </a14:m>
                <a:r>
                  <a:rPr lang="en-US" dirty="0"/>
                  <a:t> with feature vector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𝑹</m:t>
                        </m:r>
                      </m:e>
                      <m:sub>
                        <m:r>
                          <a:rPr lang="en-US" b="1" i="1" smtClean="0">
                            <a:latin typeface="Cambria Math" panose="02040503050406030204" pitchFamily="18" charset="0"/>
                          </a:rPr>
                          <m:t>𝒗</m:t>
                        </m:r>
                      </m:sub>
                    </m:sSub>
                  </m:oMath>
                </a14:m>
                <a:endParaRPr lang="en-US" b="1" dirty="0"/>
              </a:p>
              <a:p>
                <a:r>
                  <a:rPr lang="en-US" dirty="0"/>
                  <a:t>How much is the movie action, romance, drama, …</a:t>
                </a:r>
              </a:p>
              <a:p>
                <a:r>
                  <a:rPr lang="en-US" dirty="0"/>
                  <a:t>Example: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𝑹</m:t>
                        </m:r>
                      </m:e>
                      <m:sub>
                        <m:r>
                          <a:rPr lang="en-US" b="1" i="1" smtClean="0">
                            <a:latin typeface="Cambria Math" panose="02040503050406030204" pitchFamily="18" charset="0"/>
                          </a:rPr>
                          <m:t>𝒗</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0.3,    0.01,    1.5,    …</m:t>
                        </m:r>
                      </m:e>
                    </m:d>
                  </m:oMath>
                </a14:m>
                <a:endParaRPr lang="en-US" dirty="0"/>
              </a:p>
              <a:p>
                <a:pPr marL="139700" indent="0">
                  <a:buNone/>
                </a:pPr>
                <a:endParaRPr lang="en-US" dirty="0"/>
              </a:p>
              <a:p>
                <a:pPr marL="139700" indent="0">
                  <a:buNone/>
                </a:pPr>
                <a:r>
                  <a:rPr lang="en-US" dirty="0"/>
                  <a:t>We can describe each user </a:t>
                </a:r>
                <a14:m>
                  <m:oMath xmlns:m="http://schemas.openxmlformats.org/officeDocument/2006/math">
                    <m:r>
                      <a:rPr lang="en-US" b="1" i="1" smtClean="0">
                        <a:latin typeface="Cambria Math" panose="02040503050406030204" pitchFamily="18" charset="0"/>
                      </a:rPr>
                      <m:t>𝒖</m:t>
                    </m:r>
                  </m:oMath>
                </a14:m>
                <a:r>
                  <a:rPr lang="en-US" dirty="0"/>
                  <a:t> with a feature vector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𝑳</m:t>
                        </m:r>
                      </m:e>
                      <m:sub>
                        <m:r>
                          <a:rPr lang="en-US" b="1" i="1" smtClean="0">
                            <a:latin typeface="Cambria Math" panose="02040503050406030204" pitchFamily="18" charset="0"/>
                          </a:rPr>
                          <m:t>𝒖</m:t>
                        </m:r>
                      </m:sub>
                    </m:sSub>
                  </m:oMath>
                </a14:m>
                <a:endParaRPr lang="en-US" b="1" dirty="0"/>
              </a:p>
              <a:p>
                <a:r>
                  <a:rPr lang="en-US" dirty="0"/>
                  <a:t>How much she likes action, romance, drama, ….</a:t>
                </a:r>
              </a:p>
              <a:p>
                <a:r>
                  <a:rPr lang="en-US" dirty="0"/>
                  <a:t>Example: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𝑢</m:t>
                        </m:r>
                      </m:sub>
                    </m:sSub>
                    <m:r>
                      <a:rPr lang="en-US" b="0" i="1" smtClean="0">
                        <a:latin typeface="Cambria Math" panose="02040503050406030204" pitchFamily="18" charset="0"/>
                      </a:rPr>
                      <m:t>=[2.3,     0 ,   0.7   ,    …]</m:t>
                    </m:r>
                  </m:oMath>
                </a14:m>
                <a:endParaRPr lang="en-US" dirty="0"/>
              </a:p>
              <a:p>
                <a:endParaRPr lang="en-US" dirty="0"/>
              </a:p>
              <a:p>
                <a:pPr marL="139700" indent="0">
                  <a:buNone/>
                </a:pPr>
                <a:r>
                  <a:rPr lang="en-US" dirty="0"/>
                  <a:t>Estimate rating for user </a:t>
                </a:r>
                <a14:m>
                  <m:oMath xmlns:m="http://schemas.openxmlformats.org/officeDocument/2006/math">
                    <m:r>
                      <a:rPr lang="en-US" b="1" i="1" smtClean="0">
                        <a:latin typeface="Cambria Math" panose="02040503050406030204" pitchFamily="18" charset="0"/>
                      </a:rPr>
                      <m:t>𝒖</m:t>
                    </m:r>
                  </m:oMath>
                </a14:m>
                <a:r>
                  <a:rPr lang="en-US" dirty="0"/>
                  <a:t> and movie </a:t>
                </a:r>
                <a14:m>
                  <m:oMath xmlns:m="http://schemas.openxmlformats.org/officeDocument/2006/math">
                    <m:r>
                      <a:rPr lang="en-US" b="1" i="1" smtClean="0">
                        <a:latin typeface="Cambria Math" panose="02040503050406030204" pitchFamily="18" charset="0"/>
                      </a:rPr>
                      <m:t>𝒗</m:t>
                    </m:r>
                  </m:oMath>
                </a14:m>
                <a:r>
                  <a:rPr lang="en-US" dirty="0"/>
                  <a:t> as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𝑅𝑎𝑡𝑖𝑛𝑔</m:t>
                          </m:r>
                        </m:e>
                      </m:acc>
                      <m:d>
                        <m:dPr>
                          <m:ctrlPr>
                            <a:rPr lang="en-US" b="0" i="1" dirty="0" smtClean="0">
                              <a:latin typeface="Cambria Math" panose="02040503050406030204" pitchFamily="18" charset="0"/>
                            </a:rPr>
                          </m:ctrlPr>
                        </m:dPr>
                        <m:e>
                          <m:r>
                            <a:rPr lang="en-US" b="1" i="1" dirty="0" smtClean="0">
                              <a:latin typeface="Cambria Math" panose="02040503050406030204" pitchFamily="18" charset="0"/>
                            </a:rPr>
                            <m:t>𝒖</m:t>
                          </m:r>
                          <m:r>
                            <a:rPr lang="en-US" b="0" i="1" dirty="0" smtClean="0">
                              <a:latin typeface="Cambria Math" panose="02040503050406030204" pitchFamily="18" charset="0"/>
                            </a:rPr>
                            <m:t>,</m:t>
                          </m:r>
                          <m:r>
                            <a:rPr lang="en-US" b="1" i="1" dirty="0" smtClean="0">
                              <a:latin typeface="Cambria Math" panose="02040503050406030204" pitchFamily="18" charset="0"/>
                            </a:rPr>
                            <m:t>𝒗</m:t>
                          </m:r>
                        </m:e>
                      </m:d>
                      <m:r>
                        <a:rPr lang="en-US" b="0" i="1" dirty="0" smtClean="0">
                          <a:latin typeface="Cambria Math" panose="02040503050406030204" pitchFamily="18" charset="0"/>
                        </a:rPr>
                        <m:t>=</m:t>
                      </m:r>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𝑳</m:t>
                          </m:r>
                        </m:e>
                        <m:sub>
                          <m:r>
                            <a:rPr lang="en-US" b="1" i="1" dirty="0" smtClean="0">
                              <a:latin typeface="Cambria Math" panose="02040503050406030204" pitchFamily="18" charset="0"/>
                            </a:rPr>
                            <m:t>𝒖</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1" i="1" dirty="0" smtClean="0">
                              <a:latin typeface="Cambria Math" panose="02040503050406030204" pitchFamily="18" charset="0"/>
                            </a:rPr>
                            <m:t>𝑹</m:t>
                          </m:r>
                        </m:e>
                        <m:sub>
                          <m:r>
                            <a:rPr lang="en-US" b="1" i="1" dirty="0" smtClean="0">
                              <a:latin typeface="Cambria Math" panose="02040503050406030204" pitchFamily="18" charset="0"/>
                            </a:rPr>
                            <m:t>𝒗</m:t>
                          </m:r>
                        </m:sub>
                      </m:sSub>
                      <m:r>
                        <a:rPr lang="en-US" b="0" i="1" dirty="0" smtClean="0">
                          <a:latin typeface="Cambria Math" panose="02040503050406030204" pitchFamily="18" charset="0"/>
                        </a:rPr>
                        <m:t>=2.3⋅0.3 +0⋅0.01+0.7⋅1.5+ …</m:t>
                      </m:r>
                    </m:oMath>
                  </m:oMathPara>
                </a14:m>
                <a:endParaRPr lang="en-US" dirty="0"/>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115EB0E8-332C-7145-AEFA-13F2E8DF721B}"/>
                  </a:ext>
                </a:extLst>
              </p:cNvPr>
              <p:cNvSpPr>
                <a:spLocks noGrp="1" noRot="1" noChangeAspect="1" noMove="1" noResize="1" noEditPoints="1" noAdjustHandles="1" noChangeArrowheads="1" noChangeShapeType="1" noTextEdit="1"/>
              </p:cNvSpPr>
              <p:nvPr>
                <p:ph type="body" idx="1"/>
              </p:nvPr>
            </p:nvSpPr>
            <p:spPr>
              <a:xfrm>
                <a:off x="3079992" y="62233"/>
                <a:ext cx="5596200" cy="4687618"/>
              </a:xfrm>
              <a:blipFill>
                <a:blip r:embed="rId3"/>
                <a:stretch>
                  <a:fillRect b="-675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55C3015-2774-6E42-94AE-77D736F966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718E89BD-4C06-4CE9-924B-FAFAD960D15B}"/>
                  </a:ext>
                </a:extLst>
              </p14:cNvPr>
              <p14:cNvContentPartPr/>
              <p14:nvPr/>
            </p14:nvContentPartPr>
            <p14:xfrm>
              <a:off x="4879664" y="2823859"/>
              <a:ext cx="276120" cy="25560"/>
            </p14:xfrm>
          </p:contentPart>
        </mc:Choice>
        <mc:Fallback>
          <p:pic>
            <p:nvPicPr>
              <p:cNvPr id="9" name="Ink 8">
                <a:extLst>
                  <a:ext uri="{FF2B5EF4-FFF2-40B4-BE49-F238E27FC236}">
                    <a16:creationId xmlns:a16="http://schemas.microsoft.com/office/drawing/2014/main" id="{718E89BD-4C06-4CE9-924B-FAFAD960D15B}"/>
                  </a:ext>
                </a:extLst>
              </p:cNvPr>
              <p:cNvPicPr/>
              <p:nvPr/>
            </p:nvPicPr>
            <p:blipFill>
              <a:blip r:embed="rId5"/>
              <a:stretch>
                <a:fillRect/>
              </a:stretch>
            </p:blipFill>
            <p:spPr>
              <a:xfrm>
                <a:off x="4870664" y="2814859"/>
                <a:ext cx="29376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70DE818B-7AE3-4675-BCFC-AC3AD7534136}"/>
                  </a:ext>
                </a:extLst>
              </p14:cNvPr>
              <p14:cNvContentPartPr/>
              <p14:nvPr/>
            </p14:nvContentPartPr>
            <p14:xfrm>
              <a:off x="5298344" y="2821699"/>
              <a:ext cx="467640" cy="16200"/>
            </p14:xfrm>
          </p:contentPart>
        </mc:Choice>
        <mc:Fallback>
          <p:pic>
            <p:nvPicPr>
              <p:cNvPr id="18" name="Ink 17">
                <a:extLst>
                  <a:ext uri="{FF2B5EF4-FFF2-40B4-BE49-F238E27FC236}">
                    <a16:creationId xmlns:a16="http://schemas.microsoft.com/office/drawing/2014/main" id="{70DE818B-7AE3-4675-BCFC-AC3AD7534136}"/>
                  </a:ext>
                </a:extLst>
              </p:cNvPr>
              <p:cNvPicPr/>
              <p:nvPr/>
            </p:nvPicPr>
            <p:blipFill>
              <a:blip r:embed="rId7"/>
              <a:stretch>
                <a:fillRect/>
              </a:stretch>
            </p:blipFill>
            <p:spPr>
              <a:xfrm>
                <a:off x="5289704" y="2813059"/>
                <a:ext cx="48528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9" name="Ink 18">
                <a:extLst>
                  <a:ext uri="{FF2B5EF4-FFF2-40B4-BE49-F238E27FC236}">
                    <a16:creationId xmlns:a16="http://schemas.microsoft.com/office/drawing/2014/main" id="{46671634-3289-460B-A032-5072D555E256}"/>
                  </a:ext>
                </a:extLst>
              </p14:cNvPr>
              <p14:cNvContentPartPr/>
              <p14:nvPr/>
            </p14:nvContentPartPr>
            <p14:xfrm>
              <a:off x="4561064" y="2943739"/>
              <a:ext cx="541440" cy="160560"/>
            </p14:xfrm>
          </p:contentPart>
        </mc:Choice>
        <mc:Fallback>
          <p:pic>
            <p:nvPicPr>
              <p:cNvPr id="19" name="Ink 18">
                <a:extLst>
                  <a:ext uri="{FF2B5EF4-FFF2-40B4-BE49-F238E27FC236}">
                    <a16:creationId xmlns:a16="http://schemas.microsoft.com/office/drawing/2014/main" id="{46671634-3289-460B-A032-5072D555E256}"/>
                  </a:ext>
                </a:extLst>
              </p:cNvPr>
              <p:cNvPicPr/>
              <p:nvPr/>
            </p:nvPicPr>
            <p:blipFill>
              <a:blip r:embed="rId9"/>
              <a:stretch>
                <a:fillRect/>
              </a:stretch>
            </p:blipFill>
            <p:spPr>
              <a:xfrm>
                <a:off x="4552064" y="2935099"/>
                <a:ext cx="55908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8" name="Ink 27">
                <a:extLst>
                  <a:ext uri="{FF2B5EF4-FFF2-40B4-BE49-F238E27FC236}">
                    <a16:creationId xmlns:a16="http://schemas.microsoft.com/office/drawing/2014/main" id="{22A588DE-A5D1-4A1E-A9C8-9B0CF7F4B061}"/>
                  </a:ext>
                </a:extLst>
              </p14:cNvPr>
              <p14:cNvContentPartPr/>
              <p14:nvPr/>
            </p14:nvContentPartPr>
            <p14:xfrm>
              <a:off x="5299784" y="2953819"/>
              <a:ext cx="664560" cy="169560"/>
            </p14:xfrm>
          </p:contentPart>
        </mc:Choice>
        <mc:Fallback>
          <p:pic>
            <p:nvPicPr>
              <p:cNvPr id="28" name="Ink 27">
                <a:extLst>
                  <a:ext uri="{FF2B5EF4-FFF2-40B4-BE49-F238E27FC236}">
                    <a16:creationId xmlns:a16="http://schemas.microsoft.com/office/drawing/2014/main" id="{22A588DE-A5D1-4A1E-A9C8-9B0CF7F4B061}"/>
                  </a:ext>
                </a:extLst>
              </p:cNvPr>
              <p:cNvPicPr/>
              <p:nvPr/>
            </p:nvPicPr>
            <p:blipFill>
              <a:blip r:embed="rId11"/>
              <a:stretch>
                <a:fillRect/>
              </a:stretch>
            </p:blipFill>
            <p:spPr>
              <a:xfrm>
                <a:off x="5290784" y="2945161"/>
                <a:ext cx="682200" cy="187238"/>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9" name="Ink 28">
                <a:extLst>
                  <a:ext uri="{FF2B5EF4-FFF2-40B4-BE49-F238E27FC236}">
                    <a16:creationId xmlns:a16="http://schemas.microsoft.com/office/drawing/2014/main" id="{0D1960C0-9DE8-4FD9-A06E-0AD58E02DFA2}"/>
                  </a:ext>
                </a:extLst>
              </p14:cNvPr>
              <p14:cNvContentPartPr/>
              <p14:nvPr/>
            </p14:nvContentPartPr>
            <p14:xfrm>
              <a:off x="5933375" y="2781897"/>
              <a:ext cx="374040" cy="38160"/>
            </p14:xfrm>
          </p:contentPart>
        </mc:Choice>
        <mc:Fallback>
          <p:pic>
            <p:nvPicPr>
              <p:cNvPr id="29" name="Ink 28">
                <a:extLst>
                  <a:ext uri="{FF2B5EF4-FFF2-40B4-BE49-F238E27FC236}">
                    <a16:creationId xmlns:a16="http://schemas.microsoft.com/office/drawing/2014/main" id="{0D1960C0-9DE8-4FD9-A06E-0AD58E02DFA2}"/>
                  </a:ext>
                </a:extLst>
              </p:cNvPr>
              <p:cNvPicPr/>
              <p:nvPr/>
            </p:nvPicPr>
            <p:blipFill>
              <a:blip r:embed="rId13"/>
              <a:stretch>
                <a:fillRect/>
              </a:stretch>
            </p:blipFill>
            <p:spPr>
              <a:xfrm>
                <a:off x="5924375" y="2773257"/>
                <a:ext cx="39168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6" name="Ink 35">
                <a:extLst>
                  <a:ext uri="{FF2B5EF4-FFF2-40B4-BE49-F238E27FC236}">
                    <a16:creationId xmlns:a16="http://schemas.microsoft.com/office/drawing/2014/main" id="{D62806B1-B169-4DBF-B8F5-E62FEFBC2796}"/>
                  </a:ext>
                </a:extLst>
              </p14:cNvPr>
              <p14:cNvContentPartPr/>
              <p14:nvPr/>
            </p14:nvContentPartPr>
            <p14:xfrm>
              <a:off x="6106895" y="2952537"/>
              <a:ext cx="828720" cy="139320"/>
            </p14:xfrm>
          </p:contentPart>
        </mc:Choice>
        <mc:Fallback>
          <p:pic>
            <p:nvPicPr>
              <p:cNvPr id="36" name="Ink 35">
                <a:extLst>
                  <a:ext uri="{FF2B5EF4-FFF2-40B4-BE49-F238E27FC236}">
                    <a16:creationId xmlns:a16="http://schemas.microsoft.com/office/drawing/2014/main" id="{D62806B1-B169-4DBF-B8F5-E62FEFBC2796}"/>
                  </a:ext>
                </a:extLst>
              </p:cNvPr>
              <p:cNvPicPr/>
              <p:nvPr/>
            </p:nvPicPr>
            <p:blipFill>
              <a:blip r:embed="rId15"/>
              <a:stretch>
                <a:fillRect/>
              </a:stretch>
            </p:blipFill>
            <p:spPr>
              <a:xfrm>
                <a:off x="6098255" y="2943897"/>
                <a:ext cx="84636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42" name="Ink 41">
                <a:extLst>
                  <a:ext uri="{FF2B5EF4-FFF2-40B4-BE49-F238E27FC236}">
                    <a16:creationId xmlns:a16="http://schemas.microsoft.com/office/drawing/2014/main" id="{21D4648D-70B0-43D6-A4C3-3E9A566889C6}"/>
                  </a:ext>
                </a:extLst>
              </p14:cNvPr>
              <p14:cNvContentPartPr/>
              <p14:nvPr/>
            </p14:nvContentPartPr>
            <p14:xfrm>
              <a:off x="7337735" y="2537457"/>
              <a:ext cx="231480" cy="269640"/>
            </p14:xfrm>
          </p:contentPart>
        </mc:Choice>
        <mc:Fallback>
          <p:pic>
            <p:nvPicPr>
              <p:cNvPr id="42" name="Ink 41">
                <a:extLst>
                  <a:ext uri="{FF2B5EF4-FFF2-40B4-BE49-F238E27FC236}">
                    <a16:creationId xmlns:a16="http://schemas.microsoft.com/office/drawing/2014/main" id="{21D4648D-70B0-43D6-A4C3-3E9A566889C6}"/>
                  </a:ext>
                </a:extLst>
              </p:cNvPr>
              <p:cNvPicPr/>
              <p:nvPr/>
            </p:nvPicPr>
            <p:blipFill>
              <a:blip r:embed="rId17"/>
              <a:stretch>
                <a:fillRect/>
              </a:stretch>
            </p:blipFill>
            <p:spPr>
              <a:xfrm>
                <a:off x="7328735" y="2528457"/>
                <a:ext cx="249120" cy="2872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3" name="Ink 42">
                <a:extLst>
                  <a:ext uri="{FF2B5EF4-FFF2-40B4-BE49-F238E27FC236}">
                    <a16:creationId xmlns:a16="http://schemas.microsoft.com/office/drawing/2014/main" id="{06B1B2A2-6932-465C-B83E-DD6A2C28FA16}"/>
                  </a:ext>
                </a:extLst>
              </p14:cNvPr>
              <p14:cNvContentPartPr/>
              <p14:nvPr/>
            </p14:nvContentPartPr>
            <p14:xfrm>
              <a:off x="7002575" y="2641497"/>
              <a:ext cx="191880" cy="141840"/>
            </p14:xfrm>
          </p:contentPart>
        </mc:Choice>
        <mc:Fallback>
          <p:pic>
            <p:nvPicPr>
              <p:cNvPr id="43" name="Ink 42">
                <a:extLst>
                  <a:ext uri="{FF2B5EF4-FFF2-40B4-BE49-F238E27FC236}">
                    <a16:creationId xmlns:a16="http://schemas.microsoft.com/office/drawing/2014/main" id="{06B1B2A2-6932-465C-B83E-DD6A2C28FA16}"/>
                  </a:ext>
                </a:extLst>
              </p:cNvPr>
              <p:cNvPicPr/>
              <p:nvPr/>
            </p:nvPicPr>
            <p:blipFill>
              <a:blip r:embed="rId19"/>
              <a:stretch>
                <a:fillRect/>
              </a:stretch>
            </p:blipFill>
            <p:spPr>
              <a:xfrm>
                <a:off x="6993935" y="2632857"/>
                <a:ext cx="20952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6" name="Ink 45">
                <a:extLst>
                  <a:ext uri="{FF2B5EF4-FFF2-40B4-BE49-F238E27FC236}">
                    <a16:creationId xmlns:a16="http://schemas.microsoft.com/office/drawing/2014/main" id="{05CAAD3D-9747-4C1C-88D7-12432786F43C}"/>
                  </a:ext>
                </a:extLst>
              </p14:cNvPr>
              <p14:cNvContentPartPr/>
              <p14:nvPr/>
            </p14:nvContentPartPr>
            <p14:xfrm>
              <a:off x="7659215" y="2474097"/>
              <a:ext cx="195840" cy="173160"/>
            </p14:xfrm>
          </p:contentPart>
        </mc:Choice>
        <mc:Fallback>
          <p:pic>
            <p:nvPicPr>
              <p:cNvPr id="46" name="Ink 45">
                <a:extLst>
                  <a:ext uri="{FF2B5EF4-FFF2-40B4-BE49-F238E27FC236}">
                    <a16:creationId xmlns:a16="http://schemas.microsoft.com/office/drawing/2014/main" id="{05CAAD3D-9747-4C1C-88D7-12432786F43C}"/>
                  </a:ext>
                </a:extLst>
              </p:cNvPr>
              <p:cNvPicPr/>
              <p:nvPr/>
            </p:nvPicPr>
            <p:blipFill>
              <a:blip r:embed="rId21"/>
              <a:stretch>
                <a:fillRect/>
              </a:stretch>
            </p:blipFill>
            <p:spPr>
              <a:xfrm>
                <a:off x="7650215" y="2465097"/>
                <a:ext cx="21348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7" name="Ink 46">
                <a:extLst>
                  <a:ext uri="{FF2B5EF4-FFF2-40B4-BE49-F238E27FC236}">
                    <a16:creationId xmlns:a16="http://schemas.microsoft.com/office/drawing/2014/main" id="{482BF555-6ED6-4661-9993-01593D5AE70D}"/>
                  </a:ext>
                </a:extLst>
              </p14:cNvPr>
              <p14:cNvContentPartPr/>
              <p14:nvPr/>
            </p14:nvContentPartPr>
            <p14:xfrm>
              <a:off x="4841283" y="4123005"/>
              <a:ext cx="266040" cy="5760"/>
            </p14:xfrm>
          </p:contentPart>
        </mc:Choice>
        <mc:Fallback>
          <p:pic>
            <p:nvPicPr>
              <p:cNvPr id="47" name="Ink 46">
                <a:extLst>
                  <a:ext uri="{FF2B5EF4-FFF2-40B4-BE49-F238E27FC236}">
                    <a16:creationId xmlns:a16="http://schemas.microsoft.com/office/drawing/2014/main" id="{482BF555-6ED6-4661-9993-01593D5AE70D}"/>
                  </a:ext>
                </a:extLst>
              </p:cNvPr>
              <p:cNvPicPr/>
              <p:nvPr/>
            </p:nvPicPr>
            <p:blipFill>
              <a:blip r:embed="rId23"/>
              <a:stretch>
                <a:fillRect/>
              </a:stretch>
            </p:blipFill>
            <p:spPr>
              <a:xfrm>
                <a:off x="4832643" y="4114365"/>
                <a:ext cx="28368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56" name="Ink 55">
                <a:extLst>
                  <a:ext uri="{FF2B5EF4-FFF2-40B4-BE49-F238E27FC236}">
                    <a16:creationId xmlns:a16="http://schemas.microsoft.com/office/drawing/2014/main" id="{813E4B42-3F79-408D-86F8-6012FE084F52}"/>
                  </a:ext>
                </a:extLst>
              </p14:cNvPr>
              <p14:cNvContentPartPr/>
              <p14:nvPr/>
            </p14:nvContentPartPr>
            <p14:xfrm>
              <a:off x="5279403" y="4093485"/>
              <a:ext cx="196560" cy="7200"/>
            </p14:xfrm>
          </p:contentPart>
        </mc:Choice>
        <mc:Fallback>
          <p:pic>
            <p:nvPicPr>
              <p:cNvPr id="56" name="Ink 55">
                <a:extLst>
                  <a:ext uri="{FF2B5EF4-FFF2-40B4-BE49-F238E27FC236}">
                    <a16:creationId xmlns:a16="http://schemas.microsoft.com/office/drawing/2014/main" id="{813E4B42-3F79-408D-86F8-6012FE084F52}"/>
                  </a:ext>
                </a:extLst>
              </p:cNvPr>
              <p:cNvPicPr/>
              <p:nvPr/>
            </p:nvPicPr>
            <p:blipFill>
              <a:blip r:embed="rId25"/>
              <a:stretch>
                <a:fillRect/>
              </a:stretch>
            </p:blipFill>
            <p:spPr>
              <a:xfrm>
                <a:off x="5270763" y="4084485"/>
                <a:ext cx="21420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65" name="Ink 64">
                <a:extLst>
                  <a:ext uri="{FF2B5EF4-FFF2-40B4-BE49-F238E27FC236}">
                    <a16:creationId xmlns:a16="http://schemas.microsoft.com/office/drawing/2014/main" id="{E70C49DE-388F-45CA-9209-731589467AD3}"/>
                  </a:ext>
                </a:extLst>
              </p14:cNvPr>
              <p14:cNvContentPartPr/>
              <p14:nvPr/>
            </p14:nvContentPartPr>
            <p14:xfrm>
              <a:off x="5676483" y="4082325"/>
              <a:ext cx="206280" cy="20160"/>
            </p14:xfrm>
          </p:contentPart>
        </mc:Choice>
        <mc:Fallback>
          <p:pic>
            <p:nvPicPr>
              <p:cNvPr id="65" name="Ink 64">
                <a:extLst>
                  <a:ext uri="{FF2B5EF4-FFF2-40B4-BE49-F238E27FC236}">
                    <a16:creationId xmlns:a16="http://schemas.microsoft.com/office/drawing/2014/main" id="{E70C49DE-388F-45CA-9209-731589467AD3}"/>
                  </a:ext>
                </a:extLst>
              </p:cNvPr>
              <p:cNvPicPr/>
              <p:nvPr/>
            </p:nvPicPr>
            <p:blipFill>
              <a:blip r:embed="rId27"/>
              <a:stretch>
                <a:fillRect/>
              </a:stretch>
            </p:blipFill>
            <p:spPr>
              <a:xfrm>
                <a:off x="5667843" y="4073325"/>
                <a:ext cx="22392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66" name="Ink 65">
                <a:extLst>
                  <a:ext uri="{FF2B5EF4-FFF2-40B4-BE49-F238E27FC236}">
                    <a16:creationId xmlns:a16="http://schemas.microsoft.com/office/drawing/2014/main" id="{8A1D2F64-3661-4F87-8B18-59005BF900B6}"/>
                  </a:ext>
                </a:extLst>
              </p14:cNvPr>
              <p14:cNvContentPartPr/>
              <p14:nvPr/>
            </p14:nvContentPartPr>
            <p14:xfrm>
              <a:off x="5115603" y="4205445"/>
              <a:ext cx="602640" cy="181080"/>
            </p14:xfrm>
          </p:contentPart>
        </mc:Choice>
        <mc:Fallback>
          <p:pic>
            <p:nvPicPr>
              <p:cNvPr id="66" name="Ink 65">
                <a:extLst>
                  <a:ext uri="{FF2B5EF4-FFF2-40B4-BE49-F238E27FC236}">
                    <a16:creationId xmlns:a16="http://schemas.microsoft.com/office/drawing/2014/main" id="{8A1D2F64-3661-4F87-8B18-59005BF900B6}"/>
                  </a:ext>
                </a:extLst>
              </p:cNvPr>
              <p:cNvPicPr/>
              <p:nvPr/>
            </p:nvPicPr>
            <p:blipFill>
              <a:blip r:embed="rId29"/>
              <a:stretch>
                <a:fillRect/>
              </a:stretch>
            </p:blipFill>
            <p:spPr>
              <a:xfrm>
                <a:off x="5106958" y="4196445"/>
                <a:ext cx="620291"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67" name="Ink 66">
                <a:extLst>
                  <a:ext uri="{FF2B5EF4-FFF2-40B4-BE49-F238E27FC236}">
                    <a16:creationId xmlns:a16="http://schemas.microsoft.com/office/drawing/2014/main" id="{FDE05542-D66F-4C0C-BA17-5662324057CE}"/>
                  </a:ext>
                </a:extLst>
              </p14:cNvPr>
              <p14:cNvContentPartPr/>
              <p14:nvPr/>
            </p14:nvContentPartPr>
            <p14:xfrm>
              <a:off x="4348083" y="4229565"/>
              <a:ext cx="624960" cy="120600"/>
            </p14:xfrm>
          </p:contentPart>
        </mc:Choice>
        <mc:Fallback>
          <p:pic>
            <p:nvPicPr>
              <p:cNvPr id="67" name="Ink 66">
                <a:extLst>
                  <a:ext uri="{FF2B5EF4-FFF2-40B4-BE49-F238E27FC236}">
                    <a16:creationId xmlns:a16="http://schemas.microsoft.com/office/drawing/2014/main" id="{FDE05542-D66F-4C0C-BA17-5662324057CE}"/>
                  </a:ext>
                </a:extLst>
              </p:cNvPr>
              <p:cNvPicPr/>
              <p:nvPr/>
            </p:nvPicPr>
            <p:blipFill>
              <a:blip r:embed="rId31"/>
              <a:stretch>
                <a:fillRect/>
              </a:stretch>
            </p:blipFill>
            <p:spPr>
              <a:xfrm>
                <a:off x="4339438" y="4220565"/>
                <a:ext cx="64261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81" name="Ink 80">
                <a:extLst>
                  <a:ext uri="{FF2B5EF4-FFF2-40B4-BE49-F238E27FC236}">
                    <a16:creationId xmlns:a16="http://schemas.microsoft.com/office/drawing/2014/main" id="{FE677E5A-531F-4626-8093-FAB654E2DFDC}"/>
                  </a:ext>
                </a:extLst>
              </p14:cNvPr>
              <p14:cNvContentPartPr/>
              <p14:nvPr/>
            </p14:nvContentPartPr>
            <p14:xfrm>
              <a:off x="7371723" y="3811245"/>
              <a:ext cx="175320" cy="124920"/>
            </p14:xfrm>
          </p:contentPart>
        </mc:Choice>
        <mc:Fallback>
          <p:pic>
            <p:nvPicPr>
              <p:cNvPr id="81" name="Ink 80">
                <a:extLst>
                  <a:ext uri="{FF2B5EF4-FFF2-40B4-BE49-F238E27FC236}">
                    <a16:creationId xmlns:a16="http://schemas.microsoft.com/office/drawing/2014/main" id="{FE677E5A-531F-4626-8093-FAB654E2DFDC}"/>
                  </a:ext>
                </a:extLst>
              </p:cNvPr>
              <p:cNvPicPr/>
              <p:nvPr/>
            </p:nvPicPr>
            <p:blipFill>
              <a:blip r:embed="rId33"/>
              <a:stretch>
                <a:fillRect/>
              </a:stretch>
            </p:blipFill>
            <p:spPr>
              <a:xfrm>
                <a:off x="7363083" y="3802605"/>
                <a:ext cx="19296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82" name="Ink 81">
                <a:extLst>
                  <a:ext uri="{FF2B5EF4-FFF2-40B4-BE49-F238E27FC236}">
                    <a16:creationId xmlns:a16="http://schemas.microsoft.com/office/drawing/2014/main" id="{E60921C6-6608-42AD-94F9-D9E847E884F3}"/>
                  </a:ext>
                </a:extLst>
              </p14:cNvPr>
              <p14:cNvContentPartPr/>
              <p14:nvPr/>
            </p14:nvContentPartPr>
            <p14:xfrm>
              <a:off x="7117203" y="3866685"/>
              <a:ext cx="165600" cy="241560"/>
            </p14:xfrm>
          </p:contentPart>
        </mc:Choice>
        <mc:Fallback>
          <p:pic>
            <p:nvPicPr>
              <p:cNvPr id="82" name="Ink 81">
                <a:extLst>
                  <a:ext uri="{FF2B5EF4-FFF2-40B4-BE49-F238E27FC236}">
                    <a16:creationId xmlns:a16="http://schemas.microsoft.com/office/drawing/2014/main" id="{E60921C6-6608-42AD-94F9-D9E847E884F3}"/>
                  </a:ext>
                </a:extLst>
              </p:cNvPr>
              <p:cNvPicPr/>
              <p:nvPr/>
            </p:nvPicPr>
            <p:blipFill>
              <a:blip r:embed="rId35"/>
              <a:stretch>
                <a:fillRect/>
              </a:stretch>
            </p:blipFill>
            <p:spPr>
              <a:xfrm>
                <a:off x="7108203" y="3857698"/>
                <a:ext cx="183240" cy="259174"/>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83" name="Ink 82">
                <a:extLst>
                  <a:ext uri="{FF2B5EF4-FFF2-40B4-BE49-F238E27FC236}">
                    <a16:creationId xmlns:a16="http://schemas.microsoft.com/office/drawing/2014/main" id="{FEA62BBB-6B95-4622-B30C-E0139A6004E0}"/>
                  </a:ext>
                </a:extLst>
              </p14:cNvPr>
              <p14:cNvContentPartPr/>
              <p14:nvPr/>
            </p14:nvContentPartPr>
            <p14:xfrm>
              <a:off x="6717243" y="3951645"/>
              <a:ext cx="196200" cy="125640"/>
            </p14:xfrm>
          </p:contentPart>
        </mc:Choice>
        <mc:Fallback>
          <p:pic>
            <p:nvPicPr>
              <p:cNvPr id="83" name="Ink 82">
                <a:extLst>
                  <a:ext uri="{FF2B5EF4-FFF2-40B4-BE49-F238E27FC236}">
                    <a16:creationId xmlns:a16="http://schemas.microsoft.com/office/drawing/2014/main" id="{FEA62BBB-6B95-4622-B30C-E0139A6004E0}"/>
                  </a:ext>
                </a:extLst>
              </p:cNvPr>
              <p:cNvPicPr/>
              <p:nvPr/>
            </p:nvPicPr>
            <p:blipFill>
              <a:blip r:embed="rId37"/>
              <a:stretch>
                <a:fillRect/>
              </a:stretch>
            </p:blipFill>
            <p:spPr>
              <a:xfrm>
                <a:off x="6708243" y="3942645"/>
                <a:ext cx="21384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84" name="Ink 83">
                <a:extLst>
                  <a:ext uri="{FF2B5EF4-FFF2-40B4-BE49-F238E27FC236}">
                    <a16:creationId xmlns:a16="http://schemas.microsoft.com/office/drawing/2014/main" id="{1CBF57A8-7F66-4618-9155-C80CEF518545}"/>
                  </a:ext>
                </a:extLst>
              </p14:cNvPr>
              <p14:cNvContentPartPr/>
              <p14:nvPr/>
            </p14:nvContentPartPr>
            <p14:xfrm>
              <a:off x="5883483" y="4224525"/>
              <a:ext cx="650520" cy="91080"/>
            </p14:xfrm>
          </p:contentPart>
        </mc:Choice>
        <mc:Fallback>
          <p:pic>
            <p:nvPicPr>
              <p:cNvPr id="84" name="Ink 83">
                <a:extLst>
                  <a:ext uri="{FF2B5EF4-FFF2-40B4-BE49-F238E27FC236}">
                    <a16:creationId xmlns:a16="http://schemas.microsoft.com/office/drawing/2014/main" id="{1CBF57A8-7F66-4618-9155-C80CEF518545}"/>
                  </a:ext>
                </a:extLst>
              </p:cNvPr>
              <p:cNvPicPr/>
              <p:nvPr/>
            </p:nvPicPr>
            <p:blipFill>
              <a:blip r:embed="rId39"/>
              <a:stretch>
                <a:fillRect/>
              </a:stretch>
            </p:blipFill>
            <p:spPr>
              <a:xfrm>
                <a:off x="5874488" y="4215560"/>
                <a:ext cx="668150" cy="108651"/>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85" name="Ink 84">
                <a:extLst>
                  <a:ext uri="{FF2B5EF4-FFF2-40B4-BE49-F238E27FC236}">
                    <a16:creationId xmlns:a16="http://schemas.microsoft.com/office/drawing/2014/main" id="{5F15D64F-11D2-404E-A637-3F0C061596E0}"/>
                  </a:ext>
                </a:extLst>
              </p14:cNvPr>
              <p14:cNvContentPartPr/>
              <p14:nvPr/>
            </p14:nvContentPartPr>
            <p14:xfrm>
              <a:off x="5476323" y="3434325"/>
              <a:ext cx="166320" cy="14040"/>
            </p14:xfrm>
          </p:contentPart>
        </mc:Choice>
        <mc:Fallback>
          <p:pic>
            <p:nvPicPr>
              <p:cNvPr id="85" name="Ink 84">
                <a:extLst>
                  <a:ext uri="{FF2B5EF4-FFF2-40B4-BE49-F238E27FC236}">
                    <a16:creationId xmlns:a16="http://schemas.microsoft.com/office/drawing/2014/main" id="{5F15D64F-11D2-404E-A637-3F0C061596E0}"/>
                  </a:ext>
                </a:extLst>
              </p:cNvPr>
              <p:cNvPicPr/>
              <p:nvPr/>
            </p:nvPicPr>
            <p:blipFill>
              <a:blip r:embed="rId41"/>
              <a:stretch>
                <a:fillRect/>
              </a:stretch>
            </p:blipFill>
            <p:spPr>
              <a:xfrm>
                <a:off x="5467323" y="3425685"/>
                <a:ext cx="18396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86" name="Ink 85">
                <a:extLst>
                  <a:ext uri="{FF2B5EF4-FFF2-40B4-BE49-F238E27FC236}">
                    <a16:creationId xmlns:a16="http://schemas.microsoft.com/office/drawing/2014/main" id="{26C39CCB-32DA-46C6-9DFA-E592091DB869}"/>
                  </a:ext>
                </a:extLst>
              </p14:cNvPr>
              <p14:cNvContentPartPr/>
              <p14:nvPr/>
            </p14:nvContentPartPr>
            <p14:xfrm>
              <a:off x="7344003" y="3430365"/>
              <a:ext cx="157320" cy="8640"/>
            </p14:xfrm>
          </p:contentPart>
        </mc:Choice>
        <mc:Fallback>
          <p:pic>
            <p:nvPicPr>
              <p:cNvPr id="86" name="Ink 85">
                <a:extLst>
                  <a:ext uri="{FF2B5EF4-FFF2-40B4-BE49-F238E27FC236}">
                    <a16:creationId xmlns:a16="http://schemas.microsoft.com/office/drawing/2014/main" id="{26C39CCB-32DA-46C6-9DFA-E592091DB869}"/>
                  </a:ext>
                </a:extLst>
              </p:cNvPr>
              <p:cNvPicPr/>
              <p:nvPr/>
            </p:nvPicPr>
            <p:blipFill>
              <a:blip r:embed="rId43"/>
              <a:stretch>
                <a:fillRect/>
              </a:stretch>
            </p:blipFill>
            <p:spPr>
              <a:xfrm>
                <a:off x="7335003" y="3421365"/>
                <a:ext cx="17496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87" name="Ink 86">
                <a:extLst>
                  <a:ext uri="{FF2B5EF4-FFF2-40B4-BE49-F238E27FC236}">
                    <a16:creationId xmlns:a16="http://schemas.microsoft.com/office/drawing/2014/main" id="{4ABD0AE8-5C47-4E57-AD41-4D3432E12BC3}"/>
                  </a:ext>
                </a:extLst>
              </p14:cNvPr>
              <p14:cNvContentPartPr/>
              <p14:nvPr/>
            </p14:nvContentPartPr>
            <p14:xfrm>
              <a:off x="7942683" y="2187645"/>
              <a:ext cx="293400" cy="18000"/>
            </p14:xfrm>
          </p:contentPart>
        </mc:Choice>
        <mc:Fallback>
          <p:pic>
            <p:nvPicPr>
              <p:cNvPr id="87" name="Ink 86">
                <a:extLst>
                  <a:ext uri="{FF2B5EF4-FFF2-40B4-BE49-F238E27FC236}">
                    <a16:creationId xmlns:a16="http://schemas.microsoft.com/office/drawing/2014/main" id="{4ABD0AE8-5C47-4E57-AD41-4D3432E12BC3}"/>
                  </a:ext>
                </a:extLst>
              </p:cNvPr>
              <p:cNvPicPr/>
              <p:nvPr/>
            </p:nvPicPr>
            <p:blipFill>
              <a:blip r:embed="rId45"/>
              <a:stretch>
                <a:fillRect/>
              </a:stretch>
            </p:blipFill>
            <p:spPr>
              <a:xfrm>
                <a:off x="7934043" y="2178645"/>
                <a:ext cx="31104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88" name="Ink 87">
                <a:extLst>
                  <a:ext uri="{FF2B5EF4-FFF2-40B4-BE49-F238E27FC236}">
                    <a16:creationId xmlns:a16="http://schemas.microsoft.com/office/drawing/2014/main" id="{47FF02F3-1258-4B0A-B6DA-135EAC00B3A1}"/>
                  </a:ext>
                </a:extLst>
              </p14:cNvPr>
              <p14:cNvContentPartPr/>
              <p14:nvPr/>
            </p14:nvContentPartPr>
            <p14:xfrm>
              <a:off x="4699083" y="4999605"/>
              <a:ext cx="714600" cy="26280"/>
            </p14:xfrm>
          </p:contentPart>
        </mc:Choice>
        <mc:Fallback>
          <p:pic>
            <p:nvPicPr>
              <p:cNvPr id="88" name="Ink 87">
                <a:extLst>
                  <a:ext uri="{FF2B5EF4-FFF2-40B4-BE49-F238E27FC236}">
                    <a16:creationId xmlns:a16="http://schemas.microsoft.com/office/drawing/2014/main" id="{47FF02F3-1258-4B0A-B6DA-135EAC00B3A1}"/>
                  </a:ext>
                </a:extLst>
              </p:cNvPr>
              <p:cNvPicPr/>
              <p:nvPr/>
            </p:nvPicPr>
            <p:blipFill>
              <a:blip r:embed="rId47"/>
              <a:stretch>
                <a:fillRect/>
              </a:stretch>
            </p:blipFill>
            <p:spPr>
              <a:xfrm>
                <a:off x="4690083" y="4990605"/>
                <a:ext cx="732240" cy="43920"/>
              </a:xfrm>
              <a:prstGeom prst="rect">
                <a:avLst/>
              </a:prstGeom>
            </p:spPr>
          </p:pic>
        </mc:Fallback>
      </mc:AlternateContent>
    </p:spTree>
    <p:extLst>
      <p:ext uri="{BB962C8B-B14F-4D97-AF65-F5344CB8AC3E}">
        <p14:creationId xmlns:p14="http://schemas.microsoft.com/office/powerpoint/2010/main" val="2662161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8A66C-DDE8-E748-A948-C784283ABAAC}"/>
              </a:ext>
            </a:extLst>
          </p:cNvPr>
          <p:cNvSpPr>
            <a:spLocks noGrp="1"/>
          </p:cNvSpPr>
          <p:nvPr>
            <p:ph type="title"/>
          </p:nvPr>
        </p:nvSpPr>
        <p:spPr/>
        <p:txBody>
          <a:bodyPr/>
          <a:lstStyle/>
          <a:p>
            <a:r>
              <a:rPr lang="en-US" dirty="0"/>
              <a:t>Example</a:t>
            </a:r>
          </a:p>
        </p:txBody>
      </p:sp>
      <p:sp>
        <p:nvSpPr>
          <p:cNvPr id="3" name="Text Placeholder 2">
            <a:extLst>
              <a:ext uri="{FF2B5EF4-FFF2-40B4-BE49-F238E27FC236}">
                <a16:creationId xmlns:a16="http://schemas.microsoft.com/office/drawing/2014/main" id="{A7ED5F32-3039-3147-9723-C07279361B21}"/>
              </a:ext>
            </a:extLst>
          </p:cNvPr>
          <p:cNvSpPr>
            <a:spLocks noGrp="1"/>
          </p:cNvSpPr>
          <p:nvPr>
            <p:ph type="body" idx="1"/>
          </p:nvPr>
        </p:nvSpPr>
        <p:spPr/>
        <p:txBody>
          <a:bodyPr/>
          <a:lstStyle/>
          <a:p>
            <a:pPr marL="139700" indent="0">
              <a:buNone/>
            </a:pPr>
            <a:r>
              <a:rPr lang="en-US" dirty="0"/>
              <a:t>Suppose we have learned the following user and movie features using 2 features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Then we can predict what each user would rate each movie</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EB0085EF-4496-E142-A526-704798DB72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 name="Picture 4">
            <a:extLst>
              <a:ext uri="{FF2B5EF4-FFF2-40B4-BE49-F238E27FC236}">
                <a16:creationId xmlns:a16="http://schemas.microsoft.com/office/drawing/2014/main" id="{FBDD9AD0-7CC7-0F40-8C03-311F8C0341D7}"/>
              </a:ext>
            </a:extLst>
          </p:cNvPr>
          <p:cNvPicPr>
            <a:picLocks noChangeAspect="1"/>
          </p:cNvPicPr>
          <p:nvPr/>
        </p:nvPicPr>
        <p:blipFill>
          <a:blip r:embed="rId3"/>
          <a:stretch>
            <a:fillRect/>
          </a:stretch>
        </p:blipFill>
        <p:spPr>
          <a:xfrm>
            <a:off x="3475725" y="1541876"/>
            <a:ext cx="4826000" cy="1104900"/>
          </a:xfrm>
          <a:prstGeom prst="rect">
            <a:avLst/>
          </a:prstGeom>
        </p:spPr>
      </p:pic>
      <p:pic>
        <p:nvPicPr>
          <p:cNvPr id="6" name="Picture 5">
            <a:extLst>
              <a:ext uri="{FF2B5EF4-FFF2-40B4-BE49-F238E27FC236}">
                <a16:creationId xmlns:a16="http://schemas.microsoft.com/office/drawing/2014/main" id="{DC7DA1FD-8D07-2E4A-97C1-AAA4E3DE94D0}"/>
              </a:ext>
            </a:extLst>
          </p:cNvPr>
          <p:cNvPicPr>
            <a:picLocks noChangeAspect="1"/>
          </p:cNvPicPr>
          <p:nvPr/>
        </p:nvPicPr>
        <p:blipFill>
          <a:blip r:embed="rId4"/>
          <a:stretch>
            <a:fillRect/>
          </a:stretch>
        </p:blipFill>
        <p:spPr>
          <a:xfrm>
            <a:off x="3384550" y="3613151"/>
            <a:ext cx="2374900" cy="1333500"/>
          </a:xfrm>
          <a:prstGeom prst="rect">
            <a:avLst/>
          </a:prstGeom>
        </p:spPr>
      </p:pic>
      <p:pic>
        <p:nvPicPr>
          <p:cNvPr id="8" name="Picture 7">
            <a:extLst>
              <a:ext uri="{FF2B5EF4-FFF2-40B4-BE49-F238E27FC236}">
                <a16:creationId xmlns:a16="http://schemas.microsoft.com/office/drawing/2014/main" id="{3F9705B8-4073-9C46-8176-7177C03DA6FD}"/>
              </a:ext>
            </a:extLst>
          </p:cNvPr>
          <p:cNvPicPr>
            <a:picLocks noChangeAspect="1"/>
          </p:cNvPicPr>
          <p:nvPr/>
        </p:nvPicPr>
        <p:blipFill>
          <a:blip r:embed="rId5"/>
          <a:stretch>
            <a:fillRect/>
          </a:stretch>
        </p:blipFill>
        <p:spPr>
          <a:xfrm>
            <a:off x="5963154" y="3852707"/>
            <a:ext cx="1598471" cy="1118929"/>
          </a:xfrm>
          <a:prstGeom prst="rect">
            <a:avLst/>
          </a:prstGeom>
        </p:spPr>
      </p:pic>
      <p:pic>
        <p:nvPicPr>
          <p:cNvPr id="7" name="Picture 6">
            <a:extLst>
              <a:ext uri="{FF2B5EF4-FFF2-40B4-BE49-F238E27FC236}">
                <a16:creationId xmlns:a16="http://schemas.microsoft.com/office/drawing/2014/main" id="{21140AE1-AF2C-BD43-9BBB-4CE4C63E0B4E}"/>
              </a:ext>
            </a:extLst>
          </p:cNvPr>
          <p:cNvPicPr>
            <a:picLocks noChangeAspect="1"/>
          </p:cNvPicPr>
          <p:nvPr/>
        </p:nvPicPr>
        <p:blipFill>
          <a:blip r:embed="rId6"/>
          <a:stretch>
            <a:fillRect/>
          </a:stretch>
        </p:blipFill>
        <p:spPr>
          <a:xfrm>
            <a:off x="5955373" y="3852706"/>
            <a:ext cx="1598471" cy="1118930"/>
          </a:xfrm>
          <a:prstGeom prst="rect">
            <a:avLst/>
          </a:prstGeom>
        </p:spPr>
      </p:pic>
      <mc:AlternateContent xmlns:mc="http://schemas.openxmlformats.org/markup-compatibility/2006">
        <mc:Choice xmlns:p14="http://schemas.microsoft.com/office/powerpoint/2010/main" Requires="p14">
          <p:contentPart p14:bwMode="auto" r:id="rId7">
            <p14:nvContentPartPr>
              <p14:cNvPr id="10" name="Ink 9">
                <a:extLst>
                  <a:ext uri="{FF2B5EF4-FFF2-40B4-BE49-F238E27FC236}">
                    <a16:creationId xmlns:a16="http://schemas.microsoft.com/office/drawing/2014/main" id="{2EF8BF7D-25B3-4831-B3DD-2BD12F044FB5}"/>
                  </a:ext>
                </a:extLst>
              </p14:cNvPr>
              <p14:cNvContentPartPr/>
              <p14:nvPr/>
            </p14:nvContentPartPr>
            <p14:xfrm>
              <a:off x="3033000" y="418320"/>
              <a:ext cx="5765040" cy="4703040"/>
            </p14:xfrm>
          </p:contentPart>
        </mc:Choice>
        <mc:Fallback>
          <p:pic>
            <p:nvPicPr>
              <p:cNvPr id="10" name="Ink 9">
                <a:extLst>
                  <a:ext uri="{FF2B5EF4-FFF2-40B4-BE49-F238E27FC236}">
                    <a16:creationId xmlns:a16="http://schemas.microsoft.com/office/drawing/2014/main" id="{2EF8BF7D-25B3-4831-B3DD-2BD12F044FB5}"/>
                  </a:ext>
                </a:extLst>
              </p:cNvPr>
              <p:cNvPicPr/>
              <p:nvPr/>
            </p:nvPicPr>
            <p:blipFill>
              <a:blip r:embed="rId8"/>
              <a:stretch>
                <a:fillRect/>
              </a:stretch>
            </p:blipFill>
            <p:spPr>
              <a:xfrm>
                <a:off x="3023640" y="408960"/>
                <a:ext cx="5783760" cy="4721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49F4B6CD-508B-4967-9CD4-528D76CA68FC}"/>
                  </a:ext>
                </a:extLst>
              </p14:cNvPr>
              <p14:cNvContentPartPr/>
              <p14:nvPr/>
            </p14:nvContentPartPr>
            <p14:xfrm>
              <a:off x="4880520" y="1227960"/>
              <a:ext cx="568800" cy="62280"/>
            </p14:xfrm>
          </p:contentPart>
        </mc:Choice>
        <mc:Fallback>
          <p:pic>
            <p:nvPicPr>
              <p:cNvPr id="11" name="Ink 10">
                <a:extLst>
                  <a:ext uri="{FF2B5EF4-FFF2-40B4-BE49-F238E27FC236}">
                    <a16:creationId xmlns:a16="http://schemas.microsoft.com/office/drawing/2014/main" id="{49F4B6CD-508B-4967-9CD4-528D76CA68FC}"/>
                  </a:ext>
                </a:extLst>
              </p:cNvPr>
              <p:cNvPicPr/>
              <p:nvPr/>
            </p:nvPicPr>
            <p:blipFill>
              <a:blip r:embed="rId10"/>
              <a:stretch>
                <a:fillRect/>
              </a:stretch>
            </p:blipFill>
            <p:spPr>
              <a:xfrm>
                <a:off x="4871160" y="1218600"/>
                <a:ext cx="58752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Ink 13">
                <a:extLst>
                  <a:ext uri="{FF2B5EF4-FFF2-40B4-BE49-F238E27FC236}">
                    <a16:creationId xmlns:a16="http://schemas.microsoft.com/office/drawing/2014/main" id="{FD4F7D9E-195D-4271-AC12-FD2208FD306D}"/>
                  </a:ext>
                </a:extLst>
              </p14:cNvPr>
              <p14:cNvContentPartPr/>
              <p14:nvPr/>
            </p14:nvContentPartPr>
            <p14:xfrm>
              <a:off x="6885363" y="3732765"/>
              <a:ext cx="191520" cy="261000"/>
            </p14:xfrm>
          </p:contentPart>
        </mc:Choice>
        <mc:Fallback>
          <p:pic>
            <p:nvPicPr>
              <p:cNvPr id="14" name="Ink 13">
                <a:extLst>
                  <a:ext uri="{FF2B5EF4-FFF2-40B4-BE49-F238E27FC236}">
                    <a16:creationId xmlns:a16="http://schemas.microsoft.com/office/drawing/2014/main" id="{FD4F7D9E-195D-4271-AC12-FD2208FD306D}"/>
                  </a:ext>
                </a:extLst>
              </p:cNvPr>
              <p:cNvPicPr/>
              <p:nvPr/>
            </p:nvPicPr>
            <p:blipFill>
              <a:blip r:embed="rId12"/>
              <a:stretch>
                <a:fillRect/>
              </a:stretch>
            </p:blipFill>
            <p:spPr>
              <a:xfrm>
                <a:off x="6876363" y="3724125"/>
                <a:ext cx="209160" cy="2786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6" name="Ink 25">
                <a:extLst>
                  <a:ext uri="{FF2B5EF4-FFF2-40B4-BE49-F238E27FC236}">
                    <a16:creationId xmlns:a16="http://schemas.microsoft.com/office/drawing/2014/main" id="{93BF3107-152B-4E6D-AAD0-2700178D789B}"/>
                  </a:ext>
                </a:extLst>
              </p14:cNvPr>
              <p14:cNvContentPartPr/>
              <p14:nvPr/>
            </p14:nvContentPartPr>
            <p14:xfrm>
              <a:off x="7254003" y="3479685"/>
              <a:ext cx="513000" cy="103680"/>
            </p14:xfrm>
          </p:contentPart>
        </mc:Choice>
        <mc:Fallback>
          <p:pic>
            <p:nvPicPr>
              <p:cNvPr id="26" name="Ink 25">
                <a:extLst>
                  <a:ext uri="{FF2B5EF4-FFF2-40B4-BE49-F238E27FC236}">
                    <a16:creationId xmlns:a16="http://schemas.microsoft.com/office/drawing/2014/main" id="{93BF3107-152B-4E6D-AAD0-2700178D789B}"/>
                  </a:ext>
                </a:extLst>
              </p:cNvPr>
              <p:cNvPicPr/>
              <p:nvPr/>
            </p:nvPicPr>
            <p:blipFill>
              <a:blip r:embed="rId14"/>
              <a:stretch>
                <a:fillRect/>
              </a:stretch>
            </p:blipFill>
            <p:spPr>
              <a:xfrm>
                <a:off x="7245003" y="3470685"/>
                <a:ext cx="53064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7" name="Ink 26">
                <a:extLst>
                  <a:ext uri="{FF2B5EF4-FFF2-40B4-BE49-F238E27FC236}">
                    <a16:creationId xmlns:a16="http://schemas.microsoft.com/office/drawing/2014/main" id="{1EE94BC4-714F-4C7F-98ED-E91684C54A9B}"/>
                  </a:ext>
                </a:extLst>
              </p14:cNvPr>
              <p14:cNvContentPartPr/>
              <p14:nvPr/>
            </p14:nvContentPartPr>
            <p14:xfrm>
              <a:off x="7230243" y="3616125"/>
              <a:ext cx="525960" cy="279000"/>
            </p14:xfrm>
          </p:contentPart>
        </mc:Choice>
        <mc:Fallback>
          <p:pic>
            <p:nvPicPr>
              <p:cNvPr id="27" name="Ink 26">
                <a:extLst>
                  <a:ext uri="{FF2B5EF4-FFF2-40B4-BE49-F238E27FC236}">
                    <a16:creationId xmlns:a16="http://schemas.microsoft.com/office/drawing/2014/main" id="{1EE94BC4-714F-4C7F-98ED-E91684C54A9B}"/>
                  </a:ext>
                </a:extLst>
              </p:cNvPr>
              <p:cNvPicPr/>
              <p:nvPr/>
            </p:nvPicPr>
            <p:blipFill>
              <a:blip r:embed="rId16"/>
              <a:stretch>
                <a:fillRect/>
              </a:stretch>
            </p:blipFill>
            <p:spPr>
              <a:xfrm>
                <a:off x="7221603" y="3607485"/>
                <a:ext cx="543600" cy="296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1" name="Ink 30">
                <a:extLst>
                  <a:ext uri="{FF2B5EF4-FFF2-40B4-BE49-F238E27FC236}">
                    <a16:creationId xmlns:a16="http://schemas.microsoft.com/office/drawing/2014/main" id="{B7AB3A04-0BC3-4635-B123-900F3F5EC8B2}"/>
                  </a:ext>
                </a:extLst>
              </p14:cNvPr>
              <p14:cNvContentPartPr/>
              <p14:nvPr/>
            </p14:nvContentPartPr>
            <p14:xfrm>
              <a:off x="8197923" y="3666165"/>
              <a:ext cx="56160" cy="73800"/>
            </p14:xfrm>
          </p:contentPart>
        </mc:Choice>
        <mc:Fallback>
          <p:pic>
            <p:nvPicPr>
              <p:cNvPr id="31" name="Ink 30">
                <a:extLst>
                  <a:ext uri="{FF2B5EF4-FFF2-40B4-BE49-F238E27FC236}">
                    <a16:creationId xmlns:a16="http://schemas.microsoft.com/office/drawing/2014/main" id="{B7AB3A04-0BC3-4635-B123-900F3F5EC8B2}"/>
                  </a:ext>
                </a:extLst>
              </p:cNvPr>
              <p:cNvPicPr/>
              <p:nvPr/>
            </p:nvPicPr>
            <p:blipFill>
              <a:blip r:embed="rId18"/>
              <a:stretch>
                <a:fillRect/>
              </a:stretch>
            </p:blipFill>
            <p:spPr>
              <a:xfrm>
                <a:off x="8188923" y="3657525"/>
                <a:ext cx="7380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4" name="Ink 33">
                <a:extLst>
                  <a:ext uri="{FF2B5EF4-FFF2-40B4-BE49-F238E27FC236}">
                    <a16:creationId xmlns:a16="http://schemas.microsoft.com/office/drawing/2014/main" id="{95D5435E-65E6-423D-8D32-3EF86E9E9B06}"/>
                  </a:ext>
                </a:extLst>
              </p14:cNvPr>
              <p14:cNvContentPartPr/>
              <p14:nvPr/>
            </p14:nvContentPartPr>
            <p14:xfrm>
              <a:off x="8404923" y="3717645"/>
              <a:ext cx="53640" cy="90720"/>
            </p14:xfrm>
          </p:contentPart>
        </mc:Choice>
        <mc:Fallback>
          <p:pic>
            <p:nvPicPr>
              <p:cNvPr id="34" name="Ink 33">
                <a:extLst>
                  <a:ext uri="{FF2B5EF4-FFF2-40B4-BE49-F238E27FC236}">
                    <a16:creationId xmlns:a16="http://schemas.microsoft.com/office/drawing/2014/main" id="{95D5435E-65E6-423D-8D32-3EF86E9E9B06}"/>
                  </a:ext>
                </a:extLst>
              </p:cNvPr>
              <p:cNvPicPr/>
              <p:nvPr/>
            </p:nvPicPr>
            <p:blipFill>
              <a:blip r:embed="rId20"/>
              <a:stretch>
                <a:fillRect/>
              </a:stretch>
            </p:blipFill>
            <p:spPr>
              <a:xfrm>
                <a:off x="8395923" y="3709005"/>
                <a:ext cx="7128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5" name="Ink 34">
                <a:extLst>
                  <a:ext uri="{FF2B5EF4-FFF2-40B4-BE49-F238E27FC236}">
                    <a16:creationId xmlns:a16="http://schemas.microsoft.com/office/drawing/2014/main" id="{9516E05D-E10B-47C1-88D6-AA770E353021}"/>
                  </a:ext>
                </a:extLst>
              </p14:cNvPr>
              <p14:cNvContentPartPr/>
              <p14:nvPr/>
            </p14:nvContentPartPr>
            <p14:xfrm>
              <a:off x="8521563" y="3509565"/>
              <a:ext cx="65160" cy="239400"/>
            </p14:xfrm>
          </p:contentPart>
        </mc:Choice>
        <mc:Fallback>
          <p:pic>
            <p:nvPicPr>
              <p:cNvPr id="35" name="Ink 34">
                <a:extLst>
                  <a:ext uri="{FF2B5EF4-FFF2-40B4-BE49-F238E27FC236}">
                    <a16:creationId xmlns:a16="http://schemas.microsoft.com/office/drawing/2014/main" id="{9516E05D-E10B-47C1-88D6-AA770E353021}"/>
                  </a:ext>
                </a:extLst>
              </p:cNvPr>
              <p:cNvPicPr/>
              <p:nvPr/>
            </p:nvPicPr>
            <p:blipFill>
              <a:blip r:embed="rId22"/>
              <a:stretch>
                <a:fillRect/>
              </a:stretch>
            </p:blipFill>
            <p:spPr>
              <a:xfrm>
                <a:off x="8512563" y="3500925"/>
                <a:ext cx="8280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6" name="Ink 35">
                <a:extLst>
                  <a:ext uri="{FF2B5EF4-FFF2-40B4-BE49-F238E27FC236}">
                    <a16:creationId xmlns:a16="http://schemas.microsoft.com/office/drawing/2014/main" id="{1A27F865-6635-404E-A0F1-CB8657C966D3}"/>
                  </a:ext>
                </a:extLst>
              </p14:cNvPr>
              <p14:cNvContentPartPr/>
              <p14:nvPr/>
            </p14:nvContentPartPr>
            <p14:xfrm>
              <a:off x="8328243" y="3583005"/>
              <a:ext cx="133200" cy="104400"/>
            </p14:xfrm>
          </p:contentPart>
        </mc:Choice>
        <mc:Fallback>
          <p:pic>
            <p:nvPicPr>
              <p:cNvPr id="36" name="Ink 35">
                <a:extLst>
                  <a:ext uri="{FF2B5EF4-FFF2-40B4-BE49-F238E27FC236}">
                    <a16:creationId xmlns:a16="http://schemas.microsoft.com/office/drawing/2014/main" id="{1A27F865-6635-404E-A0F1-CB8657C966D3}"/>
                  </a:ext>
                </a:extLst>
              </p:cNvPr>
              <p:cNvPicPr/>
              <p:nvPr/>
            </p:nvPicPr>
            <p:blipFill>
              <a:blip r:embed="rId24"/>
              <a:stretch>
                <a:fillRect/>
              </a:stretch>
            </p:blipFill>
            <p:spPr>
              <a:xfrm>
                <a:off x="8319603" y="3574365"/>
                <a:ext cx="15084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7" name="Ink 36">
                <a:extLst>
                  <a:ext uri="{FF2B5EF4-FFF2-40B4-BE49-F238E27FC236}">
                    <a16:creationId xmlns:a16="http://schemas.microsoft.com/office/drawing/2014/main" id="{4DB3E8A0-6970-4D1C-B55D-82851F329EA2}"/>
                  </a:ext>
                </a:extLst>
              </p14:cNvPr>
              <p14:cNvContentPartPr/>
              <p14:nvPr/>
            </p14:nvContentPartPr>
            <p14:xfrm>
              <a:off x="7871763" y="3533325"/>
              <a:ext cx="274320" cy="191160"/>
            </p14:xfrm>
          </p:contentPart>
        </mc:Choice>
        <mc:Fallback>
          <p:pic>
            <p:nvPicPr>
              <p:cNvPr id="37" name="Ink 36">
                <a:extLst>
                  <a:ext uri="{FF2B5EF4-FFF2-40B4-BE49-F238E27FC236}">
                    <a16:creationId xmlns:a16="http://schemas.microsoft.com/office/drawing/2014/main" id="{4DB3E8A0-6970-4D1C-B55D-82851F329EA2}"/>
                  </a:ext>
                </a:extLst>
              </p:cNvPr>
              <p:cNvPicPr/>
              <p:nvPr/>
            </p:nvPicPr>
            <p:blipFill>
              <a:blip r:embed="rId26"/>
              <a:stretch>
                <a:fillRect/>
              </a:stretch>
            </p:blipFill>
            <p:spPr>
              <a:xfrm>
                <a:off x="7862763" y="3524669"/>
                <a:ext cx="291960" cy="208833"/>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40" name="Ink 39">
                <a:extLst>
                  <a:ext uri="{FF2B5EF4-FFF2-40B4-BE49-F238E27FC236}">
                    <a16:creationId xmlns:a16="http://schemas.microsoft.com/office/drawing/2014/main" id="{2F585C58-52CB-4D23-BF64-B1E20A6BAA4B}"/>
                  </a:ext>
                </a:extLst>
              </p14:cNvPr>
              <p14:cNvContentPartPr/>
              <p14:nvPr/>
            </p14:nvContentPartPr>
            <p14:xfrm>
              <a:off x="5230083" y="3945885"/>
              <a:ext cx="164520" cy="141120"/>
            </p14:xfrm>
          </p:contentPart>
        </mc:Choice>
        <mc:Fallback>
          <p:pic>
            <p:nvPicPr>
              <p:cNvPr id="40" name="Ink 39">
                <a:extLst>
                  <a:ext uri="{FF2B5EF4-FFF2-40B4-BE49-F238E27FC236}">
                    <a16:creationId xmlns:a16="http://schemas.microsoft.com/office/drawing/2014/main" id="{2F585C58-52CB-4D23-BF64-B1E20A6BAA4B}"/>
                  </a:ext>
                </a:extLst>
              </p:cNvPr>
              <p:cNvPicPr/>
              <p:nvPr/>
            </p:nvPicPr>
            <p:blipFill>
              <a:blip r:embed="rId28"/>
              <a:stretch>
                <a:fillRect/>
              </a:stretch>
            </p:blipFill>
            <p:spPr>
              <a:xfrm>
                <a:off x="5221424" y="3937245"/>
                <a:ext cx="182199" cy="158760"/>
              </a:xfrm>
              <a:prstGeom prst="rect">
                <a:avLst/>
              </a:prstGeom>
            </p:spPr>
          </p:pic>
        </mc:Fallback>
      </mc:AlternateContent>
    </p:spTree>
    <p:extLst>
      <p:ext uri="{BB962C8B-B14F-4D97-AF65-F5344CB8AC3E}">
        <p14:creationId xmlns:p14="http://schemas.microsoft.com/office/powerpoint/2010/main" val="3024639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7C29-3E54-A94A-BFFB-B8EE00457766}"/>
              </a:ext>
            </a:extLst>
          </p:cNvPr>
          <p:cNvSpPr>
            <a:spLocks noGrp="1"/>
          </p:cNvSpPr>
          <p:nvPr>
            <p:ph type="title"/>
          </p:nvPr>
        </p:nvSpPr>
        <p:spPr/>
        <p:txBody>
          <a:bodyPr/>
          <a:lstStyle/>
          <a:p>
            <a:r>
              <a:rPr lang="en-US" dirty="0"/>
              <a:t>Matrix Factorization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44313D3-7BB1-E64B-8341-6B6DD3B798AE}"/>
                  </a:ext>
                </a:extLst>
              </p:cNvPr>
              <p:cNvSpPr>
                <a:spLocks noGrp="1"/>
              </p:cNvSpPr>
              <p:nvPr>
                <p:ph type="body" idx="1"/>
              </p:nvPr>
            </p:nvSpPr>
            <p:spPr>
              <a:xfrm>
                <a:off x="3079993" y="224626"/>
                <a:ext cx="5596200" cy="3981000"/>
              </a:xfrm>
            </p:spPr>
            <p:txBody>
              <a:bodyPr/>
              <a:lstStyle/>
              <a:p>
                <a:endParaRPr lang="en-US" dirty="0"/>
              </a:p>
              <a:p>
                <a:endParaRPr lang="en-US" dirty="0"/>
              </a:p>
              <a:p>
                <a:endParaRPr lang="en-US" dirty="0"/>
              </a:p>
              <a:p>
                <a:pPr marL="139700" indent="0">
                  <a:buNone/>
                </a:pPr>
                <a:endParaRPr lang="en-US" dirty="0"/>
              </a:p>
              <a:p>
                <a:pPr marL="139700" indent="0">
                  <a:buNone/>
                </a:pPr>
                <a:r>
                  <a:rPr lang="en-US" dirty="0"/>
                  <a:t>Find </a:t>
                </a:r>
                <a14:m>
                  <m:oMath xmlns:m="http://schemas.openxmlformats.org/officeDocument/2006/math">
                    <m:r>
                      <a:rPr lang="en-US" b="0" i="1" smtClean="0">
                        <a:latin typeface="Cambria Math" panose="02040503050406030204" pitchFamily="18" charset="0"/>
                      </a:rPr>
                      <m:t>𝐿</m:t>
                    </m:r>
                  </m:oMath>
                </a14:m>
                <a:r>
                  <a:rPr lang="en-US" dirty="0"/>
                  <a:t> and </a:t>
                </a:r>
                <a14:m>
                  <m:oMath xmlns:m="http://schemas.openxmlformats.org/officeDocument/2006/math">
                    <m:r>
                      <a:rPr lang="en-US" b="0" i="1" smtClean="0">
                        <a:latin typeface="Cambria Math" panose="02040503050406030204" pitchFamily="18" charset="0"/>
                      </a:rPr>
                      <m:t>𝑅</m:t>
                    </m:r>
                  </m:oMath>
                </a14:m>
                <a:r>
                  <a:rPr lang="en-US" dirty="0"/>
                  <a:t> that when multiplied, achieve predicted ratings that are close to the values that we have data for.</a:t>
                </a:r>
              </a:p>
              <a:p>
                <a:pPr marL="139700" indent="0">
                  <a:buNone/>
                </a:pPr>
                <a:endParaRPr lang="en-US" dirty="0"/>
              </a:p>
              <a:p>
                <a:pPr marL="139700" indent="0">
                  <a:buNone/>
                </a:pPr>
                <a:r>
                  <a:rPr lang="en-US" dirty="0"/>
                  <a:t>Our quality metric will be (could use others)</a:t>
                </a:r>
              </a:p>
              <a:p>
                <a:pPr marL="13970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func>
                            <m:funcPr>
                              <m:ctrlPr>
                                <a:rPr lang="en-US" i="1" smtClean="0">
                                  <a:latin typeface="Cambria Math" panose="02040503050406030204" pitchFamily="18" charset="0"/>
                                </a:rPr>
                              </m:ctrlPr>
                            </m:funcPr>
                            <m:fNa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r>
                                <a:rPr lang="en-US" b="0" i="1" dirty="0" smtClean="0">
                                  <a:latin typeface="Cambria Math" panose="02040503050406030204" pitchFamily="18" charset="0"/>
                                </a:rPr>
                                <m:t>, </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𝑅</m:t>
                                  </m:r>
                                </m:e>
                              </m:acc>
                              <m:r>
                                <a:rPr lang="en-US" b="0" i="1" dirty="0" smtClean="0">
                                  <a:latin typeface="Cambria Math" panose="02040503050406030204" pitchFamily="18" charset="0"/>
                                </a:rPr>
                                <m:t> = </m:t>
                              </m:r>
                              <m:limLow>
                                <m:limLowPr>
                                  <m:ctrlPr>
                                    <a:rPr lang="en-US" i="1" smtClean="0">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i="0" smtClean="0">
                                      <a:latin typeface="Cambria Math" panose="02040503050406030204" pitchFamily="18" charset="0"/>
                                    </a:rPr>
                                    <m:t>min</m:t>
                                  </m:r>
                                </m:e>
                                <m:lim>
                                  <m:r>
                                    <a:rPr lang="en-US" b="0" i="1" smtClean="0">
                                      <a:latin typeface="Cambria Math" panose="02040503050406030204" pitchFamily="18" charset="0"/>
                                    </a:rPr>
                                    <m:t>𝐿</m:t>
                                  </m:r>
                                  <m:r>
                                    <a:rPr lang="en-US" b="0" i="1" smtClean="0">
                                      <a:latin typeface="Cambria Math" panose="02040503050406030204" pitchFamily="18" charset="0"/>
                                    </a:rPr>
                                    <m:t>, </m:t>
                                  </m:r>
                                  <m:r>
                                    <a:rPr lang="en-US" b="0" i="1" smtClean="0">
                                      <a:latin typeface="Cambria Math" panose="02040503050406030204" pitchFamily="18" charset="0"/>
                                    </a:rPr>
                                    <m:t>𝑅</m:t>
                                  </m:r>
                                </m:lim>
                              </m:limLow>
                            </m:fName>
                            <m:e>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𝑢</m:t>
                                  </m:r>
                                  <m:r>
                                    <a:rPr lang="en-US" b="0" i="1" smtClean="0">
                                      <a:latin typeface="Cambria Math" panose="02040503050406030204" pitchFamily="18" charset="0"/>
                                    </a:rPr>
                                    <m:t>, </m:t>
                                  </m:r>
                                  <m: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𝑟</m:t>
                                      </m:r>
                                    </m:e>
                                    <m:sub>
                                      <m:r>
                                        <a:rPr lang="en-US" b="0" i="1" smtClean="0">
                                          <a:latin typeface="Cambria Math" panose="02040503050406030204" pitchFamily="18" charset="0"/>
                                        </a:rPr>
                                        <m:t>𝑢𝑣</m:t>
                                      </m:r>
                                    </m:sub>
                                  </m:sSub>
                                  <m:r>
                                    <a:rPr lang="en-US" b="0" i="1" smtClean="0">
                                      <a:latin typeface="Cambria Math" panose="02040503050406030204" pitchFamily="18" charset="0"/>
                                    </a:rPr>
                                    <m:t>≠?</m:t>
                                  </m:r>
                                </m:sub>
                                <m:sup/>
                                <m:e>
                                  <m:d>
                                    <m:dPr>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𝑢</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𝑣</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𝑢𝑣</m:t>
                                          </m:r>
                                        </m:sub>
                                      </m:sSub>
                                    </m:e>
                                  </m:d>
                                </m:e>
                              </m:nary>
                            </m:e>
                          </m:func>
                        </m:e>
                        <m:sup>
                          <m:r>
                            <a:rPr lang="en-US" b="0" i="1" smtClean="0">
                              <a:latin typeface="Cambria Math" panose="02040503050406030204" pitchFamily="18" charset="0"/>
                            </a:rPr>
                            <m:t>2</m:t>
                          </m:r>
                        </m:sup>
                      </m:sSup>
                    </m:oMath>
                  </m:oMathPara>
                </a14:m>
                <a:endParaRPr lang="en-US" dirty="0"/>
              </a:p>
            </p:txBody>
          </p:sp>
        </mc:Choice>
        <mc:Fallback xmlns="">
          <p:sp>
            <p:nvSpPr>
              <p:cNvPr id="3" name="Text Placeholder 2">
                <a:extLst>
                  <a:ext uri="{FF2B5EF4-FFF2-40B4-BE49-F238E27FC236}">
                    <a16:creationId xmlns:a16="http://schemas.microsoft.com/office/drawing/2014/main" id="{444313D3-7BB1-E64B-8341-6B6DD3B798AE}"/>
                  </a:ext>
                </a:extLst>
              </p:cNvPr>
              <p:cNvSpPr>
                <a:spLocks noGrp="1" noRot="1" noChangeAspect="1" noMove="1" noResize="1" noEditPoints="1" noAdjustHandles="1" noChangeArrowheads="1" noChangeShapeType="1" noTextEdit="1"/>
              </p:cNvSpPr>
              <p:nvPr>
                <p:ph type="body" idx="1"/>
              </p:nvPr>
            </p:nvSpPr>
            <p:spPr>
              <a:xfrm>
                <a:off x="3079993" y="224626"/>
                <a:ext cx="5596200" cy="3981000"/>
              </a:xfrm>
              <a:blipFill>
                <a:blip r:embed="rId3"/>
                <a:stretch>
                  <a:fillRect b="-923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DE671D3-925C-3846-B4B4-06E99A6CD0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Picture 4">
            <a:extLst>
              <a:ext uri="{FF2B5EF4-FFF2-40B4-BE49-F238E27FC236}">
                <a16:creationId xmlns:a16="http://schemas.microsoft.com/office/drawing/2014/main" id="{5CD581C2-345A-2F42-9D2F-BC1C7D550699}"/>
              </a:ext>
            </a:extLst>
          </p:cNvPr>
          <p:cNvPicPr>
            <a:picLocks noChangeAspect="1"/>
          </p:cNvPicPr>
          <p:nvPr/>
        </p:nvPicPr>
        <p:blipFill>
          <a:blip r:embed="rId4"/>
          <a:stretch>
            <a:fillRect/>
          </a:stretch>
        </p:blipFill>
        <p:spPr>
          <a:xfrm>
            <a:off x="2625708" y="0"/>
            <a:ext cx="6283842" cy="1373859"/>
          </a:xfrm>
          <a:prstGeom prst="rect">
            <a:avLst/>
          </a:prstGeom>
        </p:spPr>
      </p:pic>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BDF7708C-F4DD-482E-9EB9-2D11B7676919}"/>
                  </a:ext>
                </a:extLst>
              </p14:cNvPr>
              <p14:cNvContentPartPr/>
              <p14:nvPr/>
            </p14:nvContentPartPr>
            <p14:xfrm>
              <a:off x="8250840" y="239400"/>
              <a:ext cx="131400" cy="136080"/>
            </p14:xfrm>
          </p:contentPart>
        </mc:Choice>
        <mc:Fallback>
          <p:pic>
            <p:nvPicPr>
              <p:cNvPr id="6" name="Ink 5">
                <a:extLst>
                  <a:ext uri="{FF2B5EF4-FFF2-40B4-BE49-F238E27FC236}">
                    <a16:creationId xmlns:a16="http://schemas.microsoft.com/office/drawing/2014/main" id="{BDF7708C-F4DD-482E-9EB9-2D11B7676919}"/>
                  </a:ext>
                </a:extLst>
              </p:cNvPr>
              <p:cNvPicPr/>
              <p:nvPr/>
            </p:nvPicPr>
            <p:blipFill>
              <a:blip r:embed="rId6"/>
              <a:stretch>
                <a:fillRect/>
              </a:stretch>
            </p:blipFill>
            <p:spPr>
              <a:xfrm>
                <a:off x="8241480" y="230040"/>
                <a:ext cx="15012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8" name="Ink 37">
                <a:extLst>
                  <a:ext uri="{FF2B5EF4-FFF2-40B4-BE49-F238E27FC236}">
                    <a16:creationId xmlns:a16="http://schemas.microsoft.com/office/drawing/2014/main" id="{9C684A93-AEF1-4F25-B5F3-6D579F936713}"/>
                  </a:ext>
                </a:extLst>
              </p14:cNvPr>
              <p14:cNvContentPartPr/>
              <p14:nvPr/>
            </p14:nvContentPartPr>
            <p14:xfrm>
              <a:off x="5053440" y="4531440"/>
              <a:ext cx="576720" cy="266760"/>
            </p14:xfrm>
          </p:contentPart>
        </mc:Choice>
        <mc:Fallback>
          <p:pic>
            <p:nvPicPr>
              <p:cNvPr id="38" name="Ink 37">
                <a:extLst>
                  <a:ext uri="{FF2B5EF4-FFF2-40B4-BE49-F238E27FC236}">
                    <a16:creationId xmlns:a16="http://schemas.microsoft.com/office/drawing/2014/main" id="{9C684A93-AEF1-4F25-B5F3-6D579F936713}"/>
                  </a:ext>
                </a:extLst>
              </p:cNvPr>
              <p:cNvPicPr/>
              <p:nvPr/>
            </p:nvPicPr>
            <p:blipFill>
              <a:blip r:embed="rId8"/>
              <a:stretch>
                <a:fillRect/>
              </a:stretch>
            </p:blipFill>
            <p:spPr>
              <a:xfrm>
                <a:off x="5044440" y="4522428"/>
                <a:ext cx="594360" cy="284424"/>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9" name="Ink 38">
                <a:extLst>
                  <a:ext uri="{FF2B5EF4-FFF2-40B4-BE49-F238E27FC236}">
                    <a16:creationId xmlns:a16="http://schemas.microsoft.com/office/drawing/2014/main" id="{5D1BE2E7-E7C8-4B93-8177-2B281979FA92}"/>
                  </a:ext>
                </a:extLst>
              </p14:cNvPr>
              <p14:cNvContentPartPr/>
              <p14:nvPr/>
            </p14:nvContentPartPr>
            <p14:xfrm>
              <a:off x="4446840" y="4553400"/>
              <a:ext cx="501840" cy="167760"/>
            </p14:xfrm>
          </p:contentPart>
        </mc:Choice>
        <mc:Fallback>
          <p:pic>
            <p:nvPicPr>
              <p:cNvPr id="39" name="Ink 38">
                <a:extLst>
                  <a:ext uri="{FF2B5EF4-FFF2-40B4-BE49-F238E27FC236}">
                    <a16:creationId xmlns:a16="http://schemas.microsoft.com/office/drawing/2014/main" id="{5D1BE2E7-E7C8-4B93-8177-2B281979FA92}"/>
                  </a:ext>
                </a:extLst>
              </p:cNvPr>
              <p:cNvPicPr/>
              <p:nvPr/>
            </p:nvPicPr>
            <p:blipFill>
              <a:blip r:embed="rId10"/>
              <a:stretch>
                <a:fillRect/>
              </a:stretch>
            </p:blipFill>
            <p:spPr>
              <a:xfrm>
                <a:off x="4437846" y="4544400"/>
                <a:ext cx="519467"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0" name="Ink 39">
                <a:extLst>
                  <a:ext uri="{FF2B5EF4-FFF2-40B4-BE49-F238E27FC236}">
                    <a16:creationId xmlns:a16="http://schemas.microsoft.com/office/drawing/2014/main" id="{86056FB5-C243-431F-9070-65876B48F846}"/>
                  </a:ext>
                </a:extLst>
              </p14:cNvPr>
              <p14:cNvContentPartPr/>
              <p14:nvPr/>
            </p14:nvContentPartPr>
            <p14:xfrm>
              <a:off x="5469240" y="4232280"/>
              <a:ext cx="309240" cy="105120"/>
            </p14:xfrm>
          </p:contentPart>
        </mc:Choice>
        <mc:Fallback>
          <p:pic>
            <p:nvPicPr>
              <p:cNvPr id="40" name="Ink 39">
                <a:extLst>
                  <a:ext uri="{FF2B5EF4-FFF2-40B4-BE49-F238E27FC236}">
                    <a16:creationId xmlns:a16="http://schemas.microsoft.com/office/drawing/2014/main" id="{86056FB5-C243-431F-9070-65876B48F846}"/>
                  </a:ext>
                </a:extLst>
              </p:cNvPr>
              <p:cNvPicPr/>
              <p:nvPr/>
            </p:nvPicPr>
            <p:blipFill>
              <a:blip r:embed="rId12"/>
              <a:stretch>
                <a:fillRect/>
              </a:stretch>
            </p:blipFill>
            <p:spPr>
              <a:xfrm>
                <a:off x="5460600" y="4223280"/>
                <a:ext cx="32688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1" name="Ink 40">
                <a:extLst>
                  <a:ext uri="{FF2B5EF4-FFF2-40B4-BE49-F238E27FC236}">
                    <a16:creationId xmlns:a16="http://schemas.microsoft.com/office/drawing/2014/main" id="{01253E4E-47ED-4E1B-B113-D0A200ABBD02}"/>
                  </a:ext>
                </a:extLst>
              </p14:cNvPr>
              <p14:cNvContentPartPr/>
              <p14:nvPr/>
            </p14:nvContentPartPr>
            <p14:xfrm>
              <a:off x="4719360" y="4228680"/>
              <a:ext cx="612000" cy="199800"/>
            </p14:xfrm>
          </p:contentPart>
        </mc:Choice>
        <mc:Fallback>
          <p:pic>
            <p:nvPicPr>
              <p:cNvPr id="41" name="Ink 40">
                <a:extLst>
                  <a:ext uri="{FF2B5EF4-FFF2-40B4-BE49-F238E27FC236}">
                    <a16:creationId xmlns:a16="http://schemas.microsoft.com/office/drawing/2014/main" id="{01253E4E-47ED-4E1B-B113-D0A200ABBD02}"/>
                  </a:ext>
                </a:extLst>
              </p:cNvPr>
              <p:cNvPicPr/>
              <p:nvPr/>
            </p:nvPicPr>
            <p:blipFill>
              <a:blip r:embed="rId14"/>
              <a:stretch>
                <a:fillRect/>
              </a:stretch>
            </p:blipFill>
            <p:spPr>
              <a:xfrm>
                <a:off x="4710720" y="4219680"/>
                <a:ext cx="62964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45" name="Ink 44">
                <a:extLst>
                  <a:ext uri="{FF2B5EF4-FFF2-40B4-BE49-F238E27FC236}">
                    <a16:creationId xmlns:a16="http://schemas.microsoft.com/office/drawing/2014/main" id="{199F8249-C3E0-4858-9A0B-0B45BC5F2AC6}"/>
                  </a:ext>
                </a:extLst>
              </p14:cNvPr>
              <p14:cNvContentPartPr/>
              <p14:nvPr/>
            </p14:nvContentPartPr>
            <p14:xfrm>
              <a:off x="5698560" y="4508040"/>
              <a:ext cx="275040" cy="151560"/>
            </p14:xfrm>
          </p:contentPart>
        </mc:Choice>
        <mc:Fallback>
          <p:pic>
            <p:nvPicPr>
              <p:cNvPr id="45" name="Ink 44">
                <a:extLst>
                  <a:ext uri="{FF2B5EF4-FFF2-40B4-BE49-F238E27FC236}">
                    <a16:creationId xmlns:a16="http://schemas.microsoft.com/office/drawing/2014/main" id="{199F8249-C3E0-4858-9A0B-0B45BC5F2AC6}"/>
                  </a:ext>
                </a:extLst>
              </p:cNvPr>
              <p:cNvPicPr/>
              <p:nvPr/>
            </p:nvPicPr>
            <p:blipFill>
              <a:blip r:embed="rId16"/>
              <a:stretch>
                <a:fillRect/>
              </a:stretch>
            </p:blipFill>
            <p:spPr>
              <a:xfrm>
                <a:off x="5689909" y="4499040"/>
                <a:ext cx="292703"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51" name="Ink 50">
                <a:extLst>
                  <a:ext uri="{FF2B5EF4-FFF2-40B4-BE49-F238E27FC236}">
                    <a16:creationId xmlns:a16="http://schemas.microsoft.com/office/drawing/2014/main" id="{E2EDB6D9-97F8-4246-A16D-0A873E0CE187}"/>
                  </a:ext>
                </a:extLst>
              </p14:cNvPr>
              <p14:cNvContentPartPr/>
              <p14:nvPr/>
            </p14:nvContentPartPr>
            <p14:xfrm>
              <a:off x="5454120" y="3623880"/>
              <a:ext cx="205200" cy="450000"/>
            </p14:xfrm>
          </p:contentPart>
        </mc:Choice>
        <mc:Fallback>
          <p:pic>
            <p:nvPicPr>
              <p:cNvPr id="51" name="Ink 50">
                <a:extLst>
                  <a:ext uri="{FF2B5EF4-FFF2-40B4-BE49-F238E27FC236}">
                    <a16:creationId xmlns:a16="http://schemas.microsoft.com/office/drawing/2014/main" id="{E2EDB6D9-97F8-4246-A16D-0A873E0CE187}"/>
                  </a:ext>
                </a:extLst>
              </p:cNvPr>
              <p:cNvPicPr/>
              <p:nvPr/>
            </p:nvPicPr>
            <p:blipFill>
              <a:blip r:embed="rId18"/>
              <a:stretch>
                <a:fillRect/>
              </a:stretch>
            </p:blipFill>
            <p:spPr>
              <a:xfrm>
                <a:off x="5445480" y="3615233"/>
                <a:ext cx="222840" cy="467654"/>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54" name="Ink 53">
                <a:extLst>
                  <a:ext uri="{FF2B5EF4-FFF2-40B4-BE49-F238E27FC236}">
                    <a16:creationId xmlns:a16="http://schemas.microsoft.com/office/drawing/2014/main" id="{7AE5CF63-8C6C-4139-8DF7-49F1EE23C784}"/>
                  </a:ext>
                </a:extLst>
              </p14:cNvPr>
              <p14:cNvContentPartPr/>
              <p14:nvPr/>
            </p14:nvContentPartPr>
            <p14:xfrm>
              <a:off x="6333240" y="3464040"/>
              <a:ext cx="163080" cy="970560"/>
            </p14:xfrm>
          </p:contentPart>
        </mc:Choice>
        <mc:Fallback>
          <p:pic>
            <p:nvPicPr>
              <p:cNvPr id="54" name="Ink 53">
                <a:extLst>
                  <a:ext uri="{FF2B5EF4-FFF2-40B4-BE49-F238E27FC236}">
                    <a16:creationId xmlns:a16="http://schemas.microsoft.com/office/drawing/2014/main" id="{7AE5CF63-8C6C-4139-8DF7-49F1EE23C784}"/>
                  </a:ext>
                </a:extLst>
              </p:cNvPr>
              <p:cNvPicPr/>
              <p:nvPr/>
            </p:nvPicPr>
            <p:blipFill>
              <a:blip r:embed="rId20"/>
              <a:stretch>
                <a:fillRect/>
              </a:stretch>
            </p:blipFill>
            <p:spPr>
              <a:xfrm>
                <a:off x="6324240" y="3455397"/>
                <a:ext cx="180720" cy="988207"/>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72" name="Ink 71">
                <a:extLst>
                  <a:ext uri="{FF2B5EF4-FFF2-40B4-BE49-F238E27FC236}">
                    <a16:creationId xmlns:a16="http://schemas.microsoft.com/office/drawing/2014/main" id="{66C6B412-0354-4E5F-849D-A9561E7F1865}"/>
                  </a:ext>
                </a:extLst>
              </p14:cNvPr>
              <p14:cNvContentPartPr/>
              <p14:nvPr/>
            </p14:nvContentPartPr>
            <p14:xfrm>
              <a:off x="6512880" y="4895760"/>
              <a:ext cx="694800" cy="261000"/>
            </p14:xfrm>
          </p:contentPart>
        </mc:Choice>
        <mc:Fallback>
          <p:pic>
            <p:nvPicPr>
              <p:cNvPr id="72" name="Ink 71">
                <a:extLst>
                  <a:ext uri="{FF2B5EF4-FFF2-40B4-BE49-F238E27FC236}">
                    <a16:creationId xmlns:a16="http://schemas.microsoft.com/office/drawing/2014/main" id="{66C6B412-0354-4E5F-849D-A9561E7F1865}"/>
                  </a:ext>
                </a:extLst>
              </p:cNvPr>
              <p:cNvPicPr/>
              <p:nvPr/>
            </p:nvPicPr>
            <p:blipFill>
              <a:blip r:embed="rId22"/>
              <a:stretch>
                <a:fillRect/>
              </a:stretch>
            </p:blipFill>
            <p:spPr>
              <a:xfrm>
                <a:off x="6504240" y="4886772"/>
                <a:ext cx="712440" cy="278616"/>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73" name="Ink 72">
                <a:extLst>
                  <a:ext uri="{FF2B5EF4-FFF2-40B4-BE49-F238E27FC236}">
                    <a16:creationId xmlns:a16="http://schemas.microsoft.com/office/drawing/2014/main" id="{A00E847C-18ED-4E73-ABDE-8AE0BE0BA251}"/>
                  </a:ext>
                </a:extLst>
              </p14:cNvPr>
              <p14:cNvContentPartPr/>
              <p14:nvPr/>
            </p14:nvContentPartPr>
            <p14:xfrm>
              <a:off x="6426840" y="4519200"/>
              <a:ext cx="921600" cy="318960"/>
            </p14:xfrm>
          </p:contentPart>
        </mc:Choice>
        <mc:Fallback>
          <p:pic>
            <p:nvPicPr>
              <p:cNvPr id="73" name="Ink 72">
                <a:extLst>
                  <a:ext uri="{FF2B5EF4-FFF2-40B4-BE49-F238E27FC236}">
                    <a16:creationId xmlns:a16="http://schemas.microsoft.com/office/drawing/2014/main" id="{A00E847C-18ED-4E73-ABDE-8AE0BE0BA251}"/>
                  </a:ext>
                </a:extLst>
              </p:cNvPr>
              <p:cNvPicPr/>
              <p:nvPr/>
            </p:nvPicPr>
            <p:blipFill>
              <a:blip r:embed="rId24"/>
              <a:stretch>
                <a:fillRect/>
              </a:stretch>
            </p:blipFill>
            <p:spPr>
              <a:xfrm>
                <a:off x="6417840" y="4510210"/>
                <a:ext cx="939240" cy="3365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74" name="Ink 73">
                <a:extLst>
                  <a:ext uri="{FF2B5EF4-FFF2-40B4-BE49-F238E27FC236}">
                    <a16:creationId xmlns:a16="http://schemas.microsoft.com/office/drawing/2014/main" id="{FB733D7A-87FC-4CF5-8FDC-167393D26146}"/>
                  </a:ext>
                </a:extLst>
              </p14:cNvPr>
              <p14:cNvContentPartPr/>
              <p14:nvPr/>
            </p14:nvContentPartPr>
            <p14:xfrm>
              <a:off x="6855240" y="3329760"/>
              <a:ext cx="221760" cy="14760"/>
            </p14:xfrm>
          </p:contentPart>
        </mc:Choice>
        <mc:Fallback>
          <p:pic>
            <p:nvPicPr>
              <p:cNvPr id="74" name="Ink 73">
                <a:extLst>
                  <a:ext uri="{FF2B5EF4-FFF2-40B4-BE49-F238E27FC236}">
                    <a16:creationId xmlns:a16="http://schemas.microsoft.com/office/drawing/2014/main" id="{FB733D7A-87FC-4CF5-8FDC-167393D26146}"/>
                  </a:ext>
                </a:extLst>
              </p:cNvPr>
              <p:cNvPicPr/>
              <p:nvPr/>
            </p:nvPicPr>
            <p:blipFill>
              <a:blip r:embed="rId26"/>
              <a:stretch>
                <a:fillRect/>
              </a:stretch>
            </p:blipFill>
            <p:spPr>
              <a:xfrm>
                <a:off x="6846600" y="3320760"/>
                <a:ext cx="23940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75" name="Ink 74">
                <a:extLst>
                  <a:ext uri="{FF2B5EF4-FFF2-40B4-BE49-F238E27FC236}">
                    <a16:creationId xmlns:a16="http://schemas.microsoft.com/office/drawing/2014/main" id="{ABC249DB-44E5-4B1D-AD20-80858C94369D}"/>
                  </a:ext>
                </a:extLst>
              </p14:cNvPr>
              <p14:cNvContentPartPr/>
              <p14:nvPr/>
            </p14:nvContentPartPr>
            <p14:xfrm>
              <a:off x="5471400" y="3542520"/>
              <a:ext cx="457200" cy="16200"/>
            </p14:xfrm>
          </p:contentPart>
        </mc:Choice>
        <mc:Fallback>
          <p:pic>
            <p:nvPicPr>
              <p:cNvPr id="75" name="Ink 74">
                <a:extLst>
                  <a:ext uri="{FF2B5EF4-FFF2-40B4-BE49-F238E27FC236}">
                    <a16:creationId xmlns:a16="http://schemas.microsoft.com/office/drawing/2014/main" id="{ABC249DB-44E5-4B1D-AD20-80858C94369D}"/>
                  </a:ext>
                </a:extLst>
              </p:cNvPr>
              <p:cNvPicPr/>
              <p:nvPr/>
            </p:nvPicPr>
            <p:blipFill>
              <a:blip r:embed="rId28"/>
              <a:stretch>
                <a:fillRect/>
              </a:stretch>
            </p:blipFill>
            <p:spPr>
              <a:xfrm>
                <a:off x="5462400" y="3533880"/>
                <a:ext cx="47484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76" name="Ink 75">
                <a:extLst>
                  <a:ext uri="{FF2B5EF4-FFF2-40B4-BE49-F238E27FC236}">
                    <a16:creationId xmlns:a16="http://schemas.microsoft.com/office/drawing/2014/main" id="{BA64DF1E-FD95-42CC-AA6B-C93FCF80A2D4}"/>
                  </a:ext>
                </a:extLst>
              </p14:cNvPr>
              <p14:cNvContentPartPr/>
              <p14:nvPr/>
            </p14:nvContentPartPr>
            <p14:xfrm>
              <a:off x="6130560" y="3314640"/>
              <a:ext cx="429480" cy="17280"/>
            </p14:xfrm>
          </p:contentPart>
        </mc:Choice>
        <mc:Fallback>
          <p:pic>
            <p:nvPicPr>
              <p:cNvPr id="76" name="Ink 75">
                <a:extLst>
                  <a:ext uri="{FF2B5EF4-FFF2-40B4-BE49-F238E27FC236}">
                    <a16:creationId xmlns:a16="http://schemas.microsoft.com/office/drawing/2014/main" id="{BA64DF1E-FD95-42CC-AA6B-C93FCF80A2D4}"/>
                  </a:ext>
                </a:extLst>
              </p:cNvPr>
              <p:cNvPicPr/>
              <p:nvPr/>
            </p:nvPicPr>
            <p:blipFill>
              <a:blip r:embed="rId30"/>
              <a:stretch>
                <a:fillRect/>
              </a:stretch>
            </p:blipFill>
            <p:spPr>
              <a:xfrm>
                <a:off x="6121560" y="3306000"/>
                <a:ext cx="44712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85" name="Ink 84">
                <a:extLst>
                  <a:ext uri="{FF2B5EF4-FFF2-40B4-BE49-F238E27FC236}">
                    <a16:creationId xmlns:a16="http://schemas.microsoft.com/office/drawing/2014/main" id="{5735150A-4A94-4121-8BF2-6B092D7308FC}"/>
                  </a:ext>
                </a:extLst>
              </p14:cNvPr>
              <p14:cNvContentPartPr/>
              <p14:nvPr/>
            </p14:nvContentPartPr>
            <p14:xfrm>
              <a:off x="8307840" y="3481680"/>
              <a:ext cx="19800" cy="176760"/>
            </p14:xfrm>
          </p:contentPart>
        </mc:Choice>
        <mc:Fallback>
          <p:pic>
            <p:nvPicPr>
              <p:cNvPr id="85" name="Ink 84">
                <a:extLst>
                  <a:ext uri="{FF2B5EF4-FFF2-40B4-BE49-F238E27FC236}">
                    <a16:creationId xmlns:a16="http://schemas.microsoft.com/office/drawing/2014/main" id="{5735150A-4A94-4121-8BF2-6B092D7308FC}"/>
                  </a:ext>
                </a:extLst>
              </p:cNvPr>
              <p:cNvPicPr/>
              <p:nvPr/>
            </p:nvPicPr>
            <p:blipFill>
              <a:blip r:embed="rId32"/>
              <a:stretch>
                <a:fillRect/>
              </a:stretch>
            </p:blipFill>
            <p:spPr>
              <a:xfrm>
                <a:off x="8298840" y="3472680"/>
                <a:ext cx="3744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92" name="Ink 91">
                <a:extLst>
                  <a:ext uri="{FF2B5EF4-FFF2-40B4-BE49-F238E27FC236}">
                    <a16:creationId xmlns:a16="http://schemas.microsoft.com/office/drawing/2014/main" id="{EEA5FB56-4AB6-4067-AF43-827ACA0EAB48}"/>
                  </a:ext>
                </a:extLst>
              </p14:cNvPr>
              <p14:cNvContentPartPr/>
              <p14:nvPr/>
            </p14:nvContentPartPr>
            <p14:xfrm>
              <a:off x="7569480" y="3807480"/>
              <a:ext cx="722160" cy="379440"/>
            </p14:xfrm>
          </p:contentPart>
        </mc:Choice>
        <mc:Fallback>
          <p:pic>
            <p:nvPicPr>
              <p:cNvPr id="92" name="Ink 91">
                <a:extLst>
                  <a:ext uri="{FF2B5EF4-FFF2-40B4-BE49-F238E27FC236}">
                    <a16:creationId xmlns:a16="http://schemas.microsoft.com/office/drawing/2014/main" id="{EEA5FB56-4AB6-4067-AF43-827ACA0EAB48}"/>
                  </a:ext>
                </a:extLst>
              </p:cNvPr>
              <p:cNvPicPr/>
              <p:nvPr/>
            </p:nvPicPr>
            <p:blipFill>
              <a:blip r:embed="rId34"/>
              <a:stretch>
                <a:fillRect/>
              </a:stretch>
            </p:blipFill>
            <p:spPr>
              <a:xfrm>
                <a:off x="7560840" y="3798840"/>
                <a:ext cx="739800" cy="3970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93" name="Ink 92">
                <a:extLst>
                  <a:ext uri="{FF2B5EF4-FFF2-40B4-BE49-F238E27FC236}">
                    <a16:creationId xmlns:a16="http://schemas.microsoft.com/office/drawing/2014/main" id="{79C49918-493A-4BDD-8B58-1416D1F6939D}"/>
                  </a:ext>
                </a:extLst>
              </p14:cNvPr>
              <p14:cNvContentPartPr/>
              <p14:nvPr/>
            </p14:nvContentPartPr>
            <p14:xfrm>
              <a:off x="7473720" y="3512280"/>
              <a:ext cx="759600" cy="181440"/>
            </p14:xfrm>
          </p:contentPart>
        </mc:Choice>
        <mc:Fallback>
          <p:pic>
            <p:nvPicPr>
              <p:cNvPr id="93" name="Ink 92">
                <a:extLst>
                  <a:ext uri="{FF2B5EF4-FFF2-40B4-BE49-F238E27FC236}">
                    <a16:creationId xmlns:a16="http://schemas.microsoft.com/office/drawing/2014/main" id="{79C49918-493A-4BDD-8B58-1416D1F6939D}"/>
                  </a:ext>
                </a:extLst>
              </p:cNvPr>
              <p:cNvPicPr/>
              <p:nvPr/>
            </p:nvPicPr>
            <p:blipFill>
              <a:blip r:embed="rId36"/>
              <a:stretch>
                <a:fillRect/>
              </a:stretch>
            </p:blipFill>
            <p:spPr>
              <a:xfrm>
                <a:off x="7464724" y="3503298"/>
                <a:ext cx="777232" cy="199045"/>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94" name="Ink 93">
                <a:extLst>
                  <a:ext uri="{FF2B5EF4-FFF2-40B4-BE49-F238E27FC236}">
                    <a16:creationId xmlns:a16="http://schemas.microsoft.com/office/drawing/2014/main" id="{08F459F7-31C6-469C-8732-06A3DB0F07CF}"/>
                  </a:ext>
                </a:extLst>
              </p14:cNvPr>
              <p14:cNvContentPartPr/>
              <p14:nvPr/>
            </p14:nvContentPartPr>
            <p14:xfrm>
              <a:off x="6948120" y="3429120"/>
              <a:ext cx="320760" cy="271440"/>
            </p14:xfrm>
          </p:contentPart>
        </mc:Choice>
        <mc:Fallback>
          <p:pic>
            <p:nvPicPr>
              <p:cNvPr id="94" name="Ink 93">
                <a:extLst>
                  <a:ext uri="{FF2B5EF4-FFF2-40B4-BE49-F238E27FC236}">
                    <a16:creationId xmlns:a16="http://schemas.microsoft.com/office/drawing/2014/main" id="{08F459F7-31C6-469C-8732-06A3DB0F07CF}"/>
                  </a:ext>
                </a:extLst>
              </p:cNvPr>
              <p:cNvPicPr/>
              <p:nvPr/>
            </p:nvPicPr>
            <p:blipFill>
              <a:blip r:embed="rId38"/>
              <a:stretch>
                <a:fillRect/>
              </a:stretch>
            </p:blipFill>
            <p:spPr>
              <a:xfrm>
                <a:off x="6939120" y="3420120"/>
                <a:ext cx="338400" cy="2890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95" name="Ink 94">
                <a:extLst>
                  <a:ext uri="{FF2B5EF4-FFF2-40B4-BE49-F238E27FC236}">
                    <a16:creationId xmlns:a16="http://schemas.microsoft.com/office/drawing/2014/main" id="{060EA9F2-09D2-4020-BF96-0E2107DD0A4C}"/>
                  </a:ext>
                </a:extLst>
              </p14:cNvPr>
              <p14:cNvContentPartPr/>
              <p14:nvPr/>
            </p14:nvContentPartPr>
            <p14:xfrm>
              <a:off x="3515160" y="122880"/>
              <a:ext cx="115560" cy="103680"/>
            </p14:xfrm>
          </p:contentPart>
        </mc:Choice>
        <mc:Fallback>
          <p:pic>
            <p:nvPicPr>
              <p:cNvPr id="95" name="Ink 94">
                <a:extLst>
                  <a:ext uri="{FF2B5EF4-FFF2-40B4-BE49-F238E27FC236}">
                    <a16:creationId xmlns:a16="http://schemas.microsoft.com/office/drawing/2014/main" id="{060EA9F2-09D2-4020-BF96-0E2107DD0A4C}"/>
                  </a:ext>
                </a:extLst>
              </p:cNvPr>
              <p:cNvPicPr/>
              <p:nvPr/>
            </p:nvPicPr>
            <p:blipFill>
              <a:blip r:embed="rId40"/>
              <a:stretch>
                <a:fillRect/>
              </a:stretch>
            </p:blipFill>
            <p:spPr>
              <a:xfrm>
                <a:off x="3506520" y="114240"/>
                <a:ext cx="13320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00" name="Ink 99">
                <a:extLst>
                  <a:ext uri="{FF2B5EF4-FFF2-40B4-BE49-F238E27FC236}">
                    <a16:creationId xmlns:a16="http://schemas.microsoft.com/office/drawing/2014/main" id="{D6CC4338-12D3-46BB-886E-0E3332462343}"/>
                  </a:ext>
                </a:extLst>
              </p14:cNvPr>
              <p14:cNvContentPartPr/>
              <p14:nvPr/>
            </p14:nvContentPartPr>
            <p14:xfrm>
              <a:off x="3514080" y="263640"/>
              <a:ext cx="604080" cy="165600"/>
            </p14:xfrm>
          </p:contentPart>
        </mc:Choice>
        <mc:Fallback>
          <p:pic>
            <p:nvPicPr>
              <p:cNvPr id="100" name="Ink 99">
                <a:extLst>
                  <a:ext uri="{FF2B5EF4-FFF2-40B4-BE49-F238E27FC236}">
                    <a16:creationId xmlns:a16="http://schemas.microsoft.com/office/drawing/2014/main" id="{D6CC4338-12D3-46BB-886E-0E3332462343}"/>
                  </a:ext>
                </a:extLst>
              </p:cNvPr>
              <p:cNvPicPr/>
              <p:nvPr/>
            </p:nvPicPr>
            <p:blipFill>
              <a:blip r:embed="rId42"/>
              <a:stretch>
                <a:fillRect/>
              </a:stretch>
            </p:blipFill>
            <p:spPr>
              <a:xfrm>
                <a:off x="3505080" y="254640"/>
                <a:ext cx="62172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01" name="Ink 100">
                <a:extLst>
                  <a:ext uri="{FF2B5EF4-FFF2-40B4-BE49-F238E27FC236}">
                    <a16:creationId xmlns:a16="http://schemas.microsoft.com/office/drawing/2014/main" id="{82FFBA1E-44A8-4915-A64B-21015DF44371}"/>
                  </a:ext>
                </a:extLst>
              </p14:cNvPr>
              <p14:cNvContentPartPr/>
              <p14:nvPr/>
            </p14:nvContentPartPr>
            <p14:xfrm>
              <a:off x="4980000" y="1384680"/>
              <a:ext cx="204840" cy="110160"/>
            </p14:xfrm>
          </p:contentPart>
        </mc:Choice>
        <mc:Fallback>
          <p:pic>
            <p:nvPicPr>
              <p:cNvPr id="101" name="Ink 100">
                <a:extLst>
                  <a:ext uri="{FF2B5EF4-FFF2-40B4-BE49-F238E27FC236}">
                    <a16:creationId xmlns:a16="http://schemas.microsoft.com/office/drawing/2014/main" id="{82FFBA1E-44A8-4915-A64B-21015DF44371}"/>
                  </a:ext>
                </a:extLst>
              </p:cNvPr>
              <p:cNvPicPr/>
              <p:nvPr/>
            </p:nvPicPr>
            <p:blipFill>
              <a:blip r:embed="rId44"/>
              <a:stretch>
                <a:fillRect/>
              </a:stretch>
            </p:blipFill>
            <p:spPr>
              <a:xfrm>
                <a:off x="4971360" y="1376040"/>
                <a:ext cx="22248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02" name="Ink 101">
                <a:extLst>
                  <a:ext uri="{FF2B5EF4-FFF2-40B4-BE49-F238E27FC236}">
                    <a16:creationId xmlns:a16="http://schemas.microsoft.com/office/drawing/2014/main" id="{EDF15069-1CFD-4C74-9729-D4CB396DB44F}"/>
                  </a:ext>
                </a:extLst>
              </p14:cNvPr>
              <p14:cNvContentPartPr/>
              <p14:nvPr/>
            </p14:nvContentPartPr>
            <p14:xfrm>
              <a:off x="4660680" y="1578720"/>
              <a:ext cx="189360" cy="90360"/>
            </p14:xfrm>
          </p:contentPart>
        </mc:Choice>
        <mc:Fallback>
          <p:pic>
            <p:nvPicPr>
              <p:cNvPr id="102" name="Ink 101">
                <a:extLst>
                  <a:ext uri="{FF2B5EF4-FFF2-40B4-BE49-F238E27FC236}">
                    <a16:creationId xmlns:a16="http://schemas.microsoft.com/office/drawing/2014/main" id="{EDF15069-1CFD-4C74-9729-D4CB396DB44F}"/>
                  </a:ext>
                </a:extLst>
              </p:cNvPr>
              <p:cNvPicPr/>
              <p:nvPr/>
            </p:nvPicPr>
            <p:blipFill>
              <a:blip r:embed="rId46"/>
              <a:stretch>
                <a:fillRect/>
              </a:stretch>
            </p:blipFill>
            <p:spPr>
              <a:xfrm>
                <a:off x="4652040" y="1570080"/>
                <a:ext cx="20700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09" name="Ink 108">
                <a:extLst>
                  <a:ext uri="{FF2B5EF4-FFF2-40B4-BE49-F238E27FC236}">
                    <a16:creationId xmlns:a16="http://schemas.microsoft.com/office/drawing/2014/main" id="{D631C67B-1FF8-4870-9BEB-1CBCCC0240F2}"/>
                  </a:ext>
                </a:extLst>
              </p14:cNvPr>
              <p14:cNvContentPartPr/>
              <p14:nvPr/>
            </p14:nvContentPartPr>
            <p14:xfrm>
              <a:off x="4914120" y="1563600"/>
              <a:ext cx="458280" cy="156240"/>
            </p14:xfrm>
          </p:contentPart>
        </mc:Choice>
        <mc:Fallback>
          <p:pic>
            <p:nvPicPr>
              <p:cNvPr id="109" name="Ink 108">
                <a:extLst>
                  <a:ext uri="{FF2B5EF4-FFF2-40B4-BE49-F238E27FC236}">
                    <a16:creationId xmlns:a16="http://schemas.microsoft.com/office/drawing/2014/main" id="{D631C67B-1FF8-4870-9BEB-1CBCCC0240F2}"/>
                  </a:ext>
                </a:extLst>
              </p:cNvPr>
              <p:cNvPicPr/>
              <p:nvPr/>
            </p:nvPicPr>
            <p:blipFill>
              <a:blip r:embed="rId48"/>
              <a:stretch>
                <a:fillRect/>
              </a:stretch>
            </p:blipFill>
            <p:spPr>
              <a:xfrm>
                <a:off x="4905127" y="1554980"/>
                <a:ext cx="475906" cy="173839"/>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12" name="Ink 111">
                <a:extLst>
                  <a:ext uri="{FF2B5EF4-FFF2-40B4-BE49-F238E27FC236}">
                    <a16:creationId xmlns:a16="http://schemas.microsoft.com/office/drawing/2014/main" id="{5FE17B1F-EF35-4B69-81EE-8B945E16FA77}"/>
                  </a:ext>
                </a:extLst>
              </p14:cNvPr>
              <p14:cNvContentPartPr/>
              <p14:nvPr/>
            </p14:nvContentPartPr>
            <p14:xfrm>
              <a:off x="3663840" y="1099920"/>
              <a:ext cx="567360" cy="345960"/>
            </p14:xfrm>
          </p:contentPart>
        </mc:Choice>
        <mc:Fallback>
          <p:pic>
            <p:nvPicPr>
              <p:cNvPr id="112" name="Ink 111">
                <a:extLst>
                  <a:ext uri="{FF2B5EF4-FFF2-40B4-BE49-F238E27FC236}">
                    <a16:creationId xmlns:a16="http://schemas.microsoft.com/office/drawing/2014/main" id="{5FE17B1F-EF35-4B69-81EE-8B945E16FA77}"/>
                  </a:ext>
                </a:extLst>
              </p:cNvPr>
              <p:cNvPicPr/>
              <p:nvPr/>
            </p:nvPicPr>
            <p:blipFill>
              <a:blip r:embed="rId50"/>
              <a:stretch>
                <a:fillRect/>
              </a:stretch>
            </p:blipFill>
            <p:spPr>
              <a:xfrm>
                <a:off x="3655200" y="1091280"/>
                <a:ext cx="585000" cy="3636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113" name="Ink 112">
                <a:extLst>
                  <a:ext uri="{FF2B5EF4-FFF2-40B4-BE49-F238E27FC236}">
                    <a16:creationId xmlns:a16="http://schemas.microsoft.com/office/drawing/2014/main" id="{56DB5C84-D9D8-4C2C-B315-6627428711A9}"/>
                  </a:ext>
                </a:extLst>
              </p14:cNvPr>
              <p14:cNvContentPartPr/>
              <p14:nvPr/>
            </p14:nvContentPartPr>
            <p14:xfrm>
              <a:off x="2772840" y="1330680"/>
              <a:ext cx="127440" cy="177120"/>
            </p14:xfrm>
          </p:contentPart>
        </mc:Choice>
        <mc:Fallback>
          <p:pic>
            <p:nvPicPr>
              <p:cNvPr id="113" name="Ink 112">
                <a:extLst>
                  <a:ext uri="{FF2B5EF4-FFF2-40B4-BE49-F238E27FC236}">
                    <a16:creationId xmlns:a16="http://schemas.microsoft.com/office/drawing/2014/main" id="{56DB5C84-D9D8-4C2C-B315-6627428711A9}"/>
                  </a:ext>
                </a:extLst>
              </p:cNvPr>
              <p:cNvPicPr/>
              <p:nvPr/>
            </p:nvPicPr>
            <p:blipFill>
              <a:blip r:embed="rId52"/>
              <a:stretch>
                <a:fillRect/>
              </a:stretch>
            </p:blipFill>
            <p:spPr>
              <a:xfrm>
                <a:off x="2763840" y="1321680"/>
                <a:ext cx="14508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14" name="Ink 113">
                <a:extLst>
                  <a:ext uri="{FF2B5EF4-FFF2-40B4-BE49-F238E27FC236}">
                    <a16:creationId xmlns:a16="http://schemas.microsoft.com/office/drawing/2014/main" id="{AFB47881-2B1C-4960-8525-F4AC41D31EBF}"/>
                  </a:ext>
                </a:extLst>
              </p14:cNvPr>
              <p14:cNvContentPartPr/>
              <p14:nvPr/>
            </p14:nvContentPartPr>
            <p14:xfrm>
              <a:off x="2980200" y="1392600"/>
              <a:ext cx="2880" cy="7920"/>
            </p14:xfrm>
          </p:contentPart>
        </mc:Choice>
        <mc:Fallback>
          <p:pic>
            <p:nvPicPr>
              <p:cNvPr id="114" name="Ink 113">
                <a:extLst>
                  <a:ext uri="{FF2B5EF4-FFF2-40B4-BE49-F238E27FC236}">
                    <a16:creationId xmlns:a16="http://schemas.microsoft.com/office/drawing/2014/main" id="{AFB47881-2B1C-4960-8525-F4AC41D31EBF}"/>
                  </a:ext>
                </a:extLst>
              </p:cNvPr>
              <p:cNvPicPr/>
              <p:nvPr/>
            </p:nvPicPr>
            <p:blipFill>
              <a:blip r:embed="rId54"/>
              <a:stretch>
                <a:fillRect/>
              </a:stretch>
            </p:blipFill>
            <p:spPr>
              <a:xfrm>
                <a:off x="2971560" y="1383600"/>
                <a:ext cx="2052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115" name="Ink 114">
                <a:extLst>
                  <a:ext uri="{FF2B5EF4-FFF2-40B4-BE49-F238E27FC236}">
                    <a16:creationId xmlns:a16="http://schemas.microsoft.com/office/drawing/2014/main" id="{F06D355C-A90B-4E7E-AE37-7AD97D6FA97D}"/>
                  </a:ext>
                </a:extLst>
              </p14:cNvPr>
              <p14:cNvContentPartPr/>
              <p14:nvPr/>
            </p14:nvContentPartPr>
            <p14:xfrm>
              <a:off x="3097200" y="1313040"/>
              <a:ext cx="221760" cy="124200"/>
            </p14:xfrm>
          </p:contentPart>
        </mc:Choice>
        <mc:Fallback>
          <p:pic>
            <p:nvPicPr>
              <p:cNvPr id="115" name="Ink 114">
                <a:extLst>
                  <a:ext uri="{FF2B5EF4-FFF2-40B4-BE49-F238E27FC236}">
                    <a16:creationId xmlns:a16="http://schemas.microsoft.com/office/drawing/2014/main" id="{F06D355C-A90B-4E7E-AE37-7AD97D6FA97D}"/>
                  </a:ext>
                </a:extLst>
              </p:cNvPr>
              <p:cNvPicPr/>
              <p:nvPr/>
            </p:nvPicPr>
            <p:blipFill>
              <a:blip r:embed="rId56"/>
              <a:stretch>
                <a:fillRect/>
              </a:stretch>
            </p:blipFill>
            <p:spPr>
              <a:xfrm>
                <a:off x="3088560" y="1304400"/>
                <a:ext cx="23940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130" name="Ink 129">
                <a:extLst>
                  <a:ext uri="{FF2B5EF4-FFF2-40B4-BE49-F238E27FC236}">
                    <a16:creationId xmlns:a16="http://schemas.microsoft.com/office/drawing/2014/main" id="{3AD279CD-9746-43D1-ACC5-8EB4E4FEE1BE}"/>
                  </a:ext>
                </a:extLst>
              </p14:cNvPr>
              <p14:cNvContentPartPr/>
              <p14:nvPr/>
            </p14:nvContentPartPr>
            <p14:xfrm>
              <a:off x="3583560" y="1484400"/>
              <a:ext cx="430200" cy="185400"/>
            </p14:xfrm>
          </p:contentPart>
        </mc:Choice>
        <mc:Fallback>
          <p:pic>
            <p:nvPicPr>
              <p:cNvPr id="130" name="Ink 129">
                <a:extLst>
                  <a:ext uri="{FF2B5EF4-FFF2-40B4-BE49-F238E27FC236}">
                    <a16:creationId xmlns:a16="http://schemas.microsoft.com/office/drawing/2014/main" id="{3AD279CD-9746-43D1-ACC5-8EB4E4FEE1BE}"/>
                  </a:ext>
                </a:extLst>
              </p:cNvPr>
              <p:cNvPicPr/>
              <p:nvPr/>
            </p:nvPicPr>
            <p:blipFill>
              <a:blip r:embed="rId58"/>
              <a:stretch>
                <a:fillRect/>
              </a:stretch>
            </p:blipFill>
            <p:spPr>
              <a:xfrm>
                <a:off x="3574913" y="1475760"/>
                <a:ext cx="447855"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131" name="Ink 130">
                <a:extLst>
                  <a:ext uri="{FF2B5EF4-FFF2-40B4-BE49-F238E27FC236}">
                    <a16:creationId xmlns:a16="http://schemas.microsoft.com/office/drawing/2014/main" id="{3F1958CB-88BC-4E9D-8F97-CDC5C88682D6}"/>
                  </a:ext>
                </a:extLst>
              </p14:cNvPr>
              <p14:cNvContentPartPr/>
              <p14:nvPr/>
            </p14:nvContentPartPr>
            <p14:xfrm>
              <a:off x="2795520" y="1556040"/>
              <a:ext cx="662040" cy="204120"/>
            </p14:xfrm>
          </p:contentPart>
        </mc:Choice>
        <mc:Fallback>
          <p:pic>
            <p:nvPicPr>
              <p:cNvPr id="131" name="Ink 130">
                <a:extLst>
                  <a:ext uri="{FF2B5EF4-FFF2-40B4-BE49-F238E27FC236}">
                    <a16:creationId xmlns:a16="http://schemas.microsoft.com/office/drawing/2014/main" id="{3F1958CB-88BC-4E9D-8F97-CDC5C88682D6}"/>
                  </a:ext>
                </a:extLst>
              </p:cNvPr>
              <p:cNvPicPr/>
              <p:nvPr/>
            </p:nvPicPr>
            <p:blipFill>
              <a:blip r:embed="rId60"/>
              <a:stretch>
                <a:fillRect/>
              </a:stretch>
            </p:blipFill>
            <p:spPr>
              <a:xfrm>
                <a:off x="2786875" y="1547400"/>
                <a:ext cx="67969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136" name="Ink 135">
                <a:extLst>
                  <a:ext uri="{FF2B5EF4-FFF2-40B4-BE49-F238E27FC236}">
                    <a16:creationId xmlns:a16="http://schemas.microsoft.com/office/drawing/2014/main" id="{18DB0653-68A4-41A3-9CF5-63488ADB820A}"/>
                  </a:ext>
                </a:extLst>
              </p14:cNvPr>
              <p14:cNvContentPartPr/>
              <p14:nvPr/>
            </p14:nvContentPartPr>
            <p14:xfrm>
              <a:off x="6295800" y="373440"/>
              <a:ext cx="79560" cy="143280"/>
            </p14:xfrm>
          </p:contentPart>
        </mc:Choice>
        <mc:Fallback>
          <p:pic>
            <p:nvPicPr>
              <p:cNvPr id="136" name="Ink 135">
                <a:extLst>
                  <a:ext uri="{FF2B5EF4-FFF2-40B4-BE49-F238E27FC236}">
                    <a16:creationId xmlns:a16="http://schemas.microsoft.com/office/drawing/2014/main" id="{18DB0653-68A4-41A3-9CF5-63488ADB820A}"/>
                  </a:ext>
                </a:extLst>
              </p:cNvPr>
              <p:cNvPicPr/>
              <p:nvPr/>
            </p:nvPicPr>
            <p:blipFill>
              <a:blip r:embed="rId62"/>
              <a:stretch>
                <a:fillRect/>
              </a:stretch>
            </p:blipFill>
            <p:spPr>
              <a:xfrm>
                <a:off x="6286800" y="364440"/>
                <a:ext cx="9720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140" name="Ink 139">
                <a:extLst>
                  <a:ext uri="{FF2B5EF4-FFF2-40B4-BE49-F238E27FC236}">
                    <a16:creationId xmlns:a16="http://schemas.microsoft.com/office/drawing/2014/main" id="{87F97A7E-DC2E-409E-BE3F-2C0EB5A1C121}"/>
                  </a:ext>
                </a:extLst>
              </p14:cNvPr>
              <p14:cNvContentPartPr/>
              <p14:nvPr/>
            </p14:nvContentPartPr>
            <p14:xfrm>
              <a:off x="6719520" y="1423560"/>
              <a:ext cx="220680" cy="165960"/>
            </p14:xfrm>
          </p:contentPart>
        </mc:Choice>
        <mc:Fallback>
          <p:pic>
            <p:nvPicPr>
              <p:cNvPr id="140" name="Ink 139">
                <a:extLst>
                  <a:ext uri="{FF2B5EF4-FFF2-40B4-BE49-F238E27FC236}">
                    <a16:creationId xmlns:a16="http://schemas.microsoft.com/office/drawing/2014/main" id="{87F97A7E-DC2E-409E-BE3F-2C0EB5A1C121}"/>
                  </a:ext>
                </a:extLst>
              </p:cNvPr>
              <p:cNvPicPr/>
              <p:nvPr/>
            </p:nvPicPr>
            <p:blipFill>
              <a:blip r:embed="rId64"/>
              <a:stretch>
                <a:fillRect/>
              </a:stretch>
            </p:blipFill>
            <p:spPr>
              <a:xfrm>
                <a:off x="6710520" y="1414920"/>
                <a:ext cx="23832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143" name="Ink 142">
                <a:extLst>
                  <a:ext uri="{FF2B5EF4-FFF2-40B4-BE49-F238E27FC236}">
                    <a16:creationId xmlns:a16="http://schemas.microsoft.com/office/drawing/2014/main" id="{9853EA16-2CFB-45E6-90B5-3BC506854C0B}"/>
                  </a:ext>
                </a:extLst>
              </p14:cNvPr>
              <p14:cNvContentPartPr/>
              <p14:nvPr/>
            </p14:nvContentPartPr>
            <p14:xfrm>
              <a:off x="7193280" y="300360"/>
              <a:ext cx="74880" cy="112320"/>
            </p14:xfrm>
          </p:contentPart>
        </mc:Choice>
        <mc:Fallback>
          <p:pic>
            <p:nvPicPr>
              <p:cNvPr id="143" name="Ink 142">
                <a:extLst>
                  <a:ext uri="{FF2B5EF4-FFF2-40B4-BE49-F238E27FC236}">
                    <a16:creationId xmlns:a16="http://schemas.microsoft.com/office/drawing/2014/main" id="{9853EA16-2CFB-45E6-90B5-3BC506854C0B}"/>
                  </a:ext>
                </a:extLst>
              </p:cNvPr>
              <p:cNvPicPr/>
              <p:nvPr/>
            </p:nvPicPr>
            <p:blipFill>
              <a:blip r:embed="rId66"/>
              <a:stretch>
                <a:fillRect/>
              </a:stretch>
            </p:blipFill>
            <p:spPr>
              <a:xfrm>
                <a:off x="7184640" y="291720"/>
                <a:ext cx="9252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144" name="Ink 143">
                <a:extLst>
                  <a:ext uri="{FF2B5EF4-FFF2-40B4-BE49-F238E27FC236}">
                    <a16:creationId xmlns:a16="http://schemas.microsoft.com/office/drawing/2014/main" id="{8441D186-A898-4F0F-9CAB-3204C0FCD7C0}"/>
                  </a:ext>
                </a:extLst>
              </p14:cNvPr>
              <p14:cNvContentPartPr/>
              <p14:nvPr/>
            </p14:nvContentPartPr>
            <p14:xfrm>
              <a:off x="7902480" y="665400"/>
              <a:ext cx="233280" cy="125280"/>
            </p14:xfrm>
          </p:contentPart>
        </mc:Choice>
        <mc:Fallback>
          <p:pic>
            <p:nvPicPr>
              <p:cNvPr id="144" name="Ink 143">
                <a:extLst>
                  <a:ext uri="{FF2B5EF4-FFF2-40B4-BE49-F238E27FC236}">
                    <a16:creationId xmlns:a16="http://schemas.microsoft.com/office/drawing/2014/main" id="{8441D186-A898-4F0F-9CAB-3204C0FCD7C0}"/>
                  </a:ext>
                </a:extLst>
              </p:cNvPr>
              <p:cNvPicPr/>
              <p:nvPr/>
            </p:nvPicPr>
            <p:blipFill>
              <a:blip r:embed="rId68"/>
              <a:stretch>
                <a:fillRect/>
              </a:stretch>
            </p:blipFill>
            <p:spPr>
              <a:xfrm>
                <a:off x="7893480" y="656400"/>
                <a:ext cx="25092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145" name="Ink 144">
                <a:extLst>
                  <a:ext uri="{FF2B5EF4-FFF2-40B4-BE49-F238E27FC236}">
                    <a16:creationId xmlns:a16="http://schemas.microsoft.com/office/drawing/2014/main" id="{BE5794F0-5642-4FA3-980B-D2C225F86137}"/>
                  </a:ext>
                </a:extLst>
              </p14:cNvPr>
              <p14:cNvContentPartPr/>
              <p14:nvPr/>
            </p14:nvContentPartPr>
            <p14:xfrm>
              <a:off x="7529160" y="1171200"/>
              <a:ext cx="127800" cy="94680"/>
            </p14:xfrm>
          </p:contentPart>
        </mc:Choice>
        <mc:Fallback>
          <p:pic>
            <p:nvPicPr>
              <p:cNvPr id="145" name="Ink 144">
                <a:extLst>
                  <a:ext uri="{FF2B5EF4-FFF2-40B4-BE49-F238E27FC236}">
                    <a16:creationId xmlns:a16="http://schemas.microsoft.com/office/drawing/2014/main" id="{BE5794F0-5642-4FA3-980B-D2C225F86137}"/>
                  </a:ext>
                </a:extLst>
              </p:cNvPr>
              <p:cNvPicPr/>
              <p:nvPr/>
            </p:nvPicPr>
            <p:blipFill>
              <a:blip r:embed="rId70"/>
              <a:stretch>
                <a:fillRect/>
              </a:stretch>
            </p:blipFill>
            <p:spPr>
              <a:xfrm>
                <a:off x="7520160" y="1162560"/>
                <a:ext cx="14544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150" name="Ink 149">
                <a:extLst>
                  <a:ext uri="{FF2B5EF4-FFF2-40B4-BE49-F238E27FC236}">
                    <a16:creationId xmlns:a16="http://schemas.microsoft.com/office/drawing/2014/main" id="{2FF26078-DC4A-4D9E-9410-B217BFB337F2}"/>
                  </a:ext>
                </a:extLst>
              </p14:cNvPr>
              <p14:cNvContentPartPr/>
              <p14:nvPr/>
            </p14:nvContentPartPr>
            <p14:xfrm>
              <a:off x="8207040" y="1137360"/>
              <a:ext cx="172080" cy="88920"/>
            </p14:xfrm>
          </p:contentPart>
        </mc:Choice>
        <mc:Fallback>
          <p:pic>
            <p:nvPicPr>
              <p:cNvPr id="150" name="Ink 149">
                <a:extLst>
                  <a:ext uri="{FF2B5EF4-FFF2-40B4-BE49-F238E27FC236}">
                    <a16:creationId xmlns:a16="http://schemas.microsoft.com/office/drawing/2014/main" id="{2FF26078-DC4A-4D9E-9410-B217BFB337F2}"/>
                  </a:ext>
                </a:extLst>
              </p:cNvPr>
              <p:cNvPicPr/>
              <p:nvPr/>
            </p:nvPicPr>
            <p:blipFill>
              <a:blip r:embed="rId72"/>
              <a:stretch>
                <a:fillRect/>
              </a:stretch>
            </p:blipFill>
            <p:spPr>
              <a:xfrm>
                <a:off x="8198040" y="1128360"/>
                <a:ext cx="18972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162" name="Ink 161">
                <a:extLst>
                  <a:ext uri="{FF2B5EF4-FFF2-40B4-BE49-F238E27FC236}">
                    <a16:creationId xmlns:a16="http://schemas.microsoft.com/office/drawing/2014/main" id="{56D932B2-0B5B-49C9-A31D-C203BE0B0E52}"/>
                  </a:ext>
                </a:extLst>
              </p14:cNvPr>
              <p14:cNvContentPartPr/>
              <p14:nvPr/>
            </p14:nvContentPartPr>
            <p14:xfrm>
              <a:off x="8490000" y="1047000"/>
              <a:ext cx="162360" cy="165240"/>
            </p14:xfrm>
          </p:contentPart>
        </mc:Choice>
        <mc:Fallback>
          <p:pic>
            <p:nvPicPr>
              <p:cNvPr id="162" name="Ink 161">
                <a:extLst>
                  <a:ext uri="{FF2B5EF4-FFF2-40B4-BE49-F238E27FC236}">
                    <a16:creationId xmlns:a16="http://schemas.microsoft.com/office/drawing/2014/main" id="{56D932B2-0B5B-49C9-A31D-C203BE0B0E52}"/>
                  </a:ext>
                </a:extLst>
              </p:cNvPr>
              <p:cNvPicPr/>
              <p:nvPr/>
            </p:nvPicPr>
            <p:blipFill>
              <a:blip r:embed="rId74"/>
              <a:stretch>
                <a:fillRect/>
              </a:stretch>
            </p:blipFill>
            <p:spPr>
              <a:xfrm>
                <a:off x="8481360" y="1038000"/>
                <a:ext cx="18000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163" name="Ink 162">
                <a:extLst>
                  <a:ext uri="{FF2B5EF4-FFF2-40B4-BE49-F238E27FC236}">
                    <a16:creationId xmlns:a16="http://schemas.microsoft.com/office/drawing/2014/main" id="{DB4188DB-0A4A-4234-B80E-36AC7F21EDC7}"/>
                  </a:ext>
                </a:extLst>
              </p14:cNvPr>
              <p14:cNvContentPartPr/>
              <p14:nvPr/>
            </p14:nvContentPartPr>
            <p14:xfrm>
              <a:off x="7975200" y="1131960"/>
              <a:ext cx="127800" cy="98280"/>
            </p14:xfrm>
          </p:contentPart>
        </mc:Choice>
        <mc:Fallback>
          <p:pic>
            <p:nvPicPr>
              <p:cNvPr id="163" name="Ink 162">
                <a:extLst>
                  <a:ext uri="{FF2B5EF4-FFF2-40B4-BE49-F238E27FC236}">
                    <a16:creationId xmlns:a16="http://schemas.microsoft.com/office/drawing/2014/main" id="{DB4188DB-0A4A-4234-B80E-36AC7F21EDC7}"/>
                  </a:ext>
                </a:extLst>
              </p:cNvPr>
              <p:cNvPicPr/>
              <p:nvPr/>
            </p:nvPicPr>
            <p:blipFill>
              <a:blip r:embed="rId76"/>
              <a:stretch>
                <a:fillRect/>
              </a:stretch>
            </p:blipFill>
            <p:spPr>
              <a:xfrm>
                <a:off x="7966200" y="1122960"/>
                <a:ext cx="14544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64" name="Ink 163">
                <a:extLst>
                  <a:ext uri="{FF2B5EF4-FFF2-40B4-BE49-F238E27FC236}">
                    <a16:creationId xmlns:a16="http://schemas.microsoft.com/office/drawing/2014/main" id="{B782F28B-4255-4953-9896-A4EA760C536F}"/>
                  </a:ext>
                </a:extLst>
              </p14:cNvPr>
              <p14:cNvContentPartPr/>
              <p14:nvPr/>
            </p14:nvContentPartPr>
            <p14:xfrm>
              <a:off x="7752720" y="1113600"/>
              <a:ext cx="156960" cy="143280"/>
            </p14:xfrm>
          </p:contentPart>
        </mc:Choice>
        <mc:Fallback>
          <p:pic>
            <p:nvPicPr>
              <p:cNvPr id="164" name="Ink 163">
                <a:extLst>
                  <a:ext uri="{FF2B5EF4-FFF2-40B4-BE49-F238E27FC236}">
                    <a16:creationId xmlns:a16="http://schemas.microsoft.com/office/drawing/2014/main" id="{B782F28B-4255-4953-9896-A4EA760C536F}"/>
                  </a:ext>
                </a:extLst>
              </p:cNvPr>
              <p:cNvPicPr/>
              <p:nvPr/>
            </p:nvPicPr>
            <p:blipFill>
              <a:blip r:embed="rId78"/>
              <a:stretch>
                <a:fillRect/>
              </a:stretch>
            </p:blipFill>
            <p:spPr>
              <a:xfrm>
                <a:off x="7743720" y="1104960"/>
                <a:ext cx="17460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66" name="Ink 165">
                <a:extLst>
                  <a:ext uri="{FF2B5EF4-FFF2-40B4-BE49-F238E27FC236}">
                    <a16:creationId xmlns:a16="http://schemas.microsoft.com/office/drawing/2014/main" id="{986BD2BC-3227-4472-8F15-3E2104FEF954}"/>
                  </a:ext>
                </a:extLst>
              </p14:cNvPr>
              <p14:cNvContentPartPr/>
              <p14:nvPr/>
            </p14:nvContentPartPr>
            <p14:xfrm>
              <a:off x="7786200" y="1376400"/>
              <a:ext cx="727560" cy="251640"/>
            </p14:xfrm>
          </p:contentPart>
        </mc:Choice>
        <mc:Fallback>
          <p:pic>
            <p:nvPicPr>
              <p:cNvPr id="166" name="Ink 165">
                <a:extLst>
                  <a:ext uri="{FF2B5EF4-FFF2-40B4-BE49-F238E27FC236}">
                    <a16:creationId xmlns:a16="http://schemas.microsoft.com/office/drawing/2014/main" id="{986BD2BC-3227-4472-8F15-3E2104FEF954}"/>
                  </a:ext>
                </a:extLst>
              </p:cNvPr>
              <p:cNvPicPr/>
              <p:nvPr/>
            </p:nvPicPr>
            <p:blipFill>
              <a:blip r:embed="rId80"/>
              <a:stretch>
                <a:fillRect/>
              </a:stretch>
            </p:blipFill>
            <p:spPr>
              <a:xfrm>
                <a:off x="7777556" y="1367400"/>
                <a:ext cx="745209" cy="2692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67" name="Ink 166">
                <a:extLst>
                  <a:ext uri="{FF2B5EF4-FFF2-40B4-BE49-F238E27FC236}">
                    <a16:creationId xmlns:a16="http://schemas.microsoft.com/office/drawing/2014/main" id="{0FB91FA7-83B1-4B10-BFED-172FE375EB40}"/>
                  </a:ext>
                </a:extLst>
              </p14:cNvPr>
              <p14:cNvContentPartPr/>
              <p14:nvPr/>
            </p14:nvContentPartPr>
            <p14:xfrm>
              <a:off x="5073480" y="970200"/>
              <a:ext cx="3754080" cy="2607120"/>
            </p14:xfrm>
          </p:contentPart>
        </mc:Choice>
        <mc:Fallback>
          <p:pic>
            <p:nvPicPr>
              <p:cNvPr id="167" name="Ink 166">
                <a:extLst>
                  <a:ext uri="{FF2B5EF4-FFF2-40B4-BE49-F238E27FC236}">
                    <a16:creationId xmlns:a16="http://schemas.microsoft.com/office/drawing/2014/main" id="{0FB91FA7-83B1-4B10-BFED-172FE375EB40}"/>
                  </a:ext>
                </a:extLst>
              </p:cNvPr>
              <p:cNvPicPr/>
              <p:nvPr/>
            </p:nvPicPr>
            <p:blipFill>
              <a:blip r:embed="rId82"/>
              <a:stretch>
                <a:fillRect/>
              </a:stretch>
            </p:blipFill>
            <p:spPr>
              <a:xfrm>
                <a:off x="5064120" y="960840"/>
                <a:ext cx="3772800" cy="2625840"/>
              </a:xfrm>
              <a:prstGeom prst="rect">
                <a:avLst/>
              </a:prstGeom>
            </p:spPr>
          </p:pic>
        </mc:Fallback>
      </mc:AlternateContent>
    </p:spTree>
    <p:extLst>
      <p:ext uri="{BB962C8B-B14F-4D97-AF65-F5344CB8AC3E}">
        <p14:creationId xmlns:p14="http://schemas.microsoft.com/office/powerpoint/2010/main" val="115740390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2A1D-3CAF-F04D-B637-402E4CEE96F8}"/>
              </a:ext>
            </a:extLst>
          </p:cNvPr>
          <p:cNvSpPr>
            <a:spLocks noGrp="1"/>
          </p:cNvSpPr>
          <p:nvPr>
            <p:ph type="title"/>
          </p:nvPr>
        </p:nvSpPr>
        <p:spPr/>
        <p:txBody>
          <a:bodyPr/>
          <a:lstStyle/>
          <a:p>
            <a:r>
              <a:rPr lang="en-US" dirty="0"/>
              <a:t>Unique Solution?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018606F-6077-F14F-ADE1-FE91151B96A8}"/>
                  </a:ext>
                </a:extLst>
              </p:cNvPr>
              <p:cNvSpPr>
                <a:spLocks noGrp="1"/>
              </p:cNvSpPr>
              <p:nvPr>
                <p:ph type="body" idx="1"/>
              </p:nvPr>
            </p:nvSpPr>
            <p:spPr>
              <a:xfrm>
                <a:off x="3079993" y="256524"/>
                <a:ext cx="5596200" cy="3981000"/>
              </a:xfrm>
            </p:spPr>
            <p:txBody>
              <a:bodyPr/>
              <a:lstStyle/>
              <a:p>
                <a:pPr marL="139700" indent="0">
                  <a:buNone/>
                </a:pPr>
                <a:r>
                  <a:rPr lang="en-US" dirty="0"/>
                  <a:t>Is this problem well posed? Unfortunately, there is not a unique solution </a:t>
                </a:r>
                <a:r>
                  <a:rPr lang="en-US" dirty="0">
                    <a:sym typeface="Wingdings" pitchFamily="2" charset="2"/>
                  </a:rPr>
                  <a:t> </a:t>
                </a:r>
              </a:p>
              <a:p>
                <a:pPr marL="139700" indent="0">
                  <a:buNone/>
                </a:pPr>
                <a:r>
                  <a:rPr lang="en-US" dirty="0">
                    <a:sym typeface="Wingdings" pitchFamily="2" charset="2"/>
                  </a:rPr>
                  <a:t>For example, assume we had a solution</a:t>
                </a:r>
              </a:p>
              <a:p>
                <a:pPr marL="139700" indent="0">
                  <a:buNone/>
                </a:pPr>
                <a:endParaRPr lang="en-US" dirty="0">
                  <a:sym typeface="Wingdings" pitchFamily="2" charset="2"/>
                </a:endParaRPr>
              </a:p>
              <a:p>
                <a:pPr marL="139700" indent="0">
                  <a:buNone/>
                </a:pPr>
                <a:endParaRPr lang="en-US" dirty="0">
                  <a:sym typeface="Wingdings" pitchFamily="2" charset="2"/>
                </a:endParaRPr>
              </a:p>
              <a:p>
                <a:pPr marL="139700" indent="0">
                  <a:buNone/>
                </a:pPr>
                <a:endParaRPr lang="en-US" dirty="0">
                  <a:sym typeface="Wingdings" pitchFamily="2" charset="2"/>
                </a:endParaRPr>
              </a:p>
              <a:p>
                <a:pPr marL="139700" indent="0">
                  <a:buNone/>
                </a:pPr>
                <a:endParaRPr lang="en-US" dirty="0">
                  <a:sym typeface="Wingdings" pitchFamily="2" charset="2"/>
                </a:endParaRPr>
              </a:p>
              <a:p>
                <a:pPr marL="139700" indent="0">
                  <a:buNone/>
                </a:pPr>
                <a:endParaRPr lang="en-US" dirty="0">
                  <a:sym typeface="Wingdings" pitchFamily="2" charset="2"/>
                </a:endParaRPr>
              </a:p>
              <a:p>
                <a:pPr marL="139700" indent="0">
                  <a:buNone/>
                </a:pPr>
                <a:r>
                  <a:rPr lang="en-US" dirty="0">
                    <a:sym typeface="Wingdings" pitchFamily="2" charset="2"/>
                  </a:rPr>
                  <a:t>Then doubling everything in </a:t>
                </a:r>
                <a14:m>
                  <m:oMath xmlns:m="http://schemas.openxmlformats.org/officeDocument/2006/math">
                    <m:r>
                      <a:rPr lang="en-US" b="0" i="1" smtClean="0">
                        <a:latin typeface="Cambria Math" panose="02040503050406030204" pitchFamily="18" charset="0"/>
                        <a:sym typeface="Wingdings" pitchFamily="2" charset="2"/>
                      </a:rPr>
                      <m:t>𝐿</m:t>
                    </m:r>
                  </m:oMath>
                </a14:m>
                <a:r>
                  <a:rPr lang="en-US" dirty="0"/>
                  <a:t> and halving everything in </a:t>
                </a:r>
                <a14:m>
                  <m:oMath xmlns:m="http://schemas.openxmlformats.org/officeDocument/2006/math">
                    <m:r>
                      <a:rPr lang="en-US" b="0" i="1" smtClean="0">
                        <a:latin typeface="Cambria Math" panose="02040503050406030204" pitchFamily="18" charset="0"/>
                      </a:rPr>
                      <m:t>𝑅</m:t>
                    </m:r>
                  </m:oMath>
                </a14:m>
                <a:r>
                  <a:rPr lang="en-US" dirty="0"/>
                  <a:t> is also a valid solution. The same is true for all constant multiples.</a:t>
                </a:r>
              </a:p>
            </p:txBody>
          </p:sp>
        </mc:Choice>
        <mc:Fallback xmlns="">
          <p:sp>
            <p:nvSpPr>
              <p:cNvPr id="3" name="Text Placeholder 2">
                <a:extLst>
                  <a:ext uri="{FF2B5EF4-FFF2-40B4-BE49-F238E27FC236}">
                    <a16:creationId xmlns:a16="http://schemas.microsoft.com/office/drawing/2014/main" id="{2018606F-6077-F14F-ADE1-FE91151B96A8}"/>
                  </a:ext>
                </a:extLst>
              </p:cNvPr>
              <p:cNvSpPr>
                <a:spLocks noGrp="1" noRot="1" noChangeAspect="1" noMove="1" noResize="1" noEditPoints="1" noAdjustHandles="1" noChangeArrowheads="1" noChangeShapeType="1" noTextEdit="1"/>
              </p:cNvSpPr>
              <p:nvPr>
                <p:ph type="body" idx="1"/>
              </p:nvPr>
            </p:nvSpPr>
            <p:spPr>
              <a:xfrm>
                <a:off x="3079993" y="256524"/>
                <a:ext cx="5596200" cy="3981000"/>
              </a:xfrm>
              <a:blipFill>
                <a:blip r:embed="rId3"/>
                <a:stretch>
                  <a:fillRect r="-6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88FDEC9-7009-4642-B592-4B568D3824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a:extLst>
              <a:ext uri="{FF2B5EF4-FFF2-40B4-BE49-F238E27FC236}">
                <a16:creationId xmlns:a16="http://schemas.microsoft.com/office/drawing/2014/main" id="{5B220831-BFD4-3444-9B21-AAAACFA30D6E}"/>
              </a:ext>
            </a:extLst>
          </p:cNvPr>
          <p:cNvPicPr>
            <a:picLocks noChangeAspect="1"/>
          </p:cNvPicPr>
          <p:nvPr/>
        </p:nvPicPr>
        <p:blipFill>
          <a:blip r:embed="rId4"/>
          <a:stretch>
            <a:fillRect/>
          </a:stretch>
        </p:blipFill>
        <p:spPr>
          <a:xfrm>
            <a:off x="3547093" y="1258856"/>
            <a:ext cx="5009691" cy="1527545"/>
          </a:xfrm>
          <a:prstGeom prst="rect">
            <a:avLst/>
          </a:prstGeom>
        </p:spPr>
      </p:pic>
      <p:pic>
        <p:nvPicPr>
          <p:cNvPr id="6" name="Picture 5">
            <a:extLst>
              <a:ext uri="{FF2B5EF4-FFF2-40B4-BE49-F238E27FC236}">
                <a16:creationId xmlns:a16="http://schemas.microsoft.com/office/drawing/2014/main" id="{F75E8DE8-DA6A-4447-8ACE-4C31FB98D637}"/>
              </a:ext>
            </a:extLst>
          </p:cNvPr>
          <p:cNvPicPr>
            <a:picLocks noChangeAspect="1"/>
          </p:cNvPicPr>
          <p:nvPr/>
        </p:nvPicPr>
        <p:blipFill>
          <a:blip r:embed="rId5"/>
          <a:stretch>
            <a:fillRect/>
          </a:stretch>
        </p:blipFill>
        <p:spPr>
          <a:xfrm>
            <a:off x="3547093" y="3473752"/>
            <a:ext cx="5272491" cy="1527544"/>
          </a:xfrm>
          <a:prstGeom prst="rect">
            <a:avLst/>
          </a:prstGeom>
        </p:spPr>
      </p:pic>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3EEF2BA7-93D4-412F-A896-827C836453DC}"/>
                  </a:ext>
                </a:extLst>
              </p14:cNvPr>
              <p14:cNvContentPartPr/>
              <p14:nvPr/>
            </p14:nvContentPartPr>
            <p14:xfrm>
              <a:off x="7655760" y="1330920"/>
              <a:ext cx="145800" cy="204480"/>
            </p14:xfrm>
          </p:contentPart>
        </mc:Choice>
        <mc:Fallback>
          <p:pic>
            <p:nvPicPr>
              <p:cNvPr id="7" name="Ink 6">
                <a:extLst>
                  <a:ext uri="{FF2B5EF4-FFF2-40B4-BE49-F238E27FC236}">
                    <a16:creationId xmlns:a16="http://schemas.microsoft.com/office/drawing/2014/main" id="{3EEF2BA7-93D4-412F-A896-827C836453DC}"/>
                  </a:ext>
                </a:extLst>
              </p:cNvPr>
              <p:cNvPicPr/>
              <p:nvPr/>
            </p:nvPicPr>
            <p:blipFill>
              <a:blip r:embed="rId7"/>
              <a:stretch>
                <a:fillRect/>
              </a:stretch>
            </p:blipFill>
            <p:spPr>
              <a:xfrm>
                <a:off x="7646400" y="1321560"/>
                <a:ext cx="164520" cy="223200"/>
              </a:xfrm>
              <a:prstGeom prst="rect">
                <a:avLst/>
              </a:prstGeom>
            </p:spPr>
          </p:pic>
        </mc:Fallback>
      </mc:AlternateContent>
    </p:spTree>
    <p:extLst>
      <p:ext uri="{BB962C8B-B14F-4D97-AF65-F5344CB8AC3E}">
        <p14:creationId xmlns:p14="http://schemas.microsoft.com/office/powerpoint/2010/main" val="4893915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26E94-34FC-D346-AB12-FD9C72B31095}"/>
              </a:ext>
            </a:extLst>
          </p:cNvPr>
          <p:cNvSpPr>
            <a:spLocks noGrp="1"/>
          </p:cNvSpPr>
          <p:nvPr>
            <p:ph type="ctrTitle"/>
          </p:nvPr>
        </p:nvSpPr>
        <p:spPr/>
        <p:txBody>
          <a:bodyPr/>
          <a:lstStyle/>
          <a:p>
            <a:r>
              <a:rPr lang="en-US" dirty="0"/>
              <a:t>Coordinate Descent</a:t>
            </a:r>
          </a:p>
        </p:txBody>
      </p:sp>
      <p:sp>
        <p:nvSpPr>
          <p:cNvPr id="3" name="Subtitle 2">
            <a:extLst>
              <a:ext uri="{FF2B5EF4-FFF2-40B4-BE49-F238E27FC236}">
                <a16:creationId xmlns:a16="http://schemas.microsoft.com/office/drawing/2014/main" id="{B49763EE-2BED-7E4A-A304-03CFE5ADC38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0F3CE58-A9A5-D646-9438-145E4F7AC9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141124485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EEE9-C81B-D648-A4A5-D49ABD1B033D}"/>
              </a:ext>
            </a:extLst>
          </p:cNvPr>
          <p:cNvSpPr>
            <a:spLocks noGrp="1"/>
          </p:cNvSpPr>
          <p:nvPr>
            <p:ph type="ctrTitle"/>
          </p:nvPr>
        </p:nvSpPr>
        <p:spPr/>
        <p:txBody>
          <a:bodyPr/>
          <a:lstStyle/>
          <a:p>
            <a:r>
              <a:rPr lang="en-US" dirty="0"/>
              <a:t>Last Time…</a:t>
            </a:r>
          </a:p>
        </p:txBody>
      </p:sp>
      <p:sp>
        <p:nvSpPr>
          <p:cNvPr id="3" name="Subtitle 2">
            <a:extLst>
              <a:ext uri="{FF2B5EF4-FFF2-40B4-BE49-F238E27FC236}">
                <a16:creationId xmlns:a16="http://schemas.microsoft.com/office/drawing/2014/main" id="{189C6128-D1F0-FD4D-95F6-678BCEED7D3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B2D523E-0686-2645-B6C1-E81C153BC3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4435616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9679FB69-1E78-444A-8FB6-E34CD6B3B535}"/>
                  </a:ext>
                </a:extLst>
              </p:cNvPr>
              <p:cNvSpPr>
                <a:spLocks noGrp="1"/>
              </p:cNvSpPr>
              <p:nvPr>
                <p:ph type="title"/>
              </p:nvPr>
            </p:nvSpPr>
            <p:spPr/>
            <p:txBody>
              <a:bodyPr/>
              <a:lstStyle/>
              <a:p>
                <a:r>
                  <a:rPr lang="en-US" dirty="0"/>
                  <a:t>Find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oMath>
                </a14:m>
                <a:r>
                  <a:rPr lang="en-US" dirty="0"/>
                  <a:t> &amp;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oMath>
                </a14:m>
                <a:endParaRPr lang="en-US" dirty="0"/>
              </a:p>
            </p:txBody>
          </p:sp>
        </mc:Choice>
        <mc:Fallback xmlns="">
          <p:sp>
            <p:nvSpPr>
              <p:cNvPr id="5" name="Title 4">
                <a:extLst>
                  <a:ext uri="{FF2B5EF4-FFF2-40B4-BE49-F238E27FC236}">
                    <a16:creationId xmlns:a16="http://schemas.microsoft.com/office/drawing/2014/main" id="{9679FB69-1E78-444A-8FB6-E34CD6B3B535}"/>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C5511B2B-F5C0-C648-A07A-263139246C3E}"/>
                  </a:ext>
                </a:extLst>
              </p:cNvPr>
              <p:cNvSpPr>
                <a:spLocks noGrp="1"/>
              </p:cNvSpPr>
              <p:nvPr>
                <p:ph type="body" idx="1"/>
              </p:nvPr>
            </p:nvSpPr>
            <p:spPr/>
            <p:txBody>
              <a:bodyPr/>
              <a:lstStyle/>
              <a:p>
                <a:pPr marL="139700" indent="0">
                  <a:buNone/>
                </a:pPr>
                <a:r>
                  <a:rPr lang="en-US" dirty="0"/>
                  <a:t>Remember, our quality metric is </a:t>
                </a:r>
              </a:p>
              <a:p>
                <a:pPr marL="139700"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func>
                            <m:funcPr>
                              <m:ctrlPr>
                                <a:rPr lang="en-US" i="1">
                                  <a:latin typeface="Cambria Math" panose="02040503050406030204" pitchFamily="18" charset="0"/>
                                </a:rPr>
                              </m:ctrlPr>
                            </m:funcPr>
                            <m:fName>
                              <m:acc>
                                <m:accPr>
                                  <m:chr m:val="̂"/>
                                  <m:ctrlPr>
                                    <a:rPr lang="en-US" i="1">
                                      <a:latin typeface="Cambria Math" panose="02040503050406030204" pitchFamily="18" charset="0"/>
                                    </a:rPr>
                                  </m:ctrlPr>
                                </m:accPr>
                                <m:e>
                                  <m:r>
                                    <a:rPr lang="en-US" i="1">
                                      <a:latin typeface="Cambria Math" panose="02040503050406030204" pitchFamily="18" charset="0"/>
                                    </a:rPr>
                                    <m:t>𝐿</m:t>
                                  </m:r>
                                </m:e>
                              </m:acc>
                              <m:r>
                                <a:rPr lang="en-US" i="1" dirty="0">
                                  <a:latin typeface="Cambria Math" panose="02040503050406030204" pitchFamily="18" charset="0"/>
                                </a:rPr>
                                <m:t>, </m:t>
                              </m:r>
                              <m:acc>
                                <m:accPr>
                                  <m:chr m:val="̂"/>
                                  <m:ctrlPr>
                                    <a:rPr lang="en-US" i="1" dirty="0">
                                      <a:latin typeface="Cambria Math" panose="02040503050406030204" pitchFamily="18" charset="0"/>
                                    </a:rPr>
                                  </m:ctrlPr>
                                </m:accPr>
                                <m:e>
                                  <m:r>
                                    <a:rPr lang="en-US" i="1" dirty="0">
                                      <a:latin typeface="Cambria Math" panose="02040503050406030204" pitchFamily="18" charset="0"/>
                                    </a:rPr>
                                    <m:t>𝑅</m:t>
                                  </m:r>
                                </m:e>
                              </m:acc>
                              <m:r>
                                <a:rPr lang="en-US" i="1" dirty="0">
                                  <a:latin typeface="Cambria Math" panose="02040503050406030204" pitchFamily="18" charset="0"/>
                                </a:rPr>
                                <m:t> = </m:t>
                              </m:r>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argm</m:t>
                                  </m:r>
                                  <m:r>
                                    <m:rPr>
                                      <m:sty m:val="p"/>
                                    </m:rPr>
                                    <a:rPr lang="en-US">
                                      <a:latin typeface="Cambria Math" panose="02040503050406030204" pitchFamily="18" charset="0"/>
                                    </a:rPr>
                                    <m:t>in</m:t>
                                  </m:r>
                                </m:e>
                                <m:lim>
                                  <m:r>
                                    <a:rPr lang="en-US" i="1">
                                      <a:latin typeface="Cambria Math" panose="02040503050406030204" pitchFamily="18" charset="0"/>
                                    </a:rPr>
                                    <m:t>𝐿</m:t>
                                  </m:r>
                                  <m:r>
                                    <a:rPr lang="en-US" i="1">
                                      <a:latin typeface="Cambria Math" panose="02040503050406030204" pitchFamily="18" charset="0"/>
                                    </a:rPr>
                                    <m:t>, </m:t>
                                  </m:r>
                                  <m:r>
                                    <a:rPr lang="en-US" i="1">
                                      <a:latin typeface="Cambria Math" panose="02040503050406030204" pitchFamily="18" charset="0"/>
                                    </a:rPr>
                                    <m:t>𝑅</m:t>
                                  </m:r>
                                </m:lim>
                              </m:limLow>
                            </m:fName>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𝑢</m:t>
                                  </m:r>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sSub>
                                    <m:sSubPr>
                                      <m:ctrlPr>
                                        <a:rPr lang="en-US" i="1">
                                          <a:latin typeface="Cambria Math" panose="02040503050406030204" pitchFamily="18" charset="0"/>
                                        </a:rPr>
                                      </m:ctrlPr>
                                    </m:sSubPr>
                                    <m:e>
                                      <m:r>
                                        <m:rPr>
                                          <m:brk m:alnAt="7"/>
                                        </m:rPr>
                                        <a:rPr lang="en-US" i="1">
                                          <a:latin typeface="Cambria Math" panose="02040503050406030204" pitchFamily="18" charset="0"/>
                                        </a:rPr>
                                        <m:t>𝑟</m:t>
                                      </m:r>
                                    </m:e>
                                    <m:sub>
                                      <m:r>
                                        <a:rPr lang="en-US" i="1">
                                          <a:latin typeface="Cambria Math" panose="02040503050406030204" pitchFamily="18" charset="0"/>
                                        </a:rPr>
                                        <m:t>𝑢𝑣</m:t>
                                      </m:r>
                                    </m:sub>
                                  </m:sSub>
                                  <m:r>
                                    <a:rPr lang="en-US" i="1">
                                      <a:latin typeface="Cambria Math" panose="02040503050406030204" pitchFamily="18" charset="0"/>
                                    </a:rPr>
                                    <m:t>≠?</m:t>
                                  </m: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𝑣</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𝑢𝑣</m:t>
                                          </m:r>
                                        </m:sub>
                                      </m:sSub>
                                    </m:e>
                                  </m:d>
                                </m:e>
                              </m:nary>
                            </m:e>
                          </m:func>
                        </m:e>
                        <m:sup>
                          <m:r>
                            <a:rPr lang="en-US" i="1">
                              <a:latin typeface="Cambria Math" panose="02040503050406030204" pitchFamily="18" charset="0"/>
                            </a:rPr>
                            <m:t>2</m:t>
                          </m:r>
                        </m:sup>
                      </m:sSup>
                    </m:oMath>
                  </m:oMathPara>
                </a14:m>
                <a:endParaRPr lang="en-US" dirty="0"/>
              </a:p>
              <a:p>
                <a:pPr marL="139700" indent="0">
                  <a:buNone/>
                </a:pPr>
                <a:endParaRPr lang="en-US" dirty="0"/>
              </a:p>
              <a:p>
                <a:pPr marL="139700" indent="0">
                  <a:buNone/>
                </a:pPr>
                <a:r>
                  <a:rPr lang="en-US" dirty="0"/>
                  <a:t>Gradient descent is not used much in practice to optimize this, since it is much easier to implement </a:t>
                </a:r>
                <a:r>
                  <a:rPr lang="en-US" b="1" dirty="0"/>
                  <a:t>coordinate descent </a:t>
                </a:r>
                <a:r>
                  <a:rPr lang="en-US" dirty="0"/>
                  <a:t>(i.e. Alternating Least Squares) to find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oMath>
                </a14:m>
                <a:r>
                  <a:rPr lang="en-US" dirty="0"/>
                  <a:t> and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oMath>
                </a14:m>
                <a:endParaRPr lang="en-US" dirty="0"/>
              </a:p>
              <a:p>
                <a:pPr marL="139700" indent="0">
                  <a:buNone/>
                </a:pPr>
                <a:endParaRPr lang="en-US" dirty="0"/>
              </a:p>
              <a:p>
                <a:pPr marL="139700" indent="0">
                  <a:buNone/>
                </a:pPr>
                <a:endParaRPr lang="en-US" dirty="0"/>
              </a:p>
            </p:txBody>
          </p:sp>
        </mc:Choice>
        <mc:Fallback xmlns="">
          <p:sp>
            <p:nvSpPr>
              <p:cNvPr id="6" name="Text Placeholder 5">
                <a:extLst>
                  <a:ext uri="{FF2B5EF4-FFF2-40B4-BE49-F238E27FC236}">
                    <a16:creationId xmlns:a16="http://schemas.microsoft.com/office/drawing/2014/main" id="{C5511B2B-F5C0-C648-A07A-263139246C3E}"/>
                  </a:ext>
                </a:extLst>
              </p:cNvPr>
              <p:cNvSpPr>
                <a:spLocks noGrp="1" noRot="1" noChangeAspect="1" noMove="1" noResize="1" noEditPoints="1" noAdjustHandles="1" noChangeArrowheads="1" noChangeShapeType="1" noTextEdit="1"/>
              </p:cNvSpPr>
              <p:nvPr>
                <p:ph type="body" idx="1"/>
              </p:nvPr>
            </p:nvSpPr>
            <p:spPr>
              <a:blipFill>
                <a:blip r:embed="rId3"/>
                <a:stretch>
                  <a:fillRect t="-57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1CC6562-BF1A-814F-96BF-FB14D11AA3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275441690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661-7958-0E48-8D44-C95B6C27C85C}"/>
              </a:ext>
            </a:extLst>
          </p:cNvPr>
          <p:cNvSpPr>
            <a:spLocks noGrp="1"/>
          </p:cNvSpPr>
          <p:nvPr>
            <p:ph type="title"/>
          </p:nvPr>
        </p:nvSpPr>
        <p:spPr/>
        <p:txBody>
          <a:bodyPr/>
          <a:lstStyle/>
          <a:p>
            <a:r>
              <a:rPr lang="en-US" dirty="0"/>
              <a:t>Coordinate Descent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E88A8BA-F796-8845-AC71-D6FF80F9A4D5}"/>
                  </a:ext>
                </a:extLst>
              </p:cNvPr>
              <p:cNvSpPr>
                <a:spLocks noGrp="1"/>
              </p:cNvSpPr>
              <p:nvPr>
                <p:ph type="body" idx="1"/>
              </p:nvPr>
            </p:nvSpPr>
            <p:spPr/>
            <p:txBody>
              <a:bodyPr/>
              <a:lstStyle/>
              <a:p>
                <a:pPr marL="139700" indent="0">
                  <a:buNone/>
                </a:pPr>
                <a:r>
                  <a:rPr lang="en-US" dirty="0"/>
                  <a:t>Goal: Minimize some function </a:t>
                </a:r>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𝐷</m:t>
                        </m:r>
                      </m:sub>
                    </m:sSub>
                    <m:r>
                      <a:rPr lang="en-US" b="0" i="1" smtClean="0">
                        <a:latin typeface="Cambria Math" panose="02040503050406030204" pitchFamily="18" charset="0"/>
                      </a:rPr>
                      <m:t>)</m:t>
                    </m:r>
                  </m:oMath>
                </a14:m>
                <a:endParaRPr lang="en-US" dirty="0"/>
              </a:p>
              <a:p>
                <a:pPr marL="139700" indent="0">
                  <a:buNone/>
                </a:pPr>
                <a:endParaRPr lang="en-US" dirty="0"/>
              </a:p>
              <a:p>
                <a:pPr marL="139700" indent="0">
                  <a:buNone/>
                </a:pPr>
                <a:r>
                  <a:rPr lang="en-US" dirty="0"/>
                  <a:t>Instead of finding optima for all coordinates, do it for one coordinate at a time!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To pick coordinate, can do round robin or </a:t>
                </a:r>
                <a:br>
                  <a:rPr lang="en-US" dirty="0"/>
                </a:br>
                <a:r>
                  <a:rPr lang="en-US" dirty="0"/>
                  <a:t>pick at random each time.</a:t>
                </a:r>
                <a:br>
                  <a:rPr lang="en-US" dirty="0"/>
                </a:br>
                <a:endParaRPr lang="en-US" dirty="0"/>
              </a:p>
              <a:p>
                <a:pPr marL="139700" indent="0">
                  <a:buNone/>
                </a:pPr>
                <a:r>
                  <a:rPr lang="en-US" dirty="0"/>
                  <a:t>Guaranteed to find an optimal solution</a:t>
                </a:r>
                <a:br>
                  <a:rPr lang="en-US" dirty="0"/>
                </a:br>
                <a:r>
                  <a:rPr lang="en-US" dirty="0"/>
                  <a:t>under some constraints</a:t>
                </a:r>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AE88A8BA-F796-8845-AC71-D6FF80F9A4D5}"/>
                  </a:ext>
                </a:extLst>
              </p:cNvPr>
              <p:cNvSpPr>
                <a:spLocks noGrp="1" noRot="1" noChangeAspect="1" noMove="1" noResize="1" noEditPoints="1" noAdjustHandles="1" noChangeArrowheads="1" noChangeShapeType="1" noTextEdit="1"/>
              </p:cNvSpPr>
              <p:nvPr>
                <p:ph type="body" idx="1"/>
              </p:nvPr>
            </p:nvSpPr>
            <p:spPr>
              <a:blipFill>
                <a:blip r:embed="rId3"/>
                <a:stretch>
                  <a:fillRect b="-1015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DB1CA56-0506-DD4B-BB82-71847BFCEC0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1D8E0D-FF8D-B740-8D74-62E9E2EA0450}"/>
                  </a:ext>
                </a:extLst>
              </p:cNvPr>
              <p:cNvSpPr txBox="1"/>
              <p:nvPr/>
            </p:nvSpPr>
            <p:spPr>
              <a:xfrm>
                <a:off x="3090626" y="2211572"/>
                <a:ext cx="4330900" cy="1058175"/>
              </a:xfrm>
              <a:prstGeom prst="rect">
                <a:avLst/>
              </a:prstGeom>
              <a:solidFill>
                <a:schemeClr val="bg1">
                  <a:lumMod val="95000"/>
                </a:schemeClr>
              </a:solidFill>
              <a:ln>
                <a:solidFill>
                  <a:schemeClr val="tx1"/>
                </a:solidFill>
              </a:ln>
            </p:spPr>
            <p:txBody>
              <a:bodyPr wrap="square" rtlCol="0">
                <a:spAutoFit/>
              </a:bodyPr>
              <a:lstStyle/>
              <a:p>
                <a14:m>
                  <m:oMath xmlns:m="http://schemas.openxmlformats.org/officeDocument/2006/math">
                    <m:r>
                      <a:rPr lang="en-US" b="0" i="1" smtClean="0">
                        <a:latin typeface="Cambria Math" panose="02040503050406030204" pitchFamily="18" charset="0"/>
                      </a:rPr>
                      <m:t>𝐼𝑛𝑖𝑡𝑖𝑎𝑙𝑖𝑧𝑒</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=0 (</m:t>
                    </m:r>
                    <m:r>
                      <a:rPr lang="en-US" b="0" i="1" smtClean="0">
                        <a:latin typeface="Cambria Math" panose="02040503050406030204" pitchFamily="18" charset="0"/>
                      </a:rPr>
                      <m:t>𝑜𝑟</m:t>
                    </m:r>
                    <m:r>
                      <a:rPr lang="en-US" b="0" i="1" smtClean="0">
                        <a:latin typeface="Cambria Math" panose="02040503050406030204" pitchFamily="18" charset="0"/>
                      </a:rPr>
                      <m:t> </m:t>
                    </m:r>
                    <m:r>
                      <a:rPr lang="en-US" b="0" i="1" smtClean="0">
                        <a:latin typeface="Cambria Math" panose="02040503050406030204" pitchFamily="18" charset="0"/>
                      </a:rPr>
                      <m:t>𝑠𝑚𝑎𝑟𝑡𝑙𝑦</m:t>
                    </m:r>
                    <m:r>
                      <a:rPr lang="en-US" b="0" i="1" smtClean="0">
                        <a:latin typeface="Cambria Math" panose="02040503050406030204" pitchFamily="18" charset="0"/>
                      </a:rPr>
                      <m:t>)</m:t>
                    </m:r>
                  </m:oMath>
                </a14:m>
                <a:r>
                  <a:rPr lang="en-US" dirty="0"/>
                  <a:t> </a:t>
                </a:r>
              </a:p>
              <a:p>
                <a14:m>
                  <m:oMath xmlns:m="http://schemas.openxmlformats.org/officeDocument/2006/math">
                    <m:r>
                      <a:rPr lang="en-US" b="0" i="1" smtClean="0">
                        <a:latin typeface="Cambria Math" panose="02040503050406030204" pitchFamily="18" charset="0"/>
                      </a:rPr>
                      <m:t>𝑤h𝑖𝑙𝑒</m:t>
                    </m:r>
                    <m:r>
                      <a:rPr lang="en-US" b="0" i="1" smtClean="0">
                        <a:latin typeface="Cambria Math" panose="02040503050406030204" pitchFamily="18" charset="0"/>
                      </a:rPr>
                      <m:t> </m:t>
                    </m:r>
                    <m:r>
                      <a:rPr lang="en-US" b="0" i="1" smtClean="0">
                        <a:latin typeface="Cambria Math" panose="02040503050406030204" pitchFamily="18" charset="0"/>
                      </a:rPr>
                      <m:t>𝑛𝑜𝑡</m:t>
                    </m:r>
                    <m:r>
                      <a:rPr lang="en-US" b="0" i="1" smtClean="0">
                        <a:latin typeface="Cambria Math" panose="02040503050406030204" pitchFamily="18" charset="0"/>
                      </a:rPr>
                      <m:t> </m:t>
                    </m:r>
                    <m:r>
                      <a:rPr lang="en-US" b="0" i="1" smtClean="0">
                        <a:latin typeface="Cambria Math" panose="02040503050406030204" pitchFamily="18" charset="0"/>
                      </a:rPr>
                      <m:t>𝑐𝑜𝑛𝑣𝑒𝑟𝑔𝑒𝑑</m:t>
                    </m:r>
                    <m:r>
                      <a:rPr lang="en-US" b="0" i="1" smtClean="0">
                        <a:latin typeface="Cambria Math" panose="02040503050406030204" pitchFamily="18" charset="0"/>
                      </a:rPr>
                      <m:t>:</m:t>
                    </m:r>
                  </m:oMath>
                </a14:m>
                <a:r>
                  <a:rPr lang="en-US" dirty="0"/>
                  <a:t> </a:t>
                </a:r>
              </a:p>
              <a:p>
                <a14:m>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𝑝𝑖𝑐𝑘</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𝑐𝑜𝑜𝑟𝑑𝑖𝑛𝑎𝑡𝑒</m:t>
                    </m:r>
                    <m:r>
                      <a:rPr lang="en-US" b="0" i="1" smtClean="0">
                        <a:latin typeface="Cambria Math" panose="02040503050406030204" pitchFamily="18" charset="0"/>
                      </a:rPr>
                      <m:t> </m:t>
                    </m:r>
                    <m:r>
                      <a:rPr lang="en-US" b="0" i="1" smtClean="0">
                        <a:latin typeface="Cambria Math" panose="02040503050406030204" pitchFamily="18" charset="0"/>
                      </a:rPr>
                      <m:t>𝑗</m:t>
                    </m:r>
                  </m:oMath>
                </a14:m>
                <a:r>
                  <a:rPr lang="en-US" dirty="0"/>
                  <a:t> </a:t>
                </a:r>
              </a:p>
              <a:p>
                <a:pPr algn="ct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𝑗</m:t>
                          </m:r>
                        </m:sub>
                      </m:sSub>
                      <m:r>
                        <a:rPr lang="en-US" b="0" i="1" smtClean="0">
                          <a:latin typeface="Cambria Math" panose="02040503050406030204" pitchFamily="18" charset="0"/>
                        </a:rPr>
                        <m:t>= </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argmin</m:t>
                              </m:r>
                            </m:e>
                            <m:lim>
                              <m:r>
                                <a:rPr lang="en-US" b="0" i="1" smtClean="0">
                                  <a:solidFill>
                                    <a:srgbClr val="95698A"/>
                                  </a:solidFill>
                                  <a:latin typeface="Cambria Math" panose="02040503050406030204" pitchFamily="18" charset="0"/>
                                </a:rPr>
                                <m:t>𝑤</m:t>
                              </m:r>
                            </m:lim>
                          </m:limLow>
                        </m:fName>
                        <m:e>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0</m:t>
                              </m:r>
                            </m:sub>
                          </m:sSub>
                          <m:r>
                            <a:rPr lang="en-US" b="0" i="1" smtClean="0">
                              <a:latin typeface="Cambria Math" panose="02040503050406030204" pitchFamily="18" charset="0"/>
                            </a:rPr>
                            <m:t> ,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𝑗</m:t>
                              </m:r>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solidFill>
                                <a:srgbClr val="95698A"/>
                              </a:solidFill>
                              <a:latin typeface="Cambria Math" panose="02040503050406030204" pitchFamily="18" charset="0"/>
                            </a:rPr>
                            <m:t>𝑤</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𝑗</m:t>
                              </m:r>
                              <m:r>
                                <a:rPr lang="en-US" b="0" i="1" smtClean="0">
                                  <a:latin typeface="Cambria Math" panose="02040503050406030204" pitchFamily="18" charset="0"/>
                                </a:rPr>
                                <m:t>+1</m:t>
                              </m:r>
                            </m:sub>
                          </m:sSub>
                          <m:r>
                            <a:rPr lang="en-US" b="0" i="1" smtClean="0">
                              <a:latin typeface="Cambria Math" panose="02040503050406030204" pitchFamily="18" charset="0"/>
                            </a:rPr>
                            <m:t>, …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smtClean="0">
                                  <a:latin typeface="Cambria Math" panose="02040503050406030204" pitchFamily="18" charset="0"/>
                                </a:rPr>
                                <m:t>𝐷</m:t>
                              </m:r>
                            </m:sub>
                          </m:sSub>
                          <m:r>
                            <a:rPr lang="en-US" b="0" i="1" smtClean="0">
                              <a:latin typeface="Cambria Math" panose="02040503050406030204" pitchFamily="18" charset="0"/>
                            </a:rPr>
                            <m:t>) </m:t>
                          </m:r>
                        </m:e>
                      </m:func>
                    </m:oMath>
                  </m:oMathPara>
                </a14:m>
                <a:endParaRPr lang="en-US" dirty="0"/>
              </a:p>
            </p:txBody>
          </p:sp>
        </mc:Choice>
        <mc:Fallback xmlns="">
          <p:sp>
            <p:nvSpPr>
              <p:cNvPr id="5" name="TextBox 4">
                <a:extLst>
                  <a:ext uri="{FF2B5EF4-FFF2-40B4-BE49-F238E27FC236}">
                    <a16:creationId xmlns:a16="http://schemas.microsoft.com/office/drawing/2014/main" id="{8B1D8E0D-FF8D-B740-8D74-62E9E2EA0450}"/>
                  </a:ext>
                </a:extLst>
              </p:cNvPr>
              <p:cNvSpPr txBox="1">
                <a:spLocks noRot="1" noChangeAspect="1" noMove="1" noResize="1" noEditPoints="1" noAdjustHandles="1" noChangeArrowheads="1" noChangeShapeType="1" noTextEdit="1"/>
              </p:cNvSpPr>
              <p:nvPr/>
            </p:nvSpPr>
            <p:spPr>
              <a:xfrm>
                <a:off x="3090626" y="2211572"/>
                <a:ext cx="4330900" cy="1058175"/>
              </a:xfrm>
              <a:prstGeom prst="rect">
                <a:avLst/>
              </a:prstGeom>
              <a:blipFill>
                <a:blip r:embed="rId4"/>
                <a:stretch>
                  <a:fillRect/>
                </a:stretch>
              </a:blipFill>
              <a:ln>
                <a:solidFill>
                  <a:schemeClr val="tx1"/>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F0E63F2D-AEF7-544D-A759-47C5B88C9BF8}"/>
              </a:ext>
            </a:extLst>
          </p:cNvPr>
          <p:cNvPicPr>
            <a:picLocks noChangeAspect="1"/>
          </p:cNvPicPr>
          <p:nvPr/>
        </p:nvPicPr>
        <p:blipFill>
          <a:blip r:embed="rId5"/>
          <a:stretch>
            <a:fillRect/>
          </a:stretch>
        </p:blipFill>
        <p:spPr>
          <a:xfrm>
            <a:off x="7069816" y="2813983"/>
            <a:ext cx="2074184" cy="2198281"/>
          </a:xfrm>
          <a:prstGeom prst="rect">
            <a:avLst/>
          </a:prstGeom>
        </p:spPr>
      </p:pic>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15FEBB84-3312-474B-9770-0A4D2429EC57}"/>
                  </a:ext>
                </a:extLst>
              </p14:cNvPr>
              <p14:cNvContentPartPr/>
              <p14:nvPr/>
            </p14:nvContentPartPr>
            <p14:xfrm>
              <a:off x="3894480" y="3127680"/>
              <a:ext cx="4381920" cy="1975320"/>
            </p14:xfrm>
          </p:contentPart>
        </mc:Choice>
        <mc:Fallback>
          <p:pic>
            <p:nvPicPr>
              <p:cNvPr id="7" name="Ink 6">
                <a:extLst>
                  <a:ext uri="{FF2B5EF4-FFF2-40B4-BE49-F238E27FC236}">
                    <a16:creationId xmlns:a16="http://schemas.microsoft.com/office/drawing/2014/main" id="{15FEBB84-3312-474B-9770-0A4D2429EC57}"/>
                  </a:ext>
                </a:extLst>
              </p:cNvPr>
              <p:cNvPicPr/>
              <p:nvPr/>
            </p:nvPicPr>
            <p:blipFill>
              <a:blip r:embed="rId7"/>
              <a:stretch>
                <a:fillRect/>
              </a:stretch>
            </p:blipFill>
            <p:spPr>
              <a:xfrm>
                <a:off x="3885120" y="3118320"/>
                <a:ext cx="4400640" cy="1994040"/>
              </a:xfrm>
              <a:prstGeom prst="rect">
                <a:avLst/>
              </a:prstGeom>
            </p:spPr>
          </p:pic>
        </mc:Fallback>
      </mc:AlternateContent>
    </p:spTree>
    <p:extLst>
      <p:ext uri="{BB962C8B-B14F-4D97-AF65-F5344CB8AC3E}">
        <p14:creationId xmlns:p14="http://schemas.microsoft.com/office/powerpoint/2010/main" val="3863661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E189-933A-C241-BA7A-032E5B398E84}"/>
              </a:ext>
            </a:extLst>
          </p:cNvPr>
          <p:cNvSpPr>
            <a:spLocks noGrp="1"/>
          </p:cNvSpPr>
          <p:nvPr>
            <p:ph type="title"/>
          </p:nvPr>
        </p:nvSpPr>
        <p:spPr/>
        <p:txBody>
          <a:bodyPr/>
          <a:lstStyle/>
          <a:p>
            <a:r>
              <a:rPr lang="en-US" dirty="0"/>
              <a:t>Coordinate Descent for Matrix Factorization</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7F134E59-B874-974F-861F-13BB4E14338F}"/>
                  </a:ext>
                </a:extLst>
              </p:cNvPr>
              <p:cNvSpPr>
                <a:spLocks noGrp="1"/>
              </p:cNvSpPr>
              <p:nvPr>
                <p:ph type="body" idx="1"/>
              </p:nvPr>
            </p:nvSpPr>
            <p:spPr>
              <a:xfrm>
                <a:off x="3090625" y="171463"/>
                <a:ext cx="5596200" cy="3981000"/>
              </a:xfrm>
            </p:spPr>
            <p:txBody>
              <a:bodyPr/>
              <a:lstStyle/>
              <a:p>
                <a:pPr marL="139700"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func>
                            <m:funcPr>
                              <m:ctrlPr>
                                <a:rPr lang="en-US" i="1">
                                  <a:latin typeface="Cambria Math" panose="02040503050406030204" pitchFamily="18" charset="0"/>
                                </a:rPr>
                              </m:ctrlPr>
                            </m:funcPr>
                            <m:fName>
                              <m:acc>
                                <m:accPr>
                                  <m:chr m:val="̂"/>
                                  <m:ctrlPr>
                                    <a:rPr lang="en-US" i="1">
                                      <a:latin typeface="Cambria Math" panose="02040503050406030204" pitchFamily="18" charset="0"/>
                                    </a:rPr>
                                  </m:ctrlPr>
                                </m:accPr>
                                <m:e>
                                  <m:r>
                                    <a:rPr lang="en-US" i="1">
                                      <a:latin typeface="Cambria Math" panose="02040503050406030204" pitchFamily="18" charset="0"/>
                                    </a:rPr>
                                    <m:t>𝐿</m:t>
                                  </m:r>
                                </m:e>
                              </m:acc>
                              <m:r>
                                <a:rPr lang="en-US" i="1" dirty="0">
                                  <a:latin typeface="Cambria Math" panose="02040503050406030204" pitchFamily="18" charset="0"/>
                                </a:rPr>
                                <m:t>, </m:t>
                              </m:r>
                              <m:acc>
                                <m:accPr>
                                  <m:chr m:val="̂"/>
                                  <m:ctrlPr>
                                    <a:rPr lang="en-US" i="1" dirty="0">
                                      <a:latin typeface="Cambria Math" panose="02040503050406030204" pitchFamily="18" charset="0"/>
                                    </a:rPr>
                                  </m:ctrlPr>
                                </m:accPr>
                                <m:e>
                                  <m:r>
                                    <a:rPr lang="en-US" i="1" dirty="0">
                                      <a:latin typeface="Cambria Math" panose="02040503050406030204" pitchFamily="18" charset="0"/>
                                    </a:rPr>
                                    <m:t>𝑅</m:t>
                                  </m:r>
                                </m:e>
                              </m:acc>
                              <m:r>
                                <a:rPr lang="en-US" i="1" dirty="0">
                                  <a:latin typeface="Cambria Math" panose="02040503050406030204" pitchFamily="18" charset="0"/>
                                </a:rPr>
                                <m:t> = </m:t>
                              </m:r>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a:latin typeface="Cambria Math" panose="02040503050406030204" pitchFamily="18" charset="0"/>
                                    </a:rPr>
                                    <m:t>min</m:t>
                                  </m:r>
                                </m:e>
                                <m:lim>
                                  <m:r>
                                    <a:rPr lang="en-US" i="1">
                                      <a:latin typeface="Cambria Math" panose="02040503050406030204" pitchFamily="18" charset="0"/>
                                    </a:rPr>
                                    <m:t>𝐿</m:t>
                                  </m:r>
                                  <m:r>
                                    <a:rPr lang="en-US" i="1">
                                      <a:latin typeface="Cambria Math" panose="02040503050406030204" pitchFamily="18" charset="0"/>
                                    </a:rPr>
                                    <m:t>, </m:t>
                                  </m:r>
                                  <m:r>
                                    <a:rPr lang="en-US" i="1">
                                      <a:latin typeface="Cambria Math" panose="02040503050406030204" pitchFamily="18" charset="0"/>
                                    </a:rPr>
                                    <m:t>𝑅</m:t>
                                  </m:r>
                                </m:lim>
                              </m:limLow>
                            </m:fName>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𝑢</m:t>
                                  </m:r>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sSub>
                                    <m:sSubPr>
                                      <m:ctrlPr>
                                        <a:rPr lang="en-US" i="1">
                                          <a:latin typeface="Cambria Math" panose="02040503050406030204" pitchFamily="18" charset="0"/>
                                        </a:rPr>
                                      </m:ctrlPr>
                                    </m:sSubPr>
                                    <m:e>
                                      <m:r>
                                        <m:rPr>
                                          <m:brk m:alnAt="7"/>
                                        </m:rPr>
                                        <a:rPr lang="en-US" i="1">
                                          <a:latin typeface="Cambria Math" panose="02040503050406030204" pitchFamily="18" charset="0"/>
                                        </a:rPr>
                                        <m:t>𝑟</m:t>
                                      </m:r>
                                    </m:e>
                                    <m:sub>
                                      <m:r>
                                        <a:rPr lang="en-US" i="1">
                                          <a:latin typeface="Cambria Math" panose="02040503050406030204" pitchFamily="18" charset="0"/>
                                        </a:rPr>
                                        <m:t>𝑢𝑣</m:t>
                                      </m:r>
                                    </m:sub>
                                  </m:sSub>
                                  <m:r>
                                    <a:rPr lang="en-US" i="1">
                                      <a:latin typeface="Cambria Math" panose="02040503050406030204" pitchFamily="18" charset="0"/>
                                    </a:rPr>
                                    <m:t>≠?</m:t>
                                  </m:r>
                                </m:sub>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𝑣</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𝑢𝑣</m:t>
                                          </m:r>
                                        </m:sub>
                                      </m:sSub>
                                    </m:e>
                                  </m:d>
                                </m:e>
                              </m:nary>
                            </m:e>
                          </m:func>
                        </m:e>
                        <m:sup>
                          <m:r>
                            <a:rPr lang="en-US" i="1">
                              <a:latin typeface="Cambria Math" panose="02040503050406030204" pitchFamily="18" charset="0"/>
                            </a:rPr>
                            <m:t>2</m:t>
                          </m:r>
                        </m:sup>
                      </m:sSup>
                    </m:oMath>
                  </m:oMathPara>
                </a14:m>
                <a:endParaRPr lang="en-US" dirty="0"/>
              </a:p>
              <a:p>
                <a:pPr marL="139700" indent="0">
                  <a:buNone/>
                </a:pPr>
                <a:r>
                  <a:rPr lang="en-US" dirty="0"/>
                  <a:t>Fix movie factors </a:t>
                </a:r>
                <a14:m>
                  <m:oMath xmlns:m="http://schemas.openxmlformats.org/officeDocument/2006/math">
                    <m:r>
                      <a:rPr lang="en-US" b="0" i="1" smtClean="0">
                        <a:latin typeface="Cambria Math" panose="02040503050406030204" pitchFamily="18" charset="0"/>
                      </a:rPr>
                      <m:t>𝑅</m:t>
                    </m:r>
                  </m:oMath>
                </a14:m>
                <a:r>
                  <a:rPr lang="en-US" dirty="0"/>
                  <a:t> and optimize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𝑢</m:t>
                        </m:r>
                      </m:sub>
                    </m:sSub>
                  </m:oMath>
                </a14:m>
                <a:endParaRPr lang="en-US" b="0" dirty="0"/>
              </a:p>
              <a:p>
                <a:pPr marL="139700" indent="0">
                  <a:buNone/>
                </a:pPr>
                <a:endParaRPr lang="en-US" dirty="0"/>
              </a:p>
              <a:p>
                <a:pPr marL="139700" indent="0">
                  <a:buNone/>
                </a:pPr>
                <a:r>
                  <a:rPr lang="en-US" dirty="0"/>
                  <a:t>First key insight:</a:t>
                </a:r>
              </a:p>
              <a:p>
                <a:pPr marL="139700" indent="0">
                  <a:buNone/>
                </a:pPr>
                <a:endParaRPr lang="en-US" dirty="0"/>
              </a:p>
              <a:p>
                <a:pPr marL="139700" indent="0">
                  <a:buNone/>
                </a:pPr>
                <a:endParaRPr lang="en-US" dirty="0"/>
              </a:p>
            </p:txBody>
          </p:sp>
        </mc:Choice>
        <mc:Fallback>
          <p:sp>
            <p:nvSpPr>
              <p:cNvPr id="3" name="Text Placeholder 2">
                <a:extLst>
                  <a:ext uri="{FF2B5EF4-FFF2-40B4-BE49-F238E27FC236}">
                    <a16:creationId xmlns:a16="http://schemas.microsoft.com/office/drawing/2014/main" id="{7F134E59-B874-974F-861F-13BB4E14338F}"/>
                  </a:ext>
                </a:extLst>
              </p:cNvPr>
              <p:cNvSpPr>
                <a:spLocks noGrp="1" noRot="1" noChangeAspect="1" noMove="1" noResize="1" noEditPoints="1" noAdjustHandles="1" noChangeArrowheads="1" noChangeShapeType="1" noTextEdit="1"/>
              </p:cNvSpPr>
              <p:nvPr>
                <p:ph type="body" idx="1"/>
              </p:nvPr>
            </p:nvSpPr>
            <p:spPr>
              <a:xfrm>
                <a:off x="3090625" y="171463"/>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3D2C183-6E37-F34A-B0AA-6824B1A90F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mc:AlternateContent xmlns:mc="http://schemas.openxmlformats.org/markup-compatibility/2006">
        <mc:Choice xmlns:p14="http://schemas.microsoft.com/office/powerpoint/2010/main" Requires="p14">
          <p:contentPart p14:bwMode="auto" r:id="rId4">
            <p14:nvContentPartPr>
              <p14:cNvPr id="12" name="Ink 11">
                <a:extLst>
                  <a:ext uri="{FF2B5EF4-FFF2-40B4-BE49-F238E27FC236}">
                    <a16:creationId xmlns:a16="http://schemas.microsoft.com/office/drawing/2014/main" id="{6D28B96A-0C40-4910-BB4C-509AC6D3CB0A}"/>
                  </a:ext>
                </a:extLst>
              </p14:cNvPr>
              <p14:cNvContentPartPr/>
              <p14:nvPr/>
            </p14:nvContentPartPr>
            <p14:xfrm>
              <a:off x="2946039" y="108903"/>
              <a:ext cx="560160" cy="276840"/>
            </p14:xfrm>
          </p:contentPart>
        </mc:Choice>
        <mc:Fallback>
          <p:pic>
            <p:nvPicPr>
              <p:cNvPr id="12" name="Ink 11">
                <a:extLst>
                  <a:ext uri="{FF2B5EF4-FFF2-40B4-BE49-F238E27FC236}">
                    <a16:creationId xmlns:a16="http://schemas.microsoft.com/office/drawing/2014/main" id="{6D28B96A-0C40-4910-BB4C-509AC6D3CB0A}"/>
                  </a:ext>
                </a:extLst>
              </p:cNvPr>
              <p:cNvPicPr/>
              <p:nvPr/>
            </p:nvPicPr>
            <p:blipFill>
              <a:blip r:embed="rId5"/>
              <a:stretch>
                <a:fillRect/>
              </a:stretch>
            </p:blipFill>
            <p:spPr>
              <a:xfrm>
                <a:off x="2937393" y="100263"/>
                <a:ext cx="577811" cy="294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0" name="Ink 19">
                <a:extLst>
                  <a:ext uri="{FF2B5EF4-FFF2-40B4-BE49-F238E27FC236}">
                    <a16:creationId xmlns:a16="http://schemas.microsoft.com/office/drawing/2014/main" id="{B443A608-7681-4387-9E35-9C28CA8B93B8}"/>
                  </a:ext>
                </a:extLst>
              </p14:cNvPr>
              <p14:cNvContentPartPr/>
              <p14:nvPr/>
            </p14:nvContentPartPr>
            <p14:xfrm>
              <a:off x="4287039" y="112503"/>
              <a:ext cx="215280" cy="200520"/>
            </p14:xfrm>
          </p:contentPart>
        </mc:Choice>
        <mc:Fallback>
          <p:pic>
            <p:nvPicPr>
              <p:cNvPr id="20" name="Ink 19">
                <a:extLst>
                  <a:ext uri="{FF2B5EF4-FFF2-40B4-BE49-F238E27FC236}">
                    <a16:creationId xmlns:a16="http://schemas.microsoft.com/office/drawing/2014/main" id="{B443A608-7681-4387-9E35-9C28CA8B93B8}"/>
                  </a:ext>
                </a:extLst>
              </p:cNvPr>
              <p:cNvPicPr/>
              <p:nvPr/>
            </p:nvPicPr>
            <p:blipFill>
              <a:blip r:embed="rId7"/>
              <a:stretch>
                <a:fillRect/>
              </a:stretch>
            </p:blipFill>
            <p:spPr>
              <a:xfrm>
                <a:off x="4278039" y="103503"/>
                <a:ext cx="23292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1" name="Ink 20">
                <a:extLst>
                  <a:ext uri="{FF2B5EF4-FFF2-40B4-BE49-F238E27FC236}">
                    <a16:creationId xmlns:a16="http://schemas.microsoft.com/office/drawing/2014/main" id="{090DC31D-2D25-4E5F-ADDB-83EEC3F36DEE}"/>
                  </a:ext>
                </a:extLst>
              </p14:cNvPr>
              <p14:cNvContentPartPr/>
              <p14:nvPr/>
            </p14:nvContentPartPr>
            <p14:xfrm>
              <a:off x="3744519" y="130863"/>
              <a:ext cx="322200" cy="208080"/>
            </p14:xfrm>
          </p:contentPart>
        </mc:Choice>
        <mc:Fallback>
          <p:pic>
            <p:nvPicPr>
              <p:cNvPr id="21" name="Ink 20">
                <a:extLst>
                  <a:ext uri="{FF2B5EF4-FFF2-40B4-BE49-F238E27FC236}">
                    <a16:creationId xmlns:a16="http://schemas.microsoft.com/office/drawing/2014/main" id="{090DC31D-2D25-4E5F-ADDB-83EEC3F36DEE}"/>
                  </a:ext>
                </a:extLst>
              </p:cNvPr>
              <p:cNvPicPr/>
              <p:nvPr/>
            </p:nvPicPr>
            <p:blipFill>
              <a:blip r:embed="rId9"/>
              <a:stretch>
                <a:fillRect/>
              </a:stretch>
            </p:blipFill>
            <p:spPr>
              <a:xfrm>
                <a:off x="3735879" y="122208"/>
                <a:ext cx="339840" cy="225751"/>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4" name="Ink 23">
                <a:extLst>
                  <a:ext uri="{FF2B5EF4-FFF2-40B4-BE49-F238E27FC236}">
                    <a16:creationId xmlns:a16="http://schemas.microsoft.com/office/drawing/2014/main" id="{AD66CBD1-6FA5-43A8-B8C3-0AB49C568344}"/>
                  </a:ext>
                </a:extLst>
              </p14:cNvPr>
              <p14:cNvContentPartPr/>
              <p14:nvPr/>
            </p14:nvContentPartPr>
            <p14:xfrm>
              <a:off x="4954839" y="97743"/>
              <a:ext cx="11160" cy="172800"/>
            </p14:xfrm>
          </p:contentPart>
        </mc:Choice>
        <mc:Fallback>
          <p:pic>
            <p:nvPicPr>
              <p:cNvPr id="24" name="Ink 23">
                <a:extLst>
                  <a:ext uri="{FF2B5EF4-FFF2-40B4-BE49-F238E27FC236}">
                    <a16:creationId xmlns:a16="http://schemas.microsoft.com/office/drawing/2014/main" id="{AD66CBD1-6FA5-43A8-B8C3-0AB49C568344}"/>
                  </a:ext>
                </a:extLst>
              </p:cNvPr>
              <p:cNvPicPr/>
              <p:nvPr/>
            </p:nvPicPr>
            <p:blipFill>
              <a:blip r:embed="rId11"/>
              <a:stretch>
                <a:fillRect/>
              </a:stretch>
            </p:blipFill>
            <p:spPr>
              <a:xfrm>
                <a:off x="4945839" y="88743"/>
                <a:ext cx="2880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5" name="Ink 24">
                <a:extLst>
                  <a:ext uri="{FF2B5EF4-FFF2-40B4-BE49-F238E27FC236}">
                    <a16:creationId xmlns:a16="http://schemas.microsoft.com/office/drawing/2014/main" id="{413D3161-B0B1-4904-837D-F80CC53E1287}"/>
                  </a:ext>
                </a:extLst>
              </p14:cNvPr>
              <p14:cNvContentPartPr/>
              <p14:nvPr/>
            </p14:nvContentPartPr>
            <p14:xfrm>
              <a:off x="4708959" y="95943"/>
              <a:ext cx="188280" cy="196560"/>
            </p14:xfrm>
          </p:contentPart>
        </mc:Choice>
        <mc:Fallback>
          <p:pic>
            <p:nvPicPr>
              <p:cNvPr id="25" name="Ink 24">
                <a:extLst>
                  <a:ext uri="{FF2B5EF4-FFF2-40B4-BE49-F238E27FC236}">
                    <a16:creationId xmlns:a16="http://schemas.microsoft.com/office/drawing/2014/main" id="{413D3161-B0B1-4904-837D-F80CC53E1287}"/>
                  </a:ext>
                </a:extLst>
              </p:cNvPr>
              <p:cNvPicPr/>
              <p:nvPr/>
            </p:nvPicPr>
            <p:blipFill>
              <a:blip r:embed="rId13"/>
              <a:stretch>
                <a:fillRect/>
              </a:stretch>
            </p:blipFill>
            <p:spPr>
              <a:xfrm>
                <a:off x="4699959" y="86959"/>
                <a:ext cx="205920" cy="214168"/>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0" name="Ink 29">
                <a:extLst>
                  <a:ext uri="{FF2B5EF4-FFF2-40B4-BE49-F238E27FC236}">
                    <a16:creationId xmlns:a16="http://schemas.microsoft.com/office/drawing/2014/main" id="{93C10185-A8FA-408A-8B49-292E9217A13D}"/>
                  </a:ext>
                </a:extLst>
              </p14:cNvPr>
              <p14:cNvContentPartPr/>
              <p14:nvPr/>
            </p14:nvContentPartPr>
            <p14:xfrm>
              <a:off x="5655039" y="100623"/>
              <a:ext cx="6840" cy="14400"/>
            </p14:xfrm>
          </p:contentPart>
        </mc:Choice>
        <mc:Fallback>
          <p:pic>
            <p:nvPicPr>
              <p:cNvPr id="30" name="Ink 29">
                <a:extLst>
                  <a:ext uri="{FF2B5EF4-FFF2-40B4-BE49-F238E27FC236}">
                    <a16:creationId xmlns:a16="http://schemas.microsoft.com/office/drawing/2014/main" id="{93C10185-A8FA-408A-8B49-292E9217A13D}"/>
                  </a:ext>
                </a:extLst>
              </p:cNvPr>
              <p:cNvPicPr/>
              <p:nvPr/>
            </p:nvPicPr>
            <p:blipFill>
              <a:blip r:embed="rId15"/>
              <a:stretch>
                <a:fillRect/>
              </a:stretch>
            </p:blipFill>
            <p:spPr>
              <a:xfrm>
                <a:off x="5646039" y="91983"/>
                <a:ext cx="2448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45" name="Ink 44">
                <a:extLst>
                  <a:ext uri="{FF2B5EF4-FFF2-40B4-BE49-F238E27FC236}">
                    <a16:creationId xmlns:a16="http://schemas.microsoft.com/office/drawing/2014/main" id="{4EEDD757-16EB-476F-B6AF-CC8CC3B702A0}"/>
                  </a:ext>
                </a:extLst>
              </p14:cNvPr>
              <p14:cNvContentPartPr/>
              <p14:nvPr/>
            </p14:nvContentPartPr>
            <p14:xfrm>
              <a:off x="7492119" y="100623"/>
              <a:ext cx="514080" cy="128880"/>
            </p14:xfrm>
          </p:contentPart>
        </mc:Choice>
        <mc:Fallback>
          <p:pic>
            <p:nvPicPr>
              <p:cNvPr id="45" name="Ink 44">
                <a:extLst>
                  <a:ext uri="{FF2B5EF4-FFF2-40B4-BE49-F238E27FC236}">
                    <a16:creationId xmlns:a16="http://schemas.microsoft.com/office/drawing/2014/main" id="{4EEDD757-16EB-476F-B6AF-CC8CC3B702A0}"/>
                  </a:ext>
                </a:extLst>
              </p:cNvPr>
              <p:cNvPicPr/>
              <p:nvPr/>
            </p:nvPicPr>
            <p:blipFill>
              <a:blip r:embed="rId17"/>
              <a:stretch>
                <a:fillRect/>
              </a:stretch>
            </p:blipFill>
            <p:spPr>
              <a:xfrm>
                <a:off x="7483479" y="91983"/>
                <a:ext cx="53172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6" name="Ink 45">
                <a:extLst>
                  <a:ext uri="{FF2B5EF4-FFF2-40B4-BE49-F238E27FC236}">
                    <a16:creationId xmlns:a16="http://schemas.microsoft.com/office/drawing/2014/main" id="{DF781DC5-BBA0-46AB-B143-9735ED6212C0}"/>
                  </a:ext>
                </a:extLst>
              </p14:cNvPr>
              <p14:cNvContentPartPr/>
              <p14:nvPr/>
            </p14:nvContentPartPr>
            <p14:xfrm>
              <a:off x="6963639" y="69303"/>
              <a:ext cx="285840" cy="213480"/>
            </p14:xfrm>
          </p:contentPart>
        </mc:Choice>
        <mc:Fallback>
          <p:pic>
            <p:nvPicPr>
              <p:cNvPr id="46" name="Ink 45">
                <a:extLst>
                  <a:ext uri="{FF2B5EF4-FFF2-40B4-BE49-F238E27FC236}">
                    <a16:creationId xmlns:a16="http://schemas.microsoft.com/office/drawing/2014/main" id="{DF781DC5-BBA0-46AB-B143-9735ED6212C0}"/>
                  </a:ext>
                </a:extLst>
              </p:cNvPr>
              <p:cNvPicPr/>
              <p:nvPr/>
            </p:nvPicPr>
            <p:blipFill>
              <a:blip r:embed="rId19"/>
              <a:stretch>
                <a:fillRect/>
              </a:stretch>
            </p:blipFill>
            <p:spPr>
              <a:xfrm>
                <a:off x="6954639" y="60663"/>
                <a:ext cx="30348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7" name="Ink 46">
                <a:extLst>
                  <a:ext uri="{FF2B5EF4-FFF2-40B4-BE49-F238E27FC236}">
                    <a16:creationId xmlns:a16="http://schemas.microsoft.com/office/drawing/2014/main" id="{154D74F0-BF89-4D46-A70F-2B9AEAC70CE1}"/>
                  </a:ext>
                </a:extLst>
              </p14:cNvPr>
              <p14:cNvContentPartPr/>
              <p14:nvPr/>
            </p14:nvContentPartPr>
            <p14:xfrm>
              <a:off x="6137079" y="96303"/>
              <a:ext cx="572400" cy="170640"/>
            </p14:xfrm>
          </p:contentPart>
        </mc:Choice>
        <mc:Fallback>
          <p:pic>
            <p:nvPicPr>
              <p:cNvPr id="47" name="Ink 46">
                <a:extLst>
                  <a:ext uri="{FF2B5EF4-FFF2-40B4-BE49-F238E27FC236}">
                    <a16:creationId xmlns:a16="http://schemas.microsoft.com/office/drawing/2014/main" id="{154D74F0-BF89-4D46-A70F-2B9AEAC70CE1}"/>
                  </a:ext>
                </a:extLst>
              </p:cNvPr>
              <p:cNvPicPr/>
              <p:nvPr/>
            </p:nvPicPr>
            <p:blipFill>
              <a:blip r:embed="rId21"/>
              <a:stretch>
                <a:fillRect/>
              </a:stretch>
            </p:blipFill>
            <p:spPr>
              <a:xfrm>
                <a:off x="6128079" y="87322"/>
                <a:ext cx="590040" cy="188243"/>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8" name="Ink 47">
                <a:extLst>
                  <a:ext uri="{FF2B5EF4-FFF2-40B4-BE49-F238E27FC236}">
                    <a16:creationId xmlns:a16="http://schemas.microsoft.com/office/drawing/2014/main" id="{AA70648F-5303-4B28-B044-08BC9D567A86}"/>
                  </a:ext>
                </a:extLst>
              </p14:cNvPr>
              <p14:cNvContentPartPr/>
              <p14:nvPr/>
            </p14:nvContentPartPr>
            <p14:xfrm>
              <a:off x="5219799" y="147783"/>
              <a:ext cx="636120" cy="143280"/>
            </p14:xfrm>
          </p:contentPart>
        </mc:Choice>
        <mc:Fallback>
          <p:pic>
            <p:nvPicPr>
              <p:cNvPr id="48" name="Ink 47">
                <a:extLst>
                  <a:ext uri="{FF2B5EF4-FFF2-40B4-BE49-F238E27FC236}">
                    <a16:creationId xmlns:a16="http://schemas.microsoft.com/office/drawing/2014/main" id="{AA70648F-5303-4B28-B044-08BC9D567A86}"/>
                  </a:ext>
                </a:extLst>
              </p:cNvPr>
              <p:cNvPicPr/>
              <p:nvPr/>
            </p:nvPicPr>
            <p:blipFill>
              <a:blip r:embed="rId23"/>
              <a:stretch>
                <a:fillRect/>
              </a:stretch>
            </p:blipFill>
            <p:spPr>
              <a:xfrm>
                <a:off x="5211159" y="139143"/>
                <a:ext cx="65376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9" name="Ink 48">
                <a:extLst>
                  <a:ext uri="{FF2B5EF4-FFF2-40B4-BE49-F238E27FC236}">
                    <a16:creationId xmlns:a16="http://schemas.microsoft.com/office/drawing/2014/main" id="{1AD3E70D-F0FE-4C31-9AE6-849FB08AD9FB}"/>
                  </a:ext>
                </a:extLst>
              </p14:cNvPr>
              <p14:cNvContentPartPr/>
              <p14:nvPr/>
            </p14:nvContentPartPr>
            <p14:xfrm>
              <a:off x="8266479" y="98103"/>
              <a:ext cx="210600" cy="93600"/>
            </p14:xfrm>
          </p:contentPart>
        </mc:Choice>
        <mc:Fallback>
          <p:pic>
            <p:nvPicPr>
              <p:cNvPr id="49" name="Ink 48">
                <a:extLst>
                  <a:ext uri="{FF2B5EF4-FFF2-40B4-BE49-F238E27FC236}">
                    <a16:creationId xmlns:a16="http://schemas.microsoft.com/office/drawing/2014/main" id="{1AD3E70D-F0FE-4C31-9AE6-849FB08AD9FB}"/>
                  </a:ext>
                </a:extLst>
              </p:cNvPr>
              <p:cNvPicPr/>
              <p:nvPr/>
            </p:nvPicPr>
            <p:blipFill>
              <a:blip r:embed="rId25"/>
              <a:stretch>
                <a:fillRect/>
              </a:stretch>
            </p:blipFill>
            <p:spPr>
              <a:xfrm>
                <a:off x="8257479" y="89103"/>
                <a:ext cx="22824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69" name="Ink 68">
                <a:extLst>
                  <a:ext uri="{FF2B5EF4-FFF2-40B4-BE49-F238E27FC236}">
                    <a16:creationId xmlns:a16="http://schemas.microsoft.com/office/drawing/2014/main" id="{8844C243-5438-4FFF-A37A-9BE06E1788E9}"/>
                  </a:ext>
                </a:extLst>
              </p14:cNvPr>
              <p14:cNvContentPartPr/>
              <p14:nvPr/>
            </p14:nvContentPartPr>
            <p14:xfrm>
              <a:off x="3841719" y="1986303"/>
              <a:ext cx="844560" cy="544320"/>
            </p14:xfrm>
          </p:contentPart>
        </mc:Choice>
        <mc:Fallback>
          <p:pic>
            <p:nvPicPr>
              <p:cNvPr id="69" name="Ink 68">
                <a:extLst>
                  <a:ext uri="{FF2B5EF4-FFF2-40B4-BE49-F238E27FC236}">
                    <a16:creationId xmlns:a16="http://schemas.microsoft.com/office/drawing/2014/main" id="{8844C243-5438-4FFF-A37A-9BE06E1788E9}"/>
                  </a:ext>
                </a:extLst>
              </p:cNvPr>
              <p:cNvPicPr/>
              <p:nvPr/>
            </p:nvPicPr>
            <p:blipFill>
              <a:blip r:embed="rId27"/>
              <a:stretch>
                <a:fillRect/>
              </a:stretch>
            </p:blipFill>
            <p:spPr>
              <a:xfrm>
                <a:off x="3833079" y="1977303"/>
                <a:ext cx="862200" cy="5619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78" name="Ink 77">
                <a:extLst>
                  <a:ext uri="{FF2B5EF4-FFF2-40B4-BE49-F238E27FC236}">
                    <a16:creationId xmlns:a16="http://schemas.microsoft.com/office/drawing/2014/main" id="{7CF97CEB-28DB-4E37-A4D0-7E95459AB570}"/>
                  </a:ext>
                </a:extLst>
              </p14:cNvPr>
              <p14:cNvContentPartPr/>
              <p14:nvPr/>
            </p14:nvContentPartPr>
            <p14:xfrm>
              <a:off x="5117559" y="2383743"/>
              <a:ext cx="74880" cy="78120"/>
            </p14:xfrm>
          </p:contentPart>
        </mc:Choice>
        <mc:Fallback>
          <p:pic>
            <p:nvPicPr>
              <p:cNvPr id="78" name="Ink 77">
                <a:extLst>
                  <a:ext uri="{FF2B5EF4-FFF2-40B4-BE49-F238E27FC236}">
                    <a16:creationId xmlns:a16="http://schemas.microsoft.com/office/drawing/2014/main" id="{7CF97CEB-28DB-4E37-A4D0-7E95459AB570}"/>
                  </a:ext>
                </a:extLst>
              </p:cNvPr>
              <p:cNvPicPr/>
              <p:nvPr/>
            </p:nvPicPr>
            <p:blipFill>
              <a:blip r:embed="rId29"/>
              <a:stretch>
                <a:fillRect/>
              </a:stretch>
            </p:blipFill>
            <p:spPr>
              <a:xfrm>
                <a:off x="5108919" y="2375103"/>
                <a:ext cx="9252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79" name="Ink 78">
                <a:extLst>
                  <a:ext uri="{FF2B5EF4-FFF2-40B4-BE49-F238E27FC236}">
                    <a16:creationId xmlns:a16="http://schemas.microsoft.com/office/drawing/2014/main" id="{2ACD6279-C9EA-40E0-8970-910CBA384E0F}"/>
                  </a:ext>
                </a:extLst>
              </p14:cNvPr>
              <p14:cNvContentPartPr/>
              <p14:nvPr/>
            </p14:nvContentPartPr>
            <p14:xfrm>
              <a:off x="5250399" y="2458623"/>
              <a:ext cx="720" cy="2520"/>
            </p14:xfrm>
          </p:contentPart>
        </mc:Choice>
        <mc:Fallback>
          <p:pic>
            <p:nvPicPr>
              <p:cNvPr id="79" name="Ink 78">
                <a:extLst>
                  <a:ext uri="{FF2B5EF4-FFF2-40B4-BE49-F238E27FC236}">
                    <a16:creationId xmlns:a16="http://schemas.microsoft.com/office/drawing/2014/main" id="{2ACD6279-C9EA-40E0-8970-910CBA384E0F}"/>
                  </a:ext>
                </a:extLst>
              </p:cNvPr>
              <p:cNvPicPr/>
              <p:nvPr/>
            </p:nvPicPr>
            <p:blipFill>
              <a:blip r:embed="rId31"/>
              <a:stretch>
                <a:fillRect/>
              </a:stretch>
            </p:blipFill>
            <p:spPr>
              <a:xfrm>
                <a:off x="5241759" y="2449623"/>
                <a:ext cx="18360" cy="201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80" name="Ink 79">
                <a:extLst>
                  <a:ext uri="{FF2B5EF4-FFF2-40B4-BE49-F238E27FC236}">
                    <a16:creationId xmlns:a16="http://schemas.microsoft.com/office/drawing/2014/main" id="{7BBDB4A5-1C8A-4B91-B805-72D01DC8B3F4}"/>
                  </a:ext>
                </a:extLst>
              </p14:cNvPr>
              <p14:cNvContentPartPr/>
              <p14:nvPr/>
            </p14:nvContentPartPr>
            <p14:xfrm>
              <a:off x="5249319" y="2381583"/>
              <a:ext cx="7920" cy="1440"/>
            </p14:xfrm>
          </p:contentPart>
        </mc:Choice>
        <mc:Fallback>
          <p:pic>
            <p:nvPicPr>
              <p:cNvPr id="80" name="Ink 79">
                <a:extLst>
                  <a:ext uri="{FF2B5EF4-FFF2-40B4-BE49-F238E27FC236}">
                    <a16:creationId xmlns:a16="http://schemas.microsoft.com/office/drawing/2014/main" id="{7BBDB4A5-1C8A-4B91-B805-72D01DC8B3F4}"/>
                  </a:ext>
                </a:extLst>
              </p:cNvPr>
              <p:cNvPicPr/>
              <p:nvPr/>
            </p:nvPicPr>
            <p:blipFill>
              <a:blip r:embed="rId33"/>
              <a:stretch>
                <a:fillRect/>
              </a:stretch>
            </p:blipFill>
            <p:spPr>
              <a:xfrm>
                <a:off x="5240679" y="2372583"/>
                <a:ext cx="2556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85" name="Ink 84">
                <a:extLst>
                  <a:ext uri="{FF2B5EF4-FFF2-40B4-BE49-F238E27FC236}">
                    <a16:creationId xmlns:a16="http://schemas.microsoft.com/office/drawing/2014/main" id="{3CAFCF9E-CE6E-44D7-9DD4-230D32CFADFE}"/>
                  </a:ext>
                </a:extLst>
              </p14:cNvPr>
              <p14:cNvContentPartPr/>
              <p14:nvPr/>
            </p14:nvContentPartPr>
            <p14:xfrm>
              <a:off x="4928199" y="2419743"/>
              <a:ext cx="137520" cy="104760"/>
            </p14:xfrm>
          </p:contentPart>
        </mc:Choice>
        <mc:Fallback>
          <p:pic>
            <p:nvPicPr>
              <p:cNvPr id="85" name="Ink 84">
                <a:extLst>
                  <a:ext uri="{FF2B5EF4-FFF2-40B4-BE49-F238E27FC236}">
                    <a16:creationId xmlns:a16="http://schemas.microsoft.com/office/drawing/2014/main" id="{3CAFCF9E-CE6E-44D7-9DD4-230D32CFADFE}"/>
                  </a:ext>
                </a:extLst>
              </p:cNvPr>
              <p:cNvPicPr/>
              <p:nvPr/>
            </p:nvPicPr>
            <p:blipFill>
              <a:blip r:embed="rId35"/>
              <a:stretch>
                <a:fillRect/>
              </a:stretch>
            </p:blipFill>
            <p:spPr>
              <a:xfrm>
                <a:off x="4919536" y="2411103"/>
                <a:ext cx="155206"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86" name="Ink 85">
                <a:extLst>
                  <a:ext uri="{FF2B5EF4-FFF2-40B4-BE49-F238E27FC236}">
                    <a16:creationId xmlns:a16="http://schemas.microsoft.com/office/drawing/2014/main" id="{43AE6CE9-B490-4356-872E-0730FDB51ABA}"/>
                  </a:ext>
                </a:extLst>
              </p14:cNvPr>
              <p14:cNvContentPartPr/>
              <p14:nvPr/>
            </p14:nvContentPartPr>
            <p14:xfrm>
              <a:off x="4965279" y="1889823"/>
              <a:ext cx="264240" cy="399960"/>
            </p14:xfrm>
          </p:contentPart>
        </mc:Choice>
        <mc:Fallback>
          <p:pic>
            <p:nvPicPr>
              <p:cNvPr id="86" name="Ink 85">
                <a:extLst>
                  <a:ext uri="{FF2B5EF4-FFF2-40B4-BE49-F238E27FC236}">
                    <a16:creationId xmlns:a16="http://schemas.microsoft.com/office/drawing/2014/main" id="{43AE6CE9-B490-4356-872E-0730FDB51ABA}"/>
                  </a:ext>
                </a:extLst>
              </p:cNvPr>
              <p:cNvPicPr/>
              <p:nvPr/>
            </p:nvPicPr>
            <p:blipFill>
              <a:blip r:embed="rId37"/>
              <a:stretch>
                <a:fillRect/>
              </a:stretch>
            </p:blipFill>
            <p:spPr>
              <a:xfrm>
                <a:off x="4956639" y="1881183"/>
                <a:ext cx="281880" cy="4176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92" name="Ink 91">
                <a:extLst>
                  <a:ext uri="{FF2B5EF4-FFF2-40B4-BE49-F238E27FC236}">
                    <a16:creationId xmlns:a16="http://schemas.microsoft.com/office/drawing/2014/main" id="{34AE3CCA-EEC9-4C5C-9954-D5C01EA398B8}"/>
                  </a:ext>
                </a:extLst>
              </p14:cNvPr>
              <p14:cNvContentPartPr/>
              <p14:nvPr/>
            </p14:nvContentPartPr>
            <p14:xfrm>
              <a:off x="5816679" y="2289783"/>
              <a:ext cx="56520" cy="83520"/>
            </p14:xfrm>
          </p:contentPart>
        </mc:Choice>
        <mc:Fallback>
          <p:pic>
            <p:nvPicPr>
              <p:cNvPr id="92" name="Ink 91">
                <a:extLst>
                  <a:ext uri="{FF2B5EF4-FFF2-40B4-BE49-F238E27FC236}">
                    <a16:creationId xmlns:a16="http://schemas.microsoft.com/office/drawing/2014/main" id="{34AE3CCA-EEC9-4C5C-9954-D5C01EA398B8}"/>
                  </a:ext>
                </a:extLst>
              </p:cNvPr>
              <p:cNvPicPr/>
              <p:nvPr/>
            </p:nvPicPr>
            <p:blipFill>
              <a:blip r:embed="rId39"/>
              <a:stretch>
                <a:fillRect/>
              </a:stretch>
            </p:blipFill>
            <p:spPr>
              <a:xfrm>
                <a:off x="5807679" y="2280783"/>
                <a:ext cx="7416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93" name="Ink 92">
                <a:extLst>
                  <a:ext uri="{FF2B5EF4-FFF2-40B4-BE49-F238E27FC236}">
                    <a16:creationId xmlns:a16="http://schemas.microsoft.com/office/drawing/2014/main" id="{F488B1A1-4C86-4196-9326-ACD5C4106E02}"/>
                  </a:ext>
                </a:extLst>
              </p14:cNvPr>
              <p14:cNvContentPartPr/>
              <p14:nvPr/>
            </p14:nvContentPartPr>
            <p14:xfrm>
              <a:off x="5809839" y="2428023"/>
              <a:ext cx="4680" cy="15840"/>
            </p14:xfrm>
          </p:contentPart>
        </mc:Choice>
        <mc:Fallback>
          <p:pic>
            <p:nvPicPr>
              <p:cNvPr id="93" name="Ink 92">
                <a:extLst>
                  <a:ext uri="{FF2B5EF4-FFF2-40B4-BE49-F238E27FC236}">
                    <a16:creationId xmlns:a16="http://schemas.microsoft.com/office/drawing/2014/main" id="{F488B1A1-4C86-4196-9326-ACD5C4106E02}"/>
                  </a:ext>
                </a:extLst>
              </p:cNvPr>
              <p:cNvPicPr/>
              <p:nvPr/>
            </p:nvPicPr>
            <p:blipFill>
              <a:blip r:embed="rId41"/>
              <a:stretch>
                <a:fillRect/>
              </a:stretch>
            </p:blipFill>
            <p:spPr>
              <a:xfrm>
                <a:off x="5801482" y="2419383"/>
                <a:ext cx="2106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94" name="Ink 93">
                <a:extLst>
                  <a:ext uri="{FF2B5EF4-FFF2-40B4-BE49-F238E27FC236}">
                    <a16:creationId xmlns:a16="http://schemas.microsoft.com/office/drawing/2014/main" id="{5740A8E9-0D27-4160-A4BA-D36CCA040939}"/>
                  </a:ext>
                </a:extLst>
              </p14:cNvPr>
              <p14:cNvContentPartPr/>
              <p14:nvPr/>
            </p14:nvContentPartPr>
            <p14:xfrm>
              <a:off x="5348319" y="2327943"/>
              <a:ext cx="396720" cy="189720"/>
            </p14:xfrm>
          </p:contentPart>
        </mc:Choice>
        <mc:Fallback>
          <p:pic>
            <p:nvPicPr>
              <p:cNvPr id="94" name="Ink 93">
                <a:extLst>
                  <a:ext uri="{FF2B5EF4-FFF2-40B4-BE49-F238E27FC236}">
                    <a16:creationId xmlns:a16="http://schemas.microsoft.com/office/drawing/2014/main" id="{5740A8E9-0D27-4160-A4BA-D36CCA040939}"/>
                  </a:ext>
                </a:extLst>
              </p:cNvPr>
              <p:cNvPicPr/>
              <p:nvPr/>
            </p:nvPicPr>
            <p:blipFill>
              <a:blip r:embed="rId43"/>
              <a:stretch>
                <a:fillRect/>
              </a:stretch>
            </p:blipFill>
            <p:spPr>
              <a:xfrm>
                <a:off x="5339327" y="2319303"/>
                <a:ext cx="414344"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97" name="Ink 96">
                <a:extLst>
                  <a:ext uri="{FF2B5EF4-FFF2-40B4-BE49-F238E27FC236}">
                    <a16:creationId xmlns:a16="http://schemas.microsoft.com/office/drawing/2014/main" id="{729CE5B7-7C1E-4DA1-9134-DBCCC05328EF}"/>
                  </a:ext>
                </a:extLst>
              </p14:cNvPr>
              <p14:cNvContentPartPr/>
              <p14:nvPr/>
            </p14:nvContentPartPr>
            <p14:xfrm>
              <a:off x="6464679" y="2138583"/>
              <a:ext cx="113400" cy="57240"/>
            </p14:xfrm>
          </p:contentPart>
        </mc:Choice>
        <mc:Fallback>
          <p:pic>
            <p:nvPicPr>
              <p:cNvPr id="97" name="Ink 96">
                <a:extLst>
                  <a:ext uri="{FF2B5EF4-FFF2-40B4-BE49-F238E27FC236}">
                    <a16:creationId xmlns:a16="http://schemas.microsoft.com/office/drawing/2014/main" id="{729CE5B7-7C1E-4DA1-9134-DBCCC05328EF}"/>
                  </a:ext>
                </a:extLst>
              </p:cNvPr>
              <p:cNvPicPr/>
              <p:nvPr/>
            </p:nvPicPr>
            <p:blipFill>
              <a:blip r:embed="rId45"/>
              <a:stretch>
                <a:fillRect/>
              </a:stretch>
            </p:blipFill>
            <p:spPr>
              <a:xfrm>
                <a:off x="6455679" y="2129943"/>
                <a:ext cx="13104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98" name="Ink 97">
                <a:extLst>
                  <a:ext uri="{FF2B5EF4-FFF2-40B4-BE49-F238E27FC236}">
                    <a16:creationId xmlns:a16="http://schemas.microsoft.com/office/drawing/2014/main" id="{E55377A1-C1F7-46D8-9AFA-B5E8D0F18AE9}"/>
                  </a:ext>
                </a:extLst>
              </p14:cNvPr>
              <p14:cNvContentPartPr/>
              <p14:nvPr/>
            </p14:nvContentPartPr>
            <p14:xfrm>
              <a:off x="6628479" y="2057583"/>
              <a:ext cx="1800" cy="5400"/>
            </p14:xfrm>
          </p:contentPart>
        </mc:Choice>
        <mc:Fallback>
          <p:pic>
            <p:nvPicPr>
              <p:cNvPr id="98" name="Ink 97">
                <a:extLst>
                  <a:ext uri="{FF2B5EF4-FFF2-40B4-BE49-F238E27FC236}">
                    <a16:creationId xmlns:a16="http://schemas.microsoft.com/office/drawing/2014/main" id="{E55377A1-C1F7-46D8-9AFA-B5E8D0F18AE9}"/>
                  </a:ext>
                </a:extLst>
              </p:cNvPr>
              <p:cNvPicPr/>
              <p:nvPr/>
            </p:nvPicPr>
            <p:blipFill>
              <a:blip r:embed="rId47"/>
              <a:stretch>
                <a:fillRect/>
              </a:stretch>
            </p:blipFill>
            <p:spPr>
              <a:xfrm>
                <a:off x="6619839" y="2048583"/>
                <a:ext cx="1944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102" name="Ink 101">
                <a:extLst>
                  <a:ext uri="{FF2B5EF4-FFF2-40B4-BE49-F238E27FC236}">
                    <a16:creationId xmlns:a16="http://schemas.microsoft.com/office/drawing/2014/main" id="{9FBED065-93E6-4EF8-8BB1-0939A42B00BF}"/>
                  </a:ext>
                </a:extLst>
              </p14:cNvPr>
              <p14:cNvContentPartPr/>
              <p14:nvPr/>
            </p14:nvContentPartPr>
            <p14:xfrm>
              <a:off x="7155159" y="2007183"/>
              <a:ext cx="126720" cy="15120"/>
            </p14:xfrm>
          </p:contentPart>
        </mc:Choice>
        <mc:Fallback>
          <p:pic>
            <p:nvPicPr>
              <p:cNvPr id="102" name="Ink 101">
                <a:extLst>
                  <a:ext uri="{FF2B5EF4-FFF2-40B4-BE49-F238E27FC236}">
                    <a16:creationId xmlns:a16="http://schemas.microsoft.com/office/drawing/2014/main" id="{9FBED065-93E6-4EF8-8BB1-0939A42B00BF}"/>
                  </a:ext>
                </a:extLst>
              </p:cNvPr>
              <p:cNvPicPr/>
              <p:nvPr/>
            </p:nvPicPr>
            <p:blipFill>
              <a:blip r:embed="rId49"/>
              <a:stretch>
                <a:fillRect/>
              </a:stretch>
            </p:blipFill>
            <p:spPr>
              <a:xfrm>
                <a:off x="7146519" y="1998183"/>
                <a:ext cx="14436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106" name="Ink 105">
                <a:extLst>
                  <a:ext uri="{FF2B5EF4-FFF2-40B4-BE49-F238E27FC236}">
                    <a16:creationId xmlns:a16="http://schemas.microsoft.com/office/drawing/2014/main" id="{B8256AF5-7E1B-4807-B881-2AFCD109086E}"/>
                  </a:ext>
                </a:extLst>
              </p14:cNvPr>
              <p14:cNvContentPartPr/>
              <p14:nvPr/>
            </p14:nvContentPartPr>
            <p14:xfrm>
              <a:off x="7768599" y="1843743"/>
              <a:ext cx="64440" cy="295200"/>
            </p14:xfrm>
          </p:contentPart>
        </mc:Choice>
        <mc:Fallback>
          <p:pic>
            <p:nvPicPr>
              <p:cNvPr id="106" name="Ink 105">
                <a:extLst>
                  <a:ext uri="{FF2B5EF4-FFF2-40B4-BE49-F238E27FC236}">
                    <a16:creationId xmlns:a16="http://schemas.microsoft.com/office/drawing/2014/main" id="{B8256AF5-7E1B-4807-B881-2AFCD109086E}"/>
                  </a:ext>
                </a:extLst>
              </p:cNvPr>
              <p:cNvPicPr/>
              <p:nvPr/>
            </p:nvPicPr>
            <p:blipFill>
              <a:blip r:embed="rId51"/>
              <a:stretch>
                <a:fillRect/>
              </a:stretch>
            </p:blipFill>
            <p:spPr>
              <a:xfrm>
                <a:off x="7759959" y="1835103"/>
                <a:ext cx="82080" cy="3128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107" name="Ink 106">
                <a:extLst>
                  <a:ext uri="{FF2B5EF4-FFF2-40B4-BE49-F238E27FC236}">
                    <a16:creationId xmlns:a16="http://schemas.microsoft.com/office/drawing/2014/main" id="{E4925F3D-836B-4354-9DB4-1A0B82437590}"/>
                  </a:ext>
                </a:extLst>
              </p14:cNvPr>
              <p14:cNvContentPartPr/>
              <p14:nvPr/>
            </p14:nvContentPartPr>
            <p14:xfrm>
              <a:off x="7909359" y="1791543"/>
              <a:ext cx="145800" cy="123840"/>
            </p14:xfrm>
          </p:contentPart>
        </mc:Choice>
        <mc:Fallback>
          <p:pic>
            <p:nvPicPr>
              <p:cNvPr id="107" name="Ink 106">
                <a:extLst>
                  <a:ext uri="{FF2B5EF4-FFF2-40B4-BE49-F238E27FC236}">
                    <a16:creationId xmlns:a16="http://schemas.microsoft.com/office/drawing/2014/main" id="{E4925F3D-836B-4354-9DB4-1A0B82437590}"/>
                  </a:ext>
                </a:extLst>
              </p:cNvPr>
              <p:cNvPicPr/>
              <p:nvPr/>
            </p:nvPicPr>
            <p:blipFill>
              <a:blip r:embed="rId53"/>
              <a:stretch>
                <a:fillRect/>
              </a:stretch>
            </p:blipFill>
            <p:spPr>
              <a:xfrm>
                <a:off x="7900359" y="1782903"/>
                <a:ext cx="16344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08" name="Ink 107">
                <a:extLst>
                  <a:ext uri="{FF2B5EF4-FFF2-40B4-BE49-F238E27FC236}">
                    <a16:creationId xmlns:a16="http://schemas.microsoft.com/office/drawing/2014/main" id="{79C05080-15DC-4DDF-AC5F-7C1776902F6E}"/>
                  </a:ext>
                </a:extLst>
              </p14:cNvPr>
              <p14:cNvContentPartPr/>
              <p14:nvPr/>
            </p14:nvContentPartPr>
            <p14:xfrm>
              <a:off x="7371159" y="1922223"/>
              <a:ext cx="334440" cy="194400"/>
            </p14:xfrm>
          </p:contentPart>
        </mc:Choice>
        <mc:Fallback>
          <p:pic>
            <p:nvPicPr>
              <p:cNvPr id="108" name="Ink 107">
                <a:extLst>
                  <a:ext uri="{FF2B5EF4-FFF2-40B4-BE49-F238E27FC236}">
                    <a16:creationId xmlns:a16="http://schemas.microsoft.com/office/drawing/2014/main" id="{79C05080-15DC-4DDF-AC5F-7C1776902F6E}"/>
                  </a:ext>
                </a:extLst>
              </p:cNvPr>
              <p:cNvPicPr/>
              <p:nvPr/>
            </p:nvPicPr>
            <p:blipFill>
              <a:blip r:embed="rId55"/>
              <a:stretch>
                <a:fillRect/>
              </a:stretch>
            </p:blipFill>
            <p:spPr>
              <a:xfrm>
                <a:off x="7362159" y="1913583"/>
                <a:ext cx="35208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109" name="Ink 108">
                <a:extLst>
                  <a:ext uri="{FF2B5EF4-FFF2-40B4-BE49-F238E27FC236}">
                    <a16:creationId xmlns:a16="http://schemas.microsoft.com/office/drawing/2014/main" id="{1E1DC3F7-6DE0-4834-B55B-15AA16269E44}"/>
                  </a:ext>
                </a:extLst>
              </p14:cNvPr>
              <p14:cNvContentPartPr/>
              <p14:nvPr/>
            </p14:nvContentPartPr>
            <p14:xfrm>
              <a:off x="6725679" y="1922223"/>
              <a:ext cx="304200" cy="268920"/>
            </p14:xfrm>
          </p:contentPart>
        </mc:Choice>
        <mc:Fallback>
          <p:pic>
            <p:nvPicPr>
              <p:cNvPr id="109" name="Ink 108">
                <a:extLst>
                  <a:ext uri="{FF2B5EF4-FFF2-40B4-BE49-F238E27FC236}">
                    <a16:creationId xmlns:a16="http://schemas.microsoft.com/office/drawing/2014/main" id="{1E1DC3F7-6DE0-4834-B55B-15AA16269E44}"/>
                  </a:ext>
                </a:extLst>
              </p:cNvPr>
              <p:cNvPicPr/>
              <p:nvPr/>
            </p:nvPicPr>
            <p:blipFill>
              <a:blip r:embed="rId57"/>
              <a:stretch>
                <a:fillRect/>
              </a:stretch>
            </p:blipFill>
            <p:spPr>
              <a:xfrm>
                <a:off x="6717039" y="1913223"/>
                <a:ext cx="321840" cy="2865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110" name="Ink 109">
                <a:extLst>
                  <a:ext uri="{FF2B5EF4-FFF2-40B4-BE49-F238E27FC236}">
                    <a16:creationId xmlns:a16="http://schemas.microsoft.com/office/drawing/2014/main" id="{A9906F0E-1347-4440-B615-5A93C515E9A7}"/>
                  </a:ext>
                </a:extLst>
              </p14:cNvPr>
              <p14:cNvContentPartPr/>
              <p14:nvPr/>
            </p14:nvContentPartPr>
            <p14:xfrm>
              <a:off x="6146799" y="1828263"/>
              <a:ext cx="245160" cy="403920"/>
            </p14:xfrm>
          </p:contentPart>
        </mc:Choice>
        <mc:Fallback>
          <p:pic>
            <p:nvPicPr>
              <p:cNvPr id="110" name="Ink 109">
                <a:extLst>
                  <a:ext uri="{FF2B5EF4-FFF2-40B4-BE49-F238E27FC236}">
                    <a16:creationId xmlns:a16="http://schemas.microsoft.com/office/drawing/2014/main" id="{A9906F0E-1347-4440-B615-5A93C515E9A7}"/>
                  </a:ext>
                </a:extLst>
              </p:cNvPr>
              <p:cNvPicPr/>
              <p:nvPr/>
            </p:nvPicPr>
            <p:blipFill>
              <a:blip r:embed="rId59"/>
              <a:stretch>
                <a:fillRect/>
              </a:stretch>
            </p:blipFill>
            <p:spPr>
              <a:xfrm>
                <a:off x="6137799" y="1819623"/>
                <a:ext cx="262800" cy="4215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111" name="Ink 110">
                <a:extLst>
                  <a:ext uri="{FF2B5EF4-FFF2-40B4-BE49-F238E27FC236}">
                    <a16:creationId xmlns:a16="http://schemas.microsoft.com/office/drawing/2014/main" id="{AFDCBF5B-17FE-43D3-B6A1-025A70D86676}"/>
                  </a:ext>
                </a:extLst>
              </p14:cNvPr>
              <p14:cNvContentPartPr/>
              <p14:nvPr/>
            </p14:nvContentPartPr>
            <p14:xfrm>
              <a:off x="3272919" y="2943903"/>
              <a:ext cx="135360" cy="12240"/>
            </p14:xfrm>
          </p:contentPart>
        </mc:Choice>
        <mc:Fallback>
          <p:pic>
            <p:nvPicPr>
              <p:cNvPr id="111" name="Ink 110">
                <a:extLst>
                  <a:ext uri="{FF2B5EF4-FFF2-40B4-BE49-F238E27FC236}">
                    <a16:creationId xmlns:a16="http://schemas.microsoft.com/office/drawing/2014/main" id="{AFDCBF5B-17FE-43D3-B6A1-025A70D86676}"/>
                  </a:ext>
                </a:extLst>
              </p:cNvPr>
              <p:cNvPicPr/>
              <p:nvPr/>
            </p:nvPicPr>
            <p:blipFill>
              <a:blip r:embed="rId61"/>
              <a:stretch>
                <a:fillRect/>
              </a:stretch>
            </p:blipFill>
            <p:spPr>
              <a:xfrm>
                <a:off x="3263919" y="2934903"/>
                <a:ext cx="15300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112" name="Ink 111">
                <a:extLst>
                  <a:ext uri="{FF2B5EF4-FFF2-40B4-BE49-F238E27FC236}">
                    <a16:creationId xmlns:a16="http://schemas.microsoft.com/office/drawing/2014/main" id="{D6797767-2EAC-428C-B100-FF4B9BBED527}"/>
                  </a:ext>
                </a:extLst>
              </p14:cNvPr>
              <p14:cNvContentPartPr/>
              <p14:nvPr/>
            </p14:nvContentPartPr>
            <p14:xfrm>
              <a:off x="3311799" y="3039663"/>
              <a:ext cx="140760" cy="20160"/>
            </p14:xfrm>
          </p:contentPart>
        </mc:Choice>
        <mc:Fallback>
          <p:pic>
            <p:nvPicPr>
              <p:cNvPr id="112" name="Ink 111">
                <a:extLst>
                  <a:ext uri="{FF2B5EF4-FFF2-40B4-BE49-F238E27FC236}">
                    <a16:creationId xmlns:a16="http://schemas.microsoft.com/office/drawing/2014/main" id="{D6797767-2EAC-428C-B100-FF4B9BBED527}"/>
                  </a:ext>
                </a:extLst>
              </p:cNvPr>
              <p:cNvPicPr/>
              <p:nvPr/>
            </p:nvPicPr>
            <p:blipFill>
              <a:blip r:embed="rId63"/>
              <a:stretch>
                <a:fillRect/>
              </a:stretch>
            </p:blipFill>
            <p:spPr>
              <a:xfrm>
                <a:off x="3302799" y="3030663"/>
                <a:ext cx="15840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120" name="Ink 119">
                <a:extLst>
                  <a:ext uri="{FF2B5EF4-FFF2-40B4-BE49-F238E27FC236}">
                    <a16:creationId xmlns:a16="http://schemas.microsoft.com/office/drawing/2014/main" id="{41F0F387-EB0B-4126-AD37-A71C39FA535C}"/>
                  </a:ext>
                </a:extLst>
              </p14:cNvPr>
              <p14:cNvContentPartPr/>
              <p14:nvPr/>
            </p14:nvContentPartPr>
            <p14:xfrm>
              <a:off x="4252479" y="2751663"/>
              <a:ext cx="338760" cy="133200"/>
            </p14:xfrm>
          </p:contentPart>
        </mc:Choice>
        <mc:Fallback>
          <p:pic>
            <p:nvPicPr>
              <p:cNvPr id="120" name="Ink 119">
                <a:extLst>
                  <a:ext uri="{FF2B5EF4-FFF2-40B4-BE49-F238E27FC236}">
                    <a16:creationId xmlns:a16="http://schemas.microsoft.com/office/drawing/2014/main" id="{41F0F387-EB0B-4126-AD37-A71C39FA535C}"/>
                  </a:ext>
                </a:extLst>
              </p:cNvPr>
              <p:cNvPicPr/>
              <p:nvPr/>
            </p:nvPicPr>
            <p:blipFill>
              <a:blip r:embed="rId65"/>
              <a:stretch>
                <a:fillRect/>
              </a:stretch>
            </p:blipFill>
            <p:spPr>
              <a:xfrm>
                <a:off x="4243489" y="2742687"/>
                <a:ext cx="356381" cy="150792"/>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121" name="Ink 120">
                <a:extLst>
                  <a:ext uri="{FF2B5EF4-FFF2-40B4-BE49-F238E27FC236}">
                    <a16:creationId xmlns:a16="http://schemas.microsoft.com/office/drawing/2014/main" id="{79BE5521-5A10-4BF2-AA5E-07B96802E631}"/>
                  </a:ext>
                </a:extLst>
              </p14:cNvPr>
              <p14:cNvContentPartPr/>
              <p14:nvPr/>
            </p14:nvContentPartPr>
            <p14:xfrm>
              <a:off x="3866919" y="2795943"/>
              <a:ext cx="318960" cy="250920"/>
            </p14:xfrm>
          </p:contentPart>
        </mc:Choice>
        <mc:Fallback>
          <p:pic>
            <p:nvPicPr>
              <p:cNvPr id="121" name="Ink 120">
                <a:extLst>
                  <a:ext uri="{FF2B5EF4-FFF2-40B4-BE49-F238E27FC236}">
                    <a16:creationId xmlns:a16="http://schemas.microsoft.com/office/drawing/2014/main" id="{79BE5521-5A10-4BF2-AA5E-07B96802E631}"/>
                  </a:ext>
                </a:extLst>
              </p:cNvPr>
              <p:cNvPicPr/>
              <p:nvPr/>
            </p:nvPicPr>
            <p:blipFill>
              <a:blip r:embed="rId67"/>
              <a:stretch>
                <a:fillRect/>
              </a:stretch>
            </p:blipFill>
            <p:spPr>
              <a:xfrm>
                <a:off x="3858279" y="2787291"/>
                <a:ext cx="336600" cy="268585"/>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122" name="Ink 121">
                <a:extLst>
                  <a:ext uri="{FF2B5EF4-FFF2-40B4-BE49-F238E27FC236}">
                    <a16:creationId xmlns:a16="http://schemas.microsoft.com/office/drawing/2014/main" id="{35F87BE2-A583-46BB-A4A2-84D2C479E13D}"/>
                  </a:ext>
                </a:extLst>
              </p14:cNvPr>
              <p14:cNvContentPartPr/>
              <p14:nvPr/>
            </p14:nvContentPartPr>
            <p14:xfrm>
              <a:off x="3824799" y="3130743"/>
              <a:ext cx="84960" cy="164160"/>
            </p14:xfrm>
          </p:contentPart>
        </mc:Choice>
        <mc:Fallback>
          <p:pic>
            <p:nvPicPr>
              <p:cNvPr id="122" name="Ink 121">
                <a:extLst>
                  <a:ext uri="{FF2B5EF4-FFF2-40B4-BE49-F238E27FC236}">
                    <a16:creationId xmlns:a16="http://schemas.microsoft.com/office/drawing/2014/main" id="{35F87BE2-A583-46BB-A4A2-84D2C479E13D}"/>
                  </a:ext>
                </a:extLst>
              </p:cNvPr>
              <p:cNvPicPr/>
              <p:nvPr/>
            </p:nvPicPr>
            <p:blipFill>
              <a:blip r:embed="rId69"/>
              <a:stretch>
                <a:fillRect/>
              </a:stretch>
            </p:blipFill>
            <p:spPr>
              <a:xfrm>
                <a:off x="3815799" y="3122103"/>
                <a:ext cx="10260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125" name="Ink 124">
                <a:extLst>
                  <a:ext uri="{FF2B5EF4-FFF2-40B4-BE49-F238E27FC236}">
                    <a16:creationId xmlns:a16="http://schemas.microsoft.com/office/drawing/2014/main" id="{C080B300-1E04-41C7-BA88-77D8471C0071}"/>
                  </a:ext>
                </a:extLst>
              </p14:cNvPr>
              <p14:cNvContentPartPr/>
              <p14:nvPr/>
            </p14:nvContentPartPr>
            <p14:xfrm>
              <a:off x="4126839" y="3249183"/>
              <a:ext cx="8280" cy="8280"/>
            </p14:xfrm>
          </p:contentPart>
        </mc:Choice>
        <mc:Fallback>
          <p:pic>
            <p:nvPicPr>
              <p:cNvPr id="125" name="Ink 124">
                <a:extLst>
                  <a:ext uri="{FF2B5EF4-FFF2-40B4-BE49-F238E27FC236}">
                    <a16:creationId xmlns:a16="http://schemas.microsoft.com/office/drawing/2014/main" id="{C080B300-1E04-41C7-BA88-77D8471C0071}"/>
                  </a:ext>
                </a:extLst>
              </p:cNvPr>
              <p:cNvPicPr/>
              <p:nvPr/>
            </p:nvPicPr>
            <p:blipFill>
              <a:blip r:embed="rId71"/>
              <a:stretch>
                <a:fillRect/>
              </a:stretch>
            </p:blipFill>
            <p:spPr>
              <a:xfrm>
                <a:off x="4118199" y="3240183"/>
                <a:ext cx="2592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128" name="Ink 127">
                <a:extLst>
                  <a:ext uri="{FF2B5EF4-FFF2-40B4-BE49-F238E27FC236}">
                    <a16:creationId xmlns:a16="http://schemas.microsoft.com/office/drawing/2014/main" id="{1C0B5B10-1269-427D-9535-EBE904008142}"/>
                  </a:ext>
                </a:extLst>
              </p14:cNvPr>
              <p14:cNvContentPartPr/>
              <p14:nvPr/>
            </p14:nvContentPartPr>
            <p14:xfrm>
              <a:off x="4317639" y="3260703"/>
              <a:ext cx="46440" cy="61560"/>
            </p14:xfrm>
          </p:contentPart>
        </mc:Choice>
        <mc:Fallback>
          <p:pic>
            <p:nvPicPr>
              <p:cNvPr id="128" name="Ink 127">
                <a:extLst>
                  <a:ext uri="{FF2B5EF4-FFF2-40B4-BE49-F238E27FC236}">
                    <a16:creationId xmlns:a16="http://schemas.microsoft.com/office/drawing/2014/main" id="{1C0B5B10-1269-427D-9535-EBE904008142}"/>
                  </a:ext>
                </a:extLst>
              </p:cNvPr>
              <p:cNvPicPr/>
              <p:nvPr/>
            </p:nvPicPr>
            <p:blipFill>
              <a:blip r:embed="rId73"/>
              <a:stretch>
                <a:fillRect/>
              </a:stretch>
            </p:blipFill>
            <p:spPr>
              <a:xfrm>
                <a:off x="4308639" y="3251703"/>
                <a:ext cx="6408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131" name="Ink 130">
                <a:extLst>
                  <a:ext uri="{FF2B5EF4-FFF2-40B4-BE49-F238E27FC236}">
                    <a16:creationId xmlns:a16="http://schemas.microsoft.com/office/drawing/2014/main" id="{263C8C59-ED86-412A-8A14-208E97C086A9}"/>
                  </a:ext>
                </a:extLst>
              </p14:cNvPr>
              <p14:cNvContentPartPr/>
              <p14:nvPr/>
            </p14:nvContentPartPr>
            <p14:xfrm>
              <a:off x="4463079" y="3107343"/>
              <a:ext cx="216000" cy="171720"/>
            </p14:xfrm>
          </p:contentPart>
        </mc:Choice>
        <mc:Fallback>
          <p:pic>
            <p:nvPicPr>
              <p:cNvPr id="131" name="Ink 130">
                <a:extLst>
                  <a:ext uri="{FF2B5EF4-FFF2-40B4-BE49-F238E27FC236}">
                    <a16:creationId xmlns:a16="http://schemas.microsoft.com/office/drawing/2014/main" id="{263C8C59-ED86-412A-8A14-208E97C086A9}"/>
                  </a:ext>
                </a:extLst>
              </p:cNvPr>
              <p:cNvPicPr/>
              <p:nvPr/>
            </p:nvPicPr>
            <p:blipFill>
              <a:blip r:embed="rId75"/>
              <a:stretch>
                <a:fillRect/>
              </a:stretch>
            </p:blipFill>
            <p:spPr>
              <a:xfrm>
                <a:off x="4454425" y="3098362"/>
                <a:ext cx="233669" cy="189323"/>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132" name="Ink 131">
                <a:extLst>
                  <a:ext uri="{FF2B5EF4-FFF2-40B4-BE49-F238E27FC236}">
                    <a16:creationId xmlns:a16="http://schemas.microsoft.com/office/drawing/2014/main" id="{E6E85C9C-3DB3-41CB-97AC-1724812063AD}"/>
                  </a:ext>
                </a:extLst>
              </p14:cNvPr>
              <p14:cNvContentPartPr/>
              <p14:nvPr/>
            </p14:nvContentPartPr>
            <p14:xfrm>
              <a:off x="4205679" y="3240903"/>
              <a:ext cx="63360" cy="11160"/>
            </p14:xfrm>
          </p:contentPart>
        </mc:Choice>
        <mc:Fallback>
          <p:pic>
            <p:nvPicPr>
              <p:cNvPr id="132" name="Ink 131">
                <a:extLst>
                  <a:ext uri="{FF2B5EF4-FFF2-40B4-BE49-F238E27FC236}">
                    <a16:creationId xmlns:a16="http://schemas.microsoft.com/office/drawing/2014/main" id="{E6E85C9C-3DB3-41CB-97AC-1724812063AD}"/>
                  </a:ext>
                </a:extLst>
              </p:cNvPr>
              <p:cNvPicPr/>
              <p:nvPr/>
            </p:nvPicPr>
            <p:blipFill>
              <a:blip r:embed="rId77"/>
              <a:stretch>
                <a:fillRect/>
              </a:stretch>
            </p:blipFill>
            <p:spPr>
              <a:xfrm>
                <a:off x="4197039" y="3232184"/>
                <a:ext cx="81000" cy="28249"/>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133" name="Ink 132">
                <a:extLst>
                  <a:ext uri="{FF2B5EF4-FFF2-40B4-BE49-F238E27FC236}">
                    <a16:creationId xmlns:a16="http://schemas.microsoft.com/office/drawing/2014/main" id="{944E44BD-F59A-413A-9FB1-313F6FFC4334}"/>
                  </a:ext>
                </a:extLst>
              </p14:cNvPr>
              <p14:cNvContentPartPr/>
              <p14:nvPr/>
            </p14:nvContentPartPr>
            <p14:xfrm>
              <a:off x="3965919" y="3228663"/>
              <a:ext cx="101160" cy="99720"/>
            </p14:xfrm>
          </p:contentPart>
        </mc:Choice>
        <mc:Fallback>
          <p:pic>
            <p:nvPicPr>
              <p:cNvPr id="133" name="Ink 132">
                <a:extLst>
                  <a:ext uri="{FF2B5EF4-FFF2-40B4-BE49-F238E27FC236}">
                    <a16:creationId xmlns:a16="http://schemas.microsoft.com/office/drawing/2014/main" id="{944E44BD-F59A-413A-9FB1-313F6FFC4334}"/>
                  </a:ext>
                </a:extLst>
              </p:cNvPr>
              <p:cNvPicPr/>
              <p:nvPr/>
            </p:nvPicPr>
            <p:blipFill>
              <a:blip r:embed="rId79"/>
              <a:stretch>
                <a:fillRect/>
              </a:stretch>
            </p:blipFill>
            <p:spPr>
              <a:xfrm>
                <a:off x="3957279" y="3219663"/>
                <a:ext cx="11880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40" name="Ink 139">
                <a:extLst>
                  <a:ext uri="{FF2B5EF4-FFF2-40B4-BE49-F238E27FC236}">
                    <a16:creationId xmlns:a16="http://schemas.microsoft.com/office/drawing/2014/main" id="{9BE3CB34-7F2A-406A-B59A-1BE9BE7ED476}"/>
                  </a:ext>
                </a:extLst>
              </p14:cNvPr>
              <p14:cNvContentPartPr/>
              <p14:nvPr/>
            </p14:nvContentPartPr>
            <p14:xfrm>
              <a:off x="5045199" y="3221823"/>
              <a:ext cx="168840" cy="56880"/>
            </p14:xfrm>
          </p:contentPart>
        </mc:Choice>
        <mc:Fallback>
          <p:pic>
            <p:nvPicPr>
              <p:cNvPr id="140" name="Ink 139">
                <a:extLst>
                  <a:ext uri="{FF2B5EF4-FFF2-40B4-BE49-F238E27FC236}">
                    <a16:creationId xmlns:a16="http://schemas.microsoft.com/office/drawing/2014/main" id="{9BE3CB34-7F2A-406A-B59A-1BE9BE7ED476}"/>
                  </a:ext>
                </a:extLst>
              </p:cNvPr>
              <p:cNvPicPr/>
              <p:nvPr/>
            </p:nvPicPr>
            <p:blipFill>
              <a:blip r:embed="rId81"/>
              <a:stretch>
                <a:fillRect/>
              </a:stretch>
            </p:blipFill>
            <p:spPr>
              <a:xfrm>
                <a:off x="5036559" y="3212823"/>
                <a:ext cx="18648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52" name="Ink 151">
                <a:extLst>
                  <a:ext uri="{FF2B5EF4-FFF2-40B4-BE49-F238E27FC236}">
                    <a16:creationId xmlns:a16="http://schemas.microsoft.com/office/drawing/2014/main" id="{26E64FA0-2795-4C9A-AEF6-B93F7EB620AB}"/>
                  </a:ext>
                </a:extLst>
              </p14:cNvPr>
              <p14:cNvContentPartPr/>
              <p14:nvPr/>
            </p14:nvContentPartPr>
            <p14:xfrm>
              <a:off x="5390799" y="2695143"/>
              <a:ext cx="548280" cy="570960"/>
            </p14:xfrm>
          </p:contentPart>
        </mc:Choice>
        <mc:Fallback>
          <p:pic>
            <p:nvPicPr>
              <p:cNvPr id="152" name="Ink 151">
                <a:extLst>
                  <a:ext uri="{FF2B5EF4-FFF2-40B4-BE49-F238E27FC236}">
                    <a16:creationId xmlns:a16="http://schemas.microsoft.com/office/drawing/2014/main" id="{26E64FA0-2795-4C9A-AEF6-B93F7EB620AB}"/>
                  </a:ext>
                </a:extLst>
              </p:cNvPr>
              <p:cNvPicPr/>
              <p:nvPr/>
            </p:nvPicPr>
            <p:blipFill>
              <a:blip r:embed="rId83"/>
              <a:stretch>
                <a:fillRect/>
              </a:stretch>
            </p:blipFill>
            <p:spPr>
              <a:xfrm>
                <a:off x="5381805" y="2686149"/>
                <a:ext cx="565908" cy="588589"/>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53" name="Ink 152">
                <a:extLst>
                  <a:ext uri="{FF2B5EF4-FFF2-40B4-BE49-F238E27FC236}">
                    <a16:creationId xmlns:a16="http://schemas.microsoft.com/office/drawing/2014/main" id="{2D3185F4-8D41-4B3A-859A-5609179DF917}"/>
                  </a:ext>
                </a:extLst>
              </p14:cNvPr>
              <p14:cNvContentPartPr/>
              <p14:nvPr/>
            </p14:nvContentPartPr>
            <p14:xfrm>
              <a:off x="4938279" y="2731143"/>
              <a:ext cx="293400" cy="388080"/>
            </p14:xfrm>
          </p:contentPart>
        </mc:Choice>
        <mc:Fallback>
          <p:pic>
            <p:nvPicPr>
              <p:cNvPr id="153" name="Ink 152">
                <a:extLst>
                  <a:ext uri="{FF2B5EF4-FFF2-40B4-BE49-F238E27FC236}">
                    <a16:creationId xmlns:a16="http://schemas.microsoft.com/office/drawing/2014/main" id="{2D3185F4-8D41-4B3A-859A-5609179DF917}"/>
                  </a:ext>
                </a:extLst>
              </p:cNvPr>
              <p:cNvPicPr/>
              <p:nvPr/>
            </p:nvPicPr>
            <p:blipFill>
              <a:blip r:embed="rId85"/>
              <a:stretch>
                <a:fillRect/>
              </a:stretch>
            </p:blipFill>
            <p:spPr>
              <a:xfrm>
                <a:off x="4929639" y="2722151"/>
                <a:ext cx="311040" cy="405704"/>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54" name="Ink 153">
                <a:extLst>
                  <a:ext uri="{FF2B5EF4-FFF2-40B4-BE49-F238E27FC236}">
                    <a16:creationId xmlns:a16="http://schemas.microsoft.com/office/drawing/2014/main" id="{EC102CFE-8783-4C1D-8D8A-B51DE6A3BA9C}"/>
                  </a:ext>
                </a:extLst>
              </p14:cNvPr>
              <p14:cNvContentPartPr/>
              <p14:nvPr/>
            </p14:nvContentPartPr>
            <p14:xfrm>
              <a:off x="6110439" y="2641503"/>
              <a:ext cx="110880" cy="399600"/>
            </p14:xfrm>
          </p:contentPart>
        </mc:Choice>
        <mc:Fallback>
          <p:pic>
            <p:nvPicPr>
              <p:cNvPr id="154" name="Ink 153">
                <a:extLst>
                  <a:ext uri="{FF2B5EF4-FFF2-40B4-BE49-F238E27FC236}">
                    <a16:creationId xmlns:a16="http://schemas.microsoft.com/office/drawing/2014/main" id="{EC102CFE-8783-4C1D-8D8A-B51DE6A3BA9C}"/>
                  </a:ext>
                </a:extLst>
              </p:cNvPr>
              <p:cNvPicPr/>
              <p:nvPr/>
            </p:nvPicPr>
            <p:blipFill>
              <a:blip r:embed="rId87"/>
              <a:stretch>
                <a:fillRect/>
              </a:stretch>
            </p:blipFill>
            <p:spPr>
              <a:xfrm>
                <a:off x="6101799" y="2632503"/>
                <a:ext cx="128520" cy="4172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58" name="Ink 157">
                <a:extLst>
                  <a:ext uri="{FF2B5EF4-FFF2-40B4-BE49-F238E27FC236}">
                    <a16:creationId xmlns:a16="http://schemas.microsoft.com/office/drawing/2014/main" id="{D21ECD7E-E57C-4EAF-8034-8D3613D2A7F3}"/>
                  </a:ext>
                </a:extLst>
              </p14:cNvPr>
              <p14:cNvContentPartPr/>
              <p14:nvPr/>
            </p14:nvContentPartPr>
            <p14:xfrm>
              <a:off x="6281079" y="2762823"/>
              <a:ext cx="292320" cy="261000"/>
            </p14:xfrm>
          </p:contentPart>
        </mc:Choice>
        <mc:Fallback>
          <p:pic>
            <p:nvPicPr>
              <p:cNvPr id="158" name="Ink 157">
                <a:extLst>
                  <a:ext uri="{FF2B5EF4-FFF2-40B4-BE49-F238E27FC236}">
                    <a16:creationId xmlns:a16="http://schemas.microsoft.com/office/drawing/2014/main" id="{D21ECD7E-E57C-4EAF-8034-8D3613D2A7F3}"/>
                  </a:ext>
                </a:extLst>
              </p:cNvPr>
              <p:cNvPicPr/>
              <p:nvPr/>
            </p:nvPicPr>
            <p:blipFill>
              <a:blip r:embed="rId89"/>
              <a:stretch>
                <a:fillRect/>
              </a:stretch>
            </p:blipFill>
            <p:spPr>
              <a:xfrm>
                <a:off x="6272439" y="2754183"/>
                <a:ext cx="309960" cy="2786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59" name="Ink 158">
                <a:extLst>
                  <a:ext uri="{FF2B5EF4-FFF2-40B4-BE49-F238E27FC236}">
                    <a16:creationId xmlns:a16="http://schemas.microsoft.com/office/drawing/2014/main" id="{379783DF-317D-4F72-BF50-6E211FDB7A2D}"/>
                  </a:ext>
                </a:extLst>
              </p14:cNvPr>
              <p14:cNvContentPartPr/>
              <p14:nvPr/>
            </p14:nvContentPartPr>
            <p14:xfrm>
              <a:off x="6627039" y="2848503"/>
              <a:ext cx="16920" cy="15480"/>
            </p14:xfrm>
          </p:contentPart>
        </mc:Choice>
        <mc:Fallback>
          <p:pic>
            <p:nvPicPr>
              <p:cNvPr id="159" name="Ink 158">
                <a:extLst>
                  <a:ext uri="{FF2B5EF4-FFF2-40B4-BE49-F238E27FC236}">
                    <a16:creationId xmlns:a16="http://schemas.microsoft.com/office/drawing/2014/main" id="{379783DF-317D-4F72-BF50-6E211FDB7A2D}"/>
                  </a:ext>
                </a:extLst>
              </p:cNvPr>
              <p:cNvPicPr/>
              <p:nvPr/>
            </p:nvPicPr>
            <p:blipFill>
              <a:blip r:embed="rId91"/>
              <a:stretch>
                <a:fillRect/>
              </a:stretch>
            </p:blipFill>
            <p:spPr>
              <a:xfrm>
                <a:off x="6618399" y="2839503"/>
                <a:ext cx="3456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63" name="Ink 162">
                <a:extLst>
                  <a:ext uri="{FF2B5EF4-FFF2-40B4-BE49-F238E27FC236}">
                    <a16:creationId xmlns:a16="http://schemas.microsoft.com/office/drawing/2014/main" id="{F6B3F4ED-8513-41C4-9720-1EEB8A4B5160}"/>
                  </a:ext>
                </a:extLst>
              </p14:cNvPr>
              <p14:cNvContentPartPr/>
              <p14:nvPr/>
            </p14:nvContentPartPr>
            <p14:xfrm>
              <a:off x="7152279" y="2830143"/>
              <a:ext cx="110520" cy="18720"/>
            </p14:xfrm>
          </p:contentPart>
        </mc:Choice>
        <mc:Fallback>
          <p:pic>
            <p:nvPicPr>
              <p:cNvPr id="163" name="Ink 162">
                <a:extLst>
                  <a:ext uri="{FF2B5EF4-FFF2-40B4-BE49-F238E27FC236}">
                    <a16:creationId xmlns:a16="http://schemas.microsoft.com/office/drawing/2014/main" id="{F6B3F4ED-8513-41C4-9720-1EEB8A4B5160}"/>
                  </a:ext>
                </a:extLst>
              </p:cNvPr>
              <p:cNvPicPr/>
              <p:nvPr/>
            </p:nvPicPr>
            <p:blipFill>
              <a:blip r:embed="rId93"/>
              <a:stretch>
                <a:fillRect/>
              </a:stretch>
            </p:blipFill>
            <p:spPr>
              <a:xfrm>
                <a:off x="7143639" y="2821143"/>
                <a:ext cx="12816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67" name="Ink 166">
                <a:extLst>
                  <a:ext uri="{FF2B5EF4-FFF2-40B4-BE49-F238E27FC236}">
                    <a16:creationId xmlns:a16="http://schemas.microsoft.com/office/drawing/2014/main" id="{0E3EDE02-FE83-45CF-A19A-067DECD14C69}"/>
                  </a:ext>
                </a:extLst>
              </p14:cNvPr>
              <p14:cNvContentPartPr/>
              <p14:nvPr/>
            </p14:nvContentPartPr>
            <p14:xfrm>
              <a:off x="7776159" y="2572743"/>
              <a:ext cx="52200" cy="349920"/>
            </p14:xfrm>
          </p:contentPart>
        </mc:Choice>
        <mc:Fallback>
          <p:pic>
            <p:nvPicPr>
              <p:cNvPr id="167" name="Ink 166">
                <a:extLst>
                  <a:ext uri="{FF2B5EF4-FFF2-40B4-BE49-F238E27FC236}">
                    <a16:creationId xmlns:a16="http://schemas.microsoft.com/office/drawing/2014/main" id="{0E3EDE02-FE83-45CF-A19A-067DECD14C69}"/>
                  </a:ext>
                </a:extLst>
              </p:cNvPr>
              <p:cNvPicPr/>
              <p:nvPr/>
            </p:nvPicPr>
            <p:blipFill>
              <a:blip r:embed="rId95"/>
              <a:stretch>
                <a:fillRect/>
              </a:stretch>
            </p:blipFill>
            <p:spPr>
              <a:xfrm>
                <a:off x="7767159" y="2563743"/>
                <a:ext cx="69840" cy="3675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68" name="Ink 167">
                <a:extLst>
                  <a:ext uri="{FF2B5EF4-FFF2-40B4-BE49-F238E27FC236}">
                    <a16:creationId xmlns:a16="http://schemas.microsoft.com/office/drawing/2014/main" id="{817578E8-BF12-44CF-8226-BE92CCC6C0A7}"/>
                  </a:ext>
                </a:extLst>
              </p14:cNvPr>
              <p14:cNvContentPartPr/>
              <p14:nvPr/>
            </p14:nvContentPartPr>
            <p14:xfrm>
              <a:off x="7888839" y="2539623"/>
              <a:ext cx="155520" cy="128160"/>
            </p14:xfrm>
          </p:contentPart>
        </mc:Choice>
        <mc:Fallback>
          <p:pic>
            <p:nvPicPr>
              <p:cNvPr id="168" name="Ink 167">
                <a:extLst>
                  <a:ext uri="{FF2B5EF4-FFF2-40B4-BE49-F238E27FC236}">
                    <a16:creationId xmlns:a16="http://schemas.microsoft.com/office/drawing/2014/main" id="{817578E8-BF12-44CF-8226-BE92CCC6C0A7}"/>
                  </a:ext>
                </a:extLst>
              </p:cNvPr>
              <p:cNvPicPr/>
              <p:nvPr/>
            </p:nvPicPr>
            <p:blipFill>
              <a:blip r:embed="rId97"/>
              <a:stretch>
                <a:fillRect/>
              </a:stretch>
            </p:blipFill>
            <p:spPr>
              <a:xfrm>
                <a:off x="7879839" y="2530983"/>
                <a:ext cx="17316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69" name="Ink 168">
                <a:extLst>
                  <a:ext uri="{FF2B5EF4-FFF2-40B4-BE49-F238E27FC236}">
                    <a16:creationId xmlns:a16="http://schemas.microsoft.com/office/drawing/2014/main" id="{7B8CD0C1-93C9-4A06-A70F-5E482558059F}"/>
                  </a:ext>
                </a:extLst>
              </p14:cNvPr>
              <p14:cNvContentPartPr/>
              <p14:nvPr/>
            </p14:nvContentPartPr>
            <p14:xfrm>
              <a:off x="7344159" y="2792343"/>
              <a:ext cx="339480" cy="137160"/>
            </p14:xfrm>
          </p:contentPart>
        </mc:Choice>
        <mc:Fallback>
          <p:pic>
            <p:nvPicPr>
              <p:cNvPr id="169" name="Ink 168">
                <a:extLst>
                  <a:ext uri="{FF2B5EF4-FFF2-40B4-BE49-F238E27FC236}">
                    <a16:creationId xmlns:a16="http://schemas.microsoft.com/office/drawing/2014/main" id="{7B8CD0C1-93C9-4A06-A70F-5E482558059F}"/>
                  </a:ext>
                </a:extLst>
              </p:cNvPr>
              <p:cNvPicPr/>
              <p:nvPr/>
            </p:nvPicPr>
            <p:blipFill>
              <a:blip r:embed="rId99"/>
              <a:stretch>
                <a:fillRect/>
              </a:stretch>
            </p:blipFill>
            <p:spPr>
              <a:xfrm>
                <a:off x="7335159" y="2783703"/>
                <a:ext cx="35712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70" name="Ink 169">
                <a:extLst>
                  <a:ext uri="{FF2B5EF4-FFF2-40B4-BE49-F238E27FC236}">
                    <a16:creationId xmlns:a16="http://schemas.microsoft.com/office/drawing/2014/main" id="{76C6FAC7-52B4-45CB-87BC-52FC0B1A0E87}"/>
                  </a:ext>
                </a:extLst>
              </p14:cNvPr>
              <p14:cNvContentPartPr/>
              <p14:nvPr/>
            </p14:nvContentPartPr>
            <p14:xfrm>
              <a:off x="6750159" y="2749503"/>
              <a:ext cx="269280" cy="264960"/>
            </p14:xfrm>
          </p:contentPart>
        </mc:Choice>
        <mc:Fallback>
          <p:pic>
            <p:nvPicPr>
              <p:cNvPr id="170" name="Ink 169">
                <a:extLst>
                  <a:ext uri="{FF2B5EF4-FFF2-40B4-BE49-F238E27FC236}">
                    <a16:creationId xmlns:a16="http://schemas.microsoft.com/office/drawing/2014/main" id="{76C6FAC7-52B4-45CB-87BC-52FC0B1A0E87}"/>
                  </a:ext>
                </a:extLst>
              </p:cNvPr>
              <p:cNvPicPr/>
              <p:nvPr/>
            </p:nvPicPr>
            <p:blipFill>
              <a:blip r:embed="rId101"/>
              <a:stretch>
                <a:fillRect/>
              </a:stretch>
            </p:blipFill>
            <p:spPr>
              <a:xfrm>
                <a:off x="6741519" y="2740503"/>
                <a:ext cx="286920" cy="2826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99" name="Ink 198">
                <a:extLst>
                  <a:ext uri="{FF2B5EF4-FFF2-40B4-BE49-F238E27FC236}">
                    <a16:creationId xmlns:a16="http://schemas.microsoft.com/office/drawing/2014/main" id="{66737286-B572-4786-B5AB-534ADB8847CD}"/>
                  </a:ext>
                </a:extLst>
              </p14:cNvPr>
              <p14:cNvContentPartPr/>
              <p14:nvPr/>
            </p14:nvContentPartPr>
            <p14:xfrm>
              <a:off x="4261342" y="3554579"/>
              <a:ext cx="1389600" cy="339480"/>
            </p14:xfrm>
          </p:contentPart>
        </mc:Choice>
        <mc:Fallback>
          <p:pic>
            <p:nvPicPr>
              <p:cNvPr id="199" name="Ink 198">
                <a:extLst>
                  <a:ext uri="{FF2B5EF4-FFF2-40B4-BE49-F238E27FC236}">
                    <a16:creationId xmlns:a16="http://schemas.microsoft.com/office/drawing/2014/main" id="{66737286-B572-4786-B5AB-534ADB8847CD}"/>
                  </a:ext>
                </a:extLst>
              </p:cNvPr>
              <p:cNvPicPr/>
              <p:nvPr/>
            </p:nvPicPr>
            <p:blipFill>
              <a:blip r:embed="rId103"/>
              <a:stretch>
                <a:fillRect/>
              </a:stretch>
            </p:blipFill>
            <p:spPr>
              <a:xfrm>
                <a:off x="4252344" y="3545939"/>
                <a:ext cx="1407235"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200" name="Ink 199">
                <a:extLst>
                  <a:ext uri="{FF2B5EF4-FFF2-40B4-BE49-F238E27FC236}">
                    <a16:creationId xmlns:a16="http://schemas.microsoft.com/office/drawing/2014/main" id="{2296DB1A-E78A-404A-A5E6-EC901E73BB7B}"/>
                  </a:ext>
                </a:extLst>
              </p14:cNvPr>
              <p14:cNvContentPartPr/>
              <p14:nvPr/>
            </p14:nvContentPartPr>
            <p14:xfrm>
              <a:off x="3023079" y="3613863"/>
              <a:ext cx="927000" cy="220320"/>
            </p14:xfrm>
          </p:contentPart>
        </mc:Choice>
        <mc:Fallback>
          <p:pic>
            <p:nvPicPr>
              <p:cNvPr id="200" name="Ink 199">
                <a:extLst>
                  <a:ext uri="{FF2B5EF4-FFF2-40B4-BE49-F238E27FC236}">
                    <a16:creationId xmlns:a16="http://schemas.microsoft.com/office/drawing/2014/main" id="{2296DB1A-E78A-404A-A5E6-EC901E73BB7B}"/>
                  </a:ext>
                </a:extLst>
              </p:cNvPr>
              <p:cNvPicPr/>
              <p:nvPr/>
            </p:nvPicPr>
            <p:blipFill>
              <a:blip r:embed="rId105"/>
              <a:stretch>
                <a:fillRect/>
              </a:stretch>
            </p:blipFill>
            <p:spPr>
              <a:xfrm>
                <a:off x="3014439" y="3604863"/>
                <a:ext cx="94464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201" name="Ink 200">
                <a:extLst>
                  <a:ext uri="{FF2B5EF4-FFF2-40B4-BE49-F238E27FC236}">
                    <a16:creationId xmlns:a16="http://schemas.microsoft.com/office/drawing/2014/main" id="{8B39ADBF-2BAF-4C1B-A661-15A6A2DE4E46}"/>
                  </a:ext>
                </a:extLst>
              </p14:cNvPr>
              <p14:cNvContentPartPr/>
              <p14:nvPr/>
            </p14:nvContentPartPr>
            <p14:xfrm>
              <a:off x="2685399" y="3618183"/>
              <a:ext cx="283680" cy="173520"/>
            </p14:xfrm>
          </p:contentPart>
        </mc:Choice>
        <mc:Fallback>
          <p:pic>
            <p:nvPicPr>
              <p:cNvPr id="201" name="Ink 200">
                <a:extLst>
                  <a:ext uri="{FF2B5EF4-FFF2-40B4-BE49-F238E27FC236}">
                    <a16:creationId xmlns:a16="http://schemas.microsoft.com/office/drawing/2014/main" id="{8B39ADBF-2BAF-4C1B-A661-15A6A2DE4E46}"/>
                  </a:ext>
                </a:extLst>
              </p:cNvPr>
              <p:cNvPicPr/>
              <p:nvPr/>
            </p:nvPicPr>
            <p:blipFill>
              <a:blip r:embed="rId107"/>
              <a:stretch>
                <a:fillRect/>
              </a:stretch>
            </p:blipFill>
            <p:spPr>
              <a:xfrm>
                <a:off x="2676759" y="3609543"/>
                <a:ext cx="30132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208" name="Ink 207">
                <a:extLst>
                  <a:ext uri="{FF2B5EF4-FFF2-40B4-BE49-F238E27FC236}">
                    <a16:creationId xmlns:a16="http://schemas.microsoft.com/office/drawing/2014/main" id="{95C3B6BA-E163-4F11-BFCD-4C9F3CEBAE52}"/>
                  </a:ext>
                </a:extLst>
              </p14:cNvPr>
              <p14:cNvContentPartPr/>
              <p14:nvPr/>
            </p14:nvContentPartPr>
            <p14:xfrm>
              <a:off x="6762262" y="3525059"/>
              <a:ext cx="237960" cy="162720"/>
            </p14:xfrm>
          </p:contentPart>
        </mc:Choice>
        <mc:Fallback>
          <p:pic>
            <p:nvPicPr>
              <p:cNvPr id="208" name="Ink 207">
                <a:extLst>
                  <a:ext uri="{FF2B5EF4-FFF2-40B4-BE49-F238E27FC236}">
                    <a16:creationId xmlns:a16="http://schemas.microsoft.com/office/drawing/2014/main" id="{95C3B6BA-E163-4F11-BFCD-4C9F3CEBAE52}"/>
                  </a:ext>
                </a:extLst>
              </p:cNvPr>
              <p:cNvPicPr/>
              <p:nvPr/>
            </p:nvPicPr>
            <p:blipFill>
              <a:blip r:embed="rId109"/>
              <a:stretch>
                <a:fillRect/>
              </a:stretch>
            </p:blipFill>
            <p:spPr>
              <a:xfrm>
                <a:off x="6753262" y="3516059"/>
                <a:ext cx="25560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209" name="Ink 208">
                <a:extLst>
                  <a:ext uri="{FF2B5EF4-FFF2-40B4-BE49-F238E27FC236}">
                    <a16:creationId xmlns:a16="http://schemas.microsoft.com/office/drawing/2014/main" id="{B4339AE3-F92A-432C-B59E-38A430367B07}"/>
                  </a:ext>
                </a:extLst>
              </p14:cNvPr>
              <p14:cNvContentPartPr/>
              <p14:nvPr/>
            </p14:nvContentPartPr>
            <p14:xfrm>
              <a:off x="6475342" y="3597419"/>
              <a:ext cx="234720" cy="97200"/>
            </p14:xfrm>
          </p:contentPart>
        </mc:Choice>
        <mc:Fallback>
          <p:pic>
            <p:nvPicPr>
              <p:cNvPr id="209" name="Ink 208">
                <a:extLst>
                  <a:ext uri="{FF2B5EF4-FFF2-40B4-BE49-F238E27FC236}">
                    <a16:creationId xmlns:a16="http://schemas.microsoft.com/office/drawing/2014/main" id="{B4339AE3-F92A-432C-B59E-38A430367B07}"/>
                  </a:ext>
                </a:extLst>
              </p:cNvPr>
              <p:cNvPicPr/>
              <p:nvPr/>
            </p:nvPicPr>
            <p:blipFill>
              <a:blip r:embed="rId111"/>
              <a:stretch>
                <a:fillRect/>
              </a:stretch>
            </p:blipFill>
            <p:spPr>
              <a:xfrm>
                <a:off x="6466342" y="3588452"/>
                <a:ext cx="252360" cy="114775"/>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210" name="Ink 209">
                <a:extLst>
                  <a:ext uri="{FF2B5EF4-FFF2-40B4-BE49-F238E27FC236}">
                    <a16:creationId xmlns:a16="http://schemas.microsoft.com/office/drawing/2014/main" id="{D1723B92-6129-44FF-B731-1E4DA0EC8B8C}"/>
                  </a:ext>
                </a:extLst>
              </p14:cNvPr>
              <p14:cNvContentPartPr/>
              <p14:nvPr/>
            </p14:nvContentPartPr>
            <p14:xfrm>
              <a:off x="5961982" y="3530459"/>
              <a:ext cx="307440" cy="202320"/>
            </p14:xfrm>
          </p:contentPart>
        </mc:Choice>
        <mc:Fallback>
          <p:pic>
            <p:nvPicPr>
              <p:cNvPr id="210" name="Ink 209">
                <a:extLst>
                  <a:ext uri="{FF2B5EF4-FFF2-40B4-BE49-F238E27FC236}">
                    <a16:creationId xmlns:a16="http://schemas.microsoft.com/office/drawing/2014/main" id="{D1723B92-6129-44FF-B731-1E4DA0EC8B8C}"/>
                  </a:ext>
                </a:extLst>
              </p:cNvPr>
              <p:cNvPicPr/>
              <p:nvPr/>
            </p:nvPicPr>
            <p:blipFill>
              <a:blip r:embed="rId113"/>
              <a:stretch>
                <a:fillRect/>
              </a:stretch>
            </p:blipFill>
            <p:spPr>
              <a:xfrm>
                <a:off x="5953342" y="3521459"/>
                <a:ext cx="32508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214" name="Ink 213">
                <a:extLst>
                  <a:ext uri="{FF2B5EF4-FFF2-40B4-BE49-F238E27FC236}">
                    <a16:creationId xmlns:a16="http://schemas.microsoft.com/office/drawing/2014/main" id="{8910173D-5D01-4CF9-B1B6-B5D3E9DCE452}"/>
                  </a:ext>
                </a:extLst>
              </p14:cNvPr>
              <p14:cNvContentPartPr/>
              <p14:nvPr/>
            </p14:nvContentPartPr>
            <p14:xfrm>
              <a:off x="7975462" y="3537659"/>
              <a:ext cx="217080" cy="125280"/>
            </p14:xfrm>
          </p:contentPart>
        </mc:Choice>
        <mc:Fallback>
          <p:pic>
            <p:nvPicPr>
              <p:cNvPr id="214" name="Ink 213">
                <a:extLst>
                  <a:ext uri="{FF2B5EF4-FFF2-40B4-BE49-F238E27FC236}">
                    <a16:creationId xmlns:a16="http://schemas.microsoft.com/office/drawing/2014/main" id="{8910173D-5D01-4CF9-B1B6-B5D3E9DCE452}"/>
                  </a:ext>
                </a:extLst>
              </p:cNvPr>
              <p:cNvPicPr/>
              <p:nvPr/>
            </p:nvPicPr>
            <p:blipFill>
              <a:blip r:embed="rId115"/>
              <a:stretch>
                <a:fillRect/>
              </a:stretch>
            </p:blipFill>
            <p:spPr>
              <a:xfrm>
                <a:off x="7966822" y="3529019"/>
                <a:ext cx="23472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215" name="Ink 214">
                <a:extLst>
                  <a:ext uri="{FF2B5EF4-FFF2-40B4-BE49-F238E27FC236}">
                    <a16:creationId xmlns:a16="http://schemas.microsoft.com/office/drawing/2014/main" id="{20BFD474-92DC-43EC-817D-BB03329F2C6A}"/>
                  </a:ext>
                </a:extLst>
              </p14:cNvPr>
              <p14:cNvContentPartPr/>
              <p14:nvPr/>
            </p14:nvContentPartPr>
            <p14:xfrm>
              <a:off x="8310982" y="3634139"/>
              <a:ext cx="360" cy="360"/>
            </p14:xfrm>
          </p:contentPart>
        </mc:Choice>
        <mc:Fallback>
          <p:pic>
            <p:nvPicPr>
              <p:cNvPr id="215" name="Ink 214">
                <a:extLst>
                  <a:ext uri="{FF2B5EF4-FFF2-40B4-BE49-F238E27FC236}">
                    <a16:creationId xmlns:a16="http://schemas.microsoft.com/office/drawing/2014/main" id="{20BFD474-92DC-43EC-817D-BB03329F2C6A}"/>
                  </a:ext>
                </a:extLst>
              </p:cNvPr>
              <p:cNvPicPr/>
              <p:nvPr/>
            </p:nvPicPr>
            <p:blipFill>
              <a:blip r:embed="rId117"/>
              <a:stretch>
                <a:fillRect/>
              </a:stretch>
            </p:blipFill>
            <p:spPr>
              <a:xfrm>
                <a:off x="8301982" y="3625139"/>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216" name="Ink 215">
                <a:extLst>
                  <a:ext uri="{FF2B5EF4-FFF2-40B4-BE49-F238E27FC236}">
                    <a16:creationId xmlns:a16="http://schemas.microsoft.com/office/drawing/2014/main" id="{5D0E71E4-07E5-440F-B095-74FB2FBD2EEA}"/>
                  </a:ext>
                </a:extLst>
              </p14:cNvPr>
              <p14:cNvContentPartPr/>
              <p14:nvPr/>
            </p14:nvContentPartPr>
            <p14:xfrm>
              <a:off x="8284702" y="3408059"/>
              <a:ext cx="12600" cy="143640"/>
            </p14:xfrm>
          </p:contentPart>
        </mc:Choice>
        <mc:Fallback>
          <p:pic>
            <p:nvPicPr>
              <p:cNvPr id="216" name="Ink 215">
                <a:extLst>
                  <a:ext uri="{FF2B5EF4-FFF2-40B4-BE49-F238E27FC236}">
                    <a16:creationId xmlns:a16="http://schemas.microsoft.com/office/drawing/2014/main" id="{5D0E71E4-07E5-440F-B095-74FB2FBD2EEA}"/>
                  </a:ext>
                </a:extLst>
              </p:cNvPr>
              <p:cNvPicPr/>
              <p:nvPr/>
            </p:nvPicPr>
            <p:blipFill>
              <a:blip r:embed="rId119"/>
              <a:stretch>
                <a:fillRect/>
              </a:stretch>
            </p:blipFill>
            <p:spPr>
              <a:xfrm>
                <a:off x="8276062" y="3399419"/>
                <a:ext cx="3024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217" name="Ink 216">
                <a:extLst>
                  <a:ext uri="{FF2B5EF4-FFF2-40B4-BE49-F238E27FC236}">
                    <a16:creationId xmlns:a16="http://schemas.microsoft.com/office/drawing/2014/main" id="{0CE84663-5EDB-488B-95A0-EC8B38AC1C9C}"/>
                  </a:ext>
                </a:extLst>
              </p14:cNvPr>
              <p14:cNvContentPartPr/>
              <p14:nvPr/>
            </p14:nvContentPartPr>
            <p14:xfrm>
              <a:off x="7237462" y="3543779"/>
              <a:ext cx="528840" cy="133200"/>
            </p14:xfrm>
          </p:contentPart>
        </mc:Choice>
        <mc:Fallback>
          <p:pic>
            <p:nvPicPr>
              <p:cNvPr id="217" name="Ink 216">
                <a:extLst>
                  <a:ext uri="{FF2B5EF4-FFF2-40B4-BE49-F238E27FC236}">
                    <a16:creationId xmlns:a16="http://schemas.microsoft.com/office/drawing/2014/main" id="{0CE84663-5EDB-488B-95A0-EC8B38AC1C9C}"/>
                  </a:ext>
                </a:extLst>
              </p:cNvPr>
              <p:cNvPicPr/>
              <p:nvPr/>
            </p:nvPicPr>
            <p:blipFill>
              <a:blip r:embed="rId121"/>
              <a:stretch>
                <a:fillRect/>
              </a:stretch>
            </p:blipFill>
            <p:spPr>
              <a:xfrm>
                <a:off x="7228462" y="3534779"/>
                <a:ext cx="54648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218" name="Ink 217">
                <a:extLst>
                  <a:ext uri="{FF2B5EF4-FFF2-40B4-BE49-F238E27FC236}">
                    <a16:creationId xmlns:a16="http://schemas.microsoft.com/office/drawing/2014/main" id="{22E53D9D-F676-4D2E-9BB9-67E904CE3ACC}"/>
                  </a:ext>
                </a:extLst>
              </p14:cNvPr>
              <p14:cNvContentPartPr/>
              <p14:nvPr/>
            </p14:nvContentPartPr>
            <p14:xfrm>
              <a:off x="3139582" y="4237859"/>
              <a:ext cx="278640" cy="249120"/>
            </p14:xfrm>
          </p:contentPart>
        </mc:Choice>
        <mc:Fallback>
          <p:pic>
            <p:nvPicPr>
              <p:cNvPr id="218" name="Ink 217">
                <a:extLst>
                  <a:ext uri="{FF2B5EF4-FFF2-40B4-BE49-F238E27FC236}">
                    <a16:creationId xmlns:a16="http://schemas.microsoft.com/office/drawing/2014/main" id="{22E53D9D-F676-4D2E-9BB9-67E904CE3ACC}"/>
                  </a:ext>
                </a:extLst>
              </p:cNvPr>
              <p:cNvPicPr/>
              <p:nvPr/>
            </p:nvPicPr>
            <p:blipFill>
              <a:blip r:embed="rId123"/>
              <a:stretch>
                <a:fillRect/>
              </a:stretch>
            </p:blipFill>
            <p:spPr>
              <a:xfrm>
                <a:off x="3130942" y="4229219"/>
                <a:ext cx="29628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219" name="Ink 218">
                <a:extLst>
                  <a:ext uri="{FF2B5EF4-FFF2-40B4-BE49-F238E27FC236}">
                    <a16:creationId xmlns:a16="http://schemas.microsoft.com/office/drawing/2014/main" id="{D7E03C9D-FC0D-4793-9C74-577A0AA1EF6F}"/>
                  </a:ext>
                </a:extLst>
              </p14:cNvPr>
              <p14:cNvContentPartPr/>
              <p14:nvPr/>
            </p14:nvContentPartPr>
            <p14:xfrm>
              <a:off x="3165142" y="4087739"/>
              <a:ext cx="135000" cy="80280"/>
            </p14:xfrm>
          </p:contentPart>
        </mc:Choice>
        <mc:Fallback>
          <p:pic>
            <p:nvPicPr>
              <p:cNvPr id="219" name="Ink 218">
                <a:extLst>
                  <a:ext uri="{FF2B5EF4-FFF2-40B4-BE49-F238E27FC236}">
                    <a16:creationId xmlns:a16="http://schemas.microsoft.com/office/drawing/2014/main" id="{D7E03C9D-FC0D-4793-9C74-577A0AA1EF6F}"/>
                  </a:ext>
                </a:extLst>
              </p:cNvPr>
              <p:cNvPicPr/>
              <p:nvPr/>
            </p:nvPicPr>
            <p:blipFill>
              <a:blip r:embed="rId125"/>
              <a:stretch>
                <a:fillRect/>
              </a:stretch>
            </p:blipFill>
            <p:spPr>
              <a:xfrm>
                <a:off x="3156502" y="4079099"/>
                <a:ext cx="15264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220" name="Ink 219">
                <a:extLst>
                  <a:ext uri="{FF2B5EF4-FFF2-40B4-BE49-F238E27FC236}">
                    <a16:creationId xmlns:a16="http://schemas.microsoft.com/office/drawing/2014/main" id="{F2408753-11D7-4DF3-8C03-1C018180BC86}"/>
                  </a:ext>
                </a:extLst>
              </p14:cNvPr>
              <p14:cNvContentPartPr/>
              <p14:nvPr/>
            </p14:nvContentPartPr>
            <p14:xfrm>
              <a:off x="3488422" y="4484459"/>
              <a:ext cx="160200" cy="68400"/>
            </p14:xfrm>
          </p:contentPart>
        </mc:Choice>
        <mc:Fallback>
          <p:pic>
            <p:nvPicPr>
              <p:cNvPr id="220" name="Ink 219">
                <a:extLst>
                  <a:ext uri="{FF2B5EF4-FFF2-40B4-BE49-F238E27FC236}">
                    <a16:creationId xmlns:a16="http://schemas.microsoft.com/office/drawing/2014/main" id="{F2408753-11D7-4DF3-8C03-1C018180BC86}"/>
                  </a:ext>
                </a:extLst>
              </p:cNvPr>
              <p:cNvPicPr/>
              <p:nvPr/>
            </p:nvPicPr>
            <p:blipFill>
              <a:blip r:embed="rId127"/>
              <a:stretch>
                <a:fillRect/>
              </a:stretch>
            </p:blipFill>
            <p:spPr>
              <a:xfrm>
                <a:off x="3479422" y="4475459"/>
                <a:ext cx="17784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221" name="Ink 220">
                <a:extLst>
                  <a:ext uri="{FF2B5EF4-FFF2-40B4-BE49-F238E27FC236}">
                    <a16:creationId xmlns:a16="http://schemas.microsoft.com/office/drawing/2014/main" id="{D98F3668-5DB8-40A9-AC40-AA13BD699384}"/>
                  </a:ext>
                </a:extLst>
              </p14:cNvPr>
              <p14:cNvContentPartPr/>
              <p14:nvPr/>
            </p14:nvContentPartPr>
            <p14:xfrm>
              <a:off x="3781462" y="4304819"/>
              <a:ext cx="84600" cy="12600"/>
            </p14:xfrm>
          </p:contentPart>
        </mc:Choice>
        <mc:Fallback>
          <p:pic>
            <p:nvPicPr>
              <p:cNvPr id="221" name="Ink 220">
                <a:extLst>
                  <a:ext uri="{FF2B5EF4-FFF2-40B4-BE49-F238E27FC236}">
                    <a16:creationId xmlns:a16="http://schemas.microsoft.com/office/drawing/2014/main" id="{D98F3668-5DB8-40A9-AC40-AA13BD699384}"/>
                  </a:ext>
                </a:extLst>
              </p:cNvPr>
              <p:cNvPicPr/>
              <p:nvPr/>
            </p:nvPicPr>
            <p:blipFill>
              <a:blip r:embed="rId129"/>
              <a:stretch>
                <a:fillRect/>
              </a:stretch>
            </p:blipFill>
            <p:spPr>
              <a:xfrm>
                <a:off x="3772822" y="4296179"/>
                <a:ext cx="10224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222" name="Ink 221">
                <a:extLst>
                  <a:ext uri="{FF2B5EF4-FFF2-40B4-BE49-F238E27FC236}">
                    <a16:creationId xmlns:a16="http://schemas.microsoft.com/office/drawing/2014/main" id="{9B438557-CC4B-48CD-B373-6E5B3CA19BF4}"/>
                  </a:ext>
                </a:extLst>
              </p14:cNvPr>
              <p14:cNvContentPartPr/>
              <p14:nvPr/>
            </p14:nvContentPartPr>
            <p14:xfrm>
              <a:off x="3790822" y="4360619"/>
              <a:ext cx="100080" cy="45360"/>
            </p14:xfrm>
          </p:contentPart>
        </mc:Choice>
        <mc:Fallback>
          <p:pic>
            <p:nvPicPr>
              <p:cNvPr id="222" name="Ink 221">
                <a:extLst>
                  <a:ext uri="{FF2B5EF4-FFF2-40B4-BE49-F238E27FC236}">
                    <a16:creationId xmlns:a16="http://schemas.microsoft.com/office/drawing/2014/main" id="{9B438557-CC4B-48CD-B373-6E5B3CA19BF4}"/>
                  </a:ext>
                </a:extLst>
              </p:cNvPr>
              <p:cNvPicPr/>
              <p:nvPr/>
            </p:nvPicPr>
            <p:blipFill>
              <a:blip r:embed="rId131"/>
              <a:stretch>
                <a:fillRect/>
              </a:stretch>
            </p:blipFill>
            <p:spPr>
              <a:xfrm>
                <a:off x="3781822" y="4351979"/>
                <a:ext cx="11772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227" name="Ink 226">
                <a:extLst>
                  <a:ext uri="{FF2B5EF4-FFF2-40B4-BE49-F238E27FC236}">
                    <a16:creationId xmlns:a16="http://schemas.microsoft.com/office/drawing/2014/main" id="{440CAE3D-6AB3-45CA-B330-04C0779850DF}"/>
                  </a:ext>
                </a:extLst>
              </p14:cNvPr>
              <p14:cNvContentPartPr/>
              <p14:nvPr/>
            </p14:nvContentPartPr>
            <p14:xfrm>
              <a:off x="4176742" y="4049939"/>
              <a:ext cx="640440" cy="306720"/>
            </p14:xfrm>
          </p:contentPart>
        </mc:Choice>
        <mc:Fallback>
          <p:pic>
            <p:nvPicPr>
              <p:cNvPr id="227" name="Ink 226">
                <a:extLst>
                  <a:ext uri="{FF2B5EF4-FFF2-40B4-BE49-F238E27FC236}">
                    <a16:creationId xmlns:a16="http://schemas.microsoft.com/office/drawing/2014/main" id="{440CAE3D-6AB3-45CA-B330-04C0779850DF}"/>
                  </a:ext>
                </a:extLst>
              </p:cNvPr>
              <p:cNvPicPr/>
              <p:nvPr/>
            </p:nvPicPr>
            <p:blipFill>
              <a:blip r:embed="rId133"/>
              <a:stretch>
                <a:fillRect/>
              </a:stretch>
            </p:blipFill>
            <p:spPr>
              <a:xfrm>
                <a:off x="4167742" y="4040950"/>
                <a:ext cx="658080" cy="324339"/>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230" name="Ink 229">
                <a:extLst>
                  <a:ext uri="{FF2B5EF4-FFF2-40B4-BE49-F238E27FC236}">
                    <a16:creationId xmlns:a16="http://schemas.microsoft.com/office/drawing/2014/main" id="{61D46245-2EA0-42AF-A64D-83A428D496DC}"/>
                  </a:ext>
                </a:extLst>
              </p14:cNvPr>
              <p14:cNvContentPartPr/>
              <p14:nvPr/>
            </p14:nvContentPartPr>
            <p14:xfrm>
              <a:off x="4414342" y="4428299"/>
              <a:ext cx="305280" cy="190440"/>
            </p14:xfrm>
          </p:contentPart>
        </mc:Choice>
        <mc:Fallback>
          <p:pic>
            <p:nvPicPr>
              <p:cNvPr id="230" name="Ink 229">
                <a:extLst>
                  <a:ext uri="{FF2B5EF4-FFF2-40B4-BE49-F238E27FC236}">
                    <a16:creationId xmlns:a16="http://schemas.microsoft.com/office/drawing/2014/main" id="{61D46245-2EA0-42AF-A64D-83A428D496DC}"/>
                  </a:ext>
                </a:extLst>
              </p:cNvPr>
              <p:cNvPicPr/>
              <p:nvPr/>
            </p:nvPicPr>
            <p:blipFill>
              <a:blip r:embed="rId135"/>
              <a:stretch>
                <a:fillRect/>
              </a:stretch>
            </p:blipFill>
            <p:spPr>
              <a:xfrm>
                <a:off x="4405702" y="4419299"/>
                <a:ext cx="32292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242" name="Ink 241">
                <a:extLst>
                  <a:ext uri="{FF2B5EF4-FFF2-40B4-BE49-F238E27FC236}">
                    <a16:creationId xmlns:a16="http://schemas.microsoft.com/office/drawing/2014/main" id="{863DD7BB-7AA4-4E93-A7E7-3D56F6D2E0FA}"/>
                  </a:ext>
                </a:extLst>
              </p14:cNvPr>
              <p14:cNvContentPartPr/>
              <p14:nvPr/>
            </p14:nvContentPartPr>
            <p14:xfrm>
              <a:off x="5367982" y="4497419"/>
              <a:ext cx="259560" cy="219600"/>
            </p14:xfrm>
          </p:contentPart>
        </mc:Choice>
        <mc:Fallback>
          <p:pic>
            <p:nvPicPr>
              <p:cNvPr id="242" name="Ink 241">
                <a:extLst>
                  <a:ext uri="{FF2B5EF4-FFF2-40B4-BE49-F238E27FC236}">
                    <a16:creationId xmlns:a16="http://schemas.microsoft.com/office/drawing/2014/main" id="{863DD7BB-7AA4-4E93-A7E7-3D56F6D2E0FA}"/>
                  </a:ext>
                </a:extLst>
              </p:cNvPr>
              <p:cNvPicPr/>
              <p:nvPr/>
            </p:nvPicPr>
            <p:blipFill>
              <a:blip r:embed="rId137"/>
              <a:stretch>
                <a:fillRect/>
              </a:stretch>
            </p:blipFill>
            <p:spPr>
              <a:xfrm>
                <a:off x="5358982" y="4488779"/>
                <a:ext cx="27720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243" name="Ink 242">
                <a:extLst>
                  <a:ext uri="{FF2B5EF4-FFF2-40B4-BE49-F238E27FC236}">
                    <a16:creationId xmlns:a16="http://schemas.microsoft.com/office/drawing/2014/main" id="{B1C15DC1-280F-4ED9-82CA-4B18B9EC760D}"/>
                  </a:ext>
                </a:extLst>
              </p14:cNvPr>
              <p14:cNvContentPartPr/>
              <p14:nvPr/>
            </p14:nvContentPartPr>
            <p14:xfrm>
              <a:off x="5015182" y="4570139"/>
              <a:ext cx="297720" cy="114480"/>
            </p14:xfrm>
          </p:contentPart>
        </mc:Choice>
        <mc:Fallback>
          <p:pic>
            <p:nvPicPr>
              <p:cNvPr id="243" name="Ink 242">
                <a:extLst>
                  <a:ext uri="{FF2B5EF4-FFF2-40B4-BE49-F238E27FC236}">
                    <a16:creationId xmlns:a16="http://schemas.microsoft.com/office/drawing/2014/main" id="{B1C15DC1-280F-4ED9-82CA-4B18B9EC760D}"/>
                  </a:ext>
                </a:extLst>
              </p:cNvPr>
              <p:cNvPicPr/>
              <p:nvPr/>
            </p:nvPicPr>
            <p:blipFill>
              <a:blip r:embed="rId139"/>
              <a:stretch>
                <a:fillRect/>
              </a:stretch>
            </p:blipFill>
            <p:spPr>
              <a:xfrm>
                <a:off x="5006193" y="4561499"/>
                <a:ext cx="315339"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244" name="Ink 243">
                <a:extLst>
                  <a:ext uri="{FF2B5EF4-FFF2-40B4-BE49-F238E27FC236}">
                    <a16:creationId xmlns:a16="http://schemas.microsoft.com/office/drawing/2014/main" id="{845A66FD-0568-4C50-A82B-71F000F43C4E}"/>
                  </a:ext>
                </a:extLst>
              </p14:cNvPr>
              <p14:cNvContentPartPr/>
              <p14:nvPr/>
            </p14:nvContentPartPr>
            <p14:xfrm>
              <a:off x="5075302" y="4031579"/>
              <a:ext cx="286200" cy="193680"/>
            </p14:xfrm>
          </p:contentPart>
        </mc:Choice>
        <mc:Fallback>
          <p:pic>
            <p:nvPicPr>
              <p:cNvPr id="244" name="Ink 243">
                <a:extLst>
                  <a:ext uri="{FF2B5EF4-FFF2-40B4-BE49-F238E27FC236}">
                    <a16:creationId xmlns:a16="http://schemas.microsoft.com/office/drawing/2014/main" id="{845A66FD-0568-4C50-A82B-71F000F43C4E}"/>
                  </a:ext>
                </a:extLst>
              </p:cNvPr>
              <p:cNvPicPr/>
              <p:nvPr/>
            </p:nvPicPr>
            <p:blipFill>
              <a:blip r:embed="rId141"/>
              <a:stretch>
                <a:fillRect/>
              </a:stretch>
            </p:blipFill>
            <p:spPr>
              <a:xfrm>
                <a:off x="5066662" y="4022923"/>
                <a:ext cx="303840" cy="211353"/>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245" name="Ink 244">
                <a:extLst>
                  <a:ext uri="{FF2B5EF4-FFF2-40B4-BE49-F238E27FC236}">
                    <a16:creationId xmlns:a16="http://schemas.microsoft.com/office/drawing/2014/main" id="{B92AB131-BA9D-475A-946A-76492CC06728}"/>
                  </a:ext>
                </a:extLst>
              </p14:cNvPr>
              <p14:cNvContentPartPr/>
              <p14:nvPr/>
            </p14:nvContentPartPr>
            <p14:xfrm>
              <a:off x="5114902" y="4269539"/>
              <a:ext cx="250560" cy="176040"/>
            </p14:xfrm>
          </p:contentPart>
        </mc:Choice>
        <mc:Fallback>
          <p:pic>
            <p:nvPicPr>
              <p:cNvPr id="245" name="Ink 244">
                <a:extLst>
                  <a:ext uri="{FF2B5EF4-FFF2-40B4-BE49-F238E27FC236}">
                    <a16:creationId xmlns:a16="http://schemas.microsoft.com/office/drawing/2014/main" id="{B92AB131-BA9D-475A-946A-76492CC06728}"/>
                  </a:ext>
                </a:extLst>
              </p:cNvPr>
              <p:cNvPicPr/>
              <p:nvPr/>
            </p:nvPicPr>
            <p:blipFill>
              <a:blip r:embed="rId143"/>
              <a:stretch>
                <a:fillRect/>
              </a:stretch>
            </p:blipFill>
            <p:spPr>
              <a:xfrm>
                <a:off x="5106262" y="4260539"/>
                <a:ext cx="26820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246" name="Ink 245">
                <a:extLst>
                  <a:ext uri="{FF2B5EF4-FFF2-40B4-BE49-F238E27FC236}">
                    <a16:creationId xmlns:a16="http://schemas.microsoft.com/office/drawing/2014/main" id="{2776D205-2C69-46EB-B0D9-2B47BAB9B935}"/>
                  </a:ext>
                </a:extLst>
              </p14:cNvPr>
              <p14:cNvContentPartPr/>
              <p14:nvPr/>
            </p14:nvContentPartPr>
            <p14:xfrm>
              <a:off x="5780182" y="4031939"/>
              <a:ext cx="98280" cy="349920"/>
            </p14:xfrm>
          </p:contentPart>
        </mc:Choice>
        <mc:Fallback>
          <p:pic>
            <p:nvPicPr>
              <p:cNvPr id="246" name="Ink 245">
                <a:extLst>
                  <a:ext uri="{FF2B5EF4-FFF2-40B4-BE49-F238E27FC236}">
                    <a16:creationId xmlns:a16="http://schemas.microsoft.com/office/drawing/2014/main" id="{2776D205-2C69-46EB-B0D9-2B47BAB9B935}"/>
                  </a:ext>
                </a:extLst>
              </p:cNvPr>
              <p:cNvPicPr/>
              <p:nvPr/>
            </p:nvPicPr>
            <p:blipFill>
              <a:blip r:embed="rId145"/>
              <a:stretch>
                <a:fillRect/>
              </a:stretch>
            </p:blipFill>
            <p:spPr>
              <a:xfrm>
                <a:off x="5771542" y="4023299"/>
                <a:ext cx="115920" cy="36756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247" name="Ink 246">
                <a:extLst>
                  <a:ext uri="{FF2B5EF4-FFF2-40B4-BE49-F238E27FC236}">
                    <a16:creationId xmlns:a16="http://schemas.microsoft.com/office/drawing/2014/main" id="{9FC7C7DE-B483-459E-9F39-DA217514419F}"/>
                  </a:ext>
                </a:extLst>
              </p14:cNvPr>
              <p14:cNvContentPartPr/>
              <p14:nvPr/>
            </p14:nvContentPartPr>
            <p14:xfrm>
              <a:off x="5935702" y="4129499"/>
              <a:ext cx="80640" cy="203400"/>
            </p14:xfrm>
          </p:contentPart>
        </mc:Choice>
        <mc:Fallback>
          <p:pic>
            <p:nvPicPr>
              <p:cNvPr id="247" name="Ink 246">
                <a:extLst>
                  <a:ext uri="{FF2B5EF4-FFF2-40B4-BE49-F238E27FC236}">
                    <a16:creationId xmlns:a16="http://schemas.microsoft.com/office/drawing/2014/main" id="{9FC7C7DE-B483-459E-9F39-DA217514419F}"/>
                  </a:ext>
                </a:extLst>
              </p:cNvPr>
              <p:cNvPicPr/>
              <p:nvPr/>
            </p:nvPicPr>
            <p:blipFill>
              <a:blip r:embed="rId147"/>
              <a:stretch>
                <a:fillRect/>
              </a:stretch>
            </p:blipFill>
            <p:spPr>
              <a:xfrm>
                <a:off x="5926702" y="4120499"/>
                <a:ext cx="9828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248" name="Ink 247">
                <a:extLst>
                  <a:ext uri="{FF2B5EF4-FFF2-40B4-BE49-F238E27FC236}">
                    <a16:creationId xmlns:a16="http://schemas.microsoft.com/office/drawing/2014/main" id="{61DF3069-AD80-4F01-82DA-1DE0EC4A4E33}"/>
                  </a:ext>
                </a:extLst>
              </p14:cNvPr>
              <p14:cNvContentPartPr/>
              <p14:nvPr/>
            </p14:nvContentPartPr>
            <p14:xfrm>
              <a:off x="6087982" y="4306979"/>
              <a:ext cx="99360" cy="70920"/>
            </p14:xfrm>
          </p:contentPart>
        </mc:Choice>
        <mc:Fallback>
          <p:pic>
            <p:nvPicPr>
              <p:cNvPr id="248" name="Ink 247">
                <a:extLst>
                  <a:ext uri="{FF2B5EF4-FFF2-40B4-BE49-F238E27FC236}">
                    <a16:creationId xmlns:a16="http://schemas.microsoft.com/office/drawing/2014/main" id="{61DF3069-AD80-4F01-82DA-1DE0EC4A4E33}"/>
                  </a:ext>
                </a:extLst>
              </p:cNvPr>
              <p:cNvPicPr/>
              <p:nvPr/>
            </p:nvPicPr>
            <p:blipFill>
              <a:blip r:embed="rId149"/>
              <a:stretch>
                <a:fillRect/>
              </a:stretch>
            </p:blipFill>
            <p:spPr>
              <a:xfrm>
                <a:off x="6079342" y="4297979"/>
                <a:ext cx="11700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249" name="Ink 248">
                <a:extLst>
                  <a:ext uri="{FF2B5EF4-FFF2-40B4-BE49-F238E27FC236}">
                    <a16:creationId xmlns:a16="http://schemas.microsoft.com/office/drawing/2014/main" id="{6AE45569-2825-433A-932B-DFB5BAC8A55F}"/>
                  </a:ext>
                </a:extLst>
              </p14:cNvPr>
              <p14:cNvContentPartPr/>
              <p14:nvPr/>
            </p14:nvContentPartPr>
            <p14:xfrm>
              <a:off x="6267622" y="4229219"/>
              <a:ext cx="360" cy="360"/>
            </p14:xfrm>
          </p:contentPart>
        </mc:Choice>
        <mc:Fallback>
          <p:pic>
            <p:nvPicPr>
              <p:cNvPr id="249" name="Ink 248">
                <a:extLst>
                  <a:ext uri="{FF2B5EF4-FFF2-40B4-BE49-F238E27FC236}">
                    <a16:creationId xmlns:a16="http://schemas.microsoft.com/office/drawing/2014/main" id="{6AE45569-2825-433A-932B-DFB5BAC8A55F}"/>
                  </a:ext>
                </a:extLst>
              </p:cNvPr>
              <p:cNvPicPr/>
              <p:nvPr/>
            </p:nvPicPr>
            <p:blipFill>
              <a:blip r:embed="rId117"/>
              <a:stretch>
                <a:fillRect/>
              </a:stretch>
            </p:blipFill>
            <p:spPr>
              <a:xfrm>
                <a:off x="6258622" y="4220579"/>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253" name="Ink 252">
                <a:extLst>
                  <a:ext uri="{FF2B5EF4-FFF2-40B4-BE49-F238E27FC236}">
                    <a16:creationId xmlns:a16="http://schemas.microsoft.com/office/drawing/2014/main" id="{2794398A-2829-4167-A877-323DD1C5291C}"/>
                  </a:ext>
                </a:extLst>
              </p14:cNvPr>
              <p14:cNvContentPartPr/>
              <p14:nvPr/>
            </p14:nvContentPartPr>
            <p14:xfrm>
              <a:off x="6733822" y="4196819"/>
              <a:ext cx="141840" cy="5400"/>
            </p14:xfrm>
          </p:contentPart>
        </mc:Choice>
        <mc:Fallback>
          <p:pic>
            <p:nvPicPr>
              <p:cNvPr id="253" name="Ink 252">
                <a:extLst>
                  <a:ext uri="{FF2B5EF4-FFF2-40B4-BE49-F238E27FC236}">
                    <a16:creationId xmlns:a16="http://schemas.microsoft.com/office/drawing/2014/main" id="{2794398A-2829-4167-A877-323DD1C5291C}"/>
                  </a:ext>
                </a:extLst>
              </p:cNvPr>
              <p:cNvPicPr/>
              <p:nvPr/>
            </p:nvPicPr>
            <p:blipFill>
              <a:blip r:embed="rId152"/>
              <a:stretch>
                <a:fillRect/>
              </a:stretch>
            </p:blipFill>
            <p:spPr>
              <a:xfrm>
                <a:off x="6725182" y="4188179"/>
                <a:ext cx="15948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257" name="Ink 256">
                <a:extLst>
                  <a:ext uri="{FF2B5EF4-FFF2-40B4-BE49-F238E27FC236}">
                    <a16:creationId xmlns:a16="http://schemas.microsoft.com/office/drawing/2014/main" id="{918AF90C-D591-4AC9-AEDE-AF3CB2E15AC6}"/>
                  </a:ext>
                </a:extLst>
              </p14:cNvPr>
              <p14:cNvContentPartPr/>
              <p14:nvPr/>
            </p14:nvContentPartPr>
            <p14:xfrm>
              <a:off x="7407742" y="4047419"/>
              <a:ext cx="71640" cy="279720"/>
            </p14:xfrm>
          </p:contentPart>
        </mc:Choice>
        <mc:Fallback>
          <p:pic>
            <p:nvPicPr>
              <p:cNvPr id="257" name="Ink 256">
                <a:extLst>
                  <a:ext uri="{FF2B5EF4-FFF2-40B4-BE49-F238E27FC236}">
                    <a16:creationId xmlns:a16="http://schemas.microsoft.com/office/drawing/2014/main" id="{918AF90C-D591-4AC9-AEDE-AF3CB2E15AC6}"/>
                  </a:ext>
                </a:extLst>
              </p:cNvPr>
              <p:cNvPicPr/>
              <p:nvPr/>
            </p:nvPicPr>
            <p:blipFill>
              <a:blip r:embed="rId154"/>
              <a:stretch>
                <a:fillRect/>
              </a:stretch>
            </p:blipFill>
            <p:spPr>
              <a:xfrm>
                <a:off x="7398742" y="4038779"/>
                <a:ext cx="89280" cy="29736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258" name="Ink 257">
                <a:extLst>
                  <a:ext uri="{FF2B5EF4-FFF2-40B4-BE49-F238E27FC236}">
                    <a16:creationId xmlns:a16="http://schemas.microsoft.com/office/drawing/2014/main" id="{28489B00-C43A-4AB1-B5AD-EFF762ABD4E9}"/>
                  </a:ext>
                </a:extLst>
              </p14:cNvPr>
              <p14:cNvContentPartPr/>
              <p14:nvPr/>
            </p14:nvContentPartPr>
            <p14:xfrm>
              <a:off x="7536262" y="3976499"/>
              <a:ext cx="134280" cy="97200"/>
            </p14:xfrm>
          </p:contentPart>
        </mc:Choice>
        <mc:Fallback>
          <p:pic>
            <p:nvPicPr>
              <p:cNvPr id="258" name="Ink 257">
                <a:extLst>
                  <a:ext uri="{FF2B5EF4-FFF2-40B4-BE49-F238E27FC236}">
                    <a16:creationId xmlns:a16="http://schemas.microsoft.com/office/drawing/2014/main" id="{28489B00-C43A-4AB1-B5AD-EFF762ABD4E9}"/>
                  </a:ext>
                </a:extLst>
              </p:cNvPr>
              <p:cNvPicPr/>
              <p:nvPr/>
            </p:nvPicPr>
            <p:blipFill>
              <a:blip r:embed="rId156"/>
              <a:stretch>
                <a:fillRect/>
              </a:stretch>
            </p:blipFill>
            <p:spPr>
              <a:xfrm>
                <a:off x="7527262" y="3967499"/>
                <a:ext cx="15192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259" name="Ink 258">
                <a:extLst>
                  <a:ext uri="{FF2B5EF4-FFF2-40B4-BE49-F238E27FC236}">
                    <a16:creationId xmlns:a16="http://schemas.microsoft.com/office/drawing/2014/main" id="{457C153B-DBD8-4198-9C8D-6EF9521FBA17}"/>
                  </a:ext>
                </a:extLst>
              </p14:cNvPr>
              <p14:cNvContentPartPr/>
              <p14:nvPr/>
            </p14:nvContentPartPr>
            <p14:xfrm>
              <a:off x="6987262" y="4119059"/>
              <a:ext cx="336240" cy="183960"/>
            </p14:xfrm>
          </p:contentPart>
        </mc:Choice>
        <mc:Fallback>
          <p:pic>
            <p:nvPicPr>
              <p:cNvPr id="259" name="Ink 258">
                <a:extLst>
                  <a:ext uri="{FF2B5EF4-FFF2-40B4-BE49-F238E27FC236}">
                    <a16:creationId xmlns:a16="http://schemas.microsoft.com/office/drawing/2014/main" id="{457C153B-DBD8-4198-9C8D-6EF9521FBA17}"/>
                  </a:ext>
                </a:extLst>
              </p:cNvPr>
              <p:cNvPicPr/>
              <p:nvPr/>
            </p:nvPicPr>
            <p:blipFill>
              <a:blip r:embed="rId158"/>
              <a:stretch>
                <a:fillRect/>
              </a:stretch>
            </p:blipFill>
            <p:spPr>
              <a:xfrm>
                <a:off x="6978272" y="4110419"/>
                <a:ext cx="353861"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260" name="Ink 259">
                <a:extLst>
                  <a:ext uri="{FF2B5EF4-FFF2-40B4-BE49-F238E27FC236}">
                    <a16:creationId xmlns:a16="http://schemas.microsoft.com/office/drawing/2014/main" id="{871C942F-76D7-48F6-BD60-F194C3231E26}"/>
                  </a:ext>
                </a:extLst>
              </p14:cNvPr>
              <p14:cNvContentPartPr/>
              <p14:nvPr/>
            </p14:nvContentPartPr>
            <p14:xfrm>
              <a:off x="6355102" y="4120139"/>
              <a:ext cx="276840" cy="228960"/>
            </p14:xfrm>
          </p:contentPart>
        </mc:Choice>
        <mc:Fallback>
          <p:pic>
            <p:nvPicPr>
              <p:cNvPr id="260" name="Ink 259">
                <a:extLst>
                  <a:ext uri="{FF2B5EF4-FFF2-40B4-BE49-F238E27FC236}">
                    <a16:creationId xmlns:a16="http://schemas.microsoft.com/office/drawing/2014/main" id="{871C942F-76D7-48F6-BD60-F194C3231E26}"/>
                  </a:ext>
                </a:extLst>
              </p:cNvPr>
              <p:cNvPicPr/>
              <p:nvPr/>
            </p:nvPicPr>
            <p:blipFill>
              <a:blip r:embed="rId160"/>
              <a:stretch>
                <a:fillRect/>
              </a:stretch>
            </p:blipFill>
            <p:spPr>
              <a:xfrm>
                <a:off x="6346462" y="4111153"/>
                <a:ext cx="294480" cy="246572"/>
              </a:xfrm>
              <a:prstGeom prst="rect">
                <a:avLst/>
              </a:prstGeom>
            </p:spPr>
          </p:pic>
        </mc:Fallback>
      </mc:AlternateContent>
    </p:spTree>
    <p:extLst>
      <p:ext uri="{BB962C8B-B14F-4D97-AF65-F5344CB8AC3E}">
        <p14:creationId xmlns:p14="http://schemas.microsoft.com/office/powerpoint/2010/main" val="52305785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E189-933A-C241-BA7A-032E5B398E84}"/>
              </a:ext>
            </a:extLst>
          </p:cNvPr>
          <p:cNvSpPr>
            <a:spLocks noGrp="1"/>
          </p:cNvSpPr>
          <p:nvPr>
            <p:ph type="title"/>
          </p:nvPr>
        </p:nvSpPr>
        <p:spPr/>
        <p:txBody>
          <a:bodyPr/>
          <a:lstStyle/>
          <a:p>
            <a:r>
              <a:rPr lang="en-US" dirty="0"/>
              <a:t>Coordinate Descent for Matrix Factorization</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7F134E59-B874-974F-861F-13BB4E14338F}"/>
                  </a:ext>
                </a:extLst>
              </p:cNvPr>
              <p:cNvSpPr>
                <a:spLocks noGrp="1"/>
              </p:cNvSpPr>
              <p:nvPr>
                <p:ph type="body" idx="1"/>
              </p:nvPr>
            </p:nvSpPr>
            <p:spPr>
              <a:xfrm>
                <a:off x="3090625" y="171463"/>
                <a:ext cx="5596200" cy="3981000"/>
              </a:xfrm>
            </p:spPr>
            <p:txBody>
              <a:bodyPr/>
              <a:lstStyle/>
              <a:p>
                <a:pPr marL="139700" indent="0">
                  <a:buNone/>
                </a:pPr>
                <a:r>
                  <a:rPr lang="en-US" dirty="0"/>
                  <a:t>Holding movies fixed, we can solve for each user separately! </a:t>
                </a:r>
              </a:p>
              <a:p>
                <a:pPr marL="139700" indent="0">
                  <a:buNone/>
                </a:pPr>
                <a:r>
                  <a:rPr lang="en-US" dirty="0"/>
                  <a:t>For each user </a:t>
                </a:r>
                <a14:m>
                  <m:oMath xmlns:m="http://schemas.openxmlformats.org/officeDocument/2006/math">
                    <m:r>
                      <a:rPr lang="en-US" b="0" i="1" smtClean="0">
                        <a:latin typeface="Cambria Math" panose="02040503050406030204" pitchFamily="18" charset="0"/>
                      </a:rPr>
                      <m:t>𝑢</m:t>
                    </m:r>
                  </m:oMath>
                </a14:m>
                <a:r>
                  <a:rPr lang="en-US" b="0" dirty="0"/>
                  <a:t> </a:t>
                </a: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e>
                        <m:sub>
                          <m:r>
                            <a:rPr lang="en-US" b="0" i="1" smtClean="0">
                              <a:latin typeface="Cambria Math" panose="02040503050406030204" pitchFamily="18" charset="0"/>
                            </a:rPr>
                            <m:t>𝑢</m:t>
                          </m:r>
                        </m:sub>
                      </m:sSub>
                      <m:r>
                        <a:rPr lang="en-US" b="0" i="1" smtClean="0">
                          <a:latin typeface="Cambria Math" panose="02040503050406030204" pitchFamily="18" charset="0"/>
                        </a:rPr>
                        <m:t>= </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b="0"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𝑢</m:t>
                                  </m:r>
                                </m:sub>
                              </m:sSub>
                            </m:lim>
                          </m:limLow>
                        </m:fName>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𝑢</m:t>
                                  </m:r>
                                </m:sub>
                              </m:sSub>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𝑣</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𝑢𝑣</m:t>
                                          </m:r>
                                        </m:sub>
                                      </m:sSub>
                                    </m:e>
                                  </m:d>
                                </m:e>
                                <m:sup>
                                  <m:r>
                                    <a:rPr lang="en-US" i="1">
                                      <a:latin typeface="Cambria Math" panose="02040503050406030204" pitchFamily="18" charset="0"/>
                                    </a:rPr>
                                    <m:t>2</m:t>
                                  </m:r>
                                </m:sup>
                              </m:sSup>
                            </m:e>
                          </m:nary>
                        </m:e>
                      </m:func>
                    </m:oMath>
                  </m:oMathPara>
                </a14:m>
                <a:endParaRPr lang="en-US" b="0" dirty="0"/>
              </a:p>
              <a:p>
                <a:pPr marL="139700" indent="0">
                  <a:buNone/>
                </a:pPr>
                <a:endParaRPr lang="en-US" dirty="0"/>
              </a:p>
              <a:p>
                <a:pPr marL="139700" indent="0">
                  <a:buNone/>
                </a:pPr>
                <a:r>
                  <a:rPr lang="en-US" dirty="0"/>
                  <a:t>Second key insight:</a:t>
                </a:r>
              </a:p>
              <a:p>
                <a:pPr marL="139700" indent="0">
                  <a:buNone/>
                </a:pPr>
                <a:r>
                  <a:rPr lang="en-US" dirty="0"/>
                  <a:t>Looks like linear regression!</a:t>
                </a:r>
              </a:p>
              <a:p>
                <a:pPr marL="139700" indent="0">
                  <a:buNone/>
                </a:pPr>
                <a:endParaRPr lang="en-US" dirty="0"/>
              </a:p>
              <a:p>
                <a:pPr marL="139700" indent="0">
                  <a:buNone/>
                </a:pPr>
                <a:endParaRPr lang="en-US" dirty="0"/>
              </a:p>
            </p:txBody>
          </p:sp>
        </mc:Choice>
        <mc:Fallback>
          <p:sp>
            <p:nvSpPr>
              <p:cNvPr id="3" name="Text Placeholder 2">
                <a:extLst>
                  <a:ext uri="{FF2B5EF4-FFF2-40B4-BE49-F238E27FC236}">
                    <a16:creationId xmlns:a16="http://schemas.microsoft.com/office/drawing/2014/main" id="{7F134E59-B874-974F-861F-13BB4E14338F}"/>
                  </a:ext>
                </a:extLst>
              </p:cNvPr>
              <p:cNvSpPr>
                <a:spLocks noGrp="1" noRot="1" noChangeAspect="1" noMove="1" noResize="1" noEditPoints="1" noAdjustHandles="1" noChangeArrowheads="1" noChangeShapeType="1" noTextEdit="1"/>
              </p:cNvSpPr>
              <p:nvPr>
                <p:ph type="body" idx="1"/>
              </p:nvPr>
            </p:nvSpPr>
            <p:spPr>
              <a:xfrm>
                <a:off x="3090625" y="171463"/>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3D2C183-6E37-F34A-B0AA-6824B1A90F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6A211457-BBF0-490F-A5F0-B1E331CE9EE4}"/>
                  </a:ext>
                </a:extLst>
              </p14:cNvPr>
              <p14:cNvContentPartPr/>
              <p14:nvPr/>
            </p14:nvContentPartPr>
            <p14:xfrm>
              <a:off x="5903302" y="1404659"/>
              <a:ext cx="190800" cy="329760"/>
            </p14:xfrm>
          </p:contentPart>
        </mc:Choice>
        <mc:Fallback>
          <p:pic>
            <p:nvPicPr>
              <p:cNvPr id="9" name="Ink 8">
                <a:extLst>
                  <a:ext uri="{FF2B5EF4-FFF2-40B4-BE49-F238E27FC236}">
                    <a16:creationId xmlns:a16="http://schemas.microsoft.com/office/drawing/2014/main" id="{6A211457-BBF0-490F-A5F0-B1E331CE9EE4}"/>
                  </a:ext>
                </a:extLst>
              </p:cNvPr>
              <p:cNvPicPr/>
              <p:nvPr/>
            </p:nvPicPr>
            <p:blipFill>
              <a:blip r:embed="rId5"/>
              <a:stretch>
                <a:fillRect/>
              </a:stretch>
            </p:blipFill>
            <p:spPr>
              <a:xfrm>
                <a:off x="5894302" y="1395659"/>
                <a:ext cx="208440" cy="347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1" name="Ink 20">
                <a:extLst>
                  <a:ext uri="{FF2B5EF4-FFF2-40B4-BE49-F238E27FC236}">
                    <a16:creationId xmlns:a16="http://schemas.microsoft.com/office/drawing/2014/main" id="{BB9481AA-0A63-4026-8822-A9E0F3997D91}"/>
                  </a:ext>
                </a:extLst>
              </p14:cNvPr>
              <p14:cNvContentPartPr/>
              <p14:nvPr/>
            </p14:nvContentPartPr>
            <p14:xfrm>
              <a:off x="6307222" y="1419779"/>
              <a:ext cx="280800" cy="284400"/>
            </p14:xfrm>
          </p:contentPart>
        </mc:Choice>
        <mc:Fallback>
          <p:pic>
            <p:nvPicPr>
              <p:cNvPr id="21" name="Ink 20">
                <a:extLst>
                  <a:ext uri="{FF2B5EF4-FFF2-40B4-BE49-F238E27FC236}">
                    <a16:creationId xmlns:a16="http://schemas.microsoft.com/office/drawing/2014/main" id="{BB9481AA-0A63-4026-8822-A9E0F3997D91}"/>
                  </a:ext>
                </a:extLst>
              </p:cNvPr>
              <p:cNvPicPr/>
              <p:nvPr/>
            </p:nvPicPr>
            <p:blipFill>
              <a:blip r:embed="rId7"/>
              <a:stretch>
                <a:fillRect/>
              </a:stretch>
            </p:blipFill>
            <p:spPr>
              <a:xfrm>
                <a:off x="6298571" y="1411139"/>
                <a:ext cx="298463"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2" name="Ink 21">
                <a:extLst>
                  <a:ext uri="{FF2B5EF4-FFF2-40B4-BE49-F238E27FC236}">
                    <a16:creationId xmlns:a16="http://schemas.microsoft.com/office/drawing/2014/main" id="{5F062A98-4103-4766-B5C4-3AA1540E1D63}"/>
                  </a:ext>
                </a:extLst>
              </p14:cNvPr>
              <p14:cNvContentPartPr/>
              <p14:nvPr/>
            </p14:nvContentPartPr>
            <p14:xfrm>
              <a:off x="5366542" y="1782299"/>
              <a:ext cx="965160" cy="220680"/>
            </p14:xfrm>
          </p:contentPart>
        </mc:Choice>
        <mc:Fallback>
          <p:pic>
            <p:nvPicPr>
              <p:cNvPr id="22" name="Ink 21">
                <a:extLst>
                  <a:ext uri="{FF2B5EF4-FFF2-40B4-BE49-F238E27FC236}">
                    <a16:creationId xmlns:a16="http://schemas.microsoft.com/office/drawing/2014/main" id="{5F062A98-4103-4766-B5C4-3AA1540E1D63}"/>
                  </a:ext>
                </a:extLst>
              </p:cNvPr>
              <p:cNvPicPr/>
              <p:nvPr/>
            </p:nvPicPr>
            <p:blipFill>
              <a:blip r:embed="rId9"/>
              <a:stretch>
                <a:fillRect/>
              </a:stretch>
            </p:blipFill>
            <p:spPr>
              <a:xfrm>
                <a:off x="5357542" y="1773645"/>
                <a:ext cx="982800" cy="238349"/>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6" name="Ink 25">
                <a:extLst>
                  <a:ext uri="{FF2B5EF4-FFF2-40B4-BE49-F238E27FC236}">
                    <a16:creationId xmlns:a16="http://schemas.microsoft.com/office/drawing/2014/main" id="{4533FBB2-E31A-4D3F-AEC7-2DE94ADAEF88}"/>
                  </a:ext>
                </a:extLst>
              </p14:cNvPr>
              <p14:cNvContentPartPr/>
              <p14:nvPr/>
            </p14:nvContentPartPr>
            <p14:xfrm>
              <a:off x="6853702" y="1656299"/>
              <a:ext cx="15120" cy="7200"/>
            </p14:xfrm>
          </p:contentPart>
        </mc:Choice>
        <mc:Fallback>
          <p:pic>
            <p:nvPicPr>
              <p:cNvPr id="26" name="Ink 25">
                <a:extLst>
                  <a:ext uri="{FF2B5EF4-FFF2-40B4-BE49-F238E27FC236}">
                    <a16:creationId xmlns:a16="http://schemas.microsoft.com/office/drawing/2014/main" id="{4533FBB2-E31A-4D3F-AEC7-2DE94ADAEF88}"/>
                  </a:ext>
                </a:extLst>
              </p:cNvPr>
              <p:cNvPicPr/>
              <p:nvPr/>
            </p:nvPicPr>
            <p:blipFill>
              <a:blip r:embed="rId11"/>
              <a:stretch>
                <a:fillRect/>
              </a:stretch>
            </p:blipFill>
            <p:spPr>
              <a:xfrm>
                <a:off x="6844702" y="1647659"/>
                <a:ext cx="3276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6" name="Ink 35">
                <a:extLst>
                  <a:ext uri="{FF2B5EF4-FFF2-40B4-BE49-F238E27FC236}">
                    <a16:creationId xmlns:a16="http://schemas.microsoft.com/office/drawing/2014/main" id="{5DC6930E-6751-491A-A2A1-7F26739E37DD}"/>
                  </a:ext>
                </a:extLst>
              </p14:cNvPr>
              <p14:cNvContentPartPr/>
              <p14:nvPr/>
            </p14:nvContentPartPr>
            <p14:xfrm>
              <a:off x="7314502" y="1591139"/>
              <a:ext cx="81000" cy="38160"/>
            </p14:xfrm>
          </p:contentPart>
        </mc:Choice>
        <mc:Fallback>
          <p:pic>
            <p:nvPicPr>
              <p:cNvPr id="36" name="Ink 35">
                <a:extLst>
                  <a:ext uri="{FF2B5EF4-FFF2-40B4-BE49-F238E27FC236}">
                    <a16:creationId xmlns:a16="http://schemas.microsoft.com/office/drawing/2014/main" id="{5DC6930E-6751-491A-A2A1-7F26739E37DD}"/>
                  </a:ext>
                </a:extLst>
              </p:cNvPr>
              <p:cNvPicPr/>
              <p:nvPr/>
            </p:nvPicPr>
            <p:blipFill>
              <a:blip r:embed="rId13"/>
              <a:stretch>
                <a:fillRect/>
              </a:stretch>
            </p:blipFill>
            <p:spPr>
              <a:xfrm>
                <a:off x="7305823" y="1582499"/>
                <a:ext cx="98719"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7" name="Ink 36">
                <a:extLst>
                  <a:ext uri="{FF2B5EF4-FFF2-40B4-BE49-F238E27FC236}">
                    <a16:creationId xmlns:a16="http://schemas.microsoft.com/office/drawing/2014/main" id="{827FA355-A206-4E0D-A25C-63D848EDECE5}"/>
                  </a:ext>
                </a:extLst>
              </p14:cNvPr>
              <p14:cNvContentPartPr/>
              <p14:nvPr/>
            </p14:nvContentPartPr>
            <p14:xfrm>
              <a:off x="7014982" y="1612739"/>
              <a:ext cx="252000" cy="228960"/>
            </p14:xfrm>
          </p:contentPart>
        </mc:Choice>
        <mc:Fallback>
          <p:pic>
            <p:nvPicPr>
              <p:cNvPr id="37" name="Ink 36">
                <a:extLst>
                  <a:ext uri="{FF2B5EF4-FFF2-40B4-BE49-F238E27FC236}">
                    <a16:creationId xmlns:a16="http://schemas.microsoft.com/office/drawing/2014/main" id="{827FA355-A206-4E0D-A25C-63D848EDECE5}"/>
                  </a:ext>
                </a:extLst>
              </p:cNvPr>
              <p:cNvPicPr/>
              <p:nvPr/>
            </p:nvPicPr>
            <p:blipFill>
              <a:blip r:embed="rId15"/>
              <a:stretch>
                <a:fillRect/>
              </a:stretch>
            </p:blipFill>
            <p:spPr>
              <a:xfrm>
                <a:off x="7006342" y="1603739"/>
                <a:ext cx="269640" cy="2466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8" name="Ink 37">
                <a:extLst>
                  <a:ext uri="{FF2B5EF4-FFF2-40B4-BE49-F238E27FC236}">
                    <a16:creationId xmlns:a16="http://schemas.microsoft.com/office/drawing/2014/main" id="{AEDE3DC9-50F3-45EB-BD9A-961B2266F992}"/>
                  </a:ext>
                </a:extLst>
              </p14:cNvPr>
              <p14:cNvContentPartPr/>
              <p14:nvPr/>
            </p14:nvContentPartPr>
            <p14:xfrm>
              <a:off x="6845062" y="1689779"/>
              <a:ext cx="111240" cy="77040"/>
            </p14:xfrm>
          </p:contentPart>
        </mc:Choice>
        <mc:Fallback>
          <p:pic>
            <p:nvPicPr>
              <p:cNvPr id="38" name="Ink 37">
                <a:extLst>
                  <a:ext uri="{FF2B5EF4-FFF2-40B4-BE49-F238E27FC236}">
                    <a16:creationId xmlns:a16="http://schemas.microsoft.com/office/drawing/2014/main" id="{AEDE3DC9-50F3-45EB-BD9A-961B2266F992}"/>
                  </a:ext>
                </a:extLst>
              </p:cNvPr>
              <p:cNvPicPr/>
              <p:nvPr/>
            </p:nvPicPr>
            <p:blipFill>
              <a:blip r:embed="rId17"/>
              <a:stretch>
                <a:fillRect/>
              </a:stretch>
            </p:blipFill>
            <p:spPr>
              <a:xfrm>
                <a:off x="6836394" y="1680779"/>
                <a:ext cx="128937"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9" name="Ink 38">
                <a:extLst>
                  <a:ext uri="{FF2B5EF4-FFF2-40B4-BE49-F238E27FC236}">
                    <a16:creationId xmlns:a16="http://schemas.microsoft.com/office/drawing/2014/main" id="{0A4A139E-C8B5-406F-A414-4843E5957769}"/>
                  </a:ext>
                </a:extLst>
              </p14:cNvPr>
              <p14:cNvContentPartPr/>
              <p14:nvPr/>
            </p14:nvContentPartPr>
            <p14:xfrm>
              <a:off x="6735982" y="1610219"/>
              <a:ext cx="66240" cy="52200"/>
            </p14:xfrm>
          </p:contentPart>
        </mc:Choice>
        <mc:Fallback>
          <p:pic>
            <p:nvPicPr>
              <p:cNvPr id="39" name="Ink 38">
                <a:extLst>
                  <a:ext uri="{FF2B5EF4-FFF2-40B4-BE49-F238E27FC236}">
                    <a16:creationId xmlns:a16="http://schemas.microsoft.com/office/drawing/2014/main" id="{0A4A139E-C8B5-406F-A414-4843E5957769}"/>
                  </a:ext>
                </a:extLst>
              </p:cNvPr>
              <p:cNvPicPr/>
              <p:nvPr/>
            </p:nvPicPr>
            <p:blipFill>
              <a:blip r:embed="rId19"/>
              <a:stretch>
                <a:fillRect/>
              </a:stretch>
            </p:blipFill>
            <p:spPr>
              <a:xfrm>
                <a:off x="6727031" y="1601519"/>
                <a:ext cx="83785" cy="69963"/>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0" name="Ink 39">
                <a:extLst>
                  <a:ext uri="{FF2B5EF4-FFF2-40B4-BE49-F238E27FC236}">
                    <a16:creationId xmlns:a16="http://schemas.microsoft.com/office/drawing/2014/main" id="{DDFC2590-1AD6-4CF7-AF47-1332036EF9B9}"/>
                  </a:ext>
                </a:extLst>
              </p14:cNvPr>
              <p14:cNvContentPartPr/>
              <p14:nvPr/>
            </p14:nvContentPartPr>
            <p14:xfrm>
              <a:off x="7454902" y="1585379"/>
              <a:ext cx="42480" cy="182880"/>
            </p14:xfrm>
          </p:contentPart>
        </mc:Choice>
        <mc:Fallback>
          <p:pic>
            <p:nvPicPr>
              <p:cNvPr id="40" name="Ink 39">
                <a:extLst>
                  <a:ext uri="{FF2B5EF4-FFF2-40B4-BE49-F238E27FC236}">
                    <a16:creationId xmlns:a16="http://schemas.microsoft.com/office/drawing/2014/main" id="{DDFC2590-1AD6-4CF7-AF47-1332036EF9B9}"/>
                  </a:ext>
                </a:extLst>
              </p:cNvPr>
              <p:cNvPicPr/>
              <p:nvPr/>
            </p:nvPicPr>
            <p:blipFill>
              <a:blip r:embed="rId21"/>
              <a:stretch>
                <a:fillRect/>
              </a:stretch>
            </p:blipFill>
            <p:spPr>
              <a:xfrm>
                <a:off x="7446262" y="1576379"/>
                <a:ext cx="6012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7" name="Ink 46">
                <a:extLst>
                  <a:ext uri="{FF2B5EF4-FFF2-40B4-BE49-F238E27FC236}">
                    <a16:creationId xmlns:a16="http://schemas.microsoft.com/office/drawing/2014/main" id="{88F1152B-37EB-42A5-8603-056F02F04A1F}"/>
                  </a:ext>
                </a:extLst>
              </p14:cNvPr>
              <p14:cNvContentPartPr/>
              <p14:nvPr/>
            </p14:nvContentPartPr>
            <p14:xfrm>
              <a:off x="7948822" y="1564139"/>
              <a:ext cx="93240" cy="144000"/>
            </p14:xfrm>
          </p:contentPart>
        </mc:Choice>
        <mc:Fallback>
          <p:pic>
            <p:nvPicPr>
              <p:cNvPr id="47" name="Ink 46">
                <a:extLst>
                  <a:ext uri="{FF2B5EF4-FFF2-40B4-BE49-F238E27FC236}">
                    <a16:creationId xmlns:a16="http://schemas.microsoft.com/office/drawing/2014/main" id="{88F1152B-37EB-42A5-8603-056F02F04A1F}"/>
                  </a:ext>
                </a:extLst>
              </p:cNvPr>
              <p:cNvPicPr/>
              <p:nvPr/>
            </p:nvPicPr>
            <p:blipFill>
              <a:blip r:embed="rId23"/>
              <a:stretch>
                <a:fillRect/>
              </a:stretch>
            </p:blipFill>
            <p:spPr>
              <a:xfrm>
                <a:off x="7939822" y="1555499"/>
                <a:ext cx="11088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8" name="Ink 47">
                <a:extLst>
                  <a:ext uri="{FF2B5EF4-FFF2-40B4-BE49-F238E27FC236}">
                    <a16:creationId xmlns:a16="http://schemas.microsoft.com/office/drawing/2014/main" id="{5E9A7A3D-AFCF-459A-8B6F-2EE97162B594}"/>
                  </a:ext>
                </a:extLst>
              </p14:cNvPr>
              <p14:cNvContentPartPr/>
              <p14:nvPr/>
            </p14:nvContentPartPr>
            <p14:xfrm>
              <a:off x="8097142" y="1533539"/>
              <a:ext cx="50400" cy="197280"/>
            </p14:xfrm>
          </p:contentPart>
        </mc:Choice>
        <mc:Fallback>
          <p:pic>
            <p:nvPicPr>
              <p:cNvPr id="48" name="Ink 47">
                <a:extLst>
                  <a:ext uri="{FF2B5EF4-FFF2-40B4-BE49-F238E27FC236}">
                    <a16:creationId xmlns:a16="http://schemas.microsoft.com/office/drawing/2014/main" id="{5E9A7A3D-AFCF-459A-8B6F-2EE97162B594}"/>
                  </a:ext>
                </a:extLst>
              </p:cNvPr>
              <p:cNvPicPr/>
              <p:nvPr/>
            </p:nvPicPr>
            <p:blipFill>
              <a:blip r:embed="rId25"/>
              <a:stretch>
                <a:fillRect/>
              </a:stretch>
            </p:blipFill>
            <p:spPr>
              <a:xfrm>
                <a:off x="8088502" y="1524899"/>
                <a:ext cx="6804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9" name="Ink 48">
                <a:extLst>
                  <a:ext uri="{FF2B5EF4-FFF2-40B4-BE49-F238E27FC236}">
                    <a16:creationId xmlns:a16="http://schemas.microsoft.com/office/drawing/2014/main" id="{58147F0C-0380-4694-804F-0727E2ACD84F}"/>
                  </a:ext>
                </a:extLst>
              </p14:cNvPr>
              <p14:cNvContentPartPr/>
              <p14:nvPr/>
            </p14:nvContentPartPr>
            <p14:xfrm>
              <a:off x="7713022" y="1617059"/>
              <a:ext cx="186120" cy="110880"/>
            </p14:xfrm>
          </p:contentPart>
        </mc:Choice>
        <mc:Fallback>
          <p:pic>
            <p:nvPicPr>
              <p:cNvPr id="49" name="Ink 48">
                <a:extLst>
                  <a:ext uri="{FF2B5EF4-FFF2-40B4-BE49-F238E27FC236}">
                    <a16:creationId xmlns:a16="http://schemas.microsoft.com/office/drawing/2014/main" id="{58147F0C-0380-4694-804F-0727E2ACD84F}"/>
                  </a:ext>
                </a:extLst>
              </p:cNvPr>
              <p:cNvPicPr/>
              <p:nvPr/>
            </p:nvPicPr>
            <p:blipFill>
              <a:blip r:embed="rId27"/>
              <a:stretch>
                <a:fillRect/>
              </a:stretch>
            </p:blipFill>
            <p:spPr>
              <a:xfrm>
                <a:off x="7704039" y="1608447"/>
                <a:ext cx="203726" cy="128463"/>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50" name="Ink 49">
                <a:extLst>
                  <a:ext uri="{FF2B5EF4-FFF2-40B4-BE49-F238E27FC236}">
                    <a16:creationId xmlns:a16="http://schemas.microsoft.com/office/drawing/2014/main" id="{9BF6371C-CAD8-45B0-B945-A4F79D948B0C}"/>
                  </a:ext>
                </a:extLst>
              </p14:cNvPr>
              <p14:cNvContentPartPr/>
              <p14:nvPr/>
            </p14:nvContentPartPr>
            <p14:xfrm>
              <a:off x="7541302" y="1578539"/>
              <a:ext cx="118080" cy="156960"/>
            </p14:xfrm>
          </p:contentPart>
        </mc:Choice>
        <mc:Fallback>
          <p:pic>
            <p:nvPicPr>
              <p:cNvPr id="50" name="Ink 49">
                <a:extLst>
                  <a:ext uri="{FF2B5EF4-FFF2-40B4-BE49-F238E27FC236}">
                    <a16:creationId xmlns:a16="http://schemas.microsoft.com/office/drawing/2014/main" id="{9BF6371C-CAD8-45B0-B945-A4F79D948B0C}"/>
                  </a:ext>
                </a:extLst>
              </p:cNvPr>
              <p:cNvPicPr/>
              <p:nvPr/>
            </p:nvPicPr>
            <p:blipFill>
              <a:blip r:embed="rId29"/>
              <a:stretch>
                <a:fillRect/>
              </a:stretch>
            </p:blipFill>
            <p:spPr>
              <a:xfrm>
                <a:off x="7532662" y="1569539"/>
                <a:ext cx="13572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53" name="Ink 52">
                <a:extLst>
                  <a:ext uri="{FF2B5EF4-FFF2-40B4-BE49-F238E27FC236}">
                    <a16:creationId xmlns:a16="http://schemas.microsoft.com/office/drawing/2014/main" id="{A867E6FC-1B21-464F-8BEE-BB5808286DB7}"/>
                  </a:ext>
                </a:extLst>
              </p14:cNvPr>
              <p14:cNvContentPartPr/>
              <p14:nvPr/>
            </p14:nvContentPartPr>
            <p14:xfrm>
              <a:off x="6837862" y="861419"/>
              <a:ext cx="189360" cy="195120"/>
            </p14:xfrm>
          </p:contentPart>
        </mc:Choice>
        <mc:Fallback>
          <p:pic>
            <p:nvPicPr>
              <p:cNvPr id="53" name="Ink 52">
                <a:extLst>
                  <a:ext uri="{FF2B5EF4-FFF2-40B4-BE49-F238E27FC236}">
                    <a16:creationId xmlns:a16="http://schemas.microsoft.com/office/drawing/2014/main" id="{A867E6FC-1B21-464F-8BEE-BB5808286DB7}"/>
                  </a:ext>
                </a:extLst>
              </p:cNvPr>
              <p:cNvPicPr/>
              <p:nvPr/>
            </p:nvPicPr>
            <p:blipFill>
              <a:blip r:embed="rId31"/>
              <a:stretch>
                <a:fillRect/>
              </a:stretch>
            </p:blipFill>
            <p:spPr>
              <a:xfrm>
                <a:off x="6829222" y="852419"/>
                <a:ext cx="20700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63" name="Ink 62">
                <a:extLst>
                  <a:ext uri="{FF2B5EF4-FFF2-40B4-BE49-F238E27FC236}">
                    <a16:creationId xmlns:a16="http://schemas.microsoft.com/office/drawing/2014/main" id="{42BFF62B-94A1-417D-AE80-F1F00AA12666}"/>
                  </a:ext>
                </a:extLst>
              </p14:cNvPr>
              <p14:cNvContentPartPr/>
              <p14:nvPr/>
            </p14:nvContentPartPr>
            <p14:xfrm>
              <a:off x="7743262" y="711299"/>
              <a:ext cx="514800" cy="177120"/>
            </p14:xfrm>
          </p:contentPart>
        </mc:Choice>
        <mc:Fallback>
          <p:pic>
            <p:nvPicPr>
              <p:cNvPr id="63" name="Ink 62">
                <a:extLst>
                  <a:ext uri="{FF2B5EF4-FFF2-40B4-BE49-F238E27FC236}">
                    <a16:creationId xmlns:a16="http://schemas.microsoft.com/office/drawing/2014/main" id="{42BFF62B-94A1-417D-AE80-F1F00AA12666}"/>
                  </a:ext>
                </a:extLst>
              </p:cNvPr>
              <p:cNvPicPr/>
              <p:nvPr/>
            </p:nvPicPr>
            <p:blipFill>
              <a:blip r:embed="rId33"/>
              <a:stretch>
                <a:fillRect/>
              </a:stretch>
            </p:blipFill>
            <p:spPr>
              <a:xfrm>
                <a:off x="7734268" y="702281"/>
                <a:ext cx="532428" cy="194796"/>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64" name="Ink 63">
                <a:extLst>
                  <a:ext uri="{FF2B5EF4-FFF2-40B4-BE49-F238E27FC236}">
                    <a16:creationId xmlns:a16="http://schemas.microsoft.com/office/drawing/2014/main" id="{56B7A2E8-5395-478D-9391-6C213DCE3B36}"/>
                  </a:ext>
                </a:extLst>
              </p14:cNvPr>
              <p14:cNvContentPartPr/>
              <p14:nvPr/>
            </p14:nvContentPartPr>
            <p14:xfrm>
              <a:off x="7075822" y="728939"/>
              <a:ext cx="518040" cy="178920"/>
            </p14:xfrm>
          </p:contentPart>
        </mc:Choice>
        <mc:Fallback>
          <p:pic>
            <p:nvPicPr>
              <p:cNvPr id="64" name="Ink 63">
                <a:extLst>
                  <a:ext uri="{FF2B5EF4-FFF2-40B4-BE49-F238E27FC236}">
                    <a16:creationId xmlns:a16="http://schemas.microsoft.com/office/drawing/2014/main" id="{56B7A2E8-5395-478D-9391-6C213DCE3B36}"/>
                  </a:ext>
                </a:extLst>
              </p:cNvPr>
              <p:cNvPicPr/>
              <p:nvPr/>
            </p:nvPicPr>
            <p:blipFill>
              <a:blip r:embed="rId35"/>
              <a:stretch>
                <a:fillRect/>
              </a:stretch>
            </p:blipFill>
            <p:spPr>
              <a:xfrm>
                <a:off x="7066822" y="720299"/>
                <a:ext cx="53568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74" name="Ink 73">
                <a:extLst>
                  <a:ext uri="{FF2B5EF4-FFF2-40B4-BE49-F238E27FC236}">
                    <a16:creationId xmlns:a16="http://schemas.microsoft.com/office/drawing/2014/main" id="{B5470A70-543B-4913-A33F-B8B2CEB42655}"/>
                  </a:ext>
                </a:extLst>
              </p14:cNvPr>
              <p14:cNvContentPartPr/>
              <p14:nvPr/>
            </p14:nvContentPartPr>
            <p14:xfrm>
              <a:off x="3984502" y="2706059"/>
              <a:ext cx="758520" cy="510840"/>
            </p14:xfrm>
          </p:contentPart>
        </mc:Choice>
        <mc:Fallback>
          <p:pic>
            <p:nvPicPr>
              <p:cNvPr id="74" name="Ink 73">
                <a:extLst>
                  <a:ext uri="{FF2B5EF4-FFF2-40B4-BE49-F238E27FC236}">
                    <a16:creationId xmlns:a16="http://schemas.microsoft.com/office/drawing/2014/main" id="{B5470A70-543B-4913-A33F-B8B2CEB42655}"/>
                  </a:ext>
                </a:extLst>
              </p:cNvPr>
              <p:cNvPicPr/>
              <p:nvPr/>
            </p:nvPicPr>
            <p:blipFill>
              <a:blip r:embed="rId37"/>
              <a:stretch>
                <a:fillRect/>
              </a:stretch>
            </p:blipFill>
            <p:spPr>
              <a:xfrm>
                <a:off x="3975502" y="2697413"/>
                <a:ext cx="776160" cy="528492"/>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82" name="Ink 81">
                <a:extLst>
                  <a:ext uri="{FF2B5EF4-FFF2-40B4-BE49-F238E27FC236}">
                    <a16:creationId xmlns:a16="http://schemas.microsoft.com/office/drawing/2014/main" id="{1E6309F8-6C67-4206-A69B-F5537C0C6875}"/>
                  </a:ext>
                </a:extLst>
              </p14:cNvPr>
              <p14:cNvContentPartPr/>
              <p14:nvPr/>
            </p14:nvContentPartPr>
            <p14:xfrm>
              <a:off x="4952542" y="3139139"/>
              <a:ext cx="34200" cy="12240"/>
            </p14:xfrm>
          </p:contentPart>
        </mc:Choice>
        <mc:Fallback>
          <p:pic>
            <p:nvPicPr>
              <p:cNvPr id="82" name="Ink 81">
                <a:extLst>
                  <a:ext uri="{FF2B5EF4-FFF2-40B4-BE49-F238E27FC236}">
                    <a16:creationId xmlns:a16="http://schemas.microsoft.com/office/drawing/2014/main" id="{1E6309F8-6C67-4206-A69B-F5537C0C6875}"/>
                  </a:ext>
                </a:extLst>
              </p:cNvPr>
              <p:cNvPicPr/>
              <p:nvPr/>
            </p:nvPicPr>
            <p:blipFill>
              <a:blip r:embed="rId39"/>
              <a:stretch>
                <a:fillRect/>
              </a:stretch>
            </p:blipFill>
            <p:spPr>
              <a:xfrm>
                <a:off x="4943902" y="3130499"/>
                <a:ext cx="5184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84" name="Ink 83">
                <a:extLst>
                  <a:ext uri="{FF2B5EF4-FFF2-40B4-BE49-F238E27FC236}">
                    <a16:creationId xmlns:a16="http://schemas.microsoft.com/office/drawing/2014/main" id="{88D07541-004C-4524-A955-A2A9CA720F71}"/>
                  </a:ext>
                </a:extLst>
              </p14:cNvPr>
              <p14:cNvContentPartPr/>
              <p14:nvPr/>
            </p14:nvContentPartPr>
            <p14:xfrm>
              <a:off x="5181142" y="3189899"/>
              <a:ext cx="9720" cy="72360"/>
            </p14:xfrm>
          </p:contentPart>
        </mc:Choice>
        <mc:Fallback>
          <p:pic>
            <p:nvPicPr>
              <p:cNvPr id="84" name="Ink 83">
                <a:extLst>
                  <a:ext uri="{FF2B5EF4-FFF2-40B4-BE49-F238E27FC236}">
                    <a16:creationId xmlns:a16="http://schemas.microsoft.com/office/drawing/2014/main" id="{88D07541-004C-4524-A955-A2A9CA720F71}"/>
                  </a:ext>
                </a:extLst>
              </p:cNvPr>
              <p:cNvPicPr/>
              <p:nvPr/>
            </p:nvPicPr>
            <p:blipFill>
              <a:blip r:embed="rId41"/>
              <a:stretch>
                <a:fillRect/>
              </a:stretch>
            </p:blipFill>
            <p:spPr>
              <a:xfrm>
                <a:off x="5172142" y="3181259"/>
                <a:ext cx="2736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85" name="Ink 84">
                <a:extLst>
                  <a:ext uri="{FF2B5EF4-FFF2-40B4-BE49-F238E27FC236}">
                    <a16:creationId xmlns:a16="http://schemas.microsoft.com/office/drawing/2014/main" id="{E9DA4927-7DF6-445A-921D-DDA3D0CEDE4B}"/>
                  </a:ext>
                </a:extLst>
              </p14:cNvPr>
              <p14:cNvContentPartPr/>
              <p14:nvPr/>
            </p14:nvContentPartPr>
            <p14:xfrm>
              <a:off x="5094022" y="2497979"/>
              <a:ext cx="97560" cy="88560"/>
            </p14:xfrm>
          </p:contentPart>
        </mc:Choice>
        <mc:Fallback>
          <p:pic>
            <p:nvPicPr>
              <p:cNvPr id="85" name="Ink 84">
                <a:extLst>
                  <a:ext uri="{FF2B5EF4-FFF2-40B4-BE49-F238E27FC236}">
                    <a16:creationId xmlns:a16="http://schemas.microsoft.com/office/drawing/2014/main" id="{E9DA4927-7DF6-445A-921D-DDA3D0CEDE4B}"/>
                  </a:ext>
                </a:extLst>
              </p:cNvPr>
              <p:cNvPicPr/>
              <p:nvPr/>
            </p:nvPicPr>
            <p:blipFill>
              <a:blip r:embed="rId43"/>
              <a:stretch>
                <a:fillRect/>
              </a:stretch>
            </p:blipFill>
            <p:spPr>
              <a:xfrm>
                <a:off x="5085382" y="2489339"/>
                <a:ext cx="11520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86" name="Ink 85">
                <a:extLst>
                  <a:ext uri="{FF2B5EF4-FFF2-40B4-BE49-F238E27FC236}">
                    <a16:creationId xmlns:a16="http://schemas.microsoft.com/office/drawing/2014/main" id="{937993E6-E7DB-4537-8101-D13A313595E7}"/>
                  </a:ext>
                </a:extLst>
              </p14:cNvPr>
              <p14:cNvContentPartPr/>
              <p14:nvPr/>
            </p14:nvContentPartPr>
            <p14:xfrm>
              <a:off x="4925902" y="3194579"/>
              <a:ext cx="155880" cy="91440"/>
            </p14:xfrm>
          </p:contentPart>
        </mc:Choice>
        <mc:Fallback>
          <p:pic>
            <p:nvPicPr>
              <p:cNvPr id="86" name="Ink 85">
                <a:extLst>
                  <a:ext uri="{FF2B5EF4-FFF2-40B4-BE49-F238E27FC236}">
                    <a16:creationId xmlns:a16="http://schemas.microsoft.com/office/drawing/2014/main" id="{937993E6-E7DB-4537-8101-D13A313595E7}"/>
                  </a:ext>
                </a:extLst>
              </p:cNvPr>
              <p:cNvPicPr/>
              <p:nvPr/>
            </p:nvPicPr>
            <p:blipFill>
              <a:blip r:embed="rId45"/>
              <a:stretch>
                <a:fillRect/>
              </a:stretch>
            </p:blipFill>
            <p:spPr>
              <a:xfrm>
                <a:off x="4917262" y="3185579"/>
                <a:ext cx="17352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87" name="Ink 86">
                <a:extLst>
                  <a:ext uri="{FF2B5EF4-FFF2-40B4-BE49-F238E27FC236}">
                    <a16:creationId xmlns:a16="http://schemas.microsoft.com/office/drawing/2014/main" id="{7306EBEF-7AA1-479A-8895-6780A9D8707B}"/>
                  </a:ext>
                </a:extLst>
              </p14:cNvPr>
              <p14:cNvContentPartPr/>
              <p14:nvPr/>
            </p14:nvContentPartPr>
            <p14:xfrm>
              <a:off x="4988182" y="2640899"/>
              <a:ext cx="214200" cy="212400"/>
            </p14:xfrm>
          </p:contentPart>
        </mc:Choice>
        <mc:Fallback>
          <p:pic>
            <p:nvPicPr>
              <p:cNvPr id="87" name="Ink 86">
                <a:extLst>
                  <a:ext uri="{FF2B5EF4-FFF2-40B4-BE49-F238E27FC236}">
                    <a16:creationId xmlns:a16="http://schemas.microsoft.com/office/drawing/2014/main" id="{7306EBEF-7AA1-479A-8895-6780A9D8707B}"/>
                  </a:ext>
                </a:extLst>
              </p:cNvPr>
              <p:cNvPicPr/>
              <p:nvPr/>
            </p:nvPicPr>
            <p:blipFill>
              <a:blip r:embed="rId47"/>
              <a:stretch>
                <a:fillRect/>
              </a:stretch>
            </p:blipFill>
            <p:spPr>
              <a:xfrm>
                <a:off x="4979182" y="2632244"/>
                <a:ext cx="231840" cy="23007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88" name="Ink 87">
                <a:extLst>
                  <a:ext uri="{FF2B5EF4-FFF2-40B4-BE49-F238E27FC236}">
                    <a16:creationId xmlns:a16="http://schemas.microsoft.com/office/drawing/2014/main" id="{3C590B97-4DB3-4648-AACD-E683E0DD0568}"/>
                  </a:ext>
                </a:extLst>
              </p14:cNvPr>
              <p14:cNvContentPartPr/>
              <p14:nvPr/>
            </p14:nvContentPartPr>
            <p14:xfrm>
              <a:off x="4983502" y="2895059"/>
              <a:ext cx="206640" cy="158760"/>
            </p14:xfrm>
          </p:contentPart>
        </mc:Choice>
        <mc:Fallback>
          <p:pic>
            <p:nvPicPr>
              <p:cNvPr id="88" name="Ink 87">
                <a:extLst>
                  <a:ext uri="{FF2B5EF4-FFF2-40B4-BE49-F238E27FC236}">
                    <a16:creationId xmlns:a16="http://schemas.microsoft.com/office/drawing/2014/main" id="{3C590B97-4DB3-4648-AACD-E683E0DD0568}"/>
                  </a:ext>
                </a:extLst>
              </p:cNvPr>
              <p:cNvPicPr/>
              <p:nvPr/>
            </p:nvPicPr>
            <p:blipFill>
              <a:blip r:embed="rId49"/>
              <a:stretch>
                <a:fillRect/>
              </a:stretch>
            </p:blipFill>
            <p:spPr>
              <a:xfrm>
                <a:off x="4974862" y="2886419"/>
                <a:ext cx="22428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98" name="Ink 97">
                <a:extLst>
                  <a:ext uri="{FF2B5EF4-FFF2-40B4-BE49-F238E27FC236}">
                    <a16:creationId xmlns:a16="http://schemas.microsoft.com/office/drawing/2014/main" id="{C3C6D716-B7D6-4B27-9BD3-6C74F811636D}"/>
                  </a:ext>
                </a:extLst>
              </p14:cNvPr>
              <p14:cNvContentPartPr/>
              <p14:nvPr/>
            </p14:nvContentPartPr>
            <p14:xfrm>
              <a:off x="6406582" y="2861219"/>
              <a:ext cx="15480" cy="59760"/>
            </p14:xfrm>
          </p:contentPart>
        </mc:Choice>
        <mc:Fallback>
          <p:pic>
            <p:nvPicPr>
              <p:cNvPr id="98" name="Ink 97">
                <a:extLst>
                  <a:ext uri="{FF2B5EF4-FFF2-40B4-BE49-F238E27FC236}">
                    <a16:creationId xmlns:a16="http://schemas.microsoft.com/office/drawing/2014/main" id="{C3C6D716-B7D6-4B27-9BD3-6C74F811636D}"/>
                  </a:ext>
                </a:extLst>
              </p:cNvPr>
              <p:cNvPicPr/>
              <p:nvPr/>
            </p:nvPicPr>
            <p:blipFill>
              <a:blip r:embed="rId51"/>
              <a:stretch>
                <a:fillRect/>
              </a:stretch>
            </p:blipFill>
            <p:spPr>
              <a:xfrm>
                <a:off x="6397942" y="2852579"/>
                <a:ext cx="3312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99" name="Ink 98">
                <a:extLst>
                  <a:ext uri="{FF2B5EF4-FFF2-40B4-BE49-F238E27FC236}">
                    <a16:creationId xmlns:a16="http://schemas.microsoft.com/office/drawing/2014/main" id="{652CD4C4-5949-4038-ABAD-6BBE5B2C2395}"/>
                  </a:ext>
                </a:extLst>
              </p14:cNvPr>
              <p14:cNvContentPartPr/>
              <p14:nvPr/>
            </p14:nvContentPartPr>
            <p14:xfrm>
              <a:off x="6400822" y="2802179"/>
              <a:ext cx="19440" cy="6120"/>
            </p14:xfrm>
          </p:contentPart>
        </mc:Choice>
        <mc:Fallback>
          <p:pic>
            <p:nvPicPr>
              <p:cNvPr id="99" name="Ink 98">
                <a:extLst>
                  <a:ext uri="{FF2B5EF4-FFF2-40B4-BE49-F238E27FC236}">
                    <a16:creationId xmlns:a16="http://schemas.microsoft.com/office/drawing/2014/main" id="{652CD4C4-5949-4038-ABAD-6BBE5B2C2395}"/>
                  </a:ext>
                </a:extLst>
              </p:cNvPr>
              <p:cNvPicPr/>
              <p:nvPr/>
            </p:nvPicPr>
            <p:blipFill>
              <a:blip r:embed="rId53"/>
              <a:stretch>
                <a:fillRect/>
              </a:stretch>
            </p:blipFill>
            <p:spPr>
              <a:xfrm>
                <a:off x="6391822" y="2793179"/>
                <a:ext cx="3708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00" name="Ink 99">
                <a:extLst>
                  <a:ext uri="{FF2B5EF4-FFF2-40B4-BE49-F238E27FC236}">
                    <a16:creationId xmlns:a16="http://schemas.microsoft.com/office/drawing/2014/main" id="{A86E0434-F152-4B0B-99FB-CBA4937C261D}"/>
                  </a:ext>
                </a:extLst>
              </p14:cNvPr>
              <p14:cNvContentPartPr/>
              <p14:nvPr/>
            </p14:nvContentPartPr>
            <p14:xfrm>
              <a:off x="6509542" y="2714699"/>
              <a:ext cx="60480" cy="235440"/>
            </p14:xfrm>
          </p:contentPart>
        </mc:Choice>
        <mc:Fallback>
          <p:pic>
            <p:nvPicPr>
              <p:cNvPr id="100" name="Ink 99">
                <a:extLst>
                  <a:ext uri="{FF2B5EF4-FFF2-40B4-BE49-F238E27FC236}">
                    <a16:creationId xmlns:a16="http://schemas.microsoft.com/office/drawing/2014/main" id="{A86E0434-F152-4B0B-99FB-CBA4937C261D}"/>
                  </a:ext>
                </a:extLst>
              </p:cNvPr>
              <p:cNvPicPr/>
              <p:nvPr/>
            </p:nvPicPr>
            <p:blipFill>
              <a:blip r:embed="rId55"/>
              <a:stretch>
                <a:fillRect/>
              </a:stretch>
            </p:blipFill>
            <p:spPr>
              <a:xfrm>
                <a:off x="6500542" y="2706059"/>
                <a:ext cx="78120" cy="2530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101" name="Ink 100">
                <a:extLst>
                  <a:ext uri="{FF2B5EF4-FFF2-40B4-BE49-F238E27FC236}">
                    <a16:creationId xmlns:a16="http://schemas.microsoft.com/office/drawing/2014/main" id="{1EE8AEC8-AB37-41BC-A36C-37FB9F09D879}"/>
                  </a:ext>
                </a:extLst>
              </p14:cNvPr>
              <p14:cNvContentPartPr/>
              <p14:nvPr/>
            </p14:nvContentPartPr>
            <p14:xfrm>
              <a:off x="5432782" y="2609219"/>
              <a:ext cx="891000" cy="409320"/>
            </p14:xfrm>
          </p:contentPart>
        </mc:Choice>
        <mc:Fallback>
          <p:pic>
            <p:nvPicPr>
              <p:cNvPr id="101" name="Ink 100">
                <a:extLst>
                  <a:ext uri="{FF2B5EF4-FFF2-40B4-BE49-F238E27FC236}">
                    <a16:creationId xmlns:a16="http://schemas.microsoft.com/office/drawing/2014/main" id="{1EE8AEC8-AB37-41BC-A36C-37FB9F09D879}"/>
                  </a:ext>
                </a:extLst>
              </p:cNvPr>
              <p:cNvPicPr/>
              <p:nvPr/>
            </p:nvPicPr>
            <p:blipFill>
              <a:blip r:embed="rId57"/>
              <a:stretch>
                <a:fillRect/>
              </a:stretch>
            </p:blipFill>
            <p:spPr>
              <a:xfrm>
                <a:off x="5424142" y="2600579"/>
                <a:ext cx="908640" cy="4269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102" name="Ink 101">
                <a:extLst>
                  <a:ext uri="{FF2B5EF4-FFF2-40B4-BE49-F238E27FC236}">
                    <a16:creationId xmlns:a16="http://schemas.microsoft.com/office/drawing/2014/main" id="{51BF7E5F-24BF-43FE-BCE9-054EFF83912B}"/>
                  </a:ext>
                </a:extLst>
              </p14:cNvPr>
              <p14:cNvContentPartPr/>
              <p14:nvPr/>
            </p14:nvContentPartPr>
            <p14:xfrm>
              <a:off x="6661462" y="2812979"/>
              <a:ext cx="109800" cy="11880"/>
            </p14:xfrm>
          </p:contentPart>
        </mc:Choice>
        <mc:Fallback>
          <p:pic>
            <p:nvPicPr>
              <p:cNvPr id="102" name="Ink 101">
                <a:extLst>
                  <a:ext uri="{FF2B5EF4-FFF2-40B4-BE49-F238E27FC236}">
                    <a16:creationId xmlns:a16="http://schemas.microsoft.com/office/drawing/2014/main" id="{51BF7E5F-24BF-43FE-BCE9-054EFF83912B}"/>
                  </a:ext>
                </a:extLst>
              </p:cNvPr>
              <p:cNvPicPr/>
              <p:nvPr/>
            </p:nvPicPr>
            <p:blipFill>
              <a:blip r:embed="rId59"/>
              <a:stretch>
                <a:fillRect/>
              </a:stretch>
            </p:blipFill>
            <p:spPr>
              <a:xfrm>
                <a:off x="6652462" y="2804339"/>
                <a:ext cx="12744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103" name="Ink 102">
                <a:extLst>
                  <a:ext uri="{FF2B5EF4-FFF2-40B4-BE49-F238E27FC236}">
                    <a16:creationId xmlns:a16="http://schemas.microsoft.com/office/drawing/2014/main" id="{C123376C-E13D-430A-8DC1-8DEF88C1DAA1}"/>
                  </a:ext>
                </a:extLst>
              </p14:cNvPr>
              <p14:cNvContentPartPr/>
              <p14:nvPr/>
            </p14:nvContentPartPr>
            <p14:xfrm>
              <a:off x="6876742" y="2770859"/>
              <a:ext cx="123840" cy="238680"/>
            </p14:xfrm>
          </p:contentPart>
        </mc:Choice>
        <mc:Fallback>
          <p:pic>
            <p:nvPicPr>
              <p:cNvPr id="103" name="Ink 102">
                <a:extLst>
                  <a:ext uri="{FF2B5EF4-FFF2-40B4-BE49-F238E27FC236}">
                    <a16:creationId xmlns:a16="http://schemas.microsoft.com/office/drawing/2014/main" id="{C123376C-E13D-430A-8DC1-8DEF88C1DAA1}"/>
                  </a:ext>
                </a:extLst>
              </p:cNvPr>
              <p:cNvPicPr/>
              <p:nvPr/>
            </p:nvPicPr>
            <p:blipFill>
              <a:blip r:embed="rId61"/>
              <a:stretch>
                <a:fillRect/>
              </a:stretch>
            </p:blipFill>
            <p:spPr>
              <a:xfrm>
                <a:off x="6868102" y="2762219"/>
                <a:ext cx="14148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104" name="Ink 103">
                <a:extLst>
                  <a:ext uri="{FF2B5EF4-FFF2-40B4-BE49-F238E27FC236}">
                    <a16:creationId xmlns:a16="http://schemas.microsoft.com/office/drawing/2014/main" id="{33B07EA7-59F1-4EF8-89DA-2270DF0A7C8A}"/>
                  </a:ext>
                </a:extLst>
              </p14:cNvPr>
              <p14:cNvContentPartPr/>
              <p14:nvPr/>
            </p14:nvContentPartPr>
            <p14:xfrm>
              <a:off x="7067902" y="2850779"/>
              <a:ext cx="19080" cy="52200"/>
            </p14:xfrm>
          </p:contentPart>
        </mc:Choice>
        <mc:Fallback>
          <p:pic>
            <p:nvPicPr>
              <p:cNvPr id="104" name="Ink 103">
                <a:extLst>
                  <a:ext uri="{FF2B5EF4-FFF2-40B4-BE49-F238E27FC236}">
                    <a16:creationId xmlns:a16="http://schemas.microsoft.com/office/drawing/2014/main" id="{33B07EA7-59F1-4EF8-89DA-2270DF0A7C8A}"/>
                  </a:ext>
                </a:extLst>
              </p:cNvPr>
              <p:cNvPicPr/>
              <p:nvPr/>
            </p:nvPicPr>
            <p:blipFill>
              <a:blip r:embed="rId63"/>
              <a:stretch>
                <a:fillRect/>
              </a:stretch>
            </p:blipFill>
            <p:spPr>
              <a:xfrm>
                <a:off x="7058902" y="2842139"/>
                <a:ext cx="3672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105" name="Ink 104">
                <a:extLst>
                  <a:ext uri="{FF2B5EF4-FFF2-40B4-BE49-F238E27FC236}">
                    <a16:creationId xmlns:a16="http://schemas.microsoft.com/office/drawing/2014/main" id="{7503C24C-7950-46AF-8EA3-F5CD42E8358A}"/>
                  </a:ext>
                </a:extLst>
              </p14:cNvPr>
              <p14:cNvContentPartPr/>
              <p14:nvPr/>
            </p14:nvContentPartPr>
            <p14:xfrm>
              <a:off x="7077982" y="2801099"/>
              <a:ext cx="4320" cy="3240"/>
            </p14:xfrm>
          </p:contentPart>
        </mc:Choice>
        <mc:Fallback>
          <p:pic>
            <p:nvPicPr>
              <p:cNvPr id="105" name="Ink 104">
                <a:extLst>
                  <a:ext uri="{FF2B5EF4-FFF2-40B4-BE49-F238E27FC236}">
                    <a16:creationId xmlns:a16="http://schemas.microsoft.com/office/drawing/2014/main" id="{7503C24C-7950-46AF-8EA3-F5CD42E8358A}"/>
                  </a:ext>
                </a:extLst>
              </p:cNvPr>
              <p:cNvPicPr/>
              <p:nvPr/>
            </p:nvPicPr>
            <p:blipFill>
              <a:blip r:embed="rId65"/>
              <a:stretch>
                <a:fillRect/>
              </a:stretch>
            </p:blipFill>
            <p:spPr>
              <a:xfrm>
                <a:off x="7069342" y="2792459"/>
                <a:ext cx="2196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106" name="Ink 105">
                <a:extLst>
                  <a:ext uri="{FF2B5EF4-FFF2-40B4-BE49-F238E27FC236}">
                    <a16:creationId xmlns:a16="http://schemas.microsoft.com/office/drawing/2014/main" id="{9803FD34-DDBE-4A06-960A-AD41AFE507BE}"/>
                  </a:ext>
                </a:extLst>
              </p14:cNvPr>
              <p14:cNvContentPartPr/>
              <p14:nvPr/>
            </p14:nvContentPartPr>
            <p14:xfrm>
              <a:off x="7205422" y="2655659"/>
              <a:ext cx="45720" cy="297720"/>
            </p14:xfrm>
          </p:contentPart>
        </mc:Choice>
        <mc:Fallback>
          <p:pic>
            <p:nvPicPr>
              <p:cNvPr id="106" name="Ink 105">
                <a:extLst>
                  <a:ext uri="{FF2B5EF4-FFF2-40B4-BE49-F238E27FC236}">
                    <a16:creationId xmlns:a16="http://schemas.microsoft.com/office/drawing/2014/main" id="{9803FD34-DDBE-4A06-960A-AD41AFE507BE}"/>
                  </a:ext>
                </a:extLst>
              </p:cNvPr>
              <p:cNvPicPr/>
              <p:nvPr/>
            </p:nvPicPr>
            <p:blipFill>
              <a:blip r:embed="rId67"/>
              <a:stretch>
                <a:fillRect/>
              </a:stretch>
            </p:blipFill>
            <p:spPr>
              <a:xfrm>
                <a:off x="7196782" y="2646659"/>
                <a:ext cx="63360" cy="3153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107" name="Ink 106">
                <a:extLst>
                  <a:ext uri="{FF2B5EF4-FFF2-40B4-BE49-F238E27FC236}">
                    <a16:creationId xmlns:a16="http://schemas.microsoft.com/office/drawing/2014/main" id="{2526D985-1C82-420D-AEC7-F9E2F08B8D46}"/>
                  </a:ext>
                </a:extLst>
              </p14:cNvPr>
              <p14:cNvContentPartPr/>
              <p14:nvPr/>
            </p14:nvContentPartPr>
            <p14:xfrm>
              <a:off x="7322422" y="2595899"/>
              <a:ext cx="145440" cy="127800"/>
            </p14:xfrm>
          </p:contentPart>
        </mc:Choice>
        <mc:Fallback>
          <p:pic>
            <p:nvPicPr>
              <p:cNvPr id="107" name="Ink 106">
                <a:extLst>
                  <a:ext uri="{FF2B5EF4-FFF2-40B4-BE49-F238E27FC236}">
                    <a16:creationId xmlns:a16="http://schemas.microsoft.com/office/drawing/2014/main" id="{2526D985-1C82-420D-AEC7-F9E2F08B8D46}"/>
                  </a:ext>
                </a:extLst>
              </p:cNvPr>
              <p:cNvPicPr/>
              <p:nvPr/>
            </p:nvPicPr>
            <p:blipFill>
              <a:blip r:embed="rId69"/>
              <a:stretch>
                <a:fillRect/>
              </a:stretch>
            </p:blipFill>
            <p:spPr>
              <a:xfrm>
                <a:off x="7313422" y="2586899"/>
                <a:ext cx="163080" cy="145440"/>
              </a:xfrm>
              <a:prstGeom prst="rect">
                <a:avLst/>
              </a:prstGeom>
            </p:spPr>
          </p:pic>
        </mc:Fallback>
      </mc:AlternateContent>
    </p:spTree>
    <p:extLst>
      <p:ext uri="{BB962C8B-B14F-4D97-AF65-F5344CB8AC3E}">
        <p14:creationId xmlns:p14="http://schemas.microsoft.com/office/powerpoint/2010/main" val="239841507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22B8E-79AB-794C-97F5-41A64D28E640}"/>
              </a:ext>
            </a:extLst>
          </p:cNvPr>
          <p:cNvSpPr>
            <a:spLocks noGrp="1"/>
          </p:cNvSpPr>
          <p:nvPr>
            <p:ph type="title"/>
          </p:nvPr>
        </p:nvSpPr>
        <p:spPr/>
        <p:txBody>
          <a:bodyPr/>
          <a:lstStyle/>
          <a:p>
            <a:r>
              <a:rPr lang="en-US" dirty="0"/>
              <a:t>Overall Algorithm</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60DD2C5-CB43-284E-8D69-8B7C7840BA60}"/>
                  </a:ext>
                </a:extLst>
              </p:cNvPr>
              <p:cNvSpPr>
                <a:spLocks noGrp="1"/>
              </p:cNvSpPr>
              <p:nvPr>
                <p:ph type="body" idx="1"/>
              </p:nvPr>
            </p:nvSpPr>
            <p:spPr>
              <a:xfrm>
                <a:off x="3090625" y="203361"/>
                <a:ext cx="5596200" cy="3981000"/>
              </a:xfrm>
            </p:spPr>
            <p:txBody>
              <a:bodyPr/>
              <a:lstStyle/>
              <a:p>
                <a:pPr marL="139700" indent="0">
                  <a:buNone/>
                </a:pPr>
                <a:r>
                  <a:rPr lang="en-US" dirty="0"/>
                  <a:t>Want to optimize</a:t>
                </a:r>
              </a:p>
              <a:p>
                <a:pPr marL="13970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acc>
                            <m:accPr>
                              <m:chr m:val="̂"/>
                              <m:ctrlPr>
                                <a:rPr lang="en-US" i="1">
                                  <a:latin typeface="Cambria Math" panose="02040503050406030204" pitchFamily="18" charset="0"/>
                                </a:rPr>
                              </m:ctrlPr>
                            </m:accPr>
                            <m:e>
                              <m:r>
                                <a:rPr lang="en-US" i="1">
                                  <a:latin typeface="Cambria Math" panose="02040503050406030204" pitchFamily="18" charset="0"/>
                                </a:rPr>
                                <m:t>𝐿</m:t>
                              </m:r>
                            </m:e>
                          </m:acc>
                          <m:r>
                            <a:rPr lang="en-US" i="1" dirty="0">
                              <a:latin typeface="Cambria Math" panose="02040503050406030204" pitchFamily="18" charset="0"/>
                            </a:rPr>
                            <m:t>, </m:t>
                          </m:r>
                          <m:acc>
                            <m:accPr>
                              <m:chr m:val="̂"/>
                              <m:ctrlPr>
                                <a:rPr lang="en-US" i="1" dirty="0">
                                  <a:latin typeface="Cambria Math" panose="02040503050406030204" pitchFamily="18" charset="0"/>
                                </a:rPr>
                              </m:ctrlPr>
                            </m:accPr>
                            <m:e>
                              <m:r>
                                <a:rPr lang="en-US" i="1" dirty="0">
                                  <a:latin typeface="Cambria Math" panose="02040503050406030204" pitchFamily="18" charset="0"/>
                                </a:rPr>
                                <m:t>𝑅</m:t>
                              </m:r>
                            </m:e>
                          </m:acc>
                          <m:r>
                            <a:rPr lang="en-US" i="1" dirty="0">
                              <a:latin typeface="Cambria Math" panose="02040503050406030204" pitchFamily="18" charset="0"/>
                            </a:rPr>
                            <m:t> = </m:t>
                          </m:r>
                          <m:limLow>
                            <m:limLowPr>
                              <m:ctrlPr>
                                <a:rPr lang="en-US" i="1">
                                  <a:latin typeface="Cambria Math" panose="02040503050406030204" pitchFamily="18" charset="0"/>
                                </a:rPr>
                              </m:ctrlPr>
                            </m:limLowPr>
                            <m:e>
                              <m:r>
                                <m:rPr>
                                  <m:sty m:val="p"/>
                                </m:rPr>
                                <a:rPr lang="en-US">
                                  <a:latin typeface="Cambria Math" panose="02040503050406030204" pitchFamily="18" charset="0"/>
                                </a:rPr>
                                <m:t>argmin</m:t>
                              </m:r>
                            </m:e>
                            <m:lim>
                              <m:r>
                                <a:rPr lang="en-US" i="1">
                                  <a:latin typeface="Cambria Math" panose="02040503050406030204" pitchFamily="18" charset="0"/>
                                </a:rPr>
                                <m:t>𝐿</m:t>
                              </m:r>
                              <m:r>
                                <a:rPr lang="en-US" i="1">
                                  <a:latin typeface="Cambria Math" panose="02040503050406030204" pitchFamily="18" charset="0"/>
                                </a:rPr>
                                <m:t>, </m:t>
                              </m:r>
                              <m:r>
                                <a:rPr lang="en-US" i="1">
                                  <a:latin typeface="Cambria Math" panose="02040503050406030204" pitchFamily="18" charset="0"/>
                                </a:rPr>
                                <m:t>𝑅</m:t>
                              </m:r>
                            </m:lim>
                          </m:limLow>
                        </m:fName>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𝑢</m:t>
                              </m:r>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sSub>
                                <m:sSubPr>
                                  <m:ctrlPr>
                                    <a:rPr lang="en-US" i="1">
                                      <a:latin typeface="Cambria Math" panose="02040503050406030204" pitchFamily="18" charset="0"/>
                                    </a:rPr>
                                  </m:ctrlPr>
                                </m:sSubPr>
                                <m:e>
                                  <m:r>
                                    <m:rPr>
                                      <m:brk m:alnAt="7"/>
                                    </m:rPr>
                                    <a:rPr lang="en-US" i="1">
                                      <a:latin typeface="Cambria Math" panose="02040503050406030204" pitchFamily="18" charset="0"/>
                                    </a:rPr>
                                    <m:t>𝑟</m:t>
                                  </m:r>
                                </m:e>
                                <m:sub>
                                  <m:r>
                                    <a:rPr lang="en-US" i="1">
                                      <a:latin typeface="Cambria Math" panose="02040503050406030204" pitchFamily="18" charset="0"/>
                                    </a:rPr>
                                    <m:t>𝑢𝑣</m:t>
                                  </m:r>
                                </m:sub>
                              </m:sSub>
                              <m:r>
                                <a:rPr lang="en-US" i="1">
                                  <a:latin typeface="Cambria Math" panose="02040503050406030204" pitchFamily="18" charset="0"/>
                                </a:rPr>
                                <m:t>≠?</m:t>
                              </m:r>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𝑣</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𝑢𝑣</m:t>
                                          </m:r>
                                        </m:sub>
                                      </m:sSub>
                                    </m:e>
                                  </m:d>
                                </m:e>
                                <m:sup>
                                  <m:r>
                                    <a:rPr lang="en-US" i="1">
                                      <a:latin typeface="Cambria Math" panose="02040503050406030204" pitchFamily="18" charset="0"/>
                                    </a:rPr>
                                    <m:t>2</m:t>
                                  </m:r>
                                </m:sup>
                              </m:sSup>
                            </m:e>
                          </m:nary>
                        </m:e>
                      </m:func>
                    </m:oMath>
                  </m:oMathPara>
                </a14:m>
                <a:endParaRPr lang="en-US" dirty="0"/>
              </a:p>
              <a:p>
                <a:pPr marL="139700" indent="0">
                  <a:buNone/>
                </a:pPr>
                <a:r>
                  <a:rPr lang="en-US" dirty="0"/>
                  <a:t>Fix movie factors </a:t>
                </a:r>
                <a14:m>
                  <m:oMath xmlns:m="http://schemas.openxmlformats.org/officeDocument/2006/math">
                    <m:r>
                      <a:rPr lang="en-US" i="1">
                        <a:latin typeface="Cambria Math" panose="02040503050406030204" pitchFamily="18" charset="0"/>
                      </a:rPr>
                      <m:t>𝑅</m:t>
                    </m:r>
                  </m:oMath>
                </a14:m>
                <a:r>
                  <a:rPr lang="en-US" dirty="0"/>
                  <a:t>, and optimize for user factors separately</a:t>
                </a:r>
              </a:p>
              <a:p>
                <a:r>
                  <a:rPr lang="en-US" dirty="0"/>
                  <a:t>Independent least squares for each user</a:t>
                </a:r>
              </a:p>
              <a:p>
                <a:pPr marL="13970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𝐿</m:t>
                              </m:r>
                            </m:e>
                          </m:acc>
                        </m:e>
                        <m:sub>
                          <m:r>
                            <a:rPr lang="en-US" i="1">
                              <a:latin typeface="Cambria Math" panose="02040503050406030204" pitchFamily="18" charset="0"/>
                            </a:rPr>
                            <m:t>𝑢</m:t>
                          </m:r>
                        </m:sub>
                      </m:sSub>
                      <m:r>
                        <a:rPr lang="en-US" i="1">
                          <a:latin typeface="Cambria Math" panose="02040503050406030204" pitchFamily="18" charset="0"/>
                        </a:rPr>
                        <m:t>= </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b="0" i="1" smtClean="0">
                                      <a:latin typeface="Cambria Math" panose="02040503050406030204" pitchFamily="18" charset="0"/>
                                    </a:rPr>
                                    <m:t>𝑢</m:t>
                                  </m:r>
                                </m:sub>
                              </m:sSub>
                            </m:lim>
                          </m:limLow>
                        </m:fName>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𝑣</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𝑢</m:t>
                                  </m:r>
                                </m:sub>
                              </m:sSub>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𝑣</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𝑢𝑣</m:t>
                                          </m:r>
                                        </m:sub>
                                      </m:sSub>
                                    </m:e>
                                  </m:d>
                                </m:e>
                                <m:sup>
                                  <m:r>
                                    <a:rPr lang="en-US" i="1">
                                      <a:latin typeface="Cambria Math" panose="02040503050406030204" pitchFamily="18" charset="0"/>
                                    </a:rPr>
                                    <m:t>2</m:t>
                                  </m:r>
                                </m:sup>
                              </m:sSup>
                            </m:e>
                          </m:nary>
                        </m:e>
                      </m:func>
                    </m:oMath>
                  </m:oMathPara>
                </a14:m>
                <a:endParaRPr lang="en-US" dirty="0"/>
              </a:p>
              <a:p>
                <a:pPr marL="139700" indent="0">
                  <a:buNone/>
                </a:pPr>
                <a:r>
                  <a:rPr lang="en-US" dirty="0"/>
                  <a:t>Fix user factors, and optimize for movie factors separately</a:t>
                </a:r>
              </a:p>
              <a:p>
                <a:r>
                  <a:rPr lang="en-US" dirty="0"/>
                  <a:t>Independent least squares for each movie</a:t>
                </a:r>
              </a:p>
              <a:p>
                <a:pPr marL="13970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𝑅</m:t>
                              </m:r>
                            </m:e>
                          </m:acc>
                        </m:e>
                        <m:sub>
                          <m:r>
                            <a:rPr lang="en-US" b="0" i="1" smtClean="0">
                              <a:latin typeface="Cambria Math" panose="02040503050406030204" pitchFamily="18" charset="0"/>
                            </a:rPr>
                            <m:t>𝑣</m:t>
                          </m:r>
                        </m:sub>
                      </m:sSub>
                      <m:r>
                        <a:rPr lang="en-US" i="1">
                          <a:latin typeface="Cambria Math" panose="02040503050406030204" pitchFamily="18" charset="0"/>
                        </a:rPr>
                        <m:t>= </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𝑣</m:t>
                                  </m:r>
                                </m:sub>
                              </m:sSub>
                            </m:lim>
                          </m:limLow>
                        </m:fName>
                        <m:e>
                          <m:nary>
                            <m:naryPr>
                              <m:chr m:val="∑"/>
                              <m:supHide m:val="on"/>
                              <m:ctrlPr>
                                <a:rPr lang="en-US" i="1">
                                  <a:latin typeface="Cambria Math" panose="02040503050406030204" pitchFamily="18" charset="0"/>
                                </a:rPr>
                              </m:ctrlPr>
                            </m:naryPr>
                            <m:sub>
                              <m:r>
                                <a:rPr lang="en-US" b="0" i="1" smtClean="0">
                                  <a:latin typeface="Cambria Math" panose="02040503050406030204" pitchFamily="18" charset="0"/>
                                </a:rPr>
                                <m:t>𝑢</m:t>
                              </m:r>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𝑣</m:t>
                                  </m:r>
                                </m:sub>
                              </m:sSub>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𝑣</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𝑢𝑣</m:t>
                                          </m:r>
                                        </m:sub>
                                      </m:sSub>
                                    </m:e>
                                  </m:d>
                                </m:e>
                                <m:sup>
                                  <m:r>
                                    <a:rPr lang="en-US" i="1">
                                      <a:latin typeface="Cambria Math" panose="02040503050406030204" pitchFamily="18" charset="0"/>
                                    </a:rPr>
                                    <m:t>2</m:t>
                                  </m:r>
                                </m:sup>
                              </m:sSup>
                            </m:e>
                          </m:nary>
                        </m:e>
                      </m:func>
                    </m:oMath>
                  </m:oMathPara>
                </a14:m>
                <a:endParaRPr lang="en-US" dirty="0"/>
              </a:p>
              <a:p>
                <a:pPr marL="139700" indent="0">
                  <a:buNone/>
                </a:pPr>
                <a:endParaRPr lang="en-US" dirty="0"/>
              </a:p>
              <a:p>
                <a:pPr marL="139700" indent="0">
                  <a:buNone/>
                </a:pPr>
                <a:r>
                  <a:rPr lang="en-US" dirty="0"/>
                  <a:t>Repeatedly do these steps until convergence (to local optima) </a:t>
                </a:r>
              </a:p>
              <a:p>
                <a:pPr marL="139700" indent="0">
                  <a:buNone/>
                </a:pPr>
                <a:r>
                  <a:rPr lang="en-US" dirty="0"/>
                  <a:t>System might be underdetermined: Use regularization</a:t>
                </a:r>
              </a:p>
              <a:p>
                <a:pPr marL="139700" indent="0">
                  <a:buNone/>
                </a:pPr>
                <a:endParaRPr lang="en-US" dirty="0"/>
              </a:p>
            </p:txBody>
          </p:sp>
        </mc:Choice>
        <mc:Fallback>
          <p:sp>
            <p:nvSpPr>
              <p:cNvPr id="3" name="Text Placeholder 2">
                <a:extLst>
                  <a:ext uri="{FF2B5EF4-FFF2-40B4-BE49-F238E27FC236}">
                    <a16:creationId xmlns:a16="http://schemas.microsoft.com/office/drawing/2014/main" id="{360DD2C5-CB43-284E-8D69-8B7C7840BA60}"/>
                  </a:ext>
                </a:extLst>
              </p:cNvPr>
              <p:cNvSpPr>
                <a:spLocks noGrp="1" noRot="1" noChangeAspect="1" noMove="1" noResize="1" noEditPoints="1" noAdjustHandles="1" noChangeArrowheads="1" noChangeShapeType="1" noTextEdit="1"/>
              </p:cNvSpPr>
              <p:nvPr>
                <p:ph type="body" idx="1"/>
              </p:nvPr>
            </p:nvSpPr>
            <p:spPr>
              <a:xfrm>
                <a:off x="3090625" y="203361"/>
                <a:ext cx="5596200" cy="3981000"/>
              </a:xfrm>
              <a:blipFill>
                <a:blip r:embed="rId3"/>
                <a:stretch>
                  <a:fillRect b="-166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6712776-60B0-B846-9499-2AED24ABF9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80A656E4-295F-4944-B8CC-55348CFCA603}"/>
                  </a:ext>
                </a:extLst>
              </p14:cNvPr>
              <p14:cNvContentPartPr/>
              <p14:nvPr/>
            </p14:nvContentPartPr>
            <p14:xfrm>
              <a:off x="4663800" y="1554480"/>
              <a:ext cx="1398600" cy="3219480"/>
            </p14:xfrm>
          </p:contentPart>
        </mc:Choice>
        <mc:Fallback>
          <p:pic>
            <p:nvPicPr>
              <p:cNvPr id="5" name="Ink 4">
                <a:extLst>
                  <a:ext uri="{FF2B5EF4-FFF2-40B4-BE49-F238E27FC236}">
                    <a16:creationId xmlns:a16="http://schemas.microsoft.com/office/drawing/2014/main" id="{80A656E4-295F-4944-B8CC-55348CFCA603}"/>
                  </a:ext>
                </a:extLst>
              </p:cNvPr>
              <p:cNvPicPr/>
              <p:nvPr/>
            </p:nvPicPr>
            <p:blipFill>
              <a:blip r:embed="rId5"/>
              <a:stretch>
                <a:fillRect/>
              </a:stretch>
            </p:blipFill>
            <p:spPr>
              <a:xfrm>
                <a:off x="4654440" y="1545120"/>
                <a:ext cx="1417320" cy="32382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45D4DD43-9468-49BA-838B-737EC5353576}"/>
                  </a:ext>
                </a:extLst>
              </p14:cNvPr>
              <p14:cNvContentPartPr/>
              <p14:nvPr/>
            </p14:nvContentPartPr>
            <p14:xfrm>
              <a:off x="7146773" y="2164503"/>
              <a:ext cx="146880" cy="107640"/>
            </p14:xfrm>
          </p:contentPart>
        </mc:Choice>
        <mc:Fallback>
          <p:pic>
            <p:nvPicPr>
              <p:cNvPr id="9" name="Ink 8">
                <a:extLst>
                  <a:ext uri="{FF2B5EF4-FFF2-40B4-BE49-F238E27FC236}">
                    <a16:creationId xmlns:a16="http://schemas.microsoft.com/office/drawing/2014/main" id="{45D4DD43-9468-49BA-838B-737EC5353576}"/>
                  </a:ext>
                </a:extLst>
              </p:cNvPr>
              <p:cNvPicPr/>
              <p:nvPr/>
            </p:nvPicPr>
            <p:blipFill>
              <a:blip r:embed="rId7"/>
              <a:stretch>
                <a:fillRect/>
              </a:stretch>
            </p:blipFill>
            <p:spPr>
              <a:xfrm>
                <a:off x="7137773" y="2155863"/>
                <a:ext cx="16452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4580AC53-D678-4C0D-928A-B95F738A5959}"/>
                  </a:ext>
                </a:extLst>
              </p14:cNvPr>
              <p14:cNvContentPartPr/>
              <p14:nvPr/>
            </p14:nvContentPartPr>
            <p14:xfrm>
              <a:off x="7576253" y="2264943"/>
              <a:ext cx="114840" cy="82800"/>
            </p14:xfrm>
          </p:contentPart>
        </mc:Choice>
        <mc:Fallback>
          <p:pic>
            <p:nvPicPr>
              <p:cNvPr id="12" name="Ink 11">
                <a:extLst>
                  <a:ext uri="{FF2B5EF4-FFF2-40B4-BE49-F238E27FC236}">
                    <a16:creationId xmlns:a16="http://schemas.microsoft.com/office/drawing/2014/main" id="{4580AC53-D678-4C0D-928A-B95F738A5959}"/>
                  </a:ext>
                </a:extLst>
              </p:cNvPr>
              <p:cNvPicPr/>
              <p:nvPr/>
            </p:nvPicPr>
            <p:blipFill>
              <a:blip r:embed="rId9"/>
              <a:stretch>
                <a:fillRect/>
              </a:stretch>
            </p:blipFill>
            <p:spPr>
              <a:xfrm>
                <a:off x="7567613" y="2256303"/>
                <a:ext cx="13248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513BEACF-E22B-459F-B074-D256E7800821}"/>
                  </a:ext>
                </a:extLst>
              </p14:cNvPr>
              <p14:cNvContentPartPr/>
              <p14:nvPr/>
            </p14:nvContentPartPr>
            <p14:xfrm>
              <a:off x="7752293" y="2051823"/>
              <a:ext cx="24120" cy="199800"/>
            </p14:xfrm>
          </p:contentPart>
        </mc:Choice>
        <mc:Fallback>
          <p:pic>
            <p:nvPicPr>
              <p:cNvPr id="13" name="Ink 12">
                <a:extLst>
                  <a:ext uri="{FF2B5EF4-FFF2-40B4-BE49-F238E27FC236}">
                    <a16:creationId xmlns:a16="http://schemas.microsoft.com/office/drawing/2014/main" id="{513BEACF-E22B-459F-B074-D256E7800821}"/>
                  </a:ext>
                </a:extLst>
              </p:cNvPr>
              <p:cNvPicPr/>
              <p:nvPr/>
            </p:nvPicPr>
            <p:blipFill>
              <a:blip r:embed="rId11"/>
              <a:stretch>
                <a:fillRect/>
              </a:stretch>
            </p:blipFill>
            <p:spPr>
              <a:xfrm>
                <a:off x="7743653" y="2043183"/>
                <a:ext cx="4176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FF9AE23A-6159-4704-B6C7-2C9FBC198C75}"/>
                  </a:ext>
                </a:extLst>
              </p14:cNvPr>
              <p14:cNvContentPartPr/>
              <p14:nvPr/>
            </p14:nvContentPartPr>
            <p14:xfrm>
              <a:off x="7849133" y="2035623"/>
              <a:ext cx="10080" cy="213480"/>
            </p14:xfrm>
          </p:contentPart>
        </mc:Choice>
        <mc:Fallback>
          <p:pic>
            <p:nvPicPr>
              <p:cNvPr id="14" name="Ink 13">
                <a:extLst>
                  <a:ext uri="{FF2B5EF4-FFF2-40B4-BE49-F238E27FC236}">
                    <a16:creationId xmlns:a16="http://schemas.microsoft.com/office/drawing/2014/main" id="{FF9AE23A-6159-4704-B6C7-2C9FBC198C75}"/>
                  </a:ext>
                </a:extLst>
              </p:cNvPr>
              <p:cNvPicPr/>
              <p:nvPr/>
            </p:nvPicPr>
            <p:blipFill>
              <a:blip r:embed="rId13"/>
              <a:stretch>
                <a:fillRect/>
              </a:stretch>
            </p:blipFill>
            <p:spPr>
              <a:xfrm>
                <a:off x="7840133" y="2026623"/>
                <a:ext cx="2772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828482C9-5F93-4FC6-8773-5E039903940D}"/>
                  </a:ext>
                </a:extLst>
              </p14:cNvPr>
              <p14:cNvContentPartPr/>
              <p14:nvPr/>
            </p14:nvContentPartPr>
            <p14:xfrm>
              <a:off x="7398413" y="2068743"/>
              <a:ext cx="124560" cy="224640"/>
            </p14:xfrm>
          </p:contentPart>
        </mc:Choice>
        <mc:Fallback>
          <p:pic>
            <p:nvPicPr>
              <p:cNvPr id="15" name="Ink 14">
                <a:extLst>
                  <a:ext uri="{FF2B5EF4-FFF2-40B4-BE49-F238E27FC236}">
                    <a16:creationId xmlns:a16="http://schemas.microsoft.com/office/drawing/2014/main" id="{828482C9-5F93-4FC6-8773-5E039903940D}"/>
                  </a:ext>
                </a:extLst>
              </p:cNvPr>
              <p:cNvPicPr/>
              <p:nvPr/>
            </p:nvPicPr>
            <p:blipFill>
              <a:blip r:embed="rId15"/>
              <a:stretch>
                <a:fillRect/>
              </a:stretch>
            </p:blipFill>
            <p:spPr>
              <a:xfrm>
                <a:off x="7389773" y="2060089"/>
                <a:ext cx="142200" cy="242308"/>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6" name="Ink 15">
                <a:extLst>
                  <a:ext uri="{FF2B5EF4-FFF2-40B4-BE49-F238E27FC236}">
                    <a16:creationId xmlns:a16="http://schemas.microsoft.com/office/drawing/2014/main" id="{AA6BC4D7-4038-47A7-B12F-A9D0DE6721DE}"/>
                  </a:ext>
                </a:extLst>
              </p14:cNvPr>
              <p14:cNvContentPartPr/>
              <p14:nvPr/>
            </p14:nvContentPartPr>
            <p14:xfrm>
              <a:off x="7972253" y="2049303"/>
              <a:ext cx="113400" cy="178200"/>
            </p14:xfrm>
          </p:contentPart>
        </mc:Choice>
        <mc:Fallback>
          <p:pic>
            <p:nvPicPr>
              <p:cNvPr id="16" name="Ink 15">
                <a:extLst>
                  <a:ext uri="{FF2B5EF4-FFF2-40B4-BE49-F238E27FC236}">
                    <a16:creationId xmlns:a16="http://schemas.microsoft.com/office/drawing/2014/main" id="{AA6BC4D7-4038-47A7-B12F-A9D0DE6721DE}"/>
                  </a:ext>
                </a:extLst>
              </p:cNvPr>
              <p:cNvPicPr/>
              <p:nvPr/>
            </p:nvPicPr>
            <p:blipFill>
              <a:blip r:embed="rId17"/>
              <a:stretch>
                <a:fillRect/>
              </a:stretch>
            </p:blipFill>
            <p:spPr>
              <a:xfrm>
                <a:off x="7963613" y="2040303"/>
                <a:ext cx="13104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7" name="Ink 16">
                <a:extLst>
                  <a:ext uri="{FF2B5EF4-FFF2-40B4-BE49-F238E27FC236}">
                    <a16:creationId xmlns:a16="http://schemas.microsoft.com/office/drawing/2014/main" id="{979F0A36-5F73-46B8-9AE1-4BAD9C8EA549}"/>
                  </a:ext>
                </a:extLst>
              </p14:cNvPr>
              <p14:cNvContentPartPr/>
              <p14:nvPr/>
            </p14:nvContentPartPr>
            <p14:xfrm>
              <a:off x="8146853" y="2186103"/>
              <a:ext cx="115920" cy="66600"/>
            </p14:xfrm>
          </p:contentPart>
        </mc:Choice>
        <mc:Fallback>
          <p:pic>
            <p:nvPicPr>
              <p:cNvPr id="17" name="Ink 16">
                <a:extLst>
                  <a:ext uri="{FF2B5EF4-FFF2-40B4-BE49-F238E27FC236}">
                    <a16:creationId xmlns:a16="http://schemas.microsoft.com/office/drawing/2014/main" id="{979F0A36-5F73-46B8-9AE1-4BAD9C8EA549}"/>
                  </a:ext>
                </a:extLst>
              </p:cNvPr>
              <p:cNvPicPr/>
              <p:nvPr/>
            </p:nvPicPr>
            <p:blipFill>
              <a:blip r:embed="rId19"/>
              <a:stretch>
                <a:fillRect/>
              </a:stretch>
            </p:blipFill>
            <p:spPr>
              <a:xfrm>
                <a:off x="8138213" y="2177463"/>
                <a:ext cx="13356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7D37C32A-3121-4330-B85D-42B77C6F1C2B}"/>
                  </a:ext>
                </a:extLst>
              </p14:cNvPr>
              <p14:cNvContentPartPr/>
              <p14:nvPr/>
            </p14:nvContentPartPr>
            <p14:xfrm>
              <a:off x="8321453" y="2013663"/>
              <a:ext cx="18000" cy="218160"/>
            </p14:xfrm>
          </p:contentPart>
        </mc:Choice>
        <mc:Fallback>
          <p:pic>
            <p:nvPicPr>
              <p:cNvPr id="18" name="Ink 17">
                <a:extLst>
                  <a:ext uri="{FF2B5EF4-FFF2-40B4-BE49-F238E27FC236}">
                    <a16:creationId xmlns:a16="http://schemas.microsoft.com/office/drawing/2014/main" id="{7D37C32A-3121-4330-B85D-42B77C6F1C2B}"/>
                  </a:ext>
                </a:extLst>
              </p:cNvPr>
              <p:cNvPicPr/>
              <p:nvPr/>
            </p:nvPicPr>
            <p:blipFill>
              <a:blip r:embed="rId21"/>
              <a:stretch>
                <a:fillRect/>
              </a:stretch>
            </p:blipFill>
            <p:spPr>
              <a:xfrm>
                <a:off x="8312813" y="2004663"/>
                <a:ext cx="35640" cy="235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2E197A83-33A2-41B2-82DD-58E99A2B82BF}"/>
                  </a:ext>
                </a:extLst>
              </p14:cNvPr>
              <p14:cNvContentPartPr/>
              <p14:nvPr/>
            </p14:nvContentPartPr>
            <p14:xfrm>
              <a:off x="8417933" y="1999983"/>
              <a:ext cx="16200" cy="249840"/>
            </p14:xfrm>
          </p:contentPart>
        </mc:Choice>
        <mc:Fallback>
          <p:pic>
            <p:nvPicPr>
              <p:cNvPr id="19" name="Ink 18">
                <a:extLst>
                  <a:ext uri="{FF2B5EF4-FFF2-40B4-BE49-F238E27FC236}">
                    <a16:creationId xmlns:a16="http://schemas.microsoft.com/office/drawing/2014/main" id="{2E197A83-33A2-41B2-82DD-58E99A2B82BF}"/>
                  </a:ext>
                </a:extLst>
              </p:cNvPr>
              <p:cNvPicPr/>
              <p:nvPr/>
            </p:nvPicPr>
            <p:blipFill>
              <a:blip r:embed="rId23"/>
              <a:stretch>
                <a:fillRect/>
              </a:stretch>
            </p:blipFill>
            <p:spPr>
              <a:xfrm>
                <a:off x="8408933" y="1990983"/>
                <a:ext cx="33840" cy="2674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4" name="Ink 23">
                <a:extLst>
                  <a:ext uri="{FF2B5EF4-FFF2-40B4-BE49-F238E27FC236}">
                    <a16:creationId xmlns:a16="http://schemas.microsoft.com/office/drawing/2014/main" id="{51B13285-852C-4A0F-89B6-A90D0ACC7A1E}"/>
                  </a:ext>
                </a:extLst>
              </p14:cNvPr>
              <p14:cNvContentPartPr/>
              <p14:nvPr/>
            </p14:nvContentPartPr>
            <p14:xfrm>
              <a:off x="7530173" y="3468063"/>
              <a:ext cx="116280" cy="102960"/>
            </p14:xfrm>
          </p:contentPart>
        </mc:Choice>
        <mc:Fallback>
          <p:pic>
            <p:nvPicPr>
              <p:cNvPr id="24" name="Ink 23">
                <a:extLst>
                  <a:ext uri="{FF2B5EF4-FFF2-40B4-BE49-F238E27FC236}">
                    <a16:creationId xmlns:a16="http://schemas.microsoft.com/office/drawing/2014/main" id="{51B13285-852C-4A0F-89B6-A90D0ACC7A1E}"/>
                  </a:ext>
                </a:extLst>
              </p:cNvPr>
              <p:cNvPicPr/>
              <p:nvPr/>
            </p:nvPicPr>
            <p:blipFill>
              <a:blip r:embed="rId25"/>
              <a:stretch>
                <a:fillRect/>
              </a:stretch>
            </p:blipFill>
            <p:spPr>
              <a:xfrm>
                <a:off x="7521173" y="3459423"/>
                <a:ext cx="13392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5" name="Ink 24">
                <a:extLst>
                  <a:ext uri="{FF2B5EF4-FFF2-40B4-BE49-F238E27FC236}">
                    <a16:creationId xmlns:a16="http://schemas.microsoft.com/office/drawing/2014/main" id="{3F8485B6-0697-479E-B195-0643BC6A7AF3}"/>
                  </a:ext>
                </a:extLst>
              </p14:cNvPr>
              <p14:cNvContentPartPr/>
              <p14:nvPr/>
            </p14:nvContentPartPr>
            <p14:xfrm>
              <a:off x="7777853" y="3321543"/>
              <a:ext cx="15840" cy="200160"/>
            </p14:xfrm>
          </p:contentPart>
        </mc:Choice>
        <mc:Fallback>
          <p:pic>
            <p:nvPicPr>
              <p:cNvPr id="25" name="Ink 24">
                <a:extLst>
                  <a:ext uri="{FF2B5EF4-FFF2-40B4-BE49-F238E27FC236}">
                    <a16:creationId xmlns:a16="http://schemas.microsoft.com/office/drawing/2014/main" id="{3F8485B6-0697-479E-B195-0643BC6A7AF3}"/>
                  </a:ext>
                </a:extLst>
              </p:cNvPr>
              <p:cNvPicPr/>
              <p:nvPr/>
            </p:nvPicPr>
            <p:blipFill>
              <a:blip r:embed="rId27"/>
              <a:stretch>
                <a:fillRect/>
              </a:stretch>
            </p:blipFill>
            <p:spPr>
              <a:xfrm>
                <a:off x="7769213" y="3312903"/>
                <a:ext cx="33480" cy="2178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A83165E5-6E5A-4F54-AAA2-F01B4185119E}"/>
                  </a:ext>
                </a:extLst>
              </p14:cNvPr>
              <p14:cNvContentPartPr/>
              <p14:nvPr/>
            </p14:nvContentPartPr>
            <p14:xfrm>
              <a:off x="7856333" y="3334143"/>
              <a:ext cx="16920" cy="178920"/>
            </p14:xfrm>
          </p:contentPart>
        </mc:Choice>
        <mc:Fallback>
          <p:pic>
            <p:nvPicPr>
              <p:cNvPr id="26" name="Ink 25">
                <a:extLst>
                  <a:ext uri="{FF2B5EF4-FFF2-40B4-BE49-F238E27FC236}">
                    <a16:creationId xmlns:a16="http://schemas.microsoft.com/office/drawing/2014/main" id="{A83165E5-6E5A-4F54-AAA2-F01B4185119E}"/>
                  </a:ext>
                </a:extLst>
              </p:cNvPr>
              <p:cNvPicPr/>
              <p:nvPr/>
            </p:nvPicPr>
            <p:blipFill>
              <a:blip r:embed="rId29"/>
              <a:stretch>
                <a:fillRect/>
              </a:stretch>
            </p:blipFill>
            <p:spPr>
              <a:xfrm>
                <a:off x="7847693" y="3325143"/>
                <a:ext cx="3456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7" name="Ink 26">
                <a:extLst>
                  <a:ext uri="{FF2B5EF4-FFF2-40B4-BE49-F238E27FC236}">
                    <a16:creationId xmlns:a16="http://schemas.microsoft.com/office/drawing/2014/main" id="{1E595436-DCB8-4DF8-A700-DF0479DF4192}"/>
                  </a:ext>
                </a:extLst>
              </p14:cNvPr>
              <p14:cNvContentPartPr/>
              <p14:nvPr/>
            </p14:nvContentPartPr>
            <p14:xfrm>
              <a:off x="7992773" y="3321183"/>
              <a:ext cx="82800" cy="193680"/>
            </p14:xfrm>
          </p:contentPart>
        </mc:Choice>
        <mc:Fallback>
          <p:pic>
            <p:nvPicPr>
              <p:cNvPr id="27" name="Ink 26">
                <a:extLst>
                  <a:ext uri="{FF2B5EF4-FFF2-40B4-BE49-F238E27FC236}">
                    <a16:creationId xmlns:a16="http://schemas.microsoft.com/office/drawing/2014/main" id="{1E595436-DCB8-4DF8-A700-DF0479DF4192}"/>
                  </a:ext>
                </a:extLst>
              </p:cNvPr>
              <p:cNvPicPr/>
              <p:nvPr/>
            </p:nvPicPr>
            <p:blipFill>
              <a:blip r:embed="rId31"/>
              <a:stretch>
                <a:fillRect/>
              </a:stretch>
            </p:blipFill>
            <p:spPr>
              <a:xfrm>
                <a:off x="7984133" y="3312543"/>
                <a:ext cx="10044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8" name="Ink 27">
                <a:extLst>
                  <a:ext uri="{FF2B5EF4-FFF2-40B4-BE49-F238E27FC236}">
                    <a16:creationId xmlns:a16="http://schemas.microsoft.com/office/drawing/2014/main" id="{A2295628-CFD5-451A-9F65-C2368FA85FFA}"/>
                  </a:ext>
                </a:extLst>
              </p14:cNvPr>
              <p14:cNvContentPartPr/>
              <p14:nvPr/>
            </p14:nvContentPartPr>
            <p14:xfrm>
              <a:off x="8141813" y="3462303"/>
              <a:ext cx="137160" cy="68760"/>
            </p14:xfrm>
          </p:contentPart>
        </mc:Choice>
        <mc:Fallback>
          <p:pic>
            <p:nvPicPr>
              <p:cNvPr id="28" name="Ink 27">
                <a:extLst>
                  <a:ext uri="{FF2B5EF4-FFF2-40B4-BE49-F238E27FC236}">
                    <a16:creationId xmlns:a16="http://schemas.microsoft.com/office/drawing/2014/main" id="{A2295628-CFD5-451A-9F65-C2368FA85FFA}"/>
                  </a:ext>
                </a:extLst>
              </p:cNvPr>
              <p:cNvPicPr/>
              <p:nvPr/>
            </p:nvPicPr>
            <p:blipFill>
              <a:blip r:embed="rId33"/>
              <a:stretch>
                <a:fillRect/>
              </a:stretch>
            </p:blipFill>
            <p:spPr>
              <a:xfrm>
                <a:off x="8132813" y="3453303"/>
                <a:ext cx="15480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9" name="Ink 28">
                <a:extLst>
                  <a:ext uri="{FF2B5EF4-FFF2-40B4-BE49-F238E27FC236}">
                    <a16:creationId xmlns:a16="http://schemas.microsoft.com/office/drawing/2014/main" id="{A2F773AE-C3BB-4104-AE4A-DC22B1F24E40}"/>
                  </a:ext>
                </a:extLst>
              </p14:cNvPr>
              <p14:cNvContentPartPr/>
              <p14:nvPr/>
            </p14:nvContentPartPr>
            <p14:xfrm>
              <a:off x="8387693" y="3276183"/>
              <a:ext cx="3960" cy="213480"/>
            </p14:xfrm>
          </p:contentPart>
        </mc:Choice>
        <mc:Fallback>
          <p:pic>
            <p:nvPicPr>
              <p:cNvPr id="29" name="Ink 28">
                <a:extLst>
                  <a:ext uri="{FF2B5EF4-FFF2-40B4-BE49-F238E27FC236}">
                    <a16:creationId xmlns:a16="http://schemas.microsoft.com/office/drawing/2014/main" id="{A2F773AE-C3BB-4104-AE4A-DC22B1F24E40}"/>
                  </a:ext>
                </a:extLst>
              </p:cNvPr>
              <p:cNvPicPr/>
              <p:nvPr/>
            </p:nvPicPr>
            <p:blipFill>
              <a:blip r:embed="rId35"/>
              <a:stretch>
                <a:fillRect/>
              </a:stretch>
            </p:blipFill>
            <p:spPr>
              <a:xfrm>
                <a:off x="8378693" y="3267183"/>
                <a:ext cx="2160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0" name="Ink 29">
                <a:extLst>
                  <a:ext uri="{FF2B5EF4-FFF2-40B4-BE49-F238E27FC236}">
                    <a16:creationId xmlns:a16="http://schemas.microsoft.com/office/drawing/2014/main" id="{1D2872DF-7FD8-460E-BF79-8AEEDC49ABE4}"/>
                  </a:ext>
                </a:extLst>
              </p14:cNvPr>
              <p14:cNvContentPartPr/>
              <p14:nvPr/>
            </p14:nvContentPartPr>
            <p14:xfrm>
              <a:off x="8471213" y="3290943"/>
              <a:ext cx="13680" cy="211320"/>
            </p14:xfrm>
          </p:contentPart>
        </mc:Choice>
        <mc:Fallback>
          <p:pic>
            <p:nvPicPr>
              <p:cNvPr id="30" name="Ink 29">
                <a:extLst>
                  <a:ext uri="{FF2B5EF4-FFF2-40B4-BE49-F238E27FC236}">
                    <a16:creationId xmlns:a16="http://schemas.microsoft.com/office/drawing/2014/main" id="{1D2872DF-7FD8-460E-BF79-8AEEDC49ABE4}"/>
                  </a:ext>
                </a:extLst>
              </p:cNvPr>
              <p:cNvPicPr/>
              <p:nvPr/>
            </p:nvPicPr>
            <p:blipFill>
              <a:blip r:embed="rId37"/>
              <a:stretch>
                <a:fillRect/>
              </a:stretch>
            </p:blipFill>
            <p:spPr>
              <a:xfrm>
                <a:off x="8462213" y="3282303"/>
                <a:ext cx="3132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1" name="Ink 30">
                <a:extLst>
                  <a:ext uri="{FF2B5EF4-FFF2-40B4-BE49-F238E27FC236}">
                    <a16:creationId xmlns:a16="http://schemas.microsoft.com/office/drawing/2014/main" id="{4B46B70F-5391-4F84-87EB-312F4EDD1866}"/>
                  </a:ext>
                </a:extLst>
              </p14:cNvPr>
              <p14:cNvContentPartPr/>
              <p14:nvPr/>
            </p14:nvContentPartPr>
            <p14:xfrm>
              <a:off x="7360613" y="3361503"/>
              <a:ext cx="123840" cy="176760"/>
            </p14:xfrm>
          </p:contentPart>
        </mc:Choice>
        <mc:Fallback>
          <p:pic>
            <p:nvPicPr>
              <p:cNvPr id="31" name="Ink 30">
                <a:extLst>
                  <a:ext uri="{FF2B5EF4-FFF2-40B4-BE49-F238E27FC236}">
                    <a16:creationId xmlns:a16="http://schemas.microsoft.com/office/drawing/2014/main" id="{4B46B70F-5391-4F84-87EB-312F4EDD1866}"/>
                  </a:ext>
                </a:extLst>
              </p:cNvPr>
              <p:cNvPicPr/>
              <p:nvPr/>
            </p:nvPicPr>
            <p:blipFill>
              <a:blip r:embed="rId39"/>
              <a:stretch>
                <a:fillRect/>
              </a:stretch>
            </p:blipFill>
            <p:spPr>
              <a:xfrm>
                <a:off x="7351948" y="3352521"/>
                <a:ext cx="141531" cy="194364"/>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2" name="Ink 31">
                <a:extLst>
                  <a:ext uri="{FF2B5EF4-FFF2-40B4-BE49-F238E27FC236}">
                    <a16:creationId xmlns:a16="http://schemas.microsoft.com/office/drawing/2014/main" id="{7000D17B-81FB-4EBF-87CB-31195655B541}"/>
                  </a:ext>
                </a:extLst>
              </p14:cNvPr>
              <p14:cNvContentPartPr/>
              <p14:nvPr/>
            </p14:nvContentPartPr>
            <p14:xfrm>
              <a:off x="7158653" y="3424503"/>
              <a:ext cx="109800" cy="119520"/>
            </p14:xfrm>
          </p:contentPart>
        </mc:Choice>
        <mc:Fallback>
          <p:pic>
            <p:nvPicPr>
              <p:cNvPr id="32" name="Ink 31">
                <a:extLst>
                  <a:ext uri="{FF2B5EF4-FFF2-40B4-BE49-F238E27FC236}">
                    <a16:creationId xmlns:a16="http://schemas.microsoft.com/office/drawing/2014/main" id="{7000D17B-81FB-4EBF-87CB-31195655B541}"/>
                  </a:ext>
                </a:extLst>
              </p:cNvPr>
              <p:cNvPicPr/>
              <p:nvPr/>
            </p:nvPicPr>
            <p:blipFill>
              <a:blip r:embed="rId41"/>
              <a:stretch>
                <a:fillRect/>
              </a:stretch>
            </p:blipFill>
            <p:spPr>
              <a:xfrm>
                <a:off x="7149653" y="3415503"/>
                <a:ext cx="12744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3" name="Ink 32">
                <a:extLst>
                  <a:ext uri="{FF2B5EF4-FFF2-40B4-BE49-F238E27FC236}">
                    <a16:creationId xmlns:a16="http://schemas.microsoft.com/office/drawing/2014/main" id="{1C8B4245-33B2-4AF9-9A35-DF4980DEA4F1}"/>
                  </a:ext>
                </a:extLst>
              </p14:cNvPr>
              <p14:cNvContentPartPr/>
              <p14:nvPr/>
            </p14:nvContentPartPr>
            <p14:xfrm>
              <a:off x="6969653" y="4408743"/>
              <a:ext cx="1150200" cy="99360"/>
            </p14:xfrm>
          </p:contentPart>
        </mc:Choice>
        <mc:Fallback>
          <p:pic>
            <p:nvPicPr>
              <p:cNvPr id="33" name="Ink 32">
                <a:extLst>
                  <a:ext uri="{FF2B5EF4-FFF2-40B4-BE49-F238E27FC236}">
                    <a16:creationId xmlns:a16="http://schemas.microsoft.com/office/drawing/2014/main" id="{1C8B4245-33B2-4AF9-9A35-DF4980DEA4F1}"/>
                  </a:ext>
                </a:extLst>
              </p:cNvPr>
              <p:cNvPicPr/>
              <p:nvPr/>
            </p:nvPicPr>
            <p:blipFill>
              <a:blip r:embed="rId43"/>
              <a:stretch>
                <a:fillRect/>
              </a:stretch>
            </p:blipFill>
            <p:spPr>
              <a:xfrm>
                <a:off x="6960653" y="4399743"/>
                <a:ext cx="116784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6" name="Ink 35">
                <a:extLst>
                  <a:ext uri="{FF2B5EF4-FFF2-40B4-BE49-F238E27FC236}">
                    <a16:creationId xmlns:a16="http://schemas.microsoft.com/office/drawing/2014/main" id="{25A52CDB-9A22-4E50-AC99-84B9DCBB298F}"/>
                  </a:ext>
                </a:extLst>
              </p14:cNvPr>
              <p14:cNvContentPartPr/>
              <p14:nvPr/>
            </p14:nvContentPartPr>
            <p14:xfrm>
              <a:off x="5637653" y="3805743"/>
              <a:ext cx="108360" cy="136080"/>
            </p14:xfrm>
          </p:contentPart>
        </mc:Choice>
        <mc:Fallback>
          <p:pic>
            <p:nvPicPr>
              <p:cNvPr id="36" name="Ink 35">
                <a:extLst>
                  <a:ext uri="{FF2B5EF4-FFF2-40B4-BE49-F238E27FC236}">
                    <a16:creationId xmlns:a16="http://schemas.microsoft.com/office/drawing/2014/main" id="{25A52CDB-9A22-4E50-AC99-84B9DCBB298F}"/>
                  </a:ext>
                </a:extLst>
              </p:cNvPr>
              <p:cNvPicPr/>
              <p:nvPr/>
            </p:nvPicPr>
            <p:blipFill>
              <a:blip r:embed="rId45"/>
              <a:stretch>
                <a:fillRect/>
              </a:stretch>
            </p:blipFill>
            <p:spPr>
              <a:xfrm>
                <a:off x="5629013" y="3796743"/>
                <a:ext cx="12600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2" name="Ink 41">
                <a:extLst>
                  <a:ext uri="{FF2B5EF4-FFF2-40B4-BE49-F238E27FC236}">
                    <a16:creationId xmlns:a16="http://schemas.microsoft.com/office/drawing/2014/main" id="{D94FC9A5-1679-420C-861D-A0FA96715243}"/>
                  </a:ext>
                </a:extLst>
              </p14:cNvPr>
              <p14:cNvContentPartPr/>
              <p14:nvPr/>
            </p14:nvContentPartPr>
            <p14:xfrm>
              <a:off x="5208893" y="4049103"/>
              <a:ext cx="489960" cy="136440"/>
            </p14:xfrm>
          </p:contentPart>
        </mc:Choice>
        <mc:Fallback>
          <p:pic>
            <p:nvPicPr>
              <p:cNvPr id="42" name="Ink 41">
                <a:extLst>
                  <a:ext uri="{FF2B5EF4-FFF2-40B4-BE49-F238E27FC236}">
                    <a16:creationId xmlns:a16="http://schemas.microsoft.com/office/drawing/2014/main" id="{D94FC9A5-1679-420C-861D-A0FA96715243}"/>
                  </a:ext>
                </a:extLst>
              </p:cNvPr>
              <p:cNvPicPr/>
              <p:nvPr/>
            </p:nvPicPr>
            <p:blipFill>
              <a:blip r:embed="rId47"/>
              <a:stretch>
                <a:fillRect/>
              </a:stretch>
            </p:blipFill>
            <p:spPr>
              <a:xfrm>
                <a:off x="5199893" y="4040486"/>
                <a:ext cx="507600" cy="154034"/>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7" name="Ink 56">
                <a:extLst>
                  <a:ext uri="{FF2B5EF4-FFF2-40B4-BE49-F238E27FC236}">
                    <a16:creationId xmlns:a16="http://schemas.microsoft.com/office/drawing/2014/main" id="{97F68BD4-D3F0-45B2-878A-369B14001232}"/>
                  </a:ext>
                </a:extLst>
              </p14:cNvPr>
              <p14:cNvContentPartPr/>
              <p14:nvPr/>
            </p14:nvContentPartPr>
            <p14:xfrm>
              <a:off x="7531253" y="3947583"/>
              <a:ext cx="11160" cy="6120"/>
            </p14:xfrm>
          </p:contentPart>
        </mc:Choice>
        <mc:Fallback>
          <p:pic>
            <p:nvPicPr>
              <p:cNvPr id="57" name="Ink 56">
                <a:extLst>
                  <a:ext uri="{FF2B5EF4-FFF2-40B4-BE49-F238E27FC236}">
                    <a16:creationId xmlns:a16="http://schemas.microsoft.com/office/drawing/2014/main" id="{97F68BD4-D3F0-45B2-878A-369B14001232}"/>
                  </a:ext>
                </a:extLst>
              </p:cNvPr>
              <p:cNvPicPr/>
              <p:nvPr/>
            </p:nvPicPr>
            <p:blipFill>
              <a:blip r:embed="rId49"/>
              <a:stretch>
                <a:fillRect/>
              </a:stretch>
            </p:blipFill>
            <p:spPr>
              <a:xfrm>
                <a:off x="7522613" y="3938583"/>
                <a:ext cx="2880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9" name="Ink 58">
                <a:extLst>
                  <a:ext uri="{FF2B5EF4-FFF2-40B4-BE49-F238E27FC236}">
                    <a16:creationId xmlns:a16="http://schemas.microsoft.com/office/drawing/2014/main" id="{5E50664E-5015-4933-9169-1C41920A9EC1}"/>
                  </a:ext>
                </a:extLst>
              </p14:cNvPr>
              <p14:cNvContentPartPr/>
              <p14:nvPr/>
            </p14:nvContentPartPr>
            <p14:xfrm>
              <a:off x="7870373" y="3973143"/>
              <a:ext cx="148680" cy="113040"/>
            </p14:xfrm>
          </p:contentPart>
        </mc:Choice>
        <mc:Fallback>
          <p:pic>
            <p:nvPicPr>
              <p:cNvPr id="59" name="Ink 58">
                <a:extLst>
                  <a:ext uri="{FF2B5EF4-FFF2-40B4-BE49-F238E27FC236}">
                    <a16:creationId xmlns:a16="http://schemas.microsoft.com/office/drawing/2014/main" id="{5E50664E-5015-4933-9169-1C41920A9EC1}"/>
                  </a:ext>
                </a:extLst>
              </p:cNvPr>
              <p:cNvPicPr/>
              <p:nvPr/>
            </p:nvPicPr>
            <p:blipFill>
              <a:blip r:embed="rId51"/>
              <a:stretch>
                <a:fillRect/>
              </a:stretch>
            </p:blipFill>
            <p:spPr>
              <a:xfrm>
                <a:off x="7861733" y="3964143"/>
                <a:ext cx="16632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60" name="Ink 59">
                <a:extLst>
                  <a:ext uri="{FF2B5EF4-FFF2-40B4-BE49-F238E27FC236}">
                    <a16:creationId xmlns:a16="http://schemas.microsoft.com/office/drawing/2014/main" id="{974D0D77-6570-44CB-8961-54DC0C97A09C}"/>
                  </a:ext>
                </a:extLst>
              </p14:cNvPr>
              <p14:cNvContentPartPr/>
              <p14:nvPr/>
            </p14:nvContentPartPr>
            <p14:xfrm>
              <a:off x="7122293" y="3987543"/>
              <a:ext cx="577440" cy="107280"/>
            </p14:xfrm>
          </p:contentPart>
        </mc:Choice>
        <mc:Fallback>
          <p:pic>
            <p:nvPicPr>
              <p:cNvPr id="60" name="Ink 59">
                <a:extLst>
                  <a:ext uri="{FF2B5EF4-FFF2-40B4-BE49-F238E27FC236}">
                    <a16:creationId xmlns:a16="http://schemas.microsoft.com/office/drawing/2014/main" id="{974D0D77-6570-44CB-8961-54DC0C97A09C}"/>
                  </a:ext>
                </a:extLst>
              </p:cNvPr>
              <p:cNvPicPr/>
              <p:nvPr/>
            </p:nvPicPr>
            <p:blipFill>
              <a:blip r:embed="rId53"/>
              <a:stretch>
                <a:fillRect/>
              </a:stretch>
            </p:blipFill>
            <p:spPr>
              <a:xfrm>
                <a:off x="7113653" y="3978903"/>
                <a:ext cx="59508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61" name="Ink 60">
                <a:extLst>
                  <a:ext uri="{FF2B5EF4-FFF2-40B4-BE49-F238E27FC236}">
                    <a16:creationId xmlns:a16="http://schemas.microsoft.com/office/drawing/2014/main" id="{3D0A57CA-6F62-4D2C-8714-F629BDC410AC}"/>
                  </a:ext>
                </a:extLst>
              </p14:cNvPr>
              <p14:cNvContentPartPr/>
              <p14:nvPr/>
            </p14:nvContentPartPr>
            <p14:xfrm>
              <a:off x="6391853" y="3956223"/>
              <a:ext cx="559440" cy="172440"/>
            </p14:xfrm>
          </p:contentPart>
        </mc:Choice>
        <mc:Fallback>
          <p:pic>
            <p:nvPicPr>
              <p:cNvPr id="61" name="Ink 60">
                <a:extLst>
                  <a:ext uri="{FF2B5EF4-FFF2-40B4-BE49-F238E27FC236}">
                    <a16:creationId xmlns:a16="http://schemas.microsoft.com/office/drawing/2014/main" id="{3D0A57CA-6F62-4D2C-8714-F629BDC410AC}"/>
                  </a:ext>
                </a:extLst>
              </p:cNvPr>
              <p:cNvPicPr/>
              <p:nvPr/>
            </p:nvPicPr>
            <p:blipFill>
              <a:blip r:embed="rId55"/>
              <a:stretch>
                <a:fillRect/>
              </a:stretch>
            </p:blipFill>
            <p:spPr>
              <a:xfrm>
                <a:off x="6382853" y="3947223"/>
                <a:ext cx="57708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62" name="Ink 61">
                <a:extLst>
                  <a:ext uri="{FF2B5EF4-FFF2-40B4-BE49-F238E27FC236}">
                    <a16:creationId xmlns:a16="http://schemas.microsoft.com/office/drawing/2014/main" id="{D59BB765-F5D6-4F87-B2AE-8442B7B02054}"/>
                  </a:ext>
                </a:extLst>
              </p14:cNvPr>
              <p14:cNvContentPartPr/>
              <p14:nvPr/>
            </p14:nvContentPartPr>
            <p14:xfrm>
              <a:off x="5831693" y="4013103"/>
              <a:ext cx="379440" cy="167400"/>
            </p14:xfrm>
          </p:contentPart>
        </mc:Choice>
        <mc:Fallback>
          <p:pic>
            <p:nvPicPr>
              <p:cNvPr id="62" name="Ink 61">
                <a:extLst>
                  <a:ext uri="{FF2B5EF4-FFF2-40B4-BE49-F238E27FC236}">
                    <a16:creationId xmlns:a16="http://schemas.microsoft.com/office/drawing/2014/main" id="{D59BB765-F5D6-4F87-B2AE-8442B7B02054}"/>
                  </a:ext>
                </a:extLst>
              </p:cNvPr>
              <p:cNvPicPr/>
              <p:nvPr/>
            </p:nvPicPr>
            <p:blipFill>
              <a:blip r:embed="rId57"/>
              <a:stretch>
                <a:fillRect/>
              </a:stretch>
            </p:blipFill>
            <p:spPr>
              <a:xfrm>
                <a:off x="5822702" y="4004463"/>
                <a:ext cx="397063" cy="185040"/>
              </a:xfrm>
              <a:prstGeom prst="rect">
                <a:avLst/>
              </a:prstGeom>
            </p:spPr>
          </p:pic>
        </mc:Fallback>
      </mc:AlternateContent>
    </p:spTree>
    <p:extLst>
      <p:ext uri="{BB962C8B-B14F-4D97-AF65-F5344CB8AC3E}">
        <p14:creationId xmlns:p14="http://schemas.microsoft.com/office/powerpoint/2010/main" val="221147053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A68B76-A612-AD4B-904D-76CD0C17D59D}"/>
              </a:ext>
            </a:extLst>
          </p:cNvPr>
          <p:cNvSpPr>
            <a:spLocks noGrp="1"/>
          </p:cNvSpPr>
          <p:nvPr>
            <p:ph type="body" idx="1"/>
          </p:nvPr>
        </p:nvSpPr>
        <p:spPr>
          <a:xfrm>
            <a:off x="2960584" y="181900"/>
            <a:ext cx="5596200" cy="3981000"/>
          </a:xfrm>
        </p:spPr>
        <p:txBody>
          <a:bodyPr/>
          <a:lstStyle/>
          <a:p>
            <a:pPr marL="139700" indent="0">
              <a:buNone/>
            </a:pPr>
            <a:r>
              <a:rPr lang="en-US" dirty="0"/>
              <a:t>Consider we had the ratings matrix</a:t>
            </a:r>
          </a:p>
          <a:p>
            <a:pPr marL="139700" indent="0">
              <a:buNone/>
            </a:pPr>
            <a:endParaRPr lang="en-US" dirty="0"/>
          </a:p>
          <a:p>
            <a:pPr marL="139700" indent="0">
              <a:buNone/>
            </a:pPr>
            <a:r>
              <a:rPr lang="en-US" dirty="0"/>
              <a:t>During one step of optimization, user and movie factors are</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Two questions:</a:t>
            </a:r>
          </a:p>
          <a:p>
            <a:pPr marL="139700" indent="0">
              <a:buNone/>
            </a:pPr>
            <a:r>
              <a:rPr lang="en-US" b="1" dirty="0"/>
              <a:t>What is the current residual sum of squares loss? </a:t>
            </a:r>
            <a:r>
              <a:rPr lang="en-US" dirty="0"/>
              <a:t>(number)</a:t>
            </a:r>
          </a:p>
          <a:p>
            <a:pPr marL="139700" indent="0">
              <a:buNone/>
            </a:pPr>
            <a:r>
              <a:rPr lang="en-US" b="1" dirty="0"/>
              <a:t>If the next step of coordinate descent updates the </a:t>
            </a:r>
            <a:r>
              <a:rPr lang="en-US" b="1" i="1" dirty="0"/>
              <a:t>user factors, </a:t>
            </a:r>
            <a:r>
              <a:rPr lang="en-US" b="1" dirty="0"/>
              <a:t>which factors would change? </a:t>
            </a:r>
          </a:p>
          <a:p>
            <a:r>
              <a:rPr lang="en-US" dirty="0"/>
              <a:t>User 1</a:t>
            </a:r>
          </a:p>
          <a:p>
            <a:r>
              <a:rPr lang="en-US" dirty="0"/>
              <a:t>User 2</a:t>
            </a:r>
          </a:p>
          <a:p>
            <a:r>
              <a:rPr lang="en-US" dirty="0"/>
              <a:t>User 1 and 2</a:t>
            </a:r>
          </a:p>
          <a:p>
            <a:r>
              <a:rPr lang="en-US" dirty="0"/>
              <a:t>None</a:t>
            </a:r>
          </a:p>
        </p:txBody>
      </p:sp>
      <p:sp>
        <p:nvSpPr>
          <p:cNvPr id="4" name="Slide Number Placeholder 3">
            <a:extLst>
              <a:ext uri="{FF2B5EF4-FFF2-40B4-BE49-F238E27FC236}">
                <a16:creationId xmlns:a16="http://schemas.microsoft.com/office/drawing/2014/main" id="{3A202B96-0A6E-5948-B4E9-F71D835DC7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2" name="Title 1">
            <a:extLst>
              <a:ext uri="{FF2B5EF4-FFF2-40B4-BE49-F238E27FC236}">
                <a16:creationId xmlns:a16="http://schemas.microsoft.com/office/drawing/2014/main" id="{5DC76D26-036B-4746-8216-2C0EA4096AC4}"/>
              </a:ext>
            </a:extLst>
          </p:cNvPr>
          <p:cNvSpPr>
            <a:spLocks noGrp="1"/>
          </p:cNvSpPr>
          <p:nvPr>
            <p:ph type="title"/>
          </p:nvPr>
        </p:nvSpPr>
        <p:spPr/>
        <p:txBody>
          <a:bodyPr/>
          <a:lstStyle/>
          <a:p>
            <a:r>
              <a:rPr lang="en-US" dirty="0"/>
              <a:t>1.5 minutes</a:t>
            </a:r>
          </a:p>
        </p:txBody>
      </p:sp>
      <p:pic>
        <p:nvPicPr>
          <p:cNvPr id="5" name="Picture 4">
            <a:extLst>
              <a:ext uri="{FF2B5EF4-FFF2-40B4-BE49-F238E27FC236}">
                <a16:creationId xmlns:a16="http://schemas.microsoft.com/office/drawing/2014/main" id="{841638F7-4370-CF45-B72D-54C682BC420D}"/>
              </a:ext>
            </a:extLst>
          </p:cNvPr>
          <p:cNvPicPr>
            <a:picLocks noChangeAspect="1"/>
          </p:cNvPicPr>
          <p:nvPr/>
        </p:nvPicPr>
        <p:blipFill>
          <a:blip r:embed="rId5"/>
          <a:stretch>
            <a:fillRect/>
          </a:stretch>
        </p:blipFill>
        <p:spPr>
          <a:xfrm>
            <a:off x="6410130" y="25426"/>
            <a:ext cx="2695354" cy="891645"/>
          </a:xfrm>
          <a:prstGeom prst="rect">
            <a:avLst/>
          </a:prstGeom>
        </p:spPr>
      </p:pic>
      <p:pic>
        <p:nvPicPr>
          <p:cNvPr id="6" name="Picture 5">
            <a:extLst>
              <a:ext uri="{FF2B5EF4-FFF2-40B4-BE49-F238E27FC236}">
                <a16:creationId xmlns:a16="http://schemas.microsoft.com/office/drawing/2014/main" id="{910D697E-EDD4-B844-9A04-76F7CAA9EB2F}"/>
              </a:ext>
            </a:extLst>
          </p:cNvPr>
          <p:cNvPicPr>
            <a:picLocks noChangeAspect="1"/>
          </p:cNvPicPr>
          <p:nvPr/>
        </p:nvPicPr>
        <p:blipFill>
          <a:blip r:embed="rId6"/>
          <a:stretch>
            <a:fillRect/>
          </a:stretch>
        </p:blipFill>
        <p:spPr>
          <a:xfrm>
            <a:off x="3838352" y="1373310"/>
            <a:ext cx="4391247" cy="720615"/>
          </a:xfrm>
          <a:prstGeom prst="rect">
            <a:avLst/>
          </a:prstGeom>
        </p:spPr>
      </p:pic>
      <p:pic>
        <p:nvPicPr>
          <p:cNvPr id="8" name="Online Media 4" descr="3 Minute Timer.mp4">
            <a:hlinkClick r:id="" action="ppaction://media"/>
            <a:extLst>
              <a:ext uri="{FF2B5EF4-FFF2-40B4-BE49-F238E27FC236}">
                <a16:creationId xmlns:a16="http://schemas.microsoft.com/office/drawing/2014/main" id="{7FAD9884-6B34-E246-9E50-C169F32B7E42}"/>
              </a:ext>
            </a:extLst>
          </p:cNvPr>
          <p:cNvPicPr>
            <a:picLocks noChangeAspect="1"/>
          </p:cNvPicPr>
          <p:nvPr>
            <a:videoFile r:link="rId1"/>
            <p:extLst>
              <p:ext uri="{DAA4B4D4-6D71-4841-9C94-3DE7FCFB9230}">
                <p14:media xmlns:p14="http://schemas.microsoft.com/office/powerpoint/2010/main" r:embed="rId2">
                  <p14:trim st="90385.79270000001"/>
                </p14:media>
              </p:ext>
            </p:extLst>
          </p:nvPr>
        </p:nvPicPr>
        <p:blipFill>
          <a:blip r:embed="rId7"/>
          <a:stretch>
            <a:fillRect/>
          </a:stretch>
        </p:blipFill>
        <p:spPr>
          <a:xfrm>
            <a:off x="7520376" y="4300554"/>
            <a:ext cx="1253765" cy="705243"/>
          </a:xfrm>
          <a:prstGeom prst="rect">
            <a:avLst/>
          </a:prstGeom>
        </p:spPr>
      </p:pic>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A15A2495-81E2-43FF-8D8C-314C63200973}"/>
                  </a:ext>
                </a:extLst>
              </p14:cNvPr>
              <p14:cNvContentPartPr/>
              <p14:nvPr/>
            </p14:nvContentPartPr>
            <p14:xfrm>
              <a:off x="454680" y="1245960"/>
              <a:ext cx="3253320" cy="3289320"/>
            </p14:xfrm>
          </p:contentPart>
        </mc:Choice>
        <mc:Fallback>
          <p:pic>
            <p:nvPicPr>
              <p:cNvPr id="7" name="Ink 6">
                <a:extLst>
                  <a:ext uri="{FF2B5EF4-FFF2-40B4-BE49-F238E27FC236}">
                    <a16:creationId xmlns:a16="http://schemas.microsoft.com/office/drawing/2014/main" id="{A15A2495-81E2-43FF-8D8C-314C63200973}"/>
                  </a:ext>
                </a:extLst>
              </p:cNvPr>
              <p:cNvPicPr/>
              <p:nvPr/>
            </p:nvPicPr>
            <p:blipFill>
              <a:blip r:embed="rId9"/>
              <a:stretch>
                <a:fillRect/>
              </a:stretch>
            </p:blipFill>
            <p:spPr>
              <a:xfrm>
                <a:off x="445320" y="1236600"/>
                <a:ext cx="3272040" cy="3308040"/>
              </a:xfrm>
              <a:prstGeom prst="rect">
                <a:avLst/>
              </a:prstGeom>
            </p:spPr>
          </p:pic>
        </mc:Fallback>
      </mc:AlternateContent>
    </p:spTree>
    <p:extLst>
      <p:ext uri="{BB962C8B-B14F-4D97-AF65-F5344CB8AC3E}">
        <p14:creationId xmlns:p14="http://schemas.microsoft.com/office/powerpoint/2010/main" val="2058977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A68B76-A612-AD4B-904D-76CD0C17D59D}"/>
              </a:ext>
            </a:extLst>
          </p:cNvPr>
          <p:cNvSpPr>
            <a:spLocks noGrp="1"/>
          </p:cNvSpPr>
          <p:nvPr>
            <p:ph type="body" idx="1"/>
          </p:nvPr>
        </p:nvSpPr>
        <p:spPr>
          <a:xfrm>
            <a:off x="2960584" y="181900"/>
            <a:ext cx="5596200" cy="3981000"/>
          </a:xfrm>
        </p:spPr>
        <p:txBody>
          <a:bodyPr/>
          <a:lstStyle/>
          <a:p>
            <a:pPr marL="139700" indent="0">
              <a:buNone/>
            </a:pPr>
            <a:r>
              <a:rPr lang="en-US" dirty="0"/>
              <a:t>Consider we had the ratings matrix</a:t>
            </a:r>
          </a:p>
          <a:p>
            <a:pPr marL="139700" indent="0">
              <a:buNone/>
            </a:pPr>
            <a:endParaRPr lang="en-US" dirty="0"/>
          </a:p>
          <a:p>
            <a:pPr marL="139700" indent="0">
              <a:buNone/>
            </a:pPr>
            <a:r>
              <a:rPr lang="en-US" dirty="0"/>
              <a:t>During one step of optimization, user and movie factors are</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Two questions:</a:t>
            </a:r>
          </a:p>
          <a:p>
            <a:pPr marL="139700" indent="0">
              <a:buNone/>
            </a:pPr>
            <a:r>
              <a:rPr lang="en-US" b="1" dirty="0"/>
              <a:t>What is the current residual sum of squares loss? </a:t>
            </a:r>
            <a:r>
              <a:rPr lang="en-US" dirty="0"/>
              <a:t>(number)</a:t>
            </a:r>
          </a:p>
          <a:p>
            <a:pPr marL="139700" indent="0">
              <a:buNone/>
            </a:pPr>
            <a:r>
              <a:rPr lang="en-US" b="1" dirty="0"/>
              <a:t>If the next step of coordinate descent updates the </a:t>
            </a:r>
            <a:r>
              <a:rPr lang="en-US" b="1" i="1" dirty="0"/>
              <a:t>user factors, </a:t>
            </a:r>
            <a:r>
              <a:rPr lang="en-US" b="1" dirty="0"/>
              <a:t>which factors would change? </a:t>
            </a:r>
          </a:p>
          <a:p>
            <a:r>
              <a:rPr lang="en-US" dirty="0"/>
              <a:t>User 1</a:t>
            </a:r>
          </a:p>
          <a:p>
            <a:r>
              <a:rPr lang="en-US" dirty="0"/>
              <a:t>User 2</a:t>
            </a:r>
          </a:p>
          <a:p>
            <a:r>
              <a:rPr lang="en-US" dirty="0"/>
              <a:t>User 1 and 2</a:t>
            </a:r>
          </a:p>
          <a:p>
            <a:r>
              <a:rPr lang="en-US" dirty="0"/>
              <a:t>None</a:t>
            </a:r>
          </a:p>
          <a:p>
            <a:pPr marL="139700" indent="0">
              <a:buNone/>
            </a:pPr>
            <a:endParaRPr lang="en-US" b="1" dirty="0"/>
          </a:p>
        </p:txBody>
      </p:sp>
      <p:sp>
        <p:nvSpPr>
          <p:cNvPr id="4" name="Slide Number Placeholder 3">
            <a:extLst>
              <a:ext uri="{FF2B5EF4-FFF2-40B4-BE49-F238E27FC236}">
                <a16:creationId xmlns:a16="http://schemas.microsoft.com/office/drawing/2014/main" id="{3A202B96-0A6E-5948-B4E9-F71D835DC7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2" name="Title 1">
            <a:extLst>
              <a:ext uri="{FF2B5EF4-FFF2-40B4-BE49-F238E27FC236}">
                <a16:creationId xmlns:a16="http://schemas.microsoft.com/office/drawing/2014/main" id="{5DC76D26-036B-4746-8216-2C0EA4096AC4}"/>
              </a:ext>
            </a:extLst>
          </p:cNvPr>
          <p:cNvSpPr>
            <a:spLocks noGrp="1"/>
          </p:cNvSpPr>
          <p:nvPr>
            <p:ph type="title"/>
          </p:nvPr>
        </p:nvSpPr>
        <p:spPr/>
        <p:txBody>
          <a:bodyPr/>
          <a:lstStyle/>
          <a:p>
            <a:r>
              <a:rPr lang="en-US" dirty="0"/>
              <a:t>3 minutes</a:t>
            </a:r>
          </a:p>
        </p:txBody>
      </p:sp>
      <p:pic>
        <p:nvPicPr>
          <p:cNvPr id="5" name="Picture 4">
            <a:extLst>
              <a:ext uri="{FF2B5EF4-FFF2-40B4-BE49-F238E27FC236}">
                <a16:creationId xmlns:a16="http://schemas.microsoft.com/office/drawing/2014/main" id="{841638F7-4370-CF45-B72D-54C682BC420D}"/>
              </a:ext>
            </a:extLst>
          </p:cNvPr>
          <p:cNvPicPr>
            <a:picLocks noChangeAspect="1"/>
          </p:cNvPicPr>
          <p:nvPr/>
        </p:nvPicPr>
        <p:blipFill>
          <a:blip r:embed="rId5"/>
          <a:stretch>
            <a:fillRect/>
          </a:stretch>
        </p:blipFill>
        <p:spPr>
          <a:xfrm>
            <a:off x="6410130" y="25426"/>
            <a:ext cx="2695354" cy="891645"/>
          </a:xfrm>
          <a:prstGeom prst="rect">
            <a:avLst/>
          </a:prstGeom>
        </p:spPr>
      </p:pic>
      <p:pic>
        <p:nvPicPr>
          <p:cNvPr id="6" name="Picture 5">
            <a:extLst>
              <a:ext uri="{FF2B5EF4-FFF2-40B4-BE49-F238E27FC236}">
                <a16:creationId xmlns:a16="http://schemas.microsoft.com/office/drawing/2014/main" id="{910D697E-EDD4-B844-9A04-76F7CAA9EB2F}"/>
              </a:ext>
            </a:extLst>
          </p:cNvPr>
          <p:cNvPicPr>
            <a:picLocks noChangeAspect="1"/>
          </p:cNvPicPr>
          <p:nvPr/>
        </p:nvPicPr>
        <p:blipFill>
          <a:blip r:embed="rId6"/>
          <a:stretch>
            <a:fillRect/>
          </a:stretch>
        </p:blipFill>
        <p:spPr>
          <a:xfrm>
            <a:off x="3838352" y="1373310"/>
            <a:ext cx="4391247" cy="720615"/>
          </a:xfrm>
          <a:prstGeom prst="rect">
            <a:avLst/>
          </a:prstGeom>
        </p:spPr>
      </p:pic>
      <p:pic>
        <p:nvPicPr>
          <p:cNvPr id="8" name="Online Media 4" descr="3 Minute Timer.mp4">
            <a:hlinkClick r:id="" action="ppaction://media"/>
            <a:extLst>
              <a:ext uri="{FF2B5EF4-FFF2-40B4-BE49-F238E27FC236}">
                <a16:creationId xmlns:a16="http://schemas.microsoft.com/office/drawing/2014/main" id="{7FAD9884-6B34-E246-9E50-C169F32B7E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20376" y="4300554"/>
            <a:ext cx="1253765" cy="705243"/>
          </a:xfrm>
          <a:prstGeom prst="rect">
            <a:avLst/>
          </a:prstGeom>
        </p:spPr>
      </p:pic>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331114F4-5D43-4AB1-996A-7F727046E4EF}"/>
                  </a:ext>
                </a:extLst>
              </p14:cNvPr>
              <p14:cNvContentPartPr/>
              <p14:nvPr/>
            </p14:nvContentPartPr>
            <p14:xfrm>
              <a:off x="4087800" y="266040"/>
              <a:ext cx="4926240" cy="3762360"/>
            </p14:xfrm>
          </p:contentPart>
        </mc:Choice>
        <mc:Fallback>
          <p:pic>
            <p:nvPicPr>
              <p:cNvPr id="7" name="Ink 6">
                <a:extLst>
                  <a:ext uri="{FF2B5EF4-FFF2-40B4-BE49-F238E27FC236}">
                    <a16:creationId xmlns:a16="http://schemas.microsoft.com/office/drawing/2014/main" id="{331114F4-5D43-4AB1-996A-7F727046E4EF}"/>
                  </a:ext>
                </a:extLst>
              </p:cNvPr>
              <p:cNvPicPr/>
              <p:nvPr/>
            </p:nvPicPr>
            <p:blipFill>
              <a:blip r:embed="rId9"/>
              <a:stretch>
                <a:fillRect/>
              </a:stretch>
            </p:blipFill>
            <p:spPr>
              <a:xfrm>
                <a:off x="4078440" y="256680"/>
                <a:ext cx="4944960" cy="37810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9" name="Ink 18">
                <a:extLst>
                  <a:ext uri="{FF2B5EF4-FFF2-40B4-BE49-F238E27FC236}">
                    <a16:creationId xmlns:a16="http://schemas.microsoft.com/office/drawing/2014/main" id="{69571001-8D5A-4056-904F-968CE97AB7FB}"/>
                  </a:ext>
                </a:extLst>
              </p14:cNvPr>
              <p14:cNvContentPartPr/>
              <p14:nvPr/>
            </p14:nvContentPartPr>
            <p14:xfrm>
              <a:off x="3183173" y="595263"/>
              <a:ext cx="500760" cy="146520"/>
            </p14:xfrm>
          </p:contentPart>
        </mc:Choice>
        <mc:Fallback>
          <p:pic>
            <p:nvPicPr>
              <p:cNvPr id="19" name="Ink 18">
                <a:extLst>
                  <a:ext uri="{FF2B5EF4-FFF2-40B4-BE49-F238E27FC236}">
                    <a16:creationId xmlns:a16="http://schemas.microsoft.com/office/drawing/2014/main" id="{69571001-8D5A-4056-904F-968CE97AB7FB}"/>
                  </a:ext>
                </a:extLst>
              </p:cNvPr>
              <p:cNvPicPr/>
              <p:nvPr/>
            </p:nvPicPr>
            <p:blipFill>
              <a:blip r:embed="rId11"/>
              <a:stretch>
                <a:fillRect/>
              </a:stretch>
            </p:blipFill>
            <p:spPr>
              <a:xfrm>
                <a:off x="3174173" y="586263"/>
                <a:ext cx="51840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1" name="Ink 20">
                <a:extLst>
                  <a:ext uri="{FF2B5EF4-FFF2-40B4-BE49-F238E27FC236}">
                    <a16:creationId xmlns:a16="http://schemas.microsoft.com/office/drawing/2014/main" id="{9C16622F-598E-4E25-9F61-90C181B83FCE}"/>
                  </a:ext>
                </a:extLst>
              </p14:cNvPr>
              <p14:cNvContentPartPr/>
              <p14:nvPr/>
            </p14:nvContentPartPr>
            <p14:xfrm>
              <a:off x="3153293" y="800463"/>
              <a:ext cx="588240" cy="246240"/>
            </p14:xfrm>
          </p:contentPart>
        </mc:Choice>
        <mc:Fallback>
          <p:pic>
            <p:nvPicPr>
              <p:cNvPr id="21" name="Ink 20">
                <a:extLst>
                  <a:ext uri="{FF2B5EF4-FFF2-40B4-BE49-F238E27FC236}">
                    <a16:creationId xmlns:a16="http://schemas.microsoft.com/office/drawing/2014/main" id="{9C16622F-598E-4E25-9F61-90C181B83FCE}"/>
                  </a:ext>
                </a:extLst>
              </p:cNvPr>
              <p:cNvPicPr/>
              <p:nvPr/>
            </p:nvPicPr>
            <p:blipFill>
              <a:blip r:embed="rId13"/>
              <a:stretch>
                <a:fillRect/>
              </a:stretch>
            </p:blipFill>
            <p:spPr>
              <a:xfrm>
                <a:off x="3144653" y="791823"/>
                <a:ext cx="605880" cy="2638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5" name="Ink 24">
                <a:extLst>
                  <a:ext uri="{FF2B5EF4-FFF2-40B4-BE49-F238E27FC236}">
                    <a16:creationId xmlns:a16="http://schemas.microsoft.com/office/drawing/2014/main" id="{E2E8C628-7CF7-4398-BFD6-191317C56259}"/>
                  </a:ext>
                </a:extLst>
              </p14:cNvPr>
              <p14:cNvContentPartPr/>
              <p14:nvPr/>
            </p14:nvContentPartPr>
            <p14:xfrm>
              <a:off x="3844493" y="683103"/>
              <a:ext cx="366120" cy="276120"/>
            </p14:xfrm>
          </p:contentPart>
        </mc:Choice>
        <mc:Fallback>
          <p:pic>
            <p:nvPicPr>
              <p:cNvPr id="25" name="Ink 24">
                <a:extLst>
                  <a:ext uri="{FF2B5EF4-FFF2-40B4-BE49-F238E27FC236}">
                    <a16:creationId xmlns:a16="http://schemas.microsoft.com/office/drawing/2014/main" id="{E2E8C628-7CF7-4398-BFD6-191317C56259}"/>
                  </a:ext>
                </a:extLst>
              </p:cNvPr>
              <p:cNvPicPr/>
              <p:nvPr/>
            </p:nvPicPr>
            <p:blipFill>
              <a:blip r:embed="rId15"/>
              <a:stretch>
                <a:fillRect/>
              </a:stretch>
            </p:blipFill>
            <p:spPr>
              <a:xfrm>
                <a:off x="3835861" y="674463"/>
                <a:ext cx="383743" cy="2937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8" name="Ink 27">
                <a:extLst>
                  <a:ext uri="{FF2B5EF4-FFF2-40B4-BE49-F238E27FC236}">
                    <a16:creationId xmlns:a16="http://schemas.microsoft.com/office/drawing/2014/main" id="{5A45B3F6-1654-41E0-A82B-1639E16E1ACA}"/>
                  </a:ext>
                </a:extLst>
              </p14:cNvPr>
              <p14:cNvContentPartPr/>
              <p14:nvPr/>
            </p14:nvContentPartPr>
            <p14:xfrm>
              <a:off x="4285853" y="749343"/>
              <a:ext cx="156960" cy="171360"/>
            </p14:xfrm>
          </p:contentPart>
        </mc:Choice>
        <mc:Fallback>
          <p:pic>
            <p:nvPicPr>
              <p:cNvPr id="28" name="Ink 27">
                <a:extLst>
                  <a:ext uri="{FF2B5EF4-FFF2-40B4-BE49-F238E27FC236}">
                    <a16:creationId xmlns:a16="http://schemas.microsoft.com/office/drawing/2014/main" id="{5A45B3F6-1654-41E0-A82B-1639E16E1ACA}"/>
                  </a:ext>
                </a:extLst>
              </p:cNvPr>
              <p:cNvPicPr/>
              <p:nvPr/>
            </p:nvPicPr>
            <p:blipFill>
              <a:blip r:embed="rId17"/>
              <a:stretch>
                <a:fillRect/>
              </a:stretch>
            </p:blipFill>
            <p:spPr>
              <a:xfrm>
                <a:off x="4276853" y="740685"/>
                <a:ext cx="174600" cy="189037"/>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2" name="Ink 31">
                <a:extLst>
                  <a:ext uri="{FF2B5EF4-FFF2-40B4-BE49-F238E27FC236}">
                    <a16:creationId xmlns:a16="http://schemas.microsoft.com/office/drawing/2014/main" id="{F739A49A-1964-40B9-87CF-73E8D64F1889}"/>
                  </a:ext>
                </a:extLst>
              </p14:cNvPr>
              <p14:cNvContentPartPr/>
              <p14:nvPr/>
            </p14:nvContentPartPr>
            <p14:xfrm>
              <a:off x="4502213" y="694623"/>
              <a:ext cx="182520" cy="185760"/>
            </p14:xfrm>
          </p:contentPart>
        </mc:Choice>
        <mc:Fallback>
          <p:pic>
            <p:nvPicPr>
              <p:cNvPr id="32" name="Ink 31">
                <a:extLst>
                  <a:ext uri="{FF2B5EF4-FFF2-40B4-BE49-F238E27FC236}">
                    <a16:creationId xmlns:a16="http://schemas.microsoft.com/office/drawing/2014/main" id="{F739A49A-1964-40B9-87CF-73E8D64F1889}"/>
                  </a:ext>
                </a:extLst>
              </p:cNvPr>
              <p:cNvPicPr/>
              <p:nvPr/>
            </p:nvPicPr>
            <p:blipFill>
              <a:blip r:embed="rId19"/>
              <a:stretch>
                <a:fillRect/>
              </a:stretch>
            </p:blipFill>
            <p:spPr>
              <a:xfrm>
                <a:off x="4493213" y="685623"/>
                <a:ext cx="20016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3" name="Ink 32">
                <a:extLst>
                  <a:ext uri="{FF2B5EF4-FFF2-40B4-BE49-F238E27FC236}">
                    <a16:creationId xmlns:a16="http://schemas.microsoft.com/office/drawing/2014/main" id="{D5B79D76-1CA4-4C78-9D70-A42531F7558A}"/>
                  </a:ext>
                </a:extLst>
              </p14:cNvPr>
              <p14:cNvContentPartPr/>
              <p14:nvPr/>
            </p14:nvContentPartPr>
            <p14:xfrm>
              <a:off x="4791653" y="709023"/>
              <a:ext cx="81360" cy="184320"/>
            </p14:xfrm>
          </p:contentPart>
        </mc:Choice>
        <mc:Fallback>
          <p:pic>
            <p:nvPicPr>
              <p:cNvPr id="33" name="Ink 32">
                <a:extLst>
                  <a:ext uri="{FF2B5EF4-FFF2-40B4-BE49-F238E27FC236}">
                    <a16:creationId xmlns:a16="http://schemas.microsoft.com/office/drawing/2014/main" id="{D5B79D76-1CA4-4C78-9D70-A42531F7558A}"/>
                  </a:ext>
                </a:extLst>
              </p:cNvPr>
              <p:cNvPicPr/>
              <p:nvPr/>
            </p:nvPicPr>
            <p:blipFill>
              <a:blip r:embed="rId21"/>
              <a:stretch>
                <a:fillRect/>
              </a:stretch>
            </p:blipFill>
            <p:spPr>
              <a:xfrm>
                <a:off x="4783013" y="700383"/>
                <a:ext cx="9900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4" name="Ink 33">
                <a:extLst>
                  <a:ext uri="{FF2B5EF4-FFF2-40B4-BE49-F238E27FC236}">
                    <a16:creationId xmlns:a16="http://schemas.microsoft.com/office/drawing/2014/main" id="{710C17A8-7A0E-422A-A0F0-8DE8B5BB2AA8}"/>
                  </a:ext>
                </a:extLst>
              </p14:cNvPr>
              <p14:cNvContentPartPr/>
              <p14:nvPr/>
            </p14:nvContentPartPr>
            <p14:xfrm>
              <a:off x="4932413" y="853023"/>
              <a:ext cx="11520" cy="81000"/>
            </p14:xfrm>
          </p:contentPart>
        </mc:Choice>
        <mc:Fallback>
          <p:pic>
            <p:nvPicPr>
              <p:cNvPr id="34" name="Ink 33">
                <a:extLst>
                  <a:ext uri="{FF2B5EF4-FFF2-40B4-BE49-F238E27FC236}">
                    <a16:creationId xmlns:a16="http://schemas.microsoft.com/office/drawing/2014/main" id="{710C17A8-7A0E-422A-A0F0-8DE8B5BB2AA8}"/>
                  </a:ext>
                </a:extLst>
              </p:cNvPr>
              <p:cNvPicPr/>
              <p:nvPr/>
            </p:nvPicPr>
            <p:blipFill>
              <a:blip r:embed="rId23"/>
              <a:stretch>
                <a:fillRect/>
              </a:stretch>
            </p:blipFill>
            <p:spPr>
              <a:xfrm>
                <a:off x="4923773" y="844023"/>
                <a:ext cx="2916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5" name="Ink 34">
                <a:extLst>
                  <a:ext uri="{FF2B5EF4-FFF2-40B4-BE49-F238E27FC236}">
                    <a16:creationId xmlns:a16="http://schemas.microsoft.com/office/drawing/2014/main" id="{3244A0E5-8F13-4279-BC7F-249E770D255B}"/>
                  </a:ext>
                </a:extLst>
              </p14:cNvPr>
              <p14:cNvContentPartPr/>
              <p14:nvPr/>
            </p14:nvContentPartPr>
            <p14:xfrm>
              <a:off x="5032493" y="793263"/>
              <a:ext cx="3960" cy="6840"/>
            </p14:xfrm>
          </p:contentPart>
        </mc:Choice>
        <mc:Fallback>
          <p:pic>
            <p:nvPicPr>
              <p:cNvPr id="35" name="Ink 34">
                <a:extLst>
                  <a:ext uri="{FF2B5EF4-FFF2-40B4-BE49-F238E27FC236}">
                    <a16:creationId xmlns:a16="http://schemas.microsoft.com/office/drawing/2014/main" id="{3244A0E5-8F13-4279-BC7F-249E770D255B}"/>
                  </a:ext>
                </a:extLst>
              </p:cNvPr>
              <p:cNvPicPr/>
              <p:nvPr/>
            </p:nvPicPr>
            <p:blipFill>
              <a:blip r:embed="rId25"/>
              <a:stretch>
                <a:fillRect/>
              </a:stretch>
            </p:blipFill>
            <p:spPr>
              <a:xfrm>
                <a:off x="5023853" y="784263"/>
                <a:ext cx="2160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0" name="Ink 39">
                <a:extLst>
                  <a:ext uri="{FF2B5EF4-FFF2-40B4-BE49-F238E27FC236}">
                    <a16:creationId xmlns:a16="http://schemas.microsoft.com/office/drawing/2014/main" id="{852E57E7-06F0-4831-81F4-A44C2BFCB748}"/>
                  </a:ext>
                </a:extLst>
              </p14:cNvPr>
              <p14:cNvContentPartPr/>
              <p14:nvPr/>
            </p14:nvContentPartPr>
            <p14:xfrm>
              <a:off x="5397173" y="799383"/>
              <a:ext cx="64080" cy="2160"/>
            </p14:xfrm>
          </p:contentPart>
        </mc:Choice>
        <mc:Fallback>
          <p:pic>
            <p:nvPicPr>
              <p:cNvPr id="40" name="Ink 39">
                <a:extLst>
                  <a:ext uri="{FF2B5EF4-FFF2-40B4-BE49-F238E27FC236}">
                    <a16:creationId xmlns:a16="http://schemas.microsoft.com/office/drawing/2014/main" id="{852E57E7-06F0-4831-81F4-A44C2BFCB748}"/>
                  </a:ext>
                </a:extLst>
              </p:cNvPr>
              <p:cNvPicPr/>
              <p:nvPr/>
            </p:nvPicPr>
            <p:blipFill>
              <a:blip r:embed="rId27"/>
              <a:stretch>
                <a:fillRect/>
              </a:stretch>
            </p:blipFill>
            <p:spPr>
              <a:xfrm>
                <a:off x="5388533" y="790743"/>
                <a:ext cx="8172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1" name="Ink 40">
                <a:extLst>
                  <a:ext uri="{FF2B5EF4-FFF2-40B4-BE49-F238E27FC236}">
                    <a16:creationId xmlns:a16="http://schemas.microsoft.com/office/drawing/2014/main" id="{F9CF909A-89D5-4C56-8657-2F374D6ACF77}"/>
                  </a:ext>
                </a:extLst>
              </p14:cNvPr>
              <p14:cNvContentPartPr/>
              <p14:nvPr/>
            </p14:nvContentPartPr>
            <p14:xfrm>
              <a:off x="5419853" y="842943"/>
              <a:ext cx="48600" cy="3600"/>
            </p14:xfrm>
          </p:contentPart>
        </mc:Choice>
        <mc:Fallback>
          <p:pic>
            <p:nvPicPr>
              <p:cNvPr id="41" name="Ink 40">
                <a:extLst>
                  <a:ext uri="{FF2B5EF4-FFF2-40B4-BE49-F238E27FC236}">
                    <a16:creationId xmlns:a16="http://schemas.microsoft.com/office/drawing/2014/main" id="{F9CF909A-89D5-4C56-8657-2F374D6ACF77}"/>
                  </a:ext>
                </a:extLst>
              </p:cNvPr>
              <p:cNvPicPr/>
              <p:nvPr/>
            </p:nvPicPr>
            <p:blipFill>
              <a:blip r:embed="rId29"/>
              <a:stretch>
                <a:fillRect/>
              </a:stretch>
            </p:blipFill>
            <p:spPr>
              <a:xfrm>
                <a:off x="5411213" y="833943"/>
                <a:ext cx="6624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2" name="Ink 41">
                <a:extLst>
                  <a:ext uri="{FF2B5EF4-FFF2-40B4-BE49-F238E27FC236}">
                    <a16:creationId xmlns:a16="http://schemas.microsoft.com/office/drawing/2014/main" id="{725BFBE3-A309-4F90-BFF9-513768F14BB5}"/>
                  </a:ext>
                </a:extLst>
              </p14:cNvPr>
              <p14:cNvContentPartPr/>
              <p14:nvPr/>
            </p14:nvContentPartPr>
            <p14:xfrm>
              <a:off x="5122493" y="709383"/>
              <a:ext cx="168120" cy="214920"/>
            </p14:xfrm>
          </p:contentPart>
        </mc:Choice>
        <mc:Fallback>
          <p:pic>
            <p:nvPicPr>
              <p:cNvPr id="42" name="Ink 41">
                <a:extLst>
                  <a:ext uri="{FF2B5EF4-FFF2-40B4-BE49-F238E27FC236}">
                    <a16:creationId xmlns:a16="http://schemas.microsoft.com/office/drawing/2014/main" id="{725BFBE3-A309-4F90-BFF9-513768F14BB5}"/>
                  </a:ext>
                </a:extLst>
              </p:cNvPr>
              <p:cNvPicPr/>
              <p:nvPr/>
            </p:nvPicPr>
            <p:blipFill>
              <a:blip r:embed="rId31"/>
              <a:stretch>
                <a:fillRect/>
              </a:stretch>
            </p:blipFill>
            <p:spPr>
              <a:xfrm>
                <a:off x="5113474" y="700383"/>
                <a:ext cx="185798"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3" name="Ink 42">
                <a:extLst>
                  <a:ext uri="{FF2B5EF4-FFF2-40B4-BE49-F238E27FC236}">
                    <a16:creationId xmlns:a16="http://schemas.microsoft.com/office/drawing/2014/main" id="{8E72805F-AE42-45B7-95AE-B8E70159BB3A}"/>
                  </a:ext>
                </a:extLst>
              </p14:cNvPr>
              <p14:cNvContentPartPr/>
              <p14:nvPr/>
            </p14:nvContentPartPr>
            <p14:xfrm>
              <a:off x="5588333" y="772743"/>
              <a:ext cx="14040" cy="141840"/>
            </p14:xfrm>
          </p:contentPart>
        </mc:Choice>
        <mc:Fallback>
          <p:pic>
            <p:nvPicPr>
              <p:cNvPr id="43" name="Ink 42">
                <a:extLst>
                  <a:ext uri="{FF2B5EF4-FFF2-40B4-BE49-F238E27FC236}">
                    <a16:creationId xmlns:a16="http://schemas.microsoft.com/office/drawing/2014/main" id="{8E72805F-AE42-45B7-95AE-B8E70159BB3A}"/>
                  </a:ext>
                </a:extLst>
              </p:cNvPr>
              <p:cNvPicPr/>
              <p:nvPr/>
            </p:nvPicPr>
            <p:blipFill>
              <a:blip r:embed="rId33"/>
              <a:stretch>
                <a:fillRect/>
              </a:stretch>
            </p:blipFill>
            <p:spPr>
              <a:xfrm>
                <a:off x="5579693" y="763743"/>
                <a:ext cx="3168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4" name="Ink 43">
                <a:extLst>
                  <a:ext uri="{FF2B5EF4-FFF2-40B4-BE49-F238E27FC236}">
                    <a16:creationId xmlns:a16="http://schemas.microsoft.com/office/drawing/2014/main" id="{02129769-357D-44AE-968E-E0FF0FCD2471}"/>
                  </a:ext>
                </a:extLst>
              </p14:cNvPr>
              <p14:cNvContentPartPr/>
              <p14:nvPr/>
            </p14:nvContentPartPr>
            <p14:xfrm>
              <a:off x="5656373" y="849423"/>
              <a:ext cx="360" cy="360"/>
            </p14:xfrm>
          </p:contentPart>
        </mc:Choice>
        <mc:Fallback>
          <p:pic>
            <p:nvPicPr>
              <p:cNvPr id="44" name="Ink 43">
                <a:extLst>
                  <a:ext uri="{FF2B5EF4-FFF2-40B4-BE49-F238E27FC236}">
                    <a16:creationId xmlns:a16="http://schemas.microsoft.com/office/drawing/2014/main" id="{02129769-357D-44AE-968E-E0FF0FCD2471}"/>
                  </a:ext>
                </a:extLst>
              </p:cNvPr>
              <p:cNvPicPr/>
              <p:nvPr/>
            </p:nvPicPr>
            <p:blipFill>
              <a:blip r:embed="rId35"/>
              <a:stretch>
                <a:fillRect/>
              </a:stretch>
            </p:blipFill>
            <p:spPr>
              <a:xfrm>
                <a:off x="5647733" y="840423"/>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5" name="Ink 44">
                <a:extLst>
                  <a:ext uri="{FF2B5EF4-FFF2-40B4-BE49-F238E27FC236}">
                    <a16:creationId xmlns:a16="http://schemas.microsoft.com/office/drawing/2014/main" id="{89C3CC42-A8FB-4C5E-8C75-E47CF6581AB2}"/>
                  </a:ext>
                </a:extLst>
              </p14:cNvPr>
              <p14:cNvContentPartPr/>
              <p14:nvPr/>
            </p14:nvContentPartPr>
            <p14:xfrm>
              <a:off x="5727653" y="782103"/>
              <a:ext cx="106200" cy="138240"/>
            </p14:xfrm>
          </p:contentPart>
        </mc:Choice>
        <mc:Fallback>
          <p:pic>
            <p:nvPicPr>
              <p:cNvPr id="45" name="Ink 44">
                <a:extLst>
                  <a:ext uri="{FF2B5EF4-FFF2-40B4-BE49-F238E27FC236}">
                    <a16:creationId xmlns:a16="http://schemas.microsoft.com/office/drawing/2014/main" id="{89C3CC42-A8FB-4C5E-8C75-E47CF6581AB2}"/>
                  </a:ext>
                </a:extLst>
              </p:cNvPr>
              <p:cNvPicPr/>
              <p:nvPr/>
            </p:nvPicPr>
            <p:blipFill>
              <a:blip r:embed="rId37"/>
              <a:stretch>
                <a:fillRect/>
              </a:stretch>
            </p:blipFill>
            <p:spPr>
              <a:xfrm>
                <a:off x="5719013" y="773463"/>
                <a:ext cx="12384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8" name="Ink 47">
                <a:extLst>
                  <a:ext uri="{FF2B5EF4-FFF2-40B4-BE49-F238E27FC236}">
                    <a16:creationId xmlns:a16="http://schemas.microsoft.com/office/drawing/2014/main" id="{8C0825FF-B7E5-4039-9858-3C22062F4931}"/>
                  </a:ext>
                </a:extLst>
              </p14:cNvPr>
              <p14:cNvContentPartPr/>
              <p14:nvPr/>
            </p14:nvContentPartPr>
            <p14:xfrm>
              <a:off x="5935013" y="813423"/>
              <a:ext cx="70560" cy="115200"/>
            </p14:xfrm>
          </p:contentPart>
        </mc:Choice>
        <mc:Fallback>
          <p:pic>
            <p:nvPicPr>
              <p:cNvPr id="48" name="Ink 47">
                <a:extLst>
                  <a:ext uri="{FF2B5EF4-FFF2-40B4-BE49-F238E27FC236}">
                    <a16:creationId xmlns:a16="http://schemas.microsoft.com/office/drawing/2014/main" id="{8C0825FF-B7E5-4039-9858-3C22062F4931}"/>
                  </a:ext>
                </a:extLst>
              </p:cNvPr>
              <p:cNvPicPr/>
              <p:nvPr/>
            </p:nvPicPr>
            <p:blipFill>
              <a:blip r:embed="rId39"/>
              <a:stretch>
                <a:fillRect/>
              </a:stretch>
            </p:blipFill>
            <p:spPr>
              <a:xfrm>
                <a:off x="5926013" y="804423"/>
                <a:ext cx="8820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9" name="Ink 48">
                <a:extLst>
                  <a:ext uri="{FF2B5EF4-FFF2-40B4-BE49-F238E27FC236}">
                    <a16:creationId xmlns:a16="http://schemas.microsoft.com/office/drawing/2014/main" id="{B5116369-E41D-475F-9971-9C714AA866AB}"/>
                  </a:ext>
                </a:extLst>
              </p14:cNvPr>
              <p14:cNvContentPartPr/>
              <p14:nvPr/>
            </p14:nvContentPartPr>
            <p14:xfrm>
              <a:off x="6093053" y="801543"/>
              <a:ext cx="91440" cy="159120"/>
            </p14:xfrm>
          </p:contentPart>
        </mc:Choice>
        <mc:Fallback>
          <p:pic>
            <p:nvPicPr>
              <p:cNvPr id="49" name="Ink 48">
                <a:extLst>
                  <a:ext uri="{FF2B5EF4-FFF2-40B4-BE49-F238E27FC236}">
                    <a16:creationId xmlns:a16="http://schemas.microsoft.com/office/drawing/2014/main" id="{B5116369-E41D-475F-9971-9C714AA866AB}"/>
                  </a:ext>
                </a:extLst>
              </p:cNvPr>
              <p:cNvPicPr/>
              <p:nvPr/>
            </p:nvPicPr>
            <p:blipFill>
              <a:blip r:embed="rId41"/>
              <a:stretch>
                <a:fillRect/>
              </a:stretch>
            </p:blipFill>
            <p:spPr>
              <a:xfrm>
                <a:off x="6084413" y="792903"/>
                <a:ext cx="109080"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0" name="Ink 49">
                <a:extLst>
                  <a:ext uri="{FF2B5EF4-FFF2-40B4-BE49-F238E27FC236}">
                    <a16:creationId xmlns:a16="http://schemas.microsoft.com/office/drawing/2014/main" id="{3FB7331F-D905-4F0E-87BB-0B5366889F79}"/>
                  </a:ext>
                </a:extLst>
              </p14:cNvPr>
              <p14:cNvContentPartPr/>
              <p14:nvPr/>
            </p14:nvContentPartPr>
            <p14:xfrm>
              <a:off x="6226973" y="897663"/>
              <a:ext cx="3240" cy="1440"/>
            </p14:xfrm>
          </p:contentPart>
        </mc:Choice>
        <mc:Fallback>
          <p:pic>
            <p:nvPicPr>
              <p:cNvPr id="50" name="Ink 49">
                <a:extLst>
                  <a:ext uri="{FF2B5EF4-FFF2-40B4-BE49-F238E27FC236}">
                    <a16:creationId xmlns:a16="http://schemas.microsoft.com/office/drawing/2014/main" id="{3FB7331F-D905-4F0E-87BB-0B5366889F79}"/>
                  </a:ext>
                </a:extLst>
              </p:cNvPr>
              <p:cNvPicPr/>
              <p:nvPr/>
            </p:nvPicPr>
            <p:blipFill>
              <a:blip r:embed="rId43"/>
              <a:stretch>
                <a:fillRect/>
              </a:stretch>
            </p:blipFill>
            <p:spPr>
              <a:xfrm>
                <a:off x="6217973" y="889023"/>
                <a:ext cx="2088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1" name="Ink 50">
                <a:extLst>
                  <a:ext uri="{FF2B5EF4-FFF2-40B4-BE49-F238E27FC236}">
                    <a16:creationId xmlns:a16="http://schemas.microsoft.com/office/drawing/2014/main" id="{5422BF0B-2A9D-46AF-83A6-5E6548C186D0}"/>
                  </a:ext>
                </a:extLst>
              </p14:cNvPr>
              <p14:cNvContentPartPr/>
              <p14:nvPr/>
            </p14:nvContentPartPr>
            <p14:xfrm>
              <a:off x="6343253" y="815583"/>
              <a:ext cx="6120" cy="138240"/>
            </p14:xfrm>
          </p:contentPart>
        </mc:Choice>
        <mc:Fallback>
          <p:pic>
            <p:nvPicPr>
              <p:cNvPr id="51" name="Ink 50">
                <a:extLst>
                  <a:ext uri="{FF2B5EF4-FFF2-40B4-BE49-F238E27FC236}">
                    <a16:creationId xmlns:a16="http://schemas.microsoft.com/office/drawing/2014/main" id="{5422BF0B-2A9D-46AF-83A6-5E6548C186D0}"/>
                  </a:ext>
                </a:extLst>
              </p:cNvPr>
              <p:cNvPicPr/>
              <p:nvPr/>
            </p:nvPicPr>
            <p:blipFill>
              <a:blip r:embed="rId45"/>
              <a:stretch>
                <a:fillRect/>
              </a:stretch>
            </p:blipFill>
            <p:spPr>
              <a:xfrm>
                <a:off x="6334613" y="806583"/>
                <a:ext cx="2376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4" name="Ink 53">
                <a:extLst>
                  <a:ext uri="{FF2B5EF4-FFF2-40B4-BE49-F238E27FC236}">
                    <a16:creationId xmlns:a16="http://schemas.microsoft.com/office/drawing/2014/main" id="{8CDC1A92-DCD4-4C52-9012-50AD9C3A70EF}"/>
                  </a:ext>
                </a:extLst>
              </p14:cNvPr>
              <p14:cNvContentPartPr/>
              <p14:nvPr/>
            </p14:nvContentPartPr>
            <p14:xfrm>
              <a:off x="6468533" y="858063"/>
              <a:ext cx="90360" cy="109440"/>
            </p14:xfrm>
          </p:contentPart>
        </mc:Choice>
        <mc:Fallback>
          <p:pic>
            <p:nvPicPr>
              <p:cNvPr id="54" name="Ink 53">
                <a:extLst>
                  <a:ext uri="{FF2B5EF4-FFF2-40B4-BE49-F238E27FC236}">
                    <a16:creationId xmlns:a16="http://schemas.microsoft.com/office/drawing/2014/main" id="{8CDC1A92-DCD4-4C52-9012-50AD9C3A70EF}"/>
                  </a:ext>
                </a:extLst>
              </p:cNvPr>
              <p:cNvPicPr/>
              <p:nvPr/>
            </p:nvPicPr>
            <p:blipFill>
              <a:blip r:embed="rId47"/>
              <a:stretch>
                <a:fillRect/>
              </a:stretch>
            </p:blipFill>
            <p:spPr>
              <a:xfrm>
                <a:off x="6459533" y="849063"/>
                <a:ext cx="10800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5" name="Ink 54">
                <a:extLst>
                  <a:ext uri="{FF2B5EF4-FFF2-40B4-BE49-F238E27FC236}">
                    <a16:creationId xmlns:a16="http://schemas.microsoft.com/office/drawing/2014/main" id="{1475991F-3B58-457A-9F7E-5D5C03080C28}"/>
                  </a:ext>
                </a:extLst>
              </p14:cNvPr>
              <p14:cNvContentPartPr/>
              <p14:nvPr/>
            </p14:nvContentPartPr>
            <p14:xfrm>
              <a:off x="6651053" y="844743"/>
              <a:ext cx="18000" cy="131760"/>
            </p14:xfrm>
          </p:contentPart>
        </mc:Choice>
        <mc:Fallback>
          <p:pic>
            <p:nvPicPr>
              <p:cNvPr id="55" name="Ink 54">
                <a:extLst>
                  <a:ext uri="{FF2B5EF4-FFF2-40B4-BE49-F238E27FC236}">
                    <a16:creationId xmlns:a16="http://schemas.microsoft.com/office/drawing/2014/main" id="{1475991F-3B58-457A-9F7E-5D5C03080C28}"/>
                  </a:ext>
                </a:extLst>
              </p:cNvPr>
              <p:cNvPicPr/>
              <p:nvPr/>
            </p:nvPicPr>
            <p:blipFill>
              <a:blip r:embed="rId49"/>
              <a:stretch>
                <a:fillRect/>
              </a:stretch>
            </p:blipFill>
            <p:spPr>
              <a:xfrm>
                <a:off x="6642053" y="835743"/>
                <a:ext cx="3564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6" name="Ink 55">
                <a:extLst>
                  <a:ext uri="{FF2B5EF4-FFF2-40B4-BE49-F238E27FC236}">
                    <a16:creationId xmlns:a16="http://schemas.microsoft.com/office/drawing/2014/main" id="{458C17C1-68DB-4956-BA58-2FB9D35CCED6}"/>
                  </a:ext>
                </a:extLst>
              </p14:cNvPr>
              <p14:cNvContentPartPr/>
              <p14:nvPr/>
            </p14:nvContentPartPr>
            <p14:xfrm>
              <a:off x="6744653" y="904143"/>
              <a:ext cx="11880" cy="5400"/>
            </p14:xfrm>
          </p:contentPart>
        </mc:Choice>
        <mc:Fallback>
          <p:pic>
            <p:nvPicPr>
              <p:cNvPr id="56" name="Ink 55">
                <a:extLst>
                  <a:ext uri="{FF2B5EF4-FFF2-40B4-BE49-F238E27FC236}">
                    <a16:creationId xmlns:a16="http://schemas.microsoft.com/office/drawing/2014/main" id="{458C17C1-68DB-4956-BA58-2FB9D35CCED6}"/>
                  </a:ext>
                </a:extLst>
              </p:cNvPr>
              <p:cNvPicPr/>
              <p:nvPr/>
            </p:nvPicPr>
            <p:blipFill>
              <a:blip r:embed="rId51"/>
              <a:stretch>
                <a:fillRect/>
              </a:stretch>
            </p:blipFill>
            <p:spPr>
              <a:xfrm>
                <a:off x="6735653" y="895143"/>
                <a:ext cx="2952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7" name="Ink 56">
                <a:extLst>
                  <a:ext uri="{FF2B5EF4-FFF2-40B4-BE49-F238E27FC236}">
                    <a16:creationId xmlns:a16="http://schemas.microsoft.com/office/drawing/2014/main" id="{66D97C27-6A78-4DC5-B982-E32FD8EE5792}"/>
                  </a:ext>
                </a:extLst>
              </p14:cNvPr>
              <p14:cNvContentPartPr/>
              <p14:nvPr/>
            </p14:nvContentPartPr>
            <p14:xfrm>
              <a:off x="6835733" y="851943"/>
              <a:ext cx="113400" cy="118800"/>
            </p14:xfrm>
          </p:contentPart>
        </mc:Choice>
        <mc:Fallback>
          <p:pic>
            <p:nvPicPr>
              <p:cNvPr id="57" name="Ink 56">
                <a:extLst>
                  <a:ext uri="{FF2B5EF4-FFF2-40B4-BE49-F238E27FC236}">
                    <a16:creationId xmlns:a16="http://schemas.microsoft.com/office/drawing/2014/main" id="{66D97C27-6A78-4DC5-B982-E32FD8EE5792}"/>
                  </a:ext>
                </a:extLst>
              </p:cNvPr>
              <p:cNvPicPr/>
              <p:nvPr/>
            </p:nvPicPr>
            <p:blipFill>
              <a:blip r:embed="rId53"/>
              <a:stretch>
                <a:fillRect/>
              </a:stretch>
            </p:blipFill>
            <p:spPr>
              <a:xfrm>
                <a:off x="6827093" y="843303"/>
                <a:ext cx="13104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8" name="Ink 57">
                <a:extLst>
                  <a:ext uri="{FF2B5EF4-FFF2-40B4-BE49-F238E27FC236}">
                    <a16:creationId xmlns:a16="http://schemas.microsoft.com/office/drawing/2014/main" id="{63583316-5286-4346-B748-21D58CB62757}"/>
                  </a:ext>
                </a:extLst>
              </p14:cNvPr>
              <p14:cNvContentPartPr/>
              <p14:nvPr/>
            </p14:nvContentPartPr>
            <p14:xfrm>
              <a:off x="7035173" y="870303"/>
              <a:ext cx="70560" cy="3600"/>
            </p14:xfrm>
          </p:contentPart>
        </mc:Choice>
        <mc:Fallback>
          <p:pic>
            <p:nvPicPr>
              <p:cNvPr id="58" name="Ink 57">
                <a:extLst>
                  <a:ext uri="{FF2B5EF4-FFF2-40B4-BE49-F238E27FC236}">
                    <a16:creationId xmlns:a16="http://schemas.microsoft.com/office/drawing/2014/main" id="{63583316-5286-4346-B748-21D58CB62757}"/>
                  </a:ext>
                </a:extLst>
              </p:cNvPr>
              <p:cNvPicPr/>
              <p:nvPr/>
            </p:nvPicPr>
            <p:blipFill>
              <a:blip r:embed="rId55"/>
              <a:stretch>
                <a:fillRect/>
              </a:stretch>
            </p:blipFill>
            <p:spPr>
              <a:xfrm>
                <a:off x="7026533" y="861303"/>
                <a:ext cx="8820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9" name="Ink 58">
                <a:extLst>
                  <a:ext uri="{FF2B5EF4-FFF2-40B4-BE49-F238E27FC236}">
                    <a16:creationId xmlns:a16="http://schemas.microsoft.com/office/drawing/2014/main" id="{5D3FA9DD-6763-4D84-A616-BF7842363597}"/>
                  </a:ext>
                </a:extLst>
              </p14:cNvPr>
              <p14:cNvContentPartPr/>
              <p14:nvPr/>
            </p14:nvContentPartPr>
            <p14:xfrm>
              <a:off x="7019333" y="914943"/>
              <a:ext cx="72000" cy="8280"/>
            </p14:xfrm>
          </p:contentPart>
        </mc:Choice>
        <mc:Fallback>
          <p:pic>
            <p:nvPicPr>
              <p:cNvPr id="59" name="Ink 58">
                <a:extLst>
                  <a:ext uri="{FF2B5EF4-FFF2-40B4-BE49-F238E27FC236}">
                    <a16:creationId xmlns:a16="http://schemas.microsoft.com/office/drawing/2014/main" id="{5D3FA9DD-6763-4D84-A616-BF7842363597}"/>
                  </a:ext>
                </a:extLst>
              </p:cNvPr>
              <p:cNvPicPr/>
              <p:nvPr/>
            </p:nvPicPr>
            <p:blipFill>
              <a:blip r:embed="rId57"/>
              <a:stretch>
                <a:fillRect/>
              </a:stretch>
            </p:blipFill>
            <p:spPr>
              <a:xfrm>
                <a:off x="7010333" y="906303"/>
                <a:ext cx="8964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62" name="Ink 61">
                <a:extLst>
                  <a:ext uri="{FF2B5EF4-FFF2-40B4-BE49-F238E27FC236}">
                    <a16:creationId xmlns:a16="http://schemas.microsoft.com/office/drawing/2014/main" id="{29D95FC1-FB96-42CD-9CA2-EEEA38AF2441}"/>
                  </a:ext>
                </a:extLst>
              </p14:cNvPr>
              <p14:cNvContentPartPr/>
              <p14:nvPr/>
            </p14:nvContentPartPr>
            <p14:xfrm>
              <a:off x="7180613" y="841863"/>
              <a:ext cx="145800" cy="158400"/>
            </p14:xfrm>
          </p:contentPart>
        </mc:Choice>
        <mc:Fallback>
          <p:pic>
            <p:nvPicPr>
              <p:cNvPr id="62" name="Ink 61">
                <a:extLst>
                  <a:ext uri="{FF2B5EF4-FFF2-40B4-BE49-F238E27FC236}">
                    <a16:creationId xmlns:a16="http://schemas.microsoft.com/office/drawing/2014/main" id="{29D95FC1-FB96-42CD-9CA2-EEEA38AF2441}"/>
                  </a:ext>
                </a:extLst>
              </p:cNvPr>
              <p:cNvPicPr/>
              <p:nvPr/>
            </p:nvPicPr>
            <p:blipFill>
              <a:blip r:embed="rId59"/>
              <a:stretch>
                <a:fillRect/>
              </a:stretch>
            </p:blipFill>
            <p:spPr>
              <a:xfrm>
                <a:off x="7171613" y="833223"/>
                <a:ext cx="16344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65" name="Ink 64">
                <a:extLst>
                  <a:ext uri="{FF2B5EF4-FFF2-40B4-BE49-F238E27FC236}">
                    <a16:creationId xmlns:a16="http://schemas.microsoft.com/office/drawing/2014/main" id="{D09125CA-B325-4A06-B49B-72DB805A3FE8}"/>
                  </a:ext>
                </a:extLst>
              </p14:cNvPr>
              <p14:cNvContentPartPr/>
              <p14:nvPr/>
            </p14:nvContentPartPr>
            <p14:xfrm>
              <a:off x="7881173" y="351903"/>
              <a:ext cx="155160" cy="162720"/>
            </p14:xfrm>
          </p:contentPart>
        </mc:Choice>
        <mc:Fallback>
          <p:pic>
            <p:nvPicPr>
              <p:cNvPr id="65" name="Ink 64">
                <a:extLst>
                  <a:ext uri="{FF2B5EF4-FFF2-40B4-BE49-F238E27FC236}">
                    <a16:creationId xmlns:a16="http://schemas.microsoft.com/office/drawing/2014/main" id="{D09125CA-B325-4A06-B49B-72DB805A3FE8}"/>
                  </a:ext>
                </a:extLst>
              </p:cNvPr>
              <p:cNvPicPr/>
              <p:nvPr/>
            </p:nvPicPr>
            <p:blipFill>
              <a:blip r:embed="rId61"/>
              <a:stretch>
                <a:fillRect/>
              </a:stretch>
            </p:blipFill>
            <p:spPr>
              <a:xfrm>
                <a:off x="7872513" y="342903"/>
                <a:ext cx="172841"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66" name="Ink 65">
                <a:extLst>
                  <a:ext uri="{FF2B5EF4-FFF2-40B4-BE49-F238E27FC236}">
                    <a16:creationId xmlns:a16="http://schemas.microsoft.com/office/drawing/2014/main" id="{2CD10BFC-761D-4A86-BFC4-621D0CD03F4D}"/>
                  </a:ext>
                </a:extLst>
              </p14:cNvPr>
              <p14:cNvContentPartPr/>
              <p14:nvPr/>
            </p14:nvContentPartPr>
            <p14:xfrm>
              <a:off x="7880453" y="630183"/>
              <a:ext cx="75240" cy="101520"/>
            </p14:xfrm>
          </p:contentPart>
        </mc:Choice>
        <mc:Fallback>
          <p:pic>
            <p:nvPicPr>
              <p:cNvPr id="66" name="Ink 65">
                <a:extLst>
                  <a:ext uri="{FF2B5EF4-FFF2-40B4-BE49-F238E27FC236}">
                    <a16:creationId xmlns:a16="http://schemas.microsoft.com/office/drawing/2014/main" id="{2CD10BFC-761D-4A86-BFC4-621D0CD03F4D}"/>
                  </a:ext>
                </a:extLst>
              </p:cNvPr>
              <p:cNvPicPr/>
              <p:nvPr/>
            </p:nvPicPr>
            <p:blipFill>
              <a:blip r:embed="rId63"/>
              <a:stretch>
                <a:fillRect/>
              </a:stretch>
            </p:blipFill>
            <p:spPr>
              <a:xfrm>
                <a:off x="7871813" y="621543"/>
                <a:ext cx="9288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67" name="Ink 66">
                <a:extLst>
                  <a:ext uri="{FF2B5EF4-FFF2-40B4-BE49-F238E27FC236}">
                    <a16:creationId xmlns:a16="http://schemas.microsoft.com/office/drawing/2014/main" id="{233C63F0-8845-450D-A147-B591E7F4D8BF}"/>
                  </a:ext>
                </a:extLst>
              </p14:cNvPr>
              <p14:cNvContentPartPr/>
              <p14:nvPr/>
            </p14:nvContentPartPr>
            <p14:xfrm>
              <a:off x="8775773" y="614703"/>
              <a:ext cx="125280" cy="102960"/>
            </p14:xfrm>
          </p:contentPart>
        </mc:Choice>
        <mc:Fallback>
          <p:pic>
            <p:nvPicPr>
              <p:cNvPr id="67" name="Ink 66">
                <a:extLst>
                  <a:ext uri="{FF2B5EF4-FFF2-40B4-BE49-F238E27FC236}">
                    <a16:creationId xmlns:a16="http://schemas.microsoft.com/office/drawing/2014/main" id="{233C63F0-8845-450D-A147-B591E7F4D8BF}"/>
                  </a:ext>
                </a:extLst>
              </p:cNvPr>
              <p:cNvPicPr/>
              <p:nvPr/>
            </p:nvPicPr>
            <p:blipFill>
              <a:blip r:embed="rId65"/>
              <a:stretch>
                <a:fillRect/>
              </a:stretch>
            </p:blipFill>
            <p:spPr>
              <a:xfrm>
                <a:off x="8767133" y="606063"/>
                <a:ext cx="14292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8" name="Ink 67">
                <a:extLst>
                  <a:ext uri="{FF2B5EF4-FFF2-40B4-BE49-F238E27FC236}">
                    <a16:creationId xmlns:a16="http://schemas.microsoft.com/office/drawing/2014/main" id="{CE49F7B8-47D9-4FDB-874B-2FACD736B52E}"/>
                  </a:ext>
                </a:extLst>
              </p14:cNvPr>
              <p14:cNvContentPartPr/>
              <p14:nvPr/>
            </p14:nvContentPartPr>
            <p14:xfrm>
              <a:off x="8805293" y="367743"/>
              <a:ext cx="138240" cy="113760"/>
            </p14:xfrm>
          </p:contentPart>
        </mc:Choice>
        <mc:Fallback>
          <p:pic>
            <p:nvPicPr>
              <p:cNvPr id="68" name="Ink 67">
                <a:extLst>
                  <a:ext uri="{FF2B5EF4-FFF2-40B4-BE49-F238E27FC236}">
                    <a16:creationId xmlns:a16="http://schemas.microsoft.com/office/drawing/2014/main" id="{CE49F7B8-47D9-4FDB-874B-2FACD736B52E}"/>
                  </a:ext>
                </a:extLst>
              </p:cNvPr>
              <p:cNvPicPr/>
              <p:nvPr/>
            </p:nvPicPr>
            <p:blipFill>
              <a:blip r:embed="rId67"/>
              <a:stretch>
                <a:fillRect/>
              </a:stretch>
            </p:blipFill>
            <p:spPr>
              <a:xfrm>
                <a:off x="8796293" y="358743"/>
                <a:ext cx="1558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73" name="Ink 72">
                <a:extLst>
                  <a:ext uri="{FF2B5EF4-FFF2-40B4-BE49-F238E27FC236}">
                    <a16:creationId xmlns:a16="http://schemas.microsoft.com/office/drawing/2014/main" id="{AE3B6106-FBCF-4641-A43B-65D35A7FB099}"/>
                  </a:ext>
                </a:extLst>
              </p14:cNvPr>
              <p14:cNvContentPartPr/>
              <p14:nvPr/>
            </p14:nvContentPartPr>
            <p14:xfrm>
              <a:off x="5073533" y="2326863"/>
              <a:ext cx="431280" cy="212400"/>
            </p14:xfrm>
          </p:contentPart>
        </mc:Choice>
        <mc:Fallback>
          <p:pic>
            <p:nvPicPr>
              <p:cNvPr id="73" name="Ink 72">
                <a:extLst>
                  <a:ext uri="{FF2B5EF4-FFF2-40B4-BE49-F238E27FC236}">
                    <a16:creationId xmlns:a16="http://schemas.microsoft.com/office/drawing/2014/main" id="{AE3B6106-FBCF-4641-A43B-65D35A7FB099}"/>
                  </a:ext>
                </a:extLst>
              </p:cNvPr>
              <p:cNvPicPr/>
              <p:nvPr/>
            </p:nvPicPr>
            <p:blipFill>
              <a:blip r:embed="rId69"/>
              <a:stretch>
                <a:fillRect/>
              </a:stretch>
            </p:blipFill>
            <p:spPr>
              <a:xfrm>
                <a:off x="5064893" y="2317878"/>
                <a:ext cx="448920" cy="23001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81" name="Ink 80">
                <a:extLst>
                  <a:ext uri="{FF2B5EF4-FFF2-40B4-BE49-F238E27FC236}">
                    <a16:creationId xmlns:a16="http://schemas.microsoft.com/office/drawing/2014/main" id="{454893FA-1496-4A8F-B991-21A324850E7E}"/>
                  </a:ext>
                </a:extLst>
              </p14:cNvPr>
              <p14:cNvContentPartPr/>
              <p14:nvPr/>
            </p14:nvContentPartPr>
            <p14:xfrm>
              <a:off x="5912333" y="2301303"/>
              <a:ext cx="236520" cy="211320"/>
            </p14:xfrm>
          </p:contentPart>
        </mc:Choice>
        <mc:Fallback>
          <p:pic>
            <p:nvPicPr>
              <p:cNvPr id="81" name="Ink 80">
                <a:extLst>
                  <a:ext uri="{FF2B5EF4-FFF2-40B4-BE49-F238E27FC236}">
                    <a16:creationId xmlns:a16="http://schemas.microsoft.com/office/drawing/2014/main" id="{454893FA-1496-4A8F-B991-21A324850E7E}"/>
                  </a:ext>
                </a:extLst>
              </p:cNvPr>
              <p:cNvPicPr/>
              <p:nvPr/>
            </p:nvPicPr>
            <p:blipFill>
              <a:blip r:embed="rId71"/>
              <a:stretch>
                <a:fillRect/>
              </a:stretch>
            </p:blipFill>
            <p:spPr>
              <a:xfrm>
                <a:off x="5903693" y="2292663"/>
                <a:ext cx="25416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82" name="Ink 81">
                <a:extLst>
                  <a:ext uri="{FF2B5EF4-FFF2-40B4-BE49-F238E27FC236}">
                    <a16:creationId xmlns:a16="http://schemas.microsoft.com/office/drawing/2014/main" id="{0647153A-4600-4DBE-B6AE-9F5727B32051}"/>
                  </a:ext>
                </a:extLst>
              </p14:cNvPr>
              <p14:cNvContentPartPr/>
              <p14:nvPr/>
            </p14:nvContentPartPr>
            <p14:xfrm>
              <a:off x="5569973" y="2313183"/>
              <a:ext cx="268920" cy="209160"/>
            </p14:xfrm>
          </p:contentPart>
        </mc:Choice>
        <mc:Fallback>
          <p:pic>
            <p:nvPicPr>
              <p:cNvPr id="82" name="Ink 81">
                <a:extLst>
                  <a:ext uri="{FF2B5EF4-FFF2-40B4-BE49-F238E27FC236}">
                    <a16:creationId xmlns:a16="http://schemas.microsoft.com/office/drawing/2014/main" id="{0647153A-4600-4DBE-B6AE-9F5727B32051}"/>
                  </a:ext>
                </a:extLst>
              </p:cNvPr>
              <p:cNvPicPr/>
              <p:nvPr/>
            </p:nvPicPr>
            <p:blipFill>
              <a:blip r:embed="rId73"/>
              <a:stretch>
                <a:fillRect/>
              </a:stretch>
            </p:blipFill>
            <p:spPr>
              <a:xfrm>
                <a:off x="5561333" y="2304198"/>
                <a:ext cx="286560" cy="22677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85" name="Ink 84">
                <a:extLst>
                  <a:ext uri="{FF2B5EF4-FFF2-40B4-BE49-F238E27FC236}">
                    <a16:creationId xmlns:a16="http://schemas.microsoft.com/office/drawing/2014/main" id="{0FEDA90F-ECB5-40AC-9E20-22C762C75246}"/>
                  </a:ext>
                </a:extLst>
              </p14:cNvPr>
              <p14:cNvContentPartPr/>
              <p14:nvPr/>
            </p14:nvContentPartPr>
            <p14:xfrm>
              <a:off x="6229133" y="2390943"/>
              <a:ext cx="132480" cy="50400"/>
            </p14:xfrm>
          </p:contentPart>
        </mc:Choice>
        <mc:Fallback>
          <p:pic>
            <p:nvPicPr>
              <p:cNvPr id="85" name="Ink 84">
                <a:extLst>
                  <a:ext uri="{FF2B5EF4-FFF2-40B4-BE49-F238E27FC236}">
                    <a16:creationId xmlns:a16="http://schemas.microsoft.com/office/drawing/2014/main" id="{0FEDA90F-ECB5-40AC-9E20-22C762C75246}"/>
                  </a:ext>
                </a:extLst>
              </p:cNvPr>
              <p:cNvPicPr/>
              <p:nvPr/>
            </p:nvPicPr>
            <p:blipFill>
              <a:blip r:embed="rId75"/>
              <a:stretch>
                <a:fillRect/>
              </a:stretch>
            </p:blipFill>
            <p:spPr>
              <a:xfrm>
                <a:off x="6220469" y="2382364"/>
                <a:ext cx="150168" cy="67915"/>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89" name="Ink 88">
                <a:extLst>
                  <a:ext uri="{FF2B5EF4-FFF2-40B4-BE49-F238E27FC236}">
                    <a16:creationId xmlns:a16="http://schemas.microsoft.com/office/drawing/2014/main" id="{6BC9FF14-CC0B-4D3F-91EA-A04FCA70B94C}"/>
                  </a:ext>
                </a:extLst>
              </p14:cNvPr>
              <p14:cNvContentPartPr/>
              <p14:nvPr/>
            </p14:nvContentPartPr>
            <p14:xfrm>
              <a:off x="6806213" y="2388783"/>
              <a:ext cx="80280" cy="8640"/>
            </p14:xfrm>
          </p:contentPart>
        </mc:Choice>
        <mc:Fallback>
          <p:pic>
            <p:nvPicPr>
              <p:cNvPr id="89" name="Ink 88">
                <a:extLst>
                  <a:ext uri="{FF2B5EF4-FFF2-40B4-BE49-F238E27FC236}">
                    <a16:creationId xmlns:a16="http://schemas.microsoft.com/office/drawing/2014/main" id="{6BC9FF14-CC0B-4D3F-91EA-A04FCA70B94C}"/>
                  </a:ext>
                </a:extLst>
              </p:cNvPr>
              <p:cNvPicPr/>
              <p:nvPr/>
            </p:nvPicPr>
            <p:blipFill>
              <a:blip r:embed="rId77"/>
              <a:stretch>
                <a:fillRect/>
              </a:stretch>
            </p:blipFill>
            <p:spPr>
              <a:xfrm>
                <a:off x="6797213" y="2379783"/>
                <a:ext cx="9792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92" name="Ink 91">
                <a:extLst>
                  <a:ext uri="{FF2B5EF4-FFF2-40B4-BE49-F238E27FC236}">
                    <a16:creationId xmlns:a16="http://schemas.microsoft.com/office/drawing/2014/main" id="{4B15DE21-E52F-43B0-BF85-A5718B2463FC}"/>
                  </a:ext>
                </a:extLst>
              </p14:cNvPr>
              <p14:cNvContentPartPr/>
              <p14:nvPr/>
            </p14:nvContentPartPr>
            <p14:xfrm>
              <a:off x="7098533" y="2263503"/>
              <a:ext cx="41040" cy="204120"/>
            </p14:xfrm>
          </p:contentPart>
        </mc:Choice>
        <mc:Fallback>
          <p:pic>
            <p:nvPicPr>
              <p:cNvPr id="92" name="Ink 91">
                <a:extLst>
                  <a:ext uri="{FF2B5EF4-FFF2-40B4-BE49-F238E27FC236}">
                    <a16:creationId xmlns:a16="http://schemas.microsoft.com/office/drawing/2014/main" id="{4B15DE21-E52F-43B0-BF85-A5718B2463FC}"/>
                  </a:ext>
                </a:extLst>
              </p:cNvPr>
              <p:cNvPicPr/>
              <p:nvPr/>
            </p:nvPicPr>
            <p:blipFill>
              <a:blip r:embed="rId79"/>
              <a:stretch>
                <a:fillRect/>
              </a:stretch>
            </p:blipFill>
            <p:spPr>
              <a:xfrm>
                <a:off x="7089893" y="2254503"/>
                <a:ext cx="5868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93" name="Ink 92">
                <a:extLst>
                  <a:ext uri="{FF2B5EF4-FFF2-40B4-BE49-F238E27FC236}">
                    <a16:creationId xmlns:a16="http://schemas.microsoft.com/office/drawing/2014/main" id="{DB86AB34-52B7-4F46-88B7-4912C80C9CF3}"/>
                  </a:ext>
                </a:extLst>
              </p14:cNvPr>
              <p14:cNvContentPartPr/>
              <p14:nvPr/>
            </p14:nvContentPartPr>
            <p14:xfrm>
              <a:off x="7194653" y="2215623"/>
              <a:ext cx="95760" cy="74160"/>
            </p14:xfrm>
          </p:contentPart>
        </mc:Choice>
        <mc:Fallback>
          <p:pic>
            <p:nvPicPr>
              <p:cNvPr id="93" name="Ink 92">
                <a:extLst>
                  <a:ext uri="{FF2B5EF4-FFF2-40B4-BE49-F238E27FC236}">
                    <a16:creationId xmlns:a16="http://schemas.microsoft.com/office/drawing/2014/main" id="{DB86AB34-52B7-4F46-88B7-4912C80C9CF3}"/>
                  </a:ext>
                </a:extLst>
              </p:cNvPr>
              <p:cNvPicPr/>
              <p:nvPr/>
            </p:nvPicPr>
            <p:blipFill>
              <a:blip r:embed="rId81"/>
              <a:stretch>
                <a:fillRect/>
              </a:stretch>
            </p:blipFill>
            <p:spPr>
              <a:xfrm>
                <a:off x="7185653" y="2206623"/>
                <a:ext cx="11340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96" name="Ink 95">
                <a:extLst>
                  <a:ext uri="{FF2B5EF4-FFF2-40B4-BE49-F238E27FC236}">
                    <a16:creationId xmlns:a16="http://schemas.microsoft.com/office/drawing/2014/main" id="{DD96052A-E456-4C3E-B6A7-33D71C2AE4C2}"/>
                  </a:ext>
                </a:extLst>
              </p14:cNvPr>
              <p14:cNvContentPartPr/>
              <p14:nvPr/>
            </p14:nvContentPartPr>
            <p14:xfrm>
              <a:off x="7319573" y="2345943"/>
              <a:ext cx="97560" cy="92880"/>
            </p14:xfrm>
          </p:contentPart>
        </mc:Choice>
        <mc:Fallback>
          <p:pic>
            <p:nvPicPr>
              <p:cNvPr id="96" name="Ink 95">
                <a:extLst>
                  <a:ext uri="{FF2B5EF4-FFF2-40B4-BE49-F238E27FC236}">
                    <a16:creationId xmlns:a16="http://schemas.microsoft.com/office/drawing/2014/main" id="{DD96052A-E456-4C3E-B6A7-33D71C2AE4C2}"/>
                  </a:ext>
                </a:extLst>
              </p:cNvPr>
              <p:cNvPicPr/>
              <p:nvPr/>
            </p:nvPicPr>
            <p:blipFill>
              <a:blip r:embed="rId83"/>
              <a:stretch>
                <a:fillRect/>
              </a:stretch>
            </p:blipFill>
            <p:spPr>
              <a:xfrm>
                <a:off x="7310933" y="2336943"/>
                <a:ext cx="11520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97" name="Ink 96">
                <a:extLst>
                  <a:ext uri="{FF2B5EF4-FFF2-40B4-BE49-F238E27FC236}">
                    <a16:creationId xmlns:a16="http://schemas.microsoft.com/office/drawing/2014/main" id="{C7FE9434-B8AB-439E-88DA-4ACEC53F9B0B}"/>
                  </a:ext>
                </a:extLst>
              </p14:cNvPr>
              <p14:cNvContentPartPr/>
              <p14:nvPr/>
            </p14:nvContentPartPr>
            <p14:xfrm>
              <a:off x="6941573" y="2301663"/>
              <a:ext cx="108720" cy="169920"/>
            </p14:xfrm>
          </p:contentPart>
        </mc:Choice>
        <mc:Fallback>
          <p:pic>
            <p:nvPicPr>
              <p:cNvPr id="97" name="Ink 96">
                <a:extLst>
                  <a:ext uri="{FF2B5EF4-FFF2-40B4-BE49-F238E27FC236}">
                    <a16:creationId xmlns:a16="http://schemas.microsoft.com/office/drawing/2014/main" id="{C7FE9434-B8AB-439E-88DA-4ACEC53F9B0B}"/>
                  </a:ext>
                </a:extLst>
              </p:cNvPr>
              <p:cNvPicPr/>
              <p:nvPr/>
            </p:nvPicPr>
            <p:blipFill>
              <a:blip r:embed="rId85"/>
              <a:stretch>
                <a:fillRect/>
              </a:stretch>
            </p:blipFill>
            <p:spPr>
              <a:xfrm>
                <a:off x="6932933" y="2292663"/>
                <a:ext cx="12636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98" name="Ink 97">
                <a:extLst>
                  <a:ext uri="{FF2B5EF4-FFF2-40B4-BE49-F238E27FC236}">
                    <a16:creationId xmlns:a16="http://schemas.microsoft.com/office/drawing/2014/main" id="{6C1CD52C-129C-4E8D-A408-66CA7836E7F4}"/>
                  </a:ext>
                </a:extLst>
              </p14:cNvPr>
              <p14:cNvContentPartPr/>
              <p14:nvPr/>
            </p14:nvContentPartPr>
            <p14:xfrm>
              <a:off x="6497693" y="2243703"/>
              <a:ext cx="249480" cy="252720"/>
            </p14:xfrm>
          </p:contentPart>
        </mc:Choice>
        <mc:Fallback>
          <p:pic>
            <p:nvPicPr>
              <p:cNvPr id="98" name="Ink 97">
                <a:extLst>
                  <a:ext uri="{FF2B5EF4-FFF2-40B4-BE49-F238E27FC236}">
                    <a16:creationId xmlns:a16="http://schemas.microsoft.com/office/drawing/2014/main" id="{6C1CD52C-129C-4E8D-A408-66CA7836E7F4}"/>
                  </a:ext>
                </a:extLst>
              </p:cNvPr>
              <p:cNvPicPr/>
              <p:nvPr/>
            </p:nvPicPr>
            <p:blipFill>
              <a:blip r:embed="rId87"/>
              <a:stretch>
                <a:fillRect/>
              </a:stretch>
            </p:blipFill>
            <p:spPr>
              <a:xfrm>
                <a:off x="6488693" y="2234703"/>
                <a:ext cx="26712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02" name="Ink 101">
                <a:extLst>
                  <a:ext uri="{FF2B5EF4-FFF2-40B4-BE49-F238E27FC236}">
                    <a16:creationId xmlns:a16="http://schemas.microsoft.com/office/drawing/2014/main" id="{4AA8A795-69C6-428B-BDB2-6E7829225E65}"/>
                  </a:ext>
                </a:extLst>
              </p14:cNvPr>
              <p14:cNvContentPartPr/>
              <p14:nvPr/>
            </p14:nvContentPartPr>
            <p14:xfrm>
              <a:off x="7997093" y="2284743"/>
              <a:ext cx="119880" cy="131040"/>
            </p14:xfrm>
          </p:contentPart>
        </mc:Choice>
        <mc:Fallback>
          <p:pic>
            <p:nvPicPr>
              <p:cNvPr id="102" name="Ink 101">
                <a:extLst>
                  <a:ext uri="{FF2B5EF4-FFF2-40B4-BE49-F238E27FC236}">
                    <a16:creationId xmlns:a16="http://schemas.microsoft.com/office/drawing/2014/main" id="{4AA8A795-69C6-428B-BDB2-6E7829225E65}"/>
                  </a:ext>
                </a:extLst>
              </p:cNvPr>
              <p:cNvPicPr/>
              <p:nvPr/>
            </p:nvPicPr>
            <p:blipFill>
              <a:blip r:embed="rId89"/>
              <a:stretch>
                <a:fillRect/>
              </a:stretch>
            </p:blipFill>
            <p:spPr>
              <a:xfrm>
                <a:off x="7988453" y="2276103"/>
                <a:ext cx="13752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03" name="Ink 102">
                <a:extLst>
                  <a:ext uri="{FF2B5EF4-FFF2-40B4-BE49-F238E27FC236}">
                    <a16:creationId xmlns:a16="http://schemas.microsoft.com/office/drawing/2014/main" id="{21BC8FB5-021B-492C-BF55-FD8A99F0387D}"/>
                  </a:ext>
                </a:extLst>
              </p14:cNvPr>
              <p14:cNvContentPartPr/>
              <p14:nvPr/>
            </p14:nvContentPartPr>
            <p14:xfrm>
              <a:off x="8167733" y="2214543"/>
              <a:ext cx="57600" cy="243000"/>
            </p14:xfrm>
          </p:contentPart>
        </mc:Choice>
        <mc:Fallback>
          <p:pic>
            <p:nvPicPr>
              <p:cNvPr id="103" name="Ink 102">
                <a:extLst>
                  <a:ext uri="{FF2B5EF4-FFF2-40B4-BE49-F238E27FC236}">
                    <a16:creationId xmlns:a16="http://schemas.microsoft.com/office/drawing/2014/main" id="{21BC8FB5-021B-492C-BF55-FD8A99F0387D}"/>
                  </a:ext>
                </a:extLst>
              </p:cNvPr>
              <p:cNvPicPr/>
              <p:nvPr/>
            </p:nvPicPr>
            <p:blipFill>
              <a:blip r:embed="rId91"/>
              <a:stretch>
                <a:fillRect/>
              </a:stretch>
            </p:blipFill>
            <p:spPr>
              <a:xfrm>
                <a:off x="8158733" y="2205543"/>
                <a:ext cx="75240" cy="2606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04" name="Ink 103">
                <a:extLst>
                  <a:ext uri="{FF2B5EF4-FFF2-40B4-BE49-F238E27FC236}">
                    <a16:creationId xmlns:a16="http://schemas.microsoft.com/office/drawing/2014/main" id="{D3C41A16-EFD3-46F8-BDFE-2A60C689F998}"/>
                  </a:ext>
                </a:extLst>
              </p14:cNvPr>
              <p14:cNvContentPartPr/>
              <p14:nvPr/>
            </p14:nvContentPartPr>
            <p14:xfrm>
              <a:off x="8273213" y="2183943"/>
              <a:ext cx="128520" cy="97560"/>
            </p14:xfrm>
          </p:contentPart>
        </mc:Choice>
        <mc:Fallback>
          <p:pic>
            <p:nvPicPr>
              <p:cNvPr id="104" name="Ink 103">
                <a:extLst>
                  <a:ext uri="{FF2B5EF4-FFF2-40B4-BE49-F238E27FC236}">
                    <a16:creationId xmlns:a16="http://schemas.microsoft.com/office/drawing/2014/main" id="{D3C41A16-EFD3-46F8-BDFE-2A60C689F998}"/>
                  </a:ext>
                </a:extLst>
              </p:cNvPr>
              <p:cNvPicPr/>
              <p:nvPr/>
            </p:nvPicPr>
            <p:blipFill>
              <a:blip r:embed="rId93"/>
              <a:stretch>
                <a:fillRect/>
              </a:stretch>
            </p:blipFill>
            <p:spPr>
              <a:xfrm>
                <a:off x="8264213" y="2174943"/>
                <a:ext cx="14616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05" name="Ink 104">
                <a:extLst>
                  <a:ext uri="{FF2B5EF4-FFF2-40B4-BE49-F238E27FC236}">
                    <a16:creationId xmlns:a16="http://schemas.microsoft.com/office/drawing/2014/main" id="{96E3EA0A-6D7C-4488-9925-691F4EE0D416}"/>
                  </a:ext>
                </a:extLst>
              </p14:cNvPr>
              <p14:cNvContentPartPr/>
              <p14:nvPr/>
            </p14:nvContentPartPr>
            <p14:xfrm>
              <a:off x="8356733" y="2335503"/>
              <a:ext cx="87480" cy="4320"/>
            </p14:xfrm>
          </p:contentPart>
        </mc:Choice>
        <mc:Fallback>
          <p:pic>
            <p:nvPicPr>
              <p:cNvPr id="105" name="Ink 104">
                <a:extLst>
                  <a:ext uri="{FF2B5EF4-FFF2-40B4-BE49-F238E27FC236}">
                    <a16:creationId xmlns:a16="http://schemas.microsoft.com/office/drawing/2014/main" id="{96E3EA0A-6D7C-4488-9925-691F4EE0D416}"/>
                  </a:ext>
                </a:extLst>
              </p:cNvPr>
              <p:cNvPicPr/>
              <p:nvPr/>
            </p:nvPicPr>
            <p:blipFill>
              <a:blip r:embed="rId95"/>
              <a:stretch>
                <a:fillRect/>
              </a:stretch>
            </p:blipFill>
            <p:spPr>
              <a:xfrm>
                <a:off x="8347733" y="2326503"/>
                <a:ext cx="105120" cy="219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6" name="Ink 105">
                <a:extLst>
                  <a:ext uri="{FF2B5EF4-FFF2-40B4-BE49-F238E27FC236}">
                    <a16:creationId xmlns:a16="http://schemas.microsoft.com/office/drawing/2014/main" id="{4BFE1AA0-3101-4BB4-AB69-DE176060638B}"/>
                  </a:ext>
                </a:extLst>
              </p14:cNvPr>
              <p14:cNvContentPartPr/>
              <p14:nvPr/>
            </p14:nvContentPartPr>
            <p14:xfrm>
              <a:off x="8360333" y="2370423"/>
              <a:ext cx="70560" cy="3240"/>
            </p14:xfrm>
          </p:contentPart>
        </mc:Choice>
        <mc:Fallback>
          <p:pic>
            <p:nvPicPr>
              <p:cNvPr id="106" name="Ink 105">
                <a:extLst>
                  <a:ext uri="{FF2B5EF4-FFF2-40B4-BE49-F238E27FC236}">
                    <a16:creationId xmlns:a16="http://schemas.microsoft.com/office/drawing/2014/main" id="{4BFE1AA0-3101-4BB4-AB69-DE176060638B}"/>
                  </a:ext>
                </a:extLst>
              </p:cNvPr>
              <p:cNvPicPr/>
              <p:nvPr/>
            </p:nvPicPr>
            <p:blipFill>
              <a:blip r:embed="rId97"/>
              <a:stretch>
                <a:fillRect/>
              </a:stretch>
            </p:blipFill>
            <p:spPr>
              <a:xfrm>
                <a:off x="8351333" y="2361783"/>
                <a:ext cx="8820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9" name="Ink 108">
                <a:extLst>
                  <a:ext uri="{FF2B5EF4-FFF2-40B4-BE49-F238E27FC236}">
                    <a16:creationId xmlns:a16="http://schemas.microsoft.com/office/drawing/2014/main" id="{CA8D3E04-65D4-4A31-BF4B-2A33E695BCF3}"/>
                  </a:ext>
                </a:extLst>
              </p14:cNvPr>
              <p14:cNvContentPartPr/>
              <p14:nvPr/>
            </p14:nvContentPartPr>
            <p14:xfrm>
              <a:off x="8595413" y="2199423"/>
              <a:ext cx="134640" cy="221400"/>
            </p14:xfrm>
          </p:contentPart>
        </mc:Choice>
        <mc:Fallback>
          <p:pic>
            <p:nvPicPr>
              <p:cNvPr id="109" name="Ink 108">
                <a:extLst>
                  <a:ext uri="{FF2B5EF4-FFF2-40B4-BE49-F238E27FC236}">
                    <a16:creationId xmlns:a16="http://schemas.microsoft.com/office/drawing/2014/main" id="{CA8D3E04-65D4-4A31-BF4B-2A33E695BCF3}"/>
                  </a:ext>
                </a:extLst>
              </p:cNvPr>
              <p:cNvPicPr/>
              <p:nvPr/>
            </p:nvPicPr>
            <p:blipFill>
              <a:blip r:embed="rId99"/>
              <a:stretch>
                <a:fillRect/>
              </a:stretch>
            </p:blipFill>
            <p:spPr>
              <a:xfrm>
                <a:off x="8586413" y="2190423"/>
                <a:ext cx="15228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10" name="Ink 109">
                <a:extLst>
                  <a:ext uri="{FF2B5EF4-FFF2-40B4-BE49-F238E27FC236}">
                    <a16:creationId xmlns:a16="http://schemas.microsoft.com/office/drawing/2014/main" id="{C72F6E92-B499-4BD6-8823-81952144B5E7}"/>
                  </a:ext>
                </a:extLst>
              </p14:cNvPr>
              <p14:cNvContentPartPr/>
              <p14:nvPr/>
            </p14:nvContentPartPr>
            <p14:xfrm>
              <a:off x="7521893" y="2187903"/>
              <a:ext cx="400320" cy="273240"/>
            </p14:xfrm>
          </p:contentPart>
        </mc:Choice>
        <mc:Fallback>
          <p:pic>
            <p:nvPicPr>
              <p:cNvPr id="110" name="Ink 109">
                <a:extLst>
                  <a:ext uri="{FF2B5EF4-FFF2-40B4-BE49-F238E27FC236}">
                    <a16:creationId xmlns:a16="http://schemas.microsoft.com/office/drawing/2014/main" id="{C72F6E92-B499-4BD6-8823-81952144B5E7}"/>
                  </a:ext>
                </a:extLst>
              </p:cNvPr>
              <p:cNvPicPr/>
              <p:nvPr/>
            </p:nvPicPr>
            <p:blipFill>
              <a:blip r:embed="rId101"/>
              <a:stretch>
                <a:fillRect/>
              </a:stretch>
            </p:blipFill>
            <p:spPr>
              <a:xfrm>
                <a:off x="7512901" y="2179263"/>
                <a:ext cx="417944" cy="2908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11" name="Ink 110">
                <a:extLst>
                  <a:ext uri="{FF2B5EF4-FFF2-40B4-BE49-F238E27FC236}">
                    <a16:creationId xmlns:a16="http://schemas.microsoft.com/office/drawing/2014/main" id="{BC30CEC1-8518-4535-8AB2-C3D908DB8A81}"/>
                  </a:ext>
                </a:extLst>
              </p14:cNvPr>
              <p14:cNvContentPartPr/>
              <p14:nvPr/>
            </p14:nvContentPartPr>
            <p14:xfrm>
              <a:off x="5583293" y="3497943"/>
              <a:ext cx="137160" cy="178920"/>
            </p14:xfrm>
          </p:contentPart>
        </mc:Choice>
        <mc:Fallback>
          <p:pic>
            <p:nvPicPr>
              <p:cNvPr id="111" name="Ink 110">
                <a:extLst>
                  <a:ext uri="{FF2B5EF4-FFF2-40B4-BE49-F238E27FC236}">
                    <a16:creationId xmlns:a16="http://schemas.microsoft.com/office/drawing/2014/main" id="{BC30CEC1-8518-4535-8AB2-C3D908DB8A81}"/>
                  </a:ext>
                </a:extLst>
              </p:cNvPr>
              <p:cNvPicPr/>
              <p:nvPr/>
            </p:nvPicPr>
            <p:blipFill>
              <a:blip r:embed="rId103"/>
              <a:stretch>
                <a:fillRect/>
              </a:stretch>
            </p:blipFill>
            <p:spPr>
              <a:xfrm>
                <a:off x="5574653" y="3488943"/>
                <a:ext cx="15480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12" name="Ink 111">
                <a:extLst>
                  <a:ext uri="{FF2B5EF4-FFF2-40B4-BE49-F238E27FC236}">
                    <a16:creationId xmlns:a16="http://schemas.microsoft.com/office/drawing/2014/main" id="{FB4F6AFE-9022-4DA4-A816-68AF2B2ED729}"/>
                  </a:ext>
                </a:extLst>
              </p14:cNvPr>
              <p14:cNvContentPartPr/>
              <p14:nvPr/>
            </p14:nvContentPartPr>
            <p14:xfrm>
              <a:off x="5780933" y="3667143"/>
              <a:ext cx="110880" cy="55440"/>
            </p14:xfrm>
          </p:contentPart>
        </mc:Choice>
        <mc:Fallback>
          <p:pic>
            <p:nvPicPr>
              <p:cNvPr id="112" name="Ink 111">
                <a:extLst>
                  <a:ext uri="{FF2B5EF4-FFF2-40B4-BE49-F238E27FC236}">
                    <a16:creationId xmlns:a16="http://schemas.microsoft.com/office/drawing/2014/main" id="{FB4F6AFE-9022-4DA4-A816-68AF2B2ED729}"/>
                  </a:ext>
                </a:extLst>
              </p:cNvPr>
              <p:cNvPicPr/>
              <p:nvPr/>
            </p:nvPicPr>
            <p:blipFill>
              <a:blip r:embed="rId105"/>
              <a:stretch>
                <a:fillRect/>
              </a:stretch>
            </p:blipFill>
            <p:spPr>
              <a:xfrm>
                <a:off x="5772293" y="3658503"/>
                <a:ext cx="12852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13" name="Ink 112">
                <a:extLst>
                  <a:ext uri="{FF2B5EF4-FFF2-40B4-BE49-F238E27FC236}">
                    <a16:creationId xmlns:a16="http://schemas.microsoft.com/office/drawing/2014/main" id="{07328DEA-EE23-43FE-B10A-C6CC855900B8}"/>
                  </a:ext>
                </a:extLst>
              </p14:cNvPr>
              <p14:cNvContentPartPr/>
              <p14:nvPr/>
            </p14:nvContentPartPr>
            <p14:xfrm>
              <a:off x="5641253" y="3414783"/>
              <a:ext cx="129240" cy="35640"/>
            </p14:xfrm>
          </p:contentPart>
        </mc:Choice>
        <mc:Fallback>
          <p:pic>
            <p:nvPicPr>
              <p:cNvPr id="113" name="Ink 112">
                <a:extLst>
                  <a:ext uri="{FF2B5EF4-FFF2-40B4-BE49-F238E27FC236}">
                    <a16:creationId xmlns:a16="http://schemas.microsoft.com/office/drawing/2014/main" id="{07328DEA-EE23-43FE-B10A-C6CC855900B8}"/>
                  </a:ext>
                </a:extLst>
              </p:cNvPr>
              <p:cNvPicPr/>
              <p:nvPr/>
            </p:nvPicPr>
            <p:blipFill>
              <a:blip r:embed="rId107"/>
              <a:stretch>
                <a:fillRect/>
              </a:stretch>
            </p:blipFill>
            <p:spPr>
              <a:xfrm>
                <a:off x="5632613" y="3406143"/>
                <a:ext cx="146880"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14" name="Ink 113">
                <a:extLst>
                  <a:ext uri="{FF2B5EF4-FFF2-40B4-BE49-F238E27FC236}">
                    <a16:creationId xmlns:a16="http://schemas.microsoft.com/office/drawing/2014/main" id="{3DA4F43E-2694-4F28-9ADA-1C390DD0B2F3}"/>
                  </a:ext>
                </a:extLst>
              </p14:cNvPr>
              <p14:cNvContentPartPr/>
              <p14:nvPr/>
            </p14:nvContentPartPr>
            <p14:xfrm>
              <a:off x="5981093" y="3567783"/>
              <a:ext cx="58320" cy="8280"/>
            </p14:xfrm>
          </p:contentPart>
        </mc:Choice>
        <mc:Fallback>
          <p:pic>
            <p:nvPicPr>
              <p:cNvPr id="114" name="Ink 113">
                <a:extLst>
                  <a:ext uri="{FF2B5EF4-FFF2-40B4-BE49-F238E27FC236}">
                    <a16:creationId xmlns:a16="http://schemas.microsoft.com/office/drawing/2014/main" id="{3DA4F43E-2694-4F28-9ADA-1C390DD0B2F3}"/>
                  </a:ext>
                </a:extLst>
              </p:cNvPr>
              <p:cNvPicPr/>
              <p:nvPr/>
            </p:nvPicPr>
            <p:blipFill>
              <a:blip r:embed="rId109"/>
              <a:stretch>
                <a:fillRect/>
              </a:stretch>
            </p:blipFill>
            <p:spPr>
              <a:xfrm>
                <a:off x="5972093" y="3558783"/>
                <a:ext cx="7596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15" name="Ink 114">
                <a:extLst>
                  <a:ext uri="{FF2B5EF4-FFF2-40B4-BE49-F238E27FC236}">
                    <a16:creationId xmlns:a16="http://schemas.microsoft.com/office/drawing/2014/main" id="{6A305BC4-5E3D-45DE-9D55-3A9693ADE935}"/>
                  </a:ext>
                </a:extLst>
              </p14:cNvPr>
              <p14:cNvContentPartPr/>
              <p14:nvPr/>
            </p14:nvContentPartPr>
            <p14:xfrm>
              <a:off x="5998013" y="3609183"/>
              <a:ext cx="82800" cy="8280"/>
            </p14:xfrm>
          </p:contentPart>
        </mc:Choice>
        <mc:Fallback>
          <p:pic>
            <p:nvPicPr>
              <p:cNvPr id="115" name="Ink 114">
                <a:extLst>
                  <a:ext uri="{FF2B5EF4-FFF2-40B4-BE49-F238E27FC236}">
                    <a16:creationId xmlns:a16="http://schemas.microsoft.com/office/drawing/2014/main" id="{6A305BC4-5E3D-45DE-9D55-3A9693ADE935}"/>
                  </a:ext>
                </a:extLst>
              </p:cNvPr>
              <p:cNvPicPr/>
              <p:nvPr/>
            </p:nvPicPr>
            <p:blipFill>
              <a:blip r:embed="rId111"/>
              <a:stretch>
                <a:fillRect/>
              </a:stretch>
            </p:blipFill>
            <p:spPr>
              <a:xfrm>
                <a:off x="5989013" y="3600543"/>
                <a:ext cx="10044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21" name="Ink 120">
                <a:extLst>
                  <a:ext uri="{FF2B5EF4-FFF2-40B4-BE49-F238E27FC236}">
                    <a16:creationId xmlns:a16="http://schemas.microsoft.com/office/drawing/2014/main" id="{04F898B2-A47F-4045-B563-1343A342329E}"/>
                  </a:ext>
                </a:extLst>
              </p14:cNvPr>
              <p14:cNvContentPartPr/>
              <p14:nvPr/>
            </p14:nvContentPartPr>
            <p14:xfrm>
              <a:off x="6765533" y="3364023"/>
              <a:ext cx="3960" cy="1800"/>
            </p14:xfrm>
          </p:contentPart>
        </mc:Choice>
        <mc:Fallback>
          <p:pic>
            <p:nvPicPr>
              <p:cNvPr id="121" name="Ink 120">
                <a:extLst>
                  <a:ext uri="{FF2B5EF4-FFF2-40B4-BE49-F238E27FC236}">
                    <a16:creationId xmlns:a16="http://schemas.microsoft.com/office/drawing/2014/main" id="{04F898B2-A47F-4045-B563-1343A342329E}"/>
                  </a:ext>
                </a:extLst>
              </p:cNvPr>
              <p:cNvPicPr/>
              <p:nvPr/>
            </p:nvPicPr>
            <p:blipFill>
              <a:blip r:embed="rId113"/>
              <a:stretch>
                <a:fillRect/>
              </a:stretch>
            </p:blipFill>
            <p:spPr>
              <a:xfrm>
                <a:off x="6756893" y="3355383"/>
                <a:ext cx="2160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23" name="Ink 122">
                <a:extLst>
                  <a:ext uri="{FF2B5EF4-FFF2-40B4-BE49-F238E27FC236}">
                    <a16:creationId xmlns:a16="http://schemas.microsoft.com/office/drawing/2014/main" id="{B713FDC6-2E15-4C5A-9500-8EF8FCDDF70E}"/>
                  </a:ext>
                </a:extLst>
              </p14:cNvPr>
              <p14:cNvContentPartPr/>
              <p14:nvPr/>
            </p14:nvContentPartPr>
            <p14:xfrm>
              <a:off x="6392933" y="3664263"/>
              <a:ext cx="174600" cy="131040"/>
            </p14:xfrm>
          </p:contentPart>
        </mc:Choice>
        <mc:Fallback>
          <p:pic>
            <p:nvPicPr>
              <p:cNvPr id="123" name="Ink 122">
                <a:extLst>
                  <a:ext uri="{FF2B5EF4-FFF2-40B4-BE49-F238E27FC236}">
                    <a16:creationId xmlns:a16="http://schemas.microsoft.com/office/drawing/2014/main" id="{B713FDC6-2E15-4C5A-9500-8EF8FCDDF70E}"/>
                  </a:ext>
                </a:extLst>
              </p:cNvPr>
              <p:cNvPicPr/>
              <p:nvPr/>
            </p:nvPicPr>
            <p:blipFill>
              <a:blip r:embed="rId115"/>
              <a:stretch>
                <a:fillRect/>
              </a:stretch>
            </p:blipFill>
            <p:spPr>
              <a:xfrm>
                <a:off x="6384293" y="3655263"/>
                <a:ext cx="19224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24" name="Ink 123">
                <a:extLst>
                  <a:ext uri="{FF2B5EF4-FFF2-40B4-BE49-F238E27FC236}">
                    <a16:creationId xmlns:a16="http://schemas.microsoft.com/office/drawing/2014/main" id="{07039D8C-7539-4BB5-AFE2-691ACF9ED0FE}"/>
                  </a:ext>
                </a:extLst>
              </p14:cNvPr>
              <p14:cNvContentPartPr/>
              <p14:nvPr/>
            </p14:nvContentPartPr>
            <p14:xfrm>
              <a:off x="6283853" y="3429183"/>
              <a:ext cx="601920" cy="178560"/>
            </p14:xfrm>
          </p:contentPart>
        </mc:Choice>
        <mc:Fallback>
          <p:pic>
            <p:nvPicPr>
              <p:cNvPr id="124" name="Ink 123">
                <a:extLst>
                  <a:ext uri="{FF2B5EF4-FFF2-40B4-BE49-F238E27FC236}">
                    <a16:creationId xmlns:a16="http://schemas.microsoft.com/office/drawing/2014/main" id="{07039D8C-7539-4BB5-AFE2-691ACF9ED0FE}"/>
                  </a:ext>
                </a:extLst>
              </p:cNvPr>
              <p:cNvPicPr/>
              <p:nvPr/>
            </p:nvPicPr>
            <p:blipFill>
              <a:blip r:embed="rId117"/>
              <a:stretch>
                <a:fillRect/>
              </a:stretch>
            </p:blipFill>
            <p:spPr>
              <a:xfrm>
                <a:off x="6274853" y="3420543"/>
                <a:ext cx="61956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25" name="Ink 124">
                <a:extLst>
                  <a:ext uri="{FF2B5EF4-FFF2-40B4-BE49-F238E27FC236}">
                    <a16:creationId xmlns:a16="http://schemas.microsoft.com/office/drawing/2014/main" id="{B4735271-7C52-4529-AC50-AC8D271D6593}"/>
                  </a:ext>
                </a:extLst>
              </p14:cNvPr>
              <p14:cNvContentPartPr/>
              <p14:nvPr/>
            </p14:nvContentPartPr>
            <p14:xfrm>
              <a:off x="6631253" y="3738063"/>
              <a:ext cx="124200" cy="63720"/>
            </p14:xfrm>
          </p:contentPart>
        </mc:Choice>
        <mc:Fallback>
          <p:pic>
            <p:nvPicPr>
              <p:cNvPr id="125" name="Ink 124">
                <a:extLst>
                  <a:ext uri="{FF2B5EF4-FFF2-40B4-BE49-F238E27FC236}">
                    <a16:creationId xmlns:a16="http://schemas.microsoft.com/office/drawing/2014/main" id="{B4735271-7C52-4529-AC50-AC8D271D6593}"/>
                  </a:ext>
                </a:extLst>
              </p:cNvPr>
              <p:cNvPicPr/>
              <p:nvPr/>
            </p:nvPicPr>
            <p:blipFill>
              <a:blip r:embed="rId119"/>
              <a:stretch>
                <a:fillRect/>
              </a:stretch>
            </p:blipFill>
            <p:spPr>
              <a:xfrm>
                <a:off x="6622613" y="3729063"/>
                <a:ext cx="14184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32" name="Ink 131">
                <a:extLst>
                  <a:ext uri="{FF2B5EF4-FFF2-40B4-BE49-F238E27FC236}">
                    <a16:creationId xmlns:a16="http://schemas.microsoft.com/office/drawing/2014/main" id="{AE280325-05A8-47E5-A019-C3C0B997EBE4}"/>
                  </a:ext>
                </a:extLst>
              </p14:cNvPr>
              <p14:cNvContentPartPr/>
              <p14:nvPr/>
            </p14:nvContentPartPr>
            <p14:xfrm>
              <a:off x="7043453" y="3347823"/>
              <a:ext cx="181440" cy="270360"/>
            </p14:xfrm>
          </p:contentPart>
        </mc:Choice>
        <mc:Fallback>
          <p:pic>
            <p:nvPicPr>
              <p:cNvPr id="132" name="Ink 131">
                <a:extLst>
                  <a:ext uri="{FF2B5EF4-FFF2-40B4-BE49-F238E27FC236}">
                    <a16:creationId xmlns:a16="http://schemas.microsoft.com/office/drawing/2014/main" id="{AE280325-05A8-47E5-A019-C3C0B997EBE4}"/>
                  </a:ext>
                </a:extLst>
              </p:cNvPr>
              <p:cNvPicPr/>
              <p:nvPr/>
            </p:nvPicPr>
            <p:blipFill>
              <a:blip r:embed="rId121"/>
              <a:stretch>
                <a:fillRect/>
              </a:stretch>
            </p:blipFill>
            <p:spPr>
              <a:xfrm>
                <a:off x="7034796" y="3338823"/>
                <a:ext cx="199115"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40" name="Ink 139">
                <a:extLst>
                  <a:ext uri="{FF2B5EF4-FFF2-40B4-BE49-F238E27FC236}">
                    <a16:creationId xmlns:a16="http://schemas.microsoft.com/office/drawing/2014/main" id="{68C47550-EB27-414C-AAC9-B6CD5370FB0D}"/>
                  </a:ext>
                </a:extLst>
              </p14:cNvPr>
              <p14:cNvContentPartPr/>
              <p14:nvPr/>
            </p14:nvContentPartPr>
            <p14:xfrm>
              <a:off x="7017893" y="3709263"/>
              <a:ext cx="199800" cy="81720"/>
            </p14:xfrm>
          </p:contentPart>
        </mc:Choice>
        <mc:Fallback>
          <p:pic>
            <p:nvPicPr>
              <p:cNvPr id="140" name="Ink 139">
                <a:extLst>
                  <a:ext uri="{FF2B5EF4-FFF2-40B4-BE49-F238E27FC236}">
                    <a16:creationId xmlns:a16="http://schemas.microsoft.com/office/drawing/2014/main" id="{68C47550-EB27-414C-AAC9-B6CD5370FB0D}"/>
                  </a:ext>
                </a:extLst>
              </p:cNvPr>
              <p:cNvPicPr/>
              <p:nvPr/>
            </p:nvPicPr>
            <p:blipFill>
              <a:blip r:embed="rId123"/>
              <a:stretch>
                <a:fillRect/>
              </a:stretch>
            </p:blipFill>
            <p:spPr>
              <a:xfrm>
                <a:off x="7009253" y="3700223"/>
                <a:ext cx="217440" cy="99438"/>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47" name="Ink 146">
                <a:extLst>
                  <a:ext uri="{FF2B5EF4-FFF2-40B4-BE49-F238E27FC236}">
                    <a16:creationId xmlns:a16="http://schemas.microsoft.com/office/drawing/2014/main" id="{299A06A4-5375-49CF-8BAF-8D2C33728363}"/>
                  </a:ext>
                </a:extLst>
              </p14:cNvPr>
              <p14:cNvContentPartPr/>
              <p14:nvPr/>
            </p14:nvContentPartPr>
            <p14:xfrm>
              <a:off x="8263853" y="3475263"/>
              <a:ext cx="70200" cy="2880"/>
            </p14:xfrm>
          </p:contentPart>
        </mc:Choice>
        <mc:Fallback>
          <p:pic>
            <p:nvPicPr>
              <p:cNvPr id="147" name="Ink 146">
                <a:extLst>
                  <a:ext uri="{FF2B5EF4-FFF2-40B4-BE49-F238E27FC236}">
                    <a16:creationId xmlns:a16="http://schemas.microsoft.com/office/drawing/2014/main" id="{299A06A4-5375-49CF-8BAF-8D2C33728363}"/>
                  </a:ext>
                </a:extLst>
              </p:cNvPr>
              <p:cNvPicPr/>
              <p:nvPr/>
            </p:nvPicPr>
            <p:blipFill>
              <a:blip r:embed="rId125"/>
              <a:stretch>
                <a:fillRect/>
              </a:stretch>
            </p:blipFill>
            <p:spPr>
              <a:xfrm>
                <a:off x="8255213" y="3466263"/>
                <a:ext cx="87840" cy="205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53" name="Ink 152">
                <a:extLst>
                  <a:ext uri="{FF2B5EF4-FFF2-40B4-BE49-F238E27FC236}">
                    <a16:creationId xmlns:a16="http://schemas.microsoft.com/office/drawing/2014/main" id="{F76DCEB0-F537-40B2-9641-5C2490BD3158}"/>
                  </a:ext>
                </a:extLst>
              </p14:cNvPr>
              <p14:cNvContentPartPr/>
              <p14:nvPr/>
            </p14:nvContentPartPr>
            <p14:xfrm>
              <a:off x="8780813" y="3257103"/>
              <a:ext cx="213480" cy="343080"/>
            </p14:xfrm>
          </p:contentPart>
        </mc:Choice>
        <mc:Fallback>
          <p:pic>
            <p:nvPicPr>
              <p:cNvPr id="153" name="Ink 152">
                <a:extLst>
                  <a:ext uri="{FF2B5EF4-FFF2-40B4-BE49-F238E27FC236}">
                    <a16:creationId xmlns:a16="http://schemas.microsoft.com/office/drawing/2014/main" id="{F76DCEB0-F537-40B2-9641-5C2490BD3158}"/>
                  </a:ext>
                </a:extLst>
              </p:cNvPr>
              <p:cNvPicPr/>
              <p:nvPr/>
            </p:nvPicPr>
            <p:blipFill>
              <a:blip r:embed="rId127"/>
              <a:stretch>
                <a:fillRect/>
              </a:stretch>
            </p:blipFill>
            <p:spPr>
              <a:xfrm>
                <a:off x="8771813" y="3248103"/>
                <a:ext cx="231120" cy="3607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54" name="Ink 153">
                <a:extLst>
                  <a:ext uri="{FF2B5EF4-FFF2-40B4-BE49-F238E27FC236}">
                    <a16:creationId xmlns:a16="http://schemas.microsoft.com/office/drawing/2014/main" id="{F0802DB0-BB96-4421-B710-131FCC4994A4}"/>
                  </a:ext>
                </a:extLst>
              </p14:cNvPr>
              <p14:cNvContentPartPr/>
              <p14:nvPr/>
            </p14:nvContentPartPr>
            <p14:xfrm>
              <a:off x="8417213" y="3438543"/>
              <a:ext cx="272160" cy="154080"/>
            </p14:xfrm>
          </p:contentPart>
        </mc:Choice>
        <mc:Fallback>
          <p:pic>
            <p:nvPicPr>
              <p:cNvPr id="154" name="Ink 153">
                <a:extLst>
                  <a:ext uri="{FF2B5EF4-FFF2-40B4-BE49-F238E27FC236}">
                    <a16:creationId xmlns:a16="http://schemas.microsoft.com/office/drawing/2014/main" id="{F0802DB0-BB96-4421-B710-131FCC4994A4}"/>
                  </a:ext>
                </a:extLst>
              </p:cNvPr>
              <p:cNvPicPr/>
              <p:nvPr/>
            </p:nvPicPr>
            <p:blipFill>
              <a:blip r:embed="rId129"/>
              <a:stretch>
                <a:fillRect/>
              </a:stretch>
            </p:blipFill>
            <p:spPr>
              <a:xfrm>
                <a:off x="8408584" y="3429903"/>
                <a:ext cx="289777"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55" name="Ink 154">
                <a:extLst>
                  <a:ext uri="{FF2B5EF4-FFF2-40B4-BE49-F238E27FC236}">
                    <a16:creationId xmlns:a16="http://schemas.microsoft.com/office/drawing/2014/main" id="{1A5D9BC0-6D2E-48F0-A062-412DFA1350C3}"/>
                  </a:ext>
                </a:extLst>
              </p14:cNvPr>
              <p14:cNvContentPartPr/>
              <p14:nvPr/>
            </p14:nvContentPartPr>
            <p14:xfrm>
              <a:off x="7973693" y="3417663"/>
              <a:ext cx="208080" cy="189720"/>
            </p14:xfrm>
          </p:contentPart>
        </mc:Choice>
        <mc:Fallback>
          <p:pic>
            <p:nvPicPr>
              <p:cNvPr id="155" name="Ink 154">
                <a:extLst>
                  <a:ext uri="{FF2B5EF4-FFF2-40B4-BE49-F238E27FC236}">
                    <a16:creationId xmlns:a16="http://schemas.microsoft.com/office/drawing/2014/main" id="{1A5D9BC0-6D2E-48F0-A062-412DFA1350C3}"/>
                  </a:ext>
                </a:extLst>
              </p:cNvPr>
              <p:cNvPicPr/>
              <p:nvPr/>
            </p:nvPicPr>
            <p:blipFill>
              <a:blip r:embed="rId131"/>
              <a:stretch>
                <a:fillRect/>
              </a:stretch>
            </p:blipFill>
            <p:spPr>
              <a:xfrm>
                <a:off x="7964677" y="3409023"/>
                <a:ext cx="225751"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56" name="Ink 155">
                <a:extLst>
                  <a:ext uri="{FF2B5EF4-FFF2-40B4-BE49-F238E27FC236}">
                    <a16:creationId xmlns:a16="http://schemas.microsoft.com/office/drawing/2014/main" id="{3244DBF7-4AAF-46C5-87B8-56711C6F5F2B}"/>
                  </a:ext>
                </a:extLst>
              </p14:cNvPr>
              <p14:cNvContentPartPr/>
              <p14:nvPr/>
            </p14:nvContentPartPr>
            <p14:xfrm>
              <a:off x="7272413" y="3364023"/>
              <a:ext cx="646200" cy="448560"/>
            </p14:xfrm>
          </p:contentPart>
        </mc:Choice>
        <mc:Fallback>
          <p:pic>
            <p:nvPicPr>
              <p:cNvPr id="156" name="Ink 155">
                <a:extLst>
                  <a:ext uri="{FF2B5EF4-FFF2-40B4-BE49-F238E27FC236}">
                    <a16:creationId xmlns:a16="http://schemas.microsoft.com/office/drawing/2014/main" id="{3244DBF7-4AAF-46C5-87B8-56711C6F5F2B}"/>
                  </a:ext>
                </a:extLst>
              </p:cNvPr>
              <p:cNvPicPr/>
              <p:nvPr/>
            </p:nvPicPr>
            <p:blipFill>
              <a:blip r:embed="rId133"/>
              <a:stretch>
                <a:fillRect/>
              </a:stretch>
            </p:blipFill>
            <p:spPr>
              <a:xfrm>
                <a:off x="7263418" y="3355383"/>
                <a:ext cx="663830" cy="4662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63" name="Ink 162">
                <a:extLst>
                  <a:ext uri="{FF2B5EF4-FFF2-40B4-BE49-F238E27FC236}">
                    <a16:creationId xmlns:a16="http://schemas.microsoft.com/office/drawing/2014/main" id="{D34FB578-0983-461F-B5F3-B97F31C11911}"/>
                  </a:ext>
                </a:extLst>
              </p14:cNvPr>
              <p14:cNvContentPartPr/>
              <p14:nvPr/>
            </p14:nvContentPartPr>
            <p14:xfrm>
              <a:off x="6041213" y="4082583"/>
              <a:ext cx="75240" cy="94320"/>
            </p14:xfrm>
          </p:contentPart>
        </mc:Choice>
        <mc:Fallback>
          <p:pic>
            <p:nvPicPr>
              <p:cNvPr id="163" name="Ink 162">
                <a:extLst>
                  <a:ext uri="{FF2B5EF4-FFF2-40B4-BE49-F238E27FC236}">
                    <a16:creationId xmlns:a16="http://schemas.microsoft.com/office/drawing/2014/main" id="{D34FB578-0983-461F-B5F3-B97F31C11911}"/>
                  </a:ext>
                </a:extLst>
              </p:cNvPr>
              <p:cNvPicPr/>
              <p:nvPr/>
            </p:nvPicPr>
            <p:blipFill>
              <a:blip r:embed="rId135"/>
              <a:stretch>
                <a:fillRect/>
              </a:stretch>
            </p:blipFill>
            <p:spPr>
              <a:xfrm>
                <a:off x="6032573" y="4073583"/>
                <a:ext cx="9288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64" name="Ink 163">
                <a:extLst>
                  <a:ext uri="{FF2B5EF4-FFF2-40B4-BE49-F238E27FC236}">
                    <a16:creationId xmlns:a16="http://schemas.microsoft.com/office/drawing/2014/main" id="{27DAA5B5-C47F-493E-ACD7-AC228170406D}"/>
                  </a:ext>
                </a:extLst>
              </p14:cNvPr>
              <p14:cNvContentPartPr/>
              <p14:nvPr/>
            </p14:nvContentPartPr>
            <p14:xfrm>
              <a:off x="6256133" y="4109943"/>
              <a:ext cx="14040" cy="54360"/>
            </p14:xfrm>
          </p:contentPart>
        </mc:Choice>
        <mc:Fallback>
          <p:pic>
            <p:nvPicPr>
              <p:cNvPr id="164" name="Ink 163">
                <a:extLst>
                  <a:ext uri="{FF2B5EF4-FFF2-40B4-BE49-F238E27FC236}">
                    <a16:creationId xmlns:a16="http://schemas.microsoft.com/office/drawing/2014/main" id="{27DAA5B5-C47F-493E-ACD7-AC228170406D}"/>
                  </a:ext>
                </a:extLst>
              </p:cNvPr>
              <p:cNvPicPr/>
              <p:nvPr/>
            </p:nvPicPr>
            <p:blipFill>
              <a:blip r:embed="rId137"/>
              <a:stretch>
                <a:fillRect/>
              </a:stretch>
            </p:blipFill>
            <p:spPr>
              <a:xfrm>
                <a:off x="6247493" y="4100943"/>
                <a:ext cx="3168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65" name="Ink 164">
                <a:extLst>
                  <a:ext uri="{FF2B5EF4-FFF2-40B4-BE49-F238E27FC236}">
                    <a16:creationId xmlns:a16="http://schemas.microsoft.com/office/drawing/2014/main" id="{13947CE2-5DEF-48BE-AEB3-B6B93F356982}"/>
                  </a:ext>
                </a:extLst>
              </p14:cNvPr>
              <p14:cNvContentPartPr/>
              <p14:nvPr/>
            </p14:nvContentPartPr>
            <p14:xfrm>
              <a:off x="6264773" y="4025343"/>
              <a:ext cx="5400" cy="720"/>
            </p14:xfrm>
          </p:contentPart>
        </mc:Choice>
        <mc:Fallback>
          <p:pic>
            <p:nvPicPr>
              <p:cNvPr id="165" name="Ink 164">
                <a:extLst>
                  <a:ext uri="{FF2B5EF4-FFF2-40B4-BE49-F238E27FC236}">
                    <a16:creationId xmlns:a16="http://schemas.microsoft.com/office/drawing/2014/main" id="{13947CE2-5DEF-48BE-AEB3-B6B93F356982}"/>
                  </a:ext>
                </a:extLst>
              </p:cNvPr>
              <p:cNvPicPr/>
              <p:nvPr/>
            </p:nvPicPr>
            <p:blipFill>
              <a:blip r:embed="rId139"/>
              <a:stretch>
                <a:fillRect/>
              </a:stretch>
            </p:blipFill>
            <p:spPr>
              <a:xfrm>
                <a:off x="6256133" y="4016703"/>
                <a:ext cx="23040" cy="183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66" name="Ink 165">
                <a:extLst>
                  <a:ext uri="{FF2B5EF4-FFF2-40B4-BE49-F238E27FC236}">
                    <a16:creationId xmlns:a16="http://schemas.microsoft.com/office/drawing/2014/main" id="{5B12B57B-F28A-4587-AFF6-27A5B02F6622}"/>
                  </a:ext>
                </a:extLst>
              </p14:cNvPr>
              <p14:cNvContentPartPr/>
              <p14:nvPr/>
            </p14:nvContentPartPr>
            <p14:xfrm>
              <a:off x="6317693" y="4057023"/>
              <a:ext cx="48600" cy="118080"/>
            </p14:xfrm>
          </p:contentPart>
        </mc:Choice>
        <mc:Fallback>
          <p:pic>
            <p:nvPicPr>
              <p:cNvPr id="166" name="Ink 165">
                <a:extLst>
                  <a:ext uri="{FF2B5EF4-FFF2-40B4-BE49-F238E27FC236}">
                    <a16:creationId xmlns:a16="http://schemas.microsoft.com/office/drawing/2014/main" id="{5B12B57B-F28A-4587-AFF6-27A5B02F6622}"/>
                  </a:ext>
                </a:extLst>
              </p:cNvPr>
              <p:cNvPicPr/>
              <p:nvPr/>
            </p:nvPicPr>
            <p:blipFill>
              <a:blip r:embed="rId141"/>
              <a:stretch>
                <a:fillRect/>
              </a:stretch>
            </p:blipFill>
            <p:spPr>
              <a:xfrm>
                <a:off x="6308693" y="4048023"/>
                <a:ext cx="6624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67" name="Ink 166">
                <a:extLst>
                  <a:ext uri="{FF2B5EF4-FFF2-40B4-BE49-F238E27FC236}">
                    <a16:creationId xmlns:a16="http://schemas.microsoft.com/office/drawing/2014/main" id="{6769FB4E-027D-48F3-B610-02BEC8AA04FA}"/>
                  </a:ext>
                </a:extLst>
              </p14:cNvPr>
              <p14:cNvContentPartPr/>
              <p14:nvPr/>
            </p14:nvContentPartPr>
            <p14:xfrm>
              <a:off x="6585533" y="4026423"/>
              <a:ext cx="138240" cy="142200"/>
            </p14:xfrm>
          </p:contentPart>
        </mc:Choice>
        <mc:Fallback>
          <p:pic>
            <p:nvPicPr>
              <p:cNvPr id="167" name="Ink 166">
                <a:extLst>
                  <a:ext uri="{FF2B5EF4-FFF2-40B4-BE49-F238E27FC236}">
                    <a16:creationId xmlns:a16="http://schemas.microsoft.com/office/drawing/2014/main" id="{6769FB4E-027D-48F3-B610-02BEC8AA04FA}"/>
                  </a:ext>
                </a:extLst>
              </p:cNvPr>
              <p:cNvPicPr/>
              <p:nvPr/>
            </p:nvPicPr>
            <p:blipFill>
              <a:blip r:embed="rId143"/>
              <a:stretch>
                <a:fillRect/>
              </a:stretch>
            </p:blipFill>
            <p:spPr>
              <a:xfrm>
                <a:off x="6576893" y="4017423"/>
                <a:ext cx="15588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70" name="Ink 169">
                <a:extLst>
                  <a:ext uri="{FF2B5EF4-FFF2-40B4-BE49-F238E27FC236}">
                    <a16:creationId xmlns:a16="http://schemas.microsoft.com/office/drawing/2014/main" id="{D4FA8AAB-50BA-4147-8A16-06D589FA6437}"/>
                  </a:ext>
                </a:extLst>
              </p14:cNvPr>
              <p14:cNvContentPartPr/>
              <p14:nvPr/>
            </p14:nvContentPartPr>
            <p14:xfrm>
              <a:off x="7403453" y="4039383"/>
              <a:ext cx="132120" cy="99000"/>
            </p14:xfrm>
          </p:contentPart>
        </mc:Choice>
        <mc:Fallback>
          <p:pic>
            <p:nvPicPr>
              <p:cNvPr id="170" name="Ink 169">
                <a:extLst>
                  <a:ext uri="{FF2B5EF4-FFF2-40B4-BE49-F238E27FC236}">
                    <a16:creationId xmlns:a16="http://schemas.microsoft.com/office/drawing/2014/main" id="{D4FA8AAB-50BA-4147-8A16-06D589FA6437}"/>
                  </a:ext>
                </a:extLst>
              </p:cNvPr>
              <p:cNvPicPr/>
              <p:nvPr/>
            </p:nvPicPr>
            <p:blipFill>
              <a:blip r:embed="rId145"/>
              <a:stretch>
                <a:fillRect/>
              </a:stretch>
            </p:blipFill>
            <p:spPr>
              <a:xfrm>
                <a:off x="7394453" y="4030743"/>
                <a:ext cx="14976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73" name="Ink 172">
                <a:extLst>
                  <a:ext uri="{FF2B5EF4-FFF2-40B4-BE49-F238E27FC236}">
                    <a16:creationId xmlns:a16="http://schemas.microsoft.com/office/drawing/2014/main" id="{0B210E42-E9B1-45CF-B4A3-76AA8A4A8B4C}"/>
                  </a:ext>
                </a:extLst>
              </p14:cNvPr>
              <p14:cNvContentPartPr/>
              <p14:nvPr/>
            </p14:nvContentPartPr>
            <p14:xfrm>
              <a:off x="8058293" y="3980703"/>
              <a:ext cx="119520" cy="154440"/>
            </p14:xfrm>
          </p:contentPart>
        </mc:Choice>
        <mc:Fallback>
          <p:pic>
            <p:nvPicPr>
              <p:cNvPr id="173" name="Ink 172">
                <a:extLst>
                  <a:ext uri="{FF2B5EF4-FFF2-40B4-BE49-F238E27FC236}">
                    <a16:creationId xmlns:a16="http://schemas.microsoft.com/office/drawing/2014/main" id="{0B210E42-E9B1-45CF-B4A3-76AA8A4A8B4C}"/>
                  </a:ext>
                </a:extLst>
              </p:cNvPr>
              <p:cNvPicPr/>
              <p:nvPr/>
            </p:nvPicPr>
            <p:blipFill>
              <a:blip r:embed="rId147"/>
              <a:stretch>
                <a:fillRect/>
              </a:stretch>
            </p:blipFill>
            <p:spPr>
              <a:xfrm>
                <a:off x="8049653" y="3972063"/>
                <a:ext cx="13716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74" name="Ink 173">
                <a:extLst>
                  <a:ext uri="{FF2B5EF4-FFF2-40B4-BE49-F238E27FC236}">
                    <a16:creationId xmlns:a16="http://schemas.microsoft.com/office/drawing/2014/main" id="{AC9C7EB4-02D8-4E84-A2C0-6B5BFC57280F}"/>
                  </a:ext>
                </a:extLst>
              </p14:cNvPr>
              <p14:cNvContentPartPr/>
              <p14:nvPr/>
            </p14:nvContentPartPr>
            <p14:xfrm>
              <a:off x="8234693" y="4096263"/>
              <a:ext cx="57960" cy="64080"/>
            </p14:xfrm>
          </p:contentPart>
        </mc:Choice>
        <mc:Fallback>
          <p:pic>
            <p:nvPicPr>
              <p:cNvPr id="174" name="Ink 173">
                <a:extLst>
                  <a:ext uri="{FF2B5EF4-FFF2-40B4-BE49-F238E27FC236}">
                    <a16:creationId xmlns:a16="http://schemas.microsoft.com/office/drawing/2014/main" id="{AC9C7EB4-02D8-4E84-A2C0-6B5BFC57280F}"/>
                  </a:ext>
                </a:extLst>
              </p:cNvPr>
              <p:cNvPicPr/>
              <p:nvPr/>
            </p:nvPicPr>
            <p:blipFill>
              <a:blip r:embed="rId149"/>
              <a:stretch>
                <a:fillRect/>
              </a:stretch>
            </p:blipFill>
            <p:spPr>
              <a:xfrm>
                <a:off x="8226053" y="4087263"/>
                <a:ext cx="7560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75" name="Ink 174">
                <a:extLst>
                  <a:ext uri="{FF2B5EF4-FFF2-40B4-BE49-F238E27FC236}">
                    <a16:creationId xmlns:a16="http://schemas.microsoft.com/office/drawing/2014/main" id="{1E9FB970-615A-48F4-A07E-E62916924692}"/>
                  </a:ext>
                </a:extLst>
              </p14:cNvPr>
              <p14:cNvContentPartPr/>
              <p14:nvPr/>
            </p14:nvContentPartPr>
            <p14:xfrm>
              <a:off x="7586693" y="4037223"/>
              <a:ext cx="277200" cy="103680"/>
            </p14:xfrm>
          </p:contentPart>
        </mc:Choice>
        <mc:Fallback>
          <p:pic>
            <p:nvPicPr>
              <p:cNvPr id="175" name="Ink 174">
                <a:extLst>
                  <a:ext uri="{FF2B5EF4-FFF2-40B4-BE49-F238E27FC236}">
                    <a16:creationId xmlns:a16="http://schemas.microsoft.com/office/drawing/2014/main" id="{1E9FB970-615A-48F4-A07E-E62916924692}"/>
                  </a:ext>
                </a:extLst>
              </p:cNvPr>
              <p:cNvPicPr/>
              <p:nvPr/>
            </p:nvPicPr>
            <p:blipFill>
              <a:blip r:embed="rId151"/>
              <a:stretch>
                <a:fillRect/>
              </a:stretch>
            </p:blipFill>
            <p:spPr>
              <a:xfrm>
                <a:off x="7577705" y="4028553"/>
                <a:ext cx="294817" cy="121381"/>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76" name="Ink 175">
                <a:extLst>
                  <a:ext uri="{FF2B5EF4-FFF2-40B4-BE49-F238E27FC236}">
                    <a16:creationId xmlns:a16="http://schemas.microsoft.com/office/drawing/2014/main" id="{DBC92CAE-2493-40D5-A895-56451CDBDDE2}"/>
                  </a:ext>
                </a:extLst>
              </p14:cNvPr>
              <p14:cNvContentPartPr/>
              <p14:nvPr/>
            </p14:nvContentPartPr>
            <p14:xfrm>
              <a:off x="6932213" y="3986823"/>
              <a:ext cx="213840" cy="169560"/>
            </p14:xfrm>
          </p:contentPart>
        </mc:Choice>
        <mc:Fallback>
          <p:pic>
            <p:nvPicPr>
              <p:cNvPr id="176" name="Ink 175">
                <a:extLst>
                  <a:ext uri="{FF2B5EF4-FFF2-40B4-BE49-F238E27FC236}">
                    <a16:creationId xmlns:a16="http://schemas.microsoft.com/office/drawing/2014/main" id="{DBC92CAE-2493-40D5-A895-56451CDBDDE2}"/>
                  </a:ext>
                </a:extLst>
              </p:cNvPr>
              <p:cNvPicPr/>
              <p:nvPr/>
            </p:nvPicPr>
            <p:blipFill>
              <a:blip r:embed="rId153"/>
              <a:stretch>
                <a:fillRect/>
              </a:stretch>
            </p:blipFill>
            <p:spPr>
              <a:xfrm>
                <a:off x="6923573" y="3977823"/>
                <a:ext cx="23148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77" name="Ink 176">
                <a:extLst>
                  <a:ext uri="{FF2B5EF4-FFF2-40B4-BE49-F238E27FC236}">
                    <a16:creationId xmlns:a16="http://schemas.microsoft.com/office/drawing/2014/main" id="{8AFE466F-96C4-4D9A-8353-47F1F3A9F459}"/>
                  </a:ext>
                </a:extLst>
              </p14:cNvPr>
              <p14:cNvContentPartPr/>
              <p14:nvPr/>
            </p14:nvContentPartPr>
            <p14:xfrm>
              <a:off x="5560613" y="4067103"/>
              <a:ext cx="413280" cy="133560"/>
            </p14:xfrm>
          </p:contentPart>
        </mc:Choice>
        <mc:Fallback>
          <p:pic>
            <p:nvPicPr>
              <p:cNvPr id="177" name="Ink 176">
                <a:extLst>
                  <a:ext uri="{FF2B5EF4-FFF2-40B4-BE49-F238E27FC236}">
                    <a16:creationId xmlns:a16="http://schemas.microsoft.com/office/drawing/2014/main" id="{8AFE466F-96C4-4D9A-8353-47F1F3A9F459}"/>
                  </a:ext>
                </a:extLst>
              </p:cNvPr>
              <p:cNvPicPr/>
              <p:nvPr/>
            </p:nvPicPr>
            <p:blipFill>
              <a:blip r:embed="rId155"/>
              <a:stretch>
                <a:fillRect/>
              </a:stretch>
            </p:blipFill>
            <p:spPr>
              <a:xfrm>
                <a:off x="5551613" y="4058103"/>
                <a:ext cx="43092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78" name="Ink 177">
                <a:extLst>
                  <a:ext uri="{FF2B5EF4-FFF2-40B4-BE49-F238E27FC236}">
                    <a16:creationId xmlns:a16="http://schemas.microsoft.com/office/drawing/2014/main" id="{62037071-93A5-40DD-BF61-7AA36E1B96F4}"/>
                  </a:ext>
                </a:extLst>
              </p14:cNvPr>
              <p14:cNvContentPartPr/>
              <p14:nvPr/>
            </p14:nvContentPartPr>
            <p14:xfrm>
              <a:off x="5765093" y="4342503"/>
              <a:ext cx="232560" cy="97560"/>
            </p14:xfrm>
          </p:contentPart>
        </mc:Choice>
        <mc:Fallback>
          <p:pic>
            <p:nvPicPr>
              <p:cNvPr id="178" name="Ink 177">
                <a:extLst>
                  <a:ext uri="{FF2B5EF4-FFF2-40B4-BE49-F238E27FC236}">
                    <a16:creationId xmlns:a16="http://schemas.microsoft.com/office/drawing/2014/main" id="{62037071-93A5-40DD-BF61-7AA36E1B96F4}"/>
                  </a:ext>
                </a:extLst>
              </p:cNvPr>
              <p:cNvPicPr/>
              <p:nvPr/>
            </p:nvPicPr>
            <p:blipFill>
              <a:blip r:embed="rId157"/>
              <a:stretch>
                <a:fillRect/>
              </a:stretch>
            </p:blipFill>
            <p:spPr>
              <a:xfrm>
                <a:off x="5756093" y="4333863"/>
                <a:ext cx="25020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79" name="Ink 178">
                <a:extLst>
                  <a:ext uri="{FF2B5EF4-FFF2-40B4-BE49-F238E27FC236}">
                    <a16:creationId xmlns:a16="http://schemas.microsoft.com/office/drawing/2014/main" id="{7ED29515-AF01-42D9-A873-96796CFBE856}"/>
                  </a:ext>
                </a:extLst>
              </p14:cNvPr>
              <p14:cNvContentPartPr/>
              <p14:nvPr/>
            </p14:nvContentPartPr>
            <p14:xfrm>
              <a:off x="6167213" y="4346463"/>
              <a:ext cx="130320" cy="75240"/>
            </p14:xfrm>
          </p:contentPart>
        </mc:Choice>
        <mc:Fallback>
          <p:pic>
            <p:nvPicPr>
              <p:cNvPr id="179" name="Ink 178">
                <a:extLst>
                  <a:ext uri="{FF2B5EF4-FFF2-40B4-BE49-F238E27FC236}">
                    <a16:creationId xmlns:a16="http://schemas.microsoft.com/office/drawing/2014/main" id="{7ED29515-AF01-42D9-A873-96796CFBE856}"/>
                  </a:ext>
                </a:extLst>
              </p:cNvPr>
              <p:cNvPicPr/>
              <p:nvPr/>
            </p:nvPicPr>
            <p:blipFill>
              <a:blip r:embed="rId159"/>
              <a:stretch>
                <a:fillRect/>
              </a:stretch>
            </p:blipFill>
            <p:spPr>
              <a:xfrm>
                <a:off x="6158573" y="4337463"/>
                <a:ext cx="14796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80" name="Ink 179">
                <a:extLst>
                  <a:ext uri="{FF2B5EF4-FFF2-40B4-BE49-F238E27FC236}">
                    <a16:creationId xmlns:a16="http://schemas.microsoft.com/office/drawing/2014/main" id="{ACD5C2ED-7FBE-4E60-8C19-BC15FC2A75B7}"/>
                  </a:ext>
                </a:extLst>
              </p14:cNvPr>
              <p14:cNvContentPartPr/>
              <p14:nvPr/>
            </p14:nvContentPartPr>
            <p14:xfrm>
              <a:off x="6353693" y="4350423"/>
              <a:ext cx="9720" cy="110880"/>
            </p14:xfrm>
          </p:contentPart>
        </mc:Choice>
        <mc:Fallback>
          <p:pic>
            <p:nvPicPr>
              <p:cNvPr id="180" name="Ink 179">
                <a:extLst>
                  <a:ext uri="{FF2B5EF4-FFF2-40B4-BE49-F238E27FC236}">
                    <a16:creationId xmlns:a16="http://schemas.microsoft.com/office/drawing/2014/main" id="{ACD5C2ED-7FBE-4E60-8C19-BC15FC2A75B7}"/>
                  </a:ext>
                </a:extLst>
              </p:cNvPr>
              <p:cNvPicPr/>
              <p:nvPr/>
            </p:nvPicPr>
            <p:blipFill>
              <a:blip r:embed="rId161"/>
              <a:stretch>
                <a:fillRect/>
              </a:stretch>
            </p:blipFill>
            <p:spPr>
              <a:xfrm>
                <a:off x="6344693" y="4341783"/>
                <a:ext cx="2736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81" name="Ink 180">
                <a:extLst>
                  <a:ext uri="{FF2B5EF4-FFF2-40B4-BE49-F238E27FC236}">
                    <a16:creationId xmlns:a16="http://schemas.microsoft.com/office/drawing/2014/main" id="{330B5254-0D24-4286-8F8F-747D2E3975A9}"/>
                  </a:ext>
                </a:extLst>
              </p14:cNvPr>
              <p14:cNvContentPartPr/>
              <p14:nvPr/>
            </p14:nvContentPartPr>
            <p14:xfrm>
              <a:off x="6371333" y="4313343"/>
              <a:ext cx="59400" cy="79560"/>
            </p14:xfrm>
          </p:contentPart>
        </mc:Choice>
        <mc:Fallback>
          <p:pic>
            <p:nvPicPr>
              <p:cNvPr id="181" name="Ink 180">
                <a:extLst>
                  <a:ext uri="{FF2B5EF4-FFF2-40B4-BE49-F238E27FC236}">
                    <a16:creationId xmlns:a16="http://schemas.microsoft.com/office/drawing/2014/main" id="{330B5254-0D24-4286-8F8F-747D2E3975A9}"/>
                  </a:ext>
                </a:extLst>
              </p:cNvPr>
              <p:cNvPicPr/>
              <p:nvPr/>
            </p:nvPicPr>
            <p:blipFill>
              <a:blip r:embed="rId163"/>
              <a:stretch>
                <a:fillRect/>
              </a:stretch>
            </p:blipFill>
            <p:spPr>
              <a:xfrm>
                <a:off x="6362333" y="4304343"/>
                <a:ext cx="7704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82" name="Ink 181">
                <a:extLst>
                  <a:ext uri="{FF2B5EF4-FFF2-40B4-BE49-F238E27FC236}">
                    <a16:creationId xmlns:a16="http://schemas.microsoft.com/office/drawing/2014/main" id="{A4596C4E-C358-408D-90BE-D115E84292F0}"/>
                  </a:ext>
                </a:extLst>
              </p14:cNvPr>
              <p14:cNvContentPartPr/>
              <p14:nvPr/>
            </p14:nvContentPartPr>
            <p14:xfrm>
              <a:off x="6483293" y="4243143"/>
              <a:ext cx="78120" cy="155160"/>
            </p14:xfrm>
          </p:contentPart>
        </mc:Choice>
        <mc:Fallback>
          <p:pic>
            <p:nvPicPr>
              <p:cNvPr id="182" name="Ink 181">
                <a:extLst>
                  <a:ext uri="{FF2B5EF4-FFF2-40B4-BE49-F238E27FC236}">
                    <a16:creationId xmlns:a16="http://schemas.microsoft.com/office/drawing/2014/main" id="{A4596C4E-C358-408D-90BE-D115E84292F0}"/>
                  </a:ext>
                </a:extLst>
              </p:cNvPr>
              <p:cNvPicPr/>
              <p:nvPr/>
            </p:nvPicPr>
            <p:blipFill>
              <a:blip r:embed="rId165"/>
              <a:stretch>
                <a:fillRect/>
              </a:stretch>
            </p:blipFill>
            <p:spPr>
              <a:xfrm>
                <a:off x="6474293" y="4234503"/>
                <a:ext cx="9576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83" name="Ink 182">
                <a:extLst>
                  <a:ext uri="{FF2B5EF4-FFF2-40B4-BE49-F238E27FC236}">
                    <a16:creationId xmlns:a16="http://schemas.microsoft.com/office/drawing/2014/main" id="{B5BB0C98-DAA7-4CFE-875C-67ED9D80490C}"/>
                  </a:ext>
                </a:extLst>
              </p14:cNvPr>
              <p14:cNvContentPartPr/>
              <p14:nvPr/>
            </p14:nvContentPartPr>
            <p14:xfrm>
              <a:off x="6587693" y="4342863"/>
              <a:ext cx="104400" cy="50040"/>
            </p14:xfrm>
          </p:contentPart>
        </mc:Choice>
        <mc:Fallback>
          <p:pic>
            <p:nvPicPr>
              <p:cNvPr id="183" name="Ink 182">
                <a:extLst>
                  <a:ext uri="{FF2B5EF4-FFF2-40B4-BE49-F238E27FC236}">
                    <a16:creationId xmlns:a16="http://schemas.microsoft.com/office/drawing/2014/main" id="{B5BB0C98-DAA7-4CFE-875C-67ED9D80490C}"/>
                  </a:ext>
                </a:extLst>
              </p:cNvPr>
              <p:cNvPicPr/>
              <p:nvPr/>
            </p:nvPicPr>
            <p:blipFill>
              <a:blip r:embed="rId167"/>
              <a:stretch>
                <a:fillRect/>
              </a:stretch>
            </p:blipFill>
            <p:spPr>
              <a:xfrm>
                <a:off x="6578693" y="4334223"/>
                <a:ext cx="12204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84" name="Ink 183">
                <a:extLst>
                  <a:ext uri="{FF2B5EF4-FFF2-40B4-BE49-F238E27FC236}">
                    <a16:creationId xmlns:a16="http://schemas.microsoft.com/office/drawing/2014/main" id="{71190664-9CED-4750-BA06-0FE6E0273882}"/>
                  </a:ext>
                </a:extLst>
              </p14:cNvPr>
              <p14:cNvContentPartPr/>
              <p14:nvPr/>
            </p14:nvContentPartPr>
            <p14:xfrm>
              <a:off x="6753293" y="4275543"/>
              <a:ext cx="17640" cy="126000"/>
            </p14:xfrm>
          </p:contentPart>
        </mc:Choice>
        <mc:Fallback>
          <p:pic>
            <p:nvPicPr>
              <p:cNvPr id="184" name="Ink 183">
                <a:extLst>
                  <a:ext uri="{FF2B5EF4-FFF2-40B4-BE49-F238E27FC236}">
                    <a16:creationId xmlns:a16="http://schemas.microsoft.com/office/drawing/2014/main" id="{71190664-9CED-4750-BA06-0FE6E0273882}"/>
                  </a:ext>
                </a:extLst>
              </p:cNvPr>
              <p:cNvPicPr/>
              <p:nvPr/>
            </p:nvPicPr>
            <p:blipFill>
              <a:blip r:embed="rId169"/>
              <a:stretch>
                <a:fillRect/>
              </a:stretch>
            </p:blipFill>
            <p:spPr>
              <a:xfrm>
                <a:off x="6744293" y="4266903"/>
                <a:ext cx="3528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85" name="Ink 184">
                <a:extLst>
                  <a:ext uri="{FF2B5EF4-FFF2-40B4-BE49-F238E27FC236}">
                    <a16:creationId xmlns:a16="http://schemas.microsoft.com/office/drawing/2014/main" id="{3D2777D2-6F32-4FA7-9FC1-35300A7CF6F9}"/>
                  </a:ext>
                </a:extLst>
              </p14:cNvPr>
              <p14:cNvContentPartPr/>
              <p14:nvPr/>
            </p14:nvContentPartPr>
            <p14:xfrm>
              <a:off x="6746813" y="4290663"/>
              <a:ext cx="194400" cy="118080"/>
            </p14:xfrm>
          </p:contentPart>
        </mc:Choice>
        <mc:Fallback>
          <p:pic>
            <p:nvPicPr>
              <p:cNvPr id="185" name="Ink 184">
                <a:extLst>
                  <a:ext uri="{FF2B5EF4-FFF2-40B4-BE49-F238E27FC236}">
                    <a16:creationId xmlns:a16="http://schemas.microsoft.com/office/drawing/2014/main" id="{3D2777D2-6F32-4FA7-9FC1-35300A7CF6F9}"/>
                  </a:ext>
                </a:extLst>
              </p:cNvPr>
              <p:cNvPicPr/>
              <p:nvPr/>
            </p:nvPicPr>
            <p:blipFill>
              <a:blip r:embed="rId171"/>
              <a:stretch>
                <a:fillRect/>
              </a:stretch>
            </p:blipFill>
            <p:spPr>
              <a:xfrm>
                <a:off x="6738173" y="4281663"/>
                <a:ext cx="212040" cy="135720"/>
              </a:xfrm>
              <a:prstGeom prst="rect">
                <a:avLst/>
              </a:prstGeom>
            </p:spPr>
          </p:pic>
        </mc:Fallback>
      </mc:AlternateContent>
    </p:spTree>
    <p:extLst>
      <p:ext uri="{BB962C8B-B14F-4D97-AF65-F5344CB8AC3E}">
        <p14:creationId xmlns:p14="http://schemas.microsoft.com/office/powerpoint/2010/main" val="3198863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AED2-D2FF-5E40-8FD0-2716E3A133E2}"/>
              </a:ext>
            </a:extLst>
          </p:cNvPr>
          <p:cNvSpPr>
            <a:spLocks noGrp="1"/>
          </p:cNvSpPr>
          <p:nvPr>
            <p:ph type="title"/>
          </p:nvPr>
        </p:nvSpPr>
        <p:spPr/>
        <p:txBody>
          <a:bodyPr/>
          <a:lstStyle/>
          <a:p>
            <a:r>
              <a:rPr lang="en-US" dirty="0"/>
              <a:t>Using Results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BD955E1-42C0-C344-AC7C-9E5A17B71FDA}"/>
                  </a:ext>
                </a:extLst>
              </p:cNvPr>
              <p:cNvSpPr>
                <a:spLocks noGrp="1"/>
              </p:cNvSpPr>
              <p:nvPr>
                <p:ph type="body" idx="1"/>
              </p:nvPr>
            </p:nvSpPr>
            <p:spPr/>
            <p:txBody>
              <a:bodyPr/>
              <a:lstStyle/>
              <a:p>
                <a:pPr marL="139700" indent="0">
                  <a:buNone/>
                </a:pPr>
                <a:r>
                  <a:rPr lang="en-US" dirty="0"/>
                  <a:t>Use movie factors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oMath>
                </a14:m>
                <a:r>
                  <a:rPr lang="en-US" dirty="0"/>
                  <a:t> to discover “topics” for movie </a:t>
                </a:r>
                <a14:m>
                  <m:oMath xmlns:m="http://schemas.openxmlformats.org/officeDocument/2006/math">
                    <m:r>
                      <a:rPr lang="en-US" b="0" i="1" smtClean="0">
                        <a:latin typeface="Cambria Math" panose="02040503050406030204" pitchFamily="18" charset="0"/>
                      </a:rPr>
                      <m:t>𝑣</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e>
                      <m:sub>
                        <m:r>
                          <a:rPr lang="en-US" b="0" i="1" smtClean="0">
                            <a:latin typeface="Cambria Math" panose="02040503050406030204" pitchFamily="18" charset="0"/>
                          </a:rPr>
                          <m:t>𝑣</m:t>
                        </m:r>
                      </m:sub>
                    </m:sSub>
                    <m:r>
                      <a:rPr lang="en-US" b="0" i="1" smtClean="0">
                        <a:latin typeface="Cambria Math" panose="02040503050406030204" pitchFamily="18" charset="0"/>
                      </a:rPr>
                      <m:t> </m:t>
                    </m:r>
                  </m:oMath>
                </a14:m>
                <a:endParaRPr lang="en-US" dirty="0"/>
              </a:p>
              <a:p>
                <a:pPr marL="139700" indent="0">
                  <a:buNone/>
                </a:pPr>
                <a:endParaRPr lang="en-US" dirty="0"/>
              </a:p>
              <a:p>
                <a:pPr marL="139700" indent="0">
                  <a:buNone/>
                </a:pPr>
                <a:r>
                  <a:rPr lang="en-US" dirty="0"/>
                  <a:t>Use user factors </a:t>
                </a:r>
                <a14:m>
                  <m:oMath xmlns:m="http://schemas.openxmlformats.org/officeDocument/2006/math">
                    <m:acc>
                      <m:accPr>
                        <m:chr m:val="̂"/>
                        <m:ctrlPr>
                          <a:rPr lang="en-US" i="1">
                            <a:latin typeface="Cambria Math" panose="02040503050406030204" pitchFamily="18" charset="0"/>
                          </a:rPr>
                        </m:ctrlPr>
                      </m:accPr>
                      <m:e>
                        <m:r>
                          <a:rPr lang="en-US" b="0" i="1" smtClean="0">
                            <a:latin typeface="Cambria Math" panose="02040503050406030204" pitchFamily="18" charset="0"/>
                          </a:rPr>
                          <m:t>𝐿</m:t>
                        </m:r>
                      </m:e>
                    </m:acc>
                  </m:oMath>
                </a14:m>
                <a:r>
                  <a:rPr lang="en-US" dirty="0"/>
                  <a:t> to discover “topic preferences” for user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rPr>
                              <m:t>𝐿</m:t>
                            </m:r>
                          </m:e>
                        </m:acc>
                      </m:e>
                      <m:sub>
                        <m:r>
                          <a:rPr lang="en-US" b="0" i="1" smtClean="0">
                            <a:latin typeface="Cambria Math" panose="02040503050406030204" pitchFamily="18" charset="0"/>
                          </a:rPr>
                          <m:t>𝑢</m:t>
                        </m:r>
                      </m:sub>
                    </m:sSub>
                    <m:r>
                      <a:rPr lang="en-US" i="1">
                        <a:latin typeface="Cambria Math" panose="02040503050406030204" pitchFamily="18" charset="0"/>
                      </a:rPr>
                      <m:t> </m:t>
                    </m:r>
                  </m:oMath>
                </a14:m>
                <a:endParaRPr lang="en-US" dirty="0"/>
              </a:p>
              <a:p>
                <a:pPr marL="139700" indent="0">
                  <a:buNone/>
                </a:pPr>
                <a:endParaRPr lang="en-US" dirty="0"/>
              </a:p>
              <a:p>
                <a:pPr marL="139700" indent="0">
                  <a:buNone/>
                </a:pPr>
                <a:r>
                  <a:rPr lang="en-US" dirty="0"/>
                  <a:t>Predict how much a user </a:t>
                </a:r>
                <a14:m>
                  <m:oMath xmlns:m="http://schemas.openxmlformats.org/officeDocument/2006/math">
                    <m:r>
                      <a:rPr lang="en-US" b="0" i="1" smtClean="0">
                        <a:latin typeface="Cambria Math" panose="02040503050406030204" pitchFamily="18" charset="0"/>
                      </a:rPr>
                      <m:t>𝑢</m:t>
                    </m:r>
                  </m:oMath>
                </a14:m>
                <a:r>
                  <a:rPr lang="en-US" dirty="0"/>
                  <a:t> will like a movie </a:t>
                </a:r>
                <a14:m>
                  <m:oMath xmlns:m="http://schemas.openxmlformats.org/officeDocument/2006/math">
                    <m:r>
                      <a:rPr lang="en-US" b="0" i="1" smtClean="0">
                        <a:latin typeface="Cambria Math" panose="02040503050406030204" pitchFamily="18" charset="0"/>
                      </a:rPr>
                      <m:t>𝑣</m:t>
                    </m:r>
                  </m:oMath>
                </a14:m>
                <a:endParaRPr lang="en-US" dirty="0"/>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𝑅𝑎𝑡𝑖𝑛𝑔</m:t>
                          </m:r>
                        </m:e>
                      </m:acc>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𝑢</m:t>
                          </m:r>
                          <m:r>
                            <a:rPr lang="en-US" b="0" i="1" dirty="0" smtClean="0">
                              <a:latin typeface="Cambria Math" panose="02040503050406030204" pitchFamily="18" charset="0"/>
                            </a:rPr>
                            <m:t>, </m:t>
                          </m:r>
                          <m:r>
                            <a:rPr lang="en-US" b="0" i="1" dirty="0" smtClean="0">
                              <a:latin typeface="Cambria Math" panose="02040503050406030204" pitchFamily="18" charset="0"/>
                            </a:rPr>
                            <m:t>𝑣</m:t>
                          </m:r>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𝐿</m:t>
                              </m:r>
                            </m:e>
                          </m:acc>
                        </m:e>
                        <m:sub>
                          <m:r>
                            <a:rPr lang="en-US" b="0" i="1" dirty="0" smtClean="0">
                              <a:latin typeface="Cambria Math" panose="02040503050406030204" pitchFamily="18" charset="0"/>
                            </a:rPr>
                            <m:t>𝑢</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𝑅</m:t>
                              </m:r>
                            </m:e>
                          </m:acc>
                        </m:e>
                        <m:sub>
                          <m:r>
                            <a:rPr lang="en-US" b="0" i="1" dirty="0" smtClean="0">
                              <a:latin typeface="Cambria Math" panose="02040503050406030204" pitchFamily="18" charset="0"/>
                            </a:rPr>
                            <m:t>𝑣</m:t>
                          </m:r>
                        </m:sub>
                      </m:sSub>
                    </m:oMath>
                  </m:oMathPara>
                </a14:m>
                <a:endParaRPr lang="en-US" dirty="0"/>
              </a:p>
              <a:p>
                <a:pPr marL="139700" indent="0">
                  <a:buNone/>
                </a:pPr>
                <a:endParaRPr lang="en-US" dirty="0"/>
              </a:p>
              <a:p>
                <a:pPr marL="139700" indent="0">
                  <a:buNone/>
                </a:pPr>
                <a:r>
                  <a:rPr lang="en-US" dirty="0"/>
                  <a:t>Recommendations: Sort movies user hasn’t watched by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𝑅𝑎𝑡𝑖𝑛𝑔</m:t>
                        </m:r>
                      </m:e>
                    </m:acc>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𝑢</m:t>
                        </m:r>
                        <m:r>
                          <a:rPr lang="en-US" b="0" i="1" dirty="0" smtClean="0">
                            <a:latin typeface="Cambria Math" panose="02040503050406030204" pitchFamily="18" charset="0"/>
                          </a:rPr>
                          <m:t>,</m:t>
                        </m:r>
                        <m:r>
                          <a:rPr lang="en-US" b="0" i="1" dirty="0" smtClean="0">
                            <a:latin typeface="Cambria Math" panose="02040503050406030204" pitchFamily="18" charset="0"/>
                          </a:rPr>
                          <m:t>𝑣</m:t>
                        </m:r>
                      </m:e>
                    </m:d>
                  </m:oMath>
                </a14:m>
                <a:endParaRPr lang="en-US" b="0" dirty="0"/>
              </a:p>
              <a:p>
                <a:r>
                  <a:rPr lang="en-US" dirty="0"/>
                  <a:t>Recommend movies with highest predicted rating</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EBD955E1-42C0-C344-AC7C-9E5A17B71FDA}"/>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6A38915-1C2A-2D48-82D8-C789C1C8B0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146394607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601A15-9ADE-1143-A1C7-DF24D50CF330}"/>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75EA2F04-07E8-4740-8596-80A502F284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5" name="Picture 4" descr="A picture containing wall, indoor, dog, sitting&#10;&#10;Description automatically generated">
            <a:extLst>
              <a:ext uri="{FF2B5EF4-FFF2-40B4-BE49-F238E27FC236}">
                <a16:creationId xmlns:a16="http://schemas.microsoft.com/office/drawing/2014/main" id="{39318395-6776-8647-BBA5-738FBD92A508}"/>
              </a:ext>
            </a:extLst>
          </p:cNvPr>
          <p:cNvPicPr>
            <a:picLocks noChangeAspect="1"/>
          </p:cNvPicPr>
          <p:nvPr/>
        </p:nvPicPr>
        <p:blipFill>
          <a:blip r:embed="rId2"/>
          <a:stretch>
            <a:fillRect/>
          </a:stretch>
        </p:blipFill>
        <p:spPr>
          <a:xfrm>
            <a:off x="4046279" y="598500"/>
            <a:ext cx="3692558" cy="3969500"/>
          </a:xfrm>
          <a:prstGeom prst="rect">
            <a:avLst/>
          </a:prstGeom>
        </p:spPr>
      </p:pic>
    </p:spTree>
    <p:extLst>
      <p:ext uri="{BB962C8B-B14F-4D97-AF65-F5344CB8AC3E}">
        <p14:creationId xmlns:p14="http://schemas.microsoft.com/office/powerpoint/2010/main" val="89572030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DC06-B56D-E446-8D26-D7C0677FDFDF}"/>
              </a:ext>
            </a:extLst>
          </p:cNvPr>
          <p:cNvSpPr>
            <a:spLocks noGrp="1"/>
          </p:cNvSpPr>
          <p:nvPr>
            <p:ph type="title"/>
          </p:nvPr>
        </p:nvSpPr>
        <p:spPr/>
        <p:txBody>
          <a:bodyPr/>
          <a:lstStyle/>
          <a:p>
            <a:r>
              <a:rPr lang="en-US" dirty="0"/>
              <a:t>Topics</a:t>
            </a:r>
          </a:p>
        </p:txBody>
      </p:sp>
      <p:sp>
        <p:nvSpPr>
          <p:cNvPr id="3" name="Text Placeholder 2">
            <a:extLst>
              <a:ext uri="{FF2B5EF4-FFF2-40B4-BE49-F238E27FC236}">
                <a16:creationId xmlns:a16="http://schemas.microsoft.com/office/drawing/2014/main" id="{BE157DDE-EC5D-B24A-8F2C-CBE9C5FC2349}"/>
              </a:ext>
            </a:extLst>
          </p:cNvPr>
          <p:cNvSpPr>
            <a:spLocks noGrp="1"/>
          </p:cNvSpPr>
          <p:nvPr>
            <p:ph type="body" idx="1"/>
          </p:nvPr>
        </p:nvSpPr>
        <p:spPr/>
        <p:txBody>
          <a:bodyPr/>
          <a:lstStyle/>
          <a:p>
            <a:pPr marL="139700" indent="0">
              <a:buNone/>
            </a:pPr>
            <a:r>
              <a:rPr lang="en-US" dirty="0"/>
              <a:t>The “features” found by matrix factorization don’t always correspond to something meaningful (like film genre), but sometimes they do! </a:t>
            </a:r>
          </a:p>
          <a:p>
            <a:r>
              <a:rPr lang="en-US" dirty="0"/>
              <a:t>Remember, the exact values are meaningless since we can scale them an infinite number of ways, but directions might mean something</a:t>
            </a:r>
          </a:p>
          <a:p>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25EA30D1-B757-A54F-BD64-4EEDFE09EE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5" name="Picture 4">
            <a:extLst>
              <a:ext uri="{FF2B5EF4-FFF2-40B4-BE49-F238E27FC236}">
                <a16:creationId xmlns:a16="http://schemas.microsoft.com/office/drawing/2014/main" id="{5828DCAA-99D3-9741-A133-C24A9A541788}"/>
              </a:ext>
            </a:extLst>
          </p:cNvPr>
          <p:cNvPicPr>
            <a:picLocks noChangeAspect="1"/>
          </p:cNvPicPr>
          <p:nvPr/>
        </p:nvPicPr>
        <p:blipFill>
          <a:blip r:embed="rId2"/>
          <a:stretch>
            <a:fillRect/>
          </a:stretch>
        </p:blipFill>
        <p:spPr>
          <a:xfrm>
            <a:off x="2922241" y="2566000"/>
            <a:ext cx="5932967" cy="2330109"/>
          </a:xfrm>
          <a:prstGeom prst="rect">
            <a:avLst/>
          </a:prstGeom>
        </p:spPr>
      </p:pic>
    </p:spTree>
    <p:extLst>
      <p:ext uri="{BB962C8B-B14F-4D97-AF65-F5344CB8AC3E}">
        <p14:creationId xmlns:p14="http://schemas.microsoft.com/office/powerpoint/2010/main" val="272575548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4099E1-5F8E-984A-9D0C-A48093837A23}"/>
              </a:ext>
            </a:extLst>
          </p:cNvPr>
          <p:cNvSpPr>
            <a:spLocks noGrp="1"/>
          </p:cNvSpPr>
          <p:nvPr>
            <p:ph type="title"/>
          </p:nvPr>
        </p:nvSpPr>
        <p:spPr/>
        <p:txBody>
          <a:bodyPr/>
          <a:lstStyle/>
          <a:p>
            <a:r>
              <a:rPr lang="en-US" sz="2000" dirty="0"/>
              <a:t>Personalization</a:t>
            </a:r>
          </a:p>
        </p:txBody>
      </p:sp>
      <p:sp>
        <p:nvSpPr>
          <p:cNvPr id="6" name="Text Placeholder 5">
            <a:extLst>
              <a:ext uri="{FF2B5EF4-FFF2-40B4-BE49-F238E27FC236}">
                <a16:creationId xmlns:a16="http://schemas.microsoft.com/office/drawing/2014/main" id="{6D14C6E7-0C4A-5441-A68F-F3DD324BC356}"/>
              </a:ext>
            </a:extLst>
          </p:cNvPr>
          <p:cNvSpPr>
            <a:spLocks noGrp="1"/>
          </p:cNvSpPr>
          <p:nvPr>
            <p:ph type="body" idx="1"/>
          </p:nvPr>
        </p:nvSpPr>
        <p:spPr/>
        <p:txBody>
          <a:bodyPr/>
          <a:lstStyle/>
          <a:p>
            <a:pPr marL="139700" indent="0">
              <a:buNone/>
            </a:pPr>
            <a:r>
              <a:rPr lang="en-US" dirty="0"/>
              <a:t>Personalization is transforming our experience of the world</a:t>
            </a:r>
          </a:p>
          <a:p>
            <a:pPr marL="596900" lvl="1" indent="0">
              <a:buNone/>
            </a:pPr>
            <a:r>
              <a:rPr lang="en-US" dirty="0" err="1"/>
              <a:t>Youtube</a:t>
            </a:r>
            <a:r>
              <a:rPr lang="en-US" dirty="0"/>
              <a:t> </a:t>
            </a:r>
          </a:p>
          <a:p>
            <a:pPr marL="596900" lvl="1" indent="0">
              <a:buNone/>
            </a:pPr>
            <a:r>
              <a:rPr lang="en-US" dirty="0"/>
              <a:t>Netflix </a:t>
            </a:r>
          </a:p>
          <a:p>
            <a:pPr marL="596900" lvl="1" indent="0">
              <a:buNone/>
            </a:pPr>
            <a:r>
              <a:rPr lang="en-US" dirty="0"/>
              <a:t>Amazon</a:t>
            </a:r>
          </a:p>
          <a:p>
            <a:pPr marL="596900" lvl="1" indent="0">
              <a:buNone/>
            </a:pPr>
            <a:r>
              <a:rPr lang="en-US" dirty="0"/>
              <a:t>Spotify</a:t>
            </a:r>
          </a:p>
          <a:p>
            <a:pPr marL="596900" lvl="1" indent="0">
              <a:buNone/>
            </a:pPr>
            <a:r>
              <a:rPr lang="en-US" dirty="0"/>
              <a:t>Facebook</a:t>
            </a:r>
          </a:p>
          <a:p>
            <a:pPr marL="596900" lvl="1" indent="0">
              <a:buNone/>
            </a:pPr>
            <a:r>
              <a:rPr lang="en-US" dirty="0"/>
              <a:t>Many more…</a:t>
            </a:r>
          </a:p>
          <a:p>
            <a:pPr marL="139700" indent="0">
              <a:buNone/>
            </a:pPr>
            <a:endParaRPr lang="en-US" dirty="0"/>
          </a:p>
          <a:p>
            <a:pPr marL="139700" indent="0">
              <a:buNone/>
            </a:pPr>
            <a:r>
              <a:rPr lang="en-US" dirty="0"/>
              <a:t>Almost all have share a common trait where there are users that use the system and items that we want the user to look at. </a:t>
            </a:r>
            <a:br>
              <a:rPr lang="en-US" dirty="0"/>
            </a:br>
            <a:endParaRPr lang="en-US" dirty="0"/>
          </a:p>
          <a:p>
            <a:pPr marL="139700" indent="0">
              <a:buNone/>
            </a:pPr>
            <a:r>
              <a:rPr lang="en-US" dirty="0"/>
              <a:t>A recommender system recommends items to a user based on what we think will be the most “useful” for the user.</a:t>
            </a:r>
          </a:p>
        </p:txBody>
      </p:sp>
      <p:sp>
        <p:nvSpPr>
          <p:cNvPr id="4" name="Slide Number Placeholder 3">
            <a:extLst>
              <a:ext uri="{FF2B5EF4-FFF2-40B4-BE49-F238E27FC236}">
                <a16:creationId xmlns:a16="http://schemas.microsoft.com/office/drawing/2014/main" id="{B2268C5C-530A-1C4E-A719-5F88F6E089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1080802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3670D3-8AEE-1A4A-9622-62FBC2B80B7A}"/>
              </a:ext>
            </a:extLst>
          </p:cNvPr>
          <p:cNvSpPr>
            <a:spLocks noGrp="1"/>
          </p:cNvSpPr>
          <p:nvPr>
            <p:ph type="body" idx="1"/>
          </p:nvPr>
        </p:nvSpPr>
        <p:spPr/>
        <p:txBody>
          <a:bodyPr/>
          <a:lstStyle/>
          <a:p>
            <a:pPr marL="139700" indent="0">
              <a:buNone/>
            </a:pPr>
            <a:r>
              <a:rPr lang="en-US" b="1" dirty="0"/>
              <a:t>Which of the following are true about matrix factorization for recommendation systems? </a:t>
            </a:r>
          </a:p>
          <a:p>
            <a:pPr marL="139700" indent="0">
              <a:buNone/>
            </a:pPr>
            <a:endParaRPr lang="en-US" b="1" dirty="0"/>
          </a:p>
          <a:p>
            <a:pPr marL="482600" indent="-342900">
              <a:buAutoNum type="alphaUcPeriod"/>
            </a:pPr>
            <a:r>
              <a:rPr lang="en-US" dirty="0"/>
              <a:t>Provides personalization</a:t>
            </a:r>
          </a:p>
          <a:p>
            <a:pPr marL="482600" indent="-342900">
              <a:buAutoNum type="alphaUcPeriod"/>
            </a:pPr>
            <a:r>
              <a:rPr lang="en-US" dirty="0"/>
              <a:t>Captures context (e.g. time of day)</a:t>
            </a:r>
          </a:p>
          <a:p>
            <a:pPr marL="482600" indent="-342900">
              <a:buAutoNum type="alphaUcPeriod"/>
            </a:pPr>
            <a:r>
              <a:rPr lang="en-US" dirty="0"/>
              <a:t>Solves the cold start problem</a:t>
            </a:r>
          </a:p>
          <a:p>
            <a:pPr marL="139700" indent="0">
              <a:buNone/>
            </a:pPr>
            <a:endParaRPr lang="en-US" b="1" dirty="0"/>
          </a:p>
          <a:p>
            <a:pPr marL="139700" indent="0">
              <a:buNone/>
            </a:pPr>
            <a:endParaRPr lang="en-US" b="1" dirty="0"/>
          </a:p>
        </p:txBody>
      </p:sp>
      <p:sp>
        <p:nvSpPr>
          <p:cNvPr id="3" name="Slide Number Placeholder 2">
            <a:extLst>
              <a:ext uri="{FF2B5EF4-FFF2-40B4-BE49-F238E27FC236}">
                <a16:creationId xmlns:a16="http://schemas.microsoft.com/office/drawing/2014/main" id="{082CE130-B962-F744-A392-D134C185F0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dirty="0"/>
          </a:p>
        </p:txBody>
      </p:sp>
      <p:sp>
        <p:nvSpPr>
          <p:cNvPr id="4" name="Title 3">
            <a:extLst>
              <a:ext uri="{FF2B5EF4-FFF2-40B4-BE49-F238E27FC236}">
                <a16:creationId xmlns:a16="http://schemas.microsoft.com/office/drawing/2014/main" id="{21E4B6F4-CE1B-8D4F-A57D-0793106D5136}"/>
              </a:ext>
            </a:extLst>
          </p:cNvPr>
          <p:cNvSpPr>
            <a:spLocks noGrp="1"/>
          </p:cNvSpPr>
          <p:nvPr>
            <p:ph type="title"/>
          </p:nvPr>
        </p:nvSpPr>
        <p:spPr/>
        <p:txBody>
          <a:bodyPr/>
          <a:lstStyle/>
          <a:p>
            <a:r>
              <a:rPr lang="en-US" dirty="0"/>
              <a:t>1 min</a:t>
            </a:r>
          </a:p>
        </p:txBody>
      </p:sp>
      <p:pic>
        <p:nvPicPr>
          <p:cNvPr id="21" name="Online Media 4" descr="3 Minute Timer.mp4">
            <a:hlinkClick r:id="" action="ppaction://media"/>
            <a:extLst>
              <a:ext uri="{FF2B5EF4-FFF2-40B4-BE49-F238E27FC236}">
                <a16:creationId xmlns:a16="http://schemas.microsoft.com/office/drawing/2014/main" id="{01EDD53B-DB7D-3244-B293-4A4EC186C862}"/>
              </a:ext>
            </a:extLst>
          </p:cNvPr>
          <p:cNvPicPr>
            <a:picLocks noChangeAspect="1"/>
          </p:cNvPicPr>
          <p:nvPr>
            <a:videoFile r:link="rId1"/>
            <p:extLst>
              <p:ext uri="{DAA4B4D4-6D71-4841-9C94-3DE7FCFB9230}">
                <p14:media xmlns:p14="http://schemas.microsoft.com/office/powerpoint/2010/main" r:embed="rId2">
                  <p14:trim st="120073.696"/>
                </p14:media>
              </p:ext>
            </p:extLst>
          </p:nvPr>
        </p:nvPicPr>
        <p:blipFill>
          <a:blip r:embed="rId4"/>
          <a:stretch>
            <a:fillRect/>
          </a:stretch>
        </p:blipFill>
        <p:spPr>
          <a:xfrm>
            <a:off x="7520376" y="4300554"/>
            <a:ext cx="1253765" cy="705243"/>
          </a:xfrm>
          <a:prstGeom prst="rect">
            <a:avLst/>
          </a:prstGeom>
        </p:spPr>
      </p:pic>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8A2E3F70-9A47-497D-8A74-5D7D30EF1BE4}"/>
                  </a:ext>
                </a:extLst>
              </p14:cNvPr>
              <p14:cNvContentPartPr/>
              <p14:nvPr/>
            </p14:nvContentPartPr>
            <p14:xfrm>
              <a:off x="429120" y="1542960"/>
              <a:ext cx="6295320" cy="2955240"/>
            </p14:xfrm>
          </p:contentPart>
        </mc:Choice>
        <mc:Fallback>
          <p:pic>
            <p:nvPicPr>
              <p:cNvPr id="5" name="Ink 4">
                <a:extLst>
                  <a:ext uri="{FF2B5EF4-FFF2-40B4-BE49-F238E27FC236}">
                    <a16:creationId xmlns:a16="http://schemas.microsoft.com/office/drawing/2014/main" id="{8A2E3F70-9A47-497D-8A74-5D7D30EF1BE4}"/>
                  </a:ext>
                </a:extLst>
              </p:cNvPr>
              <p:cNvPicPr/>
              <p:nvPr/>
            </p:nvPicPr>
            <p:blipFill>
              <a:blip r:embed="rId6"/>
              <a:stretch>
                <a:fillRect/>
              </a:stretch>
            </p:blipFill>
            <p:spPr>
              <a:xfrm>
                <a:off x="419760" y="1533600"/>
                <a:ext cx="6314040" cy="2973960"/>
              </a:xfrm>
              <a:prstGeom prst="rect">
                <a:avLst/>
              </a:prstGeom>
            </p:spPr>
          </p:pic>
        </mc:Fallback>
      </mc:AlternateContent>
    </p:spTree>
    <p:extLst>
      <p:ext uri="{BB962C8B-B14F-4D97-AF65-F5344CB8AC3E}">
        <p14:creationId xmlns:p14="http://schemas.microsoft.com/office/powerpoint/2010/main" val="3260819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7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8AD91E-D344-274B-B20E-D9C86F53975D}"/>
              </a:ext>
            </a:extLst>
          </p:cNvPr>
          <p:cNvSpPr>
            <a:spLocks noGrp="1"/>
          </p:cNvSpPr>
          <p:nvPr>
            <p:ph type="ctrTitle"/>
          </p:nvPr>
        </p:nvSpPr>
        <p:spPr/>
        <p:txBody>
          <a:bodyPr/>
          <a:lstStyle/>
          <a:p>
            <a:r>
              <a:rPr lang="en-US" sz="1800" dirty="0"/>
              <a:t>Blending Models: </a:t>
            </a:r>
            <a:br>
              <a:rPr lang="en-US" sz="1800" dirty="0"/>
            </a:br>
            <a:r>
              <a:rPr lang="en-US" sz="1800" dirty="0" err="1"/>
              <a:t>Featurized</a:t>
            </a:r>
            <a:r>
              <a:rPr lang="en-US" sz="1800" dirty="0"/>
              <a:t> Matrix Factorization</a:t>
            </a:r>
          </a:p>
        </p:txBody>
      </p:sp>
      <p:sp>
        <p:nvSpPr>
          <p:cNvPr id="6" name="Subtitle 5">
            <a:extLst>
              <a:ext uri="{FF2B5EF4-FFF2-40B4-BE49-F238E27FC236}">
                <a16:creationId xmlns:a16="http://schemas.microsoft.com/office/drawing/2014/main" id="{06DA00D0-8210-3149-8442-6478A4FAC2E4}"/>
              </a:ext>
            </a:extLst>
          </p:cNvPr>
          <p:cNvSpPr>
            <a:spLocks noGrp="1"/>
          </p:cNvSpPr>
          <p:nvPr>
            <p:ph type="subTitle" idx="1"/>
          </p:nvPr>
        </p:nvSpPr>
        <p:spPr/>
        <p:txBody>
          <a:bodyPr/>
          <a:lstStyle/>
          <a:p>
            <a:r>
              <a:rPr lang="en-US" dirty="0"/>
              <a:t>Final Solution</a:t>
            </a:r>
          </a:p>
        </p:txBody>
      </p:sp>
      <p:sp>
        <p:nvSpPr>
          <p:cNvPr id="4" name="Slide Number Placeholder 3">
            <a:extLst>
              <a:ext uri="{FF2B5EF4-FFF2-40B4-BE49-F238E27FC236}">
                <a16:creationId xmlns:a16="http://schemas.microsoft.com/office/drawing/2014/main" id="{F55658EF-FE81-C044-9473-01153AAF20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289632013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681AB-F7D7-EE4F-9862-83F1A21691ED}"/>
              </a:ext>
            </a:extLst>
          </p:cNvPr>
          <p:cNvSpPr>
            <a:spLocks noGrp="1"/>
          </p:cNvSpPr>
          <p:nvPr>
            <p:ph type="title"/>
          </p:nvPr>
        </p:nvSpPr>
        <p:spPr/>
        <p:txBody>
          <a:bodyPr/>
          <a:lstStyle/>
          <a:p>
            <a:r>
              <a:rPr lang="en-US" dirty="0"/>
              <a:t>Cold Start Again</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94724ADA-9979-4745-A077-7E78FFC488E6}"/>
                  </a:ext>
                </a:extLst>
              </p:cNvPr>
              <p:cNvSpPr>
                <a:spLocks noGrp="1"/>
              </p:cNvSpPr>
              <p:nvPr>
                <p:ph type="body" idx="1"/>
              </p:nvPr>
            </p:nvSpPr>
            <p:spPr/>
            <p:txBody>
              <a:bodyPr/>
              <a:lstStyle/>
              <a:p>
                <a:pPr marL="139700" indent="0">
                  <a:buNone/>
                </a:pPr>
                <a:r>
                  <a:rPr lang="en-US" dirty="0"/>
                  <a:t>Consider a new user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oMath>
                </a14:m>
                <a:r>
                  <a:rPr lang="en-US" dirty="0"/>
                  <a:t> and we want to predict their ratings</a:t>
                </a:r>
              </a:p>
              <a:p>
                <a:pPr marL="139700" indent="0">
                  <a:buNone/>
                </a:pPr>
                <a:endParaRPr lang="en-US" dirty="0"/>
              </a:p>
              <a:p>
                <a:pPr marL="139700" indent="0">
                  <a:buNone/>
                </a:pPr>
                <a:r>
                  <a:rPr lang="en-US" dirty="0"/>
                  <a:t>No previous ratings for them so: for all </a:t>
                </a:r>
                <a14:m>
                  <m:oMath xmlns:m="http://schemas.openxmlformats.org/officeDocument/2006/math">
                    <m:r>
                      <a:rPr lang="en-US" i="1">
                        <a:latin typeface="Cambria Math" panose="02040503050406030204" pitchFamily="18" charset="0"/>
                      </a:rPr>
                      <m:t>𝑣</m:t>
                    </m:r>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r>
                          <a:rPr lang="en-US" b="0" i="1" smtClean="0">
                            <a:latin typeface="Cambria Math" panose="02040503050406030204" pitchFamily="18" charset="0"/>
                          </a:rPr>
                          <m:t>𝑣</m:t>
                        </m:r>
                      </m:sub>
                    </m:sSub>
                    <m:r>
                      <a:rPr lang="en-US" b="0" i="1" smtClean="0">
                        <a:latin typeface="Cambria Math" panose="02040503050406030204" pitchFamily="18" charset="0"/>
                      </a:rPr>
                      <m:t>= ?</m:t>
                    </m:r>
                  </m:oMath>
                </a14:m>
                <a:endParaRPr lang="en-US" dirty="0"/>
              </a:p>
              <a:p>
                <a:pPr marL="139700" indent="0">
                  <a:buNone/>
                </a:pPr>
                <a:endParaRPr lang="en-US" dirty="0"/>
              </a:p>
              <a:p>
                <a:pPr marL="139700" indent="0">
                  <a:buNone/>
                </a:pPr>
                <a:r>
                  <a:rPr lang="en-US" dirty="0"/>
                  <a:t>Objective</a:t>
                </a:r>
              </a:p>
              <a:p>
                <a:pPr marL="13970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acc>
                            <m:accPr>
                              <m:chr m:val="̂"/>
                              <m:ctrlPr>
                                <a:rPr lang="en-US" i="1">
                                  <a:latin typeface="Cambria Math" panose="02040503050406030204" pitchFamily="18" charset="0"/>
                                </a:rPr>
                              </m:ctrlPr>
                            </m:accPr>
                            <m:e>
                              <m:r>
                                <a:rPr lang="en-US" i="1">
                                  <a:latin typeface="Cambria Math" panose="02040503050406030204" pitchFamily="18" charset="0"/>
                                </a:rPr>
                                <m:t>𝐿</m:t>
                              </m:r>
                            </m:e>
                          </m:acc>
                          <m:r>
                            <a:rPr lang="en-US" i="1" dirty="0">
                              <a:latin typeface="Cambria Math" panose="02040503050406030204" pitchFamily="18" charset="0"/>
                            </a:rPr>
                            <m:t>, </m:t>
                          </m:r>
                          <m:acc>
                            <m:accPr>
                              <m:chr m:val="̂"/>
                              <m:ctrlPr>
                                <a:rPr lang="en-US" i="1" dirty="0">
                                  <a:latin typeface="Cambria Math" panose="02040503050406030204" pitchFamily="18" charset="0"/>
                                </a:rPr>
                              </m:ctrlPr>
                            </m:accPr>
                            <m:e>
                              <m:r>
                                <a:rPr lang="en-US" i="1" dirty="0">
                                  <a:latin typeface="Cambria Math" panose="02040503050406030204" pitchFamily="18" charset="0"/>
                                </a:rPr>
                                <m:t>𝑅</m:t>
                              </m:r>
                            </m:e>
                          </m:acc>
                          <m:r>
                            <a:rPr lang="en-US" i="1" dirty="0">
                              <a:latin typeface="Cambria Math" panose="02040503050406030204" pitchFamily="18" charset="0"/>
                            </a:rPr>
                            <m:t> = </m:t>
                          </m:r>
                          <m:limLow>
                            <m:limLowPr>
                              <m:ctrlPr>
                                <a:rPr lang="en-US" i="1">
                                  <a:latin typeface="Cambria Math" panose="02040503050406030204" pitchFamily="18" charset="0"/>
                                </a:rPr>
                              </m:ctrlPr>
                            </m:limLowPr>
                            <m:e>
                              <m:r>
                                <m:rPr>
                                  <m:sty m:val="p"/>
                                </m:rPr>
                                <a:rPr lang="en-US">
                                  <a:latin typeface="Cambria Math" panose="02040503050406030204" pitchFamily="18" charset="0"/>
                                </a:rPr>
                                <m:t>argmin</m:t>
                              </m:r>
                            </m:e>
                            <m:lim>
                              <m:r>
                                <a:rPr lang="en-US" i="1">
                                  <a:latin typeface="Cambria Math" panose="02040503050406030204" pitchFamily="18" charset="0"/>
                                </a:rPr>
                                <m:t>𝐿</m:t>
                              </m:r>
                              <m:r>
                                <a:rPr lang="en-US" i="1">
                                  <a:latin typeface="Cambria Math" panose="02040503050406030204" pitchFamily="18" charset="0"/>
                                </a:rPr>
                                <m:t>, </m:t>
                              </m:r>
                              <m:r>
                                <a:rPr lang="en-US" i="1">
                                  <a:latin typeface="Cambria Math" panose="02040503050406030204" pitchFamily="18" charset="0"/>
                                </a:rPr>
                                <m:t>𝑅</m:t>
                              </m:r>
                            </m:lim>
                          </m:limLow>
                        </m:fName>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𝑢</m:t>
                              </m:r>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sSub>
                                <m:sSubPr>
                                  <m:ctrlPr>
                                    <a:rPr lang="en-US" i="1">
                                      <a:latin typeface="Cambria Math" panose="02040503050406030204" pitchFamily="18" charset="0"/>
                                    </a:rPr>
                                  </m:ctrlPr>
                                </m:sSubPr>
                                <m:e>
                                  <m:r>
                                    <m:rPr>
                                      <m:brk m:alnAt="7"/>
                                    </m:rPr>
                                    <a:rPr lang="en-US" i="1">
                                      <a:latin typeface="Cambria Math" panose="02040503050406030204" pitchFamily="18" charset="0"/>
                                    </a:rPr>
                                    <m:t>𝑟</m:t>
                                  </m:r>
                                </m:e>
                                <m:sub>
                                  <m:r>
                                    <a:rPr lang="en-US" i="1">
                                      <a:latin typeface="Cambria Math" panose="02040503050406030204" pitchFamily="18" charset="0"/>
                                    </a:rPr>
                                    <m:t>𝑢𝑣</m:t>
                                  </m:r>
                                </m:sub>
                              </m:sSub>
                              <m:r>
                                <a:rPr lang="en-US" i="1">
                                  <a:latin typeface="Cambria Math" panose="02040503050406030204" pitchFamily="18" charset="0"/>
                                </a:rPr>
                                <m:t>≠?</m:t>
                              </m:r>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𝑣</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𝑢𝑣</m:t>
                                          </m:r>
                                        </m:sub>
                                      </m:sSub>
                                    </m:e>
                                  </m:d>
                                </m:e>
                                <m:sup>
                                  <m:r>
                                    <a:rPr lang="en-US" i="1">
                                      <a:latin typeface="Cambria Math" panose="02040503050406030204" pitchFamily="18" charset="0"/>
                                    </a:rPr>
                                    <m:t>2</m:t>
                                  </m:r>
                                </m:sup>
                              </m:sSup>
                            </m:e>
                          </m:nary>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𝑈</m:t>
                          </m:r>
                        </m:sub>
                      </m:sSub>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𝐿</m:t>
                                  </m:r>
                                </m:e>
                              </m:d>
                            </m:e>
                          </m:d>
                        </m:e>
                        <m:sub>
                          <m:r>
                            <a:rPr lang="en-US" b="0" i="1" smtClean="0">
                              <a:latin typeface="Cambria Math" panose="02040503050406030204" pitchFamily="18" charset="0"/>
                            </a:rPr>
                            <m:t>𝐹</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𝑉</m:t>
                          </m:r>
                        </m:sub>
                      </m:sSub>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𝑅</m:t>
                                  </m:r>
                                </m:e>
                              </m:d>
                            </m:e>
                          </m:d>
                        </m:e>
                        <m:sub>
                          <m:r>
                            <a:rPr lang="en-US" b="0" i="1" smtClean="0">
                              <a:latin typeface="Cambria Math" panose="02040503050406030204" pitchFamily="18" charset="0"/>
                            </a:rPr>
                            <m:t>𝐹</m:t>
                          </m:r>
                        </m:sub>
                        <m:sup>
                          <m:r>
                            <a:rPr lang="en-US" b="0" i="1" smtClean="0">
                              <a:latin typeface="Cambria Math" panose="02040503050406030204" pitchFamily="18" charset="0"/>
                            </a:rPr>
                            <m:t>2</m:t>
                          </m:r>
                        </m:sup>
                      </m:sSubSup>
                    </m:oMath>
                  </m:oMathPara>
                </a14:m>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Optimal user factor: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𝑢</m:t>
                        </m:r>
                        <m:r>
                          <a:rPr lang="en-US" b="0" i="1" smtClean="0">
                            <a:latin typeface="Cambria Math" panose="02040503050406030204" pitchFamily="18" charset="0"/>
                          </a:rPr>
                          <m:t>′</m:t>
                        </m:r>
                      </m:sub>
                    </m:sSub>
                    <m:r>
                      <a:rPr lang="en-US" b="0" i="1" smtClean="0">
                        <a:latin typeface="Cambria Math" panose="02040503050406030204" pitchFamily="18" charset="0"/>
                      </a:rPr>
                      <m:t>=0</m:t>
                    </m:r>
                  </m:oMath>
                </a14:m>
                <a:r>
                  <a:rPr lang="en-US" dirty="0"/>
                  <a:t> because there is only penalty</a:t>
                </a:r>
              </a:p>
              <a:p>
                <a:pPr marL="139700" indent="0">
                  <a:buNone/>
                </a:pPr>
                <a:endParaRPr lang="en-US" dirty="0"/>
              </a:p>
              <a:p>
                <a:pPr marL="139700" indent="0">
                  <a:buNone/>
                </a:pPr>
                <a:r>
                  <a:rPr lang="en-US" dirty="0"/>
                  <a:t>Therefore, for all </a:t>
                </a:r>
                <a14:m>
                  <m:oMath xmlns:m="http://schemas.openxmlformats.org/officeDocument/2006/math">
                    <m:r>
                      <a:rPr lang="en-US" i="1">
                        <a:latin typeface="Cambria Math" panose="02040503050406030204" pitchFamily="18" charset="0"/>
                      </a:rPr>
                      <m:t>𝑣</m:t>
                    </m:r>
                  </m:oMath>
                </a14:m>
                <a:r>
                  <a:rPr lang="en-US" dirty="0"/>
                  <a:t>,  </a:t>
                </a:r>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m:t>
                            </m:r>
                          </m:sup>
                        </m:sSup>
                        <m:r>
                          <a:rPr lang="en-US" b="0" i="1" smtClean="0">
                            <a:latin typeface="Cambria Math" panose="02040503050406030204" pitchFamily="18" charset="0"/>
                          </a:rPr>
                          <m:t>𝑣</m:t>
                        </m:r>
                      </m:sub>
                    </m:sSub>
                    <m:r>
                      <a:rPr lang="en-US" b="0" i="1" smtClean="0">
                        <a:latin typeface="Cambria Math" panose="02040503050406030204" pitchFamily="18" charset="0"/>
                      </a:rPr>
                      <m:t>=0</m:t>
                    </m:r>
                  </m:oMath>
                </a14:m>
                <a:r>
                  <a:rPr lang="en-US" dirty="0"/>
                  <a:t> which seems like a problem</a:t>
                </a:r>
              </a:p>
            </p:txBody>
          </p:sp>
        </mc:Choice>
        <mc:Fallback>
          <p:sp>
            <p:nvSpPr>
              <p:cNvPr id="3" name="Text Placeholder 2">
                <a:extLst>
                  <a:ext uri="{FF2B5EF4-FFF2-40B4-BE49-F238E27FC236}">
                    <a16:creationId xmlns:a16="http://schemas.microsoft.com/office/drawing/2014/main" id="{94724ADA-9979-4745-A077-7E78FFC488E6}"/>
                  </a:ext>
                </a:extLst>
              </p:cNvPr>
              <p:cNvSpPr>
                <a:spLocks noGrp="1" noRot="1" noChangeAspect="1" noMove="1" noResize="1" noEditPoints="1" noAdjustHandles="1" noChangeArrowheads="1" noChangeShapeType="1" noTextEdit="1"/>
              </p:cNvSpPr>
              <p:nvPr>
                <p:ph type="body" idx="1"/>
              </p:nvPr>
            </p:nvSpPr>
            <p:spPr>
              <a:blipFill>
                <a:blip r:embed="rId3"/>
                <a:stretch>
                  <a:fillRect b="-964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F4374F0-4B55-1443-9ED9-33C521CEC3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7916760" y="3620160"/>
              <a:ext cx="360" cy="360"/>
            </p14:xfrm>
          </p:contentPart>
        </mc:Choice>
        <mc:Fallback xmlns="">
          <p:pic>
            <p:nvPicPr>
              <p:cNvPr id="5" name="Ink 4"/>
              <p:cNvPicPr/>
              <p:nvPr/>
            </p:nvPicPr>
            <p:blipFill>
              <a:blip r:embed="rId5"/>
              <a:stretch>
                <a:fillRect/>
              </a:stretch>
            </p:blipFill>
            <p:spPr>
              <a:xfrm>
                <a:off x="7907400" y="3610800"/>
                <a:ext cx="1908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FD41250D-5BEB-4A75-A404-7BE1FE8024E3}"/>
                  </a:ext>
                </a:extLst>
              </p14:cNvPr>
              <p14:cNvContentPartPr/>
              <p14:nvPr/>
            </p14:nvContentPartPr>
            <p14:xfrm>
              <a:off x="4676040" y="2058120"/>
              <a:ext cx="2660040" cy="987480"/>
            </p14:xfrm>
          </p:contentPart>
        </mc:Choice>
        <mc:Fallback>
          <p:pic>
            <p:nvPicPr>
              <p:cNvPr id="6" name="Ink 5">
                <a:extLst>
                  <a:ext uri="{FF2B5EF4-FFF2-40B4-BE49-F238E27FC236}">
                    <a16:creationId xmlns:a16="http://schemas.microsoft.com/office/drawing/2014/main" id="{FD41250D-5BEB-4A75-A404-7BE1FE8024E3}"/>
                  </a:ext>
                </a:extLst>
              </p:cNvPr>
              <p:cNvPicPr/>
              <p:nvPr/>
            </p:nvPicPr>
            <p:blipFill>
              <a:blip r:embed="rId7"/>
              <a:stretch>
                <a:fillRect/>
              </a:stretch>
            </p:blipFill>
            <p:spPr>
              <a:xfrm>
                <a:off x="4666680" y="2048760"/>
                <a:ext cx="2678760" cy="1006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86DEB1D7-0424-4097-8FCF-7DA3CBF057CA}"/>
                  </a:ext>
                </a:extLst>
              </p14:cNvPr>
              <p14:cNvContentPartPr/>
              <p14:nvPr/>
            </p14:nvContentPartPr>
            <p14:xfrm>
              <a:off x="4339493" y="243543"/>
              <a:ext cx="33120" cy="252720"/>
            </p14:xfrm>
          </p:contentPart>
        </mc:Choice>
        <mc:Fallback>
          <p:pic>
            <p:nvPicPr>
              <p:cNvPr id="7" name="Ink 6">
                <a:extLst>
                  <a:ext uri="{FF2B5EF4-FFF2-40B4-BE49-F238E27FC236}">
                    <a16:creationId xmlns:a16="http://schemas.microsoft.com/office/drawing/2014/main" id="{86DEB1D7-0424-4097-8FCF-7DA3CBF057CA}"/>
                  </a:ext>
                </a:extLst>
              </p:cNvPr>
              <p:cNvPicPr/>
              <p:nvPr/>
            </p:nvPicPr>
            <p:blipFill>
              <a:blip r:embed="rId9"/>
              <a:stretch>
                <a:fillRect/>
              </a:stretch>
            </p:blipFill>
            <p:spPr>
              <a:xfrm>
                <a:off x="4330853" y="234903"/>
                <a:ext cx="5076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CB8DAE91-1B33-4F8E-BE77-F7D645947143}"/>
                  </a:ext>
                </a:extLst>
              </p14:cNvPr>
              <p14:cNvContentPartPr/>
              <p14:nvPr/>
            </p14:nvContentPartPr>
            <p14:xfrm>
              <a:off x="4465493" y="213663"/>
              <a:ext cx="27360" cy="268560"/>
            </p14:xfrm>
          </p:contentPart>
        </mc:Choice>
        <mc:Fallback>
          <p:pic>
            <p:nvPicPr>
              <p:cNvPr id="8" name="Ink 7">
                <a:extLst>
                  <a:ext uri="{FF2B5EF4-FFF2-40B4-BE49-F238E27FC236}">
                    <a16:creationId xmlns:a16="http://schemas.microsoft.com/office/drawing/2014/main" id="{CB8DAE91-1B33-4F8E-BE77-F7D645947143}"/>
                  </a:ext>
                </a:extLst>
              </p:cNvPr>
              <p:cNvPicPr/>
              <p:nvPr/>
            </p:nvPicPr>
            <p:blipFill>
              <a:blip r:embed="rId11"/>
              <a:stretch>
                <a:fillRect/>
              </a:stretch>
            </p:blipFill>
            <p:spPr>
              <a:xfrm>
                <a:off x="4456493" y="204663"/>
                <a:ext cx="45000" cy="286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251F32DA-E660-402C-85E9-64E36295D1DB}"/>
                  </a:ext>
                </a:extLst>
              </p14:cNvPr>
              <p14:cNvContentPartPr/>
              <p14:nvPr/>
            </p14:nvContentPartPr>
            <p14:xfrm>
              <a:off x="4596173" y="252183"/>
              <a:ext cx="108000" cy="210960"/>
            </p14:xfrm>
          </p:contentPart>
        </mc:Choice>
        <mc:Fallback>
          <p:pic>
            <p:nvPicPr>
              <p:cNvPr id="9" name="Ink 8">
                <a:extLst>
                  <a:ext uri="{FF2B5EF4-FFF2-40B4-BE49-F238E27FC236}">
                    <a16:creationId xmlns:a16="http://schemas.microsoft.com/office/drawing/2014/main" id="{251F32DA-E660-402C-85E9-64E36295D1DB}"/>
                  </a:ext>
                </a:extLst>
              </p:cNvPr>
              <p:cNvPicPr/>
              <p:nvPr/>
            </p:nvPicPr>
            <p:blipFill>
              <a:blip r:embed="rId13"/>
              <a:stretch>
                <a:fillRect/>
              </a:stretch>
            </p:blipFill>
            <p:spPr>
              <a:xfrm>
                <a:off x="4587533" y="243543"/>
                <a:ext cx="125640" cy="2286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BC3AC522-3C95-4535-B70C-41C29E691D56}"/>
                  </a:ext>
                </a:extLst>
              </p14:cNvPr>
              <p14:cNvContentPartPr/>
              <p14:nvPr/>
            </p14:nvContentPartPr>
            <p14:xfrm>
              <a:off x="5001533" y="137343"/>
              <a:ext cx="170280" cy="103680"/>
            </p14:xfrm>
          </p:contentPart>
        </mc:Choice>
        <mc:Fallback>
          <p:pic>
            <p:nvPicPr>
              <p:cNvPr id="14" name="Ink 13">
                <a:extLst>
                  <a:ext uri="{FF2B5EF4-FFF2-40B4-BE49-F238E27FC236}">
                    <a16:creationId xmlns:a16="http://schemas.microsoft.com/office/drawing/2014/main" id="{BC3AC522-3C95-4535-B70C-41C29E691D56}"/>
                  </a:ext>
                </a:extLst>
              </p:cNvPr>
              <p:cNvPicPr/>
              <p:nvPr/>
            </p:nvPicPr>
            <p:blipFill>
              <a:blip r:embed="rId15"/>
              <a:stretch>
                <a:fillRect/>
              </a:stretch>
            </p:blipFill>
            <p:spPr>
              <a:xfrm>
                <a:off x="4992893" y="128343"/>
                <a:ext cx="18792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C3F946CC-0424-4B54-810A-0518BCBDC61A}"/>
                  </a:ext>
                </a:extLst>
              </p14:cNvPr>
              <p14:cNvContentPartPr/>
              <p14:nvPr/>
            </p14:nvContentPartPr>
            <p14:xfrm>
              <a:off x="5513813" y="325263"/>
              <a:ext cx="6120" cy="72360"/>
            </p14:xfrm>
          </p:contentPart>
        </mc:Choice>
        <mc:Fallback>
          <p:pic>
            <p:nvPicPr>
              <p:cNvPr id="15" name="Ink 14">
                <a:extLst>
                  <a:ext uri="{FF2B5EF4-FFF2-40B4-BE49-F238E27FC236}">
                    <a16:creationId xmlns:a16="http://schemas.microsoft.com/office/drawing/2014/main" id="{C3F946CC-0424-4B54-810A-0518BCBDC61A}"/>
                  </a:ext>
                </a:extLst>
              </p:cNvPr>
              <p:cNvPicPr/>
              <p:nvPr/>
            </p:nvPicPr>
            <p:blipFill>
              <a:blip r:embed="rId17"/>
              <a:stretch>
                <a:fillRect/>
              </a:stretch>
            </p:blipFill>
            <p:spPr>
              <a:xfrm>
                <a:off x="5504813" y="316623"/>
                <a:ext cx="2376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Ink 15">
                <a:extLst>
                  <a:ext uri="{FF2B5EF4-FFF2-40B4-BE49-F238E27FC236}">
                    <a16:creationId xmlns:a16="http://schemas.microsoft.com/office/drawing/2014/main" id="{B45F6945-1E55-4306-90A5-A415C43FE6B5}"/>
                  </a:ext>
                </a:extLst>
              </p14:cNvPr>
              <p14:cNvContentPartPr/>
              <p14:nvPr/>
            </p14:nvContentPartPr>
            <p14:xfrm>
              <a:off x="5491133" y="261903"/>
              <a:ext cx="20880" cy="9000"/>
            </p14:xfrm>
          </p:contentPart>
        </mc:Choice>
        <mc:Fallback>
          <p:pic>
            <p:nvPicPr>
              <p:cNvPr id="16" name="Ink 15">
                <a:extLst>
                  <a:ext uri="{FF2B5EF4-FFF2-40B4-BE49-F238E27FC236}">
                    <a16:creationId xmlns:a16="http://schemas.microsoft.com/office/drawing/2014/main" id="{B45F6945-1E55-4306-90A5-A415C43FE6B5}"/>
                  </a:ext>
                </a:extLst>
              </p:cNvPr>
              <p:cNvPicPr/>
              <p:nvPr/>
            </p:nvPicPr>
            <p:blipFill>
              <a:blip r:embed="rId19"/>
              <a:stretch>
                <a:fillRect/>
              </a:stretch>
            </p:blipFill>
            <p:spPr>
              <a:xfrm>
                <a:off x="5482493" y="253263"/>
                <a:ext cx="3852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7" name="Ink 16">
                <a:extLst>
                  <a:ext uri="{FF2B5EF4-FFF2-40B4-BE49-F238E27FC236}">
                    <a16:creationId xmlns:a16="http://schemas.microsoft.com/office/drawing/2014/main" id="{B4285733-8310-418A-B5AE-5BC3271222D1}"/>
                  </a:ext>
                </a:extLst>
              </p14:cNvPr>
              <p14:cNvContentPartPr/>
              <p14:nvPr/>
            </p14:nvContentPartPr>
            <p14:xfrm>
              <a:off x="5575373" y="292503"/>
              <a:ext cx="77400" cy="131400"/>
            </p14:xfrm>
          </p:contentPart>
        </mc:Choice>
        <mc:Fallback>
          <p:pic>
            <p:nvPicPr>
              <p:cNvPr id="17" name="Ink 16">
                <a:extLst>
                  <a:ext uri="{FF2B5EF4-FFF2-40B4-BE49-F238E27FC236}">
                    <a16:creationId xmlns:a16="http://schemas.microsoft.com/office/drawing/2014/main" id="{B4285733-8310-418A-B5AE-5BC3271222D1}"/>
                  </a:ext>
                </a:extLst>
              </p:cNvPr>
              <p:cNvPicPr/>
              <p:nvPr/>
            </p:nvPicPr>
            <p:blipFill>
              <a:blip r:embed="rId21"/>
              <a:stretch>
                <a:fillRect/>
              </a:stretch>
            </p:blipFill>
            <p:spPr>
              <a:xfrm>
                <a:off x="5566373" y="283503"/>
                <a:ext cx="9504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5F48477B-264C-4D50-8D04-129A01E072B3}"/>
                  </a:ext>
                </a:extLst>
              </p14:cNvPr>
              <p14:cNvContentPartPr/>
              <p14:nvPr/>
            </p14:nvContentPartPr>
            <p14:xfrm>
              <a:off x="7072253" y="270903"/>
              <a:ext cx="102960" cy="83880"/>
            </p14:xfrm>
          </p:contentPart>
        </mc:Choice>
        <mc:Fallback>
          <p:pic>
            <p:nvPicPr>
              <p:cNvPr id="24" name="Ink 23">
                <a:extLst>
                  <a:ext uri="{FF2B5EF4-FFF2-40B4-BE49-F238E27FC236}">
                    <a16:creationId xmlns:a16="http://schemas.microsoft.com/office/drawing/2014/main" id="{5F48477B-264C-4D50-8D04-129A01E072B3}"/>
                  </a:ext>
                </a:extLst>
              </p:cNvPr>
              <p:cNvPicPr/>
              <p:nvPr/>
            </p:nvPicPr>
            <p:blipFill>
              <a:blip r:embed="rId23"/>
              <a:stretch>
                <a:fillRect/>
              </a:stretch>
            </p:blipFill>
            <p:spPr>
              <a:xfrm>
                <a:off x="7063613" y="262263"/>
                <a:ext cx="12060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8" name="Ink 47">
                <a:extLst>
                  <a:ext uri="{FF2B5EF4-FFF2-40B4-BE49-F238E27FC236}">
                    <a16:creationId xmlns:a16="http://schemas.microsoft.com/office/drawing/2014/main" id="{F2AF5AA8-DFBE-45FE-B2FB-4C14BD4F0460}"/>
                  </a:ext>
                </a:extLst>
              </p14:cNvPr>
              <p14:cNvContentPartPr/>
              <p14:nvPr/>
            </p14:nvContentPartPr>
            <p14:xfrm>
              <a:off x="6328493" y="503463"/>
              <a:ext cx="869760" cy="185760"/>
            </p14:xfrm>
          </p:contentPart>
        </mc:Choice>
        <mc:Fallback>
          <p:pic>
            <p:nvPicPr>
              <p:cNvPr id="48" name="Ink 47">
                <a:extLst>
                  <a:ext uri="{FF2B5EF4-FFF2-40B4-BE49-F238E27FC236}">
                    <a16:creationId xmlns:a16="http://schemas.microsoft.com/office/drawing/2014/main" id="{F2AF5AA8-DFBE-45FE-B2FB-4C14BD4F0460}"/>
                  </a:ext>
                </a:extLst>
              </p:cNvPr>
              <p:cNvPicPr/>
              <p:nvPr/>
            </p:nvPicPr>
            <p:blipFill>
              <a:blip r:embed="rId25"/>
              <a:stretch>
                <a:fillRect/>
              </a:stretch>
            </p:blipFill>
            <p:spPr>
              <a:xfrm>
                <a:off x="6319853" y="494463"/>
                <a:ext cx="88740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9" name="Ink 48">
                <a:extLst>
                  <a:ext uri="{FF2B5EF4-FFF2-40B4-BE49-F238E27FC236}">
                    <a16:creationId xmlns:a16="http://schemas.microsoft.com/office/drawing/2014/main" id="{D0527656-0A21-4636-B5C2-57018755095C}"/>
                  </a:ext>
                </a:extLst>
              </p14:cNvPr>
              <p14:cNvContentPartPr/>
              <p14:nvPr/>
            </p14:nvContentPartPr>
            <p14:xfrm>
              <a:off x="5850413" y="509943"/>
              <a:ext cx="276480" cy="183240"/>
            </p14:xfrm>
          </p:contentPart>
        </mc:Choice>
        <mc:Fallback>
          <p:pic>
            <p:nvPicPr>
              <p:cNvPr id="49" name="Ink 48">
                <a:extLst>
                  <a:ext uri="{FF2B5EF4-FFF2-40B4-BE49-F238E27FC236}">
                    <a16:creationId xmlns:a16="http://schemas.microsoft.com/office/drawing/2014/main" id="{D0527656-0A21-4636-B5C2-57018755095C}"/>
                  </a:ext>
                </a:extLst>
              </p:cNvPr>
              <p:cNvPicPr/>
              <p:nvPr/>
            </p:nvPicPr>
            <p:blipFill>
              <a:blip r:embed="rId27"/>
              <a:stretch>
                <a:fillRect/>
              </a:stretch>
            </p:blipFill>
            <p:spPr>
              <a:xfrm>
                <a:off x="5841773" y="500943"/>
                <a:ext cx="29412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50" name="Ink 49">
                <a:extLst>
                  <a:ext uri="{FF2B5EF4-FFF2-40B4-BE49-F238E27FC236}">
                    <a16:creationId xmlns:a16="http://schemas.microsoft.com/office/drawing/2014/main" id="{8805C34A-4623-4E74-ADE9-29DDCE028B5D}"/>
                  </a:ext>
                </a:extLst>
              </p14:cNvPr>
              <p14:cNvContentPartPr/>
              <p14:nvPr/>
            </p14:nvContentPartPr>
            <p14:xfrm>
              <a:off x="7759853" y="200343"/>
              <a:ext cx="1067040" cy="258480"/>
            </p14:xfrm>
          </p:contentPart>
        </mc:Choice>
        <mc:Fallback>
          <p:pic>
            <p:nvPicPr>
              <p:cNvPr id="50" name="Ink 49">
                <a:extLst>
                  <a:ext uri="{FF2B5EF4-FFF2-40B4-BE49-F238E27FC236}">
                    <a16:creationId xmlns:a16="http://schemas.microsoft.com/office/drawing/2014/main" id="{8805C34A-4623-4E74-ADE9-29DDCE028B5D}"/>
                  </a:ext>
                </a:extLst>
              </p:cNvPr>
              <p:cNvPicPr/>
              <p:nvPr/>
            </p:nvPicPr>
            <p:blipFill>
              <a:blip r:embed="rId29"/>
              <a:stretch>
                <a:fillRect/>
              </a:stretch>
            </p:blipFill>
            <p:spPr>
              <a:xfrm>
                <a:off x="7750850" y="191703"/>
                <a:ext cx="1084686" cy="2761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51" name="Ink 50">
                <a:extLst>
                  <a:ext uri="{FF2B5EF4-FFF2-40B4-BE49-F238E27FC236}">
                    <a16:creationId xmlns:a16="http://schemas.microsoft.com/office/drawing/2014/main" id="{3DA6FC6B-1D82-458B-9724-8F291CD0F3FF}"/>
                  </a:ext>
                </a:extLst>
              </p14:cNvPr>
              <p14:cNvContentPartPr/>
              <p14:nvPr/>
            </p14:nvContentPartPr>
            <p14:xfrm>
              <a:off x="7252613" y="270903"/>
              <a:ext cx="343440" cy="87120"/>
            </p14:xfrm>
          </p:contentPart>
        </mc:Choice>
        <mc:Fallback>
          <p:pic>
            <p:nvPicPr>
              <p:cNvPr id="51" name="Ink 50">
                <a:extLst>
                  <a:ext uri="{FF2B5EF4-FFF2-40B4-BE49-F238E27FC236}">
                    <a16:creationId xmlns:a16="http://schemas.microsoft.com/office/drawing/2014/main" id="{3DA6FC6B-1D82-458B-9724-8F291CD0F3FF}"/>
                  </a:ext>
                </a:extLst>
              </p:cNvPr>
              <p:cNvPicPr/>
              <p:nvPr/>
            </p:nvPicPr>
            <p:blipFill>
              <a:blip r:embed="rId31"/>
              <a:stretch>
                <a:fillRect/>
              </a:stretch>
            </p:blipFill>
            <p:spPr>
              <a:xfrm>
                <a:off x="7243613" y="262227"/>
                <a:ext cx="361080" cy="104833"/>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2" name="Ink 51">
                <a:extLst>
                  <a:ext uri="{FF2B5EF4-FFF2-40B4-BE49-F238E27FC236}">
                    <a16:creationId xmlns:a16="http://schemas.microsoft.com/office/drawing/2014/main" id="{6572AB42-91CB-41BE-8912-6153DC4BF80B}"/>
                  </a:ext>
                </a:extLst>
              </p14:cNvPr>
              <p14:cNvContentPartPr/>
              <p14:nvPr/>
            </p14:nvContentPartPr>
            <p14:xfrm>
              <a:off x="6582293" y="195303"/>
              <a:ext cx="308520" cy="192960"/>
            </p14:xfrm>
          </p:contentPart>
        </mc:Choice>
        <mc:Fallback>
          <p:pic>
            <p:nvPicPr>
              <p:cNvPr id="52" name="Ink 51">
                <a:extLst>
                  <a:ext uri="{FF2B5EF4-FFF2-40B4-BE49-F238E27FC236}">
                    <a16:creationId xmlns:a16="http://schemas.microsoft.com/office/drawing/2014/main" id="{6572AB42-91CB-41BE-8912-6153DC4BF80B}"/>
                  </a:ext>
                </a:extLst>
              </p:cNvPr>
              <p:cNvPicPr/>
              <p:nvPr/>
            </p:nvPicPr>
            <p:blipFill>
              <a:blip r:embed="rId33"/>
              <a:stretch>
                <a:fillRect/>
              </a:stretch>
            </p:blipFill>
            <p:spPr>
              <a:xfrm>
                <a:off x="6573653" y="186303"/>
                <a:ext cx="326160"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3" name="Ink 52">
                <a:extLst>
                  <a:ext uri="{FF2B5EF4-FFF2-40B4-BE49-F238E27FC236}">
                    <a16:creationId xmlns:a16="http://schemas.microsoft.com/office/drawing/2014/main" id="{6493B04D-4863-40CA-9801-105F2452FB17}"/>
                  </a:ext>
                </a:extLst>
              </p14:cNvPr>
              <p14:cNvContentPartPr/>
              <p14:nvPr/>
            </p14:nvContentPartPr>
            <p14:xfrm>
              <a:off x="6069653" y="204303"/>
              <a:ext cx="270720" cy="162360"/>
            </p14:xfrm>
          </p:contentPart>
        </mc:Choice>
        <mc:Fallback>
          <p:pic>
            <p:nvPicPr>
              <p:cNvPr id="53" name="Ink 52">
                <a:extLst>
                  <a:ext uri="{FF2B5EF4-FFF2-40B4-BE49-F238E27FC236}">
                    <a16:creationId xmlns:a16="http://schemas.microsoft.com/office/drawing/2014/main" id="{6493B04D-4863-40CA-9801-105F2452FB17}"/>
                  </a:ext>
                </a:extLst>
              </p:cNvPr>
              <p:cNvPicPr/>
              <p:nvPr/>
            </p:nvPicPr>
            <p:blipFill>
              <a:blip r:embed="rId35"/>
              <a:stretch>
                <a:fillRect/>
              </a:stretch>
            </p:blipFill>
            <p:spPr>
              <a:xfrm>
                <a:off x="6060653" y="195644"/>
                <a:ext cx="288360" cy="180039"/>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54" name="Ink 53">
                <a:extLst>
                  <a:ext uri="{FF2B5EF4-FFF2-40B4-BE49-F238E27FC236}">
                    <a16:creationId xmlns:a16="http://schemas.microsoft.com/office/drawing/2014/main" id="{935B52F8-C57D-46BD-A086-94DDCEC0CFC6}"/>
                  </a:ext>
                </a:extLst>
              </p14:cNvPr>
              <p14:cNvContentPartPr/>
              <p14:nvPr/>
            </p14:nvContentPartPr>
            <p14:xfrm>
              <a:off x="5910533" y="207543"/>
              <a:ext cx="96840" cy="147240"/>
            </p14:xfrm>
          </p:contentPart>
        </mc:Choice>
        <mc:Fallback>
          <p:pic>
            <p:nvPicPr>
              <p:cNvPr id="54" name="Ink 53">
                <a:extLst>
                  <a:ext uri="{FF2B5EF4-FFF2-40B4-BE49-F238E27FC236}">
                    <a16:creationId xmlns:a16="http://schemas.microsoft.com/office/drawing/2014/main" id="{935B52F8-C57D-46BD-A086-94DDCEC0CFC6}"/>
                  </a:ext>
                </a:extLst>
              </p:cNvPr>
              <p:cNvPicPr/>
              <p:nvPr/>
            </p:nvPicPr>
            <p:blipFill>
              <a:blip r:embed="rId37"/>
              <a:stretch>
                <a:fillRect/>
              </a:stretch>
            </p:blipFill>
            <p:spPr>
              <a:xfrm>
                <a:off x="5901893" y="198903"/>
                <a:ext cx="11448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5" name="Ink 54">
                <a:extLst>
                  <a:ext uri="{FF2B5EF4-FFF2-40B4-BE49-F238E27FC236}">
                    <a16:creationId xmlns:a16="http://schemas.microsoft.com/office/drawing/2014/main" id="{17775C25-6239-4BD8-AA71-1D3F5270AEAA}"/>
                  </a:ext>
                </a:extLst>
              </p14:cNvPr>
              <p14:cNvContentPartPr/>
              <p14:nvPr/>
            </p14:nvContentPartPr>
            <p14:xfrm>
              <a:off x="4997933" y="440103"/>
              <a:ext cx="107280" cy="153720"/>
            </p14:xfrm>
          </p:contentPart>
        </mc:Choice>
        <mc:Fallback>
          <p:pic>
            <p:nvPicPr>
              <p:cNvPr id="55" name="Ink 54">
                <a:extLst>
                  <a:ext uri="{FF2B5EF4-FFF2-40B4-BE49-F238E27FC236}">
                    <a16:creationId xmlns:a16="http://schemas.microsoft.com/office/drawing/2014/main" id="{17775C25-6239-4BD8-AA71-1D3F5270AEAA}"/>
                  </a:ext>
                </a:extLst>
              </p:cNvPr>
              <p:cNvPicPr/>
              <p:nvPr/>
            </p:nvPicPr>
            <p:blipFill>
              <a:blip r:embed="rId39"/>
              <a:stretch>
                <a:fillRect/>
              </a:stretch>
            </p:blipFill>
            <p:spPr>
              <a:xfrm>
                <a:off x="4988933" y="431103"/>
                <a:ext cx="12492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6" name="Ink 55">
                <a:extLst>
                  <a:ext uri="{FF2B5EF4-FFF2-40B4-BE49-F238E27FC236}">
                    <a16:creationId xmlns:a16="http://schemas.microsoft.com/office/drawing/2014/main" id="{2BE95B32-2B3C-4A15-B245-B85DFF962C48}"/>
                  </a:ext>
                </a:extLst>
              </p14:cNvPr>
              <p14:cNvContentPartPr/>
              <p14:nvPr/>
            </p14:nvContentPartPr>
            <p14:xfrm>
              <a:off x="4812173" y="211863"/>
              <a:ext cx="116640" cy="279360"/>
            </p14:xfrm>
          </p:contentPart>
        </mc:Choice>
        <mc:Fallback>
          <p:pic>
            <p:nvPicPr>
              <p:cNvPr id="56" name="Ink 55">
                <a:extLst>
                  <a:ext uri="{FF2B5EF4-FFF2-40B4-BE49-F238E27FC236}">
                    <a16:creationId xmlns:a16="http://schemas.microsoft.com/office/drawing/2014/main" id="{2BE95B32-2B3C-4A15-B245-B85DFF962C48}"/>
                  </a:ext>
                </a:extLst>
              </p:cNvPr>
              <p:cNvPicPr/>
              <p:nvPr/>
            </p:nvPicPr>
            <p:blipFill>
              <a:blip r:embed="rId41"/>
              <a:stretch>
                <a:fillRect/>
              </a:stretch>
            </p:blipFill>
            <p:spPr>
              <a:xfrm>
                <a:off x="4803173" y="202875"/>
                <a:ext cx="134280" cy="296977"/>
              </a:xfrm>
              <a:prstGeom prst="rect">
                <a:avLst/>
              </a:prstGeom>
            </p:spPr>
          </p:pic>
        </mc:Fallback>
      </mc:AlternateContent>
    </p:spTree>
    <p:extLst>
      <p:ext uri="{BB962C8B-B14F-4D97-AF65-F5344CB8AC3E}">
        <p14:creationId xmlns:p14="http://schemas.microsoft.com/office/powerpoint/2010/main" val="2727940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2613-3AC4-5A4F-AA70-B071D255C9D4}"/>
              </a:ext>
            </a:extLst>
          </p:cNvPr>
          <p:cNvSpPr>
            <a:spLocks noGrp="1"/>
          </p:cNvSpPr>
          <p:nvPr>
            <p:ph type="title"/>
          </p:nvPr>
        </p:nvSpPr>
        <p:spPr/>
        <p:txBody>
          <a:bodyPr/>
          <a:lstStyle/>
          <a:p>
            <a:r>
              <a:rPr lang="en-US" dirty="0"/>
              <a:t>Blend Models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2AB34963-A739-1E48-8AA1-9149064B04BA}"/>
                  </a:ext>
                </a:extLst>
              </p:cNvPr>
              <p:cNvSpPr>
                <a:spLocks noGrp="1"/>
              </p:cNvSpPr>
              <p:nvPr>
                <p:ph type="body" idx="1"/>
              </p:nvPr>
            </p:nvSpPr>
            <p:spPr>
              <a:xfrm>
                <a:off x="3067417" y="575500"/>
                <a:ext cx="5596200" cy="3981000"/>
              </a:xfrm>
            </p:spPr>
            <p:txBody>
              <a:bodyPr/>
              <a:lstStyle/>
              <a:p>
                <a:pPr marL="139700" indent="0">
                  <a:buNone/>
                </a:pPr>
                <a:r>
                  <a:rPr lang="en-US" b="1" dirty="0"/>
                  <a:t>Idea: </a:t>
                </a:r>
                <a:r>
                  <a:rPr lang="en-US" dirty="0"/>
                  <a:t>Learn a model to supplement the matrix factorization model! </a:t>
                </a:r>
                <a:br>
                  <a:rPr lang="en-US" dirty="0"/>
                </a:br>
                <a:endParaRPr lang="en-US" dirty="0"/>
              </a:p>
              <a:p>
                <a:pPr marL="139700" indent="0">
                  <a:buNone/>
                </a:pPr>
                <a:endParaRPr lang="en-US" dirty="0"/>
              </a:p>
              <a:p>
                <a:pPr marL="139700" indent="0">
                  <a:buNone/>
                </a:pPr>
                <a:r>
                  <a:rPr lang="en-US" dirty="0"/>
                  <a:t>Create a feature vector for each movie </a:t>
                </a:r>
              </a:p>
              <a:p>
                <a:pPr marL="139700" indent="0">
                  <a:buNone/>
                </a:pPr>
                <a:endParaRPr lang="en-US" dirty="0"/>
              </a:p>
              <a:p>
                <a:pPr marL="139700" indent="0">
                  <a:buNone/>
                </a:pPr>
                <a:endParaRPr lang="en-US" dirty="0"/>
              </a:p>
              <a:p>
                <a:pPr marL="139700" indent="0">
                  <a:buNone/>
                </a:pPr>
                <a:r>
                  <a:rPr lang="en-US" dirty="0"/>
                  <a:t>Define weights on these features for </a:t>
                </a:r>
                <a:r>
                  <a:rPr lang="en-US" b="1" dirty="0"/>
                  <a:t>all users </a:t>
                </a:r>
                <a:r>
                  <a:rPr lang="en-US" dirty="0"/>
                  <a:t>(global)</a:t>
                </a: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𝐺</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𝑑</m:t>
                          </m:r>
                        </m:sup>
                      </m:sSup>
                    </m:oMath>
                  </m:oMathPara>
                </a14:m>
                <a:endParaRPr lang="en-US" dirty="0"/>
              </a:p>
              <a:p>
                <a:pPr marL="139700" indent="0">
                  <a:buNone/>
                </a:pPr>
                <a:endParaRPr lang="en-US" dirty="0"/>
              </a:p>
              <a:p>
                <a:pPr marL="139700" indent="0">
                  <a:buNone/>
                </a:pPr>
                <a:r>
                  <a:rPr lang="en-US" dirty="0"/>
                  <a:t>Fit linear model</a:t>
                </a:r>
              </a:p>
            </p:txBody>
          </p:sp>
        </mc:Choice>
        <mc:Fallback>
          <p:sp>
            <p:nvSpPr>
              <p:cNvPr id="3" name="Text Placeholder 2">
                <a:extLst>
                  <a:ext uri="{FF2B5EF4-FFF2-40B4-BE49-F238E27FC236}">
                    <a16:creationId xmlns:a16="http://schemas.microsoft.com/office/drawing/2014/main" id="{2AB34963-A739-1E48-8AA1-9149064B04BA}"/>
                  </a:ext>
                </a:extLst>
              </p:cNvPr>
              <p:cNvSpPr>
                <a:spLocks noGrp="1" noRot="1" noChangeAspect="1" noMove="1" noResize="1" noEditPoints="1" noAdjustHandles="1" noChangeArrowheads="1" noChangeShapeType="1" noTextEdit="1"/>
              </p:cNvSpPr>
              <p:nvPr>
                <p:ph type="body" idx="1"/>
              </p:nvPr>
            </p:nvSpPr>
            <p:spPr>
              <a:xfrm>
                <a:off x="3067417" y="575500"/>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C30063B-D917-AD4B-8506-DA263997E2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0B14EA07-5C7B-4DD9-9CEE-FF0920EDD3BD}"/>
                  </a:ext>
                </a:extLst>
              </p14:cNvPr>
              <p14:cNvContentPartPr/>
              <p14:nvPr/>
            </p14:nvContentPartPr>
            <p14:xfrm>
              <a:off x="3720489" y="2054434"/>
              <a:ext cx="153720" cy="303120"/>
            </p14:xfrm>
          </p:contentPart>
        </mc:Choice>
        <mc:Fallback>
          <p:pic>
            <p:nvPicPr>
              <p:cNvPr id="7" name="Ink 6">
                <a:extLst>
                  <a:ext uri="{FF2B5EF4-FFF2-40B4-BE49-F238E27FC236}">
                    <a16:creationId xmlns:a16="http://schemas.microsoft.com/office/drawing/2014/main" id="{0B14EA07-5C7B-4DD9-9CEE-FF0920EDD3BD}"/>
                  </a:ext>
                </a:extLst>
              </p:cNvPr>
              <p:cNvPicPr/>
              <p:nvPr/>
            </p:nvPicPr>
            <p:blipFill>
              <a:blip r:embed="rId5"/>
              <a:stretch>
                <a:fillRect/>
              </a:stretch>
            </p:blipFill>
            <p:spPr>
              <a:xfrm>
                <a:off x="3711489" y="2045434"/>
                <a:ext cx="171360" cy="3207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 name="Ink 10">
                <a:extLst>
                  <a:ext uri="{FF2B5EF4-FFF2-40B4-BE49-F238E27FC236}">
                    <a16:creationId xmlns:a16="http://schemas.microsoft.com/office/drawing/2014/main" id="{EC30FF9C-587A-4C47-B8C7-9F28D41E12B0}"/>
                  </a:ext>
                </a:extLst>
              </p14:cNvPr>
              <p14:cNvContentPartPr/>
              <p14:nvPr/>
            </p14:nvContentPartPr>
            <p14:xfrm>
              <a:off x="4395849" y="2237674"/>
              <a:ext cx="75600" cy="5040"/>
            </p14:xfrm>
          </p:contentPart>
        </mc:Choice>
        <mc:Fallback>
          <p:pic>
            <p:nvPicPr>
              <p:cNvPr id="11" name="Ink 10">
                <a:extLst>
                  <a:ext uri="{FF2B5EF4-FFF2-40B4-BE49-F238E27FC236}">
                    <a16:creationId xmlns:a16="http://schemas.microsoft.com/office/drawing/2014/main" id="{EC30FF9C-587A-4C47-B8C7-9F28D41E12B0}"/>
                  </a:ext>
                </a:extLst>
              </p:cNvPr>
              <p:cNvPicPr/>
              <p:nvPr/>
            </p:nvPicPr>
            <p:blipFill>
              <a:blip r:embed="rId7"/>
              <a:stretch>
                <a:fillRect/>
              </a:stretch>
            </p:blipFill>
            <p:spPr>
              <a:xfrm>
                <a:off x="4387209" y="2229034"/>
                <a:ext cx="9324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A633FC6C-9B9A-4392-B174-F625D027AB56}"/>
                  </a:ext>
                </a:extLst>
              </p14:cNvPr>
              <p14:cNvContentPartPr/>
              <p14:nvPr/>
            </p14:nvContentPartPr>
            <p14:xfrm>
              <a:off x="4391529" y="2293114"/>
              <a:ext cx="145080" cy="15480"/>
            </p14:xfrm>
          </p:contentPart>
        </mc:Choice>
        <mc:Fallback>
          <p:pic>
            <p:nvPicPr>
              <p:cNvPr id="12" name="Ink 11">
                <a:extLst>
                  <a:ext uri="{FF2B5EF4-FFF2-40B4-BE49-F238E27FC236}">
                    <a16:creationId xmlns:a16="http://schemas.microsoft.com/office/drawing/2014/main" id="{A633FC6C-9B9A-4392-B174-F625D027AB56}"/>
                  </a:ext>
                </a:extLst>
              </p:cNvPr>
              <p:cNvPicPr/>
              <p:nvPr/>
            </p:nvPicPr>
            <p:blipFill>
              <a:blip r:embed="rId9"/>
              <a:stretch>
                <a:fillRect/>
              </a:stretch>
            </p:blipFill>
            <p:spPr>
              <a:xfrm>
                <a:off x="4382889" y="2284114"/>
                <a:ext cx="16272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98AA11BA-73E9-42CF-A711-E0C02413EF02}"/>
                  </a:ext>
                </a:extLst>
              </p14:cNvPr>
              <p14:cNvContentPartPr/>
              <p14:nvPr/>
            </p14:nvContentPartPr>
            <p14:xfrm>
              <a:off x="4737489" y="1833034"/>
              <a:ext cx="197640" cy="760320"/>
            </p14:xfrm>
          </p:contentPart>
        </mc:Choice>
        <mc:Fallback>
          <p:pic>
            <p:nvPicPr>
              <p:cNvPr id="13" name="Ink 12">
                <a:extLst>
                  <a:ext uri="{FF2B5EF4-FFF2-40B4-BE49-F238E27FC236}">
                    <a16:creationId xmlns:a16="http://schemas.microsoft.com/office/drawing/2014/main" id="{98AA11BA-73E9-42CF-A711-E0C02413EF02}"/>
                  </a:ext>
                </a:extLst>
              </p:cNvPr>
              <p:cNvPicPr/>
              <p:nvPr/>
            </p:nvPicPr>
            <p:blipFill>
              <a:blip r:embed="rId11"/>
              <a:stretch>
                <a:fillRect/>
              </a:stretch>
            </p:blipFill>
            <p:spPr>
              <a:xfrm>
                <a:off x="4728489" y="1824034"/>
                <a:ext cx="215280" cy="7779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907E0914-CB43-43A9-B949-5AD7925B11E4}"/>
                  </a:ext>
                </a:extLst>
              </p14:cNvPr>
              <p14:cNvContentPartPr/>
              <p14:nvPr/>
            </p14:nvContentPartPr>
            <p14:xfrm>
              <a:off x="5089569" y="1927354"/>
              <a:ext cx="102240" cy="245520"/>
            </p14:xfrm>
          </p:contentPart>
        </mc:Choice>
        <mc:Fallback>
          <p:pic>
            <p:nvPicPr>
              <p:cNvPr id="14" name="Ink 13">
                <a:extLst>
                  <a:ext uri="{FF2B5EF4-FFF2-40B4-BE49-F238E27FC236}">
                    <a16:creationId xmlns:a16="http://schemas.microsoft.com/office/drawing/2014/main" id="{907E0914-CB43-43A9-B949-5AD7925B11E4}"/>
                  </a:ext>
                </a:extLst>
              </p:cNvPr>
              <p:cNvPicPr/>
              <p:nvPr/>
            </p:nvPicPr>
            <p:blipFill>
              <a:blip r:embed="rId13"/>
              <a:stretch>
                <a:fillRect/>
              </a:stretch>
            </p:blipFill>
            <p:spPr>
              <a:xfrm>
                <a:off x="5080929" y="1918354"/>
                <a:ext cx="119880"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9" name="Ink 18">
                <a:extLst>
                  <a:ext uri="{FF2B5EF4-FFF2-40B4-BE49-F238E27FC236}">
                    <a16:creationId xmlns:a16="http://schemas.microsoft.com/office/drawing/2014/main" id="{9F14F947-8AB0-465F-8D06-78E2A0FA90F7}"/>
                  </a:ext>
                </a:extLst>
              </p14:cNvPr>
              <p14:cNvContentPartPr/>
              <p14:nvPr/>
            </p14:nvContentPartPr>
            <p14:xfrm>
              <a:off x="5016129" y="2295634"/>
              <a:ext cx="36000" cy="88920"/>
            </p14:xfrm>
          </p:contentPart>
        </mc:Choice>
        <mc:Fallback>
          <p:pic>
            <p:nvPicPr>
              <p:cNvPr id="19" name="Ink 18">
                <a:extLst>
                  <a:ext uri="{FF2B5EF4-FFF2-40B4-BE49-F238E27FC236}">
                    <a16:creationId xmlns:a16="http://schemas.microsoft.com/office/drawing/2014/main" id="{9F14F947-8AB0-465F-8D06-78E2A0FA90F7}"/>
                  </a:ext>
                </a:extLst>
              </p:cNvPr>
              <p:cNvPicPr/>
              <p:nvPr/>
            </p:nvPicPr>
            <p:blipFill>
              <a:blip r:embed="rId15"/>
              <a:stretch>
                <a:fillRect/>
              </a:stretch>
            </p:blipFill>
            <p:spPr>
              <a:xfrm>
                <a:off x="5007489" y="2286634"/>
                <a:ext cx="536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8" name="Ink 27">
                <a:extLst>
                  <a:ext uri="{FF2B5EF4-FFF2-40B4-BE49-F238E27FC236}">
                    <a16:creationId xmlns:a16="http://schemas.microsoft.com/office/drawing/2014/main" id="{2088AF7E-9D70-4CFE-8703-7F525DCD90C3}"/>
                  </a:ext>
                </a:extLst>
              </p14:cNvPr>
              <p14:cNvContentPartPr/>
              <p14:nvPr/>
            </p14:nvContentPartPr>
            <p14:xfrm>
              <a:off x="6022329" y="2414434"/>
              <a:ext cx="68400" cy="93600"/>
            </p14:xfrm>
          </p:contentPart>
        </mc:Choice>
        <mc:Fallback>
          <p:pic>
            <p:nvPicPr>
              <p:cNvPr id="28" name="Ink 27">
                <a:extLst>
                  <a:ext uri="{FF2B5EF4-FFF2-40B4-BE49-F238E27FC236}">
                    <a16:creationId xmlns:a16="http://schemas.microsoft.com/office/drawing/2014/main" id="{2088AF7E-9D70-4CFE-8703-7F525DCD90C3}"/>
                  </a:ext>
                </a:extLst>
              </p:cNvPr>
              <p:cNvPicPr/>
              <p:nvPr/>
            </p:nvPicPr>
            <p:blipFill>
              <a:blip r:embed="rId17"/>
              <a:stretch>
                <a:fillRect/>
              </a:stretch>
            </p:blipFill>
            <p:spPr>
              <a:xfrm>
                <a:off x="6013689" y="2405434"/>
                <a:ext cx="8604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9" name="Ink 28">
                <a:extLst>
                  <a:ext uri="{FF2B5EF4-FFF2-40B4-BE49-F238E27FC236}">
                    <a16:creationId xmlns:a16="http://schemas.microsoft.com/office/drawing/2014/main" id="{2EE2876E-B997-4C6A-B1EE-5D4986B0F94F}"/>
                  </a:ext>
                </a:extLst>
              </p14:cNvPr>
              <p14:cNvContentPartPr/>
              <p14:nvPr/>
            </p14:nvContentPartPr>
            <p14:xfrm>
              <a:off x="6285489" y="1968754"/>
              <a:ext cx="129240" cy="194400"/>
            </p14:xfrm>
          </p:contentPart>
        </mc:Choice>
        <mc:Fallback>
          <p:pic>
            <p:nvPicPr>
              <p:cNvPr id="29" name="Ink 28">
                <a:extLst>
                  <a:ext uri="{FF2B5EF4-FFF2-40B4-BE49-F238E27FC236}">
                    <a16:creationId xmlns:a16="http://schemas.microsoft.com/office/drawing/2014/main" id="{2EE2876E-B997-4C6A-B1EE-5D4986B0F94F}"/>
                  </a:ext>
                </a:extLst>
              </p:cNvPr>
              <p:cNvPicPr/>
              <p:nvPr/>
            </p:nvPicPr>
            <p:blipFill>
              <a:blip r:embed="rId19"/>
              <a:stretch>
                <a:fillRect/>
              </a:stretch>
            </p:blipFill>
            <p:spPr>
              <a:xfrm>
                <a:off x="6276489" y="1959754"/>
                <a:ext cx="14688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8" name="Ink 37">
                <a:extLst>
                  <a:ext uri="{FF2B5EF4-FFF2-40B4-BE49-F238E27FC236}">
                    <a16:creationId xmlns:a16="http://schemas.microsoft.com/office/drawing/2014/main" id="{8AD1EF96-A85E-4984-8C33-C98EB1651A72}"/>
                  </a:ext>
                </a:extLst>
              </p14:cNvPr>
              <p14:cNvContentPartPr/>
              <p14:nvPr/>
            </p14:nvContentPartPr>
            <p14:xfrm>
              <a:off x="6344889" y="2272954"/>
              <a:ext cx="603360" cy="184320"/>
            </p14:xfrm>
          </p:contentPart>
        </mc:Choice>
        <mc:Fallback>
          <p:pic>
            <p:nvPicPr>
              <p:cNvPr id="38" name="Ink 37">
                <a:extLst>
                  <a:ext uri="{FF2B5EF4-FFF2-40B4-BE49-F238E27FC236}">
                    <a16:creationId xmlns:a16="http://schemas.microsoft.com/office/drawing/2014/main" id="{8AD1EF96-A85E-4984-8C33-C98EB1651A72}"/>
                  </a:ext>
                </a:extLst>
              </p:cNvPr>
              <p:cNvPicPr/>
              <p:nvPr/>
            </p:nvPicPr>
            <p:blipFill>
              <a:blip r:embed="rId21"/>
              <a:stretch>
                <a:fillRect/>
              </a:stretch>
            </p:blipFill>
            <p:spPr>
              <a:xfrm>
                <a:off x="6336244" y="2264314"/>
                <a:ext cx="621011"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9" name="Ink 38">
                <a:extLst>
                  <a:ext uri="{FF2B5EF4-FFF2-40B4-BE49-F238E27FC236}">
                    <a16:creationId xmlns:a16="http://schemas.microsoft.com/office/drawing/2014/main" id="{35AEB8E2-E904-4ADD-B3C5-5841D9791E55}"/>
                  </a:ext>
                </a:extLst>
              </p14:cNvPr>
              <p14:cNvContentPartPr/>
              <p14:nvPr/>
            </p14:nvContentPartPr>
            <p14:xfrm>
              <a:off x="6487809" y="1906474"/>
              <a:ext cx="387360" cy="134640"/>
            </p14:xfrm>
          </p:contentPart>
        </mc:Choice>
        <mc:Fallback>
          <p:pic>
            <p:nvPicPr>
              <p:cNvPr id="39" name="Ink 38">
                <a:extLst>
                  <a:ext uri="{FF2B5EF4-FFF2-40B4-BE49-F238E27FC236}">
                    <a16:creationId xmlns:a16="http://schemas.microsoft.com/office/drawing/2014/main" id="{35AEB8E2-E904-4ADD-B3C5-5841D9791E55}"/>
                  </a:ext>
                </a:extLst>
              </p:cNvPr>
              <p:cNvPicPr/>
              <p:nvPr/>
            </p:nvPicPr>
            <p:blipFill>
              <a:blip r:embed="rId23"/>
              <a:stretch>
                <a:fillRect/>
              </a:stretch>
            </p:blipFill>
            <p:spPr>
              <a:xfrm>
                <a:off x="6478809" y="1897474"/>
                <a:ext cx="40500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0" name="Ink 39">
                <a:extLst>
                  <a:ext uri="{FF2B5EF4-FFF2-40B4-BE49-F238E27FC236}">
                    <a16:creationId xmlns:a16="http://schemas.microsoft.com/office/drawing/2014/main" id="{240530C7-CAB8-4997-A562-3C1C10B7DCFB}"/>
                  </a:ext>
                </a:extLst>
              </p14:cNvPr>
              <p14:cNvContentPartPr/>
              <p14:nvPr/>
            </p14:nvContentPartPr>
            <p14:xfrm>
              <a:off x="5110809" y="2299234"/>
              <a:ext cx="758880" cy="210960"/>
            </p14:xfrm>
          </p:contentPart>
        </mc:Choice>
        <mc:Fallback>
          <p:pic>
            <p:nvPicPr>
              <p:cNvPr id="40" name="Ink 39">
                <a:extLst>
                  <a:ext uri="{FF2B5EF4-FFF2-40B4-BE49-F238E27FC236}">
                    <a16:creationId xmlns:a16="http://schemas.microsoft.com/office/drawing/2014/main" id="{240530C7-CAB8-4997-A562-3C1C10B7DCFB}"/>
                  </a:ext>
                </a:extLst>
              </p:cNvPr>
              <p:cNvPicPr/>
              <p:nvPr/>
            </p:nvPicPr>
            <p:blipFill>
              <a:blip r:embed="rId25"/>
              <a:stretch>
                <a:fillRect/>
              </a:stretch>
            </p:blipFill>
            <p:spPr>
              <a:xfrm>
                <a:off x="5101809" y="2290579"/>
                <a:ext cx="776520" cy="22863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1" name="Ink 40">
                <a:extLst>
                  <a:ext uri="{FF2B5EF4-FFF2-40B4-BE49-F238E27FC236}">
                    <a16:creationId xmlns:a16="http://schemas.microsoft.com/office/drawing/2014/main" id="{C2A02DDE-4822-40D7-A973-B6BEC5F31F51}"/>
                  </a:ext>
                </a:extLst>
              </p14:cNvPr>
              <p14:cNvContentPartPr/>
              <p14:nvPr/>
            </p14:nvContentPartPr>
            <p14:xfrm>
              <a:off x="5252289" y="1925914"/>
              <a:ext cx="511200" cy="120600"/>
            </p14:xfrm>
          </p:contentPart>
        </mc:Choice>
        <mc:Fallback>
          <p:pic>
            <p:nvPicPr>
              <p:cNvPr id="41" name="Ink 40">
                <a:extLst>
                  <a:ext uri="{FF2B5EF4-FFF2-40B4-BE49-F238E27FC236}">
                    <a16:creationId xmlns:a16="http://schemas.microsoft.com/office/drawing/2014/main" id="{C2A02DDE-4822-40D7-A973-B6BEC5F31F51}"/>
                  </a:ext>
                </a:extLst>
              </p:cNvPr>
              <p:cNvPicPr/>
              <p:nvPr/>
            </p:nvPicPr>
            <p:blipFill>
              <a:blip r:embed="rId27"/>
              <a:stretch>
                <a:fillRect/>
              </a:stretch>
            </p:blipFill>
            <p:spPr>
              <a:xfrm>
                <a:off x="5243643" y="1916914"/>
                <a:ext cx="528852"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2" name="Ink 41">
                <a:extLst>
                  <a:ext uri="{FF2B5EF4-FFF2-40B4-BE49-F238E27FC236}">
                    <a16:creationId xmlns:a16="http://schemas.microsoft.com/office/drawing/2014/main" id="{DC0743FF-75AE-48CF-A9B4-A129D51F7560}"/>
                  </a:ext>
                </a:extLst>
              </p14:cNvPr>
              <p14:cNvContentPartPr/>
              <p14:nvPr/>
            </p14:nvContentPartPr>
            <p14:xfrm>
              <a:off x="3941889" y="2053354"/>
              <a:ext cx="349920" cy="337320"/>
            </p14:xfrm>
          </p:contentPart>
        </mc:Choice>
        <mc:Fallback>
          <p:pic>
            <p:nvPicPr>
              <p:cNvPr id="42" name="Ink 41">
                <a:extLst>
                  <a:ext uri="{FF2B5EF4-FFF2-40B4-BE49-F238E27FC236}">
                    <a16:creationId xmlns:a16="http://schemas.microsoft.com/office/drawing/2014/main" id="{DC0743FF-75AE-48CF-A9B4-A129D51F7560}"/>
                  </a:ext>
                </a:extLst>
              </p:cNvPr>
              <p:cNvPicPr/>
              <p:nvPr/>
            </p:nvPicPr>
            <p:blipFill>
              <a:blip r:embed="rId29"/>
              <a:stretch>
                <a:fillRect/>
              </a:stretch>
            </p:blipFill>
            <p:spPr>
              <a:xfrm>
                <a:off x="3933249" y="2044354"/>
                <a:ext cx="367560" cy="3549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50" name="Ink 49">
                <a:extLst>
                  <a:ext uri="{FF2B5EF4-FFF2-40B4-BE49-F238E27FC236}">
                    <a16:creationId xmlns:a16="http://schemas.microsoft.com/office/drawing/2014/main" id="{474E8B1D-D4EE-494F-912D-D896CD2754F0}"/>
                  </a:ext>
                </a:extLst>
              </p14:cNvPr>
              <p14:cNvContentPartPr/>
              <p14:nvPr/>
            </p14:nvContentPartPr>
            <p14:xfrm>
              <a:off x="8005569" y="1866874"/>
              <a:ext cx="101880" cy="78480"/>
            </p14:xfrm>
          </p:contentPart>
        </mc:Choice>
        <mc:Fallback>
          <p:pic>
            <p:nvPicPr>
              <p:cNvPr id="50" name="Ink 49">
                <a:extLst>
                  <a:ext uri="{FF2B5EF4-FFF2-40B4-BE49-F238E27FC236}">
                    <a16:creationId xmlns:a16="http://schemas.microsoft.com/office/drawing/2014/main" id="{474E8B1D-D4EE-494F-912D-D896CD2754F0}"/>
                  </a:ext>
                </a:extLst>
              </p:cNvPr>
              <p:cNvPicPr/>
              <p:nvPr/>
            </p:nvPicPr>
            <p:blipFill>
              <a:blip r:embed="rId31"/>
              <a:stretch>
                <a:fillRect/>
              </a:stretch>
            </p:blipFill>
            <p:spPr>
              <a:xfrm>
                <a:off x="7996929" y="1857874"/>
                <a:ext cx="11952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1" name="Ink 50">
                <a:extLst>
                  <a:ext uri="{FF2B5EF4-FFF2-40B4-BE49-F238E27FC236}">
                    <a16:creationId xmlns:a16="http://schemas.microsoft.com/office/drawing/2014/main" id="{DF0B728D-1BB7-484F-8EE9-622472544FA2}"/>
                  </a:ext>
                </a:extLst>
              </p14:cNvPr>
              <p14:cNvContentPartPr/>
              <p14:nvPr/>
            </p14:nvContentPartPr>
            <p14:xfrm>
              <a:off x="7274769" y="2261794"/>
              <a:ext cx="25200" cy="64440"/>
            </p14:xfrm>
          </p:contentPart>
        </mc:Choice>
        <mc:Fallback>
          <p:pic>
            <p:nvPicPr>
              <p:cNvPr id="51" name="Ink 50">
                <a:extLst>
                  <a:ext uri="{FF2B5EF4-FFF2-40B4-BE49-F238E27FC236}">
                    <a16:creationId xmlns:a16="http://schemas.microsoft.com/office/drawing/2014/main" id="{DF0B728D-1BB7-484F-8EE9-622472544FA2}"/>
                  </a:ext>
                </a:extLst>
              </p:cNvPr>
              <p:cNvPicPr/>
              <p:nvPr/>
            </p:nvPicPr>
            <p:blipFill>
              <a:blip r:embed="rId33"/>
              <a:stretch>
                <a:fillRect/>
              </a:stretch>
            </p:blipFill>
            <p:spPr>
              <a:xfrm>
                <a:off x="7266129" y="2252794"/>
                <a:ext cx="4284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2" name="Ink 51">
                <a:extLst>
                  <a:ext uri="{FF2B5EF4-FFF2-40B4-BE49-F238E27FC236}">
                    <a16:creationId xmlns:a16="http://schemas.microsoft.com/office/drawing/2014/main" id="{8DE253E3-C3F4-4C93-BB15-7BB01B34B283}"/>
                  </a:ext>
                </a:extLst>
              </p14:cNvPr>
              <p14:cNvContentPartPr/>
              <p14:nvPr/>
            </p14:nvContentPartPr>
            <p14:xfrm>
              <a:off x="7422729" y="2374834"/>
              <a:ext cx="4320" cy="13680"/>
            </p14:xfrm>
          </p:contentPart>
        </mc:Choice>
        <mc:Fallback>
          <p:pic>
            <p:nvPicPr>
              <p:cNvPr id="52" name="Ink 51">
                <a:extLst>
                  <a:ext uri="{FF2B5EF4-FFF2-40B4-BE49-F238E27FC236}">
                    <a16:creationId xmlns:a16="http://schemas.microsoft.com/office/drawing/2014/main" id="{8DE253E3-C3F4-4C93-BB15-7BB01B34B283}"/>
                  </a:ext>
                </a:extLst>
              </p:cNvPr>
              <p:cNvPicPr/>
              <p:nvPr/>
            </p:nvPicPr>
            <p:blipFill>
              <a:blip r:embed="rId35"/>
              <a:stretch>
                <a:fillRect/>
              </a:stretch>
            </p:blipFill>
            <p:spPr>
              <a:xfrm>
                <a:off x="7414089" y="2365834"/>
                <a:ext cx="2196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55" name="Ink 54">
                <a:extLst>
                  <a:ext uri="{FF2B5EF4-FFF2-40B4-BE49-F238E27FC236}">
                    <a16:creationId xmlns:a16="http://schemas.microsoft.com/office/drawing/2014/main" id="{63C58740-E4CF-4C64-B985-E7DDE2F5BD11}"/>
                  </a:ext>
                </a:extLst>
              </p14:cNvPr>
              <p14:cNvContentPartPr/>
              <p14:nvPr/>
            </p14:nvContentPartPr>
            <p14:xfrm>
              <a:off x="7665729" y="2250994"/>
              <a:ext cx="34560" cy="31680"/>
            </p14:xfrm>
          </p:contentPart>
        </mc:Choice>
        <mc:Fallback>
          <p:pic>
            <p:nvPicPr>
              <p:cNvPr id="55" name="Ink 54">
                <a:extLst>
                  <a:ext uri="{FF2B5EF4-FFF2-40B4-BE49-F238E27FC236}">
                    <a16:creationId xmlns:a16="http://schemas.microsoft.com/office/drawing/2014/main" id="{63C58740-E4CF-4C64-B985-E7DDE2F5BD11}"/>
                  </a:ext>
                </a:extLst>
              </p:cNvPr>
              <p:cNvPicPr/>
              <p:nvPr/>
            </p:nvPicPr>
            <p:blipFill>
              <a:blip r:embed="rId37"/>
              <a:stretch>
                <a:fillRect/>
              </a:stretch>
            </p:blipFill>
            <p:spPr>
              <a:xfrm>
                <a:off x="7657089" y="2241994"/>
                <a:ext cx="5220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6" name="Ink 55">
                <a:extLst>
                  <a:ext uri="{FF2B5EF4-FFF2-40B4-BE49-F238E27FC236}">
                    <a16:creationId xmlns:a16="http://schemas.microsoft.com/office/drawing/2014/main" id="{052771E9-800B-41CA-B175-0903AEBF1600}"/>
                  </a:ext>
                </a:extLst>
              </p14:cNvPr>
              <p14:cNvContentPartPr/>
              <p14:nvPr/>
            </p14:nvContentPartPr>
            <p14:xfrm>
              <a:off x="8190969" y="2356474"/>
              <a:ext cx="37080" cy="81000"/>
            </p14:xfrm>
          </p:contentPart>
        </mc:Choice>
        <mc:Fallback>
          <p:pic>
            <p:nvPicPr>
              <p:cNvPr id="56" name="Ink 55">
                <a:extLst>
                  <a:ext uri="{FF2B5EF4-FFF2-40B4-BE49-F238E27FC236}">
                    <a16:creationId xmlns:a16="http://schemas.microsoft.com/office/drawing/2014/main" id="{052771E9-800B-41CA-B175-0903AEBF1600}"/>
                  </a:ext>
                </a:extLst>
              </p:cNvPr>
              <p:cNvPicPr/>
              <p:nvPr/>
            </p:nvPicPr>
            <p:blipFill>
              <a:blip r:embed="rId39"/>
              <a:stretch>
                <a:fillRect/>
              </a:stretch>
            </p:blipFill>
            <p:spPr>
              <a:xfrm>
                <a:off x="8181969" y="2347834"/>
                <a:ext cx="5472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7" name="Ink 56">
                <a:extLst>
                  <a:ext uri="{FF2B5EF4-FFF2-40B4-BE49-F238E27FC236}">
                    <a16:creationId xmlns:a16="http://schemas.microsoft.com/office/drawing/2014/main" id="{2CCF163A-B576-47AE-B380-37D74E22EA34}"/>
                  </a:ext>
                </a:extLst>
              </p14:cNvPr>
              <p14:cNvContentPartPr/>
              <p14:nvPr/>
            </p14:nvContentPartPr>
            <p14:xfrm>
              <a:off x="8412009" y="2285554"/>
              <a:ext cx="27720" cy="15120"/>
            </p14:xfrm>
          </p:contentPart>
        </mc:Choice>
        <mc:Fallback>
          <p:pic>
            <p:nvPicPr>
              <p:cNvPr id="57" name="Ink 56">
                <a:extLst>
                  <a:ext uri="{FF2B5EF4-FFF2-40B4-BE49-F238E27FC236}">
                    <a16:creationId xmlns:a16="http://schemas.microsoft.com/office/drawing/2014/main" id="{2CCF163A-B576-47AE-B380-37D74E22EA34}"/>
                  </a:ext>
                </a:extLst>
              </p:cNvPr>
              <p:cNvPicPr/>
              <p:nvPr/>
            </p:nvPicPr>
            <p:blipFill>
              <a:blip r:embed="rId41"/>
              <a:stretch>
                <a:fillRect/>
              </a:stretch>
            </p:blipFill>
            <p:spPr>
              <a:xfrm>
                <a:off x="8403009" y="2276914"/>
                <a:ext cx="4536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8" name="Ink 57">
                <a:extLst>
                  <a:ext uri="{FF2B5EF4-FFF2-40B4-BE49-F238E27FC236}">
                    <a16:creationId xmlns:a16="http://schemas.microsoft.com/office/drawing/2014/main" id="{A617E157-86EA-49AE-995D-355E233086C2}"/>
                  </a:ext>
                </a:extLst>
              </p14:cNvPr>
              <p14:cNvContentPartPr/>
              <p14:nvPr/>
            </p14:nvContentPartPr>
            <p14:xfrm>
              <a:off x="8496609" y="2295634"/>
              <a:ext cx="7200" cy="4320"/>
            </p14:xfrm>
          </p:contentPart>
        </mc:Choice>
        <mc:Fallback>
          <p:pic>
            <p:nvPicPr>
              <p:cNvPr id="58" name="Ink 57">
                <a:extLst>
                  <a:ext uri="{FF2B5EF4-FFF2-40B4-BE49-F238E27FC236}">
                    <a16:creationId xmlns:a16="http://schemas.microsoft.com/office/drawing/2014/main" id="{A617E157-86EA-49AE-995D-355E233086C2}"/>
                  </a:ext>
                </a:extLst>
              </p:cNvPr>
              <p:cNvPicPr/>
              <p:nvPr/>
            </p:nvPicPr>
            <p:blipFill>
              <a:blip r:embed="rId43"/>
              <a:stretch>
                <a:fillRect/>
              </a:stretch>
            </p:blipFill>
            <p:spPr>
              <a:xfrm>
                <a:off x="8487609" y="2286634"/>
                <a:ext cx="24840" cy="219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9" name="Ink 58">
                <a:extLst>
                  <a:ext uri="{FF2B5EF4-FFF2-40B4-BE49-F238E27FC236}">
                    <a16:creationId xmlns:a16="http://schemas.microsoft.com/office/drawing/2014/main" id="{351A09F8-9387-4745-B9EE-6E30FB44263F}"/>
                  </a:ext>
                </a:extLst>
              </p14:cNvPr>
              <p14:cNvContentPartPr/>
              <p14:nvPr/>
            </p14:nvContentPartPr>
            <p14:xfrm>
              <a:off x="8568249" y="2294914"/>
              <a:ext cx="21240" cy="7560"/>
            </p14:xfrm>
          </p:contentPart>
        </mc:Choice>
        <mc:Fallback>
          <p:pic>
            <p:nvPicPr>
              <p:cNvPr id="59" name="Ink 58">
                <a:extLst>
                  <a:ext uri="{FF2B5EF4-FFF2-40B4-BE49-F238E27FC236}">
                    <a16:creationId xmlns:a16="http://schemas.microsoft.com/office/drawing/2014/main" id="{351A09F8-9387-4745-B9EE-6E30FB44263F}"/>
                  </a:ext>
                </a:extLst>
              </p:cNvPr>
              <p:cNvPicPr/>
              <p:nvPr/>
            </p:nvPicPr>
            <p:blipFill>
              <a:blip r:embed="rId45"/>
              <a:stretch>
                <a:fillRect/>
              </a:stretch>
            </p:blipFill>
            <p:spPr>
              <a:xfrm>
                <a:off x="8559609" y="2286274"/>
                <a:ext cx="3888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60" name="Ink 59">
                <a:extLst>
                  <a:ext uri="{FF2B5EF4-FFF2-40B4-BE49-F238E27FC236}">
                    <a16:creationId xmlns:a16="http://schemas.microsoft.com/office/drawing/2014/main" id="{D226489B-D468-48F5-BCF0-D02A251A5F6A}"/>
                  </a:ext>
                </a:extLst>
              </p14:cNvPr>
              <p14:cNvContentPartPr/>
              <p14:nvPr/>
            </p14:nvContentPartPr>
            <p14:xfrm>
              <a:off x="8721969" y="1879474"/>
              <a:ext cx="132480" cy="535680"/>
            </p14:xfrm>
          </p:contentPart>
        </mc:Choice>
        <mc:Fallback>
          <p:pic>
            <p:nvPicPr>
              <p:cNvPr id="60" name="Ink 59">
                <a:extLst>
                  <a:ext uri="{FF2B5EF4-FFF2-40B4-BE49-F238E27FC236}">
                    <a16:creationId xmlns:a16="http://schemas.microsoft.com/office/drawing/2014/main" id="{D226489B-D468-48F5-BCF0-D02A251A5F6A}"/>
                  </a:ext>
                </a:extLst>
              </p:cNvPr>
              <p:cNvPicPr/>
              <p:nvPr/>
            </p:nvPicPr>
            <p:blipFill>
              <a:blip r:embed="rId47"/>
              <a:stretch>
                <a:fillRect/>
              </a:stretch>
            </p:blipFill>
            <p:spPr>
              <a:xfrm>
                <a:off x="8712969" y="1870474"/>
                <a:ext cx="150120" cy="5533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61" name="Ink 60">
                <a:extLst>
                  <a:ext uri="{FF2B5EF4-FFF2-40B4-BE49-F238E27FC236}">
                    <a16:creationId xmlns:a16="http://schemas.microsoft.com/office/drawing/2014/main" id="{C4D94E70-8608-4DD3-A7B4-BAA1B87ABE66}"/>
                  </a:ext>
                </a:extLst>
              </p14:cNvPr>
              <p14:cNvContentPartPr/>
              <p14:nvPr/>
            </p14:nvContentPartPr>
            <p14:xfrm>
              <a:off x="7512369" y="2375554"/>
              <a:ext cx="58320" cy="7920"/>
            </p14:xfrm>
          </p:contentPart>
        </mc:Choice>
        <mc:Fallback>
          <p:pic>
            <p:nvPicPr>
              <p:cNvPr id="61" name="Ink 60">
                <a:extLst>
                  <a:ext uri="{FF2B5EF4-FFF2-40B4-BE49-F238E27FC236}">
                    <a16:creationId xmlns:a16="http://schemas.microsoft.com/office/drawing/2014/main" id="{C4D94E70-8608-4DD3-A7B4-BAA1B87ABE66}"/>
                  </a:ext>
                </a:extLst>
              </p:cNvPr>
              <p:cNvPicPr/>
              <p:nvPr/>
            </p:nvPicPr>
            <p:blipFill>
              <a:blip r:embed="rId49"/>
              <a:stretch>
                <a:fillRect/>
              </a:stretch>
            </p:blipFill>
            <p:spPr>
              <a:xfrm>
                <a:off x="7503782" y="2366503"/>
                <a:ext cx="75852" cy="264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62" name="Ink 61">
                <a:extLst>
                  <a:ext uri="{FF2B5EF4-FFF2-40B4-BE49-F238E27FC236}">
                    <a16:creationId xmlns:a16="http://schemas.microsoft.com/office/drawing/2014/main" id="{CEDEC325-2513-47B3-9F02-7F1C24015BD1}"/>
                  </a:ext>
                </a:extLst>
              </p14:cNvPr>
              <p14:cNvContentPartPr/>
              <p14:nvPr/>
            </p14:nvContentPartPr>
            <p14:xfrm>
              <a:off x="7149129" y="1776154"/>
              <a:ext cx="797400" cy="254520"/>
            </p14:xfrm>
          </p:contentPart>
        </mc:Choice>
        <mc:Fallback>
          <p:pic>
            <p:nvPicPr>
              <p:cNvPr id="62" name="Ink 61">
                <a:extLst>
                  <a:ext uri="{FF2B5EF4-FFF2-40B4-BE49-F238E27FC236}">
                    <a16:creationId xmlns:a16="http://schemas.microsoft.com/office/drawing/2014/main" id="{CEDEC325-2513-47B3-9F02-7F1C24015BD1}"/>
                  </a:ext>
                </a:extLst>
              </p:cNvPr>
              <p:cNvPicPr/>
              <p:nvPr/>
            </p:nvPicPr>
            <p:blipFill>
              <a:blip r:embed="rId51"/>
              <a:stretch>
                <a:fillRect/>
              </a:stretch>
            </p:blipFill>
            <p:spPr>
              <a:xfrm>
                <a:off x="7140133" y="1767514"/>
                <a:ext cx="815032"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63" name="Ink 62">
                <a:extLst>
                  <a:ext uri="{FF2B5EF4-FFF2-40B4-BE49-F238E27FC236}">
                    <a16:creationId xmlns:a16="http://schemas.microsoft.com/office/drawing/2014/main" id="{5F0B0FE3-AB1F-4609-B4BA-4C866F02CA1A}"/>
                  </a:ext>
                </a:extLst>
              </p14:cNvPr>
              <p14:cNvContentPartPr/>
              <p14:nvPr/>
            </p14:nvContentPartPr>
            <p14:xfrm>
              <a:off x="4614009" y="3652834"/>
              <a:ext cx="21240" cy="14040"/>
            </p14:xfrm>
          </p:contentPart>
        </mc:Choice>
        <mc:Fallback>
          <p:pic>
            <p:nvPicPr>
              <p:cNvPr id="63" name="Ink 62">
                <a:extLst>
                  <a:ext uri="{FF2B5EF4-FFF2-40B4-BE49-F238E27FC236}">
                    <a16:creationId xmlns:a16="http://schemas.microsoft.com/office/drawing/2014/main" id="{5F0B0FE3-AB1F-4609-B4BA-4C866F02CA1A}"/>
                  </a:ext>
                </a:extLst>
              </p:cNvPr>
              <p:cNvPicPr/>
              <p:nvPr/>
            </p:nvPicPr>
            <p:blipFill>
              <a:blip r:embed="rId53"/>
              <a:stretch>
                <a:fillRect/>
              </a:stretch>
            </p:blipFill>
            <p:spPr>
              <a:xfrm>
                <a:off x="4605009" y="3644194"/>
                <a:ext cx="3888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64" name="Ink 63">
                <a:extLst>
                  <a:ext uri="{FF2B5EF4-FFF2-40B4-BE49-F238E27FC236}">
                    <a16:creationId xmlns:a16="http://schemas.microsoft.com/office/drawing/2014/main" id="{B984D92A-AB69-43FF-BA8E-48B71B6D16B8}"/>
                  </a:ext>
                </a:extLst>
              </p14:cNvPr>
              <p14:cNvContentPartPr/>
              <p14:nvPr/>
            </p14:nvContentPartPr>
            <p14:xfrm>
              <a:off x="4608969" y="3536554"/>
              <a:ext cx="10800" cy="23760"/>
            </p14:xfrm>
          </p:contentPart>
        </mc:Choice>
        <mc:Fallback>
          <p:pic>
            <p:nvPicPr>
              <p:cNvPr id="64" name="Ink 63">
                <a:extLst>
                  <a:ext uri="{FF2B5EF4-FFF2-40B4-BE49-F238E27FC236}">
                    <a16:creationId xmlns:a16="http://schemas.microsoft.com/office/drawing/2014/main" id="{B984D92A-AB69-43FF-BA8E-48B71B6D16B8}"/>
                  </a:ext>
                </a:extLst>
              </p:cNvPr>
              <p:cNvPicPr/>
              <p:nvPr/>
            </p:nvPicPr>
            <p:blipFill>
              <a:blip r:embed="rId55"/>
              <a:stretch>
                <a:fillRect/>
              </a:stretch>
            </p:blipFill>
            <p:spPr>
              <a:xfrm>
                <a:off x="4600329" y="3527914"/>
                <a:ext cx="2844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68" name="Ink 67">
                <a:extLst>
                  <a:ext uri="{FF2B5EF4-FFF2-40B4-BE49-F238E27FC236}">
                    <a16:creationId xmlns:a16="http://schemas.microsoft.com/office/drawing/2014/main" id="{BCF9F008-B148-46A4-894E-AB0450C6BAF8}"/>
                  </a:ext>
                </a:extLst>
              </p14:cNvPr>
              <p14:cNvContentPartPr/>
              <p14:nvPr/>
            </p14:nvContentPartPr>
            <p14:xfrm>
              <a:off x="4798689" y="3412714"/>
              <a:ext cx="149040" cy="74880"/>
            </p14:xfrm>
          </p:contentPart>
        </mc:Choice>
        <mc:Fallback>
          <p:pic>
            <p:nvPicPr>
              <p:cNvPr id="68" name="Ink 67">
                <a:extLst>
                  <a:ext uri="{FF2B5EF4-FFF2-40B4-BE49-F238E27FC236}">
                    <a16:creationId xmlns:a16="http://schemas.microsoft.com/office/drawing/2014/main" id="{BCF9F008-B148-46A4-894E-AB0450C6BAF8}"/>
                  </a:ext>
                </a:extLst>
              </p:cNvPr>
              <p:cNvPicPr/>
              <p:nvPr/>
            </p:nvPicPr>
            <p:blipFill>
              <a:blip r:embed="rId57"/>
              <a:stretch>
                <a:fillRect/>
              </a:stretch>
            </p:blipFill>
            <p:spPr>
              <a:xfrm>
                <a:off x="4790049" y="3404074"/>
                <a:ext cx="16668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74" name="Ink 73">
                <a:extLst>
                  <a:ext uri="{FF2B5EF4-FFF2-40B4-BE49-F238E27FC236}">
                    <a16:creationId xmlns:a16="http://schemas.microsoft.com/office/drawing/2014/main" id="{0DE09BC4-7E3E-4108-9932-0DE7E41B9469}"/>
                  </a:ext>
                </a:extLst>
              </p14:cNvPr>
              <p14:cNvContentPartPr/>
              <p14:nvPr/>
            </p14:nvContentPartPr>
            <p14:xfrm>
              <a:off x="5306649" y="3544114"/>
              <a:ext cx="88920" cy="65880"/>
            </p14:xfrm>
          </p:contentPart>
        </mc:Choice>
        <mc:Fallback>
          <p:pic>
            <p:nvPicPr>
              <p:cNvPr id="74" name="Ink 73">
                <a:extLst>
                  <a:ext uri="{FF2B5EF4-FFF2-40B4-BE49-F238E27FC236}">
                    <a16:creationId xmlns:a16="http://schemas.microsoft.com/office/drawing/2014/main" id="{0DE09BC4-7E3E-4108-9932-0DE7E41B9469}"/>
                  </a:ext>
                </a:extLst>
              </p:cNvPr>
              <p:cNvPicPr/>
              <p:nvPr/>
            </p:nvPicPr>
            <p:blipFill>
              <a:blip r:embed="rId59"/>
              <a:stretch>
                <a:fillRect/>
              </a:stretch>
            </p:blipFill>
            <p:spPr>
              <a:xfrm>
                <a:off x="5298009" y="3535114"/>
                <a:ext cx="10656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75" name="Ink 74">
                <a:extLst>
                  <a:ext uri="{FF2B5EF4-FFF2-40B4-BE49-F238E27FC236}">
                    <a16:creationId xmlns:a16="http://schemas.microsoft.com/office/drawing/2014/main" id="{F7414585-AB09-44FF-88B5-CF25FB643797}"/>
                  </a:ext>
                </a:extLst>
              </p14:cNvPr>
              <p14:cNvContentPartPr/>
              <p14:nvPr/>
            </p14:nvContentPartPr>
            <p14:xfrm>
              <a:off x="4844049" y="3522154"/>
              <a:ext cx="293760" cy="172080"/>
            </p14:xfrm>
          </p:contentPart>
        </mc:Choice>
        <mc:Fallback>
          <p:pic>
            <p:nvPicPr>
              <p:cNvPr id="75" name="Ink 74">
                <a:extLst>
                  <a:ext uri="{FF2B5EF4-FFF2-40B4-BE49-F238E27FC236}">
                    <a16:creationId xmlns:a16="http://schemas.microsoft.com/office/drawing/2014/main" id="{F7414585-AB09-44FF-88B5-CF25FB643797}"/>
                  </a:ext>
                </a:extLst>
              </p:cNvPr>
              <p:cNvPicPr/>
              <p:nvPr/>
            </p:nvPicPr>
            <p:blipFill>
              <a:blip r:embed="rId61"/>
              <a:stretch>
                <a:fillRect/>
              </a:stretch>
            </p:blipFill>
            <p:spPr>
              <a:xfrm>
                <a:off x="4835409" y="3513173"/>
                <a:ext cx="311400" cy="189683"/>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78" name="Ink 77">
                <a:extLst>
                  <a:ext uri="{FF2B5EF4-FFF2-40B4-BE49-F238E27FC236}">
                    <a16:creationId xmlns:a16="http://schemas.microsoft.com/office/drawing/2014/main" id="{F181CA75-D9A8-4866-A8A3-A67F0AD3F426}"/>
                  </a:ext>
                </a:extLst>
              </p14:cNvPr>
              <p14:cNvContentPartPr/>
              <p14:nvPr/>
            </p14:nvContentPartPr>
            <p14:xfrm>
              <a:off x="5543169" y="3497314"/>
              <a:ext cx="338760" cy="184320"/>
            </p14:xfrm>
          </p:contentPart>
        </mc:Choice>
        <mc:Fallback>
          <p:pic>
            <p:nvPicPr>
              <p:cNvPr id="78" name="Ink 77">
                <a:extLst>
                  <a:ext uri="{FF2B5EF4-FFF2-40B4-BE49-F238E27FC236}">
                    <a16:creationId xmlns:a16="http://schemas.microsoft.com/office/drawing/2014/main" id="{F181CA75-D9A8-4866-A8A3-A67F0AD3F426}"/>
                  </a:ext>
                </a:extLst>
              </p:cNvPr>
              <p:cNvPicPr/>
              <p:nvPr/>
            </p:nvPicPr>
            <p:blipFill>
              <a:blip r:embed="rId63"/>
              <a:stretch>
                <a:fillRect/>
              </a:stretch>
            </p:blipFill>
            <p:spPr>
              <a:xfrm>
                <a:off x="5534529" y="3488657"/>
                <a:ext cx="356400" cy="201995"/>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79" name="Ink 78">
                <a:extLst>
                  <a:ext uri="{FF2B5EF4-FFF2-40B4-BE49-F238E27FC236}">
                    <a16:creationId xmlns:a16="http://schemas.microsoft.com/office/drawing/2014/main" id="{88849571-BB2E-400A-A6D1-004131192558}"/>
                  </a:ext>
                </a:extLst>
              </p14:cNvPr>
              <p14:cNvContentPartPr/>
              <p14:nvPr/>
            </p14:nvContentPartPr>
            <p14:xfrm>
              <a:off x="5983809" y="3429274"/>
              <a:ext cx="114120" cy="213120"/>
            </p14:xfrm>
          </p:contentPart>
        </mc:Choice>
        <mc:Fallback>
          <p:pic>
            <p:nvPicPr>
              <p:cNvPr id="79" name="Ink 78">
                <a:extLst>
                  <a:ext uri="{FF2B5EF4-FFF2-40B4-BE49-F238E27FC236}">
                    <a16:creationId xmlns:a16="http://schemas.microsoft.com/office/drawing/2014/main" id="{88849571-BB2E-400A-A6D1-004131192558}"/>
                  </a:ext>
                </a:extLst>
              </p:cNvPr>
              <p:cNvPicPr/>
              <p:nvPr/>
            </p:nvPicPr>
            <p:blipFill>
              <a:blip r:embed="rId65"/>
              <a:stretch>
                <a:fillRect/>
              </a:stretch>
            </p:blipFill>
            <p:spPr>
              <a:xfrm>
                <a:off x="5974809" y="3420274"/>
                <a:ext cx="13176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83" name="Ink 82">
                <a:extLst>
                  <a:ext uri="{FF2B5EF4-FFF2-40B4-BE49-F238E27FC236}">
                    <a16:creationId xmlns:a16="http://schemas.microsoft.com/office/drawing/2014/main" id="{18089400-DFBE-421A-A69F-72195659AE40}"/>
                  </a:ext>
                </a:extLst>
              </p14:cNvPr>
              <p14:cNvContentPartPr/>
              <p14:nvPr/>
            </p14:nvContentPartPr>
            <p14:xfrm>
              <a:off x="6154089" y="3415954"/>
              <a:ext cx="339120" cy="239040"/>
            </p14:xfrm>
          </p:contentPart>
        </mc:Choice>
        <mc:Fallback>
          <p:pic>
            <p:nvPicPr>
              <p:cNvPr id="83" name="Ink 82">
                <a:extLst>
                  <a:ext uri="{FF2B5EF4-FFF2-40B4-BE49-F238E27FC236}">
                    <a16:creationId xmlns:a16="http://schemas.microsoft.com/office/drawing/2014/main" id="{18089400-DFBE-421A-A69F-72195659AE40}"/>
                  </a:ext>
                </a:extLst>
              </p:cNvPr>
              <p:cNvPicPr/>
              <p:nvPr/>
            </p:nvPicPr>
            <p:blipFill>
              <a:blip r:embed="rId67"/>
              <a:stretch>
                <a:fillRect/>
              </a:stretch>
            </p:blipFill>
            <p:spPr>
              <a:xfrm>
                <a:off x="6145449" y="3406954"/>
                <a:ext cx="356760" cy="2566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86" name="Ink 85">
                <a:extLst>
                  <a:ext uri="{FF2B5EF4-FFF2-40B4-BE49-F238E27FC236}">
                    <a16:creationId xmlns:a16="http://schemas.microsoft.com/office/drawing/2014/main" id="{48BFBDA6-D831-47DB-80C4-0E93BA4B4F0D}"/>
                  </a:ext>
                </a:extLst>
              </p14:cNvPr>
              <p14:cNvContentPartPr/>
              <p14:nvPr/>
            </p14:nvContentPartPr>
            <p14:xfrm>
              <a:off x="5766729" y="3282034"/>
              <a:ext cx="146520" cy="135000"/>
            </p14:xfrm>
          </p:contentPart>
        </mc:Choice>
        <mc:Fallback>
          <p:pic>
            <p:nvPicPr>
              <p:cNvPr id="86" name="Ink 85">
                <a:extLst>
                  <a:ext uri="{FF2B5EF4-FFF2-40B4-BE49-F238E27FC236}">
                    <a16:creationId xmlns:a16="http://schemas.microsoft.com/office/drawing/2014/main" id="{48BFBDA6-D831-47DB-80C4-0E93BA4B4F0D}"/>
                  </a:ext>
                </a:extLst>
              </p:cNvPr>
              <p:cNvPicPr/>
              <p:nvPr/>
            </p:nvPicPr>
            <p:blipFill>
              <a:blip r:embed="rId69"/>
              <a:stretch>
                <a:fillRect/>
              </a:stretch>
            </p:blipFill>
            <p:spPr>
              <a:xfrm>
                <a:off x="5757729" y="3273058"/>
                <a:ext cx="164160" cy="152593"/>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87" name="Ink 86">
                <a:extLst>
                  <a:ext uri="{FF2B5EF4-FFF2-40B4-BE49-F238E27FC236}">
                    <a16:creationId xmlns:a16="http://schemas.microsoft.com/office/drawing/2014/main" id="{AFDF6706-1916-4F7A-AC2F-15BC1948CC41}"/>
                  </a:ext>
                </a:extLst>
              </p14:cNvPr>
              <p14:cNvContentPartPr/>
              <p14:nvPr/>
            </p14:nvContentPartPr>
            <p14:xfrm>
              <a:off x="2750289" y="4379314"/>
              <a:ext cx="187920" cy="152640"/>
            </p14:xfrm>
          </p:contentPart>
        </mc:Choice>
        <mc:Fallback>
          <p:pic>
            <p:nvPicPr>
              <p:cNvPr id="87" name="Ink 86">
                <a:extLst>
                  <a:ext uri="{FF2B5EF4-FFF2-40B4-BE49-F238E27FC236}">
                    <a16:creationId xmlns:a16="http://schemas.microsoft.com/office/drawing/2014/main" id="{AFDF6706-1916-4F7A-AC2F-15BC1948CC41}"/>
                  </a:ext>
                </a:extLst>
              </p:cNvPr>
              <p:cNvPicPr/>
              <p:nvPr/>
            </p:nvPicPr>
            <p:blipFill>
              <a:blip r:embed="rId71"/>
              <a:stretch>
                <a:fillRect/>
              </a:stretch>
            </p:blipFill>
            <p:spPr>
              <a:xfrm>
                <a:off x="2741649" y="4370674"/>
                <a:ext cx="20556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88" name="Ink 87">
                <a:extLst>
                  <a:ext uri="{FF2B5EF4-FFF2-40B4-BE49-F238E27FC236}">
                    <a16:creationId xmlns:a16="http://schemas.microsoft.com/office/drawing/2014/main" id="{43B21388-AE95-4928-B78C-C8E0B85A7462}"/>
                  </a:ext>
                </a:extLst>
              </p14:cNvPr>
              <p14:cNvContentPartPr/>
              <p14:nvPr/>
            </p14:nvContentPartPr>
            <p14:xfrm>
              <a:off x="2789889" y="4241434"/>
              <a:ext cx="113760" cy="79920"/>
            </p14:xfrm>
          </p:contentPart>
        </mc:Choice>
        <mc:Fallback>
          <p:pic>
            <p:nvPicPr>
              <p:cNvPr id="88" name="Ink 87">
                <a:extLst>
                  <a:ext uri="{FF2B5EF4-FFF2-40B4-BE49-F238E27FC236}">
                    <a16:creationId xmlns:a16="http://schemas.microsoft.com/office/drawing/2014/main" id="{43B21388-AE95-4928-B78C-C8E0B85A7462}"/>
                  </a:ext>
                </a:extLst>
              </p:cNvPr>
              <p:cNvPicPr/>
              <p:nvPr/>
            </p:nvPicPr>
            <p:blipFill>
              <a:blip r:embed="rId73"/>
              <a:stretch>
                <a:fillRect/>
              </a:stretch>
            </p:blipFill>
            <p:spPr>
              <a:xfrm>
                <a:off x="2781249" y="4232794"/>
                <a:ext cx="13140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89" name="Ink 88">
                <a:extLst>
                  <a:ext uri="{FF2B5EF4-FFF2-40B4-BE49-F238E27FC236}">
                    <a16:creationId xmlns:a16="http://schemas.microsoft.com/office/drawing/2014/main" id="{482AF626-A81F-4BD3-B55A-6C101634AEE7}"/>
                  </a:ext>
                </a:extLst>
              </p14:cNvPr>
              <p14:cNvContentPartPr/>
              <p14:nvPr/>
            </p14:nvContentPartPr>
            <p14:xfrm>
              <a:off x="3045129" y="4399474"/>
              <a:ext cx="78480" cy="13320"/>
            </p14:xfrm>
          </p:contentPart>
        </mc:Choice>
        <mc:Fallback>
          <p:pic>
            <p:nvPicPr>
              <p:cNvPr id="89" name="Ink 88">
                <a:extLst>
                  <a:ext uri="{FF2B5EF4-FFF2-40B4-BE49-F238E27FC236}">
                    <a16:creationId xmlns:a16="http://schemas.microsoft.com/office/drawing/2014/main" id="{482AF626-A81F-4BD3-B55A-6C101634AEE7}"/>
                  </a:ext>
                </a:extLst>
              </p:cNvPr>
              <p:cNvPicPr/>
              <p:nvPr/>
            </p:nvPicPr>
            <p:blipFill>
              <a:blip r:embed="rId75"/>
              <a:stretch>
                <a:fillRect/>
              </a:stretch>
            </p:blipFill>
            <p:spPr>
              <a:xfrm>
                <a:off x="3036489" y="4390474"/>
                <a:ext cx="9612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90" name="Ink 89">
                <a:extLst>
                  <a:ext uri="{FF2B5EF4-FFF2-40B4-BE49-F238E27FC236}">
                    <a16:creationId xmlns:a16="http://schemas.microsoft.com/office/drawing/2014/main" id="{FEA61DBA-6AAC-4E27-8BEA-AE13225D655E}"/>
                  </a:ext>
                </a:extLst>
              </p14:cNvPr>
              <p14:cNvContentPartPr/>
              <p14:nvPr/>
            </p14:nvContentPartPr>
            <p14:xfrm>
              <a:off x="3051969" y="4462114"/>
              <a:ext cx="99360" cy="10440"/>
            </p14:xfrm>
          </p:contentPart>
        </mc:Choice>
        <mc:Fallback>
          <p:pic>
            <p:nvPicPr>
              <p:cNvPr id="90" name="Ink 89">
                <a:extLst>
                  <a:ext uri="{FF2B5EF4-FFF2-40B4-BE49-F238E27FC236}">
                    <a16:creationId xmlns:a16="http://schemas.microsoft.com/office/drawing/2014/main" id="{FEA61DBA-6AAC-4E27-8BEA-AE13225D655E}"/>
                  </a:ext>
                </a:extLst>
              </p:cNvPr>
              <p:cNvPicPr/>
              <p:nvPr/>
            </p:nvPicPr>
            <p:blipFill>
              <a:blip r:embed="rId77"/>
              <a:stretch>
                <a:fillRect/>
              </a:stretch>
            </p:blipFill>
            <p:spPr>
              <a:xfrm>
                <a:off x="3042969" y="4453114"/>
                <a:ext cx="11700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91" name="Ink 90">
                <a:extLst>
                  <a:ext uri="{FF2B5EF4-FFF2-40B4-BE49-F238E27FC236}">
                    <a16:creationId xmlns:a16="http://schemas.microsoft.com/office/drawing/2014/main" id="{5E91715F-CBB3-48EE-B8C6-38A3D4D1AA2D}"/>
                  </a:ext>
                </a:extLst>
              </p14:cNvPr>
              <p14:cNvContentPartPr/>
              <p14:nvPr/>
            </p14:nvContentPartPr>
            <p14:xfrm>
              <a:off x="2953329" y="4571554"/>
              <a:ext cx="100440" cy="129600"/>
            </p14:xfrm>
          </p:contentPart>
        </mc:Choice>
        <mc:Fallback>
          <p:pic>
            <p:nvPicPr>
              <p:cNvPr id="91" name="Ink 90">
                <a:extLst>
                  <a:ext uri="{FF2B5EF4-FFF2-40B4-BE49-F238E27FC236}">
                    <a16:creationId xmlns:a16="http://schemas.microsoft.com/office/drawing/2014/main" id="{5E91715F-CBB3-48EE-B8C6-38A3D4D1AA2D}"/>
                  </a:ext>
                </a:extLst>
              </p:cNvPr>
              <p:cNvPicPr/>
              <p:nvPr/>
            </p:nvPicPr>
            <p:blipFill>
              <a:blip r:embed="rId79"/>
              <a:stretch>
                <a:fillRect/>
              </a:stretch>
            </p:blipFill>
            <p:spPr>
              <a:xfrm>
                <a:off x="2944329" y="4562554"/>
                <a:ext cx="11808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99" name="Ink 98">
                <a:extLst>
                  <a:ext uri="{FF2B5EF4-FFF2-40B4-BE49-F238E27FC236}">
                    <a16:creationId xmlns:a16="http://schemas.microsoft.com/office/drawing/2014/main" id="{ABB3FCFD-5FBC-4835-BB7F-892410195BCE}"/>
                  </a:ext>
                </a:extLst>
              </p14:cNvPr>
              <p14:cNvContentPartPr/>
              <p14:nvPr/>
            </p14:nvContentPartPr>
            <p14:xfrm>
              <a:off x="3678729" y="4463914"/>
              <a:ext cx="205200" cy="118440"/>
            </p14:xfrm>
          </p:contentPart>
        </mc:Choice>
        <mc:Fallback>
          <p:pic>
            <p:nvPicPr>
              <p:cNvPr id="99" name="Ink 98">
                <a:extLst>
                  <a:ext uri="{FF2B5EF4-FFF2-40B4-BE49-F238E27FC236}">
                    <a16:creationId xmlns:a16="http://schemas.microsoft.com/office/drawing/2014/main" id="{ABB3FCFD-5FBC-4835-BB7F-892410195BCE}"/>
                  </a:ext>
                </a:extLst>
              </p:cNvPr>
              <p:cNvPicPr/>
              <p:nvPr/>
            </p:nvPicPr>
            <p:blipFill>
              <a:blip r:embed="rId81"/>
              <a:stretch>
                <a:fillRect/>
              </a:stretch>
            </p:blipFill>
            <p:spPr>
              <a:xfrm>
                <a:off x="3670089" y="4455274"/>
                <a:ext cx="22284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00" name="Ink 99">
                <a:extLst>
                  <a:ext uri="{FF2B5EF4-FFF2-40B4-BE49-F238E27FC236}">
                    <a16:creationId xmlns:a16="http://schemas.microsoft.com/office/drawing/2014/main" id="{D5352CCE-0A81-4B36-81CB-FE0369A36744}"/>
                  </a:ext>
                </a:extLst>
              </p14:cNvPr>
              <p14:cNvContentPartPr/>
              <p14:nvPr/>
            </p14:nvContentPartPr>
            <p14:xfrm>
              <a:off x="3395769" y="4087714"/>
              <a:ext cx="756720" cy="322920"/>
            </p14:xfrm>
          </p:contentPart>
        </mc:Choice>
        <mc:Fallback>
          <p:pic>
            <p:nvPicPr>
              <p:cNvPr id="100" name="Ink 99">
                <a:extLst>
                  <a:ext uri="{FF2B5EF4-FFF2-40B4-BE49-F238E27FC236}">
                    <a16:creationId xmlns:a16="http://schemas.microsoft.com/office/drawing/2014/main" id="{D5352CCE-0A81-4B36-81CB-FE0369A36744}"/>
                  </a:ext>
                </a:extLst>
              </p:cNvPr>
              <p:cNvPicPr/>
              <p:nvPr/>
            </p:nvPicPr>
            <p:blipFill>
              <a:blip r:embed="rId83"/>
              <a:stretch>
                <a:fillRect/>
              </a:stretch>
            </p:blipFill>
            <p:spPr>
              <a:xfrm>
                <a:off x="3387125" y="4078714"/>
                <a:ext cx="774368" cy="3405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09" name="Ink 108">
                <a:extLst>
                  <a:ext uri="{FF2B5EF4-FFF2-40B4-BE49-F238E27FC236}">
                    <a16:creationId xmlns:a16="http://schemas.microsoft.com/office/drawing/2014/main" id="{8E338B88-660D-426B-B120-7F0AD24B12DF}"/>
                  </a:ext>
                </a:extLst>
              </p14:cNvPr>
              <p14:cNvContentPartPr/>
              <p14:nvPr/>
            </p14:nvContentPartPr>
            <p14:xfrm>
              <a:off x="4440849" y="4600714"/>
              <a:ext cx="88200" cy="75240"/>
            </p14:xfrm>
          </p:contentPart>
        </mc:Choice>
        <mc:Fallback>
          <p:pic>
            <p:nvPicPr>
              <p:cNvPr id="109" name="Ink 108">
                <a:extLst>
                  <a:ext uri="{FF2B5EF4-FFF2-40B4-BE49-F238E27FC236}">
                    <a16:creationId xmlns:a16="http://schemas.microsoft.com/office/drawing/2014/main" id="{8E338B88-660D-426B-B120-7F0AD24B12DF}"/>
                  </a:ext>
                </a:extLst>
              </p:cNvPr>
              <p:cNvPicPr/>
              <p:nvPr/>
            </p:nvPicPr>
            <p:blipFill>
              <a:blip r:embed="rId85"/>
              <a:stretch>
                <a:fillRect/>
              </a:stretch>
            </p:blipFill>
            <p:spPr>
              <a:xfrm>
                <a:off x="4432209" y="4592074"/>
                <a:ext cx="10584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10" name="Ink 109">
                <a:extLst>
                  <a:ext uri="{FF2B5EF4-FFF2-40B4-BE49-F238E27FC236}">
                    <a16:creationId xmlns:a16="http://schemas.microsoft.com/office/drawing/2014/main" id="{030EA2D6-F100-4596-B219-88D18E19773F}"/>
                  </a:ext>
                </a:extLst>
              </p14:cNvPr>
              <p14:cNvContentPartPr/>
              <p14:nvPr/>
            </p14:nvContentPartPr>
            <p14:xfrm>
              <a:off x="4606089" y="4663354"/>
              <a:ext cx="8640" cy="3960"/>
            </p14:xfrm>
          </p:contentPart>
        </mc:Choice>
        <mc:Fallback>
          <p:pic>
            <p:nvPicPr>
              <p:cNvPr id="110" name="Ink 109">
                <a:extLst>
                  <a:ext uri="{FF2B5EF4-FFF2-40B4-BE49-F238E27FC236}">
                    <a16:creationId xmlns:a16="http://schemas.microsoft.com/office/drawing/2014/main" id="{030EA2D6-F100-4596-B219-88D18E19773F}"/>
                  </a:ext>
                </a:extLst>
              </p:cNvPr>
              <p:cNvPicPr/>
              <p:nvPr/>
            </p:nvPicPr>
            <p:blipFill>
              <a:blip r:embed="rId87"/>
              <a:stretch>
                <a:fillRect/>
              </a:stretch>
            </p:blipFill>
            <p:spPr>
              <a:xfrm>
                <a:off x="4597449" y="4654714"/>
                <a:ext cx="2628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11" name="Ink 110">
                <a:extLst>
                  <a:ext uri="{FF2B5EF4-FFF2-40B4-BE49-F238E27FC236}">
                    <a16:creationId xmlns:a16="http://schemas.microsoft.com/office/drawing/2014/main" id="{104FCAE8-144A-45C1-B050-1EFC6185554F}"/>
                  </a:ext>
                </a:extLst>
              </p14:cNvPr>
              <p14:cNvContentPartPr/>
              <p14:nvPr/>
            </p14:nvContentPartPr>
            <p14:xfrm>
              <a:off x="4601769" y="4614034"/>
              <a:ext cx="14040" cy="8640"/>
            </p14:xfrm>
          </p:contentPart>
        </mc:Choice>
        <mc:Fallback>
          <p:pic>
            <p:nvPicPr>
              <p:cNvPr id="111" name="Ink 110">
                <a:extLst>
                  <a:ext uri="{FF2B5EF4-FFF2-40B4-BE49-F238E27FC236}">
                    <a16:creationId xmlns:a16="http://schemas.microsoft.com/office/drawing/2014/main" id="{104FCAE8-144A-45C1-B050-1EFC6185554F}"/>
                  </a:ext>
                </a:extLst>
              </p:cNvPr>
              <p:cNvPicPr/>
              <p:nvPr/>
            </p:nvPicPr>
            <p:blipFill>
              <a:blip r:embed="rId89"/>
              <a:stretch>
                <a:fillRect/>
              </a:stretch>
            </p:blipFill>
            <p:spPr>
              <a:xfrm>
                <a:off x="4592769" y="4605394"/>
                <a:ext cx="3168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18" name="Ink 117">
                <a:extLst>
                  <a:ext uri="{FF2B5EF4-FFF2-40B4-BE49-F238E27FC236}">
                    <a16:creationId xmlns:a16="http://schemas.microsoft.com/office/drawing/2014/main" id="{B6E123A7-9968-4932-A523-EE1C76BFA271}"/>
                  </a:ext>
                </a:extLst>
              </p14:cNvPr>
              <p14:cNvContentPartPr/>
              <p14:nvPr/>
            </p14:nvContentPartPr>
            <p14:xfrm>
              <a:off x="5172369" y="4675234"/>
              <a:ext cx="2880" cy="720"/>
            </p14:xfrm>
          </p:contentPart>
        </mc:Choice>
        <mc:Fallback>
          <p:pic>
            <p:nvPicPr>
              <p:cNvPr id="118" name="Ink 117">
                <a:extLst>
                  <a:ext uri="{FF2B5EF4-FFF2-40B4-BE49-F238E27FC236}">
                    <a16:creationId xmlns:a16="http://schemas.microsoft.com/office/drawing/2014/main" id="{B6E123A7-9968-4932-A523-EE1C76BFA271}"/>
                  </a:ext>
                </a:extLst>
              </p:cNvPr>
              <p:cNvPicPr/>
              <p:nvPr/>
            </p:nvPicPr>
            <p:blipFill>
              <a:blip r:embed="rId91"/>
              <a:stretch>
                <a:fillRect/>
              </a:stretch>
            </p:blipFill>
            <p:spPr>
              <a:xfrm>
                <a:off x="5163369" y="4666234"/>
                <a:ext cx="20520" cy="183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19" name="Ink 118">
                <a:extLst>
                  <a:ext uri="{FF2B5EF4-FFF2-40B4-BE49-F238E27FC236}">
                    <a16:creationId xmlns:a16="http://schemas.microsoft.com/office/drawing/2014/main" id="{D9A68476-94F7-40BD-A6FE-6E10632426D6}"/>
                  </a:ext>
                </a:extLst>
              </p14:cNvPr>
              <p14:cNvContentPartPr/>
              <p14:nvPr/>
            </p14:nvContentPartPr>
            <p14:xfrm>
              <a:off x="5170209" y="4537714"/>
              <a:ext cx="68040" cy="84240"/>
            </p14:xfrm>
          </p:contentPart>
        </mc:Choice>
        <mc:Fallback>
          <p:pic>
            <p:nvPicPr>
              <p:cNvPr id="119" name="Ink 118">
                <a:extLst>
                  <a:ext uri="{FF2B5EF4-FFF2-40B4-BE49-F238E27FC236}">
                    <a16:creationId xmlns:a16="http://schemas.microsoft.com/office/drawing/2014/main" id="{D9A68476-94F7-40BD-A6FE-6E10632426D6}"/>
                  </a:ext>
                </a:extLst>
              </p:cNvPr>
              <p:cNvPicPr/>
              <p:nvPr/>
            </p:nvPicPr>
            <p:blipFill>
              <a:blip r:embed="rId93"/>
              <a:stretch>
                <a:fillRect/>
              </a:stretch>
            </p:blipFill>
            <p:spPr>
              <a:xfrm>
                <a:off x="5161569" y="4528714"/>
                <a:ext cx="8568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20" name="Ink 119">
                <a:extLst>
                  <a:ext uri="{FF2B5EF4-FFF2-40B4-BE49-F238E27FC236}">
                    <a16:creationId xmlns:a16="http://schemas.microsoft.com/office/drawing/2014/main" id="{18F7B140-46A6-473F-8EB1-094649A801AD}"/>
                  </a:ext>
                </a:extLst>
              </p14:cNvPr>
              <p14:cNvContentPartPr/>
              <p14:nvPr/>
            </p14:nvContentPartPr>
            <p14:xfrm>
              <a:off x="4981929" y="4583794"/>
              <a:ext cx="83520" cy="106920"/>
            </p14:xfrm>
          </p:contentPart>
        </mc:Choice>
        <mc:Fallback>
          <p:pic>
            <p:nvPicPr>
              <p:cNvPr id="120" name="Ink 119">
                <a:extLst>
                  <a:ext uri="{FF2B5EF4-FFF2-40B4-BE49-F238E27FC236}">
                    <a16:creationId xmlns:a16="http://schemas.microsoft.com/office/drawing/2014/main" id="{18F7B140-46A6-473F-8EB1-094649A801AD}"/>
                  </a:ext>
                </a:extLst>
              </p:cNvPr>
              <p:cNvPicPr/>
              <p:nvPr/>
            </p:nvPicPr>
            <p:blipFill>
              <a:blip r:embed="rId95"/>
              <a:stretch>
                <a:fillRect/>
              </a:stretch>
            </p:blipFill>
            <p:spPr>
              <a:xfrm>
                <a:off x="4973289" y="4574794"/>
                <a:ext cx="10116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21" name="Ink 120">
                <a:extLst>
                  <a:ext uri="{FF2B5EF4-FFF2-40B4-BE49-F238E27FC236}">
                    <a16:creationId xmlns:a16="http://schemas.microsoft.com/office/drawing/2014/main" id="{E7040997-BE2E-4A90-85E7-4ED44D83DD86}"/>
                  </a:ext>
                </a:extLst>
              </p14:cNvPr>
              <p14:cNvContentPartPr/>
              <p14:nvPr/>
            </p14:nvContentPartPr>
            <p14:xfrm>
              <a:off x="4698609" y="4598914"/>
              <a:ext cx="227520" cy="131400"/>
            </p14:xfrm>
          </p:contentPart>
        </mc:Choice>
        <mc:Fallback>
          <p:pic>
            <p:nvPicPr>
              <p:cNvPr id="121" name="Ink 120">
                <a:extLst>
                  <a:ext uri="{FF2B5EF4-FFF2-40B4-BE49-F238E27FC236}">
                    <a16:creationId xmlns:a16="http://schemas.microsoft.com/office/drawing/2014/main" id="{E7040997-BE2E-4A90-85E7-4ED44D83DD86}"/>
                  </a:ext>
                </a:extLst>
              </p:cNvPr>
              <p:cNvPicPr/>
              <p:nvPr/>
            </p:nvPicPr>
            <p:blipFill>
              <a:blip r:embed="rId97"/>
              <a:stretch>
                <a:fillRect/>
              </a:stretch>
            </p:blipFill>
            <p:spPr>
              <a:xfrm>
                <a:off x="4689609" y="4590250"/>
                <a:ext cx="245160" cy="149088"/>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22" name="Ink 121">
                <a:extLst>
                  <a:ext uri="{FF2B5EF4-FFF2-40B4-BE49-F238E27FC236}">
                    <a16:creationId xmlns:a16="http://schemas.microsoft.com/office/drawing/2014/main" id="{01A59CA0-13DE-4CF2-BCB0-83259D3DDB89}"/>
                  </a:ext>
                </a:extLst>
              </p14:cNvPr>
              <p14:cNvContentPartPr/>
              <p14:nvPr/>
            </p14:nvContentPartPr>
            <p14:xfrm>
              <a:off x="4203609" y="4621234"/>
              <a:ext cx="175680" cy="86400"/>
            </p14:xfrm>
          </p:contentPart>
        </mc:Choice>
        <mc:Fallback>
          <p:pic>
            <p:nvPicPr>
              <p:cNvPr id="122" name="Ink 121">
                <a:extLst>
                  <a:ext uri="{FF2B5EF4-FFF2-40B4-BE49-F238E27FC236}">
                    <a16:creationId xmlns:a16="http://schemas.microsoft.com/office/drawing/2014/main" id="{01A59CA0-13DE-4CF2-BCB0-83259D3DDB89}"/>
                  </a:ext>
                </a:extLst>
              </p:cNvPr>
              <p:cNvPicPr/>
              <p:nvPr/>
            </p:nvPicPr>
            <p:blipFill>
              <a:blip r:embed="rId99"/>
              <a:stretch>
                <a:fillRect/>
              </a:stretch>
            </p:blipFill>
            <p:spPr>
              <a:xfrm>
                <a:off x="4194609" y="4612594"/>
                <a:ext cx="19332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23" name="Ink 122">
                <a:extLst>
                  <a:ext uri="{FF2B5EF4-FFF2-40B4-BE49-F238E27FC236}">
                    <a16:creationId xmlns:a16="http://schemas.microsoft.com/office/drawing/2014/main" id="{D3A21076-F08B-42F5-B122-0F75D432F014}"/>
                  </a:ext>
                </a:extLst>
              </p14:cNvPr>
              <p14:cNvContentPartPr/>
              <p14:nvPr/>
            </p14:nvContentPartPr>
            <p14:xfrm>
              <a:off x="4388289" y="4103194"/>
              <a:ext cx="222120" cy="375840"/>
            </p14:xfrm>
          </p:contentPart>
        </mc:Choice>
        <mc:Fallback>
          <p:pic>
            <p:nvPicPr>
              <p:cNvPr id="123" name="Ink 122">
                <a:extLst>
                  <a:ext uri="{FF2B5EF4-FFF2-40B4-BE49-F238E27FC236}">
                    <a16:creationId xmlns:a16="http://schemas.microsoft.com/office/drawing/2014/main" id="{D3A21076-F08B-42F5-B122-0F75D432F014}"/>
                  </a:ext>
                </a:extLst>
              </p:cNvPr>
              <p:cNvPicPr/>
              <p:nvPr/>
            </p:nvPicPr>
            <p:blipFill>
              <a:blip r:embed="rId101"/>
              <a:stretch>
                <a:fillRect/>
              </a:stretch>
            </p:blipFill>
            <p:spPr>
              <a:xfrm>
                <a:off x="4379289" y="4094554"/>
                <a:ext cx="239760" cy="3934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29" name="Ink 128">
                <a:extLst>
                  <a:ext uri="{FF2B5EF4-FFF2-40B4-BE49-F238E27FC236}">
                    <a16:creationId xmlns:a16="http://schemas.microsoft.com/office/drawing/2014/main" id="{6B001B9C-4AF8-4BD0-BF4F-301A10C1C586}"/>
                  </a:ext>
                </a:extLst>
              </p14:cNvPr>
              <p14:cNvContentPartPr/>
              <p14:nvPr/>
            </p14:nvContentPartPr>
            <p14:xfrm>
              <a:off x="5387289" y="4102114"/>
              <a:ext cx="500760" cy="370800"/>
            </p14:xfrm>
          </p:contentPart>
        </mc:Choice>
        <mc:Fallback>
          <p:pic>
            <p:nvPicPr>
              <p:cNvPr id="129" name="Ink 128">
                <a:extLst>
                  <a:ext uri="{FF2B5EF4-FFF2-40B4-BE49-F238E27FC236}">
                    <a16:creationId xmlns:a16="http://schemas.microsoft.com/office/drawing/2014/main" id="{6B001B9C-4AF8-4BD0-BF4F-301A10C1C586}"/>
                  </a:ext>
                </a:extLst>
              </p:cNvPr>
              <p:cNvPicPr/>
              <p:nvPr/>
            </p:nvPicPr>
            <p:blipFill>
              <a:blip r:embed="rId103"/>
              <a:stretch>
                <a:fillRect/>
              </a:stretch>
            </p:blipFill>
            <p:spPr>
              <a:xfrm>
                <a:off x="5378283" y="4093474"/>
                <a:ext cx="518413" cy="3884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33" name="Ink 132">
                <a:extLst>
                  <a:ext uri="{FF2B5EF4-FFF2-40B4-BE49-F238E27FC236}">
                    <a16:creationId xmlns:a16="http://schemas.microsoft.com/office/drawing/2014/main" id="{31FD6E4C-34CD-468F-8E89-7F26CC912350}"/>
                  </a:ext>
                </a:extLst>
              </p14:cNvPr>
              <p14:cNvContentPartPr/>
              <p14:nvPr/>
            </p14:nvContentPartPr>
            <p14:xfrm>
              <a:off x="6463329" y="4195714"/>
              <a:ext cx="48960" cy="201600"/>
            </p14:xfrm>
          </p:contentPart>
        </mc:Choice>
        <mc:Fallback>
          <p:pic>
            <p:nvPicPr>
              <p:cNvPr id="133" name="Ink 132">
                <a:extLst>
                  <a:ext uri="{FF2B5EF4-FFF2-40B4-BE49-F238E27FC236}">
                    <a16:creationId xmlns:a16="http://schemas.microsoft.com/office/drawing/2014/main" id="{31FD6E4C-34CD-468F-8E89-7F26CC912350}"/>
                  </a:ext>
                </a:extLst>
              </p:cNvPr>
              <p:cNvPicPr/>
              <p:nvPr/>
            </p:nvPicPr>
            <p:blipFill>
              <a:blip r:embed="rId105"/>
              <a:stretch>
                <a:fillRect/>
              </a:stretch>
            </p:blipFill>
            <p:spPr>
              <a:xfrm>
                <a:off x="6454329" y="4186714"/>
                <a:ext cx="66600" cy="2192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34" name="Ink 133">
                <a:extLst>
                  <a:ext uri="{FF2B5EF4-FFF2-40B4-BE49-F238E27FC236}">
                    <a16:creationId xmlns:a16="http://schemas.microsoft.com/office/drawing/2014/main" id="{40E1DF4D-8293-4696-ABC2-46A78A8F3F67}"/>
                  </a:ext>
                </a:extLst>
              </p14:cNvPr>
              <p14:cNvContentPartPr/>
              <p14:nvPr/>
            </p14:nvContentPartPr>
            <p14:xfrm>
              <a:off x="6622809" y="4276714"/>
              <a:ext cx="109440" cy="6480"/>
            </p14:xfrm>
          </p:contentPart>
        </mc:Choice>
        <mc:Fallback>
          <p:pic>
            <p:nvPicPr>
              <p:cNvPr id="134" name="Ink 133">
                <a:extLst>
                  <a:ext uri="{FF2B5EF4-FFF2-40B4-BE49-F238E27FC236}">
                    <a16:creationId xmlns:a16="http://schemas.microsoft.com/office/drawing/2014/main" id="{40E1DF4D-8293-4696-ABC2-46A78A8F3F67}"/>
                  </a:ext>
                </a:extLst>
              </p:cNvPr>
              <p:cNvPicPr/>
              <p:nvPr/>
            </p:nvPicPr>
            <p:blipFill>
              <a:blip r:embed="rId107"/>
              <a:stretch>
                <a:fillRect/>
              </a:stretch>
            </p:blipFill>
            <p:spPr>
              <a:xfrm>
                <a:off x="6613809" y="4268074"/>
                <a:ext cx="12708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35" name="Ink 134">
                <a:extLst>
                  <a:ext uri="{FF2B5EF4-FFF2-40B4-BE49-F238E27FC236}">
                    <a16:creationId xmlns:a16="http://schemas.microsoft.com/office/drawing/2014/main" id="{90765845-27B3-4235-B569-50633E75AD52}"/>
                  </a:ext>
                </a:extLst>
              </p14:cNvPr>
              <p14:cNvContentPartPr/>
              <p14:nvPr/>
            </p14:nvContentPartPr>
            <p14:xfrm>
              <a:off x="6013689" y="4214794"/>
              <a:ext cx="383400" cy="181800"/>
            </p14:xfrm>
          </p:contentPart>
        </mc:Choice>
        <mc:Fallback>
          <p:pic>
            <p:nvPicPr>
              <p:cNvPr id="135" name="Ink 134">
                <a:extLst>
                  <a:ext uri="{FF2B5EF4-FFF2-40B4-BE49-F238E27FC236}">
                    <a16:creationId xmlns:a16="http://schemas.microsoft.com/office/drawing/2014/main" id="{90765845-27B3-4235-B569-50633E75AD52}"/>
                  </a:ext>
                </a:extLst>
              </p:cNvPr>
              <p:cNvPicPr/>
              <p:nvPr/>
            </p:nvPicPr>
            <p:blipFill>
              <a:blip r:embed="rId109"/>
              <a:stretch>
                <a:fillRect/>
              </a:stretch>
            </p:blipFill>
            <p:spPr>
              <a:xfrm>
                <a:off x="6004697" y="4205794"/>
                <a:ext cx="401023"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40" name="Ink 139">
                <a:extLst>
                  <a:ext uri="{FF2B5EF4-FFF2-40B4-BE49-F238E27FC236}">
                    <a16:creationId xmlns:a16="http://schemas.microsoft.com/office/drawing/2014/main" id="{4703864C-05B7-4918-9B03-D18869F3B526}"/>
                  </a:ext>
                </a:extLst>
              </p14:cNvPr>
              <p14:cNvContentPartPr/>
              <p14:nvPr/>
            </p14:nvContentPartPr>
            <p14:xfrm>
              <a:off x="7343889" y="4161874"/>
              <a:ext cx="46800" cy="273240"/>
            </p14:xfrm>
          </p:contentPart>
        </mc:Choice>
        <mc:Fallback>
          <p:pic>
            <p:nvPicPr>
              <p:cNvPr id="140" name="Ink 139">
                <a:extLst>
                  <a:ext uri="{FF2B5EF4-FFF2-40B4-BE49-F238E27FC236}">
                    <a16:creationId xmlns:a16="http://schemas.microsoft.com/office/drawing/2014/main" id="{4703864C-05B7-4918-9B03-D18869F3B526}"/>
                  </a:ext>
                </a:extLst>
              </p:cNvPr>
              <p:cNvPicPr/>
              <p:nvPr/>
            </p:nvPicPr>
            <p:blipFill>
              <a:blip r:embed="rId111"/>
              <a:stretch>
                <a:fillRect/>
              </a:stretch>
            </p:blipFill>
            <p:spPr>
              <a:xfrm>
                <a:off x="7334889" y="4153234"/>
                <a:ext cx="64440" cy="2908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41" name="Ink 140">
                <a:extLst>
                  <a:ext uri="{FF2B5EF4-FFF2-40B4-BE49-F238E27FC236}">
                    <a16:creationId xmlns:a16="http://schemas.microsoft.com/office/drawing/2014/main" id="{20A134B6-B0D0-4CE7-AA28-0C57CC1DDAA5}"/>
                  </a:ext>
                </a:extLst>
              </p14:cNvPr>
              <p14:cNvContentPartPr/>
              <p14:nvPr/>
            </p14:nvContentPartPr>
            <p14:xfrm>
              <a:off x="7445049" y="4101754"/>
              <a:ext cx="164880" cy="133200"/>
            </p14:xfrm>
          </p:contentPart>
        </mc:Choice>
        <mc:Fallback>
          <p:pic>
            <p:nvPicPr>
              <p:cNvPr id="141" name="Ink 140">
                <a:extLst>
                  <a:ext uri="{FF2B5EF4-FFF2-40B4-BE49-F238E27FC236}">
                    <a16:creationId xmlns:a16="http://schemas.microsoft.com/office/drawing/2014/main" id="{20A134B6-B0D0-4CE7-AA28-0C57CC1DDAA5}"/>
                  </a:ext>
                </a:extLst>
              </p:cNvPr>
              <p:cNvPicPr/>
              <p:nvPr/>
            </p:nvPicPr>
            <p:blipFill>
              <a:blip r:embed="rId113"/>
              <a:stretch>
                <a:fillRect/>
              </a:stretch>
            </p:blipFill>
            <p:spPr>
              <a:xfrm>
                <a:off x="7436409" y="4093114"/>
                <a:ext cx="18252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42" name="Ink 141">
                <a:extLst>
                  <a:ext uri="{FF2B5EF4-FFF2-40B4-BE49-F238E27FC236}">
                    <a16:creationId xmlns:a16="http://schemas.microsoft.com/office/drawing/2014/main" id="{C45A4ED9-15E7-4966-85D0-55FFD70E4B05}"/>
                  </a:ext>
                </a:extLst>
              </p14:cNvPr>
              <p14:cNvContentPartPr/>
              <p14:nvPr/>
            </p14:nvContentPartPr>
            <p14:xfrm>
              <a:off x="6936009" y="4195714"/>
              <a:ext cx="295200" cy="231480"/>
            </p14:xfrm>
          </p:contentPart>
        </mc:Choice>
        <mc:Fallback>
          <p:pic>
            <p:nvPicPr>
              <p:cNvPr id="142" name="Ink 141">
                <a:extLst>
                  <a:ext uri="{FF2B5EF4-FFF2-40B4-BE49-F238E27FC236}">
                    <a16:creationId xmlns:a16="http://schemas.microsoft.com/office/drawing/2014/main" id="{C45A4ED9-15E7-4966-85D0-55FFD70E4B05}"/>
                  </a:ext>
                </a:extLst>
              </p:cNvPr>
              <p:cNvPicPr/>
              <p:nvPr/>
            </p:nvPicPr>
            <p:blipFill>
              <a:blip r:embed="rId115"/>
              <a:stretch>
                <a:fillRect/>
              </a:stretch>
            </p:blipFill>
            <p:spPr>
              <a:xfrm>
                <a:off x="6927020" y="4186714"/>
                <a:ext cx="312819"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47" name="Ink 146">
                <a:extLst>
                  <a:ext uri="{FF2B5EF4-FFF2-40B4-BE49-F238E27FC236}">
                    <a16:creationId xmlns:a16="http://schemas.microsoft.com/office/drawing/2014/main" id="{BC2DF508-29F1-41AC-BBD6-DA88EB07BD44}"/>
                  </a:ext>
                </a:extLst>
              </p14:cNvPr>
              <p14:cNvContentPartPr/>
              <p14:nvPr/>
            </p14:nvContentPartPr>
            <p14:xfrm>
              <a:off x="8215809" y="4066474"/>
              <a:ext cx="21960" cy="267480"/>
            </p14:xfrm>
          </p:contentPart>
        </mc:Choice>
        <mc:Fallback>
          <p:pic>
            <p:nvPicPr>
              <p:cNvPr id="147" name="Ink 146">
                <a:extLst>
                  <a:ext uri="{FF2B5EF4-FFF2-40B4-BE49-F238E27FC236}">
                    <a16:creationId xmlns:a16="http://schemas.microsoft.com/office/drawing/2014/main" id="{BC2DF508-29F1-41AC-BBD6-DA88EB07BD44}"/>
                  </a:ext>
                </a:extLst>
              </p:cNvPr>
              <p:cNvPicPr/>
              <p:nvPr/>
            </p:nvPicPr>
            <p:blipFill>
              <a:blip r:embed="rId117"/>
              <a:stretch>
                <a:fillRect/>
              </a:stretch>
            </p:blipFill>
            <p:spPr>
              <a:xfrm>
                <a:off x="8207169" y="4057834"/>
                <a:ext cx="3960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48" name="Ink 147">
                <a:extLst>
                  <a:ext uri="{FF2B5EF4-FFF2-40B4-BE49-F238E27FC236}">
                    <a16:creationId xmlns:a16="http://schemas.microsoft.com/office/drawing/2014/main" id="{7775CF7F-A64C-41E3-BC67-EBC48DD2B5A4}"/>
                  </a:ext>
                </a:extLst>
              </p14:cNvPr>
              <p14:cNvContentPartPr/>
              <p14:nvPr/>
            </p14:nvContentPartPr>
            <p14:xfrm>
              <a:off x="8303289" y="4061074"/>
              <a:ext cx="61920" cy="275760"/>
            </p14:xfrm>
          </p:contentPart>
        </mc:Choice>
        <mc:Fallback>
          <p:pic>
            <p:nvPicPr>
              <p:cNvPr id="148" name="Ink 147">
                <a:extLst>
                  <a:ext uri="{FF2B5EF4-FFF2-40B4-BE49-F238E27FC236}">
                    <a16:creationId xmlns:a16="http://schemas.microsoft.com/office/drawing/2014/main" id="{7775CF7F-A64C-41E3-BC67-EBC48DD2B5A4}"/>
                  </a:ext>
                </a:extLst>
              </p:cNvPr>
              <p:cNvPicPr/>
              <p:nvPr/>
            </p:nvPicPr>
            <p:blipFill>
              <a:blip r:embed="rId119"/>
              <a:stretch>
                <a:fillRect/>
              </a:stretch>
            </p:blipFill>
            <p:spPr>
              <a:xfrm>
                <a:off x="8294649" y="4052074"/>
                <a:ext cx="79560" cy="2934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49" name="Ink 148">
                <a:extLst>
                  <a:ext uri="{FF2B5EF4-FFF2-40B4-BE49-F238E27FC236}">
                    <a16:creationId xmlns:a16="http://schemas.microsoft.com/office/drawing/2014/main" id="{81A01AE7-9B83-46D9-AB41-AE79D86BE383}"/>
                  </a:ext>
                </a:extLst>
              </p14:cNvPr>
              <p14:cNvContentPartPr/>
              <p14:nvPr/>
            </p14:nvContentPartPr>
            <p14:xfrm>
              <a:off x="8436849" y="4210114"/>
              <a:ext cx="156960" cy="90000"/>
            </p14:xfrm>
          </p:contentPart>
        </mc:Choice>
        <mc:Fallback>
          <p:pic>
            <p:nvPicPr>
              <p:cNvPr id="149" name="Ink 148">
                <a:extLst>
                  <a:ext uri="{FF2B5EF4-FFF2-40B4-BE49-F238E27FC236}">
                    <a16:creationId xmlns:a16="http://schemas.microsoft.com/office/drawing/2014/main" id="{81A01AE7-9B83-46D9-AB41-AE79D86BE383}"/>
                  </a:ext>
                </a:extLst>
              </p:cNvPr>
              <p:cNvPicPr/>
              <p:nvPr/>
            </p:nvPicPr>
            <p:blipFill>
              <a:blip r:embed="rId121"/>
              <a:stretch>
                <a:fillRect/>
              </a:stretch>
            </p:blipFill>
            <p:spPr>
              <a:xfrm>
                <a:off x="8427849" y="4201474"/>
                <a:ext cx="17460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50" name="Ink 149">
                <a:extLst>
                  <a:ext uri="{FF2B5EF4-FFF2-40B4-BE49-F238E27FC236}">
                    <a16:creationId xmlns:a16="http://schemas.microsoft.com/office/drawing/2014/main" id="{05B43CF4-829A-4C72-90AC-0F23F74E012B}"/>
                  </a:ext>
                </a:extLst>
              </p14:cNvPr>
              <p14:cNvContentPartPr/>
              <p14:nvPr/>
            </p14:nvContentPartPr>
            <p14:xfrm>
              <a:off x="8692809" y="4056394"/>
              <a:ext cx="29160" cy="271800"/>
            </p14:xfrm>
          </p:contentPart>
        </mc:Choice>
        <mc:Fallback>
          <p:pic>
            <p:nvPicPr>
              <p:cNvPr id="150" name="Ink 149">
                <a:extLst>
                  <a:ext uri="{FF2B5EF4-FFF2-40B4-BE49-F238E27FC236}">
                    <a16:creationId xmlns:a16="http://schemas.microsoft.com/office/drawing/2014/main" id="{05B43CF4-829A-4C72-90AC-0F23F74E012B}"/>
                  </a:ext>
                </a:extLst>
              </p:cNvPr>
              <p:cNvPicPr/>
              <p:nvPr/>
            </p:nvPicPr>
            <p:blipFill>
              <a:blip r:embed="rId123"/>
              <a:stretch>
                <a:fillRect/>
              </a:stretch>
            </p:blipFill>
            <p:spPr>
              <a:xfrm>
                <a:off x="8684169" y="4047394"/>
                <a:ext cx="4680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51" name="Ink 150">
                <a:extLst>
                  <a:ext uri="{FF2B5EF4-FFF2-40B4-BE49-F238E27FC236}">
                    <a16:creationId xmlns:a16="http://schemas.microsoft.com/office/drawing/2014/main" id="{BA47EA8F-A942-4D98-96C5-6DFCAA0E0AC2}"/>
                  </a:ext>
                </a:extLst>
              </p14:cNvPr>
              <p14:cNvContentPartPr/>
              <p14:nvPr/>
            </p14:nvContentPartPr>
            <p14:xfrm>
              <a:off x="8806929" y="4106074"/>
              <a:ext cx="25200" cy="246600"/>
            </p14:xfrm>
          </p:contentPart>
        </mc:Choice>
        <mc:Fallback>
          <p:pic>
            <p:nvPicPr>
              <p:cNvPr id="151" name="Ink 150">
                <a:extLst>
                  <a:ext uri="{FF2B5EF4-FFF2-40B4-BE49-F238E27FC236}">
                    <a16:creationId xmlns:a16="http://schemas.microsoft.com/office/drawing/2014/main" id="{BA47EA8F-A942-4D98-96C5-6DFCAA0E0AC2}"/>
                  </a:ext>
                </a:extLst>
              </p:cNvPr>
              <p:cNvPicPr/>
              <p:nvPr/>
            </p:nvPicPr>
            <p:blipFill>
              <a:blip r:embed="rId125"/>
              <a:stretch>
                <a:fillRect/>
              </a:stretch>
            </p:blipFill>
            <p:spPr>
              <a:xfrm>
                <a:off x="8797929" y="4097434"/>
                <a:ext cx="4284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52" name="Ink 151">
                <a:extLst>
                  <a:ext uri="{FF2B5EF4-FFF2-40B4-BE49-F238E27FC236}">
                    <a16:creationId xmlns:a16="http://schemas.microsoft.com/office/drawing/2014/main" id="{8189B10A-40BC-4ACC-964F-4600E5156169}"/>
                  </a:ext>
                </a:extLst>
              </p14:cNvPr>
              <p14:cNvContentPartPr/>
              <p14:nvPr/>
            </p14:nvContentPartPr>
            <p14:xfrm>
              <a:off x="7978929" y="4081234"/>
              <a:ext cx="162720" cy="300600"/>
            </p14:xfrm>
          </p:contentPart>
        </mc:Choice>
        <mc:Fallback>
          <p:pic>
            <p:nvPicPr>
              <p:cNvPr id="152" name="Ink 151">
                <a:extLst>
                  <a:ext uri="{FF2B5EF4-FFF2-40B4-BE49-F238E27FC236}">
                    <a16:creationId xmlns:a16="http://schemas.microsoft.com/office/drawing/2014/main" id="{8189B10A-40BC-4ACC-964F-4600E5156169}"/>
                  </a:ext>
                </a:extLst>
              </p:cNvPr>
              <p:cNvPicPr/>
              <p:nvPr/>
            </p:nvPicPr>
            <p:blipFill>
              <a:blip r:embed="rId127"/>
              <a:stretch>
                <a:fillRect/>
              </a:stretch>
            </p:blipFill>
            <p:spPr>
              <a:xfrm>
                <a:off x="7969929" y="4072234"/>
                <a:ext cx="180360" cy="3182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53" name="Ink 152">
                <a:extLst>
                  <a:ext uri="{FF2B5EF4-FFF2-40B4-BE49-F238E27FC236}">
                    <a16:creationId xmlns:a16="http://schemas.microsoft.com/office/drawing/2014/main" id="{D68A15F5-D3CD-4C79-9548-DCBD3B6E881E}"/>
                  </a:ext>
                </a:extLst>
              </p14:cNvPr>
              <p14:cNvContentPartPr/>
              <p14:nvPr/>
            </p14:nvContentPartPr>
            <p14:xfrm>
              <a:off x="7749609" y="4277794"/>
              <a:ext cx="87840" cy="104400"/>
            </p14:xfrm>
          </p:contentPart>
        </mc:Choice>
        <mc:Fallback>
          <p:pic>
            <p:nvPicPr>
              <p:cNvPr id="153" name="Ink 152">
                <a:extLst>
                  <a:ext uri="{FF2B5EF4-FFF2-40B4-BE49-F238E27FC236}">
                    <a16:creationId xmlns:a16="http://schemas.microsoft.com/office/drawing/2014/main" id="{D68A15F5-D3CD-4C79-9548-DCBD3B6E881E}"/>
                  </a:ext>
                </a:extLst>
              </p:cNvPr>
              <p:cNvPicPr/>
              <p:nvPr/>
            </p:nvPicPr>
            <p:blipFill>
              <a:blip r:embed="rId129"/>
              <a:stretch>
                <a:fillRect/>
              </a:stretch>
            </p:blipFill>
            <p:spPr>
              <a:xfrm>
                <a:off x="7740609" y="4268794"/>
                <a:ext cx="105480" cy="122040"/>
              </a:xfrm>
              <a:prstGeom prst="rect">
                <a:avLst/>
              </a:prstGeom>
            </p:spPr>
          </p:pic>
        </mc:Fallback>
      </mc:AlternateContent>
    </p:spTree>
    <p:extLst>
      <p:ext uri="{BB962C8B-B14F-4D97-AF65-F5344CB8AC3E}">
        <p14:creationId xmlns:p14="http://schemas.microsoft.com/office/powerpoint/2010/main" val="160675774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0CFF-21A6-4243-807C-3AB239C33665}"/>
              </a:ext>
            </a:extLst>
          </p:cNvPr>
          <p:cNvSpPr>
            <a:spLocks noGrp="1"/>
          </p:cNvSpPr>
          <p:nvPr>
            <p:ph type="title"/>
          </p:nvPr>
        </p:nvSpPr>
        <p:spPr/>
        <p:txBody>
          <a:bodyPr/>
          <a:lstStyle/>
          <a:p>
            <a:r>
              <a:rPr lang="en-US" sz="2000" dirty="0"/>
              <a:t>Add Personalization</a:t>
            </a:r>
          </a:p>
        </p:txBody>
      </p:sp>
      <p:sp>
        <p:nvSpPr>
          <p:cNvPr id="3" name="Text Placeholder 2">
            <a:extLst>
              <a:ext uri="{FF2B5EF4-FFF2-40B4-BE49-F238E27FC236}">
                <a16:creationId xmlns:a16="http://schemas.microsoft.com/office/drawing/2014/main" id="{EA9E0096-D810-1949-9FB5-22988C3BAACF}"/>
              </a:ext>
            </a:extLst>
          </p:cNvPr>
          <p:cNvSpPr>
            <a:spLocks noGrp="1"/>
          </p:cNvSpPr>
          <p:nvPr>
            <p:ph type="body" idx="1"/>
          </p:nvPr>
        </p:nvSpPr>
        <p:spPr/>
        <p:txBody>
          <a:bodyPr/>
          <a:lstStyle/>
          <a:p>
            <a:pPr marL="139700" indent="0">
              <a:buNone/>
            </a:pPr>
            <a:r>
              <a:rPr lang="en-US" dirty="0"/>
              <a:t>Of course, not all users have same preferences. </a:t>
            </a:r>
          </a:p>
          <a:p>
            <a:pPr marL="139700" indent="0">
              <a:buNone/>
            </a:pPr>
            <a:r>
              <a:rPr lang="en-US" dirty="0"/>
              <a:t>Include a user-specific deviation from global model</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Can also add user specific features to model</a:t>
            </a:r>
          </a:p>
          <a:p>
            <a:pPr marL="139700" indent="0">
              <a:buNone/>
            </a:pPr>
            <a:r>
              <a:rPr lang="en-US" dirty="0"/>
              <a:t> </a:t>
            </a:r>
          </a:p>
          <a:p>
            <a:pPr marL="139700" indent="0">
              <a:buNone/>
            </a:pPr>
            <a:endParaRPr lang="en-US" dirty="0"/>
          </a:p>
        </p:txBody>
      </p:sp>
      <p:sp>
        <p:nvSpPr>
          <p:cNvPr id="4" name="Slide Number Placeholder 3">
            <a:extLst>
              <a:ext uri="{FF2B5EF4-FFF2-40B4-BE49-F238E27FC236}">
                <a16:creationId xmlns:a16="http://schemas.microsoft.com/office/drawing/2014/main" id="{D484B7B4-66A3-8D49-95A9-5753115113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mc:AlternateContent xmlns:mc="http://schemas.openxmlformats.org/markup-compatibility/2006">
        <mc:Choice xmlns:p14="http://schemas.microsoft.com/office/powerpoint/2010/main" Requires="p14">
          <p:contentPart p14:bwMode="auto" r:id="rId3">
            <p14:nvContentPartPr>
              <p14:cNvPr id="10" name="Ink 9">
                <a:extLst>
                  <a:ext uri="{FF2B5EF4-FFF2-40B4-BE49-F238E27FC236}">
                    <a16:creationId xmlns:a16="http://schemas.microsoft.com/office/drawing/2014/main" id="{CB9B238A-8046-4C04-A354-B26000BEE3D6}"/>
                  </a:ext>
                </a:extLst>
              </p14:cNvPr>
              <p14:cNvContentPartPr/>
              <p14:nvPr/>
            </p14:nvContentPartPr>
            <p14:xfrm>
              <a:off x="3483609" y="1387354"/>
              <a:ext cx="125640" cy="75240"/>
            </p14:xfrm>
          </p:contentPart>
        </mc:Choice>
        <mc:Fallback>
          <p:pic>
            <p:nvPicPr>
              <p:cNvPr id="10" name="Ink 9">
                <a:extLst>
                  <a:ext uri="{FF2B5EF4-FFF2-40B4-BE49-F238E27FC236}">
                    <a16:creationId xmlns:a16="http://schemas.microsoft.com/office/drawing/2014/main" id="{CB9B238A-8046-4C04-A354-B26000BEE3D6}"/>
                  </a:ext>
                </a:extLst>
              </p:cNvPr>
              <p:cNvPicPr/>
              <p:nvPr/>
            </p:nvPicPr>
            <p:blipFill>
              <a:blip r:embed="rId4"/>
              <a:stretch>
                <a:fillRect/>
              </a:stretch>
            </p:blipFill>
            <p:spPr>
              <a:xfrm>
                <a:off x="3474969" y="1378714"/>
                <a:ext cx="14328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0F367ED1-62BF-4CDB-8F87-3742835026B0}"/>
                  </a:ext>
                </a:extLst>
              </p14:cNvPr>
              <p14:cNvContentPartPr/>
              <p14:nvPr/>
            </p14:nvContentPartPr>
            <p14:xfrm>
              <a:off x="3492609" y="1516594"/>
              <a:ext cx="348840" cy="203400"/>
            </p14:xfrm>
          </p:contentPart>
        </mc:Choice>
        <mc:Fallback>
          <p:pic>
            <p:nvPicPr>
              <p:cNvPr id="11" name="Ink 10">
                <a:extLst>
                  <a:ext uri="{FF2B5EF4-FFF2-40B4-BE49-F238E27FC236}">
                    <a16:creationId xmlns:a16="http://schemas.microsoft.com/office/drawing/2014/main" id="{0F367ED1-62BF-4CDB-8F87-3742835026B0}"/>
                  </a:ext>
                </a:extLst>
              </p:cNvPr>
              <p:cNvPicPr/>
              <p:nvPr/>
            </p:nvPicPr>
            <p:blipFill>
              <a:blip r:embed="rId6"/>
              <a:stretch>
                <a:fillRect/>
              </a:stretch>
            </p:blipFill>
            <p:spPr>
              <a:xfrm>
                <a:off x="3483609" y="1507954"/>
                <a:ext cx="36648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7F3AF540-F9F5-4EE0-A03D-9646605CBEE0}"/>
                  </a:ext>
                </a:extLst>
              </p14:cNvPr>
              <p14:cNvContentPartPr/>
              <p14:nvPr/>
            </p14:nvContentPartPr>
            <p14:xfrm>
              <a:off x="4013169" y="1546114"/>
              <a:ext cx="79200" cy="12960"/>
            </p14:xfrm>
          </p:contentPart>
        </mc:Choice>
        <mc:Fallback>
          <p:pic>
            <p:nvPicPr>
              <p:cNvPr id="12" name="Ink 11">
                <a:extLst>
                  <a:ext uri="{FF2B5EF4-FFF2-40B4-BE49-F238E27FC236}">
                    <a16:creationId xmlns:a16="http://schemas.microsoft.com/office/drawing/2014/main" id="{7F3AF540-F9F5-4EE0-A03D-9646605CBEE0}"/>
                  </a:ext>
                </a:extLst>
              </p:cNvPr>
              <p:cNvPicPr/>
              <p:nvPr/>
            </p:nvPicPr>
            <p:blipFill>
              <a:blip r:embed="rId8"/>
              <a:stretch>
                <a:fillRect/>
              </a:stretch>
            </p:blipFill>
            <p:spPr>
              <a:xfrm>
                <a:off x="4004529" y="1537474"/>
                <a:ext cx="9684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Ink 12">
                <a:extLst>
                  <a:ext uri="{FF2B5EF4-FFF2-40B4-BE49-F238E27FC236}">
                    <a16:creationId xmlns:a16="http://schemas.microsoft.com/office/drawing/2014/main" id="{28ED750E-3F94-44DC-B43B-A90A2087A87A}"/>
                  </a:ext>
                </a:extLst>
              </p14:cNvPr>
              <p14:cNvContentPartPr/>
              <p14:nvPr/>
            </p14:nvContentPartPr>
            <p14:xfrm>
              <a:off x="4004529" y="1599754"/>
              <a:ext cx="119520" cy="12960"/>
            </p14:xfrm>
          </p:contentPart>
        </mc:Choice>
        <mc:Fallback>
          <p:pic>
            <p:nvPicPr>
              <p:cNvPr id="13" name="Ink 12">
                <a:extLst>
                  <a:ext uri="{FF2B5EF4-FFF2-40B4-BE49-F238E27FC236}">
                    <a16:creationId xmlns:a16="http://schemas.microsoft.com/office/drawing/2014/main" id="{28ED750E-3F94-44DC-B43B-A90A2087A87A}"/>
                  </a:ext>
                </a:extLst>
              </p:cNvPr>
              <p:cNvPicPr/>
              <p:nvPr/>
            </p:nvPicPr>
            <p:blipFill>
              <a:blip r:embed="rId10"/>
              <a:stretch>
                <a:fillRect/>
              </a:stretch>
            </p:blipFill>
            <p:spPr>
              <a:xfrm>
                <a:off x="3995529" y="1591114"/>
                <a:ext cx="13716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7" name="Ink 16">
                <a:extLst>
                  <a:ext uri="{FF2B5EF4-FFF2-40B4-BE49-F238E27FC236}">
                    <a16:creationId xmlns:a16="http://schemas.microsoft.com/office/drawing/2014/main" id="{B3ED6D27-3624-439D-A000-F1783A60ED42}"/>
                  </a:ext>
                </a:extLst>
              </p14:cNvPr>
              <p14:cNvContentPartPr/>
              <p14:nvPr/>
            </p14:nvContentPartPr>
            <p14:xfrm>
              <a:off x="4708689" y="1599394"/>
              <a:ext cx="87480" cy="93960"/>
            </p14:xfrm>
          </p:contentPart>
        </mc:Choice>
        <mc:Fallback>
          <p:pic>
            <p:nvPicPr>
              <p:cNvPr id="17" name="Ink 16">
                <a:extLst>
                  <a:ext uri="{FF2B5EF4-FFF2-40B4-BE49-F238E27FC236}">
                    <a16:creationId xmlns:a16="http://schemas.microsoft.com/office/drawing/2014/main" id="{B3ED6D27-3624-439D-A000-F1783A60ED42}"/>
                  </a:ext>
                </a:extLst>
              </p:cNvPr>
              <p:cNvPicPr/>
              <p:nvPr/>
            </p:nvPicPr>
            <p:blipFill>
              <a:blip r:embed="rId12"/>
              <a:stretch>
                <a:fillRect/>
              </a:stretch>
            </p:blipFill>
            <p:spPr>
              <a:xfrm>
                <a:off x="4699689" y="1590394"/>
                <a:ext cx="10512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0" name="Ink 19">
                <a:extLst>
                  <a:ext uri="{FF2B5EF4-FFF2-40B4-BE49-F238E27FC236}">
                    <a16:creationId xmlns:a16="http://schemas.microsoft.com/office/drawing/2014/main" id="{2E750483-1BCB-43AB-B5A3-F4ECA1A50ACC}"/>
                  </a:ext>
                </a:extLst>
              </p14:cNvPr>
              <p14:cNvContentPartPr/>
              <p14:nvPr/>
            </p14:nvContentPartPr>
            <p14:xfrm>
              <a:off x="5095329" y="1497514"/>
              <a:ext cx="180000" cy="104400"/>
            </p14:xfrm>
          </p:contentPart>
        </mc:Choice>
        <mc:Fallback>
          <p:pic>
            <p:nvPicPr>
              <p:cNvPr id="20" name="Ink 19">
                <a:extLst>
                  <a:ext uri="{FF2B5EF4-FFF2-40B4-BE49-F238E27FC236}">
                    <a16:creationId xmlns:a16="http://schemas.microsoft.com/office/drawing/2014/main" id="{2E750483-1BCB-43AB-B5A3-F4ECA1A50ACC}"/>
                  </a:ext>
                </a:extLst>
              </p:cNvPr>
              <p:cNvPicPr/>
              <p:nvPr/>
            </p:nvPicPr>
            <p:blipFill>
              <a:blip r:embed="rId14"/>
              <a:stretch>
                <a:fillRect/>
              </a:stretch>
            </p:blipFill>
            <p:spPr>
              <a:xfrm>
                <a:off x="5086689" y="1488874"/>
                <a:ext cx="19764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1" name="Ink 20">
                <a:extLst>
                  <a:ext uri="{FF2B5EF4-FFF2-40B4-BE49-F238E27FC236}">
                    <a16:creationId xmlns:a16="http://schemas.microsoft.com/office/drawing/2014/main" id="{1D9E1B74-7786-4608-A980-449A5DDF8913}"/>
                  </a:ext>
                </a:extLst>
              </p14:cNvPr>
              <p14:cNvContentPartPr/>
              <p14:nvPr/>
            </p14:nvContentPartPr>
            <p14:xfrm>
              <a:off x="5143929" y="1360714"/>
              <a:ext cx="124560" cy="88200"/>
            </p14:xfrm>
          </p:contentPart>
        </mc:Choice>
        <mc:Fallback>
          <p:pic>
            <p:nvPicPr>
              <p:cNvPr id="21" name="Ink 20">
                <a:extLst>
                  <a:ext uri="{FF2B5EF4-FFF2-40B4-BE49-F238E27FC236}">
                    <a16:creationId xmlns:a16="http://schemas.microsoft.com/office/drawing/2014/main" id="{1D9E1B74-7786-4608-A980-449A5DDF8913}"/>
                  </a:ext>
                </a:extLst>
              </p:cNvPr>
              <p:cNvPicPr/>
              <p:nvPr/>
            </p:nvPicPr>
            <p:blipFill>
              <a:blip r:embed="rId16"/>
              <a:stretch>
                <a:fillRect/>
              </a:stretch>
            </p:blipFill>
            <p:spPr>
              <a:xfrm>
                <a:off x="5134929" y="1352074"/>
                <a:ext cx="14220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2" name="Ink 21">
                <a:extLst>
                  <a:ext uri="{FF2B5EF4-FFF2-40B4-BE49-F238E27FC236}">
                    <a16:creationId xmlns:a16="http://schemas.microsoft.com/office/drawing/2014/main" id="{6F65346A-6B6D-47EF-B4A7-61592FF16735}"/>
                  </a:ext>
                </a:extLst>
              </p14:cNvPr>
              <p14:cNvContentPartPr/>
              <p14:nvPr/>
            </p14:nvContentPartPr>
            <p14:xfrm>
              <a:off x="5336889" y="1597594"/>
              <a:ext cx="112680" cy="55800"/>
            </p14:xfrm>
          </p:contentPart>
        </mc:Choice>
        <mc:Fallback>
          <p:pic>
            <p:nvPicPr>
              <p:cNvPr id="22" name="Ink 21">
                <a:extLst>
                  <a:ext uri="{FF2B5EF4-FFF2-40B4-BE49-F238E27FC236}">
                    <a16:creationId xmlns:a16="http://schemas.microsoft.com/office/drawing/2014/main" id="{6F65346A-6B6D-47EF-B4A7-61592FF16735}"/>
                  </a:ext>
                </a:extLst>
              </p:cNvPr>
              <p:cNvPicPr/>
              <p:nvPr/>
            </p:nvPicPr>
            <p:blipFill>
              <a:blip r:embed="rId18"/>
              <a:stretch>
                <a:fillRect/>
              </a:stretch>
            </p:blipFill>
            <p:spPr>
              <a:xfrm>
                <a:off x="5328249" y="1588594"/>
                <a:ext cx="13032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9" name="Ink 28">
                <a:extLst>
                  <a:ext uri="{FF2B5EF4-FFF2-40B4-BE49-F238E27FC236}">
                    <a16:creationId xmlns:a16="http://schemas.microsoft.com/office/drawing/2014/main" id="{A07CB002-7005-4821-A63C-EDCFF3AFC003}"/>
                  </a:ext>
                </a:extLst>
              </p14:cNvPr>
              <p14:cNvContentPartPr/>
              <p14:nvPr/>
            </p14:nvContentPartPr>
            <p14:xfrm>
              <a:off x="6291249" y="1436674"/>
              <a:ext cx="66960" cy="224640"/>
            </p14:xfrm>
          </p:contentPart>
        </mc:Choice>
        <mc:Fallback>
          <p:pic>
            <p:nvPicPr>
              <p:cNvPr id="29" name="Ink 28">
                <a:extLst>
                  <a:ext uri="{FF2B5EF4-FFF2-40B4-BE49-F238E27FC236}">
                    <a16:creationId xmlns:a16="http://schemas.microsoft.com/office/drawing/2014/main" id="{A07CB002-7005-4821-A63C-EDCFF3AFC003}"/>
                  </a:ext>
                </a:extLst>
              </p:cNvPr>
              <p:cNvPicPr/>
              <p:nvPr/>
            </p:nvPicPr>
            <p:blipFill>
              <a:blip r:embed="rId20"/>
              <a:stretch>
                <a:fillRect/>
              </a:stretch>
            </p:blipFill>
            <p:spPr>
              <a:xfrm>
                <a:off x="6282249" y="1428034"/>
                <a:ext cx="8460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0" name="Ink 29">
                <a:extLst>
                  <a:ext uri="{FF2B5EF4-FFF2-40B4-BE49-F238E27FC236}">
                    <a16:creationId xmlns:a16="http://schemas.microsoft.com/office/drawing/2014/main" id="{E1B5BE68-D0B1-46B3-A8D3-6BD23C78EA4F}"/>
                  </a:ext>
                </a:extLst>
              </p14:cNvPr>
              <p14:cNvContentPartPr/>
              <p14:nvPr/>
            </p14:nvContentPartPr>
            <p14:xfrm>
              <a:off x="5792289" y="1420474"/>
              <a:ext cx="420480" cy="230760"/>
            </p14:xfrm>
          </p:contentPart>
        </mc:Choice>
        <mc:Fallback>
          <p:pic>
            <p:nvPicPr>
              <p:cNvPr id="30" name="Ink 29">
                <a:extLst>
                  <a:ext uri="{FF2B5EF4-FFF2-40B4-BE49-F238E27FC236}">
                    <a16:creationId xmlns:a16="http://schemas.microsoft.com/office/drawing/2014/main" id="{E1B5BE68-D0B1-46B3-A8D3-6BD23C78EA4F}"/>
                  </a:ext>
                </a:extLst>
              </p:cNvPr>
              <p:cNvPicPr/>
              <p:nvPr/>
            </p:nvPicPr>
            <p:blipFill>
              <a:blip r:embed="rId22"/>
              <a:stretch>
                <a:fillRect/>
              </a:stretch>
            </p:blipFill>
            <p:spPr>
              <a:xfrm>
                <a:off x="5783297" y="1411474"/>
                <a:ext cx="438105" cy="2484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1" name="Ink 30">
                <a:extLst>
                  <a:ext uri="{FF2B5EF4-FFF2-40B4-BE49-F238E27FC236}">
                    <a16:creationId xmlns:a16="http://schemas.microsoft.com/office/drawing/2014/main" id="{10576C04-1E3E-4EB9-91E1-DBFC5942ADDE}"/>
                  </a:ext>
                </a:extLst>
              </p14:cNvPr>
              <p14:cNvContentPartPr/>
              <p14:nvPr/>
            </p14:nvContentPartPr>
            <p14:xfrm>
              <a:off x="5523009" y="1391674"/>
              <a:ext cx="207000" cy="287640"/>
            </p14:xfrm>
          </p:contentPart>
        </mc:Choice>
        <mc:Fallback>
          <p:pic>
            <p:nvPicPr>
              <p:cNvPr id="31" name="Ink 30">
                <a:extLst>
                  <a:ext uri="{FF2B5EF4-FFF2-40B4-BE49-F238E27FC236}">
                    <a16:creationId xmlns:a16="http://schemas.microsoft.com/office/drawing/2014/main" id="{10576C04-1E3E-4EB9-91E1-DBFC5942ADDE}"/>
                  </a:ext>
                </a:extLst>
              </p:cNvPr>
              <p:cNvPicPr/>
              <p:nvPr/>
            </p:nvPicPr>
            <p:blipFill>
              <a:blip r:embed="rId24"/>
              <a:stretch>
                <a:fillRect/>
              </a:stretch>
            </p:blipFill>
            <p:spPr>
              <a:xfrm>
                <a:off x="5514009" y="1382663"/>
                <a:ext cx="224640" cy="305302"/>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2" name="Ink 31">
                <a:extLst>
                  <a:ext uri="{FF2B5EF4-FFF2-40B4-BE49-F238E27FC236}">
                    <a16:creationId xmlns:a16="http://schemas.microsoft.com/office/drawing/2014/main" id="{93FC47A3-3607-413F-933E-90475446417E}"/>
                  </a:ext>
                </a:extLst>
              </p14:cNvPr>
              <p14:cNvContentPartPr/>
              <p14:nvPr/>
            </p14:nvContentPartPr>
            <p14:xfrm>
              <a:off x="4894449" y="1509394"/>
              <a:ext cx="111960" cy="131760"/>
            </p14:xfrm>
          </p:contentPart>
        </mc:Choice>
        <mc:Fallback>
          <p:pic>
            <p:nvPicPr>
              <p:cNvPr id="32" name="Ink 31">
                <a:extLst>
                  <a:ext uri="{FF2B5EF4-FFF2-40B4-BE49-F238E27FC236}">
                    <a16:creationId xmlns:a16="http://schemas.microsoft.com/office/drawing/2014/main" id="{93FC47A3-3607-413F-933E-90475446417E}"/>
                  </a:ext>
                </a:extLst>
              </p:cNvPr>
              <p:cNvPicPr/>
              <p:nvPr/>
            </p:nvPicPr>
            <p:blipFill>
              <a:blip r:embed="rId26"/>
              <a:stretch>
                <a:fillRect/>
              </a:stretch>
            </p:blipFill>
            <p:spPr>
              <a:xfrm>
                <a:off x="4885809" y="1500754"/>
                <a:ext cx="12960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3" name="Ink 32">
                <a:extLst>
                  <a:ext uri="{FF2B5EF4-FFF2-40B4-BE49-F238E27FC236}">
                    <a16:creationId xmlns:a16="http://schemas.microsoft.com/office/drawing/2014/main" id="{E084C93A-3F94-4B20-882A-704B6FBD68FA}"/>
                  </a:ext>
                </a:extLst>
              </p14:cNvPr>
              <p14:cNvContentPartPr/>
              <p14:nvPr/>
            </p14:nvContentPartPr>
            <p14:xfrm>
              <a:off x="4301889" y="1375114"/>
              <a:ext cx="336240" cy="299880"/>
            </p14:xfrm>
          </p:contentPart>
        </mc:Choice>
        <mc:Fallback>
          <p:pic>
            <p:nvPicPr>
              <p:cNvPr id="33" name="Ink 32">
                <a:extLst>
                  <a:ext uri="{FF2B5EF4-FFF2-40B4-BE49-F238E27FC236}">
                    <a16:creationId xmlns:a16="http://schemas.microsoft.com/office/drawing/2014/main" id="{E084C93A-3F94-4B20-882A-704B6FBD68FA}"/>
                  </a:ext>
                </a:extLst>
              </p:cNvPr>
              <p:cNvPicPr/>
              <p:nvPr/>
            </p:nvPicPr>
            <p:blipFill>
              <a:blip r:embed="rId28"/>
              <a:stretch>
                <a:fillRect/>
              </a:stretch>
            </p:blipFill>
            <p:spPr>
              <a:xfrm>
                <a:off x="4292899" y="1366114"/>
                <a:ext cx="353861" cy="3175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2" name="Ink 41">
                <a:extLst>
                  <a:ext uri="{FF2B5EF4-FFF2-40B4-BE49-F238E27FC236}">
                    <a16:creationId xmlns:a16="http://schemas.microsoft.com/office/drawing/2014/main" id="{D02D9502-4490-4990-BA94-AF1AD39A830C}"/>
                  </a:ext>
                </a:extLst>
              </p14:cNvPr>
              <p14:cNvContentPartPr/>
              <p14:nvPr/>
            </p14:nvContentPartPr>
            <p14:xfrm>
              <a:off x="4192809" y="1990354"/>
              <a:ext cx="479160" cy="135360"/>
            </p14:xfrm>
          </p:contentPart>
        </mc:Choice>
        <mc:Fallback>
          <p:pic>
            <p:nvPicPr>
              <p:cNvPr id="42" name="Ink 41">
                <a:extLst>
                  <a:ext uri="{FF2B5EF4-FFF2-40B4-BE49-F238E27FC236}">
                    <a16:creationId xmlns:a16="http://schemas.microsoft.com/office/drawing/2014/main" id="{D02D9502-4490-4990-BA94-AF1AD39A830C}"/>
                  </a:ext>
                </a:extLst>
              </p:cNvPr>
              <p:cNvPicPr/>
              <p:nvPr/>
            </p:nvPicPr>
            <p:blipFill>
              <a:blip r:embed="rId30"/>
              <a:stretch>
                <a:fillRect/>
              </a:stretch>
            </p:blipFill>
            <p:spPr>
              <a:xfrm>
                <a:off x="4183816" y="1981714"/>
                <a:ext cx="496787"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3" name="Ink 42">
                <a:extLst>
                  <a:ext uri="{FF2B5EF4-FFF2-40B4-BE49-F238E27FC236}">
                    <a16:creationId xmlns:a16="http://schemas.microsoft.com/office/drawing/2014/main" id="{10141940-2A9C-4E79-89EB-C40D5D88CD73}"/>
                  </a:ext>
                </a:extLst>
              </p14:cNvPr>
              <p14:cNvContentPartPr/>
              <p14:nvPr/>
            </p14:nvContentPartPr>
            <p14:xfrm>
              <a:off x="3528609" y="1970554"/>
              <a:ext cx="460800" cy="203400"/>
            </p14:xfrm>
          </p:contentPart>
        </mc:Choice>
        <mc:Fallback>
          <p:pic>
            <p:nvPicPr>
              <p:cNvPr id="43" name="Ink 42">
                <a:extLst>
                  <a:ext uri="{FF2B5EF4-FFF2-40B4-BE49-F238E27FC236}">
                    <a16:creationId xmlns:a16="http://schemas.microsoft.com/office/drawing/2014/main" id="{10141940-2A9C-4E79-89EB-C40D5D88CD73}"/>
                  </a:ext>
                </a:extLst>
              </p:cNvPr>
              <p:cNvPicPr/>
              <p:nvPr/>
            </p:nvPicPr>
            <p:blipFill>
              <a:blip r:embed="rId32"/>
              <a:stretch>
                <a:fillRect/>
              </a:stretch>
            </p:blipFill>
            <p:spPr>
              <a:xfrm>
                <a:off x="3519969" y="1961554"/>
                <a:ext cx="47844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8" name="Ink 47">
                <a:extLst>
                  <a:ext uri="{FF2B5EF4-FFF2-40B4-BE49-F238E27FC236}">
                    <a16:creationId xmlns:a16="http://schemas.microsoft.com/office/drawing/2014/main" id="{F0BB2C49-4860-44B3-A715-416D199DD829}"/>
                  </a:ext>
                </a:extLst>
              </p14:cNvPr>
              <p14:cNvContentPartPr/>
              <p14:nvPr/>
            </p14:nvContentPartPr>
            <p14:xfrm>
              <a:off x="4815249" y="1933834"/>
              <a:ext cx="215280" cy="140400"/>
            </p14:xfrm>
          </p:contentPart>
        </mc:Choice>
        <mc:Fallback>
          <p:pic>
            <p:nvPicPr>
              <p:cNvPr id="48" name="Ink 47">
                <a:extLst>
                  <a:ext uri="{FF2B5EF4-FFF2-40B4-BE49-F238E27FC236}">
                    <a16:creationId xmlns:a16="http://schemas.microsoft.com/office/drawing/2014/main" id="{F0BB2C49-4860-44B3-A715-416D199DD829}"/>
                  </a:ext>
                </a:extLst>
              </p:cNvPr>
              <p:cNvPicPr/>
              <p:nvPr/>
            </p:nvPicPr>
            <p:blipFill>
              <a:blip r:embed="rId34"/>
              <a:stretch>
                <a:fillRect/>
              </a:stretch>
            </p:blipFill>
            <p:spPr>
              <a:xfrm>
                <a:off x="4806595" y="1924857"/>
                <a:ext cx="232950" cy="157995"/>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50" name="Ink 49">
                <a:extLst>
                  <a:ext uri="{FF2B5EF4-FFF2-40B4-BE49-F238E27FC236}">
                    <a16:creationId xmlns:a16="http://schemas.microsoft.com/office/drawing/2014/main" id="{E7E590F4-3307-4E65-949A-F864236343F7}"/>
                  </a:ext>
                </a:extLst>
              </p14:cNvPr>
              <p14:cNvContentPartPr/>
              <p14:nvPr/>
            </p14:nvContentPartPr>
            <p14:xfrm>
              <a:off x="5325729" y="1826194"/>
              <a:ext cx="111240" cy="73080"/>
            </p14:xfrm>
          </p:contentPart>
        </mc:Choice>
        <mc:Fallback>
          <p:pic>
            <p:nvPicPr>
              <p:cNvPr id="50" name="Ink 49">
                <a:extLst>
                  <a:ext uri="{FF2B5EF4-FFF2-40B4-BE49-F238E27FC236}">
                    <a16:creationId xmlns:a16="http://schemas.microsoft.com/office/drawing/2014/main" id="{E7E590F4-3307-4E65-949A-F864236343F7}"/>
                  </a:ext>
                </a:extLst>
              </p:cNvPr>
              <p:cNvPicPr/>
              <p:nvPr/>
            </p:nvPicPr>
            <p:blipFill>
              <a:blip r:embed="rId36"/>
              <a:stretch>
                <a:fillRect/>
              </a:stretch>
            </p:blipFill>
            <p:spPr>
              <a:xfrm>
                <a:off x="5317089" y="1817194"/>
                <a:ext cx="12888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52" name="Ink 51">
                <a:extLst>
                  <a:ext uri="{FF2B5EF4-FFF2-40B4-BE49-F238E27FC236}">
                    <a16:creationId xmlns:a16="http://schemas.microsoft.com/office/drawing/2014/main" id="{EBDC9DDD-21E5-4D34-B30E-02080FA60B89}"/>
                  </a:ext>
                </a:extLst>
              </p14:cNvPr>
              <p14:cNvContentPartPr/>
              <p14:nvPr/>
            </p14:nvContentPartPr>
            <p14:xfrm>
              <a:off x="5670969" y="1963714"/>
              <a:ext cx="68760" cy="23400"/>
            </p14:xfrm>
          </p:contentPart>
        </mc:Choice>
        <mc:Fallback>
          <p:pic>
            <p:nvPicPr>
              <p:cNvPr id="52" name="Ink 51">
                <a:extLst>
                  <a:ext uri="{FF2B5EF4-FFF2-40B4-BE49-F238E27FC236}">
                    <a16:creationId xmlns:a16="http://schemas.microsoft.com/office/drawing/2014/main" id="{EBDC9DDD-21E5-4D34-B30E-02080FA60B89}"/>
                  </a:ext>
                </a:extLst>
              </p:cNvPr>
              <p:cNvPicPr/>
              <p:nvPr/>
            </p:nvPicPr>
            <p:blipFill>
              <a:blip r:embed="rId38"/>
              <a:stretch>
                <a:fillRect/>
              </a:stretch>
            </p:blipFill>
            <p:spPr>
              <a:xfrm>
                <a:off x="5661969" y="1954714"/>
                <a:ext cx="8640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53" name="Ink 52">
                <a:extLst>
                  <a:ext uri="{FF2B5EF4-FFF2-40B4-BE49-F238E27FC236}">
                    <a16:creationId xmlns:a16="http://schemas.microsoft.com/office/drawing/2014/main" id="{D3ECC22F-A3B9-46B8-8723-C45F79243E20}"/>
                  </a:ext>
                </a:extLst>
              </p14:cNvPr>
              <p14:cNvContentPartPr/>
              <p14:nvPr/>
            </p14:nvContentPartPr>
            <p14:xfrm>
              <a:off x="5673489" y="2025994"/>
              <a:ext cx="63000" cy="17640"/>
            </p14:xfrm>
          </p:contentPart>
        </mc:Choice>
        <mc:Fallback>
          <p:pic>
            <p:nvPicPr>
              <p:cNvPr id="53" name="Ink 52">
                <a:extLst>
                  <a:ext uri="{FF2B5EF4-FFF2-40B4-BE49-F238E27FC236}">
                    <a16:creationId xmlns:a16="http://schemas.microsoft.com/office/drawing/2014/main" id="{D3ECC22F-A3B9-46B8-8723-C45F79243E20}"/>
                  </a:ext>
                </a:extLst>
              </p:cNvPr>
              <p:cNvPicPr/>
              <p:nvPr/>
            </p:nvPicPr>
            <p:blipFill>
              <a:blip r:embed="rId40"/>
              <a:stretch>
                <a:fillRect/>
              </a:stretch>
            </p:blipFill>
            <p:spPr>
              <a:xfrm>
                <a:off x="5664489" y="2017354"/>
                <a:ext cx="8064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54" name="Ink 53">
                <a:extLst>
                  <a:ext uri="{FF2B5EF4-FFF2-40B4-BE49-F238E27FC236}">
                    <a16:creationId xmlns:a16="http://schemas.microsoft.com/office/drawing/2014/main" id="{DA926482-BCD0-435D-834E-45497A61888D}"/>
                  </a:ext>
                </a:extLst>
              </p14:cNvPr>
              <p14:cNvContentPartPr/>
              <p14:nvPr/>
            </p14:nvContentPartPr>
            <p14:xfrm>
              <a:off x="5874009" y="1935994"/>
              <a:ext cx="134640" cy="151560"/>
            </p14:xfrm>
          </p:contentPart>
        </mc:Choice>
        <mc:Fallback>
          <p:pic>
            <p:nvPicPr>
              <p:cNvPr id="54" name="Ink 53">
                <a:extLst>
                  <a:ext uri="{FF2B5EF4-FFF2-40B4-BE49-F238E27FC236}">
                    <a16:creationId xmlns:a16="http://schemas.microsoft.com/office/drawing/2014/main" id="{DA926482-BCD0-435D-834E-45497A61888D}"/>
                  </a:ext>
                </a:extLst>
              </p:cNvPr>
              <p:cNvPicPr/>
              <p:nvPr/>
            </p:nvPicPr>
            <p:blipFill>
              <a:blip r:embed="rId42"/>
              <a:stretch>
                <a:fillRect/>
              </a:stretch>
            </p:blipFill>
            <p:spPr>
              <a:xfrm>
                <a:off x="5865009" y="1926994"/>
                <a:ext cx="15228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55" name="Ink 54">
                <a:extLst>
                  <a:ext uri="{FF2B5EF4-FFF2-40B4-BE49-F238E27FC236}">
                    <a16:creationId xmlns:a16="http://schemas.microsoft.com/office/drawing/2014/main" id="{4CA3178C-9196-4479-B96A-667BA5E18CC5}"/>
                  </a:ext>
                </a:extLst>
              </p14:cNvPr>
              <p14:cNvContentPartPr/>
              <p14:nvPr/>
            </p14:nvContentPartPr>
            <p14:xfrm>
              <a:off x="5259849" y="1942474"/>
              <a:ext cx="343440" cy="120960"/>
            </p14:xfrm>
          </p:contentPart>
        </mc:Choice>
        <mc:Fallback>
          <p:pic>
            <p:nvPicPr>
              <p:cNvPr id="55" name="Ink 54">
                <a:extLst>
                  <a:ext uri="{FF2B5EF4-FFF2-40B4-BE49-F238E27FC236}">
                    <a16:creationId xmlns:a16="http://schemas.microsoft.com/office/drawing/2014/main" id="{4CA3178C-9196-4479-B96A-667BA5E18CC5}"/>
                  </a:ext>
                </a:extLst>
              </p:cNvPr>
              <p:cNvPicPr/>
              <p:nvPr/>
            </p:nvPicPr>
            <p:blipFill>
              <a:blip r:embed="rId44"/>
              <a:stretch>
                <a:fillRect/>
              </a:stretch>
            </p:blipFill>
            <p:spPr>
              <a:xfrm>
                <a:off x="5250849" y="1933834"/>
                <a:ext cx="36108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79" name="Ink 78">
                <a:extLst>
                  <a:ext uri="{FF2B5EF4-FFF2-40B4-BE49-F238E27FC236}">
                    <a16:creationId xmlns:a16="http://schemas.microsoft.com/office/drawing/2014/main" id="{436BA7F2-5481-47B2-8D25-B706179A16C8}"/>
                  </a:ext>
                </a:extLst>
              </p14:cNvPr>
              <p14:cNvContentPartPr/>
              <p14:nvPr/>
            </p14:nvContentPartPr>
            <p14:xfrm>
              <a:off x="8008089" y="2153794"/>
              <a:ext cx="585000" cy="142560"/>
            </p14:xfrm>
          </p:contentPart>
        </mc:Choice>
        <mc:Fallback>
          <p:pic>
            <p:nvPicPr>
              <p:cNvPr id="79" name="Ink 78">
                <a:extLst>
                  <a:ext uri="{FF2B5EF4-FFF2-40B4-BE49-F238E27FC236}">
                    <a16:creationId xmlns:a16="http://schemas.microsoft.com/office/drawing/2014/main" id="{436BA7F2-5481-47B2-8D25-B706179A16C8}"/>
                  </a:ext>
                </a:extLst>
              </p:cNvPr>
              <p:cNvPicPr/>
              <p:nvPr/>
            </p:nvPicPr>
            <p:blipFill>
              <a:blip r:embed="rId46"/>
              <a:stretch>
                <a:fillRect/>
              </a:stretch>
            </p:blipFill>
            <p:spPr>
              <a:xfrm>
                <a:off x="7999449" y="2144794"/>
                <a:ext cx="60264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80" name="Ink 79">
                <a:extLst>
                  <a:ext uri="{FF2B5EF4-FFF2-40B4-BE49-F238E27FC236}">
                    <a16:creationId xmlns:a16="http://schemas.microsoft.com/office/drawing/2014/main" id="{E1D8DA75-640A-4ACF-9D6F-C06FCB6CC454}"/>
                  </a:ext>
                </a:extLst>
              </p14:cNvPr>
              <p14:cNvContentPartPr/>
              <p14:nvPr/>
            </p14:nvContentPartPr>
            <p14:xfrm>
              <a:off x="7350369" y="2198074"/>
              <a:ext cx="489600" cy="106920"/>
            </p14:xfrm>
          </p:contentPart>
        </mc:Choice>
        <mc:Fallback>
          <p:pic>
            <p:nvPicPr>
              <p:cNvPr id="80" name="Ink 79">
                <a:extLst>
                  <a:ext uri="{FF2B5EF4-FFF2-40B4-BE49-F238E27FC236}">
                    <a16:creationId xmlns:a16="http://schemas.microsoft.com/office/drawing/2014/main" id="{E1D8DA75-640A-4ACF-9D6F-C06FCB6CC454}"/>
                  </a:ext>
                </a:extLst>
              </p:cNvPr>
              <p:cNvPicPr/>
              <p:nvPr/>
            </p:nvPicPr>
            <p:blipFill>
              <a:blip r:embed="rId48"/>
              <a:stretch>
                <a:fillRect/>
              </a:stretch>
            </p:blipFill>
            <p:spPr>
              <a:xfrm>
                <a:off x="7341723" y="2189434"/>
                <a:ext cx="507253"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81" name="Ink 80">
                <a:extLst>
                  <a:ext uri="{FF2B5EF4-FFF2-40B4-BE49-F238E27FC236}">
                    <a16:creationId xmlns:a16="http://schemas.microsoft.com/office/drawing/2014/main" id="{C1469A8C-BAFA-45A8-A54B-2ED7E4DF8192}"/>
                  </a:ext>
                </a:extLst>
              </p14:cNvPr>
              <p14:cNvContentPartPr/>
              <p14:nvPr/>
            </p14:nvContentPartPr>
            <p14:xfrm>
              <a:off x="6868329" y="2162434"/>
              <a:ext cx="282240" cy="163080"/>
            </p14:xfrm>
          </p:contentPart>
        </mc:Choice>
        <mc:Fallback>
          <p:pic>
            <p:nvPicPr>
              <p:cNvPr id="81" name="Ink 80">
                <a:extLst>
                  <a:ext uri="{FF2B5EF4-FFF2-40B4-BE49-F238E27FC236}">
                    <a16:creationId xmlns:a16="http://schemas.microsoft.com/office/drawing/2014/main" id="{C1469A8C-BAFA-45A8-A54B-2ED7E4DF8192}"/>
                  </a:ext>
                </a:extLst>
              </p:cNvPr>
              <p:cNvPicPr/>
              <p:nvPr/>
            </p:nvPicPr>
            <p:blipFill>
              <a:blip r:embed="rId50"/>
              <a:stretch>
                <a:fillRect/>
              </a:stretch>
            </p:blipFill>
            <p:spPr>
              <a:xfrm>
                <a:off x="6859329" y="2153794"/>
                <a:ext cx="29988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82" name="Ink 81">
                <a:extLst>
                  <a:ext uri="{FF2B5EF4-FFF2-40B4-BE49-F238E27FC236}">
                    <a16:creationId xmlns:a16="http://schemas.microsoft.com/office/drawing/2014/main" id="{819F0ACC-1057-47D0-BC11-411D798D9DDE}"/>
                  </a:ext>
                </a:extLst>
              </p14:cNvPr>
              <p14:cNvContentPartPr/>
              <p14:nvPr/>
            </p14:nvContentPartPr>
            <p14:xfrm>
              <a:off x="6283329" y="2174314"/>
              <a:ext cx="514080" cy="194400"/>
            </p14:xfrm>
          </p:contentPart>
        </mc:Choice>
        <mc:Fallback>
          <p:pic>
            <p:nvPicPr>
              <p:cNvPr id="82" name="Ink 81">
                <a:extLst>
                  <a:ext uri="{FF2B5EF4-FFF2-40B4-BE49-F238E27FC236}">
                    <a16:creationId xmlns:a16="http://schemas.microsoft.com/office/drawing/2014/main" id="{819F0ACC-1057-47D0-BC11-411D798D9DDE}"/>
                  </a:ext>
                </a:extLst>
              </p:cNvPr>
              <p:cNvPicPr/>
              <p:nvPr/>
            </p:nvPicPr>
            <p:blipFill>
              <a:blip r:embed="rId52"/>
              <a:stretch>
                <a:fillRect/>
              </a:stretch>
            </p:blipFill>
            <p:spPr>
              <a:xfrm>
                <a:off x="6274689" y="2165314"/>
                <a:ext cx="53172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83" name="Ink 82">
                <a:extLst>
                  <a:ext uri="{FF2B5EF4-FFF2-40B4-BE49-F238E27FC236}">
                    <a16:creationId xmlns:a16="http://schemas.microsoft.com/office/drawing/2014/main" id="{09045587-E93D-40F0-940B-7A73095859EE}"/>
                  </a:ext>
                </a:extLst>
              </p14:cNvPr>
              <p14:cNvContentPartPr/>
              <p14:nvPr/>
            </p14:nvContentPartPr>
            <p14:xfrm>
              <a:off x="5722809" y="2206354"/>
              <a:ext cx="332640" cy="158760"/>
            </p14:xfrm>
          </p:contentPart>
        </mc:Choice>
        <mc:Fallback>
          <p:pic>
            <p:nvPicPr>
              <p:cNvPr id="83" name="Ink 82">
                <a:extLst>
                  <a:ext uri="{FF2B5EF4-FFF2-40B4-BE49-F238E27FC236}">
                    <a16:creationId xmlns:a16="http://schemas.microsoft.com/office/drawing/2014/main" id="{09045587-E93D-40F0-940B-7A73095859EE}"/>
                  </a:ext>
                </a:extLst>
              </p:cNvPr>
              <p:cNvPicPr/>
              <p:nvPr/>
            </p:nvPicPr>
            <p:blipFill>
              <a:blip r:embed="rId54"/>
              <a:stretch>
                <a:fillRect/>
              </a:stretch>
            </p:blipFill>
            <p:spPr>
              <a:xfrm>
                <a:off x="5713809" y="2197714"/>
                <a:ext cx="35028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84" name="Ink 83">
                <a:extLst>
                  <a:ext uri="{FF2B5EF4-FFF2-40B4-BE49-F238E27FC236}">
                    <a16:creationId xmlns:a16="http://schemas.microsoft.com/office/drawing/2014/main" id="{A44E961B-8572-4895-85D6-696CC20098AE}"/>
                  </a:ext>
                </a:extLst>
              </p14:cNvPr>
              <p14:cNvContentPartPr/>
              <p14:nvPr/>
            </p14:nvContentPartPr>
            <p14:xfrm>
              <a:off x="7027449" y="1962634"/>
              <a:ext cx="369360" cy="82440"/>
            </p14:xfrm>
          </p:contentPart>
        </mc:Choice>
        <mc:Fallback>
          <p:pic>
            <p:nvPicPr>
              <p:cNvPr id="84" name="Ink 83">
                <a:extLst>
                  <a:ext uri="{FF2B5EF4-FFF2-40B4-BE49-F238E27FC236}">
                    <a16:creationId xmlns:a16="http://schemas.microsoft.com/office/drawing/2014/main" id="{A44E961B-8572-4895-85D6-696CC20098AE}"/>
                  </a:ext>
                </a:extLst>
              </p:cNvPr>
              <p:cNvPicPr/>
              <p:nvPr/>
            </p:nvPicPr>
            <p:blipFill>
              <a:blip r:embed="rId56"/>
              <a:stretch>
                <a:fillRect/>
              </a:stretch>
            </p:blipFill>
            <p:spPr>
              <a:xfrm>
                <a:off x="7018449" y="1953634"/>
                <a:ext cx="38700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85" name="Ink 84">
                <a:extLst>
                  <a:ext uri="{FF2B5EF4-FFF2-40B4-BE49-F238E27FC236}">
                    <a16:creationId xmlns:a16="http://schemas.microsoft.com/office/drawing/2014/main" id="{6909EAA1-EFD1-4742-8E3F-64580C6CB72E}"/>
                  </a:ext>
                </a:extLst>
              </p14:cNvPr>
              <p14:cNvContentPartPr/>
              <p14:nvPr/>
            </p14:nvContentPartPr>
            <p14:xfrm>
              <a:off x="6438849" y="1917634"/>
              <a:ext cx="412920" cy="163080"/>
            </p14:xfrm>
          </p:contentPart>
        </mc:Choice>
        <mc:Fallback>
          <p:pic>
            <p:nvPicPr>
              <p:cNvPr id="85" name="Ink 84">
                <a:extLst>
                  <a:ext uri="{FF2B5EF4-FFF2-40B4-BE49-F238E27FC236}">
                    <a16:creationId xmlns:a16="http://schemas.microsoft.com/office/drawing/2014/main" id="{6909EAA1-EFD1-4742-8E3F-64580C6CB72E}"/>
                  </a:ext>
                </a:extLst>
              </p:cNvPr>
              <p:cNvPicPr/>
              <p:nvPr/>
            </p:nvPicPr>
            <p:blipFill>
              <a:blip r:embed="rId58"/>
              <a:stretch>
                <a:fillRect/>
              </a:stretch>
            </p:blipFill>
            <p:spPr>
              <a:xfrm>
                <a:off x="6429849" y="1908634"/>
                <a:ext cx="43056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91" name="Ink 90">
                <a:extLst>
                  <a:ext uri="{FF2B5EF4-FFF2-40B4-BE49-F238E27FC236}">
                    <a16:creationId xmlns:a16="http://schemas.microsoft.com/office/drawing/2014/main" id="{3F163039-8B7D-40D0-80AF-56766946BAB5}"/>
                  </a:ext>
                </a:extLst>
              </p14:cNvPr>
              <p14:cNvContentPartPr/>
              <p14:nvPr/>
            </p14:nvContentPartPr>
            <p14:xfrm>
              <a:off x="4274169" y="2747074"/>
              <a:ext cx="69120" cy="291960"/>
            </p14:xfrm>
          </p:contentPart>
        </mc:Choice>
        <mc:Fallback>
          <p:pic>
            <p:nvPicPr>
              <p:cNvPr id="91" name="Ink 90">
                <a:extLst>
                  <a:ext uri="{FF2B5EF4-FFF2-40B4-BE49-F238E27FC236}">
                    <a16:creationId xmlns:a16="http://schemas.microsoft.com/office/drawing/2014/main" id="{3F163039-8B7D-40D0-80AF-56766946BAB5}"/>
                  </a:ext>
                </a:extLst>
              </p:cNvPr>
              <p:cNvPicPr/>
              <p:nvPr/>
            </p:nvPicPr>
            <p:blipFill>
              <a:blip r:embed="rId60"/>
              <a:stretch>
                <a:fillRect/>
              </a:stretch>
            </p:blipFill>
            <p:spPr>
              <a:xfrm>
                <a:off x="4265529" y="2738434"/>
                <a:ext cx="86760" cy="3096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92" name="Ink 91">
                <a:extLst>
                  <a:ext uri="{FF2B5EF4-FFF2-40B4-BE49-F238E27FC236}">
                    <a16:creationId xmlns:a16="http://schemas.microsoft.com/office/drawing/2014/main" id="{42521942-EF16-497A-ADD5-771E8FF7413D}"/>
                  </a:ext>
                </a:extLst>
              </p14:cNvPr>
              <p14:cNvContentPartPr/>
              <p14:nvPr/>
            </p14:nvContentPartPr>
            <p14:xfrm>
              <a:off x="4425369" y="2872354"/>
              <a:ext cx="78120" cy="16920"/>
            </p14:xfrm>
          </p:contentPart>
        </mc:Choice>
        <mc:Fallback>
          <p:pic>
            <p:nvPicPr>
              <p:cNvPr id="92" name="Ink 91">
                <a:extLst>
                  <a:ext uri="{FF2B5EF4-FFF2-40B4-BE49-F238E27FC236}">
                    <a16:creationId xmlns:a16="http://schemas.microsoft.com/office/drawing/2014/main" id="{42521942-EF16-497A-ADD5-771E8FF7413D}"/>
                  </a:ext>
                </a:extLst>
              </p:cNvPr>
              <p:cNvPicPr/>
              <p:nvPr/>
            </p:nvPicPr>
            <p:blipFill>
              <a:blip r:embed="rId62"/>
              <a:stretch>
                <a:fillRect/>
              </a:stretch>
            </p:blipFill>
            <p:spPr>
              <a:xfrm>
                <a:off x="4416369" y="2863354"/>
                <a:ext cx="9576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93" name="Ink 92">
                <a:extLst>
                  <a:ext uri="{FF2B5EF4-FFF2-40B4-BE49-F238E27FC236}">
                    <a16:creationId xmlns:a16="http://schemas.microsoft.com/office/drawing/2014/main" id="{90761A71-723B-48FE-BF51-E68BE81E0D4A}"/>
                  </a:ext>
                </a:extLst>
              </p14:cNvPr>
              <p14:cNvContentPartPr/>
              <p14:nvPr/>
            </p14:nvContentPartPr>
            <p14:xfrm>
              <a:off x="4417809" y="2933914"/>
              <a:ext cx="117720" cy="15120"/>
            </p14:xfrm>
          </p:contentPart>
        </mc:Choice>
        <mc:Fallback>
          <p:pic>
            <p:nvPicPr>
              <p:cNvPr id="93" name="Ink 92">
                <a:extLst>
                  <a:ext uri="{FF2B5EF4-FFF2-40B4-BE49-F238E27FC236}">
                    <a16:creationId xmlns:a16="http://schemas.microsoft.com/office/drawing/2014/main" id="{90761A71-723B-48FE-BF51-E68BE81E0D4A}"/>
                  </a:ext>
                </a:extLst>
              </p:cNvPr>
              <p:cNvPicPr/>
              <p:nvPr/>
            </p:nvPicPr>
            <p:blipFill>
              <a:blip r:embed="rId64"/>
              <a:stretch>
                <a:fillRect/>
              </a:stretch>
            </p:blipFill>
            <p:spPr>
              <a:xfrm>
                <a:off x="4409169" y="2924914"/>
                <a:ext cx="13536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94" name="Ink 93">
                <a:extLst>
                  <a:ext uri="{FF2B5EF4-FFF2-40B4-BE49-F238E27FC236}">
                    <a16:creationId xmlns:a16="http://schemas.microsoft.com/office/drawing/2014/main" id="{19A73467-2F2D-4407-AC3D-7EED7427A992}"/>
                  </a:ext>
                </a:extLst>
              </p14:cNvPr>
              <p14:cNvContentPartPr/>
              <p14:nvPr/>
            </p14:nvContentPartPr>
            <p14:xfrm>
              <a:off x="3516369" y="2778394"/>
              <a:ext cx="678600" cy="271800"/>
            </p14:xfrm>
          </p:contentPart>
        </mc:Choice>
        <mc:Fallback>
          <p:pic>
            <p:nvPicPr>
              <p:cNvPr id="94" name="Ink 93">
                <a:extLst>
                  <a:ext uri="{FF2B5EF4-FFF2-40B4-BE49-F238E27FC236}">
                    <a16:creationId xmlns:a16="http://schemas.microsoft.com/office/drawing/2014/main" id="{19A73467-2F2D-4407-AC3D-7EED7427A992}"/>
                  </a:ext>
                </a:extLst>
              </p:cNvPr>
              <p:cNvPicPr/>
              <p:nvPr/>
            </p:nvPicPr>
            <p:blipFill>
              <a:blip r:embed="rId66"/>
              <a:stretch>
                <a:fillRect/>
              </a:stretch>
            </p:blipFill>
            <p:spPr>
              <a:xfrm>
                <a:off x="3507724" y="2769754"/>
                <a:ext cx="696249"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95" name="Ink 94">
                <a:extLst>
                  <a:ext uri="{FF2B5EF4-FFF2-40B4-BE49-F238E27FC236}">
                    <a16:creationId xmlns:a16="http://schemas.microsoft.com/office/drawing/2014/main" id="{1DC60F6B-426D-430B-9EAD-D64EB072258F}"/>
                  </a:ext>
                </a:extLst>
              </p14:cNvPr>
              <p14:cNvContentPartPr/>
              <p14:nvPr/>
            </p14:nvContentPartPr>
            <p14:xfrm>
              <a:off x="4666929" y="2605234"/>
              <a:ext cx="117720" cy="492480"/>
            </p14:xfrm>
          </p:contentPart>
        </mc:Choice>
        <mc:Fallback>
          <p:pic>
            <p:nvPicPr>
              <p:cNvPr id="95" name="Ink 94">
                <a:extLst>
                  <a:ext uri="{FF2B5EF4-FFF2-40B4-BE49-F238E27FC236}">
                    <a16:creationId xmlns:a16="http://schemas.microsoft.com/office/drawing/2014/main" id="{1DC60F6B-426D-430B-9EAD-D64EB072258F}"/>
                  </a:ext>
                </a:extLst>
              </p:cNvPr>
              <p:cNvPicPr/>
              <p:nvPr/>
            </p:nvPicPr>
            <p:blipFill>
              <a:blip r:embed="rId68"/>
              <a:stretch>
                <a:fillRect/>
              </a:stretch>
            </p:blipFill>
            <p:spPr>
              <a:xfrm>
                <a:off x="4658289" y="2596594"/>
                <a:ext cx="135360" cy="51012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109" name="Ink 108">
                <a:extLst>
                  <a:ext uri="{FF2B5EF4-FFF2-40B4-BE49-F238E27FC236}">
                    <a16:creationId xmlns:a16="http://schemas.microsoft.com/office/drawing/2014/main" id="{3ADA9CD8-5160-4C36-9163-E5457AC8D9AD}"/>
                  </a:ext>
                </a:extLst>
              </p14:cNvPr>
              <p14:cNvContentPartPr/>
              <p14:nvPr/>
            </p14:nvContentPartPr>
            <p14:xfrm>
              <a:off x="4896969" y="2645554"/>
              <a:ext cx="786600" cy="423000"/>
            </p14:xfrm>
          </p:contentPart>
        </mc:Choice>
        <mc:Fallback>
          <p:pic>
            <p:nvPicPr>
              <p:cNvPr id="109" name="Ink 108">
                <a:extLst>
                  <a:ext uri="{FF2B5EF4-FFF2-40B4-BE49-F238E27FC236}">
                    <a16:creationId xmlns:a16="http://schemas.microsoft.com/office/drawing/2014/main" id="{3ADA9CD8-5160-4C36-9163-E5457AC8D9AD}"/>
                  </a:ext>
                </a:extLst>
              </p:cNvPr>
              <p:cNvPicPr/>
              <p:nvPr/>
            </p:nvPicPr>
            <p:blipFill>
              <a:blip r:embed="rId70"/>
              <a:stretch>
                <a:fillRect/>
              </a:stretch>
            </p:blipFill>
            <p:spPr>
              <a:xfrm>
                <a:off x="4887969" y="2636562"/>
                <a:ext cx="804240" cy="440625"/>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110" name="Ink 109">
                <a:extLst>
                  <a:ext uri="{FF2B5EF4-FFF2-40B4-BE49-F238E27FC236}">
                    <a16:creationId xmlns:a16="http://schemas.microsoft.com/office/drawing/2014/main" id="{FEDA6A02-D015-4D20-9A07-4AAE4EBFC71F}"/>
                  </a:ext>
                </a:extLst>
              </p14:cNvPr>
              <p14:cNvContentPartPr/>
              <p14:nvPr/>
            </p14:nvContentPartPr>
            <p14:xfrm>
              <a:off x="5942769" y="2652754"/>
              <a:ext cx="87840" cy="131400"/>
            </p14:xfrm>
          </p:contentPart>
        </mc:Choice>
        <mc:Fallback>
          <p:pic>
            <p:nvPicPr>
              <p:cNvPr id="110" name="Ink 109">
                <a:extLst>
                  <a:ext uri="{FF2B5EF4-FFF2-40B4-BE49-F238E27FC236}">
                    <a16:creationId xmlns:a16="http://schemas.microsoft.com/office/drawing/2014/main" id="{FEDA6A02-D015-4D20-9A07-4AAE4EBFC71F}"/>
                  </a:ext>
                </a:extLst>
              </p:cNvPr>
              <p:cNvPicPr/>
              <p:nvPr/>
            </p:nvPicPr>
            <p:blipFill>
              <a:blip r:embed="rId72"/>
              <a:stretch>
                <a:fillRect/>
              </a:stretch>
            </p:blipFill>
            <p:spPr>
              <a:xfrm>
                <a:off x="5933769" y="2643754"/>
                <a:ext cx="10548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119" name="Ink 118">
                <a:extLst>
                  <a:ext uri="{FF2B5EF4-FFF2-40B4-BE49-F238E27FC236}">
                    <a16:creationId xmlns:a16="http://schemas.microsoft.com/office/drawing/2014/main" id="{5E2B3E14-0DDF-4C5C-955F-0D916DD87B84}"/>
                  </a:ext>
                </a:extLst>
              </p14:cNvPr>
              <p14:cNvContentPartPr/>
              <p14:nvPr/>
            </p14:nvContentPartPr>
            <p14:xfrm>
              <a:off x="6711009" y="2958754"/>
              <a:ext cx="5760" cy="7560"/>
            </p14:xfrm>
          </p:contentPart>
        </mc:Choice>
        <mc:Fallback>
          <p:pic>
            <p:nvPicPr>
              <p:cNvPr id="119" name="Ink 118">
                <a:extLst>
                  <a:ext uri="{FF2B5EF4-FFF2-40B4-BE49-F238E27FC236}">
                    <a16:creationId xmlns:a16="http://schemas.microsoft.com/office/drawing/2014/main" id="{5E2B3E14-0DDF-4C5C-955F-0D916DD87B84}"/>
                  </a:ext>
                </a:extLst>
              </p:cNvPr>
              <p:cNvPicPr/>
              <p:nvPr/>
            </p:nvPicPr>
            <p:blipFill>
              <a:blip r:embed="rId74"/>
              <a:stretch>
                <a:fillRect/>
              </a:stretch>
            </p:blipFill>
            <p:spPr>
              <a:xfrm>
                <a:off x="6702369" y="2950114"/>
                <a:ext cx="2340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120" name="Ink 119">
                <a:extLst>
                  <a:ext uri="{FF2B5EF4-FFF2-40B4-BE49-F238E27FC236}">
                    <a16:creationId xmlns:a16="http://schemas.microsoft.com/office/drawing/2014/main" id="{89E29161-CC5C-4AB0-A916-9E59458EB747}"/>
                  </a:ext>
                </a:extLst>
              </p14:cNvPr>
              <p14:cNvContentPartPr/>
              <p14:nvPr/>
            </p14:nvContentPartPr>
            <p14:xfrm>
              <a:off x="6789489" y="2954794"/>
              <a:ext cx="99720" cy="6840"/>
            </p14:xfrm>
          </p:contentPart>
        </mc:Choice>
        <mc:Fallback>
          <p:pic>
            <p:nvPicPr>
              <p:cNvPr id="120" name="Ink 119">
                <a:extLst>
                  <a:ext uri="{FF2B5EF4-FFF2-40B4-BE49-F238E27FC236}">
                    <a16:creationId xmlns:a16="http://schemas.microsoft.com/office/drawing/2014/main" id="{89E29161-CC5C-4AB0-A916-9E59458EB747}"/>
                  </a:ext>
                </a:extLst>
              </p:cNvPr>
              <p:cNvPicPr/>
              <p:nvPr/>
            </p:nvPicPr>
            <p:blipFill>
              <a:blip r:embed="rId76"/>
              <a:stretch>
                <a:fillRect/>
              </a:stretch>
            </p:blipFill>
            <p:spPr>
              <a:xfrm>
                <a:off x="6780489" y="2946154"/>
                <a:ext cx="11736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21" name="Ink 120">
                <a:extLst>
                  <a:ext uri="{FF2B5EF4-FFF2-40B4-BE49-F238E27FC236}">
                    <a16:creationId xmlns:a16="http://schemas.microsoft.com/office/drawing/2014/main" id="{07C1F285-1FE7-4ACE-873E-8248B9E690C5}"/>
                  </a:ext>
                </a:extLst>
              </p14:cNvPr>
              <p14:cNvContentPartPr/>
              <p14:nvPr/>
            </p14:nvContentPartPr>
            <p14:xfrm>
              <a:off x="6984609" y="2979994"/>
              <a:ext cx="91440" cy="70920"/>
            </p14:xfrm>
          </p:contentPart>
        </mc:Choice>
        <mc:Fallback>
          <p:pic>
            <p:nvPicPr>
              <p:cNvPr id="121" name="Ink 120">
                <a:extLst>
                  <a:ext uri="{FF2B5EF4-FFF2-40B4-BE49-F238E27FC236}">
                    <a16:creationId xmlns:a16="http://schemas.microsoft.com/office/drawing/2014/main" id="{07C1F285-1FE7-4ACE-873E-8248B9E690C5}"/>
                  </a:ext>
                </a:extLst>
              </p:cNvPr>
              <p:cNvPicPr/>
              <p:nvPr/>
            </p:nvPicPr>
            <p:blipFill>
              <a:blip r:embed="rId78"/>
              <a:stretch>
                <a:fillRect/>
              </a:stretch>
            </p:blipFill>
            <p:spPr>
              <a:xfrm>
                <a:off x="6975609" y="2970994"/>
                <a:ext cx="10908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22" name="Ink 121">
                <a:extLst>
                  <a:ext uri="{FF2B5EF4-FFF2-40B4-BE49-F238E27FC236}">
                    <a16:creationId xmlns:a16="http://schemas.microsoft.com/office/drawing/2014/main" id="{B2D1A1DF-078B-460F-89ED-8074EBA521FB}"/>
                  </a:ext>
                </a:extLst>
              </p14:cNvPr>
              <p14:cNvContentPartPr/>
              <p14:nvPr/>
            </p14:nvContentPartPr>
            <p14:xfrm>
              <a:off x="5976249" y="2864434"/>
              <a:ext cx="518400" cy="185400"/>
            </p14:xfrm>
          </p:contentPart>
        </mc:Choice>
        <mc:Fallback>
          <p:pic>
            <p:nvPicPr>
              <p:cNvPr id="122" name="Ink 121">
                <a:extLst>
                  <a:ext uri="{FF2B5EF4-FFF2-40B4-BE49-F238E27FC236}">
                    <a16:creationId xmlns:a16="http://schemas.microsoft.com/office/drawing/2014/main" id="{B2D1A1DF-078B-460F-89ED-8074EBA521FB}"/>
                  </a:ext>
                </a:extLst>
              </p:cNvPr>
              <p:cNvPicPr/>
              <p:nvPr/>
            </p:nvPicPr>
            <p:blipFill>
              <a:blip r:embed="rId80"/>
              <a:stretch>
                <a:fillRect/>
              </a:stretch>
            </p:blipFill>
            <p:spPr>
              <a:xfrm>
                <a:off x="5967609" y="2855451"/>
                <a:ext cx="536040" cy="203006"/>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23" name="Ink 122">
                <a:extLst>
                  <a:ext uri="{FF2B5EF4-FFF2-40B4-BE49-F238E27FC236}">
                    <a16:creationId xmlns:a16="http://schemas.microsoft.com/office/drawing/2014/main" id="{22949AEA-4662-4F90-A56C-D1F395D641D9}"/>
                  </a:ext>
                </a:extLst>
              </p14:cNvPr>
              <p14:cNvContentPartPr/>
              <p14:nvPr/>
            </p14:nvContentPartPr>
            <p14:xfrm>
              <a:off x="6089649" y="2612794"/>
              <a:ext cx="284760" cy="96480"/>
            </p14:xfrm>
          </p:contentPart>
        </mc:Choice>
        <mc:Fallback>
          <p:pic>
            <p:nvPicPr>
              <p:cNvPr id="123" name="Ink 122">
                <a:extLst>
                  <a:ext uri="{FF2B5EF4-FFF2-40B4-BE49-F238E27FC236}">
                    <a16:creationId xmlns:a16="http://schemas.microsoft.com/office/drawing/2014/main" id="{22949AEA-4662-4F90-A56C-D1F395D641D9}"/>
                  </a:ext>
                </a:extLst>
              </p:cNvPr>
              <p:cNvPicPr/>
              <p:nvPr/>
            </p:nvPicPr>
            <p:blipFill>
              <a:blip r:embed="rId82"/>
              <a:stretch>
                <a:fillRect/>
              </a:stretch>
            </p:blipFill>
            <p:spPr>
              <a:xfrm>
                <a:off x="6080998" y="2603794"/>
                <a:ext cx="302422"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130" name="Ink 129">
                <a:extLst>
                  <a:ext uri="{FF2B5EF4-FFF2-40B4-BE49-F238E27FC236}">
                    <a16:creationId xmlns:a16="http://schemas.microsoft.com/office/drawing/2014/main" id="{FC6FC7C6-EF10-4627-997A-E37F6B86A7A1}"/>
                  </a:ext>
                </a:extLst>
              </p14:cNvPr>
              <p14:cNvContentPartPr/>
              <p14:nvPr/>
            </p14:nvContentPartPr>
            <p14:xfrm>
              <a:off x="7779489" y="3008074"/>
              <a:ext cx="41760" cy="41760"/>
            </p14:xfrm>
          </p:contentPart>
        </mc:Choice>
        <mc:Fallback>
          <p:pic>
            <p:nvPicPr>
              <p:cNvPr id="130" name="Ink 129">
                <a:extLst>
                  <a:ext uri="{FF2B5EF4-FFF2-40B4-BE49-F238E27FC236}">
                    <a16:creationId xmlns:a16="http://schemas.microsoft.com/office/drawing/2014/main" id="{FC6FC7C6-EF10-4627-997A-E37F6B86A7A1}"/>
                  </a:ext>
                </a:extLst>
              </p:cNvPr>
              <p:cNvPicPr/>
              <p:nvPr/>
            </p:nvPicPr>
            <p:blipFill>
              <a:blip r:embed="rId84"/>
              <a:stretch>
                <a:fillRect/>
              </a:stretch>
            </p:blipFill>
            <p:spPr>
              <a:xfrm>
                <a:off x="7770489" y="2999434"/>
                <a:ext cx="5940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131" name="Ink 130">
                <a:extLst>
                  <a:ext uri="{FF2B5EF4-FFF2-40B4-BE49-F238E27FC236}">
                    <a16:creationId xmlns:a16="http://schemas.microsoft.com/office/drawing/2014/main" id="{12532E98-0F57-4FAE-94EF-D206717C5D2E}"/>
                  </a:ext>
                </a:extLst>
              </p14:cNvPr>
              <p14:cNvContentPartPr/>
              <p14:nvPr/>
            </p14:nvContentPartPr>
            <p14:xfrm>
              <a:off x="8167929" y="2649874"/>
              <a:ext cx="140040" cy="59760"/>
            </p14:xfrm>
          </p:contentPart>
        </mc:Choice>
        <mc:Fallback>
          <p:pic>
            <p:nvPicPr>
              <p:cNvPr id="131" name="Ink 130">
                <a:extLst>
                  <a:ext uri="{FF2B5EF4-FFF2-40B4-BE49-F238E27FC236}">
                    <a16:creationId xmlns:a16="http://schemas.microsoft.com/office/drawing/2014/main" id="{12532E98-0F57-4FAE-94EF-D206717C5D2E}"/>
                  </a:ext>
                </a:extLst>
              </p:cNvPr>
              <p:cNvPicPr/>
              <p:nvPr/>
            </p:nvPicPr>
            <p:blipFill>
              <a:blip r:embed="rId86"/>
              <a:stretch>
                <a:fillRect/>
              </a:stretch>
            </p:blipFill>
            <p:spPr>
              <a:xfrm>
                <a:off x="8158929" y="2641234"/>
                <a:ext cx="15768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34" name="Ink 133">
                <a:extLst>
                  <a:ext uri="{FF2B5EF4-FFF2-40B4-BE49-F238E27FC236}">
                    <a16:creationId xmlns:a16="http://schemas.microsoft.com/office/drawing/2014/main" id="{C88D89E1-60E4-4DB8-8F1C-CAC5D2189FD1}"/>
                  </a:ext>
                </a:extLst>
              </p14:cNvPr>
              <p14:cNvContentPartPr/>
              <p14:nvPr/>
            </p14:nvContentPartPr>
            <p14:xfrm>
              <a:off x="8368089" y="2629354"/>
              <a:ext cx="189000" cy="180360"/>
            </p14:xfrm>
          </p:contentPart>
        </mc:Choice>
        <mc:Fallback>
          <p:pic>
            <p:nvPicPr>
              <p:cNvPr id="134" name="Ink 133">
                <a:extLst>
                  <a:ext uri="{FF2B5EF4-FFF2-40B4-BE49-F238E27FC236}">
                    <a16:creationId xmlns:a16="http://schemas.microsoft.com/office/drawing/2014/main" id="{C88D89E1-60E4-4DB8-8F1C-CAC5D2189FD1}"/>
                  </a:ext>
                </a:extLst>
              </p:cNvPr>
              <p:cNvPicPr/>
              <p:nvPr/>
            </p:nvPicPr>
            <p:blipFill>
              <a:blip r:embed="rId88"/>
              <a:stretch>
                <a:fillRect/>
              </a:stretch>
            </p:blipFill>
            <p:spPr>
              <a:xfrm>
                <a:off x="8359433" y="2620731"/>
                <a:ext cx="206674" cy="197965"/>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135" name="Ink 134">
                <a:extLst>
                  <a:ext uri="{FF2B5EF4-FFF2-40B4-BE49-F238E27FC236}">
                    <a16:creationId xmlns:a16="http://schemas.microsoft.com/office/drawing/2014/main" id="{9E4392DF-9AF2-417A-ABDA-305AE911C466}"/>
                  </a:ext>
                </a:extLst>
              </p14:cNvPr>
              <p14:cNvContentPartPr/>
              <p14:nvPr/>
            </p14:nvContentPartPr>
            <p14:xfrm>
              <a:off x="7531089" y="2867674"/>
              <a:ext cx="117720" cy="148320"/>
            </p14:xfrm>
          </p:contentPart>
        </mc:Choice>
        <mc:Fallback>
          <p:pic>
            <p:nvPicPr>
              <p:cNvPr id="135" name="Ink 134">
                <a:extLst>
                  <a:ext uri="{FF2B5EF4-FFF2-40B4-BE49-F238E27FC236}">
                    <a16:creationId xmlns:a16="http://schemas.microsoft.com/office/drawing/2014/main" id="{9E4392DF-9AF2-417A-ABDA-305AE911C466}"/>
                  </a:ext>
                </a:extLst>
              </p:cNvPr>
              <p:cNvPicPr/>
              <p:nvPr/>
            </p:nvPicPr>
            <p:blipFill>
              <a:blip r:embed="rId90"/>
              <a:stretch>
                <a:fillRect/>
              </a:stretch>
            </p:blipFill>
            <p:spPr>
              <a:xfrm>
                <a:off x="7522089" y="2859034"/>
                <a:ext cx="13536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136" name="Ink 135">
                <a:extLst>
                  <a:ext uri="{FF2B5EF4-FFF2-40B4-BE49-F238E27FC236}">
                    <a16:creationId xmlns:a16="http://schemas.microsoft.com/office/drawing/2014/main" id="{46C25721-7B69-45D2-8C14-99B604619FA3}"/>
                  </a:ext>
                </a:extLst>
              </p14:cNvPr>
              <p14:cNvContentPartPr/>
              <p14:nvPr/>
            </p14:nvContentPartPr>
            <p14:xfrm>
              <a:off x="7317609" y="2588314"/>
              <a:ext cx="559080" cy="178920"/>
            </p14:xfrm>
          </p:contentPart>
        </mc:Choice>
        <mc:Fallback>
          <p:pic>
            <p:nvPicPr>
              <p:cNvPr id="136" name="Ink 135">
                <a:extLst>
                  <a:ext uri="{FF2B5EF4-FFF2-40B4-BE49-F238E27FC236}">
                    <a16:creationId xmlns:a16="http://schemas.microsoft.com/office/drawing/2014/main" id="{46C25721-7B69-45D2-8C14-99B604619FA3}"/>
                  </a:ext>
                </a:extLst>
              </p:cNvPr>
              <p:cNvPicPr/>
              <p:nvPr/>
            </p:nvPicPr>
            <p:blipFill>
              <a:blip r:embed="rId92"/>
              <a:stretch>
                <a:fillRect/>
              </a:stretch>
            </p:blipFill>
            <p:spPr>
              <a:xfrm>
                <a:off x="7308969" y="2579314"/>
                <a:ext cx="57672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139" name="Ink 138">
                <a:extLst>
                  <a:ext uri="{FF2B5EF4-FFF2-40B4-BE49-F238E27FC236}">
                    <a16:creationId xmlns:a16="http://schemas.microsoft.com/office/drawing/2014/main" id="{D5D81208-43C6-40EF-8482-D7F2D4C16A86}"/>
                  </a:ext>
                </a:extLst>
              </p14:cNvPr>
              <p14:cNvContentPartPr/>
              <p14:nvPr/>
            </p14:nvContentPartPr>
            <p14:xfrm>
              <a:off x="8547729" y="2967034"/>
              <a:ext cx="52560" cy="46440"/>
            </p14:xfrm>
          </p:contentPart>
        </mc:Choice>
        <mc:Fallback>
          <p:pic>
            <p:nvPicPr>
              <p:cNvPr id="139" name="Ink 138">
                <a:extLst>
                  <a:ext uri="{FF2B5EF4-FFF2-40B4-BE49-F238E27FC236}">
                    <a16:creationId xmlns:a16="http://schemas.microsoft.com/office/drawing/2014/main" id="{D5D81208-43C6-40EF-8482-D7F2D4C16A86}"/>
                  </a:ext>
                </a:extLst>
              </p:cNvPr>
              <p:cNvPicPr/>
              <p:nvPr/>
            </p:nvPicPr>
            <p:blipFill>
              <a:blip r:embed="rId94"/>
              <a:stretch>
                <a:fillRect/>
              </a:stretch>
            </p:blipFill>
            <p:spPr>
              <a:xfrm>
                <a:off x="8539089" y="2958394"/>
                <a:ext cx="7020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140" name="Ink 139">
                <a:extLst>
                  <a:ext uri="{FF2B5EF4-FFF2-40B4-BE49-F238E27FC236}">
                    <a16:creationId xmlns:a16="http://schemas.microsoft.com/office/drawing/2014/main" id="{9560A269-4352-4601-8146-9C65DDEA4B2E}"/>
                  </a:ext>
                </a:extLst>
              </p14:cNvPr>
              <p14:cNvContentPartPr/>
              <p14:nvPr/>
            </p14:nvContentPartPr>
            <p14:xfrm>
              <a:off x="8700369" y="2913394"/>
              <a:ext cx="71640" cy="14040"/>
            </p14:xfrm>
          </p:contentPart>
        </mc:Choice>
        <mc:Fallback>
          <p:pic>
            <p:nvPicPr>
              <p:cNvPr id="140" name="Ink 139">
                <a:extLst>
                  <a:ext uri="{FF2B5EF4-FFF2-40B4-BE49-F238E27FC236}">
                    <a16:creationId xmlns:a16="http://schemas.microsoft.com/office/drawing/2014/main" id="{9560A269-4352-4601-8146-9C65DDEA4B2E}"/>
                  </a:ext>
                </a:extLst>
              </p:cNvPr>
              <p:cNvPicPr/>
              <p:nvPr/>
            </p:nvPicPr>
            <p:blipFill>
              <a:blip r:embed="rId96"/>
              <a:stretch>
                <a:fillRect/>
              </a:stretch>
            </p:blipFill>
            <p:spPr>
              <a:xfrm>
                <a:off x="8691369" y="2904394"/>
                <a:ext cx="8928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141" name="Ink 140">
                <a:extLst>
                  <a:ext uri="{FF2B5EF4-FFF2-40B4-BE49-F238E27FC236}">
                    <a16:creationId xmlns:a16="http://schemas.microsoft.com/office/drawing/2014/main" id="{A17263F8-C108-4E67-9AB8-0D8D68D34000}"/>
                  </a:ext>
                </a:extLst>
              </p14:cNvPr>
              <p14:cNvContentPartPr/>
              <p14:nvPr/>
            </p14:nvContentPartPr>
            <p14:xfrm>
              <a:off x="8836449" y="2919874"/>
              <a:ext cx="24120" cy="15840"/>
            </p14:xfrm>
          </p:contentPart>
        </mc:Choice>
        <mc:Fallback>
          <p:pic>
            <p:nvPicPr>
              <p:cNvPr id="141" name="Ink 140">
                <a:extLst>
                  <a:ext uri="{FF2B5EF4-FFF2-40B4-BE49-F238E27FC236}">
                    <a16:creationId xmlns:a16="http://schemas.microsoft.com/office/drawing/2014/main" id="{A17263F8-C108-4E67-9AB8-0D8D68D34000}"/>
                  </a:ext>
                </a:extLst>
              </p:cNvPr>
              <p:cNvPicPr/>
              <p:nvPr/>
            </p:nvPicPr>
            <p:blipFill>
              <a:blip r:embed="rId98"/>
              <a:stretch>
                <a:fillRect/>
              </a:stretch>
            </p:blipFill>
            <p:spPr>
              <a:xfrm>
                <a:off x="8827449" y="2910874"/>
                <a:ext cx="4176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142" name="Ink 141">
                <a:extLst>
                  <a:ext uri="{FF2B5EF4-FFF2-40B4-BE49-F238E27FC236}">
                    <a16:creationId xmlns:a16="http://schemas.microsoft.com/office/drawing/2014/main" id="{AE033A4A-945D-4AAC-9DBE-11DAC37D40DD}"/>
                  </a:ext>
                </a:extLst>
              </p14:cNvPr>
              <p14:cNvContentPartPr/>
              <p14:nvPr/>
            </p14:nvContentPartPr>
            <p14:xfrm>
              <a:off x="8921409" y="2618554"/>
              <a:ext cx="54720" cy="413280"/>
            </p14:xfrm>
          </p:contentPart>
        </mc:Choice>
        <mc:Fallback>
          <p:pic>
            <p:nvPicPr>
              <p:cNvPr id="142" name="Ink 141">
                <a:extLst>
                  <a:ext uri="{FF2B5EF4-FFF2-40B4-BE49-F238E27FC236}">
                    <a16:creationId xmlns:a16="http://schemas.microsoft.com/office/drawing/2014/main" id="{AE033A4A-945D-4AAC-9DBE-11DAC37D40DD}"/>
                  </a:ext>
                </a:extLst>
              </p:cNvPr>
              <p:cNvPicPr/>
              <p:nvPr/>
            </p:nvPicPr>
            <p:blipFill>
              <a:blip r:embed="rId100"/>
              <a:stretch>
                <a:fillRect/>
              </a:stretch>
            </p:blipFill>
            <p:spPr>
              <a:xfrm>
                <a:off x="8912409" y="2609914"/>
                <a:ext cx="72360" cy="4309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143" name="Ink 142">
                <a:extLst>
                  <a:ext uri="{FF2B5EF4-FFF2-40B4-BE49-F238E27FC236}">
                    <a16:creationId xmlns:a16="http://schemas.microsoft.com/office/drawing/2014/main" id="{AE1C71A0-B78B-442F-A0CB-794941BC1F10}"/>
                  </a:ext>
                </a:extLst>
              </p14:cNvPr>
              <p14:cNvContentPartPr/>
              <p14:nvPr/>
            </p14:nvContentPartPr>
            <p14:xfrm>
              <a:off x="8248929" y="2866594"/>
              <a:ext cx="231840" cy="141480"/>
            </p14:xfrm>
          </p:contentPart>
        </mc:Choice>
        <mc:Fallback>
          <p:pic>
            <p:nvPicPr>
              <p:cNvPr id="143" name="Ink 142">
                <a:extLst>
                  <a:ext uri="{FF2B5EF4-FFF2-40B4-BE49-F238E27FC236}">
                    <a16:creationId xmlns:a16="http://schemas.microsoft.com/office/drawing/2014/main" id="{AE1C71A0-B78B-442F-A0CB-794941BC1F10}"/>
                  </a:ext>
                </a:extLst>
              </p:cNvPr>
              <p:cNvPicPr/>
              <p:nvPr/>
            </p:nvPicPr>
            <p:blipFill>
              <a:blip r:embed="rId102"/>
              <a:stretch>
                <a:fillRect/>
              </a:stretch>
            </p:blipFill>
            <p:spPr>
              <a:xfrm>
                <a:off x="8240276" y="2857954"/>
                <a:ext cx="249507"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149" name="Ink 148">
                <a:extLst>
                  <a:ext uri="{FF2B5EF4-FFF2-40B4-BE49-F238E27FC236}">
                    <a16:creationId xmlns:a16="http://schemas.microsoft.com/office/drawing/2014/main" id="{FEF08F1E-38FF-480D-A078-71E2099DBA76}"/>
                  </a:ext>
                </a:extLst>
              </p14:cNvPr>
              <p14:cNvContentPartPr/>
              <p14:nvPr/>
            </p14:nvContentPartPr>
            <p14:xfrm>
              <a:off x="3868449" y="3633941"/>
              <a:ext cx="858960" cy="316440"/>
            </p14:xfrm>
          </p:contentPart>
        </mc:Choice>
        <mc:Fallback>
          <p:pic>
            <p:nvPicPr>
              <p:cNvPr id="149" name="Ink 148">
                <a:extLst>
                  <a:ext uri="{FF2B5EF4-FFF2-40B4-BE49-F238E27FC236}">
                    <a16:creationId xmlns:a16="http://schemas.microsoft.com/office/drawing/2014/main" id="{FEF08F1E-38FF-480D-A078-71E2099DBA76}"/>
                  </a:ext>
                </a:extLst>
              </p:cNvPr>
              <p:cNvPicPr/>
              <p:nvPr/>
            </p:nvPicPr>
            <p:blipFill>
              <a:blip r:embed="rId104"/>
              <a:stretch>
                <a:fillRect/>
              </a:stretch>
            </p:blipFill>
            <p:spPr>
              <a:xfrm>
                <a:off x="3859809" y="3624941"/>
                <a:ext cx="876600" cy="33408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150" name="Ink 149">
                <a:extLst>
                  <a:ext uri="{FF2B5EF4-FFF2-40B4-BE49-F238E27FC236}">
                    <a16:creationId xmlns:a16="http://schemas.microsoft.com/office/drawing/2014/main" id="{0E85F6B2-84B3-4D61-8EE8-E18FAA3C977D}"/>
                  </a:ext>
                </a:extLst>
              </p14:cNvPr>
              <p14:cNvContentPartPr/>
              <p14:nvPr/>
            </p14:nvContentPartPr>
            <p14:xfrm>
              <a:off x="5133129" y="3763901"/>
              <a:ext cx="264960" cy="166320"/>
            </p14:xfrm>
          </p:contentPart>
        </mc:Choice>
        <mc:Fallback>
          <p:pic>
            <p:nvPicPr>
              <p:cNvPr id="150" name="Ink 149">
                <a:extLst>
                  <a:ext uri="{FF2B5EF4-FFF2-40B4-BE49-F238E27FC236}">
                    <a16:creationId xmlns:a16="http://schemas.microsoft.com/office/drawing/2014/main" id="{0E85F6B2-84B3-4D61-8EE8-E18FAA3C977D}"/>
                  </a:ext>
                </a:extLst>
              </p:cNvPr>
              <p:cNvPicPr/>
              <p:nvPr/>
            </p:nvPicPr>
            <p:blipFill>
              <a:blip r:embed="rId106"/>
              <a:stretch>
                <a:fillRect/>
              </a:stretch>
            </p:blipFill>
            <p:spPr>
              <a:xfrm>
                <a:off x="5124129" y="3754901"/>
                <a:ext cx="28260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151" name="Ink 150">
                <a:extLst>
                  <a:ext uri="{FF2B5EF4-FFF2-40B4-BE49-F238E27FC236}">
                    <a16:creationId xmlns:a16="http://schemas.microsoft.com/office/drawing/2014/main" id="{EAB2DF6F-BAC8-4736-942F-91F9183B7965}"/>
                  </a:ext>
                </a:extLst>
              </p14:cNvPr>
              <p14:cNvContentPartPr/>
              <p14:nvPr/>
            </p14:nvContentPartPr>
            <p14:xfrm>
              <a:off x="5195769" y="3643661"/>
              <a:ext cx="130320" cy="50760"/>
            </p14:xfrm>
          </p:contentPart>
        </mc:Choice>
        <mc:Fallback>
          <p:pic>
            <p:nvPicPr>
              <p:cNvPr id="151" name="Ink 150">
                <a:extLst>
                  <a:ext uri="{FF2B5EF4-FFF2-40B4-BE49-F238E27FC236}">
                    <a16:creationId xmlns:a16="http://schemas.microsoft.com/office/drawing/2014/main" id="{EAB2DF6F-BAC8-4736-942F-91F9183B7965}"/>
                  </a:ext>
                </a:extLst>
              </p:cNvPr>
              <p:cNvPicPr/>
              <p:nvPr/>
            </p:nvPicPr>
            <p:blipFill>
              <a:blip r:embed="rId108"/>
              <a:stretch>
                <a:fillRect/>
              </a:stretch>
            </p:blipFill>
            <p:spPr>
              <a:xfrm>
                <a:off x="5186769" y="3634661"/>
                <a:ext cx="14796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152" name="Ink 151">
                <a:extLst>
                  <a:ext uri="{FF2B5EF4-FFF2-40B4-BE49-F238E27FC236}">
                    <a16:creationId xmlns:a16="http://schemas.microsoft.com/office/drawing/2014/main" id="{B79E3332-88FE-40EA-9EB7-57315F56B2E4}"/>
                  </a:ext>
                </a:extLst>
              </p14:cNvPr>
              <p14:cNvContentPartPr/>
              <p14:nvPr/>
            </p14:nvContentPartPr>
            <p14:xfrm>
              <a:off x="5499249" y="3877661"/>
              <a:ext cx="108720" cy="144000"/>
            </p14:xfrm>
          </p:contentPart>
        </mc:Choice>
        <mc:Fallback>
          <p:pic>
            <p:nvPicPr>
              <p:cNvPr id="152" name="Ink 151">
                <a:extLst>
                  <a:ext uri="{FF2B5EF4-FFF2-40B4-BE49-F238E27FC236}">
                    <a16:creationId xmlns:a16="http://schemas.microsoft.com/office/drawing/2014/main" id="{B79E3332-88FE-40EA-9EB7-57315F56B2E4}"/>
                  </a:ext>
                </a:extLst>
              </p:cNvPr>
              <p:cNvPicPr/>
              <p:nvPr/>
            </p:nvPicPr>
            <p:blipFill>
              <a:blip r:embed="rId110"/>
              <a:stretch>
                <a:fillRect/>
              </a:stretch>
            </p:blipFill>
            <p:spPr>
              <a:xfrm>
                <a:off x="5490609" y="3869021"/>
                <a:ext cx="12636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153" name="Ink 152">
                <a:extLst>
                  <a:ext uri="{FF2B5EF4-FFF2-40B4-BE49-F238E27FC236}">
                    <a16:creationId xmlns:a16="http://schemas.microsoft.com/office/drawing/2014/main" id="{21FCA673-7BF8-46D1-878E-8C5D5E670F53}"/>
                  </a:ext>
                </a:extLst>
              </p14:cNvPr>
              <p14:cNvContentPartPr/>
              <p14:nvPr/>
            </p14:nvContentPartPr>
            <p14:xfrm>
              <a:off x="5741169" y="3869381"/>
              <a:ext cx="66240" cy="60120"/>
            </p14:xfrm>
          </p:contentPart>
        </mc:Choice>
        <mc:Fallback>
          <p:pic>
            <p:nvPicPr>
              <p:cNvPr id="153" name="Ink 152">
                <a:extLst>
                  <a:ext uri="{FF2B5EF4-FFF2-40B4-BE49-F238E27FC236}">
                    <a16:creationId xmlns:a16="http://schemas.microsoft.com/office/drawing/2014/main" id="{21FCA673-7BF8-46D1-878E-8C5D5E670F53}"/>
                  </a:ext>
                </a:extLst>
              </p:cNvPr>
              <p:cNvPicPr/>
              <p:nvPr/>
            </p:nvPicPr>
            <p:blipFill>
              <a:blip r:embed="rId112"/>
              <a:stretch>
                <a:fillRect/>
              </a:stretch>
            </p:blipFill>
            <p:spPr>
              <a:xfrm>
                <a:off x="5732529" y="3860741"/>
                <a:ext cx="8388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155" name="Ink 154">
                <a:extLst>
                  <a:ext uri="{FF2B5EF4-FFF2-40B4-BE49-F238E27FC236}">
                    <a16:creationId xmlns:a16="http://schemas.microsoft.com/office/drawing/2014/main" id="{8C261574-7545-4666-B192-B8F37C05EC27}"/>
                  </a:ext>
                </a:extLst>
              </p14:cNvPr>
              <p14:cNvContentPartPr/>
              <p14:nvPr/>
            </p14:nvContentPartPr>
            <p14:xfrm>
              <a:off x="5991729" y="3593981"/>
              <a:ext cx="112680" cy="64800"/>
            </p14:xfrm>
          </p:contentPart>
        </mc:Choice>
        <mc:Fallback>
          <p:pic>
            <p:nvPicPr>
              <p:cNvPr id="155" name="Ink 154">
                <a:extLst>
                  <a:ext uri="{FF2B5EF4-FFF2-40B4-BE49-F238E27FC236}">
                    <a16:creationId xmlns:a16="http://schemas.microsoft.com/office/drawing/2014/main" id="{8C261574-7545-4666-B192-B8F37C05EC27}"/>
                  </a:ext>
                </a:extLst>
              </p:cNvPr>
              <p:cNvPicPr/>
              <p:nvPr/>
            </p:nvPicPr>
            <p:blipFill>
              <a:blip r:embed="rId114"/>
              <a:stretch>
                <a:fillRect/>
              </a:stretch>
            </p:blipFill>
            <p:spPr>
              <a:xfrm>
                <a:off x="5982729" y="3585341"/>
                <a:ext cx="13032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158" name="Ink 157">
                <a:extLst>
                  <a:ext uri="{FF2B5EF4-FFF2-40B4-BE49-F238E27FC236}">
                    <a16:creationId xmlns:a16="http://schemas.microsoft.com/office/drawing/2014/main" id="{14C6D61A-EE9E-4410-B2AA-CE456A6991F2}"/>
                  </a:ext>
                </a:extLst>
              </p14:cNvPr>
              <p14:cNvContentPartPr/>
              <p14:nvPr/>
            </p14:nvContentPartPr>
            <p14:xfrm>
              <a:off x="5933769" y="3732581"/>
              <a:ext cx="396720" cy="254880"/>
            </p14:xfrm>
          </p:contentPart>
        </mc:Choice>
        <mc:Fallback>
          <p:pic>
            <p:nvPicPr>
              <p:cNvPr id="158" name="Ink 157">
                <a:extLst>
                  <a:ext uri="{FF2B5EF4-FFF2-40B4-BE49-F238E27FC236}">
                    <a16:creationId xmlns:a16="http://schemas.microsoft.com/office/drawing/2014/main" id="{14C6D61A-EE9E-4410-B2AA-CE456A6991F2}"/>
                  </a:ext>
                </a:extLst>
              </p:cNvPr>
              <p:cNvPicPr/>
              <p:nvPr/>
            </p:nvPicPr>
            <p:blipFill>
              <a:blip r:embed="rId116"/>
              <a:stretch>
                <a:fillRect/>
              </a:stretch>
            </p:blipFill>
            <p:spPr>
              <a:xfrm>
                <a:off x="5924777" y="3723581"/>
                <a:ext cx="414344" cy="2725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167" name="Ink 166">
                <a:extLst>
                  <a:ext uri="{FF2B5EF4-FFF2-40B4-BE49-F238E27FC236}">
                    <a16:creationId xmlns:a16="http://schemas.microsoft.com/office/drawing/2014/main" id="{D0FE1D3B-3E44-40DD-9958-4CA4CD037751}"/>
                  </a:ext>
                </a:extLst>
              </p14:cNvPr>
              <p14:cNvContentPartPr/>
              <p14:nvPr/>
            </p14:nvContentPartPr>
            <p14:xfrm>
              <a:off x="8103489" y="3691901"/>
              <a:ext cx="112680" cy="114480"/>
            </p14:xfrm>
          </p:contentPart>
        </mc:Choice>
        <mc:Fallback>
          <p:pic>
            <p:nvPicPr>
              <p:cNvPr id="167" name="Ink 166">
                <a:extLst>
                  <a:ext uri="{FF2B5EF4-FFF2-40B4-BE49-F238E27FC236}">
                    <a16:creationId xmlns:a16="http://schemas.microsoft.com/office/drawing/2014/main" id="{D0FE1D3B-3E44-40DD-9958-4CA4CD037751}"/>
                  </a:ext>
                </a:extLst>
              </p:cNvPr>
              <p:cNvPicPr/>
              <p:nvPr/>
            </p:nvPicPr>
            <p:blipFill>
              <a:blip r:embed="rId118"/>
              <a:stretch>
                <a:fillRect/>
              </a:stretch>
            </p:blipFill>
            <p:spPr>
              <a:xfrm>
                <a:off x="8094489" y="3683261"/>
                <a:ext cx="13032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68" name="Ink 167">
                <a:extLst>
                  <a:ext uri="{FF2B5EF4-FFF2-40B4-BE49-F238E27FC236}">
                    <a16:creationId xmlns:a16="http://schemas.microsoft.com/office/drawing/2014/main" id="{28A038DC-DCF7-46A3-97A0-28A59EF6C8B4}"/>
                  </a:ext>
                </a:extLst>
              </p14:cNvPr>
              <p14:cNvContentPartPr/>
              <p14:nvPr/>
            </p14:nvContentPartPr>
            <p14:xfrm>
              <a:off x="8301489" y="3592541"/>
              <a:ext cx="55440" cy="282600"/>
            </p14:xfrm>
          </p:contentPart>
        </mc:Choice>
        <mc:Fallback>
          <p:pic>
            <p:nvPicPr>
              <p:cNvPr id="168" name="Ink 167">
                <a:extLst>
                  <a:ext uri="{FF2B5EF4-FFF2-40B4-BE49-F238E27FC236}">
                    <a16:creationId xmlns:a16="http://schemas.microsoft.com/office/drawing/2014/main" id="{28A038DC-DCF7-46A3-97A0-28A59EF6C8B4}"/>
                  </a:ext>
                </a:extLst>
              </p:cNvPr>
              <p:cNvPicPr/>
              <p:nvPr/>
            </p:nvPicPr>
            <p:blipFill>
              <a:blip r:embed="rId120"/>
              <a:stretch>
                <a:fillRect/>
              </a:stretch>
            </p:blipFill>
            <p:spPr>
              <a:xfrm>
                <a:off x="8292489" y="3583541"/>
                <a:ext cx="73080" cy="3002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69" name="Ink 168">
                <a:extLst>
                  <a:ext uri="{FF2B5EF4-FFF2-40B4-BE49-F238E27FC236}">
                    <a16:creationId xmlns:a16="http://schemas.microsoft.com/office/drawing/2014/main" id="{BB8E4B63-0494-463A-95D2-2B0AFF97D79E}"/>
                  </a:ext>
                </a:extLst>
              </p14:cNvPr>
              <p14:cNvContentPartPr/>
              <p14:nvPr/>
            </p14:nvContentPartPr>
            <p14:xfrm>
              <a:off x="7505169" y="3581741"/>
              <a:ext cx="519120" cy="286560"/>
            </p14:xfrm>
          </p:contentPart>
        </mc:Choice>
        <mc:Fallback>
          <p:pic>
            <p:nvPicPr>
              <p:cNvPr id="169" name="Ink 168">
                <a:extLst>
                  <a:ext uri="{FF2B5EF4-FFF2-40B4-BE49-F238E27FC236}">
                    <a16:creationId xmlns:a16="http://schemas.microsoft.com/office/drawing/2014/main" id="{BB8E4B63-0494-463A-95D2-2B0AFF97D79E}"/>
                  </a:ext>
                </a:extLst>
              </p:cNvPr>
              <p:cNvPicPr/>
              <p:nvPr/>
            </p:nvPicPr>
            <p:blipFill>
              <a:blip r:embed="rId122"/>
              <a:stretch>
                <a:fillRect/>
              </a:stretch>
            </p:blipFill>
            <p:spPr>
              <a:xfrm>
                <a:off x="7496175" y="3572741"/>
                <a:ext cx="536748" cy="30420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170" name="Ink 169">
                <a:extLst>
                  <a:ext uri="{FF2B5EF4-FFF2-40B4-BE49-F238E27FC236}">
                    <a16:creationId xmlns:a16="http://schemas.microsoft.com/office/drawing/2014/main" id="{8B0DE9E4-3AC0-4917-914B-78081AE79928}"/>
                  </a:ext>
                </a:extLst>
              </p14:cNvPr>
              <p14:cNvContentPartPr/>
              <p14:nvPr/>
            </p14:nvContentPartPr>
            <p14:xfrm>
              <a:off x="6725769" y="3604061"/>
              <a:ext cx="399600" cy="270720"/>
            </p14:xfrm>
          </p:contentPart>
        </mc:Choice>
        <mc:Fallback>
          <p:pic>
            <p:nvPicPr>
              <p:cNvPr id="170" name="Ink 169">
                <a:extLst>
                  <a:ext uri="{FF2B5EF4-FFF2-40B4-BE49-F238E27FC236}">
                    <a16:creationId xmlns:a16="http://schemas.microsoft.com/office/drawing/2014/main" id="{8B0DE9E4-3AC0-4917-914B-78081AE79928}"/>
                  </a:ext>
                </a:extLst>
              </p:cNvPr>
              <p:cNvPicPr/>
              <p:nvPr/>
            </p:nvPicPr>
            <p:blipFill>
              <a:blip r:embed="rId124"/>
              <a:stretch>
                <a:fillRect/>
              </a:stretch>
            </p:blipFill>
            <p:spPr>
              <a:xfrm>
                <a:off x="6717129" y="3595421"/>
                <a:ext cx="417240" cy="288360"/>
              </a:xfrm>
              <a:prstGeom prst="rect">
                <a:avLst/>
              </a:prstGeom>
            </p:spPr>
          </p:pic>
        </mc:Fallback>
      </mc:AlternateContent>
    </p:spTree>
    <p:extLst>
      <p:ext uri="{BB962C8B-B14F-4D97-AF65-F5344CB8AC3E}">
        <p14:creationId xmlns:p14="http://schemas.microsoft.com/office/powerpoint/2010/main" val="281577035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E45F-45A9-6045-A127-AEEA93821B0A}"/>
              </a:ext>
            </a:extLst>
          </p:cNvPr>
          <p:cNvSpPr>
            <a:spLocks noGrp="1"/>
          </p:cNvSpPr>
          <p:nvPr>
            <p:ph type="title"/>
          </p:nvPr>
        </p:nvSpPr>
        <p:spPr/>
        <p:txBody>
          <a:bodyPr/>
          <a:lstStyle/>
          <a:p>
            <a:r>
              <a:rPr lang="en-US" dirty="0" err="1"/>
              <a:t>Featurized</a:t>
            </a:r>
            <a:r>
              <a:rPr lang="en-US" dirty="0"/>
              <a:t> Matrix Factorization</a:t>
            </a:r>
          </a:p>
        </p:txBody>
      </p:sp>
      <p:sp>
        <p:nvSpPr>
          <p:cNvPr id="3" name="Text Placeholder 2">
            <a:extLst>
              <a:ext uri="{FF2B5EF4-FFF2-40B4-BE49-F238E27FC236}">
                <a16:creationId xmlns:a16="http://schemas.microsoft.com/office/drawing/2014/main" id="{BCD9F458-32E1-E348-9560-09FD752BC222}"/>
              </a:ext>
            </a:extLst>
          </p:cNvPr>
          <p:cNvSpPr>
            <a:spLocks noGrp="1"/>
          </p:cNvSpPr>
          <p:nvPr>
            <p:ph type="body" idx="1"/>
          </p:nvPr>
        </p:nvSpPr>
        <p:spPr/>
        <p:txBody>
          <a:bodyPr/>
          <a:lstStyle/>
          <a:p>
            <a:pPr marL="139700" indent="0">
              <a:buNone/>
            </a:pPr>
            <a:r>
              <a:rPr lang="en-US" b="1" dirty="0"/>
              <a:t>Feature-based approach </a:t>
            </a:r>
          </a:p>
          <a:p>
            <a:r>
              <a:rPr lang="en-US" dirty="0"/>
              <a:t>Feature representation of user and movie fixed</a:t>
            </a:r>
          </a:p>
          <a:p>
            <a:r>
              <a:rPr lang="en-US" dirty="0"/>
              <a:t>Can address cold start problem</a:t>
            </a:r>
          </a:p>
          <a:p>
            <a:endParaRPr lang="en-US" dirty="0"/>
          </a:p>
          <a:p>
            <a:pPr marL="139700" indent="0">
              <a:buNone/>
            </a:pPr>
            <a:r>
              <a:rPr lang="en-US" b="1" dirty="0"/>
              <a:t>Matrix factorization approach</a:t>
            </a:r>
          </a:p>
          <a:p>
            <a:r>
              <a:rPr lang="en-US" dirty="0"/>
              <a:t>Suffers from cold start problem</a:t>
            </a:r>
          </a:p>
          <a:p>
            <a:r>
              <a:rPr lang="en-US" dirty="0"/>
              <a:t>User &amp; Movie features are learned from data</a:t>
            </a:r>
          </a:p>
          <a:p>
            <a:endParaRPr lang="en-US" dirty="0"/>
          </a:p>
          <a:p>
            <a:pPr marL="139700" indent="0">
              <a:buNone/>
            </a:pPr>
            <a:r>
              <a:rPr lang="en-US" b="1" dirty="0"/>
              <a:t>A unified model</a:t>
            </a:r>
            <a:endParaRPr lang="en-US" dirty="0"/>
          </a:p>
          <a:p>
            <a:pPr marL="139700" indent="0">
              <a:buNone/>
            </a:pPr>
            <a:endParaRPr lang="en-US" b="1" dirty="0"/>
          </a:p>
        </p:txBody>
      </p:sp>
      <p:sp>
        <p:nvSpPr>
          <p:cNvPr id="4" name="Slide Number Placeholder 3">
            <a:extLst>
              <a:ext uri="{FF2B5EF4-FFF2-40B4-BE49-F238E27FC236}">
                <a16:creationId xmlns:a16="http://schemas.microsoft.com/office/drawing/2014/main" id="{20477F67-852C-7243-88F2-14231CCB2D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A227D437-61F5-48AF-BC24-2355DE1C07BC}"/>
                  </a:ext>
                </a:extLst>
              </p14:cNvPr>
              <p14:cNvContentPartPr/>
              <p14:nvPr/>
            </p14:nvContentPartPr>
            <p14:xfrm>
              <a:off x="3487569" y="3673181"/>
              <a:ext cx="116280" cy="60480"/>
            </p14:xfrm>
          </p:contentPart>
        </mc:Choice>
        <mc:Fallback>
          <p:pic>
            <p:nvPicPr>
              <p:cNvPr id="8" name="Ink 7">
                <a:extLst>
                  <a:ext uri="{FF2B5EF4-FFF2-40B4-BE49-F238E27FC236}">
                    <a16:creationId xmlns:a16="http://schemas.microsoft.com/office/drawing/2014/main" id="{A227D437-61F5-48AF-BC24-2355DE1C07BC}"/>
                  </a:ext>
                </a:extLst>
              </p:cNvPr>
              <p:cNvPicPr/>
              <p:nvPr/>
            </p:nvPicPr>
            <p:blipFill>
              <a:blip r:embed="rId4"/>
              <a:stretch>
                <a:fillRect/>
              </a:stretch>
            </p:blipFill>
            <p:spPr>
              <a:xfrm>
                <a:off x="3478929" y="3664181"/>
                <a:ext cx="13392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BD619801-A0C1-401C-8604-640F16620B60}"/>
                  </a:ext>
                </a:extLst>
              </p14:cNvPr>
              <p14:cNvContentPartPr/>
              <p14:nvPr/>
            </p14:nvContentPartPr>
            <p14:xfrm>
              <a:off x="3499809" y="3776141"/>
              <a:ext cx="382320" cy="237240"/>
            </p14:xfrm>
          </p:contentPart>
        </mc:Choice>
        <mc:Fallback>
          <p:pic>
            <p:nvPicPr>
              <p:cNvPr id="11" name="Ink 10">
                <a:extLst>
                  <a:ext uri="{FF2B5EF4-FFF2-40B4-BE49-F238E27FC236}">
                    <a16:creationId xmlns:a16="http://schemas.microsoft.com/office/drawing/2014/main" id="{BD619801-A0C1-401C-8604-640F16620B60}"/>
                  </a:ext>
                </a:extLst>
              </p:cNvPr>
              <p:cNvPicPr/>
              <p:nvPr/>
            </p:nvPicPr>
            <p:blipFill>
              <a:blip r:embed="rId6"/>
              <a:stretch>
                <a:fillRect/>
              </a:stretch>
            </p:blipFill>
            <p:spPr>
              <a:xfrm>
                <a:off x="3491169" y="3767501"/>
                <a:ext cx="399960" cy="2548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CC0A9E98-259A-4032-96C8-B024928E2E21}"/>
                  </a:ext>
                </a:extLst>
              </p14:cNvPr>
              <p14:cNvContentPartPr/>
              <p14:nvPr/>
            </p14:nvContentPartPr>
            <p14:xfrm>
              <a:off x="4045569" y="3842381"/>
              <a:ext cx="87480" cy="11520"/>
            </p14:xfrm>
          </p:contentPart>
        </mc:Choice>
        <mc:Fallback>
          <p:pic>
            <p:nvPicPr>
              <p:cNvPr id="12" name="Ink 11">
                <a:extLst>
                  <a:ext uri="{FF2B5EF4-FFF2-40B4-BE49-F238E27FC236}">
                    <a16:creationId xmlns:a16="http://schemas.microsoft.com/office/drawing/2014/main" id="{CC0A9E98-259A-4032-96C8-B024928E2E21}"/>
                  </a:ext>
                </a:extLst>
              </p:cNvPr>
              <p:cNvPicPr/>
              <p:nvPr/>
            </p:nvPicPr>
            <p:blipFill>
              <a:blip r:embed="rId8"/>
              <a:stretch>
                <a:fillRect/>
              </a:stretch>
            </p:blipFill>
            <p:spPr>
              <a:xfrm>
                <a:off x="4036569" y="3833741"/>
                <a:ext cx="10512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Ink 12">
                <a:extLst>
                  <a:ext uri="{FF2B5EF4-FFF2-40B4-BE49-F238E27FC236}">
                    <a16:creationId xmlns:a16="http://schemas.microsoft.com/office/drawing/2014/main" id="{97F7078B-B397-4501-942F-548A1C30421F}"/>
                  </a:ext>
                </a:extLst>
              </p14:cNvPr>
              <p14:cNvContentPartPr/>
              <p14:nvPr/>
            </p14:nvContentPartPr>
            <p14:xfrm>
              <a:off x="4059969" y="3911501"/>
              <a:ext cx="112320" cy="25200"/>
            </p14:xfrm>
          </p:contentPart>
        </mc:Choice>
        <mc:Fallback>
          <p:pic>
            <p:nvPicPr>
              <p:cNvPr id="13" name="Ink 12">
                <a:extLst>
                  <a:ext uri="{FF2B5EF4-FFF2-40B4-BE49-F238E27FC236}">
                    <a16:creationId xmlns:a16="http://schemas.microsoft.com/office/drawing/2014/main" id="{97F7078B-B397-4501-942F-548A1C30421F}"/>
                  </a:ext>
                </a:extLst>
              </p:cNvPr>
              <p:cNvPicPr/>
              <p:nvPr/>
            </p:nvPicPr>
            <p:blipFill>
              <a:blip r:embed="rId10"/>
              <a:stretch>
                <a:fillRect/>
              </a:stretch>
            </p:blipFill>
            <p:spPr>
              <a:xfrm>
                <a:off x="4051329" y="3902501"/>
                <a:ext cx="12996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6" name="Ink 15">
                <a:extLst>
                  <a:ext uri="{FF2B5EF4-FFF2-40B4-BE49-F238E27FC236}">
                    <a16:creationId xmlns:a16="http://schemas.microsoft.com/office/drawing/2014/main" id="{5235E925-339B-4F54-9FC5-38EEDDC7DC5E}"/>
                  </a:ext>
                </a:extLst>
              </p14:cNvPr>
              <p14:cNvContentPartPr/>
              <p14:nvPr/>
            </p14:nvContentPartPr>
            <p14:xfrm>
              <a:off x="4586289" y="3611261"/>
              <a:ext cx="160560" cy="416520"/>
            </p14:xfrm>
          </p:contentPart>
        </mc:Choice>
        <mc:Fallback>
          <p:pic>
            <p:nvPicPr>
              <p:cNvPr id="16" name="Ink 15">
                <a:extLst>
                  <a:ext uri="{FF2B5EF4-FFF2-40B4-BE49-F238E27FC236}">
                    <a16:creationId xmlns:a16="http://schemas.microsoft.com/office/drawing/2014/main" id="{5235E925-339B-4F54-9FC5-38EEDDC7DC5E}"/>
                  </a:ext>
                </a:extLst>
              </p:cNvPr>
              <p:cNvPicPr/>
              <p:nvPr/>
            </p:nvPicPr>
            <p:blipFill>
              <a:blip r:embed="rId12"/>
              <a:stretch>
                <a:fillRect/>
              </a:stretch>
            </p:blipFill>
            <p:spPr>
              <a:xfrm>
                <a:off x="4577289" y="3602261"/>
                <a:ext cx="178200" cy="434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7" name="Ink 16">
                <a:extLst>
                  <a:ext uri="{FF2B5EF4-FFF2-40B4-BE49-F238E27FC236}">
                    <a16:creationId xmlns:a16="http://schemas.microsoft.com/office/drawing/2014/main" id="{15AC412B-1D44-4344-89E1-61FF335BCC5F}"/>
                  </a:ext>
                </a:extLst>
              </p14:cNvPr>
              <p14:cNvContentPartPr/>
              <p14:nvPr/>
            </p14:nvContentPartPr>
            <p14:xfrm>
              <a:off x="4297569" y="3674261"/>
              <a:ext cx="173880" cy="364680"/>
            </p14:xfrm>
          </p:contentPart>
        </mc:Choice>
        <mc:Fallback>
          <p:pic>
            <p:nvPicPr>
              <p:cNvPr id="17" name="Ink 16">
                <a:extLst>
                  <a:ext uri="{FF2B5EF4-FFF2-40B4-BE49-F238E27FC236}">
                    <a16:creationId xmlns:a16="http://schemas.microsoft.com/office/drawing/2014/main" id="{15AC412B-1D44-4344-89E1-61FF335BCC5F}"/>
                  </a:ext>
                </a:extLst>
              </p:cNvPr>
              <p:cNvPicPr/>
              <p:nvPr/>
            </p:nvPicPr>
            <p:blipFill>
              <a:blip r:embed="rId14"/>
              <a:stretch>
                <a:fillRect/>
              </a:stretch>
            </p:blipFill>
            <p:spPr>
              <a:xfrm>
                <a:off x="4288929" y="3665621"/>
                <a:ext cx="191520" cy="3823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8" name="Ink 17">
                <a:extLst>
                  <a:ext uri="{FF2B5EF4-FFF2-40B4-BE49-F238E27FC236}">
                    <a16:creationId xmlns:a16="http://schemas.microsoft.com/office/drawing/2014/main" id="{BE58868E-9709-4A4A-8325-5EBC3B645463}"/>
                  </a:ext>
                </a:extLst>
              </p14:cNvPr>
              <p14:cNvContentPartPr/>
              <p14:nvPr/>
            </p14:nvContentPartPr>
            <p14:xfrm>
              <a:off x="4860249" y="3726101"/>
              <a:ext cx="167400" cy="240840"/>
            </p14:xfrm>
          </p:contentPart>
        </mc:Choice>
        <mc:Fallback>
          <p:pic>
            <p:nvPicPr>
              <p:cNvPr id="18" name="Ink 17">
                <a:extLst>
                  <a:ext uri="{FF2B5EF4-FFF2-40B4-BE49-F238E27FC236}">
                    <a16:creationId xmlns:a16="http://schemas.microsoft.com/office/drawing/2014/main" id="{BE58868E-9709-4A4A-8325-5EBC3B645463}"/>
                  </a:ext>
                </a:extLst>
              </p:cNvPr>
              <p:cNvPicPr/>
              <p:nvPr/>
            </p:nvPicPr>
            <p:blipFill>
              <a:blip r:embed="rId16"/>
              <a:stretch>
                <a:fillRect/>
              </a:stretch>
            </p:blipFill>
            <p:spPr>
              <a:xfrm>
                <a:off x="4851609" y="3717461"/>
                <a:ext cx="18504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9" name="Ink 18">
                <a:extLst>
                  <a:ext uri="{FF2B5EF4-FFF2-40B4-BE49-F238E27FC236}">
                    <a16:creationId xmlns:a16="http://schemas.microsoft.com/office/drawing/2014/main" id="{97A0668E-642D-4C40-92AE-CEE2866DD41A}"/>
                  </a:ext>
                </a:extLst>
              </p14:cNvPr>
              <p14:cNvContentPartPr/>
              <p14:nvPr/>
            </p14:nvContentPartPr>
            <p14:xfrm>
              <a:off x="4873569" y="3613781"/>
              <a:ext cx="97560" cy="46080"/>
            </p14:xfrm>
          </p:contentPart>
        </mc:Choice>
        <mc:Fallback>
          <p:pic>
            <p:nvPicPr>
              <p:cNvPr id="19" name="Ink 18">
                <a:extLst>
                  <a:ext uri="{FF2B5EF4-FFF2-40B4-BE49-F238E27FC236}">
                    <a16:creationId xmlns:a16="http://schemas.microsoft.com/office/drawing/2014/main" id="{97A0668E-642D-4C40-92AE-CEE2866DD41A}"/>
                  </a:ext>
                </a:extLst>
              </p:cNvPr>
              <p:cNvPicPr/>
              <p:nvPr/>
            </p:nvPicPr>
            <p:blipFill>
              <a:blip r:embed="rId18"/>
              <a:stretch>
                <a:fillRect/>
              </a:stretch>
            </p:blipFill>
            <p:spPr>
              <a:xfrm>
                <a:off x="4864569" y="3604781"/>
                <a:ext cx="11520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0" name="Ink 19">
                <a:extLst>
                  <a:ext uri="{FF2B5EF4-FFF2-40B4-BE49-F238E27FC236}">
                    <a16:creationId xmlns:a16="http://schemas.microsoft.com/office/drawing/2014/main" id="{46518C04-D01E-4A1B-9ACC-3D571CF721BB}"/>
                  </a:ext>
                </a:extLst>
              </p14:cNvPr>
              <p14:cNvContentPartPr/>
              <p14:nvPr/>
            </p14:nvContentPartPr>
            <p14:xfrm>
              <a:off x="5109009" y="3933101"/>
              <a:ext cx="128520" cy="79200"/>
            </p14:xfrm>
          </p:contentPart>
        </mc:Choice>
        <mc:Fallback>
          <p:pic>
            <p:nvPicPr>
              <p:cNvPr id="20" name="Ink 19">
                <a:extLst>
                  <a:ext uri="{FF2B5EF4-FFF2-40B4-BE49-F238E27FC236}">
                    <a16:creationId xmlns:a16="http://schemas.microsoft.com/office/drawing/2014/main" id="{46518C04-D01E-4A1B-9ACC-3D571CF721BB}"/>
                  </a:ext>
                </a:extLst>
              </p:cNvPr>
              <p:cNvPicPr/>
              <p:nvPr/>
            </p:nvPicPr>
            <p:blipFill>
              <a:blip r:embed="rId20"/>
              <a:stretch>
                <a:fillRect/>
              </a:stretch>
            </p:blipFill>
            <p:spPr>
              <a:xfrm>
                <a:off x="5100369" y="3924101"/>
                <a:ext cx="14616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1" name="Ink 20">
                <a:extLst>
                  <a:ext uri="{FF2B5EF4-FFF2-40B4-BE49-F238E27FC236}">
                    <a16:creationId xmlns:a16="http://schemas.microsoft.com/office/drawing/2014/main" id="{3327FCDF-194C-419B-80E7-DA72630E1DC7}"/>
                  </a:ext>
                </a:extLst>
              </p14:cNvPr>
              <p14:cNvContentPartPr/>
              <p14:nvPr/>
            </p14:nvContentPartPr>
            <p14:xfrm>
              <a:off x="5304129" y="3843101"/>
              <a:ext cx="4680" cy="9000"/>
            </p14:xfrm>
          </p:contentPart>
        </mc:Choice>
        <mc:Fallback>
          <p:pic>
            <p:nvPicPr>
              <p:cNvPr id="21" name="Ink 20">
                <a:extLst>
                  <a:ext uri="{FF2B5EF4-FFF2-40B4-BE49-F238E27FC236}">
                    <a16:creationId xmlns:a16="http://schemas.microsoft.com/office/drawing/2014/main" id="{3327FCDF-194C-419B-80E7-DA72630E1DC7}"/>
                  </a:ext>
                </a:extLst>
              </p:cNvPr>
              <p:cNvPicPr/>
              <p:nvPr/>
            </p:nvPicPr>
            <p:blipFill>
              <a:blip r:embed="rId22"/>
              <a:stretch>
                <a:fillRect/>
              </a:stretch>
            </p:blipFill>
            <p:spPr>
              <a:xfrm>
                <a:off x="5295489" y="3834101"/>
                <a:ext cx="2232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5" name="Ink 24">
                <a:extLst>
                  <a:ext uri="{FF2B5EF4-FFF2-40B4-BE49-F238E27FC236}">
                    <a16:creationId xmlns:a16="http://schemas.microsoft.com/office/drawing/2014/main" id="{A9E369C2-BF6C-40ED-A8E6-782EED921F92}"/>
                  </a:ext>
                </a:extLst>
              </p14:cNvPr>
              <p14:cNvContentPartPr/>
              <p14:nvPr/>
            </p14:nvContentPartPr>
            <p14:xfrm>
              <a:off x="5431929" y="3556901"/>
              <a:ext cx="156240" cy="84600"/>
            </p14:xfrm>
          </p:contentPart>
        </mc:Choice>
        <mc:Fallback>
          <p:pic>
            <p:nvPicPr>
              <p:cNvPr id="25" name="Ink 24">
                <a:extLst>
                  <a:ext uri="{FF2B5EF4-FFF2-40B4-BE49-F238E27FC236}">
                    <a16:creationId xmlns:a16="http://schemas.microsoft.com/office/drawing/2014/main" id="{A9E369C2-BF6C-40ED-A8E6-782EED921F92}"/>
                  </a:ext>
                </a:extLst>
              </p:cNvPr>
              <p:cNvPicPr/>
              <p:nvPr/>
            </p:nvPicPr>
            <p:blipFill>
              <a:blip r:embed="rId24"/>
              <a:stretch>
                <a:fillRect/>
              </a:stretch>
            </p:blipFill>
            <p:spPr>
              <a:xfrm>
                <a:off x="5422929" y="3547901"/>
                <a:ext cx="17388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6" name="Ink 25">
                <a:extLst>
                  <a:ext uri="{FF2B5EF4-FFF2-40B4-BE49-F238E27FC236}">
                    <a16:creationId xmlns:a16="http://schemas.microsoft.com/office/drawing/2014/main" id="{CBDEEE87-1508-4BD8-896B-2A49C4D6DB2F}"/>
                  </a:ext>
                </a:extLst>
              </p14:cNvPr>
              <p14:cNvContentPartPr/>
              <p14:nvPr/>
            </p14:nvContentPartPr>
            <p14:xfrm>
              <a:off x="5417169" y="3690461"/>
              <a:ext cx="289440" cy="329760"/>
            </p14:xfrm>
          </p:contentPart>
        </mc:Choice>
        <mc:Fallback>
          <p:pic>
            <p:nvPicPr>
              <p:cNvPr id="26" name="Ink 25">
                <a:extLst>
                  <a:ext uri="{FF2B5EF4-FFF2-40B4-BE49-F238E27FC236}">
                    <a16:creationId xmlns:a16="http://schemas.microsoft.com/office/drawing/2014/main" id="{CBDEEE87-1508-4BD8-896B-2A49C4D6DB2F}"/>
                  </a:ext>
                </a:extLst>
              </p:cNvPr>
              <p:cNvPicPr/>
              <p:nvPr/>
            </p:nvPicPr>
            <p:blipFill>
              <a:blip r:embed="rId26"/>
              <a:stretch>
                <a:fillRect/>
              </a:stretch>
            </p:blipFill>
            <p:spPr>
              <a:xfrm>
                <a:off x="5408518" y="3681471"/>
                <a:ext cx="307102" cy="347381"/>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7" name="Ink 26">
                <a:extLst>
                  <a:ext uri="{FF2B5EF4-FFF2-40B4-BE49-F238E27FC236}">
                    <a16:creationId xmlns:a16="http://schemas.microsoft.com/office/drawing/2014/main" id="{222F4285-0DA8-4E9A-AAD3-4BB083C986EB}"/>
                  </a:ext>
                </a:extLst>
              </p14:cNvPr>
              <p14:cNvContentPartPr/>
              <p14:nvPr/>
            </p14:nvContentPartPr>
            <p14:xfrm>
              <a:off x="5874729" y="3944261"/>
              <a:ext cx="69840" cy="113760"/>
            </p14:xfrm>
          </p:contentPart>
        </mc:Choice>
        <mc:Fallback>
          <p:pic>
            <p:nvPicPr>
              <p:cNvPr id="27" name="Ink 26">
                <a:extLst>
                  <a:ext uri="{FF2B5EF4-FFF2-40B4-BE49-F238E27FC236}">
                    <a16:creationId xmlns:a16="http://schemas.microsoft.com/office/drawing/2014/main" id="{222F4285-0DA8-4E9A-AAD3-4BB083C986EB}"/>
                  </a:ext>
                </a:extLst>
              </p:cNvPr>
              <p:cNvPicPr/>
              <p:nvPr/>
            </p:nvPicPr>
            <p:blipFill>
              <a:blip r:embed="rId28"/>
              <a:stretch>
                <a:fillRect/>
              </a:stretch>
            </p:blipFill>
            <p:spPr>
              <a:xfrm>
                <a:off x="5866089" y="3935261"/>
                <a:ext cx="874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54" name="Ink 53">
                <a:extLst>
                  <a:ext uri="{FF2B5EF4-FFF2-40B4-BE49-F238E27FC236}">
                    <a16:creationId xmlns:a16="http://schemas.microsoft.com/office/drawing/2014/main" id="{33E1379F-228F-423B-96B3-7C6BF862E0AA}"/>
                  </a:ext>
                </a:extLst>
              </p14:cNvPr>
              <p14:cNvContentPartPr/>
              <p14:nvPr/>
            </p14:nvContentPartPr>
            <p14:xfrm>
              <a:off x="4787889" y="4109501"/>
              <a:ext cx="929160" cy="89280"/>
            </p14:xfrm>
          </p:contentPart>
        </mc:Choice>
        <mc:Fallback>
          <p:pic>
            <p:nvPicPr>
              <p:cNvPr id="54" name="Ink 53">
                <a:extLst>
                  <a:ext uri="{FF2B5EF4-FFF2-40B4-BE49-F238E27FC236}">
                    <a16:creationId xmlns:a16="http://schemas.microsoft.com/office/drawing/2014/main" id="{33E1379F-228F-423B-96B3-7C6BF862E0AA}"/>
                  </a:ext>
                </a:extLst>
              </p:cNvPr>
              <p:cNvPicPr/>
              <p:nvPr/>
            </p:nvPicPr>
            <p:blipFill>
              <a:blip r:embed="rId30"/>
              <a:stretch>
                <a:fillRect/>
              </a:stretch>
            </p:blipFill>
            <p:spPr>
              <a:xfrm>
                <a:off x="4779249" y="4100501"/>
                <a:ext cx="94680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58" name="Ink 57">
                <a:extLst>
                  <a:ext uri="{FF2B5EF4-FFF2-40B4-BE49-F238E27FC236}">
                    <a16:creationId xmlns:a16="http://schemas.microsoft.com/office/drawing/2014/main" id="{16F73C02-A622-45AE-9203-BBA511B3100F}"/>
                  </a:ext>
                </a:extLst>
              </p14:cNvPr>
              <p14:cNvContentPartPr/>
              <p14:nvPr/>
            </p14:nvContentPartPr>
            <p14:xfrm>
              <a:off x="5032689" y="4293821"/>
              <a:ext cx="494280" cy="209520"/>
            </p14:xfrm>
          </p:contentPart>
        </mc:Choice>
        <mc:Fallback>
          <p:pic>
            <p:nvPicPr>
              <p:cNvPr id="58" name="Ink 57">
                <a:extLst>
                  <a:ext uri="{FF2B5EF4-FFF2-40B4-BE49-F238E27FC236}">
                    <a16:creationId xmlns:a16="http://schemas.microsoft.com/office/drawing/2014/main" id="{16F73C02-A622-45AE-9203-BBA511B3100F}"/>
                  </a:ext>
                </a:extLst>
              </p:cNvPr>
              <p:cNvPicPr/>
              <p:nvPr/>
            </p:nvPicPr>
            <p:blipFill>
              <a:blip r:embed="rId32"/>
              <a:stretch>
                <a:fillRect/>
              </a:stretch>
            </p:blipFill>
            <p:spPr>
              <a:xfrm>
                <a:off x="5024049" y="4284836"/>
                <a:ext cx="511920" cy="22713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60" name="Ink 59">
                <a:extLst>
                  <a:ext uri="{FF2B5EF4-FFF2-40B4-BE49-F238E27FC236}">
                    <a16:creationId xmlns:a16="http://schemas.microsoft.com/office/drawing/2014/main" id="{DCE14B41-2142-4E4F-A3B7-0CF37E1D99E8}"/>
                  </a:ext>
                </a:extLst>
              </p14:cNvPr>
              <p14:cNvContentPartPr/>
              <p14:nvPr/>
            </p14:nvContentPartPr>
            <p14:xfrm>
              <a:off x="6137889" y="3504341"/>
              <a:ext cx="2483280" cy="653040"/>
            </p14:xfrm>
          </p:contentPart>
        </mc:Choice>
        <mc:Fallback>
          <p:pic>
            <p:nvPicPr>
              <p:cNvPr id="60" name="Ink 59">
                <a:extLst>
                  <a:ext uri="{FF2B5EF4-FFF2-40B4-BE49-F238E27FC236}">
                    <a16:creationId xmlns:a16="http://schemas.microsoft.com/office/drawing/2014/main" id="{DCE14B41-2142-4E4F-A3B7-0CF37E1D99E8}"/>
                  </a:ext>
                </a:extLst>
              </p:cNvPr>
              <p:cNvPicPr/>
              <p:nvPr/>
            </p:nvPicPr>
            <p:blipFill>
              <a:blip r:embed="rId34"/>
              <a:stretch>
                <a:fillRect/>
              </a:stretch>
            </p:blipFill>
            <p:spPr>
              <a:xfrm>
                <a:off x="6128890" y="3495346"/>
                <a:ext cx="2500917" cy="67067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65" name="Ink 64">
                <a:extLst>
                  <a:ext uri="{FF2B5EF4-FFF2-40B4-BE49-F238E27FC236}">
                    <a16:creationId xmlns:a16="http://schemas.microsoft.com/office/drawing/2014/main" id="{D45975A3-91F9-4619-99BF-B78762A1EEC7}"/>
                  </a:ext>
                </a:extLst>
              </p14:cNvPr>
              <p14:cNvContentPartPr/>
              <p14:nvPr/>
            </p14:nvContentPartPr>
            <p14:xfrm>
              <a:off x="6949329" y="4247381"/>
              <a:ext cx="427680" cy="236880"/>
            </p14:xfrm>
          </p:contentPart>
        </mc:Choice>
        <mc:Fallback>
          <p:pic>
            <p:nvPicPr>
              <p:cNvPr id="65" name="Ink 64">
                <a:extLst>
                  <a:ext uri="{FF2B5EF4-FFF2-40B4-BE49-F238E27FC236}">
                    <a16:creationId xmlns:a16="http://schemas.microsoft.com/office/drawing/2014/main" id="{D45975A3-91F9-4619-99BF-B78762A1EEC7}"/>
                  </a:ext>
                </a:extLst>
              </p:cNvPr>
              <p:cNvPicPr/>
              <p:nvPr/>
            </p:nvPicPr>
            <p:blipFill>
              <a:blip r:embed="rId36"/>
              <a:stretch>
                <a:fillRect/>
              </a:stretch>
            </p:blipFill>
            <p:spPr>
              <a:xfrm>
                <a:off x="6940329" y="4238381"/>
                <a:ext cx="44532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66" name="Ink 65">
                <a:extLst>
                  <a:ext uri="{FF2B5EF4-FFF2-40B4-BE49-F238E27FC236}">
                    <a16:creationId xmlns:a16="http://schemas.microsoft.com/office/drawing/2014/main" id="{E438CE08-5757-4F7A-8FC2-C0CA887653E3}"/>
                  </a:ext>
                </a:extLst>
              </p14:cNvPr>
              <p14:cNvContentPartPr/>
              <p14:nvPr/>
            </p14:nvContentPartPr>
            <p14:xfrm>
              <a:off x="2726529" y="4644101"/>
              <a:ext cx="144720" cy="261000"/>
            </p14:xfrm>
          </p:contentPart>
        </mc:Choice>
        <mc:Fallback>
          <p:pic>
            <p:nvPicPr>
              <p:cNvPr id="66" name="Ink 65">
                <a:extLst>
                  <a:ext uri="{FF2B5EF4-FFF2-40B4-BE49-F238E27FC236}">
                    <a16:creationId xmlns:a16="http://schemas.microsoft.com/office/drawing/2014/main" id="{E438CE08-5757-4F7A-8FC2-C0CA887653E3}"/>
                  </a:ext>
                </a:extLst>
              </p:cNvPr>
              <p:cNvPicPr/>
              <p:nvPr/>
            </p:nvPicPr>
            <p:blipFill>
              <a:blip r:embed="rId38"/>
              <a:stretch>
                <a:fillRect/>
              </a:stretch>
            </p:blipFill>
            <p:spPr>
              <a:xfrm>
                <a:off x="2717889" y="4635461"/>
                <a:ext cx="162360" cy="2786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68" name="Ink 67">
                <a:extLst>
                  <a:ext uri="{FF2B5EF4-FFF2-40B4-BE49-F238E27FC236}">
                    <a16:creationId xmlns:a16="http://schemas.microsoft.com/office/drawing/2014/main" id="{1BE7F164-1CF4-4A28-83AC-22C6A92CFB77}"/>
                  </a:ext>
                </a:extLst>
              </p14:cNvPr>
              <p14:cNvContentPartPr/>
              <p14:nvPr/>
            </p14:nvContentPartPr>
            <p14:xfrm>
              <a:off x="3049809" y="4711781"/>
              <a:ext cx="25920" cy="1800"/>
            </p14:xfrm>
          </p:contentPart>
        </mc:Choice>
        <mc:Fallback>
          <p:pic>
            <p:nvPicPr>
              <p:cNvPr id="68" name="Ink 67">
                <a:extLst>
                  <a:ext uri="{FF2B5EF4-FFF2-40B4-BE49-F238E27FC236}">
                    <a16:creationId xmlns:a16="http://schemas.microsoft.com/office/drawing/2014/main" id="{1BE7F164-1CF4-4A28-83AC-22C6A92CFB77}"/>
                  </a:ext>
                </a:extLst>
              </p:cNvPr>
              <p:cNvPicPr/>
              <p:nvPr/>
            </p:nvPicPr>
            <p:blipFill>
              <a:blip r:embed="rId40"/>
              <a:stretch>
                <a:fillRect/>
              </a:stretch>
            </p:blipFill>
            <p:spPr>
              <a:xfrm>
                <a:off x="3040809" y="4702781"/>
                <a:ext cx="4356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76" name="Ink 75">
                <a:extLst>
                  <a:ext uri="{FF2B5EF4-FFF2-40B4-BE49-F238E27FC236}">
                    <a16:creationId xmlns:a16="http://schemas.microsoft.com/office/drawing/2014/main" id="{CFFFC490-61B7-4504-9448-D5C7E7E813CC}"/>
                  </a:ext>
                </a:extLst>
              </p14:cNvPr>
              <p14:cNvContentPartPr/>
              <p14:nvPr/>
            </p14:nvContentPartPr>
            <p14:xfrm>
              <a:off x="3081849" y="4789901"/>
              <a:ext cx="102600" cy="111240"/>
            </p14:xfrm>
          </p:contentPart>
        </mc:Choice>
        <mc:Fallback>
          <p:pic>
            <p:nvPicPr>
              <p:cNvPr id="76" name="Ink 75">
                <a:extLst>
                  <a:ext uri="{FF2B5EF4-FFF2-40B4-BE49-F238E27FC236}">
                    <a16:creationId xmlns:a16="http://schemas.microsoft.com/office/drawing/2014/main" id="{CFFFC490-61B7-4504-9448-D5C7E7E813CC}"/>
                  </a:ext>
                </a:extLst>
              </p:cNvPr>
              <p:cNvPicPr/>
              <p:nvPr/>
            </p:nvPicPr>
            <p:blipFill>
              <a:blip r:embed="rId42"/>
              <a:stretch>
                <a:fillRect/>
              </a:stretch>
            </p:blipFill>
            <p:spPr>
              <a:xfrm>
                <a:off x="3072817" y="4780901"/>
                <a:ext cx="120302"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10" name="Ink 109">
                <a:extLst>
                  <a:ext uri="{FF2B5EF4-FFF2-40B4-BE49-F238E27FC236}">
                    <a16:creationId xmlns:a16="http://schemas.microsoft.com/office/drawing/2014/main" id="{1749EBFC-18FB-4204-8334-2D9443E511F5}"/>
                  </a:ext>
                </a:extLst>
              </p14:cNvPr>
              <p14:cNvContentPartPr/>
              <p14:nvPr/>
            </p14:nvContentPartPr>
            <p14:xfrm>
              <a:off x="8769129" y="4623581"/>
              <a:ext cx="173520" cy="207360"/>
            </p14:xfrm>
          </p:contentPart>
        </mc:Choice>
        <mc:Fallback>
          <p:pic>
            <p:nvPicPr>
              <p:cNvPr id="110" name="Ink 109">
                <a:extLst>
                  <a:ext uri="{FF2B5EF4-FFF2-40B4-BE49-F238E27FC236}">
                    <a16:creationId xmlns:a16="http://schemas.microsoft.com/office/drawing/2014/main" id="{1749EBFC-18FB-4204-8334-2D9443E511F5}"/>
                  </a:ext>
                </a:extLst>
              </p:cNvPr>
              <p:cNvPicPr/>
              <p:nvPr/>
            </p:nvPicPr>
            <p:blipFill>
              <a:blip r:embed="rId44"/>
              <a:stretch>
                <a:fillRect/>
              </a:stretch>
            </p:blipFill>
            <p:spPr>
              <a:xfrm>
                <a:off x="8760471" y="4614941"/>
                <a:ext cx="191197"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11" name="Ink 110">
                <a:extLst>
                  <a:ext uri="{FF2B5EF4-FFF2-40B4-BE49-F238E27FC236}">
                    <a16:creationId xmlns:a16="http://schemas.microsoft.com/office/drawing/2014/main" id="{00D63C9C-05F5-4AF2-9C0E-C82AD5F38D37}"/>
                  </a:ext>
                </a:extLst>
              </p14:cNvPr>
              <p14:cNvContentPartPr/>
              <p14:nvPr/>
            </p14:nvContentPartPr>
            <p14:xfrm>
              <a:off x="8103489" y="4615301"/>
              <a:ext cx="582840" cy="225720"/>
            </p14:xfrm>
          </p:contentPart>
        </mc:Choice>
        <mc:Fallback>
          <p:pic>
            <p:nvPicPr>
              <p:cNvPr id="111" name="Ink 110">
                <a:extLst>
                  <a:ext uri="{FF2B5EF4-FFF2-40B4-BE49-F238E27FC236}">
                    <a16:creationId xmlns:a16="http://schemas.microsoft.com/office/drawing/2014/main" id="{00D63C9C-05F5-4AF2-9C0E-C82AD5F38D37}"/>
                  </a:ext>
                </a:extLst>
              </p:cNvPr>
              <p:cNvPicPr/>
              <p:nvPr/>
            </p:nvPicPr>
            <p:blipFill>
              <a:blip r:embed="rId46"/>
              <a:stretch>
                <a:fillRect/>
              </a:stretch>
            </p:blipFill>
            <p:spPr>
              <a:xfrm>
                <a:off x="8094844" y="4606661"/>
                <a:ext cx="600491"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12" name="Ink 111">
                <a:extLst>
                  <a:ext uri="{FF2B5EF4-FFF2-40B4-BE49-F238E27FC236}">
                    <a16:creationId xmlns:a16="http://schemas.microsoft.com/office/drawing/2014/main" id="{B077EEF3-CA2C-40E2-8DB9-AE0149D9FC97}"/>
                  </a:ext>
                </a:extLst>
              </p14:cNvPr>
              <p14:cNvContentPartPr/>
              <p14:nvPr/>
            </p14:nvContentPartPr>
            <p14:xfrm>
              <a:off x="6948249" y="4646981"/>
              <a:ext cx="972360" cy="183240"/>
            </p14:xfrm>
          </p:contentPart>
        </mc:Choice>
        <mc:Fallback>
          <p:pic>
            <p:nvPicPr>
              <p:cNvPr id="112" name="Ink 111">
                <a:extLst>
                  <a:ext uri="{FF2B5EF4-FFF2-40B4-BE49-F238E27FC236}">
                    <a16:creationId xmlns:a16="http://schemas.microsoft.com/office/drawing/2014/main" id="{B077EEF3-CA2C-40E2-8DB9-AE0149D9FC97}"/>
                  </a:ext>
                </a:extLst>
              </p:cNvPr>
              <p:cNvPicPr/>
              <p:nvPr/>
            </p:nvPicPr>
            <p:blipFill>
              <a:blip r:embed="rId48"/>
              <a:stretch>
                <a:fillRect/>
              </a:stretch>
            </p:blipFill>
            <p:spPr>
              <a:xfrm>
                <a:off x="6939249" y="4638341"/>
                <a:ext cx="99000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13" name="Ink 112">
                <a:extLst>
                  <a:ext uri="{FF2B5EF4-FFF2-40B4-BE49-F238E27FC236}">
                    <a16:creationId xmlns:a16="http://schemas.microsoft.com/office/drawing/2014/main" id="{36B8DCBA-856D-4BA5-894E-D7063FCCF6AC}"/>
                  </a:ext>
                </a:extLst>
              </p14:cNvPr>
              <p14:cNvContentPartPr/>
              <p14:nvPr/>
            </p14:nvContentPartPr>
            <p14:xfrm>
              <a:off x="6528489" y="4631501"/>
              <a:ext cx="175680" cy="169920"/>
            </p14:xfrm>
          </p:contentPart>
        </mc:Choice>
        <mc:Fallback>
          <p:pic>
            <p:nvPicPr>
              <p:cNvPr id="113" name="Ink 112">
                <a:extLst>
                  <a:ext uri="{FF2B5EF4-FFF2-40B4-BE49-F238E27FC236}">
                    <a16:creationId xmlns:a16="http://schemas.microsoft.com/office/drawing/2014/main" id="{36B8DCBA-856D-4BA5-894E-D7063FCCF6AC}"/>
                  </a:ext>
                </a:extLst>
              </p:cNvPr>
              <p:cNvPicPr/>
              <p:nvPr/>
            </p:nvPicPr>
            <p:blipFill>
              <a:blip r:embed="rId50"/>
              <a:stretch>
                <a:fillRect/>
              </a:stretch>
            </p:blipFill>
            <p:spPr>
              <a:xfrm>
                <a:off x="6519489" y="4622861"/>
                <a:ext cx="19332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114" name="Ink 113">
                <a:extLst>
                  <a:ext uri="{FF2B5EF4-FFF2-40B4-BE49-F238E27FC236}">
                    <a16:creationId xmlns:a16="http://schemas.microsoft.com/office/drawing/2014/main" id="{A47B3673-E7FB-413C-8401-6C8D666930AD}"/>
                  </a:ext>
                </a:extLst>
              </p14:cNvPr>
              <p14:cNvContentPartPr/>
              <p14:nvPr/>
            </p14:nvContentPartPr>
            <p14:xfrm>
              <a:off x="5519049" y="4625741"/>
              <a:ext cx="857880" cy="210600"/>
            </p14:xfrm>
          </p:contentPart>
        </mc:Choice>
        <mc:Fallback>
          <p:pic>
            <p:nvPicPr>
              <p:cNvPr id="114" name="Ink 113">
                <a:extLst>
                  <a:ext uri="{FF2B5EF4-FFF2-40B4-BE49-F238E27FC236}">
                    <a16:creationId xmlns:a16="http://schemas.microsoft.com/office/drawing/2014/main" id="{A47B3673-E7FB-413C-8401-6C8D666930AD}"/>
                  </a:ext>
                </a:extLst>
              </p:cNvPr>
              <p:cNvPicPr/>
              <p:nvPr/>
            </p:nvPicPr>
            <p:blipFill>
              <a:blip r:embed="rId52"/>
              <a:stretch>
                <a:fillRect/>
              </a:stretch>
            </p:blipFill>
            <p:spPr>
              <a:xfrm>
                <a:off x="5510049" y="4616741"/>
                <a:ext cx="875520" cy="2282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15" name="Ink 114">
                <a:extLst>
                  <a:ext uri="{FF2B5EF4-FFF2-40B4-BE49-F238E27FC236}">
                    <a16:creationId xmlns:a16="http://schemas.microsoft.com/office/drawing/2014/main" id="{D65459D8-1BC4-48AE-9AE9-D60417ACC728}"/>
                  </a:ext>
                </a:extLst>
              </p14:cNvPr>
              <p14:cNvContentPartPr/>
              <p14:nvPr/>
            </p14:nvContentPartPr>
            <p14:xfrm>
              <a:off x="4153569" y="4655621"/>
              <a:ext cx="1135800" cy="237600"/>
            </p14:xfrm>
          </p:contentPart>
        </mc:Choice>
        <mc:Fallback>
          <p:pic>
            <p:nvPicPr>
              <p:cNvPr id="115" name="Ink 114">
                <a:extLst>
                  <a:ext uri="{FF2B5EF4-FFF2-40B4-BE49-F238E27FC236}">
                    <a16:creationId xmlns:a16="http://schemas.microsoft.com/office/drawing/2014/main" id="{D65459D8-1BC4-48AE-9AE9-D60417ACC728}"/>
                  </a:ext>
                </a:extLst>
              </p:cNvPr>
              <p:cNvPicPr/>
              <p:nvPr/>
            </p:nvPicPr>
            <p:blipFill>
              <a:blip r:embed="rId54"/>
              <a:stretch>
                <a:fillRect/>
              </a:stretch>
            </p:blipFill>
            <p:spPr>
              <a:xfrm>
                <a:off x="4144929" y="4646635"/>
                <a:ext cx="1153440" cy="255213"/>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116" name="Ink 115">
                <a:extLst>
                  <a:ext uri="{FF2B5EF4-FFF2-40B4-BE49-F238E27FC236}">
                    <a16:creationId xmlns:a16="http://schemas.microsoft.com/office/drawing/2014/main" id="{D3C273D8-912E-43CE-9B48-D6C9C82BA984}"/>
                  </a:ext>
                </a:extLst>
              </p14:cNvPr>
              <p14:cNvContentPartPr/>
              <p14:nvPr/>
            </p14:nvContentPartPr>
            <p14:xfrm>
              <a:off x="3403689" y="4745621"/>
              <a:ext cx="575640" cy="151200"/>
            </p14:xfrm>
          </p:contentPart>
        </mc:Choice>
        <mc:Fallback>
          <p:pic>
            <p:nvPicPr>
              <p:cNvPr id="116" name="Ink 115">
                <a:extLst>
                  <a:ext uri="{FF2B5EF4-FFF2-40B4-BE49-F238E27FC236}">
                    <a16:creationId xmlns:a16="http://schemas.microsoft.com/office/drawing/2014/main" id="{D3C273D8-912E-43CE-9B48-D6C9C82BA984}"/>
                  </a:ext>
                </a:extLst>
              </p:cNvPr>
              <p:cNvPicPr/>
              <p:nvPr/>
            </p:nvPicPr>
            <p:blipFill>
              <a:blip r:embed="rId56"/>
              <a:stretch>
                <a:fillRect/>
              </a:stretch>
            </p:blipFill>
            <p:spPr>
              <a:xfrm>
                <a:off x="3394689" y="4736960"/>
                <a:ext cx="593280" cy="168882"/>
              </a:xfrm>
              <a:prstGeom prst="rect">
                <a:avLst/>
              </a:prstGeom>
            </p:spPr>
          </p:pic>
        </mc:Fallback>
      </mc:AlternateContent>
    </p:spTree>
    <p:extLst>
      <p:ext uri="{BB962C8B-B14F-4D97-AF65-F5344CB8AC3E}">
        <p14:creationId xmlns:p14="http://schemas.microsoft.com/office/powerpoint/2010/main" val="355824665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4E2E2-0DCB-E342-B1A0-B00624ADB0E1}"/>
              </a:ext>
            </a:extLst>
          </p:cNvPr>
          <p:cNvSpPr>
            <a:spLocks noGrp="1"/>
          </p:cNvSpPr>
          <p:nvPr>
            <p:ph type="ctrTitle"/>
          </p:nvPr>
        </p:nvSpPr>
        <p:spPr/>
        <p:txBody>
          <a:bodyPr/>
          <a:lstStyle/>
          <a:p>
            <a:r>
              <a:rPr lang="en-US" sz="1600" dirty="0"/>
              <a:t>Evaluating Recommendations</a:t>
            </a:r>
          </a:p>
        </p:txBody>
      </p:sp>
      <p:sp>
        <p:nvSpPr>
          <p:cNvPr id="3" name="Subtitle 2">
            <a:extLst>
              <a:ext uri="{FF2B5EF4-FFF2-40B4-BE49-F238E27FC236}">
                <a16:creationId xmlns:a16="http://schemas.microsoft.com/office/drawing/2014/main" id="{37E73FA5-0EF7-7149-A8A4-8B0AB11F6EE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171AD78C-DE3D-2C45-8F01-F2EB29FC20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406675946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B31211-3A46-B84C-9468-681DBDDDBFAC}"/>
              </a:ext>
            </a:extLst>
          </p:cNvPr>
          <p:cNvSpPr>
            <a:spLocks noGrp="1"/>
          </p:cNvSpPr>
          <p:nvPr>
            <p:ph type="title"/>
          </p:nvPr>
        </p:nvSpPr>
        <p:spPr/>
        <p:txBody>
          <a:bodyPr/>
          <a:lstStyle/>
          <a:p>
            <a:r>
              <a:rPr lang="en-US" dirty="0"/>
              <a:t>Accuracy?</a:t>
            </a:r>
          </a:p>
        </p:txBody>
      </p:sp>
      <p:sp>
        <p:nvSpPr>
          <p:cNvPr id="6" name="Text Placeholder 5">
            <a:extLst>
              <a:ext uri="{FF2B5EF4-FFF2-40B4-BE49-F238E27FC236}">
                <a16:creationId xmlns:a16="http://schemas.microsoft.com/office/drawing/2014/main" id="{A8E26344-D71F-DB4E-B448-BDED2A4A04D1}"/>
              </a:ext>
            </a:extLst>
          </p:cNvPr>
          <p:cNvSpPr>
            <a:spLocks noGrp="1"/>
          </p:cNvSpPr>
          <p:nvPr>
            <p:ph type="body" idx="1"/>
          </p:nvPr>
        </p:nvSpPr>
        <p:spPr/>
        <p:txBody>
          <a:bodyPr/>
          <a:lstStyle/>
          <a:p>
            <a:pPr marL="139700" indent="0">
              <a:buNone/>
            </a:pPr>
            <a:r>
              <a:rPr lang="en-US" dirty="0"/>
              <a:t>Could we use classification accuracy to identify which recommender system is performing best? </a:t>
            </a:r>
          </a:p>
          <a:p>
            <a:r>
              <a:rPr lang="en-US" dirty="0"/>
              <a:t>We don’t really care to predict what a person </a:t>
            </a:r>
            <a:r>
              <a:rPr lang="en-US" b="1" dirty="0"/>
              <a:t>does not </a:t>
            </a:r>
            <a:r>
              <a:rPr lang="en-US" dirty="0"/>
              <a:t>like</a:t>
            </a:r>
          </a:p>
          <a:p>
            <a:r>
              <a:rPr lang="en-US" dirty="0"/>
              <a:t>Instead, we want to find the relatively few items from the catalog that they will like</a:t>
            </a:r>
          </a:p>
          <a:p>
            <a:r>
              <a:rPr lang="en-US" dirty="0"/>
              <a:t>Similar to  a class imbalance </a:t>
            </a:r>
          </a:p>
          <a:p>
            <a:endParaRPr lang="en-US" dirty="0"/>
          </a:p>
          <a:p>
            <a:pPr marL="139700" indent="0">
              <a:buNone/>
            </a:pPr>
            <a:r>
              <a:rPr lang="en-US" dirty="0"/>
              <a:t>Instead, we want to look at our set of recommendations and ask:</a:t>
            </a:r>
          </a:p>
          <a:p>
            <a:r>
              <a:rPr lang="en-US" dirty="0"/>
              <a:t>How many of our recommendations did the user like?</a:t>
            </a:r>
          </a:p>
          <a:p>
            <a:r>
              <a:rPr lang="en-US" dirty="0"/>
              <a:t>How many of the items that the user liked did we recommend?</a:t>
            </a:r>
          </a:p>
          <a:p>
            <a:endParaRPr lang="en-US" dirty="0"/>
          </a:p>
          <a:p>
            <a:pPr marL="139700" indent="0">
              <a:buNone/>
            </a:pPr>
            <a:r>
              <a:rPr lang="en-US" dirty="0"/>
              <a:t>Sound familiar?</a:t>
            </a:r>
          </a:p>
        </p:txBody>
      </p:sp>
      <p:sp>
        <p:nvSpPr>
          <p:cNvPr id="4" name="Slide Number Placeholder 3">
            <a:extLst>
              <a:ext uri="{FF2B5EF4-FFF2-40B4-BE49-F238E27FC236}">
                <a16:creationId xmlns:a16="http://schemas.microsoft.com/office/drawing/2014/main" id="{D197E651-4207-6E47-8838-CC2915E153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7732440" y="3159720"/>
              <a:ext cx="964080" cy="624960"/>
            </p14:xfrm>
          </p:contentPart>
        </mc:Choice>
        <mc:Fallback xmlns="">
          <p:pic>
            <p:nvPicPr>
              <p:cNvPr id="3" name="Ink 2"/>
              <p:cNvPicPr/>
              <p:nvPr/>
            </p:nvPicPr>
            <p:blipFill>
              <a:blip r:embed="rId3"/>
              <a:stretch>
                <a:fillRect/>
              </a:stretch>
            </p:blipFill>
            <p:spPr>
              <a:xfrm>
                <a:off x="7725240" y="3151080"/>
                <a:ext cx="983160" cy="645480"/>
              </a:xfrm>
              <a:prstGeom prst="rect">
                <a:avLst/>
              </a:prstGeom>
            </p:spPr>
          </p:pic>
        </mc:Fallback>
      </mc:AlternateContent>
    </p:spTree>
    <p:extLst>
      <p:ext uri="{BB962C8B-B14F-4D97-AF65-F5344CB8AC3E}">
        <p14:creationId xmlns:p14="http://schemas.microsoft.com/office/powerpoint/2010/main" val="4091291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9AF68-18A7-E34E-8D68-4052E36F4374}"/>
              </a:ext>
            </a:extLst>
          </p:cNvPr>
          <p:cNvSpPr>
            <a:spLocks noGrp="1"/>
          </p:cNvSpPr>
          <p:nvPr>
            <p:ph type="title"/>
          </p:nvPr>
        </p:nvSpPr>
        <p:spPr/>
        <p:txBody>
          <a:bodyPr/>
          <a:lstStyle/>
          <a:p>
            <a:r>
              <a:rPr lang="en-US" dirty="0"/>
              <a:t>Precision -  Recall</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EA60A92B-B842-6C48-94DA-0C16F2D55EA0}"/>
                  </a:ext>
                </a:extLst>
              </p:cNvPr>
              <p:cNvSpPr>
                <a:spLocks noGrp="1"/>
              </p:cNvSpPr>
              <p:nvPr>
                <p:ph type="body" idx="1"/>
              </p:nvPr>
            </p:nvSpPr>
            <p:spPr/>
            <p:txBody>
              <a:bodyPr/>
              <a:lstStyle/>
              <a:p>
                <a:pPr marL="139700" indent="0">
                  <a:buNone/>
                </a:pPr>
                <a:r>
                  <a:rPr lang="en-US" dirty="0"/>
                  <a:t>Precision and recall for recommender systems</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𝑝𝑟𝑒𝑐𝑖𝑠𝑖𝑜𝑛</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𝑙𝑖𝑘𝑒𝑑</m:t>
                          </m:r>
                          <m:r>
                            <a:rPr lang="en-US" b="0" i="1" smtClean="0">
                              <a:latin typeface="Cambria Math" panose="02040503050406030204" pitchFamily="18" charset="0"/>
                            </a:rPr>
                            <m:t> &amp; </m:t>
                          </m:r>
                          <m:r>
                            <a:rPr lang="en-US" b="0" i="1" smtClean="0">
                              <a:latin typeface="Cambria Math" panose="02040503050406030204" pitchFamily="18" charset="0"/>
                            </a:rPr>
                            <m:t>𝑠h𝑜𝑤𝑛</m:t>
                          </m:r>
                        </m:num>
                        <m:den>
                          <m:r>
                            <a:rPr lang="en-US" b="0" i="1" smtClean="0">
                              <a:latin typeface="Cambria Math" panose="02040503050406030204" pitchFamily="18" charset="0"/>
                            </a:rPr>
                            <m:t># </m:t>
                          </m:r>
                          <m:r>
                            <a:rPr lang="en-US" b="0" i="1" smtClean="0">
                              <a:latin typeface="Cambria Math" panose="02040503050406030204" pitchFamily="18" charset="0"/>
                            </a:rPr>
                            <m:t>𝑠h𝑜𝑤𝑛</m:t>
                          </m:r>
                        </m:den>
                      </m:f>
                    </m:oMath>
                  </m:oMathPara>
                </a14:m>
                <a:endParaRPr lang="en-US" dirty="0"/>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𝑟𝑒𝑐𝑎𝑙𝑙</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𝑙𝑖𝑘𝑒𝑑</m:t>
                          </m:r>
                          <m:r>
                            <a:rPr lang="en-US" b="0" i="1" smtClean="0">
                              <a:latin typeface="Cambria Math" panose="02040503050406030204" pitchFamily="18" charset="0"/>
                            </a:rPr>
                            <m:t> &amp; </m:t>
                          </m:r>
                          <m:r>
                            <a:rPr lang="en-US" b="0" i="1" smtClean="0">
                              <a:latin typeface="Cambria Math" panose="02040503050406030204" pitchFamily="18" charset="0"/>
                            </a:rPr>
                            <m:t>𝑠h𝑜𝑤𝑛</m:t>
                          </m:r>
                        </m:num>
                        <m:den>
                          <m:r>
                            <a:rPr lang="en-US" b="0" i="1" smtClean="0">
                              <a:latin typeface="Cambria Math" panose="02040503050406030204" pitchFamily="18" charset="0"/>
                            </a:rPr>
                            <m:t>#</m:t>
                          </m:r>
                          <m:r>
                            <a:rPr lang="en-US" b="0" i="1" smtClean="0">
                              <a:latin typeface="Cambria Math" panose="02040503050406030204" pitchFamily="18" charset="0"/>
                            </a:rPr>
                            <m:t>𝑙𝑖𝑘𝑒𝑑</m:t>
                          </m:r>
                          <m:r>
                            <a:rPr lang="en-US" b="0" i="1" smtClean="0">
                              <a:latin typeface="Cambria Math" panose="02040503050406030204" pitchFamily="18" charset="0"/>
                            </a:rPr>
                            <m:t> </m:t>
                          </m:r>
                        </m:den>
                      </m:f>
                    </m:oMath>
                  </m:oMathPara>
                </a14:m>
                <a:endParaRPr lang="en-US" dirty="0"/>
              </a:p>
              <a:p>
                <a:pPr marL="139700" indent="0">
                  <a:buNone/>
                </a:pPr>
                <a:endParaRPr lang="en-US" dirty="0"/>
              </a:p>
              <a:p>
                <a:pPr marL="139700" indent="0">
                  <a:buNone/>
                </a:pPr>
                <a:r>
                  <a:rPr lang="en-US" dirty="0"/>
                  <a:t>For a given recommender system, plot precision and recall for different number of recommended items </a:t>
                </a:r>
              </a:p>
            </p:txBody>
          </p:sp>
        </mc:Choice>
        <mc:Fallback>
          <p:sp>
            <p:nvSpPr>
              <p:cNvPr id="3" name="Text Placeholder 2">
                <a:extLst>
                  <a:ext uri="{FF2B5EF4-FFF2-40B4-BE49-F238E27FC236}">
                    <a16:creationId xmlns:a16="http://schemas.microsoft.com/office/drawing/2014/main" id="{EA60A92B-B842-6C48-94DA-0C16F2D55EA0}"/>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79A6D15-79C7-0146-9ECF-0C06138365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5" name="Picture 4">
            <a:extLst>
              <a:ext uri="{FF2B5EF4-FFF2-40B4-BE49-F238E27FC236}">
                <a16:creationId xmlns:a16="http://schemas.microsoft.com/office/drawing/2014/main" id="{FD4B4186-0254-8740-8DB5-C04229662BED}"/>
              </a:ext>
            </a:extLst>
          </p:cNvPr>
          <p:cNvPicPr>
            <a:picLocks noChangeAspect="1"/>
          </p:cNvPicPr>
          <p:nvPr/>
        </p:nvPicPr>
        <p:blipFill>
          <a:blip r:embed="rId3"/>
          <a:stretch>
            <a:fillRect/>
          </a:stretch>
        </p:blipFill>
        <p:spPr>
          <a:xfrm>
            <a:off x="3219240" y="3051266"/>
            <a:ext cx="5337544" cy="2092185"/>
          </a:xfrm>
          <a:prstGeom prst="rect">
            <a:avLst/>
          </a:prstGeom>
        </p:spPr>
      </p:pic>
    </p:spTree>
    <p:extLst>
      <p:ext uri="{BB962C8B-B14F-4D97-AF65-F5344CB8AC3E}">
        <p14:creationId xmlns:p14="http://schemas.microsoft.com/office/powerpoint/2010/main" val="2110893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769B-51A3-CC4B-BDC8-2A168E679DD6}"/>
              </a:ext>
            </a:extLst>
          </p:cNvPr>
          <p:cNvSpPr>
            <a:spLocks noGrp="1"/>
          </p:cNvSpPr>
          <p:nvPr>
            <p:ph type="title"/>
          </p:nvPr>
        </p:nvSpPr>
        <p:spPr/>
        <p:txBody>
          <a:bodyPr/>
          <a:lstStyle/>
          <a:p>
            <a:r>
              <a:rPr lang="en-US" dirty="0"/>
              <a:t>Comparing Algorithms</a:t>
            </a:r>
          </a:p>
        </p:txBody>
      </p:sp>
      <p:sp>
        <p:nvSpPr>
          <p:cNvPr id="3" name="Text Placeholder 2">
            <a:extLst>
              <a:ext uri="{FF2B5EF4-FFF2-40B4-BE49-F238E27FC236}">
                <a16:creationId xmlns:a16="http://schemas.microsoft.com/office/drawing/2014/main" id="{9D880373-DF59-034B-973B-E7682F7C73A0}"/>
              </a:ext>
            </a:extLst>
          </p:cNvPr>
          <p:cNvSpPr>
            <a:spLocks noGrp="1"/>
          </p:cNvSpPr>
          <p:nvPr>
            <p:ph type="body" idx="1"/>
          </p:nvPr>
        </p:nvSpPr>
        <p:spPr>
          <a:xfrm>
            <a:off x="3111890" y="256524"/>
            <a:ext cx="5596200" cy="3981000"/>
          </a:xfrm>
        </p:spPr>
        <p:txBody>
          <a:bodyPr/>
          <a:lstStyle/>
          <a:p>
            <a:pPr marL="139700" indent="0">
              <a:buNone/>
            </a:pPr>
            <a:r>
              <a:rPr lang="en-US" dirty="0"/>
              <a:t>In general, it depends</a:t>
            </a:r>
          </a:p>
          <a:p>
            <a:r>
              <a:rPr lang="en-US" dirty="0"/>
              <a:t>What is true always is that for a given precision, we want recall to be as large as possible (and vice versa)</a:t>
            </a:r>
          </a:p>
          <a:p>
            <a:r>
              <a:rPr lang="en-US" dirty="0"/>
              <a:t>What target precision/recall depends on your application</a:t>
            </a:r>
          </a:p>
          <a:p>
            <a:endParaRPr lang="en-US" dirty="0"/>
          </a:p>
          <a:p>
            <a:pPr marL="139700" indent="0">
              <a:buNone/>
            </a:pPr>
            <a:r>
              <a:rPr lang="en-US" dirty="0"/>
              <a:t>One metric: area under the curve (</a:t>
            </a:r>
            <a:r>
              <a:rPr lang="en-US" b="1" dirty="0"/>
              <a:t>AUC</a:t>
            </a:r>
            <a:r>
              <a:rPr lang="en-US" dirty="0"/>
              <a:t>)</a:t>
            </a:r>
          </a:p>
          <a:p>
            <a:pPr marL="139700" indent="0">
              <a:buNone/>
            </a:pPr>
            <a:endParaRPr lang="en-US" dirty="0"/>
          </a:p>
          <a:p>
            <a:pPr marL="139700" indent="0">
              <a:buNone/>
            </a:pPr>
            <a:r>
              <a:rPr lang="en-US" dirty="0"/>
              <a:t>Another metric: Set desired recall and maximize precision (</a:t>
            </a:r>
            <a:r>
              <a:rPr lang="en-US" b="1" dirty="0"/>
              <a:t>precision at k</a:t>
            </a:r>
            <a:r>
              <a:rPr lang="en-US" dirty="0"/>
              <a:t>)</a:t>
            </a:r>
          </a:p>
        </p:txBody>
      </p:sp>
      <p:sp>
        <p:nvSpPr>
          <p:cNvPr id="4" name="Slide Number Placeholder 3">
            <a:extLst>
              <a:ext uri="{FF2B5EF4-FFF2-40B4-BE49-F238E27FC236}">
                <a16:creationId xmlns:a16="http://schemas.microsoft.com/office/drawing/2014/main" id="{E410ECEF-7C9B-1249-A921-632F6A11C8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5" name="Picture 4">
            <a:extLst>
              <a:ext uri="{FF2B5EF4-FFF2-40B4-BE49-F238E27FC236}">
                <a16:creationId xmlns:a16="http://schemas.microsoft.com/office/drawing/2014/main" id="{42A760ED-B4D1-4B44-87A5-CE0B4E4A3DAB}"/>
              </a:ext>
            </a:extLst>
          </p:cNvPr>
          <p:cNvPicPr>
            <a:picLocks noChangeAspect="1"/>
          </p:cNvPicPr>
          <p:nvPr/>
        </p:nvPicPr>
        <p:blipFill>
          <a:blip r:embed="rId2"/>
          <a:stretch>
            <a:fillRect/>
          </a:stretch>
        </p:blipFill>
        <p:spPr>
          <a:xfrm>
            <a:off x="4464117" y="3130465"/>
            <a:ext cx="2324480" cy="1927973"/>
          </a:xfrm>
          <a:prstGeom prst="rect">
            <a:avLst/>
          </a:prstGeom>
        </p:spPr>
      </p:pic>
    </p:spTree>
    <p:extLst>
      <p:ext uri="{BB962C8B-B14F-4D97-AF65-F5344CB8AC3E}">
        <p14:creationId xmlns:p14="http://schemas.microsoft.com/office/powerpoint/2010/main" val="456987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881D-0847-6A4E-A314-B27D2B5E6A66}"/>
              </a:ext>
            </a:extLst>
          </p:cNvPr>
          <p:cNvSpPr>
            <a:spLocks noGrp="1"/>
          </p:cNvSpPr>
          <p:nvPr>
            <p:ph type="title"/>
          </p:nvPr>
        </p:nvSpPr>
        <p:spPr/>
        <p:txBody>
          <a:bodyPr/>
          <a:lstStyle/>
          <a:p>
            <a:r>
              <a:rPr lang="en-US" dirty="0"/>
              <a:t>Challenges</a:t>
            </a:r>
          </a:p>
        </p:txBody>
      </p:sp>
      <p:sp>
        <p:nvSpPr>
          <p:cNvPr id="3" name="Text Placeholder 2">
            <a:extLst>
              <a:ext uri="{FF2B5EF4-FFF2-40B4-BE49-F238E27FC236}">
                <a16:creationId xmlns:a16="http://schemas.microsoft.com/office/drawing/2014/main" id="{5865C857-CC8D-9743-B255-5EE892C649A6}"/>
              </a:ext>
            </a:extLst>
          </p:cNvPr>
          <p:cNvSpPr>
            <a:spLocks noGrp="1"/>
          </p:cNvSpPr>
          <p:nvPr>
            <p:ph type="body" idx="1"/>
          </p:nvPr>
        </p:nvSpPr>
        <p:spPr/>
        <p:txBody>
          <a:bodyPr/>
          <a:lstStyle/>
          <a:p>
            <a:pPr marL="139700" indent="0">
              <a:buNone/>
            </a:pPr>
            <a:r>
              <a:rPr lang="en-US" dirty="0"/>
              <a:t>Types of Feedback (Explicit vs Implicit) </a:t>
            </a:r>
          </a:p>
          <a:p>
            <a:pPr marL="139700" indent="0">
              <a:buNone/>
            </a:pPr>
            <a:r>
              <a:rPr lang="en-US" dirty="0"/>
              <a:t>Diverse Outputs</a:t>
            </a:r>
          </a:p>
          <a:p>
            <a:pPr marL="139700" indent="0">
              <a:buNone/>
            </a:pPr>
            <a:r>
              <a:rPr lang="en-US" dirty="0"/>
              <a:t>Cold Start</a:t>
            </a:r>
          </a:p>
          <a:p>
            <a:pPr marL="139700" indent="0">
              <a:buNone/>
            </a:pPr>
            <a:r>
              <a:rPr lang="en-US" dirty="0"/>
              <a:t>Context (i.e. time)</a:t>
            </a:r>
          </a:p>
          <a:p>
            <a:pPr marL="139700" indent="0">
              <a:buNone/>
            </a:pPr>
            <a:r>
              <a:rPr lang="en-US" dirty="0"/>
              <a:t>Scalability</a:t>
            </a:r>
          </a:p>
        </p:txBody>
      </p:sp>
      <p:sp>
        <p:nvSpPr>
          <p:cNvPr id="4" name="Slide Number Placeholder 3">
            <a:extLst>
              <a:ext uri="{FF2B5EF4-FFF2-40B4-BE49-F238E27FC236}">
                <a16:creationId xmlns:a16="http://schemas.microsoft.com/office/drawing/2014/main" id="{99147C88-C95A-F34C-92C7-81E65211B4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168433726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12F6-9A90-4E67-B4B5-8500E14E783A}"/>
              </a:ext>
            </a:extLst>
          </p:cNvPr>
          <p:cNvSpPr>
            <a:spLocks noGrp="1"/>
          </p:cNvSpPr>
          <p:nvPr>
            <p:ph type="title"/>
          </p:nvPr>
        </p:nvSpPr>
        <p:spPr/>
        <p:txBody>
          <a:bodyPr/>
          <a:lstStyle/>
          <a:p>
            <a:r>
              <a:rPr lang="en-US" dirty="0"/>
              <a:t>Optional: Offline Replay</a:t>
            </a:r>
          </a:p>
        </p:txBody>
      </p:sp>
      <p:sp>
        <p:nvSpPr>
          <p:cNvPr id="5" name="Text Placeholder 4">
            <a:extLst>
              <a:ext uri="{FF2B5EF4-FFF2-40B4-BE49-F238E27FC236}">
                <a16:creationId xmlns:a16="http://schemas.microsoft.com/office/drawing/2014/main" id="{5983B0DE-5891-4E1E-B929-6546BFDBF7F5}"/>
              </a:ext>
            </a:extLst>
          </p:cNvPr>
          <p:cNvSpPr>
            <a:spLocks noGrp="1"/>
          </p:cNvSpPr>
          <p:nvPr>
            <p:ph type="body" idx="1"/>
          </p:nvPr>
        </p:nvSpPr>
        <p:spPr/>
        <p:txBody>
          <a:bodyPr/>
          <a:lstStyle/>
          <a:p>
            <a:pPr marL="139700" indent="0">
              <a:buNone/>
            </a:pPr>
            <a:r>
              <a:rPr lang="en-US" dirty="0"/>
              <a:t>Challenge: Deploying a new recommender system in-the-wild can be scary! Might not have confidence in how it will do.</a:t>
            </a:r>
          </a:p>
          <a:p>
            <a:pPr marL="139700" indent="0">
              <a:buNone/>
            </a:pPr>
            <a:endParaRPr lang="en-US" dirty="0"/>
          </a:p>
          <a:p>
            <a:pPr marL="139700" indent="0">
              <a:buNone/>
            </a:pPr>
            <a:r>
              <a:rPr lang="en-US" dirty="0"/>
              <a:t>One clever idea:  use a simple model to start and record it’s predictions and if the user interacted with the content (e.g., watched movie). Use this data of the model in deployment to test new models without needing to deploy them!</a:t>
            </a:r>
          </a:p>
          <a:p>
            <a:pPr marL="139700" indent="0">
              <a:buNone/>
            </a:pPr>
            <a:endParaRPr lang="en-US" dirty="0"/>
          </a:p>
          <a:p>
            <a:pPr marL="139700" indent="0">
              <a:buNone/>
            </a:pPr>
            <a:endParaRPr lang="en-US" dirty="0"/>
          </a:p>
          <a:p>
            <a:pPr marL="139700" indent="0">
              <a:buNone/>
            </a:pPr>
            <a:r>
              <a:rPr lang="en-US" dirty="0"/>
              <a:t>Test your new model on this logged data, if your model makes the same prediction as the simple model did originally, use that as a test example! </a:t>
            </a:r>
          </a:p>
        </p:txBody>
      </p:sp>
      <p:sp>
        <p:nvSpPr>
          <p:cNvPr id="4" name="Slide Number Placeholder 3">
            <a:extLst>
              <a:ext uri="{FF2B5EF4-FFF2-40B4-BE49-F238E27FC236}">
                <a16:creationId xmlns:a16="http://schemas.microsoft.com/office/drawing/2014/main" id="{8D6D87B3-7588-4944-8E36-A2F88DB26D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4BBC0EE7-8009-4526-88B2-F1D4F32BA054}"/>
                  </a:ext>
                </a:extLst>
              </p14:cNvPr>
              <p14:cNvContentPartPr/>
              <p14:nvPr/>
            </p14:nvContentPartPr>
            <p14:xfrm>
              <a:off x="7094880" y="5068800"/>
              <a:ext cx="489240" cy="24480"/>
            </p14:xfrm>
          </p:contentPart>
        </mc:Choice>
        <mc:Fallback>
          <p:pic>
            <p:nvPicPr>
              <p:cNvPr id="6" name="Ink 5">
                <a:extLst>
                  <a:ext uri="{FF2B5EF4-FFF2-40B4-BE49-F238E27FC236}">
                    <a16:creationId xmlns:a16="http://schemas.microsoft.com/office/drawing/2014/main" id="{4BBC0EE7-8009-4526-88B2-F1D4F32BA054}"/>
                  </a:ext>
                </a:extLst>
              </p:cNvPr>
              <p:cNvPicPr/>
              <p:nvPr/>
            </p:nvPicPr>
            <p:blipFill>
              <a:blip r:embed="rId4"/>
              <a:stretch>
                <a:fillRect/>
              </a:stretch>
            </p:blipFill>
            <p:spPr>
              <a:xfrm>
                <a:off x="7085520" y="5059440"/>
                <a:ext cx="50796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E33C6F97-300F-412D-9C6A-F4A7B27A7834}"/>
                  </a:ext>
                </a:extLst>
              </p14:cNvPr>
              <p14:cNvContentPartPr/>
              <p14:nvPr/>
            </p14:nvContentPartPr>
            <p14:xfrm>
              <a:off x="4840809" y="258221"/>
              <a:ext cx="144720" cy="141480"/>
            </p14:xfrm>
          </p:contentPart>
        </mc:Choice>
        <mc:Fallback>
          <p:pic>
            <p:nvPicPr>
              <p:cNvPr id="10" name="Ink 9">
                <a:extLst>
                  <a:ext uri="{FF2B5EF4-FFF2-40B4-BE49-F238E27FC236}">
                    <a16:creationId xmlns:a16="http://schemas.microsoft.com/office/drawing/2014/main" id="{E33C6F97-300F-412D-9C6A-F4A7B27A7834}"/>
                  </a:ext>
                </a:extLst>
              </p:cNvPr>
              <p:cNvPicPr/>
              <p:nvPr/>
            </p:nvPicPr>
            <p:blipFill>
              <a:blip r:embed="rId6"/>
              <a:stretch>
                <a:fillRect/>
              </a:stretch>
            </p:blipFill>
            <p:spPr>
              <a:xfrm>
                <a:off x="4832169" y="249581"/>
                <a:ext cx="16236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2" name="Ink 21">
                <a:extLst>
                  <a:ext uri="{FF2B5EF4-FFF2-40B4-BE49-F238E27FC236}">
                    <a16:creationId xmlns:a16="http://schemas.microsoft.com/office/drawing/2014/main" id="{767882A1-4E65-4A8D-8540-6848D60EE39B}"/>
                  </a:ext>
                </a:extLst>
              </p14:cNvPr>
              <p14:cNvContentPartPr/>
              <p14:nvPr/>
            </p14:nvContentPartPr>
            <p14:xfrm>
              <a:off x="5822529" y="204941"/>
              <a:ext cx="219600" cy="160200"/>
            </p14:xfrm>
          </p:contentPart>
        </mc:Choice>
        <mc:Fallback>
          <p:pic>
            <p:nvPicPr>
              <p:cNvPr id="22" name="Ink 21">
                <a:extLst>
                  <a:ext uri="{FF2B5EF4-FFF2-40B4-BE49-F238E27FC236}">
                    <a16:creationId xmlns:a16="http://schemas.microsoft.com/office/drawing/2014/main" id="{767882A1-4E65-4A8D-8540-6848D60EE39B}"/>
                  </a:ext>
                </a:extLst>
              </p:cNvPr>
              <p:cNvPicPr/>
              <p:nvPr/>
            </p:nvPicPr>
            <p:blipFill>
              <a:blip r:embed="rId8"/>
              <a:stretch>
                <a:fillRect/>
              </a:stretch>
            </p:blipFill>
            <p:spPr>
              <a:xfrm>
                <a:off x="5813544" y="196301"/>
                <a:ext cx="237211"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3" name="Ink 22">
                <a:extLst>
                  <a:ext uri="{FF2B5EF4-FFF2-40B4-BE49-F238E27FC236}">
                    <a16:creationId xmlns:a16="http://schemas.microsoft.com/office/drawing/2014/main" id="{6A32E19A-DA80-42F8-BBFC-EBCFD6AA33E1}"/>
                  </a:ext>
                </a:extLst>
              </p14:cNvPr>
              <p14:cNvContentPartPr/>
              <p14:nvPr/>
            </p14:nvContentPartPr>
            <p14:xfrm>
              <a:off x="5058969" y="222221"/>
              <a:ext cx="695880" cy="214200"/>
            </p14:xfrm>
          </p:contentPart>
        </mc:Choice>
        <mc:Fallback>
          <p:pic>
            <p:nvPicPr>
              <p:cNvPr id="23" name="Ink 22">
                <a:extLst>
                  <a:ext uri="{FF2B5EF4-FFF2-40B4-BE49-F238E27FC236}">
                    <a16:creationId xmlns:a16="http://schemas.microsoft.com/office/drawing/2014/main" id="{6A32E19A-DA80-42F8-BBFC-EBCFD6AA33E1}"/>
                  </a:ext>
                </a:extLst>
              </p:cNvPr>
              <p:cNvPicPr/>
              <p:nvPr/>
            </p:nvPicPr>
            <p:blipFill>
              <a:blip r:embed="rId10"/>
              <a:stretch>
                <a:fillRect/>
              </a:stretch>
            </p:blipFill>
            <p:spPr>
              <a:xfrm>
                <a:off x="5049969" y="213581"/>
                <a:ext cx="71352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4" name="Ink 23">
                <a:extLst>
                  <a:ext uri="{FF2B5EF4-FFF2-40B4-BE49-F238E27FC236}">
                    <a16:creationId xmlns:a16="http://schemas.microsoft.com/office/drawing/2014/main" id="{D97B5B1F-1F45-4C83-8529-3712C7001D98}"/>
                  </a:ext>
                </a:extLst>
              </p14:cNvPr>
              <p14:cNvContentPartPr/>
              <p14:nvPr/>
            </p14:nvContentPartPr>
            <p14:xfrm>
              <a:off x="4017849" y="225101"/>
              <a:ext cx="588240" cy="166320"/>
            </p14:xfrm>
          </p:contentPart>
        </mc:Choice>
        <mc:Fallback>
          <p:pic>
            <p:nvPicPr>
              <p:cNvPr id="24" name="Ink 23">
                <a:extLst>
                  <a:ext uri="{FF2B5EF4-FFF2-40B4-BE49-F238E27FC236}">
                    <a16:creationId xmlns:a16="http://schemas.microsoft.com/office/drawing/2014/main" id="{D97B5B1F-1F45-4C83-8529-3712C7001D98}"/>
                  </a:ext>
                </a:extLst>
              </p:cNvPr>
              <p:cNvPicPr/>
              <p:nvPr/>
            </p:nvPicPr>
            <p:blipFill>
              <a:blip r:embed="rId12"/>
              <a:stretch>
                <a:fillRect/>
              </a:stretch>
            </p:blipFill>
            <p:spPr>
              <a:xfrm>
                <a:off x="4009209" y="216101"/>
                <a:ext cx="60588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7" name="Ink 26">
                <a:extLst>
                  <a:ext uri="{FF2B5EF4-FFF2-40B4-BE49-F238E27FC236}">
                    <a16:creationId xmlns:a16="http://schemas.microsoft.com/office/drawing/2014/main" id="{194086E7-AAEB-4DB9-8631-FFDF3A46465B}"/>
                  </a:ext>
                </a:extLst>
              </p14:cNvPr>
              <p14:cNvContentPartPr/>
              <p14:nvPr/>
            </p14:nvContentPartPr>
            <p14:xfrm>
              <a:off x="6519849" y="95141"/>
              <a:ext cx="121320" cy="259200"/>
            </p14:xfrm>
          </p:contentPart>
        </mc:Choice>
        <mc:Fallback>
          <p:pic>
            <p:nvPicPr>
              <p:cNvPr id="27" name="Ink 26">
                <a:extLst>
                  <a:ext uri="{FF2B5EF4-FFF2-40B4-BE49-F238E27FC236}">
                    <a16:creationId xmlns:a16="http://schemas.microsoft.com/office/drawing/2014/main" id="{194086E7-AAEB-4DB9-8631-FFDF3A46465B}"/>
                  </a:ext>
                </a:extLst>
              </p:cNvPr>
              <p:cNvPicPr/>
              <p:nvPr/>
            </p:nvPicPr>
            <p:blipFill>
              <a:blip r:embed="rId14"/>
              <a:stretch>
                <a:fillRect/>
              </a:stretch>
            </p:blipFill>
            <p:spPr>
              <a:xfrm>
                <a:off x="6511209" y="86141"/>
                <a:ext cx="138960"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9" name="Ink 38">
                <a:extLst>
                  <a:ext uri="{FF2B5EF4-FFF2-40B4-BE49-F238E27FC236}">
                    <a16:creationId xmlns:a16="http://schemas.microsoft.com/office/drawing/2014/main" id="{A6473971-7659-4EFE-8FF0-970690723579}"/>
                  </a:ext>
                </a:extLst>
              </p14:cNvPr>
              <p14:cNvContentPartPr/>
              <p14:nvPr/>
            </p14:nvContentPartPr>
            <p14:xfrm>
              <a:off x="7091889" y="162101"/>
              <a:ext cx="790200" cy="369720"/>
            </p14:xfrm>
          </p:contentPart>
        </mc:Choice>
        <mc:Fallback>
          <p:pic>
            <p:nvPicPr>
              <p:cNvPr id="39" name="Ink 38">
                <a:extLst>
                  <a:ext uri="{FF2B5EF4-FFF2-40B4-BE49-F238E27FC236}">
                    <a16:creationId xmlns:a16="http://schemas.microsoft.com/office/drawing/2014/main" id="{A6473971-7659-4EFE-8FF0-970690723579}"/>
                  </a:ext>
                </a:extLst>
              </p:cNvPr>
              <p:cNvPicPr/>
              <p:nvPr/>
            </p:nvPicPr>
            <p:blipFill>
              <a:blip r:embed="rId16"/>
              <a:stretch>
                <a:fillRect/>
              </a:stretch>
            </p:blipFill>
            <p:spPr>
              <a:xfrm>
                <a:off x="7083245" y="153101"/>
                <a:ext cx="807848" cy="3873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40" name="Ink 39">
                <a:extLst>
                  <a:ext uri="{FF2B5EF4-FFF2-40B4-BE49-F238E27FC236}">
                    <a16:creationId xmlns:a16="http://schemas.microsoft.com/office/drawing/2014/main" id="{371E8BD2-D3E5-49D5-90A5-046EF6AEBF52}"/>
                  </a:ext>
                </a:extLst>
              </p14:cNvPr>
              <p14:cNvContentPartPr/>
              <p14:nvPr/>
            </p14:nvContentPartPr>
            <p14:xfrm>
              <a:off x="6701289" y="132581"/>
              <a:ext cx="164880" cy="222120"/>
            </p14:xfrm>
          </p:contentPart>
        </mc:Choice>
        <mc:Fallback>
          <p:pic>
            <p:nvPicPr>
              <p:cNvPr id="40" name="Ink 39">
                <a:extLst>
                  <a:ext uri="{FF2B5EF4-FFF2-40B4-BE49-F238E27FC236}">
                    <a16:creationId xmlns:a16="http://schemas.microsoft.com/office/drawing/2014/main" id="{371E8BD2-D3E5-49D5-90A5-046EF6AEBF52}"/>
                  </a:ext>
                </a:extLst>
              </p:cNvPr>
              <p:cNvPicPr/>
              <p:nvPr/>
            </p:nvPicPr>
            <p:blipFill>
              <a:blip r:embed="rId18"/>
              <a:stretch>
                <a:fillRect/>
              </a:stretch>
            </p:blipFill>
            <p:spPr>
              <a:xfrm>
                <a:off x="6692649" y="123941"/>
                <a:ext cx="18252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1" name="Ink 40">
                <a:extLst>
                  <a:ext uri="{FF2B5EF4-FFF2-40B4-BE49-F238E27FC236}">
                    <a16:creationId xmlns:a16="http://schemas.microsoft.com/office/drawing/2014/main" id="{7496F3D2-2636-49D6-8687-8D9D8FCEC150}"/>
                  </a:ext>
                </a:extLst>
              </p14:cNvPr>
              <p14:cNvContentPartPr/>
              <p14:nvPr/>
            </p14:nvContentPartPr>
            <p14:xfrm>
              <a:off x="6249849" y="100901"/>
              <a:ext cx="208080" cy="263520"/>
            </p14:xfrm>
          </p:contentPart>
        </mc:Choice>
        <mc:Fallback>
          <p:pic>
            <p:nvPicPr>
              <p:cNvPr id="41" name="Ink 40">
                <a:extLst>
                  <a:ext uri="{FF2B5EF4-FFF2-40B4-BE49-F238E27FC236}">
                    <a16:creationId xmlns:a16="http://schemas.microsoft.com/office/drawing/2014/main" id="{7496F3D2-2636-49D6-8687-8D9D8FCEC150}"/>
                  </a:ext>
                </a:extLst>
              </p:cNvPr>
              <p:cNvPicPr/>
              <p:nvPr/>
            </p:nvPicPr>
            <p:blipFill>
              <a:blip r:embed="rId20"/>
              <a:stretch>
                <a:fillRect/>
              </a:stretch>
            </p:blipFill>
            <p:spPr>
              <a:xfrm>
                <a:off x="6240849" y="92261"/>
                <a:ext cx="225720" cy="2811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53" name="Ink 52">
                <a:extLst>
                  <a:ext uri="{FF2B5EF4-FFF2-40B4-BE49-F238E27FC236}">
                    <a16:creationId xmlns:a16="http://schemas.microsoft.com/office/drawing/2014/main" id="{EA6D9069-77BA-4377-AA3B-25C3625035D5}"/>
                  </a:ext>
                </a:extLst>
              </p14:cNvPr>
              <p14:cNvContentPartPr/>
              <p14:nvPr/>
            </p14:nvContentPartPr>
            <p14:xfrm>
              <a:off x="3306849" y="4283021"/>
              <a:ext cx="360360" cy="253080"/>
            </p14:xfrm>
          </p:contentPart>
        </mc:Choice>
        <mc:Fallback>
          <p:pic>
            <p:nvPicPr>
              <p:cNvPr id="53" name="Ink 52">
                <a:extLst>
                  <a:ext uri="{FF2B5EF4-FFF2-40B4-BE49-F238E27FC236}">
                    <a16:creationId xmlns:a16="http://schemas.microsoft.com/office/drawing/2014/main" id="{EA6D9069-77BA-4377-AA3B-25C3625035D5}"/>
                  </a:ext>
                </a:extLst>
              </p:cNvPr>
              <p:cNvPicPr/>
              <p:nvPr/>
            </p:nvPicPr>
            <p:blipFill>
              <a:blip r:embed="rId22"/>
              <a:stretch>
                <a:fillRect/>
              </a:stretch>
            </p:blipFill>
            <p:spPr>
              <a:xfrm>
                <a:off x="3297840" y="4274021"/>
                <a:ext cx="378018"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54" name="Ink 53">
                <a:extLst>
                  <a:ext uri="{FF2B5EF4-FFF2-40B4-BE49-F238E27FC236}">
                    <a16:creationId xmlns:a16="http://schemas.microsoft.com/office/drawing/2014/main" id="{5BE2E9E9-B51D-44AC-8A75-52E423149838}"/>
                  </a:ext>
                </a:extLst>
              </p14:cNvPr>
              <p14:cNvContentPartPr/>
              <p14:nvPr/>
            </p14:nvContentPartPr>
            <p14:xfrm>
              <a:off x="2736969" y="4267541"/>
              <a:ext cx="519840" cy="239760"/>
            </p14:xfrm>
          </p:contentPart>
        </mc:Choice>
        <mc:Fallback>
          <p:pic>
            <p:nvPicPr>
              <p:cNvPr id="54" name="Ink 53">
                <a:extLst>
                  <a:ext uri="{FF2B5EF4-FFF2-40B4-BE49-F238E27FC236}">
                    <a16:creationId xmlns:a16="http://schemas.microsoft.com/office/drawing/2014/main" id="{5BE2E9E9-B51D-44AC-8A75-52E423149838}"/>
                  </a:ext>
                </a:extLst>
              </p:cNvPr>
              <p:cNvPicPr/>
              <p:nvPr/>
            </p:nvPicPr>
            <p:blipFill>
              <a:blip r:embed="rId24"/>
              <a:stretch>
                <a:fillRect/>
              </a:stretch>
            </p:blipFill>
            <p:spPr>
              <a:xfrm>
                <a:off x="2728329" y="4258901"/>
                <a:ext cx="537480" cy="2574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70" name="Ink 69">
                <a:extLst>
                  <a:ext uri="{FF2B5EF4-FFF2-40B4-BE49-F238E27FC236}">
                    <a16:creationId xmlns:a16="http://schemas.microsoft.com/office/drawing/2014/main" id="{346D2DA7-5A94-4F9B-8F7F-A101C69A8817}"/>
                  </a:ext>
                </a:extLst>
              </p14:cNvPr>
              <p14:cNvContentPartPr/>
              <p14:nvPr/>
            </p14:nvContentPartPr>
            <p14:xfrm>
              <a:off x="3945129" y="4715021"/>
              <a:ext cx="10080" cy="187200"/>
            </p14:xfrm>
          </p:contentPart>
        </mc:Choice>
        <mc:Fallback>
          <p:pic>
            <p:nvPicPr>
              <p:cNvPr id="70" name="Ink 69">
                <a:extLst>
                  <a:ext uri="{FF2B5EF4-FFF2-40B4-BE49-F238E27FC236}">
                    <a16:creationId xmlns:a16="http://schemas.microsoft.com/office/drawing/2014/main" id="{346D2DA7-5A94-4F9B-8F7F-A101C69A8817}"/>
                  </a:ext>
                </a:extLst>
              </p:cNvPr>
              <p:cNvPicPr/>
              <p:nvPr/>
            </p:nvPicPr>
            <p:blipFill>
              <a:blip r:embed="rId26"/>
              <a:stretch>
                <a:fillRect/>
              </a:stretch>
            </p:blipFill>
            <p:spPr>
              <a:xfrm>
                <a:off x="3936489" y="4706381"/>
                <a:ext cx="2772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73" name="Ink 72">
                <a:extLst>
                  <a:ext uri="{FF2B5EF4-FFF2-40B4-BE49-F238E27FC236}">
                    <a16:creationId xmlns:a16="http://schemas.microsoft.com/office/drawing/2014/main" id="{06D82D0E-9B2F-4EE3-AAE1-84F09B495080}"/>
                  </a:ext>
                </a:extLst>
              </p14:cNvPr>
              <p14:cNvContentPartPr/>
              <p14:nvPr/>
            </p14:nvContentPartPr>
            <p14:xfrm>
              <a:off x="4110009" y="4441421"/>
              <a:ext cx="5760" cy="12240"/>
            </p14:xfrm>
          </p:contentPart>
        </mc:Choice>
        <mc:Fallback>
          <p:pic>
            <p:nvPicPr>
              <p:cNvPr id="73" name="Ink 72">
                <a:extLst>
                  <a:ext uri="{FF2B5EF4-FFF2-40B4-BE49-F238E27FC236}">
                    <a16:creationId xmlns:a16="http://schemas.microsoft.com/office/drawing/2014/main" id="{06D82D0E-9B2F-4EE3-AAE1-84F09B495080}"/>
                  </a:ext>
                </a:extLst>
              </p:cNvPr>
              <p:cNvPicPr/>
              <p:nvPr/>
            </p:nvPicPr>
            <p:blipFill>
              <a:blip r:embed="rId28"/>
              <a:stretch>
                <a:fillRect/>
              </a:stretch>
            </p:blipFill>
            <p:spPr>
              <a:xfrm>
                <a:off x="4101009" y="4432421"/>
                <a:ext cx="2340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74" name="Ink 73">
                <a:extLst>
                  <a:ext uri="{FF2B5EF4-FFF2-40B4-BE49-F238E27FC236}">
                    <a16:creationId xmlns:a16="http://schemas.microsoft.com/office/drawing/2014/main" id="{556587F6-51CD-4E47-ACBB-F0823E44EEE1}"/>
                  </a:ext>
                </a:extLst>
              </p14:cNvPr>
              <p14:cNvContentPartPr/>
              <p14:nvPr/>
            </p14:nvContentPartPr>
            <p14:xfrm>
              <a:off x="4063209" y="4353941"/>
              <a:ext cx="31320" cy="11520"/>
            </p14:xfrm>
          </p:contentPart>
        </mc:Choice>
        <mc:Fallback>
          <p:pic>
            <p:nvPicPr>
              <p:cNvPr id="74" name="Ink 73">
                <a:extLst>
                  <a:ext uri="{FF2B5EF4-FFF2-40B4-BE49-F238E27FC236}">
                    <a16:creationId xmlns:a16="http://schemas.microsoft.com/office/drawing/2014/main" id="{556587F6-51CD-4E47-ACBB-F0823E44EEE1}"/>
                  </a:ext>
                </a:extLst>
              </p:cNvPr>
              <p:cNvPicPr/>
              <p:nvPr/>
            </p:nvPicPr>
            <p:blipFill>
              <a:blip r:embed="rId30"/>
              <a:stretch>
                <a:fillRect/>
              </a:stretch>
            </p:blipFill>
            <p:spPr>
              <a:xfrm>
                <a:off x="4054209" y="4344941"/>
                <a:ext cx="4896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75" name="Ink 74">
                <a:extLst>
                  <a:ext uri="{FF2B5EF4-FFF2-40B4-BE49-F238E27FC236}">
                    <a16:creationId xmlns:a16="http://schemas.microsoft.com/office/drawing/2014/main" id="{EA03C5FC-7F24-4891-81EC-7AB07CE618F9}"/>
                  </a:ext>
                </a:extLst>
              </p14:cNvPr>
              <p14:cNvContentPartPr/>
              <p14:nvPr/>
            </p14:nvContentPartPr>
            <p14:xfrm>
              <a:off x="2724369" y="4736621"/>
              <a:ext cx="1155960" cy="221040"/>
            </p14:xfrm>
          </p:contentPart>
        </mc:Choice>
        <mc:Fallback>
          <p:pic>
            <p:nvPicPr>
              <p:cNvPr id="75" name="Ink 74">
                <a:extLst>
                  <a:ext uri="{FF2B5EF4-FFF2-40B4-BE49-F238E27FC236}">
                    <a16:creationId xmlns:a16="http://schemas.microsoft.com/office/drawing/2014/main" id="{EA03C5FC-7F24-4891-81EC-7AB07CE618F9}"/>
                  </a:ext>
                </a:extLst>
              </p:cNvPr>
              <p:cNvPicPr/>
              <p:nvPr/>
            </p:nvPicPr>
            <p:blipFill>
              <a:blip r:embed="rId32"/>
              <a:stretch>
                <a:fillRect/>
              </a:stretch>
            </p:blipFill>
            <p:spPr>
              <a:xfrm>
                <a:off x="2715372" y="4727606"/>
                <a:ext cx="1173595" cy="238709"/>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89" name="Ink 88">
                <a:extLst>
                  <a:ext uri="{FF2B5EF4-FFF2-40B4-BE49-F238E27FC236}">
                    <a16:creationId xmlns:a16="http://schemas.microsoft.com/office/drawing/2014/main" id="{E50A3C09-3E65-461B-87E0-21B0489A1A69}"/>
                  </a:ext>
                </a:extLst>
              </p14:cNvPr>
              <p14:cNvContentPartPr/>
              <p14:nvPr/>
            </p14:nvContentPartPr>
            <p14:xfrm>
              <a:off x="4652169" y="4400741"/>
              <a:ext cx="40320" cy="51840"/>
            </p14:xfrm>
          </p:contentPart>
        </mc:Choice>
        <mc:Fallback>
          <p:pic>
            <p:nvPicPr>
              <p:cNvPr id="89" name="Ink 88">
                <a:extLst>
                  <a:ext uri="{FF2B5EF4-FFF2-40B4-BE49-F238E27FC236}">
                    <a16:creationId xmlns:a16="http://schemas.microsoft.com/office/drawing/2014/main" id="{E50A3C09-3E65-461B-87E0-21B0489A1A69}"/>
                  </a:ext>
                </a:extLst>
              </p:cNvPr>
              <p:cNvPicPr/>
              <p:nvPr/>
            </p:nvPicPr>
            <p:blipFill>
              <a:blip r:embed="rId34"/>
              <a:stretch>
                <a:fillRect/>
              </a:stretch>
            </p:blipFill>
            <p:spPr>
              <a:xfrm>
                <a:off x="4643169" y="4392101"/>
                <a:ext cx="5796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92" name="Ink 91">
                <a:extLst>
                  <a:ext uri="{FF2B5EF4-FFF2-40B4-BE49-F238E27FC236}">
                    <a16:creationId xmlns:a16="http://schemas.microsoft.com/office/drawing/2014/main" id="{E69F1CAA-12AC-49F2-899B-C547B13097CC}"/>
                  </a:ext>
                </a:extLst>
              </p14:cNvPr>
              <p14:cNvContentPartPr/>
              <p14:nvPr/>
            </p14:nvContentPartPr>
            <p14:xfrm>
              <a:off x="4947009" y="4350341"/>
              <a:ext cx="46800" cy="95760"/>
            </p14:xfrm>
          </p:contentPart>
        </mc:Choice>
        <mc:Fallback>
          <p:pic>
            <p:nvPicPr>
              <p:cNvPr id="92" name="Ink 91">
                <a:extLst>
                  <a:ext uri="{FF2B5EF4-FFF2-40B4-BE49-F238E27FC236}">
                    <a16:creationId xmlns:a16="http://schemas.microsoft.com/office/drawing/2014/main" id="{E69F1CAA-12AC-49F2-899B-C547B13097CC}"/>
                  </a:ext>
                </a:extLst>
              </p:cNvPr>
              <p:cNvPicPr/>
              <p:nvPr/>
            </p:nvPicPr>
            <p:blipFill>
              <a:blip r:embed="rId36"/>
              <a:stretch>
                <a:fillRect/>
              </a:stretch>
            </p:blipFill>
            <p:spPr>
              <a:xfrm>
                <a:off x="4938009" y="4341701"/>
                <a:ext cx="6444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93" name="Ink 92">
                <a:extLst>
                  <a:ext uri="{FF2B5EF4-FFF2-40B4-BE49-F238E27FC236}">
                    <a16:creationId xmlns:a16="http://schemas.microsoft.com/office/drawing/2014/main" id="{51519221-6294-4A0D-B283-F5EBA2ED1142}"/>
                  </a:ext>
                </a:extLst>
              </p14:cNvPr>
              <p14:cNvContentPartPr/>
              <p14:nvPr/>
            </p14:nvContentPartPr>
            <p14:xfrm>
              <a:off x="4783929" y="4272221"/>
              <a:ext cx="117720" cy="122040"/>
            </p14:xfrm>
          </p:contentPart>
        </mc:Choice>
        <mc:Fallback>
          <p:pic>
            <p:nvPicPr>
              <p:cNvPr id="93" name="Ink 92">
                <a:extLst>
                  <a:ext uri="{FF2B5EF4-FFF2-40B4-BE49-F238E27FC236}">
                    <a16:creationId xmlns:a16="http://schemas.microsoft.com/office/drawing/2014/main" id="{51519221-6294-4A0D-B283-F5EBA2ED1142}"/>
                  </a:ext>
                </a:extLst>
              </p:cNvPr>
              <p:cNvPicPr/>
              <p:nvPr/>
            </p:nvPicPr>
            <p:blipFill>
              <a:blip r:embed="rId38"/>
              <a:stretch>
                <a:fillRect/>
              </a:stretch>
            </p:blipFill>
            <p:spPr>
              <a:xfrm>
                <a:off x="4775289" y="4263221"/>
                <a:ext cx="13536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97" name="Ink 96">
                <a:extLst>
                  <a:ext uri="{FF2B5EF4-FFF2-40B4-BE49-F238E27FC236}">
                    <a16:creationId xmlns:a16="http://schemas.microsoft.com/office/drawing/2014/main" id="{9F0D4DD3-A027-4A71-AFF7-B40CF9A4F212}"/>
                  </a:ext>
                </a:extLst>
              </p14:cNvPr>
              <p14:cNvContentPartPr/>
              <p14:nvPr/>
            </p14:nvContentPartPr>
            <p14:xfrm>
              <a:off x="5318889" y="4137221"/>
              <a:ext cx="71640" cy="291240"/>
            </p14:xfrm>
          </p:contentPart>
        </mc:Choice>
        <mc:Fallback>
          <p:pic>
            <p:nvPicPr>
              <p:cNvPr id="97" name="Ink 96">
                <a:extLst>
                  <a:ext uri="{FF2B5EF4-FFF2-40B4-BE49-F238E27FC236}">
                    <a16:creationId xmlns:a16="http://schemas.microsoft.com/office/drawing/2014/main" id="{9F0D4DD3-A027-4A71-AFF7-B40CF9A4F212}"/>
                  </a:ext>
                </a:extLst>
              </p:cNvPr>
              <p:cNvPicPr/>
              <p:nvPr/>
            </p:nvPicPr>
            <p:blipFill>
              <a:blip r:embed="rId40"/>
              <a:stretch>
                <a:fillRect/>
              </a:stretch>
            </p:blipFill>
            <p:spPr>
              <a:xfrm>
                <a:off x="5310249" y="4128581"/>
                <a:ext cx="89280" cy="3088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98" name="Ink 97">
                <a:extLst>
                  <a:ext uri="{FF2B5EF4-FFF2-40B4-BE49-F238E27FC236}">
                    <a16:creationId xmlns:a16="http://schemas.microsoft.com/office/drawing/2014/main" id="{DF24CE4E-47B8-4F48-907F-AB85E55DD45A}"/>
                  </a:ext>
                </a:extLst>
              </p14:cNvPr>
              <p14:cNvContentPartPr/>
              <p14:nvPr/>
            </p14:nvContentPartPr>
            <p14:xfrm>
              <a:off x="5067969" y="4256021"/>
              <a:ext cx="178920" cy="124560"/>
            </p14:xfrm>
          </p:contentPart>
        </mc:Choice>
        <mc:Fallback>
          <p:pic>
            <p:nvPicPr>
              <p:cNvPr id="98" name="Ink 97">
                <a:extLst>
                  <a:ext uri="{FF2B5EF4-FFF2-40B4-BE49-F238E27FC236}">
                    <a16:creationId xmlns:a16="http://schemas.microsoft.com/office/drawing/2014/main" id="{DF24CE4E-47B8-4F48-907F-AB85E55DD45A}"/>
                  </a:ext>
                </a:extLst>
              </p:cNvPr>
              <p:cNvPicPr/>
              <p:nvPr/>
            </p:nvPicPr>
            <p:blipFill>
              <a:blip r:embed="rId42"/>
              <a:stretch>
                <a:fillRect/>
              </a:stretch>
            </p:blipFill>
            <p:spPr>
              <a:xfrm>
                <a:off x="5059329" y="4247381"/>
                <a:ext cx="19656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07" name="Ink 106">
                <a:extLst>
                  <a:ext uri="{FF2B5EF4-FFF2-40B4-BE49-F238E27FC236}">
                    <a16:creationId xmlns:a16="http://schemas.microsoft.com/office/drawing/2014/main" id="{5AB0EDB5-E0DE-4AA7-94BC-1A6A35E01792}"/>
                  </a:ext>
                </a:extLst>
              </p14:cNvPr>
              <p14:cNvContentPartPr/>
              <p14:nvPr/>
            </p14:nvContentPartPr>
            <p14:xfrm>
              <a:off x="4819929" y="4016981"/>
              <a:ext cx="90360" cy="122040"/>
            </p14:xfrm>
          </p:contentPart>
        </mc:Choice>
        <mc:Fallback>
          <p:pic>
            <p:nvPicPr>
              <p:cNvPr id="107" name="Ink 106">
                <a:extLst>
                  <a:ext uri="{FF2B5EF4-FFF2-40B4-BE49-F238E27FC236}">
                    <a16:creationId xmlns:a16="http://schemas.microsoft.com/office/drawing/2014/main" id="{5AB0EDB5-E0DE-4AA7-94BC-1A6A35E01792}"/>
                  </a:ext>
                </a:extLst>
              </p:cNvPr>
              <p:cNvPicPr/>
              <p:nvPr/>
            </p:nvPicPr>
            <p:blipFill>
              <a:blip r:embed="rId44"/>
              <a:stretch>
                <a:fillRect/>
              </a:stretch>
            </p:blipFill>
            <p:spPr>
              <a:xfrm>
                <a:off x="4810929" y="4008315"/>
                <a:ext cx="108000" cy="139732"/>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08" name="Ink 107">
                <a:extLst>
                  <a:ext uri="{FF2B5EF4-FFF2-40B4-BE49-F238E27FC236}">
                    <a16:creationId xmlns:a16="http://schemas.microsoft.com/office/drawing/2014/main" id="{AD0225B8-095B-4C27-80DC-847E56DE14CF}"/>
                  </a:ext>
                </a:extLst>
              </p14:cNvPr>
              <p14:cNvContentPartPr/>
              <p14:nvPr/>
            </p14:nvContentPartPr>
            <p14:xfrm>
              <a:off x="4459209" y="3859301"/>
              <a:ext cx="280080" cy="81360"/>
            </p14:xfrm>
          </p:contentPart>
        </mc:Choice>
        <mc:Fallback>
          <p:pic>
            <p:nvPicPr>
              <p:cNvPr id="108" name="Ink 107">
                <a:extLst>
                  <a:ext uri="{FF2B5EF4-FFF2-40B4-BE49-F238E27FC236}">
                    <a16:creationId xmlns:a16="http://schemas.microsoft.com/office/drawing/2014/main" id="{AD0225B8-095B-4C27-80DC-847E56DE14CF}"/>
                  </a:ext>
                </a:extLst>
              </p:cNvPr>
              <p:cNvPicPr/>
              <p:nvPr/>
            </p:nvPicPr>
            <p:blipFill>
              <a:blip r:embed="rId46"/>
              <a:stretch>
                <a:fillRect/>
              </a:stretch>
            </p:blipFill>
            <p:spPr>
              <a:xfrm>
                <a:off x="4450221" y="3850301"/>
                <a:ext cx="297697"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09" name="Ink 108">
                <a:extLst>
                  <a:ext uri="{FF2B5EF4-FFF2-40B4-BE49-F238E27FC236}">
                    <a16:creationId xmlns:a16="http://schemas.microsoft.com/office/drawing/2014/main" id="{FB9D5778-7350-4A7B-8D3C-904B25D84BF5}"/>
                  </a:ext>
                </a:extLst>
              </p14:cNvPr>
              <p14:cNvContentPartPr/>
              <p14:nvPr/>
            </p14:nvContentPartPr>
            <p14:xfrm>
              <a:off x="4352289" y="4020941"/>
              <a:ext cx="249840" cy="443520"/>
            </p14:xfrm>
          </p:contentPart>
        </mc:Choice>
        <mc:Fallback>
          <p:pic>
            <p:nvPicPr>
              <p:cNvPr id="109" name="Ink 108">
                <a:extLst>
                  <a:ext uri="{FF2B5EF4-FFF2-40B4-BE49-F238E27FC236}">
                    <a16:creationId xmlns:a16="http://schemas.microsoft.com/office/drawing/2014/main" id="{FB9D5778-7350-4A7B-8D3C-904B25D84BF5}"/>
                  </a:ext>
                </a:extLst>
              </p:cNvPr>
              <p:cNvPicPr/>
              <p:nvPr/>
            </p:nvPicPr>
            <p:blipFill>
              <a:blip r:embed="rId48"/>
              <a:stretch>
                <a:fillRect/>
              </a:stretch>
            </p:blipFill>
            <p:spPr>
              <a:xfrm>
                <a:off x="4343649" y="4011934"/>
                <a:ext cx="267480" cy="461174"/>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16" name="Ink 115">
                <a:extLst>
                  <a:ext uri="{FF2B5EF4-FFF2-40B4-BE49-F238E27FC236}">
                    <a16:creationId xmlns:a16="http://schemas.microsoft.com/office/drawing/2014/main" id="{F5345212-A807-4DF5-B7B9-30380804482C}"/>
                  </a:ext>
                </a:extLst>
              </p14:cNvPr>
              <p14:cNvContentPartPr/>
              <p14:nvPr/>
            </p14:nvContentPartPr>
            <p14:xfrm>
              <a:off x="5145369" y="3858581"/>
              <a:ext cx="6840" cy="8640"/>
            </p14:xfrm>
          </p:contentPart>
        </mc:Choice>
        <mc:Fallback>
          <p:pic>
            <p:nvPicPr>
              <p:cNvPr id="116" name="Ink 115">
                <a:extLst>
                  <a:ext uri="{FF2B5EF4-FFF2-40B4-BE49-F238E27FC236}">
                    <a16:creationId xmlns:a16="http://schemas.microsoft.com/office/drawing/2014/main" id="{F5345212-A807-4DF5-B7B9-30380804482C}"/>
                  </a:ext>
                </a:extLst>
              </p:cNvPr>
              <p:cNvPicPr/>
              <p:nvPr/>
            </p:nvPicPr>
            <p:blipFill>
              <a:blip r:embed="rId50"/>
              <a:stretch>
                <a:fillRect/>
              </a:stretch>
            </p:blipFill>
            <p:spPr>
              <a:xfrm>
                <a:off x="5136369" y="3849941"/>
                <a:ext cx="2448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119" name="Ink 118">
                <a:extLst>
                  <a:ext uri="{FF2B5EF4-FFF2-40B4-BE49-F238E27FC236}">
                    <a16:creationId xmlns:a16="http://schemas.microsoft.com/office/drawing/2014/main" id="{2545D238-D593-4FF1-996E-04EFF66F7432}"/>
                  </a:ext>
                </a:extLst>
              </p14:cNvPr>
              <p14:cNvContentPartPr/>
              <p14:nvPr/>
            </p14:nvContentPartPr>
            <p14:xfrm>
              <a:off x="5178489" y="3952541"/>
              <a:ext cx="97560" cy="144000"/>
            </p14:xfrm>
          </p:contentPart>
        </mc:Choice>
        <mc:Fallback>
          <p:pic>
            <p:nvPicPr>
              <p:cNvPr id="119" name="Ink 118">
                <a:extLst>
                  <a:ext uri="{FF2B5EF4-FFF2-40B4-BE49-F238E27FC236}">
                    <a16:creationId xmlns:a16="http://schemas.microsoft.com/office/drawing/2014/main" id="{2545D238-D593-4FF1-996E-04EFF66F7432}"/>
                  </a:ext>
                </a:extLst>
              </p:cNvPr>
              <p:cNvPicPr/>
              <p:nvPr/>
            </p:nvPicPr>
            <p:blipFill>
              <a:blip r:embed="rId52"/>
              <a:stretch>
                <a:fillRect/>
              </a:stretch>
            </p:blipFill>
            <p:spPr>
              <a:xfrm>
                <a:off x="5169849" y="3943541"/>
                <a:ext cx="11520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120" name="Ink 119">
                <a:extLst>
                  <a:ext uri="{FF2B5EF4-FFF2-40B4-BE49-F238E27FC236}">
                    <a16:creationId xmlns:a16="http://schemas.microsoft.com/office/drawing/2014/main" id="{8DF8E819-6FCB-4FAC-AFD7-222270C7E4B1}"/>
                  </a:ext>
                </a:extLst>
              </p14:cNvPr>
              <p14:cNvContentPartPr/>
              <p14:nvPr/>
            </p14:nvContentPartPr>
            <p14:xfrm>
              <a:off x="4832529" y="3797381"/>
              <a:ext cx="263160" cy="142200"/>
            </p14:xfrm>
          </p:contentPart>
        </mc:Choice>
        <mc:Fallback>
          <p:pic>
            <p:nvPicPr>
              <p:cNvPr id="120" name="Ink 119">
                <a:extLst>
                  <a:ext uri="{FF2B5EF4-FFF2-40B4-BE49-F238E27FC236}">
                    <a16:creationId xmlns:a16="http://schemas.microsoft.com/office/drawing/2014/main" id="{8DF8E819-6FCB-4FAC-AFD7-222270C7E4B1}"/>
                  </a:ext>
                </a:extLst>
              </p:cNvPr>
              <p:cNvPicPr/>
              <p:nvPr/>
            </p:nvPicPr>
            <p:blipFill>
              <a:blip r:embed="rId54"/>
              <a:stretch>
                <a:fillRect/>
              </a:stretch>
            </p:blipFill>
            <p:spPr>
              <a:xfrm>
                <a:off x="4823517" y="3788741"/>
                <a:ext cx="280824"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125" name="Ink 124">
                <a:extLst>
                  <a:ext uri="{FF2B5EF4-FFF2-40B4-BE49-F238E27FC236}">
                    <a16:creationId xmlns:a16="http://schemas.microsoft.com/office/drawing/2014/main" id="{5811F29C-B646-4674-BA23-3A61A5EACB13}"/>
                  </a:ext>
                </a:extLst>
              </p14:cNvPr>
              <p14:cNvContentPartPr/>
              <p14:nvPr/>
            </p14:nvContentPartPr>
            <p14:xfrm>
              <a:off x="5677089" y="3791621"/>
              <a:ext cx="19800" cy="127800"/>
            </p14:xfrm>
          </p:contentPart>
        </mc:Choice>
        <mc:Fallback>
          <p:pic>
            <p:nvPicPr>
              <p:cNvPr id="125" name="Ink 124">
                <a:extLst>
                  <a:ext uri="{FF2B5EF4-FFF2-40B4-BE49-F238E27FC236}">
                    <a16:creationId xmlns:a16="http://schemas.microsoft.com/office/drawing/2014/main" id="{5811F29C-B646-4674-BA23-3A61A5EACB13}"/>
                  </a:ext>
                </a:extLst>
              </p:cNvPr>
              <p:cNvPicPr/>
              <p:nvPr/>
            </p:nvPicPr>
            <p:blipFill>
              <a:blip r:embed="rId56"/>
              <a:stretch>
                <a:fillRect/>
              </a:stretch>
            </p:blipFill>
            <p:spPr>
              <a:xfrm>
                <a:off x="5668089" y="3782981"/>
                <a:ext cx="3744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126" name="Ink 125">
                <a:extLst>
                  <a:ext uri="{FF2B5EF4-FFF2-40B4-BE49-F238E27FC236}">
                    <a16:creationId xmlns:a16="http://schemas.microsoft.com/office/drawing/2014/main" id="{1CCF1EB1-F35A-45B7-A530-15CDC974C1EB}"/>
                  </a:ext>
                </a:extLst>
              </p14:cNvPr>
              <p14:cNvContentPartPr/>
              <p14:nvPr/>
            </p14:nvContentPartPr>
            <p14:xfrm>
              <a:off x="5494569" y="3814301"/>
              <a:ext cx="115920" cy="105120"/>
            </p14:xfrm>
          </p:contentPart>
        </mc:Choice>
        <mc:Fallback>
          <p:pic>
            <p:nvPicPr>
              <p:cNvPr id="126" name="Ink 125">
                <a:extLst>
                  <a:ext uri="{FF2B5EF4-FFF2-40B4-BE49-F238E27FC236}">
                    <a16:creationId xmlns:a16="http://schemas.microsoft.com/office/drawing/2014/main" id="{1CCF1EB1-F35A-45B7-A530-15CDC974C1EB}"/>
                  </a:ext>
                </a:extLst>
              </p:cNvPr>
              <p:cNvPicPr/>
              <p:nvPr/>
            </p:nvPicPr>
            <p:blipFill>
              <a:blip r:embed="rId58"/>
              <a:stretch>
                <a:fillRect/>
              </a:stretch>
            </p:blipFill>
            <p:spPr>
              <a:xfrm>
                <a:off x="5485929" y="3805301"/>
                <a:ext cx="13356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127" name="Ink 126">
                <a:extLst>
                  <a:ext uri="{FF2B5EF4-FFF2-40B4-BE49-F238E27FC236}">
                    <a16:creationId xmlns:a16="http://schemas.microsoft.com/office/drawing/2014/main" id="{3294F8AC-AD96-4E08-B899-1C479CC00FE9}"/>
                  </a:ext>
                </a:extLst>
              </p14:cNvPr>
              <p14:cNvContentPartPr/>
              <p14:nvPr/>
            </p14:nvContentPartPr>
            <p14:xfrm>
              <a:off x="5349849" y="3808181"/>
              <a:ext cx="93240" cy="92160"/>
            </p14:xfrm>
          </p:contentPart>
        </mc:Choice>
        <mc:Fallback>
          <p:pic>
            <p:nvPicPr>
              <p:cNvPr id="127" name="Ink 126">
                <a:extLst>
                  <a:ext uri="{FF2B5EF4-FFF2-40B4-BE49-F238E27FC236}">
                    <a16:creationId xmlns:a16="http://schemas.microsoft.com/office/drawing/2014/main" id="{3294F8AC-AD96-4E08-B899-1C479CC00FE9}"/>
                  </a:ext>
                </a:extLst>
              </p:cNvPr>
              <p:cNvPicPr/>
              <p:nvPr/>
            </p:nvPicPr>
            <p:blipFill>
              <a:blip r:embed="rId60"/>
              <a:stretch>
                <a:fillRect/>
              </a:stretch>
            </p:blipFill>
            <p:spPr>
              <a:xfrm>
                <a:off x="5340849" y="3799541"/>
                <a:ext cx="11088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128" name="Ink 127">
                <a:extLst>
                  <a:ext uri="{FF2B5EF4-FFF2-40B4-BE49-F238E27FC236}">
                    <a16:creationId xmlns:a16="http://schemas.microsoft.com/office/drawing/2014/main" id="{22375469-64A0-4361-A145-66E457B1CE59}"/>
                  </a:ext>
                </a:extLst>
              </p14:cNvPr>
              <p14:cNvContentPartPr/>
              <p14:nvPr/>
            </p14:nvContentPartPr>
            <p14:xfrm>
              <a:off x="6142929" y="4067741"/>
              <a:ext cx="107280" cy="330840"/>
            </p14:xfrm>
          </p:contentPart>
        </mc:Choice>
        <mc:Fallback>
          <p:pic>
            <p:nvPicPr>
              <p:cNvPr id="128" name="Ink 127">
                <a:extLst>
                  <a:ext uri="{FF2B5EF4-FFF2-40B4-BE49-F238E27FC236}">
                    <a16:creationId xmlns:a16="http://schemas.microsoft.com/office/drawing/2014/main" id="{22375469-64A0-4361-A145-66E457B1CE59}"/>
                  </a:ext>
                </a:extLst>
              </p:cNvPr>
              <p:cNvPicPr/>
              <p:nvPr/>
            </p:nvPicPr>
            <p:blipFill>
              <a:blip r:embed="rId62"/>
              <a:stretch>
                <a:fillRect/>
              </a:stretch>
            </p:blipFill>
            <p:spPr>
              <a:xfrm>
                <a:off x="6133929" y="4059101"/>
                <a:ext cx="12492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129" name="Ink 128">
                <a:extLst>
                  <a:ext uri="{FF2B5EF4-FFF2-40B4-BE49-F238E27FC236}">
                    <a16:creationId xmlns:a16="http://schemas.microsoft.com/office/drawing/2014/main" id="{B33AEC23-5B4B-42FC-BB8E-10DDE75A2FFB}"/>
                  </a:ext>
                </a:extLst>
              </p14:cNvPr>
              <p14:cNvContentPartPr/>
              <p14:nvPr/>
            </p14:nvContentPartPr>
            <p14:xfrm>
              <a:off x="6331569" y="4166021"/>
              <a:ext cx="86040" cy="153360"/>
            </p14:xfrm>
          </p:contentPart>
        </mc:Choice>
        <mc:Fallback>
          <p:pic>
            <p:nvPicPr>
              <p:cNvPr id="129" name="Ink 128">
                <a:extLst>
                  <a:ext uri="{FF2B5EF4-FFF2-40B4-BE49-F238E27FC236}">
                    <a16:creationId xmlns:a16="http://schemas.microsoft.com/office/drawing/2014/main" id="{B33AEC23-5B4B-42FC-BB8E-10DDE75A2FFB}"/>
                  </a:ext>
                </a:extLst>
              </p:cNvPr>
              <p:cNvPicPr/>
              <p:nvPr/>
            </p:nvPicPr>
            <p:blipFill>
              <a:blip r:embed="rId64"/>
              <a:stretch>
                <a:fillRect/>
              </a:stretch>
            </p:blipFill>
            <p:spPr>
              <a:xfrm>
                <a:off x="6322569" y="4157381"/>
                <a:ext cx="10368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130" name="Ink 129">
                <a:extLst>
                  <a:ext uri="{FF2B5EF4-FFF2-40B4-BE49-F238E27FC236}">
                    <a16:creationId xmlns:a16="http://schemas.microsoft.com/office/drawing/2014/main" id="{7CCCB780-B423-4A0F-8014-5A85BF68074D}"/>
                  </a:ext>
                </a:extLst>
              </p14:cNvPr>
              <p14:cNvContentPartPr/>
              <p14:nvPr/>
            </p14:nvContentPartPr>
            <p14:xfrm>
              <a:off x="6481329" y="4258541"/>
              <a:ext cx="100440" cy="83520"/>
            </p14:xfrm>
          </p:contentPart>
        </mc:Choice>
        <mc:Fallback>
          <p:pic>
            <p:nvPicPr>
              <p:cNvPr id="130" name="Ink 129">
                <a:extLst>
                  <a:ext uri="{FF2B5EF4-FFF2-40B4-BE49-F238E27FC236}">
                    <a16:creationId xmlns:a16="http://schemas.microsoft.com/office/drawing/2014/main" id="{7CCCB780-B423-4A0F-8014-5A85BF68074D}"/>
                  </a:ext>
                </a:extLst>
              </p:cNvPr>
              <p:cNvPicPr/>
              <p:nvPr/>
            </p:nvPicPr>
            <p:blipFill>
              <a:blip r:embed="rId66"/>
              <a:stretch>
                <a:fillRect/>
              </a:stretch>
            </p:blipFill>
            <p:spPr>
              <a:xfrm>
                <a:off x="6472689" y="4249541"/>
                <a:ext cx="11808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131" name="Ink 130">
                <a:extLst>
                  <a:ext uri="{FF2B5EF4-FFF2-40B4-BE49-F238E27FC236}">
                    <a16:creationId xmlns:a16="http://schemas.microsoft.com/office/drawing/2014/main" id="{878BC5DC-5D66-419E-8506-4AD809AAA292}"/>
                  </a:ext>
                </a:extLst>
              </p14:cNvPr>
              <p14:cNvContentPartPr/>
              <p14:nvPr/>
            </p14:nvContentPartPr>
            <p14:xfrm>
              <a:off x="6622809" y="4307861"/>
              <a:ext cx="60480" cy="79560"/>
            </p14:xfrm>
          </p:contentPart>
        </mc:Choice>
        <mc:Fallback>
          <p:pic>
            <p:nvPicPr>
              <p:cNvPr id="131" name="Ink 130">
                <a:extLst>
                  <a:ext uri="{FF2B5EF4-FFF2-40B4-BE49-F238E27FC236}">
                    <a16:creationId xmlns:a16="http://schemas.microsoft.com/office/drawing/2014/main" id="{878BC5DC-5D66-419E-8506-4AD809AAA292}"/>
                  </a:ext>
                </a:extLst>
              </p:cNvPr>
              <p:cNvPicPr/>
              <p:nvPr/>
            </p:nvPicPr>
            <p:blipFill>
              <a:blip r:embed="rId68"/>
              <a:stretch>
                <a:fillRect/>
              </a:stretch>
            </p:blipFill>
            <p:spPr>
              <a:xfrm>
                <a:off x="6613809" y="4299221"/>
                <a:ext cx="7812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134" name="Ink 133">
                <a:extLst>
                  <a:ext uri="{FF2B5EF4-FFF2-40B4-BE49-F238E27FC236}">
                    <a16:creationId xmlns:a16="http://schemas.microsoft.com/office/drawing/2014/main" id="{AF3185FD-DD5E-49B0-8FB3-C35BA8AB0066}"/>
                  </a:ext>
                </a:extLst>
              </p14:cNvPr>
              <p14:cNvContentPartPr/>
              <p14:nvPr/>
            </p14:nvContentPartPr>
            <p14:xfrm>
              <a:off x="7026369" y="4266821"/>
              <a:ext cx="48240" cy="73080"/>
            </p14:xfrm>
          </p:contentPart>
        </mc:Choice>
        <mc:Fallback>
          <p:pic>
            <p:nvPicPr>
              <p:cNvPr id="134" name="Ink 133">
                <a:extLst>
                  <a:ext uri="{FF2B5EF4-FFF2-40B4-BE49-F238E27FC236}">
                    <a16:creationId xmlns:a16="http://schemas.microsoft.com/office/drawing/2014/main" id="{AF3185FD-DD5E-49B0-8FB3-C35BA8AB0066}"/>
                  </a:ext>
                </a:extLst>
              </p:cNvPr>
              <p:cNvPicPr/>
              <p:nvPr/>
            </p:nvPicPr>
            <p:blipFill>
              <a:blip r:embed="rId70"/>
              <a:stretch>
                <a:fillRect/>
              </a:stretch>
            </p:blipFill>
            <p:spPr>
              <a:xfrm>
                <a:off x="7017729" y="4258181"/>
                <a:ext cx="6588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135" name="Ink 134">
                <a:extLst>
                  <a:ext uri="{FF2B5EF4-FFF2-40B4-BE49-F238E27FC236}">
                    <a16:creationId xmlns:a16="http://schemas.microsoft.com/office/drawing/2014/main" id="{D1D1180A-418F-44A6-A25B-0667A02C4EEC}"/>
                  </a:ext>
                </a:extLst>
              </p14:cNvPr>
              <p14:cNvContentPartPr/>
              <p14:nvPr/>
            </p14:nvContentPartPr>
            <p14:xfrm>
              <a:off x="7199169" y="4083941"/>
              <a:ext cx="180360" cy="197280"/>
            </p14:xfrm>
          </p:contentPart>
        </mc:Choice>
        <mc:Fallback>
          <p:pic>
            <p:nvPicPr>
              <p:cNvPr id="135" name="Ink 134">
                <a:extLst>
                  <a:ext uri="{FF2B5EF4-FFF2-40B4-BE49-F238E27FC236}">
                    <a16:creationId xmlns:a16="http://schemas.microsoft.com/office/drawing/2014/main" id="{D1D1180A-418F-44A6-A25B-0667A02C4EEC}"/>
                  </a:ext>
                </a:extLst>
              </p:cNvPr>
              <p:cNvPicPr/>
              <p:nvPr/>
            </p:nvPicPr>
            <p:blipFill>
              <a:blip r:embed="rId72"/>
              <a:stretch>
                <a:fillRect/>
              </a:stretch>
            </p:blipFill>
            <p:spPr>
              <a:xfrm>
                <a:off x="7190169" y="4075301"/>
                <a:ext cx="19800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136" name="Ink 135">
                <a:extLst>
                  <a:ext uri="{FF2B5EF4-FFF2-40B4-BE49-F238E27FC236}">
                    <a16:creationId xmlns:a16="http://schemas.microsoft.com/office/drawing/2014/main" id="{A2E9B087-5BE2-4550-A4D9-A4C28D7EAD1D}"/>
                  </a:ext>
                </a:extLst>
              </p14:cNvPr>
              <p14:cNvContentPartPr/>
              <p14:nvPr/>
            </p14:nvContentPartPr>
            <p14:xfrm>
              <a:off x="7502649" y="4028141"/>
              <a:ext cx="72000" cy="302400"/>
            </p14:xfrm>
          </p:contentPart>
        </mc:Choice>
        <mc:Fallback>
          <p:pic>
            <p:nvPicPr>
              <p:cNvPr id="136" name="Ink 135">
                <a:extLst>
                  <a:ext uri="{FF2B5EF4-FFF2-40B4-BE49-F238E27FC236}">
                    <a16:creationId xmlns:a16="http://schemas.microsoft.com/office/drawing/2014/main" id="{A2E9B087-5BE2-4550-A4D9-A4C28D7EAD1D}"/>
                  </a:ext>
                </a:extLst>
              </p:cNvPr>
              <p:cNvPicPr/>
              <p:nvPr/>
            </p:nvPicPr>
            <p:blipFill>
              <a:blip r:embed="rId74"/>
              <a:stretch>
                <a:fillRect/>
              </a:stretch>
            </p:blipFill>
            <p:spPr>
              <a:xfrm>
                <a:off x="7494009" y="4019501"/>
                <a:ext cx="89640" cy="3200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137" name="Ink 136">
                <a:extLst>
                  <a:ext uri="{FF2B5EF4-FFF2-40B4-BE49-F238E27FC236}">
                    <a16:creationId xmlns:a16="http://schemas.microsoft.com/office/drawing/2014/main" id="{DAD27799-C7F5-483B-8EA1-C8DB9ECE97EF}"/>
                  </a:ext>
                </a:extLst>
              </p14:cNvPr>
              <p14:cNvContentPartPr/>
              <p14:nvPr/>
            </p14:nvContentPartPr>
            <p14:xfrm>
              <a:off x="6808929" y="4110581"/>
              <a:ext cx="137880" cy="202320"/>
            </p14:xfrm>
          </p:contentPart>
        </mc:Choice>
        <mc:Fallback>
          <p:pic>
            <p:nvPicPr>
              <p:cNvPr id="137" name="Ink 136">
                <a:extLst>
                  <a:ext uri="{FF2B5EF4-FFF2-40B4-BE49-F238E27FC236}">
                    <a16:creationId xmlns:a16="http://schemas.microsoft.com/office/drawing/2014/main" id="{DAD27799-C7F5-483B-8EA1-C8DB9ECE97EF}"/>
                  </a:ext>
                </a:extLst>
              </p:cNvPr>
              <p:cNvPicPr/>
              <p:nvPr/>
            </p:nvPicPr>
            <p:blipFill>
              <a:blip r:embed="rId76"/>
              <a:stretch>
                <a:fillRect/>
              </a:stretch>
            </p:blipFill>
            <p:spPr>
              <a:xfrm>
                <a:off x="6800289" y="4101581"/>
                <a:ext cx="15552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40" name="Ink 139">
                <a:extLst>
                  <a:ext uri="{FF2B5EF4-FFF2-40B4-BE49-F238E27FC236}">
                    <a16:creationId xmlns:a16="http://schemas.microsoft.com/office/drawing/2014/main" id="{2EB3F744-4FE0-4883-B801-3E63BC74866C}"/>
                  </a:ext>
                </a:extLst>
              </p14:cNvPr>
              <p14:cNvContentPartPr/>
              <p14:nvPr/>
            </p14:nvContentPartPr>
            <p14:xfrm>
              <a:off x="8227689" y="4243421"/>
              <a:ext cx="112680" cy="98640"/>
            </p14:xfrm>
          </p:contentPart>
        </mc:Choice>
        <mc:Fallback>
          <p:pic>
            <p:nvPicPr>
              <p:cNvPr id="140" name="Ink 139">
                <a:extLst>
                  <a:ext uri="{FF2B5EF4-FFF2-40B4-BE49-F238E27FC236}">
                    <a16:creationId xmlns:a16="http://schemas.microsoft.com/office/drawing/2014/main" id="{2EB3F744-4FE0-4883-B801-3E63BC74866C}"/>
                  </a:ext>
                </a:extLst>
              </p:cNvPr>
              <p:cNvPicPr/>
              <p:nvPr/>
            </p:nvPicPr>
            <p:blipFill>
              <a:blip r:embed="rId78"/>
              <a:stretch>
                <a:fillRect/>
              </a:stretch>
            </p:blipFill>
            <p:spPr>
              <a:xfrm>
                <a:off x="8218689" y="4234781"/>
                <a:ext cx="13032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41" name="Ink 140">
                <a:extLst>
                  <a:ext uri="{FF2B5EF4-FFF2-40B4-BE49-F238E27FC236}">
                    <a16:creationId xmlns:a16="http://schemas.microsoft.com/office/drawing/2014/main" id="{69872C9F-2656-425D-974A-787D87A9D956}"/>
                  </a:ext>
                </a:extLst>
              </p14:cNvPr>
              <p14:cNvContentPartPr/>
              <p14:nvPr/>
            </p14:nvContentPartPr>
            <p14:xfrm>
              <a:off x="8399049" y="4254941"/>
              <a:ext cx="27720" cy="83520"/>
            </p14:xfrm>
          </p:contentPart>
        </mc:Choice>
        <mc:Fallback>
          <p:pic>
            <p:nvPicPr>
              <p:cNvPr id="141" name="Ink 140">
                <a:extLst>
                  <a:ext uri="{FF2B5EF4-FFF2-40B4-BE49-F238E27FC236}">
                    <a16:creationId xmlns:a16="http://schemas.microsoft.com/office/drawing/2014/main" id="{69872C9F-2656-425D-974A-787D87A9D956}"/>
                  </a:ext>
                </a:extLst>
              </p:cNvPr>
              <p:cNvPicPr/>
              <p:nvPr/>
            </p:nvPicPr>
            <p:blipFill>
              <a:blip r:embed="rId80"/>
              <a:stretch>
                <a:fillRect/>
              </a:stretch>
            </p:blipFill>
            <p:spPr>
              <a:xfrm>
                <a:off x="8390409" y="4246301"/>
                <a:ext cx="4536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42" name="Ink 141">
                <a:extLst>
                  <a:ext uri="{FF2B5EF4-FFF2-40B4-BE49-F238E27FC236}">
                    <a16:creationId xmlns:a16="http://schemas.microsoft.com/office/drawing/2014/main" id="{32A167E7-ADA9-4BC0-A2B4-79549EFF9A4C}"/>
                  </a:ext>
                </a:extLst>
              </p14:cNvPr>
              <p14:cNvContentPartPr/>
              <p14:nvPr/>
            </p14:nvContentPartPr>
            <p14:xfrm>
              <a:off x="7931769" y="4068461"/>
              <a:ext cx="223920" cy="257400"/>
            </p14:xfrm>
          </p:contentPart>
        </mc:Choice>
        <mc:Fallback>
          <p:pic>
            <p:nvPicPr>
              <p:cNvPr id="142" name="Ink 141">
                <a:extLst>
                  <a:ext uri="{FF2B5EF4-FFF2-40B4-BE49-F238E27FC236}">
                    <a16:creationId xmlns:a16="http://schemas.microsoft.com/office/drawing/2014/main" id="{32A167E7-ADA9-4BC0-A2B4-79549EFF9A4C}"/>
                  </a:ext>
                </a:extLst>
              </p:cNvPr>
              <p:cNvPicPr/>
              <p:nvPr/>
            </p:nvPicPr>
            <p:blipFill>
              <a:blip r:embed="rId82"/>
              <a:stretch>
                <a:fillRect/>
              </a:stretch>
            </p:blipFill>
            <p:spPr>
              <a:xfrm>
                <a:off x="7923129" y="4059461"/>
                <a:ext cx="241560" cy="2750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148" name="Ink 147">
                <a:extLst>
                  <a:ext uri="{FF2B5EF4-FFF2-40B4-BE49-F238E27FC236}">
                    <a16:creationId xmlns:a16="http://schemas.microsoft.com/office/drawing/2014/main" id="{33B013BE-B7A5-4CA8-A353-C2C9D4F48862}"/>
                  </a:ext>
                </a:extLst>
              </p14:cNvPr>
              <p14:cNvContentPartPr/>
              <p14:nvPr/>
            </p14:nvContentPartPr>
            <p14:xfrm>
              <a:off x="8831769" y="3965501"/>
              <a:ext cx="253440" cy="347760"/>
            </p14:xfrm>
          </p:contentPart>
        </mc:Choice>
        <mc:Fallback>
          <p:pic>
            <p:nvPicPr>
              <p:cNvPr id="148" name="Ink 147">
                <a:extLst>
                  <a:ext uri="{FF2B5EF4-FFF2-40B4-BE49-F238E27FC236}">
                    <a16:creationId xmlns:a16="http://schemas.microsoft.com/office/drawing/2014/main" id="{33B013BE-B7A5-4CA8-A353-C2C9D4F48862}"/>
                  </a:ext>
                </a:extLst>
              </p:cNvPr>
              <p:cNvPicPr/>
              <p:nvPr/>
            </p:nvPicPr>
            <p:blipFill>
              <a:blip r:embed="rId84"/>
              <a:stretch>
                <a:fillRect/>
              </a:stretch>
            </p:blipFill>
            <p:spPr>
              <a:xfrm>
                <a:off x="8823129" y="3956501"/>
                <a:ext cx="271080" cy="3654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149" name="Ink 148">
                <a:extLst>
                  <a:ext uri="{FF2B5EF4-FFF2-40B4-BE49-F238E27FC236}">
                    <a16:creationId xmlns:a16="http://schemas.microsoft.com/office/drawing/2014/main" id="{5364B844-6D98-403E-9626-38681F992641}"/>
                  </a:ext>
                </a:extLst>
              </p14:cNvPr>
              <p14:cNvContentPartPr/>
              <p14:nvPr/>
            </p14:nvContentPartPr>
            <p14:xfrm>
              <a:off x="8553489" y="4107701"/>
              <a:ext cx="187920" cy="214560"/>
            </p14:xfrm>
          </p:contentPart>
        </mc:Choice>
        <mc:Fallback>
          <p:pic>
            <p:nvPicPr>
              <p:cNvPr id="149" name="Ink 148">
                <a:extLst>
                  <a:ext uri="{FF2B5EF4-FFF2-40B4-BE49-F238E27FC236}">
                    <a16:creationId xmlns:a16="http://schemas.microsoft.com/office/drawing/2014/main" id="{5364B844-6D98-403E-9626-38681F992641}"/>
                  </a:ext>
                </a:extLst>
              </p:cNvPr>
              <p:cNvPicPr/>
              <p:nvPr/>
            </p:nvPicPr>
            <p:blipFill>
              <a:blip r:embed="rId86"/>
              <a:stretch>
                <a:fillRect/>
              </a:stretch>
            </p:blipFill>
            <p:spPr>
              <a:xfrm>
                <a:off x="8544832" y="4098686"/>
                <a:ext cx="205594" cy="23223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62" name="Ink 161">
                <a:extLst>
                  <a:ext uri="{FF2B5EF4-FFF2-40B4-BE49-F238E27FC236}">
                    <a16:creationId xmlns:a16="http://schemas.microsoft.com/office/drawing/2014/main" id="{B7CEE1FD-0C56-40D4-989D-A443681F1A64}"/>
                  </a:ext>
                </a:extLst>
              </p14:cNvPr>
              <p14:cNvContentPartPr/>
              <p14:nvPr/>
            </p14:nvContentPartPr>
            <p14:xfrm>
              <a:off x="4120809" y="4587221"/>
              <a:ext cx="1594800" cy="406440"/>
            </p14:xfrm>
          </p:contentPart>
        </mc:Choice>
        <mc:Fallback>
          <p:pic>
            <p:nvPicPr>
              <p:cNvPr id="162" name="Ink 161">
                <a:extLst>
                  <a:ext uri="{FF2B5EF4-FFF2-40B4-BE49-F238E27FC236}">
                    <a16:creationId xmlns:a16="http://schemas.microsoft.com/office/drawing/2014/main" id="{B7CEE1FD-0C56-40D4-989D-A443681F1A64}"/>
                  </a:ext>
                </a:extLst>
              </p:cNvPr>
              <p:cNvPicPr/>
              <p:nvPr/>
            </p:nvPicPr>
            <p:blipFill>
              <a:blip r:embed="rId88"/>
              <a:stretch>
                <a:fillRect/>
              </a:stretch>
            </p:blipFill>
            <p:spPr>
              <a:xfrm>
                <a:off x="4112169" y="4578221"/>
                <a:ext cx="1612440" cy="42408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177" name="Ink 176">
                <a:extLst>
                  <a:ext uri="{FF2B5EF4-FFF2-40B4-BE49-F238E27FC236}">
                    <a16:creationId xmlns:a16="http://schemas.microsoft.com/office/drawing/2014/main" id="{384ACC03-B5FE-4987-98D3-FA0DBE7B6AC1}"/>
                  </a:ext>
                </a:extLst>
              </p14:cNvPr>
              <p14:cNvContentPartPr/>
              <p14:nvPr/>
            </p14:nvContentPartPr>
            <p14:xfrm>
              <a:off x="5975889" y="4525301"/>
              <a:ext cx="1693800" cy="459000"/>
            </p14:xfrm>
          </p:contentPart>
        </mc:Choice>
        <mc:Fallback>
          <p:pic>
            <p:nvPicPr>
              <p:cNvPr id="177" name="Ink 176">
                <a:extLst>
                  <a:ext uri="{FF2B5EF4-FFF2-40B4-BE49-F238E27FC236}">
                    <a16:creationId xmlns:a16="http://schemas.microsoft.com/office/drawing/2014/main" id="{384ACC03-B5FE-4987-98D3-FA0DBE7B6AC1}"/>
                  </a:ext>
                </a:extLst>
              </p:cNvPr>
              <p:cNvPicPr/>
              <p:nvPr/>
            </p:nvPicPr>
            <p:blipFill>
              <a:blip r:embed="rId90"/>
              <a:stretch>
                <a:fillRect/>
              </a:stretch>
            </p:blipFill>
            <p:spPr>
              <a:xfrm>
                <a:off x="5967249" y="4516661"/>
                <a:ext cx="1711440" cy="4766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191" name="Ink 190">
                <a:extLst>
                  <a:ext uri="{FF2B5EF4-FFF2-40B4-BE49-F238E27FC236}">
                    <a16:creationId xmlns:a16="http://schemas.microsoft.com/office/drawing/2014/main" id="{2D774BCB-66A0-42EF-A34D-F03F4CC47FD0}"/>
                  </a:ext>
                </a:extLst>
              </p14:cNvPr>
              <p14:cNvContentPartPr/>
              <p14:nvPr/>
            </p14:nvContentPartPr>
            <p14:xfrm>
              <a:off x="7773729" y="4515221"/>
              <a:ext cx="1382040" cy="472320"/>
            </p14:xfrm>
          </p:contentPart>
        </mc:Choice>
        <mc:Fallback>
          <p:pic>
            <p:nvPicPr>
              <p:cNvPr id="191" name="Ink 190">
                <a:extLst>
                  <a:ext uri="{FF2B5EF4-FFF2-40B4-BE49-F238E27FC236}">
                    <a16:creationId xmlns:a16="http://schemas.microsoft.com/office/drawing/2014/main" id="{2D774BCB-66A0-42EF-A34D-F03F4CC47FD0}"/>
                  </a:ext>
                </a:extLst>
              </p:cNvPr>
              <p:cNvPicPr/>
              <p:nvPr/>
            </p:nvPicPr>
            <p:blipFill>
              <a:blip r:embed="rId92"/>
              <a:stretch>
                <a:fillRect/>
              </a:stretch>
            </p:blipFill>
            <p:spPr>
              <a:xfrm>
                <a:off x="7764729" y="4506574"/>
                <a:ext cx="1399680" cy="489973"/>
              </a:xfrm>
              <a:prstGeom prst="rect">
                <a:avLst/>
              </a:prstGeom>
            </p:spPr>
          </p:pic>
        </mc:Fallback>
      </mc:AlternateContent>
    </p:spTree>
    <p:extLst>
      <p:ext uri="{BB962C8B-B14F-4D97-AF65-F5344CB8AC3E}">
        <p14:creationId xmlns:p14="http://schemas.microsoft.com/office/powerpoint/2010/main" val="73523819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F0DB-65C0-E944-9E19-EE06BFDE2194}"/>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683579C9-10F1-134A-887A-FC9D8D260955}"/>
              </a:ext>
            </a:extLst>
          </p:cNvPr>
          <p:cNvSpPr>
            <a:spLocks noGrp="1"/>
          </p:cNvSpPr>
          <p:nvPr>
            <p:ph type="body" idx="1"/>
          </p:nvPr>
        </p:nvSpPr>
        <p:spPr>
          <a:xfrm>
            <a:off x="3079992" y="22607"/>
            <a:ext cx="5596200" cy="3981000"/>
          </a:xfrm>
        </p:spPr>
        <p:txBody>
          <a:bodyPr/>
          <a:lstStyle/>
          <a:p>
            <a:pPr marL="139700" indent="0">
              <a:buNone/>
            </a:pPr>
            <a:r>
              <a:rPr lang="en-US" dirty="0"/>
              <a:t>Now you can:</a:t>
            </a:r>
          </a:p>
          <a:p>
            <a:r>
              <a:rPr lang="en-US" dirty="0"/>
              <a:t>Describe the goal of a recommender system</a:t>
            </a:r>
          </a:p>
          <a:p>
            <a:r>
              <a:rPr lang="en-US" dirty="0"/>
              <a:t>Provide examples of applications where recommender systems are useful</a:t>
            </a:r>
          </a:p>
          <a:p>
            <a:r>
              <a:rPr lang="en-US" dirty="0"/>
              <a:t>Implement a co-occurrence based recommender system</a:t>
            </a:r>
          </a:p>
          <a:p>
            <a:r>
              <a:rPr lang="en-US" dirty="0"/>
              <a:t>Describe the input (observations, number of “topics”) and output (“topic” vectors, predicted values) of a matrix factorization model</a:t>
            </a:r>
          </a:p>
          <a:p>
            <a:r>
              <a:rPr lang="en-US" dirty="0"/>
              <a:t>Implement a coordinate descent algorithm for optimizing the matrix factorization objective presented</a:t>
            </a:r>
          </a:p>
          <a:p>
            <a:r>
              <a:rPr lang="en-US" dirty="0"/>
              <a:t>Exploit estimated “topic” vectors to make recommendations</a:t>
            </a:r>
          </a:p>
          <a:p>
            <a:r>
              <a:rPr lang="en-US" dirty="0"/>
              <a:t>Describe the cold-start problem and ways to handle it (e.g., incorporating features)</a:t>
            </a:r>
          </a:p>
          <a:p>
            <a:r>
              <a:rPr lang="en-US" dirty="0"/>
              <a:t>Analyze performance of various recommender systems in terms of precision and recall </a:t>
            </a:r>
          </a:p>
          <a:p>
            <a:r>
              <a:rPr lang="en-US" dirty="0"/>
              <a:t>Use AUC or precision-at-k to select amongst candidate algorithms</a:t>
            </a:r>
          </a:p>
        </p:txBody>
      </p:sp>
      <p:sp>
        <p:nvSpPr>
          <p:cNvPr id="4" name="Slide Number Placeholder 3">
            <a:extLst>
              <a:ext uri="{FF2B5EF4-FFF2-40B4-BE49-F238E27FC236}">
                <a16:creationId xmlns:a16="http://schemas.microsoft.com/office/drawing/2014/main" id="{12045B33-6483-1E4F-87E7-F1939E5BE6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215788703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393868-FF9A-224C-A550-67892B350FA1}"/>
              </a:ext>
            </a:extLst>
          </p:cNvPr>
          <p:cNvSpPr>
            <a:spLocks noGrp="1"/>
          </p:cNvSpPr>
          <p:nvPr>
            <p:ph type="title"/>
          </p:nvPr>
        </p:nvSpPr>
        <p:spPr/>
        <p:txBody>
          <a:bodyPr/>
          <a:lstStyle/>
          <a:p>
            <a:r>
              <a:rPr lang="en-US" dirty="0"/>
              <a:t>Solution 0 : Popularity</a:t>
            </a:r>
          </a:p>
        </p:txBody>
      </p:sp>
      <p:sp>
        <p:nvSpPr>
          <p:cNvPr id="6" name="Text Placeholder 5">
            <a:extLst>
              <a:ext uri="{FF2B5EF4-FFF2-40B4-BE49-F238E27FC236}">
                <a16:creationId xmlns:a16="http://schemas.microsoft.com/office/drawing/2014/main" id="{D2E282C9-FC11-A543-BCC4-1D8EB6779753}"/>
              </a:ext>
            </a:extLst>
          </p:cNvPr>
          <p:cNvSpPr>
            <a:spLocks noGrp="1"/>
          </p:cNvSpPr>
          <p:nvPr>
            <p:ph type="body" idx="1"/>
          </p:nvPr>
        </p:nvSpPr>
        <p:spPr/>
        <p:txBody>
          <a:bodyPr/>
          <a:lstStyle/>
          <a:p>
            <a:pPr marL="139700" indent="0">
              <a:buNone/>
            </a:pPr>
            <a:r>
              <a:rPr lang="en-US" dirty="0"/>
              <a:t>Simplest Approach: Recommend whatever is popular</a:t>
            </a:r>
          </a:p>
          <a:p>
            <a:r>
              <a:rPr lang="en-US" dirty="0"/>
              <a:t>Rank by global popularity (i.e. Avengers Endgame)</a:t>
            </a:r>
          </a:p>
          <a:p>
            <a:endParaRPr lang="en-US" dirty="0"/>
          </a:p>
          <a:p>
            <a:pPr marL="139700" indent="0">
              <a:buNone/>
            </a:pPr>
            <a:endParaRPr lang="en-US" dirty="0"/>
          </a:p>
          <a:p>
            <a:pPr marL="139700" indent="0">
              <a:buNone/>
            </a:pPr>
            <a:r>
              <a:rPr lang="en-US" b="1" dirty="0"/>
              <a:t>Limitations</a:t>
            </a:r>
          </a:p>
          <a:p>
            <a:r>
              <a:rPr lang="en-US" dirty="0"/>
              <a:t>No personalization</a:t>
            </a:r>
          </a:p>
          <a:p>
            <a:r>
              <a:rPr lang="en-US" dirty="0"/>
              <a:t>Feedback loop </a:t>
            </a:r>
          </a:p>
        </p:txBody>
      </p:sp>
      <p:sp>
        <p:nvSpPr>
          <p:cNvPr id="4" name="Slide Number Placeholder 3">
            <a:extLst>
              <a:ext uri="{FF2B5EF4-FFF2-40B4-BE49-F238E27FC236}">
                <a16:creationId xmlns:a16="http://schemas.microsoft.com/office/drawing/2014/main" id="{4A5B1F29-0979-E649-A74A-8BC0FEED43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3692763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393868-FF9A-224C-A550-67892B350FA1}"/>
              </a:ext>
            </a:extLst>
          </p:cNvPr>
          <p:cNvSpPr>
            <a:spLocks noGrp="1"/>
          </p:cNvSpPr>
          <p:nvPr>
            <p:ph type="title"/>
          </p:nvPr>
        </p:nvSpPr>
        <p:spPr/>
        <p:txBody>
          <a:bodyPr/>
          <a:lstStyle/>
          <a:p>
            <a:r>
              <a:rPr lang="en-US" dirty="0"/>
              <a:t>Solution 1:</a:t>
            </a:r>
            <a:br>
              <a:rPr lang="en-US" dirty="0"/>
            </a:br>
            <a:r>
              <a:rPr lang="en-US" dirty="0"/>
              <a:t>Classification Model</a:t>
            </a:r>
          </a:p>
        </p:txBody>
      </p:sp>
      <p:sp>
        <p:nvSpPr>
          <p:cNvPr id="6" name="Text Placeholder 5">
            <a:extLst>
              <a:ext uri="{FF2B5EF4-FFF2-40B4-BE49-F238E27FC236}">
                <a16:creationId xmlns:a16="http://schemas.microsoft.com/office/drawing/2014/main" id="{D2E282C9-FC11-A543-BCC4-1D8EB6779753}"/>
              </a:ext>
            </a:extLst>
          </p:cNvPr>
          <p:cNvSpPr>
            <a:spLocks noGrp="1"/>
          </p:cNvSpPr>
          <p:nvPr>
            <p:ph type="body" idx="1"/>
          </p:nvPr>
        </p:nvSpPr>
        <p:spPr>
          <a:xfrm>
            <a:off x="3072696" y="270700"/>
            <a:ext cx="5596200" cy="3981000"/>
          </a:xfrm>
        </p:spPr>
        <p:txBody>
          <a:bodyPr/>
          <a:lstStyle/>
          <a:p>
            <a:pPr marL="139700" indent="0">
              <a:buNone/>
            </a:pPr>
            <a:r>
              <a:rPr lang="en-US" dirty="0"/>
              <a:t>Train a classifier to learn whether or not someone will like an item</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Pros</a:t>
            </a:r>
            <a:endParaRPr lang="en-US" dirty="0"/>
          </a:p>
          <a:p>
            <a:r>
              <a:rPr lang="en-US" dirty="0"/>
              <a:t>Personalized</a:t>
            </a:r>
          </a:p>
          <a:p>
            <a:r>
              <a:rPr lang="en-US" dirty="0"/>
              <a:t>Features can capture context (time of day, recent history, …) </a:t>
            </a:r>
          </a:p>
          <a:p>
            <a:r>
              <a:rPr lang="en-US" dirty="0"/>
              <a:t>Can even handle limited user history (age of user, location, …)</a:t>
            </a:r>
            <a:br>
              <a:rPr lang="en-US" dirty="0"/>
            </a:br>
            <a:endParaRPr lang="en-US" dirty="0"/>
          </a:p>
          <a:p>
            <a:pPr marL="139700" indent="0">
              <a:buNone/>
            </a:pPr>
            <a:r>
              <a:rPr lang="en-US" b="1" dirty="0"/>
              <a:t>Cons</a:t>
            </a:r>
          </a:p>
          <a:p>
            <a:r>
              <a:rPr lang="en-US" dirty="0"/>
              <a:t>Features might not be available or hard to work with</a:t>
            </a:r>
          </a:p>
          <a:p>
            <a:r>
              <a:rPr lang="en-US" dirty="0"/>
              <a:t>Often doesn’t perform well in practice when compared to more advanced techniques like </a:t>
            </a:r>
            <a:r>
              <a:rPr lang="en-US" b="1" dirty="0"/>
              <a:t>collaborative filtering</a:t>
            </a:r>
            <a:endParaRPr lang="en-US" dirty="0"/>
          </a:p>
          <a:p>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4A5B1F29-0979-E649-A74A-8BC0FEED43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2" name="Picture 1">
            <a:extLst>
              <a:ext uri="{FF2B5EF4-FFF2-40B4-BE49-F238E27FC236}">
                <a16:creationId xmlns:a16="http://schemas.microsoft.com/office/drawing/2014/main" id="{0E314C81-ECBF-DA4C-A057-C6B4A979DB46}"/>
              </a:ext>
            </a:extLst>
          </p:cNvPr>
          <p:cNvPicPr>
            <a:picLocks noChangeAspect="1"/>
          </p:cNvPicPr>
          <p:nvPr/>
        </p:nvPicPr>
        <p:blipFill>
          <a:blip r:embed="rId2"/>
          <a:stretch>
            <a:fillRect/>
          </a:stretch>
        </p:blipFill>
        <p:spPr>
          <a:xfrm>
            <a:off x="3716931" y="777367"/>
            <a:ext cx="4545432" cy="1564821"/>
          </a:xfrm>
          <a:prstGeom prst="rect">
            <a:avLst/>
          </a:prstGeom>
        </p:spPr>
      </p:pic>
    </p:spTree>
    <p:extLst>
      <p:ext uri="{BB962C8B-B14F-4D97-AF65-F5344CB8AC3E}">
        <p14:creationId xmlns:p14="http://schemas.microsoft.com/office/powerpoint/2010/main" val="312613816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2C83B4-3180-9942-A7DA-DCE1204CAFFC}"/>
              </a:ext>
            </a:extLst>
          </p:cNvPr>
          <p:cNvSpPr>
            <a:spLocks noGrp="1"/>
          </p:cNvSpPr>
          <p:nvPr>
            <p:ph type="ctrTitle"/>
          </p:nvPr>
        </p:nvSpPr>
        <p:spPr/>
        <p:txBody>
          <a:bodyPr/>
          <a:lstStyle/>
          <a:p>
            <a:r>
              <a:rPr lang="en-US" sz="2000" dirty="0"/>
              <a:t>Co-occurrence Matrix</a:t>
            </a:r>
          </a:p>
        </p:txBody>
      </p:sp>
      <p:sp>
        <p:nvSpPr>
          <p:cNvPr id="6" name="Subtitle 5">
            <a:extLst>
              <a:ext uri="{FF2B5EF4-FFF2-40B4-BE49-F238E27FC236}">
                <a16:creationId xmlns:a16="http://schemas.microsoft.com/office/drawing/2014/main" id="{2A971E3A-40D0-1447-810D-44CB4C473798}"/>
              </a:ext>
            </a:extLst>
          </p:cNvPr>
          <p:cNvSpPr>
            <a:spLocks noGrp="1"/>
          </p:cNvSpPr>
          <p:nvPr>
            <p:ph type="subTitle" idx="1"/>
          </p:nvPr>
        </p:nvSpPr>
        <p:spPr/>
        <p:txBody>
          <a:bodyPr/>
          <a:lstStyle/>
          <a:p>
            <a:r>
              <a:rPr lang="en-US" dirty="0"/>
              <a:t>Solution 2</a:t>
            </a:r>
          </a:p>
        </p:txBody>
      </p:sp>
      <p:sp>
        <p:nvSpPr>
          <p:cNvPr id="4" name="Slide Number Placeholder 3">
            <a:extLst>
              <a:ext uri="{FF2B5EF4-FFF2-40B4-BE49-F238E27FC236}">
                <a16:creationId xmlns:a16="http://schemas.microsoft.com/office/drawing/2014/main" id="{1FFAE3CD-3AB0-5A4E-B951-85725B9099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58318866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3D97DD-1D00-BF40-9A09-D63F0F10D0FC}"/>
              </a:ext>
            </a:extLst>
          </p:cNvPr>
          <p:cNvSpPr>
            <a:spLocks noGrp="1"/>
          </p:cNvSpPr>
          <p:nvPr>
            <p:ph type="title"/>
          </p:nvPr>
        </p:nvSpPr>
        <p:spPr/>
        <p:txBody>
          <a:bodyPr/>
          <a:lstStyle/>
          <a:p>
            <a:r>
              <a:rPr lang="en-US" sz="2000" dirty="0"/>
              <a:t>Co-occurrence Matrix</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16A126CC-D741-9B4C-9074-A749B2E4A4B4}"/>
                  </a:ext>
                </a:extLst>
              </p:cNvPr>
              <p:cNvSpPr>
                <a:spLocks noGrp="1"/>
              </p:cNvSpPr>
              <p:nvPr>
                <p:ph type="body" idx="1"/>
              </p:nvPr>
            </p:nvSpPr>
            <p:spPr/>
            <p:txBody>
              <a:bodyPr/>
              <a:lstStyle/>
              <a:p>
                <a:pPr marL="139700" indent="0">
                  <a:buNone/>
                </a:pPr>
                <a:r>
                  <a:rPr lang="en-US" b="1" dirty="0"/>
                  <a:t>Idea: </a:t>
                </a:r>
                <a:r>
                  <a:rPr lang="en-US" dirty="0"/>
                  <a:t>People who bought this, also bought …</a:t>
                </a:r>
              </a:p>
              <a:p>
                <a:r>
                  <a:rPr lang="en-US" dirty="0"/>
                  <a:t>E.g. people who buy diapers also buy baby wipes</a:t>
                </a:r>
              </a:p>
              <a:p>
                <a:endParaRPr lang="en-US" dirty="0"/>
              </a:p>
              <a:p>
                <a:pPr marL="139700" indent="0">
                  <a:buNone/>
                </a:pPr>
                <a:r>
                  <a:rPr lang="en-US" dirty="0"/>
                  <a:t>Make </a:t>
                </a:r>
                <a:r>
                  <a:rPr lang="en-US" b="1" dirty="0"/>
                  <a:t>co-occurrence matrix </a:t>
                </a:r>
                <a14:m>
                  <m:oMath xmlns:m="http://schemas.openxmlformats.org/officeDocument/2006/math">
                    <m:r>
                      <a:rPr lang="en-US" b="1" i="0" smtClean="0">
                        <a:latin typeface="Cambria Math" panose="02040503050406030204" pitchFamily="18" charset="0"/>
                      </a:rPr>
                      <m:t> </m:t>
                    </m:r>
                    <m:r>
                      <a:rPr lang="en-US" b="0" i="1" smtClean="0">
                        <a:latin typeface="Cambria Math" panose="02040503050406030204" pitchFamily="18" charset="0"/>
                      </a:rPr>
                      <m:t>𝐶</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𝑚</m:t>
                        </m:r>
                      </m:sup>
                    </m:sSup>
                  </m:oMath>
                </a14:m>
                <a:r>
                  <a:rPr lang="en-US" dirty="0"/>
                  <a:t>  (</a:t>
                </a:r>
                <a14:m>
                  <m:oMath xmlns:m="http://schemas.openxmlformats.org/officeDocument/2006/math">
                    <m:r>
                      <a:rPr lang="en-US" b="0" i="1" dirty="0" smtClean="0">
                        <a:latin typeface="Cambria Math" panose="02040503050406030204" pitchFamily="18" charset="0"/>
                      </a:rPr>
                      <m:t>𝑚</m:t>
                    </m:r>
                  </m:oMath>
                </a14:m>
                <a:r>
                  <a:rPr lang="en-US" dirty="0"/>
                  <a:t> is the number of items) of item purchases.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𝑖𝑗</m:t>
                        </m:r>
                      </m:sub>
                    </m:sSub>
                  </m:oMath>
                </a14:m>
                <a:r>
                  <a:rPr lang="en-US" dirty="0"/>
                  <a:t> = # of users who bought both item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 </m:t>
                    </m:r>
                  </m:oMath>
                </a14:m>
                <a:r>
                  <a:rPr lang="en-US" dirty="0"/>
                  <a:t>and </a:t>
                </a:r>
                <a14:m>
                  <m:oMath xmlns:m="http://schemas.openxmlformats.org/officeDocument/2006/math">
                    <m:r>
                      <a:rPr lang="en-US" b="0" i="1" smtClean="0">
                        <a:latin typeface="Cambria Math" panose="02040503050406030204" pitchFamily="18" charset="0"/>
                      </a:rPr>
                      <m:t>𝑗</m:t>
                    </m:r>
                  </m:oMath>
                </a14:m>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b="0"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 xmlns:m="http://schemas.openxmlformats.org/officeDocument/2006/math">
                    <m:r>
                      <a:rPr lang="en-US" b="0" i="1" smtClean="0">
                        <a:latin typeface="Cambria Math" panose="02040503050406030204" pitchFamily="18" charset="0"/>
                      </a:rPr>
                      <m:t>𝐶</m:t>
                    </m:r>
                  </m:oMath>
                </a14:m>
                <a:r>
                  <a:rPr lang="en-US" dirty="0"/>
                  <a:t> will be symmetric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𝑗𝑖</m:t>
                        </m:r>
                      </m:sub>
                    </m:sSub>
                  </m:oMath>
                </a14:m>
                <a:r>
                  <a:rPr lang="en-US" dirty="0"/>
                  <a:t>)</a:t>
                </a:r>
              </a:p>
            </p:txBody>
          </p:sp>
        </mc:Choice>
        <mc:Fallback xmlns="">
          <p:sp>
            <p:nvSpPr>
              <p:cNvPr id="6" name="Text Placeholder 5">
                <a:extLst>
                  <a:ext uri="{FF2B5EF4-FFF2-40B4-BE49-F238E27FC236}">
                    <a16:creationId xmlns:a16="http://schemas.microsoft.com/office/drawing/2014/main" id="{16A126CC-D741-9B4C-9074-A749B2E4A4B4}"/>
                  </a:ext>
                </a:extLst>
              </p:cNvPr>
              <p:cNvSpPr>
                <a:spLocks noGrp="1" noRot="1" noChangeAspect="1" noMove="1" noResize="1" noEditPoints="1" noAdjustHandles="1" noChangeArrowheads="1" noChangeShapeType="1" noTextEdit="1"/>
              </p:cNvSpPr>
              <p:nvPr>
                <p:ph type="body" idx="1"/>
              </p:nvPr>
            </p:nvSpPr>
            <p:spPr>
              <a:blipFill>
                <a:blip r:embed="rId3"/>
                <a:stretch>
                  <a:fillRect r="-905" b="-1650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7F7894D-7452-C740-8D90-D46587697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851CFCD5-17AA-42A3-9616-AE973DB8CFDE}"/>
                  </a:ext>
                </a:extLst>
              </p14:cNvPr>
              <p14:cNvContentPartPr/>
              <p14:nvPr/>
            </p14:nvContentPartPr>
            <p14:xfrm>
              <a:off x="2653200" y="-192600"/>
              <a:ext cx="6193080" cy="5104800"/>
            </p14:xfrm>
          </p:contentPart>
        </mc:Choice>
        <mc:Fallback>
          <p:pic>
            <p:nvPicPr>
              <p:cNvPr id="2" name="Ink 1">
                <a:extLst>
                  <a:ext uri="{FF2B5EF4-FFF2-40B4-BE49-F238E27FC236}">
                    <a16:creationId xmlns:a16="http://schemas.microsoft.com/office/drawing/2014/main" id="{851CFCD5-17AA-42A3-9616-AE973DB8CFDE}"/>
                  </a:ext>
                </a:extLst>
              </p:cNvPr>
              <p:cNvPicPr/>
              <p:nvPr/>
            </p:nvPicPr>
            <p:blipFill>
              <a:blip r:embed="rId5"/>
              <a:stretch>
                <a:fillRect/>
              </a:stretch>
            </p:blipFill>
            <p:spPr>
              <a:xfrm>
                <a:off x="2643840" y="-201960"/>
                <a:ext cx="6211800" cy="51235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829889F0-0882-4938-BA2B-C7A7FE443647}"/>
                  </a:ext>
                </a:extLst>
              </p14:cNvPr>
              <p14:cNvContentPartPr/>
              <p14:nvPr/>
            </p14:nvContentPartPr>
            <p14:xfrm>
              <a:off x="3177360" y="2818080"/>
              <a:ext cx="2074320" cy="1047600"/>
            </p14:xfrm>
          </p:contentPart>
        </mc:Choice>
        <mc:Fallback>
          <p:pic>
            <p:nvPicPr>
              <p:cNvPr id="3" name="Ink 2">
                <a:extLst>
                  <a:ext uri="{FF2B5EF4-FFF2-40B4-BE49-F238E27FC236}">
                    <a16:creationId xmlns:a16="http://schemas.microsoft.com/office/drawing/2014/main" id="{829889F0-0882-4938-BA2B-C7A7FE443647}"/>
                  </a:ext>
                </a:extLst>
              </p:cNvPr>
              <p:cNvPicPr/>
              <p:nvPr/>
            </p:nvPicPr>
            <p:blipFill>
              <a:blip r:embed="rId7"/>
              <a:stretch>
                <a:fillRect/>
              </a:stretch>
            </p:blipFill>
            <p:spPr>
              <a:xfrm>
                <a:off x="3168000" y="2808720"/>
                <a:ext cx="2093040" cy="1066320"/>
              </a:xfrm>
              <a:prstGeom prst="rect">
                <a:avLst/>
              </a:prstGeom>
            </p:spPr>
          </p:pic>
        </mc:Fallback>
      </mc:AlternateContent>
    </p:spTree>
    <p:extLst>
      <p:ext uri="{BB962C8B-B14F-4D97-AF65-F5344CB8AC3E}">
        <p14:creationId xmlns:p14="http://schemas.microsoft.com/office/powerpoint/2010/main" val="66612410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99F1-F241-0D41-9299-AE3E154BF7B2}"/>
              </a:ext>
            </a:extLst>
          </p:cNvPr>
          <p:cNvSpPr>
            <a:spLocks noGrp="1"/>
          </p:cNvSpPr>
          <p:nvPr>
            <p:ph type="title"/>
          </p:nvPr>
        </p:nvSpPr>
        <p:spPr/>
        <p:txBody>
          <a:bodyPr/>
          <a:lstStyle/>
          <a:p>
            <a:r>
              <a:rPr lang="en-US" sz="2000" dirty="0"/>
              <a:t>Recommending</a:t>
            </a:r>
          </a:p>
        </p:txBody>
      </p:sp>
      <p:sp>
        <p:nvSpPr>
          <p:cNvPr id="3" name="Text Placeholder 2">
            <a:extLst>
              <a:ext uri="{FF2B5EF4-FFF2-40B4-BE49-F238E27FC236}">
                <a16:creationId xmlns:a16="http://schemas.microsoft.com/office/drawing/2014/main" id="{4C1CDF79-DBDD-2A4B-BA26-1DB835B6FF2E}"/>
              </a:ext>
            </a:extLst>
          </p:cNvPr>
          <p:cNvSpPr>
            <a:spLocks noGrp="1"/>
          </p:cNvSpPr>
          <p:nvPr>
            <p:ph type="body" idx="1"/>
          </p:nvPr>
        </p:nvSpPr>
        <p:spPr/>
        <p:txBody>
          <a:bodyPr/>
          <a:lstStyle/>
          <a:p>
            <a:pPr marL="139700" indent="0">
              <a:buNone/>
            </a:pPr>
            <a:r>
              <a:rPr lang="en-US" dirty="0"/>
              <a:t>Assume a user has purchased diapers.</a:t>
            </a:r>
          </a:p>
          <a:p>
            <a:pPr marL="139700" indent="0">
              <a:buNone/>
            </a:pPr>
            <a:endParaRPr lang="en-US" dirty="0"/>
          </a:p>
          <a:p>
            <a:pPr marL="482600" indent="-342900">
              <a:buFont typeface="+mj-lt"/>
              <a:buAutoNum type="arabicPeriod"/>
            </a:pPr>
            <a:r>
              <a:rPr lang="en-US" dirty="0"/>
              <a:t>Look at diapers row (or column) </a:t>
            </a:r>
            <a:br>
              <a:rPr lang="en-US" dirty="0"/>
            </a:br>
            <a:br>
              <a:rPr lang="en-US" dirty="0"/>
            </a:br>
            <a:br>
              <a:rPr lang="en-US" dirty="0"/>
            </a:br>
            <a:br>
              <a:rPr lang="en-US" dirty="0"/>
            </a:br>
            <a:br>
              <a:rPr lang="en-US" dirty="0"/>
            </a:br>
            <a:br>
              <a:rPr lang="en-US" dirty="0"/>
            </a:br>
            <a:endParaRPr lang="en-US" dirty="0"/>
          </a:p>
          <a:p>
            <a:pPr marL="482600" indent="-342900">
              <a:buFont typeface="+mj-lt"/>
              <a:buAutoNum type="arabicPeriod"/>
            </a:pPr>
            <a:r>
              <a:rPr lang="en-US" dirty="0"/>
              <a:t>Recommend items with largest counts</a:t>
            </a:r>
          </a:p>
          <a:p>
            <a:pPr marL="139700" indent="0">
              <a:buNone/>
            </a:pPr>
            <a:r>
              <a:rPr lang="en-US" dirty="0"/>
              <a:t>	Baby wipes, milk, baby food, …</a:t>
            </a:r>
          </a:p>
        </p:txBody>
      </p:sp>
      <p:sp>
        <p:nvSpPr>
          <p:cNvPr id="4" name="Slide Number Placeholder 3">
            <a:extLst>
              <a:ext uri="{FF2B5EF4-FFF2-40B4-BE49-F238E27FC236}">
                <a16:creationId xmlns:a16="http://schemas.microsoft.com/office/drawing/2014/main" id="{A8CFFB66-6C50-3D48-8E14-6F1EA4ACFB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7BE86133-70AA-4D2C-9C3B-DDEC72846A29}"/>
                  </a:ext>
                </a:extLst>
              </p14:cNvPr>
              <p14:cNvContentPartPr/>
              <p14:nvPr/>
            </p14:nvContentPartPr>
            <p14:xfrm>
              <a:off x="3611520" y="226440"/>
              <a:ext cx="5425200" cy="2674080"/>
            </p14:xfrm>
          </p:contentPart>
        </mc:Choice>
        <mc:Fallback>
          <p:pic>
            <p:nvPicPr>
              <p:cNvPr id="5" name="Ink 4">
                <a:extLst>
                  <a:ext uri="{FF2B5EF4-FFF2-40B4-BE49-F238E27FC236}">
                    <a16:creationId xmlns:a16="http://schemas.microsoft.com/office/drawing/2014/main" id="{7BE86133-70AA-4D2C-9C3B-DDEC72846A29}"/>
                  </a:ext>
                </a:extLst>
              </p:cNvPr>
              <p:cNvPicPr/>
              <p:nvPr/>
            </p:nvPicPr>
            <p:blipFill>
              <a:blip r:embed="rId3"/>
              <a:stretch>
                <a:fillRect/>
              </a:stretch>
            </p:blipFill>
            <p:spPr>
              <a:xfrm>
                <a:off x="3602160" y="217080"/>
                <a:ext cx="5443920" cy="2692800"/>
              </a:xfrm>
              <a:prstGeom prst="rect">
                <a:avLst/>
              </a:prstGeom>
            </p:spPr>
          </p:pic>
        </mc:Fallback>
      </mc:AlternateContent>
    </p:spTree>
    <p:extLst>
      <p:ext uri="{BB962C8B-B14F-4D97-AF65-F5344CB8AC3E}">
        <p14:creationId xmlns:p14="http://schemas.microsoft.com/office/powerpoint/2010/main" val="1530168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18022</TotalTime>
  <Words>2522</Words>
  <Application>Microsoft Office PowerPoint</Application>
  <PresentationFormat>On-screen Show (16:9)</PresentationFormat>
  <Paragraphs>430</Paragraphs>
  <Slides>41</Slides>
  <Notes>21</Notes>
  <HiddenSlides>6</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Cambria Math</vt:lpstr>
      <vt:lpstr>Open Sans</vt:lpstr>
      <vt:lpstr>Nunito Sans</vt:lpstr>
      <vt:lpstr>Georgia</vt:lpstr>
      <vt:lpstr>Arial</vt:lpstr>
      <vt:lpstr>Calibri</vt:lpstr>
      <vt:lpstr>Wingdings</vt:lpstr>
      <vt:lpstr>SlideMaster</vt:lpstr>
      <vt:lpstr>CSE/STAT 416 Recommender Systems    Hunter Schafer Paul G. Allen School of Computer Science &amp; Engineering University of Washington  May 17, 2021</vt:lpstr>
      <vt:lpstr>Last Time…</vt:lpstr>
      <vt:lpstr>Personalization</vt:lpstr>
      <vt:lpstr>Challenges</vt:lpstr>
      <vt:lpstr>Solution 0 : Popularity</vt:lpstr>
      <vt:lpstr>Solution 1: Classification Model</vt:lpstr>
      <vt:lpstr>Co-occurrence Matrix</vt:lpstr>
      <vt:lpstr>Co-occurrence Matrix</vt:lpstr>
      <vt:lpstr>Recommending</vt:lpstr>
      <vt:lpstr>Normalization</vt:lpstr>
      <vt:lpstr>Purchase History</vt:lpstr>
      <vt:lpstr>Analysis</vt:lpstr>
      <vt:lpstr>Matrix Factorization</vt:lpstr>
      <vt:lpstr>Matrix Completion</vt:lpstr>
      <vt:lpstr>Assumption</vt:lpstr>
      <vt:lpstr>Example</vt:lpstr>
      <vt:lpstr>Matrix Factorization</vt:lpstr>
      <vt:lpstr>Unique Solution?</vt:lpstr>
      <vt:lpstr>Coordinate Descent</vt:lpstr>
      <vt:lpstr>Find L ̂ &amp; R ̂</vt:lpstr>
      <vt:lpstr>Coordinate Descent</vt:lpstr>
      <vt:lpstr>Coordinate Descent for Matrix Factorization</vt:lpstr>
      <vt:lpstr>Coordinate Descent for Matrix Factorization</vt:lpstr>
      <vt:lpstr>Overall Algorithm</vt:lpstr>
      <vt:lpstr>1.5 minutes</vt:lpstr>
      <vt:lpstr>3 minutes</vt:lpstr>
      <vt:lpstr>Using Results</vt:lpstr>
      <vt:lpstr>PowerPoint Presentation</vt:lpstr>
      <vt:lpstr>Topics</vt:lpstr>
      <vt:lpstr>1 min</vt:lpstr>
      <vt:lpstr>Blending Models:  Featurized Matrix Factorization</vt:lpstr>
      <vt:lpstr>Cold Start Again</vt:lpstr>
      <vt:lpstr>Blend Models</vt:lpstr>
      <vt:lpstr>Add Personalization</vt:lpstr>
      <vt:lpstr>Featurized Matrix Factorization</vt:lpstr>
      <vt:lpstr>Evaluating Recommendations</vt:lpstr>
      <vt:lpstr>Accuracy?</vt:lpstr>
      <vt:lpstr>Precision -  Recall</vt:lpstr>
      <vt:lpstr>Comparing Algorithms</vt:lpstr>
      <vt:lpstr>Optional: Offline Replay</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Hunter Schafer</cp:lastModifiedBy>
  <cp:revision>516</cp:revision>
  <cp:lastPrinted>2019-08-14T16:12:02Z</cp:lastPrinted>
  <dcterms:modified xsi:type="dcterms:W3CDTF">2021-05-20T00:05:27Z</dcterms:modified>
</cp:coreProperties>
</file>