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ink/ink2.xml" ContentType="application/inkml+xml"/>
  <Override PartName="/ppt/notesSlides/notesSlide3.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ink/ink6.xml" ContentType="application/inkml+xml"/>
  <Override PartName="/ppt/notesSlides/notesSlide4.xml" ContentType="application/vnd.openxmlformats-officedocument.presentationml.notesSlide+xml"/>
  <Override PartName="/ppt/ink/ink7.xml" ContentType="application/inkml+xml"/>
  <Override PartName="/ppt/ink/ink8.xml" ContentType="application/inkml+xml"/>
  <Override PartName="/ppt/notesSlides/notesSlide5.xml" ContentType="application/vnd.openxmlformats-officedocument.presentationml.notesSlide+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notesSlides/notesSlide6.xml" ContentType="application/vnd.openxmlformats-officedocument.presentationml.notesSlide+xml"/>
  <Override PartName="/ppt/ink/ink16.xml" ContentType="application/inkml+xml"/>
  <Override PartName="/ppt/ink/ink17.xml" ContentType="application/inkml+xml"/>
  <Override PartName="/ppt/ink/ink18.xml" ContentType="application/inkml+xml"/>
  <Override PartName="/ppt/notesSlides/notesSlide7.xml" ContentType="application/vnd.openxmlformats-officedocument.presentationml.notesSlide+xml"/>
  <Override PartName="/ppt/ink/ink19.xml" ContentType="application/inkml+xml"/>
  <Override PartName="/ppt/ink/ink20.xml" ContentType="application/inkml+xml"/>
  <Override PartName="/ppt/ink/ink21.xml" ContentType="application/inkml+xml"/>
  <Override PartName="/ppt/ink/ink2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1" r:id="rId1"/>
  </p:sldMasterIdLst>
  <p:notesMasterIdLst>
    <p:notesMasterId r:id="rId57"/>
  </p:notesMasterIdLst>
  <p:handoutMasterIdLst>
    <p:handoutMasterId r:id="rId58"/>
  </p:handoutMasterIdLst>
  <p:sldIdLst>
    <p:sldId id="757" r:id="rId2"/>
    <p:sldId id="677" r:id="rId3"/>
    <p:sldId id="714" r:id="rId4"/>
    <p:sldId id="715" r:id="rId5"/>
    <p:sldId id="716" r:id="rId6"/>
    <p:sldId id="717" r:id="rId7"/>
    <p:sldId id="718" r:id="rId8"/>
    <p:sldId id="719" r:id="rId9"/>
    <p:sldId id="720" r:id="rId10"/>
    <p:sldId id="721" r:id="rId11"/>
    <p:sldId id="722" r:id="rId12"/>
    <p:sldId id="723" r:id="rId13"/>
    <p:sldId id="724" r:id="rId14"/>
    <p:sldId id="725" r:id="rId15"/>
    <p:sldId id="726" r:id="rId16"/>
    <p:sldId id="727" r:id="rId17"/>
    <p:sldId id="728" r:id="rId18"/>
    <p:sldId id="729" r:id="rId19"/>
    <p:sldId id="730" r:id="rId20"/>
    <p:sldId id="731" r:id="rId21"/>
    <p:sldId id="732" r:id="rId22"/>
    <p:sldId id="733" r:id="rId23"/>
    <p:sldId id="734" r:id="rId24"/>
    <p:sldId id="736" r:id="rId25"/>
    <p:sldId id="739" r:id="rId26"/>
    <p:sldId id="740" r:id="rId27"/>
    <p:sldId id="741" r:id="rId28"/>
    <p:sldId id="738" r:id="rId29"/>
    <p:sldId id="742" r:id="rId30"/>
    <p:sldId id="743" r:id="rId31"/>
    <p:sldId id="744" r:id="rId32"/>
    <p:sldId id="752" r:id="rId33"/>
    <p:sldId id="756" r:id="rId34"/>
    <p:sldId id="745" r:id="rId35"/>
    <p:sldId id="746" r:id="rId36"/>
    <p:sldId id="747" r:id="rId37"/>
    <p:sldId id="748" r:id="rId38"/>
    <p:sldId id="749" r:id="rId39"/>
    <p:sldId id="750" r:id="rId40"/>
    <p:sldId id="751" r:id="rId41"/>
    <p:sldId id="753" r:id="rId42"/>
    <p:sldId id="754" r:id="rId43"/>
    <p:sldId id="758" r:id="rId44"/>
    <p:sldId id="759" r:id="rId45"/>
    <p:sldId id="760" r:id="rId46"/>
    <p:sldId id="761" r:id="rId47"/>
    <p:sldId id="762" r:id="rId48"/>
    <p:sldId id="763" r:id="rId49"/>
    <p:sldId id="764" r:id="rId50"/>
    <p:sldId id="765" r:id="rId51"/>
    <p:sldId id="766" r:id="rId52"/>
    <p:sldId id="767" r:id="rId53"/>
    <p:sldId id="768" r:id="rId54"/>
    <p:sldId id="769" r:id="rId55"/>
    <p:sldId id="755" r:id="rId56"/>
  </p:sldIdLst>
  <p:sldSz cx="9144000" cy="5143500" type="screen16x9"/>
  <p:notesSz cx="6858000" cy="9144000"/>
  <p:embeddedFontLst>
    <p:embeddedFont>
      <p:font typeface="Calibri" panose="020F0502020204030204" pitchFamily="34" charset="0"/>
      <p:regular r:id="rId59"/>
      <p:bold r:id="rId60"/>
      <p:italic r:id="rId61"/>
      <p:boldItalic r:id="rId62"/>
    </p:embeddedFont>
    <p:embeddedFont>
      <p:font typeface="Cambria Math" panose="02040503050406030204" pitchFamily="18" charset="0"/>
      <p:regular r:id="rId63"/>
    </p:embeddedFont>
    <p:embeddedFont>
      <p:font typeface="Georgia" panose="02040502050405020303" pitchFamily="18" charset="0"/>
      <p:regular r:id="rId64"/>
      <p:bold r:id="rId65"/>
      <p:italic r:id="rId66"/>
      <p:boldItalic r:id="rId67"/>
    </p:embeddedFont>
    <p:embeddedFont>
      <p:font typeface="Nunito Sans" panose="020B0604020202020204" charset="0"/>
      <p:regular r:id="rId68"/>
      <p:bold r:id="rId69"/>
      <p:italic r:id="rId70"/>
      <p:boldItalic r:id="rId71"/>
    </p:embeddedFont>
    <p:embeddedFont>
      <p:font typeface="Open Sans" panose="020B0604020202020204" charset="0"/>
      <p:regular r:id="rId72"/>
      <p:bold r:id="rId73"/>
      <p:italic r:id="rId74"/>
      <p:boldItalic r:id="rId7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2093"/>
    <a:srgbClr val="6093C5"/>
    <a:srgbClr val="95698A"/>
    <a:srgbClr val="B57BA6"/>
    <a:srgbClr val="EFD9B0"/>
    <a:srgbClr val="FFAEEF"/>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62" autoAdjust="0"/>
    <p:restoredTop sz="84687"/>
  </p:normalViewPr>
  <p:slideViewPr>
    <p:cSldViewPr snapToGrid="0" snapToObjects="1">
      <p:cViewPr>
        <p:scale>
          <a:sx n="99" d="100"/>
          <a:sy n="99" d="100"/>
        </p:scale>
        <p:origin x="438" y="93"/>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5.fntdata"/><Relationship Id="rId68" Type="http://schemas.openxmlformats.org/officeDocument/2006/relationships/font" Target="fonts/font10.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66" Type="http://schemas.openxmlformats.org/officeDocument/2006/relationships/font" Target="fonts/font8.fntdata"/><Relationship Id="rId74" Type="http://schemas.openxmlformats.org/officeDocument/2006/relationships/font" Target="fonts/font16.fntdata"/><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6.fntdata"/><Relationship Id="rId69" Type="http://schemas.openxmlformats.org/officeDocument/2006/relationships/font" Target="fonts/font11.fntdata"/><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font" Target="fonts/font15.fntdata"/><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font" Target="fonts/font13.fntdata"/><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5/10/2021</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1:22:16.811"/>
    </inkml:context>
    <inkml:brush xml:id="br0">
      <inkml:brushProperty name="width" value="0.05292" units="cm"/>
      <inkml:brushProperty name="height" value="0.05292" units="cm"/>
      <inkml:brushProperty name="color" value="#0070C0"/>
    </inkml:brush>
  </inkml:definitions>
  <inkml:trace contextRef="#ctx0" brushRef="#br0">1179 13148 18431 0,'-8'11'816'0,"5"-7"160"0,1 1-784 0,0 2-192 0,0-1 0 0,0 1 0 16,0-1 2704-16,1 0 496 0,1-6 112 0,0 4 16 0,0-4-1408 0,0 0-288 15,0 0-48-15,0 0-16 0,0 0-416 0,5-1-64 16,0-2-32-16,0-3 0 0,-1-2 0 0,0-2 0 16,-1-1 0-16,0-3 0 0,-1-3-288 0,0-1-64 15,0-4-16-15,0-1 0 0,0-2-336 0,0 0-64 16,-2-2-16-16,1 2 0 0,0-3-272 0,-1 1 128 16,-2-1-128-16,1-1 0 0,0 1 128 0,0 1-128 15,1 1 0-15,0 4 0 0,0 3 0 0,2 3 0 16,-1 4 0-16,0 3 0 0,-2 4 0 0,1 5 0 15,0 0 0-15,0 0 0 0,3 5 0 0,1 4 0 16,1 4 0-16,-1 5 0 0,1 3 128 0,1 2-128 16,-1 3 0-16,2-1 0 0,1 0 0 0,1 2 0 15,-1-2 0-15,2 2 0 0,1-4 144 0,0 0-16 0,-1-2-128 0,2-1 192 16,-1-5-192-16,0-1 176 0,-1-2-176 0,0-4 160 16,0-3-160-16,-1-4 0 0,0-1 0 0,-1-4 0 15,0-2 0-15,0-5 0 0,0-3 0 0,0-2 128 16,-1-5-128-16,0 0 128 0,0-3-128 0,-2 0 128 15,-2-3-128-15,0-1 0 16,-2-1 0-16,-1-1 0 0,-2-2 0 0,0-1 0 0,0-1 0 0,1 3 0 16,2 3 0-16,0 3 0 0,0 6 0 0,1 3 0 15,0 3 0-15,0 4 0 0,0 2 0 0,-2 7 0 16,0 0 0-16,6 4 0 0,0 4 0 0,0 5 0 16,2 4 144-16,0 2-144 0,0 4 160 0,0 1-160 15,0 2 192-15,2-1-48 0,-1 2-16 0,1-4 0 16,1 0-128-16,0 0 0 0,0-2 0 0,0-1 128 15,-1-2-128-15,-1-3 0 0,3-1 0 0,1-2 0 16,0-3-1264-16,0-4-128 0,1-1-16 0,1-3-16 16,-1-2-1488-16,0-2-288 0</inkml:trace>
  <inkml:trace contextRef="#ctx0" brushRef="#br0" timeOffset="324.138">1830 12862 17503 0,'0'0'1552'0,"0"0"-1232"15,-1 5-320-15,0 0 0 0,0 1 3648 0,1 0 688 16,-1 1 128-16,1 1 16 0,0 0-2336 0,1 1-480 16,-1-1-80-16,2 0-32 0,1 0-688 0,1-2-144 15,1 0-16-15,1 1-16 0,2-2-496 0,-1-2-192 16,1-1 176-16,0 0-176 0,1-3 0 0,0 0 0 16,1-4 0-16,-1 0 0 0,1-5 0 0,-1 0 0 15,-1-2-128-15,0-1 128 0,0-1-384 0,-2 2 48 16,0-1 0-16,0 2 0 0,-2 1 64 0,-1 4 16 15,-1 1 0-15,-2 5 0 0,0 0 256 0,0 0 0 16,0 0 0-16,1 7 0 0,-1-2 464 0,1 4 0 16,1 1 0-16,0 2 0 0,0 1 48 0,1 0 0 0,1 2 0 0,-1-3 0 15,1-1-256-15,1 3-64 16,0-4 0-16,2 0 0 0,0-3-192 0,1-2 0 0,0-2 0 0,1-2 0 16,1-2-128-16,2-2-128 0,0-2-32 15,-1-2 0 1,1-1-2320-16,-1-2-464 0</inkml:trace>
  <inkml:trace contextRef="#ctx0" brushRef="#br0" timeOffset="614.901">2219 12791 26719 0,'-11'5'1184'0,"6"-2"240"0,-2-1-1136 0,-2 0-288 0,1 0 0 0,0 0 0 16,1-1 3600-16,0 1 672 0,1 0 128 0,0 1 16 0,1-1-2752 0,5-2-544 15,0 0-112-15,0 0-32 0,0 0-688 0,2 6-144 16,1 1-16-16,3 0-128 0,1-1 0 0,2 2 0 15,2 0 0-15,0 1 0 0,1-2 0 0,0 2 0 16,0 1 0-16,2 0 0 0,-1 1 0 0,-1 2 0 16,-2 0 0-16,1 0 0 0,-3 2 128 0,-2-1-128 15,0 0 0-15,-3 1 0 0,-1 0 0 0,-2-1 128 16,-1 1-128-16,-1-3 0 0,-2-2 272 0,-1 0-48 0,-2-2-16 0,0-2 0 16,0-2-208-16,-1-2 176 15,0-1-176-15,-2-3 160 0,-1-2-288 0,1-2-64 0,1 0-16 0,1-2 0 31,1-2-1280-31,2-1-256 0,2 0-48 0,2 0-16 16,0 0-1488-16,3 2-288 0</inkml:trace>
  <inkml:trace contextRef="#ctx0" brushRef="#br0" timeOffset="731.64">2413 12981 19343 0,'0'0'1728'0,"0"0"-1392"0,0 0-336 0,0 0 0 16,4 5 2224-16,0 1 368 0,-1 0 80 0,0 0 16 15,0-1-1632-15,-3-5-320 0,0 0-64 0,0 0-9664 16,0 0-1936-16</inkml:trace>
  <inkml:trace contextRef="#ctx0" brushRef="#br0" timeOffset="879.788">2402 12758 25791 0,'-8'6'2304'0,"4"-4"-1856"16,-2 1-448-16,1 0 0 0,5-3 1984 0,-5 3 288 15,0 2 64-15,1-3 16 0,4-2-1760 0,0 0-336 16,0 0-80-16,1 5-16 0,3-1-416 0,1 0-96 16,0 1-16-16,3-2-14752 0</inkml:trace>
  <inkml:trace contextRef="#ctx0" brushRef="#br0" timeOffset="1120.259">2668 12791 33231 0,'0'0'1472'0,"-4"5"304"0,0 0-1424 0,-2 0-352 0,0 1 0 0,-1-1 0 16,-1 1 1920-16,-1 1 320 0,0 1 64 0,-3 0 16 16,0-2-800-16,1 2-176 0,1 1-16 0,-2 1-16 15,1 1-432-15,2 0-96 0,2 2-16 0,0 3 0 16,-1-1-192-16,5 2-64 0,3 1 0 0,2-1 0 16,2 0-256-16,3-1-64 0,3 0-16 0,5-3 0 15,2-2-176-15,1-3 0 0,3-3 0 0,2 0 0 16,1-4 0-16,-1-2 0 0,1-4 0 0,-3-3 0 15,0-2-160-15,-2-3-64 0,-2-1-16 0,-2 1 0 16,-3-3-1392-16,-1 1-288 0,-3 1-48 0,-1-1-18576 16</inkml:trace>
  <inkml:trace contextRef="#ctx0" brushRef="#br0" timeOffset="1570.866">3251 12976 26719 0,'-1'5'2368'0,"-1"0"-1888"16,-1 1-480-16,0 0 0 0,2-1 3584 0,0 0 608 15,0 1 128-15,0-3 32 0,1-3-3072 0,0 0-592 16,0 0-128-16,0 0-32 0,0 0-528 0,0 0 0 16,0-5 0-16,0-2 0 15,0-2-2944-15,0 0-576 0,-2-9-128 0,-3-1-32 0</inkml:trace>
  <inkml:trace contextRef="#ctx0" brushRef="#br0" timeOffset="1703.653">3242 12787 27647 0,'0'0'1216'0,"-4"3"256"0,4-3-1168 0,-5 0-304 16,-1 2 0-16,1 1 0 0,5-3 3280 0,-5 1 608 16,0 1 112-16,5-2 32 0,-4 1-2736 0,4-1-528 0,0 0-128 0,0 0 0 15,0 0-512-15,0 0-128 16,0 0 0-16,0 0-13120 0,1-4-2672 0</inkml:trace>
  <inkml:trace contextRef="#ctx0" brushRef="#br0" timeOffset="13812.464">4441 12616 19343 0,'0'0'848'0,"0"0"192"0,0 0-832 0,5-4-208 15,-5 4 0-15,4-4 0 0,-1 0 2752 0,0-1 496 16,-1 0 96-16,0 0 32 0,-1 0-1712 0,0 0-352 15,-1-2-64-15,0 1-16 0,-1 0-432 0,0 3-96 16,0-1 0-16,-2 2-16 0,3 2-16 0,-5-3 0 16,-1 2 0-16,-1 1 0 0,-3 1 0 0,-5 4 0 15,-3 2 0-15,-3 3 0 0,-4 1-176 0,0 3-48 16,-3 4 0-16,0 3 0 0,-2 4 32 0,0 2 0 16,1 4 0-16,3 0 0 0,3 1 336 0,4-3 64 15,1 2 16-15,3-3 0 0,5 1-704 0,2 1-192 0,3-5 0 0,4 0 0 16,3-4 0-16,4-2 0 0,4-3 0 0,4-2 0 15,3-3 0-15,3-3 0 0,4-4 0 0,1-3 0 16,3-2 0-16,0-2-128 0,1-4 128 0,2-1-128 31,-1-1-704-31,-2-1-128 0,-2 1-16 0,-3-3-16 0,-1 1-2128 16,-4 1-416-16</inkml:trace>
  <inkml:trace contextRef="#ctx0" brushRef="#br0" timeOffset="14178.825">4679 12899 13823 0,'0'0'608'0,"0"0"128"0,0 0-592 0,0 0-144 16,6 0 0-16,-2 0 0 0,1-3 3408 0,0 3 656 16,0-1 128-16,0-1 32 0,1-1-2800 0,0 0-544 15,-1-1-112-15,-1 1-32 0,-1 0-336 0,0-1-64 16,-3 4-16-16,0 0 0 0,0 0 192 0,0 0 16 15,0 0 16-15,0 0 0 0,-5-1 176 0,-2 1 48 16,-2 2 0-16,-1 4 0 0,-1 3 176 0,1 2 32 16,-1 4 16-16,0 2 0 0,1 2-224 0,2 2-32 15,0 1-16-15,2 1 0 0,2-1-160 0,3 0-48 16,2-2 0-16,3-1 0 0,2-3-512 0,2-3 0 16,3-2 0-16,3-3 0 0,2-4 0 0,1-4 0 15,1-4 0-15,1-3 0 0,0-3 0 0,-1-3 0 0,0-1 0 0,-2-2 0 16,-2-3 192-16,-1 1-32 15,-2-2 0-15,-2 3 0 0,-4-1-400 0,-2 1-80 0,-1 0 0 0,-1 2-16 16,-3 1 336-16,0 1 0 0,-2 2 0 0,-2 1 0 16,-2 1 0-16,-2 2 0 0,0 2 144 0,-1 2-144 15,-1 2 0-15,0 1 0 0,0 0 0 0,3 1 0 16,-1 1-768-16,2 1-112 0,1 0-16 16,2 0-16-16,5-3-2080 0,0 0-400 0,0 0-96 0</inkml:trace>
  <inkml:trace contextRef="#ctx0" brushRef="#br0" timeOffset="14513.333">4908 12838 11055 0,'0'0'480'0,"0"0"112"0,0 0-464 0,0 0-128 15,0 0 0-15,0 0 0 0,0 0 4320 0,4 4 848 16,-1 1 160-16,-1 0 48 0,0-1-3392 0,0 3-656 16,0 2-144-16,1-1-32 0,-2 1-256 0,1-1-48 15,0 1-16-15,1 1 0 0,1-1-96 0,-1 1-32 16,0-2 0-16,0 0 0 0,0 0-192 0,0-2-32 15,0 0-16-15,1 0 0 0,-4-6-16 0,3 5 0 16,-3-5 0-16,0 0 0 0,0 0 48 0,0 0 0 16,0 0 0-16,0 0 0 0,0 0 16 0,0 0 16 15,0 0 0-15,0 0 0 0,0 0 0 0,0 0 0 16,0 0 0-16,4-4 0 0,0-1-304 0,0 1-64 16,0-3-16-16,1-1 0 0,1-1-16 0,-1 1-128 15,-1-4 192-15,1 1-64 0,1 1-128 0,1-1 128 0,-2 0-128 0,0 1 128 16,0-1-128-16,1 2 0 0,0-1 0 0,0-1 0 15,0 2 0-15,0 0 0 0,1 2 0 0,-2 0 0 16,0 1 0-16,0 3 0 0,0-2 0 0,3 3-176 31,0 1-1312-31,1 1-272 0,1 1-48 0,1 2-18544 0</inkml:trace>
  <inkml:trace contextRef="#ctx0" brushRef="#br0" timeOffset="14728.29">5295 13214 40767 0,'0'0'896'0,"0"0"192"0,0 0 48 0,1-5 0 0,-1 0-912 0,1-1-224 15,1-5 0-15,1-1 0 0,0-3 1056 0,1-2 160 16,3-4 48-16,2 0 0 0,0-2-640 0,1-3-128 16,0 1-32-16,2-1 0 0,0 2-336 0,0 1-128 15,-2 2 0-15,1-2 144 0,0 1-144 0,0-1 0 16,1 3 0-16,0-2 0 0,-1 4 0 0,-1 1-320 15,-2 2 48-15,2 3 16 16,-1 2-2560-16,-1 4-496 0</inkml:trace>
  <inkml:trace contextRef="#ctx0" brushRef="#br0" timeOffset="14894.152">5442 12935 28559 0,'-7'-1'2544'0,"-4"-1"-2032"0,-2-1-512 16,-1-1 0-16,1-1 4016 0,-2-1 704 0,-2-2 144 0,2-1 16 15,-1 0-3152-15,1-2-624 0,2-1-128 0,1-1-16 16,1 1-752-16,2-1-208 0,2 0 0 0,1 0 128 31,3-3-1088-31,1-1-224 0,2 2-32 0,3-3-12784 0,1 3-2544 0</inkml:trace>
  <inkml:trace contextRef="#ctx0" brushRef="#br0" timeOffset="15434.643">6002 12558 36047 0,'0'0'1600'0,"-2"-4"320"0,1-1-1536 0,0 2-384 16,0-1 0-16,0 0 0 0,1 4 1328 0,0 0 176 15,0 0 32-15,0 0 16 0,0 0-400 0,0 0-64 16,-2 6-32-16,0 6 0 0,0 1-544 0,1 4-96 16,1 3-32-16,0 1 0 0,-1 1-192 0,1 3-64 15,1-1 0-15,2-1 0 0,1 0-128 0,1-3 0 16,1-2 0-16,-1-2 0 0,1-4 0 0,0 0 0 15,0-2 0-15,0-2 0 0,0-2 0 0,-2-2 0 16,-4-4 0-16,0 0 0 0,7 0 0 0,-2-4 0 0,0-2 0 0,0-2 0 16,0-2 0-16,0 0 128 0,-1-3-128 0,1-1 0 15,-1-1 0-15,1 3 0 0,-1-3 0 16,0 4 0-16,-1 2 0 0,0 4 0 0,-3 5 0 0,0 0 0 16,0 0 0-16,5 4 0 0,1 5 0 0,-2 1 0 15,-1 2 0-15,1 0 0 0,2 1 0 0,-2 0 0 0,0 0 0 0,0-2 192 16,1 0-64-16,1-2 0 15,0-2 0-15,1-2-128 0,0-1 192 0,0-3-64 0,2 0 0 0,1-2-128 16,0-3 192-16,1-2-64 0,0-3 0 0,2-1 0 16,0-4 0-16,-1 0 0 0,3-1-128 0,-2-1 0 15,0-1 0-15,0 0 0 0,-1 1 0 0,-1 1 0 16,-1 1 0-16,0 2 0 0,-1 0 0 0,-1 1-192 16,-1 1 0-16,0 2 16 15,-4 1-1712-15,0 1-352 0,0 0-64 0</inkml:trace>
  <inkml:trace contextRef="#ctx0" brushRef="#br0" timeOffset="16064.255">6529 12681 15663 0,'0'0'1392'0,"0"0"-1120"16,0 0-272-16,0 0 0 0,0 0 3200 0,5 0 592 15,-5 0 112-15,0 0 32 0,0 0-1664 0,3-2-336 16,-3 2-64-16,0 0-16 0,0 0-528 0,0 0-112 0,0 0-32 0,0 0 0 15,0 0-368-15,0 0-80 0,0 0-16 0,0 0 0 16,-4 4-288-16,-1 4-64 0,0 4-16 0,1-1 0 16,0 0-16-16,2 3 0 0,-1 1 0 0,1 0 0 15,2-1-208-15,1 1-128 0,1-1 160 0,1-1-160 16,1-2 0-16,2-1 128 0,2-3-128 0,-1-2 0 16,2 0 224-16,0-1 0 0,0-4 0 0,-1 0 0 15,-1 0-224-15,-1-2 0 0,1 0 0 0,-1-2 0 16,0-2 0-16,-1-1 0 0,-2-2 0 0,0-1 0 0,0 0 0 0,-1 0 0 15,-1-2 0-15,-1-1 0 0,0 0 0 0,-1 0 0 16,-2-3 0-16,0 1 0 0,-2 1 0 0,1 1-160 16,0 0 32-16,0 4 0 15,0-1-240-15,0 1-32 0,1 2-16 0,1 2 0 16,2 5-1824-16,0 0-352 0,0 0-80 0,0 0-16 16,0 0 1136-16,6 4 208 0,0 1 64 0,2 2 0 15,0 1 0-15,1 0 16 0,-2 1 0 0,3 0 0 0,-1 1 944 0,1 0 176 16,-1 0 144-16,-1 1-192 0,1-1 432 0,0 0 80 15,-2-2 0-15,-1 1 16 0,-1 0 832 0,-1 0 176 16,1-1 16-16,-2-1 16 0,-2-1 720 0,0 0 144 16,-1-1 16-16,0-5 16 0,0 0-368 0,0 0-80 15,0 0-16-15,0 0 0 0,0 0-736 0,4-5-160 16,-1-1-16-16,1-4-16 0,1-2-496 0,0-1-80 16,1-1-32-16,-1-1 0 0,2 2-272 0,-1-1 128 15,0 2-128-15,2 1 0 0,-1-1 128 0,1 2-128 16,1 1 0-16,0 1 0 0,0 1 0 0,0 2 128 15,0 1-128-15,-1 2 0 0,0 2 0 0,-1 2 0 0,0 0 0 16,-1 3 0-16,-2 2 0 0,0 2 0 0,-3 1-128 0,1 3 128 16,-1 2 0-16,0 1 0 0,-1 3 0 0,-1 1 0 15,-1 1 0-15,0-2 0 0,2-1 0 0,-1-1-144 16,1-1-128-16,0-4-32 0,1 1 0 0,0-2 0 31,3-2-1744-31,1-4-368 0,0-1-64 0,1-2-10768 0,1-3-2144 0</inkml:trace>
  <inkml:trace contextRef="#ctx0" brushRef="#br0" timeOffset="16563.934">7201 12693 10127 0,'0'0'448'0,"0"0"96"0,0 0-544 0,0 0 0 15,-4 0 0-15,0 1 0 0,-1 0 6208 0,0 2 1120 16,0-2 224-16,-1 3 64 0,-1 1-4864 0,0 2-960 15,-3 3-192-15,1 1-32 0,1 2-736 0,1 1-160 16,-1-3-32-16,2 1 0 0,3 0-400 0,-2-1-96 16,2 2-16-16,1-3 0 0,1 0-128 0,0 0 0 15,1-3 0-15,2 1 0 0,1-3 0 0,1 0 0 16,1 0 0-16,-1-3 0 0,3-1-272 0,0-1 64 16,1-2 16-16,-1-1 0 0,0 0-176 0,-1-2-16 15,1-3-16-15,-3 2 0 0,-1 0 400 0,-2 1 0 16,-1-2 0-16,-1 0 0 0,-1 1 384 0,0 1 64 15,-1 0 16-15,0 0 0 0,-1 0 160 0,1 1 16 16,-1 0 16-16,0 1 0 0,0 2-192 0,4 1-32 16,0 0-16-16,0 0 0 0,0 0-160 0,-3 4-16 0,1 3-16 0,2 1 0 15,1 3-80-15,1 4-16 0,0-1 0 0,0 6 0 16,-1 2 48-16,0 3 0 0,0 3 0 0,0 4 0 16,0 3 80-16,0 1 32 0,1 1 0 0,0-1 0 15,0-1-96-15,1-1 0 0,0-3-16 0,0-3 0 16,0 1-176-16,-1-2 0 0,-2 0 0 0,0-2 0 15,-3-1 256-15,-2 0 128 0,-1-2 32 0,-1-2 0 16,-3-2 112-16,-2 0 32 0,-3-1 0 0,-1-3 0 0,-3-1 48 16,-2-2 16-16,-2-1 0 0,-1-3 0 0,-1-1-384 0,2-1-80 15,0-1-16-15,4-3 0 0,-2-3-144 0,4-1 0 16,1-1 0-16,2-2 0 16,3 0-640-16,1-2-48 0,1-4-16 0,2 1 0 15,3 0-1536-15,1-2-304 0,1-2-64 0</inkml:trace>
  <inkml:trace contextRef="#ctx0" brushRef="#br0" timeOffset="4998.853">410 1116 7359 0,'0'0'320'0,"-3"6"80"0,0 1-400 0,0 1 0 0,0-3 0 0,1 1 0 16,0 0 3840-16,0 0 704 0,2-6 128 0,-1 7 16 0,1-7-2752 0,0 0-544 15,0 0-112-15,0 7-32 0,0-7-16 0,0 0 0 16,0 0 0-16,0 0 0 0,5-2-128 0,0-1-16 15,0-4-16-15,1-1 0 0,0-2-144 0,0-1-32 16,1-2 0-16,0-2 0 0,1 0-304 0,0 2-64 16,0-2-16-16,1 0 0 0,1-5-256 0,0 0-64 15,0-2-16-15,-1 0 0 0,2-6-176 0,0-6 0 16,-1-1 0-16,-2 1 128 0,2 0-128 0,-3 3 0 16,-3 4 0-16,1 1 0 0,0 2 128 0,0 3-128 15,0 4 0-15,-2 0 128 0,-2 4-128 0,0 4 0 16,0 1 0-16,1 1 0 0,0 1 0 0,0 1 0 0,-2 5 128 15,0 0-128-15,5 2 0 0,0 3 192 0,0 3-192 0,1 1 192 16,1 3 64-16,1 5 0 0,0 3 16 0,1 6 0 16,-1 2 96-16,2 4 16 15,-2 1 0-15,2 1 0 0,0-3-112 0,1 2-16 0,2-1 0 0,-1-3 0 16,0-3-96-16,1-3-32 0,0 0 0 0,0-1 0 16,-1-1-128-16,1-2 0 15,1-1 0-15,0-3 0 0,-1-1 0 0,-2-3 0 0,1-2 128 0,0-2-128 16,-1-2 0-16,-3-1 0 0,-1-2 0 0,-2-1 0 15,-5-1-272-15,0 0 16 0,0 0 0 0,-2-7 0 16,-4-1-1440-16,-4-1-288 0,-1-2-48 16</inkml:trace>
  <inkml:trace contextRef="#ctx0" brushRef="#br0" timeOffset="5174.984">508 1006 19343 0,'-7'6'848'0,"7"-6"192"16,-5 3-832-16,5-3-208 0,0 0 0 0,0 0 0 0,-3 5 4240 0,3-5 816 15,0 0 144-15,0 0 48 0,0 0-3136 0,7 0-640 16,-1 0-112-16,3-1-16 0,1-1-864 0,2 1-160 16,1 1-48-16,1-2 0 0,0-1-128 0,1 1-16 15,1-1-128-15,4-1 192 0,0-2-192 0,2 1-192 16,-2 0 48-16,2-1 0 16,-3 0-2672-16,1 1-512 0</inkml:trace>
  <inkml:trace contextRef="#ctx0" brushRef="#br0" timeOffset="5562.239">1252 840 28159 0,'0'0'1248'0,"0"0"256"0,0 0-1200 0,-4-3-304 0,-4 2 0 0,-1 1 0 15,-1 0 1680-15,0 1 288 0,0 0 48 0,-4 2 16 16,-2 1-496-16,-1 2-112 0,0 1-16 0,-1 1 0 15,-2 2-384-15,1-1-64 0,0 0-32 0,0 2 0 16,3 0-336-16,1 0-64 0,1 0-16 0,4-1 0 16,1-3-48-16,5 1-16 0,5-4 0 0,2 2 0 15,2-1-448-15,2-1 0 0,5 0 0 0,5 0 0 16,1-3 0-16,2 1 0 0,2 0 0 0,-1 0 0 16,0 1 0-16,-2 0 0 0,0 2 0 0,-2-1 0 0,-1 0 0 15,-1 2 0-15,-1 1 0 0,-1 0 0 0,-3 0 144 0,-2 2-144 16,-3 1 128-16,-2 2-128 0,-3 1 352 0,-2-2-16 15,-1 1 0-15,-1 1 0 0,-3 1 176 0,-1-3 48 16,-1 1 0-16,-1-1 0 0,1-2-272 0,-1-2-48 16,-3-2-16-16,1-1 0 0,4-4-224 0,-3-4 0 15,-2-1 0-15,0-2 0 16,2-4-256-16,-2-2-160 0,-1-1-32 0,3-1 0 16,3-3-1424-16,1 2-304 0,2 2-48 0,1 1-16 15,2 1-1088-15,1 1-208 0</inkml:trace>
  <inkml:trace contextRef="#ctx0" brushRef="#br0" timeOffset="6813.865">1563 505 23775 0,'0'0'1056'0,"0"0"224"0,0 0-1024 0,0 0-256 16,0 0 0-16,0 0 0 0,0 0 1520 0,0 0 256 15,0 0 48-15,0 0 16 0,0 0-736 0,-2 6-144 16,0 2-16-16,2 1-16 0,1 1-96 0,0 3 0 15,0 3-16-15,0 2 0 0,0 2-16 0,1 4 0 16,1 5 0-16,-1 3 0 0,-1 3-224 0,0 2-64 0,1 1 0 0,1-2 0 16,-1-1-320-16,0-3-192 0,2-3 192 15,0-1-192-15,-1-2 0 0,1-1 0 16,-1-1 0-16,1-4 0 0,-1-1 0 0,1-3 0 16,-1-3 0-16,0 0 0 15,0-3-1264-15,-1-2-304 0,-1-2-64 0</inkml:trace>
  <inkml:trace contextRef="#ctx0" brushRef="#br0" timeOffset="7167.119">1635 893 11055 0,'1'-10'976'0,"-1"10"-784"16,3-7-192-16,0-1 0 0,0-1 4480 0,-1 0 864 16,0-1 160-16,1 1 48 15,2-1-3136-15,0-1-624 0,-1 1-128 0,1-1-32 16,2-1-928-16,0 1-176 0,-2 1-32 0,0-1-16 15,0 0-336-15,1 2-144 0,0 1 128 0,0 0-128 0,-2 2 128 0,0 2-128 16,-4 4 0-16,0 0 128 0,0 0-128 0,0 0 128 16,0 0-128-16,0 0 128 0,-4 4-128 0,-1 2 192 15,0 2-192-15,-1 1 192 0,-2 2-192 0,2 2 128 16,-1 3-128-16,2 2 128 0,1 4 448 0,1 6 96 16,1-2 16-16,3-1 0 0,1-1 128 0,1-2 16 15,-1-2 16-15,3-2 0 0,3-3-240 0,-2-3-48 16,1 0-16-16,1-1 0 0,3-1-224 0,0 0-64 15,1-1 0-15,2-3 0 0,0-1-256 0,5 0 128 16,-1-3-128-16,-1-1 0 0,2-3 0 0,-3-1 0 16,-1-2 0-16,-2 0 0 15,-1-2-336-15,-2-1-80 0,-2-1-16 0,-1 1 0 16,-2-1-1040-16,-1 1-192 0,-1 0-64 0,-2-2-11088 16,-3 2-2224-16</inkml:trace>
  <inkml:trace contextRef="#ctx0" brushRef="#br0" timeOffset="7679.976">2846 569 27935 0,'0'0'1232'0,"0"0"256"0,0 0-1184 0,-3-4-304 15,-1 0 0-15,4 4 0 0,-4-3 2096 0,-2 2 352 16,0 1 80-16,-2 0 16 0,0-1-880 0,0 2-160 15,-1 2-32-15,-2 2-16 0,0-1-432 0,-2 3-96 16,0 4-16-16,-2 0 0 0,0 3-256 0,-1 2-48 16,-1 6-16-16,1 3 0 0,-1 6-176 0,2 3-32 15,2 2-16-15,1 1 0 0,5-2 32 0,4-5 16 16,3 0 0-16,5-3 0 0,4-4-160 0,3-3-48 16,5-2 0-16,2-3 0 0,1-3-208 0,4-3 0 0,-1-3 0 0,1-3 0 15,-2-1 0-15,1-2 0 16,-1-2 0-16,1-2 0 0,1-3 0 0,-2-1 0 0,0-4 0 0,-2 2 0 15,-3-5 0-15,-1-1 0 0,-2-1 0 0,-2-5-160 16,-3-4 160-16,-3-2-128 0,-1-5 128 0,-2-2-128 16,-3-1-96-16,-2 3-16 0,-2 0 0 0,-3 4 0 31,-2 1-1152-31,-2 2-224 0,-1 3-48 0,-2 5-16 16,-2 3-1584-16,0 5-320 0,-19-3-64 0,10 11-16 0</inkml:trace>
  <inkml:trace contextRef="#ctx0" brushRef="#br0" timeOffset="7837.427">2785 849 17503 0,'4'15'1552'0,"-2"-8"-1232"0,0 2-320 0,1-1 0 0,3 1 4640 0,2 0 864 15,1-1 192-15,-1 0 16 0,-1 2-3168 0,0-1-640 16,3 0-128-16,-1-1-32 0,0-1-784 0,2 0-176 16,1-3-16-16,-1 2-16 0,0 0-512 0,0 1-112 15,-1-2 0-15,0-3-128 16,1 1-688-16,0-5-240 0,-2-1-48 0,1-1-19152 0</inkml:trace>
  <inkml:trace contextRef="#ctx0" brushRef="#br0" timeOffset="8130.651">3192 800 39567 0,'-18'6'1744'0,"10"-3"368"0,0 1-1680 0,-1 0-432 15,0 1 0-15,-1 0 0 0,-1 1 1616 0,0-1 240 16,1 0 64-16,2 0 0 0,2 0-1152 0,3 1-240 0,1 0-32 0,3 0-16 16,-1-6-480-16,6 6 0 0,2-1 0 0,2 2 0 15,2 0-128-15,2 0 128 0,0 0 0 0,0 1 0 16,-1 0 0-16,-2 1-128 0,1-1 128 0,-1 2 0 16,-2 2 0-16,-2-1 0 15,-1 1 0-15,-2 0 0 0,-2-2 0 0,-1 2 128 0,-2-1-128 0,-1 1 144 16,-2 0 448-16,-2 1 96 0,0-1 16 0,-1-1 0 15,-1-2-416-15,0-2-80 0,0-2-16 0,-1-3 0 16,1 1-192-16,-1-3 0 0,-1-3 0 0,-3-6-160 16,0-2 160-16</inkml:trace>
  <inkml:trace contextRef="#ctx0" brushRef="#br0" timeOffset="8920.165">4177 810 15663 0,'0'0'688'0,"0"0"144"0,5-6-656 0,0 0-176 15,-1-2 0-15,-4 8 0 0,4-4 3040 0,-4 4 576 0,0 0 112 0,0 0 32 16,0 0-1856-16,0 0-368 15,0 0-80-15,-5-1-16 0,-2 2-400 0,0 4-80 16,-2 3 0-16,0 3-16 0,-3 2-224 0,0 2-32 16,-2 5-16-16,3 0 0 0,-1-1 96 0,2 2 0 0,0-1 16 0,4 1 0 15,1-1-96-15,2 1-32 0,1 1 0 0,3-4 0 16,3-2-320-16,2 0-64 0,0 0-16 0,4-4 0 16,2 0-256-16,3-4 0 0,0-2 0 0,2-3 0 15,-2-4 0-15,1-2 0 0,0-1 128 0,-2-3-128 16,1-4 160-16,-1 0-32 0,-1-3 0 0,-3 0 0 15,-2 0 0-15,-2-3-128 0,-2 0 192 0,-2-1-64 16,-2-2-128-16,-1-1 160 0,-2-1-160 0,-1 0 160 16,-1 1-160-16,0 2-192 0,-1 1 32 0,1 1 16 0,1 3-48 0,0 2-16 15,1 3 0-15,1 0 0 16,0 4-2144-16,2 5-416 16,0 0-96-16,0 0-9120 0,0 0-1840 0</inkml:trace>
  <inkml:trace contextRef="#ctx0" brushRef="#br0" timeOffset="9226.894">4412 859 15663 0,'10'4'688'0,"-10"-4"144"0,3 5-656 0,1 0-176 16,0 0 0-16,0 0 0 0,0 1 4000 0,-1 1 768 16,1 1 160-16,-1 1 16 0,0-2-2688 0,0 0-528 15,-1 2-128-15,0 1 0 0,0 1-752 0,-1-1-144 16,-2 2-16-16,1 0-16 0,0-3-128 0,0-1-32 16,0-1 0-16,0 0 0 0,0-1-160 0,0 0-32 15,0-6-16-15,0 0 0 0,0 0-160 0,0 0-16 16,0 0-128-16,0 0 192 0,0 0-32 0,0 0-16 0,0 0 0 0,3-5 0 15,-1-1 176-15,0-1 16 0,1 0 16 0,0-2 0 16,1-1 32-16,0-3 0 16,-1 2 0-16,1-2 0 0,1 0-80 0,0-1-16 15,0 1 0-15,1-3 0 0,0 1-48 0,0 3-16 0,0 0 0 0,0-2 0 16,0 2-96-16,2 1 0 0,-2 1-128 0,1 0 192 16,1-1-192-16,0 3 0 0,0 0 128 0,0 0-128 15,-2 1 0-15,0 1 0 0,0 2 0 0,0 1 0 16,1 2-256-16,0 0-32 0,-1 0-16 0,0 2 0 15,0 0-1728-15,0 1-336 0,1 1-80 16</inkml:trace>
  <inkml:trace contextRef="#ctx0" brushRef="#br0" timeOffset="9733.615">5607 729 13823 0,'0'0'608'0,"-7"0"128"0,0 0-592 0,-2 0-144 0,0 0 0 0,-2 1 0 16,-5 1 5088-16,-2 1 992 0,-1 1 192 0,-2 1 32 16,0-1-3552-16,-2 2-704 15,-1 1-128-15,-1 0-48 0,3 1-768 0,2 0-144 0,3-2-48 0,3 2 0 16,2-1-336-16,4-1-64 0,1-1 0 0,4 0-16 16,4 1-224-16,3 0-32 15,0-2-16-15,4 2 0 0,4 0-224 0,2 1 0 0,1 0 0 16,2 1 0-16,1-1 0 0,-1 2 0 0,0 0 0 0,0 3 0 15,-1-2 0-15,-2-1 0 0,-2 2 128 0,-2 1-128 16,-4 1 0-16,-2-3 176 0,-2 1-176 0,-2 1 160 0,-1-1 80 0,-4 0 16 16,-2 0 0-16,-2 1 0 0,-2 1 48 0,-2-1 16 15,-1 0 0-15,0 0 0 0,-3-2-160 0,1-1-32 16,1-2 0-16,0-2 0 0,1-2-128 0,3-2 0 16,0-3 0-16,3-1-176 15,2-3-976-15,2-1-192 0,1-2-32 0,4 0-16 16,2-2-1264-16,4 1-256 0,2 1-48 0</inkml:trace>
  <inkml:trace contextRef="#ctx0" brushRef="#br0" timeOffset="10033.05">5740 851 16575 0,'-13'7'1472'0,"6"-3"-1168"15,-3 2-304-15,0 2 0 0,-2-3 4480 0,-1 3 832 16,0 2 160-16,0 1 32 0,0 1-3056 0,2 1-608 0,-1 1-128 0,3 0-32 15,2-4-848-15,1 1-160 0,2 0-32 0,4 1-16 16,1-2-352-16,2 1-64 16,3-1-16-16,3-2 0 0,1-2-192 0,1-3 0 0,2-2 0 15,0-1 0-15,-1-2-240 0,3-2 48 0,11-14 16 47,2-4-272-47,-5 2-64 0,-3 0-16 0,-3 3 0 0,-2 0-448 0,-1 3-96 0,-3 1-16 16,-2 2 0-16,-1 2 1088 0,-3 3 0 0,-2 3 0 0,-3 3 144 15,0 0 688-15,-1 6 144 0,-2 4 32 0,0 3 0 16,0 1-256-16,1 3-48 0,1-1-16 0,1 1 0 16,2 2-512-16,2 2-176 0,0 2 0 0,1 1 144 15,2 1-1136 1,2-1-224-16,1 1-64 0,1-3 0 0,1-2-1472 0,1-2-320 0,0-1-48 0</inkml:trace>
  <inkml:trace contextRef="#ctx0" brushRef="#br0" timeOffset="10232.272">6053 1348 12895 0,'0'0'1152'0,"0"0"-928"16,0 0-224-16,0 0 0 0,1-5 4016 0,0-4 752 16,0 0 160-16,2-3 16 0,2-3-2336 0,1-4-480 15,0-1-80-15,1-4-32 0,0-2-416 0,0-2-96 16,1-2-16-16,2-1 0 0,0 3-928 0,2-3-192 16,0 2-48-16,2-1 0 0,0 0-160 0,0 1-32 15,2-1-128-15,2-1 192 0,0 2-192 0,1 0 0 16,0 3 0-16,0 2 0 15,-1 1-976-15,-1 6-240 0,-1 0-64 0,-2 6-17408 0</inkml:trace>
  <inkml:trace contextRef="#ctx0" brushRef="#br0" timeOffset="10372.996">6121 960 16575 0,'-9'1'1472'0,"-4"1"-1168"0,0-4-304 0,0-2 0 16,-2-2 6448-16,3-2 1232 0,-2 0 240 0,2-1 48 15,0 1-5840-15,0-2-1168 0,3-2-224 0,0 1-48 16,2-4-688-16,3 0 0 0,1 0-256 0,-1 1-20816 16</inkml:trace>
  <inkml:trace contextRef="#ctx0" brushRef="#br0" timeOffset="11353.072">7099 603 29311 0,'0'0'1296'0,"-1"-5"272"0,0-1-1248 0,0 1-320 0,1 5 0 0,-1-4 0 16,0-1 1488-16,1 5 240 0,0 0 64 0,0 0 0 15,0 0-272-15,0 0-48 0,0 0-16 0,0 9 0 16,-1 0-720-16,1 5-144 0,-1 1-16 0,0 7-16 16,-1 0-336-16,0 6-64 0,-1 1-16 0,0 2 0 15,0 1-144-15,0 0 0 0,0-4 144 0,1 0-144 16,0-2 128-16,1-3-128 0,1-2 128 0,0-3-128 16,0-2 0-16,0-2 144 0,0-3-144 0,1-3 0 15,1 0 272-15,-2-8-48 0,0 0-16 0,6 0 0 0,0 0 240 16,3-6 32-16,0-2 16 0,1-4 0 0,2-3-176 0,0-1-48 15,1-4 0-15,0-3 0 0,1 0-272 0,-1 2 0 16,-2 1 128-16,2 2-128 0,-1 2 0 0,-1 2 0 16,-2 3 0-16,0 3 0 0,0 6 0 0,-2 2 0 15,-1 1 0-15,0 7 0 0,-1 1 288 0,-1 3-48 16,0 2-16-16,-1 2 0 0,-2 2-96 0,0 0-128 16,0 1 176-16,0-1-176 0,0 0 0 0,1-2 0 15,1 0-192-15,1-1 48 16,-1 1-560-16,2-2-96 0,0-1-32 0,1-1 0 15,0-1-1328-15,2-4-272 0,-1-1-48 0,3-2-16 16,0-3-192-16,0-2-32 0</inkml:trace>
  <inkml:trace contextRef="#ctx0" brushRef="#br0" timeOffset="11667.261">7504 1008 27359 0,'0'0'1216'0,"3"2"240"0,-3-2-1168 0,6 1-288 0,0 0 0 0,0 0 0 15,0-1 1664-15,2-2 256 0,-1 0 64 0,-1-2 16 16,1-1-752-16,0-2-160 0,1-1-16 0,1-1-16 15,0 0-592-15,-1 0-112 0,0-1-32 0,0 0 0 16,0 0-320-16,-1 1 128 0,-1-1-128 0,-2 1 0 16,-1 1 176-16,-2 1-48 0,-2 0 0 0,-1 0 0 15,0 0 112-15,0 1 16 0,-2-1 0 0,-2 2 0 16,-2 2-16-16,-1 1 0 0,-2 2 0 0,2 2 0 16,0-1 272-16,-2 4 48 0,-1 2 16 0,0 2 0 0,-2 2-32 0,1 1 0 15,0 3 0-15,2 1 0 0,0 0-112 0,2-1-32 16,1 1 0-16,2 0 0 0,3 2-192 0,1-1-32 15,1 0-16-15,3-1 0 0,2-2-160 0,1 0 0 16,3 0 0-16,3-4 0 0,2 0 0 0,2-2 0 16,1-4 0-16,1-3 0 0,1-3-288 0,2-2-32 15,-1-5-16-15,3-3 0 16,0-3-1344-16,1-3-272 0,-2-1-48 0,-2-2-16720 16</inkml:trace>
  <inkml:trace contextRef="#ctx0" brushRef="#br0" timeOffset="11888.468">7872 528 33743 0,'0'0'1488'0,"0"0"320"0,0 0-1440 0,-4 5-368 15,1 2 0-15,0 1 0 0,0 0 1744 0,2 2 288 0,-1 0 48 0,0 3 16 16,-1 1-832-16,0 2-176 0,1 5-16 0,0 3-16 16,-1 4-416-16,1 1-96 15,-1 3-16-15,0 2 0 0,0 1-160 0,0-1-48 16,0 0 0-16,-1-2 0 0,0-1-192 0,2-3-128 0,-1 0 128 0,2-2-128 15,0-2 0-15,2-1-256 0,2-6 32 0,2-2 16 32,2-4-2416-32,2-5-464 0,-1-5-112 0,2-6-14752 0</inkml:trace>
  <inkml:trace contextRef="#ctx0" brushRef="#br0" timeOffset="12084.076">8111 545 17503 0,'0'0'768'0,"-3"5"176"0,-2 0-752 0,0 0-192 16,0 3 0-16,0 2 0 0,-1 4 5216 0,1 0 1008 16,-2 2 208-16,0 4 32 0,-1 0-3984 0,-1 5-816 15,0 2-144-15,2 3-48 0,0 0-1072 0,0 3-208 16,2 1-64-16,0-1 0 0,0-4-128 0,1-1 0 16,0 0 0-16,3-1 0 0,0-1 0 0,1 0 0 15,1-3-224-15,2-2 80 16,2-5-2352-16,2-5-448 0,2-1-112 0</inkml:trace>
  <inkml:trace contextRef="#ctx0" brushRef="#br0" timeOffset="12386.224">8316 853 23951 0,'-4'0'2128'0,"-2"1"-1696"0,-1 1-432 0,0 2 0 15,-3 1 3760-15,0 2 656 16,-1 1 144-16,1 0 32 0,-2 2-2544 0,0 1-496 0,0 1-96 0,1 2-32 15,2 0-784-15,1 2-176 0,1 0-16 0,1 3-16 16,3-2-288-16,2 2-144 0,2-1 160 0,4-1-160 16,2 1 128-16,3-2-128 0,2-1 0 0,2-2 0 15,4-3 0-15,1-4 0 0,2-3 0 0,1-3 0 16,3-3 0-16,-3-3 0 0,-1-3 0 0,-2-3 0 16,1-3 0-16,-3 0 0 0,-4-2 128 0,0 1-128 15,-2-1 0-15,-3 2 0 0,-3-1 0 0,-4 1 0 0,-1-3 256 0,-1 3 0 16,-3-1 0-16,-3 4 0 0,-2 2 0 0,-2 3 0 15,-1 2 0-15,-5 1 0 0,-1 3-256 0,-2 2 176 16,-3 1-176-16,1 1 160 16,0 1-1200-16,1-1-240 0,1-2-64 0,2 1-19424 15</inkml:trace>
  <inkml:trace contextRef="#ctx0" brushRef="#br0" timeOffset="13274.088">9310 903 30687 0,'0'0'1360'0,"0"0"288"0,0 0-1328 0,0 0-320 16,0 0 0-16,-3 3 0 0,-1 2 1472 0,1 2 208 15,0-1 48-15,0 5 16 0,1 0-560 0,1 3-112 16,-2 1-32-16,1 2 0 0,0-1-464 0,1-1-112 15,0 1-16-15,2-1 0 0,-1 0-304 0,1-1-144 16,0-2 128-16,1-3-128 0,0-1 0 0,0-3 0 16,-2-5 0-16,0 0 0 0,0 0-176 0,6-6-112 15,0-4-32-15,-1-1-12096 16,-1-3-2416-16</inkml:trace>
  <inkml:trace contextRef="#ctx0" brushRef="#br0" timeOffset="13407.218">9289 746 29663 0,'0'0'1312'0,"-2"4"272"0,2-4-1264 0,-3 6-320 0,-1 1 0 0,2 1 0 16,1-1 256-16,2 0 0 0,1-1 0 0,1 3 0 15,1 1-256-15,1 2 0 0,2 0-128 0,0 3-13408 16</inkml:trace>
  <inkml:trace contextRef="#ctx0" brushRef="#br0" timeOffset="13684.244">9432 1119 13823 0,'0'0'1216'0,"0"0"-960"0,0 0-256 0,0 0 0 0,0 0 4464 0,0 0 848 16,0-7 160-16,0-1 32 0,0-2-3056 0,1-2-608 16,1-1-128-16,1-1-32 0,2 1-864 0,1-1-176 15,0-1-48-15,2 0 0 0,1-4-368 0,3 1-80 16,-1-2-16-16,2 1 0 0,1 1-128 0,0 0 0 16,-2 3 0-16,1 2 0 0,-2 3-272 0,-2 3-48 15,-1 3 0-15,1 4 0 0,-2 3 128 0,-1 3 0 16,-1 4 16-16,0 2 0 0,-1 0 176 0,-1 3 0 15,-1 1 0-15,0 0 0 0,-1 2 272 0,-1 0 48 16,-1-1 0-16,1 0 0 0,0-2 32 0,0 1 16 16,1 0 0-16,-1-1 0 0,0-4-176 0,0 1-48 15,1 0 0-15,0-3 0 0,0-1-144 0,1-2 0 16,-2-6 0-16,5 3 128 16,1-3-896-16,2-3-176 0,1-3-32 0,1-2-17440 0</inkml:trace>
  <inkml:trace contextRef="#ctx0" brushRef="#br0" timeOffset="14058.201">10513 873 6447 0,'0'0'576'0,"0"-5"-576"16,0-1 0-16,-1 0 0 0,-1-1 4352 0,-1 1 752 16,-1-1 144-16,0 2 48 0,-2 0-3040 0,0 1-592 15,-3 3-128-15,-1 1-32 0,-2 2 160 0,0 3 48 16,-3 1 0-16,-2 4 0 0,0 1-240 0,-2 2-32 15,-1 1-16-15,0 2 0 0,1 2-416 0,1 1-96 16,2-1-16-16,2 1 0 0,3 0-368 0,3 0-80 16,3-1 0-16,3 2-16 0,4-1-272 0,4 1-160 15,3-2 192-15,3-1-192 0,2-4 0 0,5-2 0 16,1-4 0-16,4-2 0 16,1-3-944-16,1-3-144 0,0-4-16 0,1-2-16 15,-2-2-1856-15,-1-4-368 0</inkml:trace>
  <inkml:trace contextRef="#ctx0" brushRef="#br0" timeOffset="14475.876">10784 632 21183 0,'0'0'1888'0,"-4"5"-1504"0,-3-3-384 0,1 4 0 16,1 2 3136-16,0 2 544 0,0 3 112 0,0 2 32 0,0 1-1920 0,1 4-384 15,0 0-80-15,0 4-16 16,1 0-528-16,0 3-96 0,-1-1-32 0,2-1 0 15,-1 0-272-15,0-1-64 0,0-1-16 0,0-1 0 16,-1 1-224-16,0-3-32 0,2-1-16 0,0-1 0 16,1-1 288-16,1-3 48 0,1 0 16 0,1-5 0 0,1-1-496 0,1-1 0 15,2-2 0-15,1-3 0 0,-1-3 0 0,2-2 0 16,1-2 0-16,1-3 0 0,3 0 0 0,-2-3 0 16,1-2 0-16,1-2 0 0,0 0 0 0,0-1-128 15,-1 0 128-15,-1 2 0 0,0 0-176 0,0 0 176 16,0 0-160-16,0 0 160 0,-3-1-208 0,1 2 48 15,0 2 16-15,0 0 0 0,-2 4 144 0,-1 2-208 16,0 2 80-16,-6 3 128 0,7 1-160 0,-2 4 160 16,-4 2 0-16,0 3-144 0,0 3 144 0,-2 1 0 15,-1 4 0-15,-1-2 0 0,0-1 0 0,-1 2 0 16,-1 0 0-16,1 0 0 0,0 1 0 0,0-1 0 16,1 1 0-16,1-1 128 0,1-3-128 0,2 0 0 15,0-1 0-15,1-3 0 16,1 0-368-16,1-1-32 0,0-2-16 0,2-4 0 15,1-1-1440-15,1-5-272 0,2-2-64 0,-1-1-16 16,-1-1-112-16,2 0-32 0,0-4 0 0</inkml:trace>
  <inkml:trace contextRef="#ctx0" brushRef="#br0" timeOffset="14919.108">11243 909 14735 0,'-16'9'640'0,"8"-5"160"0,-2 2-640 0,-1 3-160 16,-2 2 0-16,0 0 0 0,-1-2 4240 0,0 2 816 15,-1 1 176-15,2 2 16 0,1-2-3088 0,2 4-624 16,0 1-128-16,3-3-32 0,2 1-784 0,5-1-144 15,2-3-48-15,4 0 0 0,3-2-400 0,3-2 0 16,2-3-144-16,-1-2 144 16,3-5-640-16,-1-1-32 0,3-2 0 0,-1-2 0 15,-2-2-800-15,1 0-144 0,0-2-48 0,-3-2 0 16,0-1 80-16,-1-1 16 0,-1-1 0 0,-3 0 0 16,0 0 912-16,-1 1 176 0,-2 0 32 0,-1 0 16 0,-1 1 976 0,-1 3 192 15,-1 2 32-15,-2 2 16 0,-1 3 1328 0,2 5 272 0,-5-2 48 0,-2 3 16 16,-1 2-496-16,0 2-96 15,2 1-32-15,-2 4 0 0,1-1-784 0,0 2-144 16,1 1-48-16,1 1 0 0,1 1-464 0,1-1-112 16,1 2-16-16,1-1 0 0,2 0-256 0,2 0 0 15,1-2 0-15,2 1 0 16,1 0-1136-16,1-1-224 0,0-3-48 0,0 0-11456 16,2-2-2272-16</inkml:trace>
  <inkml:trace contextRef="#ctx0" brushRef="#br0" timeOffset="15122.347">11666 658 27647 0,'-8'8'1216'0,"8"-8"256"0,-3 5-1168 0,-1 3-304 16,0 1 0-16,1 5 0 0,-2 0 4304 0,0 5 816 16,0 2 144-16,0 2 48 0,1 3-3488 0,0 2-688 15,1-1-144-15,1 0-32 0,-1 1-528 0,1-2-112 16,0-1-32-16,0-1 0 0,1-3-288 0,1 0 0 15,0-2 0-15,1-1 0 16,0 0-1008-16,0-4-208 0,0-1-32 0,0-5-16 16,1-2-1744-16,-2-6-368 0,0 0-64 0</inkml:trace>
  <inkml:trace contextRef="#ctx0" brushRef="#br0" timeOffset="15270.447">11432 942 29487 0,'0'0'2624'0,"8"-1"-2112"16,2 0-512-16,5-1 0 0,3 4 3840 0,6-2 640 15,3-2 144-15,0 1 32 0,2-1-2400 0,0 0-464 16,0 0-112-16,0 1-16 0,0 0-944 0,-1 1-192 16,-1 0-32-16,-2-1-16 0,-1-1-480 0,-3-1 128 15,-3 1-128-15,-4-1-15968 0,-4-4-3232 0</inkml:trace>
  <inkml:trace contextRef="#ctx0" brushRef="#br0" timeOffset="16337.431">2854 1706 29487 0,'0'0'1296'0,"0"0"288"0,-5-3-1264 0,5 3-320 0,0 0 0 0,0 0 0 16,-5 0 1328-16,5 0 208 0,0 0 32 0,-1 8 16 15,0-1-560-15,2 5-96 0,2 2-32 0,1 1 0 16,-1 0-384-16,1 5-96 16,1 1-16-16,1 7 0 0,1 1-48 0,0 3-16 15,-2 0 0-15,1 2 0 0,0-2-16 0,-1 0 0 0,-3-1 0 0,1-3 0 16,0-3 144-16,0-1 32 0,-1-3 0 0,0-3 0 15,-1-3-48-15,0-5 0 0,0 1 0 0,0-2 0 16,-1-2-96-16,0-7-32 0,0 0 0 0,0 0 0 16,0 0-80-16,0 0-32 0,-1-5 0 0,0-3 0 15,0-2-64-15,2-1-16 0,0-2 0 0,2 0 0 16,1-5-128-16,2-2 0 0,3-2 0 0,1 0 128 16,1-2-128-16,1 2 0 0,1 0 0 0,2 3 0 15,-2-2 0-15,1 5 0 0,-1 2 0 0,1 5 0 0,-2 1 0 0,2 5 0 16,-3 3 0-16,-2 2 0 0,1 2 0 0,-2 3 0 15,-2 4 0-15,1 4 0 0,-1-2 0 0,-1 6 0 16,-1 0 144-16,0 2-144 0,-4 1 128 0,-1-1-128 16,-1 1 160-16,-1-1-160 0,-1 0 304 0,-1-1-48 15,-2 1 0-15,-1-2 0 0,-1 1-16 0,0-2-16 16,1 0 0-16,-2-1 0 0,0-2-224 0,1-1 144 16,-1-2-144-16,3-5 128 0,0 0-128 0,1-3 0 15,0-3 0-15,2-5 0 16,1-5-1232-16,2-2-288 0,1-3-48 0,2-3-12448 0,1-1-2480 15</inkml:trace>
  <inkml:trace contextRef="#ctx0" brushRef="#br0" timeOffset="16870.555">3281 2138 26207 0,'11'5'1152'0,"-5"-2"256"0,3 2-1136 0,0-1-272 0,0 0 0 0,2-1 0 16,1-1 1168-16,0 0 176 0,0 0 48 0,0-2 0 15,0-2-512-15,0-1-112 0,0-1 0 0,-1-1-16 16,-2-2-368-16,1 1-64 0,-3-3 0 0,0 0-16 0,-1-3-128 0,-1-1-32 16,-2-1 0-16,-2 1 0 15,-1 1 112-15,-3 2 32 0,-1-1 0 0,-1 1 0 16,-2 1 256-16,0 1 48 0,-2 1 16 0,1 2 0 16,0 0-16-16,0 5 0 0,0 0 0 0,-1 2 0 15,1 2-96-15,0 2-32 0,0 2 0 0,0 1 0 0,3 2-96 16,1 4-32-16,1 2 0 0,2 1 0 0,3 3-112 0,2 0-32 15,1 1 0-15,2-2 0 0,0 0-192 0,2-1 0 16,2 2 128-16,1-1-128 0,3 0 0 0,3-1 0 16,0-3 0-16,1-1 0 0,-4-4 0 0,2-3 0 15,1-1 0-15,-2-2 0 0,-1-4 0 0,0-2 0 16,-4-4 0-16,1-3 0 0,-2-2 0 0,0-4 144 16,-1-3-144-16,-2-1 128 0,-3 1 64 0,-1-2 16 15,0-1 0-15,-2-1 0 0,-2-1 128 0,-1-3 32 16,-1-2 0-16,-1 1 0 0,0-2-160 0,-1 0-16 15,0 0-16-15,0 1 0 0,1 0-176 0,-1 2 128 16,-1 2-128-16,1 1 128 0,0 3-128 0,2 1 0 16,-1 3 0-16,2 2 0 0,-1 2 0 0,2 2 0 0,2 2 0 0,2 0 0 15,1 2 0-15,3-1 0 0,1 1 0 0,2 2 0 16,3 0 0-16,1 2 0 0,4-2 0 0,1 4 0 16,1 1-128-16,1 1 128 15,1 1 0-15,-1 2 0 0,1 0 0 0,-3 3-144 16,-2-3 144-16,-2 5 0 15,-1-1-496-15,-4 3 16 0,-2 1 0 0,-3 2 0 16,-5 1-1840-16,-3 0-368 0,-3 2-80 0,-2 0-9072 0,-1 1-1824 0</inkml:trace>
  <inkml:trace contextRef="#ctx0" brushRef="#br0" timeOffset="17434.071">3537 2182 21183 0,'-6'1'1888'16,"-1"0"-1504"-16,2 0-384 0,5-1 0 0,0 0 2512 0,0 0 432 15,0 0 96-15,5-3 16 16,1-1-2096-16,4 0-432 0,2-2-80 0,4 0 0 0,3-1-256 15,1 1-64-15,3-2 0 0,2-2 0 0,2 2-128 0,4-1 0 16,-1 2-192-16,0-1 192 16,1 0-1136-16,0 1-96 0,-3 0-32 0,-1 2 0 15,-4 0-464-15,-1 2-80 0,-5-1-32 0,-1 0 0 16,-2 0 816-16,-2 1 144 0,-2-2 48 0,-2 1 0 0,-3 0 1296 0,-5 4 272 16,0 0 48-16,0 0 16 0,0 0 1360 0,0 0 272 15,-5-2 48-15,-2 2 16 0,-2 2-176 0,0 2-16 16,1 2-16-16,-2 2 0 0,-1-1-1248 0,0 1-240 15,1 4-48-15,0 0-16 0,-1 4-480 0,1-2-80 16,0 0-32-16,4 1 0 0,1-2-16 0,3 1-128 16,2 1 192-16,2-1-64 0,1 2-128 0,2 0 0 15,1-1 0-15,3-3 0 0,1-2 0 0,2-2 0 16,0-3 0-16,2-2 0 0,0-3 0 0,0-3 0 0,1-1 0 0,-1-4 0 16,-1-2-128-16,-3-2 128 0,1 0 0 0,-1 1 0 15,-3-2 0-15,-2 1-144 0,-1 1 144 0,0-2 0 16,-2-1 0-16,-1 0 0 15,0 2 0-15,-1-1 0 0,-1 1-128 0,-1 3 128 0,0 0-192 0,0 2 192 16,0 1-160-16,2 6 160 0,0 0-128 0,0 0 128 31,0 0-1184-31,0 0-160 0,-1 6-16 0,0 2-16 16,3 1 48-16,0 0 16 0,1 2 0 0,0 0 0 0,1-1 352 0,0-2 80 0,0 1 16 0,0 0 0 0,-1 1 544 0,1 0 128 16,1-3 0-16,1 0 16 0,-2-2 176 0,2-2 144 15,-6-3-16-15,8 0-128 0,0-1 880 0,-1-1 64 16,1-1 16-16,-1-1 0 0,3-5 304 15,-2 1 64-15,-1-1 16 0,0 0 0 0,1 2-256 16,-2-3-32-16,1 1-16 0,1-2 0 0,2-2-576 0,-1-1-112 16,0 1-32-16,1-1 0 0,2 1-320 0,-1 1 0 15,0 0 0-15,2 2 0 16,-2 1-960-16,1 3-192 0,0 1-64 0,-1 1 0 16,0 1-1264-16,-2 1-256 0,-2 0-48 0,1 2-11392 15</inkml:trace>
  <inkml:trace contextRef="#ctx0" brushRef="#br0" timeOffset="17721.476">4425 2135 5519 0,'0'0'496'0,"1"8"-496"16,1 0 0-16,2-2 0 0,1 0 4448 0,0-1 800 16,1 0 144-16,1-3 48 0,1-1-3520 0,-2-1-704 15,3-2-144-15,1-1-32 0,1 0-400 0,0-4-96 0,-2 0-16 0,-1-1 0 16,1-4-208-16,-1 1-32 16,-1-1-16-16,-2 1 0 0,0-2-128 0,-3 0-16 0,0 3-128 0,-2-3 192 15,-2 2-64-15,-1-1 0 16,-1 1-128-16,-1 0 192 0,-4 1 80 0,0 3 16 0,-2-1 0 0,0 5 0 15,-1 2 592-15,0 3 112 0,0 5 32 0,0 2 0 16,-3 2 112-16,1 3 16 0,2 2 16 0,0 3 0 16,2 0-336-16,2 2-64 0,1-1 0 0,2 1-16 15,3-2-32-15,3 1 0 0,0 1 0 0,3-5 0 16,4 0-384-16,4-1-80 0,0-2 0 0,1-1-16 16,2-3-240-16,3-2 128 0,1-2-128 0,2-2 0 0,0-3 0 0,0 0 0 15,0-3 0-15,1 0 0 16,-1-3-384-16,-1-1-112 0,-3 0-16 0,0-1-16 15,-1-2-2720-15,-2 1-528 0</inkml:trace>
  <inkml:trace contextRef="#ctx0" brushRef="#br0" timeOffset="17942.415">4826 2333 12895 0,'0'0'576'0,"1"-4"112"0,2-3-560 0,0 0-128 0,1-4 0 0,0-1 0 16,-1-4 7200-16,2-3 1408 16,0 0 288-16,1-3 48 0,0 2-5920 0,1-6-1168 15,0-2-256-15,1-3-32 0,2-5-992 0,0 0-192 16,0-2-32-16,3 2-16 0,1 2-336 0,-1 3 0 0,0 4 0 0,1 2 0 31,-2 4-704-31,0 2-192 0,0 4-64 0,-1-1-13856 16,-3 1-2784-16</inkml:trace>
  <inkml:trace contextRef="#ctx0" brushRef="#br0" timeOffset="18721.196">5561 1774 34783 0,'0'0'1536'0,"0"0"320"15,0 0-1472-15,-4 3-384 0,-1 0 0 0,0 2 0 16,1 3 1088-16,0 1 160 0,-1 1 32 0,0 3 0 0,-1 2-160 0,-1 2-32 15,0 3 0-15,2 2 0 0,2 3-464 0,2 0-112 16,1-1 0-16,2-1-16 0,0 1-224 0,2-2-32 16,2 0-16-16,1-3 0 0,0-2-224 0,1-3 0 15,1-3 128-15,-1-1-128 0,-1-1 0 0,-1-1 0 16,-3-3 0-16,3-1 0 0,0-3 0 0,-6-1 0 16,6-2 0-16,-6 2 0 0,0 0 0 0,0 0 0 15,-2-5 0-15,-2-2 0 0,-1 0 0 0,-2-1 0 16,-3 1 0-16,-4 2 0 0,-4 3 0 0,-1 1 0 15,-3 2 0-15,-1 3 0 0,-1-1 0 0,2 3 0 16,0 3 0-16,2 1 0 0,1-2 400 0,4 4-16 16,2 0 0-16,2 1 0 0,0-1 0 0,5 2 0 15,2 0 0-15,3 2 0 0,3 2-160 0,3-2-32 16,2-1-16-16,5 0 0 0,3-3-176 0,3-3 0 16,4-1 0-16,2-3 0 0,3-2 0 0,3-4 0 15,0-3 0-15,3-2 0 0,0-5 0 0,-1-2-224 16,-2-2 80-16,-1 0 16 15,0 2-1936-15,-1-1-384 0,-4 0-80 0,-3 1-16688 0</inkml:trace>
  <inkml:trace contextRef="#ctx0" brushRef="#br0" timeOffset="19310.922">5847 2086 25791 0,'0'0'2304'0,"-4"5"-1856"0,0 1-448 0,0 1 0 15,0 0 3056-15,-1 1 512 0,-1 2 96 0,0 2 32 16,-1-2-1776-16,1 0-336 0,1 2-80 0,1-2-16 15,1 1-608-15,2-2-128 0,0 0-32 0,2 0 0 16,0-1-480-16,3 1-112 0,1-4 0 0,1 1-128 0,1 0 0 0,1-4 0 16,1-1 0-16,0-2 0 0,1-1 0 0,2-2 0 15,-1-2 176-15,1-1-48 0,2-3-128 0,2-3-192 16,-3-1 64-16,0-1 0 16,-1-3-256-16,0 1-64 0,-4-1 0 0,0 3 0 0,-1 1 48 0,-1 3 0 15,-2 4 0-15,-1 0 0 0,-3 7 400 0,0 0 0 16,0 0 0-16,0 0-128 0,-2 8 128 0,0 2 192 15,0 2-32-15,0-1-16 0,0 2 48 0,1 0 16 16,0-2 0-16,2 1 0 0,2 0-208 0,2-1 144 16,0-2-144-16,1 0 128 0,0-2-128 0,2-1 0 15,1-1 0-15,1-2 0 0,0-3 0 0,2-2 0 16,2-1-128-16,0-3 128 0,-2-3-384 0,3-1 0 0,0-1 0 0,-1-3 0 31,1-1-2160-31,-2 0-432 0,-1-2-96 0,-1 1 0 16,-1-1 0-16,-2 2 0 0,-2 1 0 0,-1 4 0 15,-2 2 2000-15,-2 0 416 0,0 2 80 0,-1 6 0 0,-2-4 1984 0,2 4 384 16,0 0 64-16,0 0 32 0,-5 1 528 0,1 1 96 0,0 1 32 0,0 2 0 16,1 2-1136-16,1-1-240 0,1 3-32 0,1-2-16 15,1 3-592-15,1 0-112 0,0 1-32 0,0 0 0 16,0-1-128-16,0-2-16 0,0 2-16 0,1-2 0 0,0-1-16 16,1 0 0-16,-1-1 0 0,1-1 0 15,-4-5-80-15,0 0-128 0,5 4 176 0,-5-4-176 16,6 0 160-16,1 0-160 0,-7 0 128 0,6-2-128 0,-2-1 128 0,-1-1-128 15,0-1 128-15,0 0-128 0,0 0 128 0,1-2-128 16,0-1 0-16,1-1 128 0,0-2-128 0,-1 1 0 16,0-4 0-16,1 2 0 0,1 1 0 0,-1 1 0 15,3 0 0-15,-2 0 0 0,0 0 0 0,0 1 0 16,1 1-160-16,0-1 160 16,-1 2-1600-16,2-1-240 0,2 1-32 0,-1 2-9840 15,-2 0-1984-15</inkml:trace>
  <inkml:trace contextRef="#ctx0" brushRef="#br0" timeOffset="19466.272">6525 2110 18431 0,'1'5'1632'0,"1"3"-1312"15,1 0-320-15,-1 0 0 0,-2-1 4096 0,1 0 736 16,0-2 160-16,0 0 16 0,-1-5-2944 0,1 6-592 16,-1-6-112-16,0 0-16 0,0 0-928 0,0 0-176 15,4-6-48-15,1-2 0 0,0-1-384 0,1-3-96 16,-1-3-16-16,0-2-11952 15,0-4-2400-15</inkml:trace>
  <inkml:trace contextRef="#ctx0" brushRef="#br0" timeOffset="19823.037">6591 1822 13823 0,'0'8'1216'0,"-1"1"-960"0,-1 2-256 0,2 3 0 15,0 2 1680-15,1 0 304 0,1 1 48 0,1 2 16 16,0 0-1472-16,1 2-272 0,1-3-64 0,1 1-16 15,0-2-224-15,0 0 128 0,-1-1-128 0,2-2 0 0,1-1 0 0,1-2 0 16,0-2 0-16,-1-4 0 0,1-1-256 0,-1-1 16 16,-1-2 0-16,0-1 0 0,1-3 240 0,-1-2 0 15,1 0 0-15,-3-2 160 0,-1-1 768 0,-1-2 160 16,1-3 16-16,-1 2 16 0,0-4 384 0,1 0 80 16,1 1 16-16,-2-2 0 0,0 0-688 0,1 2-128 15,0 0-16-15,1 1-16 0,2 2-400 0,0 0-80 16,0 2-16-16,-1 2 0 0,0 3-256 0,0 1 160 15,0 1-160-15,1 1 128 0,-2 1 112 0,0 2 16 16,-1 2 0-16,0 2 0 0,-2 2 16 0,0 2 16 16,-1 1 0-16,0 1 0 0,0 2 128 0,-1 1 32 15,0-2 0-15,0 1 0 0,0 0-192 0,0 0-16 16,0 0-16-16,1 0 0 0,0-2-224 0,1 1 128 16,-1-1-128-16,1-3 0 0,1-1 0 0,-3-8-320 15,0 0 64-15,7 2 0 16,0-1-2240-16,0-2-432 0,-1-2-80 0</inkml:trace>
  <inkml:trace contextRef="#ctx0" brushRef="#br0" timeOffset="20256.289">6982 1955 11967 0,'-4'9'1072'0,"3"-3"-864"0,-2 2-208 0,0-1 0 16,1 2 3632-16,0-1 672 0,0 1 144 0,-1 2 32 16,-1 0-2496-16,2 1-512 0,1 0-80 0,1-1-32 15,0-1-784-15,1 0-144 0,1 0-48 0,2 1 0 16,1-2-384-16,0 1 0 0,0-1 0 0,2-2 0 31,1-2-656-31,1-1-112 0,1-2-32 0,0 0 0 0,0-2-2128 0,0-1-416 0,0 0-96 0,0-3-16 16,-3-1 1600-16,1-2 304 0,-2 0 64 0,-1-1 16 0,0-1 1472 0,-1 0 496 15,-2-2 0-15,0 0 0 16,-2-1 1936-16,-1 1 400 0,-1 0 80 0,0 0 16 16,-1 1-384-16,0 3-80 0,-2-1-16 0,1 1 0 0,0 1-640 0,1 4-128 15,3 2-16-15,0 0-16 0,0 0-688 0,0 0-128 16,-3 5-16-16,1 2-16 0,2 4-480 0,3 3-80 15,0 5-32-15,1 2 0 0,0 3-208 0,1 2 0 16,0 2 128-16,0 1-128 0,1 2 0 0,0 4 0 16,2 3 0-16,-2 0 0 0,-2 1 0 0,-1-1 128 15,-1-1-128-15,-1-4 0 0,0-1 144 0,-2-5-16 16,-2 0 0-16,-2 1 0 0,-2-1 544 0,-1-2 96 16,-1-1 32-16,-2-2 0 0,-1-1 16 0,-1-5 0 15,-1-3 0-15,-1-2 0 0,0-1-240 0,1-5-64 16,0-4 0-16,-2-2 0 0,-1-4-288 0,0-5-64 15,2-5-16-15,0-1 0 0,2-2-144 0,3 0-256 16,2-6 64-16,2 1 16 16,2-4-1280-16,3-1-256 0,2-1-48 0,4-1-16 15,3 2-1872-15,0-1-368 0</inkml:trace>
  <inkml:trace contextRef="#ctx0" brushRef="#br0" timeOffset="20506.563">7317 2263 18431 0,'0'0'1632'0,"0"0"-1312"0,2-6-320 0,-1-1 0 0,0-1 4128 0,1-1 752 16,1-2 160-16,2-1 16 0,3-1-2480 0,1-3-496 16,0-1-96-16,1-1-32 0,0-5-672 0,2-1-144 15,1-4-32-15,2-1 0 0,-1-2-560 0,1-1-112 16,0-2-32-16,-1 3 0 0,3 2-272 0,-2-2-128 15,1 3 128-15,-2 0-128 0,-3 0 0 0,-1 2 0 16,-3 2-224-16,-1 5 80 16,0 2-2624-16,-3 4-528 0</inkml:trace>
  <inkml:trace contextRef="#ctx0" brushRef="#br0" timeOffset="21552.113">8074 1989 17503 0,'0'0'768'0,"-1"-6"176"0,-2 2-752 0,-1-1-192 0,-2 0 0 0,-1 0 0 16,0-1 3216-16,-1 1 624 0,-1 1 112 0,-2 1 16 15,2 1-2112-15,-2 0-448 0,-1 4-64 0,-3 0-32 16,-1 3-288-16,0 3-64 0,-2 3-16 0,0 1 0 0,2 2-240 0,-1 2-64 15,1 1 0-15,0 3 0 16,0-2-176-16,5 2-32 0,1 0-16 0,1-2 0 16,1 0-208-16,3-3-32 0,3 0-16 0,3-2 0 0,2-2-160 0,4-3 0 15,3-2 0-15,3-1 0 0,1-2 0 0,2-3 0 16,1-2-128-16,1-4 128 0,3-3 0 0,-2-2 0 16,1-4 0-16,-1-2 0 0,-1-1-192 0,-1-2 192 15,-3 0-160-15,1-2 160 0,-2 0-224 0,-2-1 48 16,-1 1 16-16,-2 2 0 0,-1 3 16 0,-2 2 0 15,-1 2 0-15,-2 3 0 0,-1 3 144 0,-1 2 0 16,0 5 0-16,0 0 0 0,-2 3 0 0,-1 4 176 16,0 0-48-16,0 4 0 0,0 3 16 0,1-2 0 15,0 3 0-15,2 0 0 0,1 2-144 0,1 2 160 16,1 1-160-16,0-1 160 0,1-1-160 0,0-1 0 16,1-1 144-16,1 0-144 0,1-2 144 0,0 0-144 15,0-2 192-15,1-3-192 0,-2-1 144 0,2-1-144 16,0-1 0-16,1-1 144 0,-1-2-144 0,0-1 160 15,1 0-160-15,-1-4 160 0,0-1-32 0,-1-3-128 16,0-1 192-16,-2-1-64 0,0 0 224 0,-1-2 32 0,0-3 16 0,-1 0 0 16,-1 1-144-16,-1-3-16 0,-2 0-16 0,-1-2 0 15,0-3-32-15,0 0 0 0,-1-3 0 16,0-1 0-16,0-3-64 0,0 1-128 0,1-1 176 0,-1 2-176 16,-1 1 144-16,1 1-144 0,0 2 0 0,1 0 144 15,0 1-144-15,1 1 0 0,0 1 0 0,1 4 0 16,1 1 0-16,1 2 0 0,1 0 0 0,1 2 0 15,2-1 0-15,1 1 0 0,2 1 0 0,1 3 0 16,2 2 0-16,0 1 0 0,1 2 0 0,2 2 0 0,0 3 0 16,0 0 0-16,0 3 0 0,0 2 0 0,-1 2 0 0,0 0 0 15,0 2 0-15,-2 0 0 0,0-1-256 0,-2 2-96 16,-2 0-16-16,-2 0 0 16,-1 2-2480-16,-3 1-496 0,-2-1-112 0</inkml:trace>
  <inkml:trace contextRef="#ctx0" brushRef="#br0" timeOffset="21726.287">8139 2064 26719 0,'-4'0'2368'16,"-1"1"-1888"-16,0 0-480 0,5-1 0 0,-5 1 3008 0,0-1 496 15,5 0 96-15,0 0 32 0,0 0-1840 0,0 0-384 16,0 0-64-16,0 0 0 0,7 0-976 0,3-1-192 16,4-1-48-16,4-1 0 0,2-1-128 0,5 1 0 15,0-2 0-15,3 0 0 0,3-2 0 0,-2 1 0 16,0-2 0-16,0 1 0 15,-1-3-1040-15,0 0-192 0,1 0-48 0,-2 1-11264 16,-1-1-2272-16</inkml:trace>
  <inkml:trace contextRef="#ctx0" brushRef="#br0" timeOffset="21921.714">8702 1812 32879 0,'0'0'1456'0,"0"0"304"0,0 0-1408 0,0 0-352 0,-3 6 0 0,1 3 0 15,-1 3 1616-15,1 1 256 0,-1 3 48 0,0 2 16 16,0 0-784-16,-1 3-176 0,0 1-16 0,0 3-16 16,1-3-496-16,0 2-80 0,-1-2-32 0,1 2 0 15,-1-4-336-15,1 1 128 0,0-3-128 0,0 0 0 0,-1-2 0 0,0 0-128 16,0-3 0-16,1-2 0 16,0-3-2336-16,0-2-464 0,0-1-80 0</inkml:trace>
  <inkml:trace contextRef="#ctx0" brushRef="#br0" timeOffset="22347.008">8561 2043 23039 0,'0'0'2048'0,"0"0"-1648"15,6 2-400-15,0 2 0 0,0-2 2816 0,1 1 464 16,2 0 112-16,2 0 0 0,0-1-1888 0,3 0-384 16,0 0-80-16,0-1-16 0,4-1-704 0,-1 1-128 15,2-1-48-15,-1-1 0 0,-1 0-144 0,0-1 0 16,0-3 0-16,0 0 0 0,-1 0 0 0,0-3 0 0,-2 0 0 0,0-1 0 15,-2 1-256-15,-1-2-64 16,-1-1-32-16,-1 1 0 0,-1 2 160 0,-3 0 48 16,-3 1 0-16,-1-1 0 0,0 1 144 0,-2 2 144 0,1 5-16 0,0 0-128 15,0 0 720-15,-5 5 48 16,-2 3 0-16,-1 2 0 0,-1 2 0 0,2 2 0 0,0 3 0 0,2 1 0 16,1 1-416-16,0 1-80 0,1-1-16 0,1-1 0 15,2-2-16-15,0-2-16 0,1 0 0 0,2-3 0 16,1 0-80-16,1-3-16 0,1-2 0 0,1-2 0 15,0-3-128-15,2-2 0 0,0-2 144 0,0-2-144 16,2-2 288-16,-1-2-16 0,0-1 0 0,0-4 0 16,-1-3-80-16,1 0-32 0,2-3 0 0,2 0 0 0,0-3-160 0,1 1 160 15,0-2-160-15,1 3 160 16,0 1 0-16,-1 2 0 0,2 2 0 0,-1 0 0 0,-1 2 144 0,2 0 16 16,-1 1 16-16,-1 2 0 0,1 3-80 0,1 0-32 15,-3 2 0-15,1 1 0 0,-2-3-224 0,-2 2 0 16,-1 1 0-16,-1 2 0 15,-1 3-1536-15,-8 0-384 0,0 0-96 0</inkml:trace>
  <inkml:trace contextRef="#ctx0" brushRef="#br0" timeOffset="23809.486">9784 1915 8287 0,'0'0'368'0,"5"-2"80"0,1 1-448 0,-1-2 0 16,1 1 0-16,0-1 0 0,1-1 3440 0,-2 0 592 16,0 0 128-16,0 1 32 0,0-1-2128 0,0-1-416 15,-1-2-96-15,0 1-16 0,0 0-384 0,0 2-64 16,-1-1-32-16,-1-1 0 0,0 0-304 0,-2 1-64 16,-1 0-16-16,1 5 0 0,-5-2 32 0,-2 1 0 15,-2 1 0-15,0 2 0 0,-3 3-80 0,-1 2-16 0,-3 2 0 0,3 3 0 16,-1 1-192-16,0 3-32 0,0 1-16 0,1 3 0 15,3 0-48-15,1 2 0 0,2 0 0 0,2-1 0 16,1-2-192-16,3 0-128 0,3-3 128 0,2-1-128 16,2-2 0-16,2-3 0 0,2-2 0 0,3-3 0 15,2 0-128-15,2-3 0 0,3-3 0 0,1-4 0 16,1-3-1392-16,1-3-272 0,0-3-48 16,-1-3-14960-16</inkml:trace>
  <inkml:trace contextRef="#ctx0" brushRef="#br0" timeOffset="23990.821">10125 1589 30287 0,'0'0'1344'0,"-5"4"272"0,0 0-1296 0,0 2-320 15,-1 2 0-15,1 2 0 0,0 2 1344 0,-2 4 208 16,-1 2 48-16,0 1 0 0,1 3-464 0,0 0-96 16,-1 1-16-16,1 0 0 0,0 1-512 0,0 1-128 15,0 2 0-15,1 1-16 0,1-1-240 0,1 1-128 16,0-4 128-16,1 1-128 0,1 0 0 0,2-3 0 15,0-1 0-15,1-5 0 16,1-3-1536-16,2-2-208 0,1-3-48 0,1-2-9312 16,2-5-1856-16</inkml:trace>
  <inkml:trace contextRef="#ctx0" brushRef="#br0" timeOffset="24309.164">10298 1808 29775 0,'-13'3'1312'0,"7"1"288"0,-5-1-1280 0,-1 2-320 0,-2 2 0 0,0 2 0 16,-2 2 1120-16,0 2 160 0,2 1 48 0,0 0 0 16,0 0-496-16,3 1-112 0,1 0-16 0,3-2 0 15,1-1-448-15,3 0-112 0,2-3-16 0,2 2 0 16,2-3-128-16,2-1 0 0,2-2 0 0,3-2-176 0,2-3-16 0,2-2-16 16,1-2 0-16,0-3 0 15,2-3-624-15,0-1-128 0,-2 0-32 0,0-1 0 16,-3-1-176-16,-2 3-48 0,-1-3 0 0,-2 3 0 0,-3 2 864 0,-1 1 160 15,-2 1 48-15,-1 6 0 0,0 0 528 0,0 0 96 16,-8 4 32-16,-2 3 0 0,-1 3 608 0,-1 0 128 16,-1 3 32-16,1 1 0 0,2 1-544 0,1 0-96 15,3-2-32-15,3 1 0 0,2-1-368 0,3-1-80 16,2-2-16-16,4-1 0 0,1-3-144 0,3-1-144 16,1-4 144-16,3-3-208 15,2-3-1600-15,3-3-320 0</inkml:trace>
  <inkml:trace contextRef="#ctx0" brushRef="#br0" timeOffset="24608.84">10572 1771 33567 0,'-14'6'1488'0,"7"-5"304"0,-1 0-1424 0,-2 1-368 16,-1 0 0-16,0 1 0 0,-2 2 1520 0,-1 0 224 16,1 0 48-16,-1 0 16 0,2 2-832 0,0 0-160 15,1 0-48-15,3 1 0 0,1 1-528 0,2-1-112 0,3 2-128 0,2 0 176 16,3-1-176-16,4 0 0 0,1-1 0 0,4 1-176 15,4 1-16-15,0-1 0 0,1 0 0 0,1 0 0 32,-1-1-384-32,1 0-64 0,0 0-32 0,-1 0 0 15,-3-1 80-15,-3 1 16 0,-2 0 0 0,-2-2 0 0,-4 1 576 0,-2 0 0 0,-2-2 0 0,-4 2 0 16,-2 0 560-16,-2 0 80 0,-1 0 0 0,-2 0 16 16,-1-2-112-16,1 0-32 0,0 0 0 0,-1-1 0 15,-1-1-80-15,2-1-32 0,-1 1 0 0,2-3 0 0,1 0-272 0,3 0-128 16,3-3 0-16,4 3 128 0,0-5-272 0,4-1-64 15,1-1-16-15,5-3 0 16,3 0-2688-16,2-1-544 0</inkml:trace>
  <inkml:trace contextRef="#ctx0" brushRef="#br0" timeOffset="24925.412">10955 1750 15663 0,'-16'6'688'0,"5"-6"144"0,-5 0-656 0,-1 1-176 15,-6 1 0-15,1 2 0 0,-4 3 6688 0,1 1 1312 16,-1 0 256-16,2 1 48 0,0-1-6000 0,3 1-1216 16,1 4-224-16,5-1-48 0,3-1-576 0,5 2-112 15,5 2-128-15,6 0 176 0,6 3-176 0,4-1 0 16,6-2 0-16,3 0 0 0,1-2 0 0,3-2-144 16,1 1 144-16,-2 1 0 0,0 1 0 0,-3-1-128 15,-1 1 128-15,-5 0 0 0,-2-2 0 0,-3 2 0 16,-4-3 0-16,-3 3 0 0,-3-2 0 0,-4-1 0 15,-3 1 0-15,-3-3 0 0,-1 2 608 0,-3-1 32 0,-5-2 0 0,-1 0 0 16,0-1-64-16,-1-1 0 0,-2 0 0 0,1-2 0 16,-1-3-320-16,0-1-80 0,2-2-16 0,1 0 0 15,3 0-160-15,2-1 0 0,3-2 0 0,4-1-176 16,3-3-1232 0,4-2-240-16,3-1-48 0,4 0-16 0,3 1-2112 0,2-2-416 0</inkml:trace>
  <inkml:trace contextRef="#ctx0" brushRef="#br0" timeOffset="25121.913">11234 2151 19343 0,'0'0'848'0,"-4"4"192"0,-1-1-832 0,1 1-208 15,0 0 0-15,4-4 0 0,-5 2 5888 0,1 0 1120 16,-1-1 224-16,5-1 64 0,-3 2-5248 0,3-2-1056 15,0 0-208-15,0 0-32 0,0 0-752 0,0 0 0 16,0 0-160-16,3-4 32 16,1-3-2752-16,0 0-528 0</inkml:trace>
  <inkml:trace contextRef="#ctx0" brushRef="#br0" timeOffset="25465.904">11248 1994 10127 0,'0'0'896'0,"-1"6"-704"0,1 1-192 0,-1-1 0 0,1-6 5120 0,0 0 976 16,1 6 208-16,-1-6 32 0,0 0-3488 0,0 0-704 15,0 0-144-15,0 0-16 0,4-5-384 0,1-3-64 16,-1-3 0-16,0-2-16 0,0-1-384 0,0-3-80 16,-1 1-16-16,-2-4 0 0,0 0-304 0,0 1-64 15,-1 0-16-15,-1 0 0 0,-2 1-352 0,0-1-80 16,-1-2-16-16,-1 0 0 0,-1-3-208 0,1 2 0 16,1-1 128-16,-1 3-128 0,1 1 0 0,1 1 0 15,-1 4 0-15,1 0 0 0,0 3-208 0,-1 5-48 16,4 6 0-16,0 0 0 15,0 0-2432-15,-2 8-512 0,1 3-80 0</inkml:trace>
  <inkml:trace contextRef="#ctx0" brushRef="#br0" timeOffset="113202.858">2861 9283 9215 0,'0'0'816'0,"0"0"-656"16,0 0-160-16,0 0 0 0,0 0 2512 0,0 0 480 15,0 0 80-15,0 0 32 0,0 0-1296 0,0 5-256 16,0-5-48-16,1 6-16 0,-1-6-336 0,0 0-64 16,-3 5 0-16,3-5-16 0,0 0-176 0,0 0-48 15,0 0 0-15,0 0 0 0,0 0-432 0,0 0-96 16,0 0 0-16,0 0-16 0,0 0-304 0,0 0 128 16,0 0-128-16,-2-6 0 0,1-2 208 0,1-2-64 15,1-3-16-15,-1 0 0 0,-1-1 48 0,1-2 0 16,2-1 0-16,-1 0 0 0,-2-3 96 0,1 1 32 0,2-3 0 15,-1 2 0-15,-2-3-304 0,1 3-272 0,0 0 48 0,0 2 16 16,-1 2 208-16,0 1 208 0,-1 1-32 0,1 3-16 16,1 1-160-16,-1-1 0 0,0 2 0 15,-1 3 0-15,2 0 0 0,0 6 0 0,0 0 128 16,0 0-128-16,0 0 0 0,0 0 192 0,0 0-192 0,0 0 192 16,-2 7-192-16,2 2 0 0,3 3 0 0,-1 2-176 15,0 0 176-15,2 4 0 0,3 0 0 0,1 1 0 16,0 1 0-16,1-2 0 0,2 1 0 0,1-2-128 15,0 0 128-15,1-1 0 0,1-3 0 0,1 0 0 0,-2-2 0 0,0-3 0 16,-1 0 0-16,-1-4-128 16,2-2 128-16,0-1 0 0,-1-2 0 0,-2-1 0 0,0-2 0 0,-1-2 0 15,-2-2 0-15,-1-1 0 0,-1-1 0 0,1-2 0 16,-3-2 0-16,-1-2 128 0,0-1-128 0,1-1 0 16,-3-2 128-16,-1 3-128 0,-2-1 0 0,0 0 144 15,0 0-144-15,0 1 0 0,0-1 128 0,0 0-128 16,-1 2 0-16,1 2 0 0,2 4 0 0,1 0 0 15,1 4 0-15,0 1 0 0,-1 5 0 0,0 0 0 16,0 0 0-16,4 7 0 0,1 3 0 0,1 4 0 16,0 2 0-16,2 2 0 0,0 4 0 0,0 1 0 0,0 3 0 0,0-3 0 15,1 2 0-15,1-1 0 16,0 0 0-16,-1-1 0 0,1-2 192 0,-1 0-64 0,0-5 0 0,-1-3-128 16,-1-1 144-16,1-3-144 15,1-4 0-15,-1-2 144 16,-1-1-1472-16,0-4-288 0</inkml:trace>
  <inkml:trace contextRef="#ctx0" brushRef="#br0" timeOffset="113424.141">3385 9146 20383 0,'2'8'896'0,"0"-3"192"0,1 0-864 15,0 0-224-15,-3-5 0 0,5 4 0 0,1 1 1344 0,0-3 208 16,1 1 48-16,0-2 16 0,0-1-208 0,0-1-64 16,-1 0 0-16,1 0 0 0,-1-1-400 0,1 1-96 15,-2-2-16-15,-5 3 0 0,5-2-528 0,-5 2-112 16,6 0-32-16,-6 0 0 0,0 0-368 0,0 0-80 16,0 0-16-16</inkml:trace>
  <inkml:trace contextRef="#ctx0" brushRef="#br0" timeOffset="113616.768">3349 9031 12719 0,'0'0'560'0,"0"0"128"0,0 0-560 0,0 0-128 16,-3 3 0-16,3-3 0 0,0 0 1872 0,0 0 352 15,0 0 64-15,0 0 16 0,0 0-1600 0,0 0-304 0,0 0-64 16,3-6-16-16,0 0 48 0,0-1 0 16,0 0 0-16</inkml:trace>
  <inkml:trace contextRef="#ctx0" brushRef="#br0" timeOffset="113936.57">3497 9010 21183 0,'0'0'1888'0,"0"7"-1504"0,-1 0-384 0,-1 2 0 16,-2 0 2512-16,1 0 432 0,0 0 96 0,1-1 16 16,1 0-1696-16,0 0-336 0,1 0-64 0,2-1 0 0,0-1-480 0,1-1-96 15,1 0 0-15,1-1-16 0,0 0-176 0,2-1-16 16,-1-1-16-16,1-1 0 0,2-1-160 0,-1 0 0 16,-2 0 144-16,1-1-144 0,0 0 0 0,-1 0 0 15,-6 1 0-15,8 0 0 0,0 0 0 0,0 1 0 16,-2 1 0-16,0 1 128 0,-2 2-128 0,0 1 0 15,-1 0 0-15,-1 1 0 0,-2 2 176 0,-1 2-48 16,-1 1 0-16,-2 0 0 0,-2 1 16 0,0 2 0 16,1-2 0-16,0-2 0 0,-3 2-16 0,0-2 0 15,0-1 0-15,1-2 0 0,1-1 16 0,1-1 0 16,1-2 0-16,4-4 0 0,-5 2-144 0,5-2 0 16,0 0 0-16,-2-3-176 15,3-5-1840-15,0 0-368 0</inkml:trace>
  <inkml:trace contextRef="#ctx0" brushRef="#br0" timeOffset="114320.111">3842 9022 20271 0,'0'0'1792'0,"-4"1"-1424"0,4-1-368 0,-5 0 0 16,-1 0 2112-16,-1 0 336 0,0-1 80 0,1 1 16 15,0-2-1440-15,0 2-272 0,-1 2-64 0,1-2-16 16,0-2-368-16,0 2-64 0,1 0 0 0,5 0-16 0,-4 0 96 0,4 0 32 16,0 0 0-16,0 0 0 0,0 0 0 0,-3 3 0 15,3-3 0-15,-1 6 0 0,1-6-48 0,2 7-16 16,1 0 0-16,0 1 0 0,1 1-112 0,1-1-32 16,1 2 0-16,0 0 0 0,0-1-32 0,1 0-16 15,1-1 0-15,-2 1 0 0,1-1 16 16,-1 0 0-16,0 0 0 0,-1-1 0 0,-1 0 128 0,-1 0 16 15,-1 0 16-15,0 1 0 0,-3 1 160 0,0-1 16 16,-2-3 16-16,0 1 0 0,0 1-240 0,-2-1-48 16,-3-2-16-16,0 1 0 0,0-3-240 0,-1 2 144 15,-2-2-144-15,0-1 128 0,-1-1-128 0,1 0 0 16,-1-1 0-16,1 0 0 16,1 0-448-16,1 0-112 0,1-3-16 0,2 0-16 15,1-2-1712-15,1 0-320 0,1-1-80 0</inkml:trace>
  <inkml:trace contextRef="#ctx0" brushRef="#br0" timeOffset="114528.543">3979 9164 29823 0,'0'0'1328'0,"-2"5"272"0,0 0-1280 0,0 0-320 0,0 0 0 0,1 0 0 16,1-5 1136-16,-1 7 160 0,1-3 48 0,0-4 0 16,0 5-928-16,0-5-176 0,2 6-48 0,-2-6 0 15,2 5-448-15,-2-5-80 0,0 0-32 0,0 0-14992 16</inkml:trace>
  <inkml:trace contextRef="#ctx0" brushRef="#br0" timeOffset="114646.612">3868 9018 7359 0,'0'0'656'0</inkml:trace>
  <inkml:trace contextRef="#ctx0" brushRef="#br0" timeOffset="114927.346">4043 9170 26495 0,'0'15'1168'0,"0"-8"240"0,0 1-1120 0,0-1-288 16,0-1 0-16,0-6 0 0,0 0 2064 0,0 0 368 0,0 0 64 0,0 0 0 15,-1-5-1136-15,1-2-224 0,0-2-48 0,0-3-16 16,0-2-640-16,0 1-128 0,1-3-32 0,1 0 0 16,-1-1-272-16,1 0 128 0,1 0-128 15,0 3 0-15,0 1 0 0,0 3-192 0,0 1 0 0,1 3 0 16,0 1 32-16,-4 5 16 0,0 0 0 0,0 0 0 15,7 4 144-15,-1 1 0 0,-1 1 0 0,-1 4 0 16,1 3 0-16,0 1 128 0,-1 0 0 0,-1 1 0 16,0 1 112-16,0 0 16 0,0 1 16 0,0-1 0 0,-2 0-80 0,1-2 0 15,1-3-16-15,0 0 0 0,0-2-176 0,0-1 160 16,1-3-160-16,-4-5 160 16,0 0-1008-16,7 0-208 0,-1-5-32 0</inkml:trace>
  <inkml:trace contextRef="#ctx0" brushRef="#br0" timeOffset="115105.722">4259 9138 29487 0,'-9'9'1296'0,"7"-5"288"0,2-4-1264 0,-1 4-320 16,1-4 0-16,0 0 0 0,0 0 1200 0,0 0 176 0,0 0 32 0,0 0 16 15,2-5-976-15,2-2-208 16,1 0-48-16,0-2 0 0,0 0-192 0,-1 1-192 15,0-2 48-15,0 1-10224 16,1 0-2048-16</inkml:trace>
  <inkml:trace contextRef="#ctx0" brushRef="#br0" timeOffset="115437.87">4322 9059 14111 0,'0'0'624'0,"0"0"128"0,3-5-608 0,-2 0-144 0,0-1 0 0,1 1 0 15,1 0 1472-15,0 0 272 0,-1-1 48 0,0 1 16 16,-1 0 32-16,-1 5 0 0,0 0 0 0,0 0 0 15,0 0-336-15,0 0-64 0,0 0-16 0,0 0 0 16,0 0-144-16,0 0-16 0,-3 5-16 0,2 2 0 16,0 3-608-16,1 2-128 0,0 2-32 0,0 2 0 15,0 3-160-15,1 0-48 0,0 3 0 0,2-2 0 16,2 2 176-16,3-2 48 0,0 0 0 0,1 0 0 0,0-3-48 0,0 1 0 16,1-3 0-16,1 0 0 0,0-1-240 0,-2-1-48 15,2-1-16-15,-1 1 0 0,0 0-144 0,-2 0 0 16,0 1 144-16,-3 3-144 0,-1-2 160 0,0 2-32 15,-1 1-128-15,-2-1 192 0,-2 1 336 0,-2-2 64 16,-2 0 16-16,-1-1 0 0,-1-1-16 0,-1-3 0 16,-2 1 0-16,-1-4 0 0,-1-2-320 0,0-1-64 15,-3-2-16-15,-1-3 0 0,0-3-192 0,-1-2 0 16,-1-2 0-16,-1-4 0 16,-1-1-848-16,1-3-272 0,0-3-48 0,2-2-12672 15,0-2-2544-15</inkml:trace>
  <inkml:trace contextRef="#ctx0" brushRef="#br0" timeOffset="115706.272">3876 9066 43999 0,'-11'1'1952'0,"11"-1"400"15,-6-1-1888-15,0-2-464 0,1-1 0 0,0-1 0 16,1-5 752-16,1-1 48 0,1 0 16 0</inkml:trace>
  <inkml:trace contextRef="#ctx0" brushRef="#br0" timeOffset="116677.54">3912 8880 22111 0,'0'0'1968'0,"0"0"-1584"16,-3-4-384-16,-2 0 0 0,-1 0 1344 0,0 0 192 16,-2-1 48-16,1 1 0 0,0 1-672 0,1-2-128 0,0 2-16 0,0 0-16 15,0 1 256-15,1 0 48 0,0 1 16 0,5 1 0 16,-4-2-64-16,4 2-16 16,0 0 0-16,0 0-11776 15,0 0-2352-15</inkml:trace>
  <inkml:trace contextRef="#ctx0" brushRef="#br0" timeOffset="117387.864">5136 8941 11967 0,'0'0'528'0,"0"0"112"0,-4 2-512 0,0-1-128 16,0-1 0-16,4 0 0 0,0 0 4416 0,-4-1 832 15,4 1 192-15,0 0 16 0,0 0-3024 0,0 0-624 16,-5 0-112-16,5 0-32 0,0 0-976 0,2 6-208 16,3 2-32-16,1 2-16 0,0 1-288 0,3 5-144 15,1 1 160-15,0 3-160 0,0 3 0 0,2 0 128 16,0 4-128-16,0-3 0 0,-1 1 0 0,1-2 0 15,-1-1 0-15,-1 0 0 0,-1-2-144 0,-1-3-32 16,-1-1 0-16,-1-4 0 16,-3-4-800-16,0-1-176 0,-3-7-16 0</inkml:trace>
  <inkml:trace contextRef="#ctx0" brushRef="#br0" timeOffset="117727.576">5042 8989 27071 0,'-9'2'1200'0,"9"-2"240"0,-6-1-1152 0,1 0-288 15,0 1 0-15,5 0 0 0,0 0 672 0,0 0 80 0,-1-6 16 0,4 1 0 16,2 2-512-16,3 0-112 0,1-2-16 0,4 2 0 16,3 1 0-16,3-2 0 0,1 1 0 0,2 0 0 0,3 1 208 0,0 0 48 15,1-1 0-15,-1 1 0 0,2 0 112 0,-2 1 16 16,0 1 16-16,0 1 0 0,-2 1 176 0,-1 1 48 15,-3 2 0-15,-2 1 0 0,-4 1 160 0,-3 1 48 16,-2 1 0-16,-2 2 0 0,-3 1 0 0,-3 2 16 16,-3 1 0-16,-2 2 0 0,-2 0-304 0,-1 2-64 15,-3-3-16-15,-1 0 0 0,-1 2-336 0,-1-3-80 16,-2-2-16-16,0 1 0 0,0-3-160 0,0 0 128 16,2-3-128-16,1 0 128 0,1-1-128 0,2-1 0 15,1-1 0-15,1-1 0 16,2-1-496-16,6-3 32 0,0 0 0 0,0 0 0 15,0 0-2352-15,0 0-480 0</inkml:trace>
  <inkml:trace contextRef="#ctx0" brushRef="#br0" timeOffset="118110.531">5733 9036 10127 0,'0'0'896'0,"0"0"-704"15,-3 5-192-15,1 0 0 0,2-5 4224 0,-2 8 832 0,-2-3 144 0,1 1 48 16,-2-2-2624-16,0 1-528 0,-2 0-112 0,1 0 0 16,-1-1-1120-16,2 0-224 0,-1 0-32 0,0 0-16 15,-1 1-448-15,1 0-144 0,2 1 0 0,-1 1 0 16,1 0 0-16,0 1-192 0,1 0 0 0,1 0 0 16,0 1-64-16,1-3-16 0,1-6 0 0,0 0 0 15,1 6-32-15,-1-6 0 0,0 0 0 0,0 0 0 16,0 0 144-16,6-4 32 0,1-2 0 0,-1-2 0 15,-2 0-16-15,1 0 0 0,0-2 0 0,1 2 0 0,1 0-112 0,0 2-32 16,0 1 0-16,-1 2 0 16,0 3-176-16,0 3-48 0,-6-3 0 0,6 5 0 15,-1 4 512-15,0 0 0 0,-1 1 176 0,0 1-48 0,-1-2 592 0,1 0 128 16,-2-1 32-16,1 0 0 0,0-2-112 0,0-1 0 16,-3-5-16-16,5 4 0 0,-5-4-512 0,6 1-112 15,0-2 0-15,0 0-128 0,0-3 0 0,-1 0 0 16,1-2 0-16,2-1 0 15,0 0-2096-15,-1-2-320 0</inkml:trace>
  <inkml:trace contextRef="#ctx0" brushRef="#br0" timeOffset="118352.297">5915 8849 13823 0,'0'0'608'0,"0"0"128"0,0 0-592 0,0 0-144 16,0 0 0-16,0 0 0 0,0 0 3312 0,0 0 624 0,6 3 128 0,-2 2 32 15,0 1-1888-15,1 2-368 0,0 2-80 0,2 1-16 16,1 2-656-16,1 2-144 16,-2-1-32-16,1 2 0 0,0 1-528 0,0-2-96 0,0 2-32 0,-1 1 0 15,-1-2-256-15,1 1 128 0,0-1-128 0,-2-1 0 16,-2-2 0-16,0 0-144 0,0-2-16 0,-1-1 0 31,0 0-2432-31,-2-1-480 0</inkml:trace>
  <inkml:trace contextRef="#ctx0" brushRef="#br0" timeOffset="118823.452">5955 9063 32703 0,'0'0'1456'0,"0"0"288"0,0 0-1392 0,8 3-352 15,-2-2 0-15,1 1 0 0,-7-2 1728 0,8 1 288 16,-1 0 48-16,3 0 16 0,1 0-1456 0,1-1-304 15,0 0-48-15,1 0-16 0,-2-1-256 0,1 0 0 16,2-1-208-16,0-1 80 16,1 2-608-16,1-3-112 0,-1-1-32 0,1-1 0 15,0 0-224-15,-2-1-48 0,-1 1-16 0,-2-2 0 0,-1 2 656 0,-3-1 144 16,-1 1 32-16,-1 1 0 0,-2 0 336 0,-3 5 0 16,0-7 192-16,-2 2-64 0,-2 1 512 0,-2-1 112 15,-1 0 16-15,-3 0 0 0,-1 1-400 0,0 2-80 16,0-2-16-16,0 3 0 0,-1 0-272 0,1 1 0 15,3 2-176-15,2 2 176 16,-1 1-768-16,2 1-32 0,2 2-16 0,1 2 0 16,2 3-464-16,1 1-80 0,2 1-32 0,2 1 0 0,1 1 912 0,0-2 176 15,1-3 48-15,2 0 0 0,1-2 864 0,1-1 176 0,-1-2 48 0,2-2 0 16,1-2 224-16,-1-3 48 0,-2-2 16 0,1-2 0 16,-1-1-224-16,-1-2-64 0,-2 0 0 0,-1-5 0 15,0-1-368-15,-1 1-80 0,0 0 0 0,-2 1-16 16,-2-1-368-16,0 1 0 0,-1 2 0 0,0 0 128 15,1 1-128-15,0 2-208 0,-1 6 48 0,0 0 16 16,0 0 144-16,0 0-208 0,0 0 80 0,1 6 128 16,-1 1 0-16,1 3 0 0,0-1 0 0,2 1 0 15,1 3 624-15,1-2 32 0,-1 0 16 0,3 1 0 0,0-1 16 16,1 0 0-16,0-1 0 0,2 0 0 16,1-1-368-16,0-2-64 0,0-2 0 0,0-2-16 0,0-2-112 15,1-2-128-15,0-2 176 0,-1-2-13120 16,-1-4-2624-16</inkml:trace>
</inkml:ink>
</file>

<file path=ppt/ink/ink10.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1:55:03.767"/>
    </inkml:context>
    <inkml:brush xml:id="br0">
      <inkml:brushProperty name="width" value="0.05292" units="cm"/>
      <inkml:brushProperty name="height" value="0.05292" units="cm"/>
      <inkml:brushProperty name="color" value="#0070C0"/>
    </inkml:brush>
  </inkml:definitions>
  <inkml:trace contextRef="#ctx0" brushRef="#br0">20707 13228 14735 0,'-1'9'1312'0,"1"-9"-1056"16,0 0-256-16,0 0 0 0,0 0 3792 0,0 0 704 15,0 0 144-15,4 3 32 0,-1 0-1088 0,0 0-224 0,-3-3-32 0,5 2-16 16,2-5-1312-16,1 3-256 16,0 3-48-16,1-1-16 0,-1-4-848 0,2 2-160 15,-2 4-32-15,0-4-16 0,-1-4-624 0,-1 3 0 16,-1 2 0-16,0-1-22912 0</inkml:trace>
  <inkml:trace contextRef="#ctx0" brushRef="#br0" timeOffset="2900.447">22109 14094 36287 0,'0'0'1600'0,"0"0"336"0,0 0-1552 0,0 0-384 0,0 0 0 0,0 0 0 0,0 0 1920 0,0 0 320 16,-1-4 48-16,0 1 16 0,1-3-672 0,0 6-128 15,0 0-32-15,0 0 0 0,0 0-336 0,0 0-80 16,-4 0-16-16,0-1 0 0,0 1-480 0,0 0-112 15,-1 1 0-15,-1 1-16 16,1-2-2144-16,-1 0-416 0</inkml:trace>
  <inkml:trace contextRef="#ctx0" brushRef="#br0">10609 9312 24479 0,'0'0'1088'0,"0"0"208"0,0 0-1040 0,0 0-256 0,0 0 0 0,0 0 0 16,0 0 976-16,0 0 144 0,0 0 32 0,0 0 0 16,0 0-320-16,0 0-64 0,0 0-16 0,0 0 0 15,0 0-272-15,3-5-48 0,-3 5-16 0,3-5 0 16,0 0 224-16,0 1 64 0,0 0 0 0,-3 4 0 15,3-4 192-15,-1-1 64 0,0 0 0 0,-2 0 0 16,1 0 224-16,0 0 48 0,-1 0 16 0,1-1 0 16,-1 0-624-16,0 1-128 0,0 0-32 0,0-2 0 15,-1 1-16-15,1-1 0 0,0-1 0 0,1 1 0 0,0-1-128 0,0 1-48 16,1 0 0-16,0-1 0 0,1 0-80 0,-1 1 0 16,0 0-16-16,1-1 0 0,0 0-176 0,0 1 192 15,0 0-192-15,1 1 192 0,-1 0-16 0,0-2 0 16,0 2 0-16,0-1 0 0,-1 0 32 0,1 0 16 15,0 0 0-15,0-1 0 0,0-1-48 0,1 1-16 16,1-1 0-16,0 1 0 0,1-1-160 0,-1 0 0 16,0 1 0-16,0-1 128 0,0 2-128 0,0-1 0 15,0 1 144-15,0 1-144 0,0-1 0 0,1 2 128 16,-2 0-128-16,0 1 0 0,-2 0 128 0,1-1-128 16,0 0 160-16,1 1-160 0,-1-1 128 0,0 1-128 0,0 0 0 0,0-1 144 15,0 0-144-15,0 0 0 16,0 1 144-16,-1-1-144 0,0-1 0 0,0 1 128 15,1-3-128-15,0 1 0 0,0-1 128 0,0 1-128 16,0-1 160-16,1 1-160 0,0-3 144 0,0 2-144 16,-1 1 128-16,1 0-128 0,2-2 128 0,-1 0-128 0,-2 1 0 0,0 1 128 15,1 1-128-15,0 0 160 0,-1 1-160 16,0 1 160-16,0-1-160 0,1 0 0 0,-1 0 144 0,1 1-144 16,-1-1 0-16,2 2 144 0,-2-1-144 0,0 0 0 15,-1-1 128-15,1 0-128 16,-1 0 0-16,2-1 0 0,0 1 0 0,0-3 0 0,1 2 0 0,0-1 0 15,0 0 0-15,0 0 0 0,-1 0 0 0,-2 1 0 16,3 1 0-16,-1 0 0 0,-1 0 0 0,1 0 0 16,1 0 0-16,-1 1 0 0,-1 0 0 0,1 1 0 15,0 0 128-15,0-1-128 0,-2 0 0 0,1 3 0 0,1-3 0 0,0 1 0 16,0-1 0-16,1 0 0 0,0 0 0 0,0 0 0 16,1-1 0-16,0 1 0 0,-1 0 0 0,1-1 0 15,0 1 0-15,2-1 0 0,-2 0 0 0,1 0 0 16,0-2 0-16,-1 2 0 0,1 0 0 0,-1 0 0 15,0 0 0-15,-1 1 0 0,1 0 0 0,-1 0 0 16,-1 1 0-16,-1 1 0 0,1-1 0 0,0 1 0 16,1 1 0-16,0-2 0 0,-1 1 0 0,1-1 0 15,0 1 0-15,1 0 0 0,-1 0 0 0,3 1 0 16,-2-3 0-16,1 1 0 0,0 1 0 0,0-1 0 16,-1-1 0-16,-1 0 0 0,1 2 0 0,1-3 0 15,0 0 0-15,-1 1 0 0,0 0 128 0,0 0-128 0,-1 0 0 0,1 1 0 16,-1 1 0-16,0 1 0 15,0-1 0-15,1 1 0 0,-1 0 0 0,0 1 0 16,-5 0 0-16,5 0 0 0,-5 0 0 0,7 0 0 16,-1 0 0-16,0 1 0 0,-6-1 0 0,7 0 0 0,-1 0 0 15,0 0 0-15,1-1 0 0,0 1 0 0,-7 0 0 0,0 0 0 16,8-1 0-16,-1 1 0 0,-1 0 0 0,-6 0 0 16,7 1 0-16,-1 1 0 0,-6-2 0 0,6 3 0 15,-1 0 0-15,0 2 0 0,-1 0 0 0,0 0 0 16,-2 1 128-16,2 1-128 0,0-2 0 0,0 1 0 15,0-1 0-15,0 1 0 0,2 0 0 0,0 0 0 16,0-1 0-16,0 0 0 0,1-1 0 0,-1 0 0 16,-1-1 0-16,0 0 0 0,0 0 0 0,0 1 0 15,0 0 0-15,-1 1 0 0,-1 0 0 0,0 0 0 0,-1 0 0 0,1 1 0 16,-1 0 0-16,-1 0 0 0,-1 3 128 0,0 0-128 16,-1 0 0-16,0 0 0 0,0-1 128 15,0 0-128-15,-1 2 0 0,1 0 0 0,-1-1 128 0,1 0-128 16,-1 1 0-16,1 0 0 0,1-1 0 0,-1 0 0 15,-1-1 0-15,0 1 0 16,1 1 0-16,-1 0 0 0,-1 0 0 0,0 1 0 0,0 0 0 0,0 2 0 16,0 0 0-16,-2 1 0 0,0 1 0 0,-1-1 0 15,0 1 0-15,0 0 0 0,1-1 128 0,0 0-128 16,-1 0 0-16,1-2 0 0,2-1 0 0,-1 0 0 16,-1-1 0-16,2 0 0 0,2-1 0 0,0 1 0 15,-1-1 0-15,0 1 0 0,-3-3 0 0,2 3 0 16,1-2 0-16,-1 1 0 0,-1 0 0 0,1 0 0 15,-1 2 0-15,0 0 0 0,-1-1 0 0,0 0 0 16,0 0 0-16,0 0 0 0,0 0 0 0,0 1 0 16,0 0 0-16,0-1 0 0,0 1 0 0,0 0 0 0,1-1 0 0,-1 3 0 15,0-2 0-15,0 1 0 0,-1-2 0 0,1 1 0 16,0 0 0-16,0-1 0 0,-1-3 0 16,0 3 0-16,0-3 0 0,1 2 0 0,-1-2 0 0,2 1 0 15,0-2 0-15,-1 1 0 0,-1 0 0 0,1-1 0 16,-1 0 0-16,1-1 0 0,1 0 0 0,-2-1 0 15,0 1 128-15,-1 0-128 0,1 1 0 0,-1 0 0 16,-1 0 0-16,0 0 0 0,1 0 0 0,-1-2 0 0,0 1 0 0,0 1 0 16,0-1 0-16,0 1 0 0,-1 0 0 15,0 0 0-15,0 0 0 0,0-1 0 0,0 1 0 0,1 1 0 16,-2-2 0-16,1 1 0 0,1 0 0 0,0 0 0 16,0-1 0-16,-1-1 0 0,-1 1 0 0,1 0 0 15,0 0 0-15,-1 1 0 0,0 1 0 0,1 0 0 16,1-1 0-16,1 1 0 0,-1 0 0 0,0 0 0 15,-1 0 0-15,0 0 0 0,-1 1 0 0,1 0 0 16,-1-3 0-16,1 1 0 0,-1 1 0 0,2-2 0 16,-1 0 0-16,0-2 0 0,0 0 0 0,0-1 0 15,1 0 0-15,-1 0 0 0,-1-1 0 0,0 0 0 16,0 2 0-16,1-1 0 0,-1-1 128 0,0 1-128 16,-1 1 0-16,1-1 0 0,-1 0 0 0,-1 1 0 15,1-2 0-15,2 0 0 0,0-2 128 0,1 0-128 16,1-4 0-16,-1 0 0 0,2-4 0 0,2-1 0 15,-1-3 128-15,1-2-128 0,1-2 0 0,1-1 0 16,0-3 0-16,-1 0 0 0,1-1 0 0,0 3 0 0,1 0 0 0,1 3 0 16,0 1 0-16,-1 2 0 0,1 3 0 0,1 0 0 31,1 2-1152-31,1-1-304 0,2 1-48 0,3 0-13696 0,1-3-2736 0</inkml:trace>
  <inkml:trace contextRef="#ctx0" brushRef="#br0">11822 8665 18367 0,'0'0'816'0,"0"0"160"0,0 0-784 0,-2 5-192 0,2-5 0 0,0 0 0 16,-2 3 960-16,2-3 128 0,0 0 48 0,-4 3 0 15,-1-1 240-15,5-2 48 0,0 0 16 0,-5 3 0 16,-1-2-32-16,1 0-16 0,0 0 0 0,0 0 0 16,0 0-128-16,1-1-32 0,4 0 0 0,-5-1 0 0,0-1-144 0,0 0-16 15,0-1-16-15,0 0 0 0,1-1-208 0,1 0-32 16,-1-2-16-16,2 0 0 0,0 0-304 0,0 0-64 15,1 0-16-15,-1 0 0 0,0 1-112 0,0-2-32 16,1 0 0-16,0 0 0 0,0 0-96 0,0 0-32 16,0-1 0-16,1 2 0 0,-1-3-144 0,0 1 128 15,1-1-128-15,0 0 128 0,-1 1 48 0,1-1 0 16,0-1 0-16,0 0 0 0,-1 0 0 0,1 0 0 16,0-2 0-16,1 1 0 0,-1 0 0 0,0 2 0 15,0-1 0-15,0 1 0 0,1 0-48 0,-1 2 0 16,0 0 0-16,0 0 0 0,1 0 0 0,0 1-128 15,0 1 192-15,1 0-64 0,0-2-128 0,1 2 0 16,1-2 0-16,-1 0 0 0,1 1 0 0,0-1 0 16,0-1 0-16,1 2 0 0,0-2 0 0,1 1 0 15,-1 0 0-15,0 0 0 0,-2-2 0 0,3 3 0 0,0-1 0 16,0 2 0-16,-1-3 0 0,-1 1 0 0,0 1 0 0,1 1 0 16,-1 0 0-16,0 1 0 0,0-1 0 0,1 1 0 15,0 0 0-15,0 0 0 0,-1-1 0 0,1 2 0 16,0-2 0-16,0 1 128 0,0 0-128 0,-1 1 0 15,0-1 160-15,1 0-160 16,1 1 192-16,0 0-192 0,-1 1 160 0,1-2-160 16,0 1 128-16,-2 0-128 0,2 0 0 0,-1 1 0 0,0 0 128 0,0 0-128 15,0 0 0-15,0 0 160 0,0 2-160 0,1-2 160 16,-2 1-160-16,1 0 0 0,1 1 0 0,0 0 128 16,2 0-128-16,-1 0 0 0,-1 0 0 0,-1-2 0 0,1 1 0 0,1 1 0 15,-1 0 0-15,0-1 0 0,0 0 0 0,0 1 0 16,-1 0 0-16,1 0 0 0,-1-2 0 0,0 2 0 15,-5 0 0-15,5 2 0 0,-5-2 0 0,6 1 128 16,0 3-128-16,-6-4 0 0,5 2 128 0,0 2-128 16,-5-4 128-16,4 4-128 0,1 1 0 0,0 0 128 15,0 0-128-15,0-1 0 0,-5-4 0 0,5 5 0 16,1-1 0-16,0 0 0 0,-1-2 0 0,1 1 0 16,0 0 0-16,0 1 0 0,-6-4 0 0,6 3 0 15,0 1 0-15,0 1 0 0,-2 0 0 0,0 1 0 16,1 0 0-16,0-1 0 0,1 1 0 0,-1 1 0 0,0 1 128 0,-1-2-128 15,0 0 0-15,0 0 0 0,-1-1 0 16,0 1 0-16,1 0 0 0,0 1 0 16,0-2 0-16,0 1 0 0,0 1 0 0,0-2 0 15,-1-1 0-15,1-1 0 0,0 1 0 0,0 0 0 16,-1 0 0-16,0 0 0 0,1 0 0 0,0 1 0 0,-1-2 0 0,2 3 0 16,-1-1 0-16,0 0 0 0,-1 0 0 15,0 1 0-15,-1 1 0 0,0 0 0 0,0-1 0 0,0 0 0 16,0-1 0-16,0 2 0 0,-1 0 0 0,0 1 0 15,0 1 0-15,0-2 0 0,-1 0 0 0,0 1 0 16,0-2 0-16,0 1 0 0,0-1 0 0,0 0 0 16,-2 0 0-16,1 0 0 0,0 1 0 0,0 0 0 15,0 0 0-15,0 0 0 0,-1-2 0 0,0-1 0 16,2-4 0-16,-3 5 0 0,0 1 0 0,0 1 0 16,-1-2 0-16,0 1 0 0,0 0 0 0,-1 0 0 0,0-1 0 0,0 1 0 15,1 0 0-15,-2 0 0 0,0 0 0 0,0 2 0 16,-1-2 128-16,0 0-128 0,-2 0 0 0,1 0 0 15,-2 0 0-15,-1 0 128 0,0 0-128 0,0 0 128 16,-3 1-128-16,-1-3 128 0,0 2 64 0,0 2 0 16,-2 1 0-16,1-3 0 0,0-1 80 0,1 0 32 15,-1-1 0-15,0 1 0 0,1-1-64 0,0-1-16 16,-1-2 0-16,2-1 0 0,-1-1-32 0,-1 1-16 16,1-3 0-16,-1 1 0 0,0-3-176 0,0 1 160 15,1-1-160-15,1 0 160 0,1 0-160 0,0 0 0 16,1 1 0-16,2 0 0 0,1 0 0 0,1 1 0 15,2 2 0-15,1-1 0 16,-1 1-768-16,6 1-96 0,0 0-16 0,0 0 0 16,0 0-1888-16,0 0-384 0</inkml:trace>
</inkml:ink>
</file>

<file path=ppt/ink/ink1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7-31T17:25:04.313"/>
    </inkml:context>
    <inkml:brush xml:id="br0">
      <inkml:brushProperty name="width" value="0.05292" units="cm"/>
      <inkml:brushProperty name="height" value="0.05292" units="cm"/>
      <inkml:brushProperty name="color" value="#0070C0"/>
    </inkml:brush>
  </inkml:definitions>
  <inkml:trace contextRef="#ctx0" brushRef="#br0">20701 13323 7 0,'-11'-5'3'0,"14"5"7"0,2 0 3 0,3 0-11 15,3 0 1-15,2 0-2 16,6 0 0-16,2 0-2 15,8 0 0-15,8 0 2 16,0-2 1-16,3 0-1 16,2 2 0-16,6 0 0 15,-1 0 1-15,1 2-1 16,0 0 1-16,2 3-1 16,-3-3 0-16,-2 5-1 15,-8-7 0-15,6 5 1 16,-6-3 1-16,-3-2-2 15,-2 0 1 1,-6-2-1-16,1-3 1 16,-11-2 0-16,-6 5 1 0,-10 2-2 15,-8 0 1-15,0-5-1 16,-10 5 1-16,-1 0 0 16,-10 0 0-16,-8 0 0 15,-2 0 0-15,-4 0-1 16,-2-2 0-16,0 4 1 15,3-2 0-15,2 0-1 16,6 0 0-16,7 0 1 16,6 0 0-16,3 0 1 15,4 0 0-15,1 0-2 16,8 0 0-16,0 0 0 16,-1 0 0-16,12 0 0 15,-1-4 0-15,6-1-2 16,4 2 0-16,7 3 0 15,1 3 1-15,12-3 0 16,4 2 1-16,9 1 0 16,-6-3 0-16,3 0-1 0,14 0 1 15,-4 2 0-15,1 0 0 16,-1-2-1-16,1 0 1 16,-6 0 0-16,-13 5 0 0,-2-3 2 15,-12-2 0-15,-1 5-1 16,-7-3 1-16,-1-2-2 15,-4 5 0-15,-2-3 0 16,-3-2 1-16,-5 0-1 16,6-2 0-16,-6-3-2 15,-6 3 1-15,-4-3 2 16,-9 5 0-16,-2-2 0 16,-11-3 1-16,-7 5-2 15,-11-2 1-15,-1 0 1 16,-10 2 1-16,-5-5-2 15,-3 5 1-15,1 0-3 0,9 0 0 16,12 0-2-16,10 0 1 16,10 0-8-16,17 2 1 15</inkml:trace>
</inkml:ink>
</file>

<file path=ppt/ink/ink1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3:15:06.525"/>
    </inkml:context>
    <inkml:brush xml:id="br0">
      <inkml:brushProperty name="width" value="0.05292" units="cm"/>
      <inkml:brushProperty name="height" value="0.05292" units="cm"/>
      <inkml:brushProperty name="color" value="#0070C0"/>
    </inkml:brush>
  </inkml:definitions>
  <inkml:trace contextRef="#ctx0" brushRef="#br0">10470 8366 7359 0,'0'0'320'0,"0"0"80"0,0 0-400 0,0 0 0 15,0 0 0-15,0 0 0 0,0 0 4096 0,0 0 720 16,0 0 160-16,0 0 16 0,0 0-2224 0,0 0-448 15,0 0-80-15,0 0-32 0,-6 2-800 0,2 1-176 16,4-3-16-16,0 0-16 0,-4 4-272 0,4-4-48 0,0 0-16 0,0 0 0 16,0 0-272-16,0 0-48 15,0 0-16-15,0 0 0 0,0 0 16 0,0 0 0 16,0 0 0-16,0 0 0 0,0 0 80 0,0 0 16 16,-4-4 0-16,4 4 0 0,-4-3 0 0,4 3 0 0,-5-3 0 0,5 3 0 15,-6-2-176-15,1 1-16 16,5 1-16-16,-5-1 0 0,0-1-160 0,5 2-16 0,-4-3-16 0,4 3 0 15,-3-5-240-15,1 0 176 0,0-1-176 0,2-1 160 0,-1 0-160 0,1 1 0 16,-1-1 0-16,1 1 128 16,-1 0 48-16,1 0 0 0,-1 1 0 0,1 5 0 15,-2-5 64-15,0 1 16 0,-1 0 0 0,1 1 0 0,2 3-48 0,-3-5 0 16,-1 2 0-16,0-1 0 0,-1 1-208 0,0 0 0 16,0-1 128-16,1 1-128 0,1-1 192 0,0 1-16 15,0-1 0-15,0 0 0 0,0 0-176 0,0 0 0 16,1-1 0-16,0-1 0 0,1 0 0 0,0 0 0 15,-1 1 0-15,1 0 0 0,1-1 0 0,0 2 0 16,0 0 0-16,0 4 0 0,0-7 0 0,0 2 0 16,0 5 0-16,0-5 128 0,0 0-128 0,0 0 128 15,0 0-128-15,0 5 128 0,-1-5-128 0,1 5 128 16,-1-4-128-16,1 4 128 0,1-5-128 0,-1 5 0 16,-2-5 0-16,1 0 128 0,1 1-128 0,0-1 0 15,0 5 0-15,1-7 0 0,0 1 0 0,1 2 0 16,0-1 0-16,0 0 0 0,0-3 0 0,1 2 0 15,0 0 0-15,1 0 0 0,-1-1 0 0,0 3 0 16,0-4 0-16,-1 2 0 0,1 2 0 0,0-1 0 16,-1 0 0-16,0 0 0 0,0-1 0 0,0 2 0 0,-2 4 128 0,2-5-128 15,1 0 0-15,-3 5 0 16,2-5 0-16,-2 5 0 0,2-5 0 0,-2 5 0 16,2-5 0-16,0 0 0 0,0 0 0 0,0 1 0 0,0 1 0 15,1-1 0-15,0 1 0 0,0-2 0 0,-3 5 0 0,3-4 0 16,1-1 0-16,0 1 0 0,0 0 0 0,1 1 0 15,-2 0 0-15,-3 3 0 0,5-4 0 0,0 1 0 0,-1 1 0 0,1-1 0 16,-2 1 0-16,3 0 0 16,-1-1 0-16,1 1 0 0,0 1 0 0,1-2 0 15,0 1 0-15,0-1 0 0,-1 1 0 0,0 0 0 0,1 1 0 0,0 0 0 16,-1 0 0-16,0 0 0 0,-6 1 0 0,7 0 0 16,-1 0 0-16,-1 0 0 0,-5 0 0 0,7 1 0 15,-7-1 0-15,7 1 0 0,0 1 0 0,-7-2 0 16,7 2 0-16,-1 1 0 0,-1 0 0 0,1 1 0 15,0-2 0-15,-6-2 0 0,7 4 0 0,-1 0 0 16,0 0 0-16,0-2 0 0,-1 1 0 0,0 0 0 16,-5-3 0-16,6 5 0 0,-1-3 0 0,-5-2 0 15,4 5 0-15,0 1 0 0,0 0 0 0,0 0 0 16,-1-1 128-16,0 0-128 0,-2 1 0 0,2 1 0 16,0 1 0-16,0 1 0 0,0 1 0 0,1-2 0 15,0 1 0-15,1 0 0 0,0-1 0 0,1 0 0 16,-1-1 0-16,-1 0 0 0,2 0 0 0,-1 0 0 15,0 0 0-15,1-3 0 0,-2 1-128 0,-1-1 128 16,0 1 0-16,-1 1 0 0,0 0 0 0,-1 1 0 16,0 1 0-16,-2 0 0 0,0-1 0 0,0 2 0 15,-1 2 0-15,0 1 0 0,0-2 0 0,0 3 0 0,0 0 0 16,0 1 0-16,1-4 0 0,0 2 0 0,0-2 0 16,1 0 0-16,0-1 0 0,0-1-144 0,0-1 144 0,0 0-160 15,-1-1 160-15,0 0 0 16,-1-2-144-16,-1 1 144 0,-1 0 0 0,-1 0 0 15,-1 0 0-15,-3 1 0 0,-2 0 0 0,-2 1 0 0,-2-1 0 0,-2 1 0 16,-1 1 0-16,0 0 0 16,-1 0 0-16,1 1 128 0,-1-3 0 0,2 1-128 0,1-1 192 0,1-1-64 15,1-2-128-15,0 0 128 0,1-1-128 0,3-1 128 16,1-2-128-16,1-1 0 0,1-1 0 0,2-3 0 0,2-3 0 0,0-1 0 16,1-2 0-16,1-1 0 15,1-2-640-15,0 0-128 0,-1-2 0 0,2 1-16 16,-1 0-1200-16,0 1-256 0,-1 2-32 0,-2 1-12176 15,0 0-2432-15</inkml:trace>
  <inkml:trace contextRef="#ctx0" brushRef="#br0" timeOffset="1200.885">9751 7823 23327 0,'0'0'1024'0,"0"0"224"0,0 0-992 0,0 0-256 0,0 0 0 0,0 0 0 0,0 0 1488 0,0 0 256 0,-2 4 48 0,2-4 16 16,0 0-272-16,-4 5-48 15,4-5-16-15,0 0 0 0,0 0-432 0,0 0-80 16,0 0-32-16,0 0 0 0,0 0-48 0,0 0-16 0,-4-3 0 0,4 3 0 16,-4-2 16-16,4 2 0 0,-4-1 0 0,1-2 0 15,-1 1-208-15,-1 0-32 16,0 1-16-16,5 1 0 0,-6-4-128 0,2 1-32 16,4 3 0-16,-5-3 0 0,0-2-144 0,0 0-16 0,1 0-16 0,2 1 0 15,-1-1-96-15,0 0-32 0,3 5 0 0,-4-5 0 16,0-1-16-16,1 0 0 0,1 1 0 0,-1 0 0 15,3 5-16-15,-1-5 0 16,-1 0 0-16,1-1 0 0,0 1 64 0,-1 0 16 0,1 0 0 16,1 5 0-16,-2-5-64 0,0 0-16 0,0 0 0 0,1 0 0 15,1 1-128-15,-1-1 0 0,0-1 0 0,0 1 128 16,0-1-128-16,0 0 0 0,2-1 0 0,-1 1 0 16,0-1 0-16,0 0 0 0,0-2 128 0,1 1-128 0,-1 0 0 0,1 1 0 15,0-1 0-15,0-1 128 0,1 0-128 0,0 0 0 16,-1 1 0-16,1 1 128 0,-3 2-128 0,2-3 0 15,1-1 144-15,1 1-144 0,-2 3 0 0,1-1 0 16,0 0 0-16,0 0 0 0,-1-1 0 0,1 2 144 16,1-2-144-16,-2 2 0 0,-1 1 128 0,-1-1-128 15,3-1 0-15,0 1 0 0,0 0 0 0,1-1 0 16,0 2 0-16,1-2 0 0,0 1 0 0,1 0 0 16,1-1 0-16,-1 2 0 0,3 0 128 0,0-1-128 15,0-2 0-15,0 2 0 0,1 0 0 0,-2 2 0 16,2-1 0-16,1-1 0 0,-1 2 0 0,1 0 0 15,-2 1 0-15,2 0 0 0,0 0 0 0,1 1 0 16,-1 1 0-16,0 1 0 0,0 0 0 0,0 0 0 16,0 1 0-16,1 0 0 0,0-1 0 0,0 1 0 15,-1-1 0-15,1 2 0 0,1 0 0 0,-1 0 0 16,-1-1 0-16,0 3 0 0,-1 0 0 0,1 0 0 0,-1 0 0 16,-2 1 0-16,0 0 0 0,1 1 0 0,0-1 0 0,-1 2 0 15,-1 0 0-15,1 1 0 0,-2-1 0 0,1 1 0 16,-1-2 128-16,-1 2-128 0,0 0 0 0,0 1 0 15,0-1 176-15,-1 0-176 0,-1 1 160 16,1 0-160-16,0 1 144 0,-2-1-144 0,0 3 128 0,0-1-128 16,0 1 0-16,-1-1 0 0,-1 2-224 0,0 0 80 15,0-1 144-15,-1 1 176 0,-1-1-48 0,-1 1 0 16,-2-2-128-16,0 1 128 0,0-1-128 0,-1-1 128 16,-1 1 0-16,2 0-128 0,-2-1 192 0,-1 1-64 0,-2-1 64 0,0 1 0 15,0-1 0-15,-2 2 0 0,-1-3-64 0,0 1 0 16,-1-2 0-16,0 0 0 0,1 0-128 15,-1-1 160-15,0-1-160 0,2 0 160 0,-1-3-160 0,0 0 0 16,3-2 0-16,0 0 0 0,1-1 0 0,1-1 0 16,-2-1 0-16,3-3 0 0,1 0-336 0,0 1-48 15,0-2-16-15,1 0 0 16,-1 0-1776-16,2 0-336 0,0 0-80 16</inkml:trace>
</inkml:ink>
</file>

<file path=ppt/ink/ink1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3:15:30.776"/>
    </inkml:context>
    <inkml:brush xml:id="br0">
      <inkml:brushProperty name="width" value="0.05292" units="cm"/>
      <inkml:brushProperty name="height" value="0.05292" units="cm"/>
      <inkml:brushProperty name="color" value="#0070C0"/>
    </inkml:brush>
  </inkml:definitions>
  <inkml:trace contextRef="#ctx0" brushRef="#br0">20106 14052 7359 0,'0'0'656'0,"0"0"-528"0,0 0-128 0,0 0 0 15,0 0 3648-15,0 0 688 0,0 0 144 0,0 0 16 16,0 0-2560-16,0 0-512 0,0 0-96 0,0 0-32 16,0 0-272-16,7-2-48 0,-7 2-16 0,0 0 0 15,7-4-256-15,-7 4-48 0,0 0-16 0,0 0 0 16,7-1-32-16,-7 1-16 0,0 0 0 0,0 0 0 15,8 0-176-15,-8 0-32 0,0 0-16 0,5 1 0 16,-5-1-112-16,8 4 0 0,-1-3-16 0,-1 0 0 0,-6-1 64 0,9 3 16 16,-2-3 0-16,-1 0 0 15,0 0-64-15,1 0-16 0,0 0 0 0,0-2 0 0,0 1 128 0,3 0 16 16,-2 0 16-16,0-2 0 0,0 1-32 0,-8 2-16 16,7 0 0-16,2-2 0 0,-2 1-96 0,-7 1-32 15,0 0 0-15,11 0 0 0,-2 0-16 0,0 0 0 0,-1 1 0 0,-8-1 0 16,0 0 0-16,8-1 0 0,1 2 0 0,0-1 0 15,0-1-16-15,0 1 0 0,-1 0 0 0,-2 0 0 16,0-1 0-16,4 0-16 0,0 1 0 0,-3 0 0 16,-1 0-32-16,4 0 0 15,-1 0 0-15,-3 0 0 0,1 0 32 0,2 0 0 0,0 0 0 0,-3 1 0 16,-1 0-32-16,3 2 0 0,1-3 0 0,-2 2 0 16,1 1-144-16,-3-3 0 15,0 0 144-15,4 1-144 0,-1-1 144 0,0 0-144 0,-2 0 192 0,0 0-192 16,-6 0 272-16,9 0-48 15,0-1-16-15,-1 1 0 0,-1-3 0 0,1 2 0 0,-1 0 0 0,-1 1 0 16,0-2-16-16,2 0-16 0,-2 0 0 0,-2 1 0 16,-4 1-32-16,8-2 0 0,-2 0 0 0,-6 2 0 15,6-1-144-15,2 0 0 0,-8 1 144 0,6-1-144 16,0 2 0-16,1 0 0 0,-7-1 0 0,8 1 128 0,-8-1-128 0,7 1 0 16,0 0 0-16,2 0 0 0,-1 0 0 0,-1 0 0 15,1-2 0-15,-8 1 0 0,0 0 128 0,8 0-128 16,0-1 160-16,3-1-160 0,-1 0 176 0,-3 1-176 15,0 0 192-15,4-1-192 0,-1 1 176 0,-2 1-176 16,1-2 160-16,-3 1-160 0,0 0 128 0,4 1-128 16,-2 0 0-16,-2 0 144 0,0 0-144 0,2 0 0 15,0 0 0-15,-3 1 128 0,0 0-128 0,2 1 0 16,0-2 0-16,0 0 0 0,0 1 0 0,0 0 0 16,0 0 0-16,-1 0 0 0,0 0 0 0,1-1 0 15,-7 0 0-15,8 0 0 0,-1 0 144 0,-7 0-144 16,6-1 160-16,2 0-160 0,-8 1 192 0,7-1-48 15,1 0-16-15,-8 1 0 0,8-1-128 0,-1-1 128 16,-1 1-128-16,-6 1 128 0,8-1-128 0,-8 1 0 16,8 0 144-16,-3 0-144 0,-5 0 0 0,8 0 128 15,-2 0-128-15,-1 0 0 0,-5 0 0 0,8 0 0 16,-8 0 0-16,6 1 0 0,0-1 0 0,-6 0 0 0,8 1 0 0,0 1 128 16,-8-2-128-16,6 0 0 0,0 0 0 15,2 0 128-15,-8 0 0 0,9 0 0 0,-1-2 0 0,0 2 0 16,-8 0 16-16,6-1 16 0,-6 1 0 0,5 0 0 15,1-1 0-15,-1 0 0 0,1 1 0 0,0 0 0 16,0-2-160-16,0 1 0 0,0 0 0 0,0 0 0 16,0 1 0-16,-1 0 0 0,1 0 0 0,0 0 0 15,1-2 0-15,0 1 0 0,0 0 0 0,0 0 0 0,-1 1 128 16,1-2-128-16,0 1 0 0,0 0 128 0,0 0-128 16,0 0 128-16,0 0-128 0,1 0 128 0,-1 0-128 0,0 0 128 15,-1-1-128-15,0 0 128 0,0 0-128 0,-2 1 128 16,1-1-128-16,-1 1 128 0,-4 1-128 0,5-1 0 15,-5 1 0-15,0 0 128 0,4-1-128 0,0-2 0 16,-1 1 0-16,-3 2 0 0,4 0 0 0,-4 0 0 16,4-3 128-16,0 2-128 0,-1 0 0 0,-3 1 0 15,4-1 0-15,0-1 0 0,-1 0 0 0,-3 2 0 16,3-2 0-16,-3 2 0 0,3-3 0 0,-3 3 0 16,0 0 0-16,0 0 0 0,0 0 0 0,2-3 0 15,-2 3 0-15,0 0-176 16,1-5-592-16,-1 0-112 0,0 5-16 0,-2-7-16 15,0 1-1104-15,-1 2-224 0,-1-3-32 0</inkml:trace>
  <inkml:trace contextRef="#ctx0" brushRef="#br0" timeOffset="2963.733">23792 10193 12895 0,'0'0'1152'0,"0"0"-928"16,0 0-224-16,0 0 0 0,0 0 3104 0,0 0 576 0,0 0 112 0,0 0 32 16,0 0-1872-16,0 0-368 0,0 0-80 0,0 0-16 15,0 0-208-15,0 0-32 16,0 0-16-16,0 0 0 0,0 0-64 0,0 0-16 16,0 0 0-16,0 0 0 0,0 0-224 0,6 0-48 0,-6 0-16 15,7 0 0-15,-1 0-176 0,-6 0-48 16,6 0 0-16,0 0 0 0,0 0-128 0,0 0-16 0,-1 0-16 0,1 2 0 0,0-2-128 0,-1 1-32 15,-5-1 0-15,6 1 0 16,-6-1 0-16,6 3-16 0,-6-3 0 0,6 2 0 0,-1 1-32 0,-1 0 0 16,-4-3 0-16,6 3 0 0,-6-3 0 0,6 3 0 15,-6-3 0-15,6 4 0 0,-1 0-112 0,0 1-32 16,-5-5 0-16,5 5 0 0,0 0-128 0,-1 0 160 16,1-1-160-16,1 0 160 0,-1 1-32 0,1-3 0 15,0 2 0-15,0 0 0 0,-6-4 0 0,6 5 0 16,-6-5 0-16,5 5 0 0,-5-5-128 0,7 4 192 15,-1 1-192-15,-6-5 192 0,5 6-64 0,-1 0-128 16,-4-6 192-16,5 5-64 0,-1 0 16 0,-4-5 0 16,0 0 0-16,4 6 0 0,-4-6-16 0,4 7 0 15,-1 0 0-15,-1 0 0 0,0-1-128 0,-1 1 160 16,0-2-160-16,0 1 160 0,0 0-160 0,1 0 0 16,-2-6 144-16,2 6-144 0,1 0 0 0,-1 0 0 15,0-1 0-15,0 1 0 0,0 0 0 0,0 1 0 16,-1-3 0-16,1 2 0 0,0-1 0 0,0 0 0 0,-1 0 0 0,0 2 0 15,-1-7 128-15,2 7-128 0,-1-1 128 0,-1 0-128 16,0-1 144-16,0 0-144 16,0-5 192-16,-1 5-192 0,0 1 160 0,0 0-160 0,1 0 128 0,-1 0-128 15,0 0 0-15,1 0 0 0,0 1 128 0,0-2-128 16,-1 1 0-16,1 0 0 0,1-1 0 0,-1 1 0 16,0-6 0-16,0 7 0 0,-1 0 0 0,1-1 0 15,0 1 128-15,0-2-128 0,-1 1 0 0,1 0 128 16,0-6-128-16,0 7 0 0,-1 0 144 0,0-1-144 0,0-1 0 0,0 1 128 15,0 0-128-15,-1 0 0 0,0-1 0 0,0 1 128 16,0-1-128-16,0 1 0 0,0 1 128 0,0-1-128 16,-1-1 128-16,0 1-128 0,0 0 0 0,1 0 128 15,1 0-128-15,1-6 0 0,-2 5 0 0,0 1 128 16,0-1-128-16,0 2 0 0,1-2 0 0,0 1 0 16,-1 0 0-16,0-1 128 0,0 2-128 0,1-1 0 15,1 1 0-15,-1-2 0 0,0 1 0 0,-1 1 0 16,0-2 0-16,0 1 128 0,-1 0-128 0,1 1 144 15,-2 1-144-15,0-3 160 0,0 1-160 0,1-2 0 16,-1 1 0-16,1 0 0 0,1 0 0 0,-1 2 0 16,1-3 0-16,0 1 0 0,2-5 0 0,-2 6 0 15,0-1 0-15,0-1 0 0,0 1 0 0,1 0 0 0,1-5 0 0,-2 7 0 16,-1-1 0-16,1 2 0 0,0-3 0 0,0-1 0 16,0 1 0-16,0 0 0 15,1 1 0-15,0-1 128 0,-1 0-128 0,0 0 0 16,0 2 0-16,0-2 128 0,2-5 0 0,-3 5 0 15,1 2 0-15,-2 1 0 0,0 2-128 0,1-5 0 16,0 2 0-16,-2 1 0 0,1 0 0 0,0 1 0 0,0-1 0 0,2 1 0 16,-2-2 0-16,2 1-176 15,0 0 48-15,2-8 0 0,0 0 128 0,-3 10 0 0,2 0 0 0,-1-4 0 16,2-6 0-16,-3 7 176 0,0 2-48 0,1-3 0 16,0 2-128-16,2-8-176 0,-2 9 48 0,0 0 0 15,-1-2 128-15,3-7 0 0,-3 10 128 0,0-2-128 16,0 1 0-16,1-2 0 15,0 1 0-15,1 0 0 0,1-8 128 0,-1 9-128 0,0-1 128 0,1-8-128 0,-2 9 0 0,1 0 0 16,2-2 0-16,-1 0 128 0,0-7-128 0,-1 9 0 16,1-9-176-16,-1 8 176 0,0-1 0 0,1-7 0 15,-1 9 0-15,0-1 0 0,1-8 0 0,-1 10 0 16,0-1 0-16,0 0 160 0,0 0-160 0,0 1 0 16,0-1-160-16,0 0 160 0,0-1-144 0,0 1 144 15,-1 1-128-15,1-1 128 0,0 0 0 0,1 0 144 16,0 1 0-16,0-2 0 0,-1-1-144 0,1 1 0 15,2 0-160-15,-1 1 160 0,-1-9 0 0,1 10 0 16,0 0 0-16,0-1 160 0,0-1-160 0,1 0 0 16,0-1-160-16,0 1 160 0,-2-8-144 0,3 10 144 15,-3-10-128-15,3 7 128 0,0 1 0 0,0 0 128 16,-3-8 0-16,3 9 0 0,0-1-128 0,1-1 0 16,-4-7-128-16,5 8 128 0,-1-1-128 0,1-1 128 15,-1 0-128-15,0 0 128 0,-4-6 0 0,6 7 144 16,-1-2 0-16,0-2 0 0,-5-3-144 0,5 3 0 15,1 0 0-15,-1-1 0 0,1 1 0 0,0 0 0 0,0-2 0 0,1 1 48 16,-1 0-48-16,1-2 0 0,0 1 0 0,0 0 0 16,1 2 0-16,0-3 0 15,-1 1 0-15,0 0 0 0,-7-1 0 0,6 1 0 16,-6-1 0-16,7 1 0 0,-1 0 0 0,-6-1 0 0,0 0 0 0,7 1 0 16,-7-1 0-16,5 0 0 0,-5 0 0 0,0 0 0 15,0 0 0-15,0 0 0 0,0 0 0 0,0 0 0 16,0 0 0-16,0 0 0 0,0 0 0 0,0 0 0 15,0 0 0-15,0 0 0 0,0 0 0 0,0 0 0 0,0 0 0 16,0 0 0-16,0 0 0 0,0 0 0 0,0 0 0 16,0 0 0-16,0 0 0 0,0 0-160 0,0 0 160 0,0 0-208 15,0 0 80-15,0 0 128 16,0 0-848-16,0 0-48 0,0 0-16 16,0 0 0-16,0 0-1392 0,0 0-288 0,1-5-48 0,-1 5-16 15</inkml:trace>
  <inkml:trace contextRef="#ctx0" brushRef="#br0" timeOffset="4352.014">24014 11685 11055 0,'0'0'976'0,"0"0"-784"0,0 0-192 0,0 0 0 16,0 0 3840-16,0 0 704 0,0 0 160 0,0 0 32 16,0 0-3392-16,0 0-656 0,-5-3-144 0,5 3-32 15,0 0-48-15,0 0-16 0,0 0 0 0,0 0 0 16,0 0 384-16,0 0 64 0,0 0 0 0,0 0 16 15,-4-5 112-15,4 5 32 0,0 0 0 0,0 0 0 16,0 0 48-16,0 0 16 0,-9-1 0 0,9 1 0 16,0 0-352-16,0 0-64 0,-10 1 0 0,3 2-16 0,0 0-288 0,7-3-48 15,-6 5-16-15,0 1 0 16,0-1-32-16,1 1-16 0,5-6 0 0,-6 7 0 0,0 2 144 0,2-2 16 16,-1 1 16-16,1 1 0 0,-2-1 48 0,2-1 16 15,-1 1 0-15,0 1 0 0,0 0-64 0,2-2-16 16,0 0 0-16,1 2 0 0,0 0-240 0,2 0-48 15,-1-2-16-15,1 0 0 0,0 0-144 0,1 1 0 16,-1 1 0-16,0 0 0 0,0 0 160 0,0-2-160 16,0 3 192-16,-1 0-192 0,-1 2 304 0,0-1-48 15,0 1-16-15,-1 1 0 0,-2 0-16 0,0 1 0 16,0-1 0-16,1 0 0 0,-1-2 0 0,0 0 0 0,1 0 0 0,1-1 0 16,0-1-96-16,2 0-128 15,2-1 176-15,0-1-176 0,-1-7 128 0,2 10-128 0,1-3 0 0,0 1 0 16,0 0 0-16,0 0 0 15,0 1 0-15,-1 0 0 0,1-1 0 0,-1 1 128 16,1 0-128-16,-1 1 0 0,0 1 160 0,0 0-160 0,0 1 128 0,0 0-128 16,-1-2 144-16,1 1-144 15,-1 0 160-15,1 1-160 0,0-2 160 0,0 2-160 16,0 0 160-16,0 0-160 0,0-1 128 0,0 0-128 16,0 0 0-16,0 0 144 0,1-1-144 0,-1 0 0 0,1-1 0 0,-1 2 128 15,-1-1-128-15,0-2 0 0,1 1 0 0,-1-1 128 16,-1 0-128-16,1 1 0 0,0 1 144 0,0-1-144 15,-1-1 0-15,1 1 144 0,1 0-144 0,0-1 0 16,-2-8 128-16,1 10-128 0,0 0 0 0,0 0 0 0,1-1 0 0,1-1 0 16,-1 0 0-16,1 1 0 0,0-1 0 15,-1 1 0-15,0 0 0 0,0 1 0 0,0 1 0 0,0 0 0 16,1 0 0-16,-1 0 0 0,0-1 160 0,1 1-160 16,1-1 128-16,0 1-128 0,-2-1 0 0,3-1 0 15,1 1 0-15,-1 1 0 0,-2 0 0 0,1 0 0 16,0-2 0-16,2 1 0 0,0-1 0 0,0 1 0 15,1 0 0-15,0-1 0 0,0 1 0 0,-1-2 0 16,-1 2 0-16,-1 0 0 0,0-2 0 0,0 2 0 16,0 0 0-16,0 1 0 0,-1-1 0 0,0 3 0 15,0 2 0-15,-1-1 0 0,0-1 0 0,-1 3 0 16,0 0 0-16,0 0 0 0,-1 1 0 0,-1-2 0 0,-1 2 0 16,0-2 0-16,-1-1 0 0,0 0 0 0,-1-2 0 0,-1-1 0 15,0 1 0-15,-1-1 0 0,-2 0 128 16,0-1-128-16,-1-1 0 0,0-1 0 0,1-2 144 0,-5 0-144 15,-3 0 128-15,1 1-128 0,1-2 160 0,-1 1-32 16,0 0-128-16,1-1 0 0,-1 0 0 0,2-2 0 16,-2 1 0-16,1 0 0 0,1-1 0 0,2 0 0 15,0-1 0-15,1 1-160 0,0-3 160 0,3 0-128 32,-1-2-448-32,2 0-96 0,1-3-16 0,2-3 0 15,1-2-1280-15,3-6-256 0,3-2-48 0,3-5-20432 0</inkml:trace>
  <inkml:trace contextRef="#ctx0" brushRef="#br0" timeOffset="6988.19">20526 6302 21135 0,'0'0'928'0,"0"0"208"0,0 0-912 0,0 0-224 0,0 0 0 0,0 0 0 15,0 0 1088-15,0 0 192 0,0 0 16 0,0 0 16 16,0 0-160-16,0 0-16 16,0 0-16-16,0 0 0 0,1 6 160 0,0 3 16 0,0 1 16 0,0 0 0 15,1 4 96-15,-1 2 0 16,0 2 16-16,0 3 0 0,0 0-352 0,0 3-80 0,-1-1-16 0,1-1 0 16,1-2-512-16,0 1-96 0,-1-1-32 0,2 1 0 15,-1 2-160-15,0 0-48 0,0-2 0 0,0-1 0 16,0-1-128-16,2-5 0 0,-1-2 0 0,-1-2 0 15,0-2 0-15,0-1 0 0,0 0 128 0,0-1-128 16,-2-6 0-16,0 0 0 0,0 0 0 0,0 0 128 16,0 0 32-16,0 0 0 0,0 0 0 0,0 0 0 15,-4-4-160-15,-1-1 192 0,-2 0-192 0,0-2 192 0,-1-1-192 0,1 2 0 16,-2 1 0-16,-4 0 0 0,-3 1 0 0,1 2 0 16,-1-1 0-16,-1 4 0 0,0 1 0 0,-5 3 0 15,2 0 0-15,0 1 0 0,3 1 0 0,5 1 0 16,0 1 0-16,2 2 0 0,2 3 0 0,-1-1 0 15,2 2 0-15,2 0 0 0,3-3 0 0,2 3 0 16,3 0 128-16,2-2-128 0,1-4 128 0,3 0-128 16,2 1 128-16,4-1-128 0,1-2 128 0,1-2-128 15,2-4 128-15,1 2-128 0,3-2 128 0,-1-2-128 16,-1-3 0-16,-2 1 128 0,2 2-128 0,-1-2 0 16,-2-2 0-16,0-1 0 15,-3 1-1088-15,1-2-288 0,0-3-64 0,-4 0-11600 16,1 0-2320-16</inkml:trace>
  <inkml:trace contextRef="#ctx0" brushRef="#br0" timeOffset="7143.074">20757 6725 30527 0,'0'0'1344'0,"-1"7"288"0,-1-2-1312 0,0 1-320 0,0 1 0 0,1 2 0 15,-1 1 1024-15,1-2 144 0,0 0 32 0,1 1 0 16,1-3-464-16,1 1-96 0,-2-7 0 0,4 5-16 15,0-2-624-15,2-3 0 0,1-3 0 0,1-3-16432 16</inkml:trace>
  <inkml:trace contextRef="#ctx0" brushRef="#br0" timeOffset="7555.214">20829 6504 23951 0,'-4'3'2128'0,"-2"0"-1696"16,-3 0-432-16,1-1 0 0,1-1 1952 0,0 1 304 15,0-2 64-15,1 0 16 0,1 2-1200 0,5-2-240 16,0 0-64-16,0 0 0 0,0 0-656 0,0 0-176 16,7-1 0-16,3 0 0 0,1-1-256 0,-1-1-64 15,2 0-32-15,2-2 0 16,2 1-1040-16,0-1-208 0,-1 0-32 0,-2 2-16 16,-1 0-720-16,-1 1-160 0,-2 0-32 0,-3 2 0 15,-6 0 1680-15,2 4 336 0,-2 2 64 0,0 1 16 0,-2-2 3360 0,-3 1 688 16,-2 0 128-16,-2 2 16 0,-2 2-1088 0,0-1-208 0,0 0-64 0,0-2 0 15,2 0-720-15,1-1-160 16,2-1-16-16,2 0-16 0,4-5-832 0,0 0-176 0,0 0-16 0,7 5-16 16,4 0-416-16,3-1 0 0,0 0 0 0,0 0 0 15,2 3 0-15,1-1 0 0,0 2 0 0,-1 1 0 16,-2 2 0-16,0-1 0 0,-1 2 0 0,-1 0 0 16,-3 0 0-16,1 3 0 0,-1 0 0 0,-3-1 0 15,-2-1 0-15,-1 2 0 0,-1-3 0 0,-2 1 0 0,-1 1 0 0,-2-1 0 16,-1-3 128-16,-1 0-128 0,-1 0 0 0,1-5 0 15,-1 0 0-15,-1-3 128 0,0 1-128 0,-2 0 128 16,0-2-128-16,1-3 128 0,-1-3-304 0,0-5-64 16,0-4-16-16,2-3 0 15,2-6-2896-15,2-2-592 0</inkml:trace>
  <inkml:trace contextRef="#ctx0" brushRef="#br0" timeOffset="7732.245">21111 6372 14735 0,'0'0'1312'0,"0"0"-1056"16,4 7-256-16,-1 0 0 0,0 1 3840 0,1 2 704 16,1 2 128-16,0 1 48 0,0 3-2624 0,1 1-528 15,0 0-96-15,-1 1-32 0,2-1-384 0,-1 2-80 16,0 0-16-16,0 0 0 0,-1 1-400 0,0 0-96 16,-1 2-16-16,0-3 0 0,-1 0-448 0,0-2 0 15,-1-3 0-15,-1-1 0 16,-1-2-2624-16,0-3-608 0</inkml:trace>
  <inkml:trace contextRef="#ctx0" brushRef="#br0" timeOffset="7875.802">21065 6704 13823 0,'0'0'1216'0,"-1"-4"-960"0,1 4-256 0,0-5 0 15,0-1 4880-15,4 1 944 0,3-1 176 16,3-1 32-16,0-2-3360 0,3 0-688 0,1 1-128 16,3-1-16-16,0 1-768 0,2 1-160 15,0 1-16-15,-1 1-16 0,1 0-624 0,-2 2-128 0,1 1-128 0,-1 0 176 16,-3 0-176-16,1 2 0 0,-2 1-192 0,-2 2-13312 15,2 0-2640-15</inkml:trace>
  <inkml:trace contextRef="#ctx0" brushRef="#br0" timeOffset="8030.078">21472 6738 8287 0,'0'0'736'0,"0"0"-592"16,0 0-144-16,0 0 0 0,0 0 4560 0,0 0 880 16</inkml:trace>
  <inkml:trace contextRef="#ctx0" brushRef="#br0" timeOffset="9872.536">21794 6567 24479 0,'-1'-9'1088'0,"1"9"208"0,0 0-1040 0,1-4-256 16,0-1 0-16,0 0 0 0,0-1 2112 0,1 1 352 16,0 0 80-16,-2 5 16 0,0 0-512 0,0 0-112 0,0 0-16 0,0 0 0 15,0 0-672-15,0 0-144 16,0 0-16-16,2 6-16 0,0 1-384 0,-1 3-80 16,0-1-16-16,-1 3 0 0,0 4-304 0,0 1-64 15,-1 3-16-15,0-1 0 0,0-3-80 0,0 0-128 16,0-1 176-16,1-1-176 0,0-1 272 0,0-1-48 15,0-4-16-15,0 0 0 0,0-2 48 0,0-6 0 0,0 0 0 0,0 0 0 16,0 0-96-16,0 0-16 0,0 0 0 16,0 0 0-16,6-6-16 0,-1-2 0 0,2 0 0 0,0-7 0 15,1-3-128-15,0 1 128 0,1-1-128 0,-1 0 128 16,0-2-128-16,1 1 0 0,0 0 0 16,0 2 128-16,-1 4-128 0,2 0 0 0,-1 1 0 0,-1 1 0 0,-1 2 0 0,0 1 0 15,0 2 128-15,-1 3-128 0,-6 3 0 0,0 0 0 16,6 4 144-16,-1 1-144 0,0 2 224 0,0 1-32 15,-1 2 0-15,0 1 0 0,-2 1 32 0,1-2 0 16,-2 2 0-16,1 3 0 0,0-2-32 0,0 1-16 16,-1 2 0-16,2-2 0 0,-1-3-176 0,0 0 128 15,0-1-128-15,-1-2 128 0,1-2-128 0,0 1 0 16,-2-7 0-16,0 0 128 0,0 0-128 0,0 0 0 16,5 2 0-16,1-4 0 0,0-3 0 0,1-3 128 0,4-5-128 0,1-2 0 15,1 1 0-15,1-4 0 16,3 1 0-16,-1 1 0 0,0-3 0 0,1 3 0 15,-3 0-144-15,0 3 144 0,-1 0-288 0,-2 5 48 16,-2 2 16-16,0 1 0 0,-9 5 224 0,5 1-192 16,-5-1 192-16,5 9-192 0,-3 0 192 0,-2 4 0 15,-1-1 0-15,-1-1 0 0,-1-1 0 0,-1 9 0 0,1-2 0 16,1-7 0-16,0 0 0 0,0 0 0 16,1 1 0-16,2-2 0 0,0 0 0 0,1 0 0 0,0-2 0 0,2-2 0 15,-4-5 0-15,7 3-304 0,-7-3 64 0,12 0 16 31,-3 0-608-31,0-2-128 0,1-1-32 0,1-4 0 0,-2-2-1088 0,2 0-224 0,1 2-32 0,-1 0-16 16,0 3 1296-16,-2 2 256 0,1 2 48 0,-10 0 16 0,10-1 352 0,-10 1 80 16,9 0 16-16,0 1 0 0,-9-1 576 0,8 2 112 15,-8-2 32-15,10 1 0 16,-1-1 432-16,-1 0 96 0,0-1 0 0,-1-1 16 0,1-2-272 0,1-2-64 16,1-2-16-16,2 1 0 0,-1-1-368 0,1 0-80 15,3-1-16-15,-2-2 0 0,-1-2-160 0,-1-1 0 16,0 0 0-16,-2 2 128 0,-1 3-128 0,-3 1 0 15,-2 1 0-15,-3 7 0 0,-1-9 0 0,-2 2 0 16,-3 4 0-16,-1 1 0 0,0 5 304 0,-4 1-32 16,-4 1 0-16,-1 1 0 0,1 1 336 0,-2 1 64 15,0 2 16-15,0 0 0 0,1 0 16 0,3 0 16 16,0 2 0-16,2 0 0 0,1 5-224 0,4 0-48 16,2 2-16-16,3-6 0 0,0 0-176 0,2-1-48 15,1 1 0-15,2 0 0 0,1-1-208 0,3-2 0 16,3-1 0-16,2-2 0 0,2-3 0 0,4-1 0 15,0-5-144-15,12-1 144 16,-5-6-1072-16,0 0-112 0,-2-4-32 0,-1 1 0 16,-4-2-1408-16,-1 0-272 0,-4 1-64 0,-1-1-16 15,-2 2-592-15,-2-1-112 0,-3 2-32 0,0 1 0 16,-1 0 1792-16,0 1 368 0,0 1 64 0,-2 0 16 0,0 2 1648 0,-3 6 336 16,0 0 64-16,0 0 0 0,0 0 1808 0,0 0 368 0,0 0 64 15,0 0 0-15,2 9-608 0,-1 0-128 0,0 2-32 0,1 3 0 16,0 1-832-16,0 0-160 0,0 1-32 0,0-5-16 15,-1-1-288-15,1 1-48 16,-1-1-16-16,2 0 0 0,-1-2 48 0,1 0 0 16,-1-1 0-16,0-1 0 0,-2-6-144 0,0 0-32 0,0 0 0 15,0 0 0-15,0 0-96 0,6-2-32 0,0-2 0 0,1-3 0 16,1-5-160-16,3-7-48 0,0 0 0 16,0 3 0-16,0 1-192 0,-1 0 0 0,1 2 0 0,-1-2 0 0,-1-1 0 0,1 1-192 15,0-1 16-15,0 3 0 16,1 1-1120-16,0 3-240 0,-1 0-32 0,1 0-12224 15,0 0-2448-15</inkml:trace>
  <inkml:trace contextRef="#ctx0" brushRef="#br0" timeOffset="10307.178">23104 6471 20271 0,'0'0'1792'0,"0"0"-1424"0,0 0-368 0,-7 6 0 15,7-6 4192-15,-8 8 768 0,0-2 160 0,-1 2 16 16,1 0-2608-16,0 1-528 15,-1 3-96-15,3-3-32 0,-3 0-912 0,1 1-176 0,3-3-32 0,0 2-16 16,0 3-480-16,4-3-112 16,0-1-16-16,0 1 0 0,1-1-128 0,1 0 0 0,2 0 0 0,0 1 0 15,1-3-144-15,0 2 144 16,1 0-192-16,4-3 192 0,-1-5-320 0,-1 0 64 0,2-4 0 0,0 0 0 16,-1-3 64-16,1 1 0 15,-1 0 16-15,3-4 0 0,0-3-112 0,0 0-32 0,-2 2 0 0,-1 3 0 16,-3 0 96-16,-1 2 16 0,0 1 0 0,-4 5 0 15,0 0 208-15,0 0 0 0,0 0 0 0,0 0-144 16,0 0 288-16,0 0 64 0,0 0 16 16,0 9 0-16,-1-2 80 0,2 3 16 0,0 0 0 0,1 5 0 15,0 4-96-15,0 1-16 0,0 2 0 0,-1-1 0 16,0 2 112-16,-1-1 0 0,-1 3 16 0,-1 0 0 0,-1 0 176 0,-1 0 16 16,-1-1 16-16,-2-3 0 0,-2 0 32 0,1 0 16 15,-2 0 0-15,-1 1 0 0,-1-2-144 0,5-5-48 16,0 1 0-16,-2-2 0 0,-1 1-160 0,1-1-48 15,0-2 0-15,-1-4 0 0,0 0-192 0,2-1 0 16,-1-2 0-16,-3-1 0 16,1-6-1120-16,2-4-160 0,4-4-48 0,-1-3 0 15,0-5-1328-15,4-4-272 0,1-2-48 0</inkml:trace>
  <inkml:trace contextRef="#ctx0" brushRef="#br0" timeOffset="10640.744">23254 6583 22111 0,'0'0'1968'0,"0"0"-1584"16,0 0-384-16,0 0 0 0,9-2 4224 0,-2-1 752 15,1-1 144-15,0 1 48 0,1 2-3072 0,2-1-624 16,2 0-112-16,2-3-16 0,2-3-976 0,-2-1-192 16,0 0-48-16,0 2 0 0,-1-1-128 0,0 1 0 15,-1 1 0-15,-3 0 0 0,0-3 0 0,-2 2 0 16,-2 0 0-16,-1 2 0 0,-5 5 0 0,3-7 0 0,-2 1 0 0,-1 6 0 15,-2-6 0-15,2 6 0 16,-4-4 0-16,4 4 128 0,-7-4-128 0,-1 3 128 16,-1 3-128-16,0 4 128 0,-1 3 192 0,-2 3 16 0,-1 2 16 0,2 1 0 15,2 0 64-15,-1 0 16 0,-2-1 0 0,3 3 0 16,1 3-128-16,2-1-32 0,2 1 0 0,5-3 0 16,2-4-144-16,4-1-128 0,2-5 144 0,6-1-144 15,1-2 0-15,3-2-160 0,4-4 0 0,0-4 0 31,2-5-864-31,1-2-160 0,0 0-32 0,1-1-16 0,-2 0-1616 0,0 0-320 0,-3-3-64 0</inkml:trace>
  <inkml:trace contextRef="#ctx0" brushRef="#br0" timeOffset="11008.035">23924 6330 36511 0,'0'0'1616'0,"-2"10"336"0,-2 2-1568 0,-1 3-384 0,0 1 0 0,-1 5 0 16,-2-1 2528-16,0 1 416 0,-1 3 96 0,0-2 16 15,-1 1-1392-15,3 1-288 16,1-2-48-16,3-3-16 0,1-2-608 0,2-2-112 16,1 0-16-16,1-1-16 0,1-1-368 0,2-1-64 15,1-2 0-15,1-3-128 0,-2-1 0 0,0-2 0 16,-5-4 0-16,6 3 0 0,-6-3 0 0,0 0 0 16,5-4 0-16,-5 4-144 0,5-6 16 0,-2 1 0 15,-1-5 0-15,-2 0 0 0,-2-2-176 0,-2 0-16 0,-1-1-16 0,-2 2 0 31,-4 2-256-31,-2 2-48 0,-2 1-16 0,0 0 0 16,-3-2 112-16,0 2 32 0,-3 3 0 0,3 3 0 0,-2 4 336 0,3 3 176 16,2 0-160-16,2-1 160 0,3-1 272 0,2 0 160 15,8-5 16-15,-1 9 16 0,3 1 144 0,3 1 32 16,2 1 0-16,3-1 0 0,3 0-32 0,1-1 0 0,4-1 0 16,0-1 0-16,2 0-224 0,1-1-32 0,0-2-16 0,0-1 0 0,-2-1-336 0,2-1 128 15,-1-1-128-15,0-1 0 0,-4-3 0 0,0 0-240 16,-1 0 48-16,-4 0 0 15,-11 3-1600-15,8-3-320 0,-3-2-64 0,-5 5-20096 16</inkml:trace>
  <inkml:trace contextRef="#ctx0" brushRef="#br0" timeOffset="11573.723">20897 7364 12895 0,'2'-20'576'0,"-1"17"112"0,-1 3-560 0,0 0-128 16,2-6 0-16,0 1 0 0,-2 5 5008 0,2-3 976 15,-2 3 192-15,0 0 32 0,0 0-3104 0,4 6-624 16,0 2-128-16,1 0-32 0,-2 3-912 0,0 1-176 15,0 1-32-15,1 1-16 0,0 3-624 0,1 3-128 16,1-2-32-16,0 3 0 0,0-1-272 0,1 3-128 16,1-4 0-16,-1 1 128 0,1-3-128 0,0 0 0 15,-1-2-160-15,-2-2 160 16,-2 1-1248-16,0-3-160 0,-1-4-16 0,-2 0-12304 16,-1 0-2464-16</inkml:trace>
  <inkml:trace contextRef="#ctx0" brushRef="#br0" timeOffset="11980.599">20960 7514 31039 0,'0'0'1376'0,"0"0"288"0,5-1-1344 0,1-1-320 0,0-1 0 0,2 1 0 16,1 1 960-16,1-1 112 0,0-1 16 0,1-2 16 16,1 2-240-16,3-1-48 0,1-1-16 0,1 1 0 15,1-2-416-15,0 1-96 0,1-4-16 0,-1 3 0 16,-1 2-272-16,-1 1 160 0,-2 0-160 0,0 0 128 0,-2 0-128 0,-3 2 0 15,-2-1 0-15,-7 2 128 0,0 0-128 0,0 0 0 16,0 0 0-16,-2 6 0 0,-2 2 144 0,-1 2-144 16,-3-2 160-16,-1 3-160 0,-2-1 448 0,0 3 0 15,1-2 0-15,2-1 0 0,0 1 448 0,1 2 64 16,1 0 32-16,2-1 0 0,2 0-336 0,2-1-64 16,2-3-16-16,3 1 0 0,3 0-352 0,3-4-80 15,1-3-16-15,1-2 0 0,3 0-128 0,2-3 160 16,-2-3-160-16,1 0 160 0,-2-2-16 0,1-1 0 15,-3-1 0-15,-1 0 0 0,-2 0 0 0,-2 1 0 0,-1-2 0 0,-1 1 0 16,-2 0-16-16,-3 2-128 0,-1 0 192 0,-1 0-64 16,-2 0 32-16,0 0 0 0,-2 2 0 15,-1 1 0-15,-1-2-160 0,-2 2 160 16,-2 2-160-16,0-1 160 0,0 1-160 0,3 0 0 16,2-1 0-16,-1 0 0 0,0 1-272 0,2 0-96 15,1 0-16-15,2 1 0 16,2 2-2224-16,0 0-448 0,4-5-80 0</inkml:trace>
  <inkml:trace contextRef="#ctx0" brushRef="#br0" timeOffset="14078.219">23662 7261 30751 0,'0'0'1360'0,"0"0"288"0,0 0-1328 0,0 0-320 15,0 0 0-15,0 0 0 0,0 0 2192 0,0 0 368 0,0 0 80 0,0 0 16 16,0 0-1120-16,0 0-208 16,0 0-48-16,0 0-16 0,0 0-832 0,0 0-176 0,6-1-16 0,-1-1-16 15,0 1-224-15,-5 1 0 16,5-2 128-16,-5 2-128 0,0 0 0 0,0 0 0 0,0 0 0 0,0 0-160 16,0 0 160-16,0 0 0 15,0 0 0-15,0 0 0 0,0 0 256 0,0 0 48 0,0 0 0 0,0 0 0 16,0 0 0-16,0 0 0 0,-5-1 0 15,5 1 0-15,-5-1-304 0,5 1 128 16,-6-1-128-16,6 1 0 0,0 0 0 0,0 0 0 0,-5 0 0 0,5 0 0 16,0 0 0-16,0 0 0 0,-4 1 0 0,4-1 0 0,0 0-192 0,-5 4 16 15,1-1 0-15,0 0 0 16,-1 1-1104-16,1 1-208 0,-1-1-48 0,1-1-11520 16,0-1-2288-16</inkml:trace>
  <inkml:trace contextRef="#ctx0" brushRef="#br0" timeOffset="21064.688">22133 7389 15663 0,'6'-8'688'0,"-6"8"144"0,0 0-656 0,4-8-176 0,-2 1 0 0,0 0 0 15,-2 7 2960-15,0-8 560 0,0 8 128 0,-2-5 0 16,2 5-1760-16,0 0-352 0,-7-5-80 0,0 2-16 16,-1 0-544-16,0 3-128 0,-4 2 0 15,0 1-16-15,-1 1-384 0,1 1-80 0,-1 1-16 0,-1 3 0 16,-1 1 64-16,-1 4 16 0,-1 1 0 0,2 3 0 16,-1 1 160-16,3 2 48 0,4-1 0 0,4-5 0 15,0 1-32-15,1 0 0 0,3 1 0 0,2 0 0 16,3-2-176-16,3 0-32 0,3-1-16 0,6-1 0 0,1-3-304 0,1-1 0 15,3-2 0-15,1-1 0 0,4-2 128 0,-3-2-128 16,0-3 0-16,-1-1 0 0,0-2 0 0,-2-1 0 16,-3-2 0-16,-2 0 0 15,-4 0-1040-15,-1-2-320 0,-2 1-64 0,-2-1-10800 16,-2 0-2176-16</inkml:trace>
  <inkml:trace contextRef="#ctx0" brushRef="#br0" timeOffset="21387.823">22301 7186 6447 0,'0'0'272'0,"0"0"80"0,0 0-352 0,0 0 0 0,0 0 0 0,0 0 0 16,0 0 5152-16,2 11 960 0,0-3 192 0,-1 3 32 16,-1-1-3968-16,1 4-816 0,1 1-144 0,0 0-48 15,-3 2-304-15,1 1-64 0,1-1-16 0,-1 2 0 16,-1 0-256-16,0 2-48 16,0 1-16-16,2 0 0 0,-2-1-288 0,1-6-64 0,0 0-16 0,0-1 0 0,1 1-288 0,0-1 160 15,0-1-160-15,2-3 128 0,-1 0-128 0,1-1 0 16,-1-2 0-16,1-3 0 15,-3-4-1312-15,0 0-288 0,0 0-64 16,6-1-9584-16,0-2-1904 0</inkml:trace>
  <inkml:trace contextRef="#ctx0" brushRef="#br0" timeOffset="21732.043">22472 7349 25103 0,'0'0'1104'0,"0"0"240"0,0 0-1072 0,-5 7-272 16,0 0 0-16,0 1 0 0,0 2 1200 0,3-1 176 15,-1 1 32-15,1 1 16 0,0 0-752 0,2 1-160 16,0-1-16-16,2 2-16 0,0-1-112 0,1-4-32 16,1-1 0-16,3 4 0 0,-1-2-16 0,0-3-16 15,-1-1 0-15,3-1 0 0,1-1-128 0,0-3-32 0,0 0 0 0,-1-2 0 16,2-1-144-16,3-6 128 0,-1 0-128 0,-2-3 128 16,1 0-128-16,0 0 0 0,-1 0 0 15,-2 2 0 1,1 2-592-16,-2 0-112 0,-2 1 0 0,-5 7-16 15,4-5 16-15,-4 5 0 0,0 0 0 0,0 0 0 0,0 0 544 0,0 0 160 0,0 0 0 0,0 0 0 16,1 8 448-16,0 1 176 0,-1-9 16 0,1 9 16 16,-1 0-16-16,1 0-16 0,-1-9 0 0,3 10 0 15,0-3-368-15,-3-7-64 0,4 6 0 0,0 0-16 16,-4-6-176-16,6 5 0 0,0-1 0 0,-1 0 0 16,-5-4 0-16,5 3 0 0,-5-3 0 0,10 3 0 15,-10-3-640-15,11 1-176 0,-3-2-16 0,0-2-13888 16</inkml:trace>
  <inkml:trace contextRef="#ctx0" brushRef="#br0" timeOffset="22047.704">22879 7342 22111 0,'-10'7'1968'0,"-4"-2"-1584"16,-2 2-384-16,1 0 0 0,-1 1 2816 0,1-2 496 15,2 0 80-15,2-1 32 0,2 0-1664 0,1-2-336 16,2-1-64-16,6-2-16 0,0 0-784 0,0 0-176 15,0 0-16-15,0 0-16 0,0 0-352 0,10 5 0 16,0-3 0-16,1 1 0 0,0-1 0 0,3 0 0 16,0 0 0-16,1 0 0 0,3 0 0 0,0 1 0 15,0 0 0-15,-1 1 128 0,-1 0-128 0,0 0 0 16,-2 1 0-16,-4 2 128 0,-2 3-128 0,-2-2 0 16,-1 1 0-16,-1 1 0 0,-4 0 128 0,-2-3-128 0,-2 1 128 0,-2 1-128 15,0-1 272-15,-2 1-16 0,-4 0 0 0,-6 2 0 16,2-3 176-16,0 0 16 0,0-2 16 0,2-2 0 15,0-2-272-15,1-2-64 0,1-1-128 0,4 0 192 16,-2-3-192-16,3-1 0 0,1-1 0 0,1-4 0 31,2-2-1296-31,2-4-256 0,4 0-48 0,3-2-10448 0,3-2-2096 0</inkml:trace>
  <inkml:trace contextRef="#ctx0" brushRef="#br0" timeOffset="22278.114">23105 7183 23039 0,'0'0'2048'0,"0"0"-1648"0,-2 8-400 0,1 0 0 0,0 1 2432 0,1-1 384 15,0 0 96-15,1 2 16 0,0 1-1328 0,0 3-256 16,-1 0-48-16,1 3-16 0,-1 0-416 0,1 2-96 16,0 0 0-16,0 1-16 0,-1 1-224 0,0 1-32 15,0 1-16-15,0 0 0 0,-2-1-240 0,1-7-48 16,1 2-16-16,0 0 0 0,-1-2-176 0,0 0 0 15,0-1 0-15,1-3 0 16,-1 0-400-16,1-3-176 0,-1-1-16 0,1-7-16 16,0 0-2560-16,0 0-512 0</inkml:trace>
  <inkml:trace contextRef="#ctx0" brushRef="#br0" timeOffset="22486.624">23065 7463 15663 0,'0'0'1392'0,"0"0"-1120"0,0 0-272 0,0 0 0 0,0 0 3760 0,0 0 688 16,0 0 144-16,0 0 16 0,0 0-2800 0,0 0-560 0,0 0-112 0,0 0-32 15,7-5-656-15,1 0-128 0,1 0-16 0,2 1-16 16,4 1-288-16,1 0 160 16,-2 1-160-16,3-2 128 0,2 3 0 0,3-2-128 0,0 3 192 0,1-1-64 15,0 0-128-15,-1 1 0 0,-2 1 0 0,-1 1 0 16,-1 1 0-16,-2-1 128 0,1 0-128 0,-3-1 0 16,-1-1 0-16,-1 0 0 0,0 0 128 0,-3-1-128 15,0-1-176-15,0-1-64 0,0-1-16 0,0-1 0 16,-2-2-1760-16,1 1-352 0,-1 0-80 15</inkml:trace>
  <inkml:trace contextRef="#ctx0" brushRef="#br0" timeOffset="22982.306">23445 7429 28159 0,'0'0'1248'0,"0"0"256"0,0 0-1200 0,0 0-304 0,0 0 0 0,10-1 0 15,-10 1 1296-15,10-1 208 16,-2-1 32-16,0 0 16 0,-8 2-400 0,9-4-96 15,0-1-16-15,0 0 0 0,1-1-528 0,1-3-128 16,0 2 0-16,1-1-16 0,0 0-240 0,0-2-128 16,1 2 128-16,-1-1-128 0,-1 1 0 0,-2 1 0 0,-2 0 0 0,-1 2 0 15,-6 5 0-15,3-6 0 0,-3 6 0 16,0 0 0-16,0 0 0 0,-8-4 0 16,-1 3 0-16,0 1 128 0,-3 2-128 0,-1 1 0 0,-1 0 0 0,0 4 128 15,-1 0-128-15,1 1 176 16,-1 1-176-16,2-1 192 0,1 1 432 0,3 1 80 0,-1 1 32 0,2 0 0 0,0 3 144 0,2 0 16 15,1 0 16-15,3-1 0 0,2 1-400 0,1-2-64 16,3-1-32-16,2 1 0 0,2-1-416 0,2-1 128 16,1-2-128-16,3-3 0 0,4-4 0 0,-1-1 0 15,0-1 128-15,3-2-128 0,1-2 0 0,2-1 0 16,-1-4 0-16,1 2 0 16,-2-2-592-16,0 1 0 0,0-3 0 0,-3 1 0 15,-3 1-2000-15,-2 2-400 0,-1 1-80 0,-6 0-13776 0</inkml:trace>
  <inkml:trace contextRef="#ctx0" brushRef="#br0" timeOffset="23334.238">23737 7278 29199 0,'0'0'1280'0,"0"0"288"0,-8 4-1248 0,1 0-320 15,0 0 0-15,2 2 0 0,0 2 1376 0,0 0 224 0,0 1 32 0,1 0 16 16,0 2-640-16,0 1-128 15,0-1-32-15,1 3 0 0,1 1 16 0,-1 0 0 0,1 0 0 0,1 0 0 16,1 1-80-16,1 0-16 16,0-3 0-16,2 0 0 0,1-1-192 0,1-2-32 0,-1-5-16 0,-4-5 0 15,7 5-320-15,0-1-64 16,-1 0-16-16,0-2 0 0,-6-2 0 0,8 0 0 0,-1-1 0 0,-7 1 0 16,8-3 16-16,0-1 0 0,-1-1 0 0,1-1 0 15,-2-2-16-15,1 0 0 0,1-3 0 0,-1 0 0 16,0-2 48-16,0-1 0 0,2 0 0 0,-1-1 0 15,0-2-176-15,1 1 160 0,-1-2-160 0,2 2 160 16,-2 2-160-16,-1-1 0 0,0 4 0 0,0 2 0 16,-2 3 0-16,1 1 0 0,-6 5 0 0,9-3 0 15,-9 3 0-15,12 1 0 0,-1 2 0 0,-1 1 0 16,2 0 0-16,-1 2 0 0,-2 2-128 0,-1 0 128 16,2 2-768-16,0 0-64 0,-1-1-32 0,-1 2-13008 15,-1 2-2592-15</inkml:trace>
  <inkml:trace contextRef="#ctx0" brushRef="#br0" timeOffset="24973.676">23590 8213 14735 0,'0'0'1312'0,"0"0"-1056"15,5 7-256-15,1 0 0 0,0-1 2896 0,3 0 528 16,1 0 96-16,5 1 32 0,0-1-2160 0,1 2-432 16,5-2-96-16,-7 0-16 0,4 2 16 0,2 0 0 15,-1 0 0-15,3 1 0 0,-1 1-48 0,1 3-16 0,-1 1 0 0,2 0 0 16,0 4-224-16,3 1-32 16,-1 0-16-16,1 1 0 0,4-1-528 0,0 3 0 15,-1 0 0-15,2 2 0 0,-2 0 144 0,0 1-144 16,-2 0 0-16,-3 2 144 0,0 2-144 0,-3 1 0 15,1 1 0-15,-1 4 0 0,0-2 0 0,-2 3 0 16,-1-2 0-16,0 2 0 0,1 2 144 0,1 1 48 16,0-1 16-16,1 2 0 15,-1 1 240-15,2-2 64 0,-1 2 0 0,0-1 0 0,-3 0-304 0,0 1-48 0,0 0-16 0,4 15 0 16,-3-6 128-16,-4-2 32 16,-3-2 0-16,-2-1 0 0,-2-2 144 0,-2 0 16 0,0 0 16 0,-1 2 0 15,-1 1-272-15,0 1-48 0,1 0-16 0,1 0 0 16,-1-1-144-16,1-2 0 0,-1-2 0 0,2 1 0 15,0 1 0-15,1 0 0 0,-1 0 128 0,0-1-128 16,-2-1 0-16,-1-1 0 0,-1-1 0 0,-2 0 0 16,-2 1 0-16,-2-2 0 0,-2 1 144 0,0 0-144 0,-3 0 128 0,0 0-128 15,0 0 128-15,0-2-128 0,1 0 192 0,-1 0-48 16,1-3 0-16,1 1 0 0,0-1-144 0,0 1 0 16,-1 1 144-16,1-2-144 0,-2 1 0 0,0 0 0 15,-1-3 0-15,0 1 0 0,0-4 0 0,-2 1 0 16,0-3 0-16,-1 0 0 0,0 2 0 0,-3-3 0 15,-2 1 0-15,0-2 0 0,-2-1 0 0,1 1 0 16,-3-1 0-16,3-3 128 0,0-3-128 0,2-1 0 16,3-4 0-16,4-1 128 0,1-5-128 0,4-2 0 15,4-6 0-15,0 0 0 0,0 0 0 0,0 0-192 16,0 0 64-16,0 0 0 16,0 0-512-16,0 0-112 15,0 0-16-15,-7-7 0 0,1 0-448 0,0 3-80 0,1-1-32 0,-1 1-10672 16,6 4-2144-16</inkml:trace>
  <inkml:trace contextRef="#ctx0" brushRef="#br0" timeOffset="25584.016">24319 11408 6447 0,'0'0'576'0,"0"0"-576"16,0 0 0-16,0 0 0 0,0 0 4672 0,0 0 832 15,0 0 176-15,0 0 16 0,0 0-3328 0,0 0-688 16,0 0-128-16,0 0-16 0,0 0-64 0,0 0 0 16,0 0 0-16,0 0 0 0,0 0-480 0,0 0-96 15,0 6-32-15,1 1 0 0,1 0-432 0,-1 1-96 16,0-1-16-16,2 2 0 0,0 0-32 0,0 1-16 15,-1 1 0-15,0 0 0 0,0 1 48 0,-2 1 0 16,1 0 0-16,-1 6 0 0,-1-1 64 0,0-2 0 16,-1 0 16-16,0-1 0 0,-1-3 80 0,1 0 16 0,0-3 0 0,1-3 0 15,1 0-176-15,0-6-16 0,2 6-16 0,-2-6 0 16,4 5-160-16,-4-5-128 0,6 3 144 16,2-1-144-16,2-1 256 0,0-1-32 15,-2 0-16-15,3-1 0 0,2 1 32 0,0-2 0 0,1 1 0 0,7 1 0 16,-2 0 0-16,0 1 0 0,-3 1 0 0,0-2 0 15,-1 2-240-15,-2 0 0 0,1-1 128 0,-2 1-128 16,-2 0 0-16,-2 0 0 0,0-1 128 0,-8-1-128 16,8 2 0-16,-8-2 0 0,0 0 0 0,9 4 0 15,-9-4 0-15,9 1 0 0,-9-1 0 0,8 0 0 16,-8 0 0-16,0 0-192 0,0 0 16 0,0 0 0 16,0 0-1392-16,0 0-288 0,2-7-48 0</inkml:trace>
</inkml:ink>
</file>

<file path=ppt/ink/ink1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05:20.707"/>
    </inkml:context>
    <inkml:brush xml:id="br0">
      <inkml:brushProperty name="width" value="0.05292" units="cm"/>
      <inkml:brushProperty name="height" value="0.05292" units="cm"/>
      <inkml:brushProperty name="color" value="#0070C0"/>
    </inkml:brush>
  </inkml:definitions>
  <inkml:trace contextRef="#ctx0" brushRef="#br0">7874 772 26543 0,'0'0'1168'0,"0"0"256"0,-3-3-1136 0,3 3-288 0,0 0 0 0,0 0 0 16,-4-5 1696-16,2 0 288 0,2 5 48 0,1-6 16 16,-1-1-448-16,2 1-64 0,1 0-32 0,1-2 0 15,2-1-336-15,2 0-64 0,1 0-16 0,1 0 0 16,3 1-224-16,-1 0-48 0,0 1-16 0,0 1 0 16,2 2-352-16,0 0-80 0,-1 1-16 0,5 2 0 15,0 2-352-15,-2 1 0 0,0 2 0 16,-1 0 176-16,-1 3-48 0,-1 2 0 0,-1 2 0 15,-3 4-128-15,-1 0 128 0,-3 4-128 0,-3 1 128 16,-3 3-128-16,-6 6 192 0,-6 2-192 0,-1-1 192 16,-1-6-192-16,-1-1 0 0,-1-4 672 0,0 0 96 15,0-4 32-15,-2 0 0 0,1-2-288 0,1-3-48 16,-1-3-16-16,4-1 0 0,1-1-112 0,2-2-16 0,2-2-16 0,3 0 0 16,6-1-176-16,0 0-128 15,0 0 192-15,3-3-192 0,6-1 0 0,1 0 0 16,2 0 0-16,1 1 0 0,2 1 0 0,2 2 0 0,1-1 0 0,3 2 0 15,0 0 0-15,2 2 0 16,0 2 0-16,8 3 0 0,-1 1 0 16,-4 2 0-16,-2-1 0 0,-3 2 0 0,-3 2 0 0,-4 1 0 0,-4 2 0 15,-3 1 128-15,-2 1-128 0,-5 3 0 16,-8 2 0-16,-3 1 0 16,-3-4 0-16,-2 1 0 0,-2-4 448 0,-3 0 0 0,2-3-16 0,-2-2 0 15,0 0-240-15,1-5-32 0,-2-1-16 0,3-4 0 16,1-2-144-16,-1-2 0 0,0-7 144 15,4-2-144-15,3 0 0 0,3-2 0 32,2-2-1152-32,3 0-288 0,2-2-64 0,3 3-16 0,3 0-1680 15,1 2-352-15,1 1-64 0</inkml:trace>
  <inkml:trace contextRef="#ctx0" brushRef="#br0" timeOffset="147.869">8448 1192 38127 0,'-11'6'1680'0,"11"-6"368"0,0 0-1648 0,-6 3-400 15,1-2 0-15,5-1 0 0,-6-1 640 0,6 1 32 16,-5-5 16-16,2-2 0 16,1 0-2160-16,0-1-416 0</inkml:trace>
  <inkml:trace contextRef="#ctx0" brushRef="#br0" timeOffset="309.5">8389 819 33167 0,'-14'7'1472'0,"8"-5"304"0,-2 1-1424 0,0 0-352 0,1-2 0 0,3 0 0 16,4-1 2880-16,0 0 512 0,0 0 112 0,0 0 16 15,0 0-2688-15,0 0-544 0,4-3-96 0,2 0-13872 16,2-1-2768-16</inkml:trace>
  <inkml:trace contextRef="#ctx0" brushRef="#br0" timeOffset="557.338">8703 707 32255 0,'0'0'2864'0,"0"0"-2288"16,0 0-576-16,-3 4 0 0,0 1 3376 0,1 3 560 16,1 2 112-16,0 2 32 0,0 3-2480 0,1 2-480 15,0 3-96-15,0 3-32 0,0 1-672 0,0 3-128 16,0-1-16-16,-1 0-16 0,-1 1-160 0,0-1 0 16,-1 0 144-16,1-1-144 0,2 0 0 0,1-3-288 15,1 0 48-15,0-4 16 16,3-2-2416-16,0-3-496 0,1-2-80 0,0-2-15968 0</inkml:trace>
  <inkml:trace contextRef="#ctx0" brushRef="#br0" timeOffset="904.638">9041 723 37311 0,'0'0'1664'0,"0"0"320"0,-6 3-1584 0,0 1-400 0,-1 2 0 0,0 3 0 15,0 2 1984-15,0 4 304 0,-1 3 64 0,1 3 16 0,-1 3-1232 0,1 0-240 16,1 0-64-16,1 3 0 0,3-1-432 0,1 2-80 16,1 0-32-16,2 3 0 15,5 1-96-15,4 1-32 0,3-4 0 0,3-1 0 16,6-2-160-16,2-6 0 0,4-4 0 0,-1-5 0 16,2-5 0-16,0-5 0 0,-1-4 0 0,-1-6 0 0,1-5 0 15,-3-2 0-15,-1-4 0 0,-5 0 0 0,-4-5 0 0,-4 2 0 16,-1-1 0-16,-4 0 0 0,-4-2 352 0,-4 1 32 15,-5-4 16-15,-5 0 0 0,-3 0 208 0,-3-1 32 16,0 2 16-16,-2 2 0 0,-2 2-272 0,0 3-48 16,-3 3-16-16,-1 4 0 0,-4 4-192 0,-3 2-128 15,-1 3 160-15,3 3-160 0,1 1 0 0,4 1 0 16,1 2-208-16,4 0 64 16,4-1-1600-16,4 2-320 0,3-2-64 0,0 1-16 0</inkml:trace>
</inkml:ink>
</file>

<file path=ppt/ink/ink15.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11:40.690"/>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C000"/>
    </inkml:brush>
    <inkml:brush xml:id="br2">
      <inkml:brushProperty name="width" value="0.05292" units="cm"/>
      <inkml:brushProperty name="height" value="0.05292" units="cm"/>
      <inkml:brushProperty name="color" value="#FF0000"/>
    </inkml:brush>
    <inkml:context xml:id="ctx1">
      <inkml:inkSource xml:id="inkSrc247">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1" timeString="2021-05-12T23:17:50.927"/>
    </inkml:context>
  </inkml:definitions>
  <inkml:trace contextRef="#ctx0" brushRef="#br0">16781 8391 8287 0,'0'0'736'0,"0"0"-592"16,0 0-144-16,0 0 0 0,0 0 3024 0,0 0 576 16,0 0 112-16,0 0 32 0,0 0-1216 0,0 0-240 15,0 0-48-15,0 0-16 0,0 0-64 0,0 0-16 16,0 0 0-16,0 0 0 0,0 0-384 0,0 0-80 0,0 0-16 0,0 0 0 15,0 0-880-15,0 0-176 16,0 0-32-16,0 0-16 0,0 0-560 0,0 0-144 0,0 0-16 0,0 0-13216 31,0 0-2656-31</inkml:trace>
  <inkml:trace contextRef="#ctx0" brushRef="#br0" timeOffset="180.525">16987 8442 22111 0,'0'0'1968'0,"0"0"-1584"15,-4 2-384-15,4-2 0 0,-5 1 4000 0,5-1 720 16,0 0 144-16,-5 1 16 0,1 0-3152 0,4-1-624 16,-5 1-128-16,5-1-16 15,0 0-2256-15,0 0-448 0</inkml:trace>
  <inkml:trace contextRef="#ctx0" brushRef="#br0" timeOffset="484.598">16883 8240 9215 0,'0'0'816'0,"0"0"-656"0,-3-1-160 0,-1 0 0 16,0-1 4864-16,0 0 928 0,-1 1 192 0,5 1 32 16,-5-2-2880-16,1 2-592 0,0 0-112 0,4 0-32 15,-4 0-624-15,4 0-128 0,-5 2-32 0,5-2 0 16,-3 1-720-16,3-1-160 0,0 0-32 0,0 0 0 15,0 0-560-15,0 0-144 0,0 0 0 0,0 0 0 32,0 0-2496-32,6 3-544 0</inkml:trace>
  <inkml:trace contextRef="#ctx0" brushRef="#br0" timeOffset="670.678">17040 8308 6447 0,'0'0'576'0,"0"0"-576"15,-5 1 0-15,0 1 0 0,5-2 7648 0,-5 0 1424 16,5 0 272-16,0 0 64 0,-4-4-7152 0,4 4-1424 16,-2-5-304-16,2 1-12752 15,0-1-2560-15</inkml:trace>
  <inkml:trace contextRef="#ctx0" brushRef="#br0" timeOffset="967.812">16996 8098 7359 0,'0'0'656'0,"0"0"-528"0,2 4-128 0,1 1 0 0,-3-5 3664 0,3 5 704 15,0 0 144-15,-3-5 32 0,0 0-3264 0,0 0-656 16,0 0-128-16,5 5-32 0,-5-5-128 0,0 0-16 15</inkml:trace>
  <inkml:trace contextRef="#ctx0" brushRef="#br0" timeOffset="1288.791">17140 8044 43311 0,'-11'2'960'0,"11"-2"192"0,-5-1 32 0,0-1 32 0,5 2-976 0,-4-4-240 0,4 4 0 0,-1-5 0 16,0-2 0-16,1-1-128 0,1 0 128 0,1 3-19248 16</inkml:trace>
  <inkml:trace contextRef="#ctx0" brushRef="#br0" timeOffset="1498.528">17041 7853 23039 0,'0'0'2048'0,"0"0"-1648"16,0 0-400-16,0 0 0 0,-5 0 2112 0,5 0 352 16,0 0 64-16,0 0 16 0,-3-4-2192 0,3 4-352 0,-2-4-240 0</inkml:trace>
  <inkml:trace contextRef="#ctx0" brushRef="#br0" timeOffset="1851.723">16972 7937 24815 0,'0'0'1088'0,"0"0"256"0,0 0-1088 0,0 0-256 16,0 0 0-16,0 0 0 0,-2-2 1520 0,0-3 240 15,2 5 48-15,-3-4 16 0,3 4-1312 0,0 0-272 16,-2-5-48-16</inkml:trace>
  <inkml:trace contextRef="#ctx0" brushRef="#br0" timeOffset="2069.92">17130 7661 15663 0,'0'0'1392'0,"0"0"-1120"0,-3-3-272 0,0 0 0 16,1-1 5152-16,0 0 976 0,1-1 192 0,1 0 32 0,0-1-4240 0,0 1-832 16,1 0-192-16,1 1-16 0,0 0-864 0,-2 4-208 15,3-3 0-15,-3 3-12512 16,0 0-2544-16</inkml:trace>
  <inkml:trace contextRef="#ctx0" brushRef="#br0" timeOffset="2265.611">17331 7797 8287 0,'0'0'368'0,"0"0"80"0,-7 2-448 0,1 0 0 16,1-1 0-16,-1 0 0 0,-2-1 8160 0,3-1 1552 16,1 0 304-16,4 1 64 0,0 0-7712 0,0-7-1536 15,2 0-304-15,1-2-14000 16,2 0-2800-16</inkml:trace>
  <inkml:trace contextRef="#ctx0" brushRef="#br0" timeOffset="2488.878">17357 7426 18431 0,'0'0'1632'0,"0"0"-1312"0,-4-1-320 0,-1-1 0 0,0 0 4528 0,1 0 832 15,0 0 160-15,4 2 48 0,-4-2-3392 0,4 2-688 16,0 0-128-16,0 0-16 0,0 0-960 0,0 0-192 15,0 0-48-15,0 0 0 0,0 0-320 0,0 0-64 16,5-4-16-16,1 1-12544 16,0 1-2528-16</inkml:trace>
  <inkml:trace contextRef="#ctx0" brushRef="#br0" timeOffset="2687.294">17257 7826 39279 0,'0'0'1728'0,"-5"0"384"0,0 0-1696 0,0 0-416 0,1 0 0 16,4 0 0-16,-3-5 1088 0,3-3 128 15,2 0 16-15,2-2 16 16,2-1-2400-16,3-3-464 0</inkml:trace>
  <inkml:trace contextRef="#ctx0" brushRef="#br0" timeOffset="2920.043">17509 7432 37551 0,'0'0'1664'0,"0"0"336"0,-4 4-1600 0,0-3-400 15,4-1 0-15,0 0 0 0,0 0 1104 0,0 0 144 16,0 0 32-16,0 0 0 0,0 0-960 0,0 0-176 16,0 0-144-16,0 0-18752 0</inkml:trace>
  <inkml:trace contextRef="#ctx0" brushRef="#br0" timeOffset="3105.241">17720 7577 45375 0,'0'0'1008'0,"-4"3"208"0,-2 0 32 0,1 1 16 0,1-3-1008 0,4-1-256 0,0 0 0 0,0 0 0 15,0 0 400-15,0 0 48 0,0-6 0 0,1-2-14176 16,0 0-2832-16</inkml:trace>
  <inkml:trace contextRef="#ctx0" brushRef="#br0" timeOffset="3269.194">17380 7640 40031 0,'0'0'880'0,"0"0"176"0,-4 2 32 0,4-2 48 0,0 0-912 0,0 0-224 16,-1-7 0-16,1 0 0 0,1-1 256 0,2 0 16 15,2-2 0-15,2-1-12304 16,0-1-2448-16</inkml:trace>
  <inkml:trace contextRef="#ctx0" brushRef="#br0" timeOffset="3504.426">17737 7284 41007 0,'-6'0'896'0,"-1"-2"192"0,-1 0 48 0,0 0 16 0,1 1-928 0,1-1-224 0,0-1 0 0,2 0 0 31,2-2-416-31,2 1-128 0,0-3-32 0,3 0 0 0</inkml:trace>
  <inkml:trace contextRef="#ctx0" brushRef="#br0" timeOffset="3703.204">17701 7105 32591 0,'-9'-7'1440'0,"5"4"304"0,-1-2-1392 0,2 0-352 15,2 0 0-15,1-1 0 0,1 0 0 0,2 0 0 16,1-1 0-16</inkml:trace>
  <inkml:trace contextRef="#ctx0" brushRef="#br0" timeOffset="3881.745">17823 7316 40079 0,'0'0'880'0,"0"0"176"0,0 0 32 0,0 0 64 0,0 0-928 0,0 0-224 0,0 0 0 0,3-5-11840 15,0-3-2400-15</inkml:trace>
  <inkml:trace contextRef="#ctx0" brushRef="#br0" timeOffset="4082.577">18073 6997 41695 0,'0'0'912'0,"0"0"192"0,-2-1 48 0,-1-3 16 0,0 0-928 0,0 0-240 15,3 4 0-15,-2-4 0 0,2 4 144 0,-1-5-16 16,1 5 0-16,0-4 0 0</inkml:trace>
  <inkml:trace contextRef="#ctx0" brushRef="#br0" timeOffset="4244.467">18243 7092 17503 0,'0'0'768'0,"-4"5"176"0,-2-2-752 0,2 0-192 0,4-3 0 0,0 0 0 15,0 0 5312-15,0 0 1040 16,0 0 208-16,0 0 32 0,0 0-5232 0,0 0-1040 0,4 7-320 0,-4-7-18320 16</inkml:trace>
  <inkml:trace contextRef="#ctx0" brushRef="#br0" timeOffset="4387.078">18355 6983 7359 0,'0'0'320'0</inkml:trace>
  <inkml:trace contextRef="#ctx0" brushRef="#br0" timeOffset="4558.856">18564 6996 19343 0,'-8'2'1728'0,"8"-2"-1392"16,0 0-336-16,0 0 0 0,0 0 4240 0,0 0 784 16,0 0 160-16,0 0 16 0,0 0-4160 0,0 0-832 0,0 0-208 0,7 6 0 15</inkml:trace>
  <inkml:trace contextRef="#ctx0" brushRef="#br0" timeOffset="4712.266">18684 7197 13823 0,'0'0'608'0,"0"0"128"0,0 0-592 0,-2-3-144 0,1-3 0 0,2-1 0 0,1 0 4496 0,1-2 880 16,2-1 160-16</inkml:trace>
  <inkml:trace contextRef="#ctx0" brushRef="#br0" timeOffset="4876.47">18852 6910 28559 0,'-4'3'2544'0,"-2"-3"-2032"15,0-2-512-15,1 1 0 0,1 0 3568 0,4 1 608 16,0 0 128-16,-1-5 32 16,2 0-4144-16,3-2-832 0,2 1-176 0,6 4-16 0</inkml:trace>
  <inkml:trace contextRef="#ctx0" brushRef="#br0" timeOffset="5028.364">19033 7197 37727 0,'0'0'1664'0,"0"0"352"0,0 0-1616 0,0 0-400 0,0 0 0 0,0 0 0 15,1-8 1312-15,1-1 176 16,1-1 48-16,3-1 0 0,0 1-2464 0,1-4-480 0</inkml:trace>
  <inkml:trace contextRef="#ctx0" brushRef="#br0" timeOffset="5204.53">19282 6961 46527 0,'-4'-2'1024'0,"0"1"224"0,4 1 32 0,0 0 16 0,-3-5-1040 0,1 2-256 0,2 3 0 0,0-5 0 0,1 1 416 0,1-1 32 15,1 1 0-15,1 0 0 16,1-1-1344-16,2 1-256 0,1 1-48 0,0 1-16 0</inkml:trace>
  <inkml:trace contextRef="#ctx0" brushRef="#br0" timeOffset="5361.179">19451 7295 40255 0,'0'0'1792'0,"0"0"352"0,0 0-1712 0,0 0-432 15,0 0 0-15,0 0 0 0,0 0 1056 0,0 0 128 0,0 0 32 0,6-4 0 32,0-3-2048-32,1-3-384 0,0 0-96 0</inkml:trace>
  <inkml:trace contextRef="#ctx0" brushRef="#br0" timeOffset="5525.07">19664 7033 44223 0,'0'0'1968'0,"-4"-3"400"0,-1 1-1904 0,5 2-464 0,-2-3 0 0,2 3 0 0,0 0 656 15,0 0 48-15,0 0 0 0,0 0 0 16,0 0-1808-16,0 0-368 0</inkml:trace>
  <inkml:trace contextRef="#ctx0" brushRef="#br0" timeOffset="5702.243">19861 7437 15663 0,'-7'9'688'0,"4"-6"144"0,3-3-656 0,0 0-176 0,0 0 0 0,0 0 0 16,0 0 5872-16,0 0 1136 15,0 0 224-15,0 0 64 16,0 0-6528-16,4-2-1312 0,0-3-256 0,2 0-16960 0</inkml:trace>
  <inkml:trace contextRef="#ctx0" brushRef="#br0" timeOffset="5853.144">20097 7246 13823 0,'-7'-1'1216'0,"4"1"-960"0,-1-1-256 0,-1 0 0 16,0 1 6032-16,-1 0 1168 0,2-2 224 0,0 2 64 15,4 0-5072-15,0 0-1008 0,0 0-208 0,0 0-13968 16,0 0-2784-16</inkml:trace>
  <inkml:trace contextRef="#ctx0" brushRef="#br0" timeOffset="6005.387">20165 7730 41471 0,'0'0'1840'0,"0"0"368"0,0 0-1760 0,0 0-448 16,0 0 0-16,0 0 0 0,0 0 752 0,0 0 64 16,0 0 16-16,6-6 0 15,0-3-2240-15,1 0-448 0,0 0-96 0</inkml:trace>
  <inkml:trace contextRef="#ctx0" brushRef="#br0" timeOffset="6152.815">20281 7769 8287 0,'0'0'736'0,"-3"6"-592"0,-1-1-144 0,2 1 0 16,1-2 6560-16,0 1 1280 0,1-5 256 0,0 0 48 16,0 0-5664-16,0 0-1136 15,4 4-240-15,2-1-32 0,1-1-1072 0,1-1-192 0,1-1-64 0,2 0-11872 16,0 0-2384 0</inkml:trace>
  <inkml:trace contextRef="#ctx0" brushRef="#br0" timeOffset="6285.323">20512 7910 32255 0,'0'10'2864'0,"0"1"-2288"0,0 2-576 0,1 1 0 0,0-4 3216 0,0 1 544 15,-1-2 96-15,2-1 32 16,0-4-3488-16,-2-4-688 0,0 0-144 0,0 0-19664 16</inkml:trace>
  <inkml:trace contextRef="#ctx0" brushRef="#br0" timeOffset="6981.833">18296 8307 17503 0,'0'0'1552'0,"0"0"-1232"0,0 0-320 0,1-4 0 16,-1-1 4592-16,2 0 848 0,1 0 192 0,1 0 16 15,1 0-4560-15,1 1-896 0,0 0-192 0,1 0 0 32,-2 0-1888-32,1 1-336 0</inkml:trace>
  <inkml:trace contextRef="#ctx0" brushRef="#br0" timeOffset="7118.421">18453 8326 6447 0,'0'0'272'0,"0"0"80"15,0 0-352-15,0 0 0 0,0 0 0 0,0 0 0 0,0 0 6144 0,0 0 1152 16,0 0 224-16,0 0 48 16,0 0-6960-16,5-4-1392 0</inkml:trace>
  <inkml:trace contextRef="#ctx0" brushRef="#br0" timeOffset="7257.109">18555 8251 20271 0,'0'0'896'0,"0"0"192"0,0 0-880 0,0 0-208 16,0 0 0-16,-3-4 0 0,0 0 3424 0,3 4 640 16,0 0 128-16,0 0 32 0,0 0-3136 0,0 0-640 0,0 0-112 0,0 0-11024 15,0 0-2192-15</inkml:trace>
  <inkml:trace contextRef="#ctx0" brushRef="#br0" timeOffset="7391.831">18526 8568 16575 0,'0'0'1472'0,"7"-3"-1168"15,-2-2-304-15,1 0-7312 16</inkml:trace>
  <inkml:trace contextRef="#ctx0" brushRef="#br0" timeOffset="7551.223">18601 8457 35183 0,'0'0'1552'0,"0"0"336"0,0 0-1504 0,0 0-384 0,0 0 0 0,0 0 0 0,5-7 320 0,1 0 0 0,2-1 0 16,1-3-16272-16</inkml:trace>
  <inkml:trace contextRef="#ctx0" brushRef="#br0" timeOffset="7691.084">18661 8610 34031 0,'-12'14'1504'0,"7"-9"320"0,0 2-1456 0,-1-1-368 0,1 1 0 0,1-1 0 16,1-1 928-16,3-5 112 15,0 0 32-15,0 0 0 16,6 4-1584-16,2-3-304 0,1-1-64 0</inkml:trace>
  <inkml:trace contextRef="#ctx0" brushRef="#br0" timeOffset="7834.318">18833 8637 43359 0,'0'0'960'0,"0"4"192"0,-6-1 32 0,0 1 32 0,1 0-960 0,1-1-256 16,4-3 0-16,0 0 0 0,0 0 320 0,0 0 0 0,6 0 16 0,0-1-13392 15,3-1-2672-15</inkml:trace>
  <inkml:trace contextRef="#ctx0" brushRef="#br0" timeOffset="7972.423">18992 8815 33855 0,'0'0'1504'0,"0"0"304"0,0 0-1440 0,0 0-368 16,0 0 0-16,0 0 0 0,5 1 384 0,3-2 16 15,1-4 0-15,2-2-10672 16,0-1-2144-16</inkml:trace>
  <inkml:trace contextRef="#ctx0" brushRef="#br0" timeOffset="8093.757">19198 8848 23039 0,'-9'10'1024'0,"5"-4"192"0,-2 1-960 0,0 0-256 16,2 0 0-16,0-1 0 0,1 1 2736 0,1-1 496 0,2-6 96 0,1 6 32 31,-1-6-3488-31,0 0-704 0</inkml:trace>
  <inkml:trace contextRef="#ctx0" brushRef="#br0" timeOffset="8223.762">19270 9005 34031 0,'0'0'1504'0,"0"0"320"0,-5-1-1456 0,1-1-368 16,4 2 0-16,0 0 0 0,-2-3 192 0,2-2-16 15,1 0-16-15,2-1-10336 16,1 1-2080-16</inkml:trace>
  <inkml:trace contextRef="#ctx0" brushRef="#br0" timeOffset="8334.702">19419 8967 15663 0,'-8'11'1392'0,"5"-6"-1120"16,0 2-272-16,0 0 0 0,0 0 3728 0,2 1 688 0,1 0 144 0</inkml:trace>
  <inkml:trace contextRef="#ctx0" brushRef="#br0" timeOffset="8497.393">19557 9224 32255 0,'0'0'2864'0,"0"0"-2288"0,0 0-576 0,0-4 0 15,0 0 2496-15,2-1 384 0,1-1 64 0,2-2 32 16,3-2-2384-16,2-1-464 0,3 0-128 0,0 0-12720 16,3-4-2560-16</inkml:trace>
  <inkml:trace contextRef="#ctx0" brushRef="#br0" timeOffset="8634.82">19807 9129 37663 0,'-5'12'1664'0,"3"-6"352"0,0 0-1616 0,1 0-400 15,0 1 0-15,1 1 0 0,1 0 608 0,1 0 32 16,2 0 16-16,0-1 0 0,1-1-656 0,0 0 0 16,1 0 0-16,0-1 0 15,0 0-2240-15,0-2-448 0</inkml:trace>
  <inkml:trace contextRef="#ctx0" brushRef="#br0" timeOffset="8766.67">20013 9304 42671 0,'-12'8'1888'0,"7"-4"400"0,-1 1-1840 0,0 0-448 16,2-1 0-16,0 2 0 0,1 0 496 0,3-6 0 0,0 0 0 0,0 0 0 31,6 2-1456-31,2 1-272 0,2-3-64 0</inkml:trace>
  <inkml:trace contextRef="#ctx0" brushRef="#br0" timeOffset="8904.564">20304 9247 33167 0,'0'0'2944'0,"-5"-1"-2352"0,-1-1-464 0,3 0-128 15,-1-2 2592-15,3-1 496 0,2-3 112 0,3-1 0 32,2-2-3744-32,1-1-752 0,1-1-160 0</inkml:trace>
  <inkml:trace contextRef="#ctx0" brushRef="#br0" timeOffset="9051.827">20514 9292 35711 0,'-5'7'784'0,"0"2"176"0,0 0 16 0,1 1 16 0,1-1-800 0,2 2-192 16,0 1 0-16,2 0-10544 15,0-1-2144-15</inkml:trace>
  <inkml:trace contextRef="#ctx0" brushRef="#br0" timeOffset="9213.754">20667 9505 40079 0,'0'0'880'0,"-5"1"176"0,0 0 32 0,5-1 64 0,0 0-928 0,0 0-224 0,0-5 0 0,2-2 0 31,2-3-1792-31,1-1-416 0,11-15-80 0,1 4-16 0</inkml:trace>
  <inkml:trace contextRef="#ctx0" brushRef="#br0" timeOffset="9365.046">20955 9115 28559 0,'-17'5'1264'0,"10"-2"272"0,-3-1-1232 0,-1 0-304 0,1 0 0 0,2 0 0 0,3-2 4352 0,5 0 832 15,0 0 144-15,0 0 48 16,0 0-5536-16,5-3-1104 0,3 0-208 0,2 1-18288 16</inkml:trace>
  <inkml:trace contextRef="#ctx0" brushRef="#br0" timeOffset="9513.645">21057 9494 39391 0,'-5'12'1744'0,"3"-8"368"0,-1 2-1696 0,3-6-416 16,0 0 0-16,0 0 0 0,0 0 704 0,0 0 48 16,7 0 16-16,2-6 0 15,1-3-2224-15,2-7-432 0,11-23-96 0,2 11 0 0</inkml:trace>
  <inkml:trace contextRef="#ctx0" brushRef="#br0" timeOffset="9656.027">21234 9081 24879 0,'-8'0'2208'0,"-1"-2"-1760"0,-1 2-448 0,0-1 0 16,1 1 4688-16,2 0 864 0,2 0 160 0,5 0 48 15,0 0-4608-15,0 0-928 0,0 0-224 0,0 0 0 16,7 3-2272 0,6-3-496-16</inkml:trace>
  <inkml:trace contextRef="#ctx0" brushRef="#br0" timeOffset="9820.015">21470 9255 46303 0,'0'0'2048'0,"0"0"432"0,0 0-1984 0,0 0-496 16,0 0 0-16,0 0 0 0,0 0 192 0,0 0-48 16,1-6-16-16,2-1 0 15,2-2-704-15,2-4-160 0,2-2-32 0,0 0-19248 0</inkml:trace>
  <inkml:trace contextRef="#ctx0" brushRef="#br0" timeOffset="9966.563">21555 8875 43311 0,'0'0'960'0,"0"0"192"0,0 0 32 0,0 0 32 0,0 0-976 0,0 0-240 0,0 0 0 0,0 0 0 31,0 0-1440-31,9-5-336 0,-3 3-64 0,7 2-16 0</inkml:trace>
  <inkml:trace contextRef="#ctx0" brushRef="#br0" timeOffset="10101.523">21838 9104 23039 0,'0'0'2048'0,"-3"-3"-1648"0,0-1-400 0,2-2 0 0,1-2 3184 0,3-2 544 15,2-1 112-15,0-2-17952 16</inkml:trace>
  <inkml:trace contextRef="#ctx0" brushRef="#br0" timeOffset="10249.414">21896 8758 41695 0,'0'0'912'0,"-6"0"192"0,1 3 48 0,0 1 16 16,5-4-928-16,0 0-240 0,-3 4 0 0,3-4 0 0,0 0 0 0,0 0-256 16,7 4 48-16,0 0 16 0</inkml:trace>
  <inkml:trace contextRef="#ctx0" brushRef="#br0" timeOffset="10405.865">22089 8786 41471 0,'0'0'912'0,"0"0"192"0,0 0 48 0,0 0 0 0,0 0-928 0,0 0-224 0,0 0 0 0,4-3 0 15,3-2 512-15,2-4 48 0,2-2 16 0,0-2-19584 16</inkml:trace>
  <inkml:trace contextRef="#ctx0" brushRef="#br0" timeOffset="10532.78">22214 8442 23951 0,'-16'3'1056'0,"9"-2"224"0,0-1-1024 0,0-1-256 0,0 0 0 0,1-1 0 0,0 0 4864 0,6 2 928 16,0-5 176-16,3 0-16688 16,3-4-3344-16</inkml:trace>
  <inkml:trace contextRef="#ctx0" brushRef="#br0" timeOffset="10715.056">22331 8252 46527 0,'0'0'2064'0,"0"0"432"0,3-5-2000 0,0-1-496 15,1 0 0-15,1 1 0 0,0-1 1216 0,0-2 128 16,1 0 48-16,0 1 0 0,1-3-2224 15,0 1-448-15,-1 1-96 0,5 0-16 0</inkml:trace>
  <inkml:trace contextRef="#ctx0" brushRef="#br0" timeOffset="80875.054">16936 8496 24015 0,'0'0'1056'0,"0"0"224"0,0 0-1024 0,0 0-256 0,0 0 0 0,5-2 0 0,-5 2 1616 0,4-4 272 16,-4 4 48-16,3-4 16 0,-3 4-64 0,0 0-16 15,0 0 0-15,0 0 0 0,0 0-480 0,0 0-112 16,0 0 0-16,0 0-16 16,0 0-1696-16,0 0-336 0,0 0-64 0,0 0-17136 15</inkml:trace>
  <inkml:trace contextRef="#ctx0" brushRef="#br0" timeOffset="81443.216">16892 8475 6447 0,'3'-8'576'0,"-2"3"-576"15,0-3 0-15,1 0 0 0,0-2 3088 0,0-2 512 16,1-3 112-16,1 0 0 0,1-3-2016 0,1 1-416 16,0-2-64-16,2 0-32 0,1 0-480 0,1 0-112 15,-1 0-16-15,0 1 0 0,1 2-256 0,-1 0-48 16,0 3-16-16,-1 3 0 0,-2 4-16 0,-1 1-16 0,-1 2 0 0,-4 3 0 15,0 0 32-15,6 4 0 16,-1 2 0-16,-2 3 0 0,0 2-32 0,-1 1 0 0,0-1 0 0,-2 3 0 16,-1 1-224-16,-1 0 0 0,0 2 128 0,-1 3-128 15,-1-1 0-15,-1 4 176 16,-1-1-176-16,-1 0 160 0,1 0-32 0,-2 0 0 0,1-4 0 0,-2 1 0 16,0-2-128-16,2-1 0 0,-2-2 144 0,0-2-9200 15,0-2-1840-15</inkml:trace>
  <inkml:trace contextRef="#ctx0" brushRef="#br0" timeOffset="81902.648">16565 8431 5519 0,'0'0'496'0,"0"0"-496"15,-1-5 0-15,0-1 0 0,1 1 3824 0,1-1 656 16,1 0 144-16,1-4 32 0,1 0-3280 0,0-1-656 0,2 0-128 0,1-2-16 15,4-6-96-15,1 1-16 0,-1 0 0 0,3-1 0 16,0 1 112-16,1-2 32 16,1 3 0-16,1-1 0 0,1 2-208 0,1 0-32 0,-1 1-16 0,1 3 0 15,1 0-352-15,-2 3 144 16,-2 3-144-16,-3 2 0 0,0 2 128 0,-3 2-128 0,-3 0 0 0,-2 5 0 16,-1 2 192-16,-3 3 0 0,-3 1-16 0,-1 2 0 15,-4 3-48-15,-1 1-128 0,-3 3 192 0,0 1-64 16,-1-2-128-16,-1 2 0 0,0-1 0 0,1 0 0 15,-2-2 128-15,-1 0-128 0,2-1 0 0,-1-3 128 16,0 0 64-16,3-1 16 0,1-4 0 0,0-3 0 16,1-2-80-16,1-2-128 0,3-3 176 0,2-2-14336 15</inkml:trace>
  <inkml:trace contextRef="#ctx0" brushRef="#br0" timeOffset="82711.642">16574 8470 5519 0,'0'-8'496'0,"1"-4"-496"0,1-3 0 0,0-4 0 15,1 0 4384-15,1-2 784 16,-1 0 144-16,3-2 48 0,0-2-3008 0,1-1-608 0,-1 1-112 0,3-1-32 16,5-1-768-16,0 1-176 15,1-1-16-15,3 0-16 0,2-2-272 0,2-2-48 0,2 0-16 0,3 0 0 16,0-1-288-16,1 3 128 0,-2 0-128 16,-2 3 0-16,-1 3 0 0,-2 1 0 0,-4 4 0 0,-1 3 0 15,-2 3 0-15,-1 4 0 0,-1 2 0 0,-3 2 0 16,-1 3 0-16,2 3 0 0,0 4-144 0,-1-1 144 15,0 4 0-15,-2 4-160 0,0 2 160 0,-1 0 0 16,-2 4-400-16,0 2 16 0,-1 2 16 0,-2 3 0 31,-1 4-272-31,-3 1-48 0,-4 1-16 0,-2 2 0 0,-1 3 448 0,-3 2 96 0,-2 3 16 0,1 2 0 16,-1 3 144-16,-1-2 0 0,2-1 0 0,-1-3 0 16,-1-4 0-16,1-3 128 0,0-5-128 0,-1-2 128 15,2-5-128-15,0-2 0 0,1-3 0 0,1-4 0 16,2-1-256-16,0-3-80 0,-3-3-16 0</inkml:trace>
  <inkml:trace contextRef="#ctx0" brushRef="#br0" timeOffset="83346.49">16613 8305 13823 0,'0'0'1216'0,"0"0"-960"0,0 0-256 0,0 0 0 0,0 0 3008 0,-2-7 544 16,1-2 112-16,2-2 32 0,1-1-2496 0,3-6-496 15,0 0-112-15,4-2-16 0,3-2-368 0,2-1-80 16,0-2 0-16,4-4-128 0,0-3 128 0,3-2-128 15,2-2 0-15,2-1 0 0,0-2 320 0,2 1 16 16,-3 1 0-16,1 1 0 0,-2 0 64 0,0-1 16 16,-2 0 0-16,3 0 0 0,1 1-224 0,1 2-64 15,2-2 0-15,2 2 0 0,2 3-128 0,3 2 0 16,2 0 0-16,-1 4 0 0,0 2 0 0,-2 2 0 16,0 0 0-16,1 2 0 0,-2-2 0 0,3 4 0 15,1 0-192-15,-1 3 192 16,-1 3-1024-16,-3 1-64 0,-3 3-32 0,-2 3 0 15,-7 3 432-15,-3 2 96 0,-3 2 16 0,-5 4 0 0,-2 4 576 0,-3 1 0 16,-5 4 0-16,-3 3 128 0,-3 3 192 0,-2 2 48 16,-6 5 0-16,-3 5 0 0,-1 3 0 0,-5 4 0 15,0 3 0-15,-2 1 0 0,0-2-80 0,0 0-16 16,-1 2 0-16,2 0 0 0,-3 0 128 0,0 2 32 16,1-2 0-16,-5-1 0 0,-2-4 512 0,-2-3 96 0,-1-1 32 0,-1-6 0 15,2-1-592-15,3-1-112 0,2-5-32 0,1-2 0 16,1-4-208-16,4-3-128 0,0-5 128 0,4-4-128 31,1-5-1136-31,4-2-288 0,-1-6-64 0</inkml:trace>
  <inkml:trace contextRef="#ctx0" brushRef="#br0" timeOffset="83778.78">17415 7199 22111 0,'0'0'1968'0,"4"-7"-1584"15,-1-2-384-15,4-2 0 0,4-2 1584 0,2-2 224 0,1-1 48 0,6-2 16 16,4-1-720-16,6 2-160 0,4-1-32 0,2 3 0 15,2-1-256-15,-1 0-64 0,-1 1-16 0,2 1 0 16,1 3-320-16,2 1-64 0,3 3-16 0,1-1 0 16,0 0-224-16,-1 1 128 0,-4 1-128 0,-3 1 0 15,-3 2-272-15,-1 1-160 16,-1 2-16-16,-3 3-9808 0,-2 2-1968 0</inkml:trace>
  <inkml:trace contextRef="#ctx0" brushRef="#br0" timeOffset="83948.726">18396 7152 23903 0,'-10'30'1056'0,"3"-14"224"0,-2 3-1024 0,-4 1-256 16,-3 2 0-16,-2-1 0 0,-4 1 2176 0,0 0 400 15,-3 0 80-15,-1-1 16 0,-3 1-880 0,-4-1-160 16,-6 0-32-16,-3-2-16 0,-3 0-432 0,-1-2-64 16,1-1-32-16,0 0 0 0,2-6-368 0,0-2-80 15,0-3-16-15,2-3 0 0,0-2-352 0,2-4-80 16,2-2-16-16,3 0 0 0,3-3-144 0,4-1-256 16,2-1 64-16,4 0 16 15,2 1-1520-15,5-1-304 0,3 1-64 0,4-2-15872 0</inkml:trace>
  <inkml:trace contextRef="#ctx0" brushRef="#br0" timeOffset="84366.811">18039 7008 26543 0,'-2'-10'1168'0,"6"6"256"0,4-3-1136 0,5-1-288 0,4 0 0 0,3 0 0 16,1-2 0-16,6 0 0 0,0 0 0 0,4 0 0 15,5 1 0-15,5 4 288 0,5 0-32 0,2 0-16 16,-1 3 64-16,0 1 16 0,-2 1 0 0,1 1 0 15,-2 1-32-15,2 1 0 0,1 1 0 0,-1 1 0 0,0 2-288 0,-4 2 128 16,-4 0-128-16,-2 2 0 16,-5 0-1488-16,-4 1-416 0,-3 1-80 0,-5 1 0 15,-2 2 960-15,-4 2 192 0,-5 1 32 0,-3 3 16 0,-3 1 2304 0,-4 2 464 16,-4-2 80-16,-2 2 32 0,-4-1 544 0,-2 0 112 16,-3-3 32-16,-4 0 0 0,-2-3-960 0,-3 0-192 15,-3-5-32-15,-2 1-16 0,-3-1-800 0,2-1-144 16,1-2-48-16,0-1 0 0,2-1-432 0,2-2-160 15,-1-1 0-15,2-3 144 16,0-3-528-16,-2-3-96 16,-2-3-32-16,-14-4 0 0,3 1-1600 0,15 3-336 0,0-2-64 0</inkml:trace>
  <inkml:trace contextRef="#ctx0" brushRef="#br0" timeOffset="84780.544">18951 6959 21183 0,'7'-1'1888'0,"1"-1"-1504"16,1-1-384-16,3 1 0 0,1-2 1680 0,5 0 272 15,3 2 48-15,7-1 16 0,6 1-704 0,6 0-144 16,6 2-16-16,1 2-16 0,-2 3-688 0,-1 1-128 16,-1 1-16-16,-1 3-16 0,0 2-288 0,-1 3 0 15,0-1-208-15,-3 5 80 0,-3 1 128 0,-4 2 0 16,-4 0 128-16,-3 1-128 0,-6-1 768 0,-2 1 64 16,-3-2 32-16,-3 1 0 0,-2-2 256 0,-3 0 48 15,-3-1 16-15,-3-3 0 0,-1 0-176 0,-4-1-48 16,-4 1 0-16,-6 1 0 0,-5-1-192 0,-4 1-64 15,-5 0 0-15,-2-1 0 0,-2-1-64 0,0 0 0 16,-1-2-16-16,1 0 0 0,-1-2 16 0,-1-2 16 16,-3-4 0-16,0 0 0 0,-3-5-384 0,4-3-80 15,4-4 0-15,4-5-16 16,4-4-1584-16,3-2-304 0,5-3-64 0,3-3-19536 0</inkml:trace>
  <inkml:trace contextRef="#ctx0" brushRef="#br0" timeOffset="85345.552">19693 7584 37151 0,'-10'0'1648'0,"10"0"336"0,-6-1-1600 0,0 0-384 16,0-4 0-16,0-1 0 0,1 1 1728 0,-1-4 272 15,-1-2 48-15,0-2 16 0,0-1-848 0,1-3-160 16,0-3-32-16,2 1-16 0,0-3-640 0,0 1-128 16,2-1-32-16,2 1 0 0,3 0-208 0,2 1 0 15,1-2 0-15,2 0 0 0,3-1 0 0,3 3 0 16,2 1 0-16,3 2 0 0,0 1 0 0,3 2-128 16,0 3 128-16,4 4 0 0,-1 4-144 0,3 4 144 0,2 3 0 0,1 4-144 15,2 6 144-15,-1 4-208 16,0-1 80-16,-2 4 128 15,-2 1-576-15,-3 5 16 0,-2-2 0 0,-4 5 0 16,-2 2 16-16,-2 1 0 0,-2 5 0 0,-2 0 0 0,-2 0 320 0,-2-1 64 16,-2-2 16-16,-2-2 0 0,-2-2 144 0,-1-1-160 0,-3 0 160 0,-1-5-160 15,-2 1 400-15,-3-2 80 0,-3-1 0 0,-1-2 16 16,-2-2 352-16,-3-1 64 0,0-3 16 0,-2-2 0 16,0-3-480-16,0-4-96 0,3-2 0 0,3-4-16 15,2-3-48-15,2-4 0 0,2-5 0 0,2-4 0 16,2-3-1536-1,2-2-320-15,1 0-64 0,1-1-17920 0</inkml:trace>
  <inkml:trace contextRef="#ctx0" brushRef="#br0" timeOffset="85801.565">20241 8198 18431 0,'-15'6'816'0,"8"-3"160"0,-1 0-784 0,0 0-192 16,0 2 0-16,1-1 0 0,1-1 2560 0,-2-1 448 15,-1 0 112-15,0-4 16 0,-1-1-576 0,0-3-96 0,-3-4-32 0,0-2 0 16,-1-2-560-16,1-4-112 15,0-3-32-15,0-3 0 0,-1-8-960 0,1-5-208 16,1-5-48-16,4-1 0 0,3-1-512 0,5 3 0 16,3 1 0-16,4 4 0 0,6 4 0 0,4 3 0 15,3 0-192-15,1 5 48 0,1 3 144 0,2 6 0 0,-2 3 0 0,1 7 0 16,-2 2 0-16,1 6-128 0,-1 5 128 0,1 3-128 16,0 2 128-16,1 1 0 0,-2 2 0 0,0 1 0 15,-1 4 0-15,-1 1 0 0,-3 3 0 0,-2 2 0 16,-1 2 0-16,-3 3 0 0,-3 2 0 0,-3 0 0 15,-3-4 0-15,-4 0-128 0,-2-3 128 0,-5-4-128 16,-4-1 560-16,-2-1 112 0,0-2 32 0,-4-1 0 16,0-2 512-16,0-2 96 0,1-3 32 0,0-2 0 15,1-2-576-15,1-2-96 0,0-1-32 0,3-4 0 16,-1-4-1024-16,1-2-192 0,1-1-64 0,0-5-14736 16,2-2-2960-16</inkml:trace>
  <inkml:trace contextRef="#ctx0" brushRef="#br0" timeOffset="105765.703">13763 9358 41983 0,'13'3'3728'0,"4"1"-2976"16,0 1-608-16,2 2-144 0,0 4 0 0,0 3 0 16,-3 3 144-16,-3 4-144 0,-3 2 176 0,-3 4-48 15,-4 2 0-15,-4 2 0 0,-5 2 560 0,-4-1 96 0,-6-1 32 0,-5 1 0 0,-3 0 304 0,-4 1 64 16,-1 0 16-16,-3 1 0 0,-3-1-304 16,0-1-64-16,-2-1-16 0,-2-2 0 0,-1-5-304 15,0-2-64-15,1-4-16 0,2-1 0 0,0-6-272 0,5-3-160 16,2-2 192-16,2-4-192 0,4-2 0 0,1-4 0 15,3-1 0-15,4-3 0 16,6-4-912-16,3-3-96 0,5-3-16 0,5-4 0 16,4-2-1680-16,7-4-352 0,7 0-64 0</inkml:trace>
  <inkml:trace contextRef="#ctx0" brushRef="#br0" timeOffset="106249.22">13812 9462 25967 0,'-15'10'1152'0,"8"-6"240"0,-1-1-1120 0,-1-1-272 0,-1-1 0 0,3-2 0 15,1-1 1616-15,1-4 272 0,1-3 48 0,3-2 16 16,3-3-880-16,3-6-176 0,-1-2-48 0,4-3 0 16,4-4-400-16,4-4-64 0,2-5-32 0,3-1 0 15,0-2-208-15,2 1-144 0,-2 1 192 0,3 2-192 16,-1 3 272-16,2 3-48 0,-1 1-16 0,1 3 0 15,1 1 384-15,1 0 80 0,2 2 16 0,2 2 0 16,3 3-160-16,2 3-16 0,0 5-16 0,0 3 0 0,0 8-352 0,-4 3-144 16,-2 5 128-16,-6 5-128 0,-4 4 256 15,-4 2-16-15,-4 2-16 0,-5 3 0 0,-4 3 496 0,-5 3 112 16,-5 3 0-16,-4 4 16 0,-4 2 0 0,-5 2 0 16,-2 1 0-16,-5-2 0 0,-2-3-272 0,-3 0-64 15,-1-2-16-15,0 2 0 0,0-2-240 0,0 0-32 16,0-4-16-16,1-3 0 0,1-2-208 0,1-5 144 15,4-4-144-15,3-6 128 0,3-6-128 0,3-5-192 16,4-4 32-16,1-8 16 16,5-6-2032-16,4-4-384 0,5-5-96 0,3 0-17824 0</inkml:trace>
  <inkml:trace contextRef="#ctx0" brushRef="#br0" timeOffset="106748.546">14228 8897 7359 0,'-13'1'656'0,"7"-1"-528"0,-1-1-128 0,1 0 0 0,-2-1 5264 0,1 0 1024 15,0 0 208-15,1-2 32 0,1-2-3536 0,2-4-720 16,-1-3-144-16,2-1-16 0,2-4-1104 0,3-3-224 16,2-2-32-16,4-2-16 0,4-3-464 0,2-1-80 15,3-1-32-15,3-1 0 0,1 3-160 0,2 1 0 16,0 3 0-16,-1-2 0 0,1 0 0 0,-1 2 0 15,-2 0 0-15,-2 2 0 0,1 1 0 0,-1 3 0 16,-1 0 0-16,0 3 0 0,-1 4 0 0,2 2 0 16,-2 3 0-16,-1 3 0 0,-1 4 0 0,-1 5 0 15,-2 2 0-15,-1 5 0 0,-3 5 0 0,-3 4 0 16,-4 2 0-16,-3 0 0 0,-3 1 176 0,-2 0-48 16,-3 2-128-16,0 0 192 0,0 0 304 0,-3 1 48 15,-2-2 16-15,3 1 0 0,-1-5 112 0,0 0 32 16,0-2 0-16,2-3 0 0,1-2-256 0,1-4-32 0,0-3-16 15,4-3 0-15,-2-4-400 0,2-3 0 0,-1-7 0 0,1-3 0 32,0-2-1344-32,1-4-368 0,1-2-64 0,1-3-17824 0</inkml:trace>
  <inkml:trace contextRef="#ctx0" brushRef="#br0" timeOffset="107238.216">14526 8293 28271 0,'-11'7'1248'0,"6"-4"272"0,0-1-1216 0,0-2-304 16,5 0 0-16,-5-5 0 0,1-1 2208 0,0-3 384 15,0-3 80-15,0-3 16 0,1-2-1056 0,0 0-208 16,1-4-32-16,2 0-16 0,0-2-624 0,1-2-128 16,0-4-32-16,0-1 0 0,1-2-384 0,0-1-80 15,-1-1 0-15,1 2-128 0,0 1 128 0,1-2-128 16,0 3 0-16,1 3 0 0,1 3 0 0,0 3 0 0,0 2 0 0,3 3 0 15,0 2 0-15,0 1 0 0,0 3 0 0,1 3 0 16,-1 2 0-16,3 3 0 0,1 3 0 0,1 3-144 16,-1 2 144-16,1 3-128 0,1 3 128 0,-1 2-128 15,0 4 128-15,-2 1 0 16,-1 3 0-16,-4 3 0 0,-1 1 0 0,-3 2 0 0,-4 0 160 0,-2 3-160 16,-3 0 336-16,-2-1-16 0,-3-2-16 0,0-2 0 15,-1-3 64-15,-1-2 16 0,1-3 0 0,1-2 0 0,2-2-160 16,1-5-32-16,1-2 0 0,2-3 0 0,0-2-192 0,6-2 0 15,-4-7-192-15,2-3 192 16,0-3-2368-16,2-6-384 0,2-3-64 0</inkml:trace>
  <inkml:trace contextRef="#ctx0" brushRef="#br0" timeOffset="107728.098">14418 7610 15663 0,'0'0'1392'0,"2"5"-1120"0,-2 0-272 0,0-5 0 16,-2 5 3120-16,2-5 560 0,-3 5 112 0,3-5 32 15,-5-1-1136-15,0-2-208 16,0-4-48-16,-1-2-16 0,0-4-784 0,-1-2-160 16,0-3-16-16,1-2-16 0,-2-1-576 0,1-5-112 0,0 0-32 0,1 0 0 15,1 0-320-15,0 1-64 16,1 2-16-16,-1-2 0 0,-2 0-96 0,2 0-32 0,0 1 0 0,1 2 0 16,1 1-192-16,2 4 128 0,0 0-128 0,5-4 0 15,4 2 0-15,-1 8 0 0,3 0 0 0,2 2 0 16,4 1 0-16,3 2 0 0,-1 1 0 0,2 2 0 15,-1 2 0-15,1 3 0 0,-1 3-160 0,1 3 160 16,-2 2-272-16,1 2 16 0,-2 4 16 0,-3 3 0 16,1 1 96-16,-3 2 16 0,-3 0 0 0,-3 1 0 15,-1-2 128-15,-2 2-160 0,-2-1 160 0,-2-1-160 0,-2-3 160 16,-1 0 0-16,0-2 0 0,0-1 0 0,-3-2 160 0,-1-3-32 16,-1-2-128-16,-1-2 192 0,0-2-192 0,-1-1 128 15,-1-2-128-15,-2-2 0 0,2-3 0 0,-2-1 0 16,1-2 0-16,0 1 0 15,-1-2-896-15,1-2-240 0,1 0-32 0,2-4-11936 16,-1 1-2384-16</inkml:trace>
  <inkml:trace contextRef="#ctx0" brushRef="#br0" timeOffset="108533.011">14097 7070 22911 0,'0'0'1024'0,"0"0"192"0,-3 4-960 0,0 1-256 16,-1 0 0-16,-1-1 0 0,-1 0 1920 0,0 0 320 0,1 0 80 0,-1 1 16 16,-2-2-448-16,-1 0-96 15,-1-1 0-15,-1 0-16 0,-2-2-400 0,-1 0-80 0,-1-3-16 0,1-2 0 16,-4-2-576-16,2-3-128 0,-2-2-32 0,0-4 0 16,2 0-272-16,-1 0-48 0,1-2-16 0,4 0 0 15,2-2-32-15,2-1-16 0,1-3 0 0,3 0 0 16,1-2-160-16,2 1 128 0,2 1-128 0,1 2 128 15,0 1-128-15,2 4 0 0,1 1 0 0,2 1 0 16,0 2 0-16,3 1 128 0,1 1-128 0,4 2 128 16,2 3-128-16,1 2 0 0,4 1 0 0,0 3-176 15,2 2 176-15,-1 3 0 0,1 2 0 0,1 5 0 16,1 2 0-16,0 1 0 0,-2 3 0 0,1 1 0 16,-1-1 0-16,0 3 0 0,-3-3 0 0,-1 2 0 0,-2-2 0 0,-2 1 0 15,-5-1 0-15,-4-1 0 0,-5 0 0 0,-4 2 144 16,-5 1-144-16,-4 2 160 0,-5-1-16 0,-1 1 0 15,-1 0 0-15,-2-2 0 0,-3 0 208 0,0-4 32 16,-1-2 16-16,3-1 0 0,-2-5 16 0,2-3 0 16,0-5 0-16,1-5 0 0,-1-4-288 0,1-7-128 15,-1-4 128-15,0-4-128 16,-1-3-1184-16,1-2-320 0,2 0-64 0,1 1-12256 16,2 0-2464-16</inkml:trace>
  <inkml:trace contextRef="#ctx0" brushRef="#br0" timeOffset="109126.253">13678 6762 17503 0,'-8'3'1552'0,"-2"1"-1232"15,-3 1-320-15,-2-2 0 0,-1 0 3904 0,-1-1 704 16,0 0 160-16,0-2 32 0,-2-4-2448 0,-1 0-496 16,-1-3-80-16,1-3-32 0,-2-3-656 0,1-3-144 15,2-5-32-15,2-1 0 0,2-3-432 0,1 3-96 16,2 2 0-16,4 0-16 0,0 1-128 0,2 2-32 16,1 2 0-16,2 0 0 0,1 0-80 0,2 3-128 15,1 1 176-15,2 0-176 0,2 0 0 0,2 2 0 16,2 0 0-16,1 2 0 0,5 1 0 0,3 2 0 15,0 1 0-15,4 3 0 0,1 0 0 0,3 1 0 16,2 3 0-16,0 0 0 0,1 3 0 0,0 2 0 16,0 1 0-16,1 0 0 0,-1 0 0 0,0 0 0 0,1-2 0 0,-4 2 0 15,-2 4 0-15,-4 0 0 16,-3 0 0-16,-6 3 0 0,-5-3 0 0,-4 1 0 16,-5 2 0-16,-5 2 0 0,-3-3 0 0,-6 2 0 15,-3-2 144-15,-5 0-144 0,-1 0 192 0,-2-6-64 0,-2 0-128 0,-1-1 192 16,-2-3-192-16,2-2 144 0,-1-1-144 15,4-3 128-15,1-4-128 0,3-1 0 0,1-1 0 0,4-3 0 16,2 0-192-16,4-3-128 0,4-3-32 0,2-3-13536 16,2-1-2688-16</inkml:trace>
  <inkml:trace contextRef="#ctx0" brushRef="#br0" timeOffset="109858.718">12800 6591 28383 0,'-15'-1'1264'0,"8"1"256"16,-2-1-1216-16,-1 0-304 0,-1-2 0 0,0 1 0 0,-3-1 1856 0,0 1 320 15,-1-2 64-15,0 0 16 0,1-1-704 0,1 0-144 16,-2-3-16-16,2 1-16 0,3 1-528 0,2-2-96 16,0 0-32-16,1-4 0 0,1-3-304 0,1-3-64 15,3-3-16-15,2-2 0 0,2 1-160 0,2-2-48 16,3-1 0-16,2-1 0 0,1-1-128 0,2 2 160 16,4 0-160-16,2 4 160 0,2 3-160 0,3 2 0 15,1 4 0-15,2 2 0 0,2 2 0 0,1 3 0 16,3 2 0-16,3 2 0 0,0 1 0 0,3 4 0 15,2 1 0-15,0 1 0 0,-2 3 0 0,-2 4 0 0,0-1 0 0,-6 4 0 16,-5 2 0-16,-3 2 0 16,-7 1 0-16,-4 1 0 0,-4 1 128 0,-5 1 0 0,-6 1 0 0,-5 0 0 15,-4-2 496-15,-6-1 80 0,-5-3 32 16,-6 0 0-16,-3-2-96 0,-2-3-32 0,-2-2 0 0,-1-2 0 16,-1-3-416-16,3-3-64 0,0-3-128 0,1-2 176 15,1-4-176-15,1-2-192 16,2-2 32-16,1-1 16 15,2-2-304-15,6 0-64 0,0-1-16 0,4-1 0 16,3 0-2624-16,4-1-528 0</inkml:trace>
  <inkml:trace contextRef="#ctx0" brushRef="#br0" timeOffset="110551.655">12113 6580 15663 0,'-8'9'688'0,"8"-9"144"0,-7 2-656 0,0 0-176 0,0-1 0 0,-1 0 0 16,1 1 3328-16,-2 0 640 0,-1 0 128 0,2-2 32 15,0 0-2144-15,0-3-416 0,1-1-96 0,0 0 0 16,0 0-176-16,2 1-16 0,1-4-16 0,-1-1 0 0,-1-2-304 0,2-1-48 15,0-2-16-15,2 0 0 0,1 1-368 0,2-1-80 16,3-3 0-16,1 0-16 0,2-6-160 0,2 3-16 16,5 0-16-16,3-2 0 0,3 1-240 0,4-1 0 15,1 1 128-15,4 1-128 0,3 4 0 0,3 2 0 16,2 3 0-16,-1 2 0 0,-1 3 0 0,-1 2 0 16,-5 3 0-16,-3 5 0 0,-1 4 128 0,-5 3-128 15,-3 3 0-15,-3-1 0 0,-4 4 384 0,-4 0-32 16,-4 4 0-16,-4 0 0 0,-3 3 96 0,-3-3 0 15,-5 2 16-15,-3-4 0 0,-4-1-96 0,-5-1-32 16,-3-2 0-16,-5-2 0 0,-2 1-112 0,-1 0-32 16,3-2 0-16,1-3 0 0,2-4-192 0,1-5 144 15,4-2-144-15,2 0 128 0,4-2-128 0,2-2 0 16,1-2-160-16,3 0 160 16,2-1-1440-16,2 0-192 0,3 0-32 0,2-1-19344 0</inkml:trace>
  <inkml:trace contextRef="#ctx0" brushRef="#br0" timeOffset="111235.689">11366 6849 30751 0,'-13'5'1360'0,"6"-4"288"0,-1 1-1328 0,0-1-320 0,-1-2 0 0,0-1 0 16,-1-1 1664-16,2-2 272 0,1-3 48 0,0-3 16 15,1 0-480-15,2-4-112 0,1-1 0 0,2-1-16 16,2-4-576-16,3-1-112 0,2-2-32 0,3-1 0 16,-1 0-144-16,5 1-16 0,2-1-16 0,4 1 0 15,5 1-320-15,3-3-176 0,4 2 192 0,2-1-192 0,2 1 0 0,-1 1 0 16,0 3 0-16,0 2 0 15,-1 3 0-15,0 2 0 0,0 4 0 0,0 4 0 0,-2 3 0 16,-2 5 0-16,-1 3 0 0,-3 5 0 0,-3-1 0 0,-5 7 0 16,-3 1 0-16,-4 1 0 15,-5 4 192-15,-5-2 0 0,-5 3-16 0,-6 0 0 0,-4 0 352 0,-4 2 80 16,-4 1 16-16,-3 1 0 0,-4 0 144 0,-2 0 16 16,-1-2 16-16,-2-1 0 0,-1-1-304 0,-3-4-64 15,0-3-16-15,2-3 0 0,2-5-288 0,3-2-128 16,2-4 128-16,6-4-128 0,3-4 0 0,5-2 0 15,1-4-224-15,4-3 80 16,3-3-1520-16,2 0-320 0,2-4-48 0,1 3-20128 0</inkml:trace>
  <inkml:trace contextRef="#ctx0" brushRef="#br0" timeOffset="111773.623">10815 7335 11055 0,'-8'6'480'0,"3"-3"112"0,-1-1-464 0,0-1-128 16,1-2 0-16,0 0 0 0,0 0 4288 0,1-2 848 16,0-2 176-16,2-1 16 0,0-2-3312 0,2-3-672 15,-1-1-128-15,1-3-16 0,0-3-192 0,1-2-48 16,2-2 0-16,2 0 0 0,1-1-144 0,2-3-48 15,3-2 0-15,0-1 0 0,3 0-144 0,3 1-48 16,1 0 0-16,4 0 0 0,2-2-368 0,2 1-80 16,0 0 0-16,1 1-128 0,1 5 0 0,1 0 0 15,0 6 0-15,0 2 0 0,-2 3 0 0,-1 4 0 16,-3 2 0-16,-2 5 0 0,-3 1 0 0,-2 5 0 16,-2 4 0-16,-5 4 0 0,-3 3 176 0,-4 3-176 15,-3 3 160-15,-6 1-160 0,-3 1 416 0,-5 0-16 0,-5 1 0 0,-2 2 0 16,-4 4 320-16,-4 0 64 0,-1-1 16 0,0 0 0 15,-1 0-224-15,3-2-64 16,2-3 0-16,2-1 0 0,3-2-336 0,1-2-176 16,3-3 160-16,1-5-160 15,5 0-512-15,1-2-192 0,3-1-32 0,1-3-16 16,3 0-2048-16,4-6-400 0</inkml:trace>
  <inkml:trace contextRef="#ctx0" brushRef="#br0" timeOffset="112219.587">10447 8052 15663 0,'-15'-1'688'0,"8"0"144"0,-2-2-656 0,-1-1-176 16,-3-2 0-16,1-3 0 0,0-2 3264 0,2-2 640 15,0-4 112-15,2-3 16 0,2-5-2368 0,4-1-464 16,3-4-112-16,4 1 0 0,4-1-240 0,4-3-32 16,0-2-16-16,3-5 0 0,2-5-224 0,2-2-32 0,4 0-16 0,0 2 0 15,-1 3-208-15,4 3-64 16,1 4 0-16,0 4 0 0,1 1 144 0,-1 5 32 15,1 3 0-15,-4 2 0 0,0 4-288 0,-3 4-144 16,-1 6 160-16,-2 2-160 0,-3 6 160 0,-3 4-160 0,-2 5 160 0,-2 4-160 16,-3 2 256-16,-4 1-32 0,-4 4-16 0,-3 1 0 15,-3 5 48-15,-4 4 0 0,-2 1 0 0,-2 2 0 16,-3 2 128-16,-4 0 48 0,-2 2 0 0,-2-3 0 16,-1-4-80-16,1-1-16 0,0 0 0 0,3-3 0 15,1-1-144-15,3-2-16 0,2-5-16 0,3-2 0 16,3-3-160-16,3-6 0 0,2-4-192 0,7-5 192 15,0 0-2048-15,0 0-304 0,0-8-48 0</inkml:trace>
  <inkml:trace contextRef="#ctx0" brushRef="#br0" timeOffset="112673.147">10303 8617 20271 0,'-12'7'1792'0,"5"-4"-1424"16,-1 2-368-16,-3-1 0 0,0-1 2992 0,1-3 528 15,1-2 96-15,0-3 32 0,1-1-1504 0,2-5-288 16,1-4-64-16,3-3-16 0,1-3-1024 0,5-6-208 15,4-8-32-15,4-7-16 0,4-8-160 0,5-1-16 0,3-1-16 0,2 0 0 16,0-1-304-16,1 1 160 16,-1 1-160-16,-2 3 128 0,0 4-128 0,-5 7 0 0,0 5 0 0,-2 7 0 15,-2 4 0-15,-1 8 0 0,-3 4 0 0,-1 6 0 16,0 7 0-16,-2 5 0 0,-2 6-192 0,-1 8 192 16,-2 5-192-16,0 4 192 0,-1 3-160 0,-1 2 160 15,-1-1 0-15,0 3 0 16,-1 3 0-16,-2 2 0 0,-3 2 0 0,1 1 0 0,-1 0 0 0,-2-3 0 15,-2-3 304-15,1-2 0 0,-3-3 0 0,-1-3 0 16,0-1 208-16,-1-3 32 0,-1-2 16 0,0-2 0 16,0-4-208-16,-1-3-32 0,0-4-16 0,-1-6 0 15,-2-3-304-15,2-6 0 0,-1-4 0 0,2-7 0 16,0-6-1888-16,1-2-288 0,2-3-48 0,3-2-16192 16</inkml:trace>
  <inkml:trace contextRef="#ctx0" brushRef="#br0" timeOffset="113136.199">10689 9410 14735 0,'-9'2'1312'0,"-2"-1"-1056"15,-4-2-256-15,-2-1 0 0,-2-1 3968 0,-1-4 752 0,2-1 144 0,0-2 16 16,1-2-2672-16,0-4-544 0,-2-4-96 0,3-4-32 16,-1-7-528-16,2-5-112 0,3-2-32 0,4-1 0 15,2-1-480-15,4 2-80 0,3 4-32 0,4 0 0 16,3 1-112-16,3 4-32 0,3 2 0 0,2 3 0 15,1 3-128-15,2 5 0 0,3 1 0 0,4 7 0 16,1 6 0-16,2 3 0 0,-1 3 128 0,0 5-128 0,1 2 128 0,-2 4-128 16,-1-1 192-16,-2 4-64 0,-3 2 0 0,0 5-128 15,-2-1 192-15,-3 7-64 0,-2 1-128 0,-2 1 192 16,-5 1-192-16,-1 1 192 0,-3-1 64 0,-4-1 32 16,-3-2 0-16,-3 1 0 0,-1-3 384 15,-5-3 80-15,-1 1 16 0,0-2 0 0,-2 0-112 16,-3-2-16-16,4-6 0 0,-3-4 0 0,0-2-336 0,-2-3-80 15,0-3-16-15,1-3 0 0,0-4-208 0,2-3 0 16,0-3 0-16,-2-5 0 16,3 0-480-16,4-2-96 0,3 2 0 0,5 2-16 15,2-2-2160-15,5 1-448 0,4 0-64 0</inkml:trace>
  <inkml:trace contextRef="#ctx0" brushRef="#br0" timeOffset="113587.698">11255 9946 33855 0,'0'0'1504'0,"-6"-1"304"0,0-1-1440 0,-2-2-368 0,-2-1 0 0,-2-3 0 16,-2-1 1456-16,-3-2 208 0,-2-1 64 0,-1-3 0 15,-4-1-592-15,-2 0-112 0,0 0-32 0,0-1 0 0,2-1-288 16,2-1-64-16,2 0-16 0,0-2 0 0,2-4-112 0,1-2 0 16,2-2-16-16,3-1 0 0,-1-1-368 0,4 2-128 15,2 1 0-15,3 1 144 0,3 3-144 0,3 3 0 16,3 2 0-16,4 3 0 0,4 3 0 0,4 2 0 16,5 0 0-16,6 3 0 0,7 2 0 0,5 1 0 15,4 2 0-15,2 1 0 0,1 1-208 0,0 3 16 16,-1 1 16-16,1 5 0 15,1 0-416-15,-2 4-96 0,-4 3-16 0,-4 5 0 16,-4 3-544-16,-5 4-112 0,-6 0-32 0,-5 4 0 0,-6 0 880 0,-6 1 160 16,-5 0 32-16,-5 0 16 0,-3-1 1280 0,-7 1 256 15,-5 1 48-15,-3-2 16 0,-5-1 80 0,0-2 16 16,-1-2 0-16,-2-5 0 0,0-2-720 0,1-3-144 16,0-5-16-16,2-4-16 0,1-4-336 0,-1-4-160 15,1-8 160-15,1 0-160 0,3-4 0 0,4-1-320 16,4 0 64-16,5-3 0 15,4 1-1728-15,4 0-352 0,2 1-64 0</inkml:trace>
  <inkml:trace contextRef="#ctx0" brushRef="#br0" timeOffset="114070.801">11994 10283 32991 0,'-18'1'1472'0,"9"-2"288"0,-3-2-1408 0,-1-2-352 15,-3-3 0-15,-1-2 0 0,-1-1 928 0,-3-2 112 16,0-1 32-16,-3-2 0 0,0-4-112 0,-1 0-32 15,-1-3 0-15,1-2 0 0,0 0-352 0,2-2-80 16,0-1-16-16,2 1 0 0,0-1 176 0,4-1 48 16,2 1 0-16,5 1 0 0,4 0-320 0,5 0-48 15,6 0-16-15,6 2 0 0,6 0-320 0,5-2 0 16,5 2 0-16,7 3 0 0,3 4 0 0,5 4 0 0,5 4 0 16,1 6 0-16,1 2-160 0,0 4-48 15,-1 5-16-15,-2 4 0 16,-2 2-464-16,1 1-80 0,-1 2-32 0,-3 1 0 15,-3 0-624-15,-6 4-128 0,-6 0-32 0,-3 3 0 16,-8 1 96-16,-6 1 16 0,-6 1 0 0,-7 1 0 0,-7 2 2416 0,-5-1 480 16,-8-1 112-16,-4 0 0 0,-4-2 1152 0,-4-2 240 15,-4-3 32-15,0-1 16 0,-2-7-1376 0,0-1-288 0,-1-5-48 0,0-5-16 16,2-4-816-16,4-3-176 0,4-5-16 0,4-2-16 16,4-2-224-16,2-4-256 0,9 4 48 0,4-4 16 31,1-2-1552-31,5-2-304 0,5-1-64 0,5 0-18784 0</inkml:trace>
  <inkml:trace contextRef="#ctx0" brushRef="#br0" timeOffset="114554.309">12429 10184 45615 0,'-5'3'1008'0,"-12"-5"208"0,-7-1 32 0,-2-4 32 0,0-2-1024 0,-1-3-256 16,3-2 0-16,3-4 0 0,2-3 128 0,3-1-128 16,5-3 176-16,4-2-176 0,5-4 0 0,6-1 0 0,5-1 0 0,9 1 0 15,7 2 0-15,8 1 0 0,5 3 0 0,6 0 0 16,2 3 0-16,7 1 0 0,2 2 160 0,6 2-160 16,4 1 0-16,-4 3 0 0,0 3 0 0,-4 5 0 31,-1 4-352-31,-3 4-160 0,-2 4-16 0,-5 4-16 15,-5 2-512-15,-7 6-96 0,-5 3-32 0,-5 3 0 0,-8 4 784 0,-8 4 144 0,-6 2 48 0,-7 3 0 16,-7-1 1664-16,-7 1 336 0,-6 0 64 0,-6-5 0 16,-4-2 208-16,-3-1 48 0,0-4 0 0,-2-2 0 15,-2-2-1024-15,-2-5-208 0,-3-4-48 0,0-7 0 16,-1-4-832-16,3-5-336 0,0-3 16 0,1-5 0 16,0-3-2304-16,3-4-464 0</inkml:trace>
  <inkml:trace contextRef="#ctx0" brushRef="#br1" timeOffset="132333.397">9288 1735 15775 0,'0'0'704'0,"0"0"128"0,-4 4-656 0,0-1-176 0,4-3 0 0,-6 4 0 16,1 0 0-16,2-1 0 0,3-3-6976 15</inkml:trace>
  <inkml:trace contextRef="#ctx0" brushRef="#br0">15958 3422 12895 0,'0'0'1152'15,"0"0"-928"-15,0 0-224 0,7 1 0 0,-7-1 2512 0,6-2 464 16,-6 2 96-16,6-3 0 0,-2 1-832 0,-4 2-160 16,2-5-32-16,-2 5-16 0,0 0-16 0,0 0 0 15,-5-5 0-15,-3 3 0 0,-2 2-336 0,-1 2-64 16,-3 3-16-16,-2 0 0 0,-1 0-496 0,-3 3-96 15,-1 2-32-15,-2 3 0 0,1 1-208 0,0 0-64 16,2 0 0-16,0 0 0 0,3-2-128 0,2-2-16 16,4-1-16-16,2 0 0 0,3-2-320 0,3 1-64 15,3-4-16-15,2 2 0 0,3 1-144 0,4-2 0 16,4 1 0-16,2-1 0 0,1 0 0 0,3-1 0 16,3-1 0-16,1 1 0 0,0 1 0 0,1 0 0 15,-2-1 0-15,1 2 0 0,-2 2 0 0,0 0 0 16,-5-1 0-16,-1 2 0 0,-2 0 0 0,-4 1 192 15,-2 0-64-15,-2-2 0 0,-3 1 256 0,-3 0 64 0,-2 1 0 0,-3 0 0 16,-3-1 48-16,-3 0 16 0,-2-1 0 0,-1 0 0 16,-3 0-208-16,0-1-48 15,0 1 0-15,-1-3 0 0,1-1-256 0,-1-1 160 16,2 1-160-16,1-2 128 0,0-2-128 0,1 0 0 16,3 0 0-16,0 0 0 0,2 0 0 0,2 0-176 0,3-3 48 15,5 3 0 1,0 0-672-16,0 0-128 0,0 0-32 0,0 0 0 15,7-3-640-15,1 0-128 0,2 1-16 0,1-2-16 0,1-1-1680 0,1 0-336 0,-1 2-64 0</inkml:trace>
  <inkml:trace contextRef="#ctx0" brushRef="#br0">16138 3677 31391 0,'0'0'1392'0,"0"0"272"0,0 0-1328 0,0 0-336 15,1 6 0-15,1-1 0 0,-2-5 1472 0,2 5 208 16,0-1 48-16,0 1 16 0,-2-5-352 0,3 7-80 16,0-1-16-16,0-1 0 0,-3-5-592 0,3 5-128 15,-1 0-32-15,1 2 0 0,-1-3-256 0,-1 2-48 16,-1-6-16-16,0 0 0 0,0 0-224 0,0 0-160 16,0 0 32-16,0 0 0 15,0 0-2720-15,4-5-544 0</inkml:trace>
  <inkml:trace contextRef="#ctx0" brushRef="#br0">16174 3490 21183 0,'0'0'1888'0,"-5"0"-1504"0,-1 0-384 0,1-1 0 15,0 0 3728-15,5 1 688 16,-5-1 128-16,5 1 16 0,0 0-3232 0,0 0-656 0,0 0-128 0,3 6-32 31,2 0-1168-31,2 0-240 0,0 1-64 0,1 0-10176 0,-1 0-2032 0</inkml:trace>
  <inkml:trace contextRef="#ctx0" brushRef="#br0">16302 3657 11967 0,'-3'11'528'0,"3"-11"112"0,0 0-512 0,-3 6-128 0,0-1 0 0,0 1 0 16,1 0 6176-16,0-1 1200 0,-1 1 240 0,3-6 64 16,0 0-4896-16,0 0-976 0,0 0-192 0,0 0-32 15,0 0-672-15,0 0-128 0,0 0-16 0,0 0-16 16,0 0-352-16,0 0-64 0,6 2-16 0,0-4 0 0,1-1-160 0,1-3-32 15,-1-3-128-15,2 2 192 0,1-3-192 0,1-3 176 16,0 1-176-16,3-2 160 0,-1-1-160 0,0 3 0 16,3-2 0-16,-2 1 0 0,-1 2 0 0,-1 1 0 15,-1 1 0-15,-1 2 0 0,0 3 0 0,-3 2 0 16,0 2 0-16,0 1 0 0,-2 1 160 0,-1 4-160 16,-1 2 192-16,0-1-192 0,-2 1 400 0,0 3-16 15,-1 2-16-15,0 0 0 0,0-1-208 0,0 0-32 16,0-1-128-16,0 0 192 0,1-1-192 0,0 2 0 15,1-2 0-15,1-3 0 16,0-1-1328-16,1-2-144 0,-4-4-48 0,6 1 0 16,1 0-1376-16,1-2-288 0,-1 0-48 0</inkml:trace>
  <inkml:trace contextRef="#ctx0" brushRef="#br0">16726 3508 12895 0,'0'0'1152'0,"0"0"-928"0,0 0-224 0,0 0 0 16,0 0 4016-16,-4 6 752 0,-1 0 160 0,0 0 16 16,0 1-2512-16,0 1-496 0,-3 2-96 0,1 0-32 15,0 0-704-15,0 2-144 0,0 0-16 0,2 0-16 16,-1 1-400-16,2 1-80 0,1 0 0 0,1-1-16 16,1 0-304-16,2-1-128 0,1-2 0 0,2-2 128 15,2 0-128-15,0-1 0 0,1-1 0 0,0-2 0 16,3-3 0-16,0-1 0 0,-1-1 0 0,2-1 0 15,-1-1-384-15,-1-1 64 0,-2-2 0 0,-1-1 0 16,-2-1-112-16,0 1-16 16,-2-2 0-16,0-1 0 0,-1 0 448 0,-2 1-160 0,-1 1 160 0,-1 0 0 0,0 0 0 0,-1 1 0 15,1 1 160-15,-1 1-32 0,-1 1 288 0,1 2 64 16,0 0 16-16,4 2 0 0,0 0 0 0,0 0 0 16,-4 0 0-16,4 0 0 0,-3 4-112 0,0 3-32 15,2 2 0-15,1 2 0 0,-1 0-16 0,2 1 0 16,0 2 0-16,1 1 0 0,0 2 32 0,0-1 0 0,0 2 0 0,1-1 0 15,0 1-32-15,-1 1 0 0,0 3 0 0,-1-1 0 16,-1 4 48-16,-1 0 0 0,-1 1 0 0,0-2 0 16,-1 0 64-16,-1-2 32 15,-1 0 0-15,0-3 0 0,0 3-80 0,0-3-16 16,1-1 0-16,-1-3 0 0,-1-2-112 0,0 0-16 16,-2-4-16-16,0-1 0 0,1 0-112 0,0-3 0 0,-2-2-128 0,1-1 192 15,-1 0-192-15,0-2 0 0,0-2 0 0,-1-1 0 16,-1-4 0-16,0-1-240 0,2 0 32 0,-2-3 0 31,1-1-784-31,2-2-160 0,1 0-16 0,2-4-16 16,2-1-672-16,1-1-128 0,3 1-16 0,2-1-16 0,0-2-976 15,3 3-192-15,2-4-32 0</inkml:trace>
  <inkml:trace contextRef="#ctx0" brushRef="#br0">16881 3413 16575 0,'0'0'736'0,"0"0"160"0,0 0-720 0,0 0-176 15,0 0 0-15,0 0 0 0,0 0 4512 0,3 4 864 16,0 1 192-16,-1 2 16 0,0 2-3216 0,0 3-656 16,0 4-128-16,-1-2-32 0,-1 4-640 0,1 0-128 15,0 0-16-15,0 2-16 0,0 0-352 0,0 1-64 16,1-1-16-16,0 0 0 0,1-2-192 0,-1 1-128 0,0-4 128 0,1-2-128 15,1 0 0-15,-1-1 0 16,1-2 0-16,-1-4 0 16,2-2-1104-16,0-1-192 0,1-4-48 0,-2-1 0 15,0-1-1600-15,0-1-320 0,1-2-64 0</inkml:trace>
  <inkml:trace contextRef="#ctx0" brushRef="#br0">16990 3672 30287 0,'0'0'1344'0,"0"0"272"0,0 0-1296 0,0 0-320 0,0 0 0 0,0 0 0 16,0 0 1824-16,4 5 288 0,0 0 64 0,0-1 16 15,1-3-912-15,1-1-192 0,-6 0-48 0,7 1 0 16,1 1-528-16,-1 1-96 0,0 0-32 0,1-2 0 16,0-1-384-16,1-1 0 0,0 0 128 0,0 1-128 15,-1-2 0-15,1 1 0 0,-2-1 0 0,0-2 0 0,1 0 0 0,-1-1 0 16,-2-2 0-16,0 0 0 16,-1 0 0-16,-2 1 0 0,-1-3 0 0,-1 1 0 15,-2 0 0-15,-1 1 0 0,-1 1 0 0,-1 0 128 16,-1 0 16-16,-1 1 0 0,0 1 0 0,0 1 0 0,0 1 0 0,-2 1 0 15,-1 1 0-15,0 2 0 0,0 1 208 0,2 1 32 16,-1 2 16-16,0 1 0 0,1 3 160 0,2 1 16 16,1 1 16-16,3 0 0 0,0 0 64 0,3 1 16 15,0-1 0-15,1-1 0 0,3 2-160 0,2-1-48 16,2 0 0-16,2-5 0 0,1 0-144 0,3-1-48 16,-1-1 0-16,1-1 0 0,2 0-80 0,1-1-32 15,-2-1 0-15,1-1 0 0,0-2-160 0,-2-2 0 16,0 0 0-16,-1-1 0 0,-2 3 0 0,0-3 0 15,-2 1 0-15,-2 0 0 16,-1-4-928-16,-1 1-112 0,-2 0-32 0,-1 0 0 16,0 2-2032-16,-3 4-416 0</inkml:trace>
  <inkml:trace contextRef="#ctx0" brushRef="#br0">17772 3377 10127 0,'0'0'896'0,"3"-8"-704"15,0 0-192-15,1 0 0 0,0 1 4704 0,-1 3 912 16,-3 4 176-16,4-6 32 0,-2 0-3200 0,-2 6-656 0,3-5-128 0,-3 5-32 16,0 0-656-16,0 0-144 0,0 0-32 0,0 0 0 15,0 0-208-15,6 4-32 16,-2 1-16-16,-1 3 0 0,-1 1-96 0,-1 3-32 15,0 2 0-15,-3 0 0 0,0 2-144 0,-1 2-16 0,0 2-16 0,-2 2 0 16,0 0-32-16,-1 1-16 0,1-2 0 16,0 2 0-16,0-3-80 0,0 0-16 0,1-3 0 0,1-1 0 15,2-2-48-15,1-3-16 0,0-1 0 0,1-2 0 16,-1-1-48-16,2-2-16 0,-2-5 0 16,0 0 0-16,0 0 48 0,0 0 16 0,5 1 0 0,1 0 0 15,-6-1-16-15,6-2 0 0,0-1 0 0,0 0 0 16,-1 0-192-16,2 0 176 0,0-1-176 0,1 0 160 15,0 0-160-15,1 1 0 0,1-1 0 0,-2 2 128 0,3 1-128 0,-1-1 0 16,0 1 0-16,-1 1 0 0,2 1 0 0,0 1 0 16,0-1 0-16,-1 0 0 0,-2 1 0 0,1 1-224 15,0 1 80-15,0-1 16 16,0-2-1056-16,0-1-208 0,0 0-32 0,-1 0-16 16,0-1-1504-16,-1-1-320 0,-1-1-48 0</inkml:trace>
  <inkml:trace contextRef="#ctx0" brushRef="#br0">18143 3569 23951 0,'0'0'1056'0,"0"0"224"0,-6 4-1024 0,1 0-256 16,1 1 0-16,0 0 0 0,0 1 3888 0,1 1 720 15,1 0 128-15,0-1 48 0,0 1-3008 0,1-1-608 0,0 0-112 0,2 2-32 16,0-1-704-16,1-1-160 15,0 0-32-15,1-1 0 0,-3-5-128 0,0 0 0 16,0 0 0-16,6 1 0 16,0-1-1328-16,0-2-144 0,-2-2-16 0,1-1-16 0,-1-1-992 0,-1-2-208 15,-1-2-48-15</inkml:trace>
  <inkml:trace contextRef="#ctx0" brushRef="#br0">18127 3420 6447 0,'0'0'576'0,"0"0"-576"16,-5-1 0-16,1 2 0 0,4-1 5376 0,-3 3 960 15,3-3 192-15,0 0 32 0,-1 5-4944 0,1-5-976 16,0 5-208-16,1 0-48 0,-1-5-544 0,3 6-112 16</inkml:trace>
  <inkml:trace contextRef="#ctx0" brushRef="#br0">18244 3473 32479 0,'0'0'1440'0,"0"0"288"0,-2 4-1376 0,-1 0-352 16,3-4 0-16,-3 5 0 0,-1-1 1680 0,4-4 272 16,-3 5 48-16,1 1 16 0,2 1-976 0,0 1-192 15,0 1-32-15,0-1-16 0,1 1-400 0,0 0-80 16,0 0 0-16,1 0-16 0,0 2-144 0,0-1-32 0,0 1 0 0,0 0 0 16,0-1 80-16,-1-1 16 15,0 0 0-15,2-2 0 0,-3-2 32 0,2 1 0 0,-2-6 0 0,0 0 0 16,0 0 48-16,0 0 16 0,0 0 0 0,0 0 0 15,0 0 224-15,0 0 48 0,7-5 16 16,-1-1 0-16,-1-3-176 0,0 0-48 0,1-1 0 16,0 0 0-16,-1 0-192 0,-1-1-32 15,2-1-16-15,1 0 0 0,1 1-144 0,0-3 0 16,3 1 0-16,-2 2 128 0,1-1-128 0,0 2 0 0,0-1 0 0,-1 4 0 16,1-1 0-16,-1 2 0 0,0 1 0 0,0 1 0 15,-4 1 0-15,0 2 0 0,0 1 0 0,-5 0 0 16,0 0 0-16,3 8 192 0,0 2-64 0,-2 0 0 15,-1 2 64-15,-1 1 0 0,-1 1 0 0,1-1 0 16,-2 2-192-16,1 0 0 0,-1-1 144 0,0 1-144 16,1 0 0-16,1 0 0 0,-1-2 0 0,0 0 0 15,1-3-832-15,1 0-176 0,0-1-32 0,0-9-16 16,0 0-1584-16,0 0-320 0,0 0-64 0</inkml:trace>
  <inkml:trace contextRef="#ctx0" brushRef="#br0">18634 3294 13823 0,'0'0'608'0,"0"0"128"0,0 0-592 0,0 0-144 16,0 0 0-16,0 0 0 0,0 0 5808 0,-1 5 1120 16,-1 1 240-16,1 1 32 0,0 1-4848 0,1 2-976 15,1 2-192-15,-1-3-32 0,1 2-608 0,0 2-112 0,-1 0-32 0,1 5 0 16,0-1-240-16,-1 3-160 0,-1 0 192 0,1 2-192 15,-1-1 0-15,1-2 0 16,-1 0 0-16,0 0 0 0,0-2-176 0,1-1-144 16,-1 0-16-16,0-2-16 15,-1 0-864-15,0-2-192 0,-1-3-16 0,0 0-16 16,1-1-368-16,-2-1-80 0,0-2-16 0,0 0 0 16,0-4-16-16,4-1-16 0,0 0 0 0,0 0 0 0,0 0 944 0,0 0 192 0,0 0 32 0,0 0 16 0,2-6 1488 0,1-3 288 15,1 0 64-15,2-3 16 0,1 2 544 0,1-4 96 16,0 0 32-16,0-1 0 0,2 0-352 0,1-2-64 15,-1 0-16-15,0 0 0 0,-3 1-352 0,0 2-80 16,0 1-16-16,-1-2 0 0,-2 3-112 0,1-3-16 16,-1 2-16-16,0 3 0 0,-3 3-288 0,1 1-48 15,0 2-16-15,-2 4 0 0,1-5-144 0,-1 5-16 16,0 0-16-16,0 0 0 0,0 0 32 0,0 0 0 16,0 0 0-16,0 0 0 0,1 6-256 0,-1 0 0 15,2 0 0-15,0 1 0 0,-1 3 256 0,1 2 0 16,0 1 0-16,0-3 0 0,-1 2 192 0,0 0 64 15,2-1 0-15,1 0 0 0,0 2-112 0,1 0-16 16,1-3 0-16,0 1 0 0,1-2-256 0,0-1-128 16,2-1 128-16,-1-1-128 0,1-2 0 0,-2 0 0 15,1-2 0-15,1-1 0 16,1-2-1248-16,-1 0-224 0,-2-3-64 0,1 0 0 16,2-2-1696-16,-1 0-352 0</inkml:trace>
  <inkml:trace contextRef="#ctx0" brushRef="#br0">18992 3468 26783 0,'0'0'1184'0,"0"0"240"0,0 0-1136 0,0 0-288 0,0 0 0 0,0 0 0 16,0 0 2000-16,-5 1 352 0,0 1 64 0,0 1 16 16,0-1-1024-16,-1 3-192 0,0 0-32 0,0 2-16 15,0 1-432-15,-2 2-96 0,-1-1 0 0,0 2-16 16,0 1 48-16,1 0 16 0,-1 0 0 0,0 1 0 15,1 0 16-15,2 0 0 0,2-1 0 0,1 0 0 16,2-2-384-16,2 0-64 0,1-4 0 16,2 1-16-16,1 0-240 0,1 0 0 0,1-4 0 0,0 0 0 0,1-3 0 0,1-2 0 15,0-2 0-15,1-1 0 0,0 0-432 0,-1-3 32 16,1 0 0-16,0-2 0 16,-1-1-368-16,0-1-64 0,-2 1 0 0,0 1-16 15,-1 0-32-15,0 0 0 0,-2 0 0 0,-1 1 0 0,-1-1 528 0,-1 0 96 16,-1 2 32-16,0-2 0 0,-1 2 224 0,0 0 192 15,-1 2-48-15,0-1 0 0,0 2 320 0,2 5 64 16,0 0 16-16,0 0 0 0,0 0 64 0,0 0 16 16,0 0 0-16,0 0 0 0,0 0-176 0,1 7-48 15,0 1 0-15,1 3 0 0,0 0-48 0,0 3-16 0,-1 2 0 16,0-1 0-16,-1 3 80 0,0 0 16 16,0 0 0-16,0-2 0 0,1-1-192 0,0 0-48 0,2-2 0 0,0-3 0 15,0-4-192-15,2 1 0 0,0-2 0 0,1-2 0 31,1-3-560-31,0-3 0 0,-1-1 0 0,1-2 0 16,0-1-1728-16,1-3-336 0,-1-2-80 0</inkml:trace>
  <inkml:trace contextRef="#ctx0" brushRef="#br0">19245 3476 31151 0,'0'0'688'0,"0"0"144"0,0 0 16 0,0 0 32 0,0 0-704 0,0 0-176 0,4-2 0 0,-4 2 0 0,0 0 1296 0,0 0 240 16,0 0 32-16,0 0 16 0,0 0-448 0,-5 2-96 15,-1 0-16-15,-1 3 0 0,0 2-400 0,0 2-96 16,-1 2-16-16,0-1 0 0,0 0 64 0,1 0 0 15,0 1 0-15,1 1 0 0,2-2-704 0,0 2-144 16,2-2-32-16,2 0 0 0,1-3 304 0,2 0 128 16,1-1-128-16,-1 0 192 0,2-2-192 0,1-1 0 15,1 0 0-15,1-2 0 0,-1-1 0 0,1-2 0 16,-1-2 0-16,1-1 0 0,0 0 0 0,-1-1 0 16,-1-1 0-16,1 1 0 0,0-4 0 0,-1 1-256 15,-1 1 48-15,-1-2 16 0,0 1 192 0,-2 1-144 16,-2-2 144-16,0 1-128 0,-1 0 128 0,0 2 0 0,-1-1 0 0,-1 1 0 15,0 2 432-15,0 0 112 0,-1 1 32 0,0 2 0 16,-1 0 0-16,1 1 0 0,-1 1 0 0,0 2 0 16,-1 1 96-16,2 2 32 0,1 2 0 15,1 1 0-15,1 1-512 0,1 1-192 0,1 2 128 0,1 1-128 16,1 1 288-16,0 4-32 0,0 1 0 0,1 0 0 16,1 0-256-16,0 0 0 0,-2 1 0 0,1 0 0 15,-1 3 0-15,-1-1 0 0,-1 2 0 0,-2-1 0 16,-1 0 0-16,0 2 0 0,-1-1 0 0,1 0 0 15,-3 1 464-15,-1-1 48 0,-1-2 0 0,0-1 0 16,0-1-208-16,-1-1-48 0,1-3 0 0,-2-2 0 16,0-2-16-16,0-1-16 0,0-1 0 0,1-2 0 15,-1-3-224-15,1 0-288 0,1-3 64 0,1-3 16 0,-2-2 416 0,1-3 96 16,-2-2 16-16,1-4 0 0,1-4-576 0,1-1-128 16,1-2 0-16,3-1-16 15,0-3-1392-15,2 1-256 0,1-1-64 0,2 1-16 16,1-3-1376-16,2 3-272 0,7-23-48 0,-1 17-16 0</inkml:trace>
  <inkml:trace contextRef="#ctx0" brushRef="#br0">19415 3606 31967 0,'0'0'704'0,"2"6"128"0,0-1 48 0,-2-5 16 0,3 5-704 0,1-3-192 0,-4-2 0 0,7 2 0 16,-1-1 672-16,1-1 96 15,1-1 32-15,0-1 0 0,0-2-528 0,0-1-96 16,0-1-32-16,1 0 0 0,0-2-144 0,-1-1 0 16,-2 0 0-16,0-1 128 0,1 1-128 0,-1-3 0 15,0 0 0-15,-2 0 128 0,-1 1 192 0,-1-1 16 0,-3-1 16 0,0 3 0 16,-1 2 544-16,-1 1 96 16,-1-2 32-16,-1 2 0 0,-2 1-160 0,1 2-32 0,-3 2 0 0,0 3 0 15,-2 3 32-15,0 1 0 0,0 5 0 0,-1 3 0 0,1-1-160 16,-1 5-16-16,0 3-16 0,0 0 0 0,3 1 80 0,1 0 16 15,3 1 0-15,2-1 0 0,2 1-464 16,3-3-96-16,1-1-16 0,4-2 0 0,0-4 64 0,2 0 16 16,1-2 0-16,1-2 0 0,2-2-272 0,1-1 128 15,2-2-128-15,-2-2 0 0,1-1 0 0,0-1 0 16,-1-2 0-16,1-1 0 16,-1 0-704-16,-2-2-64 0,1-1 0 0,-1-1 0 15,-4-2-1680-15,2 0-352 0,-1 0-64 0</inkml:trace>
  <inkml:trace contextRef="#ctx0" brushRef="#br0">19785 3641 43775 0,'0'0'960'0,"0"7"208"0,-1-2 48 0,1-5 0 0,0 0-976 0,0 0-240 15,0 0 0-15,0 0 0 0,0 7 800 0,0-7 112 0,0 0 32 0,0 0 0 16,0 0-496-16,0 0-112 0,0 0-16 0,0 0 0 31,0 0-2544-31,3-6-512 0</inkml:trace>
  <inkml:trace contextRef="#ctx0" brushRef="#br0">19790 3443 23039 0,'0'0'1024'0,"-4"3"192"0,-3-1-960 0,0-1-256 0,1 0 0 0,2 0 0 16,4-1 5776-16,0 0 1120 0,0 0 208 0,0 0 64 16,0 0-5520-16,0 0-1104 0,0 0-224 0,0 0-32 0,0 0 80 0,0 0 16 15,0 0 0-15,0 0 0 16,0 0-2048-16,0 0-384 16,0 0-96-16,0 0-18464 0</inkml:trace>
  <inkml:trace contextRef="#ctx0" brushRef="#br0">20483 3245 12895 0,'0'0'1152'0,"0"0"-928"0,0 0-224 0,0 0 0 0,0 0 2560 0,0 0 448 15,0 0 112-15,0 0 16 0,0 0-1344 0,0 0-256 16,0 0-48-16,0 0-16 0,0 0-16 0,0 0-16 15,0 0 0-15,0 0 0 0,0 0 0 0,3 4 0 16,-1 2 0-16,1-1 0 0,-2 5-336 0,-1 1-64 16,-1 1-16-16,0-2 0 0,0 1-368 0,0-1-80 15,0-2 0-15,-1 2-16 0,0 0-224 0,1 0-32 16,0-2-16-16,1-1 0 0,1 0-96 0,-1-7-32 16,0 0 0-16,0 0 0 0,3 3-160 0,-3-3 0 0,0 0 144 0,0 0-144 15,0 0 160-15,6-1-32 16,-2-1-128-16,0-1 192 0,0-3 96 0,-1-1 16 15,0-1 0-15,-1 1 0 0,0 0-16 0,0 1 0 16,0 1 0-16,0-3 0 0,0-2-144 0,1-1-16 0,0 0-128 0,0-1 192 16,1 1-192-16,0 0 0 0,4 0 128 0,-1-2-128 15,0 0 0-15,1 1 0 16,0 3 0-16,-1-1 0 0,1 1 0 0,0 2 0 16,0-1 0-16,-2 5 0 0,0 0 0 0,-6 3 0 15,0 0 0-15,0 0 0 0,5 4 0 0,-2 1 144 0,0 3-144 0,-1 1 192 16,-2 2 48-16,1 0 16 0,-1 1 0 0,0 2 0 15,-1-3-80-15,0 0-16 0,0 1 0 16,0-1 0-16,0 0-160 0,0-2 0 0,0 0 0 0,1-1 128 0,0-2-128 0,0-6 0 16,0 0 0-16,0 0 0 0,0 0 0 0,0 6 0 15,0-6 128-15,0 0-128 0,0 0 0 0,0 0 0 16,0 0 0-16,0 0 0 0,0 0 0 0,0 0 128 16,4-4-128-16,0-3 0 0,0-2 0 0,1-1 0 15,0 1 0-15,0-1 0 0,-1 0 0 0,2 0 0 16,0 0 0-16,1-1 0 0,0 2 0 0,0-1 0 15,0 2 0-15,-1 2 0 0,-1 0 0 0,-1 1 0 16,-4 5 0-16,5-2 0 0,-5 2 0 0,0 0 0 16,0 0 128-16,6 2-128 0,-1 1 0 0,-5-3 0 15,4 6 144-15,-1 1-144 0,0 2 128 0,-2 1-128 16,1-1 160-16,0 2-160 0,-1-1 192 0,0 2-64 16,0-1-128-16,0 1 192 0,0-2-192 0,0 0 128 15,-1-2-128-15,1 0 0 0,0 1 0 0,0-4 128 16,-1-5-128-16,0 0 0 0,0 0 224 0,0 0 0 15,0 0 0-15,0 0 0 16,5 1-704-16,2-1-144 0,0-2-16 0,0-2-16 16,2-4-1104-16,-1-2-224 0,-1-3-32 0,2 1-16 15,0 2-1200-15,1-1-240 0,-1 0-48 0</inkml:trace>
  <inkml:trace contextRef="#ctx0" brushRef="#br0">20938 3195 13823 0,'0'0'1216'0,"0"0"-960"0,0 0-256 0,0 0 0 16,0 0 4176-16,0 0 800 0,0 0 144 0,0 5 48 15,1 2-2496-15,-1-1-496 0,0 1-112 16,0 1-16-16,1 1-608 0,-1-2-128 0,0 1-32 16,1 0 0-16,-1 1-432 0,0 0-80 0,0 0-32 0,1 1 0 15,0-4-736-15,1 0 0 0,-2-6 0 0,2 5 0 16,1 0 0-16,-3-5 0 0,5 1 0 0,0-2 0 31,1 1-1792-31,-2-4-464 0,0-1-96 0,-1-1-16160 0</inkml:trace>
  <inkml:trace contextRef="#ctx0" brushRef="#br0">20960 3100 29423 0,'0'0'1296'0,"0"0"288"0,-4-2-1264 0,0 0-320 15,4 2 0-15,-5-2 0 0,1 1 1216 0,4 1 176 16,0 0 32-16,0 0 16 0,0 0-1088 0,0 0-224 16,0 0-128-16,0 0-10224 15,0 0-2128-15</inkml:trace>
  <inkml:trace contextRef="#ctx0" brushRef="#br0">21054 3121 12895 0,'0'0'576'0,"0"0"112"0,0 0-560 0,0 0-128 0,0 0 0 0,0 0 0 16,4 5 4352-16,0 3 832 0,-2 1 160 0,1 1 32 15,0 0-2992-15,1 0-592 16,-1 0-128-16,0 2-32 0,-1 3-576 0,1-3-112 0,-1 3-32 0,1-2 0 15,0 1-224-15,1-2-48 16,0 1-16-16,1-3 0 0,-2-2-256 0,2-1-48 0,0-2-16 0,0 0 0 16,-1-1-48-16,-4-4-16 0,0 0 0 0,0 0 0 15,0 0 48-15,0 0 16 0,6-2 0 0,-1 0 0 16,-1-3 144-16,1 0 48 0,-1-1 0 0,-1-1 0 16,0-1-224-16,1-1-32 0,1-1-16 0,0 0 0 15,0 1 32-15,0-1 0 0,0 0 0 0,1 0 0 16,-1 1-96-16,3 1-16 0,-1 0 0 0,1 0 0 0,1 0-320 0,-1 1-64 15,-1 2-16-15,1 0 0 0,1 3 256 0,-1 1 0 16,0 1 0-16,-1 1 160 0,1 1-16 0,1 1 0 16,-2 1 0-16,-1 2 0 0,-1 1 64 0,1 2 16 15,-3 2 0-15,0-1 0 0,0 2 96 0,0 1 0 16,1-2 16-16,0 0 0 0,-1 1-336 0,0 0 0 16,0-2 0-16,2-1 128 0,-1 0-128 0,0-1 0 15,0 0 0-15,-1-1 0 0,1-2 0 0,0 2 0 16,1-2 0-16,0 0 0 15,-1-1-1504-15,1 1-224 0,0-1-32 0,1-1-12752 16,-6-3-2544-16</inkml:trace>
  <inkml:trace contextRef="#ctx0" brushRef="#br0">20148 3841 13823 0,'0'0'608'0,"0"0"128"0,0 0-592 0,0 0-144 0,0 0 0 0,0 0 0 0,0 0 2688 0,0 0 512 15,0 0 112-15,0 0 16 0,0 0-1888 0,0 0-368 16,0 0-80-16,0 0-16 0,0 0-16 0,0 0-16 16,0 0 0-16,0 0 0 0,0 0 256 0,6 5 48 15,-1 1 16-15,1 1 0 0,1 0-240 0,1 0-32 16,-2 3-16-16,2-1 0 0,1 2-208 0,0-1-64 16,0-1 0-16,0 2 0 0,1-3-272 0,1 1-64 15,0 0-16-15,-2-3 0 0,0 2 96 0,0 1 0 16,-1 0 16-16,0 0 0 0,0-1-656 0,-2 0-144 15,0-1-32-15,2 1 0 0,-1-1 208 0,-1-1 160 16,-6-6-208-16,5 4 80 16,-1 0-416-16,-4-4-80 0,0 0-16 0,0 0 0 15,0 0-480-15,0 0-96 0,0 0-32 0,0 0 0 16,0 0-1504-16,0 0-288 0</inkml:trace>
  <inkml:trace contextRef="#ctx0" brushRef="#br0">20177 4074 29311 0,'0'0'1296'0,"0"0"272"0,0 0-1248 0,0 0-320 0,0 0 0 0,0 0 0 16,4-3 1984-16,-1-2 320 0,1 1 80 0,1-3 16 15,1 1-736-15,0 0-128 0,0-3-48 0,1 0 0 0,-1-4-784 0,2 1-176 16,1-3-16-16,1 0-16 0,1 0-336 0,-1 3-160 15,-2-1 160-15,2 0-160 0,0 3 0 0,-1-1 128 16,-1 1-128-16,1 0 0 0,-2 1 0 0,2-2 0 16,-2 1-192-16,-1 1 192 15,-2 4-1456-15,-4 5-176 0,0 0-32 0,0 0-10688 16,0 0-2144-16</inkml:trace>
  <inkml:trace contextRef="#ctx0" brushRef="#br0">20490 3985 11055 0,'0'0'976'0,"0"0"-784"0,0 0-192 0,0 0 0 16,0 0 3008-16,-2 5 576 15,0 0 96-15,1 1 32 0,0 0-1952 0,0 2-384 0,-1 2-80 0,1-2-16 16,1 1-96-16,0-1-32 0,0 0 0 0,1 0 0 16,1 0-224-16,1 0-48 0,1 0-16 0,1-5 0 15,2-1-512-15,0 0-96 0,2 0-32 0,-2 0 0 0,0-1-224 0,0-1 0 16,1-2 0-16,0-2-11056 15,-2-1-2096-15</inkml:trace>
  <inkml:trace contextRef="#ctx0" brushRef="#br0">20531 3893 23951 0,'0'0'2128'0,"-4"1"-1696"15,-2 0-432-15,1-1 0 0,0-1 2944 0,1 0 512 16,-1 0 112-16,5 1 16 0,-4 1-1600 0,4-1-320 15,0 0-64-15,0 0-16 0,0 0-960 0,0 0-192 16,0 0-48-16,0 0 0 0,0 0-384 0,0 0-176 16,7 0 16-16,1 0 0 15,0-1-2720-15,1 0-560 0</inkml:trace>
  <inkml:trace contextRef="#ctx0" brushRef="#br0">20845 3899 15663 0,'-1'-5'1392'0,"-2"0"-1120"0,-1 1-272 0,-1 2 0 0,-1-1 3328 0,-2 2 624 15,-1 1 112-15,0 0 32 0,-2 0-2144 0,0 2-416 16,-2 1-96-16,1 2-16 0,1 3-208 0,0 1-32 15,0 1-16-15,1-1 0 0,-1 2-560 0,2 0-112 16,1 0-32-16,2-2 0 0,1 2-80 0,3 0-32 16,1-1 0-16,1 1 0 0,1-1-352 0,2 0 144 15,2-1-144-15,4 0 0 0,1 0 0 0,0-1 0 16,-1-1 0-16,2-2 0 0,1-2-160 0,2-3 16 16,-1-2 0-16,1 1 0 15,-2 0-1648-15,-2-1-336 0,0-2-64 0</inkml:trace>
  <inkml:trace contextRef="#ctx0" brushRef="#br0">20677 3994 33343 0,'0'0'1472'0,"0"0"320"0,4-4-1440 0,1 0-352 0,1-1 0 0,1 1 0 15,0 0 1104-15,-1 1 160 0,1 0 16 0,2 1 16 16,2 0-848-16,1 0-192 15,0 1-16-15,3 0-16 0,0 1-224 0,4 0 0 0,-1 1-192 0,-2-1-16976 16</inkml:trace>
  <inkml:trace contextRef="#ctx0" brushRef="#br0">21103 3852 13823 0,'0'0'1216'0,"0"0"-960"16,-3-3-256-16,-2 1 0 0,0 2 3776 0,-1 0 704 0,0 1 128 0,0 0 48 15,0 1-2576-15,0-1-512 16,-2 3-96-16,-2 1-32 0,-2 4-416 0,2 0-64 15,-1 2-32-15,0 1 0 0,0 0-160 0,2-1-48 16,1 2 0-16,1-2 0 0,3 0-64 0,3 0-16 16,0 1 0-16,2 0 0 0,2-3-400 0,2-2-96 0,2 0-16 0,0 1 0 15,3 0-128-15,4-1 0 16,0-3 0-16,-1-1 0 0,0-1-368 0,0 0 0 0,-1-1 0 0,2 0 0 16,-1-1-2976-1,-1 0-608-15</inkml:trace>
  <inkml:trace contextRef="#ctx0" brushRef="#br0">21200 4011 11967 0,'0'0'1072'0,"0"0"-864"16,0 0-208-16,0 0 0 0,-2 4 4256 0,2-4 800 15,-2 5 176-15,0 0 16 0,-2 1-2768 0,1 1-560 16,-1 1-128-16,1-2 0 0,-1 1-832 15,1 0-144-15,1 0-48 0,0 1 0 0,1 1-448 0,-1-2-112 16,1 1-16-16,1-1 0 0,0-1-192 0,0-6-256 16,0 0 48-16,0 0-11760 15,4 6-2368-15</inkml:trace>
  <inkml:trace contextRef="#ctx0" brushRef="#br0">21247 4211 6447 0,'0'0'576'0,"0"0"-576"0,0 0 0 0,1-5 0 16,-1 5 6656-16,3-6 1232 0,1 1 240 0,1-1 64 15,0-3-5568-15,1 1-1120 0,0 0-224 0,1 1-32 16,0 0-832-16,2-1-160 0,1 0-48 0,-1-2 0 16,0-1-336-16,0 0-80 0,0 0-16 0,0 1-17824 15</inkml:trace>
  <inkml:trace contextRef="#ctx0" brushRef="#br0">21416 3885 29775 0,'0'0'1312'0,"0"0"288"0,0 0-1280 0,0 0-320 16,0 0 0-16,0 0 0 0,0 0 1872 0,0 0 320 16,4 6 64-16,-1-1 16 0,0 0-608 0,1 1-112 15,0 1-16-15,0 0-16 0,1 1-992 0,1 1-192 16,1 0-32-16,-1 0-16 0,1 0-80 0,0-1-16 16,0 2 0-16,0 0 0 0,1 1-192 0,0-1 0 15,1 1 128-15,-1-3-128 0,0 0 256 0,3 0 16 16,-1-2 0-16,0 1 0 15,-1-1-864-15,0 0-176 0,-2 0-48 0,-1-4 0 16,-6-2-2144-16,0 0-432 0,6-2-96 0</inkml:trace>
  <inkml:trace contextRef="#ctx0" brushRef="#br0">21450 4135 19343 0,'0'0'1728'0,"0"0"-1392"0,0 0-336 0,0 0 0 16,0 0 3888-16,5-5 704 0,0-2 144 0,0-1 16 16,2 0-2464-16,1-1-496 0,1 2-112 0,0-3-16 0,0-2-768 0,1 0-144 15,-1 1-48-15,-1-1 0 0,-1 0-448 0,1 1-80 16,1 1-32-16,0-1 0 0,-2 1-144 0,1 1 0 16,-1 0 0-16,-4 4 0 15,2-1-1120-15,0 0-256 0,-1 0-48 0,0 0-17392 16</inkml:trace>
  <inkml:trace contextRef="#ctx0" brushRef="#br0">21740 4001 18431 0,'0'0'1632'0,"0"0"-1312"0,0 0-320 0,0 0 0 15,0 0 4176-15,0 0 768 0,0 0 160 0,0 0 16 16,0 0-2368-16,0 0-496 0,0 0-80 0,0 0-32 15,0 0-1264-15,0 0-256 0,0 0-48 0,0 0-16 32,0 0-1632-32,0 0-320 0,0 0-64 0</inkml:trace>
  <inkml:trace contextRef="#ctx0" brushRef="#br0">21706 4141 17503 0,'0'0'1552'0,"0"0"-1232"16,0 0-320-16,0 0 0 0,-2 5 4208 0,2-5 784 15,0 0 144-15,0 6 48 0,1 4-3136 0,0 0-640 16,1-1-112-16,1 0-16 0,1-2-880 0,0 0-160 16,0-2-48-16,-2 0 0 0,1 1-192 0,-1 0 0 15,0 1 0-15,-1 0 0 0,0 0 128 0,0 0-128 16,-2 0 0-16,0 0 0 0,-1-1 128 0,-1 1-128 15,-1 0 0-15,-1 1 0 0,-2-1 224 0,0-1-48 16,0-2-16-16,-2 1 0 0,0 0 96 0,2-3 0 16,-1-2 16-16,2-2 0 0,0-1-272 0,1-3-192 15,1-3 16-15,1 0 16 16,0-1-2208-16,3 1-432 0,0-1-80 0</inkml:trace>
  <inkml:trace contextRef="#ctx0" brushRef="#br0">22038 3901 9215 0,'-4'2'816'0,"0"1"-656"16,-3 0-160-16,-1 0 0 0,-1 1 3776 0,-1-1 736 16,1 2 144-16,-1 1 16 0,0 2-2752 0,-1 0-544 15,0 2-112-15,1 0-32 0,0 1-80 0,2 0-32 16,-1 0 0-16,1 1 0 0,3 3 160 0,3 0 16 15,1-1 16-15,2-2 0 0,3-5-656 0,1 0-128 16,5-3-16-16,2 1-16 0,1-3-496 0,1 0 0 16,2 1 0-16,2-3 0 15,0-4-1648-15,0 1-368 0,-2-2-80 0</inkml:trace>
  <inkml:trace contextRef="#ctx0" brushRef="#br0">21953 4013 14735 0,'0'0'1312'0,"0"0"-1056"0,0 0-256 0,0 0 0 0,0 0 5456 0,0 0 1040 16,7-1 208-16,1 1 32 0,1-1-3920 0,1 0-800 16,-1 0-160-16,2 0-16 15,0 1-1168-15,2 0-224 0,0 0-64 0,2 0 0 0,1-1-384 0,-2 0 0 16,0 0 0-16,0 0 0 15,0 0-3056-15,-1-2-688 0</inkml:trace>
  <inkml:trace contextRef="#ctx0" brushRef="#br0">22239 3895 29487 0,'0'0'1296'0,"0"0"288"0,0 0-1264 0,0 0-320 0,0 0 0 0,0 0 0 15,0 0 2768-15,0 0 496 0,0 0 112 0,4-3 16 16,-4 3-1344-16,3-4-256 0,-3 4-48 0,3-4-16 15,-1 0-1024-15,0 0-192 0,-1 1-64 0,-1 3 0 32,0 0-992-32,0 0-208 0,0 0-32 0,5-2-13424 0,-5 2-2672 0</inkml:trace>
  <inkml:trace contextRef="#ctx0" brushRef="#br0">22371 3831 10127 0,'0'0'896'0,"0"0"-704"16,0 0-192-16,0 0 0 0,0 0 3584 0,0 0 672 16,0 0 144-16,0 0 16 0,-3-1-1984 0,-2 1-416 15,-2 1-80-15,1 1-16 0,-1 0-416 0,0 1-96 16,-3 0 0-16,0 2-16 0,-1 3-240 0,1 2-32 0,-1 1-16 0,-1 0 0 15,-1 0-80-15,2 1-32 16,0 0 0-16,1 1 0 0,1 0-160 0,1 0-16 16,1 2-16-16,1 0 0 0,2-1-288 0,2-1-48 0,1 1-16 0,3 0 0 15,3 0-144-15,2 1-48 16,1-1 0-16,4-5 0 0,1-1-256 0,3-3 0 16,-1-3 0-16,3-1 0 0,-2 0 0 0,2 0-144 0,0-1 16 15,-2-3 0 1,0-2-560-16,-2-4-96 0,-2 2-32 0,0-1 0 15,-3 1-1984-15,-1 0-400 0,-3 0-64 0</inkml:trace>
  <inkml:trace contextRef="#ctx0" brushRef="#br0">22424 4012 20271 0,'0'0'1792'0,"0"0"-1424"0,-3 2-368 0,3-2 0 16,0 0 4848-16,0 0 896 0,0 0 176 0,0 0 32 0,0 0-3456 0,0 0-688 15,0 0-144-15,7-1-16 0,0-1-1072 0,2 0-192 16,1-1-64-16,1 1 0 16,-1 1-320-16,2 1 0 0,0 0 0 0,0 0 0 0,-1 0 0 0,0 0-128 15,-2 1 0-15,-1 0 0 0,-1 2-176 0,-2 2-16 16,-2 0-16-16,-1 0 0 0,0 0 336 16,-1 0-176-16,-3 0 176 0,-1 2-128 0,-1 1 128 0,-1 1 192 15,-2 1-32-15,0-2-16 0,0-2 416 0,0 0 80 16,-1-1 0-16,2 1 16 0,0 1 32 0,2 0 0 15,1-1 0-15,3-6 0 0,0 0-288 0,0 0-48 16,0 0-16-16,6 4 0 0,1 0-336 0,2-1 144 16,0-1-144-16,1-2 0 0,1 0 0 0,1-1 0 15,1-1 0-15,0-1 0 0,-1 0 0 0,-1 0 0 16,2-1 0-16,-2-1-192 16,-1 0-368-16,-1 0-64 0,1 0-16 0,-1-1 0 15,0 2-1904-15,-1-3-384 0,-1 0-80 0</inkml:trace>
  <inkml:trace contextRef="#ctx0" brushRef="#br0">22738 3059 11055 0,'0'0'976'0,"0"0"-784"0,0 0-192 0,0 0 0 0,0 0 4640 0,0 0 880 15,0 0 176-15,0 0 48 0,0 0-2800 0,0 0-544 16,0 0-112-16,0 0-32 0,0 0-784 0,0 0-144 16,0 0-48-16,6 4 0 0,-2 2-448 0,-1 1-112 15,-1 2-16-15,0 2 0 0,-2 4-96 0,0 1-32 16,1 3 0-16,-1 2 0 0,-2-1-96 0,1 1-32 15,1-1 0-15,0 1 0 0,0-1-128 0,1 1-48 16,1-3 0-16,1-1 0 0,0-3-272 0,0-2 0 16,0-3 0-16,0 0 0 0,1 1 0 0,1-4 0 15,-1-1 0-15,-4-5 0 0,0 0 0 0,6-1 0 16,-6 1-128-16,4-2 128 0,-4 2-256 0,2-5 64 16,-2 0 0-16,-2-1 0 0,-3-2-96 0,-1 1-16 15,0-1 0-15,-3 3 0 0,-3 1 48 0,-1 0 0 0,1 1 0 0,-2 0 0 16,0 0 256-16,1 2 0 0,-1 2 0 0,2 1 0 15,-1 2 240-15,1 1 0 0,-1 1 0 16,2 2 0-16,1-3 144 0,4 2 16 0,-2 0 16 0,2 2 0 16,2-1-32-16,1 1-16 0,0 1 0 0,3 0 0 15,2-1-96-15,2-1-16 0,3-1 0 0,1 1 0 16,1-1-112-16,3 0-16 0,2-3-128 0,2-1 192 16,2-1-192-16,2-2-160 0,1-3 32 0,1 1 0 15,-1-3-320 1,2-2-48-16,-2 0-16 0,1 0 0 0,-3 0-1392 0,0 2-272 0,-3 0-64 0,-1 1-11664 15,-2-1-2336-15</inkml:trace>
  <inkml:trace contextRef="#ctx0" brushRef="#br0">23048 3443 15663 0,'0'0'688'0,"0"0"144"0,0 0-656 0,-3-2-176 16,-1 0 0-16,-1-1 0 0,0-2 5728 0,0 0 1120 15,0-2 208-15,0 1 48 0,1 1-4480 0,0-1-912 16,0-1-176-16,1-1-48 0,0-4-608 0,0 0-128 16,0 0-32-16,1-2 0 0,2-1-336 0,1-1-80 15,2 0-16-15,1-2 0 0,-1 1-144 0,2-1-16 16,1 0-128-16,0 1 192 0,-1-2-192 0,1 1 0 16,0-1 128-16,1 2-128 0,-2 3 0 0,2 0 0 15,0 1 0-15,0 2 0 0,-1-1-160 0,1 0-32 0,0 1 0 0,-1 3 0 31,1 1-432-31,0 2-80 0,-1 4-32 0,0-1 0 16,-1 1-1968-16,-5 1-400 0,0 0-80 0,5 3-16 0</inkml:trace>
  <inkml:trace contextRef="#ctx0" brushRef="#br0">23141 3262 17503 0,'0'0'1552'0,"0"0"-1232"16,4 7-320-16,0-2 0 0,1 0 4720 0,1 0 880 16,1 0 176-16,0 1 48 0,-1 0-2960 0,2 1-592 15,1 0-112-15,0 0-32 0,0-1-1008 0,0 0-208 16,1 0-32-16,0 0-16 0,1 2-528 0,-1 0-96 15,1 0-32-15,0-1 0 0,-1 0-208 0,0-3 0 16,-1 2 0-16,1-1 0 0,1 2-160 0,-1-2-80 16,-2 0-16-16,1-3 0 15,0-1-512-15,0-1-128 0,-1 0 0 0,-1 0-16 16,-1-1-1680-16,-1 1-336 0,-5 0-64 0,0 0-14352 0</inkml:trace>
  <inkml:trace contextRef="#ctx0" brushRef="#br0">23191 3461 20271 0,'0'0'896'0,"0"0"192"0,1-4-880 0,-1-2-208 0,0 0 0 0,2-1 0 15,0-1 4672-15,1 0 880 0,0-1 176 16,1 0 32-16,1 0-3328 0,1 1-656 0,-1-2-144 16,2 0-32-16,1-1-928 0,0 1-192 0,1-1-32 0,1 0-16 15,-2 1-432-15,2-1 0 0,0 3 0 0,1 0 0 31,-1-1-1232-31,0 2-128 0,-1 1-32 0,0 2 0 16,-1 2-1568-16,-1 2-320 0,0-2-64 0</inkml:trace>
  <inkml:trace contextRef="#ctx0" brushRef="#br0">23535 3340 20207 0,'0'0'896'0,"0"0"192"0,0 0-880 0,0 0-208 0,-5 2 0 0,1-1 0 16,-1 3 1472-16,1 2 256 0,2 0 64 0,-1 1 0 16,1-1 304-16,0-1 64 0,2-5 16 0,-1 7 0 15,1 0-928-15,0 1-176 0,0 0-48 0,1-2 0 16,-1-6-752-16,2 5-144 0,-2-5-128 0,0 0 144 15,3 6-144-15,-3-6-256 0,2 4 64 0,-2-4 16 32,0 0-1472-32,0 0-288 0,0 0-64 0</inkml:trace>
  <inkml:trace contextRef="#ctx0" brushRef="#br0">23577 3210 11055 0,'0'0'976'0,"0"0"-784"15,-4-3-192-15,0 1 0 0,4 2 5408 0,0 0 1040 16,-2-5 208-16,2 5 32 0,0 0-4960 0,0 0-1008 16,0 0-192-16,0 0-32 15,0 0-1136-15,0 0-240 0,0 0-32 0,0 0-16 0</inkml:trace>
  <inkml:trace contextRef="#ctx0" brushRef="#br0">23640 3563 11967 0,'0'0'1072'0,"0"0"-864"0,0 0-208 0,0 0 0 0,7-4 5248 0,0-2 992 16,0-2 208-16,-1 0 32 0,0 1-3792 0,0-3-752 15,-1 2-144-15,0-1-48 0,0-4-1120 0,1 0-240 16,-1 0-32-16,-1 0-16 15,2 1-1296-15,0 1-256 0,0 0-48 16</inkml:trace>
  <inkml:trace contextRef="#ctx0" brushRef="#br0">23855 3221 22111 0,'0'0'1968'0,"0"0"-1584"0,0 0-384 0,0 0 0 16,0 0 3776-16,0 0 688 0,0 0 128 0,0 0 16 15,3 2-1984-15,1 2-416 0,-1-1-80 0,1 1-16 16,-1 0-720-16,1 1-160 0,0 1-16 0,-1 1-16 15,2 1-640-15,0 0-128 0,1 1-32 0,0 0 0 0,0 0-208 0,1-2-32 16,0 1-16-16,1 2 0 0,2-1-144 0,-1 0 0 16,0 0-160-16,0-3 160 31,1 0-928-31,-1-1-96 0,0-1 0 0,-1 1-16 0,-1 2-960 0,2-4-192 0,-2 3-48 0,0 2 0 16,-1-3-1168-16,0 0-240 0,3 4-64 0,-6 0 0 0</inkml:trace>
  <inkml:trace contextRef="#ctx0" brushRef="#br0">23852 3426 40543 0,'-5'1'896'0,"0"0"176"0,5-1 32 0,0 0 48 0,-5 0-928 0,5 0-224 15,0 0 0-15,0 0 0 0,0 0 1072 0,4-4 160 16,1-1 48-16,3-1 0 0,0 1-320 0,1-1-48 15,1-1-16-15,-1-1 0 0,2 0-512 0,0-2-96 0,0-1-32 0,-1 0 0 16,0 1-256-16,0-1 0 16,0 0 0-16,1-3 0 15,-2 5-304-15,0-1-112 0,-1 0-32 0,-1 0 0 16,-1 0-2368-16,0-1-496 0</inkml:trace>
  <inkml:trace contextRef="#ctx0" brushRef="#br0">24225 3314 16575 0,'0'0'1472'0,"0"0"-1168"16,0 0-304-16,0 0 0 0,0 0 4864 0,0 0 928 15,0 0 176-15,0 0 48 0,0 0-3440 0,0 0-672 16,0-6-144-16,0 6-32 0,0 0-1216 0,0 0-256 16,0 0-64-16,0 0 0 15,0 0-2672-15,0 0-528 0,0 0-128 0,0 0 0 0</inkml:trace>
  <inkml:trace contextRef="#ctx0" brushRef="#br0">24199 3426 29487 0,'0'0'2624'0,"-3"5"-2112"15,0 2-512-15,1-1 0 0,2-6 3184 0,-1 6 528 0,1 0 96 0,0 2 32 16,1 2-2272-16,-1-1-448 0,0 1-96 0,0-2 0 16,0 1-576-16,1 0-96 0,0-1-32 0,1 1 0 15,-1 0-320-15,0 1 0 0,-2 0 0 0,1 1 0 16,1 1 0-16,-1-1 0 0,-2-2-144 0,0 2 144 15,0 0 0-15,0 0 0 0,0 0 0 0,-2-1 0 16,0-2 0-16,-1-1 0 0,0-3 128 0,-1 0-128 16,0-1 128-16,-1-1-128 0,0-3 128 15,-1-1-128 1,0-2-256-16,0-2-144 0,1-2-32 0,1-2 0 0,1 1-2448 0,1-1-480 0,2-5-96 0</inkml:trace>
  <inkml:trace contextRef="#ctx0" brushRef="#br0">24343 3026 38815 0,'0'0'1728'0,"0"0"336"0,0 0-1648 0,0 0-416 16,4 5 0-16,2 0 0 0,2 1 1488 0,1 2 224 0,2 1 32 0,2 2 16 15,0 1-672-15,0 2-128 16,0 3-16-16,0-2-16 0,-1 3-544 0,0 2-96 0,0-1-32 16,1 7 0-16,-5 2 0 0,-3-1-16 0,-2 0 0 0,-2-1 0 15,0-3 0-15,-2 0 0 0,-1-1 0 0,-1 2 0 16,-2-2-240-16,1-4 176 0,-3 0-176 0,-1-1 160 15,0 0-320-15,-1-1-64 0,0-3-16 0,1-1 0 32,-3-1-1776-32,0-2-352 0,0-1-80 0,-5 0-16 0</inkml:trace>
  <inkml:trace contextRef="#ctx0" brushRef="#br1">15556 4296 18431 0,'0'0'1632'0,"0"0"-1312"0,0 0-320 0,0 0 0 0,0 0 2704 0,0 0 480 16,0 0 80-16,0 0 32 0,0 0-1760 0,0 0-336 15,0 0-80-15,0 0-16 0,0 0 176 0,0 0 16 16,5 2 16-16,2 0 0 0,1-1-240 0,0 0-48 16,1 0-16-16,1 0 0 0,-1-1-112 0,3 0-32 15,2 0 0-15,-2 1 0 0,0-1-208 0,1 1-32 16,1 1-16-16,0-1 0 0,1-2-112 0,0 0-32 16,-1 0 0-16,2 0 0 0,0 1-96 0,1 0-32 15,2-1 0-15,-1 1 0 0,0 0-80 0,1 0 0 16,0 0-16-16,1 0 0 0,-1 1-48 0,2 0-16 15,-1 0 0-15,1 0 0 0,0 0 0 0,0 0 0 0,-1 0 0 0,1 0 0 16,-1 0 64-16,1-1 16 0,-1 0 0 0,2 0 0 16,0-1-112-16,0 0-16 15,1 0 0-15,0 0 0 0,-2-1 0 0,1 0 0 0,0-1 0 0,1 1 0 16,-1 1-128-16,1-1 192 0,-2 1-192 0,1-1 192 16,-2 1-192-16,-1-1 160 0,0-1-160 0,-2 1 160 15,0 2-160-15,-1-2 128 0,2 1-128 0,-1 0 128 16,-1-1 0-16,1 0-128 0,-1 0 192 0,0 0-64 15,1 1 0-15,-2-1 0 0,-2 0 0 0,1 1 0 16,1 1-128-16,0-1 192 0,0 0-192 0,1 0 192 16,0 0-192-16,1-2 192 0,-2 1-192 0,2-1 192 0,0 2-192 0,-2 1 128 15,2 1-128-15,-1-2 128 0,-1 0-128 0,1-3 0 16,0 1 0-16,1 1 128 0,-1 1-128 0,1-1 0 16,0 0 0-16,1 0 128 0,-1 0-128 0,2 2 128 15,-2 0-128-15,3 0 128 0,0-3-128 0,2 1 160 16,-1 0-160-16,1 1 160 0,0 1-160 0,1 0 160 15,-2-1-160-15,1 0 160 0,0-2-160 0,-1 0 0 16,-2 0 144-16,-1 1-144 0,2 1 0 0,-1 1 0 16,0-1 0-16,0-1 128 0,1-3-128 0,-1 1 0 15,-1 1 0-15,1 1 0 0,-1 0 0 0,1 1 0 16,-1-2 0-16,2 2 0 0,-1 0 0 0,-1 0 0 16,1 1 0-16,-1-1 128 0,3-2-128 0,-3 0 0 15,-1 1 128-15,0 0-32 0,-1 2-96 0,0-2 0 16,1 1 0-16,-1 0 0 0,1 0 0 0,0-2 0 15,0 2 0-15,2 0 0 0,-2-2 0 0,4 1 0 16,-1 0 0-16,2 1 0 0,-1 0 0 0,2 1 0 0,-2-1 0 0,2 1 0 16,-2 1 0-16,1 0 0 15,-3 0 0-15,0 0 0 0,-1-1 0 0,1 0 0 0,-2 0 0 0,-2 0 0 16,1 0 0-16,0-1 0 0,-1 0 0 0,0 1 0 16,0 0 0-16,0 1 0 0,0 0 0 0,-1-1 0 15,-3 0 0-15,2-1 0 0,0 0 0 0,0 1 0 16,2 1 0-16,1 0 0 0,-1-2 0 0,2 1 0 15,1 1 0-15,0 0 0 0,2 0 0 0,0-1 0 16,-1 0 0-16,-1 0 0 0,1 0 0 0,0 0 0 16,-1-1 0-16,0 0 0 0,-1-1 0 0,0 1 0 15,0 2 0-15,-2 0 0 0,2 0 0 0,-2-1 0 0,-3-1 0 0,1 0 0 16,1 0 0-16,-1 0 0 0,1 0 0 0,1 1 0 16,-1 0 0-16,1 0 0 0,-1-1 0 0,0 1 0 15,2 0 0-15,0-1 0 0,-1 0 0 0,1-1 0 16,-1 1 0-16,-1 0 0 0,3 1 0 0,-1 0 0 15,0 0 0-15,2 0 0 0,-1-3 0 0,3 1 0 16,0-2 0-16,0 3 0 0,1-1 0 0,0 1 0 16,2 1 0-16,0 0 0 0,1-1 0 0,1 1 0 0,-3 0 0 0,0-1 0 15,-1 0 0-15,0 0 0 16,-2 0 0-16,-2 1 0 0,1 0 0 0,-2 1 0 16,0 1 0-16,0-1 0 0,-4-2 0 0,2 0 0 0,0 0 0 15,-1 1 0-15,1 1 0 0,1 0 0 0,-1 0 0 0,2 0 0 16,3-1 0-16,-2 0 0 15,-1 0 0-15,1 1 0 0,-2 1 0 0,2-2 0 16,-2 0 0-16,1 0 0 0,-1 1 0 0,-1-1 0 0,2 0 0 0,-1 1 0 16,-2-1 0-16,1 0 0 0,-2 0 0 0,-1 0 0 15,-2 0 0-15,1-1 0 0,-2 0 0 0,-1 1 0 16,-2 0 0-16,0 0 0 0,-1 0 0 0,-4 0 0 16,0 0-256-16,0 0-64 0,-4-4 0 0,-6 0 0 31,-6 1-2928-31,-7 0-592 0,-9 0-112 0</inkml:trace>
  <inkml:trace contextRef="#ctx0" brushRef="#br1">15385 4995 9215 0,'0'0'816'0,"0"0"-656"0,0 0-160 0,1-5 0 16,-1 5 4992-16,1-4 976 0,0 0 192 0,-1 4 48 16,2-5-3600-16,0 0-720 0,0 3-144 0,-2 2-16 15,0 0-256-15,0 0-64 0,0 0 0 0,0 0 0 16,0 0-528-16,0 0-112 0,0 0-32 0,4 6 0 16,0 4 64-16,-2 3 16 0,-1 2 0 0,-1 3 0 15,-1 3-176-15,0 1-48 0,0 3 0 0,-2 2 0 16,-1 2-144-16,0 3-48 0,-1-1 0 0,1-1 0 0,0 0-80 0,0-3-32 15,0-3 0-15,1 1 0 0,2-2-96 0,-1-1-32 16,0-2 0-16,1 0 0 0,0-4 96 0,2-1 32 16,-1-2 0-16,0 0 0 0,0-5-64 0,1 0-16 15,1-1 0-15,-1-1 0 0,-1-6-16 0,0 0 0 16,0 0 0-16,0 0 0 0,0 0 48 0,0 0 0 16,0 0 0-16,0 0 0 0,0 0-64 0,0 0-16 15,5 0 0-15,2-1 0 0,1 0-160 0,1 1 0 16,0 0 0-16,2-2 0 0,1 0 0 0,0 1 0 15,1-1 0-15,2 1 0 0,-1 0 0 0,3 1 0 16,1 0 0-16,-1 0 0 0,1 0 0 0,0 1 0 0,0 2 0 0,-1-3 0 16,-3 0 0-16,1 0 0 0,-3 0 0 0,-2 1 0 15,1 1 0-15,-3 1 0 16,-1 1 0-16,0-1 0 0,-2-1-672 0,-2 0-64 16,-3-2-16-16,4 3 0 15,-4-3-432-15,0 0-96 0,0 0 0 0,0 0-16 16,0 0-1264-16,0 0-256 0,0 0-64 0,0 0-16448 0</inkml:trace>
  <inkml:trace contextRef="#ctx0" brushRef="#br1">15786 5369 30927 0,'0'0'1360'0,"0"0"304"0,0 0-1344 0,0 0-320 0,0 0 0 0,0 0 0 0,0 0 2160 0,0 0 352 15,0 0 80-15,-1 8 16 0,0-1-1104 0,0 2-224 16,0 1-32-16,0-1-16 15,0 0-672-15,0 0-144 0,0 0-32 0,0 0 0 0,1-1-256 0,0 1-128 16,-1-2 0-16,1 0 128 0,0-7-272 0,0 0-64 16,0 0-16-16,0 0 0 15,0 0-2032-15,0 0-416 0,0 0-80 0,0 0-14704 16</inkml:trace>
  <inkml:trace contextRef="#ctx0" brushRef="#br1">15775 5253 17503 0,'0'0'768'0,"-3"-6"176"0,0-1-752 0,0 1-192 16,0 0 0-16,0 1 0 0,1 1 2368 0,2 4 432 0,-2-5 80 0,2 5-13568 16</inkml:trace>
  <inkml:trace contextRef="#ctx0" brushRef="#br1">15837 5212 18431 0,'0'0'1632'0,"0"0"-1312"0,0 0-320 0,0 0 0 0,5 3 3056 0,-1 2 528 16,0 1 128-16,0-1 0 0,-1 0-1600 0,1 2-336 15,0 0-64-15,-1 2-16 16,-1 3-336-16,0 0-64 0,0 1-16 16,0 0 0-16,0-1-448 0,0-1-80 0,0 2-32 0,0-2 0 15,-1 1-160-15,0 2-48 0,0-2 0 0,0 0 0 16,0-2-160-16,0 0-32 0,0-1-16 0,0 0 0 15,0-1-32-15,0-3 0 0,-1-5 0 0,0 0 0 0,0 0-144 0,0 0-128 16,0 0 144-16,0 0-144 0,0 0 256 0,0 0-64 16,3-3 0-16,0-1 0 0,-1 0 80 0,0-2 16 15,0-1 0-15,1 0 0 0,0-2-16 0,0 2 0 16,1-3 0-16,2-2 0 0,1 1-144 0,2-1-128 16,-1-1 192-16,1-1-192 0,1-1 128 15,1-3-128-15,1 1 0 0,-2 3 0 0,-2 0 0 0,1 2 0 16,-1 1 0-16,-1 3 0 0,1-1 0 0,-3 1 0 15,0 1 0-15,1 1 0 0,-2 2 0 0,0 1 0 16,-1 1 0-16,-3 2 0 0,6-2 144 0,-6 2-144 16,0 0 0-16,6 1 144 0,0 1-16 0,-2 1 0 15,1 3 0-15,1 2 0 0,1-1-128 0,-1 2 192 16,-1 0-192-16,0 1 192 0,0 3-192 0,-1 1 160 0,-1 1-160 0,1-2 160 16,-2-1-160-16,-1 1 160 0,0-3-160 0,-1 3 160 15,-1 1-160-15,0-1 0 0,0 1 144 0,-1-1-144 16,1-3 0-16,0-3 0 0,0 1-192 0,1-1 64 31,-1-1-1440-31,1-6-288 0,0 0-48 0,0 0-16 16,0 0-1360-16,5-1-288 0,0-3-48 0</inkml:trace>
  <inkml:trace contextRef="#ctx0" brushRef="#br1">16352 4954 37775 0,'0'0'832'0,"0"0"160"0,-4 4 32 0,0-1 64 0,4-3-880 0,-4 4-208 0,0 1 0 0,1-1 0 0,1 1 1424 0,0 2 240 15,1 1 64-15,1 2 0 0,1 2-928 0,1 1-176 16,0 5-48-16,2-3 0 0,-1 2-256 0,0 2-48 16,0-1-16-16,0 2 0 0,0 0 112 0,-2 1 16 15,-1 0 0-15,0 0 0 0,0 0-384 0,0 2 0 16,-2-4 0-16,-1 0-128 0,0-2-64 0,-1-1 0 15,0 0 0-15,0 0 0 16,0 0-1840-16,0 0-368 0,0-2-80 0,0-3-16112 0</inkml:trace>
  <inkml:trace contextRef="#ctx0" brushRef="#br1">16335 5372 29247 0,'7'-8'1296'0,"-3"3"272"0,1-2-1248 0,0 0-320 0,2-2 0 0,1 1 0 16,1 0 1632-16,1-1 272 0,-2 0 48 0,1 0 16 15,0-3-432-15,0 1-96 0,2-1-16 0,-3 1 0 16,1 1-592-16,0 4-112 0,-2-2-16 0,-1 0-16 16,0 1-192-16,-1-1-48 0,0 1 0 0,1 2 0 15,-2-1-80-15,1 1-32 0,0 1 0 0,1 0 0 16,-1 1-16-16,-1 0 0 0,-1-2 0 0,0 1 0 16,0 0-144-16,-3 4-48 0,0 0 0 0,2-4 0 0,-2 4 240 0,0 0 32 15,0 0 16-15,0 0 0 0,0 0-416 0,0 0 0 16,0 0 0-16,0 0 0 15,-3 4 400-15,0 4 48 0,2 2 16 0,-1 2 0 0,0 0-64 0,1 4-16 16,2-1 0-16,0 1 0 0,-1 0-48 0,1-1-16 16,1 0 0-16,0-1 0 0,1 0-144 0,2-2-48 15,1 0 0-15,1-2 0 0,0-2-128 0,0-2 0 16,0-1 144-16,1-1-144 0,0 1 0 0,0-1 0 16,-1-1 0-16,1-2 0 0,-2-2-240 0,2-3 48 15,0 0 0-15,0 0 0 16,0 1-1328-16,1-1-256 0,-2 0-48 0,1-2-16 15,0-1-2288-15,-2 1-464 0</inkml:trace>
  <inkml:trace contextRef="#ctx0" brushRef="#br1">16813 5253 24191 0,'6'-9'1072'0,"-3"6"208"0,1-1-1024 0,2 1-256 15,-1-2 0-15,-1 0 0 0,0-1 2112 0,-1 1 352 0,0 0 80 0,-3 5 16 16,0 0-336-16,0 0-64 0,0 0-16 0,-5-3 0 15,-1 1-672-15,0 2-128 16,-2 0-16-16,-1 2-16 0,-1 3-448 0,0 1-96 16,-1 2 0-16,-1 1-16 0,0-1-112 0,1 2-32 0,0 2 0 0,0-1 0 0,1 1-256 15,1 1-48-15,4 1-16 0,1-3 0 16,2 0-48-16,1 0-16 0,0-1 0 0,2 0 0 0,2-1-224 16,1 0 0-16,2-1 0 0,2-2 0 15,1-3 0-15,1-2 0 0,0-2 0 0,0 0-160 16,2 1 160-16,1-3 0 0,-2-1 0 0,-1-1-128 15,1-3 128-15,1 0-160 0,-2-1 160 0,-2 1-160 0,1-2-16 0,-2 2 0 16,-1 0 0-16,-2 0 0 0,0-3-64 0,-1 0-16 16,0 0 0-16,-1 2 0 0,-1 1 256 0,-1 1 0 15,0 1 192-15,0 1-192 0,0-2 0 0,-1 2-256 16,1 5 32-16,0 0 0 0,0 0 224 0,0 0 0 16,-3-3 0-16,3 3-144 0,0 0 144 0,0 0 224 15,0 0-48-15,-2 6-16 0,1 1 112 0,0 1 32 16,0 2 0-16,1 0 0 0,1 1 208 0,1-1 64 15,0 1 0-15,1 1 0 0,1-3-576 0,0 2-144 16,0-1-16-16,0 0 0 0,2-1 160 0,0-1 0 16,0 0 0-16,0-1 0 0,0-2 0 0,1 0 0 15,1 0 0-15,-1-4 0 0,0-2-192 0,0-1-64 16,0-1-16-16,2-2 0 16,0-1-1296-16,0-2-256 0,-1-1-48 0,0-1-16 15,2 0-1392-15,-1 1-288 0,-1 0-48 0</inkml:trace>
  <inkml:trace contextRef="#ctx0" brushRef="#br1">17139 5219 28847 0,'0'0'1280'0,"0"0"256"0,2-5-1216 0,1 1-320 0,0 0 0 0,0-1 0 16,-3 5 1888-16,4-3 320 0,-4 3 64 0,0 0 16 16,0 0-688-16,0 0-128 0,0 0-16 0,0 0-16 15,0 0-272-15,-4 1-48 0,-1 3-16 0,-4 5 0 16,0 1-880-16,1 0-224 0,0 1 0 15,-1 1 832-15,0 1 128 0,1-3 32 0,1 0 0 0,0 1-768 0,3 0-224 16,1 0 0-16,2-2 128 0,1 0-128 0,3-1 128 16,1 0-128-16,1-2 128 0,1 0 16 0,1-3 16 15,2-1 0-15,0 0 0 0,3-1-336 0,1-1-64 16,0-1-16-16,0-1 0 16,1-4-208-16,0-1-48 15,-2-2-16-15,0 0 0 0,0 1 32 0,0-1 16 0,-3 1 0 0,-1-2 0 0,0-1 160 0,-3-1 48 16,-1 2 0-16,-2 0 0 0,0 2 272 0,-2 2 0 15,-1 1 176-15,1 5-176 0,-3-6 448 0,0 4-32 16,-2-3 0-16,0 3 0 0,-1 2 288 0,1 2 48 16,-1-1 16-16,2 1 0 0,-1 0-320 0,1 1-48 0,0 2-16 0,1 1 0 15,0 0 240-15,0 2 32 0,1 0 16 0,1 1 0 16,1 3-544-16,1 1-128 16,1 0 0-16,0-1 0 0,0 2 0 0,1-2 0 15,0 0 0-15,0 4 0 0,0 4 0 0,-1-1 0 16,0 3 144-16,-1 1-16 0,0 0 128 0,0 0 16 15,-1 2 16-15,0-2 0 0,0 0-32 0,-1-1 0 0,-1-1 0 0,0-1 0 16,-2 2-64-16,-1-4 0 0,-1 1-16 0,-1-2 0 16,-1 0 96-16,0-1 32 0,-1-4 0 0,-1 0 0 15,-1-1-80-15,0-2-16 0,1-2 0 0,0-2 0 16,2-2-208-16,0-2 0 0,-1-2 0 0,2-2-160 16,-2-2-32-16,1 0 0 0,1-4 0 0,2-1 0 31,2-5-928-31,1 0-192 0,2-3-32 0,3 0-16 0,0-3-336 0,2 0-64 0,1 0-16 0,1-1 0 15,0 1-960-15,0-1-192 0,0 0-32 0,1 0-14544 16</inkml:trace>
  <inkml:trace contextRef="#ctx0" brushRef="#br1">17286 5336 39103 0,'0'0'864'0,"4"3"176"0,2 1 48 0,0-1 0 0,0-1-880 0,3 0-208 16,-1-1 0-16,1 1 0 0,2 0 832 0,-1 1 112 15,0-1 16-15,0-2 16 0,1-2-528 0,0-1-96 16,-1-2-32-16,1 0 0 0,0 2-192 0,0-1-128 16,0-1 160-16,-1-1-160 0,0-3 144 0,0-3-144 15,-2 1 128-15,-1-2-128 0,-2 3 176 0,0-1-48 16,-1 0-128-16,-1 0 192 0,-2 0 160 0,-2 0 32 0,-1 2 0 0,0-1 0 16,0 2-112-16,-1 0-16 0,0 2 0 0,-1-1 0 15,-2 2 176-15,-1 2 16 0,-1 2 16 0,0 3 0 16,0 2 96-16,-1 1 16 0,-1 3 0 0,0 4 0 15,0 1-128-15,0 4 0 0,-1 1-16 0,1 3 0 16,3 0 112-16,1 1 32 0,2-1 0 0,2 1 0 16,3-1 0-16,2-2 16 15,3 0 0-15,4-1 0 0,1 1-208 0,3-4-32 0,4 0-16 0,2-2 0 16,1-1-80-16,2-5 0 0,1 0-16 0,0-2 0 16,1-2-240-16,-1-3 176 0,-1 0-176 0,-3-3 160 15,1-2-160-15,-4-1 0 0,0-2 0 0,-3-2 0 0,-2 0-128 0,0-2-16 16,-3 1 0-16,-1-1 0 15,-1 2-1328-15,-2-1-256 0,-3 2-48 0,-2-2-14416 16,-2-1-2880-16</inkml:trace>
  <inkml:trace contextRef="#ctx0" brushRef="#br1">18180 5442 27119 0,'0'0'1200'0,"0"0"256"0,0 0-1168 0,0 0-288 16,0 0 0-16,0 0 0 0,0 0 2640 0,0 0 480 15,0 0 80-15,0 0 32 0,0 0-624 0,0 0-128 16,0 0-32-16,0-5 0 0,-2-2-1024 0,-1 0-208 0,0-1-32 0,-1 1-16 16,0-1-592-16,-1-1-112 15,1-2-16-15,-1-1-16 0,1-1-304 0,-1-3-128 16,1 0 128-16,1-5-128 0,1-1 0 0,0 0 0 0,0-3 0 0,0 0 0 16,-1-2 0-16,1 1 0 0,0 3 0 0,0 0 0 15,0 3 0-15,-1 2 0 0,0 2 0 0,0 3 0 16,-1 3 0-16,1 0 0 0,0 4 0 0,1 0 0 15,-1 0 0-15,3 1 0 0,1 1 0 0,-1 4 0 0,0 0 0 0,6-3 0 16,1 1 0-16,3 0 0 0,1-1 0 0,4 0 0 16,3 0 0-16,2 0 0 0,1 1 0 0,0-1 0 15,4-1 0-15,2 2 0 0,1-2 0 0,1 3 0 16,-1-2 128-16,0 1-128 0,2 1 0 0,-5 0 0 16,-2 0 0-16,-3 0 0 15,-1 1-928-15,-3 1-112 0,-2 0-32 0,-4 1 0 16,-3-1-1440-16,-7-1-304 0,0 0-48 0,-5 9-10112 15,-4 0-2016-15</inkml:trace>
  <inkml:trace contextRef="#ctx0" brushRef="#br1">18059 5208 11055 0,'0'0'976'0,"0"0"-784"16,0 0-192-16,9 1 0 0,0 0 3792 0,3-1 720 15,1 0 144-15,0-2 16 0,2-1-3696 0,2-1-736 16,-2 1-240-16,2-1 128 0,-2 2 16 0,1 0 16 0,1 0 0 0,-1-1 0 15,0 1-160-15,1 1-272 0,-2 0 64 0,2 1 16 16,-1 0 512-16,-1 1 128 0,1 0 0 0,0 0 16 16,-1-1 336-16,2 0 64 0,-2 0 16 0,-2 0 0 15,1 0-544-15,-1 0-96 0,-2 0-32 0,-1 0 0 16,-2 0-208-16,-1 0 0 16,0 0 0-16,-7 0-160 15,0 0-416-15,0 0-64 0,0 0-32 0,0 0 0 0,0 0 208 0,0 0 32 16,0 0 16-16,-3 6 0 0,0-1 672 0,-2 3 128 0,0-2 16 0,-1 1 16 15,-1-1 768-15,1 0 160 0,-2 2 16 0,1-2 16 0,0 2-176 0,1 1-48 16,0 2 0-16,1-1 0 0,1 0-560 0,1-2-112 16,1 1-32-16,1 2 0 0,2-2-176 0,1 0-32 15,1 1-16-15,1 0 0 0,2-2-224 0,1-2 0 16,2 1 128-16,1 0-128 0,1-1 0 0,1-2 0 16,-1-2 0-16,1-1 0 0,0-1 0 0,0-2 128 15,-1-2-128-15,0-1 0 0,-1-2 0 0,1 0 0 16,-2 0 128-16,-1-1-128 0,-2 1 0 0,-2-2 0 15,0 0 0-15,0 0 0 0,-1-1 0 0,-1 0 0 16,-1 0 0-16,-1 2 0 0,0 1 0 0,-1 2 0 16,1 5 0-16,0 0 0 0,0 0 240 0,0 0-48 15,0 0-16-15,0 0 0 0,0 0 304 0,-5 3 64 16,2 1 16-16,1 1 0 0,1 1-256 0,1 1-48 16,0 1-16-16,1 1 0 0,1 0-96 0,1-1-16 15,1 0 0-15,0 0 0 0,1 0-128 0,2-1 0 16,0-1 0-16,0 0 0 0,-1-1 0 0,1-1 0 15,2-1 0-15,1-1 0 0,0-1-272 0,-3-2-96 16,0-1-16-16,1-3 0 16,0 0-2288-16,-1-2-464 0,0-1-80 0</inkml:trace>
  <inkml:trace contextRef="#ctx0" brushRef="#br1">18790 5205 7359 0,'0'0'320'0,"0"0"80"0,0 0-400 0,0 0 0 0,0 0 0 0,-3 5 0 16,3-5 6304-16,-1 7 1184 0,0-1 224 0,1 2 48 15,1-2-5440-15,0 3-1088 16,1 1-208-16,1 0-64 0,0 0-608 0,1-1-128 0,0 1-32 0,1-1 0 0,-1 2 128 0,0-2 32 16,0 1 0-16,0-1 0 0,-1-1 272 0,0-1 48 15,0-1 16-15,0-1 0 0,-2 0 16 0,-1-5 16 16,2 6 0-16,-2-6 0 0,0 0-176 0,0 0-32 16,0 0-16-16,0 0 0 0,0 0-304 0,4-3-48 15,-1-2-16-15,2-1 0 0,1-3-128 0,1-1 0 16,0-2 0-16,1 1 0 0,0 2 0 0,1-1 0 15,-1 0 0-15,-1-2 0 0,2 1 0 0,-1 2 0 16,-1-1 0-16,-1 3 0 0,0 3 0 0,-2 2 0 16,-4 2 0-16,4-1 0 0,-4 1 0 0,0 0 0 15,0 0 0-15,4 4 0 0,0 2 128 0,-2 0-128 16,0 2 192-16,0-1-64 0,0 0 64 0,1-1 16 16,-2 1 0-16,1 1 0 0,-1 1-208 0,1 2 0 15,0-2 128-15,1-1-128 0,0-1 0 0,1-1 0 16,0-2 0-16,1 1 0 0,0 1-304 0,1-2-48 15,0-2-16-15,1-2 0 16,2-1-1984-16,0-4-400 0,0-2-64 0,2-1-15664 0</inkml:trace>
  <inkml:trace contextRef="#ctx0" brushRef="#br1">19216 5216 17503 0,'0'0'1552'0,"0"0"-1232"15,-3 1-320-15,-2-1 0 0,-1-1 4192 0,0-1 784 16,-2 1 144-16,-1 1 48 0,1 1-2544 0,-1 1-496 0,-1 1-96 0,0 0-32 0,0 1-768 0,1 1-144 15,-1 0-48-15,-1 1 0 0,3 3-208 0,0 3-32 16,2-1-16-16,1 0 0 0,1-1-656 0,2-1-128 16,2 1 0-16,2 0 0 15,2 2 0-15,2 0 0 0,1-1 0 0,2-2 160 0,1-3 32 0,2 2 0 16,1-3 0-16,2 1 0 0,1-1-192 0,0-1 0 16,1-1 0-16,1-2 128 15,-1-2-688-15,1-3-144 0,-1-1-16 0,1 1-16 16,-3-2-2016-16,-1-2-384 0,1-2-96 0,-2-1-14928 15</inkml:trace>
  <inkml:trace contextRef="#ctx0" brushRef="#br1">19488 4926 34095 0,'0'0'1504'0,"0"0"320"0,-3 6-1456 0,-1-1-368 15,1 1 0-15,-2 0 0 0,1-1 2192 0,-1 1 368 16,1 1 80-16,0 2 16 0,1 4-1072 0,-1 3-224 15,0-1-32-15,1 2-16 0,2 0-672 0,0 0-128 0,1 2-16 0,1-1-16 16,2 0-288-16,0 2-48 16,0-2-16-16,0 0 0 0,0-1-128 0,1 0 0 15,-1 0 0-15,-1-3 0 0,0-1 0 0,-1-1 0 0,-1-3 0 0,0 0 0 32,0-2-1024-32,0-7-192 0,-3 4-48 0,3-4 0 15,0 0-2416-15,-5-1-480 0</inkml:trace>
  <inkml:trace contextRef="#ctx0" brushRef="#br1">19365 5237 11967 0,'0'0'528'0,"0"0"112"0,0 0-512 0,0 0-128 0,0 0 0 0,0 0 0 16,0 0 7280-16,0 0 1424 0,0 0 272 0,0 0 64 15,0 0-6080-15,0 0-1216 0,0 0-240 0,6-1-48 0,1 1-704 16,3 0-144-16,0 0-32 0,1 0 0 0,1 0-368 0,0 0-80 16,-1 0 0-16,4 0-128 0,-1 0 0 15,0 0 0-15,0 0 0 0,1 0 0 16,-1-3 0-16,0 1 0 0,-1 0 0 0,0-1-144 15,0-1-432-15,-1-1-64 0,-1-1-32 16,-1 0 0-16,0 0-1312 0,-1 1-272 0,-1 0-48 0,-1 1-16 16,-2 1 1104-16,-5 3 208 0,0 0 48 0,0 0 16 0,0 0 576 0,0 0 112 15,0 0 32-15,2 6 0 0,-1 0 896 0,0 1 176 16,0 0 48-16,-1 0 0 0,0-1 48 0,0-1 16 16,0-5 0-16,2 7 0 0,0-1-400 0,0 0-80 15,-2-6-16-15,2 6 0 0,0 1-336 0,1 0-128 0,0 0 0 0,-1-2 144 16,-2-5-144-16,0 0 0 0,0 0 0 15,0 0 0 1,-1 4-1184-16,-1 1-224 0,0-1-32 0,2-4-11152 16,0 0-2224-16</inkml:trace>
  <inkml:trace contextRef="#ctx0" brushRef="#br1">19728 5065 22111 0,'-5'-2'1968'0,"-1"0"-1584"0,-1 0-384 0,-2 1 0 16,2 1 4496-16,-1 1 816 0,0 0 176 0,2-1 16 16,1 0-3760-16,1 0-752 0,1-1-160 0,3 1-16 15,0 0-816-15,0 0-272 0,0 0 0 0,9 2 0 16,2-2-2560-16,2 0-512 0,1 0-112 0</inkml:trace>
  <inkml:trace contextRef="#ctx0" brushRef="#br1">19875 5111 13823 0,'0'0'1216'0,"-2"5"-960"16,0 0-256-16,-2 1 0 0,0 1 4144 0,-1 0 784 16,0-1 144-16,1 0 48 0,-2 4-2880 0,0 1-576 15,0 1-128-15,0 0 0 0,-2 2-144 0,0 0-32 16,0 0 0-16,1 1 0 0,0 1-192 0,2-2-32 16,0 1-16-16,2-2 0 0,2-2-352 0,2-3-64 15,2-1 0-15,1-1-16 0,1-1-464 0,1-2-96 16,3-1 0-16,1-2-128 0,0-4 128 0,0 0-128 15,0-3 0-15,0-1 0 0,-1-1 0 0,0-4 0 16,-2-1-208-16,0 0 80 0,-2 0-48 0,-1-1 0 16,-1-2 0-16,-1 2 0 0,-2-1-48 0,0 1-16 15,-1-1 0-15,-1 1 0 16,0 2-320-16,0 1-64 0,0 2-16 0,1 2 0 16,0-2-1536-16,2 4-320 0,1 1-64 0,-2 5-15040 0</inkml:trace>
  <inkml:trace contextRef="#ctx0" brushRef="#br1">19967 5228 19343 0,'0'11'1728'0,"0"-11"-1392"0,-1 6-336 0,1 0 0 16,0-6 4352-16,0 0 816 0,0 0 144 0,0 0 48 0,0 0-2416 0,0 0-464 15,0 0-112-15,7-2 0 0,1-2-1200 0,0-2-224 16,-1-1-48-16,2-1-16 0,0 1-576 0,2 0-112 16,-1 0-32-16,0 0 0 15,0 1-160-15,2 0 0 0,1 1 0 0,0 2 0 0,-2-2 0 0,2 5-176 16,-2-2 176-16,0 4-128 0,-1-1 128 0,0 3 0 15,0 1 0-15,1 1 0 0,-2 0 0 0,0 4 0 16,0 1 0-16,-2 1 0 0,1-2 208 0,-2 3 80 16,-3 2 16-16,1-1 0 0,-2-1 144 0,0 1 16 15,0-1 16-15,-1-1 0 0,0 0-240 0,1-2-48 16,2-2-16-16,-1-2 0 16,0-3-752-16,1 0-128 0,1-3-48 0,3-3-14784 15,-1 0-2960-15</inkml:trace>
  <inkml:trace contextRef="#ctx0" brushRef="#br2">22432 3508 7359 0,'0'0'320'0,"0"0"80"0,0 0-400 0,0 0 0 0,0 0 0 0,0 0 0 16,0 0 4160-16,0 0 768 0,0 0 128 0,0 0 48 16,0 0-2976-16,0 0-592 0,0 0-112 0,0 0-16 15,0 0 96-15,0 0 32 0,0 0 0 0,3-4 0 16,-1-1-208-16,-1 0-48 0,-1 0 0 0,0 5 0 15,0-5-192-15,0 5-32 0,-1-4-16 0,1-1 0 16,1-2-464-16,0 0-80 0,0-2-32 0,1 1 0 16,0 2-304-16,0-1-160 0,0 0 160 0,1 0-160 15,-1-1 144-15,1 0-144 0,1-1 128 0,-1 2-128 16,0-1 256-16,0-1-16 0,-1 1-16 0,0 0 0 0,-2-1 128 0,1 1 32 16,0-2 0-16,0 0 0 0,-1 0-48 0,1 0 0 15,0-1 0-15,0-1 0 0,1 0-112 0,0 0-32 16,0-1 0-16,1 0 0 0,-1 1-192 0,0-2 0 15,0-1 128-15,0 1-128 0,-1 3 0 0,1 0 0 16,-2 1 0-16,1 0 0 0,-1 0 0 0,0 0 0 16,0 1 0-16,1 3 0 0,0-1 128 0,0 3-128 15,-1-1 0-15,0 0 0 0,1 0 0 0,-1-1 0 16,0 1 0-16,1 0 0 0,0-1 0 0,1 0 0 16,1 1 0-16,-1 0 0 0,0-3 0 0,0 1 0 15,-1-1 0-15,1 0 0 0,0 0 0 0,0-1 0 16,-1-1 0-16,1 0 0 0,0 0 0 0,1 1 0 15,-2-3 0-15,0 2 0 0,0-1 128 0,0 3-128 16,-1-2 0-16,0 3 0 0,0 1 0 0,0 1 0 16,-1 0 0-16,0 0 0 0,1 5 0 0,1-3 128 0,-1-2-128 0,0 0 0 15,0 0 0-15,1 1 0 0,0-1 0 0,1 0 0 16,-1 1 0-16,0-3 0 0,1 2 0 0,-1 0 0 16,-1 0 0-16,1 0 0 0,0 1 0 0,-1 4 0 15,0-4 0-15,0 4-192 0,0 0 192 0,0 0-208 31,0 0-1232-31,0 0-240 0,0 0-48 0,0 0-12320 0,0 0-2464 0</inkml:trace>
  <inkml:trace contextRef="#ctx0" brushRef="#br2">22605 2761 8287 0,'0'0'736'0,"2"-3"-592"15,1 1-144-15,0 1 0 0,-1-2 3840 0,2 0 720 16,-1 1 160-16,0 0 16 0,1 0-2384 0,-1-1-496 0,1 1-80 0,1 1-32 16,-1-1-496-16,0 1-96 0,-1 0-32 0,2 1 0 15,-5 0-256-15,5-1-48 0,0 1-16 0,1 0 0 16,0 0-160-16,2 1-48 15,-2 0 0-15,2 0 0 0,1 1-208 0,1-2-64 0,1 0 0 0,-1-2 0 16,1 2-112-16,2 0-16 0,0 0-16 0,2 0 0 16,2-2 32-16,0 2 16 15,2 0 0-15,1 0 0 0,0-1-16 0,0 1 0 0,0-2 0 0,-1 2 0 16,-2 0-208-16,1 0 0 0,0 2 0 0,-2-2 0 16,-1 0 0-16,-1 0 128 0,-2 1-128 0,0 0 0 15,0 0 0-15,-2 1 0 0,1-2 128 0,2 1-128 16,-1 0 0-16,-1-1 128 0,-1 0-128 0,1 1 0 15,0 0 208-15,0 0-48 0,1-1-16 0,1 0 0 16,1-1-16-16,1 0-128 0,1 0 192 0,1 0-64 16,2 0-128-16,0 1 0 0,0-3 0 0,1 2 0 0,-1 0 0 0,1 1 0 15,-3 0 0-15,0-2 0 0,-1 1 0 0,-3 1 0 16,1 1 128-16,-2 1-128 0,-1-2 128 0,-2 0 0 16,1 1 0-16,0 0 0 0,0 0 96 0,-1 1 16 15,1-2 0-15,0 2 0 0,1-1-240 0,-1 0 144 16,-1 0-144-16,2 0 128 0,0-1-128 0,1 0 0 15,-1-1 0-15,2 0 0 0,-1 0 144 0,0 1-144 16,1-1 160-16,1 0-160 0,0 0 320 0,0-1-48 16,0 0 0-16,1 1 0 0,-1-2-272 0,1 2 0 15,0 0 0-15,-1 1 0 0,2-2 0 0,-1 0 0 16,-2 1 0-16,0 0 0 0,-1 1 0 0,0 1 0 16,0 2 0-16,-1-1 0 0,-2-2 128 0,-1 0-128 15,2 2 0-15,0 1 0 0,-1-2 0 0,0 1 0 16,-1 0 0-16,0-1 0 0,0 1 0 0,0-1 0 0,0-1 0 0,1 0 0 15,-1 0 0-15,1-1 0 16,2 0 0-16,-1 0 0 0,-1 0 144 0,2 1-144 16,-1-3 0-16,1 1 144 0,-1 0-144 0,2 0 0 15,0 1 0-15,1 1 0 0,0-2 0 0,1 1 0 0,-1 1 0 16,0 0 0-16,-1 0 0 0,-3 0 0 0,0 0 0 0,0 1 0 16,-1 0 160-16,1 0 0 0,0-1 0 0,1 1 0 15,-2 0-32-15,0 0 0 16,1 1 0-16,0-1 0 0,0 0-128 0,1 0 0 0,-2-1 0 15,1 0 0-15,3 0 0 0,0 0 0 0,-3 0 0 0,1 0 0 0,0 0 0 0,-1 0 0 16,-1 2 0-16,-1-2 0 0,2 0 0 0,-1 0 0 16,0 0 0-16,-1 0 0 0,1 0 0 0,-1-2 0 15,1 1 0-15,1 0 0 0,1 1 0 0,-1 0 0 16,-2 0 0-16,4-1 0 0,0-1 0 0,-2 0 0 16,-1 1 0-16,-1 0 0 0,2 1 0 0,-3 0 0 15,-6 0 0-15,0 0 0 0,5-1 0 0,-5 1 0 16,5-1 0-16,-5 1 0 0,0 0 0 0,0 0 0 15,6 1 128-15,-1-2-128 0,-5 1 0 0,6-1 0 16,0 0 0-16,-1 1 0 0,0 0 0 0,0 0 0 16,0-1 0-16,1 0 0 0,-1-1 0 0,-1 0 0 15,1 0 0-15,0 0 0 0,-5 2 0 0,0 0 0 16,5-2 0-16,-5 2 0 0,0 0 0 0,0 0 0 16,0 0 0-16,0 0 0 0,0 0 0 0,0 0 0 15,0 0 0-15,0 0 0 0,0 0 0 0,0 0 0 0,0 0 0 0,0 0 0 16,0 0 0-16,0 0 0 15,0 0 0-15,0 0 0 0,0 0 0 0,0 0 0 16,0 0 0-16,3 4 0 0,-3-4 0 0,0 0 0 16,0 0 0-16,0 0 0 0,3 7 0 0,0-1 0 15,-3-6 0-15,0 0 0 0,2 7 0 0,-2 1 0 0,-2 1 0 0,1 0 0 16,1-1 0-16,-1 1 0 0,0 2 0 0,0 1 0 16,2 1 0-16,-2 0 128 0,0 1 0 0,1 0 0 15,-3 0-128-15,1 2 0 0,1-3 0 0,0 1 0 16,1 0 0-16,-1 0 0 0,1-2 0 0,-1 1-176 15,0 1 176-15,-1-1-128 0,0 1 128 0,1-1-128 16,0 0 128-16,0-3 0 0,0 2 0 0,0 0 0 16,-1-1 0-16,2-1 0 0,0 0 0 0,0 2 0 15,0 0 0-15,-1-1 0 0,0 0 0 0,1 0 0 16,2-1 0-16,-2 0 0 0,0 1 0 0,-1 0 0 16,2-1 0-16,-1-1 0 0,-2 1 0 0,1 0 0 0,0 1 0 0,1-1 0 15,-1-1 0-15,0 1 0 0,1 0 0 0,0 0 0 16,0-2 128-16,1 1-128 0,1-1 0 0,-1 0 0 15,-1 1 0-15,2-2 0 0,-1 1 0 0,1-2 0 16,-1 2 0-16,1-1 0 0,-1 0 128 0,0-2-128 16,0 1 128-16,-1 3-128 0,-1 0 0 0,0 1 0 15,0 0 0-15,1-2-128 0,-1 1 128 0,0-1 0 16,0 0 0-16,1 0 0 0,1 1 0 0,-1 0-128 16,2 2 128-16,-1-2-128 0,-2-2 128 0,1-1 0 15,1 1 0-15,1 2 0 0,0-1 0 0,0 1-128 16,0-3 128-16,-1 0 0 0,-1 0-224 0,0 0 32 15,0-1 16-15,0 0 0 0,0 0 176 0,0 1 0 0,-1-1 0 0,1-5 0 16,0 5 0-16,0 0 0 16,0-5 0-16,0 6 0 0,1-1 0 0,-1-5 0 15,0 0 0-15,-1 6-128 0,1-6 128 0,0 0-192 0,0 0 192 0,0 0-192 16,-1 6-64-16,1-6-32 0,1 6 0 0,-1-6 0 16,0 0 48-16,0 0 16 15,0 0 0-15,0 0 0 0,0 0 0 0,1 6 0 0,-1-6 0 0,0 0 0 16,0 0 32-16,0 0 0 0,0 0 0 0,0 0 0 31,0 0-208-31,0 0-48 0,0 0 0 0</inkml:trace>
  <inkml:trace contextRef="#ctx0" brushRef="#br2">22357 3643 6447 0,'0'0'272'0,"0"0"80"16,0 0-352-16,0 0 0 0,0 0 0 0,0 0 0 0,0 0 4432 0,0 0 816 15,0 0 176-15,0 0 16 0,0 0-3664 0,0 0-752 16,0 0-128-16,0 0-48 0,0 0-288 0,6 4-64 16,0-1-16-16,2-1 0 0,1-2-128 0,4-1-32 15,3 0 0-15,0 2 0 0,4-1 48 0,1 1 0 16,0-1 0-16,2 1 0 0,0-1 16 0,-1 1 0 15,1-1 0-15,-2 1 0 0,1 2 256 0,-1 1 48 0,-1 1 16 0,2-3 0 16,1 1-64-16,1-2 0 0,1 1 0 0,2 0 0 16,2 1-240-16,1 0-48 15,1 0-16-15,3 0 0 0,-2-2-336 0,0 0 0 16,0 0 0-16,1 2 0 0,-1-3 192 0,2 1-16 0,0-1-16 16,1 1 0-16,-1-2-160 0,0 1-144 0,-1-1 144 0,-2 1-208 15,0 0 208-15,-3 0 0 0,-1 1 0 0,-4 0 0 16,0-1 0-16,-3 0 0 0,0 0 0 0,0 0 0 15,1 2 0-15,1-2 0 0,0 0-144 0,-1 0 144 16,2 0-288-16,-2-2 32 0,1 1 0 0,-2 0 0 0,1 1 0 0,0 0 0 16,-1 1 0-16,-1-2 0 0,-1 1 256 0,-1-2 0 15,-1 0 0-15,-1 1 0 0,-3 1 240 0,-1 0 96 16,1 0 32-16,-2 0 0 0,0 1 144 0,-1-1 16 16,2 0 16-16,0 0 0 0,0 0-144 0,-1 0-16 15,3 0-16-15,3 0 0 0,-1 0-240 0,-2-1-128 16,1 0 128-16,0 0-128 0,0 0 0 0,3 0 0 15,0 0 0-15,1 0 0 0,0 1 128 0,-1 0-128 16,2 0 128-16,-3 1-128 0,0-1 0 0,1 0 0 16,-2 0 0-16,1 1-128 0,0-1 128 0,0 1 0 15,0 1 0-15,0 0 128 0,-2-1-128 0,1 0 0 16,-1-1 0-16,-2 2-128 0,1-2 128 0,-1 1 0 16,-1 2 128-16,0-3-128 0,-1 1 0 0,0 0 0 15,0 0 0-15,-1 1-128 0,-1 0-160 0,-1 1-32 16,-2-3 0-16,-5 0 0 15,6 1-1728-15,-6-1-336 0</inkml:trace>
  <inkml:trace contextRef="#ctx0" brushRef="#br2">22261 5029 14735 0,'0'0'640'0,"0"0"160"0,0 0-640 0,0 0-160 0,0 0 0 0,0 0 0 0,0 0 3344 0,1-5 640 16,-1 5 128-16,0 0 32 0,0 0-2128 16,0 0-416-16,2 9-96 0,-2 1-16 0,0 1-336 0,0 1-80 15,0 3-16-15,0 1 0 0,0 1-256 0,0 2-48 16,0 1-16-16,1 1 0 0,0-3-224 0,0 1-32 16,1 1-16-16,0-3 0 0,-1 3-272 0,1-3-64 15,-1-1-128-15,1-1 192 0,0-4-192 0,1-1 0 16,0-1 128-16,0-2-128 0,-1 0 0 0,0-1 0 0,-2-6 0 0,0 0 0 15,0 0 0-15,0 0 0 16,0 0-192-16,0 0 192 16,0 0-880-16,0 0-64 0,2-8-16 0,0 0 0 15,-1 0-2032-15,-1-1-400 0</inkml:trace>
  <inkml:trace contextRef="#ctx0" brushRef="#br2">22272 5019 12895 0,'0'0'1152'0,"0"0"-928"16,0 0-224-16,0 0 0 0,0 0 4016 0,-1-4 752 15,1 4 160-15,0-5 16 0,1 0-3296 0,-1 5-672 0,3-5-128 0,1 2-16 16,0-1-384-16,1 3-80 0,1-1-16 0,1 1 0 16,2-1-80-16,-1 1-16 0,2 0 0 0,1 3 0 15,-1 3 48-15,4 0 0 0,1 4 0 0,-1 1 0 16,2-1-160-16,0 3-16 0,-2 1-128 0,1 0 192 15,-2 3-192-15,-3-1 128 0,0 0-128 0,-2 1 0 16,-2-1 176-16,-4 0-176 0,-3 1 192 0,-3-1-192 0,-2 2 320 0,-1-1-64 16,-4 1 0-16,0-3 0 0,-3 0 256 0,-1-2 64 15,0-3 0-15,-1 1 0 0,0 0 192 0,1-1 64 16,-1-2 0-16,2-3 0 0,3 0-368 0,-1-1-64 16,1 0-16-16,1-1 0 0,3-1-384 0,0-2 0 15,1-2 128-15,6 3-128 16,0 0-368-16,-3-5-96 0,2 0-32 0,1 5 0 15,1-4-1984-15,2-1-400 0,1 0-64 0,0 0-13440 0</inkml:trace>
  <inkml:trace contextRef="#ctx0" brushRef="#br2">22519 5298 30751 0,'-2'10'1360'0,"2"-10"288"0,0 6-1328 0,-1-1-320 0,1-5 0 0,-2 8 0 16,1 0 880-16,0 2 96 0,1-3 32 0,0 0 0 15,0-7-480-15,0 0-80 0,0 0-32 0,0 0 0 16,2 5-416-16,-2-5 0 0,0 0 0 16,0 0 0-1,0 0-672-15,0 0-224 0,3-6-32 0</inkml:trace>
  <inkml:trace contextRef="#ctx0" brushRef="#br2">22558 5104 30399 0,'-9'2'1344'0,"9"-2"288"0,-6 2-1312 0,1 1-320 0,1-3 0 0,4 0 0 0,0 0 432 0,0 0 16 15,0 0 0-15,0 0-9728 16,8 1-1952-16</inkml:trace>
  <inkml:trace contextRef="#ctx0" brushRef="#br2">22680 5139 36111 0,'-12'5'1600'0,"5"-3"320"0,-2 0-1536 0,0 1-384 0,-1 0 0 0,0 0 0 15,1 0 1152-15,1 0 128 16,3 0 48-16,1 0 0 0,4-3-608 0,0 0-112 15,0 0-32-15,3 5 0 0,2-1-576 0,2-1 0 0,4 1 0 0,1-1 0 16,0 0 0-16,1 0 0 16,2 1 0-16,0 1-128 0,-1-2 128 0,1 0 0 0,-1 2-144 0,-2 1 144 15,-1 2-144-15,-1 1 144 0,-2 1-192 16,-2 1 192-16,-4-3 0 0,-1 1 0 0,-2-1 0 0,-1 2 0 16,-2 2 144-16,-2 1 96 15,-3-1 16-15,-1-1 0 0,-1-2 80 0,1-3 32 0,-1 1 0 0,0 0 0 16,2 0-32-16,1 0 0 0,-1-1 0 0,2-2 0 15,1-4-336-15,6 0 0 0,-5-4 0 0,2-1 0 32,1 0-416-32,2-1-160 0,0-1-16 0,2-3-16 0,1-2-1616 0,0-5-320 0,2 2-64 0,0-5-14096 15</inkml:trace>
  <inkml:trace contextRef="#ctx0" brushRef="#br2">22901 4972 24879 0,'0'0'1088'0,"0"0"256"0,2 7-1088 0,-1 0-256 16,1 0 0-16,0 2 0 0,0-2 3120 0,0 1 560 0,-1 2 112 0,1 3 32 15,-1 0-2512-15,1 1-496 0,-2 3-112 0,0-2 0 16,0 0-336-16,0 2-64 16,-3-2-16-16,1 0 0 0,-1 2-288 0,0-2 128 15,-1 1-128-15,0-2 0 0,0-4-208 0,0-3-160 16,-1-1-16-16,1-1-16 15,0-1-1584-15,0 0-304 0,0 0-64 0,0-4-13456 0</inkml:trace>
  <inkml:trace contextRef="#ctx0" brushRef="#br2">22773 5158 24879 0,'0'0'2208'0,"8"1"-1760"0,0 0-448 0,4 0 0 15,2 0 2752-15,1 0 480 0,1 2 96 0,2-3 0 16,2 0-1664-16,0-2-352 0,-1 1-64 0,0 0-16 15,-1 1-720-15,0 0-128 0,0 0-48 0,-4 0 0 16,1 0-208-16,-2 1-128 0,0 2 128 0,0-3-128 16,-1 2 0-16,1 1 0 0,-3-2 0 0,2 1 0 15,0 0-1216 1,-2 0-176-16,0 0-16 0,0-1-16 0,0-1-1200 16,1 0-256-16,-1-1-32 0</inkml:trace>
  <inkml:trace contextRef="#ctx0" brushRef="#br2">23232 5159 6447 0,'0'0'576'0,"-4"0"-576"15,-2 0 0-15,0 1 0 0,-3 1 4896 0,2 0 864 16,1 0 192-16,-2-1 16 0,-1 1-3264 0,-1 1-656 16,0 1-128-16,1 1-16 0,2 1-416 0,-1 0-80 15,-1 2 0-15,1 0-16 0,1 0-752 0,0 1-160 16,1 1-32-16,1-2 0 0,3 3-224 0,0 0-48 16,1-1-16-16,2-3 0 0,1 0-160 0,1-2 0 15,3-3 0-15,1 1-176 0,1 0-64 0,1 0-16 0,1-2 0 0,0-2 0 31,-1-3-240-31,1-1-48 0,-1-2-16 0,0 2 0 16,0-1-208-16,0 0-32 0,-2-1-16 0,0 0 0 0,-1-1 448 0,-2 0 96 0,-1 1 16 0,-1-1 0 16,0 2 16-16,-1 0 16 15,0 0 0-15,-1 2 0 0,0 4 224 0,0 0 0 0,0-3 0 0,0 3 0 16,0 0 0-16,0 0 0 0,0 0 128 0,0 0-128 16,0 0 320-16,0 0 0 0,0 0 0 15,1 7 0-15,-1 1 48 0,1 0 16 0,0 2 0 0,1-3 0 16,0 3-384-16,0-3 0 0,0 1 0 0,1-3 0 15,1 1 0-15,0-2-256 0,-4-4 32 0,5 4 16 16,-5-4-448 0,7 3-96-16,-7-3-16 0,6-3 0 0,0 1-448 0,-1-3-112 0,0 2-16 0,0-3-12160 15</inkml:trace>
  <inkml:trace contextRef="#ctx0" brushRef="#br2">23307 5250 18943 0,'0'0'832'0,"0"0"192"0,0 0-832 0,0 0-192 16,0 0 0-16,0 0 0 0,2 6 1456 0,-1 1 240 16,-1-2 48-16,0-5 16 0,0 0-480 0,0 0-112 15,0 6-16-15,-1 0 0 0,-1 1-352 0,0 1-80 16,0 0-16-16,0-2 0 0,2-6-80 0,0 0-32 16,0 5 0-16,0-5 0 0,0 6-208 0,0-6-32 0,4 4-16 0,0-1 0 15,1-6 48-15,0 0 16 16,1-3 0-16,2 0 0 0,1-1 48 0,-1 0 0 0,-1-3 0 0,3 1 0 15,-1-3 0-15,0 1 16 0,-1-3 0 0,0 2 0 16,2-1 160-16,-1 2 16 16,0 2 16-16,0 1 0 15,-3-1-848-15,4-1-192 0,0 3-16 0,-4 4-16 0,-1 1 416 0,0 2 0 0,-1 1 0 0,0 2 0 16,0 0 0-16,-1 2 0 0,-1 1 0 0,-1 2 176 16,1 3 240-16,-2 1 48 0,-2 2 16 0,0-1 0 15,0-2-192-15,-1 0-32 0,0 0-16 0,0 0 0 16,2-1-240-16,-1 0 176 0,0-1-176 0,1-2 160 15,1-7-160-15,0 0 0 0,0 0-192 0,0 0 192 16,0 0-1856 0,5 2-256-16,1-4-64 0,1-2-15072 0</inkml:trace>
  <inkml:trace contextRef="#ctx0" brushRef="#br2">23658 5166 15663 0,'-12'1'1392'0,"3"3"-1120"15,-3-2-272-15,2 2 0 0,-1 0 5104 0,3 0 960 16,-1 1 192-16,1 1 32 0,0 2-4112 0,0 2-832 16,0 2-176-16,2-2-16 0,2 0-640 0,1-1-128 15,1 0-32-15,2 1 0 0,2-1-352 0,3 1 0 16,0 0 0-16,1-3 0 0,2-2-176 0,0-1 176 16,1 0-208-16,5-3 80 15,0 2-592-15,0-3-112 0,2-3-32 0,0-1 0 16,-1-3-2208-16,0-3-448 0,3-3-96 0,-3 2-16 0</inkml:trace>
  <inkml:trace contextRef="#ctx0" brushRef="#br2">23807 5240 21183 0,'0'0'1888'0,"0"0"-1504"16,0 0-384-16,0 0 0 0,0 0 2288 0,0 0 384 16,0 0 80-16,0 0 0 0,6 4-1968 0,1 0-400 0,-2-1-64 0,1-1-32 15,0-1 192-15,-1-1 32 0,1 0 16 0,-1 1 0 16,-5-1 128-16,7 3 32 0,0-3 0 0,-1 0 0 15,-1 0-256-15,0 0-48 0,-5 0-16 0,7-3 0 16,-1 1-144-16,2-3-32 0,-1 0 0 0,0-1 0 16,-1 0-192-16,0-2-208 0,0 0 32 0,-2 1 16 15,-1-2-112-15,0 2-32 0,-1-1 0 0,-2 8 0 16,-1-7 304-16,1 7 0 0,-2-8 0 0,2 8 0 16,-7-7 208-16,1 3 48 0,-1 1 16 0,-2 3 0 15,-2 2 432-15,-1 1 64 0,0 1 32 0,-3 3 0 16,-1 0 128-16,1 2 32 0,-1 0 0 0,2 3 0 0,2-1 0 0,3 1 0 15,1-1 0-15,3 1 0 0,2-1-48 0,3 0 0 16,3-2 0-16,3 1 0 0,2 0-560 0,2 0-112 16,5-1-32-16,3-4 0 0,1 1-208 0,6-3 0 15,-1-1 0-15,3-2 0 0,1-2 0 0,-9 0 0 16,3-1 0-16,1-1 0 0,0-1-320 0,-2 0-16 0,1-3 0 16,-3 0 0-1,-3 0-224-15,0 1-32 0,0-1-16 0,-4 1 0 16,-3-2-1488-16,-2 0-288 0,-3 1-64 0</inkml:trace>
  <inkml:trace contextRef="#ctx0" brushRef="#br2">22692 5899 11967 0,'0'0'1072'0,"1"6"-864"16,-1 1-208-16,0-7 0 0,0 0 4032 0,0 6 768 16,0-6 160-16,0 6 32 0,0-6-2304 0,0 0-464 15,0 0-96-15,0 0-16 0,0 0-400 0,0 0-96 16,6-3-16-16,0-1 0 0,2-2-672 0,1-3-144 15,0-3-16-15,-2-1-16 0,-1-1-304 0,1-4-48 0,-1 0-16 16,-3 4 0-16,0 0-240 0,-1-8-144 16,-2 3 160-16,0 6-160 0,-2 1 144 0,0-1-144 15,0 4 128-15,1 1-128 0,2 0 128 0,0 1-128 16,-1 7 128-16,0 0-128 0,0 0 192 0,0 0-64 16,-2 5 0-16,0 5 0 0,0-2-128 0,2 2 128 0,2 1-128 0,0 4 128 15,-1 2-128-15,3 0 128 0,3 1-128 0,-1-7 128 16,1 1-128-16,3 0 160 0,1 0-160 0,1 0 160 15,1 2-160-15,2-3 0 0,1-1 0 0,-1-3 0 16,1-1 0-16,1-1 0 0,-1-4 0 0,1-1 0 16,-1-2 0-16,-1-2 0 15,0-2 0-15,-1-1 0 0,-1-4 0 0,-1-2 0 0,-2-2-128 0,0-5 128 16,-1 0-192-16,-4 3 48 0,-2 0 0 0,-2 2 0 16,-2 0 144-16,0 1-208 0,-3 3 80 0,0 3 128 15,-1 3 0-15,5 5 0 0,-5-3 0 0,5 3 0 16,0 0 0-16,0 0 0 0,0 0 0 0,0 0 0 0,0 0 0 0,0 0 240 15,-2 7-64-15,3 0-16 0,1 1-160 0,1 1-176 16,2 0 48-16,2 1 0 0,0 0 128 0,1 2 0 16,1 0 0-16,0 0 0 0,3 0 0 0,1-1 0 15,0 0 0-15,-2 0 128 0,0-1-128 0,1 0-192 16,0-1 64-16,7 0 0 16,-2-4-2208-16,-3-2-432 15,0-2-96-15,-5-1-15648 0</inkml:trace>
  <inkml:trace contextRef="#ctx0" brushRef="#br2">23384 5845 7359 0,'0'0'320'0,"6"1"80"0,-6-1-400 0,7 2 0 15,1-2 0-15,0 0 0 0,1-1 6416 0,0-1 1200 16,0 0 256-16,-2 0 32 0,1-1-5280 0,-1 0-1072 0,-1-1-208 0,2 0-32 16,-2-1-672-16,-1-3-144 0,0 2-32 0,1 0 0 15,-1 0-320-15,0 1-144 16,-1-1 128-16,0-1-128 0,-2 0 0 0,0 1 128 15,-1-1-128-15,-1 7 0 0,0 0 128 0,0 0-128 0,-4-5 128 0,-1 2-128 16,-2 1 272-16,-1 1-16 0,0 1-16 0,0 4 0 16,-2 3 464-16,-1 0 112 0,-1 3 16 0,1 1 0 15,-1-1-128-15,1 3-32 0,1 0 0 0,4-2 0 16,1 3-128-16,1 0-32 0,3 2 0 0,3-1 0 16,1-1-320-16,1 1-64 0,1-1 0 0,5-2-128 0,1 0 0 0,1-1 0 15,0-3 0-15,3-1 0 0,2-3 0 0,-1-1-192 16,3-2 0-16,5-3 0 15,-2-4-1856-15,-2-2-352 0,-1-3-80 0,-1-1-17520 16</inkml:trace>
  <inkml:trace contextRef="#ctx0" brushRef="#br2">23845 5666 28559 0,'0'0'2544'0,"-4"10"-2032"16,1 0-512-16,1 4 0 0,-1 3 3056 0,1 1 512 15,0 1 96-15,1-2 32 0,-1 0-2000 0,0-1-400 16,0-1-80-16,1 3 0 0,1 0-768 0,2 2-160 16,-2-3-32-16,2-4 0 0,0-1-256 0,-1-1 0 15,0 0-128-15,0-2 128 16,-1 2-1920-16,0-5-272 0,0-6-64 0,0 0-10256 16,0 0-2048-16</inkml:trace>
  <inkml:trace contextRef="#ctx0" brushRef="#br2">23735 5880 24991 0,'0'0'1104'0,"0"0"240"0,8-5-1088 0,-8 5-256 0,10-3 0 0,0 0 0 16,0-1 2000-16,0 1 352 0,-1 1 64 0,0 3 16 15,0 0-736-15,1 2-144 0,0 1-16 0,-1-1-16 16,1-1-736-16,-1 2-144 0,0 0-16 0,0 2-16 16,-3 2-176-16,0 0-48 0,0 2 0 0,-1-5 0 15,-1 2-80-15,1 1-32 0,-1-3 0 0,0-1 0 0,-4-4-80 0,6 7-32 16,-1-3 0-16,-5-4 0 0,9 0-32 0,-9 0 0 15,10-4 0-15,-4 1 0 0,0-1 80 0,1 0 16 16,0-2 0-16,0-2 0 0,-1-3 64 0,-1-1 16 16,2 0 0-16,0 0 0 0,0 1-128 0,-1 0-32 15,0 2 0-15,0-1 0 0,-1 0-144 0,0 0 0 16,0 1 0-16,0 1 128 0,-1 1-128 0,0 1 0 16,2 1-192-16,2 0 192 15,-1 0-1920-15,-7 5-272 0,9-3-48 0,-9 3-16400 0</inkml:trace>
  <inkml:trace contextRef="#ctx0" brushRef="#br2">24155 5854 20271 0,'0'0'896'0,"-1"6"192"0,0 2-880 0,0 1-208 15,0 0 0-15,1 1 0 0,0-1 4544 0,1 4 848 16,-1-2 176-16,0 0 48 0,1-2-3776 0,0 1-752 16,2 0-160-16,-1-3-32 0,-2-7-704 0,0 0-192 15,0 0 0-15,7 2 0 16,-7-2-1792-16,7-3-400 0,-1-3-80 0</inkml:trace>
  <inkml:trace contextRef="#ctx0" brushRef="#br2">24236 5693 8287 0,'-3'-1'736'0,"-2"0"-592"0,0 0-144 0,-2 1 0 15,2 2 6064-15,5-2 1168 0,0 0 256 0,0 0 32 16,0 0-6224-16,0 0-1296 0,8 6-144 0,2-1-15328 15</inkml:trace>
  <inkml:trace contextRef="#ctx0" brushRef="#br2">24411 5793 21183 0,'-5'3'1888'0,"-3"1"-1504"15,-1 0-384-15,0 0 0 0,-1 0 4352 0,1 2 816 16,-1 0 144-16,1 1 48 0,1 0-3024 0,1 0-608 15,2 0-112-15,0 1-16 0,2 4-480 0,2-2-96 16,1 1 0-16,3 0-16 0,2 0-560 0,4 4-128 16,4-3 0-16,-2-5-16 0,3 1-304 0,3-1 0 15,1-2 128-15,1-3-128 0,2-1 0 0,-2-1-192 0,1 0 16 0,-3-2 16 32,-1-1-480-32,-2 0-80 0,-1-2-32 0,-1 0 0 15,-2-2-1312-15,0 0-272 0,-2-1-48 0</inkml:trace>
  <inkml:trace contextRef="#ctx0" brushRef="#br0">9279 12663 30399 0,'0'0'1344'0,"0"0"288"0,-3 3-1312 0,-1-1-320 15,0 1 0-15,4-3 0 0,-3 1 4320 0,-1 0 800 16,4-1 144-16,-4 1 48 0,-2 1-3472 0,6-2-688 0,0 0-144 0,0 0-32 16,0 0-576-16,0 0-112 15,-6-2-32-15,6 2 0 0,0 0-256 0,0 0 0 16,-1-3 0-16,2-2 0 15,2 0-1008-15,1 0-144 0,1-1-48 0,1-1 0 16,-1-1-2224-16,2 1-448 0</inkml:trace>
  <inkml:trace contextRef="#ctx0" brushRef="#br0">9392 12455 15663 0,'0'0'1392'0,"0"0"-1120"0,-5 0-272 0,0 1 0 0,0-1 5120 0,1 1 976 0,-1 1 192 0,1-2 48 0,-2 0-3552 0,2 0-704 15,-1 0-144-15,5 0-16 0,0 0-832 0,0 0-176 16,-6 0-16-16,6 0-16 0,-3-3-672 0,3 3-208 16,0 0 128-16,3-5-128 15,-1 0-640-15,2 1-192 16,1-1-48-16,1 2-13008 0,0 1-2624 0</inkml:trace>
  <inkml:trace contextRef="#ctx0" brushRef="#br0">9619 12671 16575 0,'0'0'1472'0,"-1"5"-1168"15,-2-1-304-15,1 3 0 0,0 1 5440 0,1 0 1024 16,1 0 192-16,-1 0 64 0,-1-2-4224 0,1 1-848 16,0-1-176-16,1-6-16 0,0 0-992 0,1 5-192 15,-1-5-32-15,0 0-16 16,0 0-2384-16,0 0-464 0,5-2-112 0,0-2-16 0</inkml:trace>
  <inkml:trace contextRef="#ctx0" brushRef="#br0">9507 12971 39967 0,'0'0'1776'0,"0"0"352"0,-4 6-1696 0,0 0-432 0,0-1 0 0,0 1 0 16,1 1 1584-16,0 0 224 0,-1-1 48 0,0 0 16 0,1 0-912 0,0-1-176 15,-1 0-32-15,4-5-16 0,0 0-560 0,-2 5-176 16,2-5 0-16,0 0 0 16,-4 5-1520-16,0-3-400 0,-1 1-96 0,-1-3-17952 15</inkml:trace>
  <inkml:trace contextRef="#ctx0" brushRef="#br0">9256 13005 39103 0,'0'0'1728'0,"0"0"368"0,-2 3-1680 0,2-3-416 16,0 0 0-16,0 0 0 0,0 0 1072 0,0 0 128 15,0 0 16-15,0 0 16 0,0 0-368 0,0 0-80 16,0 0-16-16,0 0 0 0,0 0-544 0,0 0-224 15,6-1 176-15,0-2-176 16,2-2-1344-16,0-1-384 0,0-1-64 0,0 0-17104 0</inkml:trace>
  <inkml:trace contextRef="#ctx0" brushRef="#br0">9427 12706 28559 0,'0'0'1264'0,"0"0"272"0,-5 0-1232 0,0 0-304 0,0 0 0 0,0 0 0 0,5 0 3920 0,-6 1 736 16,0 0 144-16,0 0 16 0,6-1-3024 0,0 0-592 16,-6 0-128-16,6 0-32 0,0 0-784 0,0 0-256 15,0 0 128-15,3-4-128 16,1-1-1424-16,2 0-352 0,2-1-64 0,1-1-18464 16</inkml:trace>
  <inkml:trace contextRef="#ctx0" brushRef="#br0">9684 12451 40767 0,'-9'0'1808'0,"9"0"368"0,0 0-1728 0,-6 0-448 16,1-1 0-16,0 0 0 0,-1 1 1520 0,1-1 208 15,0-1 64-15,5 2 0 0,0 0-976 0,-3-3-192 16,2-2-48-16,0 1 0 0,1 4-576 0,1-5 0 15,1 0 0-15,1 1 0 16,2 1-2336-16,1 1-432 0,0 2-96 0</inkml:trace>
  <inkml:trace contextRef="#ctx0" brushRef="#br0">9820 12967 46303 0,'0'0'1024'0,"-1"5"192"0,1 0 64 0,-1 0 16 0,1-5-1040 0,0 0-256 0,0 0 0 0,0 0 0 0,0 0 384 0,0 0 0 15,0 0 16-15,0 0 0 16,0 0-1088-16,4-3-208 0,0-1-64 0,-4 4-19296 16</inkml:trace>
  <inkml:trace contextRef="#ctx0" brushRef="#br0">9727 13287 36399 0,'-6'9'1600'0,"6"-9"352"0,-3 6-1568 0,0 0-384 16,0-1 0-16,0 0 0 0,3-5 384 0,0 0-16 15,0 0 0-15,0 0 0 16,0 0-944-16,0 0-192 0,0 0-48 0</inkml:trace>
  <inkml:trace contextRef="#ctx0" brushRef="#br0">9926 12980 37887 0,'0'0'1680'0,"-4"2"352"0,0 0-1632 0,1 0-400 0,3-2 0 0,0 0 0 0,0 0 576 0,0 0 16 15,0 0 16-15,0 0 0 0,0 0-608 0,0 0 0 16,0 0 0-16,0 0-11808 16,0 0-2400-16</inkml:trace>
  <inkml:trace contextRef="#ctx0" brushRef="#br0">10208 13227 24879 0,'-5'18'2208'0,"3"-10"-1760"0,-2 2-448 0,0 1 0 16,1 1 5024-16,0-2 928 0,1 0 176 0,1-1 32 16,-1-2-3920-16,1-1-800 0,1-6-160 0,0 0-16 0,0 0-720 15,0 0-144-15,0 0-16 0,0 0-16 0,4-3-368 0,0 0-208 16,-1-4 16-16,1 0 16 16,0 0-2512-16,0 0-512 0</inkml:trace>
  <inkml:trace contextRef="#ctx0" brushRef="#br0">10013 12827 17503 0,'0'0'1552'0,"0"0"-1232"0,-4 1-320 0,0 0 0 16,-1-1 5632-16,1 0 1088 0,1 0 192 0,0 1 64 16,-1 0-4864-16,4-1-976 15,0 0-192-15,0 0-48 0,0 0-576 0,0 0-128 16,0 0-32-16,0 0 0 16,0 0-1472-16,-3-3-288 0,3 3-64 0</inkml:trace>
  <inkml:trace contextRef="#ctx0" brushRef="#br0">9787 12484 40079 0,'0'0'1776'0,"0"0"368"0,0 0-1712 0,0 0-432 15,0 0 0-15,0 0 0 0,0 0 592 0,0 0 48 16,5 0 0-16,0 0 0 0,2 0-640 0,2 0 0 16,2 0-224-16,1 0 64 15,0 3-1008-15,2-3-208 0,3-2-32 0</inkml:trace>
  <inkml:trace contextRef="#ctx0" brushRef="#br0">10431 13069 46191 0,'-12'6'2048'0,"7"-5"416"0,0 1-1968 0,0-2-496 0,-1-4 0 0,1 1 0 16,-1-3 192-16,2-2-48 0,1-1-16 0,1-1 0 0,1 0-128 0,3 1-224 15,1 0 48-15,1 1 16 32,-1 2-2128-32,0 2-416 0</inkml:trace>
  <inkml:trace contextRef="#ctx0" brushRef="#br0">10244 13037 8287 0,'0'0'736'0,"-3"-2"-592"15,-2 1-144-15,1 0 0 0,-1 1 7296 0,0-1 1440 16,0 0 288-16,2-1 48 0,3 2-6128 0,0 0-1232 15,-3-3-240-15,1-1-64 0,1-1-1088 0,0 0-320 16,0 0 144-16,1 0-144 16,2-1-480-16,1 1-160 0,0-3-48 0</inkml:trace>
  <inkml:trace contextRef="#ctx0" brushRef="#br0">10330 12508 45727 0,'-7'1'1008'0,"-1"1"208"0,-2 1 32 0,-1-2 32 0,1 1-1024 0,1 0-256 0,0-1 0 0,1 0 0 0,-1 0 592 0,3 1 64 16,0-2 16-16,6 0 0 15,0 0-944 1,0 0-192-16,0 0-48 0,0 0-13440 0,0 0-2704 0</inkml:trace>
  <inkml:trace contextRef="#ctx0" brushRef="#br0">10108 12440 27647 0,'-18'10'1216'0,"10"-6"256"0,-3-1-1168 0,0 1-304 16,2 0 0-16,1 0 0 0,1 0 3696 0,2 1 672 16,1 1 144-16,3 0 32 0,5 1-3712 0,2-1-832 15,3 2 0-15,4 0-19440 0</inkml:trace>
  <inkml:trace contextRef="#ctx0" brushRef="#br0">10515 12843 46367 0,'-15'-2'2048'0,"11"-2"432"0,-1-3-1984 0,1-3-496 0,0-2 0 0,1-1 0 0,1-5 640 0,0 1 16 15,1-1 16-15,0 3 0 0,-1 4-384 0,0 1-80 16,-1 2-16-16,-1 3 0 0,0 1-192 0,0 3 0 15,-2 1 0-15,-1 1-160 32,0 1-2832-32,0 1-560 0</inkml:trace>
  <inkml:trace contextRef="#ctx0" brushRef="#br0">10354 12625 35007 0,'-27'5'1552'0,"15"-3"320"0,-5-1-1488 0,-1-1-384 16,1 0 0-16,1 0 0 0,2-4 2624 0,0-2 464 15,2-1 96-15,3-1 16 0,3 0-2784 0,4 1-544 16,1 1-128-16,1 0-13360 16,2 0-2672-16</inkml:trace>
  <inkml:trace contextRef="#ctx0" brushRef="#br0">11725 12882 18431 0,'0'0'1632'0,"-4"4"-1312"15,-2 1-320-15,-1 0 0 0,0-1 5680 0,1 1 1056 16,0-1 224-16,3 0 32 0,-2 0-4800 0,-1 0-960 16,1-1-192-16,5-3-32 0,-5 3-512 0,5-3-112 0,0 0 0 0,0 0-16 31,0 0-944-31,0 0-192 0,0 0-48 0,4-5-13072 15,2-1-2624-15</inkml:trace>
  <inkml:trace contextRef="#ctx0" brushRef="#br0">11823 12627 34095 0,'0'0'3024'0,"0"0"-2416"0,-5 0-480 0,-2-2-128 0,0 0 2496 16,0 0 496-16,1 0 80 0,0 0 32 0,0-1-1504 0,0 0-320 15,0 0-48-15,1 1-16 0,1-2-656 0,1 0-144 16,-1 0-32-16,4 4 0 0,-1-5-384 0,1 1 0 16,1-1 0-16,2 1 0 31,2 0-2112-31,2 1-336 0,0 0-80 0</inkml:trace>
  <inkml:trace contextRef="#ctx0" brushRef="#br0">11883 12969 39327 0,'-15'8'1744'0,"9"-4"368"0,-1 1-1696 0,0 1-416 16,1 0 0-16,0 0 0 0,1-2 608 0,5-4 32 16,0 0 16-16,0 0 0 0,0 0-464 0,0 0-192 15,-2-4 128-15,1-1-128 16,1-1-576-16,1-1-192 0,2 0-32 0,0-2-17024 0</inkml:trace>
  <inkml:trace contextRef="#ctx0" brushRef="#br0">12095 12594 8287 0,'-10'-1'736'0,"7"1"-592"0,-3 0-144 0,1 0 0 0,0 0 7040 0,1 0 1392 16,0-1 272-16,4 1 48 0,-5-2-6640 0,5 2-1312 16,-5-2-272-16,5 2-48 0,0 0-288 0,0 0-64 15,0 0-128-15,0 0 192 16,0 0-2720-16,0 0-544 0,0 0-128 0,13 13 0 0</inkml:trace>
  <inkml:trace contextRef="#ctx0" brushRef="#br0">12094 13111 34783 0,'-6'6'1536'0,"6"-6"320"0,0 0-1472 0,0 0-384 16,0 0 0-16,0 0 0 0,0 0 1344 0,0 0 208 16,0-5 48-16,0-1 0 0,2-4-1152 0,2-1-240 15,2-2-32-15,0-2-16 16,0-2-1952-16,0 1-400 0</inkml:trace>
  <inkml:trace contextRef="#ctx0" brushRef="#br0">12147 12643 38015 0,'0'0'832'0,"0"0"192"0,-4 5 16 0,0 0 16 0,0 0-848 0,4-5-208 0,-5 4 0 0,5-4 0 16,-3 5 768-16,3-5 128 0,-3 5 0 0,3-5 16 15,0 0-576-15,0 0-112 0,0 0-32 0,4 4 0 32,-4-4-1600-32,6 0-320 0,2 0-64 0</inkml:trace>
  <inkml:trace contextRef="#ctx0" brushRef="#br0">12262 13069 26719 0,'0'0'2368'0,"0"0"-1888"16,-3 2-480-16,3-2 0 0,-5 2 3072 0,5-2 512 0,-5 0 96 0,5 0 32 16,0 0-2512-16,-2-2-496 0,1-3-112 0,1-1-16 31,1 0-1536-31,2-1-304 0,0-2-64 0</inkml:trace>
  <inkml:trace contextRef="#ctx0" brushRef="#br0">12156 12782 22111 0,'0'0'976'0,"-3"3"208"0,3-3-944 0,0 0-240 0,-5 1 0 0,5-1 0 16,-4 1 2576-16,4-1 480 0,0 0 80 0,-6 0 32 15,1 0-2784-15,5 0-576 0,-5-2-96 0,-1 2-14288 16</inkml:trace>
  <inkml:trace contextRef="#ctx0" brushRef="#br0">12136 12851 10127 0,'0'0'896'0,"7"0"-704"16,-1 0-192-16,1 0 0 0,1-1 3152 0,0-1 608 16,0 2 112-16,2 0 32 0,1-1-3184 0,1-1-720 15,0-1 0-15</inkml:trace>
  <inkml:trace contextRef="#ctx0" brushRef="#br0">12547 12945 9215 0,'0'0'816'0,"-5"6"-656"16,-1 2-160-16,0-2 0 0,0 1 7104 0,2 0 1376 16,-1 0 288-16,2-1 48 0,-1 0-5936 0,1-1-1168 15,3-5-240-15,0 0-64 0,0 0-784 0,0 0-176 16,0 0-16-16,5-3-16 16,0-1-1536-16,1 0-304 0,0 0-64 15</inkml:trace>
  <inkml:trace contextRef="#ctx0" brushRef="#br0">12644 13089 28559 0,'0'0'2544'0,"-2"-1"-2032"16,-3-2-512-16,0 1 0 0,0-3 2944 0,0 0 512 15,-1-1 80-15,2-2 32 0,0 0-2720 0,-1-6-528 16,1 1-128-16,0-2 0 15,1 0-2288-15,0 0-448 0</inkml:trace>
  <inkml:trace contextRef="#ctx0" brushRef="#br0">12425 12725 30399 0,'-6'1'2704'0,"-1"1"-2160"0,1 0-544 0,0-2 0 16,0 1 2128-16,3-1 320 0,3 0 64 0,0 0 16 15,-3-1-2016-15,3 1-512 0,-1-5 0 0,2-1 0 32,2-1-1424-32,0-1-384 0</inkml:trace>
  <inkml:trace contextRef="#ctx0" brushRef="#br0">12374 12609 24879 0,'-3'2'2208'0,"0"-1"-1760"15,0 0-448-15,3-1 0 0,0 0 2944 0,0 0 512 16,0 0 112-16,0-6 16 0,3 0-2640 0,2 1-528 16,1-1-96-16,2 2-32 0,3-1-288 0,3 3-144 15,1-2 16-15,-1 3-17008 0</inkml:trace>
  <inkml:trace contextRef="#ctx0" brushRef="#br0">12962 12976 32255 0,'-4'6'2864'0,"-1"-2"-2288"0,0-2-576 0,5-2 0 16,0 0 2080-16,0 0 304 0,0 0 64 0,0 0 16 15,-1-5-2048-15,2-2-416 0,3 0 0 0,0 2-144 31,1-3-2288-31,0 1-464 0</inkml:trace>
  <inkml:trace contextRef="#ctx0" brushRef="#br0">13042 13243 16575 0,'0'0'736'0,"0"0"160"0,-4 2-720 0,0-1-176 16,0-2 0-16,0-1 0 0,0 0 3808 0,1-1 736 16,-1-2 128-16,1-1-16768 0</inkml:trace>
  <inkml:trace contextRef="#ctx0" brushRef="#br0">12626 12827 27647 0,'0'0'2448'0,"0"0"-1952"0,-4 2-496 0,4-2 0 16,0 0 2912-16,0 0 480 0,0 0 112 0,0 0 16 15,-1-4-2736-15,1 1-528 0,2-5-128 0,1 2 0 16,1-1-128-16,1 1 0 0,1-1 0 0,0 1-128 31,0 1-1600-31,-1 2-320 0</inkml:trace>
  <inkml:trace contextRef="#ctx0" brushRef="#br0">12611 12658 36047 0,'-11'-5'1600'0,"7"2"320"0,-1-2-1536 0,1-2-384 15,1-1 0-15</inkml:trace>
  <inkml:trace contextRef="#ctx0" brushRef="#br0">13188 12633 39615 0,'-5'0'3520'0,"-2"0"-2816"16,0-3-560-16,3-2-144 0,2-3 336 0,1-1 48 0,0 0 0 0,0 0 0 31,1 0-2096-31,-1 0-400 0,0 0-96 0</inkml:trace>
  <inkml:trace contextRef="#ctx0" brushRef="#br0">13449 12994 38703 0,'0'0'3440'0,"-4"5"-2752"0,-2-2-560 0,0 0-128 15,6-3 2368-15,0 0 432 0,0 0 80 0,0 0 32 16,0 0-2208-16,-7 0-432 0,7 0-80 0,0 0-32 31,-6-3-992-31,1 0-192 0,5 3-32 0,0 0-20000 0</inkml:trace>
  <inkml:trace contextRef="#ctx0" brushRef="#br0">13612 12681 47167 0,'-11'2'1040'0,"4"-1"224"0,-3-1 32 0,0 1 16 0,-3-3-1056 0,-1 1-256 0,3 0 0 0,1-1 0 15,0-1 128-15,2 0-128 16,1-3 192-16,0 0-192 16,2-1-1456-16,-2 1-400 0,2 1-64 0,1 0-32 0</inkml:trace>
  <inkml:trace contextRef="#ctx0" brushRef="#br0">13988 12711 43935 0,'0'0'960'0,"0"0"208"0,0 0 48 0,0 0 16 0,0 0-976 0,0 0-256 0,0 0 0 0,0 0 0 0,0 0 0 0,0 0 0 16,0 0 0-16,0 0 0 16,0 0-2176-16,0 0-448 0</inkml:trace>
  <inkml:trace contextRef="#ctx0" brushRef="#br0">13954 13213 43823 0,'0'0'960'0,"-4"-1"208"0,4 1 48 0,0 0 0 0,-2-4-960 0,2 4-256 0,-2-4 0 0,1 0 0 32,0-1-560-32,1-1-144 0,0-1-48 0,0 0-11792 15,0-2-2352-15</inkml:trace>
  <inkml:trace contextRef="#ctx0" brushRef="#br0">13634 12977 30399 0,'0'0'2704'0,"0"0"-2160"15,0 0-544-15,0 0 0 0,0 0 2192 0,0-3 336 16,0 3 64-16,1-4 16 0,0-1-2032 0,1 0-384 16,0 0-192-16,1-1 160 0,0 0-160 0,1 1-176 15,-1-1 48-15,-1 1-17568 0</inkml:trace>
  <inkml:trace contextRef="#ctx0" brushRef="#br0">13413 12858 28559 0,'0'0'2544'0,"0"0"-2032"16,0 0-512-16,0 0 0 0,0 0 2704 0,0 0 448 15,0 0 96-15,6-2 16 0,-1-1-2400 0,0 1-480 16,0-1-80-16,0 0-32 15,0-1-1200-15,-5 4-240 0,4-4-48 0,-4 4-16 0</inkml:trace>
  <inkml:trace contextRef="#ctx0" brushRef="#br0">13018 12850 20271 0,'0'0'1792'0,"0"0"-1424"0,0 0-368 0,0 0 0 0,0 0 5024 0,0 0 928 15,0 0 192-15,0 0 48 0,0 0-4336 0,0 0-848 16,0 0-176-16,0 0-48 0,0 0-400 0,0 0-64 15,-5-4-32-15,0 0 0 16,1-2-2336-16,-2 1-448 16</inkml:trace>
  <inkml:trace contextRef="#ctx0" brushRef="#br0">12758 12706 37487 0,'0'0'1664'0,"4"-1"336"0,1-1-1600 0,1 0-400 0,0-1 0 0,0 0 0 16,0 1 880-16,-1-3 80 15,-1 1 32-15,0 1 0 0,1 0-192 0,-1 1-32 0,-1-2-16 0,-1-1 0 16,1-1-608-16,-2 1-144 0,0-1 0 0,0 1-12928 15,-1-1-2624 1</inkml:trace>
  <inkml:trace contextRef="#ctx0" brushRef="#br0">13926 12695 48495 0,'0'0'1072'0,"0"0"208"0,-1-1 64 0,-5 0 0 0,1-1-1072 0,1 0-272 0,0-2 0 0,2 0 0 16,2-1 0-16,2 0 0 0,1-2-128 0,2-1 128 31,2 0-1968-31,0 0-288 0,-1 1-64 0</inkml:trace>
  <inkml:trace contextRef="#ctx0" brushRef="#br0">14156 13019 41055 0,'0'0'1824'0,"0"0"368"0,-4 1-1744 0,-1-1-448 15,5 0 0-15,0 0 0 0,0 0 1184 0,0 0 160 16,0 0 16-16,0 0 16 0,0 0-192 0,0 0-32 16,0 0-16-16,0 0 0 0,-4-3-720 0,4 3-144 15,-4-3-16-15,4 3-16 16,-1-7-1984-16,0 2-400 0,0-1-80 0</inkml:trace>
  <inkml:trace contextRef="#ctx0" brushRef="#br0">13901 12913 30399 0,'0'0'2704'0,"0"0"-2160"0,0 0-544 0,0 0 0 0,3-4 1984 0,0 0 272 16,0 0 64-16,1-1 16 15,0 1-2768 1,0-2-544-16,5-7-112 0,3 5-15040 0</inkml:trace>
  <inkml:trace contextRef="#ctx0" brushRef="#br0">9076 13191 10127 0,'0'0'448'0,"0"0"96"0,-6-1-544 0,0-1 0 0,0 0 0 0,0 0 0 0,0-1 5088 0,2 0 912 16,-1 0 176-16,1 0 32 0,0 1-4416 0,1-2-880 16,-1 0-176-16,2 1-32 0,0-2-144 0,1 0-32 15,-2 0 0-15,1 0 0 0,0 0 48 0,0 0 16 16,1 0 0-16,-1 0 0 0,0 2 128 0,1-4 32 15,-2 0 0-15,0 0 0 0,0 0-192 0,0 0-48 16,0 0 0-16,0 0 0 0,-3-1-128 0,2 0-48 16,1-1 0-16,-1 0 0 0,-1 0-128 0,1 0-16 15,1 0-16-15,0 1 0 0,-1 1-48 0,1-1-128 16,0-2 192-16,1 1-64 0,0 0 192 0,0 0 16 0,0 2 16 0,0 0 0 16,0-2-352-16,0 1 0 15,0 0 0-15,0 1 0 0,1 0 128 0,0 0 16 16,-1 0 0-16,1 0 0 0,0 0 16 0,1 0 0 0,-2-1 0 0,0 1 0 15,1-1-160-15,0 0 192 16,0 0-192-16,0 1 192 0,-1-2-192 0,1 1 128 0,1-2-128 0,1-1 128 16,-1 1-128-16,0 1 0 0,1-2 0 0,1 0 0 15,0-1 0-15,-1 2 0 16,2-2 128-16,0 1-128 0,0-1 0 0,-1 2 0 16,0-2 0-16,0 1 0 0,0 1 144 0,1-1-144 0,0 1 160 0,0 0-160 15,0 0 208-15,0 2-48 0,-1-2-16 0,1 1 0 16,2 0-144-16,-1 0 0 0,0 0 144 0,0 0-144 15,0 1 0-15,1 1 144 0,0-3-144 0,1 3 0 16,0-1 128-16,1 0-128 0,0-1 0 0,1 1 0 16,1-1 0-16,0 0 0 0,0-2 0 0,0 1 0 15,2 0 0-15,-1 2 0 0,-1-2 0 0,-1 1 0 0,2 0 0 16,1 2 0-16,-1-1 128 0,0 0-128 0,0 0 0 0,0 0 0 16,-1 0 0-16,0 1 0 0,0 0 128 15,0 0-128-15,0 1 0 0,0 0 0 0,2 1 0 0,-2-1 160 16,1 0-160-16,1 1 128 0,1 0-128 0,-1 0 0 15,0-1 144-15,1 1-144 0,0-1 0 0,0 1 0 16,3-1 0-16,0 3 128 0,-2-2-128 0,3-3 0 16,1 1 0-16,-1 0 128 0,2 1-128 0,0-1 144 15,0 2-144-15,0 0 160 0,-2 0-160 0,1 0 160 16,0 1-160-16,-1 1 160 0,-1 1-160 0,-1 1 192 0,0-2-192 0,0 2 192 16,-1 0-64-16,0 1-128 15,1 0 192-15,-1 0-64 0,-1-2-128 0,1 2 128 16,0-1-128-16,0 1 128 0,2 1-128 0,0-1 128 15,-1 0-128-15,1-1 128 0,0 1-128 0,-1-1 160 16,2 0-160-16,0 1 160 0,-1-1-160 0,2 1 160 16,0-1-160-16,-2 1 160 0,-1 1-160 0,0-1 128 15,-1 2-128-15,2 0 128 0,-2 0-128 0,-1 1 0 0,1 0 0 0,1 1 128 16,-1-3-128-16,0 3 0 0,2-3 144 0,1 1-144 16,-2-1 0-16,1 1 0 0,0-2 0 0,0 1 128 15,1 0-128-15,-1 0 0 16,-1 0 0-16,1 0 0 0,0 0 0 0,-2 0 0 0,1 1 0 0,-1 0 128 15,-1 1-128-15,1 1 0 0,-1 1 0 0,0 0 0 0,0 1 0 0,-1 0 128 16,0 0-128-16,0 0 128 0,0-1-128 16,-1 0 0-16,0 1 0 0,2 0 128 0,-3 1-128 0,1-2 0 15,1 0 0-15,-2 0 0 0,-1-1 0 0,2 2 0 16,-1 0 0-16,0 1 0 0,-2 0 0 0,-1 0 0 16,2 1 0-16,-1-2 0 0,0 1 0 0,0 2 128 15,-1-2-128-15,0 1 0 0,-1 0 0 0,1-1 144 16,-1 2-144-16,0 0 0 0,1 0 160 0,0-1-160 15,-1-1 128-15,1 1-128 0,-1 0 0 0,2-1 0 16,0-1 0-16,1 1 0 0,1-1 0 0,0 0 0 16,-2 0 0-16,0 0 0 0,-1 1 0 0,1 1 0 15,-1-2 128-15,0 0-128 0,-1 2 0 0,-1 1 0 16,1 1 0-16,-1 0 0 0,0 0 0 0,-1 0 0 16,-1 3 0-16,0-2 0 0,0 1 0 0,0 2 0 0,-1-2 0 0,0 0 0 15,1 1 0-15,0 0 0 0,0-1 0 0,0-1 0 16,1 1 0-16,0 1 0 0,0-2 0 0,0 1 0 15,0-1 0-15,0 0 0 16,1-1 0-16,-1 1 0 0,0 0 0 0,0 0 0 16,0-1 0-16,-1 0 0 0,0-1 0 0,-1 1 0 15,-1 0 0-15,0-1 0 0,-1 1 0 0,-1 0 0 0,-1 1 0 0,0 0 0 16,-1 2 0-16,0 0 0 0,0-1 0 16,0-1 0-16,-1 2 0 0,2-1 0 0,-2 0 0 0,1-1 0 15,0 0 0-15,0 0 0 0,0 0 0 0,0-2 0 16,0 1 0-16,0 0 0 0,-1 0 0 15,1-1 0-15,1 1 0 0,0 0 0 0,-1 1 0 0,0 1 0 16,0-1 0-16,-1 1 0 0,-1 0 0 0,0 0 0 16,-1-2 0-16,1 1 0 0,-1 1 0 0,0-3 0 0,0 1 0 0,0-1 0 15,0 0 0-15,1 0 0 0,-1-1 0 0,0 2 0 16,1-3 0-16,-1 1 0 0,-2 0 0 0,1-1 0 16,-2 0 0-16,-1 1 0 0,-1-1 0 0,-1 1 0 15,-2-1 128-15,-1 0-128 0,-1-1 0 0,-2 1 0 16,0 0 0-16,-2 1 0 0,0 1 0 0,1-1 0 15,-3 1 0-15,2 0 0 0,-1 1 0 0,-1-2-176 16,0 1 16-16,2-2 0 0,0 1 288 0,1-2 64 16,-1 1 16-16,3-1 0 0,-2-2-208 0,0 0 176 15,-2-1-176-15,1-1 160 0,-2-1-32 0,0-1 0 16,-4-2 0-16,1 0 0 0,0 0 0 0,-3-2 0 16,-1-1 0-16,-2-3 0 0,0 0-128 0,1 1 160 15,-1-3-160-15,-1 3 160 0,0 0-160 0,-1 0 0 16,-1 1 0-16,0 0 0 0,1 2 0 0,2 0 0 15,0 0 128-15,3 0-128 0,4-1 0 0,2 0 0 16,2-1 0-16,2 1 0 0,4-1-256 0,1 1-48 16,2-3 0-16,4 1 0 15,1-1-1232-15,3-1-240 0,2-2-48 0,5 0-13600 0,4-2-2704 0</inkml:trace>
  <inkml:trace contextRef="#ctx0" brushRef="#br0">11507 12715 11055 0,'0'0'976'0,"0"0"-784"15,0 0-192-15,0 0 0 0,0 0 1728 0,-4-4 288 16,4 4 64-16,0 0 16 0,-3-5-688 0,3 5-128 15,-3-5-16-15,1 0-16 0,2 5-352 0,0-6-80 16,0 0-16-16,1 1 0 0,0 2-400 0,1-2-80 16,1 0 0-16,0 0-16 0,0-3-304 0,0 1 0 15,1 0 0-15,3 1 0 0,0-2 0 0,0 1 0 16,1 0 0-16,1 0 0 0,-1-1 0 0,4 0 0 16,0 0 0-16,0 0 0 0,-1-1 336 0,3 0-32 15,2-1-16-15,-2 2 0 0,1-1 96 0,0 1 32 0,-1-2 0 0,1 1 0 16,0 1-144-16,0-3-16 15,2 2-16-15,9-4 0 0,0 2-48 0,-9 5 0 0,3-3 0 0,1 1 0 16,2-1-32-16,0 1-16 16,3 0 0-16,0-2 0 0,2 0-144 0,-1 2 0 0,-1-1 0 0,2 0 128 15,-4 1-128-15,12-4 0 0,-3 2 0 0,-4 4 128 16,-1-2-128-16,-1 2 0 0,-2 0 144 0,1 2-144 16,-1 0 0-16,0 1 0 0,1 1 0 0,0-1 0 15,0 1 0-15,-2 1 0 0,1-1 0 16,-1 0 0-16,-2 0 0 0,3 0-128 0,1 1 128 0,1-1 0 15,-1-1 0-15,0 1 0 0,-1 0 0 0,-1 1 0 16,2 0 0-16,0 0 0 0,0 1 0 0,-1-2 0 16,0 1 0-16,0 0 176 0,-1 0-176 0,1-2 192 15,-1 0 112-15,1-1 16 0,-1 0 16 0,1 1 0 0,0-1-96 0,0 0-32 16,0 2 0-16,-1-2 0 0,0 1-32 0,0 1-16 16,-1 1 0-16,-2 0 0 0,0 1 64 0,-1 1 16 15,0 1 0-15,-1 1 0 0,1-3 16 0,0 2 16 16,-3 1 0-16,1 0 0 0,-2-1 0 0,3-1 0 15,1 3 0-15,1-3 0 0,0 2-32 0,0 0-16 16,1-1 0-16,-1 0 0 0,0 0-224 0,-1 2 176 16,1-2-176-16,-1 1 160 0,0-1-160 0,-2 1 0 15,1 0 0-15,-1 0 128 0,2 1 0 0,-2 0-128 16,-3-1 192-16,0 0-64 0,0 1 128 0,0 0 0 16,1-1 16-16,1 0 0 0,-1 0 48 0,1-1 0 15,-1-1 0-15,3 0 0 0,2 0-128 0,0 0 0 16,1-1-16-16,0 0 0 0,0 0-48 0,0 0-128 15,1 2 192-15,-3-1-64 0,0 1-128 0,0 0 0 16,-1 0 144-16,-2 1-144 0,-1-2 128 0,-1 3-128 16,-1-3 160-16,2 3-160 0,-1 0 240 0,-1 1-48 15,0-1-16-15,1 0 0 0,-1 1-32 0,2-1 0 0,0 1 0 0,0 0 0 16,1-1-144-16,-1 1 0 0,1-1 0 0,0 1 128 16,0-1-128-16,-1 0 0 0,0 0 0 0,-1 0 0 15,0 0 0-15,-2 0 0 0,-1 1 0 0,-1-1 128 16,0 0-128-16,1 1 0 0,-3 1 0 0,1 1 0 0,-1-1 0 0,0 0 0 15,-1 0 0-15,0-1 0 0,-1 1 0 0,-1 0 128 16,0 0-128-16,1 1 0 0,-1 1 0 0,0-1 0 16,1-2 128-16,1 4-128 0,0-1 0 0,0 0 0 15,1 0 0-15,-1-2 0 0,1 2 0 0,0 1 0 16,-1 0 128-16,0 1-128 0,-3-1 0 0,1 1 0 16,-1 0 0-16,0 1 0 0,-3 0 0 0,0 1 0 15,-1-1 0-15,-1 1 128 0,-1-2-128 0,1 3 0 16,-1 1 0-16,1-1 128 0,-1 1-128 0,0 0 0 15,0 1 0-15,1-1 0 0,-1 0 0 0,0-1 0 16,0-1 128-16,0-1-128 0,0 0 0 0,-1 0 0 16,-1-1 0-16,0 2 0 0,0-1 0 0,-1 2 0 15,-1 0 0-15,-2-1 0 0,-2-1 0 0,-1 2 0 16,0 0 0-16,-2 3 0 0,1-2 0 0,-2 0 0 16,0 0 0-16,0 0 0 0,-1-1 0 0,2 2 0 15,-2 0 0-15,0-2 0 0,-1 0 0 0,3 0 0 16,0-1 128-16,0-1-128 0,0 0 0 0,-1-1 0 15,1-1 0-15,-1 1 0 0,0-2 0 0,-3 0 0 0,0 0 0 16,-1-1 0-16,-2-3 0 0,-1 2 0 16,-3 1 144-16,0 0-144 0,-3 0 0 0,2 1 0 0,-1 0 0 0,0-1 128 15,-2 0-128-15,-1 0 0 0,2-1 0 0,0 1 0 16,-1-3 0-16,2 1 0 0,-1-2 0 0,-1 1 128 16,-2 0-128-16,-1 0 0 0,0-1 0 0,2 1 0 15,-1 0 0-15,1-2 0 0,-2 1 0 0,-2-1 128 16,-1 1-128-16,-1-1 176 0,-2-1-176 0,-2 1 192 15,-1-1-192-15,0 1 0 0,-1 0 144 0,0 1-144 0,0 1 0 0,-1-2 0 16,0 1 0-16,-1-1 128 0,-1-1-128 0,0 0 0 16,0 1 0-16,12-1 0 0,0-1 0 0,0 0 0 15,-1 0 0-15,0-1 0 0,-1-1 0 0,-1-1 0 16,-2-1 0-16,0 0 0 0,1-1 0 0,-1 0 0 16,-1-2 0-16,1 0 0 0,0 1 0 0,1 1 0 15,0 0 0-15,0 1 0 0,-1 0 0 0,-1 1 0 16,-2-2 0-16,1 1 0 0,0 0 0 0,1 1 0 15,2 0 0-15,2 1 0 0,1 0 0 0,2 0 0 16,1 0 0-16,-2 0 0 0,0-2 0 0,0-1 0 16,-1-1 0-16,1-2 0 0,-1 0 0 0,-1-1 0 15,-1-1 0-15,2-1 0 0,1-2 0 0,0 0 0 16,2-2 0-16,0 1 0 0,-1-2 0 0,0 2 0 16,0-3 0-16,1 1 0 0,-1 1 0 0,2-1 0 15,2 0 128-15,2 1-128 0,2-2 0 0,1 1 0 16,3 2 0-16,2-1 0 0,1-1 0 0,3 0 0 15,3-1 0-15,3 0 0 0,3-2 0 0,7-3 0 16,4-3 0-16,9-2-128 0,7-4 128 0,7-1 0 0,8-2 0 16,5-3-128-16,4 2 128 0,4-2 0 0,2 1 0 0,24-11 0 31,-8 8-672-31,-7 5-160 0,-8 2-16 0</inkml:trace>
  <inkml:trace contextRef="#ctx0" brushRef="#br0">10531 12853 17967 0,'0'0'784'0,"0"0"176"0,0 0-768 0,0 0-192 16,0 0 0-16,0 0 0 0,0 0 1328 0,0 0 208 15,0 0 64-15,0 0 0 0,0 0-736 0,0 0-144 0,0 0-16 0,0 0-16 16,0 0-96-16,0 0-16 15,0 0 0-15,0 0 0 0,0 0 256 0,0 0 64 16,0 0 0-16,0 0 0 0,0 0 480 0,0 0 96 16,0 0 32-16,-4-1 0 0,0 0-80 0,4 1-16 15,-3-3 0-15,-1 0 0 0,-1 0-336 0,5 3-80 16,-6-2-16-16,0-1 0 0,1 1-176 0,0 0-32 0,0 0-16 0,0-1 0 16,1 0-224-16,4 3-32 0,-2-5-16 0,-1 0 0 15,0 2-144-15,0-1-16 16,0-1-16-16,1-1 0 0,2 0-48 0,0 0 0 15,0-1 0-15,1 1 0 0,0 0-32 0,1 1-16 0,0-1 0 0,1 1 0 16,1 0-80-16,0 1 0 0,-4 4-128 0,5-3 192 16,1 1-192-16,-6 2 128 0,6 1-128 0,0 1 0 0,-2 1 176 0,1 2-176 15,0 1 192-15,-1 1-192 0,-2 1 0 0,0 1 0 16,-1 0 0-16,0 1 0 0,-1 0 144 0,1-2-144 16,0 0 0-16,-1-3 144 0,-1 1-144 0,1-6 0 15,0 0 0-15,-1 5 0 0,-1-1 128 0,2-4-128 16,-4 4 0-16,4-4 128 0,-5 2 32 0,0 0 0 15,-1-2 0-15,0 0 0 0,-1 0 48 0,0 0 16 16,1-2 0-16,0 0 0 0,0 1-32 0,1-3 0 16,5 4 0-16,0 0 0 0,-4-6-64 0,0 0-128 15,1 0 176-15,2 0-176 0,2-1 128 0,0 1-128 16,1-1 0-16,1 0 0 0,0-1 0 0,2 1 0 16,0-1 0-16,1 4 0 0,0-3 0 0,0 2 0 0,0 1 0 0,0 2 0 15,-6 2 0-15,7 0 0 0,-1 0 0 0,1 2 0 16,-7-2 0-16,7 4 0 15,0-1 0-15,-1 1 0 0,-6-4 0 0,5 6 0 16,-3 2 0-16,1 0 0 0,0-2 0 0,-2 3 0 16,-3-2 128-16,0 0-128 0,0-1 160 0,0 1-32 15,-2-2 0-15,0 0 0 0,0-1 64 0,-1 0 16 16,-1-2 0-16,0 1 0 0,0-3-48 0,0-2-16 16,1-1 0-16,-1 0 0 0,2-1 0 0,0-1 0 0,0-1 0 0,1 1 0 15,0-3-144-15,1 2 0 0,1-2-160 16,1 1 160-16,0-1-208 0,1 1 48 0,1 0 16 0,3 1 0 31,1-1-1984-31,1-1-400 0,2 1-80 0</inkml:trace>
  <inkml:trace contextRef="#ctx0" brushRef="#br0">11669 12934 7359 0,'0'0'656'0,"0"0"-528"0,0 0-128 0,0 0 0 0,0 0 3584 0,0 0 704 16,-3-2 128-16,-1-2 16 16,0 1-1232-16,0 0-256 0,0 0-64 0,4 3 0 0,-4-3-736 0,1 0-160 15,3 3-16-15,0 0-16 0,-4-4-800 0,1 0-176 16,0 0-16-16,3 4-16 0,0 0-496 0,0 0-112 16,0 0-16-16,3-4 0 0,0 2-320 0,1 0 0 15,-4 2 0-15,5-2 0 16,1 1 0-16,0 0 0 0,-1 1 0 0,-5 0 0 0,6 1 0 0,-6-1 0 15,5 2 0-15,-5-2 128 0,0 0 16 0,4 4 16 16,-4-4 0-16,1 4 0 0,-1-4 160 0,-1 6 48 16,-1-1 0-16,-1 0 0 0,-1 0 128 0,-1 1 16 15,-1-3 16-15,1 0 0 0,-1 1-16 0,1-3-16 16,-1 1 0-16,0-1 0 0,6-1-112 0,0 0 0 16,-4-3-16-16,0 0 0 0,4 3-160 0,-2-5-16 15,2 5-16-15,-1-5 0 0,0 0-176 0,2 0 0 16,0 0 0-16,2 0 128 0,1 0-128 0,0 1 0 15,0 0 0-15,2 0 0 0,-1 0 0 0,2 0 0 16,0 1 144-16,-1-1-144 0,-1 3 0 0,1-2 0 0,1 1 0 0,-2 2 0 16,-5 0 0-16,0 0 0 15,6 1 0-15,-1 3 0 0,-5-4 0 0,4 5 0 16,-1 0 192-16,-3-5-64 0,2 4 64 0,-2-4 32 16,1 6 0-16,-1-6 0 0,0 0 16 0,-1 4 0 15,1-4 0-15,0 0 0 0,0 0-80 0,-3 5-16 0,3-5 0 0,0 0 0 16,0 0-144-16,0 0 0 0,0 0 144 0,0 0-144 15,0 0 0-15,0 0 0 0,-5-1 0 0,5 1 0 16,0 0 0-16,0 0 0 0,-5-4-192 16,1 2 64-1,0-1-800-15,4 3-160 0,-2-4-16 0,-1 0-16 16,0 0-1936-16,-1 2-384 0</inkml:trace>
  <inkml:trace contextRef="#ctx0" brushRef="#br0">10558 12841 29023 0,'0'0'640'0,"0"0"128"0,0 0 16 0,0 0 48 0,0 0-672 16,0 0-160-16,0 0 0 0,0 0 0 0,0 0 624 0,0 0 80 0,0 0 32 0,0 0 0 15,2 2-288-15,-2-2-64 0,3 5-16 0,2-1 0 16,1-2 96-16,1 1 32 16,0-1 0-16,3-1 0 0,1 0 64 0,2 0 16 15,2 0 0-15,1-1 0 0,1-1 224 0,0 1 48 0,2 2 16 0,1-2 0 16,2 0-112-16,0 1-32 0,2 1 0 15,-2 1 0-15,1 0-176 0,-1 1-32 0,1 1-16 0,0-1 0 16,1 0-304-16,-1 1-64 0,3-1-128 0,0 1 192 16,2 0-192-16,2-1 0 0,0 1 0 0,1 0 0 15,3-1 0-15,-3 1 0 0,0 0 0 0,-3-3 0 16,-1 0 0-16,-2-1-240 0,-1 1 48 0,-2 0 16 31,-1 0-272-31,-3 1-48 0,-2 0-16 0,-1 0 0 0,-3 0-384 0,-1 1-96 0,-2-1-16 0,-1 1-10912 16,-2-1-2192-16</inkml:trace>
  <inkml:trace contextRef="#ctx0" brushRef="#br0">16654 11351 4607 0,'0'0'400'0,"5"-5"-400"16,-1 0 0-16,0-2 0 0,0 1 5200 0,-1 1 960 16,-1-3 192-16,-2 3 48 0,0-1-3376 0,-2 1-656 15,-1 1-144-15,-3 1-32 0,-1 0-144 0,-2 2-16 16,-2 1-16-16,-2 3 0 0,1-1-640 0,-4 4-128 15,-3 2-32-15,1 0 0 0,-3 2-256 0,1 1-48 16,0 1-16-16,1 0 0 0,1 1-256 0,2-1-64 16,4-1-16-16,3-1 0 0,1-1-144 0,4 0-32 15,2 0 0-15,3-3 0 0,4 0-384 0,2 0 0 16,3-1 128-16,3 0-128 0,2-1 0 0,2 1 0 0,1-2 0 0,2 1 0 16,-1 0 0-16,1 2 0 0,-1 0 0 0,1 3 0 15,-1 0 0-15,-4 2 0 16,-2 0 0-16,-2 3 0 0,-2-1 288 0,-4 2-32 15,-2-3 0-15,-2 2 0 0,-1 0 128 0,-4-2 32 16,-3 0 0-16,-2 0 0 0,-1 0-96 0,-2-3-32 0,0-1 0 0,0-1 0 16,-2 0-128-16,0-2-32 0,1-2 0 0,-2-1 0 15,0-1-128-15,2-1 0 0,-1-1 0 0,1-2 0 16,2-1 0-16,-1 1 0 0,1-2-192 0,3 1 192 31,1-1-832-31,4 1-64 0,0-1 0 0,3-2 0 0,3 2-896 16,2-2-176-16,4-1-32 0,4 0-12864 0,2-2-2576 0</inkml:trace>
  <inkml:trace contextRef="#ctx0" brushRef="#br0">16871 11508 23039 0,'0'0'2048'0,"-1"7"-1648"0,-3-2-400 0,1 0 0 0,1 0 4608 0,0-2 832 15,0 3 160-15,1 0 32 0,0 1-3680 0,1-1-736 16,-1 1-160-16,1 0-32 0,0-2-416 0,0 2-96 15,2 1 0-15,-1-1-16 0,-1 1-304 0,1-2-64 16,0 0-128-16,0 0 192 0,-1-6-192 0,0 0 0 16,0 0-144-16,3 4 144 15,-3-4-2288-15,0 0-352 0,0 0-80 0,5-4-16304 0</inkml:trace>
  <inkml:trace contextRef="#ctx0" brushRef="#br0">16883 11364 19343 0,'-5'1'1728'0,"-1"2"-1392"0,0-1-336 0,0 2 0 16,1 0 1984-16,2 1 336 0,3-5 64 0,0 6 16 16,2 0-2112-16,1-1-416 0,4 2-96 0</inkml:trace>
  <inkml:trace contextRef="#ctx0" brushRef="#br0">16975 11530 16575 0,'-3'14'1472'0,"2"-6"-1168"0,0 2-304 0,0 1 0 0,-2 0 3840 0,1-1 704 16,0 0 128-16,1-1 48 15,1-3-2032-15,0 0-416 0,0-6-80 0,0 0-16 0,0 0-720 0,0 0-160 16,0 0-16-16,5 1-16 0,-5-1-304 0,5-4-48 16,0-1-16-16,1-2 0 0,-1-3-240 0,1-1-48 15,-2-2-16-15,2 0 0 16,0-1-288-16,0-1-64 0,1 1-16 0,0 0 0 0,2 0-224 0,1 2 0 16,0-1 128-16,0 2-128 0,-2 1 0 0,0 3 0 15,0 1 0-15,0 1 0 0,-2 1 0 0,2 2 0 16,-1 2 0-16,0 2 0 0,0 2 0 0,-1 1 0 15,-2 3-128-15,-1 0 128 0,1 3 0 0,-2 0 0 16,-1 1 0-16,-1 0 0 0,-1 1 0 0,0 1 0 16,0-1 0-16,-1 1 0 0,-1-1 0 0,2 0 0 15,-1-4 0-15,1 1 0 0,0-1 0 0,1-2-240 16,0-7 32-16,0 0 0 16,4 4-1584-16,1-3-304 0,1-2-64 0,2-3-16 15,1-3-1248-15,1-2-256 0</inkml:trace>
  <inkml:trace contextRef="#ctx0" brushRef="#br0">17395 11420 7359 0,'0'0'320'0,"0"0"80"0,0 0-400 0,-6 2 0 0,0 0 0 0,1 2 0 16,-3-1 7392-16,2 2 1392 0,-1 0 288 0,0 1 48 16,-1 2-6432-16,1-1-1296 15,1 2-256-15,1 1-48 0,1 1-560 0,1 0-96 16,1 3-32-16,1-1 0 0,0-2-256 0,1 1-144 0,2-1 160 0,1 0-160 0,1-4 0 0,3 0 0 15,1-3 0-15,1-1 0 16,0-2 0-16,1-2 0 0,-2-2-128 0,1-1 128 16,-1-1 0-16,-1-2-128 0,1 0 128 0,-2-1 0 0,0-1-160 0,-2 0 160 15,-2 0-128-15,1 1 128 0,0-1 0 0,-1 1 0 16,-3 0 0-16,1 0 0 0,-1 1 0 0,0 0 0 16,-1 1 0-16,-1 2 0 0,0-1 128 0,0 0-128 15,3 5 128-15,0 0-128 0,-4-2 272 0,4 2-16 16,0 0 0-16,-3 3 0 0,-1 1 128 0,1 2 32 15,0 1 0-15,1 2 0 0,0 1-112 0,1 3-32 16,1 2 0-16,0 0 0 0,1 2-32 0,0 1-16 16,1 0 0-16,0 2 0 0,0-2 144 0,1 1 16 15,1-1 16-15,-2 1 0 0,-1 0 80 0,1 1 16 0,0-1 0 0,0 1 0 16,-1 2-160-16,-1-1-16 16,-1 0-16-16,0 0 0 0,0-3-48 0,-1 0 0 15,-1 1 0-15,1-3 0 0,-1 0-16 0,-1-3-16 16,-1-1 0-16,0-1 0 0,-1-2-224 0,0-2 0 15,1-3 0-15,-1 0 0 0,1-3 0 0,-1-2 0 0,0-2 0 0,0-2-160 32,0-1-224-32,1-2-32 0,0-2-16 0,1-3 0 15,0-2-704-15,4 0-144 0,1-2-16 0,2-3-16 0,2 0-432 0,1-2-96 0,0 0-16 0,2-1 0 32,1 2-1056-32,-2 0-224 0,1-1-32 0</inkml:trace>
  <inkml:trace contextRef="#ctx0" brushRef="#br0">17513 11309 24479 0,'0'0'1088'0,"4"-5"208"0,0 2-1040 0,0 0-256 0,0-1 0 0,0 1 0 0,-4 3 2224 0,0 0 384 16,5 0 80-16,-1 1 0 0,-4-1-912 0,4 4-192 16,-1 2-48-16,0 2 0 15,-1 1-416-15,0 3-96 0,-2 3 0 0,0 2-16 16,-1 4 16-16,0 0 16 0,0 2 0 0,2-1 0 0,-1 2-336 0,0-1-64 15,0 1 0-15,0-1-16 0,2 1-368 0,-1-3-80 16,0-2-16-16,1-3 0 0,0-1-160 0,0-3 0 16,2 0 0-16,0-4 0 0,0-1-224 0,0-2-80 15,0-2-16-15,1-2 0 16,1-3-2080-16,0-3-416 0,-1-2-96 0,0-2-15840 0</inkml:trace>
  <inkml:trace contextRef="#ctx0" brushRef="#br0">17681 11567 10127 0,'0'0'448'0,"0"0"96"0,0 0-544 0,5 5 0 16,-5-5 0-16,5 3 0 0,0-1 5456 0,1 0 992 15,0 0 192-15,1 1 32 0,0-3-4384 0,2 1-880 0,2 0-192 0,-1 0-16 16,0 1-560-16,-2-2-96 16,1 1-32-16,0 0 0 0,0-1-304 0,0 0-64 0,-2 0-16 0,1 0 0 15,0-2-128-15,-2 0 192 0,0-1-192 0,0-1 192 16,-1-1 80-16,-1 1 32 0,-2-2 0 0,0 0 0 15,-1-1 96-15,0-1 32 0,-2 0 0 0,0 2 0 16,-2-2-144-16,0 2-32 0,-1-1 0 0,0 1 0 16,-3 1-128-16,0 1-128 0,0 2 192 0,-2 2-192 0,-1 2 400 0,0 2-16 15,0 4-16-15,-2 2 0 16,0 2 144-16,3 1 48 0,-1 3 0 0,3 0 0 0,0 0 160 0,2-1 48 16,1 0 0-16,3 1 0 0,2 0-144 0,2-1-32 15,2-1 0-15,2 0 0 0,3-4-208 0,2-1-32 16,1 0-16-16,4-2 0 0,2-3-144 0,0-1-16 15,3-3-16-15,1-4 0 0,1-1-160 0,2-1 0 16,-2-1 0-16,-1 0 128 0,-3-1-128 0,-2 0-176 16,-3 0 48-16,-4 1 0 15,-2-1-816-15,-3 2-144 0,-4-1-48 0,-2-1-14400 16,-1 0-2880-16</inkml:trace>
  <inkml:trace contextRef="#ctx0" brushRef="#br0">18544 11405 22463 0,'0'0'992'0,"4"-5"208"0,1 1-960 0,0-2-240 16,1-1 0-16,0-3 0 0,-1-1 1104 0,1 2 176 15,-1-2 48-15,1 2 0 0,-1-1-432 0,-1 1-96 16,1 2-16-16,0 0 0 0,-1 2 592 0,0 1 112 16,0 0 32-16,-4 4 0 0,0 0 576 0,0 0 112 15,0 0 32-15,0 0 0 0,0 0-576 0,3 6-128 16,-2 1 0-16,-1 2-16 0,-2 0-688 0,0 3-144 15,-1 2-32-15,0 0 0 0,1 3-336 0,-1 2-64 16,-1-1 0-16,1 3-16 0,0-2-16 0,2 3 0 16,-1-1 0-16,1 1 0 0,-1-1 32 0,2 0 0 0,-1-1 0 0,0-2 0 15,0-1-256-15,1-3 176 0,-1 0-176 0,0-2 160 16,1-3-160-16,1-1 160 0,-1-1-160 0,0-1 160 16,0-6-160-16,0 0 0 0,0 0 0 0,0 0 128 15,0 0 16-15,0 0 0 0,0 0 0 0,6-2 0 16,-2-1 64-16,2 0 16 0,1-2 0 0,1 0 0 15,0 1 16-15,2-2 0 0,0 0 0 0,2 1 0 16,-1 1-240-16,1 2 0 0,-1-1-144 0,2 1 144 16,1 2 0-16,0 0 0 0,1 0 0 0,0 2 0 0,0 1 0 15,0-2 0-15,0 3 0 0,-2-2 0 0,1 0-240 0,1 0 48 16,-2-1 16-16,0 0 0 16,0-1-1168-16,-2-2-256 0,-1-1-32 0,0 0-16 15,0-1-1808-15,-1 0-384 0</inkml:trace>
  <inkml:trace contextRef="#ctx0" brushRef="#br0">19034 11570 35071 0,'0'0'1552'0,"0"0"320"0,0 0-1488 0,-4 5-384 15,1-4 0-15,0 3 0 0,1 0 2192 0,-2 1 368 16,0 1 80-16,0 1 16 0,0 1-1216 0,0 1-240 15,0 1-48-15,1 0-16 0,0-3-688 0,1 1-144 16,1 0-32-16,2-4 0 0,-1-4-272 0,0 0 0 0,0 0 0 0,3 5 0 31,-3-5-400-31,5 0-192 0,0-5-48 0,0 1 0 16,-1-5-1600-16,1 0-320 0,-1-5-64 0,0 1-9856 16,-1-3-1968-16</inkml:trace>
  <inkml:trace contextRef="#ctx0" brushRef="#br0">19011 11396 22687 0,'0'0'1008'0,"0"0"208"0,0 0-976 0,0 0-240 0,0 0 0 0,0 0 0 15,0 0 736-15,0 0 96 0,0 0 32 0,6 1 0 32,-6-1-1584-32,7 1-320 0,-1-1-64 0,1 1-16 0,-7-1-2192 0,7 1-432 0,-7-1-96 0,7 5 0 0,-7-5 2960 0,7 3 608 15,-2 2 112-15,-5-5 32 0,2 6 3632 0,1 0 720 16,-3-6 160-16,2 6 32 0,-2-6-832 0,1 7-176 15,0-1-16-15,-1 1-16 0,-2 0-1472 0,2 1-304 16,1 0-48-16,0 1-16 0,0 0-848 0,0 2-176 16,1 1-48-16,1 0 0 0,0 0 48 0,0 1 0 15,-1 0 0-15,2-1 0 0,0 1-16 0,-1 0 0 16,-1-1 0-16,0-2 0 0,0-1-32 0,0-1 0 16,-1-1 0-16,0-1 0 0,-1-6 0 0,0 0 0 15,0 0 0-15,0 0 0 0,0 0 0 0,0 0 0 16,0 0 0-16,0 0 0 0,0 0-32 0,0 0-16 15,0 0 0-15,0 0 0 0,2-7-224 0,1-2-32 16,1-2-16-16,2 0 0 0,-1-2-144 0,2-1 0 16,1 0 144-16,0 1-144 0,0-1 0 0,1 1 0 15,-2 2 0-15,2-1 0 0,1 0 0 0,0 1 0 16,0 2 0-16,-1 1 0 0,1 2 0 0,0 0 0 0,-1 2 0 0,-1 2 0 16,1-1 0-16,-1 3 0 0,0 0 0 15,-1 3 0-15,-2 0 0 0,1 4 128 16,-3 0-128-16,2 2 0 0,-1 0 192 0,-1 3-48 15,0 1 0-15,-1 2 0 0,0-1-16 0,0 1 0 0,-2-1 0 16,0-1 0-16,2 1-128 0,-2-1 0 0,0-3 0 0,1 1 128 16,0-4-128-16,0 0 0 0,-1-7 0 0,0 0 0 31,0 0-704-31,0 0-112 0,0 0-16 0,6-2-16 0,-1-3-1184 0,1-2-224 0,0-5-48 0,0 0-18320 16</inkml:trace>
  <inkml:trace contextRef="#ctx0" brushRef="#br0">19502 11228 40079 0,'-8'8'1776'0,"5"-4"368"16,0 2-1712-16,-1 0-432 0,0 1 0 0,2 1 0 0,0 0 1344 0,0 1 176 16,1 0 32-16,2 2 16 0,0 1-720 0,0 2-144 15,0 2-16-15,1-2-16 0,-1 4-400 0,1 1-80 16,-2-1 0-16,-1 2-16 0,0 1-176 0,0 1 0 15,-2-1 0-15,1 0 0 0,0-2 0 0,0-1 0 16,1 0 224-16,0-4-64 0,-1-2-160 0,1-1 0 0,0-3 0 0,1-1 0 16,0-7-224-16,0 0 80 15,0 0 16-15,0 0 0 16,0 0-336-16,0 0-64 0,0 0-16 0,2-5 0 0,-1 0 544 0,2-3 0 16,1-2 0-16,1-2 0 0,2 0 0 0,0-1 0 15,0-1-208-15,2 0 64 0,1 1 144 0,-1-1-208 0,3 0 80 0,0 0 128 16,-1 0 0-16,-1-1 0 0,0 4 0 0,0 0 0 15,-2 0 0-15,-2 4 0 0,-2 0 0 0,0 3 0 16,-1 0 0-16,-3 4 208 0,0 0 0 0,0 0 0 16,0 0 176-16,0 0 48 0,0 0 0 0,0 0 0 15,-5 5 80-15,1 1 0 0,-2 3 16 0,-1 2 0 16,0 1-80-16,1 1 0 0,0 2-16 0,0 1 0 16,2-1-32-16,1 3 0 0,1-2 0 0,1 0 0 15,2 0-160-15,2 0-48 0,0-2 0 0,3 0 0 0,1-3-192 0,2-2 0 16,2-1 0-16,1-1 0 0,0-2 0 0,1-2 0 15,2-2 0-15,-1-1 0 0,2-2-416 0,-2-1 32 16,-1-1 0-16,0-2 0 16,0-1-1584-16,-3-1-304 0,2-1-64 0,-1-3-11728 15,0-1-2336-15</inkml:trace>
  <inkml:trace contextRef="#ctx0" brushRef="#br0">19880 11455 23951 0,'0'0'1056'0,"0"0"224"0,-5 0-1024 0,0 1-256 0,-1 1 0 0,1 0 0 16,-1-1 4544-16,0 1 832 16,6-2 192-16,-7 4 16 0,1 0-3680 0,1 1-752 15,-1 0-128-15,1 1-48 0,-1 1-336 0,1 2-64 16,0 1 0-16,0 2-16 0,0 1-240 0,2 1-32 16,1 0-16-16,2-1 0 0,0-1-128 0,0 0-16 0,2-1-128 0,2-2 192 15,0 0-192-15,1-2 0 16,1-1 0-16,1-2 0 0,0-2 0 0,0-1-240 15,-1-1 80-15,1-1 16 0,0-2-96 0,0-1-16 0,-1-4 0 0,0-1 0 32,1 0-128-32,-1-2-48 0,1-2 0 0,-2-1 0 0,1 1-64 0,0-1-16 0,-1 0 0 0,0 1 0 15,-3-2 256-15,0 1 32 0,0 0 16 0,-1 1 0 16,1-1 208-16,1 2 0 0,0 3 0 0,-2 2 0 0,0-1 0 16,0 3 0-16,-1 5 0 0,0 0 0 0,0 0 544 0,0 0 96 15,-2 6 32-15,0 2 0 0,0 2-160 0,0 0-48 16,-1 2 0-16,1 2 0 15,1-1-176-15,1 2-32 0,-1 0-16 0,2-2 0 0,1 0-240 0,1 0 0 16,0-1 128-16,2-2-128 0,1-2 0 0,1-1 0 16,1-1 0-16,1-1 0 0,-1-2-176 0,1-1-16 15,0-2-16-15,0-1 0 16,0-1-496-16,-2-2-80 16,1-2-32-16,0 0 0 0,0-1-2480 0,-2-2-496 0</inkml:trace>
  <inkml:trace contextRef="#ctx0" brushRef="#br0">20190 11401 31215 0,'0'0'1376'0,"0"0"288"0,0 0-1328 0,-5 4-336 16,1-2 0-16,-1 2 0 0,0 1 2192 0,0 0 368 0,-1 2 80 0,0 0 16 15,1 1-1296-15,1 0-256 16,0 2-48-16,1 0-16 0,-1 0-464 0,1 1-80 15,1-1-32-15,0 3 0 0,1-1-224 0,0 0-48 16,1 1-16-16,1-2 0 0,1 1-176 0,1-3 0 0,1-1 0 0,1-1 0 16,-2-1 0-16,3-2 0 0,1-1 0 15,-1-3 0-15,0 0 0 0,1-4-144 0,1-1 144 0,-2 0-160 16,0-3 0-16,0-1 0 16,0 0 0-16,1-1 0 0,-2 0-32 0,-1-3-16 0,-1 2 0 0,-1 0 0 15,0 0 208-15,0 2 0 0,0-1 0 0,0 0-144 16,-1 1 144-16,0 1 0 0,-1 3 0 0,-1-2 0 15,-1 2 0-15,2 5 144 0,-4-4-16 0,0 3-128 0,-1-1 640 0,-1 4 32 16,0-1 0-16,0 3 0 0,1-1 32 0,0 4 0 16,0 1 0-16,1 1 0 0,2 1-384 0,0 2-64 15,1 1 0-15,1 3-16 0,1 0-240 0,1 2 0 16,0 0 0-16,2 0 0 0,0 0 128 0,0 0-128 16,1 0 0-16,1 0 0 0,0-1 256 0,-1 2-64 15,0-2 0-15,-1 3 0 0,-2-3 128 0,0 2 0 16,-2 1 16-16,-1 1 0 0,-1-2 48 0,0 0 16 15,-2 3 0-15,-1-4 0 0,-1 2-96 0,-2-1-32 16,-1 0 0-16,0-2 0 0,1-2-128 0,-2-1-16 16,0-3-128-16,0-2 192 0,-2-3-192 0,0-1 0 15,-1-1 0-15,2-3 0 0,1-3 0 0,-1-3-208 16,0-3 32-16,2-2 16 16,2-4-912-16,0-4-176 0,2 1-32 0,2-3-16 15,3-2-1760-15,2-1-336 0,3 1-80 0</inkml:trace>
  <inkml:trace contextRef="#ctx0" brushRef="#br0">20296 11579 31727 0,'0'0'1408'0,"0"0"288"0,0 0-1360 0,7 5-336 0,0 1 0 0,-1 0 0 16,1-1 1680-16,-2 1 272 0,0 0 48 0,1-1 16 15,0-2-1040-15,2 0-208 0,0-1-32 0,2-1-16 16,2-2-528-16,0-1-192 0,-1-1 0 0,1 0 144 15,0-1-144-15,-1-2 0 0,-2-1 0 0,0-1 128 16,0-1 224-16,-1 0 32 0,-1-2 16 0,-1 0 0 16,-1-1 336-16,-1 1 64 0,-1-2 16 0,-2 0 0 15,-1 1-192-15,-2-1-48 0,0 1 0 0,-2 1 0 16,-1 1-160-16,-1 2-32 0,0 1-16 0,-1 2 0 0,-2 2-16 0,-2 2 0 16,1 1 0-16,-2 3 0 0,-1 2 32 0,0 3 0 15,-2 1 0-15,1 4 0 0,1 1-112 0,2 1-16 16,0 2 0-16,1 2 0 0,2-2 32 0,2 3 0 15,2-1 0-15,3 0 0 0,2-1 32 0,4-1 0 16,0-1 0-16,6-1 0 0,3-3-32 0,3-1 0 16,3-1 0-16,2-2 0 0,1 0-96 0,-1-2 0 15,0-1-16-15,-1 0 0 0,-2-3-176 0,-1 1 128 16,-2-3-128-16,-1-2 128 0,0-1-128 0,-4-1 0 16,1-1 0-16,-2-1 0 15,-2-1-464-15,0 0-80 0,-3-1-16 0,0-2 0 16,0-1-1168-16,-1 0-224 0,-1-4-48 0,0-1-20528 0</inkml:trace>
  <inkml:trace contextRef="#ctx1" brushRef="#br0">24256 11998 0,'0'0'0</inkml:trace>
  <inkml:trace contextRef="#ctx1" brushRef="#br0" timeOffset="628.6">23200 12494 0,'196'72'0,"-196"-72"15,0 0-15,0 0 16,0 0-16</inkml:trace>
  <inkml:trace contextRef="#ctx0" brushRef="#br0">21383 11451 15663 0,'0'0'1392'0,"0"0"-1120"16,0 0-272-16,0 0 0 0,0 0 3760 0,0 0 688 16,0 0 144-16,0 0 16 0,-5-2-2496 0,0 0-496 0,1 0-96 0,-2 0-32 15,0 2-288-15,-1 0-64 0,-1 0-16 0,0 0 0 16,0 1-304-16,-2 2-64 0,0 1-16 0,-1 3 0 16,0 2-160-16,-1 1-16 15,-1 0-16-15,0 3 0 0,3 2-96 0,1 0-32 16,-1 0 0-16,4 1 0 0,3-2-272 0,3 0-144 0,1-2 160 0,3 0-160 0,3-1 0 15,2-1 0-15,0-3 0 0,1-1-160 0,0-2-48 0,2-1-16 16,2-1 0-16,-1-1 0 16,2-1-352-16,1-1-64 0,-1-3 0 0,1-1-16 15,4-1-1904-15,-2-1-368 0,-2-3-80 0,-3 1-13808 16</inkml:trace>
  <inkml:trace contextRef="#ctx0" brushRef="#br0">21586 11451 6447 0,'0'0'576'0,"0"0"-576"16,0 0 0-16,0 0 0 0,0 0 5184 0,-5 1 944 15,-1 2 176-15,-1 2 32 0,-1 0-3696 0,0 1-736 16,2 3-160-16,-2 0-16 0,-2 2-448 0,1 1-96 16,2 1-16-16,0-1 0 0,2 1-672 0,0 0-144 15,1 0-32-15,3 1 0 0,0-2-320 0,2-1 144 16,1-2-144-16,1-1 0 0,2-1 0 0,1-2 0 0,2-2 0 0,0-1 0 15,0-1 0-15,0-2 0 16,1-1 0-16,0-1-144 0,1 0 144 0,0-5 0 16,0-1-144-16,-2 0 144 0,0-1 0 0,-1 0-176 15,-1-1 176-15,-1 2-128 0,-1 0 128 0,-1 2-128 0,-2-1 128 0,0 2-128 16,-1 6 128-16,0 0 0 0,0 0 0 0,0 0 128 16,0 0 80-16,0 0 32 0,0 0 0 0,0 0 0 15,5 6-96-15,1 0-16 0,0 0 0 0,2 1 0 16,1 0-128-16,0-1 0 0,-1 2 0 0,2-3 0 15,1 0-192-15,0 0 16 0,0-1 16 0,-2 0 0 32,2-4-512-32,-1 0-96 0,0-2-32 0,1-1-10848 0,-1-1-2160 0</inkml:trace>
  <inkml:trace contextRef="#ctx0" brushRef="#br0">21859 11473 28447 0,'0'0'1264'0,"-2"5"256"0,1 1-1216 0,0 0-304 0,-1 3 0 0,0 2 0 0,0 1 880 0,0 0 112 16,0 2 32-16,1 0 0 0,0 1-368 0,1-1-64 15,-1-2-16-15,1 0 0 0,0-1-288 0,1-1-64 16,1-2-16-16,0-1 0 0,0-1 48 0,-2-6 0 16,0 0 0-16,0 0 0 0,0 0 112 0,7-2 16 0,-1-2 16 0,1-1 0 15,-1-2-224-15,1-1-48 16,-1-3-128-16,2 0 192 0,-1-3-192 0,2-1 128 15,3 1-128-15,-1 0 0 0,-2-1 0 0,0 3 128 16,2 2-128-16,-2 0 0 0,0 2 0 0,-1 3 0 16,-1 1 0-16,0 3 0 0,-7 1 0 0,8 1 128 15,0 3-128-15,-1-1 144 0,-2 2 160 0,1 1 16 16,0 1 16-16,0 2 0 0,-1 1 112 0,0 1 32 0,0 0 0 0,1 0 0 16,-1-1-144-16,-1 1-16 0,2 0-16 0,0-1 0 15,1 0-304-15,0-4 0 0,0 0 128 0,0-1-128 31,1 0-1088-31,-1-3-288 0,0 1-48 0,1-3-15952 0</inkml:trace>
  <inkml:trace contextRef="#ctx0" brushRef="#br0">22503 11465 22111 0,'0'0'1968'0,"0"0"-1584"16,0 0-384-16,-3 5 0 0,3-5 2912 0,-1 5 496 15,-1 1 112-15,1 0 0 0,-1 4-2272 0,1-1-464 16,1 2-80-16,-1 2-32 0,0-2-32 0,0 3-16 15,0 1 0-15,0-1 0 0,1 1-128 0,0 0-32 16,0-3 0-16,1 1 0 0,0-2 144 0,0 1 32 16,0-5 0-16,1 1 0 0,0-2-384 0,-1-1-80 15,-1-5-16-15,0 0 0 0,0 0 320 0,0 0 64 16,0 0 16-16,0 0 0 0,0 0-240 0,5-3-64 0,0-2 0 0,2-1 0 16,-1-2-256-16,2-3 0 15,1-2 128-15,1-2-128 0,2 0 0 0,-1-4 0 16,2 1 0-16,6-4 0 15,-4 1-400-15,-1 6-48 0,-3 2 0 0,-4 6 0 0,-2 2 256 0,0 0 32 0,-5 5 16 0,0 0 0 16,0 0 144-16,0 0 0 0,0 0 0 0,4 6 0 16,-2 1 288-16,-1 2 32 0,-2 2 16 0,0 0 0 15,-1 3 96-15,0 0 16 0,-1 0 0 0,1-1 0 16,1 0-192-16,0 0-48 0,0-2 0 0,0 1 0 0,1-2 144 0,0-1 32 16,1-1 0-16,0-3 0 0,-1-5-640 0,0 0-112 15,0 0-16-15,0 0-16 0,6 4 208 0,0-4 64 16,-6 0 0-16,7-4 0 0,0 0-160 0,0-2-32 15,0-1 0-15,-2-1 0 16,1 0-544-16,0 0-112 0,0 1-32 0,0-2 0 16,1-1-592-16,0 2-128 0,-3 1-32 0,2 1 0 15,-2 2 416-15,-4 4 64 0,0 0 32 0,0 0 0 0,0 0 1008 0,0 0 240 16,0 0 0-16,0 0 0 0,0 0 256 0,0 0 48 16,0 0 16-16,6 2 0 0,0 1-192 0,-6-3-128 15,6 4 192-15,-6-4-192 16,0 0-272-16,4 5-176 0,-4-5-16 0,0 0-9296 15,0 0-1856-15</inkml:trace>
  <inkml:trace contextRef="#ctx0" brushRef="#br0">22760 11641 15663 0,'0'0'1392'0,"0"0"-1120"0,0 0-272 0,0 0 0 0,0 0 5424 0,3-5 1024 15,-1-1 208-15,2-1 32 0,2 1-4432 0,1-4-880 16,2 0-176-16,2-1-48 0,1 1-448 0,0 0-112 16,1 1-16-16,0-1 0 0,1-1-400 0,-2 3-176 15,0 1 128-15,0 1-128 0,-1 0 0 0,-2 2 0 16,2 1 128-16,-2 2-128 0,-1 2 0 0,-1 2 0 16,-1 3-160-16,-1 3 160 0,-3 2-208 0,-1 5 48 15,-2 3 16-15,-2 4 0 0,-4 1 448 0,-2 2 80 16,-3-1 32-16,-1 1 0 0,0-1 544 0,0 2 128 15,1-1 0-15,2-3 16 0,1-4-400 0,4-1-96 16,2-3-16-16,1-3 0 0,1-3-592 0,2-2 0 16,4-2 0-16,0-3 0 15,3-6-848-15,2-2-192 0,2-5-48 0,2-1 0 16,0 0-1984-16,2-2-416 0</inkml:trace>
  <inkml:trace contextRef="#ctx0" brushRef="#br0">23077 11592 21887 0,'0'0'960'0,"0"0"208"0,0 0-928 0,0 0-240 0,0 0 0 15,0 0 0-15,0 0 2048 0,0 0 352 0,0 0 80 0,0 0 16 16,0 0-560-16,0 0-96 16,0 0-32-16,0 0 0 0,0 0-208 0,4 8-32 15,-4-8-16-15,7 5 0 0,-7-5-384 0,8 4-80 0,0-1 0 0,1-1-16 0,1-1-624 0,0-2-128 16,-2-1-32-16,2-3 0 0,2-2-288 0,0-1 160 15,-2 0-160-15,1-1 128 0,0-1-128 16,-1 0 0-16,-3-1 0 0,-1 0 0 0,0 1 0 0,-3 0 0 16,-3 0 0-16,-1 1 0 0,-2 2 0 0,-2 1 0 15,-3-1 0-15,-1 3 0 0,-2 1 0 0,-1 2 0 16,-1 3 0-16,-3 3 128 0,-2 2-128 0,1 1 0 16,-1 2 0-16,2 3 0 0,3 2 128 0,0 1 0 15,2 2 0-15,2 1 0 0,3 1 144 0,3 0 32 16,2-2 0-16,3 0 0 0,2-2-128 0,2-2-32 15,2 0 0-15,1-4 0 0,3 0-144 0,1-1 0 16,3-3 144-16,1-2-144 0,1-2 0 0,1-3 0 16,-1-2 0-16,1-2 0 15,0-3-960-15,-3-1-256 0,-1 0-48 0,-1-2-12912 16,-1-4-2592-16</inkml:trace>
  <inkml:trace contextRef="#ctx0" brushRef="#br0">23360 11468 11967 0,'0'0'1072'0,"0"0"-864"0,0 0-208 0,0 0 0 16,5 11 4864-16,-2-1 944 0,-1 3 176 0,0 1 32 16,0 0-3504-16,-2 1-704 0,-1 2-144 0,0 0-16 15,0 0-784-15,0 0-160 0,-1-2-16 16,0 1-16-16,0-2-336 0,1 0-64 0,2-1-16 0,0-2 0 16,0-2-128-16,1-2-128 0,-2-7 144 0,3 7-144 15,-3-7 192-15,0 0-64 0,0 0-128 0,8 0 192 16,-8 0 128-16,8-4 0 0,-2-3 16 0,-1-1 0 15,0-2 0-15,0-2 0 0,1-2 0 0,1 0 0 16,1-2-192-16,0-1-144 0,-2-1 192 0,1 0-192 0,0 1 128 16,0 0-128-16,-1 0 0 0,1 2 0 0,-1 0 0 0,0 2 0 15,2 1 0-15,-1 2 0 0,0 1-176 0,-1 2-80 16,0 1-32-16,0 1 0 16,-6 5-2208-16,9-4-448 0,-9 4-96 0</inkml:trace>
  <inkml:trace contextRef="#ctx0" brushRef="#br0">23704 11473 15663 0,'0'0'688'0,"0"0"144"0,-7 5-656 0,-1-2-176 16,-3-1 0-16,1 2 0 0,1-1 4768 0,-1 4 928 16,-1 0 176-16,1 1 32 0,1 0-4096 0,2 2-816 15,-1-3-160-15,2 3-48 0,1-2-400 0,2 1-64 16,1 0-32-16,1 0 0 0,1-1-288 0,1 0 0 15,-1-8 0-15,6 9 0 0,1-4 0 0,2 0 0 16,0-4 0-16,2-1 0 0,1-1-192 0,0-4 0 16,-1 0 0-16,1-3 0 0,-2-1-112 0,1 0-16 15,-3-1 0-15,0 1 0 0,-2-1 176 0,-2 0 144 0,-1-1-208 0,-3 2 80 0,-2 0 128 0,-1 2 0 16,-2 2 160-16,0 1-160 0,-2 0 592 0,0 1 32 16,-1 1 0-16,1 2 0 0,0 1-64 0,1 2-16 15,6-3 0-15,-8 5 0 0,4 3-192 0,1 2-32 16,1 2-16-16,2 2 0 0,1 3-304 0,2 1 0 15,1 2-176-15,3 1 176 0,1-2 0 0,1 1 0 16,0 0 0-16,0 0 144 0,0 0-144 0,0 2 0 16,-2-2 0-16,-1 3 128 0,0-2 0 0,-2 1 0 15,-2-1 0-15,-1 0 0 0,-3-1 128 0,-1 0 32 16,-3 0 0-16,-1-2 0 0,0 1 208 0,-3-4 32 16,-2-1 16-16,-1-1 0 0,-3-2-128 0,1-1-32 15,-4-2 0-15,0-2 0 0,2-2-64 0,-1-1 0 16,1-3-16-16,0-3 0 0,4-1-176 0,1-2-128 0,1-2 144 15,3-2-144-15,1-2-144 0,3-3-128 0,1-3-32 0,3-1 0 32,3-4-1584-32,2 2-320 0,3-2-64 0,2 1-10944 0,1-2-2192 0</inkml:trace>
  <inkml:trace contextRef="#ctx0" brushRef="#br0">23822 11595 6447 0,'0'0'272'0,"8"4"80"0,-8-4-352 0,8 4 0 0,1 0 0 0,0-2 0 16,-1 1 5504-16,0-2 1040 0,0 1 208 0,0 0 32 16,3-2-4656-16,1-2-928 0,0-1-192 0,1 0-48 15,2 1-416-15,0-3-96 0,0-1 0 0,2 0-16 16,-2 0-96-16,-1-2-16 0,-3 1 0 0,-1-1 0 16,-2-1 80-16,-4 0 16 0,-1 0 0 0,-3 1 0 15,-3-1 96-15,-1 1 0 0,-3 1 16 0,-2 2 0 16,-2 1-16-16,-3 3-16 0,1-1 0 0,-3 5 0 15,-3 3 0-15,-1 3 0 0,0 3 0 0,1 1 0 0,-1 3 0 0,3 0 0 16,-2 0 0-16,4 1 0 0,4-3 32 0,3-1 16 16,4-1 0-16,3 0 0 0,3 1-32 0,4-4-16 15,4 1 0-15,3-2 0 0,4-2-288 0,3-1-48 16,5-1-16-16,4-3 0 0,3-2 128 0,2 1 32 16,2-4 0-16,-1 0 0 0,-2-1-176 0,-3 0-128 15,-5 0 144-15,-4 0-144 0,-4 0 0 0,-2 2 0 16,-2-2 0-16,-4 2 0 0,-3-1-256 0,-6 4-112 15,4-5-16-15,-4 5 0 16,-2-9-2368-16,-1 1-496 0</inkml:trace>
  <inkml:trace contextRef="#ctx0" brushRef="#br0">16935 12295 34207 0,'0'0'1520'0,"0"0"304"0,-2-2-1456 0,2 2-368 15,0 0 0-15,0 0 0 0,0 0 2096 0,0 0 336 0,0 0 80 0,0 0 16 16,1 7-928-16,0 3-176 0,1 3-32 0,0 2-16 16,2 3-544-16,-1 1-128 15,0 2 0-15,1 0-16 0,0 1-176 0,0-1-16 16,0 1-16-16,0 0 0 0,-2 0-160 0,0 0-48 0,-1 1 0 0,0-1 0 16,-1 1-112-16,0-4-32 15,1 0 0-15,-1-1 0 0,0-2-128 0,0-1 0 0,-1-1 0 0,1-3 0 16,-1-1-288-16,1-2 16 0,1-1 0 0,-1-7 0 31,0 0-1552-31,0 0-304 0,0 0-64 0,6-7-16 0,1-2-512 0,1-2-96 0,1 0-32 0</inkml:trace>
  <inkml:trace contextRef="#ctx0" brushRef="#br0">17232 12529 6447 0,'0'0'576'0,"4"-3"-576"0,0 1 0 0,-4 2 0 0,4-4 5984 0,-4 4 1088 16,0 0 224-16,0 0 32 0,0 0-3920 0,0 0-784 15,0 0-144-15,0 0-48 0,-7 1-864 0,0 2-176 16,-1 2-48-16,0 0 0 0,-1 1-576 0,-1 2-112 16,1 3-16-16,-1 1-16 0,0 2-160 0,1 0-16 15,2 1-16-15,3 0 0 0,0-1-80 0,2 0-16 16,2 0 0-16,3-3 0 0,1 1-96 0,5-1-32 16,1-1 0-16,2-3 0 0,1-1-208 0,2-2 176 15,2-1-176-15,-2-3 160 0,1-2-160 0,1-1 0 16,-3-2 0-16,1-1 128 0,-2-2-128 0,-2 0 0 15,-1-2 0-15,0 1 0 0,-2-1-192 0,-2-2 192 16,-1 0-192-16,-1 0 192 0,-2-1-128 0,-2 0 128 16,-1-1 0-16,-1 2 0 0,-1-2 0 0,-2 1 0 15,-2 0 0-15,0 2 0 0,-2 0 0 0,-1 1 0 16,-1 1-128-16,0 3 128 16,0 0-784-16,1 1-96 0,1 1-16 0,1 1 0 15,2 0-1568-15,2 1-320 0,4 2-64 0,0 0-15952 0</inkml:trace>
  <inkml:trace contextRef="#ctx0" brushRef="#br0">17447 12524 21183 0,'0'0'944'0,"0"0"192"0,0 0-912 0,0 0-224 0,0 0 0 0,0 0 0 0,0 0 4816 0,0 0 928 16,0 0 176-16,0 0 32 0,0 0-3776 0,0 0-752 15,-1 6-144-15,0 0-48 0,0 1-528 0,0 1-96 16,2 2-32-16,-1 3 0 0,-2-2-192 0,2 0-64 15,0 6 0-15,0-2 0 0,-1-2 64 0,1 0 0 16,0-1 0-16,1-2 0 0,0-3-48 0,0 0 0 16,-1-1 0-16,0-6 0 0,0 0-144 0,0 0-16 15,0 0-16-15,0 0 0 0,0 0-32 0,0 0 0 16,5-3 0-16,0-4 0 0,0-1-128 0,1-1 0 16,1-3 144-16,0-2-144 0,-1-1 0 0,3-1 0 15,0 1 0-15,1 2 0 0,0-3 0 0,1 2 0 0,-1 3 0 0,-1 0 0 16,1 3 0-16,-1-1-160 0,-1 1 160 0,-2 2 0 15,1 2 0-15,-1 0 0 16,-1 3 0-16,-5 1 0 0,0 0 0 0,5 2 0 16,-1 2 0-16,-2 1 0 0,0 2 128 0,-2 2-128 15,-1 1 176-15,0 2-176 0,-1-1 176 0,0 3-176 0,0 0 160 16,0-1-160-16,0 1 0 0,1-1 128 0,1-1-128 0,0-1 0 16,1-3 0-16,1 0 0 0,1-1-144 0,1-2 144 31,2-3-1152-31,1-1-128 0,-1-1-16 0,2-1-16 15,1-3-896-15,0-1-176 0,2-1-48 0,-2-2-17200 0</inkml:trace>
  <inkml:trace contextRef="#ctx0" brushRef="#br0">17845 12456 33807 0,'0'0'1488'0,"0"0"320"0,0 0-1440 0,-3 3-368 16,-2 0 0-16,0 1 0 0,0 1 2432 0,-1 1 432 15,0 0 80-15,-2 1 0 0,0 1-1376 0,-1 0-288 16,0 2-48-16,1 1-16 0,-1 1-624 0,2 0-128 15,0 2-16-15,2 0-16 0,0-1-272 0,1 1-160 16,1 0 192-16,2-1-192 0,1-3 0 0,2-1 0 16,2-3 0-16,1-2 0 0,1 0 0 0,1-3-144 15,1 1 16-15,1-4 0 16,1-2-352-16,0-2-64 0,-1-2-16 0,-1-1 0 16,1 0-144-16,-1-2-48 0,-1-1 0 0,0 0 0 15,0 1 48-15,-1 0 16 0,-1-1 0 0,-2 1 0 0,1 0 464 0,-2 0 96 0,-1 1 128 0,0 1-208 16,-1 1 464-16,-1 3 80 15,0-2 32-15,-1 2 0 0,2 5 432 0,0 0 96 0,-5-3 0 0,5 3 16 16,-6 0-32-16,1 2-16 16,1 2 0-16,1 1 0 0,0 1-272 0,-1 1-48 15,2 2-16-15,1 2 0 0,1 2-192 0,1 1-32 16,1 2-16-16,2 2 0 0,0-1-288 0,2 2 160 0,-1-1-160 0,3 3 128 16,2-1-128-16,0 2 0 0,0 0 0 0,-1 2 0 15,0-1 0-15,-1 1 0 0,-1-1 128 0,-1 2-128 16,-2-3 128-16,-2 3-128 0,-1-1 192 0,-2-3-64 15,0-2 144-15,-2 3 32 0,0-1 0 0,-2 4 0 16,-1-3 144-16,-2-2 48 0,-1-1 0 0,-1 3 0 16,-2-5-304-16,0-2-64 0,0-3-128 0,1-3 192 15,-2-3-192-15,-1-2 176 0,0-4-176 0,-1-4 160 16,-1-1-160-16,1-2-176 0,-1-3 48 0,-1-1 0 31,0-4-256-31,1 1-64 0,0-2 0 0,2-1 0 0,-1 0-1728 0,3 1-368 0,1 2-64 0,1-2-19440 16</inkml:trace>
  <inkml:trace contextRef="#ctx0" brushRef="#br0">18688 12479 12895 0,'0'0'1152'0,"0"0"-928"15,-3-3-224-15,-3-1 0 0,-1-1 4672 0,0 2 880 16,0-2 176-16,-2 2 32 0,0 2-3472 0,-1 1-704 15,0 1-144-15,-1 0-32 0,-1 3 48 0,-1 4 0 16,0 0 0-16,-1 2 0 0,1 1-144 0,-1 1-32 16,0 4 0-16,3 1 0 0,0 0-256 0,3 2-48 15,3-1-16-15,3 1 0 0,3-1-512 0,3 1-96 16,4 2-32-16,2-2 0 0,1-3-320 0,5 0 0 16,1-3 0-16,0-1 0 0,2-2 0 0,0-3 0 0,2-1 0 0,0-1 0 15,1-3 0-15,0-2-128 0,3-3 128 0,-1-3-128 31,0-1-288-31,-2-4-48 0,0-2-16 0,-3-1 0 0,0 1-1632 0,-3-4-336 0,-3-2-64 0,-2 1-17696 16</inkml:trace>
  <inkml:trace contextRef="#ctx0" brushRef="#br0">18885 12364 36735 0,'0'0'816'0,"0"0"160"0,0 0 48 0,3 6 0 0,1 1-832 0,1-1-192 0,-1 2 0 0,1 1 0 0,-1 1 992 0,-1 0 160 15,0 4 16-15,-1 1 16 0,0 0-48 0,-1 2-16 16,1 2 0-16,-1 1 0 0,-1-1-96 0,0 0-32 16,-1 2 0-16,1-3 0 0,0 2-288 0,1-2-48 15,-2 0-16-15,1 0 0 0,1-5-304 0,0 1-64 16,0-3-16-16,1-1 0 0,-1-4-96 0,0 0-32 16,0-1 0-16,-1-5 0 0,0 0 0 0,0 0-128 15,0 0 192-15,0 0-64 0,5-1-128 0,0-1 128 0,1-3-128 0,-1-2 128 16,2 0-128-16,1-2 0 15,1-2 0-15,1-1 0 0,1-2 0 0,2-2 0 16,1-2 0-16,1 1 0 0,-2-1-224 0,3 3 80 16,-1 0 16-16,-2 2 0 0,2 3-96 0,-3 1-16 15,-1 3 0-15,-1 2 0 0,-3 2 240 0,-7 2 0 16,6 4-160-16,-1 2 160 0,-2 2 0 0,-2 2 0 0,-1 3 192 0,-1 2-64 16,-3 0 128-16,0 2 0 15,0 1 16-15,0-1 0 0,-1 1 16 0,1-3 0 0,0 2 0 0,1-2 0 16,1-1-288-16,1 0 160 0,0-1-160 0,2-2 128 15,0-1-128-15,2-2 0 0,1 0 0 16,3-4-176 0,2-2-816-16,2-2-160 0,0-2-48 0,2-5 0 15,3-1-640-15,0-3-128 0,3 0-16 0,0-1-16 16,-1-2-1632-16,1 2-320 0</inkml:trace>
  <inkml:trace contextRef="#ctx0" brushRef="#br0">19421 12612 31215 0,'0'0'1376'0,"0"0"288"0,0 0-1328 0,-5-1-336 0,0-3 0 0,0 3 0 0,1-1 2048 0,-2 0 320 15,0 0 80-15,-1 1 16 0,1 0-960 0,-3 1-192 16,1 0-32-16,0 2-16 0,2 0-400 0,0 2-80 16,-1 1-16-16,1 1 0 0,2 1-272 0,0 1-64 15,1 0-16-15,2 2 0 0,1 1-288 0,1 0-128 16,1 1 0-16,1 2 128 0,3-3-128 0,1 0 0 16,0-1 0-16,1-1 0 0,1-1-224 0,2-2 32 15,0-3 0-15,0 0 0 16,-1-2-384-16,0-2-64 0,-1-2 0 0,1 0-16 15,-3-3-128-15,-1 0-32 0,-1-2 0 0,-1 0 0 16,0-1 240-16,-1-1 64 0,0-1 0 0,-1 0 0 0,-1 1 256 0,0-3 64 16,0 2 16-16,-1 1 0 0,-1 2 176 0,0 1 128 15,1 7-128-15,0 0 176 0,0 0 496 0,0 0 96 16,0 0 32-16,0 0 0 0,0 0-32 0,0 0 0 0,0 8 0 0,1-1 0 16,0 2-560-16,1 0-208 0,1-1 144 0,1 2-144 15,0-3 0-15,1 1 0 0,1-1 0 0,0-2 0 31,1 0-320-31,0-1-112 0,0-1-16 0,-7-3 0 16,0 0-1664-16,6-2-320 0,1-1-80 0,0-1-16 16,-1-2 1056-16,0 0 192 0,0 0 64 0,-1-1 0 15,0 0 352-15,-3-1 80 0,1 0 16 0,1 0 0 0,0-1 608 0,-1 1 160 0,0-2 0 0,1 1 0 16,1 1 128-16,-1-1 48 0,0 3 16 0,0 2 0 16,-1 1-64-16,-3 3-128 0,0 0 192 0,0 0-64 15,0 0 320-15,0 0 64 0,0 0 16 0,2 4 0 16,-2 2 384-16,0 1 80 0,0 0 16 0,0 1 0 0,0 0-368 0,0 0-80 15,0-2-16-15,1 1 0 0,0 0-544 0,1-1 0 16,0 0 0-16,-2-6-144 16,0 0-1984-16,0 0-400 0</inkml:trace>
  <inkml:trace contextRef="#ctx0" brushRef="#br0">19627 12579 18431 0,'-2'-5'1632'0,"-1"-5"-1312"15,-2-1-320-15,1 0 0 0,1-2 3648 0,-1-2 640 16,0 0 144-16,1 1 32 0,0 0-2896 0,0 2-576 15,1 2-112-15,1 1-32 0,0 3-720 0,0 1-128 16,1 5 0-16,0 0 0 0,0 0-384 0,0 0 0 16,0 0 0-16,0 0 0 15,6 4-976-15,0 3-192 0,-2 1-48 0</inkml:trace>
  <inkml:trace contextRef="#ctx0" brushRef="#br0">19684 12602 15663 0,'4'14'688'0,"-3"-8"144"0,0 2-656 0,1 0-176 0,-1 2 0 16,0-2 0-16,1-1 5728 0,0-1 1120 0,-1-2 208 0,-1-4 48 15,0 0-4224-15,0 0-832 0,6 0-192 0,0-2-16 16,0-6-880-16,1-1-192 0,0-1-16 0,1-1-16 16,0-1-416-16,0 0-96 0,1 0-16 0,1 2 0 15,-1-1-208-15,-1 1 0 0,0 2 0 0,0 2 0 16,-3 2 0-16,0 2 0 0,-5 2 0 0,0 0 0 16,5 2 160-16,-2 2-160 0,-1 1 160 0,-1 2-160 15,1 0 176-15,-1 1-176 0,-1 1 192 0,2 0-192 16,-1 1 128-16,0 0-128 0,1-1 0 0,1-2 0 31,-1 0-544-31,1-1-160 0,1-1-48 0,3-1 0 0,0-2-1328 16,1-1-272-16,-1-2-48 0,3-1-17104 0</inkml:trace>
  <inkml:trace contextRef="#ctx0" brushRef="#br0">20052 12497 6447 0,'0'0'576'0,"0"0"-576"15,-5-4 0-15,-1 1 0 0,-1 0 7680 0,-1-1 1440 16,-1 2 288-16,0 0 48 0,1 1-6192 0,-1 0-1248 15,1 1-240-15,0 1-48 0,1-1-304 0,2 2-48 16,-1 1-16-16,6-3 0 0,0 0-400 0,-3 6-96 16,3 0-16-16,2-1 0 0,3 1-496 0,4 0-96 0,4-1-32 0,2 2 0 15,1-2-224-15,2 3 0 16,2-1 0-16,-3 0-160 0,1 2 32 0,-5 2 0 16,0 2 0-16,-4-2 0 0,-1 5 0 0,-3-2 0 15,-1 1 0-15,-3 2 0 0,-1 0 128 0,-2-3 176 16,-3 3-48-16,-1-1 0 0,-2 1 128 0,-1-1 0 0,-2-2 16 15,0 0 0-15,-1-1-272 0,-5 0 160 0,0-4-160 0,0-1 128 16,0-2-128-16,-1-2-272 0,-1-2 64 16,2-2 16-1,0-2-2016-15,1-2-400 0,2-2-80 0</inkml:trace>
  <inkml:trace contextRef="#ctx0" brushRef="#br0">17632 14016 10127 0,'4'19'448'0,"-4"-19"96"0,0 0-544 0,0 0 0 16,0 6 0-16,0 3 0 0,0-3 4736 0,0 1 832 16,-1 0 160-16,0-1 32 0,0 1-2352 0,0-3-464 15,1-4-112-15,-2 4-16 0,0 3-640 0,2-7-128 16,-3-5-16-16,3 5-16 0,0 0-544 0,-5-3-128 16,2-7 0-16,-1 0-16 0,0 5-560 0,0-4-96 15,0-4-32-15,-1-4 0 0,1-7-176 0,0-3-32 0,1-3-16 0,-2-2 0 16,0 1-96-16,0 1 0 15,0-1-16-15,-1-6 0 0,1 0-304 0,1 0 160 16,1-2-160-16,3-1 128 0,2-2-128 0,2 2 0 16,3 2 0-16,2 2 0 0,3 6 0 0,-3 9 0 15,2 1 0-15,2 2 0 0,0 1 0 0,-1 2 0 16,1 1 0-16,0 3 0 0,-2 0-128 0,0 2 128 0,-1 1-160 16,-2 2 160-16,-1 3-384 0,0 1 0 0,1-1 16 15,-2 4 0 1,-6-1-864-16,5 4-176 0,-5-4-48 0,4 8 0 15,-1-1-1312-15,0 1-272 0,1 1-48 0</inkml:trace>
  <inkml:trace contextRef="#ctx0" brushRef="#br0">17898 13688 28559 0,'0'0'2544'0,"0"0"-2032"16,-4 2-512-16,0 0 0 0,4-2 2880 0,-4 5 496 0,0 0 80 0,1 2 32 15,1 2-2384-15,3 1-464 16,-1-1-112-16,2 3-16 0,0 1-224 0,1 1-48 16,0-1-16-16,-1-1 0 0,1 1 80 0,-1 0 16 0,1 4 0 0,-1-2 0 15,1-2 48-15,0 2 16 16,0 2 0-16,-2-5 0 0,1 1 0 0,-1-3 0 0,-1-3 0 0,0 1 0 16,0 1 48-16,-1-2 16 0,1-3 0 0,0 0 0 15,0 0-128-15,0-4 0 0,0 0-16 16,0 0 0-16,0 0 144 0,0 0 16 15,0 0 16-15,0-4 0 0,0-2-272 0,1-1-48 0,1-3-16 0,1-1 0 16,0-4-144-16,1-2 160 0,2 1-160 0,1-4 160 16,0 0-160-16,3-1 0 0,0 3 144 0,4-7-144 15,-1 4 0-15,1 2 0 0,-2 1 0 0,-1 4 0 0,2 2 0 0,-3 4 0 16,-2 2 0-16,-1 2 0 0,-1 3 0 0,-1 2 144 16,-1 2-144-16,0 3 0 0,-3 1 224 0,-1 2-64 15,0 2-16-15,-1 2 0 0,0 3 0 0,0 2 0 16,0 0 0-16,1 4 0 0,-1-5-16 0,1 2 0 15,0-2 0-15,2 1 0 0,-2-1-128 0,1-2 128 16,0 0-128-16,1-3 128 0,1-1-128 0,-1 0 160 16,-1-2-160-16,1-4 160 0,-2-5-32 0,0 0 0 15,2 7 0-15,-2-7 0 0,0 0-128 0,3-3 192 16,-3 3-192-16,5-4 192 0,-1-2-192 0,0-4 0 16,0-5 144-16,2-4-144 0,0-2 0 0,1-3 0 15,2 0 0-15,1-1 0 0,0 3 0 0,2 1 0 16,-1 4 0-16,0 2-128 0,-2 2 128 0,0 2-128 0,-2 5 128 0,-2-1-128 15,1 4 128-15,-6 3 0 0,0 0 0 0,0 0-128 16,0 0 128-16,0 0 0 0,4 5 0 16,-3 2 0-16,-1 1 0 0,-1 4 0 0,-1 0 0 0,-1 3 128 15,-1 0-128-15,0 3 0 0,1 0 128 0,0 1-128 16,0-2 0-16,0 0 0 0,1 4 0 0,2-5 128 16,-1 0-128-16,1-3 0 0,1-2 0 0,2-1 0 31,0-4-832-31,1-2-96 0,1-2-16 0,2-1 0 0,1-1-624 0,-1-4-128 0,3-5-32 0,2-2 0 15,1 1-1936-15,0-3-400 0</inkml:trace>
  <inkml:trace contextRef="#ctx0" brushRef="#br0">18525 13706 27647 0,'0'0'2448'0,"0"0"-1952"16,-7 1-496-16,0 1 0 0,0 1 3680 0,-2 1 640 15,-1 1 128-15,-1 4 32 0,1-3-2704 0,0 4-544 16,0 1-96-16,1 2-32 0,1 1-560 0,3 2-112 15,0-1-32-15,2-1 0 0,0 2-272 0,2 1-128 16,2-2 128-16,1 1-128 0,2-1 0 0,0-1 0 16,3-2 0-16,1-2 0 0,3 0 0 0,0-3 0 15,-2-3 0-15,1-3-176 0,0-4 176 0,1-1-208 0,-2 1 80 0,-2-2 128 16,1-5-128-16,0 0 128 16,-2-2 0-16,0 1 0 0,-1-3 0 0,-1 1 0 0,0-2-144 0,-1 0 144 15,1 1 0-15,-2 3 0 16,-1 4-128-16,1 1 128 0,-2 1 0 0,0 5 0 15,0 0 0-15,0 0 0 0,0 0 0 0,2 7 0 16,0 1 0-16,1 3 0 0,0 0 0 0,1 1 0 0,2-1 0 16,0 2 0-1,0 0-400-15,-2 0-80 0,3-2-16 0,0 0 0 16,2 1-2320-16,0-2-480 0,-3-3-96 0</inkml:trace>
  <inkml:trace contextRef="#ctx0" brushRef="#br0">18756 13997 19343 0,'0'0'848'0,"0"0"192"0,0 0-832 0,6-5-208 16,0-6 0-16,1 0 0 0,2-1 5376 0,1-4 1040 15,1-3 208-15,1 0 32 0,-1-4-4304 0,2 3-880 16,0-1-160-16,-2 0-32 0,2-2-672 0,-1 3-128 16,0 2-32-16,-1-1 0 0,-1 0-288 0,2 1-160 15,0-1 160-15,-2 1-160 16,0 0-880-16,-2 4-272 0,0 3-48 0,0 4-12816 15,-4 0-2576-15</inkml:trace>
  <inkml:trace contextRef="#ctx0" brushRef="#br0">18892 13754 41055 0,'-21'5'1824'0,"12"-2"368"0,-3 0-1744 0,-3 0-448 16,0 0 0-16,0-1 0 0,-1-1 2224 0,1-1 352 15,1-1 80-15,1 0 16 0,3-2-1632 0,2-1-320 16,0-1-64-16,2-1-16 0,0-2-448 0,3 0-192 15,2 0 128-15,1-2-128 16,1-1-1280-16,2-1-320 0,3 0-80 0,-1 2-20272 0</inkml:trace>
  <inkml:trace contextRef="#ctx0" brushRef="#br0">19456 13767 22111 0,'0'0'1968'0,"0"0"-1584"0,0 0-384 0,0 0 0 15,0 0 2992-15,-2-3 512 0,2 3 96 0,-4-2 32 16,4 2-1824-16,-5-2-352 0,0 1-80 0,0 1-16 16,-1 0-480-16,-3 3-112 0,-2 0 0 0,1 2-16 15,0 1 16-15,-1 2 0 0,-1 2 0 16,2 0 0-16,1 1-96 0,2 0-16 0,1 2 0 0,3-3 0 15,1 0-320-15,2 2-64 0,3 2-16 0,0 0 0 16,2-2-256-16,2 0 0 0,-1-1 0 0,3-1 0 16,1-1 0-16,1-3 0 0,0-5 128 0,1 2-128 15,1 0 128-15,0-3-128 0,-1-7 144 0,0 0-144 16,0 3 128-16,-1-3-128 0,-4-5 0 0,0 0 0 16,-2 0 128-16,-3-2-128 0,-1 0 0 0,-2 1 0 15,-3-5 368-15,-2 2-32 0,-2 3 0 0,1 1 0 0,-1 2-464 0,0 2-112 16,1 1-16-16,0 2 0 0,1 0-96 0,2 1-32 15,4 4 0-15,0 0 0 16,0 0-2752-16,0-4-544 0,3 0-112 0</inkml:trace>
  <inkml:trace contextRef="#ctx0" brushRef="#br0">19707 13826 23951 0,'0'0'2128'0,"-4"3"-1696"16,0-2-432-16,-1-1 0 0,5 0 4352 0,-5-2 800 15,0 0 160-15,5 2 16 0,0 0-3296 0,-4-2-672 16,4 2-128-16,0 0-16 0,0 0-624 0,0 0-112 16,0 0-32-16,0 0 0 0,6 6-448 0,-1 0 0 15,0 2 0-15,0 1 0 0,1 1 0 0,0-2 0 16,0 2 0-16,-1-1 0 0,0 2 0 0,0-2 0 16,0 0 0-16,-1-2 0 0,-1 0 0 0,2-2 128 15,1-1-128-15,-2-2 0 0,-4-2 0 0,0 0 144 16,0 0-144-16,0 0 128 0,4-5 160 0,-2-1 32 0,1 1 0 0,-1-3 0 15,-2-3-48-15,1 2 0 16,0-2 0-16,1 0 0 0,0-1-48 0,0 1-16 0,0-3 0 0,1 0 0 16,-1 1-32-16,1 0-16 0,2 1 0 0,0 2 0 15,-1 0-16-15,0 1 0 0,0 1 0 0,-1 1 0 16,0 0-144-16,-1 3 128 0,0 0-128 0,-2 4 128 0,0 0-128 0,5-5 0 16,-1 0 0-16,-4 5 0 0,6-4-256 0,0 1-64 15,1-1-32-15,1 0 0 16,1 2-2016-16,0-2-384 0,0-1-96 0</inkml:trace>
  <inkml:trace contextRef="#ctx0" brushRef="#br0">20283 13688 30863 0,'0'0'1360'0,"0"0"304"0,0 0-1344 16,0 0-320-16,0 0 0 0,0 0 0 0,0 0 2176 0,0 0 384 16,0 0 64-16,-3 5 0 0,0 4-1152 0,0 0-224 0,2 0-48 0,0-1-16 15,0 1-608-15,1 1-128 16,1 0-32-16,0 2 0 0,3 3-272 0,-1 0-144 15,1 1 160-15,0-1-160 0,1 1 224 0,-1 0-48 16,-1-2-16-16,0 1 0 0,1-2 80 0,-2-2 16 16,0-3 0-16,-1-2 0 0,0-1-64 0,-1-5-16 15,0 0 0-15,0 0 0 0,0 0 80 0,0 0 32 16,0 0 0-16,1-8 0 0,0-4-160 0,0 0-128 16,-1-3 144-16,1-1-144 0,-1 1 128 0,1-2-128 15,0-1 0-15,1 2 0 0,0 1 0 0,1 0 0 0,1-3 0 0,1 2 0 16,1 1 0-16,0 3 0 0,1 3 0 0,-1 3 0 15,1 4 0-15,1 0 0 0,-2 0 0 0,1 2 0 16,0 2 0-16,0 1 0 0,-1 1 0 0,1 0 0 16,0 4 0-16,-1 1 0 0,0 2 0 0,0 5 0 15,-1 3 0-15,-2 1 224 0,-2 1-64 0,1-1-16 16,-1-4 64-16,0 2 16 0,-1 0 0 0,0 0 0 0,1-4-96 0,-1 0 0 16,1-1-128-16,0-2 192 0,0 0-192 0,0-5 0 15,-1-6 0-15,3 4 0 0,0-1 0 0,1-2 0 16,1-4 0-16,0-3 0 0,0-2 0 0,1-2 0 15,-1-4 0-15,1-4 0 0,0 2 0 0,0-3 128 16,1-1-128-16,-1 1 0 0,1-1 0 0,0 2 0 16,-1 1 0-16,0-1 0 0,0 0 0 0,1 5 0 15,-2 5 0-15,0 2 0 0,-2-2 0 0,-3 8-128 16,0 0 128-16,0 0 0 0,4-1 0 0,-1 5-128 16,0 6 128-16,-1-1 0 0,1-1 0 0,-1 3 0 15,0 3 0-15,0 0 0 0,0 1-368 0,1 0 48 16,1-1 0-16,1 0 0 15,1-1-1840-15,0-3-352 0,3-2-80 0,1-3-16 16,1-2-1040-16,1-2-224 0</inkml:trace>
  <inkml:trace contextRef="#ctx0" brushRef="#br0">20843 13734 20271 0,'-4'-6'1792'0,"-2"3"-1424"0,-2 0-368 0,-3 3 0 15,-1 1 3328-15,0 4 608 0,-1 2 112 0,-1 2 32 16,3 0-1952-16,0 0-384 15,0 1-80-15,1 2 0 0,2-1-912 0,2 2-176 0,1 0-48 0,2 1 0 16,1 0-528-16,3-2 0 0,2-2 0 0,1 0 0 16,0 0 0-16,1-1 0 0,3-2-192 0,0-3 48 31,3-1-224-31,0-3-32 0,0-3-16 0,1-1 0 0,2-3 224 0,-2-2 32 0,-2-1 16 0,-1 0 0 16,-1-1 144-16,-2 1 0 0,-2 1 0 0,-1-1-128 15,-1 0 128-15,-1 2 0 0,-1 8 0 0,0 0 0 16,-4-6 224-16,4 6-32 0,-5 2 0 0,1 3 0 0,0 1 144 0,1 1 32 15,1 2 0-15,1 2 0 0,2 0-224 0,1-1-144 16,2-1 192-16,1 0-192 0,1 0 0 0,1 0 0 16,3-4 0-16,0 2 0 0,1 0 0 0,1-4 0 15,0-3 0-15,1-3 0 16,2 0-1840-16,-2-2-272 0,3-1-48 0</inkml:trace>
  <inkml:trace contextRef="#ctx0" brushRef="#br0">21107 14035 30863 0,'1'-16'1360'0,"-1"16"304"0,0 0-1344 0,0 0-320 15,4-6 0-15,2-4 0 0,1 1 2016 0,1-2 336 0,3-2 64 0,0-3 16 16,2-2-1344-16,1-5-256 16,0 1-48-16,0-3-16 0,3-1-512 0,-1 3-96 15,2 0-32-15,3-9 0 16,-2-5-1040-16,-2 2-224 0,-3 5-32 0,1 3-16 15,-2 2-1472-15,-3 7-288 0,2-10-64 0,-5 17-16 0</inkml:trace>
  <inkml:trace contextRef="#ctx0" brushRef="#br0">21150 13779 21183 0,'-10'-3'1888'0,"10"3"-1504"0,-5 0-384 0,-1-1 0 0,0-4 4608 0,-1 0 864 15,0 2 160-15,1-4 48 0,0-2-3984 0,1-1-800 16,-2-1-144-16,2-1-48 0,1-1-704 0,1 1 0 15,1 4-160-15,0-4-19360 16</inkml:trace>
  <inkml:trace contextRef="#ctx0" brushRef="#br0">21634 13665 16575 0,'0'0'736'0,"0"0"160"0,0 0-720 0,0 0-176 16,0 0 0-16,3 0 0 0,-3 0 3584 0,3-2 672 16,-3 2 144-16,4 2 16 0,-4-2-2448 0,3 3-496 15,1 1-112-15,-1 1-16 0,-1 1-320 0,1 0-64 16,-2 2 0-16,1 2-16 0,1 0-304 0,-1-1-48 15,1 0-16-15,-1 0 0 0,0 0-224 0,0 1-48 0,0 1-16 0,1-1 0 16,0-3-112-16,0 2-32 16,0-1 0-16,1-2 0 0,-4-6 0 0,4 3 0 15,-4-3 0-15,0 0 0 0,5-3 112 0,1-2 0 16,-1-3 16-16,0 1 0 0,0-2-144 0,2-1-128 0,0-3 144 0,2-2-144 16,0 2 128-16,1-3-128 15,2-3 0-15,0 1 0 0,0-2 0 0,-2 6 0 0,-1 1 0 0,1 1 0 16,-2 2 0-16,0 3 128 15,-1 2-128-15,-2 5 0 0,1 1 128 0,-2 4-128 0,1 4 176 16,-1 1-176-16,-1 3 448 0,1 1-32 0,0 4 0 0,-1-1 0 16,-1 0-128-16,1 2-32 0,0 1 0 0,2 5 0 15,0-4-256-15,0-1 160 0,0-2-160 0,0-1 128 16,-1-4-128-16,-1-2 0 0,-2 0 0 0,1-2 0 16,0-2 0-16,-2-7-256 0,0 0 64 0,0 0 16 15,0 0-1728-15,2-5-336 0,-2-3-80 0</inkml:trace>
  <inkml:trace contextRef="#ctx0" brushRef="#br0">21075 13662 9215 0,'-1'-15'816'0,"1"15"-656"0,0 0-160 0,0 0 0 16,1-6 3296-16,0-1 624 0,0 1 128 0,1 1 32 0,-2 5-2000 0,3-3-400 16,-1-2-80-16,1 0 0 15,-3 5 32-15,0 0 16 0,4-5 0 0,-4 5 0 0,0 0 96 0,0 0 32 16,0 0 0-16,2 8 0 0,0 2-528 0,0 1-96 15,0-1-32-15,1 2 0 0,1-2-704 0,-1 1-144 16,2 0-16-16,1-2-16 0,2 2-240 0,0 2 0 16,-1-2 0-16,1-2 0 15,0-1-848-15,1 0-224 0,0-3-32 0,1 2-16 16,-1-2-1952-16,1-2-400 0,12 6-80 0,-8-6-16 0</inkml:trace>
  <inkml:trace contextRef="#ctx0" brushRef="#br0">22161 13667 11967 0,'0'0'528'0,"-6"5"112"0,-3 0-512 0,0 1-128 0,0 0 0 0,1 4 0 0,2 3 5264 0,1 0 1024 16,0-4 208-16,2 3 32 0,2 2-4576 0,2 0-928 16,2-1-176-16,2-1-32 0,1-2-464 0,1-1-96 15,2-2 0-15,2 0-16 0,1-2-240 0,0-1 0 16,2-1 0-16,0-1 0 0,2-2 0 0,0-2 0 16,-1-2 0-16,-3-2 0 0,-1-2 0 0,-1 0 0 15,-2-2 0-15,-2 0-160 0,-1 1 160 0,-3-1-160 16,-2 0 160-16,-2 0-160 0,-2 1 336 0,-1 1 64 15,-2 0 16-15,-1 2 0 0,-1 0-256 0,0 1 128 16,-3 0-128-16,0 3 0 0,0 2 208 0,0-1-48 16,1-1-16-16,1 1 0 0,1 2-144 0,9-1 0 15,0 0 0-15,0 0 0 16,0 0-2112-16,0 0-368 0,3-5-64 0</inkml:trace>
  <inkml:trace contextRef="#ctx0" brushRef="#br0">22358 13448 34847 0,'0'0'1536'0,"0"0"320"0,-4 1-1472 0,-2 2-384 0,-1 1 0 16,2 1 0-16,-1 0 1184 0,1 2 160 0,1 3 48 0,2 3 0 16,1-1-784-16,0 0-160 0,2 3-16 0,1 1-16 15,0 0-64-15,1 1-16 0,0-1 0 0,0 1 0 16,1 4-704-1,0-2-144-15,-2 1-16 0,1-2-16 0,-2-1-1792 16,-1-3-352-16,0-2-80 0</inkml:trace>
  <inkml:trace contextRef="#ctx0" brushRef="#br0">22281 13665 31727 0,'0'0'1408'0,"0"0"288"0,6 2-1360 0,3 1-336 16,3-3 0-16,2 0 0 0,1 0 1408 0,2 0 224 15,4 0 32-15,0 0 16 0,4-2-960 0,-2 1-192 16,2-1-32-16,-3-1-16 0,1 1-480 0,-2-3 0 16,-2 0 0-16,-2-1-17472 0</inkml:trace>
  <inkml:trace contextRef="#ctx0" brushRef="#br0">22956 13301 27647 0,'0'0'1216'0,"0"0"256"0,1-3-1168 0,-1 3-304 0,0 0 0 0,0 0 0 0,0 0 1856 0,0 0 320 16,0 0 64-16,0 0 16 0,0 0-816 0,-2 6-160 16,0 3-48-16,1 3 0 15,0 2-512-15,-1 1-96 0,1 4-32 0,1 1 0 16,0 3-320-16,0 0-64 0,-2 2-16 0,2 0 0 0,1 1-48 0,1-3-16 16,0-7 0-16,1-2 0 0,0 1-128 0,-1-1 0 15,2-1 144-15,-1-3-144 0,0-1 256 0,0 0-32 16,0-4 0-16,1 0 0 0,-4-5 96 15,0 0 0-15,0 0 16 0,0 0 0 0,0 0 32 16,0 0 0-16,0 0 0 0,0 0 0 0,2-4-160 0,0 0-16 16,1-2-16-16,0-1 0 0,1-2-176 0,1-1 0 15,2-1 0-15,2 0 0 0,0 1 0 0,1 0 0 16,0 1 0-16,2 1 0 0,-1 1 0 0,0 3 0 16,-2 2 0-16,-1 2 0 0,0 3 0 0,-1 2 0 15,-1 2 0-15,-1 0 0 0,-2 3 0 0,-2 1 0 16,-2-2 0-16,-1 1 0 0,-1-1 0 0,-1 2 192 15,-1 0-192-15,-1-1 192 0,-1-2 48 0,0 0 16 16,1-1 0-16,-2 1 0 0,0-2-128 0,1-1 0 16,0-2-128-16,1 0 192 0,2-2-192 0,4-1 0 15,-5 0 0-15,5 0 0 16,0 0-416-16,0 0-80 0,0 0-16 0,2-4 0 16,1-2-1280-16,1-1-272 0,2-1-48 0,2-1-16 15,0-1-720-15,2 2-144 0,1-1-16 0,2 1-11648 0</inkml:trace>
  <inkml:trace contextRef="#ctx0" brushRef="#br0">23273 13573 7359 0,'0'0'656'0,"0"0"-528"0,5-2-128 0,0 0 0 16,0 0 3504-16,3-3 656 0,0-1 144 0,1-2 32 15,3-1-3264-15,-1-1-656 0,0 0-128 0,0 0-32 16,0 0-256-16,-2-1 0 0,0 3-128 0,-3 1 128 16,-2 2 208-16,-2 1 144 0,-2 4 32 0,0 0 0 15,0 0 1840-15,-5-4 368 0,-3 3 80 0,-1-1 16 16,1 4-736-16,-2-1-144 0,-1 1-16 0,-2 2-16 0,0 1-512 0,0 3-112 15,2 2 0-15,0 2-16 0,1 0-304 0,2 1-64 16,4-1-16-16,3 1 0 0,2-3-352 0,3 3-64 16,3-1-16-16,5 0 0 0,1-3-160 0,2-1-32 15,4-1-128-15,0-1 192 0,2-3-192 0,1-1 0 16,1-2 0-16,0-2 0 0,2-2-128 0,-1-1-80 16,-1-2-16-16,-4 0 0 15,1-1-1024-15,-3 1-208 0,-3-2-32 0,-2 1-12016 16,-1-1-2384-16</inkml:trace>
  <inkml:trace contextRef="#ctx0" brushRef="#br0">23901 13368 23039 0,'0'0'2048'0,"0"0"-1648"16,0 0-400-16,-1 6 0 0,-2 0 3872 0,0 1 688 16,0 3 144-16,-1 2 32 0,0-2-2416 0,1 2-464 15,-2-2-112-15,0 2-16 0,1 0-1072 0,1-2-208 16,0 1-64-16,2-1 0 0,0-2-384 0,1-1 0 15,0-7 0-15,0 0 0 16,0 0-2240-16,0 0-368 0,0 0-80 0,6-2-15728 0</inkml:trace>
  <inkml:trace contextRef="#ctx0" brushRef="#br0">23881 13203 13823 0,'0'0'1216'0,"-4"-3"-960"16,-1 1-256-16,-1 2 0 0,0-2 4544 0,6 2 848 15,0 0 176-15,0 0 48 0,0 0-4160 0,0 0-832 16,0 0-176-16,0 0-16 16,4 4-784-16,2-1-160 0,0-2-16 0,1-1-16 15,2 0-2272-15,0 0-464 0,1 0-96 0,1 0-16 16,1-1 640-16,-1-2 128 0,1 1 32 0,-2-2 0 0,-3 1 3008 0,0 1 608 16,-7 2 112-16,5-2 16 0,-5 2 2272 0,5-3 448 15,-5 3 96-15,3-4 0 0,-3 4-1120 0,0 0-224 16,0 0-64-16,0 0 0 0,0 0-1472 0,0 0-320 0,0 0-48 0,0 0-16 15,0 0-480-15,0 0-96 0,5 3-128 0,1 1 176 16,1 2-176-16,0-1 128 0,1 0-128 0,-1-1 128 0,2 3 0 0,-1 1 0 16,-2 1 0-16,1 1 0 0,-1 1 288 0,-2 2 48 15,0 2 16-15,-3-1 0 0,-1 2 144 0,-1 2 16 16,-2 0 16-16,-2 1 0 0,-1-1-336 0,-1 1-64 16,0-1 0-16,-3-2-16 0,1 0-112 0,1-1-128 15,1-3 176-15,2 0-176 0,1-4 128 0,1-1-128 16,0-3 0-16,3-4 0 0,0 0 0 0,0 0 0 15,0 0 0-15,0 0-192 16,-2-6-256-16,2-2-64 0,-1-2 0 0,0 0 0 16,0 1-2960-16,0-2-608 0</inkml:trace>
  <inkml:trace contextRef="#ctx0" brushRef="#br0">23977 13417 13823 0,'0'0'608'0,"-6"0"128"16,0 1-592-16,-3-1-144 0,-1 1 0 0,-1 1 0 0,1 0 4768 0,-1 1 928 0,1-1 176 0,0 2 32 15,0 2-3664-15,3 0-752 16,1 0-144-16,3 0-16 0,0 0-432 0,2 0-96 0,1 1-16 0,2 0 0 15,2 0-400-15,2 0-64 16,1 0-32-16,3-2 0 0,1-2-32 0,2-1 0 16,1 0 0-16,1-1 0 0,0-2-256 0,-1 1-144 15,0-1 16-15,1 0 0 16,-1-1-768-16,0-1-160 0,-2-2-32 0,-2-2-11344 0,0 0-2288 0</inkml:trace>
  <inkml:trace contextRef="#ctx0" brushRef="#br0">24235 13431 13823 0,'0'0'1216'0,"0"0"-960"16,0 0-256-16,0 0 0 0,0 0 3456 0,0 0 656 15,0 0 128-15,0 0 32 0,5-3-2352 0,0-1-448 16,0 1-112-16,1-1-16 0,0-1-832 0,0 0-160 16,0 0-32-16,-2-1-16 0,1 0-304 0,0 0 0 15,0 1 0-15,0-1 0 0,-1 0 0 0,0-1 0 16,-1 1 0-16,-1 1 0 0,-1 0 0 0,0 0 0 15,-1 0 0-15,0 5 0 0,-2-4 0 0,2 4 0 16,-5-2 0-16,0 2 0 0,-2 1 880 0,-2 2 64 0,-1 1 16 0,-1 0 0 16,-1 2-144-16,0 1-32 0,-1 1 0 0,1 0 0 15,1 2-144-15,2-1-48 16,3 2 0-16,1 0 0 0,2 0-352 0,3-1-80 16,2-3-16-16,2 1 0 0,1 0-144 0,4-1 0 0,2-1 0 0,3-3 0 15,0-1-336-15,4 0 0 0,0-3 0 0,0-1 0 31,0-1-2352-31,0-1-448 0,1-1-112 0</inkml:trace>
  <inkml:trace contextRef="#ctx0" brushRef="#br0">24473 13346 27807 0,'-8'-2'1232'0,"4"2"256"0,-2-2-1184 0,0 2-304 0,-2 0 0 0,0 2 0 0,-1 0 1776 0,1 2 288 16,2 1 64-16,0 1 16 0,-1 0-1232 0,1 1-240 15,0 0-48-15,2 1-16 0,1 0-432 0,2-1-176 16,0 0 128-16,3 0-128 16,2-1 0-16,0-1 0 0,0-1 0 0,1-1 0 15,1-1-336-15,2-1 0 0,0-2 0 0,2-1 0 16,1-2-368-16,0 0-64 0,-2 0 0 16,1 0-16-16,0-3 352 0,-1-1 80 0,-1-1 16 0,-1 1 0 0,1 1 336 0,0-1 0 15,-1 0 0-15,-1 1 0 16,0 1 0-16,-1 1 0 0,-2 2 0 0,1-1 0 0,-4 4 160 0,0 0 96 15,0 0 32-15,5 2 0 0,-1 2 608 0,-1 1 128 0,-1 2 32 0,0 2 0 16,-1-2 32-16,0 0 16 0,0 2 0 0,0 0 0 16,0-2-560-16,1 1-112 0,1-1-32 0,1-1 0 15,0 0-224-15,0-1-48 16,1-2-128-16,0-1 192 0,1-1-400 0,0-1-96 0,1-1-16 0,4-1 0 31,-1-3-1776-31,-5 1-352 0,0 0-80 0</inkml:trace>
  <inkml:trace contextRef="#ctx0" brushRef="#br0">24873 13134 10127 0,'0'0'448'0,"0"0"96"0,0 0-544 0,0 0 0 0,0 0 0 0,-3 4 0 0,-1 1 7056 0,0 1 1312 15,-1 2 256-15,0 0 48 0,0 2-6192 0,-1 2-1248 16,0 1-240-16,1 0-48 15,0 2-544-15,-1 4-96 0,1-2-32 0,1 2 0 0,1 0-96 0,1 1-32 16,-1-2 0-16,1 0 0 0,0 1-144 0,1-4 0 16,0 0-160-16,1 4 160 15,2-8-1936-15,0-6-304 16,0 0-48-16</inkml:trace>
  <inkml:trace contextRef="#ctx0" brushRef="#br0">24978 12982 28559 0,'0'0'1264'0,"0"0"272"15,-4 0-1232-15,4 0-304 0,0 0 0 0,0 0 0 0,0 0 2976 0,0 0 544 0,0 0 96 0,3 5 32 16,1 4-2096-16,1 3-400 0,3 1-96 0,0 2-16 15,1 5-592-15,0 0-128 0,-1 4-32 0,2 0 0 16,0 1-288-16,0-1 160 0,-1 1-160 0,-1-3 128 16,1 0-128-16,-1-1 0 0,-2-1 0 0,-2-2 0 15,-1 0 0-15,-2-1 0 0,-3 0 0 0,-3 7 0 16,-2-4-176-16,1-8-16 0,-3-2 0 0,-1 0 0 16,-3 0-64-16,-2 0-32 0,-2 0 0 0,-2-3 0 15,0-2-32-15,-15 4-16 0,6-3 0 0</inkml:trace>
</inkml:ink>
</file>

<file path=ppt/ink/ink1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15:27.706"/>
    </inkml:context>
    <inkml:brush xml:id="br0">
      <inkml:brushProperty name="width" value="0.05292" units="cm"/>
      <inkml:brushProperty name="height" value="0.05292" units="cm"/>
      <inkml:brushProperty name="color" value="#7030A0"/>
    </inkml:brush>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Property name="color" value="#FFC000"/>
    </inkml:brush>
    <inkml:brush xml:id="br3">
      <inkml:brushProperty name="width" value="0.05292" units="cm"/>
      <inkml:brushProperty name="height" value="0.05292" units="cm"/>
      <inkml:brushProperty name="color" value="#92D050"/>
    </inkml:brush>
  </inkml:definitions>
  <inkml:trace contextRef="#ctx0" brushRef="#br0">13006 9941 20271 0,'0'0'1792'0,"-3"5"-1424"15,0 1-368-15,-1 1 0 0,0 0 400 0,0-2 16 16,2 1 0-16,-1-1 0 0,0-1-272 0,-1-1-144 0,4-3 160 0,-3 2-160 16,3-2 0-16,0 0 0 0,0 0 0 0,0 0 0 15,-5-1 0-15,2-2 0 0,1-2 0 0,0 0 0 16,1-1 0-16,0-2 0 0,0 1-128 0,0-3 128 15,1 3 0-15,0-3 0 0,-1-2 0 0,1 1 0 16,0 2 0-16,0-1 0 0,-1 0-128 0,0 0 128 16,1 1 0-16,0 3 0 0,0-1 0 0,0 1 0 15,0 0 0-15,1 1 0 0,0 1 0 0,-1 4 0 0,1-5 0 0,-1 5 0 16,0 0 176-16,0 0-176 0,0 0 384 0,0 0-48 16,0 0 0-16,0 0 0 0,0 0 256 0,6 3 48 15,-2 2 16-15,3 1 0 0,2 0-144 0,0 2-48 16,0-1 0-16,0 0 0 0,1 1-208 0,0 0-32 15,0 0-16-15,0 0 0 0,-1-1-208 0,2-1 128 16,-1 1-128-16,-1-1 0 0,-2-1 0 0,-1 0 0 16,0-2 0-16</inkml:trace>
  <inkml:trace contextRef="#ctx0" brushRef="#br0" timeOffset="558.242">12989 9951 23951 0,'0'0'2128'0,"0"0"-1696"0,4-5-432 0,0 1 0 15,0-2 2112-15,0-1 320 16,-1-1 80-16,0-1 16 0,2-1-1120 0,0-1-240 16,0-3-32-16,1 0-16 0,0 0-608 0,1-1-128 15,0 0-32-15,1 3 0 0,0 0-352 0,-1 2 0 0,-2 1 0 0,1 3 128 31,-1 1-832-31,-2 0-176 0</inkml:trace>
  <inkml:trace contextRef="#ctx0" brushRef="#br0" timeOffset="9609.387">13046 10708 26543 0,'0'0'576'0,"0"0"128"0,-4-1 32 0,4 1 16 0,-4-2-608 0,4 2-144 0,0 0 0 0,0 0 0 0,-1-5 624 0,3 0 80 16,1 1 32-16,2-1 0 0,1 0-256 0,3 1-48 16,1-1-16-16,1 2 0 0,1 1 192 0,-1 0 32 15,2 2 16-15,1 2 0 0,0 0 432 0,2 1 64 16,-1 2 32-16,0 1 0 0,1 0 16 0,0 0 0 16,-1-1 0-16,3 1 0 0,2 0-464 0,0-1-96 15,-1 0 0-15,3-3-16 0,2-1-304 0,2-1-48 16,-1 0-16-16,0-1 0 0,-2 0-256 0,1 0 0 15,-4 1 128-15,-1 0-128 0,-3 0 0 0,-1 0 0 16,-4 0 0-16,-2 1 0 0,-3-1-240 0,0 0-48 16,-1 0-16-16,-5 0-19344 0</inkml:trace>
  <inkml:trace contextRef="#ctx0" brushRef="#br0" timeOffset="13630.712">21745 6230 21183 0,'0'0'1888'0,"0"0"-1504"0,3-4-384 0,0 0 0 16,-3 4 640-16,5-3 48 0,-5 3 16 0,4-3 0 15,0 0-384-15,-4 3-64 0,0 0 0 0,4-3-16 16,-4 3 464-16,0 0 80 0,5-3 32 0,-5 3 0 16,0 0 384-16,0 0 80 0,0 0 0 0,0 0 16 15,0 0 64-15,0 0 16 0,0 0 0 0,0 0 0 0,0 0-272 0,0 0-48 16,0 0-16-16,0 0 0 0,0 0-368 15,0 0-80-15,0 0-16 0,0 0 0 0,0 0-240 0,0 0-48 16,5 0-16-16,-1 0 0 0,0-2 0 0,0 0 0 16,-4 2 0-16,5-2 0 0,0-1 48 0,0-2 16 15,2-1 0-15,-1 1 0 0,0 3 64 0,0-2 16 16,0 1 0-16,0 0 0 0,0-4-128 0,1 1-32 16,-1-1 0-16,1 0 0 0,2 0-128 0,0-1-128 15,0 1 144-15,-2 2-144 0,3-4 0 0,-1 2 0 16,-1 0 0-16,-2 0 0 0,1-1 0 0,-1 0 128 15,-1 0-128-15,1 2 0 0,-1 1 0 0,0 0 0 16,-1-1 128-16,-1 2-128 0,1 0 0 0,-4 4 144 16,2-3-144-16,-2 3 128 0,0 0-128 0,0 0 0 15,0 0 0-15,0 0-176 0,0 0 176 0,0 0 0 16,0 0 0-16,0 0 0 0,0 0 0 0,-4 2 128 0,-1 1-128 0,0 0 0 16,0 3 0-16,0 2 0 15,-1 0 0-15,-1 0 128 0,0-1-128 0,-2 2 144 0,-1-3-144 0,0 2 160 16,0 1-160-16,0 1 0 0,0-4 0 0,1 3 0 15,1-1 0-15,1 1 0 16,-1-2 0-16,1 0 0 0,1 1 0 0,1-3 0 0,0 1 0 0,0 1 0 16,0 1 0-16,3-1 0 0,-1-3 0 0,3-4 0 15,0 0-320-15,0 0 64 0,0 0 16 0,0 0-14256 16,0 0-2848-16</inkml:trace>
  <inkml:trace contextRef="#ctx0" brushRef="#br0" timeOffset="15794.69">21724 5760 20271 0,'0'0'896'0,"0"0"192"0,0 0-880 0,0 0-208 15,0 0 0-15,0 0 0 0,0 0 1472 0,0 0 240 16,0 0 48-16,0 0 16 0,0 0-1040 0,0 0-208 16,0 0-32-16,0 0-16 0,0 0 32 0,0 0 16 0,0 0 0 0,4 4 0 15,-4-4 48-15,3 5 0 0,-1 0 0 0,-1 2 0 16,-1 2-208-16,-1 1-48 0,0-1 0 0,-2 1 0 16,-2 0 128-16,0 0 0 0,-1 1 16 0,0 0 0 15,-1 0-32-15,0 0-16 0,1-2 0 0,0-1 0 16,1 1-240-16,-1 0-48 0,0-2-128 0,0 0 192 15,0-1-192-15,0-2 128 0,-1 0-128 0,2-1 0 16,-1-1 144-16,0 0-144 0,0-1 128 0,0-2-128 0,-1-1 128 0,-1-1-128 16,1-1 0-16,-1 1 128 0,1-3-128 0,1-1 0 15,0-1 0-15,3 0 0 16,1 0 0-16,2-1-176 0,1-1 176 0,1-1-128 0,2-2 128 16,1 2 0-16,0 0-144 0,1 1 144 0,-1 1 0 0,0 1 0 15,-1 2 0-15,1 0 0 0,-1 1-144 0,1 1 144 16,0 1 0-16,0 1 0 0,1 1 0 0,1-2 0 15,0 1 0-15,2 2 0 0,1 1 0 0,1 3 0 16,2 1 0-16,-2-3 0 0,1 1 0 0,0-2 192 16,-1 2 0-16,0 1 0 0,-1 2-16 0,0-1-16 15,-1 1 0-15,0 1 0 0,-3 0-160 0,1 1 128 16,0 1-128-16,-1-1 128 0,0 1-128 0,-1 0 160 16,0-2-160-16,0 0 160 0,0-2-160 0,0-2 0 15,1 0 0-15,0-1-17200 0</inkml:trace>
  <inkml:trace contextRef="#ctx0" brushRef="#br0" timeOffset="16312.567">21695 5853 32367 0,'0'0'1424'0,"3"-6"304"0,-1-1-1376 0,1-1-352 0,1 0 0 0,0-2 0 16,0 0 1216-16,0-1 192 0,-1-1 16 0,0-1 16 15,1 1-976-15,0-1-192 0,-1 0-32 0,1 0-11504 31,0 0-2288-31</inkml:trace>
  <inkml:trace contextRef="#ctx0" brushRef="#br1" timeOffset="31388.95">13701 9564 23039 0,'0'0'2048'0,"0"0"-1648"15,0 0-400-15,0 0 0 0,0 0 1840 0,0 0 272 16,0 0 64-16,0 0 16 0,0 0-944 0,4 6-192 16,1 0-32-16,-1 1-16 0,1 1-368 0,0 0-80 15,-1 2-16-15,-1 1 0 0,-1 1-160 0,0 1-48 16,0 1 0-16,-1 1 0 0,0-1 192 0,0 3 48 16,-1-2 0-16,0 2 0 0,0-2-96 0,0 1-16 15,-1-2 0-15,1 1 0 0,0 0-80 0,0-2 0 16,-1 0-16-16,1-1 0 0,0-3-176 0,-1-1-16 15,0-1-16-15,1-7 0 0,0 0 32 0,0 0 16 0,0 0 0 0,0 0 0 16,0 0 112-16,0 0 0 16,-1-7 16-16,1 0 0 0,0 1-336 0,0-1-128 0,1-2 0 0,0 1 0 15,-1 0 400-15,1 1 96 0,2 2 16 0,-1-3 0 16,0 2-624-16,0 2-112 0,2-1-32 0,1 2 0 16,0 1 384-16,1 2 0 0,1 1-144 0,0 1 144 15,1 1 0-15,0 1 0 0,-2 0 0 0,1 2 0 0,0 2 0 0,-2 1 0 16,-1 2 0-16,-1 1 0 15,-1 0 0-15,-1 0 0 0,-2 1 0 0,-1 0 0 0,-3-2 128 0,1 1-128 16,-1-1 0-16,-1-2 0 0,-2-1 128 0,1-3-128 16,-1-1 0-16,-1-2 0 0,0-2 0 0,0-2 0 15,3-4 0-15,-2 0-13328 16,0-3-2688-16</inkml:trace>
  <inkml:trace contextRef="#ctx0" brushRef="#br1" timeOffset="36129.176">22203 6837 23039 0,'0'0'2048'0,"0"0"-1648"0,0 0-400 0,0 0 0 0,0 0 1792 0,0 0 256 16,-4-3 64-16,0 0 16 15,4 3-960-15,0 0-192 0,-3-3-32 0,-1 1-16 0,0-3-240 0,0 2-48 16,2-1-16-16,0 0 0 0,2-1 144 0,-1 1 48 16,0-1 0-16,-1 0 0 15,0 0-96-15,-1-1-16 0,1 1 0 0,1-1 0 0,-1 0-192 0,0 0-64 16,0-3 0-16,1 2 0 0,0 0-128 0,-1 1-48 16,1-1 0-16,0 0 0 0,0 0-144 0,1-2-128 15,0 1 144-15,1 1-144 0,-1-1 128 0,2 1-128 16,-1-1 0-16,1 1 0 0,0-1 0 0,-1 2 0 15,0-2 0-15,1 2 0 0,-1-1 0 0,1 1 0 16,1 0 0-16,0 1 0 0,0-2 0 0,1 1 128 16,1-1-128-16,0 1 0 0,-1 0 0 0,1 0 0 15,0 0 0-15,0 0 0 0,-1 1 144 0,1 0-144 16,-1 0 128-16,1 0-128 0,0 2 160 0,0-2-160 0,0 1 192 16,0 0-192-16,1-1 128 0,0 0-128 0,0 1 0 0,1-1 0 15,1 0 0-15,1-1 0 0,0 1 0 0,1 0 0 16,1-1 0-16,0 2 0 15,-2-2 0-15,1 2 0 0,1 1 0 0,-1 1 0 16,1 0 0-16,-1 0 0 0,1 0 128 0,0 0-128 0,-2 1 0 0,1 1 0 16,2 1 0-16,0 0 128 0,1 1-128 0,-2 0 0 15,1-1 0-15,0 1 0 0,2 0 0 0,-3 0 0 16,1 0 160-16,-2 1-160 16,0-1 128-16,0 2-128 0,-2 0 0 0,0-2 0 0,-1 2 0 0,-1 1 0 15,0 1 0-15,0 0 0 0,-1 1-144 0,0 0 144 0,-1 0 0 0,0 3 0 16,-1-2 0-16,0 2 0 0,-1 1 0 0,-1 0 0 15,1 1 0-15,-2 1 0 0,-1 0 0 0,-1 2 0 16,1 0 128-16,-1 1-128 0,0-1 0 0,0 3 0 16,0-4 0-16,0 2 0 0,-1 0 160 0,0 0-160 15,0 2 160-15,1-1-160 0,-1 0 368 0,-1 1-32 16,-1-3 0-16,-1 2 0 0,-2-2 224 0,-1-1 32 16,-2 1 16-16,0-1 0 0,-3-2 16 0,-2 0 0 15,-2-2 0-15,-1 0 0 0,0-1-80 0,-2-1-16 16,0 0 0-16,1-1 0 0,0-1-144 0,2-2-16 15,-1-3-16-15,1-1 0 0,0-2-160 0,0-1-16 16,2-2-16-16,0-1 0 0,2-1-160 0,1-1 0 16,1 1 0-16,1-2 0 0,2 0-192 0,0 0-112 15,2 0-16-15,1-1-16 16,1-3-1904-16,2-1-384 0</inkml:trace>
  <inkml:trace contextRef="#ctx0" brushRef="#br0" timeOffset="40124.075">21150 6400 23727 0,'0'0'1040'0,"0"0"240"0,1-5-1024 0,0 0-256 0,0 0 0 0,0 1 0 15,-1 0 1056-15,0-1 160 0,0-1 48 0,0 1 0 16,0 5-192-16,0-5-48 0,0-1 0 0,0 0 0 16,1 0-528-16,0 1-112 0,0-1-32 0,0-1 0 15,0 0-352-15,1 0 128 0,-1-1-128 0,0 0 0 16,0-1 0-16,1-1 0 0,1 1 0 0,1-1 0 15,0-1 192-15,1 0-16 0,1 0-16 0,1 0 0 16,-1 1-160-16,1-2 0 0,1 1 0 0,0-2 128 16,0 1-128-16,0 0 0 0,0-2 0 0,1 1 0 15,-1-2 0-15,1 0 128 0,-1 1-128 0,-1-1 0 16,0 0 0-16,1 2 0 0,-2-3 128 0,-1 2-128 16,1 2 0-16,-1-1 0 0,-1-1 0 0,3 0 128 0,-1 2-128 0,0 0 0 15,0-1 0-15,0 2 0 0,2-2 0 0,-2 2 0 16,1 1 0-16,0 1 0 0,0-1 0 0,0 0 0 15,0 0 0-15,-1 2 0 0,1 0 0 0,0 0 0 16,-1 0 0-16,2 0 0 0,0 1 0 0,0 1 0 16,-2 2 0-16,3-3 0 0,2 0 0 0,1 0 0 15,-3 1 0-15,3 0 0 0,2 1 0 0,1-1 0 16,0 0 0-16,1 1 0 0,-1 0 0 0,1 0 0 16,0-2 0-16,1 1 0 0,0 1 0 0,0-1 0 15,-3 0 0-15,2 0 0 0,-1 0 0 0,-1 0 0 16,-1 0 0-16,0 0 0 0,1 0 0 0,-1-1 0 15,-1-1 0-15,-1 2 0 0,-2-2-144 0,2 2 144 16,-1 0 0-16,1 1 0 0,-1-2 0 0,0 2 0 16,2 0 0-16,0 0 0 0,-1 0 0 0,3-1 0 15,1 2 0-15,0 1 0 0,2-2 0 0,1 1 0 16,-1 0 0-16,2 1 0 0,-1 0 0 0,0 0 0 0,-1-1 0 0,-1 1 0 16,0 1 0-16,-3 1 0 0,-1 0 0 0,0 2 0 15,-1 0 0-15,-2 1 128 0,1 1-128 0,-1 1 144 16,1 2-144-16,-1 0-144 0,-1 0 144 0,1 0-208 15,0 0 208-15,1 2 0 0,2 0 0 0,-1 1 0 16,2-3 160-16,0 0-160 0,-1 2 128 0,1 1-128 16,-2 0 0-16,-1 0 0 0,-1-2 0 15,0 3 0-15,-2 1 0 0,0 1 0 0,-2-2 0 0,0-2 128 16,-1 3 352-16,-1 0 64 0,-1 0 16 0,-1-1 0 16,1 1-32-16,-1 1 0 0,1-1 0 0,0-2 0 0,0 2-336 0,0 1-64 15,-1-1 0-15,0 0-128 0,0 1 128 0,0 0-128 16,-1 1 0-16,-1-1 0 0,-1 1 128 0,0 0-128 15,-2 1 0-15,0-1 0 0,0 2 240 0,-2-4-16 16,-1 2 0-16,1 1 0 0,-1 1 288 0,-1-1 64 16,-1 0 16-16,-1 0 0 0,0-1-96 0,0 1-32 15,0-1 0-15,0-1 0 0,-2 1-288 0,0 1-176 16,0-2 192-16,0 2-192 0,0 0 144 0,-1 0-144 16,1 1 0-16,0-2 144 0,-1 2-144 0,1-2 128 15,-1 3-128-15,-1 0 128 0,0-2-128 0,0 2 128 16,-2 0-128-16,0-2 128 0,0 1 192 0,-2-1 16 15,0-1 16-15,-1 2 0 0,-1 1-96 0,1-1-32 16,-3 1 0-16,1-1 0 0,-1 1-32 0,3 0 0 16,-1-2 0-16,2-1 0 0,-1 0 160 0,1 0 32 15,2-2 0-15,-2-1 0 0,0 1-176 0,-1 1-16 16,1-4-16-16,-2 2 0 0,-2 0-48 0,1 0 0 0,-3-1 0 0,2 0 0 16,-1 0 112-16,-1-1 16 15,-1-1 0-15,-3 0 0 0,3-3-32 0,-2-1 0 0,0 1 0 0,-2-1 0 16,-3-1-96-16,-2-2-128 0,-2-1 176 0,-1-1-176 15,2-2 128-15,1-1-128 0,1-1 0 0,4-2 0 16,2-3 0-16,4 0-192 0,2 0 16 0,4-1 16 31,2-2-1584-31,4 0-320 0,4-3-64 0</inkml:trace>
  <inkml:trace contextRef="#ctx0" brushRef="#br1" timeOffset="43954.033">22164 6043 33407 0,'0'0'1472'0,"0"0"320"0,0 0-1440 0,0 0-352 16,0 0 0-16,0 0 0 0,0 0 1840 0,0 0 288 15,0 0 64-15,0 0 16 0,0 0-800 0,0 0-144 16,0 0-48-16,0 0 0 0,0 0-256 0,3 5-64 15,0-1-16-15,0 0 0 0,1 1-304 0,-1 0-48 16,1 1-16-16,1 0 0 0,-1-1 80 0,0 2 16 16,-1 0 0-16,1 2 0 0,-1-1-48 0,0 1-16 15,0 0 0-15,0 2 0 0,0-1-160 0,0 2-16 16,-2-1-16-16,0 1 0 0,0 0-144 0,0 0-16 16,1 2-16-16,-1 1 0 0,-1-1-176 0,1 1 192 15,1 0-192-15,1-2 192 0,-1 1-192 0,0-2 0 16,0 0 0-16,1-1 128 0,0 1-128 0,-1 1 0 0,0-1 0 0,0 3 0 15,0-3 0-15,1 1 0 16,0-1 0-16,-1 0 128 0,0 1-128 0,0-1 0 16,0-3 144-16,1 2-144 0,-1-2 0 0,1 0 144 0,-1-1-144 0,1 1 0 15,0-3 0-15,0 1 0 0,0-1 0 16,1 0 0-16,-1-2 0 0,-3-4 0 0,3 6 0 0,0-1 0 16,-3-5 0-16,3 6 0 0,-1-1 0 15,-2-5 0-15,0 0 0 0,0 0 0 0,0 6 0 0,0-6 0 16,0 0-224-16,0 0 48 0,0 0 16 0,0 0 0 31,0 0-1984-31,-3-4-400 0,0-1-80 0</inkml:trace>
  <inkml:trace contextRef="#ctx0" brushRef="#br1" timeOffset="46288.765">22533 6059 42559 0,'-36'11'944'0,"36"-11"192"0,0 0 32 0,0 0 16 0,0 0-944 0,0 0-240 0,0 0 0 0,1 5 0 0,1 1 672 0,-2 1 96 16,0-1 0-16,0 0 16 0,0 0-160 0,0 1-48 15,0 1 0-15,-1 0 0 0,0-2 80 0,-1 2 16 16,0-1 0-16,0 1 0 0,0-1-544 0,0-1-128 0,-1 1 0 15,0 0 0-15,1 0 256 0,-1-1 0 16,1-1 16-16,2-5 0 0,-2 5-144 0,1 0-128 16,1-5 192-16,0 0-192 0,0 0 608 0,0 0 16 15,0 0 0-15,0 0 0 0,2-4-496 0,1 0-128 0,1-3 0 0,1 1 0 16,2 0 0-16,0 0 0 16,1 1 0-16,2 0 0 0,3 1 0 0,1 0 0 0,2 1 0 0,-1-1 0 15,2-1 256-15,-1 3 0 16,2 0-16-16,-2 2 0 15,-2 0-1008-15,-1 2-192 0,-2 2-32 0,-3 0-16 0,-3-1 688 0,-1 1 144 0,-1 3 32 0,-3 0 0 16,-2-1 144-16,-3 1 0 0,1-1 128 0,-5 2-128 16,-2 1 528-16,-1-1 48 0,0-1 0 0,-2-2 0 15,-1-1-64-15,3-2 0 0,-2-1 0 0,1-1 0 16,2-1-352-16,3-1-160 0,1 0 128 0,3-3-128 16,2-2-1296-16,4 2-352 0,0 1-64 0,2-2-20816 15</inkml:trace>
  <inkml:trace contextRef="#ctx0" brushRef="#br2" timeOffset="55272.562">15540 7784 21183 0,'0'0'1888'0,"0"0"-1504"0,0 0-384 0,0 0 0 16,0 0 3152-16,0 0 560 0,5-4 128 0,0 0 0 16,0 1-2640-16,0 0-544 0,-1 0-96 0,2 0-32 15,0 0 256-15,0 0 48 0,0 1 16 0,1 0 0 16,1 0-288-16,-1 1-64 0,1 1-16 0,0 0 0 15,1 0-128-15,-1 0-32 0,-2 0 0 0,1 1 0 0,0 0 80 0,1 0 16 16,-2 1 0-16,0-1 0 0,0 1 64 16,-1 0 16-16,1 1 0 0,0 0 0 0,-1 0-112 0,1 0 0 15,-2 0-16-15,1 1 0 0,-5-4-96 0,5 5-16 16,0-1 0-16,-1 1 0 16,0 0-48-16,0 0-16 0,-4-5 0 0,3 7 0 0,0-2 208 0,-1 1 48 15,0 0 0-15,0 0 0 0,-1-1-304 16,0 1-144-16,0 0 160 0,0 0-160 0,0 0 240 0,0 0-48 15,-1-6-16-15,1 7 0 0,0-3-176 0,-1-4 160 16,1 6-160-16,0 0 160 0,-1-6-160 0,1 7 160 16,-1-1-160-16,-1 0 160 0,1-6 0 0,-1 7 0 15,0-1 0-15,0 1 0 0,-1 2 16 0,0-3 0 16,0 1 0-16,1 1 0 0,0-1-176 0,0 2 192 16,0-1-192-16,0 2 192 0,0-2-192 0,0 0 0 15,0 0 0-15,0 0 128 0,0-2-128 0,1 2 0 16,-1-1 0-16,0 0 0 0,0 0 0 0,0 0 0 15,0 1 0-15,0-3 0 0,0 1 0 0,0 0 0 16,-1-1 128-16,0 1-128 0,1 0 144 0,0 0 0 0,-1 0 0 16,1 1 0-16,-1 0-144 0,1-2 0 0,-1-1-192 0,1 2 192 15,0 0 0-15,0 0 0 0,-1 1 0 0,0 1 192 16,0-1-192-16,0 1 0 0,0 0 0 0,1 1 0 16,-1 0 0-16,0 1 0 0,0-2 0 15,-1 2 0-15,0 0 0 0,0 0 0 0,1-1 0 0,0 2 128 16,0-2-128-16,1 2 0 0,-1 1 0 15,0-2 0-15,0 0 0 0,0 1 0 0,0 0 128 0,0-1-128 16,1 0 0-16,1 0 0 0,-2 1 0 0,1-4 0 16,0 1 0-16,0 2 0 0,-1-1 0 0,1 1 0 15,-1 0 0-15,0 0 0 0,-1-2 144 0,1 1-144 0,0 1 128 0,0-3-128 16,0-2 160-16,-1 3-160 0,0 5 128 0,1-2-128 16,0 2 0-16,0-2 144 0,-1 0-144 0,0 0 0 15,1 1 0-15,0 1 128 0,-1-2-128 0,1 0 0 16,-1 1 0-16,0-1 0 0,0 0 0 0,0-1 128 15,0 1-128-15,0 1 0 0,1 1 0 0,0-1 128 16,0-1-128-16,1 2 0 0,-2 0 128 0,2 0-128 16,0 2 128-16,0-2-128 0,1-1 0 0,0 1 0 15,-1-1 0-15,1-1 0 0,1 1 0 0,1-2 0 16,0-1 0-16,0 0 0 0,1-1-128 0,1 2 128 16,0-3 0-16,0 1 0 0,0 1 0 0,1-1 0 15,0 1 0-15,0 0 0 0,0 1 0 0,0-2 0 16,-2 0 0-16,2 1 0 0,-1 1 0 0,0-2 0 15,0-1 0-15,1-1 0 0,0 0 0 0,0 0 0 0,0-1 0 0,0-1 0 16,0 1 0-16,-5-5 0 16,5 1 0-16,-5-1 0 0,6 0 0 0,-6 0 0 15,0 0 0-15,6-1 0 0,0-1 0 0,-1 1 0 0,-5 1 0 0,0 0 0 16,0 0 0-16,0 0 0 0,0 0 0 0,0 0 0 16,6-2 0-16,-6 2 0 0,0 0 0 0,0 0 128 15,0 0 192-15,0 0 16 0,0 0 16 0,0 0 0 16,0 0-592-16,0 0-112 0,4-4-32 0,-4 4 0 15,0 0 384-15,0 0 0 0,0 0 0 0,0 0 0 16,0 0 0-16,0 0 0 0,0 0 0 0,0 0 0 16,0 0 0-16,0 0 0 0,0 0 0 0,0 0 0 15,0 0 0-15,-2 5 0 0,-1 1 0 0,0 2 0 16,0-1 0-16,0 0 0 0,0 1 0 0,1 2 0 16,0 3 0-16,0-3 0 0,0 2 0 0,1 1 0 0,-1 0 0 0,1 0 0 15,0 0 0-15,0 0 0 0,0-1 0 0,0 0 0 16,0 1 0-16,2-3 0 0,-2 1 0 0,1 1 0 15,0 1 0-15,0-1 0 0,0-1 0 0,-1 2 0 16,0-1 0-16,0-1 0 0,0 1 0 0,2 0 0 16,-2 1 0-16,1-1 0 0,0 1 0 0,0 0 0 15,0-2 0-15,0 4 0 0,0-3 0 0,1 0 0 16,0-2 0-16,0 1 128 0,0 0-128 0,1 0 0 16,-1 0 0-16,0 1 0 0,0-1 0 0,0 0 0 15,1-1 128-15,0 1-128 0,-1 0 128 0,0 0-128 0,0 0 128 0,0 0-128 16,0-1 128-16,0 0-128 15,0 0 0-15,0 1 128 0,1 0-128 0,0 0 0 0,-1-2 0 0,0 1 0 16,0 2 0-16,0-2 0 0,-1 1 128 0,0 0-128 16,1 1 0-16,-1 0 0 15,0-2 0-15,1 2 0 0,0 0 0 0,0 1 0 16,-1 1 0-16,1 0 0 0,0 0 0 0,0-1 0 0,0 3 0 0,-1-2 0 16,1 0 0-16,0 2 0 0,1-2 0 0,0-1 0 15,-1 1 0-15,0 0 0 0,0-2 0 0,0 2 0 16,-1-1 0-16,1-1 0 0,0-1 0 0,0 2 0 15,-1-2 0-15,0 1 0 0,0-2 0 0,0 1 0 16,0 0 0-16,0 0 0 0,0-1 0 0,0 2 0 16,0-1 0-16,0 0 0 0,-1-2 128 0,0 1-128 15,1 0 0-15,-1 0 0 0,0-1 0 0,-1 2 0 0,0-1 0 16,0-1 0-16,0 0 0 0,0-2 0 16,-1 1 0-16,0 0 0 0,-1-1 144 0,1 1-144 0,-1 0 160 0,-1-2-32 15,-1 1-128-15,0 1 192 0,-1 1-192 0,2 1 144 16,-1-3-144-16,0 2 128 0,0 0-128 15,1-1 0-15,1-1 0 0,-1 1 0 0,0-3 0 0,1 0 0 16,1-1 0-16,-1-1 0 0,1 0 0 0,3-3 0 16,0 0 0-16,-5 0 0 0,0-1-240 0,0-4 32 15,0-3 0-15,0-2 0 16,1-4-1376-16,0-1-272 0,1-1-48 0,-1-3-13776 16,0-1-2768-16</inkml:trace>
  <inkml:trace contextRef="#ctx0" brushRef="#br2" timeOffset="56056.95">16268 8714 34671 0,'0'0'1536'0,"0"0"320"0,2-5-1488 0,0 2-368 0,-2 3 0 0,2-5 0 16,-2 5 2240-16,0 0 384 0,0 0 80 0,0 0 16 15,0 0-1104-15,0 0-208 16,0 0-64-16,0 0 0 0,1 5-624 0,0 3-128 0,0 4-16 0,0 3-16 16,1 2-240-16,0 3-64 15,0 2 0-15,-1-1 0 0,0 2-32 0,0-1-16 0,0 0 0 0,0-1 0 16,-1 0-80-16,0-1-128 0,2 0 176 0,-1-3-176 15,1-1 160-15,1-2-160 0,1-4 128 0,1 0-128 16,-1-2 128-16,1-2-128 0,0-1 128 0,-1-2-128 16,-4-3 192-16,0 0-64 0,0 0 0 0,0 0 0 15,3-4 16-15,-3 4 0 0,0-6 0 0,-1-1 0 16,-2 0-144-16,-1 0 192 0,-2 1-192 0,-1 1 192 16,-1 0-192-16,-2 1 0 0,-1 2 0 0,-1 1 128 15,-2 2-128-15,-1 1 0 0,0 1 0 0,-2 3 0 0,1 1 0 16,0 4 0-16,-1 3 0 0,0 3 0 15,1 3 0-15,1 3 0 0,-1-2 0 0,3 1 0 0,3-1 0 0,2-3 0 16,2-2 128-16,4 0-128 0,4-5 176 0,2-1-48 16,2 1-128-16,4-4 192 0,3 0-192 0,1-3 176 15,4-3-176-15,2-1 160 0,3-3 48 0,0-1 16 16,3-3 0-16,-1 0 0 0,1-1-224 0,-3 2 0 16,-1-2 0-16,-4 0 0 15,-3 0-800-15,-3 0-48 0,-3 1-16 0,-2 0-15424 16,-4-1-3088-16</inkml:trace>
  <inkml:trace contextRef="#ctx0" brushRef="#br2" timeOffset="61744.062">14203 10695 37151 0,'0'0'816'0,"0"0"160"0,0 0 48 0,0 0 16 0,0 0-832 0,0 0-208 0,6 4 0 0,0-1 0 16,1 1 1984-16,0 1 336 0,1 1 80 0,1 1 16 0,3 1-720 0,3-2-144 15,1 1-16-15,5 2-16 0,0-1-432 0,3-1-64 16,-2-2-32-16,2 0 0 0,-3-1-528 0,2-1-96 16,-3-2-32-16,2 0 0 0,-2-1-176 0,1-1-32 15,-2 0-128-15,-1-2 192 0,1-1-192 0,-2-1 0 16,-1 0 0-16,-2 0 0 0,-1 0-192 15,-1 0-16-15,-1 1-16 0,-2 1 0 16,-3 0-1040-16,-6 3-208 0,0 0-32 0,0 0-21712 0</inkml:trace>
  <inkml:trace contextRef="#ctx0" brushRef="#br2" timeOffset="62329.155">15071 10752 26719 0,'0'0'2368'0,"-6"2"-1888"16,1-1-480-16,-2 1 0 0,0 0 2528 0,0 1 416 16,1 1 64-16,1-1 32 0,1-1-1056 0,4-2-224 15,-5 3-32-15,5-3-16 0,0 0-656 0,0 0-128 16,0 0-32-16,0 0 0 0,0 0-160 0,0 0-32 15,0 0-16-15,6 1 0 0,2-1 128 0,0-1 16 16,1 0 16-16,3 0 0 0,3 0-64 0,3-1-16 16,3 0 0-16,2 0 0 0,1 1-176 0,1-2-32 15,-1 1-16-15,0 2 0 0,-1-2-224 0,0 1-32 0,-2 1-16 16,-1 1 0-16,-2 2-272 0,-1-1 128 16,-1 1-128-16,-1 1 0 0,0 0 0 0,-1 0 0 15,-2 1 0-15,0-3 0 16,-2 2-736-16,0-1-256 0,0-1-48 0,-2 0-15648 0,-1-1-3120 15</inkml:trace>
  <inkml:trace contextRef="#ctx0" brushRef="#br3" timeOffset="74360.96">23760 6521 23951 0,'0'0'1056'0,"0"0"224"0,0 0-1024 0,-7-3-256 16,2 0 0-16,0 1 0 0,5 2 1376 0,-6-1 224 15,1-1 32-15,5 2 16 0,-5-2-704 0,0 1-144 16,5 1-32-16,-7-2 0 0,2-2 0 0,5 4 0 16,-5-5 0-16,2 1 0 0,-1 0 160 0,0-1 32 15,-1-1 0-15,-1 2 0 0,1 0-320 0,1-1-48 16,0 0-16-16,0-4 0 0,-1 0-256 0,0-1-64 15,0-1-16-15,1 0 0 0,-1-1-80 0,1 1-16 16,-3 0 0-16,1 0 0 0,0 1-144 0,0-2 0 16,-2 3 0-16,1-1-176 0,-1 0 176 0,3 3 0 15,1-2 0-15,-2 2 0 0,0-3 192 0,-2 1-16 16,1 0-16-16,0 0 0 0,-1 0-160 0,0 0 0 0,3 0 0 16,0 0 128-16,0 0-128 0,0 1 0 0,0-2 0 0,0 1 0 15,1 0 0-15,0-1 0 0,1 1 0 0,1-1 0 16,0 1 0-16,1 1 0 0,-1 0 0 0,0 1 128 15,0-5-128-15,0 1 160 0,0 1-160 0,-1 1 160 16,0-1 64-16,0 2 16 0,0-3 0 0,0 2 0 16,0 2-112-16,1-3 0 0,1 1-128 0,0 0 192 15,1-2-192-15,0 2 0 0,0 2 0 0,0-3 0 16,0-3 0-16,1 4 0 0,0-2 0 0,0 1 0 16,0-1 0-16,1 1 0 0,-1-2 0 0,0 2 0 15,1 0 0-15,0 1 0 0,0 1 0 0,1-1 0 16,0-1 0-16,1 1 0 0,-1 1 0 0,2 1 0 0,0-1 0 0,1-2 0 15,1 3 0-15,-1 0 0 0,2 1 0 0,0 1 0 16,-2-1 0-16,1 1 0 0,-1 1 0 0,-6 4 0 16,0 0 0-16,0 0 0 0,4-5 0 0,1 1 0 15,-1 1 0-15,-4 3 0 0,0 0 0 0,6-1 0 16,0 0 128-16,-1 0-128 0,3 1 0 0,1-3 0 16,0 2 0-16,2 0 0 0,0 1 0 0,3-2 0 15,2 1 0-15,5 0 0 0,-1 0 0 0,-1 0 0 16,-3-1 0-16,-5 1 0 0,-2 1 0 0,5 2 0 15,2 0 0-15,-3-1 0 0,-2-1 0 0,-1 1 0 16,1 0 0-16,-1 2 0 0,-1 2 0 0,2 2 192 16,-2-1-48-16,-2-2-16 0,3-1 0 0,-1 1 0 15,2 0 0-15,2 2 0 0,1-1-128 0,3 2 0 16,-2-2 0-16,1 1-176 0,2 1 176 0,2 1 0 16,0-1 128-16,1 1-128 0,-1 1 0 0,2-1 0 0,-2 2 0 0,6 2-128 15,-10-3 128-15,1 2 0 0,-1-2 0 0,0 1 0 16,0 0 0-16,0 2 0 0,-1-1 0 15,1 1 0-15,-2-1 0 0,2 1 0 0,-1 0 0 0,-1-1 0 16,-1 1 0-16,1 1 0 0,0-1 160 0,0 0-160 16,0 0 0-16,-1 1 0 0,1-3 0 0,-1 2 0 15,0-1 0-15,3 4 0 0,-2-2 0 0,-2 0 0 16,0-3 0-16,-1 0 0 0,-1-2 0 0,-2 0 0 0,0 1 0 16,1 1 0-1,0 0 0-15,0-1 0 0,0 0 0 0,0 1 0 0,0 0 0 0,3 4 0 0,-1-1 0 0,-2 1 0 16,-3 0 0-16,0-2 0 0,-1 1 144 0,0 0-16 15,-2 0 0-15,0 0 0 0,0 2 16 16,0-3 0-16,0 1 0 0,0 0 0 0,1-1-144 0,-1-1 0 16,1 1 144-16,0-1-144 0,0 0 0 0,0-1 0 15,0 0-192-15,0 0 64 0,0 0 128 0,0-1 0 16,0 1 128-16,-1 0-128 0,0-1 0 0,-1 0 0 16,2-2 0-16,0 3 0 0,0 2 160 0,1-2-32 15,0 0-128-15,0 2 192 0,-1-2-336 0,0 1-80 16,0 0-16-16,-1 0 0 0,-1 1 240 0,-1-2 0 15,0 0 0-15,0 2 0 0,-1-2 0 0,-1 3 0 16,0-3 0-16,0 2 0 0,-2-1 0 0,-1 0 0 16,-1-1 0-16,0 2 160 0,0 0-160 0,-1 0 0 15,-1-1 0-15,0-1 0 0,1 1 0 0,-1 0 0 16,0-1 0-16,0 0 0 0,-1-1 0 0,0 0 0 16,2-1 0-16,-1-1 0 0,-1 0 0 0,0 0 0 15,0 0 0-15,0 0-176 0,1-1 176 0,-1 0 176 16,0-1-48-16,-1 0 0 0,-1-1 16 0,0 0 0 15,-2 0 0-15,-2 0 0 0,-1-3-144 0,-3-1 0 0,-2-1-160 0,-1 0 160 16,-2-1 0-16,-1 1 320 0,-1-2-64 0,3 1 0 16,-1-1 64-16,-1 1 0 0,2-3 0 0,0 0 0 15,-1 0 176-15,-3-1 32 0,-2 0 16 0,0-1 0 16,-2 0-64-16,-8-4-16 0,3-1 0 0,3-2 0 16,5 2-128-16,3-1-16 0,0-3-16 0,4-2 0 15,1-1-304-15,2-1 0 0,1 0 128 0,-6-10-128 0,4 1 0 0,0 5 0 16,4 1 0-16,0 7 0 0,1 3-144 0,-1 4-48 15,1 2 0-15,0 2 0 16,-1 0-1328 0,3 2-272-16,-1 2-48 0,3 2-16 0</inkml:trace>
  <inkml:trace contextRef="#ctx0" brushRef="#br3" timeOffset="78197.879">24091 9336 22111 0,'0'0'1968'0,"0"0"-1584"16,0 0-384-16,0 0 0 0,-1-5 2112 0,-2 1 320 16,-1 0 80-16,0 1 16 0,1-2-800 0,0 1-176 15,-1 0-16-15,1-1-16 0,0 0-544 0,1 0-96 16,0-2-32-16,0-1 0 0,1-2-544 0,0-1-112 16,0 0-32-16,0 0 0 0,0-2 16 0,2 2 0 15,1-1 0-15,-1-1 0 0,-3 1-176 0,1-3 0 16,1 3 0-16,-1-4 0 0,-2 1 224 0,-3-4 64 15,2-1 16-15,0 3 0 0,0-1 176 0,1 1 32 16,0 2 16-16,0 0 0 0,0-1 64 0,1 2 16 16,0-1 0-16,0 0 0 0,1 2-480 0,-1-1-128 15,-2-1 0-15,2 1 0 0,0-1 0 0,-1-1 128 16,-2 1-128-16,0-1 0 0,0 0 0 0,0-1 0 16,0 1-160-16,0 1 160 0,1-2 0 0,0 5 0 15,1-3 0-15,0 0 0 0,1 0 128 0,0 1 144 16,0-2 32-16,0 1 0 0,2 2-304 0,-2-3 0 0,1-1 0 0,0 4 0 15,-1-1 0-15,0 3 0 16,0 0 0-16,0 1 0 0,0 1 128 0,0 0-128 0,2-1 0 0,-2 1 0 16,0-1 0-16,0 1 0 0,2-1 0 0,-2-2 0 15,1 2 0-15,0-3 0 0,0 0 0 0,0 2 0 16,0-4-160-16,1 2-96 0,0-2 0 0,1-1-16 16,0 0 272-16,-1 1 0 0,2-2 0 0,0 0 0 15,-1 0 0-15,2 1-128 0,0 3 128 0,0-1 0 16,-1-1 0-16,1 2 0 0,0 2 0 0,0 0 0 15,-1 0 0-15,-1 1 0 0,1 0 0 0,0 1 144 16,-1 0-144-16,1 1 0 0,-1 0 0 16,-1 0-176-16,0-1 176 0,1-1 0 0,0 0 128 0,1-2-128 0,1 1 0 0,1-1 0 15,-2-1 0-15,0 0-128 0,1-2 128 0,0 3-192 16,0 0 192-16,2-2-192 0,0-2-16 0,1 1-16 16,1-1 0-16,1 0 0 0,0 2 16 0,2-4 0 15,-4 3 0-15,0-1 0 0,0 2 208 0,0 1 0 16,-2 2-160-16,1 2 160 0,-1 0 0 0,0 1 0 15,0 1-144-15,-1 0 144 0,0 1 0 0,0 0 0 16,0 0 0-16,1 1 0 0,0 0-176 0,1 0 32 16,-1-1 0-16,2 0 0 0,1 1 144 0,2-1 0 15,-1-1 0-15,0 0 0 16,-1 0-496-16,1 1-160 0,-1 0-48 0,1 2 0 0,-2-1 288 0,0 1 48 16,-1 0 16-16,-1 1 0 0,1 1 352 0,0 1 128 0,1 1 0 0,0 0 0 15,-1 1-128-15,1 1-176 16,0 0 48-16,1-1 0 0,2 3 128 0,1-2 0 15,3 1 0-15,-1 1 0 0,2 0 0 0,1 1-128 16,-1-1 128-16,1 2-128 0,4 3 128 0,-2 0 0 0,-1-1 0 0,-1 1 0 16,-1 1 0-16,0-1 0 15,-1 1 0-15,-2 0 0 0,2 2 0 0,0-1 0 0,-1 1 0 0,-5-3 128 16,1 1-128-16,0 3 0 16,0-1 0-16,0 1 0 0,-1 2 128 0,1 1-128 15,1 0 128-15,3 7-128 0,-1-2 128 0,-2 1-128 0,1-1 128 16,-1 0-128-16,0-2 0 0,0 2 0 0,-1-2 0 0,0 1 0 15,0-1 0-15,-1-1 0 0,-1 1 0 0,-1-1 0 16,-1 2 0-16,1-3 0 0,0 3 0 0,0 0 0 0,-1-1 0 0,0 2 128 16,1-2-128-16,-1 2 0 0,0-1 0 0,0 0 128 15,-1-2-128-15,1 3 0 0,-1-2 0 0,0-1 0 16,0 0 0-16,-1-1 0 0,-2 0-176 0,0-1 0 16,0-1 0-16,0 2 0 0,-2-1 176 0,0 1 0 15,0 0 0-15,0 0 0 0,0 1 0 0,1 0 0 16,0-1 0-16,0 2 0 0,1-1 0 0,0 0-128 15,-1-1 128-15,1 2 0 0,1-3 0 0,-1 0 128 16,0 0 0-16,0 0 0 0,0-1-128 0,1 0 0 16,0-1 0-16,1-1-128 0,-1 1 128 0,1-1 0 15,0-1 0-15,1 2-128 0,-1-2 128 0,0 2 0 16,0-1 0-16,0 1 0 0,0 0 0 0,-1-1 0 16,0 2 0-16,-1 1 0 0,0 0 0 0,-1 1 0 0,0-1 0 0,-1 1 0 15,0-1 0-15,0-1 0 16,0 1 0-16,0-3 128 0,0 0-128 0,0 1 176 15,0 0-176-15,0-1 192 0,0 1-192 0,1 0 0 16,0-1-192-16,1 3 192 0,1-1-176 0,1-1 176 0,0-3-128 0,-1 1 128 16,-1-1-256-16,0-1 16 0,-1-1 16 0,-1 1 0 15,-2 0 224-15,0 1-144 16,-2 0 144-16,-1-1-128 0,-2 3 128 0,0-1 0 0,0 0 0 0,1 2 0 16,-2 0 0-16,1-1 0 15,-1 1 0-15,2 0 128 0,-2-1 16 0,0 0 16 0,-1-1 0 0,0 0 0 16,1-2 64-16,-1 0 16 0,0-1 0 0,-1 0 0 15,-1 0 336-15,-2-3 64 0,-1 1 0 0,-1 1 16 16,-3-2-224-16,0 0-48 0,-1 0-16 0,-1-1 0 0,-1-1 208 16,3-3 64-16,0 1 0 0,3 0 0 0,4-4 48 15,2 1 16-15,-1-1 0 0,2-4 0 0,0-1-112 0,-1-2-16 16,0-1 0-16,1-2 0 0,-2 2-448 0,0-4-128 16,-1 3 0-16,-2-4 0 0,-1 0 192 0,1 0 32 15,0-1 0-15,0 0 0 0,3 1-224 0,5 1-288 16,2-1 64-16,0 1-14912 15,-1 3-2976-15</inkml:trace>
  <inkml:trace contextRef="#ctx0" brushRef="#br2" timeOffset="83714.544">24383 6845 21183 0,'0'0'944'0,"0"0"192"0,0 0-912 0,0 0-224 16,0 0 0-16,0 0 0 0,0 0 2592 0,0 0 480 16,0 0 80-16,0 0 32 0,0 0-1728 0,0 0-352 15,1-3-64-15,-1 3-16 0,2-4-464 0,-2 4-112 16,1-4 0-16,-1 4-16 0,1-4 32 0,-1 4 16 0,0 0 0 0,0 0 0 16,0 0 240-16,0 0 48 15,0 0 16-15,0 0 0 0,0 0 208 0,0 0 32 16,0 0 16-16,0 0 0 0,0 0-352 0,0 0-80 0,0 0-16 0,0 0 0 15,-1 4 48-15,-1 1 16 16,-1 0 0-16,0 0 0 0,0 0-144 0,-1 1-48 16,0 1 0-16,1 0 0 0,-2 0-144 0,1 1-48 0,1-1 0 0,-1 2 0 15,0 0-16-15,0 2 0 0,-1 0 0 0,2 1 0 16,3-2 16-16,0 0 0 16,0 1 0-16,1 1 0 0,0-2-96 0,-1 3-32 0,-2-3 0 0,1 1 0 15,0 0 16-15,0 1 0 0,-1 1 0 0,0 1 0 16,0-2 96-16,1 1 32 0,1 0 0 0,-1 1 0 15,0 1-288-15,-1-1 0 0,1 0 0 0,-1 3 0 16,-1-3 128-16,0 0-128 0,2 2 192 0,-1-2-192 16,-1 2 128-16,0 0-128 0,-1-2 0 0,0-1 0 15,1 2 128-15,1 0-128 0,1-4 0 0,1 2 0 16,1 0 0-16,0-2 0 0,-1 1 0 0,0 2 0 16,-2-1 128-16,0-2-128 0,0 3 0 0,1 1 0 15,1-1 0-15,-1 2 0 0,0 1 128 0,-1-1-128 16,-4 6 0-16,2-1 0 0,1-2 0 0,-1-1 0 0,-1-4 128 0,0 0-128 15,0-1 0-15,0-1 0 0,1 1 0 0,1-1 0 16,-1-2 0-16,1 1 0 0,1 0 0 0,2-1 0 16,2-2 0-16,-1 1 0 0,-3-2 0 0,1 1 0 15,0-2 0-15,2 0 0 0,2 0 0 0,-2-1 0 16,-2-1 0-16,1-4 0 0,3 4 0 0,-3-4 0 16,0 0 0-16,0 0 0 0,0 0 0 0,0 0 0 15,0 0 0-15,0 0 0 0,0 0 0 0,0 0 0 16,1-4-208-16,0-2 80 15,0-1-1152-15,1-1-208 0,0-1-48 0,1 0-14672 16,2 0-2928-16</inkml:trace>
  <inkml:trace contextRef="#ctx0" brushRef="#br2" timeOffset="84372.031">24749 7194 22111 0,'0'0'1968'0,"0"0"-1584"15,0 0-384-15,0 0 0 0,0 0 2816 0,0 0 496 16,0 0 80-16,0 0 32 0,0 0-592 0,0 6-112 15,-1 1-32-15,0 0 0 0,-1 0-1024 0,-1 3-192 16,-1 1-64-16,-1 2 0 0,0 1-512 0,0 2-96 16,0 0-32-16,0 5 0 0,0 1-256 0,1-4-64 15,1 1-16-15,1-2 0 0,1 1-160 0,1-1-16 16,0-1-16-16,1-1 0 0,1-1-240 0,0-2 176 16,-1-2-176-16,1-1 160 0,0-2-160 0,-1 0 160 15,-1-7-160-15,0 0 160 0,0 0-160 0,0 0 192 0,0 0-192 0,0 0 192 16,1-5-64-16,-1-3-128 0,0-1 192 0,-1-1-64 15,-2 0-128-15,0-1 0 0,0 0 0 0,-1 0 128 16,-2 0-128-16,-1 1 0 0,0 1 0 0,0 4 0 16,-2 0 128-16,-1 5-128 0,-1 0 0 0,0 1 128 15,-3 0-128-15,0 3 192 0,-2 1-192 0,0 3 192 16,1 1 16-16,0-1 16 0,1 1 0 0,1 1 0 16,2 0 16-16,5-3 0 0,1 1 0 0,5-1 0 15,0-7-112-15,8 8-128 0,1 0 176 0,3-3-176 0,3-2 128 0,1 1-128 16,2-3 0-16,2 0 0 15,0-1 128-15,-1-1-128 0,-2 1 0 16,-1 0 0-16,-2 0 0 0,-3 0 0 0,-1-1 0 0,-2 1 0 16,-1-3-784-16,-1 1-112 0,-2-1-32 0</inkml:trace>
</inkml:ink>
</file>

<file path=ppt/ink/ink17.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17:44.667"/>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15506 11093 16175 0,'0'0'704'0,"0"0"176"0,-4 3-704 0,-1 0-176 15,-1 0 0-15,1 0 0 0,1 0 1024 0,4-3 160 0,-4 4 32 0,4-4 16 16,0 0-720-16,0 0-160 0,0 0-32 0,0 0 0 15,0 0-320-15,0 0 0 0,0 0 0 0,0 0-6432 16,0 0-1280-16</inkml:trace>
  <inkml:trace contextRef="#ctx0" brushRef="#br0" timeOffset="933.599">15405 11222 9215 0,'0'0'400'0,"0"0"96"0,0 0-496 0,0 0 0 15,0 0 0-15,0 0 0 0,0 0 2880 0,0 0 496 16,0 0 80-16,0 0 32 0,-4-3-1888 0,4 3-384 0,-3-4-80 0,1 0-16 16,0-1-144-16,1 0-16 0,0 0-16 0,0 0 0 15,0 0-128-15,0 0-32 0,-1 1 0 0,1-3 0 16,1 1-128-16,-1 1-16 0,-1 0-16 15,0 0 0-15,1 0-176 0,0 0-16 0,0 1-16 0,1-2 0 16,1 0-112-16,0 0-32 0,1 1 0 0,0-3 0 16,-1 1-272-16,1 1 128 0,1-2-128 15,0 0 0-15,0 0 208 0,1 0-64 0,0 1-16 0,0 0 0 16,-1 0 208-16,1 1 48 0,1 0 0 0,-1 0 0 16,-1 1-64-16,-1-1-16 0,2 1 0 0,0 1 0 15,0-2-96-15,0 1-16 0,-1 0 0 0,1 0 0 16,-1 0-192-16,2 1 176 0,0-3-176 0,2 2 160 0,-2 0-160 0,1 0 128 15,1 0-128-15,0 0 128 0,0 0-128 0,0 1 0 16,-1 0 0-16,1 0 0 0,1-1 0 0,-1 1 0 16,0 0 128-16,0 0-128 0,0 1 128 0,-2-2-128 15,1 1 192-15,0 1-64 0,1 1-128 0,-1 0 0 16,-1 0 144-16,2 2-144 0,-2-2 0 0,1 1 0 16,1 0 0-16,-1 0 0 0,0 1 0 0,0 0 0 15,1 0 0-15,-3-2 0 0,1 2 0 0,1 0 0 16,0 0 0-16,0-1 0 0,-1 1 0 0,1 1 0 15,0 1 0-15,-1-2 0 0,1 0 0 0,1 0 0 16,0 0 0-16,0 1 0 0,0 0 0 0,1 0 128 0,-3 1-128 16,1-2 0-16,0 2 0 0,0 0 0 15,-6-2 0-15,6 3 0 0,0 1 0 0,0 0 0 16,-1 0 0-16,-1 0 0 0,-4-4 0 0,6 5 0 16,-6-5 0-16,6 5 0 0,-2 1 0 0,1 0 0 15,0 0 0-15,0-1 128 0,-1 1-128 0,-1 1 0 0,0 0 0 0,-1 0 0 16,-2 1 0-16,0 2 0 15,0 1 0-15,-2 0 128 0,1 3-128 0,-2 1 0 0,-1-1 128 0,-1 2-128 16,0 0 0-16,0-1 0 0,0 1 0 0,0 1 128 16,-1-2-128-16,0 1 0 0,1 1 0 0,-1-4 0 15,1 2 0-15,-1-1 128 0,-1-2-128 0,0-1 0 16,1-1 336-16,0 0 0 0,-1-3 0 0,0 2 0 16,1-1 240-16,-1-3 32 0,0 0 16 0,0-1 0 15,-1-1-64-15,-2-1-16 0,-2-1 0 0,-2-1 0 16,-3 0-112-16,-1-1-32 0,-2-1 0 0,-2-1 0 15,-2-1-32-15,0 0-16 0,0-1 0 0,1-1 0 16,2 0-160-16,1-1-16 0,3 0-16 0,2 0 0 16,2-2-160-16,2 1 0 0,0 0 0 0,3 1 0 15,2-2-320-15,3 0-160 0,2-3-32 0,4 1-21728 16</inkml:trace>
  <inkml:trace contextRef="#ctx0" brushRef="#br0" timeOffset="10109.539">15376 11368 11055 0,'0'0'480'0,"0"0"112"0,0 0-464 0,0 0-128 16,0 0 0-16,0 0 0 0,0 0 1952 0,0 0 368 15,0 0 80-15,0 0 16 0,0 0-960 0,0 0-192 16,0 0-48-16,0 0 0 0,0 0-144 0,0 0-48 15,0 0 0-15,0 0 0 0,0 0-32 0,0 0-16 0,0 0 0 0,0 0 0 16,0 0-272-16,0 0-64 0,0 0-16 0,0 0 0 16,0 0-240-16,0 0-32 15,0 0-16-15,0 0 0 0,0 0 288 0,0 0 48 0,0 0 16 0,0 0 0 16,-4 1 272-16,0 1 64 16,4-2 16-16,0 0 0 0,-5 2-144 0,1-1-16 15,4-1-16-15,-6 0 0 0,-1 0-288 0,2-1-48 16,-1 1-16-16,6 0 0 0,0 0-224 0,-6-3-48 15,1-1-16-15,1 0 0 0,4 4-96 0,-4-5 0 0,2 1-128 0,0 0 192 16,2 4 80-16,-2-5 16 0,-1 0 0 0,2 0 0 16,-1 0 32-16,2 5 0 0,-3-6 0 0,0 1 0 0,1 1-16 0,-1 1 0 15,0-1 0-15,1 1 0 0,0 0-48 0,0 0-16 16,0-1 0-16,0 1 0 0,1-2-16 0,-1 1 0 16,0 0 0-16,0 0 0 0,-1-1-48 0,1 2-16 15,2 3 0-15,-3-5 0 0,0 0-160 0,0 0 192 16,0 0-192-16,1 1 192 0,1 0-192 0,0-1 0 15,-1 0 0-15,1 0 0 0,0 0 192 0,0-1-32 16,1-1-16-16,-1 1 0 0,1-3-144 0,1 0 0 16,-1 0 0-16,1-3 0 0,1 0 0 0,-1 0 0 15,0 1 0-15,0-1 0 0,-1 1 0 0,1 1 0 16,0 0-160-16,0 0 160 0,-1 1 0 0,1 0 0 16,0 1 128-16,0 0-128 0,-1 0 144 0,0 1-144 15,0 0 0-15,1 1 144 0,0-1-144 0,0 2 0 16,0 0 0-16,1-2 128 0,0 1-128 0,0 0 0 15,0 0 0-15,0 0 0 0,0 1 0 0,1-1 0 16,0 0 0-16,1 0 0 0,0 0 0 0,1-2 0 16,-2 1 0-16,2 1 0 0,0 0 0 0,0-1 0 15,0 1 0-15,1 0 0 0,-1 0 0 0,0 0 0 16,0 1 0-16,-1 0 0 0,1-1 0 0,1 1 240 0,-2 0-64 0,1 2-16 16,-1-2-160-16,0 1 0 0,1 0-192 0,-1-1 192 15,1 2 0-15,-1-1 0 0,0-1 0 0,2 1 0 16,0 1 0-16,1-2 0 0,0 0 0 0,1 0 0 15,0 0 0-15,1 0 0 0,-1 3 0 0,0-3 0 16,0 1 0-16,0 0 0 0,1 1 0 0,-1 1 0 16,0-1 0-16,1 1 0 0,-1 0 0 0,1 0 0 15,1 1 144-15,-1-2-144 0,1 1 160 0,-1 0-160 0,2 0 0 0,-1 0 0 16,0 0 0-16,0 0 0 0,0 1 0 0,0 0 128 16,1-2-128-16,-2 1 0 0,-1 0 0 0,2 0 0 15,-2 1 0-15,0-1 0 0,0 1 0 0,-1 0 0 16,2 0 128-16,-1 1-128 0,0 0 0 0,0 0 176 15,-1 0-176-15,-1 1 160 0,1 0 32 0,1 0 0 16,-1 1 0-16,0-2 0 0,2 1-192 0,-2-2 0 16,0 1-192-16,1 1 192 0,1-1 0 0,-2 0 0 15,1 0 0-15,-1 0 0 0,2 0 0 0,0 1 0 16,0-1 0-16,-2 1 0 0,-1-1 0 0,2 0 0 16,1 0 128-16,0 0-128 0,0 2 0 0,-1-2 0 15,1 1 128-15,0 0-128 0,0 0 0 0,0 1 0 16,-1-2 0-16,0 1 128 0,-1 0-128 0,0 1 0 15,-1 0 0-15,1 0 128 0,-2 0-128 0,0 1 0 16,1-1 144-16,0 1-144 0,0 1 0 0,0-2 144 16,0 1-144-16,1-2 0 0,-2 1 0 0,-1 0 0 15,2 0 0-15,-1 0 0 0,0 0 128 0,1 0-128 0,-6-2 0 0,5 3 0 16,0-1 0-16,0 0 0 16,-1 1 0-16,0 1 0 0,0-1 0 0,-1 1 0 0,-3-4 0 15,3 6 0-15,1-1 144 0,-1 1-144 16,0-1 0-16,0 1 144 0,0-2-144 0,0 1 0 0,-3-5 0 0,5 6 0 15,0-1 0-15,-5-5 0 0,5 3 128 0,1 1-128 16,-1-1 128-16,-5-3-128 0,6 4 128 0,-1 0-128 16,-5-4 0-16,5 5 0 0,-5-5 0 15,5 2 0-15,-5-2 0 0,5 5 0 0,-2 0 128 0,1 0-128 0,-4-5 0 0,4 6 0 16,-1 0 0-16,-3-6 0 0,3 8 0 0,0-3 0 16,-3-5 0-16,4 5 0 0,0 1 0 0,0 0 0 15,-1 0-128-15,-1 0 128 0,-2-6-240 0,3 7 32 16,-1 0 0-16,0-1 0 0,0-1 208 0,-1 2 256 15,-1 0-48-15,0 2-16 0,0-3-192 0,0 2 0 16,-1 0 0-16,0 2 0 0,-1 0 0 0,0 0 0 16,0 0 0-16,0 1 0 0,0-1 0 0,0 0 0 15,0 0 0-15,0-1 0 0,0 0 0 0,0 0 0 16,-1 0 0-16,1-1 0 0,1 2 144 0,-1-1-144 16,0 0 128-16,0 0-128 0,0-1 0 0,-1 0 0 15,0 0 0-15,1 0 0 0,0-2 0 0,-1 1 0 16,-1-1 0-16,0 2 0 0,0-2 0 0,-1 0 0 0,1 0 0 0,0 0 0 15,-1 1 0-15,1-2 0 16,-1 0 0-16,1 0 0 0,-2-1 0 0,0 1 0 16,1 0 0-16,-2 0 0 0,0 0 0 0,0-1 0 15,1 0 0-15,-2 0 0 0,-1-1 0 0,0 2 0 16,-1-2 0-16,0 0 0 0,-1 0 0 0,-1 0 0 0,-1 0 0 0,0-1 0 16,-3 1 0-16,0-2 0 0,0 1 0 0,0 0 0 15,-1 0 160-15,0 1-160 0,-1-3 192 0,0 1-192 16,-2 0 192-16,3 0-192 0,-1-1 192 0,1 0-192 15,0-2 160-15,-1 1-160 0,1-2 128 0,-1 1-128 16,-1-1 128-16,1 1-128 0,-4-2 128 0,0 0-128 16,-3 0 144-16,0 0-144 0,-2 0 160 0,1 1-160 0,1-1 128 15,2 1-128-15,2 2 0 0,1 0 0 16,3-1 0-16,0 1 128 0,3 0-128 0,2 1 0 0,1 0 0 16,1 1 0-16,0 0 0 0,2 1 0 15,3-1 0-15,-1-1 0 0,1 0-192 0,5 0 192 16,0 0-1472-16,0 0-192 0,0 0-48 0,5-5-14576 15,2-2-2912-15</inkml:trace>
  <inkml:trace contextRef="#ctx0" brushRef="#br0" timeOffset="14935.974">15861 9732 10127 0,'0'0'896'0,"0"0"-704"15,0 0-192-15,0 0 0 0,0 0 3616 0,0 0 688 16,1 5 144-16,-1-5 32 0,0 0-2096 0,0 0-400 15,0 0-96-15,0 0-16 0,0 0-640 0,0 0-128 16,0 0-16-16,0 0-16 0,5-3-112 0,-1-1-32 16,0 0 0-16,-1-1 0 0,0 0-48 0,-1-1-16 15,0-1 0-15,0 0 0 0,-1-1 16 0,0 0 0 16,0-2 0-16,1 0 0 0,-1-1-416 0,-1 0-80 16,0-2 0-16,1 1-16 0,0-3-224 0,0 3-144 0,0-3 192 0,0 2-192 15,1 0 128-15,-1 1-128 16,0 2 0-16,0 1 0 0,0 1 0 0,0 2 0 15,0 0 0-15,1-2 0 0,0 1 0 0,0 1 0 0,0 0 0 0,-1 1-144 16,1 0 144-16,0-2-128 0,0 1 128 0,0 1-128 16,1 0 128-16,-1 0 0 0,-1-2 0 15,1 3 0-15,0-2 0 0,-1 1 0 0,0 0 0 0,0 1 0 16,-1 4 0-16,0 0 0 0,0 0 0 0,0 0 0 16,0 0 0-16,0 0 0 0,0 0 0 0,0 0 0 0,0 0 0 0,0 0 0 15,0 0 0-15,0 0 0 16,0 0 0-16,6 0 0 0,0 1 0 0,-1-1 0 0,-5 0 0 0,5 0 0 15,1 0 0-15,0 0-128 0,-6 0 128 0,0 0 0 16,0 0 0-16,0 0 0 0,0 0 0 0,0 0 0 16,0 0 0-16,0 0 0 0,0 0 0 0,0 0 0 15,0 0 0-15,0 0 128 0,0 0-128 0,0 0 0 16,0 0 0-16,0 0 0 0,5 3 0 0,-1-3 0 16,-4 0 0-16,5 0 0 0,1 0 0 0,-1 0 0 15,-1-3 0-15,0 2 0 0,2 0 0 0,-1 0 0 0,1-1 0 0,0 0-128 16,2-1 128-16,0 1 0 15,0 0 0-15,2 1 0 0,-1-2 0 0,0 1 0 0,0-1 0 0,1 1 0 16,-1 1 0-16,0 1 0 0,-1 0 0 16,0-1 0-16,-2 0 0 0,-1 1-256 0,-5 0 64 0,5 1 0 31,-5-1-1968-31,6 1-400 0,0 0-64 0,-1-1-9728 0,-5 0-1920 0</inkml:trace>
  <inkml:trace contextRef="#ctx0" brushRef="#br0" timeOffset="15347.499">16193 9366 16575 0,'0'0'736'0,"0"0"160"0,0 0-720 0,0 0-176 15,0 0 0-15,0 0 0 0,0 0 3312 0,0 0 624 16,0 0 128-16,0 0 32 0,0 0-1920 0,0 0-368 16,0 0-80-16,0 0 0 0,-3 4-448 0,3-4-64 15,0 0-32-15,-4 2 0 0,4-2-272 0,0 0-48 16,-6 2-16-16,6-2 0 0,-4 3-384 0,4-3-80 16,0 0 0-16,0 0-16 0,0 0-176 0,0 0-48 15,0 0 0-15,0 0 0 0,0 0-144 0,0 0 192 16,1-3-192-16,-1 3 192 0,1-4-192 0,-1 4 0 15,3-6 0-15,-3 6 0 0,0 0 0 0,0 0-176 16,5-4 48-16,-5 4 0 0,0 0 128 0,0 0 192 16,0 0-32-16,0 0-16 0,0 0 80 0,0 0 16 15,0 0 0-15,0 0 0 0,0 0 208 0,0 0 32 16,0 0 16-16,0 0 0 0,0 0 144 0,-4-3 16 16,0 1 16-16,-2 0 0 0,0 1-304 0,2-2-64 15,4 3-16-15,0 0 0 0,-6-1-544 0,6 1-96 16,0 0-32-16,0 0-22848 0</inkml:trace>
  <inkml:trace contextRef="#ctx0" brushRef="#br0" timeOffset="17197.788">16593 9010 15663 0,'0'0'1392'0,"-4"7"-1120"16,-2-1-272-16,0 3 0 0,1 2 3744 0,-1 3 688 15,0 1 144-15,0 3 32 0,2 1-3184 0,0-1-624 16,0 3-128-16,2-1-32 0,-1 1-480 0,1-2-160 16,2 1 0-16,0-3 0 15,1 1-1392-15,0-1-384 0,0-4-80 0</inkml:trace>
  <inkml:trace contextRef="#ctx0" brushRef="#br0" timeOffset="19450.846">15206 11594 14735 0,'-4'3'1312'0,"-1"0"-1056"15,0-1-256-15,0 1 0 0,0 1 3328 0,0-1 592 16,0-3 128-16,5 0 32 0,-4 0-2112 0,4 0-432 16,-3-2-64-16,3 2-32 0,-4-3-224 0,1-1-64 15,0-1 0-15,-1 0 0 0,2 1-96 0,0-1-32 16,-1-2 0-16,0 2 0 0,0-2-128 0,0 0-48 16,1 1 0-16,0-3 0 0,-2 0-176 0,2 1-32 0,0-3-16 0,0-1 0 15,-1 1-240-15,0-2-64 16,1-1 0-16,-1-2 0 0,1 2-48 0,0-2-16 15,0 0 0-15,0 1 0 0,0-2-48 0,0 2-16 16,-2 2 0-16,2 0 0 0,0 1 32 0,0 3 0 0,-1-3 0 0,0 2 0 16,0 0 80-16,1 0 16 0,1 0 0 0,-2-1 0 15,1 1-144-15,1-2-32 0,0 2 0 0,1-2 0 16,0 0-144-16,0 1 128 0,0-1-128 0,1-2 128 16,0 1-128-16,0 0 128 0,0-2-128 0,0 1 128 15,0 1-128-15,1-1 0 0,-1 0 144 0,1 1-144 16,-1-1 0-16,0 0 144 0,0 2-144 0,0 1 0 0,0 0 160 0,0 1-160 15,0 0 128-15,0 4-128 0,0-3 128 16,1 2-128-16,0 0 128 0,1 2-128 0,0-2 0 0,0 1 0 16,0 0 0-16,2 0 0 0,1 0 0 0,0 0 0 15,0-1 0-15,2 1 0 0,-1-2 0 0,0-1 0 16,0 0 0-16,1 0 0 0,0 0 0 0,1 0 0 16,0-1 0-16,0 0 0 0,0 0 0 0,-2 1 0 15,1-1 0-15,0 1 0 0,-1 1 0 0,0-2 0 16,0 2 0-16,0 1 0 0,1 0 0 0,0-1 0 15,0 0 0-15,2 1 0 0,1-2 0 0,1 2 0 16,0-2 0-16,1 0 0 0,0 1 0 0,2-1 0 16,0 1 0-16,-1 0 0 0,2 0 0 0,-2 0 0 0,1 0 0 15,0 2 0-15,-1 0 0 0,0 0 0 0,0 1 0 0,-1 0 0 16,-1 1 0-16,1 1 0 16,-1 0 0-16,0 0 0 0,1 0 0 0,0 1 0 15,0 1 0-15,-2-1 0 0,1 1 0 0,0-1 0 0,0 0 0 0,1 1 0 16,0-3 0-16,0 3 0 15,-1-2 0-15,2 1 0 0,0 2 0 0,-2-2 0 16,0 1 0-16,1 0 0 0,1 0 0 0,-1 1 0 16,-1 1 0-16,1 0 0 0,-1 0 0 0,1 1 0 0,0 0 128 15,0 1-128-15,-1-2 0 0,1 3 0 0,0-3 0 0,0 2 0 16,2-1 160-16,1 1-160 16,-3 0 192-16,2 0-192 0,1 0 0 0,-2 1 0 0,0-3 0 0,0 1 0 15,-3 0 0-15,2 0 0 0,0 1 0 0,1-3 0 16,-2 2 0-16,3 0 0 0,-2 1 0 0,0 0 0 0,1-1 0 0,0 1 0 15,-1-1 0-15,2-1 0 0,0 1 0 0,-1 1 0 16,0-1 0-16,0 0 0 0,-1 0 0 16,1 1 0-16,-1 0 0 0,1 0 0 0,-1-1 128 0,1 1-128 15,-1 0 0-15,-1 1 0 0,2-1 144 0,-1 1-144 16,-1 0 0-16,0-1 144 0,0 2-144 16,-1 0 0-16,-2 0 0 0,2 0 128 0,-1 1-128 15,0 0 0-15,0 0 0 0,0-1 0 0,0 2 0 0,0-1 0 16,0 0 128-16,-1 0-128 0,1 0 0 0,0 0 0 15,1-1 0-15,0 0 0 0,-3 0 0 0,2 0 0 16,0 0 0-16,0 0 0 0,0 0 0 0,0-1 0 16,-1 0 0-16,1-1 0 0,-1 0 0 0,-2 0 0 15,0 0 0-15,0 1 0 0,-1 1 0 0,-1 0 128 16,0 1-128-16,-1 1 0 0,0 1 144 0,-1-2-144 16,1 2 160-16,1 0-160 0,-1 0 128 0,0 1-128 15,0-1 0-15,0 1 0 0,1-1 0 0,-1 0 128 16,0 2-128-16,0-2 0 0,-1 1 0 0,1 1 0 15,0 0 0-15,1 0 0 0,0-1 0 0,-1 1 0 16,0-1 0-16,0 1 0 0,0 0 0 0,-2-1 0 0,-1 1 0 0,-2 1 0 16,-1 1 0-16,-1 0 128 0,-1 2-128 0,-1 0 0 15,-1-1 0-15,-1 3 0 16,0-1 128-16,1 0-128 0,-2 1 0 0,0 0 0 16,0-1 128-16,1 0-128 0,0-1 0 0,2-1 0 0,-1-2 0 0,-1 1 0 15,2-2 0-15,0-2 0 0,-1 1 0 0,-1 1 0 0,-1-2 0 0,-2 2 0 16,1-1 0-16,-1 1 0 15,-1 0 128-15,0 0-128 0,-1-1 0 0,-2 2 0 0,0 0 176 16,-2 1-176-16,-1-1 192 0,2 1-192 16,-2-1 160-16,-1 0-160 0,-1-2 128 0,-2 1-128 15,-1-3 128-15,-1 1-128 0,0-1 128 0,-1-1-128 16,2-2 128-16,-2 1-128 0,1-3 128 0,0 1-128 16,-2-1 128-16,1 0-128 0,-2 0 0 0,1 1 128 0,-1 0 0 0,0 0-128 15,-3 0 192-15,-4 0-64 0,-2 1-128 0,-4 0 192 16,-1 0-192-16,-1 0 192 0,-1 2-192 0,1 1 128 15,1-2-128-15,1 0 128 0,-1-3-128 0,-2 0 0 16,2-1 0-16,2-2 0 0,1-1 0 0,1-2 0 16,3-1 0-16,1-1 0 0,3-1 0 0,3 0 0 15,1-2 0-15,4-1 0 0,2 0 0 0,3 1-176 0,3 1 48 0,1 0 0 32,2 2-1344-32,2-1-256 0,2 2-48 0,2 0-22256 0</inkml:trace>
  <inkml:trace contextRef="#ctx0" brushRef="#br0" timeOffset="21582.406">16330 9233 15999 0,'0'0'704'0,"0"0"160"0,0 0-688 0,2-5-176 0,0 0 0 0,0-2 0 15,0 1 304-15,0 1 16 0,0-2 16 0</inkml:trace>
  <inkml:trace contextRef="#ctx0" brushRef="#br0" timeOffset="22475.823">16304 9340 20319 0,'0'0'896'0,"0"0"192"0,0 0-864 0,0 0-224 16,-2-4 0-16,2 4 0 0,-2-5 1296 0,1 0 224 15,0-1 32-15,0 1 16 0,1-2-448 0,0 0-96 16,0 0 0-16,1 0-16 0,0 1-128 0,0-1-32 0,0-1 0 16,-1-1 0-16,0 0-112 0,1 1-32 0,0-1 0 0,1-1 0 15,-1-1-304-15,0 1-64 0,0-2-16 0,0 0 0 16,0-1-192-16,1 2-128 0,-1 0 128 0,1-2-128 15,-1 0 0-15,1 2 128 0,-1-3-128 0,1 1 0 16,0 0 0-16,-1-1 0 0,0 0 0 0,0 1 128 16,0 1-128-16,0 0 128 0,0-3-128 0,0 3 128 15,-1-3 0-15,-1 0 16 0,0 1 0 0,0-1 0 16,0 1-16-16,-1 1-128 0,0 0 192 0,0 0-64 16,0 0 64-16,0 0 16 0,0 1 0 15,0 0 0-15,0-1 96 0,1 1 16 0,-1 1 0 0,1 0 0 0,0 1-112 0,0 0-16 16,0 0 0-16,1-3 0 0,-1 1-16 0,1 0-16 15,0-4 0-15,1 3 0 0,0-2-160 0,0 0 128 16,0 1-128-16,1 0 128 0,0-1-128 0,-2 3 0 16,1-3 0-16,1 2 0 0,0-3 0 0,0 3 0 15,-1-1 0-15,0 2 0 0,0-1 0 0,0 0 0 16,0 0 128-16,0 1-128 0,0-1 0 0,0-2 0 16,1 1 0-16,-1-1 0 0,0 0 0 0,0 1 128 15,1 1-128-15,0-2 0 0,0-1 0 0,1 1 0 16,0 0 0-16,0-1 0 0,0 0 0 0,1-1 0 15,-2 2 0-15,1-1 0 0,0 2 0 0,-1 2 0 16,0 0 0-16,0 0 0 0,-1 0 0 0,0 1 0 16,-2 0 128-16,0 1-128 0,2-3 0 0,-2 2 0 15,-1-1 0-15,-1-1 0 0,2 0 0 0,-1-1 0 16,0-2 128-16,0 1-128 0,2-2 0 0,-1 0 0 16,0 2 0-16,1-1 128 0,0-1-128 0,0 2 0 0,0-1 0 0,0 2 0 15,-1 0 128-15,0 1-128 0,0 0 0 0,1 1 128 16,-1 1-128-16,0 1 0 15,-1 1 0-15,1 0 0 0,1 1 0 0,0-2 128 0,0 0-128 16,0 0 192-16,0 1-192 0,0-2 0 0,0-2 0 0,1-2-176 16,0 3 176-16,0-2 0 0,-1-1 0 0,0 2 0 15,1-1 0-15,-1 1 0 0,0 1 0 0,0-1 0 16,0 3 0-16,-1 0 0 0,-1 1 0 0,0 2 0 16,0 1 0-16,0 1 0 0,0 0 0 0,0 0 128 15,-1 1-128-15,1 0 0 0,-1 0 0 0,1 1 128 0,0-2-128 0,1-1 0 16,0 1 0-16,1-1 0 0,-1 0 0 0,0 0 0 15,0 0 0-15,-1 1 0 0,0 0 0 0,-1 1 0 16,-1 1 0-16,-1-2 0 0,0 1 0 0,-1 1 0 16,-1 1 0-16,-1 0 0 0,-1 1 0 0,0 0 0 15,-4 1 128-15,0 1-128 0,-1 0 256 0,-2 2 0 16,1 1-16-16,-1 0 0 0,-3 1 48 0,1-3 16 16,2 1 0-16,0-5 0 0,4 0-176 0,-1-2-128 15,2-2 144-15,2-2-144 0,1-2 0 0,4-2-128 16,1-3-16-16,1 0-19664 0</inkml:trace>
  <inkml:trace contextRef="#ctx0" brushRef="#br0" timeOffset="23059.153">14862 7538 17503 0,'0'0'1552'0,"0"0"-1232"0,-3-6-320 0,1 1 0 15,2 1 2976-15,0-1 544 0,0 5 96 0,0 0 32 16,0 0-1488-16,0 0-304 16,0 0-48-16,0 0-16 0,0 0-816 0,0 0-160 0,0 0-48 0,0 0 0 15,1 6-560-15,1 0-208 0,0 1 144 0,0 1-144 32,0 0-608-32,-1 0-208 0,0-1-32 0</inkml:trace>
  <inkml:trace contextRef="#ctx0" brushRef="#br0" timeOffset="27446.166">13704 11359 27807 0,'0'0'1232'0,"-4"-2"256"0,-2 0-1184 0,0-1-304 16,0 0 0-16,0 0 0 0,1-1 576 0,0-1 48 15,-2 0 16-15,0-1 0 0,1 0 128 0,-2 0 48 16,0 1 0-16,0-3 0 0,-1 0 128 0,1 2 16 15,0 0 16-15,-1 0 0 0,1 0 96 0,-1 1 16 16,-1-4 0-16,1 1 0 0,0 0-240 0,-1-3-32 16,-2 0-16-16,1-1 0 0,0-1-288 0,2 0-64 15,0 1-16-15,1-3 0 0,0-2-256 0,1 1-48 16,2 0-128-16,1 0 192 0,1-3-192 0,-1 1 128 0,1 1-128 0,0 0 0 16,2 0 128-16,0 1-128 15,0 1 0-15,1 3 0 0,1-2 176 0,1 2-176 16,0 1 192-16,0 3-192 0,-1-2 256 0,1 0-64 0,0 2-16 0,1 0 0 15,0 2-48-15,1-3-128 0,0 2 192 0,1 0-64 16,0 0 48-16,1 0 0 0,-1 1 0 0,1 1 0 16,0-1 48-16,2 0 16 0,-1 0 0 0,-1 0 0 0,0 0-16 0,0 1 0 15,-1 2 0-15,0-1 0 0,-2 0-96 0,-3 4-128 16,5-3 176-16,-1 1-176 0,1 0 128 0,-5 2-128 16,5-2 0-16,-5 2 0 0,5-2 128 0,0 0-128 15,1 0 0-15,0 1 0 0,-2-3 0 0,1 3 0 16,1-3 0-16,-1 2 0 0,0-1 0 0,-1 1 0 15,0 0 0-15,0 0 0 0,1 1 0 0,-2 0 0 16,-3 1 0-16,5-4 0 0,-5 4 0 0,5-3 0 16,0 1 0-16,0 1 0 0,0-2 0 0,0 1 0 15,1 0 0-15,0 0 0 0,0 1 128 0,1 0-128 16,0-1 0-16,0 0 0 0,-1 0 0 0,-6 2 0 16,6-2 0-16,0 1 0 0,-6 1 0 0,0 0 0 15,6 0 0-15,0 0 0 0,-6 0 128 0,0 0-128 16,0 0 0-16,0 0 0 0,7 2 128 0,-7-2-128 15,0 0 0-15,0 0 0 0,0 0 128 0,6 3-128 0,-1 0 0 0,-5-3 0 16,0 0 144-16,0 0-144 16,0 0 0-16,6 3 144 0,-6-3-144 0,0 0 0 15,6 4 0-15,-6-4 0 0,0 0 0 0,0 0 0 16,0 0 0-16,0 0 128 0,0 0-128 0,0 0 0 0,0 0 144 0,0 0-144 16,0 0 0-16,0 0 0 0,0 0 0 0,0 0 0 15,0 0 0-15,0 0 0 0,0 0 0 0,0 0 0 16,5 3 0-16,-5-3 0 0,0 0 0 0,0 0 0 15,0 0 0-15,0 0 128 0,0 0-128 0,0 0 0 16,0 0 128-16,0 0-128 0,0 0 160 0,0 0-160 16,0 0 144-16,0 0-144 0,0 0 128 0,0 0-128 15,6-1 224-15,-1 0-32 0,-5 1-16 0,6-1 0 0,0-2-176 0,0 1 128 16,1-1-128-16,0-1 128 0,-2 0-128 0,1-1 0 16,2-1 0-16,0 2 0 15,0-1 352-15,1 0-16 0,0 1 0 0,2-1 0 0,0 0-528 16,1-2-96-16,-1 1-32 0,3 0 0 0,-1-1 496 15,0 1 80-15,1-1 32 0,1 1 0 16,1 1-288-16,1 0 0 0,-1-1 0 0,-1 1 0 0,2 1 304 0,0-1 0 16,1 0 0-16,1 0 0 0,-2 1-304 0,3-1 0 15,0-1 0-15,2 2 0 0,0-1 0 16,3 0 0-16,0 0 0 0,1 0 0 0,0 1 0 0,0 0 128 16,0 0-128-16,-1-1 160 0,-2 0-160 0,0 1 160 15,1-1-160-15,-1 0 160 0,0 1-160 0,0 0 0 16,1-1 144-16,0-1-144 0,1 2 0 0,2-1 128 15,-1 1-128-15,1 0 0 0,-1-1 0 0,0 1 144 16,-2-1-144-16,-1 1 0 0,1 0 176 0,-3 0-176 0,1-1 160 0,-1 0-160 16,2 0 160-16,-1-1-160 15,2 0 160-15,-1 0-160 0,1 0 144 0,-1-1-144 16,0 1 128-16,-1 0-128 0,1 1 0 0,-1 0 128 16,1 2-128-16,-3-1 0 0,0 3 128 0,-1-1-128 15,-2 1 0-15,0 1 128 0,-2 0-128 0,0 0 128 0,-1 1-128 0,0-1 128 16,0 0-128-16,0 0 0 0,0 0 0 0,2 0 128 15,1-1-128-15,0 0 0 0,1-1 0 0,0 1 0 16,1-1 0-16,0 0 0 0,1-1 128 0,0 2-128 16,-1 0 0-16,1 0 0 0,-1 0 0 0,-1-2 128 15,-2 1-128-15,0 2 128 0,1-2-128 0,-3 1 128 16,1 1-128-16,-2 0 0 0,-1 0 144 0,1 1-144 0,-2 1 0 0,0-2 144 16,-1 2-144-16,3 1 0 0,-1-1 144 0,1 0-144 15,-1 0 0-15,2 0 144 0,-1 0-144 0,0 1 0 16,2-2 0-16,0 1 0 0,0 0 0 0,0 0 128 15,0-1-128-15,-1 1 0 0,1 0 128 0,1 1-128 16,-1-2 0-16,1 1 128 0,0 1-128 0,-1-1 0 16,1 0 144-16,-1 0-144 15,0 0 0-15,-1 0 144 0,-1 0-144 0,0 0 0 0,0 0 128 0,0-1-128 16,0 0 0-16,0 0 0 0,0-1 128 0,1 2-128 16,-1-2 0-16,1 1 0 0,0 0 0 0,-1-1 0 15,2 0 0-15,1 1 0 0,-3 1 0 0,2-2 0 16,-1 1 0-16,-1 0 0 0,2 0 0 0,0 1 0 15,-1-1 0-15,1 0 0 0,1 0 128 0,-1 1-128 16,-1 0 0-16,-1 0 144 0,0 0-144 0,0 0 0 16,-1-1 0-16,0 0 0 0,-3-1 0 0,1 2 0 15,0-2 0-15,-1 2 0 0,-1 1 0 0,0-2 0 16,1 1 0-16,-1 0 0 0,0 0 0 0,1 0 0 16,-2 0 0-16,1 0 0 0,0 0 0 0,0 1 0 15,-1-2 0-15,0 1 0 0,-1 0 0 0,0 0 0 0,-6-2 0 0,7 3 0 16,-1-2 0-16,0 0 0 15,0 2 0-15,-6-3 0 0,7 2 0 0,-1 0 0 0,-6-2 0 16,8 2 0-16,2 1 0 0,-1 0 0 0,-1-1 0 0,-2 1 0 16,-6-3 0-16,8 5 0 0,0-2 0 0,-1 1 0 0,1-1 0 0,0 0 0 15,-1 0 0-15,1-1 0 0,-1 1 0 0,0 0 0 16,-1 0 0-16,0-1 0 16,-1 1 0-16,0 2 0 0,-1-2 0 0,1 2 0 0,0 0 0 15,0 0 0-15,0 0 0 0,0 1 0 0,1-1 0 16,-1 1 0-16,-2 0 0 0,2 0 0 0,-1 0 0 15,0 0 0-15,-1 1 0 0,1-1 0 0,-2 0 0 0,0 1 0 16,0 1 0-16,0 0 0 0,-1 1 0 16,0-3 0-16,0 1 0 0,1 2 0 0,0-2 0 0,-1 1 0 15,0-1 0-15,0-1 0 0,2 1 0 0,-1 0 0 16,0 0 0-16,1 1 0 0,1 0 0 0,-1-1 0 16,0 1 0-16,0 0 0 0,0 1 0 0,1 0 0 15,-2 0 0-15,0-2 0 0,-1 2 0 0,1 0 0 16,-2-1 0-16,0 1 0 0,-1-1 0 0,-1 1 0 0,0-1 0 0,-1 0 0 15,0 0 0-15,1 0 0 16,-1 0 0-16,0 0 0 0,-1 0 0 0,1 1 0 16,-1-3 0-16,1 1 0 0,1 2 0 0,-1-2 0 15,0 1 0-15,0 0 0 0,0 0 0 0,1-1 0 16,0 1 0-16,0 0 0 0,-1 1 0 0,1-1 0 0,0-1 0 0,0 2 0 16,0-1 0-16,0 1 0 0,0 0 0 0,0-1 0 15,-2 0 0-15,2 1 0 16,0 0 0-16,-1 1 0 0,1-3 0 0,0 2 0 0,-2 0 0 0,1-1 0 15,0 0 0-15,-2 1 0 0,0-3 0 0,0 3 0 16,-1 0 0-16,1 0 0 0,-2 0 0 0,1-3 0 16,-1 3 0-16,0-1 0 0,1 0 0 0,0 0 0 15,1-1 0-15,0 1 0 0,-1-1 0 0,2 0 0 16,1 0 0-16,-1 0 0 0,0-2 0 0,0-1 0 16,0 1 0-16,-1 0 0 0,1 0 0 0,0 0 0 15,-3 0 0-15,0 0 0 0,1 0 0 0,0 1 0 16,-1-2 0-16,0 1 0 0,1 0 0 0,-1 1 0 15,-1 0 0-15,0 1 0 0,-1 0 0 0,1 0 0 16,-1 2 0-16,0-1 0 0,0 2 0 0,1-1 0 0,0-1 0 16,-1 2 0-16,0-2 0 0,1 2 0 0,1-2-128 0,0-1 128 15,0 1 0-15,-1-1 0 0,-1 0 0 0,-1-2-128 16,-1 1 128-16,0 0 0 0,-3-1 0 0,-2 1 0 16,0 1 0-16,-2 0 0 0,-2 1 0 0,0-2 0 15,0 1 0-15,0 0 0 0,0 2 0 0,1 0 0 16,-1 0 0-16,1 1 0 0,0-2 0 0,1 1 0 15,1-1 0-15,0-1 0 0,1 1 0 0,-1-3 0 16,-1-1 0-16,1 2 0 0,-2-2 0 0,0 0 0 16,-3 0 0-16,0-2 0 0,-3 1 0 0,1-2 0 15,-2 1 0-15,0-2 0 0,2 0 0 0,0 0 0 16,1 0 0-16,0 0 0 0,2 0 0 0,-2 1 0 16,2-1 0-16,-1 1 0 0,0-1 0 0,-1 1 0 0,0 0 0 15,-2 0 0-15,-1-1 0 0,-2 0 0 0,1 0 0 0,0 1 0 16,-2 1 0-16,1 0 0 15,1 0 0-15,0 1 0 0,-1-2 0 0,0 2 0 0,-1-2 0 0,0 1 0 16,-2 0 0-16,-2 0 0 0,-1-2 0 0,-1 0 0 16,0-1 0-16,0 0 0 0,3-1 0 0,1 0 0 15,0 1 0-15,1 1 0 0,2-2 0 0,0 1 0 16,-1 0 128-16,-1-2-128 0,-1 0 0 0,-2 0 128 16,0 0-128-16,0-1 0 0,-2 2 0 0,0-3 0 15,1 2 0-15,0 1 0 0,1-2 0 0,-3 1 0 16,-3 0 0-16,-1-1 0 0,-3 1 0 0,-3-2 0 15,0 0 0-15,1-5 0 0,2-1 0 0,3-2 0 0,2-3 0 0,0-5 0 16,0 0 0-16,0-4 0 0,-1 0 0 0,0 0 0 16,0-1 0-16,3 3 0 0,2 0 0 0,3 3 0 15,1 2 0-15,5 2 0 0,2 5 0 0,3 1 0 16,1 3 0-16,2 0 0 16,-1 2-944-16,2 2-176 0,-2 1-32 0,2 4-23904 0</inkml:trace>
  <inkml:trace contextRef="#ctx0" brushRef="#br0" timeOffset="36092.843">13350 11654 23039 0,'-13'-4'1024'0,"7"1"192"0,-2-4-960 0,-1 1-256 0,-4-2 0 0,-1 0 0 0,0-2 1280 0,0-2 192 16,-1-2 64-16,-1 0 0 16,0-2-688-16,0-1-128 0,2-1-16 0,0-1-16 15,3 0 352-15,1-3 80 0,3 0 16 0,1-1 0 16,2 0-528-16,2-2-96 0,1 2-32 0,1-5 0 0,2 1 64 0,1-2 16 16,2-2 0-16,1-3 0 0,1 0-336 0,3-1-64 15,2-2-16-15,0 1 0 0,1 2-144 0,1 1 0 16,2 0 0-16,0-2 128 0,2-2-128 0,0 2 0 15,3 1 0-15,0 1 0 0,4-1 256 0,1 3-16 16,3 0-16-16,1 2 0 0,1 0-16 0,1 2 0 16,3 1 0-16,0 2 0 0,0-1-80 0,0 0-128 15,1 1 176-15,2-1-176 0,2 2 208 0,2 1-64 16,1 0-16-16,0 0 0 0,1 1 0 0,0 0-128 16,1 1 192-16,1 0-64 0,1 1-128 0,2 2 0 15,0 0 144-15,1 3-144 0,0 1 128 0,-2 1-128 16,-2 1 160-16,-1 3-160 0,-1 0 0 0,2 1 0 15,-1 0 0-15,0 2 0 0,0 1 0 0,-1 1 0 16,-1 0 0-16,1 0 0 0,-3-1 0 0,2 2 0 0,1-2 0 0,22-1 0 16,-5 1 0-16,-6 2 0 0,-5-2 0 0,-4 2 0 15,-5 0 0-15,-3 0 0 0,-1 0 0 0,0 1 0 16,-1-1 0-16,2 2 128 0,0-1-128 0,-1 0 0 16,-3 0 0-16,-1 1 0 0,1 0 128 0,-4 0-128 15,-2 0 128-15,2-2 0 0,-1 2-128 0,1 2 192 16,1-2-192-16,2 0 176 0,-1 0-176 0,0 0 160 15,1 0-160-15,-2 1 0 0,-1 0 0 0,-1 0 0 16,-2 1 0-16,-2 1 0 0,0 0 128 0,-3 0-128 16,0-1 0-16,-2 2 128 0,-1 0-128 0,-1 0 128 0,1-2 112 0,-1 2 16 15,1 0 0-15,2 0 0 16,1-1-80-16,1 2-16 0,-1-2 0 0,0 0 0 0,1-1-160 16,1 1 0-16,0-1 144 0,-2 0-144 15,-3 0 0-15,0 0 144 0,-1 0-144 0,0-1 0 0,-1 1 128 0,-1 0-128 16,-1 0 0-16,-1 1 0 0,0-1 160 0,0 2-32 15,-2 1 0-15,1-2 0 0,2 2 176 0,0-1 16 16,-2 2 16-16,-3-3 0 0,2 1-144 0,1 0-16 16,0-1-16-16,3 1 0 0,1 1-160 0,0 0 0 15,-1 0 0-15,1 0 128 0,0 0-128 0,-1 0 0 16,-3 1 0-16,1 0 0 0,-2-2 0 0,-2 2 0 16,0 0 128-16,0 1-128 0,-2 2 0 0,0-2 0 15,-1-1 0-15,1 3 0 0,-1-2 128 0,0 1-128 16,-1 2 0-16,0 0 128 0,0 1-128 0,-1 1 160 0,1 0-160 0,0-1 160 15,1 0-160-15,0 1 192 16,0 0-192-16,1-1 192 0,-2 0-192 0,4 0 0 16,1-2-160-16,0 0 160 0,-3 1 0 0,2 0 0 15,0 0 0-15,0 2 0 0,0 0 0 0,-2 1 0 16,0 2 0-16,-1-2 0 0,-1 1 0 0,0 2 0 0,-2 0 0 0,-1 2 0 16,-1 0 0-16,-1 3 0 0,-1 0 0 0,0 1 0 15,1 0 128-15,-1 1-128 0,0-2 0 0,1-1 0 16,-1-1 128-16,3-2-128 0,1 0 0 0,0-2 0 15,2 0 0-15,-1 1 0 0,0-1 0 0,0 1 0 0,0 0 0 0,1 0 0 16,-3 0 0-16,0 2 0 0,0-1 0 0,-2 2 0 16,-2 0 0-16,-1 2 0 0,-1-1 0 0,-1 2 0 15,-3 0 0-15,0-1 0 0,-1 0 0 0,-2 2 0 16,-1-4 0-16,0 1 0 0,-1-1 0 0,0 0 0 16,1-1 0-16,-1-1 0 15,-2 1 128-15,2 0-128 0,0-1 0 0,-1 2 0 0,0-2 0 0,0 0 0 16,-3 0 0-16,0 1 0 0,-2 0 0 0,-2 0 0 15,0 2 0-15,-3-1 0 0,-3 1 128 0,-5-2-128 16,-3 1 0-16,0-1 0 0,-2-3 208 0,1 2-64 16,-1-4-16-16,2-1 0 0,-1 0 96 0,0-1 16 15,-1 1 0-15,-2-3 0 0,-2 1-48 0,-3 0-16 0,-4 0 0 0,-1-1 0 16,0-1-16-16,-2 0 0 16,-1-1 0-16,-4 0 0 0,-4 2-32 0,-3-2-128 0,-2-1 192 0,0 3-64 15,-1-1 48-15,-3 2 0 16,-6 1 0-16,3-2 0 0,0 1-16 0,0 0 0 15,2-1 0-15,-3-1 0 0,-3-5-160 0,0 0 0 16,2-2 144-16,-4-3-144 0,-3-1 128 0,-3-3-128 16,-2-4 128-16,-2-2-128 0,1 0 0 0,-2-1 128 0,-2-1-128 0,3 1 0 15,3 1 0-15,2 2 0 0,2 2 0 0,4 3 0 16,5 2 0-16,6 2 0 0,7 2 0 16,7 1-128-1,5 0-656-15,6 0-128 0,6 0-32 0,5-1 0 16,5-1-1872-16,4-3-384 0</inkml:trace>
  <inkml:trace contextRef="#ctx0" brushRef="#br0" timeOffset="37639.543">12524 11878 32367 0,'-29'-20'1424'0,"14"10"304"0,-4-3-1376 0,-4-4-352 16,-3-4 0-16,0 0 0 0,-1-2 336 0,2-4 0 16,-2-2 0-16,3-4 0 0,1-1 320 0,3-2 64 0,0-1 16 0,4-2 0 15,2 0-432-15,2 1-96 0,3 0-16 0,2-1 0 16,2 0 80-16,2 0 16 0,3-4 0 0,3 1 0 15,2-1 144-15,3 2 16 0,3-1 16 0,5 1 0 16,3 2-240-16,3 0-48 0,1-4-16 0,6-3 0 16,1-1-160-16,2 3 0 0,2 1 0 0,0 3 0 15,1-1 0-15,1 6 128 0,1 0-128 0,2 2 0 16,1 0 0-16,2-2 0 0,-1 0 0 0,0 1-176 16,1 1 176-16,2 0 176 0,1-2-48 0,3 3 0 0,3 1 400 0,2 2 80 15,0 5 16-15,0 1 0 16,-1 3-144-16,0-1-32 0,0 4 0 0,23-7 0 0,-6 3-320 0,-4 2-128 15,-5 3 0-15,2-2 144 0,-3 0-144 0,2 2 0 16,4 1 0-16,-2-1 0 0,0 0 0 0,-3 0 0 16,0 0 0-16,2 0 0 0,-1-2 0 0,1 2 0 15,0-1 0-15,-3 3 0 0,-2 2 0 0,-1 1 0 16,-4 0 0-16,5 0 0 0,5 2 0 0,-2 1 0 16,-1 0 0-16,2 1 0 0,-2 0 0 0,5-1 128 15,1 1-128-15,2-2 0 0,1 1 0 0,-3 0 0 16,-3-2 128-16,3 3-128 0,1-1 0 0,0 3 0 15,-1 1 0-15,-4 3 0 0,-6-2 0 0,-2 1 128 0,-3-1-128 16,1 1 0-16,0 4 0 0,-4 0 0 16,-3 1 0-16,-3 0 0 0,-6 2 208 0,-2-2-32 15,-4 2-16-15,-1-1 0 0,-1-2-160 0,0 1 192 16,-1 0-192-16,3 0 192 0,0-2-192 0,3 0 0 0,2-1 0 0,0-1 128 16,3-1 0-16,-1 0 0 0,2-2 0 0,3 1 0 15,4-2 128-15,7-1 32 16,7-1 0-16,3 1 0 0,2 0 144 0,-4 1 16 0,-4 0 16 0,0 0 0 15,1 1-464-15,2 1 0 0,1 1 0 0,-1 1 0 16,-5-1 0-16,-2 1-160 0,-3 0 160 0,2 0-192 16,3 0 192-16,1 0 0 0,0 1 0 0,-1 1 0 15,-3 1 0-15,0-1 0 0,0-2 0 0,4-1 0 16,7 1 0-16,1 0 0 0,-3 1 0 0,-1 0 0 16,-2 0 144-16,1 0-144 0,3 0 192 0,1 3-192 15,4 1 128-15,-4 0-128 0,-7 3 0 0,1-3 0 0,2 1 128 16,3-1-128-16,2 2 0 0,-1-1 0 0,-4 3 0 0,1-3 0 15,-4 0 0-15,2 0 0 0,4 0 0 0,2 0 0 16,3-1 0-16,-5 0 0 0,-6 0 0 0,0-2 0 16,-2 0-128-16,4 1 128 0,2 0 0 0,-1 1 0 15,-2 0 0-15,-5-1 0 0,-6 0 0 0,0 2 0 16,2 0 0-16,3 0 0 0,-1 0 0 0,0 1 0 16,0-1 0-16,-1 2 0 0,-4 0 0 0,-1 1 0 0,-1-3 0 0,5 0 0 15,5 1 0-15,1 0 0 0,2 0 0 0,-3 0 0 16,-6 2 0-16,0-2 0 0,-1 0 0 0,2 0 0 15,2 0 0-15,1 1 0 0,0-2 0 0,-1 2 0 16,-6 0 0-16,-2 1 0 0,-1 0 0 0,0 1 0 16,1-1 0-16,1 0 0 0,-1 0 0 0,0 3 0 15,0-1 0-15,-3 0 0 0,-3 2 0 0,-2-1 0 16,-2 1 0-16,-2 0 0 0,1 1 0 0,-1 1 0 16,0-1 0-16,1 2 0 0,-1-1 0 0,1 1 0 15,1 0 0-15,0 3 0 0,-3-1 0 0,-1 3 0 16,-3 0 0-16,-3 3 0 0,0 1 0 0,-2 3 0 15,-2 1 0-15,-3 2 0 0,-2 1 0 0,-2 1 0 0,-3 0 0 0,-2 0 0 16,-3 0 0-16,-2 0 0 0,-3 0 0 0,-3 1-144 16,-1 4 144-16,0 1 0 0,-2 2 0 0,-1 0 0 15,0 1 0-15,-2-5 0 0,-1-2 0 0,-2 2 0 16,-1-2 0-16,-3 2 0 0,-4 1 0 0,-3 2 0 16,-4 2 0-16,-2 0 0 0,-1 2 0 0,0-2 0 15,-1-3 0-15,0 1 128 0,-4-5-128 0,-3 2 0 16,-4 0 128-16,-6 4-128 0,-3-2 0 0,-3 1 144 15,1 1-144-15,1 0 0 0,0-3 144 0,-6-4-144 16,-7-3 0-16,-1-2 144 0,2 2-144 0,-2-1 0 0,1-2 144 0,-10 0-144 16,-9 1 0-16,3-1 128 0,2 0-128 0,-7-2 0 15,-8-1 144-15,0 0-144 0,2-1 192 0,-9-1-192 16,-12-4 352-16,3 0-32 0,2-2-16 0,-5-2 0 16,-8 1-16-16,-5 0 0 0,-1-2 0 0,2 1 0 15,4-1-160-15,-4-1-128 0,-8-2 192 0,1 0-192 16,0-5 128-16,1 0-128 0,2-2 0 0,-5 0 0 15,-5-2 0-15,-3-1 0 0,-4-3 0 0,0-1 0 16,-2-1 0-16,-3-2 0 0,-6 1 0 0,-3 1 0 16,-4 0 0-16,-1 1 0 0,-2-3 0 0,-2 2 0 15,-4 0 0-15,4-1 0 0,2-1 128 0,2-1-128 16,-1-1 128-16,3-1-128 0,3-1 144 0,-1-1-144 16,-3-2 176-16,4 0-176 0,4-3 192 0,6 2-192 15,4 0 128-15,4 2-128 0,6 2 0 0,3 1 0 16,2 1 128-16,8 0-128 0,11 0 0 0,6 2 0 15,3-1-512-15,12 0-176 0,9-1-16 0,7 1-16 16,2 3-1456-16,11-5-304 0</inkml:trace>
  <inkml:trace contextRef="#ctx0" brushRef="#br1" timeOffset="64444.1">16969 11136 6447 0,'0'0'272'0,"0"0"80"0,0 0-352 0,0 0 0 0,-5-1 0 0,0 1 0 15,5 0 5824-15,-4-3 1088 0,0 0 208 0,0 0 48 16,4 3-4112-16,-5-3-832 0,0 0-176 0,0 1-16 16,0 1-384-16,5 1-80 0,0 0-16 0,-5-3 0 15,-2 1-320-15,2-2-64 0,1 0-16 0,1-1 0 16,0 0-320-16,3 1-80 0,0-4-16 0,1 1 0 16,1-3-288-16,1 0-48 0,0 1-16 0,2-1 0 0,-1 0-144 0,1 0-48 15,-1 1 0-15,1 2 0 16,1 0-192-16,0 2 144 0,0 1-144 0,0 2 128 0,0 1-128 0,0 2 0 15,-6-1 144-15,5 6-144 0,1 0 144 0,-1 3-144 16,0 0 192-16,-2 2-192 0,0 1 176 0,-1 0-176 16,-1-1 160-16,-1 1-160 0,-1-1 208 0,-1 0-48 15,-1 0-16-15,0-1 0 0,-1 0 240 0,0 0 64 16,-1-2 0-16,-1 0 0 0,1-1-448 0,-1-1 128 16,1-3-128-16,1 0 0 0,-2-2 304 0,6-1-32 15,-6-2 0-15,1-3 0 0,1-1-112 0,1-2-32 0,-1-1 0 0,2-3 0 16,0 0-128-16,1-2 0 15,1 0 0-15,0-2 0 0,1 0 0 0,2 2 0 16,0-1 128-16,1 1-128 0,0 2 0 0,1 1 0 0,1 1 0 0,1 2 0 16,0 2 0-16,1 0 0 15,-2 3 0-15,1 0 0 0,-1 2 0 0,-6 1 0 0,7 2 0 0,0 2 0 16,-2 0 0-16,0 4 0 0,-2-1 0 0,0 1 0 16,-2 1 0-16,0 0 0 0,-3 1 0 0,1 2 128 15,-2 0-128-15,-1 0 0 0,-1 0 0 0,-1 0 0 16,1 0 0-16,-2-3 0 0,-1 1 0 0,1 0 0 15,-1-1 0-15,0-1 0 0,1-2 0 0,-1 1 0 16,-1-3 0-16,2-1 0 0,0-2 0 0,0-2 0 16,0-1 0-16,2-2 0 0,0-2 0 0,1-1 0 15,2-3 0-15,0 0 0 0,2-1 0 0,0 0 48 16,0-2-48-16,2 0 0 0,1 1 0 0,1 1 0 16,1 0 0-16,1 1 0 0,0 1 0 0,1 1 0 0,0 3 0 0,-1 0 0 15,1 0 0-15,0 1 0 0,1 2 0 0,0 1 0 16,-1 1 0-16,-1 1 0 0,1 1 0 0,0 2 0 15,0 1 0-15,0 2 0 0,-1 0 0 0,-1 2 0 16,0 1 0-16,-1 1 0 0,-3 0 0 0,0 1 0 16,0 0 0-16,-2 1 0 0,-4-1 0 15,1 1 0-15,-1 0 0 0,-2-1 0 0,-1 0 0 0,-1-1 0 0,0-1 0 0,2-1 0 16,-2-5 0-16,1 1 0 16,0-3 0-16,2-2 0 0,0-2 0 0,2-3 0 15,-1-2 0-15,2-4 0 0,2-4 0 0,2 0 0 16,-1-3 0-16,1-1 0 0,1 1 0 0,1 0 0 0,0 2 0 0,1 2 0 15,0 0 0-15,1 3 0 16,0 2 0-16,1 1 0 0,-1 2 0 0,0 2 0 16,0 2 0-16,-5 2 0 0,0 0 0 0,0 0 0 15,4 5 0-15,-1 2 0 0,-2-1 0 0,0 1 0 16,-2 0 0-16,-1 0 0 0,0 0 0 0,-2-1 0 0,-2 0 0 0,0-1 0 31,-1-1-1792-31,1-1-288 0,-2-1-64 0</inkml:trace>
  <inkml:trace contextRef="#ctx0" brushRef="#br1" timeOffset="66447.66">16982 10893 16575 0,'0'0'1472'0,"0"0"-1168"15,0 0-304-15,-2 3 0 0,2-3 4720 0,-4 5 880 16,1 1 176-16,0-1 48 0,3-5-2640 0,0 0-528 0,0 0-96 0,0 0-32 16,0 0-1232-16,0 0-240 0,0 0-48 0,0 0-16 15,-4 1-624-15,4-1-128 0,0 0-32 0,0 0 0 16,-3-2-208-16,1-3-240 0,1-2 48 0,1 0 16 31,1-2-2240-31,0 0-448 0,1-1-80 0,1-1-16448 0</inkml:trace>
  <inkml:trace contextRef="#ctx0" brushRef="#br1" timeOffset="66626.399">16978 10724 17503 0,'0'0'768'0,"0"0"176"0,0 0-752 0,-2-2-192 16,0-3 0-16,0 2 0 0,0-1 3440 0,2 0 656 15,0-1 128-15,0 0 16 0,1-2-3200 0,0 0-640 16,0-1-128-16,1 1-10128 15,0-1-2048-15</inkml:trace>
  <inkml:trace contextRef="#ctx0" brushRef="#br1" timeOffset="66742.988">16989 10563 13823 0,'0'0'608'0,"0"0"128"0,-5 4-592 0,-1 0-144 15,6-4 0-15,-6 4 0 0,6-4 5824 0,-6 1 1120 16,6-1 224-16,0 0 64 0,0 0-5440 0,0 0-1072 0,-3-4-208 0,1 0-64 31,2-1-2384-31,1-2-496 0</inkml:trace>
  <inkml:trace contextRef="#ctx0" brushRef="#br1" timeOffset="66892.759">16990 10407 28559 0,'-10'5'1264'0,"5"-2"272"0,0-1-1232 0,0-1-304 0,-1-1 0 0,6 0 0 0,-6-3 3008 0,2-1 560 16,0-3 96-16,2-1 32 16,3-1-3920-16,1-2-784 0,1 0-144 0</inkml:trace>
  <inkml:trace contextRef="#ctx0" brushRef="#br1" timeOffset="67051.293">16986 10212 39615 0,'0'0'1760'0,"-6"3"352"0,-1 1-1680 0,1-1-432 16,0 0 0-16,6-3 0 0,0 0 1088 0,0 0 144 15,0 0 32-15,-5-3 0 0,3-4-976 0,1 0-288 16,2-3 128-16,3-1-13232 0,1-1-2640 0</inkml:trace>
  <inkml:trace contextRef="#ctx0" brushRef="#br1" timeOffset="67210.022">16993 10044 13823 0,'0'0'1216'0,"-6"2"-960"0,-1 1-256 0,0 1 0 15,2-4 6416-15,5 0 1248 0,-7 0 240 0,7 0 48 16,0 0-5648-16,-5-4-1152 0,2-1-208 0,3-2-48 16,1-2-896-16,1-3 0 0,1-2-208 0,1 1-19952 15</inkml:trace>
  <inkml:trace contextRef="#ctx0" brushRef="#br1" timeOffset="67345.056">16984 9795 22111 0,'0'0'1968'0,"-6"3"-1584"16,-2-2-384-16,2 1 0 0,0 0 4224 0,6-2 768 16,0 0 160-16,0 0 32 0,0 0-3840 0,-3-5-752 15,3-1-144-15,2-3-48 16,2-1-2512-16,1 0-496 0</inkml:trace>
  <inkml:trace contextRef="#ctx0" brushRef="#br1" timeOffset="67506.188">16986 9605 41119 0,'0'0'1824'0,"-5"3"368"0,-1-1-1744 0,1 1-448 15,-1-3 0-15,6 0 0 0,-5 0 1008 0,5 0 112 16,0 0 32-16,-2-5 0 0,3-4-896 0,2 0-256 0,0-3 0 0,2-1 128 31,0-2-2928-31,1 1-576 0</inkml:trace>
  <inkml:trace contextRef="#ctx0" brushRef="#br1" timeOffset="67629.586">17001 9328 18431 0,'0'0'1632'0,"-4"2"-1312"0,-2-3-320 0,0 1 0 16,0 0 4304-16,6 0 800 0,-6 1 144 0,6-1 48 0,0 0-3696 0,-2-4-720 15,2 4-160-15,0-6-16 16,2-2-1808-16,1-1-368 0</inkml:trace>
  <inkml:trace contextRef="#ctx0" brushRef="#br1" timeOffset="67792.054">17007 9096 45951 0,'0'0'1024'0,"-5"-5"192"0,-1 8 64 0,0-1 0 0,0 0-1024 0,6-2-256 16,0 0 0-16,-3-3 0 0,3-5 0 0,3-3 128 0,2-2-128 0,2-4-20432 15</inkml:trace>
  <inkml:trace contextRef="#ctx0" brushRef="#br1" timeOffset="67944.477">17002 8878 40031 0,'-11'4'1776'0,"11"-4"352"0,-5 0-1696 0,5 0-432 16,-4-5 0-16,1-1 0 0,2-3 448 0,2-1 0 0,2-4 0 0,2-2 0 16,1-2-2352-16,1 0-464 0</inkml:trace>
  <inkml:trace contextRef="#ctx0" brushRef="#br1" timeOffset="68095.347">17039 8619 22111 0,'-5'1'1968'0,"-1"1"-1584"15,0-1-384-15,0 0 0 0,2-1 4000 0,4 0 720 16,-4-2 144-16,4 2 16 0,-3-5-3472 0,2-1-704 16,1-1-144-16,1-1-32 0,1-1-528 0,1 1-272 15,1-2 16-15,0 0 16 16,1-2-2784-16,0 1-560 0</inkml:trace>
  <inkml:trace contextRef="#ctx0" brushRef="#br1" timeOffset="68244.015">17009 8443 33055 0,'0'0'1472'0,"0"0"288"0,-4 2-1408 0,4-2-352 16,-6 2 0-16,6-2 0 0,0 0 1856 0,0 0 320 15,0 0 48-15,0 0 16 0,-5-3-1136 0,2-1-208 0,2-3-64 0,2-1 0 16,0-2-576-16,2-2-128 15,0-3-128-15,1-1 176 16,1 0-2576-16,-1-2-512 0</inkml:trace>
  <inkml:trace contextRef="#ctx0" brushRef="#br1" timeOffset="68386.142">17007 8224 13823 0,'0'0'608'0,"-5"0"128"0,-1 0-592 0,0 0-144 0,6 0 0 0,-6 0 0 0,1-3 6160 0,0 0 1200 16,5 3 256-16,-4-5 32 15,2-1-5568-15,2 0-1120 0,1-3-208 0,1-1-48 16,3-3-1872-16,1-2-368 16,1 0-80-16</inkml:trace>
  <inkml:trace contextRef="#ctx0" brushRef="#br1" timeOffset="68523.304">16981 7931 17503 0,'0'0'1552'0,"0"0"-1232"16,-4 0-320-16,4 0 0 0,0 0 3840 0,-5-1 720 15,1-2 144-15,1-1 32 0,1 0-2752 0,2-2-528 16,0-1-112-16,2-1-32 0,1-2-944 0,0-1-192 16,0-3-48-16,2 0-11840 15,1-1-2368-15</inkml:trace>
  <inkml:trace contextRef="#ctx0" brushRef="#br1" timeOffset="68664.055">16969 7612 31215 0,'0'0'1376'0,"0"0"288"0,0-7-1328 0,0-2-336 0,1-3 0 0,2-2 0 15,2-1 0-15,1-2 144 0,-1 0-144 0</inkml:trace>
  <inkml:trace contextRef="#ctx0" brushRef="#br1" timeOffset="68824.748">16983 7261 35183 0,'0'0'1552'0,"0"0"336"0,-3-2-1504 0,-1-2-384 15,1-1 0-15,1 0 0 0,1-1 720 0,1-1 80 16,1-1 16-16,1-2 0 0,1-2-688 0,2-1-128 16,0-1 0-16,1 1-16928 15</inkml:trace>
  <inkml:trace contextRef="#ctx0" brushRef="#br1" timeOffset="68961.735">16980 7076 33343 0,'-9'8'1472'0,"6"-5"320"0,-3 0-1440 0,0 0-352 16,1 0 0-16,5-3 0 0,-6 2 1600 0,6-2 240 16,0 0 48-16,0 0 16 0,0 0-1200 0,2-7-224 15,3-1-48-15,3-2-16 16,-1-2-1888-16,1 1-384 0,2-1-80 0</inkml:trace>
  <inkml:trace contextRef="#ctx0" brushRef="#br1" timeOffset="69113.974">16908 6954 27231 0,'-36'9'1216'0,"18"-6"240"0,-4 0-1168 16,-5 1-288-16,-2 2 0 0,0 0 0 0,-1-2 2128 0,6-1 368 0,2-1 80 0,4-2 16 15,2-1-1632-15,3-1-320 0,3-3-64 0,2 1 0 16,1 0-576-16,2-1 0 0,1 0-160 0,1-2-11216 15,0 0-2240-15</inkml:trace>
  <inkml:trace contextRef="#ctx0" brushRef="#br1" timeOffset="69321.148">16416 6973 25791 0,'-9'3'2304'0,"-1"2"-1856"15,-1 1-448-15,0 0 0 0,-2-1 1232 0,4 0 160 16,-1 0 16-16,3-2 16 0,2-1-992 0,5-2-208 16,0 0-32-16,0 0-14128 0</inkml:trace>
  <inkml:trace contextRef="#ctx0" brushRef="#br0" timeOffset="79785.076">15645 11131 23039 0,'0'0'2048'0,"0"0"-1648"15,-5 4-400-15,1-3 0 0,4-1 3584 0,0 0 640 16,0 0 128-16,0 0 32 0,0 0-1968 0,0 0-400 16,0 0-80-16,2-4-16 0,1-1-640 0,-1-1-128 15,0-2-16-15,0 2-16 0,0-2-352 0,-1 2-64 0,2 1 0 0,-1-1-16 16,1-1-240-16,0 1-64 0,0 0 0 0,2 1 0 15,-1 0-256-15,0 0-128 16,0 1 128-16,1 0-128 0,0 1 0 0,-1 1 0 16,-4 2 0-16,5 0 0 0,-5 0 0 0,0 0 0 15,0 0 128-15,2 7-128 0,-2-1 160 0,-2 3 0 16,-2-2 0-16,-1 2 0 0,-3 1 272 0,-1-1219 48 0,-2 2437 16 0,0-1218 0 16,1-4-64-16,0 0-16 0,0-1 0 0,0-2 0 15,1 0-192-15,0-3-32 0,2 0-16 0,2-3 0 16,2-2-176-16,3-2 128 0,2-1-128 0,2-3 128 15,2 1-128-15,2-1 0 0,1 0 0 0,2 1 0 16,0 0 0-16,0 3 0 0,-2 0 0 0,2 2 0 16,-2 1 0-16,-1 1 0 0,-1 1 0 0,0 1 0 15,-1 1 0-15,-1 0 0 0,-5 0 0 0,5 5 0 16,-5-5 0-16,3 5 0 0,-3-5 0 0,0 6 128 16,-2 1-128-16,-1-1 128 0,-1 0-128 0,-2 0 128 0,0-1-128 0,-1 0 0 15,-2 0 0-15,0-1-176 0,1-2 176 16,1-2 0-16,2 0 128 0,0-2-32 0,0-3-96 0,1-1 0 15,0-1 0-15,1-1 0 0,0 1 0 0,-1-1 0 16,2-1 0-16,0 2 0 0,0 0 0 0,1 1 0 16,1 0 0-16,1 2 0 0,-1 4 0 0,2-4 0 15,-2 4 0-15,5-2 0 0,0 1 0 0,2 1 0 16,-1 0 0-16,1 0 0 0,-1 2 0 0,1 1 0 16,-1 0 0-16,0 0 0 0,-2 1 0 0,-4-4 0 15,3 5 0-15,-1 2 0 0,-4-2 0 0,-2 1 0 16,-4 1 0-16,-3 0 0 0,-2 0 0 0,-4-1 0 0,-2-1 0 0,-3-1 0 15,2-2 0-15,1-2 0 16,3-2 0-16,5-2 0 0,2-2 0 0,4-4 0 0,5 0 0 0,5-2 0 31,5-1-1792-31,3 3-368 0,2 1-64 0</inkml:trace>
  <inkml:trace contextRef="#ctx0" brushRef="#br0" timeOffset="81289.824">15364 12799 23951 0,'0'0'2128'0,"0"0"-1696"0,0 0-432 0,0 0 0 0,-1-6 2928 0,-1 0 496 16,1-1 96-16,0-2 32 0,1-2-1536 0,0-3-304 15,1-2-64-15,2-2-16 0,0-9-688 0,0-1-144 16,3-1-32-16,0-1 0 0,-1 1-384 0,2-2-64 15,1-3-32-15,0-1 0 0,1-4-160 0,0-1-128 16,-1 0 144-16,0-2-144 0,1 1 128 0,-2 10-128 16,0 1 0-16,0 0 144 0,-1-2 96 0,0-1 16 15,-1-4 0-15,-1 0 0 0,-3-2 48 0,1 2 16 16,1 3 0-16,-2-5 0 0,-2 7-96 0,-1 11-16 16,1 1 0-16,0 0 0 0,0 4-208 0,0 0 144 15,0 2-144-15,0 1 128 0,1-1-128 0,0-2 0 16,-1 0 0-16,2 0 0 0,0 4 0 0,0-2 0 15,0 2 0-15,-1 1 0 0,0 3 0 0,-1-2-256 16,0 2 64-16,-1 2 16 16,-1 2-1856-16,-1 2-368 0,0 4-80 0</inkml:trace>
  <inkml:trace contextRef="#ctx0" brushRef="#br0" timeOffset="81604.279">15367 11773 15663 0,'0'0'688'0,"-3"-2"144"0,-2-1-656 0,1-1-176 0,0 0 0 0,0-1 0 16,0 1 4368-16,2-2 848 0,1 0 160 0,0-2 48 0,1-1-3776 0,1-1-752 15,0 2-160-15,3-2-32 16,1-2-512-16,1 1-192 0,1-2 0 0,2-1 144 15,1 0-144-15,0 1 0 0,4-1 0 0,0 1 0 0,-2 2 0 0,1 2 0 16,-1 3 0-16,0 4 0 0,-2 3 256 0,1 3-16 16,-2 4-16-16,0 1 0 0,0 4 576 0,-5-1 112 15,0 0 32-15,0 3 0 0,-1 0 16 0,0 0 16 16,0 0 0-16,-1 0 0 0,0-2-464 0,2 0-112 16,0 1-16-16,2 0 0 0,-1-1-384 0,2-3 0 15,0 0 0-15,1-1 0 16,0-2-2352-16,2 0-496 0</inkml:trace>
  <inkml:trace contextRef="#ctx0" brushRef="#br0" timeOffset="82804.94">14598 12945 20271 0,'0'0'1792'0,"2"-5"-1424"0,1-2-368 0,0-1 0 16,0-1 2432-16,0 0 400 0,-1 1 96 0,-1-1 16 16,-1 1-1200-16,-2 3-224 0,-2-2-48 0,0 4-16 0,-1 0-560 0,-2 3-128 15,-1 3 0-15,-2 4-16 0,1 3-112 0,-3 2-32 16,0 5 0-16,0 4 0 0,-2 2 16 0,1 6 0 15,2 4 0-15,1-1 0 0,3 1 80 0,1 0 32 16,2 0 0-16,4-4 0 0,0-4-288 16,4-1-48-16,3-3-16 0,2-2 0 0,3-2-384 0,1-6 0 15,4-1 128-15,1-2-128 0,2-4 0 0,2-3 0 16,2-3 0-16,2-3 0 0,1-3 0 0,-1-1 0 16,0-1 0-16,-1-3 0 0,-1-2 0 0,-4 0 0 15,-3-2 128-15,-3-3-128 0,-1 1 0 0,-4-2 0 16,-3-4 0-16,-3-1 0 0,-2-3 0 0,-5 1 0 15,-3-1 0-15,-4 2 0 0,-3 2 256 0,-4 1-48 16,-3 4 0-16,-1 0 0 0,-3 4 0 0,2 2 0 16,0 2 0-16,0 3 0 0,3 2-208 0,1 4 128 0,3 2-128 0,3 1 0 31,1 0-1296-31,3 2-368 0,3 2-64 0,2 2-18384 0</inkml:trace>
  <inkml:trace contextRef="#ctx0" brushRef="#br0" timeOffset="83251.43">14963 12899 20271 0,'0'0'1792'15,"-2"-3"-1424"-15,0-1-368 0,2 4 0 0,0 0 3584 0,0 0 640 16,0 0 128-16,0 0 16 0,0 0-2608 0,-5 5-528 15,0 4-96-15,1 4-32 0,1 3-640 0,-2 2-128 16,0 4-16-16,0 2-16 0,0 3 16 0,0 0 0 16,1 1 0-16,2-1 0 0,-2-2 112 0,1-1 16 15,1-4 16-15,1-1 0 0,1-4-80 0,0-1 0 16,0-2-16-16,0-3 0 0,0-3-112 0,1-1-32 16,-1-5 0-16,0 0 0 0,0 0-64 0,0 0-16 15,5 0 0-15,2-2 0 0,0-1-144 0,1-4 192 16,0-2-192-16,0-2 192 0,2-1-192 0,2 0 0 15,2-2 0-15,0 2 0 0,3 0 0 0,-1 2 0 16,-1 0 0-16,0 1 0 0,0 1 0 0,-3 2 0 16,-1 2 0-16,-1 2 0 0,-2 1 128 0,-2 2-128 15,-6-1 0-15,1 5 128 0,-1 1 208 0,-1 2 48 16,-4 2 0-16,-2 2 0 0,-1-1-112 0,-2 3-16 16,-1 1 0-16,0-2 0 0,-2 1-256 0,1-1 0 0,2 0 128 15,1-3-128-15,1 0 0 0,2-2 0 0,2-1-208 0,3-2 80 31,1-5-1536-31,0 0-288 0,6 2-64 0,4-4-11344 0,3-1-2256 16</inkml:trace>
  <inkml:trace contextRef="#ctx0" brushRef="#br0" timeOffset="83988.598">15371 13103 23951 0,'-12'10'1056'0,"5"-5"224"0,-2 2-1024 0,1 1-256 0,-2 0 0 0,0 2 0 15,0-1 3968-15,0 2 752 0,0 0 144 0,0 1 16 0,2-1-3360 0,0 2-688 16,2-1-128-16,1-1-16 0,2-2-512 0,2 0-176 16,3-2 0-16,1-1 144 0,1-1-144 0,2-2 0 15,2-5 0-15,2-1 0 0,0-2-144 0,0-2 144 16,0-2 0-16,1-2 0 0,-1-2-144 0,0-3 144 16,-3 3 0-16,0-2-144 0,-1-1 144 0,-2 2 0 15,0 1 0-15,-1 0-128 0,-1 4 128 0,-1 4 0 16,-1 5 0-16,0 0 0 0,0 0 0 0,0 0 0 15,-4 4 0-15,1 5 128 0,0 3-128 0,2 2 0 16,0 1 0-16,1 0 128 0,1 1-128 0,2-1 0 16,1-1 0-16,0-1-128 15,3-3-304-15,1-1-48 0,2-1-16 0,1-2 0 16,2-2-16-16,-2-1-16 0,1-1 0 0,0-4 0 0,0 0 320 0,-1-1 64 16,-1-1 16-16,0-1 0 0,-2-2 128 0,0 0 0 15,-2 0 0-15,0-1 128 0,-2-2 240 0,-1 1 48 16,0 0 16-16,-1 1 0 0,-1-1 16 0,-1 0 0 15,0 0 0-15,1 0 0 0,0 1-192 0,1 0-16 16,0 0-16-16,1 0 0 0,0 1-224 0,0 2 0 0,-3 5 0 0,5-2 0 16,0 2 0-16,1 1 0 15,1 1 0-15,-1 2 0 0,0 1 128 0,0 1-128 0,1 1 0 16,-3 1 0-16,1-1 128 0,0 1-128 0,0 0 0 16,1 1 144-16,-2 0-16 0,0-1 0 0,0 1 0 15,1 0 0-15,-2-1 0 0,-1-1-128 0,1 0 192 0,1-2-64 0,-1-1-128 0,-3-4 0 16,5 4 0-16,0-3 0 0,1-1 0 0,0-1 0 15,1-2-192-15,-2-1 192 16,1-1-560-16,0-1 16 0,0-1 0 0,0 1 0 16,0 0-80-16,-1 0-16 0,0 0 0 0,-2 1 0 0,1 0 352 0,0 1 64 15,-4 4 16-15,0 0 0 0,0 0 208 0,2-5 0 16,-2 5 0-16,0 0 0 0,0 0 0 0,0 0 240 16,1-5-48-16,-1 5-16 0,0-6 16 0,2 1 0 15,1 0 0-15,0 2 0 0,0-2-192 0,0 0 0 16,-3 5 0-16,4-4 0 0,-4 4 0 0,0 0 0 15,0 0 0-15,0 0 0 0,0 0 128 0,6 3-128 16,-1 2 192-16,-1 1-64 0,-2 2 256 0,1 1 32 16,0 2 16-16,0-1 0 0,-2-1 80 0,2 2 0 15,0-1 16-15,1-1 0 0,0-1-272 0,0-1-48 16,1-1-16-16,1-1 0 0,-1 0-192 0,2-1 0 16,0-1 0-16,0-1 0 0,-1-1 0 0,0-2 0 15,-6 1 0-15,8-2 0 16,-1-4-560-16,0 1-96 0,0-1-32 0,0 0 0 15,0-3-2640-15,0 2-512 0</inkml:trace>
  <inkml:trace contextRef="#ctx0" brushRef="#br0" timeOffset="84325.188">16091 13069 33231 0,'0'0'1472'0,"0"0"304"0,0 0-1424 0,-4 2-352 0,-4 1 0 0,1 2 0 16,-1 0 1472-16,0 2 208 0,-1 2 48 0,1 2 16 15,-2 0-992-15,-1 3-208 0,1 2-32 0,2-1-16 0,0 1-272 0,0 0-48 16,2-2-16-16,2 0 0 0,2-1-160 0,1-3 0 16,3-1 144-16,3-2-144 0,2-2 0 0,1-3 0 15,1-2 0-15,1-2-192 0,2-3 192 0,0-3 0 16,-2-2-144-16,2-3 144 0,0-1-304 0,-1-1 16 16,-2-1 0-16,-1-2 0 31,-1 1-128-31,-2 1-32 0,0 2 0 0,-2 2 0 0,-1 1 448 0,-1 2 0 0,-2 1 0 0,0 2-128 0,0 1 656 0,1 5 144 15,0 0 32-15,-6 4 0 0,1-1 224 0,1 6 48 16,1 4 16-16,1 1 0 0,0 2-576 0,2 1-112 16,2-1-32-16,2 1 0 0,0-1-272 0,2-1 0 15,1 1 0-15,1-2 0 16,0-1-688-16,2-3-80 0,1 0-32 0,0-1 0 16,0-3-656-16,2-4-128 0,0-2-16 0,1-3-16 15,-1-2 592-15,1-4 128 0,-1-4 32 0</inkml:trace>
  <inkml:trace contextRef="#ctx0" brushRef="#br1" timeOffset="87008.226">16796 11341 4607 0,'0'0'400'0,"-3"-2"-400"16,3 2 0-16,0 0 0 0,0 0 1792 0,-5-1 256 16,0 1 64-16,5 0 16 0,0 0-1360 0,0 0-288 15,0 0-48-15,0 0-16 0,0 0 1632 0,0 0 320 16,0 0 64-16,0 0 0 0,0 0-240 0,0 0-48 15,0 0-16-15,0 0 0 0,0 0-384 0,5 1-80 16,1-2 0-16,-1 0-16 0,0-1-272 0,0 0-48 16,1 0-16-16,-1 0 0 0,0 0-624 0,1 0-128 15,-1 0-32-15,-1 2 0 0,-4 0-336 0,6-2-64 16,0 2 0-16,1 2-128 0,-1-2 0 0,1 1 0 16,0 1 0-16,-1 0 0 0,1 0 0 0,0 0 0 15,1 0 0-15,0 0 0 0,0-1-160 0,0 0 160 16,1-1-160-16,0 0 160 0,-1 0-144 0,0-1 144 15,-2-1-128-15,1 0 128 16,-1-1-1744-16,-6 3-272 0</inkml:trace>
  <inkml:trace contextRef="#ctx0" brushRef="#br1" timeOffset="87474.755">16878 11397 15663 0,'0'0'688'0,"0"0"144"16,-2-6-656-16,1 0-176 0,-1-1 0 0,2 0 0 0,-1 2 3936 0,1 5 752 16,-1-5 160-16,1 5 16 0,-1-5-2688 0,1 5-560 15,0 0-96-15,0 0-32 0,0 0-320 0,0 0-64 16,-1 7-16-16,1 3 0 0,1 4-304 0,1 2-64 16,0 6-16-16,0 3 0 0,0 4-384 0,0 2-64 15,0 2-32-15,1-1 0 0,0-2-48 0,0-1-16 16,0 0 0-16,0-2 0 0,0 0 288 0,0 1 48 15,0-1 16-15,0 1 0 0,0 0-176 0,0-1-16 16,-1 1-16-16,1-1 0 0,0 0-160 0,0-1-16 16,-2 0-128-16,1 0 192 0,-1-4-192 0,0 2 0 15,0 2 0-15,0 3 0 0,0 2 0 0,0 2 128 0,0 2-128 0,1 3 0 16,1-3 0-16,-1 0 0 0,1-4 0 0,0-3 0 31,1 0-448-31,0-6 0 0,-1-1 16 0,-1-2 0 16,0-1-720-16,0-2-160 0,0 0-32 0,-1-3 0 15,0-2-1152-15,-1-1-256 0</inkml:trace>
  <inkml:trace contextRef="#ctx0" brushRef="#br1" timeOffset="87892.447">16755 13006 23951 0,'0'0'2128'0,"0"0"-1696"0,0 0-432 0,0 0 0 16,0 0 2752-16,0 0 448 0,3 4 112 0,-1 5 16 16,1 0-1776-16,1 3-336 0,1 4-80 0,0 0-16 15,0 0-688-15,0 3-144 0,1 0-32 0,-2 1 0 16,0-1-256-16,0-1 128 0,-1 2-128 0,1-5 0 15,-1 0 128-15,0-1-128 0,-1-2 0 0,0-1 0 32,0-1-784-32,0-4-224 0,1-1-32 0,-3-5-16176 0</inkml:trace>
  <inkml:trace contextRef="#ctx0" brushRef="#br1" timeOffset="88295.786">16803 12896 19343 0,'0'0'848'0,"0"0"192"0,-5 3-832 0,1-2-208 0,4-1 0 0,0 0 0 0,0 0 5072 0,0 0 976 16,0 0 192-16,0 0 32 0,7-3-4656 0,2 2-928 15,3 0-192-15,0 0-48 0,0 0-448 0,1 0 0 16,1 0 0-16,-2 2 0 0,0 1 0 0,-1 0 0 16,-1 2 0-16,-1 1 0 0,-2 2 0 0,-2 1 0 15,-2-1 0-15,-2 3 0 0,-1-1 0 0,-2 4 0 0,-1-2 128 0,-1 1-128 16,-2 2 544-16,1-1 64 15,-2 0 16-15,0 1 0 0,0-1 272 0,1-4 48 16,1-2 16-16,5-7 0 0,0 0-560 0,0 0-96 16,0 0-32-16,6-3 0 0,3-2-272 0,0 0 0 15,1-1 0-15,1 1 0 0,2 0 0 0,1 1 0 16,0 1 0-16,0 3 0 0,0 2 0 0,-2 3 0 0,0 2 0 0,-3 2 0 16,-2 1 0-16,-3 1 0 0,-5 4 0 0,-1 0-144 15,-2 0 144-15,-3 2 0 16,-4 0 160-16,-1-1-160 0,-2 0 336 0,0 0-16 0,-1-1-16 0,-1 0 0 15,1-5-128-15,3-2-32 0,-1 1 0 0,2-4 0 16,1-1-144-16,4-2 0 0,6-2 0 0,0 0 0 16,0 0-2032-16,3-5-272 15,2-1-64-15,3-3-18304 0</inkml:trace>
  <inkml:trace contextRef="#ctx0" brushRef="#br1" timeOffset="88416.775">17145 13175 25791 0,'1'13'1152'0,"-2"-6"224"0,-1 1-1104 0,0 1-272 15,0 4 0-15,1-3 0 0,0-2 3520 0,0-1 656 16,1 1 128-16,0-2 32 0,0-6-3328 0,0 0-672 16,0 0-128-16,0 0-16 15,0 0-1536-15,3-7-288 0,0-4-64 0,0-2-15280 16</inkml:trace>
  <inkml:trace contextRef="#ctx0" brushRef="#br1" timeOffset="88528.217">17191 12896 19343 0,'-8'-2'848'0,"3"3"192"0,-3 1-832 0,-1 1-208 15,-1 1 0-15,1 1 0 0,-1-2 4752 0,0 2 912 0,1 0 176 0,2 0 48 16,3 0-4240-16,0-2-848 16,1 0-160-16,3-3-48 0,0 0-592 0,0 0-160 15,0 0-16-15</inkml:trace>
  <inkml:trace contextRef="#ctx0" brushRef="#br1" timeOffset="89210.557">17374 12700 23951 0,'0'0'2128'0,"0"0"-1696"0,-2 3-432 0,0 2 0 0,1 0 4224 0,2 2 768 0,0 0 160 0,2 3 32 0,0 2-3632 0,1 2-720 16,0-1-128-16,4 9-48 0,0-1-448 0,1 2-80 15,-2-2-128-15,0 2 176 0,1 0-176 16,1 0-192-16,0-2 32 0,-1 1 16 0,-1-1-144 0,1-3-32 15,0-4 0-15,-1 0 0 16,-1-3 112-16,-2-2 16 0,0-2 0 0,-1-3 0 0,-3-4 192 0,0 0 0 16,0 0 0-16,0 0 0 0,-5 1 224 0,-1-2-64 15,-4 0-16-15,-2-1 0 0,-1 0-144 0,0 0 128 16,-3 0-128-16,1 2 128 0,2 1-128 0,-2 1 0 16,0 2 0-16,4 1 0 0,-1 4 160 0,1 0-160 15,3 0 192-15,1 1-192 0,3 0 384 0,1 2-48 16,3 0 0-16,1 1 0 0,1 0-336 0,2 0 0 15,3-1 0-15,3-4 128 0,1 0-128 0,2-2-160 16,0-3 160-16,3-3-208 16,1-3-1392-16,-1-2-288 0,2-3-48 0,0-1-16 15,1-6-1136-15,-1 0-240 0,-1 1-32 0,0-2-16 16,-2 0 464-16,0 2 96 0,-2 1 0 0,-1 2 16 0,-2 3 2800 0,-2 4 320 16,-2 1 176-16,-1 3 32 0,-5 0 3232 0,2 4 640 15,0 2 128-15,-2 1 16 0,0-1-1616 0,0 1-336 16,0 0-64-16,0-2-16 0,0-5-1568 0,3 5-320 0,-3-5-64 0,0 0-16 15,6 0-544-15,0 0 0 0,0 0 0 0,0-3 0 16,2-2-128-16,-2 0-48 0,-1-1 0 0,0 1 0 16,-2 1-144-16,-3 4-48 15,0 0 0-15,0 0 0 0,0 0 176 0,0 0 16 0,2 4 16 0,-2 3 0 16,-1 1 160-16,1 1 0 0,-1-3 0 0,1 0 0 16,0-6 128-16,0 0 0 0,0 0 0 0,0 0 0 15,6-1 16-15,0-2 16 0,-1-2 0 0,1-2 0 0,1-4 224 16,2-1 64-16,-1 1 0 0,2-1 0 0,0 2-128 15,2 0-32-15,-2 2 0 0,2 2 0 0,-1 2-16 0,0 2 0 16,0 2 0-16,2 3 0 0,1 4 144 0,0 3 32 16,-3 5 0-16,1 0 0 0,-1 3 128 0,-2 2 48 15,-1 0 0-15,0 0 0 0,-1-1-368 0,-1 1-64 16,-1-2 0-16,-1 1-16 0,-1-5-176 0,0-1 0 16,-2-2 0-16,1-1 0 15,0-3-1648-15,-1-1-304 0,-1-6-64 0,0 0-18976 16</inkml:trace>
</inkml:ink>
</file>

<file path=ppt/ink/ink1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23:05.620"/>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14237 837 29599 0,'0'0'640'0,"0"0"144"0,6 2 32 0,3-2 16 0,1 0-656 0,2 0-176 0,1-1 0 0,2 0 0 16,0 0 512-16,0-1 64 0,2 0 0 0,-1-2 16 16,-2 0-384-16,1 1-80 0,-2-2 0 0,-2 1-128 15,1 1 128-15,-3-1-128 0,0-1 0 0,-3-1 0 16,-2 2 464-16,-1 1 48 0,-3-3 0 0,0 1 0 16,-4 0 864-16,-2 1 176 0,-2 0 48 0,-3 2 0 0,-2-1-64 0,-3 3 0 15,-5 1 0-15,-1 2 0 16,-4 1-320-16,0 2-64 0,-3 2 0 0,-1 1-16 15,2 0-304-15,1 2-64 0,1 1-16 0,4 0 0 16,1-1-224-16,4 3-32 0,2-2-16 0,5 0 0 16,1 1-112-16,4 1-32 0,3-1 0 0,4 0 0 0,4-3-336 0,3 1 0 15,4-1 0-15,2 0 128 0,5 0-128 0,1 2 0 16,3-1 128-16,-1 2-128 0,0 0 0 0,-3 3 0 16,0 0 0-16,-3 4-128 0,-4-2 128 0,-3 4 0 15,-3 0 0-15,-4 3 0 0,-3-2 128 0,-4 1-128 16,-3-2 160-16,-2 1-160 0,-1-1 464 0,-4-1 0 15,-3-4 0-15,0 0 0 0,-2-5-112 0,0 0-32 16,-2 1 0-16,1-4 0 0,0 0-128 0,0-2-16 16,-1-2-16-16,-2 0 0 0,0 0-160 0,1-1 0 15,-1-2 0-15,0-2 128 0,4-2-80 0,3-1-48 16,4-1 0-16,4-4 0 16,3 2-784-16,4-4-160 0,3 0-16 0,3 0-16 15,2 2-1440-15,4 1-272 0,1-3-64 0</inkml:trace>
  <inkml:trace contextRef="#ctx0" brushRef="#br1" timeOffset="27699.895">12651 10846 20271 0,'0'0'1792'0,"0"0"-1424"0,-5-2-368 0,0 0 0 15,0 1 2048-15,1-2 320 16,0 0 80-16,4 3 16 0,-4-5-1120 0,2 1-208 0,1-2-48 0,0 0-16 15,0 1-352-15,1-2-64 0,1 1-16 0,0 1 0 16,-1 0 128-16,0 1 32 0,0-1 0 0,0 0 0 16,0 5-128-16,0-5-32 0,0 0 0 0,0 0 0 15,0 0-128-15,0 5-16 0,-1-5-16 0,1 5 0 16,0-5-240-16,0 1-48 0,0-1-16 0,2 0 0 16,0 0-176-16,1-1 0 0,-1 0 0 0,1 0 0 0,0 0 0 0,1 2 0 15,0-5 0-15,0 2 0 0,0 0 0 0,0 0 128 16,-2 0-128-16,1 1 0 15,0 1 192-15,0-1-32 0,-1 0-16 0,0 0 0 0,0-1 64 0,0 2 16 16,0-2 0-16,1 2 0 0,-1-1-224 0,1 0 176 16,-1 0-176-16,1 0 160 0,1 0-160 0,0 0 0 15,1 0 144-15,-1-1-144 0,2 0 0 0,0 1 0 16,0-1 0-16,1 1 128 0,1 1-128 0,-1-1 0 16,1 1 0-16,0 0 0 0,0-1 0 0,0 1 0 15,1-2 0-15,-3 2 0 0,1 0 0 0,-1 0 0 16,1 1 128-16,-1-1-128 0,0 0 0 0,0 0 0 15,-1 0 0-15,2 0 128 0,-1 0-128 0,1-1 0 16,0 1 0-16,0-1 0 0,0-1 0 0,2 0 0 0,0 0 0 0,0 0 0 16,0 0 0-16,-1 2 0 15,1-1 0-15,0 1 0 0,-1-2 0 0,1 1 0 16,-1 0 0-16,1 0 0 0,-1 3 0 0,1-1 0 0,0 1 0 0,0 1 0 16,1 0 0-16,0 0 0 15,0 0 0-15,0 0 0 0,0-1 0 0,1 1 0 0,1-1 0 0,0 1 0 16,-1-1 0-16,1 1 128 0,0-2-128 0,0 1 0 15,0 0 0-15,0 1 0 0,0 1 0 0,-1 0 128 16,1 0-128-16,-1 1 0 0,0-1 0 0,-1 0 128 16,1 0-128-16,-1 0 0 0,-1 0 0 0,0 0 128 15,-1 0 16-15,2 1 16 0,0-2 0 0,0 1 0 16,-1-1-160-16,1 0 192 0,0 0-192 0,1 1 192 0,0-3-192 16,-1 2 128-16,0 0-128 0,0 0 128 0,2 0-128 0,-1 0 0 15,0 0 0-15,0 0 128 0,0 0-128 0,-1 0 0 16,1 1 0-16,1-2 0 0,0 2 0 0,-1 1 0 15,1-3 128-15,0 2-128 0,0-1 0 0,0 0 0 16,0 0 0-16,1 0 0 0,-2 0 0 0,1 1 0 16,-1-1 0-16,0 1 0 0,-2-2 0 0,0 1 0 15,0 0 128-15,-1 1-128 0,-1 0 192 0,0 0 16 16,-1 1 0-16,0 0 0 0,0 0-64 0,0 1-16 16,1 0 0-16,-1 2 0 0,1-3 0 0,-1 2-128 15,2-1 192-15,1 1-64 0,-1-2 0 0,2 1-128 16,-1-2 192-16,8 1-64 0,1-2-128 0,-2 1 0 15,-1-1 0-15,2 0 0 0,-2 0 0 0,1 1 128 0,-3-1-128 16,1 1 0-16,-1 0 0 0,0 0 0 16,-1 1 128-16,0 0-128 0,-2 0 0 0,-1 1 128 15,-2 1-128-15,1 0 128 0,0-2-128 0,0 1 192 16,0 1-192-16,0 0 192 0,-1-4-192 0,1 2 0 0,0 2 0 0,-1-1 128 16,-7-1-128-16,10 0 0 0,-2 0 0 0,1 0 128 15,-1 1-128-15,1-1 0 0,-1 0 0 16,0 0 0-16,2 1 0 0,0-1 0 0,-1 0 0 0,1 2 0 15,0 0 0-15,0-1 0 0,1-1 0 0,0 0 0 16,-1 0 0-16,1 0 0 0,0-1 128 0,0 1-128 16,-1 0 0-16,1 0 0 0,0 0 0 0,0 1 0 15,-1 0 0-15,1 0 0 0,-1 0 0 16,0 0 0-16,0 0 0 0,-1 1 0 0,1-1 128 16,0 0-128-16,-1 1 0 0,-1 0 0 0,0 0 144 0,0-2-144 0,1 0 0 0,-1 1 0 15,0 2 0-15,0-2 128 0,-1 1-128 0,0 0 0 16,-7-2 0-16,9 3 0 0,0-1 0 0,-2 1 128 15,-1 0-128-15,2 0 0 0,1 1 0 0,-2-1 0 16,-7-3 0-16,10 2 0 0,-1 1 0 0,-1-1 0 16,0-1 0-16,1 0 0 0,-1 1 0 0,-1 0 0 15,3-1 0-15,0 2 128 0,-1-1-128 0,0 0 0 16,-1 1 0-16,0 2 0 0,-2-3 0 0,1 2 0 16,-1 0 0-16,0-1 0 0,0 1 0 0,-1-1 0 15,0 1 0-15,0 0 128 0,0 0-128 0,0 1 0 0,2 0 0 16,0 0 0-16,0-1 0 0,-1 0 0 15,2 1 0-15,0-2 0 0,-1 0 0 0,0 1 0 16,0-1 0-16,0 2 0 0,-1 0 0 0,0 0 0 16,-1 0 0-16,0 1 0 0,1 0 0 0,-2 0 0 15,-1 0 0-15,0-1 0 0,-1 1 0 0,2-1 0 16,-1 0 0-16,0 0 128 0,0 0-128 0,1 0 0 16,2 0 0-16,-1-2 0 0,1 1 0 0,0 0 0 0,-1 1 0 0,2-3 0 15,-1 1 0-15,0 0 0 16,-1 1 0-16,0 1 0 0,-1-1 0 0,-4-4 0 15,3 7 0-15,0-3 0 0,-1 2 0 0,-1 0 0 0,-1-6 0 0,1 7 0 16,-1 0 0-16,0 0 0 0,1-2 0 0,-1 0 0 16,1 0 0-16,0 2 0 0,0-2 0 0,0 0 0 15,0 1 0-15,0 0 0 0,1 0 0 16,-1-1 0-16,0 1 0 0,0 1 0 16,0 0 0-16,-1 0 0 0,-1 1 0 0,0 0 0 0,-1-1 0 0,1 2 0 15,-2 1 0-15,-1-1 0 0,1 1 0 0,-2 1 0 0,-1 0 0 0,-1 0 0 16,1-1 0-16,0 1 128 0,0 0-128 0,-1-1 0 15,4-1 0-15,-2-2 0 0,0 1 0 0,-1 0 0 16,1-2 0-16,-1 1 0 0,0-1 0 0,0-1 0 16,1 0 0-16,-2 1 0 0,0-1 0 0,-2 1 0 15,-3-1 0-15,2 1 0 0,-2 0 0 0,-1-1 0 16,-2 2 0-16,2-2 128 0,-3-1-128 0,0 2 0 16,1 0 0-16,-2 1 0 0,1-2 0 0,0-1 0 15,0 2 0-15,2-1 0 0,-2-1 0 0,-1 0 0 16,3 0 0-16,-2-1 0 0,-1 0 0 0,1 0 0 15,-1 0 0-15,0 0 0 0,-2 0 0 0,-1 1 0 16,-1-1 0-16,-1 2 0 0,1 0 0 0,-2 0 0 0,-1-1 0 0,2 0 0 16,0 0 0-16,1 0 0 15,1 0 0-15,0 0 0 0,1-1 0 0,0 0 0 16,2-1 0-16,-2 0 0 0,0-1 0 0,0-1 0 16,-3 0 0-16,1-1 0 0,-2 0 0 0,0 1 0 0,0 0 0 0,1 1 128 15,-1 0-128-15,-1 1 0 16,2 0 0-16,0 1 0 0,2-2 0 0,-1 3 0 15,1-2 0-15,2 1 0 0,0 0 0 0,2-1 176 16,1 0-176-16,0 0 192 0,0-1-192 0,-1-1 192 16,0-1-192-16,0-1 192 0,-2 0-192 0,0-1 0 0,-2-1 144 0,0 1-144 15,0-2 0-15,-4 0 0 0,1-1 0 0,-1 0 128 16,-2 1-128-16,1-2 0 0,-2 4 0 0,2-1 0 16,0 2 128-16,0 2-128 0,-2 0 128 0,-2 1-128 15,0 1 288-15,-1 1-16 0,0 0 0 0,1-1 0 16,2-1-272-16,1-1 160 0,3 0-160 0,0-1 128 15,4 1-128-15,1-2 0 0,2 0 0 0,3-1 128 16,1 0-128-16,3-2 0 0,2-1-192 0,4-1 192 16,3-1-2304-16,5-1-352 0,3-1-64 0</inkml:trace>
  <inkml:trace contextRef="#ctx0" brushRef="#br1" timeOffset="29313.171">14839 10923 20271 0,'0'0'1792'0,"-6"-1"-1424"16,-1-1-368-16,1 0 0 0,-1-1 2544 0,1 1 432 15,-1 0 96-15,0-2 0 0,1 1-1568 0,0 0-320 0,1-2-64 0,0 1-16 16,1-1-208-16,0-1-64 0,-1 1 0 0,2 0 0 16,0 1-96-16,1-1-32 0,0 0 0 0,0-1 0 15,0-2-128-15,0-1-16 16,1 0-16-16,0-1 0 0,2-2-160 0,0 0-48 16,1-2 0-16,1 1 0 0,0-1-80 0,1 2 0 0,0-1-16 0,1 0 0 15,0 0 32-15,0 0 16 0,0 1 0 0,0 0 0 16,0 1 16-16,-1 1 0 0,0-1 0 0,1 1 0 15,-1 2-80-15,0 0-16 0,-1 0 0 0,-1 2 0 16,1-3-48-16,1 3-16 0,0-2 0 0,1 2 0 16,1-1-144-16,0 1 0 0,1-2 0 0,0 1 0 15,-1 0 0-15,2 1 0 0,0 2 0 0,0-2 0 16,-1 0 0-16,0 1 0 0,-2 0 0 0,2 0 128 16,0 1-128-16,-1 0 160 0,0 0-160 0,0 1 160 15,0 0-32-15,-1-2 0 0,1 2 0 0,0 1 0 0,0-3-128 16,1 2 192-16,0-1-192 0,1 0 192 0,0 0-192 15,2 1 0-15,-1-2 0 0,1 2 128 0,-1-1-128 0,2 0 0 16,0 0 0-16,0-1 0 0,0 1 0 0,1 1 0 16,0-1 0-16,1 1 0 0,-1 1 0 0,1 0 0 15,0-1 0-15,0 1 0 0,-1 0 0 16,0 0 0-16,0 0 0 0,-1-1 0 0,1 1 0 16,-1-2 0-16,-1 1 0 0,0 0 0 0,1-1 0 0,0 0 0 15,1 0 128-15,-1 0-128 0,1-1 0 0,1 0 0 16,0 0 0-16,0 1 0 0,1 0 0 0,0 1 0 15,-1 0 0-15,0 0 0 0,0 1 0 0,-2-1 0 16,1 2 0-16,-1 0 0 0,-1 1 144 0,0 0-144 16,-2 1 160-16,3 0-160 0,1-1 192 0,1 0-64 15,-1 0-128-15,3 0 192 0,-2 0-192 0,0 0 0 16,0 0 128-16,1-1-128 0,-1 0 0 0,0 1 0 16,-1-2 0-16,-1 1 0 0,-1 0 0 0,0 0 0 15,-1 1 0-15,0-2 0 0,0 1 0 0,-2 0 128 16,0 0-128-16,1 0 0 0,0 0 0 0,1 1 144 0,-2 0-144 0,1 0 128 15,0 0-128-15,0 0 0 0,0 0 144 0,0 1-144 16,-1-2 0-16,2 2 0 0,0-1 0 0,0 0 128 16,0 0-128-16,-1 0 0 0,0 0 0 0,1 0 0 15,0-1 0-15,0 1 0 0,-1 0 0 16,1 0 128-16,0 0-128 0,0 0 0 0,1 0 0 0,-1 0 0 16,0 0 0-16,0 1 0 0,-1-1 0 0,0 1 0 15,-1 0 0-15,1 0 0 0,-1 0 0 0,0 1 0 16,0 0 0-16,0 1 0 0,-1-2 0 0,2 1 128 15,1 0-128-15,-1 1 0 0,-1-1 0 0,1 0 128 16,0-1-128-16,-1 0 0 0,-1 0 0 0,0 0 128 0,0 1-128 0,1 0 0 16,-2-1 0-16,-1 1 0 0,-4-2 0 0,6 2 0 15,1 1 0-15,-2-2 0 0,-5-1 0 0,5 3 0 16,-5-3 0-16,6 1 128 0,-1 1-128 0,1 0 0 16,-2 0 128-16,1 1-128 0,1-1 0 0,0 0 0 15,0-1 0-15,0 0 0 0,0 0 0 0,0-1 0 16,-1 0 0-16,1 0 128 0,-6 0-128 0,7 1 0 15,0-1 0-15,-1 1 0 0,0 0 0 0,-6-1 0 16,0 0 0-16,0 0 0 0,6 3 208 0,-6-3-16 16,5 0-16-16,-5 0 0 0,0 0-48 0,6 5 0 15,-1-3 0-15,0 2 0 0,-5-4-128 0,0 0 0 16,5 5 0-16,0-2 128 0,-5-3-128 0,6 5 0 16,-1-1 0-16,0 0 0 0,-1-1 0 0,-4-3 0 15,0 0 0-15,0 0 0 0,5 3 0 0,-5-3 0 16,0 0 0-16,5 4 0 0,-5-4 0 0,0 0 0 0,0 0 128 0,5 3-128 15,-5-3 0-15,5 4 0 0,-5-4 0 0,0 0 128 16,5 4-128-16,0 0 0 0,-5-4 0 0,5 4 0 16,-5-4 0-16,5 3 0 0,-5-3 0 0,6 2 0 15,-6-2 0-15,0 0 0 0,5 3 0 0,-5-3 0 16,0 0 0-16,5 2 0 0,-5-2 0 0,0 0 0 16,0 0 0-16,0 0 0 0,0 0 0 0,0 0 0 15,0 0 0-15,0 0 0 0,5 2 128 0,-5-2-128 16,0 0 0-16,0 0 0 0,5 3 0 0,-5-3 0 0,0 0 0 0,5 3 0 15,-5-3 0-15,5 2 0 0,0 0 0 0,-5-2 0 16,0 0 0-16,4 1 0 0,-4-1 0 0,5 1 0 16,-5-1 0-16,0 0 0 0,0 0 0 0,0 0 0 15,6 2 0-15,-6-2 0 0,0 0 0 0,0 0 0 16,0 0 0-16,0 0 0 0,0 0 0 0,0 0 0 16,0 0 0-16,5 2 0 0,-5-2 0 0,4 4 0 15,-4-4 0-15,0 0 0 0,0 0 0 0,0 0 0 16,0 0 0-16,0 0 0 0,0 0 0 0,0 0 0 15,0 0 0-15,0 0 0 16,0 0-400-16,0 0-176 0,0 0-16 0,2-5-14960 16,0-2-2976-16</inkml:trace>
  <inkml:trace contextRef="#ctx0" brushRef="#br1" timeOffset="29902.069">16258 10442 22799 0,'0'0'1008'0,"0"0"208"0,0 0-960 0,0 0-256 16,0 0 0-16,6 0 0 0,-1 0 2384 0,0 0 432 15,-5 0 96-15,6 0 16 0,1-1-864 0,0 1-160 16,1-1-48-16,1 1 0 0,0 0-464 0,1 0-112 16,-1 0 0-16,1 0-16 0,-1 0-432 0,2 0-96 15,-1-1-16-15,1 1 0 0,0-1-272 0,0 1-48 0,0-2-16 0,0 1 0 16,-3 1-128-16,1 0-16 0,1 0-16 0,-2 0 0 15,-1-1-64-15,0 1-16 0,-2-1 0 0,0 1 0 16,-5 0-144-16,4 0 192 16,-4 0-192-16,5 0 192 0,-5 0-192 0,0 0 192 0,0 0-192 0,0 0 192 15,0 0-192-15,0 0 128 0,0 0-128 0,0 0 128 16,0 0-128-16,0 0 0 0,0 0 0 0,0 0 0 16,0 0 0-16,0 0 0 0,0 0 0 0,0 0 0 15,0 0 0-15,0 0 0 0,0 0-144 0,0 0 144 31,0 0-1328-31,0 0-144 0,0 0-48 0,0 0-12528 0,-4-2-2512 0</inkml:trace>
  <inkml:trace contextRef="#ctx0" brushRef="#br1" timeOffset="30859.657">16471 10416 8287 0,'0'0'736'15,"0"0"-592"-15,0 0-144 0,0 0 0 0,0 0 4528 0,0 0 864 16,-3-3 176-16,3 3 48 0,0 0-3376 0,0 0-656 16,0 0-144-16,0 0-32 15,0 0-672-15,0 0-144 0,4-2-16 0,-4 2-16 0,0 0-80 0,5 0-16 16,-5 0 0-16,5 2 0 0,-5-2 48 16,4 4 0-16,-4-4 0 0,0 0 0 0,1 6 96 0,1 0 32 15,1-2 0-15,0 2 0 0,0 0-416 0,-1 0-80 16,1-1-16-16,0 1 0 15,-1 1 0-15,0-1 0 0,0 0 0 0,0 1 0 0,-2 0-128 0,0 1 0 16,0 0-160-16,-1 1 160 0,-1 1 176 0,-1-1 128 16,0 1 16-16,-1 1 16 0,-1-1 112 0,-1 2 0 15,-1 0 16-15,-1 1 0 0,0 1-160 0,-1 0-48 16,0 0 0-16,1-1 0 0,-1 2-128 0,0 0-128 16,-1-3 192-16,1 3-192 0,1 0 160 0,-1-1-160 15,0 2 128-15,-1-2-128 0,-2 0 144 0,2 0-144 16,-1-1 160-16,1-3-160 0,1 2 208 0,0-1-48 15,-2-1-16-15,0-1 0 0,0-1-144 0,1 1 192 16,-1 1-192-16,-1 0 192 0,0-1 32 0,1 2 16 0,0-1 0 0,1-2 0 16,-1 2 64-16,1-1 16 15,0-1 0-15,1 1 0 0,1 0-96 0,-1 0-16 0,2-2 0 0,-1 1 0 16,0-1-208-16,0 1 176 0,1-2-176 0,-2 0 160 16,0-1-32-16,-1 0 0 0,-1 0 0 0,-1-1 0 15,0-1 0-15,-2 0-128 0,-3-1 192 0,-1 0-64 16,-1 0-128-16,1 0 128 0,0 0-128 0,-1-1 128 15,1-1-128-15,0 0 128 0,0-1-128 16,0 0 128-16,0 0 0 0,0-1 0 0,0-1 0 0,1 1 0 16,-2-1-128-16,1 0 0 0,0-1 0 0,-3 0 128 15,0 0-128-15,-5 1 160 0,-1 0-160 0,-2 0 160 16,-3 1-32-16,1 0 0 0,-2 0 0 0,1 1 0 0,-1 0-128 16,2 0 0-16,1 1 0 0,-1-1 128 15,2 0-128-15,-1 1 0 0,0-2 0 0,-1 1 0 16,0 0 0-16,2 0 128 0,0 1-128 0,0-3 0 0,1 3 240 0,0-1-48 15,2 0 0-15,0-3 0 0,2-1 48 0,0 0 0 16,1 0 0-16,0-1 0 0,-2-1-112 0,1-2-128 16,-3 0 176-16,2-2-176 0,1-2 0 0,2 1 0 15,2 0 0-15,2 1 0 16,2-4-640-16,1 0-176 0,3 0-32 0,2 0-16 16,1-2-2144-16,4 4-448 0</inkml:trace>
  <inkml:trace contextRef="#ctx0" brushRef="#br1" timeOffset="55717.955">12634 11274 21183 0,'0'0'944'0,"3"-4"192"0,1 0-912 0,2-2-224 16,2 0 0-16,3-2 0 0,1 0 3040 0,3 1 560 0,1-1 112 15,4 1 32-15,2 2-912 0,2 2-176 16,1 2-32-16,4 2-16 0,0 1-624 0,6 2-128 0,7 0-32 0,8 1 0 16,6 0-688-16,3 3-144 0,1-3-32 0,5 1 0 15,5-1-576-15,4 2-128 0,2-1-32 0,2-1 0 16,1-1-96-16,3 0-128 0,3 0 176 0,-3 0-176 16,-2-3 0-16,-1 0 0 0,2-1 0 0,-2-1 0 0,-2 0-144 0,-7-1-48 15,-8 0 0-15,-2 1 0 0,-4-3 192 0,-5 1 176 16,-9 0-48-16,-6 0 0 15,-6 1-1168-15,-6 0-240 0,-8-3-64 0,-6 1 0 16,-7 0-2064-16,-7 0-432 0</inkml:trace>
  <inkml:trace contextRef="#ctx0" brushRef="#br1" timeOffset="56315.913">15092 11145 40655 0,'14'-1'1792'0,"-4"1"384"0,5 0-1728 0,5 0-448 15,4 0 0-15,5 0 0 0,-1 0 1936 0,6 0 304 16,4 0 64-16,8-3 16 0,9 1-880 0,5-2-176 16,1 2-48-16,5 0 0 0,0-3-656 0,5 0-144 0,4-1-32 0,-3 0 0 15,-6 2-384-15,-5-1 0 0,-2 1 0 0,-4 0 0 16,-2 2 0-16,-3-3 0 0,-4 1-144 0,-4 0 144 31,-5 0-1120-31,-5 1-112 0,-4 2-32 0,-3 0 0 16,-3 1-1520-16,-4 2-304 0,-4 1-64 0</inkml:trace>
  <inkml:trace contextRef="#ctx0" brushRef="#br1" timeOffset="71777.837">14145 6523 21135 0,'0'0'928'0,"0"0"208"0,0 0-912 0,0 0-224 0,0 0 0 0,0 0 0 16,0 0 1504-16,0 0 256 0,0 0 48 0,0 0 16 15,0 0-560-15,0 0-112 0,0 0-32 0,0 0 0 0,0 0-272 0,0 0-48 16,0 0-16-16,0 0 0 0,0 0 144 0,0 0 32 16,0 0 0-16,0 0 0 15,1 5-48-15,-1 1 0 0,1 1 0 0,-1-2 0 16,0-5-112-16,-1 6-32 0,-1-1 0 0,0 2 0 15,-1 2-128-15,0 1-16 0,0-2-16 0,0 2 0 16,0 0-96-16,0 2-32 0,-1 1 0 0,1 0 0 16,1 1-128-16,-1 0-32 0,0-1 0 0,0 1 0 0,0 0-128 0,2 0-16 15,-1-1-16-15,0 2 0 0,0-1-160 0,1-2 0 16,1 0 0-16,2 0 128 0,-1-1-128 0,1-3 0 16,-1 0 144-16,1 0-144 0,-1 1 0 0,1-2 144 15,-1 0-144-15,0 1 0 0,-1 0 320 0,0 0-32 16,-2 2-16-16,1-2 0 0,0 2 0 0,0 1 0 15,-1-3 0-15,0 2 0 0,0 0-112 0,1 1-32 16,0 0 0-16,0 1 0 0,0-1-128 0,1 3 0 16,-1-2 0-16,0 0 128 0,0 1-128 0,0 0 0 0,0 0 0 15,0 0 0-15,0 1 0 0,1 1 0 0,-2-1 0 0,0 3 0 16,0 1 0-16,1-1 0 16,-1 2 0-16,0-2 0 0,0 2 160 0,0-2-160 15,0-1 192-15,0 1-192 0,0-3 192 0,1 1-64 0,0 1 0 0,0-2-128 16,-1 2 144-16,1 1-144 0,0 0 0 0,1 2 144 15,0-1-144-15,0 1 160 0,0-1-160 0,0 0 160 16,0-2-32-16,0 0-128 0,1-2 192 0,0 1-64 16,0-2 0-16,-1 0 0 0,0-2 0 0,0 1 0 15,0-3-128-15,0 1 0 0,0-1 0 0,-1 0 0 16,0 0 0-16,0-2 0 0,0 1 0 0,0-2 0 16,1-6 0-16,0 5-320 0,0-5 48 15,0 0 16 1,0 0-448-16,0 0-96 0,0 0-16 0,0 0 0 15,0 0-1424-15,3-5-304 0,1-3-48 0,-1-4-17488 0</inkml:trace>
  <inkml:trace contextRef="#ctx0" brushRef="#br1" timeOffset="72662.288">15649 6568 9215 0,'0'0'400'0,"0"0"96"0,0 0-496 0,0 0 0 16,0 0 0-16,0 0 0 0,0 0 2944 0,0 0 512 16,0 0 80-16,0 0 32 0,0 0-1536 0,0 0-304 0,0 0-64 0,0 0-16 15,0 0-208-15,0 0-32 0,0 0-16 16,0 0 0-16,0 0-288 0,0 0-48 16,2-3-16-16,-2 3 0 0,0 0-192 0,0 0-32 15,0 0-16-15,0 0 0 0,0 0-224 0,5-4-64 16,-1 1 0-16,-4 3 0 0,0 0-128 0,4-2-48 15,0-3 0-15,-4 5 0 0,0 0-16 0,0 0-16 16,0 0 0-16,0 0 0 0,0 0 176 0,0 0 32 0,0 0 16 0,0 0 0 16,0 0-16-16,0 0-16 0,0 0 0 15,4 5 0-15,-2-1-96 0,0 1-16 16,-2-5 0-16,3 7 0 0,-1 1-128 0,-1 0-16 0,0-3-16 0,0 3 0 16,-1 1-32-16,0 1-16 0,0 1 0 0,1 1 0 0,-1-2 80 0,0 3 0 15,0 1 16-15,-1-2 0 16,0 4-16-16,1-1 0 0,1-1 0 0,-2 2 0 0,0 2-64 0,0 0-32 15,0-2 0-15,1 1 0 0,-1 2-160 0,0-1 192 16,0-1-192-16,0-1 192 0,0 1-192 0,1 0 0 16,-1 2 0-16,-1 1 128 0,0-1-128 0,0 1 192 15,-1 4-192-15,1-2 192 0,1 2 0 0,2-1 0 16,-1 0 0-16,2-1 0 0,1-2-192 0,1-2 128 16,0 1-128-16,1-3 128 0,1-2-128 0,0-2 0 15,-3-1 0-15,2-4 0 0,-1 0 0 0,0-3-224 16,-4-4 80-16,0 0 16 15,0 0-2048-15,0 0-416 0,0 0-80 0</inkml:trace>
  <inkml:trace contextRef="#ctx0" brushRef="#br1" timeOffset="73811.591">16640 6457 11967 0,'0'0'1072'0,"0"0"-864"15,3-7-208-15,-1 1 0 0,-2 6 1872 0,0 0 336 16,0 0 64-16,0-5 16 0,0 0-80 0,0 5-16 0,0 0 0 0,0 0 0 16,0-5-496-16,0 5-96 0,0 0-32 0,0 0 0 15,0 0-128-15,0 0-32 0,0 0 0 0,0 0 0 16,0 7-64-16,-1 4 0 0,0 4-16 0,-1 1 0 15,0 2-224-15,-1 2-32 0,0 3-16 0,-1 5 0 16,0 6-384-16,0 4-80 0,1 1-16 0,0 2 0 0,0 2-160 0,1-4-32 16,0-2-16-16,1-1 0 0,0-1-112 0,1 1-32 15,1-1 0-15,0 0 0 0,1-2-16 0,0 2 0 16,0-3 0-16,1 0 0 0,-1-5-80 0,1-1 0 16,0-4-128-16,0-2 192 0,-1-2-192 0,0-4 0 15,-1-3 128-15,0-2-128 0,0-3 0 0,-1-6 0 16,0 0 0-16,0 0 0 0,0 0-192 0,-3-4-48 15,0-3 0-15,0-2 0 16,-1-2-1312-16,1-1-272 16,1-5-48-16,0-1-12400 0,0 0-2464 0</inkml:trace>
  <inkml:trace contextRef="#ctx0" brushRef="#br1" timeOffset="74546.488">17699 6551 20271 0,'0'0'1792'0,"0"0"-1424"0,0 0-368 0,0 0 0 15,-1-4 2256-15,0-1 384 0,0 0 80 0,1 1 16 16,1-1-1392-16,-1 5-288 16,2-5-48-16,1-2-16 0,0 1-112 0,0-1-32 0,0 0 0 0,0 2 0 15,-3 5 96-15,0 0 16 16,0 0 0-16,4-4 0 0,-4 4 208 0,0 0 48 16,0 0 16-16,4 4 0 0,0 3-16 0,-1 1 0 15,-1 0 0-15,0 3 0 0,-1 1-128 0,-1 3-48 0,-1 2 0 0,0 4 0 16,0 4-272-16,0 3-48 0,-1 4-16 0,0 1 0 0,1 1-320 15,0 1-64-15,0 1 0 0,0-2-16 0,1-2-144 0,0 0-32 16,-1 1 0-16,-1-1 0 0,1 1-128 0,-1 0 128 16,-1 1-128-16,0-2 128 0,1-2-128 0,0-2 128 15,0-4-128-15,0-2 128 0,-1-4-128 0,1-1 0 16,0-4 0-16,2-5 128 0,-1-1-128 0,1-7 0 16,0 0 0-16,0 0 0 0,0 0 0 0,2-7-144 15,0-1 144-15,0-3-160 0,1-2-160 0,0-1-16 16,0 1-16-16,1-3 0 15,0-1-1168-15,-1 2-224 0,0-1-48 0,2 0-13664 16,1 2-2720-16</inkml:trace>
  <inkml:trace contextRef="#ctx0" brushRef="#br1" timeOffset="75313.124">19413 6536 14735 0,'0'0'1312'0,"0"0"-1056"0,0 0-256 0,0 0 0 16,0 0 3648-16,0 0 656 0,1-5 144 0,-1 5 32 15,0 0-2080-15,0-5-416 0,0 5-64 0,0 0-32 16,0 0-288-16,0 0-48 0,0 0-16 0,0 0 0 15,0 0-384-15,0 0-96 0,0 0-16 0,0 0 0 16,0 0-288-16,-4 7-64 16,-1-1-16-16,0 4 0 0,1 1-128 0,0 5-32 0,1 2 0 0,-1 3 0 0,0 2-144 0,2-1-48 15,-1 2 0-15,1 1 0 0,0 1-112 0,2 1-16 16,-1-4-16-16,0 1 0 0,1-2-16 0,1-3 0 16,1-4 0-16,1-1 0 0,-1-2-160 0,1-2 128 15,0-2-128-15,0-4 128 0,-3-4-128 0,0 0 0 16,0 0 0-16,5-2 0 15,-1 0-1104-15,0-5-112 0,-1 0 0 0,0-3-21392 16</inkml:trace>
  <inkml:trace contextRef="#ctx0" brushRef="#br1" timeOffset="81738.054">16530 10870 18431 0,'0'0'1632'0,"0"0"-1312"0,0 0-320 0,-4-3 0 15,-1-1 3520-15,5 4 624 0,0 0 128 0,-5-2 16 16,0-2-1952-16,1-1-400 0,0 0-80 0,1 0 0 0,-2-1-512 0,0 0-112 16,0 1-16-16,-2-1 0 0,-1-2-560 0,1 2-112 15,-1 0-32-15,0-2 0 0,0 0-48 0,-1-2-16 16,-1-1 0-16,2 0 0 0,-1-1-112 0,2-5-16 15,1-1-16-15,3 2 0 0,0 0-176 0,3-2-128 16,1 1 144-16,2-1-144 0,1 1 192 0,1 0-48 16,0-1-16-16,2 4 0 0,1-1 0 0,1 2 0 15,1-1 0-15,0 1 0 0,1-1 32 0,1 1 0 16,0-2 0-16,0 0 0 0,1 3-16 0,0-3 0 16,-1 2 0-16,2-1 0 0,1 2 0 0,0 1 0 15,1 1 0-15,2 0 0 0,-2 0-144 0,2 2 0 16,0 2 144-16,-1 1-144 0,0 1 0 0,0 2 0 15,1 0 0-15,1 2 128 0,-1 2-128 0,0 1 128 16,0 2-128-16,0 4 128 0,-1 3-128 0,0 2 0 16,-1 3 128-16,-3 1-128 0,0 1 0 0,-2 0 144 0,-1 0-144 0,-1 1 0 15,-2-1 144-15,-1 2-144 0,-2 0 0 0,-1 3 144 16,-2 0-144-16,-2 2 128 16,-1-1-128-16,-1 2 128 0,-2 3 48 0,-1-2 0 0,0 1 0 0,-3-3 0 15,-1-2 112-15,-3-1 32 0,-3-4 0 0,-3-1 0 16,-1-2 96-16,-5-2 32 15,-2-2 0-15,-3 0 0 0,2-1-96 0,-1-3-16 0,-1-1 0 0,2-2 0 16,1-2-144-16,3-1-48 0,2-4 0 0,2 1 0 16,3-3-144-16,3-1 0 0,1-1 0 15,3 0 128-15,2-2-416 0,2-2-96 0,2 0 0 0,3 0-16 16,2 0-1264 0,3-3-240-16,2-2-48 0</inkml:trace>
  <inkml:trace contextRef="#ctx0" brushRef="#br1" timeOffset="85203.127">17158 10929 10127 0,'0'0'896'0,"0"0"-704"16,-6 0-192-16,1 0 0 0,1 0 1216 0,-1 0 192 0,1 0 64 0,4 0 0 16,-4 0-896-16,4 0-160 15,-4 0-32-15,4 0-16 0,0 0-240 0,0 0-128 16,-4 2 128-16,4-2-128 0,0 0 240 0,0 0-32 15,0 0 0-15,-5 0 0 0,5 0 528 0,-4-1 96 16,0 0 32-16,-1 1 0 0,1-1 256 0,-1 1 48 0,-1 0 16 0,1 0 0 16,-1 0-144-16,1 1-16 0,0-1-16 0,0 0 0 15,0 0 32-15,0 0 16 0,-1 0 0 0,1-1 0 16,-1 1-272-16,1-2-48 0,1 1-16 0,0 0 0 16,-1-1 48-16,1 1 0 0,1-1 0 0,-1 0 0 15,0 0 0-15,0 0 16 0,0 0 0 0,0-2 0 16,-1 1-80-16,0 0-32 0,1 0 0 0,0 0 0 15,0 0-224-15,-1 0-32 0,0 0-16 0,1 0 0 16,1 1-144-16,0-1-16 0,0-1-16 0,3 4 0 16,-3-4-64-16,1 0-16 0,2 4 0 0,-2-6 0 0,1 0 0 0,1 6 0 15,-2-6 0-15,1 0 0 0,0 0 176 0,0 2 16 16,-1-1 16-16,1 2 0 0,1-4-16 0,-1 1 0 16,-1 0 0-16,1 0 0 0,1-1 0 0,-1 1 0 15,0-2 0-15,0 1 0 0,-1 0-192 0,2-1-144 16,-1 0 192-16,1 0-192 0,-1 1 192 0,1-1-64 15,0-2 0-15,0 1-128 0,0-1 192 0,0 1-192 16,0-1 192-16,0 1-192 0,0 0 208 0,0 1-64 16,0 0-16-16,0 0 0 0,0 0 16 0,0 0 0 15,0 1 0-15,0 1 0 0,0 0-144 0,1 0 160 16,0 0-160-16,0 0 160 0,0 0-160 0,0 1 0 16,0 0 0-16,0 1 0 0,-1 0 0 0,0 4 0 15,1-5 0-15,-1 5 0 0,0-5 144 0,0 5-144 0,0-5 160 0,0 1-160 16,0 4 0-16,0 0 0 15,1-5 0-15,0 1 0 0,-1 4 0 0,0-5 0 0,0 1 0 0,0 4 0 16,1-4 0-16,0-1 0 0,-1 5 0 0,0 0 144 16,1-4-144-16,-1 4 128 0,1-5-128 0,-1 5 128 15,2-5-128-15,-2 5 0 0,0 0 144 0,2-4-144 16,0 0 0-16,-2 4 0 0,2-4 0 0,0 0 128 16,-2 4-128-16,3-5 0 0,0 1 0 0,-3 4 0 15,0 0 0-15,3-5 0 0,0 0 0 0,0-1 0 16,-1 1 128-16,-2 5-128 0,2-5 160 0,-2 5-160 0,3-5 0 0,0 1 0 15,-1-1 0-15,-2 5 0 0,2-4 0 0,-2 4 128 16,2-6-128-16,-2 6 192 0,0 0-192 0,3-4 128 16,-3 4-128-16,3-4 0 0,-3 4 144 0,4-4-144 15,-4 4 128-15,0 0-128 0,3-4 0 0,-3 4 128 16,0 0-128-16,4-4 0 0,-4 4 0 0,4-4 0 16,0 0 128-16,-4 4-128 0,0 0 0 0,5-4 0 15,-2 0 0-15,1 2 0 0,-4 2 0 0,3-4 0 16,1 0 0-16,-4 4 0 0,4-3 0 0,-4 3 0 15,4-5 0-15,-4 5 0 0,4-4 0 0,-4 4 0 16,4-4 0-16,1 1 0 0,-5 3 0 0,5-4 0 16,0 1 144-16,-1-2-144 0,0 2 0 0,-1-1 128 15,1 0-128-15,1 0 0 0,0 0 0 0,0 1 0 16,-5 3 0-16,5-2 128 0,0-1-128 0,0 0 0 16,0 1 0-16,0-1 0 0,0 1 0 0,1-1 0 15,-1 0 0-15,0 1 0 0,1 0 0 0,0 1 0 0,-1-2 0 16,-1 0 0-16,3 1 0 0,-1 0 0 0,-1-1 0 0,1 0 0 15,0 0 0-15,1 0 0 16,-1 0 0-16,0 0 128 0,1 1-128 0,1 0 0 0,-1 0 0 16,0-1 0-16,0 1 0 0,-2 0 0 0,1 0 0 0,1 2 0 15,-2-2 128-15,0 1-128 0,1 0 128 0,-1 0-128 16,-1-1 0-16,0 1 144 0,0 1-144 0,2 0 0 16,-6 0 128-16,6-1-128 0,-1 0 0 0,0 0 0 15,-5 1 128-15,6-2-128 0,0 1 0 0,0-1 0 16,-1 0 0-16,2 2 0 0,0-2 0 0,0 1 0 0,0 0 0 0,0 1 0 15,-1 0 0-15,0 1 0 0,0 0 144 16,0-1-144-16,1 2 0 0,-1-1 144 0,-6-1-144 0,7 3 192 16,-1 0-192-16,0 0 192 0,-6-3-192 0,8 3 128 15,-1-1-128-15,1 1 128 0,0-3-128 0,-1 1 0 16,2 0 0-16,0 1 0 0,0-2 0 0,0 0 0 16,-1 0 0-16,1 0 0 0,1 0 0 0,0 1 0 15,-1-1 0-15,-1 1 0 0,1-1 0 0,-1 1 0 16,1 1 128-16,-1-2-128 0,-2 1 0 0,1 1 0 15,1-1 0-15,-1 1 0 0,0 0 128 0,0 0-128 16,0 0 0-16,-1 0 128 0,1-1-128 0,1 0 0 16,-1 1 0-16,0-2 0 0,-1 1 0 0,-1-1 0 15,1 0 128-15,0 0-128 0,0 0 0 0,0 0 0 16,-1 0 0-16,-5 0 0 0,6 0 0 0,-1 0 0 16,-5 0 0-16,5 0 0 0,-5 0 0 0,6 1 0 15,-6-1 128-15,6 1-128 0,0 1 0 0,0-2 0 16,0 0 0-16,0-2 128 0,-6 2-128 0,6 0 0 0,1 0 0 15,0 0 0-15,-7 0 0 0,7 0 0 0,1 0 0 0,-1 0 0 16,0 0 0-16,-1 0 0 0,0 0 128 0,1 0-128 16,-1 0 0-16,0 0 0 0,-6 0 0 0,8 2 0 15,-2-2 0-15,2 1 0 0,-1-1 144 0,0 1-144 16,0-1 0-16,0 1 128 0,-2 1-128 0,0-1 0 16,-5-1 0-16,7 2 128 0,-1 0-128 0,1 0 0 15,-1-2 0-15,1 1 0 0,0 0 0 0,0 0 128 0,1 0-128 16,1-1 0-16,-1 0 0 0,0 0 0 0,-1-1 0 15,1 0 0-15,-1 0 0 0,1 0 0 0,-1 1 0 0,0-1 0 16,0 0 0-16,-2 1 0 0,1 1 0 0,1-1 0 16,-2 0 0-16,-1 0 0 0,1 1 0 0,-5-1 0 15,5 0 0-15,-1 1 128 0,-4-1-128 0,0 0 0 16,4 2 0-16,-4-2 128 0,4 2-128 0,-4-2 0 16,4 1 0-16,0 0 0 0,-4-1 0 0,5 3 0 15,-5-3 0-15,5 1 0 0,-5-1 0 0,5 2 0 16,0 0 0-16,0 0 0 0,-5-2 0 0,0 0 0 15,5 3 0-15,-2 0 0 0,-3-3 0 0,0 0 0 16,0 0 0-16,5 4 0 0,-5-4 0 0,5 4 0 16,-5-4 0-16,5 5 0 0,0-1 128 0,-5-4-128 15,6 4 128-15,-6-4-128 0,5 4 0 0,-5-4 0 16,5 5 0-16,0-1-128 0,-5-4 128 0,4 4 0 16,1 0 0-16,-5-4 0 0,6 5 0 0,-1-3 0 15,-5-2 0-15,5 4 0 0,-5-4 0 0,5 4 0 16,-5-4 0-16,5 5 0 0,-5-5 0 0,5 3 0 15,-5-3 0-15,5 5 0 0,-5-5 0 0,5 4 0 16,1 1 0-16,-1-3 0 0,-5-2 0 0,0 0 0 0,6 4 0 0,-1 0 0 16,-5-4 0-16,0 0 0 0,5 5 0 0,-5-5 0 15,4 5 0-15,-4-5 0 0,4 6 0 16,-4-6 0-16,4 4 0 0,0 1 0 0,-4-5 0 0,4 6 0 16,-1-1 0-16,-3-5 0 0,4 5 0 0,-4-5 0 15,5 5 0-15,-5-5 0 0,5 5 0 0,-5-5 0 16,5 5 0-16,-5-5 0 0,0 0 0 0,4 5 0 15,-4-5 0-15,5 4 0 0,-5-4 0 0,4 5 0 0,-4-5 0 0,3 7 0 16,-3-7 0-16,4 5 0 0,-4-5 0 0,4 5 0 16,-4-5 0-16,4 6 0 0,-1-1 0 0,-3-5 0 15,3 5 0-15,1 0 128 0,-4-5-128 0,4 4 0 16,-1 1 0-16,-3-5 0 0,3 6 0 0,-1 0 0 16,0 0 0-16,-1 1 0 0,-1-1 0 0,0 0 0 15,0 1 0-15,-1 1 0 0,0 2 0 0,-1-1 0 16,0-1 0-16,0 2 0 0,0-2 0 0,1 2 0 15,0 0 0-15,0-2 0 0,0 2 0 0,0 0 0 16,-1-1 0-16,0 1 0 0,-1 0 0 0,0 1 0 16,0-1 0-16,-1 0 128 0,0 0-128 0,0 1 0 15,-1 0 0-15,0 0 0 0,0-1 0 0,0-1 0 0,0 1 0 0,0-1 0 16,0 1 0-16,0-4 0 16,2 2 0-16,-1 0 0 0,-1-3 0 0,0 1 0 0,0-1 0 0,1 0 128 15,-1-1-128-15,-1 0 0 16,0 1 0-16,0 0 0 0,-2 1 0 0,-1-1 0 0,0 0 0 0,0 0 128 15,-1 1-128-15,-3-1 0 0,-1 2 128 0,-2 0-128 16,-3 0 0-16,-2 0 144 0,-3 1-144 0,-1-1 0 16,-2 0 144-16,0 0-144 0,-1 0 0 0,0 0 144 15,1-2-96-15,-1 0-48 0,1-3 0 0,0 0 0 16,0-1 0-16,0-1 0 0,-4 2 0 0,-1-1 0 16,-3-1 0-16,-2-1 0 0,-2-1 0 0,2-2 0 15,0-1 0-15,2-1 0 0,1-3 0 0,3 1 0 16,1 0 0-16,3 1 0 0,-2 0 0 0,-1 0 0 0,0 1 0 15,3-1 0-15,0-1 0 0,3 1 0 0,2-1-192 0,5-1-16 16,1-1-16-16,5-2 0 16,3-1-976-16,5-3-192 0,4-3-32 0,7-2-14960 15,5-2-2976-15</inkml:trace>
  <inkml:trace contextRef="#ctx0" brushRef="#br1" timeOffset="86988.279">18544 11037 27071 0,'0'0'1200'0,"0"0"240"0,0 0-1152 0,-6 1-288 15,0 0 0-15,0 0 0 0,0 0 1952 0,1 1 336 16,0 0 64-16,-1 0 16 0,0-1-656 0,0 1-128 16,0 0-32-16,-1-2 0 0,1 1-528 0,1-1-128 15,1 0 0-15,4 0-16 0,-4-1-304 0,0-2-48 16,1 1-16-16,0 1 0 0,0-2 80 0,0 0 16 16,-2 0 0-16,1 0 0 0,0 0 0 0,0 0 0 15,0 0 0-15,-1 0 0 0,-2 1-160 0,2-2-48 16,0 0 0-16,0 0 0 0,0-1-144 0,1 1-48 15,-1-1 0-15,2 0 0 0,-2 0-80 0,1 0 0 16,1 0-128-16,0-1 192 0,-1 0-48 0,1 1-16 16,0-1 0-16,0 1 0 0,0 0 80 0,-1 2 16 15,1-2 0-15,0 0 0 0,1 1-32 0,1 0 0 0,-3-1 0 0,2 1 0 16,0-1-64-16,0 0 0 0,0 1-128 0,0-1 192 16,-1 0-192-16,2 1 176 0,0-1-176 0,0 0 160 15,0-2-160-15,0 0 0 0,-1 0 144 0,2 1-144 16,-1-2 0-16,1 1 0 0,-1 1 0 0,1 0 0 15,-1-2 0-15,1 2 0 0,0-1 0 0,0 0 128 16,0 2-128-16,0-1 0 0,0-1 0 0,1 1 0 16,0 1 0-16,1-1 0 0,-1 1 0 0,1-2 0 0,-1 0 0 0,1-1 0 15,0 1 128-15,2-3-128 0,-1 0 0 0,0 0 0 16,1-1 0-16,0 2 128 0,1-1-128 0,0-1 0 16,0 2 0-16,0-1 0 0,1 0 0 0,0 1 0 15,-1 2 0-15,0 0 0 0,0 0 0 0,1 1 144 16,-1 0-144-16,0 1 0 0,1 1 144 0,-1 0-144 15,-1 0 0-15,0 1 144 0,0 1-144 0,1-2 0 16,0 0 0-16,0 0 128 0,2 1-128 0,0 0 0 16,0-1 0-16,0 0 0 0,0 0 0 0,0 1 0 15,0-2 0-15,1 1 0 0,-1-2 0 0,0 1 0 0,-1 0 0 0,2 1 0 16,-2 1 0-16,0-2 0 16,0 1 0-16,0 0 0 0,-1 0 0 0,0 1 0 15,1-1 128-15,1 1-128 0,-1-2 0 0,1 1 0 16,0-1 144-16,1 1-144 0,-2 0 0 0,1 0 128 15,2-1-128-15,0 1 0 0,-1 0 128 0,0-1-128 0,0 0 128 0,2 0-128 16,1 0 0-16,0 0 128 0,1 0-128 0,2-1 0 16,1 1 0-16,0 0 0 0,3 0 0 0,-1 0 128 15,2 0-128-15,-1 0 0 16,0 0 0-16,1 0 0 0,-3 0 0 0,1 2 0 16,-1 0 0-16,0 0 0 0,-1 0 0 0,0 0 144 0,0 0-144 0,2 0 0 15,0 0 128-15,-1 0-128 0,-1 1 0 0,1 0 0 16,1 1 128-16,0-2-128 0,-2 1 0 0,2-3 0 15,0 2 0-15,0 1 0 0,1-1 0 0,0 1 0 0,1 0 128 0,0-1-128 16,0 1 0-16,-1 0 0 16,-1 0 0-16,0 1 0 0,0-2 0 0,0 1 0 0,0 0 0 0,-2 0 0 15,2-1 0-15,1 0 0 0,0 0 0 0,2 0 0 16,0 1 0-16,1-2 0 0,0 2 176 16,3 0-176-16,3-1 160 0,1 0-160 0,-2 1 0 0,0 0 128 15,-1 0-128-15,-2 1 0 0,-3 1 0 0,-1 0 128 16,-2 0-128-16,0 1 0 0,-3 0 0 0,1 0 0 15,0 0 0-15,0-1 0 0,0 1 0 0,1 0 0 16,-1 0 192-16,1-1-48 0,-1 0-144 0,3 0 0 16,1 0 0-16,1-1 112 0,2 1-112 0,0-1 0 15,3 0 0-15,-2 0 0 0,0 0 0 0,-2 0 0 16,-3 1 0-16,-1 0 0 0,-2 0 0 0,0 1 0 16,-3 1 0-16,1 1 0 0,1 0 0 0,-3 0 0 15,0 1 0-15,2-3 0 0,1 3 0 0,-1 0 0 16,1 1 0-16,0 1 0 0,-1 1 0 0,2-2 0 15,0 1 0-15,0-1 0 0,2 1 0 0,1 2 0 16,-1 0 0-16,2 0 0 0,0 0 0 0,0-1 0 0,-1 2 0 0,-2 0 0 16,-1 0 0-16,-1 1 0 15,-1-2 0-15,-2 2 0 0,-1-1 0 0,-1 1 0 0,-1 0 0 16,0-2 0-16,0 1 0 0,0 0 0 0,-1-1 0 0,0 0 0 16,0-1 0-16,0 2 0 0,0-1 0 0,2 0 0 15,-2 0 0-15,-1 0 0 0,1 0 0 0,1-1 0 16,-2 2 0-16,0 0 0 0,0-1 0 0,-1 1 0 15,-1 1 0-15,-1 1 0 0,0 0 0 0,-2-1 0 16,-1 0 0-16,-1 1 0 0,1 0 0 0,-2 0 0 16,-1 2 0-16,1 0 0 0,0-1 0 0,-2 0 0 15,-1 1 0-15,2 1 0 0,-1-1 0 0,0 2 0 16,0-1 0-16,-1 1 0 0,-1-2 0 0,1 2 0 16,-1-2 0-16,-2 1 0 0,0-1 0 0,0-1 0 15,-2 0 0-15,0-2 0 0,-2 0 0 0,-1 1 0 16,-1-2 0-16,-2 2-128 0,-1-1 128 0,1 1-160 0,-3 0 160 0,1 1 0 15,0 0 0-15,-1-1 0 0,1-2 0 0,-1 1 0 16,-1 0 160-16,-1 0-32 0,-1 0-128 0,0-1-240 16,0 1 80-16,-1 1 16 0,1-1 144 0,-2-2 176 15,-3 4-48-15,-4 0 0 0,-3 1-128 0,-3-2 0 16,-1 2 0-16,0 0 112 0,0 0-112 0,1 1 0 16,3-3 0-16,0 0 0 0,-1-1 0 0,-4-2 0 15,-6 0 0-15,-3-1 0 0,0-1 0 0,0-1 0 16,0-1 0-16,2-1 0 0,2-2 0 0,-4-1 0 15,-7-1 0-15,0-2 0 0,1-4 0 0,1-2 0 16,4-2 0-16,4-3 0 0,3-3 0 0,2-2 0 16,-1 0 0-16,1 1 0 0,-1 3 0 0,-17-8 0 0,10 3 0 0,18 11 0 15,0-1-272-15,1 2-48 0,2 0-16 0,3 1 0 32,1 3-1248-32,3 0-240 0,0 1-48 0,2 0-21920 0</inkml:trace>
</inkml:ink>
</file>

<file path=ppt/ink/ink19.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56:42.154"/>
    </inkml:context>
    <inkml:brush xml:id="br0">
      <inkml:brushProperty name="width" value="0.05292" units="cm"/>
      <inkml:brushProperty name="height" value="0.05292" units="cm"/>
      <inkml:brushProperty name="color" value="#0070C0"/>
    </inkml:brush>
  </inkml:definitions>
  <inkml:trace contextRef="#ctx0" brushRef="#br0">20679 11050 28911 0,'0'0'1280'0,"0"0"256"0,0 0-1216 0,0 0-320 0,0 0 0 0,0 0 0 16,-5-1 1248-16,5 1 192 0,-4-3 32 0,4 3 16 15,-1-5-608-15,1-1-128 0,1 1-32 0,2-2 0 16,1 1-208-16,0 0-64 0,1 0 0 0,0 1 0 16,1-1 144-16,0 1 32 0,0 0 0 0,-1-1 0 15,-1-1 48-15,1 1 16 0,1-1 0 0,1 0 0 16,0 0-176-16,1 1-16 0,-1-2-16 0,1 0 0 0,3 1-224 0,-1-1-64 16,0-1 0-16,0 0 0 0,2 0 0 0,-1 0 0 15,-1-1 0-15,1 0 0 0,-1 0 32 0,1 0 0 16,0 0 0-16,-2-1 0 0,1 0-224 0,-1-1 0 15,1 1 0-15,-2-1 0 0,-1 0 0 0,2 1 256 16,-1 2-64-16,0-3 0 0,0 0-64 0,0 1 0 16,1 0-128-16,0-1 192 0,0 0-192 0,0 1 0 15,-1 0 128-15,1-1-128 0,-1 1 0 0,1 1 0 16,-1-1 128-16,1 0-128 0,-3 1 0 0,3 0 128 16,0 3-128-16,0-2 0 0,-2 2 256 0,-1 0-64 15,0 2 0-15,-1-2 0 0,2 1-32 0,0-1-16 16,0 0 0-16,1 0 0 0,0-1-144 0,1-1 0 15,1-1 144-15,0 0-144 0,-1 0 0 0,1 0 0 0,0 1 0 16,0-2 0-16,0 0 128 0,-1 0-128 16,0 0 128-16,0 0-128 0,0 0 0 0,1 1 0 15,-3-1 0-15,1 2 0 0,1 0 0 0,-1 0 0 16,-1 0 0-16,-1 1 0 0,0 2 0 0,0 0 0 16,0-2 0-16,0 1 0 0,-1 1 0 0,0 0 0 15,0 1 0-15,0-3 0 0,-1 1 0 0,1 0 0 0,1 1 0 0,-1-2 0 16,0 1 0-16,0 1 0 0,1 0 0 0,0-2 0 15,-1 1 0-15,1 0 0 0,1 1 0 0,0-1 0 0,0 0 0 0,0 0 0 16,-1-1 0-16,1 2 0 16,1 0 0-16,1 0 0 0,-2 1 0 0,2-1 0 0,-1 0 0 0,1 1 0 15,-3-1 0-15,2 1 0 0,1-1 0 0,0 0-160 16,-1 0 160-16,1-1 0 0,1-1 0 0,0-1 0 16,-1 1 0-16,0 1 0 0,0 0 0 0,1 0 0 15,0-1 0-15,1 0 0 0,-1-1 0 0,0 2 0 16,0-3 0-16,-1 2 0 0,2-2 0 0,-2 1 0 15,0 1 0-15,-1-1 0 0,-2 1 0 0,1 0 0 16,1 0 0-16,-1 0 0 0,-1 2 0 0,1-2 0 16,-1-1 0-16,1 0 0 0,0 0 0 0,0 2 0 15,-1-1 0-15,1 0 0 0,0-1 0 0,-1 3 0 16,1-2 0-16,0 2 0 0,0-1 0 0,0 0 0 16,0 0 0-16,1 1 0 0,-2 0 128 0,1 0-128 15,1 0 0-15,-1 1 0 0,-1 0 0 0,1-1 0 16,0 2 0-16,-1-1 0 0,1 2 0 0,-1-2 0 15,0 1 0-15,0 1 0 0,1-1 0 0,0-1 0 16,1 0 144-16,1 0-144 0,1 0 0 0,-1 0 0 16,0 0 0-16,1 0 0 0,2 1 0 0,-1 0 0 0,-1-3 0 0,2 1 0 15,1 0 0-15,1-1 0 16,-2 0 0-16,1 0 0 0,0 1 0 0,-2 0 0 0,-1 0 0 0,1 0 0 16,-2 0-176-16,1 1 176 0,-3 0-128 0,1 0 128 15,-1 1 0-15,1 1 0 0,0-2 144 0,1 0-144 16,0 1 128-16,1 0-128 0,1-1 0 0,0 0 0 15,0 0 0-15,1 1 0 0,1 0 0 0,0 0 0 16,1 0 0-16,-1 0 0 0,-2 0 0 0,0 1 0 0,1 0 0 0,1 1 0 16,-1-1 0-16,1 2 0 0,1 0 0 0,0 1 0 15,0-3 0-15,0 2 0 0,0 0 0 0,0 0 0 16,-1 1 0-16,0 0 0 0,-1 0 0 0,-1 1 0 16,0 0 0-16,-1 0 0 0,-2-1 128 0,1 0-128 15,1 1 0-15,-1 1 0 0,0-1 0 0,-1 1 0 16,1 0 0-16,1 0 0 0,-2 1 0 0,1-1 0 15,-1 1 0-15,1-1 0 0,0 1 0 0,1 0 0 16,-3 1 0-16,0 0 0 0,0-1 0 0,0 2 0 16,-2 0 0-16,1 3 0 0,-2 1 0 0,0 0 0 15,-1-1 0-15,-1 1 0 0,0 1 0 0,1-1 0 16,-2 2 160-16,-1-2-160 0,1 0 0 0,0-1 0 16,0 1 128-16,0 1-128 0,0-3 0 0,0 3 0 0,0-3 0 0,1 2 0 15,-1 1 0-15,0 1 0 16,0-1 0-16,-1 3 0 0,-1-1 0 0,0 1 0 0,-1 3 0 0,0 1 0 15,-1-1 0-15,1 3 0 16,0-1 0-16,-1 1 0 0,0-1 0 0,1 1 0 16,-1 1 0-16,0 0 0 0,1 0 0 0,1-2 0 0,-2 0 128 15,2-3-128-15,0 0 0 0,0-2 0 0,-1 2 0 16,-1-3 0-16,0 3 0 0,0 0 128 16,-2-3-128-16,0 3 128 0,-1 0 96 0,0 0 16 0,-2 2 0 0,1 0 0 15,-1-1-16-15,0 1 0 0,-1 0 0 16,-1 2 0-16,-1 0-96 0,1 0-128 0,-1 0 176 0,-1-1-176 15,-1 0 128-15,0-2-128 0,-2 0 0 0,0 0 0 16,1-2 0-16,-1-2 0 0,0 1 128 0,0 0-128 0,-1-4 0 0,0 2 160 16,0-1-160-16,-1 1 128 0,2-1 16 0,0 2 0 15,-2 0 0-15,0 2 0 0,2-2 112 0,-2 1 0 16,2 0 16-16,-1 1 0 0,1-2-272 0,0 0 0 16,0-1 0-16,0-1 0 0,1 2 0 0,-1-1 0 15,0 0 0-15,-1-1-144 0,-1 1 144 0,-1 0 0 16,0 1 128-16,0-2-128 0,2 1 0 0,-1 0 0 15,-1-1 0-15,3-1 0 0,0 0 0 0,0 0 0 16,0 1 0-16,-3-2 0 0,3 1 0 0,-2 1 0 16,-1-3 0-16,2 2 0 0,-1 1 0 0,0-1 0 15,2 0 0-15,-2 1 0 0,1 1 0 0,-2-2 0 16,-1 1 0-16,0 0 0 0,-1 0 0 0,-1 1 0 16,-2 0 0-16,1 1 0 0,-3-1 0 0,2 1 0 15,0-2 0-15,1 3 128 0,-1-2-128 0,1 0 0 16,1 1 0-16,1 0 0 0,-1 0 128 0,1 0-128 15,-1 2 128-15,2 0-128 0,-4 0 160 0,-2 1-32 16,-6 0-128-16,0-2 192 0,-3 2-192 0,0-1 176 16,2 0-176-16,2-3 160 0,2 0-160 0,2-2 128 0,4 1-128 15,1-5 128-15,1 0-128 0,2-1 0 0,3-1 0 0,0-1 0 16,1-1 0-16,0-1 0 0,1-1 0 0,-2-1 0 16,1-1 0-16,1 0 0 0,-1-1 0 0,1 0 0 31,0 1-656-31,1-4-112 0,0 1-32 0,1-1 0 15,3-1-1200-15,-1 0-240 0,1 0-64 0,2 0 0 0</inkml:trace>
  <inkml:trace contextRef="#ctx0" brushRef="#br0" timeOffset="3278.475">22246 11876 13823 0,'0'0'1216'0,"-5"-2"-960"16,-2 1-256-16,-1-2 0 0,-1-1 2496 0,-3-1 448 0,1-1 80 0,2-1 32 16,0 0-1248-16,2 0-240 15,2-2-48-15,2 2-16 0,0-2-544 0,0-5-96 16,2 0-32-16,1-1 0 0,0 0-192 0,1 4-32 15,0-1-16-15,3-1 0 0,0-1-80 0,2-11-32 0,2 1 0 0,-1 6 0 16,2-2-288-16,5-13-64 0,1 4-128 0,2 0 192 16,0 3-192-16,5-1 0 15,1 0 0-15,-4 12 0 0,3-3 0 0,2 1 0 0,1 0 0 16,13-4 0-16,0 4 0 0,-6 2 0 0,-3 2 0 0,1 1 0 16,-3 2 0-16,-2 3 0 0,1-1 0 0,-2 5 0 15,3 2 0-15,-2 3 0 0,0 3 0 0,0 3 0 16,-2 2 0-16,-3 5-192 0,-3-1 48 0,-4 6 0 15,0 1-32-15,-3 6 0 0,-1 1 0 0,-3 2 0 16,-2 3 48-16,0 0 0 0,-1-1 0 0,-4 0 0 16,-2-3 128-16,-5-2 0 0,-3-3 0 0,-4-1 0 0,-3 0 640 0,-3-2 128 15,-5 3 0-15,-1 0 16 0,-3 1 160 0,0 0 16 16,2-2 16-16,0 0 0 0,-1-1-400 0,-1 0-96 16,-1-3-16-16,-1-2 0 0,1-2-288 0,0-6-176 15,0-1 192-15,11-5-192 0,1-1 176 0,1-4-176 16,0-1 160-16,3-4-160 0,-1-2 0 0,4-5 0 15,3-3 0-15,-3-10 0 16,3-1-1280-16,3-1-208 0,2 1-48 0,0-2-16656 0</inkml:trace>
  <inkml:trace contextRef="#ctx0" brushRef="#br0" timeOffset="7197.479">20946 7679 19743 0,'0'0'880'0,"0"0"176"0,-4-2-848 0,-1-1-208 0,0-2 0 0,1-2 0 16,-1 2 1168-16,-1-2 192 0,-1-1 48 0,1-1 0 15,1 0 0-15,0-1 0 0,-1-2 0 0,2 0 0 16,-1 0-416-16,0 1-80 0,-1-1-16 0,2-1 0 16,0 1-320-16,1 1-80 0,0-2-16 0,1 0 0 15,1 1-176-15,0 0-48 0,1 1 0 0,0-2 0 16,0 1-256-16,2-1 0 0,0-1 128 0,1 1-128 16,0 2 0-16,0 0 0 0,0-1-128 0,1 2 128 15,0-1 128-15,1-1 112 0,0-1 16 0,0 1 16 16,1 0-64-16,0-1-16 0,1-2 0 0,1 0 0 0,-2-1-192 15,1 0 0-15,-1-1 128 0,1-1-128 0,1 0 0 16,0 0 0-16,1 1 128 0,0 1-128 0,-1-1 0 0,1 3 0 16,0 0 0-16,1-1 0 0,-2 2 0 0,2 0 0 15,1 0 0-15,0 0 0 0,-1 2 0 0,2-2 0 16,2 2 0-16,1 0 0 0,-1 1 0 0,2-1 0 16,3 0 0-16,0 0 0 0,2-2 0 0,0 0 0 15,0-1 0-15,-2 2 0 0,1-1 0 0,-3 2 0 16,-2 0 0-16,0 2 0 0,-2-1 0 0,1 1 0 15,-2 0 0-15,0 0 0 0,-1 1 0 0,2 2 0 16,0-2 0-16,-1 2 0 0,1 0 0 0,1 0 0 16,2 2 0-16,2-1 0 0,-1 1 0 0,2 0 0 0,3-1 0 0,2 1 0 15,3 1 0-15,0-1 0 16,0 3 0-16,1-2 0 0,-3 1 0 0,0-1 0 16,-1 2 0-16,1 2 0 0,-2 2 0 0,-2 2 0 15,1 0 0-15,-1 0 0 0,0 3 0 0,-1 2 0 0,-3-2 0 0,2 4 0 16,0 0 0-16,2 3 0 0,0 0 0 0,0 3 0 15,-2-1 0-15,1 2-128 0,0-1 128 0,0-1 0 16,0 1 0-16,-2-3 0 0,1 2 0 0,0-2 0 16,1-1 0-16,-1 1 0 0,1-1-128 0,1 0 128 15,-1 3 0-15,1 2 0 0,-2 0 0 0,0 2 0 16,-2-1 0-16,0 4 0 0,-2 2 0 0,-3 0 0 16,-1 3 0-16,0-1 0 0,-3 1 0 0,-2 2 0 0,-2-1 192 15,0 2-64-15,-1 3-128 0,1 1 192 0,0 2-192 0,1-1 128 16,1 0-128-16,-1-2 0 0,1-1 0 0,-2-5 128 15,1-2-128-15,0 0 0 0,-2-2 0 0,0 2 0 16,-3-1 0-16,-2 1 0 0,-2 1 336 0,-2 0-16 16,-2 0-16-16,-3 2 0 0,-4-3-48 0,-1 1-16 15,-4-3 0-15,-2-1 0 0,-2 1 96 0,-1-3 32 16,0-1 0-16,-1-2 0 0,-1 1-64 0,0-2-16 16,0-2 0-16,-5 0 0 0,-3-4 0 0,-1-1 0 15,-2-1 0-15,-1-3 0 0,-1-3 128 0,0-2 32 16,1-2 0-16,1-3 0 0,-3-3-224 0,-4-2-32 15,-5-2-16-15,-1-1 0 0,0-2 16 0,1-1 0 16,2 1 0-16,1-3 0 0,1-1-64 0,-3-3-128 16,-3-3 192-16,2 1-64 0,2 0-128 0,2 0 0 0,3 1 0 0,1 2 0 31,6 0-352-31,1 2-96 0,2 1-32 0,2 0-13072 0,0 1-2608 0</inkml:trace>
  <inkml:trace contextRef="#ctx0" brushRef="#br0" timeOffset="26330.535">13696 8283 22287 0,'0'0'976'0,"0"0"224"0,0 0-960 0,0 0-240 0,0 0 0 0,0 0 0 16,0 0 1520-16,0 0 256 0,0 0 48 0,0 0 16 16,1-5-256-16,1 1-48 0,3-1-16 0,0 0 0 15,1 0-304-15,1 0-64 0,1 2-16 0,1-2 0 16,0 1-48-16,0 1-16 0,0 0 0 0,1 1 0 15,1 1-256-15,1 1-48 0,-1 0-16 0,1 0 0 16,-1 0-112-16,1 1-32 0,-1 0 0 0,2 0 0 16,1-1-144-16,-1 0-16 0,2 0-16 0,2 0 0 15,-2-1-48-15,2 1-16 0,0-1 0 0,1 1 0 0,-1 0-64 0,0-1-16 16,2 1 0-16,0-3 0 0,1 2-112 0,1 1-32 16,0 0 0-16,1 0 0 0,-1 0 16 0,1 0 0 15,-2 0 0-15,1 0 0 0,-2 0-32 0,1 0-128 16,0 1 192-16,0 0-64 0,-2 1-128 0,0 0 192 15,0 0-192-15,-2 0 192 0,2 1-192 0,-2-1 160 16,0-1-160-16,0 0 160 0,0 0-160 0,1 0 128 16,1 0-128-16,1-1 128 0,1 0-128 0,-1 0 128 15,2-1-128-15,-1 0 128 0,1 0 0 0,0 0 0 16,0 0 0-16,0-1 0 0,1 0 0 0,-1 0 0 16,-1 0 0-16,-1 1 0 0,-1 0-128 0,0 0 128 15,-3 1-128-15,0 0 128 0,-1 0-128 0,-1 1 0 16,0-1 0-16,1 1 128 0,0 0-128 0,-1 0 0 15,1 0 144-15,0 0-144 0,-1 0 0 0,1-1 0 16,-1 0 0-16,-1 1 128 0,0 0-128 0,1 0 0 0,0-1 0 0,-1 0 128 16,0-1-128-16,0 0 128 0,-1-1-128 0,1 1 128 15,1 0-128-15,0 0 0 0,-1 0 0 0,1 0 128 16,0 0-128-16,-2 1 0 0,0 0 0 0,4 1 0 16,-2-1 0-16,-6 1 144 0,1 0-144 15,1 0 160-15,-1 1-160 0,0-1 0 0,-1 0 144 0,1 1-144 16,0 0 0-16,0 0 128 0,0-1-128 0,1 0 0 15,-1 1 0-15,1-2 128 0,0 0-128 0,0 0 0 0,1 0 0 0,-1 1 128 16,0-2-128-16,1 2 0 0,0 0 0 0,-1 0 0 16,-1-1 0-16,0 2 128 0,-1-2-128 0,0 1 128 15,0-1-128-15,1 1 128 0,-1-2-128 0,1 2 128 16,0-1-128-16,1 1 128 0,-1-1-128 0,0 0 0 16,1 0 128-16,1 0-128 0,0 0 0 0,1 0 128 15,-1 0-128-15,2 0 0 0,1-1 0 0,-3 1 0 16,0 0 0-16,0 0 128 0,-1-1-128 0,1 0 0 15,-2 1 0-15,1-2 128 0,1 2-128 0,-2 2 128 16,-1-4-128-16,-1 2 128 0,1 0-128 0,-1 0 0 16,0 0 128-16,1 0-128 0,-1 0 128 0,1 0-128 15,-1-1 160-15,2 1-160 0,-2 0 0 0,1 0 0 16,0-1 0-16,1 0 0 0,-1 1 0 0,0 0 0 16,1 0 0-16,-1 0 0 0,0-2 0 0,1 2 0 15,0 2 0-15,-2-2 0 0,1 0 192 0,0 0 32 16,0 0 16-16,0 0 0 0,-2 0-240 0,0 0-160 15,-5 0 32-15,7 1 0 0,0-1 128 0,-1 1 0 16,0-1 0-16,0 0 0 0,-6 0 0 0,6 0 0 16,-6 0 0-16,6 0 0 0,0-1 0 0,-6 1 0 0,5 0 0 15,1 0 0-15,-6 0 0 0,7 0 0 0,-1 0 0 0,0 0 0 16,1 0 0-16,-1 0 0 0,1 0 0 0,0 0 128 16,2 0-128-16,-2 1 0 0,0-1 0 0,-1 1 0 15,1-1 0-15,0 0 0 0,0 0 0 0,-2 0 0 16,0 2 0-16,0-2 0 0,-5 0 0 0,5 0 0 15,-5 0 0-15,5 0 0 0,-5 0 0 0,5 0 0 16,-5 0 0-16,5 0 0 0,-1 0 0 0,1 0 128 0,-1 0-128 0,0 0 0 16,-4 0 0-16,6 0 0 0,-1 0 0 0,0 0 0 15,0 0 0-15,0 1 0 0,-5-1 0 0,5 1 0 16,-5-1 0-16,5 1 0 0,-5-1 0 0,6 2 0 16,-6-2 0-16,0 0 0 0,0 0 0 0,0 0 0 15,0 0 0-15,5 0 128 0,-5 0-128 0,0 0 0 16,0 0 0-16,0 0 0 0,0 0 0 0,0 0 0 15,5 0 0-15,-5 0 128 0,0 0-128 0,0 0 0 16,4-3 0-16,-4 3 0 0,3-2 0 0,-3 2 0 16,0-5 0-16,-1 1 32 15,-2 0-800-15,-3 1-128 0,-3 0-48 0,-3 3 0 16,-4 1-3904-16,-3 2-784 0</inkml:trace>
  <inkml:trace contextRef="#ctx0" brushRef="#br0" timeOffset="24765.528">23960 11026 17727 0,'0'0'784'0,"-1"-9"176"0,-1 1-768 0,0 1-192 0,-1-1 0 0,0 0 0 15,0-1 928-15,1 2 160 0,-1-1 16 0,1 3 16 16,-1-1-64-16,0 1-16 0,0 0 0 0,0-2 0 16,0 1-192-16,-1-1-32 0,0 1-16 0,0-1 0 15,0 0-256-15,0-3-48 0,-1 0-16 0,0 0 0 16,-1-1-208-16,0-1-32 0,1-2-16 0,-1 2 0 16,0-1 48-16,-1-4 16 0,-1 1 0 0,0-1 0 15,1-2-80-15,0 2-16 0,0-2 0 0,-1 1 0 16,-1 0 128-16,1 0 32 0,0-2 0 0,-1 2 0 15,0-1-16-15,-1 1 0 0,-1 1 0 0,0-2 0 16,-1 0-64-16,0-2-16 0,1-2 0 0,0 1 0 16,0-1-112-16,2-1-16 0,0 1-128 0,1-5 192 0,-1 2-192 0,0 0 0 15,0 1 0-15,1 1 0 0,0 1 128 0,0 0-128 16,0 2 0-16,-1 0 144 0,0 1-144 0,1-2 0 16,-1 0 144-16,-1-2-144 0,0-1 128 0,0 2-128 15,1-3 128-15,0 1-128 0,0-3 128 0,0-1-128 16,-1-2 160-16,0 0-160 0,1 2 128 0,0 1-128 15,0-1 0-15,1 2 144 0,-1 0-144 0,0-1 128 16,-1 1-128-16,1 1 128 0,0-1-128 0,-1 0 128 16,0 0-128-16,1 2 128 0,0-1 0 0,2 3-128 15,-2 0 192-15,0 2-64 0,-1 1 64 0,1 3 0 16,-1-1 0-16,1 2 0 0,1-2-192 0,0-1 0 16,0-1 0-16,1-3 0 0,-1-1 0 0,-1-2 0 15,2-3 0-15,0 2 128 0,1-1-128 0,1 1 0 0,-3-1 0 16,1 0 128-16,1 1-128 0,0 3 0 0,-1-1 0 15,1 4 0-15,2 0 0 0,0 1 128 0,-1 1-128 0,1-2 0 16,0 3 0-16,1-1 128 0,-1-1-128 0,1 0 0 16,0 1 160-16,0-1-160 0,0-1 192 0,-1 1-192 15,1-4 128-15,1 1-128 0,-1 1 0 0,0-1 0 16,0 2 128-16,-1 0-128 0,1-1 0 0,0-1 0 16,0 0 128-16,1-1-128 0,-1 0 0 0,1-2 0 15,-1-1 144-15,0-1-144 0,1 2 0 0,-1 1 144 16,0-2-144-16,-1 2 128 0,1-1-128 0,0 1 128 15,-2 2-128-15,1-1 0 0,0 2 0 0,0-1 0 16,-2-1 0-16,2-2 128 0,1 2-128 0,0-4 0 16,-1-3 0-16,1 3 128 0,1-3-128 0,1 2 0 15,-1-1 0-15,1 0 128 0,0 3-128 0,1 1 0 0,-1 0 0 0,1 2 0 16,0 0 0-16,-1 1 0 0,0-1 0 0,-1 1 0 16,1-3 128-16,1 2-128 0,1 1 0 0,-1-2 0 15,2 2 0-15,-1-2 128 0,-2 1-128 0,2-2 0 16,0 2 0-16,-1-2 0 0,1 3 0 0,0 1 0 15,-1-3 0-15,0 2 0 0,0 0 0 0,0-1 0 16,0-2 128-16,0 2-128 0,-1 1 0 0,1 1 0 16,0-3 0-16,1 2 0 0,-1-2 0 0,1 4 128 15,1 2-128-15,-2 1 0 0,1-2 0 0,0 5 0 16,0 0 0-16,1 0 0 0,0 0 0 0,-1-1 0 16,1-1 128-16,0 0-128 0,3-4 0 0,0 1 0 0,1-3 0 0,0 0 0 15,1 0 0-15,1 0 0 0,-1-1 0 16,1 0 0-16,1 0 0 0,-1 2 0 0,0 0 0 15,1 2 0-15,-1 0 0 0,1 2 0 0,-1 4 0 0,0 0 0 16,1 2 0-16,-1-1 0 0,0 1 0 0,1 3 0 16,1 0 0-16,1 1 0 0,-1-1 0 0,3-1 0 15,2-1 0-15,2 2 0 0,0-2 0 0,-1 0 0 16,0-2 0-16,1-1 0 0,1 0 0 0,2-2 0 16,1 2 0-16,3-1 0 0,-1 0 0 0,3-2 0 15,-1 0 0-15,3 0 0 0,2-1 176 0,1 1-176 16,0 5 0-16,2 2 0 0,-2 0 0 0,-2 5-160 15,-1 4 160-15,-2 2 0 0,0 8 0 0,-2 2 0 16,-2 3 0-16,1 6 0 0,-1 2 0 0,-1 3 0 16,-1 1 0-16,0 3 0 0,0 0 0 0,0-2 0 15,0-3 0-15,-2 0 0 0,-1-4 0 0,1-1 128 0,-1 2-128 0,0-2 0 16,-2 0 0-16,0 1 0 0,-1 0 0 0,-2 2 0 16,1 0 0-16,2 1 0 0,0-1 0 0,1 2 0 15,1 1 0-15,0 2 0 16,1 1 0-16,0-1 192 0,-1 1-64 0,2 2 0 0,-2 2-128 0,2 3 128 15,-1 2-128-15,1 0 128 0,-1 0-128 0,-2 1 0 16,0-1 128-16,1 0-128 0,-2-1 0 0,1-2 0 16,-1-4 0-16,-2-1 128 0,-1-4-128 0,0 1 0 15,-3 1 0-15,1 0 0 0,0-2 0 0,1 2 0 16,0-2 0-16,1 2 0 0,0 0 0 0,0 0 0 16,-1 1 0-16,1-1 0 0,-1 1 0 0,-1 0 0 15,-1 1 0-15,0 4 0 0,0 0 0 0,-1 4 0 16,-1 1 0-16,0 0 0 0,-2 0 0 0,0 0 128 0,-1 1-128 0,-1-4 0 15,0-1 0-15,0-2 0 0,0 3 0 16,-2-15 128-16,0 3-128 0,0 1 0 0,0 3 0 0,0 1 0 16,0-1 0-16,1 0 0 0,0-3 0 0,3 17 0 15,-1-9 0-15,-1-4 0 0,1-4 0 0,-1-1 0 16,-1-2 0-16,0 3 0 0,-2 1 0 0,0 3 0 16,0 6 0-16,-1 2 0 0,-1 2 0 0,0-1 0 15,0-2 0-15,0-2 0 0,-1-5 0 0,1-1 0 16,0 0 0-16,0-1 0 0,0-1 0 0,0 1 0 15,0 1 0-15,1 3 0 0,0-1 0 0,0 0 0 16,0 0 0-16,0-3 0 0,0-2 0 0,0-3-128 16,0-1 128-16,0-2 0 0,0 0 0 0,0-1 0 15,0 2 0-15,0 0 0 0,-1-1 0 0,1-6 0 0,0 2 0 0,0 2 0 16,1 3 0-16,0 2 0 0,0 2-208 0,0 0 32 16,0 2 16-16,1 0 0 0,-1-2-160 0,0-1-16 15,0 0-16-15,0-2 0 0,-1 0 64 0,0-1 16 16,-1 2 0-16,0-3 0 0,-1 2 272 0,0 1 0 15,0 2 0-15,-2 19 0 0,-1-4 0 0,2-2 0 16,0-3 0-16,0-2 0 0,1-3-128 0,0-2 128 16,0-4 0-16,0-1 0 0,1-3-160 0,0 2 160 15,-1 0-128-15,1 1 128 0,-1 1-352 0,0 2 16 16,-1 0 0-16,0 2 0 0,-1 2 80 0,1 1 32 16,-1-1 0-16,1-1 0 0,0-3 224 0,0 2 0 15,0-6 0-15,0 2-144 0,0-4 144 0,-1 0 0 16,-1 1 0-16,0 0-128 0,0 2 128 0,-1-1 0 0,-2 2 0 0,-3-2 128 15,-1 2-128-15,-3-3 176 0,-2 3-176 0,-3-1 192 16,-1 1 192-16,-2-1 64 0,-2-2 0 0,1 0 0 16,-2-2 96-16,3 0 32 0,-1-1 0 0,3-3 0 15,-1 0-192-15,3-1-48 0,0-2 0 0,3 2 0 16,-1 0-96-16,-1 2-32 0,0-2 0 0,-6 2 0 16,-2-1-32-16,-5-2-16 0,-3-1 0 0,-2-3 0 15,2-3-160-15,3-5 0 0,2-3 144 0,2-6-144 16,6-2 0-16,11 3 0 0,0-4 0 0,-2-5 0 31,-1-3-1536-31,-1-6-336 0,-1-6-64 0</inkml:trace>
  <inkml:trace contextRef="#ctx0" brushRef="#br0" timeOffset="32707.365">20256 10037 16575 0,'-13'4'1472'0,"-3"-2"-1168"15,-4-2-304-15,1-4 0 0,3-2 5840 0,2-6 1120 16,3-5 208-16,5-2-16432 16,5-3-3280-16</inkml:trace>
  <inkml:trace contextRef="#ctx0" brushRef="#br0" timeOffset="35153.184">20227 10061 21183 0,'0'0'1888'0,"0"0"-1504"15,0 0-384-15,0 0 0 0,0 0 2816 0,0 0 480 0,-4 1 96 0,4-1 32 16,0 0-1568-16,-6-1-320 15,1-2-64-15,5 3-16 0,-4-5-576 0,1 0-112 0,1-3-32 0,0 1 0 16,1 0-176-16,0-2-48 0,1 0 0 0,1 0 0 16,-1 0-112-16,1-1-16 0,-1-1-16 0,1 0 0 15,0 0 80-15,0 1 0 0,0-2 16 0,0-1 0 16,0 1-128-16,1-1-16 0,0 0-16 0,-1-2 0 16,0 3-80-16,0-4-16 0,0 1 0 0,1 1 0 15,0-1-32-15,0-2-16 0,0 2 0 0,1-1 0 0,-1 1-160 0,1-2 192 16,1 0-192-16,1 0 192 0,-2-1-192 0,2 0 192 15,1-1-192-15,0 1 192 0,1 1-64 0,-2-1 0 16,2 2 0-16,0-1 0 0,0 1-128 0,0 1 192 16,0-1-192-16,0 0 192 0,-1 2-192 0,1-1 128 15,0 1-128-15,-1 2 128 0,1-2-128 0,1 1 0 16,0 1 0-16,0 1 0 0,0-1 0 0,0 0 0 16,0 1 128-16,1-1-128 0,-1 0 0 0,1-1 0 15,1 1 0-15,0-2 0 0,-1-1 0 0,2 2 0 0,1-2 0 0,-2 1 0 16,-1 1 0-16,1-3 128 15,0 4-128-15,0-2 128 0,0 2-128 0,-1 0 0 0,1 0 0 0,1 1 0 16,0-1 0-16,-1 0 0 0,0 0 128 0,1 2-128 16,0 0 0-16,-1 0 0 15,0 0 0-15,1 1 0 0,1-1 0 0,-1 2 0 16,1 0 0-16,0 1 0 0,-1 1 0 0,-2 1 0 0,2 0 0 16,1 0 0-16,0 0 0 0,-1 1 0 0,1 2 0 0,0-2 0 15,0 1 0-15,1 0 128 16,0 0-128-16,1 0 0 0,0 1 0 0,2-2 0 0,-1 2 128 0,-1 0-128 15,1-1 0-15,-1 1 0 0,0-1 0 0,1 0 0 16,0 0 0-16,-1 1 0 0,-1-1 0 0,0 0 0 16,-1 1 128-16,-2-1-128 0,1 2 0 0,0 0 128 15,0 1-128-15,-1 0 160 0,0 0-160 0,0 0 160 0,0 1-160 0,-2-1 192 16,0 1-192-16,2 2 192 16,0-2-192-16,0 1 160 0,-1 0-160 0,2 1 160 0,-1 0-160 0,0 0 128 15,1 0-128-15,0 0 128 0,1 0-128 0,0-1 0 16,0 0 0-16,0 1 0 0,0 0 0 0,1 0 0 15,-3-1 0-15,1 0 0 0,0 1 0 0,-2 0 0 16,-2 1 128-16,1-2-128 0,1 1 0 0,-1-1 160 16,-1 2-160-16,-1 0 160 0,0 1-160 0,1-1 192 15,0 2-192-15,0 1 192 0,0-2-192 0,-1 1 0 16,0-1 144-16,-1 2-144 0,1-2 0 0,0 1 0 16,1 1 0-16,0 0 128 0,0 1-128 0,-1 1 0 15,1-4 0-15,1 1 0 0,0 0 0 0,0 0 0 16,0 1 0-16,-2-1 0 0,1 0 0 0,-1 0 0 15,-1-2 0-15,-1 3 0 0,2-1 0 0,0 0 0 16,0 0 0-16,-1 0 0 0,1-1 0 0,1 1 0 16,-1-1 0-16,0 1 128 0,0 0-128 0,0 0 0 15,-1 0 0-15,-1 0 0 0,2 0 0 0,-1 0 0 16,0-1 0-16,-1 1 0 0,0 0 0 0,0 0 0 16,0 0 0-16,1 1 0 0,-2 0 0 0,0 0 0 15,1 0 0-15,0-1 128 0,0 1-128 0,1-1 0 16,-1 1 0-16,0-3 0 0,0 2 0 0,0 0 0 15,0 0 0-15,-1-1 0 0,-1 0 0 0,1 0 0 0,-1 0 0 0,1 0 0 16,0-1 0-16,-1 1 0 16,-2-5 0-16,2 6 128 0,0 1-128 0,0-2 0 0,-1 1 0 0,0 1 0 15,0-3 0-15,0 2 0 0,0 0 0 0,0 0 0 16,0 0 0-16,0 0 0 0,0 0 0 0,0 1 0 16,0-1 0-16,1 1 0 0,0 2 0 0,-1-3 0 15,-1 1 0-15,1 1 0 0,0-1 0 0,1 1 0 16,-2-1 0-16,0 1 0 0,-1 1 0 0,0-2 128 15,0-2-128-15,0 2 0 0,0 1 0 0,1-1 0 0,-1 0 0 0,0 2 0 16,-1-3 0-16,1 2 0 0,0-1 0 0,0 0 0 16,-1 0 0-16,0 1 0 0,1-2 0 0,-1 2 0 15,0-1 0-15,0 0 0 0,0 0 0 0,0 0 0 16,-2-1 0-16,1 1 128 0,0 0-128 0,1 0 0 16,-2 0 0-16,0 0 0 0,0-1 0 0,-1-1 0 15,0 1 0-15,-1 0 0 0,1 1 0 0,0-1 0 16,-1 0 0-16,1 0 128 0,-1-1-128 0,0 1 0 15,-1 0 0-15,1 0 0 0,-1-1 0 0,0 1 0 16,1 0 0-16,-2 0 128 0,1-2-128 0,0 2 0 16,-2 2 0-16,2-2 0 0,1 1 0 0,-1 1 0 15,-1 0 0-15,-1 1 0 0,0 0 0 0,2 1 0 16,-1 0 0-16,0-1 0 0,0 2 0 0,0-1 0 16,0-1 0-16,1 0 0 0,0 0 0 0,0 0 0 15,1 0 0-15,-1-1 0 0,0 0 0 0,1-2 0 16,0 1 0-16,1 1 0 0,-1-3 0 0,-1 1 0 0,0-1 0 0,-1 0 0 15,2-1 0-15,-2 1 128 16,-1 0-128-16,-1 0 0 0,-1 1 0 0,0 1 0 0,-2-2 0 0,1 2 128 16,0-3-128-16,-1 2 0 0,0-1 0 15,0 0 0-15,0 0 0 0,0 0 0 0,0 0 0 0,0 0 0 16,1 0 0-16,1-1 0 0,0-1 0 0,1 1 0 16,-2 1 0-16,0-1 0 0,-1 0 0 0,1 0 0 15,0 0 0-15,0-2 0 0,0 1 0 0,0 0 0 16,0 1 0-16,-2-1 0 0,0-1 0 0,-1 1 128 15,1 0-128-15,0 1 0 0,-1-1 0 0,-1 1 0 16,0 0 0-16,0 0 0 0,-1 1 0 0,2-1 0 0,0 1 0 0,0 0 0 16,1 3 0-16,-2-2 0 0,2 2 0 0,0 1 0 15,0 0 0-15,0-1 0 0,3 2 0 0,0-2 0 16,-1 0 0-16,0 0 0 0,0 0 0 0,0-2 0 16,1 0 0-16,0 1 0 0,-1-1 0 0,0 0 0 15,1 0 0-15,-1-2 0 0,-3 1 0 0,0-1 128 16,1-1-128-16,-3 0 0 0,-2-1 0 0,1 0 0 15,-2-1 0-15,0 0 0 0,-2-1 0 0,1 0 0 16,0 0 0-16,2 0 128 0,0-1-128 0,0 0 0 16,0 1 0-16,0-3 0 0,2 1 0 0,0-3 0 15,1 1 0-15,2-1 0 0,0 0 0 0,1-2 0 16,2-1 0-16,0-2 0 0,2-1 0 0,0-1 0 16,2-3 0-16,1-3 0 0,1 1 0 0,2-1 0 15,0 0 0-15,0-1 0 0,0 0 0 0,0 0 0 0,0 0-144 0,-1 2 144 31,0-2-880-31,0 2-96 0,1 1-32 0,1-2 0 16,0 3-1856-16,0 0-368 0</inkml:trace>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7-31T16:47:31.094"/>
    </inkml:context>
    <inkml:brush xml:id="br0">
      <inkml:brushProperty name="width" value="0.05292" units="cm"/>
      <inkml:brushProperty name="height" value="0.05292" units="cm"/>
      <inkml:brushProperty name="color" value="#FF0000"/>
    </inkml:brush>
  </inkml:definitions>
  <inkml:trace contextRef="#ctx0" brushRef="#br0">13060 8977 12 0,'-3'-3'6'0,"1"1"-2"0,2 2 7 16,0 0-12-16,0 2 1 15,2 1 1-15,1 4 0 16,-3 0-1-16,2 5 1 15,-2 9 1-15,0 5 1 0,0 0 0 16,0 6 0-16,0 6-1 16,3-3 1-16,2 1-1 15,1 1 1-15,-1 6-2 16,-5 1 1-16,0 3-1 16,-3 0 1-16,3 0-2 15,0 5 1-15,3-17 0 16,0 8 0-16,-1 1 0 15,-4 3 0-15,-4 8 0 16,-2-4 0-16,3 6 1 16,-3-3 0-16,8-2-1 15,0-15 1-15,0 6-1 16,3 4 0-16,-1-3-1 16,-4 6 0-16,-3-3-1 15,-1 4 1-15,-2 1 0 16,3-7 0-16,-3 4 0 15,3 1 1-15,0-1-1 16,-1 3 1-16,4-3-1 0,-1-9 1 16,0 2-1-16,3 5 0 15,0 3 0-15,0-10 1 16,-2 9-1-16,-1 8 0 16,0 1 0-16,1-6 0 15,-1 5 0-15,0 6 0 16,1-11 0-16,-1 2 0 15,0 5 0-15,1 7 0 16,-1-17-1-16,3 5 1 0,0 3 0 16,0-8 1-16,0 10-1 15,0 2 1-15,-2 0 0 16,-1-7 0-16,3-2-1 16,0 0 1-16,0-1-2 15,-3-4 1-15,3-2-1 16,-2 4 1-16,-1 3 0 15,-2 2 0-15,2-2 0 16,0-3 1-16,1 3-1 16,-1-2 1-16,3-3 0 15,0-14 0-15,0 2-1 16,0 5 1-16,-3 0 0 16,1 2 0-16,-1 3-1 15,0-5 0-15,1 0-1 16,-1 0 1-16,3 0 0 15,0-5 1-15,0-2-1 16,0-14 0-16,0 4 0 0,3 1 1 16,-3-3-1-16,0 5 1 15,0 0-2-15,0 2 0 16,0 2 0-16,-3-1 1 16,3-10 0-16,0-1 0 15,0 1-1-15,0-5 1 16,0-2 0-16,0-3 1 15,0-2-2-15,0-2 1 16,0 2 0-16,0-2 1 0,0 2-1 16,0 0 1-16,0 2-2 15,-2 3 1-15,2-5-3 16,-3 5 0-16,3-5-9 16,0-5 1-16</inkml:trace>
</inkml:ink>
</file>

<file path=ppt/ink/ink20.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26:58.280"/>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20224 5577 20271 0,'0'0'1792'0,"-4"4"-1424"0,-1-1-368 0,0 0 0 15,0-1 2560-15,5-2 448 0,-5 3 96 0,5-3 16 16,0 0-1152-16,0 0-240 0,-4 3-32 0,4-3-16 16,0 0-544-16,0 0-112 0,0 0-32 0,0 0 0 0,0 0-176 0,0 0-48 15,0 0 0-15,0 0 0 0,0 0 0 0,0 0-16 16,0 0 0-16,0 0 0 16,0 0-192-16,0 0-48 0,0 0 0 0,0 0 0 0,0 0-272 0,0 0-64 15,0 0-16-15,0 0 0 0,2-5-160 0,0 1 160 16,0-1-160-16,0 0 160 0,1 1-160 15,0 0 0-15,-3 4 0 0,4-4 0 0,0 1 0 0,-4 3 0 16,0 0 0-16,0 0 0 0,0 0 0 0,0 0 128 16,0 0-128-16,0 0 0 0,0 0 368 0,0 0-16 15,0 0 0-15,0 5 0 0,-1 1 96 0,1-1 32 16,-2 0 0-16,-1 0 0 0,0-1-160 0,0 1-48 16,3-5 0-16,0 0 0 0,0 0-272 0,0 0 0 15,0 0 0-15,0 0 0 0,0 0 0 0,0 0-144 16,6-3-16-16,1-1 0 15,0 0-1504-15,0-1-288 0,1 0-64 0,0 0-19488 0</inkml:trace>
  <inkml:trace contextRef="#ctx0" brushRef="#br0" timeOffset="597.647">20458 5547 44751 0,'0'0'976'0,"0"0"208"0,-5 1 32 0,0-1 64 0,-1 0-1024 0,-1 0-256 0,0-1 0 0,0 1 0 0,1 0 1696 15,0 0 288-15,1 0 64 0,0-1 16 16,5 1-1232-16,0 0-240 0,-4 0-48 0,4 0-16 16,0 0-528-16,0 0 0 0,0 0 0 0,0 0 0 15,0 0-208-15,7 1-160 0,-1 0-16 0,1 2-16 16,-1-3-432 0,0 1-64-16,-6-1-32 0,6 0 0 15,-6 0-944-15,5 0-192 0,-5 0-48 0,0 0 0 16,0 0-816-16,0 0-160 0</inkml:trace>
  <inkml:trace contextRef="#ctx0" brushRef="#br0" timeOffset="906.588">20674 5546 38415 0,'0'0'1696'0,"0"0"352"0,0 0-1632 0,0 0-416 15,0 0 0-15,0 0 0 0,0 0 2048 0,0 0 320 16,-5 2 64-16,5-2 0 0,0 0-1152 0,0 0-224 16,0 0-48-16,0 0-16 0,0 0-528 0,0 0-96 0,0 0-32 0,0 0 0 15,0 0-208-15,0 0-128 0,0 0 128 0,0 0-128 16,0 0 0-16,0 0 0 0,0 0 0 0,0 0 0 15,0 0 0-15,0 0 0 16,0 0-192-16,0 0 64 0,0 0-960 0,0 0-192 0,0 0-48 0,0 0 0 16,0 0-1696-16,0 0-352 0</inkml:trace>
  <inkml:trace contextRef="#ctx0" brushRef="#br0" timeOffset="1247.952">20982 5529 36863 0,'0'0'1632'0,"0"0"336"0,0 0-1584 0,0 0-384 0,0 0 0 0,0 0 0 15,0 0 2672-15,0 0 448 0,0 0 80 0,0 0 32 16,0 0-1408-16,0 0-288 16,0 0-48-16,-2 5-16 0,2-5-704 0,0 0-160 15,0 0-32-15,0 0 0 0,0 0-368 0,-1 5-80 0,1-5 0 0,0 0-128 16,0 0 0-16,2 5 0 0,-2-5 0 0,0 0 0 16,0 0-272-16,5 2-64 15,-5-2-16-15,5 1 0 16,-5-1-960-16,0 0-192 0,0 0-32 0,0 0-16 0,5 0-752 0,-5 0-128 0,5 0-48 0,-5 0-16960 15</inkml:trace>
  <inkml:trace contextRef="#ctx0" brushRef="#br0" timeOffset="2623.517">19981 5753 7359 0,'0'0'320'0,"-5"0"80"0,-1 0-400 0,0 0 0 16,1 0 0-16,-1 0 0 0,-1 0 3776 0,1-2 656 15,1 0 144-15,1 0 32 0,4 2-2240 0,-3-4-432 16,0-1-80-16,1 0-32 0,0 0-672 0,0-1-144 16,1 0-32-16,0-2 0 0,0-1-144 0,1 0-48 15,0-1 0-15,1 2 0 0,0-1-224 0,0-1-48 16,-1 0-16-16,1-1 0 0,0 2 80 0,1-1 0 16,2 1 16-16,0-1 0 0,1 0-320 0,0-1-64 15,1 1-16-15,1 0 0 0,1 0 128 0,-1-1 0 0,2 0 16 16,-1 0 0-16,1 0 48 0,1 0 16 0,-1 0 0 0,3 0 0 15,-1 1-96-15,1-1-32 0,-1 1 0 16,2 0 0-16,-1 0-112 0,-1 3-32 0,3-1 0 0,-1-1 0 16,1 1-128-16,-2 0 0 0,1 1 0 0,1-1 0 15,-1 1 0-15,1 0 0 0,1 0 0 0,0 0 0 16,2 0 0-16,1 2 240 0,-1-2-64 0,3 1-16 16,1 0 0-16,2 0 0 0,0 1 0 0,2 0 0 15,-2 0 96-15,1 0 0 0,0 0 16 0,-1 0 0 0,-3 1-272 0,2 1 0 16,-3-1 0-16,1 1 0 0,-1 0 0 15,1 1-144-15,0-1 16 0,1 2 0 0,-1 1 128 0,1 0 0 16,-2 0 0-16,1 1 128 0,1 0-128 0,-1 1-128 16,1 0 128-16,-1 0-192 0,0 1 192 0,-1 0 0 15,1 0 0-15,-3 1 0 0,0-2 0 0,0 1 144 16,-3-1-16-16,1 1-128 0,0 0 144 0,-2 1-144 16,1-2 0-16,1 2 144 0,-2 0-144 0,2-1 0 15,0 1 0-15,-1 1 0 0,0 0 0 0,-1 1-224 16,-2-1 32-16,-2-2 0 0,3 1 0 0,0 1 16 15,1 1 0-15,-1-1 0 0,3-1 176 0,-1 1 256 16,-2 0-64-16,1-1-16 0,-1 2-176 0,-1-1 0 16,1 0 0-16,-2 2-176 0,-1-1 176 0,0 1 0 15,-3 0 128-15,1 1-128 0,-1-4 0 0,-1 3 0 16,-1 1 0-16,1 0-192 0,-2 0 192 0,-1 2 0 16,1-1 0-16,-2 2 0 0,0 0 0 0,1 0-128 15,-2 0 128-15,0 0-128 0,0 0 128 0,1 0 0 0,-1-1-144 16,1 1 144-16,-2-1 0 0,0 0 0 15,0-1 0-15,0 1 0 0,0 0 0 0,-2-2 128 0,-1 1 0 0,0-1 0 16,-1 1-128-16,-1 0 0 0,-1 0 0 0,-1 0 0 16,0-1 0-16,-1-1 0 0,-2 0 0 0,-1 2-176 15,0-3 176-15,-4 1 0 0,0-2 0 0,1 2-128 16,-1 0 128-16,-1-2 0 0,0 1 0 0,-2 1 0 16,1 0 0-16,0 0 144 0,-1 0-144 0,-1 0 160 0,0-1-160 15,2 2 128-15,-2-3-128 0,0 1 128 0,-3 0 64 0,-1-1 0 16,-4 0 0-16,1 0 0 0,-1-1 160 0,-2-1 32 15,0-1 16-15,-1-1 0 0,0-1 80 0,-1-1 16 16,2-1 0-16,-2-1 0 0,-4 0-32 0,-2 0 0 16,-3 0 0-16,-2-1 0 0,1 0-48 0,1 0-16 15,1 1 0-15,3-1 0 0,3 0-160 0,2 1-48 16,2-1 0-16,1 0 0 0,-2 1-192 0,3-3 0 16,1 3 0-16,1 0 0 0,4 1 0 0,2 0-192 15,4 0 48-15,3 0 0 16,3 0-1344-16,6 2-272 0,4 0-48 0,0 0-20432 0</inkml:trace>
  <inkml:trace contextRef="#ctx0" brushRef="#br0" timeOffset="3474.157">22136 5442 17503 0,'0'0'1552'0,"-5"1"-1232"16,-2 0-320-16,1 0 0 0,0 0 4960 0,0 0 928 16,0 0 192-16,1 1 48 0,5-2-3472 0,-5 2-688 15,0-1-144-15,5-1-32 0,0 0-1120 0,0 0-224 0,0 0-64 0,0 0 0 16,0 0-256-16,3 6-128 16,0-1 0-16,0 0 128 0,1 0-288 0,1-1-64 15,0 0-16-15,0 0 0 16,-5-4-2208-16,5 4-448 0</inkml:trace>
  <inkml:trace contextRef="#ctx0" brushRef="#br0" timeOffset="3745.248">22352 5439 19343 0,'0'0'1728'0,"0"0"-1392"16,0 0-336-16,0 0 0 0,0 0 4512 0,0 0 832 15,0 0 160-15,0 0 48 0,0 0-3312 0,0 0-640 16,0 0-144-16,0 0-32 0,0 0-672 0,0 0-144 16,0 0-32-16,0 0 0 0,0 0-448 0,0 0-128 15,6 3 0-15,0-3 0 16,1 0-1728-16,-1 0-352 0,0-2-80 0,3-1-16 0</inkml:trace>
  <inkml:trace contextRef="#ctx0" brushRef="#br0" timeOffset="3973.318">22617 5445 6447 0,'0'0'576'0,"0"0"-576"16,0 0 0-16,0 0 0 0,0 0 6368 0,0 0 1168 0,0 0 224 0,0 0 48 15,0 0-4992-15,0 0-992 0,0 0-208 0,0 0-32 16,0 0-912-16,0 0-176 0,0 0-48 0,0 0 0 16,0 0-448-16,0 0 0 0,0 0 0 0,0 0-12416 15,0 0-2416 1</inkml:trace>
  <inkml:trace contextRef="#ctx0" brushRef="#br0" timeOffset="4224.136">22919 5428 24879 0,'0'0'1088'0,"0"0"256"0,0 0-1088 0,0 0-256 16,6-1 0-16,-6 1 0 0,0 0 3104 0,6-2 560 15,0 1 112-15,-1 0 32 0,-5 1-2560 0,0 0-512 16,5 0-96-16,-5 0-32 0,0 0-336 0,0 0-64 16,5 2-16-16,-5-2 0 0,5 2-192 0,-5-2-192 15,0 0 48-15,3 3-12064 16,-3-3-2400-16</inkml:trace>
  <inkml:trace contextRef="#ctx0" brushRef="#br0" timeOffset="4444.019">23137 5418 34959 0,'0'0'1536'0,"0"0"336"0,0 0-1488 0,0 0-384 0,0 0 0 0,0 0 0 16,0 0 1328-16,0 0 192 0,0 0 32 0,0 0 16 15,0 0-1120-15,0 0-240 0,0 0-32 0,7-1-16 16,0 1-928-16,-1 0-192 0,-6 0-48 0,0 0-16288 16</inkml:trace>
  <inkml:trace contextRef="#ctx0" brushRef="#br0" timeOffset="5960.309">21902 5654 23615 0,'0'0'1040'0,"0"0"224"0,-4 1-1008 0,-2-1-256 0,0-1 0 0,6 1 0 15,-7-2 1840-15,2-1 320 0,5 3 64 0,-4-4 16 16,0-1-1024-16,1 0-192 0,1 0-32 0,0-2-16 16,1 0-384-16,1 0-80 0,0 0 0 0,0-1-16 0,1 1-224 0,0-1-32 15,0 0-16-15,1 0 0 0,-1-1-48 0,1 1-16 16,0-1 0-16,0 1 0 16,0-2-16-16,-1 2 0 0,0 0 0 0,1 2 0 0,-2-4 80 0,1 1 16 15,0 0 0-15,0 0 0 0,0 2-64 0,0-1-16 16,0 0 0-16,1 0 0 0,0-1-160 0,1 0 0 15,0 0 144-15,1 1-144 0,-1 0 0 0,1 1 0 16,1 0 0-16,1 2 0 0,-1-1 0 0,1 1 0 16,2 0 0-16,0-1 0 0,-3 1 0 0,3 1 0 15,1 0 0-15,1 0 128 0,0 0-128 0,2 1 0 16,2 0 0-16,1-1 0 0,0 0 0 0,3 1 0 16,0 0 0-16,-1-1 0 0,0 0 0 0,0 0 0 15,0 2-176-15,0-3 176 0,-1 0 0 0,2 2 0 16,-2-1 0-16,2 0 160 0,0 0-160 0,0 2 0 0,2-2 0 0,-1 3-176 15,0-2 176-15,1 1 0 16,2-1 0-16,0 1 0 0,1 0 0 0,0 0 0 16,1 0 0-16,-2 0 0 0,1 0 0 0,-1 0 0 15,-2 2 0-15,-1-2 0 0,1 0 0 0,-1 1 0 16,-1-2 0-16,1 1 0 0,-1 0 0 0,1 0 0 16,-1-1 0-16,2 2 0 0,-1-1 0 0,1 1 0 0,1-1 128 15,0 1-128-15,1 0 0 0,0 1 0 0,0 1 0 0,-2 0 0 16,1-1 0-16,-4 0-128 0,0 0 0 0,-1 1 0 15,-2 0 128-15,1 1 0 0,1-1 128 0,-2 2-128 16,-2-3-128-16,1 2-112 0,-1-1-16 0,1 1 0 16,-2 0 64-16,1 1 0 0,0-3 0 0,2 0 0 0,-1 1-16 15,-1 1 0-15,0 0 0 0,0-2 0 0,0 1 208 16,0 1-176-16,1 0 176 0,0 0-160 0,0 1 160 16,-1 1 0-16,1 0 0 0,-1 1-128 15,-2 0 128-15,0 1 0 0,0 1 0 0,0-1 0 16,-2 1 0-16,-1-2 0 0,-1-1 0 0,2 1 0 0,-2 0 0 0,1 0 0 15,0 0 0-15,-1 0 0 0,-1-2 0 0,0 1-256 16,1-1 32-16,1 1 16 16,-2 0-240-16,0 0-32 0,0 0-16 0,0 1 0 0,-2-2 240 0,1 2 64 15,0 0 0-15,0 0 0 0,-1 1 192 0,-1 1 0 16,0 1 0-16,0 0 0 0,-1 0 0 0,-1-2 0 16,-1 2 0-16,1 0 0 0,-1 0 0 0,0 1 0 15,-2-1 0-15,0 2 0 0,2 0 160 0,-2 1-160 16,0-2 128-16,-1-1-128 0,0 1 128 0,0 1-128 15,-1-3 0-15,0 1 128 0,0-1-128 0,-1 1 192 0,-2 0-192 0,-1-1 192 16,0 0-32-16,-1-1 0 0,-1 0 0 16,-1 1 0-16,-1 0 176 0,-2 0 48 0,-1 0 0 0,0 0 0 15,-3 0 192-15,1-1 64 16,-2 2 0-16,1 0 0 0,0 1-208 0,1-2-48 0,0 1 0 0,0-4 0 16,1 2-144-16,0-1-48 0,-1 0 0 0,0-1 0 15,-2 0 0-15,0 0 0 0,-7-2 0 0,-2-1 0 16,-4 1-192-16,-3 0 144 0,1 0-144 0,0 1 128 15,0-2 112-15,1 3 16 0,-1-3 0 0,1 1 0 16,-1 0 448-16,-3 0 112 0,-3-1 16 0,-1 1 0 16,1 0-48-16,1 0 0 0,1 0 0 0,1 0 0 15,3 0-448-15,3 0-80 0,1 0-32 0,0-1 0 16,2 0-224-16,1-1 0 0,0 0 0 0,1 0 0 16,2-2-1408-16,2 0-208 15,-1-3-48-15,4 0-12160 0,1-1-2432 0</inkml:trace>
  <inkml:trace contextRef="#ctx0" brushRef="#br0" timeOffset="11084.947">21027 5585 7359 0,'0'0'656'0,"0"0"-528"0,0 0-128 0,0 0 0 16,0 0 3904-16,0 0 768 0,0 0 128 0,0 0 48 15,0 0-2464-15,0 0-480 0,0 0-112 0,0 0 0 16,0 0-640-16,0 0-128 0,3-4-32 0,-3 4 0 16,0 0-48-16,0 0-16 0,4-2 0 0,0 2 0 15,1-2-336-15,0 1-64 0,0 0-16 0,1 1 0 16,-1 0-256-16,2 0-64 0,3-1-16 0,0-1 0 15,1 0 16-15,-2 0 0 0,0 0 0 0,0 0 0 16,0 0 0-16,1 1 0 0,0-2 0 0,0 2 0 16,0 0 96-16,0 1 32 0,-2 0 0 0,1 0 0 15,0 0 64-15,-1 2 32 0,-1-1 0 0,0 1 0 0,-2 0 176 0,1 1 48 16,-1 0 0-16,0-1 0 0,0-1-256 0,1 0-32 16,1 0-16-16,0-1 0 0,0 0-144 0,2 0-16 15,1 0-16-15,-1-1 0 0,0 0-32 0,0-1-128 16,0 1 192-16,0-2-64 0,0 0 0 0,1 1-128 15,-3-1 192-15,1 2-64 0,1 0-128 0,-2 1 192 16,0-2-192-16,-1 2 192 0,0 0-64 0,1 0-128 16,-2 0 192-16,0 0-64 0,0 0 176 0,1 0 16 15,0-1 16-15,-1 0 0 0,1 0-336 0,1 1-288 16,0-2 48-16,0 1 16 0,0 1 224 0,0 0 0 16,-2 0 0-16,2-1 0 0,0 0 0 0,0 1 0 15,-1 0 0-15,1 0 0 0,0-2 0 0,-1 2 0 16,1 0 0-16,-1 0 0 0,1-1 144 0,0 0-144 0,0 0 0 0,0 0 144 15,0-1-144-15,1 2 0 16,0-1 0-16,1 1 128 0,0-1-128 0,-1 0 0 0,2 0 0 0,-2 0 0 16,0 0 0-16,0 0 0 0,-2 0 128 0,2 0-128 15,-1 1 0-15,-1 1 0 0,0-1 0 0,1 1 0 16,-2 1 0-16,-1-1 0 0,-4-1 0 0,5 1 128 16,1 0-128-16,-1 0 0 0,-5-1 0 0,6 0 0 15,-1 0 0-15,1 0 0 0,0 0 0 0,-1 0 0 16,0-1 0-16,0 1 0 0,1 0 0 0,-1-1 0 15,0-2 0-15,0 1 0 0,0 1 0 0,0-1 0 16,-5 2 0-16,6-1 128 0,-1-1-128 0,0 2 0 16,-5 0 0-16,0 0 0 0,5 0 0 0,0 0 0 0,0 0 0 0,-5 0 0 15,6 0 0-15,-1 0 0 0,-1 1 0 0,2 0 0 16,-6-1 0-16,0 0 0 0,7 0 0 0,0 0 0 16,1 0 0-16,-1-1 0 0,-2 0 0 0,1-2 0 15,1 2 0-15,0 0 0 0,0 1 0 0,0-3 0 16,0 2 0-16,-2 0 0 0,-5 1 0 0,7-1 0 15,-1-1 0-15,0 1 0 0,0 1 0 0,0-1 0 16,0 0 0-16,0 0 0 0,-6 1 0 0,6-1 0 16,0 0 128-16,-1 0-128 0,1 0 0 0,0-1 0 15,0 1 0-15,0-1 0 0,-2 1 0 0,-4 1 0 16,5-3 0-16,-5 3 0 16,0 0-816-16,0 0-80 0,0 0-32 0,-3-4-21024 0</inkml:trace>
  <inkml:trace contextRef="#ctx0" brushRef="#br0" timeOffset="56629.683">20148 5897 27647 0,'0'0'1216'0,"0"0"256"0,0 0-1168 0,0 0-304 0,0 0 0 0,0 0 0 16,0 0 2384-16,3-3 432 0,-3 3 64 0,0 0 32 15,0 0-1184-15,0 0-256 0,0 0-32 0,0 0-16 16,0 0-928-16,0 0-192 0,0 0-48 0,0 0 0 15,0 0-1232-15,0 0-256 16,0 0-48-16</inkml:trace>
  <inkml:trace contextRef="#ctx0" brushRef="#br0" timeOffset="56794.943">20240 5947 21183 0,'0'0'1888'0,"0"0"-1504"0,-5-2-384 0,5 2 0 0,0 0 3184 0,-3-2 560 15,3 2 112-15,0 0 32 0,-3-3-2656 0,3 3-528 16,0 0-96-16,1-3-32 16,1-2-1248-16,1 1-256 0,1 0-48 0,0 1-16 0</inkml:trace>
  <inkml:trace contextRef="#ctx0" brushRef="#br0" timeOffset="56930.06">20430 5934 30815 0,'0'0'1360'0,"0"0"288"0,0 0-1328 0,-4 0-320 0,4 0 0 0,0 0 0 16,-5-1 1600-16,5 1 240 16,0 0 48-16,0 0 16 0,-1-5-1344 0,1 5-272 15,2-5-48-15,2 0-16 16,1 1-1824-16,1-1-384 0,2 2-64 0</inkml:trace>
  <inkml:trace contextRef="#ctx0" brushRef="#br0" timeOffset="57071.839">20615 5938 19343 0,'0'0'1728'0,"0"0"-1392"0,0 0-336 16,0 0 0-16,0 0 3328 0,0 0 608 0,0 0 112 0,3-4 32 0,1-1-2896 0,-1 1-576 15,2 0-112-15,0 1-32 16,1-1-1504-16,0 1-304 0,1 1-64 0</inkml:trace>
  <inkml:trace contextRef="#ctx0" brushRef="#br0" timeOffset="57204.04">20827 5909 23039 0,'0'0'1024'0,"0"0"192"0,0 0-960 0,0 0-256 16,0 0 0-16,0 0 0 0,0 0 3920 0,7 0 752 15,-1-3 128-15,0 1 48 0,2-2-3376 0,0 1-656 16,1-1-144-16,2 1-32 16,-1 0-1232-16,1 0-256 0,-1 1-48 0,1 0-17216 0</inkml:trace>
  <inkml:trace contextRef="#ctx0" brushRef="#br0" timeOffset="57330.964">21081 5914 34671 0,'0'0'1536'0,"0"0"320"0,0 0-1488 0,0 0-368 15,5-2 0-15,1 0 0 0,1-1 1328 0,0 0 192 16,0-1 32-16,0 1 16 0,0-1-1024 0,1 0-208 16,1 0-32-16,0 1-16 15,1-2-1968-15,0 1-400 0,0 1-80 0</inkml:trace>
  <inkml:trace contextRef="#ctx0" brushRef="#br0" timeOffset="57483.428">21394 5878 32255 0,'0'0'1424'16,"0"0"304"-16,0 0-1392 0,0 0-336 0,0 0 0 0,0 0 0 0,0 0 1392 0,0 0 208 16,0 0 32-16,6 0 16 0,-6 0-1184 0,8-1-224 15,0 1-48-15,1 0-11616 16,0-4-2320-16</inkml:trace>
  <inkml:trace contextRef="#ctx0" brushRef="#br0" timeOffset="57618.923">21672 5838 32655 0,'0'0'1440'0,"0"0"304"0,0 0-1392 0,0 0-352 15,0 0 0-15,7-1 0 0,-2-1 1008 0,2 1 128 0,1-1 16 0,1 1 16 16,2 0-1008-16,-1 0-160 15,2 0 0-15</inkml:trace>
  <inkml:trace contextRef="#ctx0" brushRef="#br0" timeOffset="57766.386">21921 5836 16575 0,'0'0'1472'0,"0"0"-1168"0,0 0-304 0,0 0 0 16,0 0 4560-16,0 0 864 0,9 0 160 0,-1 0 48 15,-2-1-4304-15,1 0-864 0,3-1-160 0,2 0-11376 16,0 0-2256-16</inkml:trace>
  <inkml:trace contextRef="#ctx0" brushRef="#br0" timeOffset="57919.933">22179 5837 24879 0,'0'0'2208'0,"0"0"-1760"0,0 0-448 0,0 0 0 15,0 0 3136-15,4-3 560 0,1 1 96 0,1-1 32 0,-1 1-2304 0,1 0-464 16,-1 1-96-16,2 0 0 0,0 0-736 0,0 1-224 16,1-2 128-16,0 2-12608 15,-1 2-2496-15</inkml:trace>
  <inkml:trace contextRef="#ctx0" brushRef="#br0" timeOffset="58063.357">22403 5814 37951 0,'0'0'1680'0,"0"0"352"0,0 0-1632 0,0 0-400 16,6-1 0-16,0 0 0 0,0-1 1232 0,0 1 176 0,0 0 16 0,2-1 16 16,0 0-1056-16,1 0-224 0,1 0-32 15,-2 1-128 1,1 0-1712-16,0 0-448 0,-1 1-80 0</inkml:trace>
  <inkml:trace contextRef="#ctx0" brushRef="#br0" timeOffset="58206.886">22662 5798 15663 0,'0'0'1392'0,"0"0"-1120"0,0 0-272 0,0 0 0 16,4-3 5376-16,1 1 1024 0,1 0 208 0,1 1 48 15,-1-2-4752-15,0 2-944 0,1 0-192 0,1 1-48 0,1 0-720 0,-1 0 0 16,0 0 0-16,-1 0-12464 16,0-3-2480-16</inkml:trace>
  <inkml:trace contextRef="#ctx0" brushRef="#br0" timeOffset="58334.919">22868 5802 7359 0,'0'0'656'16,"0"0"-528"-16,0 0-128 0,0 0 0 0,0 0 5888 0,0 0 1152 15,0 0 240-15,6 0 32 0,3 0-5056 0,0 0-1008 16,0 0-208-16,1 0-11616 16,-1 0-2336-16</inkml:trace>
  <inkml:trace contextRef="#ctx0" brushRef="#br0" timeOffset="58472.348">23071 5812 18431 0,'0'0'816'0,"0"0"160"0,0 0-784 0,0 0-192 16,0 0 0-16,0 0 0 0,3-4 5728 0,1-1 1104 0,2 0 208 0,1 0 64 16,3 0-5552-16,1 0-1104 0,2 0-208 0,0 0-48 31,1 1-2816-31,0 2-576 0</inkml:trace>
  <inkml:trace contextRef="#ctx0" brushRef="#br0" timeOffset="58563.04">23266 5765 20271 0,'0'0'1792'0,"0"0"-1424"0,0 0-368 0,0 0-8944 16</inkml:trace>
  <inkml:trace contextRef="#ctx0" brushRef="#br1">20200 5890 12895 0,'0'0'1152'0,"0"0"-928"16,0 0-224-16,0 0 0 0,0 0 3568 0,0 0 656 15,0 0 144-15,0 0 32 0,0 0-2272 0,0 0-448 16,0 0-80-16,0 0-32 0,0 0-464 0,0 0-80 16,0 0-32-16,0 0 0 0,0 0-224 0,0 0-64 15,7 4 0-15,-2-2 0 0,-5-2 0 0,0 0-16 16,6 1 0-16,0 1 0 0,-1-1-112 0,-5-1 0 16,6 1-16-16,-6-1 0 0,6 3 48 0,-1 0 16 15,-5-3 0-15,0 0 0 0,5 3-48 0,0 1 0 16,-5-4 0-16,0 0 0 0,5 3-128 0,0 1-16 15,-5-4-16-15,0 0 0 0,6 3-48 0,-2 0-16 16,-4-3 0-16,7 3 0 0,-1-1-96 0,1 0 0 16,0-1-16-16,1-1 0 0,-1 0-96 0,1-1-16 15,-1 1 0-15,-1 0 0 0,1-1-128 0,1 0 128 0,-1 1-128 0,1-2 128 16,1 1 0-16,-2-1 0 0,1 2 0 0,0 0 0 16,-1 0 64-16,0 0 16 0,0 0 0 0,-1 0 0 15,0 0-16-15,0 0-16 0,-6 0 0 16,6 0 0-16,-1 0-176 0,1 0 128 0,0-1-128 0,0 1 128 15,1-1-128-15,0 0 0 0,-1 0 0 0,0 0 128 16,1 1-128-16,0-1 0 0,0-1 0 0,0 1 0 16,-1 1 0-16,1 0 0 0,-2-1 0 0,1 1 0 15,-1 1 0-15,1-1 0 0,-1 1 0 0,0-1 0 0,0 0 0 0,2 0 0 16,-2 0 0-16,1 1 0 0,0-1 208 0,0 1-32 16,-1 0-16-16,1 0 0 0,-6-1-160 0,6 1 0 15,-1 0-160-15,1 0 160 0,-6-1 0 0,7 1 0 16,-1 0 0-16,0 0 0 0,-6-1 160 0,7 1-160 15,0 1 128-15,-2-2-128 0,1 1 144 0,0-1-144 16,-1 0 160-16,1 0-160 0,0 0 160 0,0 0-160 16,0-1 160-16,0 1-160 0,1-2 128 0,0 0-128 15,-1-1 0-15,1 2 0 0,-2-1 0 0,1 1 0 16,-1-1 0-16,1 1 0 0,-6 1 0 0,7-1 128 16,-1 0-128-16,0 0 0 0,0 0 0 0,0-1 0 15,-6 2 0-15,6 0 0 0,0-1 0 0,0 0 128 16,0 0-128-16,0 1 0 0,0 0 144 0,0-2-144 15,0 1 128-15,-1 0-128 0,1 0 128 0,0 1-128 16,0 0 128-16,0-2-128 0,0 1 128 0,1 1-128 16,-1 0 0-16,0 0 128 0,1-1-128 0,0 1 0 0,0 0 0 0,0 0 0 15,-1 0 0-15,0 0 0 16,-1 0 128-16,0 0-128 0,2 0 0 0,-1 1 0 0,-1-1 0 0,1 0 0 16,-1 0 0-16,1 0 0 15,0-1 0-15,0 0 0 0,0 1 0 0,0 0 0 0,0 0 0 0,0 0 0 16,-2 0 0-16,1 0 128 0,0 0-128 0,0 0 0 15,-5 0 0-15,6 1 0 0,1 0 128 0,-1 2-128 16,-6-3 0-16,7 2 0 0,-1 1 0 0,1-2 128 16,-1 1-128-16,0 0 0 0,1 0 0 0,0 0 0 0,-1-1 128 0,2 0-128 15,0 0 128-15,0-1-128 0,0 0 0 0,0 0 0 16,-1-2 0-16,1 1 0 0,0 0 0 0,1 0 0 16,-1 0 0-16,0 0 0 0,1 1 0 0,0-2 0 15,0 1 0-15,0 1 128 0,-2 0-80 0,1 0-48 16,0 1 0-16,1 1 0 0,-2-2 0 0,0 0 0 15,-1 1 0-15,1 0 0 0,0-1 0 0,0 1 0 16,0 0 0-16,0-1 0 0,1 0 0 0,-2 0 0 16,2 0 0-16,-1 0 0 0,1-1 0 0,0 0 0 15,-1 0 0-15,1 0 0 0,0 1 0 0,-1 0 0 16,-1-2 0-16,2 2 0 0,-1 0 0 0,-1 0 0 16,-1 0 0-16,1 0 0 0,0 0 0 0,0 0 0 15,-1 0 0-15,2 0 0 0,-2 0 0 0,1 0 0 16,1 0 0-16,0 0 0 0,-1 0 0 0,1 0 0 15,1 0 0-15,0 0 0 0,1 0 0 0,0 0 0 0,1 0 0 0,-1 0 0 16,-1-2 0-16,1 1 0 0,0 1 0 0,0-2 0 16,0 1 0-16,0 0 0 15,1 0 0-15,0 1 0 0,0-2 0 0,-1 0 0 0,1 1 0 0,0 1 0 16,0-2 0-16,0 2 0 16,-1-2 0-16,1 1 0 0,0-1 0 0,1 1 0 0,-4 0 0 0,2 0 0 15,0 1 0-15,-1-1 0 16,0 0 0-16,-1 1 0 0,-1 0 0 0,1 0 0 0,0 0 0 0,0 0 0 15,1-1 0-15,-1 1 0 0,0 0 0 0,1 0 0 16,-1 0 0-16,1 0 0 0,0 0 0 0,0 0 0 16,0 0 0-16,0 0 0 0,1 0 0 0,0-1 0 15,0 0 0-15,-1 0 0 0,1 0 0 0,0 1 0 16,0 0 0-16,0 0 0 0,-2-2 0 0,1 2 0 16,0-1 0-16,0 1 0 0,0 0 0 0,-1 0 0 0,1-1 0 0,0 1 0 15,0 0 0-15,1 0 0 0,0-1 0 0,0 1 0 16,0 0 0-16,1 0 0 0,0-2 0 0,-2 1 0 15,0 1 0-15,1-1 0 0,0 0 0 0,0 1 0 16,-1-2 0-16,1 2 0 0,-1-1 0 0,1 1 0 16,1-1 0-16,-2 0 0 0,0 0 0 0,1 1 0 15,-2-1 0-15,0 0 0 0,0 0 0 0,-1 0 0 16,1 0 0-16,0 1 0 0,-1 0 0 0,0 0 0 16,0 0 0-16,1 0 0 0,-1 0 0 0,2 0 0 15,-2 0 0-15,1 0 0 0,0 0 0 0,0 0 0 16,-1 0 0-16,-1 0 0 0,1 0 0 0,1 1 0 15,-1 0 0-15,0 0 0 0,1-1 0 0,-1 1 0 16,0-1 0-16,1 1 0 0,0-1 0 0,0 0 0 16,-1 0 0-16,1 0 0 0,0 0 0 0,-1-1 0 15,1 1 0-15,1 0 0 0,0 0 0 0,1 0 0 16,-1-1 0-16,1 0 0 0,0 0 0 0,-1 0 0 16,-1 0 0-16,1 1 0 0,-1 0 0 0,1 0 0 0,-1 0 0 0,1 0 0 15,0 0 0-15,0 0 0 0,-1 0 0 0,2 0 0 16,0 0 0-16,0 0 0 0,-1 0 0 0,-1 0 0 15,1-1 0-15,-1 0 0 0,0 0 0 0,0 0 0 16,0 0 0-16,-1 0 0 0,1 1 0 0,0-1 0 16,-7 1 0-16,7 0 0 0,1 0 0 0,-1-1 0 15,-7 1 0-15,6-1 0 0,0 0 0 0,0 1 0 16,0-2 0-16,0 2 0 0,0-1 0 0,0 0 0 0,-1 0 0 0,0 1 0 16,1-2 0-16,0 1 0 0,1 1 0 0,0 0 0 15,0-1 0-15,1 1 0 16,-1-1 0-16,1 1 0 0,-1-1 0 0,0 1 0 0,0-1 0 0,-1 0 0 15,-1 0 0-15,2 0 0 0,0 0 0 0,1-1 0 16,0 1 0-16,0 0 0 0,-2 0 0 0,1 1 0 16,1 0 0-16,0 0 0 0,-1 0 0 0,0 0 0 15,0 0 0-15,1 1 0 0,0 0 0 0,0 0 0 16,1-1 0-16,-1 1 0 0,2 0 0 0,-1 1 0 16,0-1 0-16,0 0 0 0,-1 0 0 0,0-1 0 15,-1 0 0-15,1 0 0 0,-1 0 0 0,0 0 0 16,-1 0 0-16,1 0 0 0,-1-1 0 0,1 0 0 15,0 0 0-15,2 1 0 0,-2 0 0 0,-1 0 0 16,1 0 0-16,0 0 0 0,0 0 0 0,0 0 0 16,1 0 0-16,-2 0 0 0,1 0 0 0,0 0 0 15,0 0 0-15,1 0 0 0,-1-1 0 0,0 1 0 16,1 0 0-16,1 2 0 0,-1-2 0 0,-1 0 0 16,-1 0 0-16,-1 0 0 0,2 0 0 0,0-1 0 15,-1 1 0-15,0 0 0 0,0 1 0 0,0-1 0 16,-1 0 0-16,1-2 0 0,0 2 0 0,1-1 0 0,-1 0 0 0,0 0 0 15,0 0 0-15,0-1 0 0,-1 2 0 0,1 0 0 16,-1 0 0-16,1 0 0 0,-1-1 0 0,0 1 0 16,-5 0 0-16,6 0 0 0,0 0 0 0,-6 0 0 15,4-1 0-15,-4 1 0 0,5 0 0 0,-5 0 0 16,6 0 0-16,-1 0 0 0,-5 0 0 0,6 0 0 16,-6 0 0-16,6 0 0 0,0-2 0 0,0 2 0 15,-1 0 0-15,-5 0-128 0,5 0 128 0,1 0 0 0,0 0 0 0,-1 0 0 16,-5 0 0-16,0 0 128 0,5-1-128 0,-5 1 0 15,0 0 0-15,5-1 0 0,-5 1 0 0,0 0 0 16,0 0 0-16,5-1 0 0,-5 1 0 0,0 0 0 16,0 0 0-16,0 0 0 15,0 0-1088-15,0 0-144 0,0 0-48 0,-5-4-15408 16,-6 3-3088-16</inkml:trace>
  <inkml:trace contextRef="#ctx0" brushRef="#br1">20624 6253 12895 0,'0'0'576'0,"0"0"112"0,0 0-560 0,0 0-128 0,0 0 0 0,0 0 0 16,0 0 3744-16,-2-1 720 0,-1-2 144 0,3 3 16 0,0 0-2640 0,-5-2-512 15,0 1-128-15,0 1 0 16,-1 2-288-16,0 0-48 0,0 2-16 0,0 2 0 0,-1 1-256 0,-1 1-48 16,0 2-16-16,0-1 0 0,0 2-160 0,2 1-48 15,-1 1 0-15,2-1 0 0,1 1-256 0,2 0-48 16,2-2-16-16,2-2 0 0,2 2-144 0,2-4 0 15,1 1 0-15,2-3 0 0,0 0 0 0,2-3 0 16,1 0 0-16,-1-1 0 0,0-2-288 0,0-1 16 16,0-1 0-16,-1-1 0 15,0-1-2752-15,-1 0-560 0</inkml:trace>
  <inkml:trace contextRef="#ctx0" brushRef="#br1">20826 6264 16575 0,'0'0'1472'0,"0"0"-1168"0,0 0-304 0,0 0 0 16,0 0 3776-16,-4-2 704 0,-1 2 144 0,0 1 32 15,-1 1-2544-15,0 1-512 0,0 2-112 0,-1 1-16 16,0 1-784-16,0 0-176 0,1 0-16 0,1 2-16 16,1 0-304-16,2 0-176 0,2-2 192 0,1-1-192 15,2 0 0-15,1 0 0 0,2-1 0 0,2 0 0 16,2-1 0-16,0-1 0 0,-1-2 160 0,2 1-160 15,1-2 0-15,-1-2 0 0,-1 0 0 0,1 0 0 16,1-2 0-16,-2 0 0 0,-3 0 0 0,0-1 0 0,-1 2 0 0,-2-1 0 16,-4 4 0-16,0 0 0 0,-1-5 0 0,-1 0 0 15,2 5 0-15,-4-5 0 16,-1 0-384-16,0 0-48 0,1 0-16 16,-1 0 0-16,0 1-2528 0,1-1-512 0,-2-5-96 0,6 10-32 0</inkml:trace>
  <inkml:trace contextRef="#ctx0" brushRef="#br1">20946 6228 24703 0,'0'0'1088'0,"0"0"240"0,0 0-1072 0,0 0-256 15,0 0 0-15,0 0 0 0,1 5 1440 0,0 1 224 16,1 0 64-16,-1-1 0 0,1 2-704 0,0-2-128 16,0 2-16-16,0 0-16 0,1 0-432 0,-1 0-96 15,0 0-16-15,0 1 0 0,0-1-48 0,1 0-16 16,-1-1 0-16,-2-6 0 0,1 6 128 0,1-1 0 0,-2-5 16 0,2 3 0 15,-2-3-240-15,0 0-160 0,0 0 192 0,6 1-192 16,-6-1 208-16,0 0-64 16,6-1-16-16,-1-1 0 0,0-1-128 0,-1-2 128 0,0-1-128 0,0 0 128 15,0 1 176-15,-1-2 16 0,1 1 16 0,1-1 0 16,-1 0-336-16,1 1-240 0,0 0 48 0,0 1 0 16,-1 1 192-16,0 2 0 15,-4 2 0-15,5-3 0 0,-5 3 0 0,0 0 0 16,0 0 0-16,5 3 0 0,-5-3 0 0,6 5 0 0,-3 0 0 0,0 2 0 0,0 0 0 0,-1 0 0 15,-1 0 208-15,0 1-64 0,-2 1 48 0,2-2 0 16,0 1 0-16,-1-1 0 0,0 0-192 0,0-7 192 16,1 6-192-16,-1-6 192 0,0 0-192 0,0 0 192 15,5 5-192-15,-5-5 192 0,6 1-192 0,0-2 0 16,-1-1-192-16,1-2 192 0,-1-1 0 0,0-2 0 16,0 1 0-16,0-2 0 0,0 0 0 0,0 0 0 15,0 0 0-15,-2 1 0 0,1 3 0 0,0-1 0 16,-1-1 0-16,0 1 0 0,0 1 0 0,-3 4 0 15,0 0 0-15,0 0 0 0,0 0 0 0,0 0 0 16,0 0 0-16,0 0 0 0,0 0 0 0,4 6 0 16,-1 1 0-16,0 0 0 0,-1-1 0 0,0 2 0 15,-1 0 0-15,1 0 0 0,-1 0 128 0,0 0-128 16,0 0 128-16,0-1-128 0,0 1 0 0,0 0-320 16,0-1 48-16,0-1 16 15,-1-6-1712-15,0 0-336 0,0 0-64 0</inkml:trace>
  <inkml:trace contextRef="#ctx0" brushRef="#br1">21302 6259 15663 0,'0'0'1392'0,"0"0"-1120"0,0 0-272 0,0 0 0 15,0 0 4032-15,0 0 768 0,0 0 128 0,0 0 48 16,0 0-2976-16,0 0-592 0,-1 6-112 0,-1 1-16 15,0 1-768-15,1 2-160 0,1 0-32 0,0 2 0 16,0 0-128-16,0 0-16 0,-1 1-16 0,0 0 0 16,-1 2-160-16,0-3 0 0,0 3 0 0,0-1 0 15,0 0 0-15,0 0 0 0,-1-1-160 0,1-3 160 16,0-2 0-16,1 0 0 0,0-1-128 0,1-1 128 16,0-1-768-16,0-5-96 0,0 0-32 0,0 0 0 15,0 0-2080-15,0 0-416 0,0 0-96 16,0 0-9136-16</inkml:trace>
  <inkml:trace contextRef="#ctx0" brushRef="#br1">21354 6249 21183 0,'0'0'1888'0,"0"0"-1504"16,-3-3-384-16,3 3 0 0,0 0 3264 0,-2-4 592 15,0 0 112-15,2 4 32 0,0 0-2016 0,0 0-384 16,2-5-96-16,1 2-16 0,1-1-896 0,1 3-176 15,1-1-32-15,0 2-16 0,1 2-368 0,0-1 0 16,1 3 0-16,0 1 128 0,-1 0-128 0,-1 2-192 0,0-1 64 0,-1 3 0 16,-2 0 0-16,-1 2 0 0,-1 0 0 0,-1-1 0 15,0 0 128-15,-3 1-192 16,-2 0 192-16,0-1-192 0,0 1 448 0,-1-1 64 0,-1-1 32 0,0-2 0 16,-1-1-80-16,1-1-16 0,0-1 0 0,2-1 0 15,0-1-96-15,0-2-32 0,5 0 0 0,-4-2 0 31,1-2-1216-31,1-1-240 0,0-2-48 0,2 0-10736 0,1-4-2160 0</inkml:trace>
  <inkml:trace contextRef="#ctx0" brushRef="#br1">21513 6151 21183 0,'0'0'1888'0,"0"0"-1504"0,-3 5-384 0,-1 0 0 0,1 4 3056 0,-1-1 528 15,1 0 128-15,0 1 0 0,0 0-2080 0,0 0-416 16,1 1-96-16,0 0-16 0,0 1-720 0,1-1-128 16,0 0-48-16,2 1 0 0,-1 0-208 0,1-1 0 15,0-1-192-15,1 0 192 16,0-1-1088-16,0-3-96 0,-2-5-32 0,0 0 0 16,3 5-1408-16,-3-5-272 0,3 5-64 0,-3-5-9456 0</inkml:trace>
  <inkml:trace contextRef="#ctx0" brushRef="#br1">21545 6327 24415 0,'0'0'1088'0,"0"0"208"0,0 0-1040 0,0 0-256 0,0 0 0 0,5 1 0 16,-5-1 1472-16,7 0 224 15,-1 0 48-15,1 0 16 0,1 0-928 0,1 0-192 16,-1-1-48-16,2 1 0 0,-1-3-416 0,1 1-176 0,0-1 128 0,-2 1-128 16,0-2 0-16,0 3 0 0,0-2 0 0,-2 0 0 15,0 0 0-15,-2 0 160 0,-4 3-160 16,4-5 160-16,-1 1-160 0,0 0 0 0,-1-1 0 0,-2 5 0 15,1-6 0-15,-1 1 0 0,0 1 0 0,-1-1 0 16,-1 0 368-16,-1 0 32 0,0 2 16 0,3 3 0 16,-4-3 304-16,4 3 64 0,-4-2 16 0,4 2 0 15,-6 1-48-15,1 1-16 0,0 1 0 0,1 4 0 16,0 0-256-16,0 2-48 0,1 3-16 0,1-2 0 16,0 2 176-16,1 0 48 0,0 0 0 0,3-1 0 15,1 1-208-15,2-3-48 0,1 0 0 0,2-3 0 16,2-1-208-16,0 0-48 0,3-2-128 0,1-2 192 0,1-2-192 0,2-3 0 15,0-2 0-15,0 2 0 0,0-5 0 0,-1 0 0 16,-1 0-128-16,-2-1 128 16,-1 1-1184-16,-2 0-128 0,-1 1-32 0,-2 1-11376 15,-2 2-2272-15</inkml:trace>
  <inkml:trace contextRef="#ctx0" brushRef="#br1">22009 6094 15663 0,'0'0'1392'0,"0"0"-1120"0,-4 6-272 0,-1 0 0 15,-1 1 4992-15,0 1 960 0,1 2 176 0,-1 2 32 16,-1 2-3904-16,2 0-784 0,1 2-144 0,0 1-48 16,0-1-832-16,0 2-192 0,1-2-16 0,2 1-16 15,-1-1-224-15,0-1 0 0,0 0 0 0,1-1 0 16,0-1-1056-16,0-3-304 16,-1 0-64-16</inkml:trace>
  <inkml:trace contextRef="#ctx0" brushRef="#br1">21896 6305 21183 0,'0'0'1888'0,"4"-3"-1504"16,3 1-384-16,1 0 0 0,1-1 3488 0,0 2 624 15,-1-2 128-15,-1 2 32 0,2-2-2096 0,1 2-400 16,1 0-96-16,-2 1-16 0,-1 0-1120 0,1 1-224 16,-1 0-64-16,0 2 0 15,-1-3-896-15,-1 1-176 0,0 0-32 0</inkml:trace>
  <inkml:trace contextRef="#ctx0" brushRef="#br1">22171 6252 13823 0,'0'0'1216'0,"0"0"-960"15,0 0-256-15,0 0 0 0,0 0 4944 0,0 0 944 16,0 0 192-16,0 0 48 0,7 2-3472 0,0-1-688 16,0-1-144-16,1 0-32 0,0-2-800 0,0 1-160 15,2-2-48-15,-1-1 0 0,0 0-496 0,0 0-96 16,-1-1-32-16,0 0 0 0,0 0-160 0,-1-1 0 0,0-1 144 16,-1 2-144-16,-2-1 0 0,0-1-320 0,-2 1 64 0,-1 1 16 15,-1 0-112-15,-2 1-32 16,-2 0 0-16,-1 2 0 0,0 2 384 0,-3 1-144 15,-1 1 144-15,-2 3 0 0,-1 2 144 0,-2 0 144 0,1 1 32 0,-2 1 0 16,1 0 192-16,-1 3 64 0,0-1 0 0,2 2 0 16,1 0-64-16,2 0-16 0,2 2 0 0,5-4 0 15,2 1-240-15,3-1-64 0,4 0 0 0,2-2 0 16,2 1-192-16,4-4 0 0,-1-1 0 0,3-2 0 16,1-2 0-16,0-2-208 0,1-2 64 0,-1-1 16 15,0-3-1472-15,0-1-304 0,-2-1-48 0,0 0-17712 16</inkml:trace>
  <inkml:trace contextRef="#ctx0" brushRef="#br1">20577 6722 8287 0,'0'0'736'0,"0"0"-592"0,0 0-144 0,0 0 0 0,3-3 5088 0,-3 3 992 15,0 0 192-15,0 0 32 0,0 0-3488 0,0 0-704 16,5 3-144-16,-1 1-32 0,-1 1-560 0,-1 1-112 15,0 2-32-15,0 2 0 0,-1 2-512 0,1-1-96 16,0 3-32-16,-1 1 0 16,0-1-272-16,-1 2-64 0,-1 1-16 0,1-4 0 0,-1 1-112 0,1-1 0 15,-1 0-128-15,1-2 192 0,1 0-192 0,-1-2 128 16,0-1-128-16,1-1 0 16,1-2-704-16,-2-5-224 0,0 0-48 0,0 0-12064 15,0 0-2400-15</inkml:trace>
  <inkml:trace contextRef="#ctx0" brushRef="#br1">20717 6827 32367 0,'0'0'1424'0,"0"0"304"0,-2 7-1376 0,0 0-352 16,0 1 0-16,-1-1 0 0,0 1 1376 0,1-1 208 15,1 0 32-15,0 1 16 0,0 0-832 0,1-1-160 16,0-7-48-16,1 6 0 15,-1-6-848-15,4 4-160 0,-4-4-32 0,0 0-11248 16,6-1-2240-16</inkml:trace>
  <inkml:trace contextRef="#ctx0" brushRef="#br1">20712 6727 9215 0,'0'0'816'0,"0"0"-656"0,0 0-160 0</inkml:trace>
  <inkml:trace contextRef="#ctx0" brushRef="#br1">20852 6817 11055 0,'0'0'480'0,"2"4"112"0,-1 1-464 0,1 0-128 16,-2-5 0-16,1 7 0 0,-1 0 4784 0,0 0 928 15,-1-1 192-15,1 1 48 0,-1-1-3648 0,0 1-736 16,-1 0-144-16,2-1-16 0,0-6-736 0,2 8-144 15,-1-3-16-15,1 0-16 0,0 1-304 0,1-1-48 16,0-1-16-16,1-1 0 0,2-2 32 0,-1-1 0 16,-1-1 0-16,0 0 0 0,0-1 112 0,2-1 32 15,-1-1 0-15,0 0 0 0,1-2-48 0,-1-1 0 16,-1-1 0-16,1 0 0 0,-1 0-256 0,1-2 0 0,-1 1 0 0,1-1 0 16,1 0 272-16,-1 1-48 15,0 2-16-15,0 0 0 0,0 1-208 0,0 1-288 16,-1 1 64-16,1 2 16 0,-5 2 208 0,6-1 240 15,-1 2-48-15,1 0-16 0,0 1-176 0,-1 1 128 0,0 1-128 0,-1 1 128 16,0 1-128-16,0-1 0 0,0 2 0 0,-1-1 0 16,-1-1 272-16,-1 3-16 0,0-1-16 0,0 1 0 15,0-1 0-15,0-1 0 0,-1 0 0 0,1 0 0 16,-1 0-240-16,0-6 144 0,0 0-144 0,0 0 128 16,0 0-272-16,0 0-64 0,0 0-16 0,0 0 0 15,0 0-2560 1,0 0-512-16,3-4-96 0</inkml:trace>
  <inkml:trace contextRef="#ctx0" brushRef="#br1">21151 6697 27119 0,'0'0'1200'0,"0"0"256"0,0 0-1168 0,-3 5-288 16,-1-2 0-16,4-3 0 0,-2 5 1216 0,0 1 176 15,0 0 32-15,1 2 16 0,1-2-320 0,1 3-64 16,-1 0-16-16,1 1 0 0,0 1-160 0,0-1-48 15,0 2 0-15,1 1 0 0,0-1 96 0,-1 1 16 16,0-1 0-16,0-1 0 0,0-1-736 0,0 0-208 16,0-2 0-16,-1 0 128 0,1-2-128 0,0-1 0 15,-1-5 0-15,0 0-128 0,0 0 128 0,0 0 0 16,0 0 0-16,0 0 0 0,0 0 0 0,0 0 0 16,4-4 0-16,1-2 0 15,0-1-544-15,3 0-176 0,0 0-48 0,0-1 0 0,0 1 624 0,1-2 144 0,1 0 0 0,0 1 0 16,0 1 0-16,-2 0 0 15,0 0 0-15,0 0 0 0,-1 1 0 0,0 1 0 16,-1 0 0-16,-2 1 0 0,1 3 0 0,-5 1 0 16,0 0 0-16,0 0 0 0,0 0 0 0,0 0 0 0,0 0 144 0,0 0-144 15,0 0 208-15,0 0-64 16,0 0-16-16,-2 5 0 0,0 1 352 0,0 1 64 0,0 0 16 0,2 1 0 0,0-2-560 0,1 2 0 16,1 1 0-16,1 0 0 0,1-3 272 0,2 1 0 15,-1-1 0-15,1 2 0 0,0-3-272 0,2 0 0 16,-1-1 0-16,1 0 0 0,0-1 0 0,1-1 0 15,0-1 0-15,-2-2 0 16,1-1-1040-16,0-1-176 0,2-1-16 16,-1-1-10864-16,-1-1-2160 0</inkml:trace>
  <inkml:trace contextRef="#ctx0" brushRef="#br1">21482 6792 15663 0,'0'0'688'0,"0"0"144"0,-5 3-656 0,2 0-176 15,-2 1 0-15,1 0 0 0,0 2 3968 0,1-1 768 16,-1-1 160-16,0 3 32 0,2 0-3008 0,-1 0-576 16,1 0-128-16,0-1-32 0,1 2-768 0,1 0-160 0,0-2-16 15,1 1-16-15,1-2-224 0,1-1 0 16,1 0 0-16,1-1 0 0,-5-3 0 0,7-1-288 16,1-2 64-16,1 0 16 15,0-1-400-15,-1-1-80 0,0-1-16 0,1-1 0 0,-1-2 448 0,-1-1 64 16,1 0 32-16,-1 1 0 0,-2 2 160 0,-1 0-192 0,0 1 192 0,-1 2-192 15,-3 4 192-15,0 0 0 16,0 0 0-16,0 0 0 0,0 0 176 0,0 0 64 16,-4 5 16-16,1 0 0 0,1-1 0 0,1 2 16 15,0 0 0-15,2 1 0 0,0 0-144 0,0 0-128 0,2 0 144 0,2-2-144 16,1-1 0-16,0 0 0 0,1-2 0 0,1 1 0 16,0-3 0-16,1 1 0 0,-1-1-128 0,0-1-10624 15,0-2-2128-15</inkml:trace>
  <inkml:trace contextRef="#ctx0" brushRef="#br1">21717 6780 11967 0,'0'0'1072'0,"0"0"-864"16,-5 1-208-16,1 0 0 0,4-1 5056 0,0 0 960 16,-5 3 192-16,5-3 32 0,0 0-4384 0,-3 5-864 15,1 0-176-15,1 0-48 0,1 1-768 0,1 0 0 16,0 0-192-16,1 2 48 15,0-2-1440-15,1 0-272 0,0 0-64 16,1 0-12480-16</inkml:trace>
  <inkml:trace contextRef="#ctx0" brushRef="#br1">21765 6849 11055 0,'0'0'976'0,"0"0"-784"16,0 0-192-16,0-7 0 0,0-1 3136 0,0 1 592 0,0 1 112 0,0 2 32 16,0 4-1440-16,0 0-304 15,-2-5-48-15,2 5-16 0,0 0-224 0,0 0-48 0,0 0-16 0,0 0 0 16,0 0-1120-16,0 0-208 0,-4 6-64 0,0 0 0 15,0 2-128-15,0 2-16 0,1 2-16 0,0 0 0 16,1 3 160-16,1-2 16 0,1 2 16 16,-1-2 0-16,0 2-416 0,1 0 0 0,0-1 128 0,0 0-128 15,0 0 240-15,-1-1 16 0,0 3 0 0,0-3 0 16,0-1-256-16,0 1 176 0,-1-1-176 0,0 0 160 16,-1-2-160-16,0 0 128 0,-3-4-128 0,0 0 128 15,0-1 32-15,-1-1 0 0,1-2 0 0,-1-1 0 0,1-1-304 0,0-2-64 16,0-2-16-16,1-2 0 15,0-1-2272-15,2-4-464 0,1-1-96 0,1-1-16 0</inkml:trace>
  <inkml:trace contextRef="#ctx0" brushRef="#br1">21899 6844 12895 0,'0'0'1152'0,"3"-3"-928"16,2-1-224-16,0 0 0 0,-1 0 2624 0,2-1 464 16,-2-1 112-16,2 0 0 0,-1 0-1600 0,-1 0-336 15,-1 0-64-15,0-2-16 0,-1 1-144 0,-2 2-16 16,0-1-16-16,-2 2 0 0,-1 2 160 0,0 0 48 16,-3 2 0-16,-1 2 0 0,-1 3-64 0,0 0 0 15,-1 3 0-15,1 2 0 0,-1 2-64 0,1 3 0 16,-1-2-16-16,1 2 0 0,2 0-240 0,1-1-64 0,1 1 0 0,3 0 0 15,1-5-368-15,2 2-80 0,2-1 0 0,1 0-16 16,3-3-304-16,3-1 0 16,0-1 128-16,3-2-128 0,0-3 0 0,3-1 0 15,-1-1-128-15,1-4 128 0,1 0-640 0,-2 0-48 16,0-2 0-16,-1 0 0 0,-3-1-2928 0,0-1-592 16</inkml:trace>
  <inkml:trace contextRef="#ctx0" brushRef="#br1">22584 6499 13823 0,'0'0'608'0,"0"0"128"0,0 0-592 0,0 0-144 16,7 0 0-16,0-1 0 0,0 0 5952 0,1 1 1168 0,0 0 240 0,1 0 32 15,1 0-4896-15,-1 1-960 16,1 2-208-16,1-3-48 0,0 1-768 0,1-2-144 16,0 1-48-16,1 0 0 0,0 0-320 0,0 0 0 15,0 0 0-15,0 0 128 16,-2-2-1344-16,1 1-256 0,-2 1-48 0,-3 0-11280 0,-7 0-2240 0</inkml:trace>
  <inkml:trace contextRef="#ctx0" brushRef="#br1">22612 6620 23039 0,'0'0'2048'0,"0"0"-1648"0,0 0-400 0,0 0 0 0,0 0 4992 0,7 2 896 15,3 1 192-15,-1-1 48 0,0 0-3824 0,0 0-752 16,1-1-144-16,2-1-48 0,1 1-816 0,0-1-160 16,2-1-48-16,0-1 0 15,-2-1-336-15,2 0-160 0,1-1 16 0,-2-1 0 16,1-2-2256-16,-1 1-448 15,-3 0-96-15</inkml:trace>
  <inkml:trace contextRef="#ctx0" brushRef="#br1">22931 6380 30927 0,'0'0'1360'0,"0"0"304"0,0 0-1344 0,0 0-320 16,0 0 0-16,0 0 0 0,0 0 1792 0,0 0 304 0,4 4 48 0,1 1 16 15,0 0-816-15,1 1-144 0,1 1-48 0,1 1 0 16,1 2-352-16,1-1-80 0,0 1-16 0,-1 0 0 15,3 0-352-15,0-3-80 0,0 3-16 0,-2 0 0 16,1-3-256-16,0 1 0 0,-1-1 0 0,-2-2-144 31,1 1-1072-31,-2-2-192 0,0-1-64 0,-1-1-11296 0,0 0-2272 0</inkml:trace>
  <inkml:trace contextRef="#ctx0" brushRef="#br1">22913 6666 29951 0,'0'0'1328'0,"0"0"272"0,0 0-1280 0,4-5-320 15,2-1 0-15,3-2 0 0,1 2 2160 0,2-2 368 16,-1-2 80-16,2-1 16 0,0 0-1392 0,0-1-272 16,2 1-48-16,-1-2-16 0,-2 2-896 0,0 0 0 15,-1 1-272-15,-1 0-18496 0</inkml:trace>
  <inkml:trace contextRef="#ctx0" brushRef="#br1">23635 6154 7359 0,'0'0'656'0,"0"0"-528"15,0 0-128-15,0 0 0 0,-4-3 4000 0,0 1 768 16,0-1 160-16,0 2 16 0,-1 1-2576 0,-1 3-528 16,-1-1-112-16,-1 2 0 0,0 1-416 0,-2 1-80 0,0 4-16 0,-1 0 0 15,0 3-256-15,1-2-48 16,0 3-16-16,1 0 0 0,1-1 16 0,3 1 0 0,3 0 0 0,1-1 0 15,1-2-208-15,3 1-32 16,1-1-16-16,2-1 0 0,2-3-352 0,2 0-80 16,1-2-16-16,1-2 0 0,0 0-208 0,-1-2 0 0,1-3 0 0,0 0 0 31,-1-1-1344-31,-1-1-384 0,0-1-64 0,-1 0-10576 0,-1-2-2128 0</inkml:trace>
  <inkml:trace contextRef="#ctx0" brushRef="#br1">23813 6159 29487 0,'0'0'1296'0,"0"0"288"0,0 0-1264 0,0 0-320 0,0 0 0 0,0 0 0 15,0 0 1904-15,0 0 320 0,1 6 64 0,-2 0 16 16,-1 0-944-16,1 0-176 0,-1 0-32 16,0 1-16-16,0 0-656 0,1 0-128 0,-1 1-32 0,0 1 0 0,0 0-192 0,0 1-128 15,1-2 128-15,0 5-128 16,0-3 0-16,1 0-288 0,0-1 48 0,1 0 16 15,0-1-2096-15,-1-8-432 0,6 6-64 0,0-3-13200 16</inkml:trace>
  <inkml:trace contextRef="#ctx0" brushRef="#br1">23961 6221 22463 0,'0'0'992'0,"0"0"208"0,0 0-960 0,0 0-240 16,-5 4 0-16,1 1 0 0,1 0 1744 0,1-1 304 15,0 1 64-15,1 0 16 0,1-5-928 0,0 8-192 16,1 0-48-16,0-1 0 0,1-1-736 0,1-1-224 16,-3-5 0-16,6 5 128 0,0-1-128 0,0-2 128 15,2 0-128-15,0-2 128 16,1-1-448-16,0 0-96 0,1-3-16 0,0-1-9360 16,1-1-1856-16</inkml:trace>
  <inkml:trace contextRef="#ctx0" brushRef="#br1">24102 6228 9215 0,'0'0'400'0,"0"0"96"0,-5 3-496 0,-1 1 0 0,-1-2 0 0,0 1 0 15,1 1 5376-15,0 0 992 0,0 0 192 0,2-1 32 16,4-3-4432-16,0 0-896 0,-3 4-176 0,3-4-48 16,0 0-784-16,0 0-256 0,4 6 160 0,0-1-160 15,2-1 0-15,1 0 0 0,1 0-144 0,1-1 144 32,1-1-832-32,0 1-64 0,2-2-16 0,1-1-9392 0,-1 0-1888 0</inkml:trace>
  <inkml:trace contextRef="#ctx0" brushRef="#br1">24203 6232 11055 0,'0'0'976'0,"0"0"-784"0,0 0-192 0,0 0 0 0,5-2 1168 0,1-1 192 15,0 1 48-15,0 0 0 0,-1 0-992 0,1 1-192 16,1 1-32-16,0 0-16 0,-1 0 240 0,0 2 48 16,-2 1 16-16,-2 2 0 0,-1 0 1056 0,-2 0 224 15,-2 1 32-15,-1 0 16 0,0 2 80 0,-3 0 16 16,-1 0 0-16,0 1 0 0,1-2-240 0,-1 0-32 15,0 0-16-15,1 0 0 0,0-1-464 0,0-1-80 16,2-2-32-16,0-1 0 0,1-1-528 0,4-1-96 16,0 0-32-16,0 0 0 15,0 0-656-15,2-5-144 0,0-1-32 0,0 0 0 16,1 0-928-16,0 0-192 0,-1 0-32 0,1 2-16 16,0-1-1232-16,0 1-240 0,-3 4-48 0</inkml:trace>
  <inkml:trace contextRef="#ctx0" brushRef="#br1">24520 6025 33167 0,'0'0'720'0,"0"0"160"0,0 0 16 0,0 0 64 0,0 0-768 0,0 0-192 0,-1 7 0 0,0 1 0 0,-2 1 1312 0,0 1 224 16,0 0 64-16,1 1 0 0,1 1-832 0,-1 0-144 16,0 1-48-16,0 0 0 15,0 1-352-15,0 1-80 0,-2 1-16 0,1-3 0 0,0 0-128 0,1-2 0 16,0 2 0-16,0-3 0 0,1-4 0 0,1 0-272 16,0-6 64-16,0 0 16 15,0 0-304-15,0 0-48 0,0 0-16 0,0 0 0 16,0 0-1616-16,0-5-336 0,0 0-64 0,0-1-16 15,-1 0 288-15,0 0 48 0,-1 1 16 16,2 0 0-16,0 5 1024 0,0 0 224 0,0 0 32 0,0 0 16 0,3-4 1840 0,-3 4 352 16,5-2 80-16,1-2 16 0,1 3-720 0,0-2-144 0,0 1-32 15,-1 0 0-15,2 1-448 0,0 0 0 16,0 0 0-16,-1 0 0 0,2-1 224 0,-1 2-48 16,-1-1-16-16,0 0 0 0,-1 0 576 0,-6 1 112 0,0 0 32 0,0 0 0 15,5-1 144-15,-5 1 16 0,0 0 16 0,0 0 0 16,0 0-176-16,0 0-48 15,0 0 0-15,2 6 0 0,0-1-320 0,0 1-64 0,-2-6 0 0,3 5-16 16,1 0-240-16,0 0-64 0,1 0 0 0,0 0 0 16,0-1-128-16,0 0 0 15,0 0 0-15,1-3 0 0,-6-1 0 0,7 1 192 0,-1-1-192 0,0-1 192 16,0 0-16-16,0-3 0 0,0 0 0 0,-1 0 0 16,1-1-176-16,-1-1 128 0,0-1-128 0,1 0 128 15,0-2-432-15,1 1-80 0,-1 0-32 0</inkml:trace>
  <inkml:trace contextRef="#ctx0" brushRef="#br1">24891 6189 14735 0,'0'0'1312'15,"0"0"-1056"-15,0 0-256 0,0 0 0 0,0 0 3136 0,0 0 560 16,0 0 112-16,0 0 32 0,-4-2-1664 0,4 2-320 15,-6-1-64-15,1 1 0 0,5 0-480 0,0 0-96 16,0 0 0-16,0 0-16 0,0 0-784 0,0 6-160 16,2 0-16-16,1 0-16 0,1-1-224 0,0 2 0 15,0 0 0-15,-1 0 0 0,1 0 0 0,0 1 0 16,-1-1 0-16,-1 3 0 0,-2-2 0 0,0 1 0 0,-1 0 128 0,-3-1-128 16,-3 2 960-16,0-1 160 15,-3 0 32-15,2-2 0 0,-2-1 128 0,0-2 48 16,1 0 0-16,-1 0 0 0,1-3-800 0,1 0-144 15,1-1-48-15,1-1 0 0,1 0-1024 16,5 1-208-16,-2-5-32 0</inkml:trace>
  <inkml:trace contextRef="#ctx0" brushRef="#br1">23364 6778 10127 0,'0'0'448'0,"0"0"96"15,0 0-544-15,0 0 0 0,0 0 0 0,0 0 0 0,0 0 4192 0,-8-3 736 16,1 1 128-16,0 2 48 0,0 3-3056 0,-1 0-624 16,-2 2-112-16,1 2-32 0,-2 1-400 0,-1 2-96 15,-1 0-16-15,2 0 0 0,-2 2-192 0,3 1-64 16,2-3 0-16,1-1 0 0,3 1 16 0,1-1 0 0,0 0 0 0,3-9 0 16,2 8-288-16,-2-8-64 15,6 9-16-15,1-2 0 0,0-1-160 0,2-4 0 0,1-2 0 0,0-1 0 16,-1-2 0-16,2-1 0 0,0-2 0 15,0 0 0-15,-1-2 0 0,1 2-256 0,-1-3 48 0,-2 1 0 32,-1 0-192-32,-3-1-48 0,0 0 0 0,1-1 0 0,-1 1 192 0,-1 1 48 0,-3 8 0 0,2-8 0 15,-2 8 208-15,0 0 0 16,0 0-160-16,0 0 160 0,0 0 0 0,0 0 0 0,0 0 0 0,0 0 0 16,-3 8 224-16,1 1-32 15,1 0-16-15,3 1 0 0,0-1-176 0,1 1 192 0,0-1-192 0,1 0 192 0,1 2-192 0,2-3 160 16,-2-3-160-16,0 0 160 0,0 0-160 0,1-1 0 15,0-2 0-15,0 1 0 0,-1-2 0 0,1-1 0 16,-1-2 0-16,3-3 0 16,-2-3-2496-16,-2 2-368 15,0-2-80-15,-1-2 0 0</inkml:trace>
  <inkml:trace contextRef="#ctx0" brushRef="#br1">23503 6799 7359 0,'0'0'656'0,"0"0"-528"16,0 0-128-16,0 0 0 0,0 6 4608 0,0 1 896 15,0-2 192-15,0 1 16 0,0 2-3328 0,0-1-656 16,0 0-144-16,0 0-32 0,-1 1-464 0,1-1-80 16,0 0-32-16,0 0 0 0,0-7-384 0,0 7-80 15,0-7 0-15,0 6-16 0,0-6 16 0,3 7 16 16,-3-7 0-16,0 0 0 0,0 0 112 0,0 0 32 16,0 0 0-16,0 0 0 0,0 0-112 0,5-4-32 15,0 0 0-15,-1-1 0 0,0-1-160 0,1 0-48 16,0-3 0-16,1 1 0 0,1-2-320 0,0-1 128 15,-1-1-128-15,1 1 0 0,0-1 240 0,-1 1-32 0,2 0 0 0,3-2 0 32,-2 3-1168-32,-1 2-256 0,-3 3-32 0,-5 5-16 15,7-4-1360-15,-7 4-288 0,0 0-48 0</inkml:trace>
  <inkml:trace contextRef="#ctx0" brushRef="#br1">23675 6818 11055 0,'0'0'976'0,"8"4"-784"0,2 0-192 0,-1-1 0 16,-1-2 2688-16,2-1 512 0,0-1 80 0,0-1 32 15,-1 1-1344-15,1-2-272 0,-3 1-48 0,-1 0-16 16,0-2-640-16,1 1-128 0,-7 3-32 0,6-8 0 16,-3 1-176-16,0 0-32 0,-2 1-16 0,-1 6 0 15,3-7-416-15,-3 7-64 0,-3-8-128 0,3 8 176 0,-5-6 0 0,-2 2 0 16,-2 2 0-16,0 2 0 0,-4 2 208 0,1 1 32 16,-2 2 16-16,-1 2 0 0,1 0 160 0,0 3 48 15,1 0 0-15,1 3 0 0,2-1 32 0,3 1 16 16,2 2 0-16,3-4 0 0,2-2-128 0,5 1-32 15,4-1 0-15,4-1 0 0,4 0-320 0,4-4-64 16,3-2-16-16,2 1 0 0,1 0 0 0,-8-3 0 16,2-3 0-16,8-2 0 15,-5 1-832-15,-4-3-160 0,-1 1-32 0,-7 1-11648 16,-2-2-2336-16</inkml:trace>
  <inkml:trace contextRef="#ctx0" brushRef="#br1">24245 6902 8287 0,'0'0'368'0,"0"0"80"0,0 0-448 0,0 0 0 0,0 0 0 0,0 0 0 16,0 0 5808-16,0 0 1072 0,0 0 224 0,0 0 32 16,0 0-4384-16,0 0-864 0,-2-6-176 0,0-1-48 15,0 0-528-15,2-1-112 0,-2-1-32 0,0 0 0 0,1-2-464 0,-1-1-80 16,0 1-32-16,0-1 0 0,0-3-32 0,0 0 0 15,-1 0 0-15,-1-9 0 0,0 2-128 0,1 2-16 16,-1 1-16-16,1 1 0 0,-1 3 0 0,1 0 0 16,-1 3 0-16,2 0 0 0,1 3 0 0,0 1 0 15,2 0 0-15,1 1 0 0,2 0-80 0,2 2-16 16,2 1 0-16,2 1 0 0,2 2-128 0,0-1 0 16,2 2 0-16,-1 2 0 0,-2-1 0 0,1 2 0 15,-1-1 0-15,-3 1 0 0,0 2 0 0,0 1 0 16,1 1 0-16,-1 0 0 0,-1 1-288 0,-1-1 16 0,-2 3 0 0,-2 3 0 31,-3 0-1712-31,-3-2-352 0,-3 2-64 0,0-5-16640 0</inkml:trace>
  <inkml:trace contextRef="#ctx0" brushRef="#br1">24088 6789 10127 0,'0'0'448'0,"9"0"96"0,1 0-544 0,1-2 0 0,0 1 0 0,1 0 0 16,0 0 5696-16,3-1 1040 0,-1 2 208 0,-1 0 32 15,2-1-4848-15,0 1-976 0,0 1-192 0,-1-1-32 16,0-1-672-16,-1 0-256 0,0 1 176 0,0-1-176 16,1 1-304-1,-3-1-144-15,1 0-48 0,-3 0 0 16,1-1-1920-16,-2 0-384 0,1 0-80 0</inkml:trace>
  <inkml:trace contextRef="#ctx0" brushRef="#br1">24466 6765 30815 0,'0'0'1360'0,"-5"2"288"0,1-2-1328 0,0 1-320 0,-2 0 0 0,0 1 0 0,0 0 1552 0,0 1 240 16,0-1 64-16,0 4 0 16,1-4-816-16,1 3-144 0,0 1-48 0,2 2 0 15,0-1-384-15,1 0-80 0,1 0 0 0,2-1-16 16,0 2-368-16,1-1 0 0,1 0 0 0,2-1 0 0,0-1 0 0,2-2 0 16,0 0 0-16,0-2 0 0,0 1 0 0,0 0 0 15,0-5 0-15,-1 1 0 0,0 0 0 0,-1-1-128 16,-1 0 0-16,-1-2 0 0,0-1-48 0,0-1 0 15,-2 1 0-15,0-1 0 0,0-1 176 0,0 1-128 16,0-1 128-16,0 0-128 0,1 1 128 0,-1 0 0 16,0 1 0-16,0 2 0 0,-1-1 0 0,-1 5 0 15,0 0 0-15,0 0 0 0,0 0 0 0,0 0 0 16,0 0 128-16,-3 5-128 0,-1 0 320 0,1 2-16 0,0 0 0 0,0 1 0 16,1 2-144-16,1-1-32 0,1 0 0 0,1 1 0 15,1-1-128-15,1 0 0 0,1-3 0 0,1 1 0 16,2 1 0-16,1-1 0 0,0-3 0 0,2-1 0 15,0 1-384-15,1-3-16 16,-2 1 0-16,2-2 0 16,-1-1-2272-16,0-1-448 0,8-8-80 0,-3 2-32 0</inkml:trace>
  <inkml:trace contextRef="#ctx0" brushRef="#br1">24774 6777 15663 0,'0'0'1392'0,"0"0"-1120"0,0 0-272 0,0 0 0 15,0 0 3728-15,0 0 688 0,-4 5 144 0,1 2 32 16,0-2-2624-16,1 2-528 0,0 1-96 0,1 1-32 0,0-1-912 0,1 2-176 16,1 0-32-16,0 0-16 15,1-1-176-15,-1 0 0 0,1-1 0 0,0 0 0 0,0-1 0 0,0 0 0 16,-1-2 0-16,-1-5 0 0,0 0 432 0,0 0 48 16,0 0 16-16,0 0 0 0,0 0 464 0,0 0 80 15,0 0 32-15,0 0 0 0,3-3-224 0,1-3-32 16,-1-1-16-16,1-1 0 0,0 0-64 0,1 0-16 15,2 0 0-15,-1-1 0 0,1-1-336 0,-1 2-64 16,0 0 0-16,0 1-16 0,0 0-144 0,1-2-32 16,-2 2 0-16,1 0 0 0,0 0-128 0,1 1 0 15,0 1 0-15,-1 1 0 0,-1 0 0 0,-1 1-256 16,-4 3 48-16,0 0 0 16,0 0-2816-16,0 0-560 0</inkml:trace>
  <inkml:trace contextRef="#ctx0" brushRef="#br1">23531 7313 12895 0,'0'0'1152'0,"9"-5"-928"16,-1-1-224-16,-8 6 0 0,9-7 3632 0,-3 1 672 16,-6 6 144-16,6-9 32 0,-6 9-2096 0,0 0-400 15,2-8-96-15,-2 8-16 0,-4-5-432 0,-1 4-96 0,-3 1 0 0,-3 2-16 16,-1 3-400-16,0 3-80 0,-2 1-16 0,0 2 0 16,2-1-416-16,-2 5-96 15,-1-3 0-15,3-1-16 0,-1 1 0 0,3 1 0 16,2 1 0-16,3-3 0 0,1 1-112 0,3-1 0 15,1-2-16-15,4 0 0 0,2-1-176 0,3-2 0 16,1-2 0-16,3-1 0 0,-1-3 0 0,2-2 0 0,-1-1 0 0,0-3 0 16,0-1-128-16,3 0 128 0,1-5 0 0,0 1 0 0,-3-3-320 0,0 2 16 15,0 1 0-15,-2-2 0 16,-2 3-208-16,-1 1-32 0,-3-1-16 0,-2 2 0 0,-2 3 256 0,-2 5 48 16,-4-5 16-16,0 1 0 0,-1 3 240 0,-1 1 160 15,-1 0-32-15,1 3 0 0,0 0 400 0,1 1 80 16,0 1 16-16,1 0 0 0,0 2-80 0,4-7-16 15,-1 11 0-15,2-2 0 0,1 4-288 0,2-3-64 16,1 1-16-16,0 0 0 0,1-1-160 0,1 1 0 16,0-1 0-16,2-1 128 0,0 0-128 0,0-2 0 15,-1-2 0-15,0-1-176 16,2-2-1712-16,-1 1-352 0,-1-3-64 0,-2 0-16368 0</inkml:trace>
  <inkml:trace contextRef="#ctx0" brushRef="#br1">23804 7349 18431 0,'0'0'1632'0,"0"0"-1312"0,0 0-320 0,0 0 0 15,0 0 4128-15,0 0 752 16,0 0 160-16,0 0 16 0,0 0-2560 0,-1 9-528 16,-1 2-112-16,1 1 0 0,-2 1-1056 0,0 2-208 15,1 0-32-15,0 1-16 0,-1 2-304 0,0 1-64 0,2-1-16 0,-1 0 0 16,0-3-160-16,1 2 0 15,2 1 0-15,-1-1 0 0,-2-2 0 0,1 0 0 16,1-4 0-16,0 0 0 0,-1-1 0 0,1-10-256 16,-1 6 48-16,1-6 0 15,0 0-1968-15,0 0-384 0,0 0-64 0</inkml:trace>
  <inkml:trace contextRef="#ctx0" brushRef="#br1">23855 7330 22111 0,'0'0'1968'0,"-6"-3"-1584"16,-2-2-384-16,3 1 0 0,-1 2 3968 0,6 2 704 16,-4-5 128-16,4 5 48 0,0 0-2736 0,4-6-528 15,0-1-112-15,1 3-32 0,3 2-1104 0,1 0-208 16,1 1-128-16,1 1 128 0,-1 0-128 0,2 0 0 16,2 2 0-16,-1 1 0 0,0 1-240 0,-1 1-16 15,0-1 0-15,-4 1 0 16,-8-5-256-16,10 10-64 0,-4 0-16 0,-4-1 0 0,-3-1 272 0,-4 1 64 0,-1-1 16 0,-2 2 0 15,-5-2 240-15,-1 1 208 16,-2-1-32-16,1 1-16 0,0-2 176 0,-1 0 48 16,-2 0 0-16,2-2 0 0,3-3-192 0,1 0-16 15,3-2-16-15,9 0 0 0,0 0-160 0,0 0-224 16,0-8 48-16,4 1 16 16,4 0-2320-16,2-1-464 0</inkml:trace>
  <inkml:trace contextRef="#ctx0" brushRef="#br1">24148 7294 15663 0,'0'0'688'0,"0"0"144"0,-4-2-656 0,-2 1-176 0,-2 0 0 0,1 2 0 16,0 2 4672-16,-1 0 896 0,0 0 176 0,-1 1 32 15,0 0-3840-15,0 2-768 0,0 1-144 0,1 0-48 0,0 1-656 0,1 0-128 16,1 1-16-16,1 0-16 0,2 2-160 0,1 0 0 15,1-2 0-15,2 1 0 0,2-2 0 0,2 0 0 16,1-1-176-16,1-1 176 0,0-1 0 0,0-2 0 16,1-1 0-16,0-2-128 0,0-2 0 0,0-1 0 15,0 0 0-15,0 0 0 0,-1-2 128 0,0-2-128 16,-1-1 128-16,-1 0-128 0,-1-2-64 0,1 2-16 16,-1-1 0-16,-1-1 0 0,1 3-48 0,-1 1 0 15,0 2 0-15,-3 4 0 0,3-5 256 0,-3 5-144 16,0 0 144-16,0 0-128 0,0 0 304 0,0 0 64 15,0 0 16-15,0 0 0 0,2 5 112 0,0 1 16 16,0 1 16-16,1 0 0 0,-1 1-240 0,1 0-160 0,0-1 192 0,0-1-192 16,0-1 0-16,2-2 0 15,1 0-240-15,4 1 80 16,0-3-1760-16,1-1-368 0,-1-1-64 0,-1-3-12992 0</inkml:trace>
  <inkml:trace contextRef="#ctx0" brushRef="#br1">24313 7316 11967 0,'0'0'1072'0,"0"0"-864"0,0 0-208 0,0 0 0 15,0 0 4848-15,0 0 912 0,0 0 192 0,0 0 48 16,0 0-2960-16,-4 1-592 16,4-1-112-16,-5 6-32 0,1-1-1328 0,1 1-272 15,0 0-48-15,3 0-16 0,0 1-400 0,0-1-96 0,1 1-16 0,1 0 0 16,0 1-128-16,0-2 0 0,0 0 0 0,1-1 0 16,-1 1 0-16,0 0 0 0,-2-6 0 0,0 0 0 0,0 0 0 0,0 0 0 15,0 0 0-15,0 0 0 16,0 0 336-16,0 0 48 0,0 0 0 0,0 0 0 0,5-4 256 0,0-1 48 15,-1 0 16-15,0 0 0 0,1-2-224 0,-1 0-32 16,1 1-16-16,0-3 0 0,1 0-240 0,1 1-64 16,-1-1 0-16,1-1 0 0,-1 0-128 0,0 0 0 15,0 2 0-15,0-1 0 16,1 0-352-16,-1 0-96 0,1-1-32 0,0 2 0 16,-1 0-2032-16,1 1-416 0,0 0-80 0</inkml:trace>
  <inkml:trace contextRef="#ctx0" brushRef="#br1">24653 7202 34031 0,'0'0'1504'0,"-3"5"320"0,-1 3-1456 16,0 1-368-16,1 2 0 0,-1 2 0 0,-1 0 1808 0,1 0 304 16,0 0 48-16,0 1 16 0,1 1-1632 0,-1-3-320 15,1 2-64-15,0-2-16 0,2 1-144 0,-1-1 0 0,-1 1 0 0,1-2 128 16,-2 0-128-16,-1 0 0 0,2-3 0 0,-2-1 0 31,1 0-2688-31,1-2-560 0</inkml:trace>
  <inkml:trace contextRef="#ctx0" brushRef="#br1">24472 7300 40543 0,'0'0'1792'0,"6"2"384"0,1-1-1744 0,3 0-432 0,2-1 0 0,3 0 0 0,3 0 1920 0,0-1 320 16,3-1 48-16,-2 0 16 15,1 0-1296-15,-2 0-256 0,0-1-48 0,-1 0-16 0,-2 0-688 0,0 1 0 16,-2-3 0-16</inkml:trace>
  <inkml:trace contextRef="#ctx0" brushRef="#br0">20111 3715 11055 0,'0'0'976'0,"0"0"-784"15,0 0-192-15,0 0 0 0,0 0 4032 0,0 0 768 16,-5 4 160-16,-2-1 32 0,-2 0-2912 0,-1 1-576 16,-1 1-112-16,-1 0-32 0,-1-2-176 0,0 1-32 15,-1 0-16-15,2 2 0 0,-2 2-208 0,2-3-32 16,2 0-16-16,3-1 0 0,-1 0-432 0,3 0-64 15,1-1-32-15,4-3 0 0,0 0-352 0,0 0 128 16,3 8-128-16,2-1 0 0,2-1 0 0,0 1 0 16,2 0 0-16,1-2 0 0,2 4 0 0,-1 1 0 15,1 0 0-15,0 0 0 0,0 0 0 0,-3 0 144 16,-1 1-144-16,-1 1 160 0,-1-1 224 0,-1 0 32 16,-2 0 16-16,-2 0 0 0,-2-1 48 0,-1 0 16 15,-2 0 0-15,-1 0 0 0,-2-1-176 0,0 1-48 16,0-1 0-16,-1 0 0 0,-1-3-272 0,1-3 160 15,0-2-160-15,1 0 128 0,2 0-128 0,-1-1 0 0,1-2 0 16,2-2 0-16,1-2-176 0,1 0-112 16,1 0-32-16,2-2 0 15,1 1-1488-15,0 1-304 0,1 0-64 0,1-1-16 16,1 1-1072-16,1 1-192 0</inkml:trace>
  <inkml:trace contextRef="#ctx0" brushRef="#br0">20253 3870 7359 0,'0'0'320'0,"0"5"80"0,-1 3-400 0,0 1 0 0,0 2 0 0,0-1 0 0,-1-1 6304 0,-1 2 1184 15,1-1 224-15,0-1 48 0,0-1-5168 0,0 0-1040 16,1-1-208-16,0-2-32 0,1-5-800 0,0 0-176 16,0 0-16-16,0 0-16 15,0 0-304-15,0 0 0 0,0 0 0 0,0 0 0 0,0 0 0 0,3-5 0 16,0-3 0-16,0 0-12240 15,0-3-2336-15</inkml:trace>
  <inkml:trace contextRef="#ctx0" brushRef="#br0">20299 3796 14735 0,'0'0'640'0,"0"0"160"0,0 0-640 0,1 8-160 16,-1-1 0-16,1 1 0 0,1-3 3392 0,0 1 656 0,0 1 128 0,1 0 32 15,1-2-3120-15,0 0-608 16,1-1-128-16,1 1-32 0,-1-1-192 0,1 0-128 16,1-2 128-16,-1 0-128 0,0 1 304 0,-2-3-16 15,-4 0 0-15,5 2 0 0,-5-2-288 0,4 4-272 16,-4-4 48-16,0 0 16 0,1 6 208 0,-1 1 0 16,-1 0 0-16,0 0 0 0,1-2 352 0,-1 1-32 0,-1 0-16 0,1 0 0 15,1 1 400-15,0-1 64 0,1-1 32 0,-1-5 0 16,0 0-176-16,3 6-48 0,-3-6 0 0,4 3 0 15,-4-3 176-15,0 0 16 0,5 2 16 0,0-2 0 16,1-1-64-16,2-1-16 0,-2-1 0 0,2-2 0 0,1-2-192 0,1-2-64 16,1 0 0-16,-1-1 0 0,2 1-192 0,-1 0-64 15,0 1 0-15,-1 0 0 0,1-1-48 0,0 3-16 16,-2 0 0-16,-1 1 0 0,0-1-128 0,-1 1 0 16,0 1 0-16,-2 3 128 0,-5 1-128 0,5 0 0 15,-5 0 0-15,4 5 128 0,-1 0 16 0,0 1 0 16,-2 2 0-16,0 0 0 0,-2 2-144 0,1-2 160 15,0 2-160-15,1-2 160 0,-2 1-160 0,1 1 0 16,0 0 0-16,1-4 0 16,0 0-368-16,2-1-96 0,2-2-32 0,0-1 0 15,1-2-1744-15,0-1-368 0,1-2-64 0,0-1-9088 16,-1-1-1808-16</inkml:trace>
  <inkml:trace contextRef="#ctx0" brushRef="#br0">20862 3784 13823 0,'0'0'1216'0,"0"0"-960"15,0 0-256-15,0 0 0 0,0 0 4160 0,0 0 768 16,0 0 176-16,-4 0 16 0,-1 0-2912 0,-1 3-592 16,-1 1-112-16,-1 1-32 0,0 0-592 0,-1 2-128 15,-1 0-32-15,1 2 0 0,-2 0-496 0,2 1-96 16,1 0-128-16,1 1 176 0,2-1-48 0,3 0 0 15,0 0 0-15,0-2 0 0,3-1-128 0,-1-7 0 16,5 5 0-16,0-2 0 0,2 0 0 0,1-2 0 16,1-1 0-16,0-2 0 0,0-1 384 0,1-4 0 15,0 0 0-15,0 0 0 0,-1 0-384 0,-3 0 0 0,0 0 0 0,-2 2 0 16,-1-1 0-16,0 1 0 0,-3 5 128 0,1-5-128 16,-1 1-208-16,-1-1-80 15,-1 0-16-15,2 5 0 0,0 0 688 0,0 0 144 16,0 0 32-16,0 0 0 0,0 0-368 0,0 0-64 0,0 0 0 0,0 0-128 0,1 8 256 0,0 3-48 15,1 1-16-15,0 1 0 0,2-1-192 0,-1 4 0 16,-1-2 0-16,-1 4 0 0,-1 0 0 0,1 2 0 16,-1 0 128-16,-1 0-128 0,-1 1 384 0,-1-1 16 15,-2-2 16-15,-1-1 0 0,-1 1-112 0,0-1-32 16,0-3 0-16,-1-1 0 0,-1-2-96 0,0-1-32 16,-1-3 0-16,2 1 0 0,-1-1 16 0,-1 0 0 15,1-3 0-15,1-3 0 0,1-2-160 0,0-3 0 16,1-1 144-16,1-3-144 0,2 0-208 0,1-1-112 15,2-3-32-15,3-5 0 16,2-3-1904-16,2-3-384 16,0 1-80-16,1-3-16 0</inkml:trace>
  <inkml:trace contextRef="#ctx0" brushRef="#br0">21048 3677 14735 0,'4'-10'1312'0,"-4"10"-1056"15,4-5-256-15,-4 5 0 0,0 0 3648 0,0 0 656 0,0 0 144 0,0 0 32 16,7 2-1872-16,-7-2-368 16,3 6-80-16,0 2-16 0,-1 2-560 0,-1 1-112 0,-1 3-32 0,0 0 0 15,-2-1-672-15,1 1-128 16,-1 1-16-16,1 0-16 0,0 3-288 0,0 1-64 16,0-2-16-16,0 1 0 0,1-3-240 0,1-1 0 15,0-1 0-15,0 0 0 0,1-4 0 0,1 1-128 16,1-2-16-16,1-1 0 15,-1-2-304-15,-4-5-48 0,7 0-16 0,0-2 0 16,0-2-96-16,-1 0-32 0,1-1 0 0,-1-1 0 0,-1-2 288 0,1 1 48 0,-1 0 16 0,0 1 0 16,0-1 288-16,-1 2 0 15,0 1 0-15,-4 4 0 0,4-4 0 0,1 1 0 0,0 0 0 0,0 1 0 16,0-1 0-16,1 0 0 0,0-1 0 0,-1 1 0 16,2 1 304-16,0 0 16 0,0-2 0 0,1 0 0 0,-1-1-496 0,-1-1-80 15,0-1-32-15,0 2 0 0,-1 0 480 0,-1 1 112 16,-1 0 16-16,-3 4 0 0,1-6-64 0,-1 0 0 15,-2 0 0-15,-1 3 0 0,-2-1 416 0,-1 3 80 16,-2 1 16-16,1 1 0 0,-3 0-336 0,-1 2-64 16,-1-1-16-16,1 3 0 0,-3 3 128 0,3 2 32 15,1 1 0-15,2 0 0 0,0 0-96 0,1 2-16 16,2 0 0-16,3 2 0 0,2 1-176 0,3-3-32 16,1 1-16-16,3-1 0 0,3-1-176 0,3-3 0 15,5-1 0-15,0-2 0 0,3-3 0 0,0-1 0 16,3-3 0-16,-3-1 0 0,0-1-208 0,-1-1 80 15,-3-1 128-15,0-1-208 16,-4-2-432-16,0-1-96 0,-2-1-16 0,-2 1 0 16,-1 0-912-16,-2 2-192 0,0 0-48 0,0-2-17600 0</inkml:trace>
  <inkml:trace contextRef="#ctx0" brushRef="#br0">21759 3645 29199 0,'0'0'640'0,"0"0"128"0,1-5 16 0,-1-1 48 0,0 6-656 0,1-5-176 0,-1 5 0 0,2-5 0 0,0 0 1344 0,-2 5 224 16,3-4 48-16,-3 4 16 0,0 0-256 0,0 0-48 16,0 0-16-16,4 2 0 0,-4-2-176 0,4 6-48 15,-1 2 0-15,-1 3 0 0,-1 2-240 0,-1 2-48 16,-1 1-16-16,1 0 0 0,-2 0-400 0,0 1-64 15,-1-2-32-15,-2 4 0 0,2-2-288 0,-1 0 0 16,-1 0 0-16,1-1 0 0,1 0 192 0,0 1 0 16,0-3-16-16,2-2 0 0,3 0-176 0,0-3 128 15,1-1-128-15,1-2 128 0,0-2-128 0,1 0 0 16,0-3 0-16,3-2 0 0,0-1 0 0,-1-1 0 16,0-1 0-16,0-1 0 0,-1 0 0 0,-1 2 0 15,2-2 128-15,0 0-128 0,-1 0 320 0,0-1 16 16,0 2 16-16,1 1 0 0,-2 1-496 0,2 1-112 15,0 2 0-15,-1 1-16 0,1 1 272 0,0 2-160 16,-1 0 160-16,0 1-128 0,0-1 128 0,1-1 0 16,-1 1 0-16,-1-1-128 0,-5-4-112 0,0 0-16 15,0 0 0-15,0 0 0 16,8-2-1920-16,-2-1-400 0,2-1-80 0</inkml:trace>
  <inkml:trace contextRef="#ctx0" brushRef="#br0">22131 3807 31503 0,'0'0'1392'0,"0"0"288"0,0 0-1344 0,0 0-336 0,0 0 0 0,0 0 0 0,0 0 2272 0,0 0 384 16,0 0 80-16,0 0 16 0,0 0-1184 0,3 7-224 0,-2 1-64 16,-1-1 0-16,1 0-768 0,-1 1-176 15,0 2-16-15,-1 0-16 0,0 0-304 0,0 1 0 16,0 0 0-16,0-3 0 0,1-1 0 0,1-2-176 15,-1-5 32-15,0 0 0 16,0 0-1664-16,0 0-336 0,5 0-64 0,0-4-10272 16,0-4-2048-16</inkml:trace>
  <inkml:trace contextRef="#ctx0" brushRef="#br0">22147 3686 13823 0,'-3'-2'1216'0,"-2"0"-960"15,0 0-256-15,0 0 0 0,-1 1 4960 0,1 2 944 16,0 0 192-16,0 0 48 0,1-1-4096 0,4 0-800 0,0 0-160 0,0 0-48 15,0 0-1040-15,0 0-144 0,6 7-64 0,1-2-16 32,1 0-1920-32,2 2-384 0,0-2-80 0,1 2-16 0</inkml:trace>
  <inkml:trace contextRef="#ctx0" brushRef="#br0">22261 3851 14735 0,'-1'12'640'0,"0"-6"160"0,1-6-640 0,-1 5-160 16,1-5 0-16,-2 6 0 0,2-6 5824 0,-2 5 1120 15,2-5 224-15,0 0 64 16,0 0-4608-16,0 0-896 0,1-5-192 0,1-1-48 0,1-1-656 0,1-2-144 15,1 0-32-15,1-2 0 0,0-1-400 0,-1-2-64 16,1 0-32-16,0 2 0 16,2 1-160-16,1 0 0 0,0 1 0 0,-1 1 0 0,0 2 0 0,-1 1 0 15,1 1 0-15,1 2 0 0,-2 3 0 0,1 3 0 16,-2-1 0-16,0 2 0 0,0 1-160 0,-1 0 160 16,-1 2 0-16,-1 2-144 0,0 1 144 0,-1-1 0 15,-1 1 0-15,0 2 0 0,0 0 0 0,-1 0 0 16,0 0 0-16,0 0 0 0,0-2 0 0,0 0 0 15,1-2 0-15,0-1-128 16,1-1-1024-16,-2-6-208 0,4 3-48 0,-4-3 0 16,0 0-1360-16,6-3-288 0,1-3-48 0</inkml:trace>
  <inkml:trace contextRef="#ctx0" brushRef="#br0">22626 3620 11967 0,'0'0'1072'0,"0"0"-864"0,-1 6-208 0,0 2 0 16,-1 1 3392-16,0 1 640 0,-2 4 128 15,0-2 32-15,-1 1-2352 0,0 0-480 0,-1 1-80 0,0 1-32 16,-1 0-352-16,1 1-80 0,1-1-16 0,1-1 0 16,0 0-144-16,1-1-16 0,1-1-16 0,1-1 0 15,2-2-208-15,1 0-32 0,0-1-16 0,2-3 0 16,-4-5-112-16,6 3 0 0,1-1-16 0,0-2 0 15,-1-2-48-15,1-1-16 0,-1-1 0 0,2-1 0 16,0-1-48-16,1 0 0 0,1 0 0 0,-2-3 0 0,0-1-128 0,1 0 0 16,0-2 0-16,-1 1 128 0,1-1-128 15,-1 2 0-15,0 0 0 0,-1-2-176 0,0 1 176 0,-1 0-128 16,-2 1 128-16,0 3-128 0,-2 1 128 0,-2 6 0 16,0 0 0-16,0 0 128 0,0 0-128 0,0 0 0 15,0 0 0-15,-2 5-128 0,-2 2 464 0,-1 3 112 16,1 1 0-16,0 1 16 0,-1 0 256 0,1-2 48 15,1 2 16-15,-1 1 0 0,1 2-224 0,0 0-48 16,0 0-16-16,2-1 0 0,0-1-240 0,2-3-64 16,0 0 0-16,1 0 0 0,1-3-192 0,1 1 0 15,0-4 0-15,1 0 0 0,2-2-352 0,1-1-16 16,1-2 0-16,-1-1 0 16,1-1-1104-16,0-2-240 0,1-2-32 0,0-1-10576 15,0 1-2112-15</inkml:trace>
  <inkml:trace contextRef="#ctx0" brushRef="#br0">22943 3747 9215 0,'0'0'816'0,"0"0"-656"0,0 0-160 0,0 0 0 15,-5 2 5088-15,0 1 992 0,-1 1 192 0,1 0 32 16,-1 0-3984-16,1 1-784 0,-1 0-176 0,0 1-16 16,0 1-272-16,0 2-48 0,0 1-16 0,1-1 0 0,0 0-112 0,1-2-32 15,1 3 0-15,1-2 0 16,2 1-672-16,0-1-192 0,1-1 0 0,2-1 128 15,1-2-128-15,2-2 0 0,0-2 0 0,1-1 0 16,1 0-192-16,1-1-48 0,-1-1-16 0,1-1 0 16,0-3-368-16,-1-2-80 15,0 0 0-15,0 1-16 0,-2-2-256 0,1 3-48 0,0 0-16 0,-2-1 0 16,-1 0 48-16,0-2 16 0,0 1 0 0,-1 1 0 0,0 3 592 0,-3 5 112 16,0 0 16-16,0 0 16 0,2-5 544 0,-2 5 96 15,0 0 32-15,0 0 0 0,0 0 544 0,0 0 112 16,0 0 32-16,0 0 0 0,-2 6-336 0,1 0-64 0,1 0-16 0,1 0 0 15,1 2-512-15,1 1-192 16,0 0 0-16,1 1 144 0,0-4-144 0,2 1 0 16,-2 2 0-16,1-4 0 0,0 0-272 0,0 0-48 15,0-1 0-15,0-1 0 16,0-2-1696-16,0-1-352 0,1-2-64 0</inkml:trace>
  <inkml:trace contextRef="#ctx0" brushRef="#br0">23214 3722 11967 0,'0'0'1072'0,"0"0"-864"0,0 0-208 0,0 0 0 0,-2 6 4624 0,-1-1 880 15,0 0 192-15,0 0 16 0,0 1-3280 0,0 0-672 16,-1 0-128-16,2 2-32 0,-1-2-768 0,0 2-176 16,0 0-16-16,1-1-16 0,0 1-384 0,1 0-80 15,1 0-16-15,2-1 0 0,1-1-144 0,0 0 0 16,-3-6-192-16,6 3 192 16,0-1-496-16,0-1 32 0,0-2 0 0,1-1 0 15,0-1 16-15,1-1 0 0,0-2 0 0,1 1 0 16,-1-2-336-16,0-1-64 0,0 0-16 0,1 1 0 15,-1-1 32-15,-1 1 16 0,-1-1 0 0,0 1 0 0,-2 0 608 0,-1 2 208 16,-1-2-144-16,-1 3 144 0,0 0 784 0,-1 4 240 16,0 0 64-16,-3-2 0 0,0-2 256 0,3 4 48 15,-4-1 16-15,-1 2 0 0,0 3-384 0,0-1-80 0,-1 2-16 0,2 1 0 16,1 0-464-16,0 1-80 16,1-1-32-16,1 2 0 0,0 1-352 0,2 2 128 15,2 1-128-15,0 2 0 0,1-3 0 0,2 3 0 0,-1 0 0 0,1 1 0 16,0 0 0-16,-1 0 0 15,2 0 0-15,-2 0 0 0,-1-2 0 0,-1 1 0 16,-1-1 0-16,-2 2 0 0,-1-4 0 0,-2 1 0 0,-2 2 0 0,0-3 0 16,1 0 288-16,-2 0 32 0,-1 0 16 0,-1 0 0 15,-1-4 48-15,0-2 0 0,-1-2 0 0,1-1 0 0,0 0-384 0,0-2 144 16,1-2-144-16,1-3 0 16,2-2-1280-1,1-3-384-15,1-4-64 0,2 0-11328 0,2-3-2288 0</inkml:trace>
  <inkml:trace contextRef="#ctx0" brushRef="#br0">23384 3841 15663 0,'7'-2'1392'0,"0"-2"-1120"16,1 0-272-16,1 1 0 0,0 0 3472 0,1 2 640 16,-1-1 128-16,1-1 32 0,-1-2-2336 0,-1 0-464 15,0 1-80-15,-1 0-32 0,0 1-592 0,1 1-128 16,-1-2-32-16,0-1 0 0,0-1-416 0,0-2-64 15,-1-1-128-15,1 2 176 0,-1 1-176 0,0-1 0 16,-2 1 0-16,1-2 128 0,-1 0-128 0,-1-1 0 0,-2 0 144 0,-1 2-144 16,-1 2 0-16,0 0 0 15,1 5 0-15,-3-4 128 0,-2 1 16 0,0 2 16 16,-1 1 0-16,0 4 0 0,-2 3 448 0,1 2 96 0,-1 1 0 0,1 0 16 16,0 1 0-16,1-1 0 15,0 1 0-15,3 2 0 0,2-1-160 0,2 0-48 0,2 1 0 0,3 0 0 16,3-3-304-16,3-4-64 0,2 0-16 0,5-1 0 15,1 0-128-15,4-2 0 0,-1-1-192 0,2-2 192 32,-1-4-1456-32,0 0-160 0,-2-2-48 0,1 0 0 15,-3 3-624-15,-1-1-128 0</inkml:trace>
  <inkml:trace contextRef="#ctx0" brushRef="#br0">19941 4575 17503 0,'0'0'768'0,"0"0"176"0,0 0-752 0,8 1-192 0,-1 2 0 0,1-3 0 15,1 0 3760-15,2-2 720 0,1 1 128 0,2 0 48 16,3 0-2144-16,1 0-416 15,0-1-96-15,0 0-16 0,0 0-816 0,-1 1-160 0,1 1-48 0,-3-1 0 0,0-2-640 0,-1 1-128 16,-3 0-16-16,0 1-16 16,-2 2-160-16,-1 0-176 0,0 0 48 0,-3 1-13264 15,-5-2-2656-15</inkml:trace>
  <inkml:trace contextRef="#ctx0" brushRef="#br0">20023 4676 30399 0,'0'0'2704'0,"2"5"-2160"16,0 0-544-16,2-1 0 0,3 0 2816 0,0-2 464 16,0-2 96-16,2 1 16 0,2 1-1680 0,1 0-336 15,0-1-64-15,0-1-16 0,3-2-672 0,-1-1-144 16,-1 0-32-16,2 0 0 0,1 1-320 0,-2 0-128 16,0 0 0-16,0-1 144 15,-2 0-944-15,1 0-192 0,-1-2-32 0,-1 2-12896 16,-1 1-2576-16</inkml:trace>
  <inkml:trace contextRef="#ctx0" brushRef="#br0">20385 4521 28559 0,'-4'-3'2544'0,"-1"-1"-2032"0,-1 0-512 0,1 1 0 16,1 1 2944-16,4 2 480 0,0 0 96 0,0 0 32 15,-3-3-1616-15,1-2-320 0,1 1-64 0,1 4-16 16,0 0-704-16,0 0-160 0,6 5-32 0,1-1 0 16,2-1-640-16,1 0 0 0,1 1 0 0,0 2 0 15,3 2 0-15,0 1 0 0,-1 1 0 0,4-1 0 16,0-3-1056-16,-1 1-96 0,3-2 0 0,-2 0-16 16,-1 3-2032-16,0 0-384 0</inkml:trace>
  <inkml:trace contextRef="#ctx0" brushRef="#br0">20417 4824 18431 0,'0'0'816'0,"0"0"160"0,-5-4-784 0,2 0-192 16,1-1 0-16,1-1 0 0,2-1 5440 0,1 0 1024 16,1-5 224-16,1 1 32 0,1 1-4608 0,2 0-912 15,0-2-192-15,1-1-48 0,-1-1-512 0,2 1-128 16,1-1 0-16,2 3-16 0,-1 0-304 0,-1 1 0 15,1 2 0-15,1-1 0 16,-1 0-1472-16,1 2-336 0,-1-1-80 0</inkml:trace>
  <inkml:trace contextRef="#ctx0" brushRef="#br0">21239 4451 11967 0,'0'0'1072'0,"0"0"-864"16,0 0-208-16,-4-1 0 0,-1 0 4800 0,-1 0 896 15,-2 1 192-15,-1 1 48 0,-1 2-3568 0,-1 2-704 16,-1 1-128-16,0 1-48 0,0-2-16 0,0 0 0 16,-1 3 0-16,1 1 0 0,1 0-704 0,1 2-160 15,2 0-32-15,2-1 0 0,1 1 96 0,3 0 16 0,0 0 0 0,2-1 0 16,2 2-544-16,1 0-144 16,2 0 0-16,2-4 0 0,2 1 0 0,1-2 0 0,-1-3 0 0,2 0 0 31,2-3-880-31,1-1-144 0,2-3-16 0,2-2-16 15,0-3-1616-15,0-2-320 0,-1-1-64 0</inkml:trace>
  <inkml:trace contextRef="#ctx0" brushRef="#br0">21444 4327 14735 0,'0'0'640'0,"0"0"160"0,0 0-640 0,0 0-160 15,0 0 0-15,0 0 0 0,0 0 4432 0,0 0 864 16,0 0 160-16,0 0 48 0,0 0-3200 0,0 5-624 15,0 3-128-15,-1 0-16 0,-1 0-576 0,0 2-96 16,0 2-32-16,-1 2 0 0,0 0-384 0,-1 3-64 16,0 3-32-16,0-3 0 0,1-1-64 0,-1 0-16 15,0 1 0-15,0 0 0 0,0 0-144 0,0 2-128 16,0-4 192-16,0 1-192 0,0-2 0 0,1-4 0 16,2-4 0-16,1 1 0 15,2-1-1472-15,-2-6-288 0,6 3-64 0,2-3-10544 0,1-5-2112 0</inkml:trace>
  <inkml:trace contextRef="#ctx0" brushRef="#br0">21571 4435 23039 0,'0'0'2048'0,"0"0"-1648"0,-4 5-400 0,0-1 0 15,1 0 2864-15,-1 0 480 0,0 1 112 0,1 1 0 16,2 2-1664-16,1 0-320 0,-2 0-80 0,0-1-16 15,1 1-576-15,2 0-112 0,-1 0-32 0,0 0 0 16,-1-1-400-16,2 1-96 0,1-1-16 16,0-1 0-16,3-1-336 0,0-1-64 0,2-1 0 0,1-1-16 0,2-2 272 0,-1-2 0 15,1-2 0-15,2-1 0 16,0-2-512-16,-1-1-64 0,1-1 0 0,-1 1 0 16,0-4-272-16,-1 1-64 0,0 1-16 15,0 2 0-15,-2 0 480 0,-1 2 80 0,-2 1 32 0,-2 1 0 0,-3 4 336 0,0 0 288 16,0 0-48-16,0 0-16 0,-2 5 448 0,-2 2 96 15,0 2 0-15,-1-1 16 0,0 0-192 0,0 0-32 16,1-1-16-16,1 2 0 0,0 1-288 0,2 1-64 16,2-2-16-16,2-2 0 0,2-2-176 0,0-2 0 15,2-1 0-15,1 0 0 16,1 1-1136-16,1-1-208 0,1 1-32 0,0-6-10208 16,2-3-2048-16</inkml:trace>
  <inkml:trace contextRef="#ctx0" brushRef="#br0">21921 4361 19343 0,'-10'0'848'0,"5"1"192"0,-1 2-832 0,-1 0-208 15,-1 0 0-15,1 0 0 0,0 1 4992 0,2-1 944 0,-1 0 192 0,2 0 32 16,4-3-4128-16,-1 6-832 16,0 0-176-16,3 0-16 0,-1-1-752 0,4 1-128 15,3 0-128-15,1 1 144 0,0 0-144 0,3 1 0 0,2 2 0 0,0 1 0 16,-2-3-176-16,-2 1 48 0,0-1 0 0,-3 2 0 15,-1 1 128-15,-2 0-160 16,-2 0 160-16,-2 0-160 0,-3-2 160 0,0 0 224 0,-1-2-48 16,-2 1-16-16,-1 2 336 0,-3 0 64 0,0 1 16 0,-1-4 0 15,1-3-240-15,-1-2-32 0,2-2-16 0,-1 0 0 16,2 0-288-16,0 0 0 0,1-1-128 0,2-2 128 16,1-7-768-1,1-1-48-15,2-3-16 0,2 0 0 0,3-1-2384 0,1-1-496 0,4 0-80 0</inkml:trace>
  <inkml:trace contextRef="#ctx0" brushRef="#br0">22159 4270 15663 0,'0'0'688'0,"0"0"144"16,0 0-656-16,0 0-176 0,-3 5 0 0,0 0 0 0,-1 1 6032 0,0 2 1184 16,-1 2 224-16,-1 0 48 0,1 1-5136 0,0 2-1040 15,1 1-208-15,0 1-32 0,0 3-752 0,0-1-128 16,0 2-48-16,0 0 0 0,1-3 32 0,-1 1 0 15,1-2 0-15,-1 1 0 0,-1 0-176 0,0-1-256 16,2 2 64-16,-1-5 16 16,-1-3-1392-16,1-3-288 0,-1-1-48 0,1-2-16 15,0 1-192-15,4-4-32 0,0 0-16 0,-3-5-13504 0</inkml:trace>
  <inkml:trace contextRef="#ctx0" brushRef="#br0">22080 4466 30287 0,'0'0'1344'0,"0"0"272"0,0 0-1296 0,2 9-320 0,-1-4 0 0,-1-5 0 16,0 0 1536-16,0 0 256 0,6 1 32 0,1 0 16 16,1 1-1184-16,1-2-224 0,0-2-48 0,3 1-16 15,-1 1-368-15,0 0 128 0,-1 0-128 0,2-3 0 16,-1-2 0-16,0-1 0 0,-2-1 0 0,0 1 0 16,1 2 0-16,-2 1 0 0,-2 0 0 0,1-2 0 15,-3-1 0-15,0-2 0 0,0 2 0 0,-4 6 128 16,0 0-128-16,0 0 128 0,0 0-128 0,0 0 128 15,-3 6 256-15,1 2 48 0,-1 2 16 0,-1-1 0 0,0 4 0 0,1 3 0 16,1 0 0-16,1-3 0 0,0-1 16 0,1-2 16 16,1 1 0-16,1-1 0 0,0 0-288 0,2-1-64 15,0-2-128-15,1-1 192 0,0-2 112 0,1-4 16 16,1-3 0-16,1 1 0 0,1-3 0 0,-1 0 0 16,1-2 0-16,1-2 0 0,1-2-192 0,-2-3-128 15,0-1 192-15,0-1-192 0,0 2 128 0,1-1-128 16,0 0 0-16,-1 1 0 0,1 0 0 0,-1 2-224 15,1 1 32-15,-2 2 16 16,1 0-272-16,-1 3-48 0,0-1-16 0,0 4 0 16,0-1-1680-16,-1 2-352 0,2 0-64 0</inkml:trace>
  <inkml:trace contextRef="#ctx0" brushRef="#br0">22738 4315 11967 0,'0'0'528'0,"0"0"112"0,-4 4-512 0,-2 0-128 0,-1-2 0 0,1 2 0 0,-2 1 5760 0,1 1 1104 16,0 0 240-16,1-1 32 0,-1 0-4256 0,-1-2-832 15,-1 4-192-15,1 2-16 16,2-1-1040-16,2 0-208 0,1-1-32 0,2-2-16 16,1-5-400-16,4 4-144 0,0-1 0 0,4-2 144 15,1 3-368-15,1-2-80 0,1 1-16 0,0 0 0 31,2-1-576-31,-1 0-128 0,-1 1-32 0,-2 2 0 0,0 3 384 0,-3-1 80 16,-2 3 16-16,-3 0 0 0,-2-2 848 0,-2 0 176 0,-2-1 48 0,-1 2 0 0,-2-1 640 0,0 2 128 16,-2 0 16-16,1-2 16 0,-2-1-192 0,0-2-32 15,-2-1-16-15,0 0 0 0,1 1-400 0,2-1-80 16,0-1 0-16,1-2-16 0,1-2-304 0,2-1-64 16,1-1-16-16,3 0 0 0,1-2-368 0,3 0-64 15,1-3 0-15,4-1-16 16,4-1-2160-16,2-1-448 0,0 0-64 0</inkml:trace>
  <inkml:trace contextRef="#ctx0" brushRef="#br0">23474 4383 7359 0,'0'0'320'0,"0"0"80"0,-3-5-400 0,-1 0 0 0,0 0 0 0,-1 2 0 0,-1 2 5264 0,0 0 976 15,0 0 192-15,-2 1 32 0,-1 2-3648 0,-2 3-752 16,-2 2-144-16,0 2-16 0,-4 1-640 0,2 0-128 16,2-2-32-16,0 4 0 0,1 2-672 0,3-1-144 15,0 0-32-15,2-2 0 0,3-3-256 0,3-2 0 16,1-6 0-16,5 7 0 16,2-4-400-1,2-1-144-15,2-2-32 0,3-5 0 0,1 0-1120 0,0-4-224 0,1-2-64 0,0-1 0 16,-2 1-1072-16,-1 1-208 0,-1-2-64 0,-2 2 0 15,-1 0 1872-15,-1 2 368 0,-1 0 80 0,-2 2 16 0,-2-1 2528 0,0 2 512 16,-3 5 112-16,0 0 16 0,0 0 192 0,0 0 64 16,0 0 0-16,-3 7 0 0,1 2-1024 0,0 0-192 15,0 0-32-15,1 3-16 0,2 2-864 0,1 1-176 16,2 0-128-16,0-2 144 0,0-2-144 0,0-3 0 16,2 0 0-16,0 1 0 0,0 1 0 0,0-1-144 15,0-2 0-15,1-2 0 0,-2-3 144 0,1 0 0 16,0-4 0-16,0 0 0 0,-1-1 0 0,1-2 0 15,0 0 0-15,0-3 0 0,0-1 0 0,0-2 176 0,1-3-48 0,-1 1 0 16,-1-1 320-16,1-1 48 0,1 0 16 0,-1-1 0 16,1 1-176-16,2 0-16 0,-1 0-16 0,0 1 0 15,0 2-304-15,1-4 0 0,-1 2 0 0,-1 4 0 16,-3 2 0-16,0 3 0 0,-4 5 0 0,3-4 0 31,-3 4-1088-31,0 0-320 0,5 0-64 0,-5 0-9984 0,0 0-1984 0</inkml:trace>
  <inkml:trace contextRef="#ctx0" brushRef="#br0">23805 4395 11055 0,'0'0'480'0,"0"0"112"0,0 0-464 0,0 0-128 0,6 1 0 0,1 0 0 16,2-1 5200-16,0 0 1024 16,-2-1 208-16,1-1 32 0,2-2-4464 0,0 0-896 0,0 1-176 0,0-2-32 15,1 0-640-15,0-3-112 0,1 0-16 0,-2 2-128 32,0-3-576-32,-2 1-240 0,-1 0-32 0,-2 0-16 15,-1 2-400-15,-2-3-80 0,-2 2 0 0,-2 2-16 0,-1 1 976 0,-2 4 208 0,-2 1 48 0,-1 2 0 16,-1 0 1424-16,0 2 304 0,0 2 48 0,-2 0 16 0,0 3 256 0,1-1 48 15,2 1 16-15,-1 4 0 0,1-3-512 16,5 0-80-16,2-2-32 0,0 2 0 0,1-1-784 0,2 1-144 16,2 1-48-16,1 0 0 0,2-5-208 0,0 1-48 15,2-1-128-15,1 0 192 0,1-1-192 0,0-1 0 16,-1-2-192-16,3-1 192 16,0-2-2128-16,3-1-320 0,-4-2-64 0</inkml:trace>
  <inkml:trace contextRef="#ctx0" brushRef="#br0">23035 4756 30287 0,'0'0'1344'0,"0"0"272"0,0 0-1296 0,0 0-320 16,-8-2 0-16,0 1 0 0,0 1 1616 0,3-1 256 15,1-1 48-15,-2-2 16 0,-1 0-496 0,0 0-96 16,0 2-32-16,-2-3 0 0,0 2-480 0,-2 2-80 15,0 0-32-15,2 3 0 0,-1 2-144 0,-5 4-48 16,-1 1 0-16,0 1 0 0,2 2-144 0,1 1-48 16,1 1 0-16,6 1 0 0,2-2-336 0,2 1 128 15,3 1-128-15,3-1 0 0,0 0 0 0,4-4 0 16,0 2 0-16,3-2 0 0,1-1 0 0,0-1 0 16,2-3 0-16,1-2 0 0,2-1 0 0,1-2 0 15,-1-2 0-15,2-1-128 0,0-2-16 0,-1 1 0 16,0-2 0-16,-3 2 0 15,-3 1-1456-15,-1-2-272 0,-1 1-64 0,-2 0-17024 0</inkml:trace>
  <inkml:trace contextRef="#ctx0" brushRef="#br0">23184 4768 29199 0,'0'0'1280'0,"1"-8"288"0,0-2-1248 0,1-1-320 0,1-1 0 0,0 1 0 16,0 1 864-16,-1 3 112 15,1 2 32-15,0-4 0 0,-3 9 144 0,0 0 16 0,4-5 16 0,-4 5 0 16,0 0 32-16,0 0 0 0,0 0 0 0,0 0 0 16,3 4-192-16,1 4-48 0,-1 1 0 0,-1 0 0 0,-2 1-336 0,0 2-80 15,-2 0-16-15,0 0 0 0,0 1-240 0,0 1-48 16,0-1-16-16,-1 1 0 0,-1 0-240 0,1 0 0 15,1-2 0-15,0 1 0 0,0 0 0 0,0-3 0 16,0-1 0-16,1-1 0 0,1-8 0 0,2 8-320 16,-2-8 64-16,0 0 0 15,0 0-2512-15,10 0-496 0,0-3-112 0,-1-2-16 0</inkml:trace>
  <inkml:trace contextRef="#ctx0" brushRef="#br0">23463 4764 20271 0,'0'0'1792'0,"0"0"-1424"16,0 0-368-16,0 0 0 0,-5 2 2352 0,0 1 400 15,5-3 64-15,-8 8 32 0,0 1-1184 0,-1-2-224 16,-1 1-48-16,0 1-16 0,0 0-512 0,2 0-96 0,-2 1-32 0,2-2 0 16,2 3 144-16,2 0 16 0,1-1 16 0,2-3 0 15,4 1-464-15,3-1-80 16,3-1-32-16,-1-2 0 0,2 1-336 0,0-3 144 0,1 0-144 0,1 1 0 15,0-3 0-15,-1 0 0 0,1-2 0 0,4-1 0 16,-4-2 0-16,0-2 0 0,-2-1 0 0,-1 0 0 16,-2 0 0-16,-2 0 0 0,0-2 0 0,-1 2-192 15,0-2 192-15,-2 2-144 0,-3 0 144 16,0 0-128-16,-1 0 128 0,-2 2 0 0,-1 1 0 0,0 1 0 16,0 2 0-16,-1-1 0 0,-1 1 0 0,7 2 0 15,-9-2-304-15,9 2-16 0,-8-1-16 0,8 1 0 31,0 0-1504-31,0 0-288 0,0 0-64 0,0 0-13824 0</inkml:trace>
  <inkml:trace contextRef="#ctx0" brushRef="#br0">23710 4753 34847 0,'0'0'1536'0,"-6"0"320"0,-2-1-1472 0,-1-2-384 16,-1-1 0-16,2 2 0 0,1-1 1504 0,7 3 224 15,-7-3 64-15,1 2 0 0,6 1-816 0,0 0-144 16,0 0-48-16,0 0 0 0,0 0-288 0,0 0-64 16,0 0-16-16,2 9 0 0,2 0-288 0,0 1-128 15,1-1 128-15,1 1-128 0,0 0 128 0,1-1-128 16,0 2 0-16,0 0 128 0,-1 0-128 0,-2-1 0 16,0 1 0-16,-2 0 0 0,-1 0 0 0,-2-3 0 15,-1 2 0-15,-2 0 0 0,-1-1 128 0,-3-1 0 16,-2-2 0-16,-1 0 0 0,-1 1 112 0,0-2 16 0,-2-1 0 15,0-1 0-15,1-1-128 0,2-2 0 0,1-1-128 0,1 0 192 16,1-2-192-16,0-1 0 0,1-1 0 0,2 0 0 31,1 0-1648-31,2-1-208 0,2-2-64 0,4 1-11040 0,1 1-2208 0</inkml:trace>
  <inkml:trace contextRef="#ctx0" brushRef="#br0">23915 4798 19343 0,'0'0'1728'0,"0"0"-1392"0,-2 6-336 0,2-6 0 16,-1 6 3296-16,1-6 592 0,1 8 112 0,1-3 32 16,1 1-1920-16,1-1-368 0,0-1-80 0,2-2 0 15,0 1-992-15,0-1-192 0,1-2-32 0,0 0-16 16,0 0-240-16,-1 0-32 0,-6 0-16 0,6-2 0 15,-1-2-144-15,0 1 0 0,-1 0 0 0,0-1 128 16,0-2-128-16,-1 1 128 0,0-2-128 0,-1 1 128 16,0-2-128-16,-1-1 0 0,-1-1 0 0,0 0 0 0,0 1 0 0,-1 1 0 15,-1 0 128-15,0 1-128 0,-1-2 0 0,-1 3 0 16,-1 1 128-16,-2 3-128 0,-2 3 208 16,-1 4 16-16,-3 2 0 0,0 4 0 0,-1 3 400 0,1 2 80 15,-2 3 0-15,-4 5 16 0,2-2 160 0,4-3 16 0,3-2 16 16,3 0 0-16,2 2-272 0,4-3-48 0,1-2-16 15,4-2 0-15,2-2-320 0,3-2-80 16,3-2-16-16,-2-3 0 0,2 0-160 0,2-2 0 16,5-2 0-16,0 0 128 0,1 1-128 0,-2-1 0 15,3-2 0-15,-1 1 0 16,-3-5-464-16,0 0-32 0,-3-1 0 0,0 0 0 16,-2 0-2000-16,-1-1-384 0,-2-3-96 0</inkml:trace>
</inkml:ink>
</file>

<file path=ppt/ink/ink2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34:42.690"/>
    </inkml:context>
    <inkml:brush xml:id="br0">
      <inkml:brushProperty name="width" value="0.05292" units="cm"/>
      <inkml:brushProperty name="height" value="0.05292" units="cm"/>
      <inkml:brushProperty name="color" value="#0070C0"/>
    </inkml:brush>
  </inkml:definitions>
  <inkml:trace contextRef="#ctx0" brushRef="#br0">14501 9092 48719 0,'10'-5'2160'0,"1"2"448"0,6-2-2096 0,10-1-512 0,12-1 0 0,12 0 0 0,12-3 1120 15,8 1 112-15,8 1 32 0,7 0 0 0,6 2-544 16,4 0-96-16,1 2-32 0,1-1 0 15,2 1-448-15,-2 0-144 0,-3 0 0 0,1 2 0 16,-2 2-416-16,-6 0-192 0,-7 1-32 0,0-1-23392 16</inkml:trace>
  <inkml:trace contextRef="#ctx0" brushRef="#br0" timeOffset="6656.248">16516 9169 16575 0,'0'0'1472'0,"-7"2"-1168"0,7-2-304 0,0 0 0 15,0 0 4672-15,0 0 896 0,0 0 160 0,4-1 32 16,3 0-3568-16,3 0-720 0,7-1-128 0,6 0-48 15,6 1 144-15,6-1 32 0,7 1 0 0,2 1 0 16,4 3-512-16,-1-2-112 0,1 3-16 0,4-2 0 16,4 1-112-16,6 2-16 0,7-1-16 0,-2 1 0 15,-1-2-128-15,6 0-32 0,7 0 0 0,0-1 0 0,-1-2-144 0,5 0-16 16,1-2-16-16,3 0 0 0,4 1-352 0,-2-1-128 16,-2-2 0-16,4 1 0 0,4 4 128 0,-6-1 176 15,-23 0-48-15,2 2 0 0,2 1-128 0,-3 1 0 16,-1 2 0-16,-8-1 0 0,-4 2 0 0,-7 0 0 15,-4 2 0-15,5 1 0 0,-9-3 0 0,-8 1 0 16,-6-3 144-16,-6 2-144 0,-3-2 0 0,-5-1 0 16,-3-1 0-16,-8-3-128 0,0 0-192 0,0 0-48 15,0 0 0-15,-8-1 0 16,-4-2-1296-16,-1-1-256 0,-2-3-48 0,-4 0-13008 16,-2-1-2624-16</inkml:trace>
  <inkml:trace contextRef="#ctx0" brushRef="#br0" timeOffset="7245.641">17719 9531 23951 0,'0'0'2128'0,"0"0"-1696"16,0 0-432-16,0-5 0 0,0 5 3008 0,0 0 528 16,0 0 112-16,0 0 0 0,0 0-1568 0,-1 7-320 15,-1 3-64-15,1 0-16 0,0 2-880 0,0 1-176 16,-1 1-48-16,1-1 0 0,1 0-320 0,-2 0-80 16,0-2-16-16,0 0 0 0,0-1 96 0,1-3 32 15,-1 1 0-15,1-4 0 0,1-4 48 0,0 5 16 16,0-5 0-16,0 0 0 0,0 0-80 0,0 0-16 15,6-3 0-15,0 0 0 0,0-5 64 0,2-2 16 0,1-5 0 0,1-1 0 16,1-3-96-16,1-1-32 16,2 1 0-16,1 3 0 0,-1 0 0 0,2 3 0 0,0 3 0 0,-1 2 0 15,0 4 176-15,-1 3 16 0,-3 2 16 0,0 4 0 16,1 4 96-16,-1 1 32 0,-1 2 0 0,-1 1 0 16,-1 2-112-16,0 2-32 0,-1-1 0 0,0 0 0 15,-2 0-272-15,0-3-128 0,-1 1 128 0,0-3-128 16,-1-2 0-16,0 1 0 0,0-1 0 0,0-1 0 15,1-2-624 1,0 1-208-16,0-3-32 0,0-2-16 0,-4-2-1360 0,5 0-256 0,1-2-64 0</inkml:trace>
  <inkml:trace contextRef="#ctx0" brushRef="#br0" timeOffset="8191.304">16580 7952 16575 0,'0'0'1472'0,"0"0"-1168"15,0 0-304-15,0 0 0 0,-5-1 3520 0,5 1 640 16,-3 5 128-16,-1 4 16 0,0 4-2304 0,0 4-464 15,1 3-80-15,1 3-32 0,0 1-352 0,0 4-80 16,-1 2-16-16,1 5 0 0,0 7-80 0,0 4 0 16,1 4-16-16,0 0 0 0,0-1-192 0,0 0-48 15,0 0 0-15,0 1 0 0,0 3-400 0,1 0-96 16,1-1-16-16,0-4 0 0,1-5-128 0,0-4 0 16,0-4 0-16,1-4 0 15,1-3-1184-15,-1-5-160 0,0-3-48 0,-1-3-17936 0</inkml:trace>
  <inkml:trace contextRef="#ctx0" brushRef="#br0" timeOffset="9224.044">16568 8997 16575 0,'0'0'1472'16,"0"0"-1168"-16,6 2-304 0,1-1 0 0,3 0 3264 0,1 2 608 16,1 1 112-16,0 1 32 0,2-1-1744 0,2 1-352 15,1-3-64-15,2 1 0 16,1 1-528-16,1-3-112 0,0 1 0 0,3-1-16 0,1-1-448 0,-1-1-96 15,-1-1-16-15,1 1 0 0,0-4-192 0,2 1-32 16,1-3-16-16,2-1 0 0,2 0-96 0,1-2-32 16,4-1 0-16,-1 2 0 0,1-1-48 0,0-1-16 15,-5 0 0-15,-1-1 0 0,-2-1 32 0,-3-2 0 16,-2 1 0-16,1-1 0 0,-2 0 112 0,0 1 32 16,-2-2 0-16,1 0 0 0,-1 0 0 0,-1-1 16 15,3 0 0-15,-1-2 0 0,3-1-144 0,-1 0-16 16,2-2-16-16,-1 1 0 0,-1-1-96 0,2 3 0 15,-3-2-128-15,1 1 192 0,0-1-192 0,2-1 0 16,0-3 128-16,2 0-128 0,0-2 0 0,2 1 128 16,1-1-128-16,0-1 0 0,0 1 128 0,-1 0-128 15,-3 0 0-15,-1 2 0 0,-2 0 128 0,-3 2-128 16,0-1 0-16,0 2 144 0,-3-2-144 0,1 0 160 0,-3-2-160 16,1-2 160-16,-1-2 0 0,-1 0 0 0,-1 1 0 0,-1 1 0 15,0 0 0-15,-3 2 0 0,2 1 0 0,-1 0 0 16,-1 2-32-16,-1 1 0 0,2 2 0 0,1-1 0 15,1 1-128-15,0-4 0 0,1 0 0 0,1-2 0 16,0 1 0-16,0 0 0 0,-1-1 128 0,0 2-128 16,0 0 0-16,-1 2 0 0,-2 1 0 0,-2 3 0 15,-2 3 0-15,-2 2 0 0,0 1 0 0,-1 4 0 16,-1-1 128-16,0 2-128 0,-2 0 128 0,0 2-128 16,0 5 336-16,0 0-16 0,0 0 0 0,0 0 0 15,0 0-512-15,0 0-96 0,-5 0-32 0,0 0 0 16,5 0-176-16,-4 5-32 15,-1-1-16-15,0 1 0 0,0 1-1312 0,0 0-256 0,-1 0-48 0,-2 2-19344 16</inkml:trace>
  <inkml:trace contextRef="#ctx0" brushRef="#br0">9975 913 17503 0,'0'0'1552'0,"0"0"-1232"0,2-5-320 0,1 0 0 16,-2 0 2528-16,0 0 448 0,0 0 96 0,2 0 0 15,-1 0-912-15,0-1-192 0,0-1-48 0,0 1 0 16,1 0-192-16,1-1-32 16,-1 2-16-16,0 1 0 0,-3 4-464 0,0 0-112 0,0 0-16 0,0 0 0 15,0 0-256-15,3 7-48 0,0 3-16 0,-1 2 0 16,0 2-176-16,-1 2-32 0,0 1-16 0,-1 0 0 16,0 1-176-16,-1 1-48 0,-1-2 0 0,1 2 0 15,-1-2-80-15,1 2-32 0,1 1 0 0,-1-1 0 16,1 1-32-16,1-2-16 0,1-1 0 0,0-3 0 15,1-2-32-15,2-2-128 0,-2 0 192 0,1-4-64 16,0-3 208-16,-4-3 48 0,0 0 0 0,0 0 0 0,5 0-384 0,0-2 0 16,-2-3 0-16,0-2 128 0,0-1 128 0,0-2 48 15,-1-2 0-15,1 0 0 0,-1-1-64 0,1-2-16 16,1 1 0-16,0-2 0 0,0-1-96 0,0 1 0 16,2-2-128-16,0 1 192 0,0-3-192 0,1 1 0 15,1-2 128-15,1 1-128 0,0 2 0 0,0 0 0 16,-2 1 0-16,1 2 0 0,-1 2 128 0,1 2-128 15,0 3 0-15,0-1 0 0,-2 3 144 0,1 2-144 16,-1 2 128-16,-6 2-128 0,7 1 128 0,-2 1-128 0,1 1 0 16,0 3 128-16,-1 3-128 0,2-1 0 15,0 1 144-15,1 4-144 0,1 2 0 0,0 0 144 16,-2 2-144-16,0 2 0 0,0 0 160 0,0 1-160 0,-2-2 128 0,0 3-128 16,-1 1 144-16,0 1-144 15,-4 0 160-15,1 1-160 0,0-1 128 0,0 0-128 16,0-2 0-16,0-1 144 0,0-2-144 0,1-2 0 15,1-2 0-15,-1-3 0 0,0-1 0 0,0-2 0 16,0-1 0-16,-2-7 0 0,0 0 0 0,0 0 0 0,0 0 0 16,5 0-176-1,-5 0-400-15,5-2-96 0,-5 2-16 0,2-5 0 16,-1-3-816-16,0 1-160 0,-2-1-48 0,0-1-21408 0</inkml:trace>
  <inkml:trace contextRef="#ctx0" brushRef="#br0">11102 926 13823 0,'0'0'608'0,"0"0"128"0,0 0-592 0,0 0-144 0,0 0 0 0,-3-4 0 15,0-2 4992-15,0 3 976 0,3 3 192 0,0 0 48 16,0 0-3456-16,0 0-672 0,0 0-144 0,-3 5-16 16,2 4-832-16,1 2-144 0,-1 2-48 0,1 3 0 15,0 0-192-15,0 4-64 0,-1 4 0 0,1 1 0 16,-1 3-192-16,1 3-64 0,0 0 0 0,1 1 0 16,0-4-224-16,1 0-160 0,0-2 192 0,1-2-192 15,0 0 128-15,1-3-128 0,0 0 0 0,1-4 0 0,-2-3 128 16,-1-1-128-16,1 0 0 0,-1-2 0 0,0-3 0 0,-1-2 0 15,0-1-208-15,-1-5 80 16,0 0-1344-16,0 0-272 0,0 0-48 0,0 0-11968 16,0 0-2368-16</inkml:trace>
  <inkml:trace contextRef="#ctx0" brushRef="#br0">11113 991 26719 0,'0'0'1184'0,"-5"-3"240"0,0 0-1136 0,0-1-288 0,0-1 0 0,2 1 0 16,1-2 2480-16,1-5 432 0,2 1 2512 15,1 1-3584-15,3 1-720 0,1 0-144 0,3-1-16 16,2 1-448-16,3 1-96 0,2 0-16 0,1 1 0 16,1 1-224-16,6 0-48 0,2 3 64 15,-3 0-192-15,0 2 176 16,-2 2-176-16,1 3 160 0,-1-1-160 0,-2 2 0 15,-5 4 0-15,-1 2 128 0,-2-2-128 0,-3 1 160 0,-4 3-160 0,-3 0 160 16,-2-1 160-16,-3 2 48 0,-4 0 0 16,-2-1 0-16,-2-1 208 0,0 1 64 0,-3-1 0 0,-1 0 0 15,0-1-176-15,-4 1-16 0,0-4 320 0,1 0-512 0,3-2-96 16,0-2-32-16,1-2 0 0,2-2-128 0,2-2 0 16,0-1 0-16,2-1 0 0,2-2-240 0,3-1-128 15,2-2-16-15,2 1-16 16,3 0-1760-1,2-3-336-15,3 1-80 0,2 1-16 0,1 2-1072 0,1-1-224 0</inkml:trace>
  <inkml:trace contextRef="#ctx0" brushRef="#br0">11609 932 28447 0,'0'0'1264'0,"0"0"256"0,0 0-1216 0,0 0-304 16,0 0 0-16,0 0 0 0,0 0 1728 0,0 0 272 15,-5 3 64-15,0 2 16 0,-3 1-992 0,-2 1-208 16,-1 3-48-16,-1-1 0 0,-1 0 0 0,-1 3 0 16,0 0 0-16,1 0 0 0,0 3-64 0,2-1 0 15,2 0-16-15,4 1 0 0,1 0-256 0,3-1-48 16,3 1-16-16,2-3 0 0,2-1-256 0,4-2-48 16,2-3-128-16,4-1 192 0,-1-2-192 0,3-2 0 15,1-3 0-15,2-1 0 0,-2-2 0 0,1-2 128 0,-1 0-128 0,-1-3 0 16,0 0 0-16,-3-1 0 0,0-1 128 0,-2 2-128 15,-2 0 0-15,-4-1 0 0,-1-2 0 16,-3 2 0-16,-2 0 0 0,-3 1 0 16,-2 0 0-16,-1 2 128 0,-1 0-128 0,-3 1 0 0,-1 1 0 0,1 1 128 15,-1 0-128-15,0 1 0 16,0 0 0-16,-1 1-240 0,1 1 48 0,1 0 16 16,2 1-1088-1,1 0-208-15,0 0-64 0,6 1 0 0,0 0-832 0,0 0-192 0,0 0-16 0</inkml:trace>
  <inkml:trace contextRef="#ctx0" brushRef="#br0">11898 957 16575 0,'0'0'1472'0,"0"0"-1168"0,-4 4-304 0,0 1 0 16,0-1 4448-16,1 2 832 15,0 0 160-15,1 0 48 0,0 1-3248 0,1 0-656 16,0-1-128-16,1 1-32 0,1 5-784 0,1-2-176 15,0 1-16-15,0-2-16 0,1 1-432 0,0 0 0 16,0 1 0-16,0-1 0 0,0-3 0 0,0 0-304 0,-3-7 48 0,0 0 16 31,0 0-2272-31,0 0-464 0,5 2-96 0</inkml:trace>
  <inkml:trace contextRef="#ctx0" brushRef="#br0">11913 744 28847 0,'0'0'1280'0,"-5"1"256"0,1 0-1216 15,-1 2-320-15,5-3 0 0,-4 4 0 0,4-4 336 0,0 0 16 0,0 0 0 0,1 6-9120 16,2-1-1808-16</inkml:trace>
  <inkml:trace contextRef="#ctx0" brushRef="#br0">12037 835 22111 0,'-7'8'1968'0,"4"-3"-1584"16,-2 0-384-16,2 1 0 0,-2 1 3200 0,1 3 544 0,1-1 112 0,0 0 32 15,1 2-2144-15,1 2-416 16,1-1-96-16,0 1-16 0,1-1-496 0,1 1-96 16,0 2-32-16,1-1 0 0,1-1-272 0,0 1-48 15,0 0-16-15,1 0 0 0,0-2-128 0,0 1-128 16,-1-1 192-16,1-2-192 0,0 0 240 0,0-4-64 15,-1-1-16-15,-4-5 0 0,4 4 96 0,-4-4 0 0,0 0 16 0,0 0 0 16,5-5 176-16,-1 0 16 16,-1-4 16-16,-1 1 0 0,0-2 0 0,0-2 0 0,-1 1 0 0,1-1 0 15,0-2-224-15,0 0-32 0,0 0-16 0,0 0 0 16,3-3-208-16,0 2 0 0,-2-1 128 0,2 1-128 16,1 1 0-16,1-1 0 0,-1 1 0 0,1 2 0 15,-1 3 0-15,1 0 0 0,1 2 0 0,1 2 0 16,-3-2 0-16,3 3 0 0,1 1 0 0,-1 2 0 15,0 1 0-15,-2 1 0 0,0 1 0 0,0 2 0 16,-1 2 0-16,0 2 128 0,-1 2-128 0,0 2 0 16,-1 1 256-16,-1 3-32 0,-3 1-16 0,1-1 0 15,-1 0-16-15,-1-2-16 0,-1 1 0 0,0 0 0 16,-1-1-176-16,0 1 0 0,1-3 144 0,0 0-144 16,1-2 0-16,0 0 0 0,1 1 0 0,1-5 0 31,-1-6-896-31,0 0-240 0,0 0-48 0,7-3-16 0,1-2-1360 0,0-2-256 15,1-2-64-15</inkml:trace>
  <inkml:trace contextRef="#ctx0" brushRef="#br0">12519 606 27647 0,'0'0'2448'0,"-2"6"-1952"15,-1 1-496-15,0 2 0 0,0 3 3200 0,0 4 560 16,0 3 96-16,0 4 32 0,-1 1-2384 0,1 1-480 15,0 3-80-15,1 1-32 0,2 1-400 0,-1 0-96 16,0-2-16-16,1 1 0 0,-1-4-240 0,1-1-160 16,0 1 192-16,1-3-192 15,0 3-640-15,0-2-224 0,0 1-48 0,0-2-12368 0,0-1-2464 0</inkml:trace>
  <inkml:trace contextRef="#ctx0" brushRef="#br0">12436 959 26719 0,'0'0'2368'0,"0"0"-1888"16,0 0-480-16,0 0 0 0,0 0 3184 0,0 0 528 16,0 0 128-16,0 0 0 0,0 0-1920 0,0 0-400 15,4 1-80-15,1 0-16 16,-5-1-832-16,7 0-160 0,1 0-48 0,1 0 0 16,2 0-384-16,1 0 0 0,0-1 0 0,3 0 0 15,1-2-1472 1,2-1-240-16,0 0-32 0,2-1-16 0,0 0 288 0,-2 0 64 0,2 0 16 0,-1-1 0 15,-1 2 240-15,-2-1 64 16,0-2 0-16,-2 2 0 0,-2 2 944 0,-2 0 144 0,-2-1 128 0,-1 1-128 0,-2 0 1056 0,-5 3 112 16,0 0 32-16,0 0 0 0,0 0 240 0,0 0 48 15,-7 1 16-15,-2 2 0 0,-2 1-288 0,-1 2-48 16,-3 0-16-16,-2 2 0 0,4-2-256 0,-4 0-64 16,0 2-16-16,0 1 0 0,1-1-240 0,4 0-32 15,1-1-16-15,3-2 0 0,4 0-144 0,3 1-16 16,2-1-16-16,5 1 0 0,4-1-352 0,1 0 144 15,3 0-144-15,4 0 0 0,1 1 0 0,2 1 0 16,-1 1 0-16,1 1 0 0,-2 0 128 0,-2 0-128 16,-2 1 0-16,-2 2 0 0,-1 1 0 0,-3 1 0 0,-1-2 0 0,-3 1 0 15,-1-1 0-15,-3 0 160 0,-2-1-160 0,-1 0 128 16,-4-2 32-16,-1 0 0 0,-2-1 0 0,-1-3 0 16,-2 0 128-16,-2-2 32 15,-3-2 0-15,2-2 0 0,-2-1-192 0,1-1-128 0,3 0 192 0,-2-2-192 16,-1 0 0-16,1-2 0 0,0 1 0 0,2 0-144 31,2-1-1024-31,3 1-208 0,1-2-32 0,3 1-16 0,3-1-2000 0,3 0-400 0</inkml:trace>
  <inkml:trace contextRef="#ctx0" brushRef="#br0">13412 785 40079 0,'0'0'880'0,"0"0"176"0,0 0 32 0,0 0 64 0,0 0-928 16,2 1-224-16,6-1 0 0,-1-1 0 0,1 1 1600 0,1 1 256 15,0-1 64-15,3 0 16 0,2-1-592 0,1 0-128 16,4 0-32-16,1 0 0 0,1 0-288 0,1 0-48 16,1 1-16-16,0 0 0 0,2 0-240 0,-1 1-48 15,4 0-16-15,0 1 0 0,1 0-272 0,2 1-48 16,-2-1-16-16,1 1 0 0,2-1-192 0,-2 1 128 16,-1 0-128-16,-3-1 0 0,-2 0 0 0,-3 1 0 0,-3 0 0 0,-1 1 0 15,-4-2 0-15,-4 1-208 16,-1-1 16-16,-3 1 0 15,-5-3-192-15,0 0-16 0,0 0-16 0,0 0 0 0,-7 2-1008 0,-2 1-208 0,-2-1-32 0,-3-1-16 32,-3 1-1008-32,0 1-208 0,-3-1-48 0,-1 1-15808 0</inkml:trace>
  <inkml:trace contextRef="#ctx0" brushRef="#br0">13485 1006 12895 0,'-7'3'1152'0,"1"-1"-928"0,0 0-224 0,1 0 0 0,0-1 4864 0,1 0 912 15,4-1 192-15,0 0 48 0,0 0-3264 0,0 0-640 16,0 0-128-16,0 0-16 0,6 0-432 0,3 0-96 16,3 0-16-16,2-1 0 0,3 0-96 0,2-1-32 15,1-1 0-15,1 2 0 0,-1 0-320 0,2 0-64 16,-3 1-16-16,2-1 0 0,-2 0-128 0,1 1-16 15,0 0-16-15,-2 1 0 0,1 1-736 0,0 0-240 16,1-2 0-16,-2 2 0 0,1-1 240 0,-1 1 0 16,-1 0 0-16,-1 0 0 0,-1-1 0 0,0 1 208 15,-2-2-64-15,-1 1-16 0,-3-1-128 0,-1 0 0 0,-2 0 0 0,-6 0-176 16,0 0 176-16,0 0 224 0,0 0-48 0,0 0-16 31,2-4-832-31,-2-1-160 0,0 1-48 0,-1-1 0 16,0 1-944-16,1 4-192 0,0-4-32 0,0-1-16 15,0-1-1504-15,0 0-288 0</inkml:trace>
  <inkml:trace contextRef="#ctx0" brushRef="#br0">14018 645 33231 0,'0'0'720'0,"0"0"160"0,0 0 16 0,0 0 64 0,0 0-768 0,0 0-192 0,0 0 0 0,0 0 0 16,0 0 2096-16,0 0 384 0,5 4 80 0,0-1 0 15,0 0-720-15,1 0-160 16,1 3-16-16,0 0-16 0,-1 0-512 0,0 2-112 16,2 2 0-16,0 0-16 0,1 2-368 0,0 3-64 0,1 2 0 0,-1 1-16 15,1-3-176-15,2-1-48 16,1 2 0-16,1 0 0 0,0 0-208 0,1-1-128 0,2-3 160 0,2-1-160 15,-2 0 0-15,2 0 128 0,-1-4-128 0,1 1 0 16,-1-3 0-16,-3 1 0 0,-1-2 0 0,-2-1 0 0,-3-1 0 0,-3 0 0 16,-6-2 0-16,0 0 0 31,0 0-464-31,0 0 16 0,-5 1 0 0,-1 1 0 0,-3 0-1168 16,-1-2-240-16,-1 1-32 0,1 0-16 15,-3 0-928-15,1 0-192 0,1 0-48 0</inkml:trace>
  <inkml:trace contextRef="#ctx0" brushRef="#br0">13974 1167 19343 0,'-8'9'848'0,"4"-5"192"0,0 1-832 0,1-2-208 0,0 1 0 0,1 0 0 0,2-4 3808 0,-3 5 720 15,3-5 144-15,0 0 16 0,0 0-2768 0,4 5-544 16,1-3-112-16,1-1-32 0,1-1-240 0,1-1-48 15,-1-1-16-15,2-3 0 0,0-2-32 0,2-1-16 16,0-2 0-16,1-2 0 0,0-1-16 0,0 0 0 16,1-1 0-16,0-1 0 0,0 0-144 0,-1-1-16 15,2 2-16-15,-1 0 0 0,-1 2-304 0,-1 2-48 16,0 0-16-16,0 1 0 0,-1 0-320 0,-2-1 144 16,-1 2-144-16,0 0 0 0,1 1 0 0,-1 3 0 15,-1-2 0-15,-2 2 0 16,0 1-704-16,-4 3-208 0,6-3-48 0,-6 3 0 15,0 0-1344-15,0 0-256 0,0 0-64 0</inkml:trace>
  <inkml:trace contextRef="#ctx0" brushRef="#br0">15514 443 29135 0,'0'0'1280'0,"0"0"288"0,0 0-1248 0,0 0-320 16,0 0 0-16,0-3 0 0,-1-1 1920 0,1 4 320 15,0 0 64-15,0 0 0 0,0 0-656 0,0 0-144 16,0 0-32-16,0 0 0 0,0 0-496 0,1 4-96 0,1 4-32 0,-1 2 0 15,1 2-272-15,1 1-48 16,0 1-16-16,0 1 0 0,-1 0 0 0,0 0 0 16,-2 1 0-16,0-2 0 0,1 1-80 0,-2-2-32 15,-1 1 0-15,1-2 0 0,0 1-64 0,0 0-16 16,0-5 0-16,1 1 0 0,0-3-32 0,0-6-16 0,0 0 0 0,0 0 0 16,0 0-16-16,0 0-16 0,0 0 0 0,0 0 0 15,0 0 0-15,5-1 0 0,-1-4 0 0,-1 1 0 16,0 0-48-16,1 0-16 0,-1-1 0 0,0 0 0 15,0-3-48-15,1 0-128 0,0 0 192 0,2 0-64 16,1 0-128-16,0-1 0 0,1-1 0 0,1-2 128 16,0 1-128-16,1-4 0 0,0 1 0 0,1 1 0 15,-1-1 0-15,-1 1 0 0,0 0 0 0,1 3 0 16,-2 0 0-16,0 0 0 0,-1 2 0 0,1 1 0 16,-1 3 0-16,0-1 0 0,0 1 0 0,-1 1 128 15,-2 1-128-15,2 1 160 0,0 2-160 0,-1 1 160 16,-5-2 32-16,6 4 16 0,0 1 0 0,1 2 0 0,0 1-208 15,-1 2 0-15,1 0 0 0,-1 0 0 0,-1 1 0 16,-1 2 0-16,0 0 0 0,1 0 0 0,-1-1 0 16,-2 2 176-16,-1-1-176 0,0-4 160 0,-1 2-160 15,-1 0 128-15,-1 0-128 0,0-1 0 0,0 2 128 0,0 1-128 0,-1-5 0 16,2 0 0-16,0-2 128 16,0 0-128-16,1-6 0 0,-1 6 0 0,1-6 0 15,-1 6 0-15,1-6 0 0,0 0 0 0,0 0 0 16,0 0 0-16,0 0 0 0,0 0 0 0,0 0-256 0,0 0 48 0,0 0 0 31,0 0-816-31,6-1-144 0,0-1-48 0,1-2 0 16,2 1-528-16,1 1-112 0,1-1-32 0,1-1 0 15,1-1-1680-15,1-1-336 0,0 1-64 0</inkml:trace>
  <inkml:trace contextRef="#ctx0" brushRef="#br0">16169 639 13823 0,'0'0'608'0,"0"0"128"0,0 0-592 0,0 0-144 0,-1 6 0 0,0 1 0 16,0-2 4112-16,0 0 800 0,0 2 144 0,0-2 48 16,1-5-2512-16,-2 6-496 0,1 0-112 0,-1-1 0 15,2-5-512-15,-3 6-112 0,-1-1-16 0,4-5 0 16,0 0-320-16,-5 2-64 0,0 1 0 0,5-3-16 16,0 0-208-16,0 0-32 0,-7-1-16 0,2-3 0 0,1-1-112 0,0-1-32 15,0-1 0-15,1-1 0 16,0-2-96-16,1 0 0 0,0-1-16 0,0 0 0 15,0 0-96-15,1 1-16 0,2-1 0 0,-1-2 0 0,1-3-80 0,1 0-32 16,1-1 0-16,0 0 0 0,0-4-80 0,1 1-128 16,1 1 176-16,2-3-176 0,-1 2 128 0,2-1-128 15,-1 0 0-15,3 2 0 0,0 3 0 0,0-2 0 16,1 3 0-16,1 3 0 0,2-1 0 0,-1 2 0 16,0 2 0-16,-1 2 0 0,0 1 0 0,0 1 0 0,-2 1 0 15,-1 2 0-15,-1 1 0 0,-8 1 0 16,0 0-208-16,0 0 80 15,0 0-304-15,0 0-48 0,1 6-16 0,-2 1 0 16,1 1-960-16,-1 0-192 0,-1 0-32 0,1 0-16 16,0 0-1088-16,0 0-224 0,0-2-32 0,0 2-15024 0</inkml:trace>
  <inkml:trace contextRef="#ctx0" brushRef="#br0">16377 434 27071 0,'0'0'1200'0,"0"0"240"0,0 0-1152 0,0 0-288 0,0 0 0 0,6 2 0 0,-6-2 2064 16,5 0 368-16,-5 0 64 0,5 0 0 16,-1 1-496-16,-1 0-96 0,-3-1-32 0,5 5 0 15,-2 1-720-15,0 2-160 0,-1 1-32 0,0 2 0 16,0-1-256-16,-1 3-48 0,-1 0-16 0,0 1 0 0,0-1-176 0,0 0-32 15,0 0-16-15,1-2 0 0,-2 1-128 0,1-1-32 16,0-1 0-16,0-1 0 0,1-2-48 0,0 1-16 16,1-2 0-16,1-1 0 0,-3-5-48 0,0 0-16 15,6 2 0-15,-1-2 0 0,0-2 64 0,-1-1 16 16,1-1 0-16,1-2 0 0,-1-1 32 0,0-1 0 16,-1 1 0-16,0-2 0 0,2 0-96 0,-1-3-16 15,-2 2 0-15,2 0 0 0,0-2 0 0,0 1-128 16,1 1 192-16,0-1-64 0,-1 0-128 0,0 1 0 0,0-2 0 0,2 4 128 15,-1 1-128-15,1 0 0 16,0 1 0-16,0 1 0 0,0 0 0 0,-1 2 0 0,1 1 0 0,0 2 0 16,-7 0 0-16,6 0 0 0,1 0 0 0,0 2 0 15,-7-2 0-15,6 4 160 16,-2 1-160-16,-1 1 160 0,1 2 48 0,-1 2 16 0,-2-1 0 0,0 2 0 16,-1-1-48-16,0 0-16 0,-1 2 0 0,0-1 0 15,0 1-32-15,0-2 0 0,0-1 0 0,0-1 0 16,0-1-128-16,1-1 0 15,-1 0 0-15,1-6 0 0,0 0 0 0,2 6 0 0,-2-6 0 0,0 0 0 0,0 0-240 0,0 0 80 16,7-1 16-16,0-1 0 31,-2-1-944-31,1-1-176 0,0-1-32 0,0 0-16 0,1-2-1696 0,0 1-352 0,0-2-64 0</inkml:trace>
  <inkml:trace contextRef="#ctx0" brushRef="#br0">16872 492 23951 0,'0'0'2128'0,"0"0"-1696"16,0 0-432-16,0 0 0 0,0 0 4736 0,0 0 880 15,6 1 160-15,-6-1 48 0,4 2-3456 0,-4-2-672 16,6 2-144-16,0 1-16 0,0 0-800 0,1 0-160 16,0 0-16-16,1-1-16 0,-2 0-352 0,3-1-64 15,1 0 0-15,0 0-128 0,0-1 0 0,-1-1 0 16,0 0 0-16,0-1 0 15,0 0-304-15,0-1-112 0,-9 3-32 0,6-2 0 16,1-1-2448-16,-7 3-496 0,4-4-112 0</inkml:trace>
  <inkml:trace contextRef="#ctx0" brushRef="#br0">17173 323 23039 0,'0'0'2048'0,"0"0"-1648"0,1-5-400 0,0 0 0 0,2 0 3040 0,-1 2 528 0,0-1 96 0,-2 4 32 0,5-1-1568 16,-5 1-304-16,4 2-64 0,1 2-16 15,0 0-528-15,-1 3-128 0,-1 4 0 0,-1 2-16 0,0 1-288 0,0 2-48 16,-2 2-16-16,-1 1 0 0,-1 0-144 0,1 0-48 15,-1 3 0-15,0-5 0 0,0 1-272 0,0-1-64 16,1-2-16-16,-1 0 0 0,0-3-176 0,0 0 0 16,0 1 0-16,0-4 128 0,1-2-128 0,1-7-272 15,0 5 64-15,0-5 16 16,0 0-2080-16,0 0-416 0,0 0-64 0</inkml:trace>
  <inkml:trace contextRef="#ctx0" brushRef="#br0">17410 177 22111 0,'0'0'1968'0,"0"0"-1584"0,0 0-384 0,0 0 0 16,0 0 3712-16,0 0 672 0,0 0 128 0,0 0 32 15,0 0-2368-15,6 3-480 0,-2 1-96 0,3 1 0 16,1 0-720-16,1 3-144 0,1-2-32 0,0 3 0 16,1 0-416-16,2 4-96 0,1-1 0 0,3 1-16 0,0 2-176 0,0 2 128 15,-1 1-128-15,-1 1 128 0,-1 1-128 0,-2 0 0 16,-1 0 0-16,-2 0 0 16,-3-1 0-16,0 0 0 0,-3 0-192 0,-2-1 192 0,-4-1 0 0,-1-3 288 15,-1-1-32-15,-1-1 0 0,-3-3-96 0,-1-1-32 16,-1 0 0-16,-1-2 0 0,0-1 0 0,0 0 0 15,0 0 0-15,2-2 0 0,-2-2-128 0,2 0-256 16,1-1 64-16,0 0 16 16,1 0-2800-16,0 0-560 15</inkml:trace>
  <inkml:trace contextRef="#ctx0" brushRef="#br0">15464 945 17503 0,'0'0'1552'16,"0"0"-1232"-16,7 0-320 0,0-2 0 0,2 0 2688 0,2 1 464 0,2-2 112 0,3 1 0 16,3-1-576-16,2 0-112 0,2 0-16 0,2 0-16 15,2 2-352-15,0-1-64 16,3 1-16-16,3 0 0 0,2-1-960 0,5 1-208 0,4 0-48 0,4 0 0 15,-1-1-352-15,3-1-80 16,0-1-16-16,4 1 0 0,7 0-192 0,3 0-32 16,5 1-16-16,0-2 0 0,3 0 32 0,4 1 0 0,7 1 0 0,-3 0 0 15,-2 1-240-15,-1 2 144 0,-2 1-144 0,-1 1 128 16,-1 3-128-16,-6 1 0 0,-7 0 0 16,-8 1 0-1,-7 1-992-15,-6-1-224 0,-6 1-64 0,-7-1 0 16,-4 0-832-16,-6-2-192 0,-3-1-16 0,-5-2-16 0,-8-3 944 0,0 0 192 0,0 0 48 15,0 0 0 1,0 0 160-16,-5-1 32 0,-1-2 16 0,-3-1 0 16,0 0 384-16,-1 0 80 0,-3-1 16 0</inkml:trace>
  <inkml:trace contextRef="#ctx0" brushRef="#br0">16365 1151 18431 0,'0'0'1632'0,"0"0"-1312"15,1-5-320-15,2 1 0 0,0-3 4928 0,2 0 928 16,1 1 176-16,0-1 48 0,0 1-3456 0,0-2-672 0,3 3-144 0,0-1-16 16,1 1-960-16,2 2-176 15,-2-1-32-15,2 1-16 0,2 0-192 0,-2 1-32 0,2 0-16 0,0 2 0 16,-1 1-96-16,1 2-16 15,-2 0 0-15,-1 2 0 0,-3 2 0 0,-1 0 0 0,-2 2 0 0,-2 4 0 16,-2 2 0-16,-2 0 0 0,-2 1 0 0,-2 1 0 16,-3 0 16-16,0 0 0 0,-3 1 0 0,1 0 0 15,-2-1-32-15,1-2-16 0,0 0 0 0,-2-1 0 16,1-2 32-16,-1 0 16 0,0-3 0 0,1-1 0 0,3-1-96 0,-2-2-32 16,0 1 0-16,0-2 0 15,3-2-144-15,1-1 192 0,-1-1-192 0,3 0 192 16,0 0-192-16,5 0 0 0,0 0 0 0,0 0 128 15,0-5-128-15,2 0 0 0,2 1 0 0,2 0 0 0,3-1 128 0,0 0-128 16,3 1 0-16,1 0 128 0,1-2 48 0,0 1 0 16,1-1 0-16,0 3 0 0,-1 1 0 0,1 1 0 15,0 1 0-15,2 0 0 0,1 0-48 0,-1 1 0 16,1 1 0-16,0 0 0 0,2 2-128 0,-1 1 0 16,0 1 144-16,0 0-144 0,-2-1 0 0,-1-2 128 15,-1 1-128-15,-3 0 96 0,-1-1-96 0,-1 1 0 16,-3 0 0-16,-1-1 0 0,-1-1-192 0,-5-2-16 15,0 0-16-15,0 0 0 16,0 0-1040-16,0 0-208 0,0 0-32 0,-4 2-14816 16,-2-1-2976-16</inkml:trace>
  <inkml:trace contextRef="#ctx0" brushRef="#br0">17845 889 22287 0,'0'0'976'0,"0"0"224"0,0 0-960 0,0 0-240 0,0 0 0 0,0 0 0 0,0 0 1728 0,0 0 288 15,0 0 64-15,0 0 16 0,0 0-528 0,0 0-96 16,0 0-32-16,-1-4 0 0,0-1-464 0,3-2-80 16,1-2-32-16,1 0 0 0,2 0-192 0,1-1-32 15,1 0-16-15,2-2 0 0,0 0-96 0,0 0-16 16,2 1 0-16,0 1 0 0,-1 2-64 0,0 1 0 15,0 1-16-15,-1 2 0 0,-1 0-96 0,1 1-16 16,0 2 0-16,-1 2 0 0,-2 1-112 16,2 0-16-16,-2 3-16 0,5 5 0 0,1 0-176 15,-2-2 0-15,1 2 0 0,0-1 128 0,1 2-128 16,0-1 192-16,1 2-64 0,1-4-128 0,-2-1 0 16,2 0 0-16,0-1 0 0,-1-1 0 0,1-2 0 0,1-1 0 0,-1-1 0 15,-1-1 0-15,0-1 0 0,0-2 0 0,-3 0 0 16,1-1 0-16,-1 0 0 15,-1-1 128-15,-3-1-128 0,-1 1 0 0,-1-1 0 16,-1 0 0-16,-2 1 0 0,-3 0-192 0,-1 1-64 16,-3 0 0-16,-1 1-16 15,-2 1-2704-15,-1 1-544 0</inkml:trace>
  <inkml:trace contextRef="#ctx0" brushRef="#br0">17861 1114 30063 0,'0'0'1328'0,"1"-5"272"0,2 0-1280 0,1 1-320 15,-1-1 0-15,1-1 0 0,1 0 1360 0,1 0 208 16,0 0 32-16,0 1 16 0,1 0-464 0,2 1-80 16,-1 1-32-16,1 1 0 0,0-3-480 0,2 1-112 0,0 1 0 0,2 1-16 15,-2 0-224-15,2 1-32 16,1 2-16-16,-1 0 0 0,-1-1-32 0,1 1-128 0,-3 2 192 0,-1 2-64 15,-1 1-128-15,-1 1 0 16,-1-1 144-16,1 3-144 0,-2 1 176 0,0 1-48 0,0 0 0 0,1 0 0 16,0 0 64-16,1-1 0 15,1-2 0-15,2-2 0 0,-2-1-192 0,2-1 0 0,1-2 144 0,1-2-144 16,-1-3 256-16,2-3 0 0,2-2-16 0,-1 0 0 16,-1-2-48-16,2 1-16 0,0-1 0 0,-1-1 0 15,1 1-176-15,-2 0 128 0,-4 1-128 0,0 1 128 0,-2 2-128 0,-2 2 0 16,-5 4-160-16,0 0 160 15,1-5-2464 1,-1 5-400-16,-3-3-80 0</inkml:trace>
  <inkml:trace contextRef="#ctx0" brushRef="#br0">18691 821 29423 0,'0'0'1296'0,"0"0"288"0,0 0-1264 0,0 0-320 0,-1-4 0 0,1-1 0 16,0 5 1600-16,0 0 256 16,0 0 48-16,0 0 16 0,0 0-416 0,0 0-80 0,0 0-16 0,-3 7 0 15,2 2-720-15,0 2-160 16,0 3-16-16,1 2-16 0,0 0-240 0,0 2-64 0,2 0 0 16,-1-2 0-16,0 0 48 0,1-2 0 0,0 1 0 0,-1 0 0 15,0-1-48-15,0 2-16 16,1-3 0-16,0-1 0 0,0-3 16 0,1 0 0 0,-1-1 0 0,0-1 0 15,0-2 32-15,-1 0 16 0,1-1 0 0,-2-4 0 16,0 0 96-16,0 0 32 0,0 0 0 0,0 0 0 16,0 0 32-16,0 0 16 0,0 0 0 0,0 0 0 15,2-3-160-15,1-1-48 0,0-1 0 0,1-3 0 0,1 0-80 0,0-2 0 16,1-1-128-16,0-1 192 0,2 1-64 0,0-2-128 16,1 1 176-16,0-3-176 0,2-2 0 0,-1 1 0 15,0-2 0-15,0 2 0 0,0-1 0 0,0 1 0 16,-2 2 0-16,0 1 0 0,0 2 0 0,-1 2 0 15,0 3 0-15,1 0 0 0,-1 1 0 0,1 1 0 16,0 1 0-16,0 1 0 0,1 0 0 0,0 2 0 16,0 1 0-16,0 2 0 0,1 0 0 0,0 1 0 15,-1 2 0-15,0 0 0 0,-2 3 0 0,0 1 0 16,-1 1 0-16,-1 2 0 0,0-1 208 0,-2 3-16 16,-1 1 0-16,-1-1 0 0,-1 0-16 0,-1-1-16 15,-1-1 0-15,0 1 0 0,0 1-160 0,0-2 0 16,0 0 144-16,1-2-144 0,0-3 0 0,0-1 0 15,1-7 0-15,0 0 0 16,0 0-384-16,0 0-112 0,0 0-16 0,0 0 0 16,5-4-1712-16,0 0-336 0,1-3-80 0,-2-1-17264 0</inkml:trace>
  <inkml:trace contextRef="#ctx0" brushRef="#br0">19175 602 21183 0,'0'0'1888'0,"-1"-4"-1504"15,-1 0-384-15,1-1 0 0,2-2 3456 0,1-1 640 16,1 1 112-16,1 0 16 0,2-3-2288 0,2 1-464 16,1 1-80-16,1 1-32 0,0-1-544 0,1 2-112 15,0 0-32-15,2 1 0 0,-2 2-288 0,2 1-48 16,-2 2-16-16,-2 0 0 0,2 1-96 0,-1 2-32 16,-1-1 0-16,-1 3 0 0,0 2 0 0,-1 2 0 15,-1-2 0-15,-1 2 0 0,0-1 0 0,-2 0 0 0,-2 0 0 0,-1 1 0 16,-2 2 336-16,-1 0 64 15,-1 0 16-15,-1-2 0 0,-1 0-32 0,-1-1 0 16,0 0 0-16,0 1 0 0,-1 0-128 0,0-1-16 0,-1 1-16 0,2-1 0 16,0-2-80-16,0 0-16 0,0 0 0 0,2 0 0 15,1-1-112-15,2 2-16 16,0 0-16-16,3-1 0 0,1 0-176 0,3 0 160 0,4-2-160 0,1 0 160 16,0 1-160-16,4-3 160 0,0 1-160 0,0-2 160 15,2-2-160-15,1 1 0 0,0-4 144 0,1 1-144 16,-1 1 0-16,-1-1 0 0,-1 0 0 0,-2 1 0 15,-4 0 0-15,-1 1 0 0,-1 1 0 0,-7 0 0 0,0 0-288 0,0 0-80 16,0 0-16-16,0 0 0 16,0 0-2176-16,1 5-432 15,-1-5-80-15,-1 6-32 0</inkml:trace>
  <inkml:trace contextRef="#ctx0" brushRef="#br0">20440 777 14735 0,'0'0'1312'0,"3"-4"-1056"15,0-1-256-15,0 0 0 0,2-1 1712 0,0 0 272 16,0 1 64-16,1 0 16 0,0 0-224 0,0 1-48 16,-1 1-16-16,0 0 0 0,0 2 144 0,0 2 16 15,-1 4 16-15,-1 3 0 0,1 2-192 0,-3 3-32 16,-1 3-16-16,-1 4 0 0,0 3-512 0,-2-1-112 16,-1 4 0-16,0-1-16 0,0 1-624 0,-1 5-128 15,2-1-32-15,-1 0 0 0,0 1-288 0,1-2 128 0,0-2-128 0,2 0 0 16,1-3 128-16,0-1-128 15,0-4 0-15,1 1 0 0,-1-4 0 0,1-1 0 16,-1-3 0-16,0-2 0 0,0-2-240 0,0-3-48 0,0-5-16 0,0 0 0 31,0 0-2064-31,0 0-432 0,-2-4-80 0</inkml:trace>
  <inkml:trace contextRef="#ctx0" brushRef="#br0">20496 785 28559 0,'-8'-6'1264'0,"4"3"272"0,0-2-1232 0,1 0-304 15,1 0 0-15,1-2 0 0,2 1 2112 0,2 1 352 16,2-1 80-16,2 0 16 0,0-1-1440 0,3 1-288 16,2 1-48-16,1 1-16 0,1 1-480 0,2-1-96 15,1 4-32-15,1-2 0 0,1 4-160 0,-1-2 0 16,1 2 0-16,-3 5 0 0,1 0 0 0,-1 4 0 15,-3 0 0-15,-2 1 0 0,-3 3 192 16,-2 1-64-16,-3 1 0 0,-2 1 0 0,-4 1 160 0,-1 2 32 16,-2-2 0-16,-3 0 0 0,-3 0-16 0,-1-1 0 15,-1 0 0-15,0-2 0 0,0-2-48 0,0 0-16 16,-2-2 0-16,2-3 0 0,1 0-240 0,2-2 144 16,1-4-144-16,0-2 128 0,2-2-128 0,0-1 0 15,2-2 0-15,1-2 0 16,1-2-1312-16,2 0-192 0,0-2-32 0,2 0-10832 15,3-1-2160-15</inkml:trace>
  <inkml:trace contextRef="#ctx0" brushRef="#br0">20963 773 18431 0,'0'0'1632'0,"0"0"-1312"0,0 0-320 0,0 0 0 16,0 0 3392-16,0 0 592 0,0 0 128 0,0 0 32 15,-5 1-2400-15,-1-1-464 0,0 0-112 0,0 0-16 16,0 1-576-16,-1 1-112 0,-2 1-16 0,-2 2-16 16,0 0-176-16,-1 3-16 0,-2 1-16 0,-1 2 0 15,1 0 32-15,-2 3 0 0,1 1 0 0,2 1 0 16,-1 0 0-16,3 2 0 0,2-4 0 0,2 2 0 16,2-1 32-16,3-2 16 0,3-2 0 0,1 0 0 15,2-2-112-15,4-1-32 0,1-2 0 0,2-1 0 0,2-3-160 0,1-2 0 16,3-2 0-16,0-1 0 0,2-2 0 0,0-3-144 15,-2-2 144-15,2-1-208 0,-3-1 208 0,0-1-176 16,-2-1 176-16,-1-2-160 0,-2 2-160 0,-2 0-16 16,-1-1-16-16,-2 2 0 0,-2 0 160 0,-1 2 48 15,-2 1 0-15,-1 3 0 0,0 1 144 0,0 1 0 16,-2 0 0-16,2 5 0 0,0 0 144 0,0 0-144 16,-5 1 192-16,0 3-192 0,1 1 256 0,1 1-48 15,0 1-16-15,0 2 0 0,1 1 48 0,0 1 0 16,1 1 0-16,1-2 0 0,0 2-48 0,1-1 0 15,0 0 0-15,1-2 0 0,1 0-192 0,1 0 128 16,1-1-128-16,0 0 0 0,0-4 0 0,-1 1 0 16,-4-5 0-16,6 3 0 15,0 0-1552-15,-6-3-256 0,6-1-48 0,1-1-9936 0,-1-1-1984 16</inkml:trace>
  <inkml:trace contextRef="#ctx0" brushRef="#br0">21124 803 31151 0,'0'0'1376'0,"0"0"288"0,-2 5-1328 0,-1 0-336 0,-1 1 0 0,1 1 0 16,0-1 1264-16,2 1 176 0,-1 2 32 0,0 1 16 15,0 0-752-15,2 0-160 0,0 0-16 0,0 1-16 16,0 0-352-16,0 0-64 0,1-2 0 0,0-1-128 16,-1-1 0-16,0-7 0 0,0 0 0 0,0 0-11536 15,0 0-2224-15</inkml:trace>
  <inkml:trace contextRef="#ctx0" brushRef="#br0">21128 632 26783 0,'0'0'1184'0,"-5"0"240"0,-2 0-1136 0,2 1-288 16,5-1 0-16,0 0 0 0,-4 4 224 0,4-4-16 15,0 0 0-15,1 5-8272 16,2 1-1648-16</inkml:trace>
  <inkml:trace contextRef="#ctx0" brushRef="#br0">21234 963 24879 0,'0'0'2208'0,"0"0"-1760"16,0 0-448-16,-4-3 0 0,1-2 3280 0,0 0 576 0,0-2 112 0,1-1 32 15,1-2-2304-15,2 0-464 16,1-2-80-16,1-3-32 0,2 1-672 0,1-1-144 0,-1 0-32 0,2 1 0 15,1 0-272-15,3-1 0 16,0 0 0-16,-1 1 0 0,1 1-768 16,2 2-192-16,-2 2-64 0,0 1-11472 0,0 1-2304 0</inkml:trace>
  <inkml:trace contextRef="#ctx0" brushRef="#br0">21568 677 11055 0,'0'0'976'0,"0"0"-784"15,-6 0-192-15,0 0 0 0,0 2 5792 0,-2-2 1120 16,-3 2 208-16,-1 1 48 0,0 1-4352 0,0 0-896 16,-1 1-160-16,0 0-32 15,2 0-704-15,-1 1-144 0,1-1-32 0,2 1 0 0,1 0-336 0,4-1-80 16,-1-1-16-16,5-4 0 0,-1 5-416 0,3 0 0 16,3 2 0-16,-1-2 0 0,3 1 0 0,1 0 0 15,0 1 0-15,1 0 0 0,-1-1 0 0,0 3 0 16,2 0 0-16,-2 1 0 0,0 0 0 0,-1-1 0 15,-1 0 0-15,-1 0 0 0,-2 1 0 0,-1 0 128 16,-1-1-128-16,-2 1 128 0,-2 1 16 0,-2-1 0 16,0-2 0-16,-2 1 0 0,-1-1 80 0,-2-1 16 15,-1-1 0-15,1-1 0 0,-2-1-16 0,1-1 0 16,-2 1 0-16,2-3 0 0,0 1 0 0,-1-3 0 16,1-1 0-16,4-2 0 0,0 0-400 0,3-3-80 0,3-3 0 0,2-1-16 31,3-2-1072-31,4 1-224 0,3-1-32 0,1 1-16 15,2 2-1696-15,-1-2-336 0</inkml:trace>
  <inkml:trace contextRef="#ctx0" brushRef="#br0">22094 773 30927 0,'0'0'1360'0,"0"0"304"0,-4-2-1344 0,-1-2-320 16,0 1 0-16,1 1 0 0,-3 1 1808 0,0 1 304 15,-1 0 48-15,1 0 16 0,-1 0-976 0,1 1-192 16,-4 1-48-16,1 1 0 0,-1 1-368 0,0 0-80 15,1 4 0-15,1 0-16 0,0 3-64 0,2 0-16 16,2 2 0-16,1-2 0 0,3 3-176 0,0 0-48 16,2 1 0-16,1-1 0 0,3 0-192 0,3 0 0 15,1-3 0-15,2 1 0 0,-1-3 0 0,3 0 0 16,1-2 0-16,0-1 0 0,0-1 0 0,0-1 0 16,1-2-144-16,-2-1 144 0,0-2-192 0,-1-1 48 15,-1-2 16-15,0-1 0 0,-3-2 128 0,-1-1 0 0,0-3 0 0,-2-2 0 16,-1-1 0-16,-3 0 0 0,-1-3 0 0,0 1 0 15,-1-1 128-15,-1 1-128 0,-1-3 160 0,-1 0-160 16,0 1 128-16,-1 2-128 0,-2 1 0 0,0 2 144 16,1 1-144-16,1 2 0 0,1 2 0 0,0 2 0 15,1 2 0-15,3 4-256 0,0 0 48 0,0 0 0 32,0 0-2096-32,0 0-400 0,7 3-96 0,1 2-8928 0,2 0-1792 0</inkml:trace>
  <inkml:trace contextRef="#ctx0" brushRef="#br0">22297 928 23951 0,'-5'12'1056'0,"2"-7"224"0,-1-2-1024 0,1 1-256 16,3-4 0-16,-4 4 0 0,4-4 4272 0,0 0 784 15,0 0 176-15,0 0 16 0,-4-3-3360 0,1-2-672 16,1-2-144-16,0-2-32 0,1-2-576 0,0-2-112 16,1-2-32-16,0-1 0 0,1-1-160 0,0-2-32 15,0 0-128-15,0-3 192 0,1-2-192 0,0-2 0 16,-1 2 128-16,0 0-128 0,-1 1 0 0,0 0 0 15,0 1 0-15,-2 2 0 0,1-2 0 0,1 2 128 16,0 3-128-16,1-1 0 0,0 4 0 0,1-1 0 0,1 2 0 0,1 3 0 16,0 3 0-16,2 2 0 15,0 0 0-15,2 1 0 0,1 4 160 0,-1 2-160 16,1 2 160-16,-1 2-160 0,1 0 0 0,1 4 128 16,0 1-128-16,-1 1 0 0,0 0 0 0,2-1 0 15,0 1 0-15,-1-1 0 0,-2 0-320 0,-2 2-64 0,-1 0-16 0,-2-1 0 31,-2-1-1712-31,-3 2-320 0,-3 0-80 0,-2 0-10000 16,-4 1-2000-16</inkml:trace>
  <inkml:trace contextRef="#ctx0" brushRef="#br0">22173 813 20271 0,'0'0'1792'0,"-7"3"-1424"16,3-1-368-16,4-2 0 0,0 0 4928 0,0 0 928 0,0 0 176 0,3-2 48 0,3-1-3584 0,4 0-720 16,2-1-144-16,2 0-32 15,1-2-576-15,4 1-128 0,-1 1-32 0,2 0 0 16,0-1-544-16,1 0-128 0,-3 0 0 0,1 1-16 15,2 1-704-15,-2-2-144 0,0-1-32 0,-1 2-14176 16,-1-1-2848-16</inkml:trace>
  <inkml:trace contextRef="#ctx0" brushRef="#br0">22966 761 13823 0,'0'0'1216'0,"3"-5"-960"0,0-1-256 0,0 2 0 15,-3 4 4032-15,0 0 752 0,0 0 144 0,0 0 48 0,0 0-2144 0,5 7-416 16,-2 4-96-16,-1 3-16 0,-2 1-768 0,-1 5-176 16,-1 2-16-16,1 3-16 0,-2 0-416 0,0 0-80 15,0 0 0-15,-1 0-16 0,0 0-224 0,0 0-32 16,1 2-16-16,-1 0 0 0,-1-1-544 0,2-1 0 15,0 0 0-15,1-2 0 0,0-1 0 0,1-4-256 16,1-2 32-16,1-2 0 16,0-5-1744-16,1-2-336 0,-2-7-80 0,0 0-16944 0</inkml:trace>
  <inkml:trace contextRef="#ctx0" brushRef="#br0">23008 753 22111 0,'-5'-10'976'0,"3"6"208"0,-1 1-944 0,1-2-240 0,1-1 0 0,2 0 0 16,0-1 4080-16,2 1 768 0,1 2 144 0,2-1 48 15,1-1-3568-15,2 2-720 0,0 1-144 0,1 1-32 16,-1 0-304-16,2 2-64 0,1 1-16 0,0 2 0 16,1 0-192-16,1 2 144 0,1 1-144 0,-3 2 128 15,-2 1-128-15,-1 2 0 0,-2 2 0 0,-2-1-176 16,-3 1 176-16,-2 1 192 0,-3-1-32 0,-3 3-16 15,-3-1 208-15,-2-1 32 0,-3 1 16 0,1-1 0 16,-1-1 96-16,-1-3 16 0,0 0 0 0,-1 0 0 0,1-5-208 0,1 0-48 16,1-3 0-16,3 0 0 0,2-2-256 0,1 0 0 15,1 0-176-15,6 0 176 16,-1-6-720-16,3 0-48 0,3-1 0 0,3-2 0 16,2 0-2128-16,5 0-432 0,14-13-96 0,-2 6-16 0</inkml:trace>
  <inkml:trace contextRef="#ctx0" brushRef="#br0">23352 761 25791 0,'0'0'1152'0,"-7"2"224"0,-1 2-1104 0,-2 0-272 0,-1-2 0 0,0 1 0 15,-2 2 3536-15,0 0 656 16,-1 0 128-16,1 2 32 0,-1 0-2544 0,2 1-496 0,2 0-96 0,1 1-32 16,2 0-416-16,2 2-96 15,2 0-16-15,2 0 0 0,1-1-480 0,4 1-176 16,2-1 0-16,5 0 144 0,1-1-144 0,3 0 0 0,1 0 0 0,1-3 0 15,2-1 0-15,-1-1-176 16,1 0 176-16,-2 0-128 0,-2-3 128 0,-1-1-128 0,0-1 128 0,-3-1-128 16,0 0 128-16,-1-1-160 0,-2-1 160 0,-1-2-160 15,-2 0 160-15,-1-3 0 0,-1 0 0 0,-2 0 0 16,-2-3 0-16,-1 0 128 0,-1 1-128 0,1-1 128 16,-2 1-128-16,-1 0 0 0,-1 1 0 0,0 2 128 15,0-1-128-15,0 1 0 0,-1 0 0 0,2 0 0 16,0 0 0-16,-1 0 0 0,0 2-160 0,1-2 160 15,0 1-1536 1,3 1-192-16,2 2-32 0,0 4-11248 0,3-4-2256 0</inkml:trace>
  <inkml:trace contextRef="#ctx0" brushRef="#br0">23600 694 39855 0,'0'0'880'0,"0"0"176"0,0 0 32 0,-3 4 32 0,1 0-896 0,-1 3-224 0,-2 1 0 0,-1 2 0 0,0 0 1072 0,1 1 160 16,-1 2 48-16,1 1 0 0,-1 1-784 0,0 1-160 16,0 1-16-16,2-1-16 0,0 0-304 0,1 0 160 0,1-2-160 0,1-1 128 15,1-2-352-15,1-2-80 0,0-3-16 0,2-1 0 32,-3-5-1456-32,5 3-288 0,-5-3-64 0,7-4-9808 0,0-2-1952 0</inkml:trace>
  <inkml:trace contextRef="#ctx0" brushRef="#br0">23617 524 23951 0,'-11'0'1056'0,"6"1"224"0,-2 0-1024 0,-1 0-256 0,0 1 0 0,1 1 0 16,0-1 2976-16,1 1 544 0,6-3 96 0,-4 3 32 15,4-3-2928-15,0 0-576 0,1 5-144 0,1 0-16448 16</inkml:trace>
  <inkml:trace contextRef="#ctx0" brushRef="#br0">23755 640 15663 0,'0'0'1392'0,"0"0"-1120"16,0 0-272-16,0 7 0 0,1 0 4560 0,1 0 864 15,0 2 160-15,0 1 48 0,-1 1-3648 0,0 1-704 16,1 3-160-16,0 2-32 0,0-2-240 0,-1 3-48 15,-1 0-16-15,0 1 0 0,0-1-160 0,-1-1-48 16,0 1 0-16,0-2 0 0,-1-3-16 0,1 0-16 16,0-2 0-16,1-2 0 0,0-3-80 0,0-6-16 15,0 0 0-15,0 0 0 0,0 0-112 0,0 0-16 16,0 0-16-16,6-5 0 0,0-3 32 0,1-2 16 16,0-3 0-16,0-1 0 0,2-4-224 0,1-2-128 15,-1 6 160-15,1-3-160 0,-1 0 0 0,2-1 0 0,-1 0 0 0,0 3 0 16,0-4 0-16,1 3-208 15,0 3 64-15,1 1 16 0,0 0 128 0,1 3-192 16,1 3 192-16,-2 1-192 0,-1 2 192 0,-1 2 0 16,-1 2 0-16,-1 2 0 0,-3 2 0 0,1 1 0 0,-3 5 0 0,-1 0 128 15,0 3-128-15,-2 0 192 0,-1 3-64 16,-2 0 0-16,-1 0-128 0,-1 2 144 0,1-1-144 0,-2 2 160 16,0-2-160-16,1-2 0 0,-1 0 0 0,2-2 0 15,1-1-912 1,1-3-112-16,2-2-32 0,2-1 0 0,1-5-1504 0,4-2-320 15,1-4-48-15</inkml:trace>
  <inkml:trace contextRef="#ctx0" brushRef="#br0">24309 456 18431 0,'0'0'1632'0,"-1"8"-1312"15,-1-1-320-15,0 2 0 0,0 1 4608 0,0 1 864 16,0 2 160-16,0 1 48 0,0 2-3504 0,0 2-704 15,-1 0-144-15,0 2-32 0,1 0-368 0,-1 3-80 16,1 1-16-16,-1 11 0 0,-1-6-464 0,0 1-112 16,0 0 0-16,0 3-16 0,-1-4-240 0,-1-4-240 0,0 0 48 0,-1-4 16 15,0-2-16-15,-1-2 0 16,0-4 0-16,-2-2 0 16,-2-3-2976-16,1-3-608 0</inkml:trace>
  <inkml:trace contextRef="#ctx0" brushRef="#br0">24155 775 20271 0,'0'0'1792'0,"0"0"-1424"0,5-2-368 0,1 0 0 16,1-2 4176-16,3 1 768 0,-1 1 160 0,2-1 16 15,0 0-3584-15,2 3-736 16,-2-2-144-16,2 1-16 0,-2 0-368 0,1 0-64 0,-1 1-16 0,2 0 0 16,2 0-192-16,-1 0 0 0,3-1 0 0,-1 1 0 31,0 0-400-31,0-1-80 0,1 1-16 0,-2-1 0 0,2-1 112 0,-3 1 32 0,-1-2 0 0,-1 1 0 15,-1 1 352-15,0-3 240 0,-2 1-48 0,-2 0 0 16,-2-1 752-16,-5 4 144 0,0 0 16 0,0 0 16 0,-2-5 176 0,-1 1 48 16,0 1 0-16,-2 1 0 15,-1 0-368-15,0 0-64 0,-1 1-16 0,0 1 0 16,-3 0-352-16,2 1-80 0,2 1-16 0,6-2 0 16,0 0-208-16,-1 7-48 0,2 1-16 0,1 0 0 0,2 1-176 0,0 1 0 15,2 1 0-15,1 1 0 0,-1 1 0 0,0 1 192 16,-1 1-192-16,3 3 192 0,-2 1 128 0,0 0 48 15,0-2 0-15,-2 0 0 0,-2-1-208 0,0-2-32 16,-1 2-128-16,-2-2 192 16,-2-3-192-16,-1 0 176 0,-2-1-176 0,-1-1 160 0,-3-2 128 0,-1 1 32 15,-3-3 0-15,-1 0 0 0,-3-1-320 0,-3-3 0 16,3-2 0-16,-2-2-144 16,-1-2-1168-16,-1-3-224 0,1-2-64 0,1-3-22080 0</inkml:trace>
  <inkml:trace contextRef="#ctx0" brushRef="#br0">16617 7607 23903 0,'0'0'1056'0,"0"0"224"0,0 0-1024 0,0 7-256 16,-2-1 0-16,0 3 0 0,0 2 1488 0,0 2 256 16,-1 3 48-16,1 2 16 0,0 2-304 0,1 5-64 15,0 2-16-15,0 4 0 0,2 5-208 0,-1 2-32 16,1 1-16-16,0 1 0 0,0 1-480 0,0 0-112 15,0-2 0-15,0 1-16 0,0-2-320 0,0 1-64 16,0-2-16-16,-1-1 0 0,-1-1-160 0,0-2 0 16,2-2 0-16,0-4 128 0,0-4-320 0,0-7-80 15,0-3-16-15,0-4-18288 0</inkml:trace>
  <inkml:trace contextRef="#ctx0" brushRef="#br0">22293 7506 5519 0,'0'0'240'0,"0"0"64"0,0 0-304 0,0 0 0 0,0 0 0 0,0 0 0 15,0 0 2720-15,0 0 480 0,0 0 112 0,0 0 16 16,4-3-1344-16,-4 3-272 0,0 0-48 0,0 0-16 15,4-3-496-15,-4 3-112 0,0 0-16 0,0 0 0 0,0 0 32 0,0 0 0 16,0 0 0-16,0 0 0 16,0 0 96-16,0 0 32 0,0 0 0 0,0 0 0 0,0 0-176 0,0 0-48 15,0 0 0-15,0 0 0 0,0 0-96 0,0 0-32 16,2 4 0-16,-2-4 0 0,2 5-240 0,-1 0-48 16,-1-5-16-16,1 6 0 0,0-1-96 0,0 2-32 15,0-3 0-15,0 1 0 0,1 0 128 0,-1 1 32 16,-1-1 0-16,1 1 0 0,0-1-304 0,0 0-48 15,-1 1-16-15,0 0 0 0,0-6 208 0,0 7 48 16,-1-1 0-16,1 1 0 0,0-2-208 0,0 0-48 16,0 1 0-16,0 0 0 0,0 1-48 0,1-1-16 15,-1-6 0-15,2 7 0 0,-1-3-128 0,1 1 0 16,0-1 0-16,0 1 0 0,-2-5 0 0,2 6 0 16,0-1 128-16,0 0-128 0,0 0 128 0,0 1 0 15,-1-1 0-15,1-1 0 0,-1 2 32 0,0-1 0 16,-1 0 0-16,1 2 0 0,0-2-32 0,0 1-128 15,-1-1 192-15,1 0-64 0,0 1-128 0,0 0 0 0,1 0 144 0,-2 0-144 16,0-6 0-16,0 6 0 0,0 1 0 0,0 0 128 16,-1-3-128-16,1 2 0 0,0 0 0 0,0 0 128 15,-1 0-128-15,1 0 0 0,0 0 0 0,1 0 128 16,-2 0-128-16,1 1 0 0,0-7 0 0,0 6 128 16,-1 0-128-16,1 0 0 0,1 0 128 0,-1 0-128 15,0 1 0-15,0-1 0 0,0 1 0 0,0 0 128 16,0-1-128-16,0 0 0 0,0 0 0 0,0 1 0 15,1-1 0-15,-1 0 0 0,0 0 0 0,0 1 0 0,0 1 0 16,0-4 0-16,0 2 0 0,0 0 0 0,-1 1 0 0,0 0 128 16,1 0-128-16,0-1 0 0,-1 0 128 0,0 1-128 15,0-1 128-15,0 1-128 0,0-2 0 0,0 2 144 16,0 0-144-16,0-1 0 0,0 1 128 0,0-1-128 16,1-6 0-16,0 7 0 0,0 0 0 0,0 0 0 15,0-1 0-15,0-1 0 0,1 2 0 0,-1-2 0 16,0 0 0-16,1 0 0 0,-1-5 0 0,1 7 0 15,0-1 0-15,0-1 0 0,-1 1 0 0,1 1 0 16,0-1 0-16,-1 0 0 0,0-1 0 0,0 0 0 16,0 0 0-16,0-1 0 0,0-4 0 0,0 6 0 15,0 0 0-15,0 0 0 0,0 1 0 0,0-1 0 16,0 1 0-16,0-2 0 0,0 0 0 0,0 1 0 16,1 0 0-16,-1 0 0 0,0 0 128 0,0 0-128 15,1 0 0-15,0-1 0 0,0 0 0 0,0 3 0 16,0-3 0-16,0-1 0 0,0 1 0 0,0 1 0 15,0 0 0-15,0 0 0 0,0 0 0 0,-1 0 0 16,0 0 0-16,0 1 0 0,0 1 0 0,0-2 0 16,0 0 0-16,1 4 0 0,-2-3 0 0,1 0 0 0,0-1 0 15,0 0 0-15,0 0 0 0,0-1 0 16,1 1 0-16,-1 0 0 0,1 0 0 0,0 0 0 0,0 0 0 0,-1 0 0 16,-1-1 0-16,1 1 0 0,0 0 0 0,0 1 0 15,0-2 0-15,0-5 0 0,0 6 0 0,0 1 0 16,0-3 0-16,0 2 0 0,-1-1 0 0,0 0 0 15,1-5 0-15,0 7 0 0,0-2 0 0,0 0 0 16,0 0 0-16,0-5 0 0,0 6 0 0,2-2 0 0,-2-4 0 0,0 7 0 16,-1-2 0-16,1 1 0 0,0-6 0 0,0 6 0 15,0-6 0-15,-1 7 0 0,1 0 0 0,0-1 0 16,0 1 0-16,0-1 0 0,0 0 0 0,0 1 0 16,1 0 0-16,0 0 0 0,0-1 0 0,0 1 0 15,0 0 0-15,0-2 0 0,0 1 0 0,1 1 0 16,-1-2 0-16,-1-5 0 0,1 4 0 0,-1-4 0 15,1 5 0-15,-1-5 0 0,1 5 0 0,0 0 0 16,-1-5 0-16,0 0 0 0,0 0 0 0,1 5 0 16,-1-5 0-16,1 5 0 0,-1-5 0 0,0 0 0 15,0 0-144-15,0 6 144 0,0-6-256 0,0 0 16 16,0 0 16-16,0 0 0 16,0 0-1168-16,0 0-224 0,0 0-48 0,-4-2-12880 15,0-1-2576-15</inkml:trace>
  <inkml:trace contextRef="#ctx0" brushRef="#br0">22392 8701 11055 0,'0'0'480'0,"0"0"112"0,0 0-464 0,0 0-128 15,0 0 0-15,0 0 0 0,0 0 2400 0,0 0 464 16,0 0 80-16,0 0 32 0,0 0-1472 0,0 0-288 16,0 0-64-16,0 0-16 0,0 0 304 0,0 0 64 15,0 0 16-15,0 0 0 0,0 0-560 0,0 0-128 16,-4 5 0-16,4-5-16 0,-4 3-624 0,-1 0-192 16,1-1 0-16,4-2 0 15,0 0-800-15,0 0-272 0,0 0-48 0,0 0-16 16,0 0-2736-16,0 0-544 0,0 0-128 0,0 0 0 15,0 0 2752-15,7 2 544 0,-1-1 112 0,0 0 32 0,0-1 624 0,-1 0 128 16,-5 0 32-16,0 0 0 0,0 0 2304 0,0 0 448 16,0 0 112-16,0 0 16 0,0 0 432 0,0 0 80 0,0 0 32 0,0 0 0 15,0 0-1056-15,0 0-192 16,0 0-64-16,0 0 0 0,0 0-384 0,0 0-64 0,0 0-32 0,0 0 0 16,0 0-224-16,6 1-32 15,-1 0-16-15,1 0 0 0,-1 1-176 0,0-2-32 16,2 0-16-16,-1 0 0 0,1 0-240 0,0 0-64 0,0-2 0 0,1 1 0 15,0 1-192-15,1-1-32 0,0 1-16 0,0 0 0 16,1-1-80-16,0 0 0 0,1 0-16 0,-1 0 0 16,0 1-48-16,0-1-128 0,-1 1 192 0,0-2-64 15,1 0 0-15,-2 0 0 0,1 0 0 0,1 2 0 16,-1 0 0-16,0-2 0 0,0 0 0 0,0 1 0 0,0-2 0 16,1 1-128-16,-1 0 192 0,0 0-64 0,1 0-128 0,0 0 0 15,1 0 0-15,-1 0 128 0,1 0-128 0,0 0 0 16,-1 0 0-16,0 0 128 0,0-1-128 0,0 1 0 15,1 1 0-15,0 0 0 0,-1-2 0 0,1 2 0 16,0 0 0-16,0 1 0 0,-1-2 0 0,1 2 0 16,0 0 0-16,0 0 0 0,1-1 0 0,-1 1 0 15,-1 0 0-15,0 0 0 0,-1 0 0 0,1 0 128 16,-1-1-128-16,1 1 0 0,0-1 0 0,-1 0 128 16,3-1-128-16,-2 1 0 0,-1 0 128 0,0 0-128 15,1-1 0-15,0 1 128 0,1 0-128 0,-2 1 160 16,0-1-160-16,0-1 160 0,0 2-32 0,0 0-128 15,-1 0 192-15,2 0-64 0,-1 0 48 0,0-2 0 16,-1 1 0-16,0 1 0 0,0-1 16 0,0 0 0 0,1-1 0 0,1 0 0 16,-1 1-192-16,0-1 160 15,2 0-160-15,-1 0 160 0,1 1-160 0,-2 0 0 16,1-1 0-16,1 1 0 0,-1 0 0 0,-2 0 0 0,3 0 0 0,0 0 0 16,-1 1 0-16,0 0 0 15,-1 0 0-15,0 0 0 0,0 0 128 0,0 1-128 0,-1-1 128 0,-1 0-128 16,1 0 176-16,0-1-48 0,0 2-128 0,1-1 192 15,-2 0-192-15,2 0 144 0,-1 0-144 16,0 0 128-16,0 0-128 0,1 0 0 0,-2 1 144 0,3 1-144 16,-2-3 0-16,1 2 144 0,0 0-144 0,0 0 0 15,1 0 128-15,0 0-128 0,1-1 0 0,-2 1 0 16,0 0 0-16,-1 0 160 0,1-1-160 0,1 0 128 0,1 0-128 0,2 0 160 16,-1 1-160-16,0-1 160 0,-1 0-160 0,3 0 128 15,0 0-128-15,-1 0 128 0,1 0-128 0,-2 1 0 16,-1-1 0-16,0 0 128 0,0-1-128 0,0 0 0 15,-1 2 0-15,-1-1 128 0,-2-1-128 0,-1 1 0 16,2-1 0-16,-1 1 128 0,-1-1-128 0,0 1 0 16,0 0 144-16,0 0-144 0,0 0 0 0,1-1 128 15,-7 1-128-15,6-1 0 0,1 1 0 0,-1 0 128 16,1-2-128-16,0 2 0 0,0-1 0 0,0 1 0 16,1 0 0-16,-1 0 128 0,1 0-128 0,0 0 0 15,0 0 0-15,1-1 0 0,-1 0 0 0,1 0 128 16,-1 0-128-16,0 1 0 0,0 0 0 0,0 0 0 15,0-1 0-15,0 1 128 0,-2-3-128 0,1 2 0 16,0 1 0-16,-1 0 0 0,0-1 0 0,0 1 0 16,1 0 0-16,-1 1 0 0,1-3 0 0,-1 2 0 15,-6 0 0-15,7 0 0 0,-1 0 0 0,0 0 0 16,0-2 0-16,0 2 0 0,-6 0 0 0,6 0 0 16,-6 0 0-16,0 0 128 0,0 0-128 0,0 0 0 15,6 2 0-15,0-2 0 0,-2 1 0 0,-4-1 0 0,0 0 0 0,0 0 0 16,0 0 0-16,0 0 0 0,0 0 0 0,-5-1-128 31,-1 1-576-31,-3 0-128 0,-2 0 0 0,-2-2-16 16,-2-1-1616-16,-3 3-320 0,1-2-64 0</inkml:trace>
  <inkml:trace contextRef="#ctx0" brushRef="#br0">22298 7495 17279 0,'0'0'768'0,"0"0"144"0,0 0-720 0,0 0-192 0,0 0 0 0,0 0 0 0,0 0 1408 0,0 0 240 16,0 0 48-16,0 0 16 0,0 0-688 0,0 0-144 16,0 0-32-16,7 0 0 0,-7 0-16 0,6 1 0 15,-6-1 0-15,6 1 0 0,-6-1 128 0,6 3 32 16,-1-2 0-16,0 2 0 0,-5-3-32 0,5 4 0 16,-1-1 0-16,1 1 0 0,-5-4-128 0,5 4-16 15,-5-4-16-15,5 6 0 0,-5-6-160 0,4 5-16 16,1 0-16-16,0 0 0 0,-5-5-160 0,6 4-16 15,0 2-16-15,-1-1 0 0,2-2-128 0,0 2-32 16,0-1 0-16,0-1 0 0,-1 1 64 0,1 1 0 16,-1 0 0-16,0 0 0 0,0 0 48 0,0 0 16 15,0 1 0-15,0-1 0 0,0-1-208 0,0 1-48 16,1-1 0-16,1 2 0 0,0 2 240 0,1-3 32 16,0 0 16-16,2 0 0 0,0 0-288 0,0 0-128 15,-1-1 128-15,1 1-128 0,0 0 128 0,-1 0-128 16,0 0 128-16,0 0-128 0,0 1 192 0,-1-2-32 0,0 1-16 0,-2-1 0 15,-1 3 48-15,1-2 0 0,0-1 0 0,0 0 0 16,-1 1-48-16,1 0 0 0,-1 0 0 0,1 1 0 16,-1-1-144-16,0 1 160 0,1 0-160 0,0 0 160 15,1-1-160-15,0 1 0 0,0-1 0 0,-1 1 128 16,-1 0-128-16,0 0 0 0,0-1 0 0,0 0 0 16,1 0 0-16,1 0 128 0,0 0-128 0,1-1 0 0,0 2 0 15,-1-1 0-15,1 0 128 0,0-1-128 0,0 1 128 0,0 0-128 16,0 0 192-16,1 0-64 0,-1-1 32 0,0 2 0 15,-1 0 0-15,-1 0 0 0,0 1 32 0,1 0 16 16,-2-2 0-16,0 1 0 0,-1 0-80 0,0 0-128 16,-1 0 176-16,2 0-176 0,-2 1 128 0,1-1-128 15,0 0 0-15,0-1 0 0,1-1 0 0,-1 1 0 16,0 0 0-16,0-1 0 0,1 1 0 0,0 0 0 16,1-2 128-16,-1 2-128 0,0-2 0 0,0 3 160 15,-1-3-160-15,1 2 128 0,0 0-128 0,1 0 0 16,-1 0 0-16,0 1-176 0,-1-2 176 0,0 0 0 15,-1-1 160-15,1 1-160 0,0 1 0 0,0-1 0 16,0 0 0-16,0-1 0 0,-5-3 0 0,7 5 0 16,0-2 0-16,-1 0 0 0,1 0 0 0,0 0 0 15,1 0 0-15,-1-1 0 0,0 1 0 0,-1 1 0 16,2 0 0-16,0 0 0 0,0-2 0 0,0 1 0 16,0 0 128-16,0 1-128 0,0-1 0 0,1 1 128 15,-1 0-128-15,0 1 0 0,-1-3 128 0,1 2-128 16,1 1 0-16,-1-1 144 0,-1-1-144 0,1 1 128 0,-1 1-128 0,3-3 128 15,-1 1-128-15,-1 0 0 0,0 1 144 0,-2 0-144 16,1-3 144-16,0 3-144 0,-1-1 192 0,1 1-192 16,0 0 208-16,-1 1-64 0,-6-5-16 0,6 4 0 15,0 1 16-15,1 0 0 0,-1-1 0 0,2 1 0 16,-2-1-144-16,0 1 160 0,0-1-160 0,1 0 160 16,-1-1-160-16,0 1 0 0,0 0 0 0,1 1 128 15,-7-5-128-15,6 4 0 0,3 0 0 0,-1 0 0 0,-1 0 0 0,1 1 0 16,0-3 0-16,-2 2 0 0,0 0 0 0,0 1 0 15,2-1 128-15,-1 0-128 0,-1 1 0 16,1-2 0-16,-7-3 144 0,7 4-144 0,-1-1 0 0,-1 1 128 16,1-2-128-16,2 1 0 0,-1 0 128 0,0 0-128 15,1 0 128-15,0 1-128 0,-1-2 0 0,3 2 0 16,1 0 0-16,1-2 0 0,-2 1 0 0,1 1 144 16,-1 0-144-16,-1 0 0 0,-2 1 128 0,1 0-128 15,-1-2 0-15,1 1 0 0,-2 0 160 0,1 0-160 16,0 0 128-16,1 0-128 0,-2-1 0 0,1-1 0 15,1 2 128-15,-2-2-128 0,-6-2 0 0,7 3 0 16,0-1 0-16,-1 1 0 0,-1 1 0 0,1 0 0 16,0-3 0-16,-3 3 0 0,-3-4 0 0,4 3 0 15,-4-3 0-15,0 0 0 0,7 5 0 0,-1 0 0 16,-1-2 128-16,0 0-128 0,-5-3 0 0,6 4 0 16,-6-4 0-16,0 0 128 0,6 5-128 0,-6-5 0 15,6 4 0-15,1-1 128 0,-1 1-128 0,0-1 0 0,-1 1 0 0,1-1 0 16,-2-1 0-16,1 0 128 0,-5-2-128 0,0 0 0 15,6 3 0-15,1 0 128 0,0-1-128 0,0 1 0 16,-7-3 0-16,7 3 128 0,2-1-128 0,-2 0 0 16,1 1 0-16,0 0 0 0,0-1 128 0,0 1-128 15,1-1 0-15,-2 1 0 0,0-2 0 0,2 1 0 16,-9-2 0-16,8 2 0 0,0 0 128 0,-1 1-128 16,0-2 0-16,-1 1 0 0,-6-2 0 0,9 1 0 15,0 1 0-15,0 0 0 0,-3 0 128 0,2 0-128 16,0 1 0-16,1-1 0 0,-1 0 0 0,0 1 0 15,-1-2 0-15,-1 3 0 0,-6-4 0 0,0 0 0 0,8 1 0 0,-1 2 0 16,-1-1 0-16,0 0 0 0,-6-2 0 0,4 2 0 16,-4-2 0-16,0 0 0 0,0 0-224 0,0 0 80 15,0 0 16-15,0 0 0 16,0 0-688-16,0 0-128 0,0 0-16 0,0 0-16 16,-5-4-2144-16,-3-1-416 0</inkml:trace>
  <inkml:trace contextRef="#ctx0" brushRef="#br0">23347 7756 6447 0,'0'0'576'0,"0"0"-576"0,6 0 0 0,0-2 0 0,0 0 4144 0,-1 1 720 16,0-3 128-16,-1 2 48 0,0 1-2608 0,1-2-512 16,-1 0-96-16,0 0-32 0,-2-1-304 0,-2 4-64 15,3-4-16-15,-3 4 0 0,2-5-304 0,-1 2-64 16,-1 3-16-16,0 0 0 0,0 0-256 0,-3-3-48 15,1 1-16-15,-2 1 0 0,-3 2-48 0,-3 1-16 16,-3 1 0-16,1 2 0 0,-3 0-192 16,0 3-64-16,1 1 0 0,-1 2 0 0,-1 1 64 0,3 1 0 15,1-1 0-15,3 3 0 0,1 0-128 0,4-1 0 16,2 1-16-16,3-1 0 0,3-1-176 0,1-2-128 0,2 2 192 16,3-1-192-16,1-3 128 0,4 1-128 15,0 0 0-15,0-3 0 0,2-1 0 0,0-1 0 16,0-3 0-16,0 0 0 0,-1-2 0 0,2 0 0 0,-2-2 0 0,-2 1 0 15,0-3-240-15,-3 0-48 16,-2 0-16-16,-2 0 0 16,-3 0-2640-16,-4 4-544 0,-5-9-96 0,-9 9-14128 0</inkml:trace>
  <inkml:trace contextRef="#ctx0" brushRef="#br0">21843 8312 27695 0,'0'0'1216'0,"3"-4"272"0,0-3-1184 0,2 1-304 0,-1 0 0 0,1 0 0 0,-1-3 1728 0,2 1 272 16,0-2 64-16,0-2 16 0,-2 1-544 0,1 0-128 16,1-1 0-16,0 0-16 0,0 0-800 0,0 1-144 15,0-2-48-15,0 0 0 0,0 1-192 0,0-2-32 16,-1 1-16-16,1 1 0 0,0 1-160 0,-2 1 0 16,1 1 0-16,-1 2 0 0,-1 1 0 0,-3 6 0 15,0 0 128-15,0 0-128 0,0 0 128 0,0 0 0 16,0 0 0-16,0 0 0 0,0 0-128 0,0 0 0 15,0 7 0-15,1 1 128 0,0 1 80 0,0 1 16 16,1 0 0-16,2 1 0 0,0 0-224 0,2 0 0 16,0 0 0-16,2 1 0 0,2 0 0 0,0 0 0 15,-1-2 0-15,1 2 0 0,0-3 0 0,1 1 0 16,-2 0 0-16,0-2 0 0,0 0 0 0,-2 0 176 0,-1-1-176 0,-1-1 160 31,-2-1-496-31,-1-1-112 0,-2-4 0 0,-2 7-12320 16,-2-2-2464-16</inkml:trace>
  <inkml:trace contextRef="#ctx0" brushRef="#br0">21856 8243 21183 0,'0'0'944'0,"0"0"192"0,0 0-912 0,0 0-224 0,0 0 0 0,0 0 0 16,0 0 4272-16,0 0 800 0,7-1 176 0,1 1 16 15,2 0-3344-15,1 1-656 0,1 1-144 0,2 0-32 16,-1 2-768-16,2-2-144 0,3 1-48 0,1 0 0 15,0 0-128-15,3 1 0 0,0-3 0 0,3 1-19776 16</inkml:trace>
  <inkml:trace contextRef="#ctx0" brushRef="#br0">23039 8806 30927 0,'0'0'1360'0,"0"0"304"0,0 0-1344 0,-2 5-320 16,2-5 0-16,-1 9 0 0,-1 0 1568 0,0 1 240 0,0-1 48 0,0 2 16 15,-1 1-928-15,1 2-192 0,1-3-48 0,0 3 0 16,-1 0-432-16,1-1-80 16,1 0-32-16,1 0 0 0,0 0-160 0,0 0 0 0,1-2 0 15,0 1 128-15,0-2-128 0,0-1 0 0,1-1 0 16,-1-1 0-16,0-1-288 0,-2-6-32 0,0 0-16 0,0 0 0 16,0 0-2192-1,0 0-432-15</inkml:trace>
  <inkml:trace contextRef="#ctx0" brushRef="#br0">23066 8834 23951 0,'0'0'2128'0,"0"0"-1696"16,0 0-432-16,-4-1 0 0,-1-1 3072 0,5 2 512 16,0 0 128-16,0 0 0 0,0 0-1600 0,0 0-320 15,0 0-64-15,2-5 0 0,2 1-864 0,2 2-160 16,2-1-48-16,1 1 0 0,-1 0-496 0,4 2-160 15,2 0 0-15,-1 2 0 0,-1-1 0 0,1 3 0 16,-1-1 0-16,0 1 0 0,1 1 0 0,-1 0 0 16,-3 1 0-16,-1-2 0 0,-1 1 0 0,-2 0 0 15,-2 1-192-15,-3 1 48 0,-3-2 144 0,-2 0 0 16,-1 0 0-16,-1-1 0 0,-4-1 144 0,1 1 64 16,0 0 16-16,0 0 0 0,0-1 368 0,0 0 80 15,4-1 16-15,1 0 0 0,1-1-176 0,4-1-16 16,0 0-16-16,0 0 0 0,0 0-320 0,9 1-160 15,3 1 160-15,2 0-160 0,0 0 0 0,2 1 0 16,-1 2 0-16,2-1 0 0,0 1 0 0,-3 2 0 0,0 0 0 0,-2 2 0 16,-3 2 0-16,-2-1 0 0,-2 1 0 0,-2 0 0 15,-2 1 0-15,-2-2 0 0,-3 1 0 0,-2 0 0 16,-1-1 176-16,-4-1-176 0,-2 0 192 0,-1 0-192 16,-2-4 400-16,-1 0-16 0,1-1-16 0,-2 0 0 15,-2-4-80-15,2 0-16 0,0 0 0 0,3-3 0 16,1 0-272-16,1-2 0 0,2-1 0 0,3 0 0 15,2-2-2288 1,0 1-352-16,2 0-80 0</inkml:trace>
  <inkml:trace contextRef="#ctx0" brushRef="#br0">22181 9666 18431 0,'0'0'1632'0,"0"0"-1312"15,5-3-320-15,0-2 0 0,0 1 2288 0,1 0 384 16,-1-1 80-16,0 0 0 0,0 1-1040 0,-1-3-224 0,0 1-32 16,-1 1-16-16,-1 0-320 0,-1 0-64 0,-2 0-16 0,1 5 0 15,0 0-176-15,-5-3-32 16,-1 0-16-16,-1 2 0 0,0 2-64 0,-2 2-16 0,-3 2 0 0,-1 1 0 16,-2 2-144-16,-2 1-16 0,-1 1-16 0,1 3 0 15,-3 1 32-15,2 1 16 0,0 0 0 0,1 3 0 16,-1 1 32-16,3 0 16 0,2 1 0 0,3 2 0 0,3-1-272 0,4 1-64 15,3-1-16-15,6-2 0 0,4-1-304 0,3-3 0 16,6-1 128-16,1-3-128 0,4-2 0 0,1-4 0 16,1-2 0-16,-2-1 0 0,1-2 0 0,-3-1 0 15,-1-1 0-15,-2-1 0 0,-1 0 0 0,-3-2 0 16,-4 0-144-16,-2 0 144 16,-3 0-1024-16,-2 0-128 0,-2 0-32 0,-3 0 0 15,-2 2-1696-15,-1-1-320 0,4 4-80 0</inkml:trace>
  <inkml:trace contextRef="#ctx0" brushRef="#br0">22517 9744 13823 0,'0'0'1216'0,"0"0"-960"15,0 0-256-15,6 1 0 0,-1 0 4672 0,0 0 896 16,1-1 192-16,0 1 16 0,1-1-3056 0,-1 0-608 15,-1 0-128-15,3 0-32 0,-1 0-560 0,1-1-112 16,0 0-32-16,2-1 0 0,0-1-480 0,1 0-80 16,0-1-32-16,0-1 0 0,-1 1-224 0,1-1-48 15,0 0-16-15,0 1 0 0,-2 0-368 0,0 0 128 16,0 1-128-16,-1-1 0 0,-1 3 0 0,-7 1 0 16,0 0 0-16,5-2 0 0,-5 2-176 0,0 0-96 15,0 0-32-15,0 0 0 16,0 0-1232-16,0 0-240 0,0 0-48 0,0 0-16 15,-3 0-1552-15,-1 2-304 0</inkml:trace>
  <inkml:trace contextRef="#ctx0" brushRef="#br0">22511 9760 25791 0,'0'0'2304'0,"0"0"-1856"0,-6 1-448 0,6-1 0 15,0 0 3136-15,0 0 544 0,0 0 96 0,0 0 32 16,0 0-1696-16,7 5-352 0,0-1-64 0,2 0-16 15,2 0-368-15,1 1-80 0,0 0-16 0,1 1 0 16,0 0-336-16,1 1-80 0,-2 0-16 0,1 1 0 16,1 1-368-16,-2 0-80 0,1 1-16 0,0-1 0 15,0 1-320-15,0-3 144 0,2 1-144 0,-2-2 0 16,-2 0 0-16,1 0 0 0,0-2 0 0,0 1 0 16,-3-3-272-16,2 0-64 0,-2-2-16 0,-1-1 0 15,-1-1-1360-15,-2-1-272 0,-2 0-48 0,-3 3-12352 16,1-4-2464-16</inkml:trace>
  <inkml:trace contextRef="#ctx0" brushRef="#br0">22599 9712 27647 0,'0'0'1216'0,"0"0"256"0,0 0-1168 0,6-2-304 0,-2 0 0 0,1 0 0 0,0-1 1904 0,0 0 320 15,1 0 64-15,0 1 16 0,1-2-720 0,-1 2-144 16,0 0-32-16,1 0 0 15,0 0-320-15,1 1-64 0,0 1 0 0,2-2-16 16,1 0-192-16,1 0-48 0,-2 0 0 0,1 1 0 0,3-2-448 0,0 1-112 16,1-1-16-16,1 1 0 15,-2-3-192-15,0 0 0 0,1 0 0 0,0-1 0 16,-2 1-1008-16,-1-1-240 0,0-1-48 0,-1 1-16 16,-2-2-1872-16,-3 1-368 0</inkml:trace>
  <inkml:trace contextRef="#ctx0" brushRef="#br0">23215 9895 24479 0,'0'0'1088'0,"0"0"208"0,0 0-1040 0,1 7-256 0,-1-7 0 0,-2 9 0 16,2-1 1488-16,-1 0 240 15,1-8 64-15,-1 7 0 0,1-7-464 0,0 7-96 16,0-7-16-16,0 0 0 0,0 0-320 0,0 0-64 0,8 5 0 0,-4-5-16 15,-4 0-176-15,7-2-48 0,1-3 0 0,1-2 0 16,0-2-160-16,0-1-48 0,1-1 0 0,4-6 0 16,0-1-176-16,-2 3-32 0,-2-3-16 0,0 3 0 15,1-1-160-15,-5 5 0 0,2-3 0 0,2-4 0 16,-1 0 0-16,-2 8 0 0,-1-4 0 0,2-6 0 0,1 3 0 0,-3 1 0 16,-2 2 0-16,0 6 0 0,-1 1 0 0,-1-1 0 15,1 1 0-15,-1 2 0 0,-1 2 0 0,-1 3 0 16,0 0 0-16,0 0 0 0,0 0 0 0,0 0 0 15,4 3 0-15,-2 2 0 0,1 2 128 0,0 1 0 16,-1 1 0-16,0 1 0 0,0 3 112 0,1-2 16 16,0 1 0-16,0 2 0 0,2 0 0 0,-1-1 0 15,0 1 0-15,1 1 0 0,0-2-256 0,-1 1 0 16,2-1 0-16,0 0 0 0,-1-1 0 0,0 0 0 16,-1-1 0-16,0-1 0 0,-1 0 0 0,-1 0-256 15,-1-2 48-15,-1 2 16 16,0-10-1776-16,0 0-336 0,-4 6-80 0</inkml:trace>
  <inkml:trace contextRef="#ctx0" brushRef="#br0">23240 9857 22111 0,'0'0'1968'0,"0"0"-1584"16,0 0-384-16,0 0 0 0,8-5 4224 0,-1 1 752 15,1 1 144-15,6 0 48 0,2-1-3168 0,0 2-624 16,1 1-128-16,-4 1-32 0,0 0-512 0,1 1-128 15,1 1 0-15,1 0-16 0,-1 1-384 0,1 1-176 16,-1 1 160-16,0-2-160 16,0 0-416-16,4 1-176 0,-3-1-48 0,-6-2-19776 0</inkml:trace>
  <inkml:trace contextRef="#ctx0" brushRef="#br0">23787 9691 19343 0,'0'0'848'0,"0"0"192"0,0 0-832 15,0 0-208-15,0 0 0 0,0 0 0 0,0 0 4736 0,0 0 912 16,0 0 176-16,-1 5 48 0,-1 2-3696 0,-1 2-720 16,-1 2-160-16,-2 3-16 0,2 2-656 0,1 0-128 15,-1-2-32-15,0 3 0 0,1 0-320 0,0 1-144 16,2-1 128-16,0-2-128 0,0 0-224 0,0-2-128 15,-1-2-32-15,1 0 0 16,-1-2-2672-16,-2-1-528 0,-5 2-128 0,0-6 0 0</inkml:trace>
  <inkml:trace contextRef="#ctx0" brushRef="#br0">23645 9762 33119 0,'0'0'1472'0,"0"0"288"0,0 0-1408 0,9 3-352 0,0 0 0 0,1-1 0 15,0 3 1408-15,2-1 192 0,-1-1 64 0,3 2 0 16,-2-2-768-16,0 1-128 0,0 0-48 0,1-1 0 16,-1 0-560-16,0-1-160 0,2-1 0 0,0 0 0 31,2 1-768-31,-3-2-208 0,1-2-48 0,-4 1-10736 0,-1-1-2128 0</inkml:trace>
  <inkml:trace contextRef="#ctx0" brushRef="#br0">24210 9621 23039 0,'0'0'2048'0,"-5"4"-1648"16,0 0-400-16,-1 1 0 0,2 1 3136 0,-1 0 528 16,0 1 112-16,1 3 32 0,1 0-2208 0,0-1-448 15,-1 4-96-15,1-1-16 0,0 2-640 0,1 0-128 16,-1 2-16-16,1 0-16 0,0 0-240 0,1 1 0 15,-1-1 0-15,1 1 0 0,0-1 0 0,1-2-160 16,0-1 0-16,-1-2 0 16,0-1-2288-16,0-3-464 0</inkml:trace>
  <inkml:trace contextRef="#ctx0" brushRef="#br0">24199 9589 19343 0,'0'0'1728'0,"0"0"-1392"0,-3-2-336 0,3 2 0 15,-3-3 4480-15,3 3 832 0,0 0 176 0,0 0 16 16,6-3-3680-16,2 1-736 0,2 1-160 0,1 0-32 16,2 1-512-16,0 1-96 0,2 2-32 0,-2-1 0 15,1 3-256-15,0 0 0 0,-1-1 0 0,0 2 0 0,1 1 0 0,-2 1 0 16,-3 1 0-16,0 0 0 15,-3 0 128-15,-2-1-128 0,-3 0 0 0,-2 0 0 0,-3 1 0 0,-2-3 0 16,-1 2 0-16,-1 0 0 0,-2-2 608 0,0 0 112 16,-1-1 32-16,1-1 0 0,2-1 208 0,-1 0 32 15,0-2 16-15,2 0 0 0,7-1-400 0,0 0-80 16,0 0-16-16,0 0 0 0,0 0-304 0,0 0-64 16,0 0-16-16,4-1 0 0,1 1-128 0,2 4 0 15,0-3 0-15,0 3 0 0,0 1 128 0,0 2 64 16,0 1 0-16,-1 2 0 0,1 0-320 0,-3 2-64 15,-1 1-16-15,-1 0 0 0,-2 1 208 0,0 0 0 16,-2-1 0-16,-3 0 0 0,-2-2 224 0,0 0-64 16,-3 0-16-16,-1-4 0 0,1 0 208 0,-2-1 32 15,-1-2 16-15,0-1 0 0,-1-2-112 0,2-1-32 0,0-1 0 0,2-2 0 16,-1 0-256-16,2-1 128 16,1-1-128-16,1-2 0 15,2 2-704-15,0-1-256 0,1 1-64 0,2 0 0 16,2 0-2192-16,0 5-448 0</inkml:trace>
</inkml:ink>
</file>

<file path=ppt/ink/ink2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2:45:05.569"/>
    </inkml:context>
    <inkml:brush xml:id="br0">
      <inkml:brushProperty name="width" value="0.05292" units="cm"/>
      <inkml:brushProperty name="height" value="0.05292" units="cm"/>
      <inkml:brushProperty name="color" value="#0070C0"/>
    </inkml:brush>
  </inkml:definitions>
  <inkml:trace contextRef="#ctx0" brushRef="#br0">13439 10914 21183 0,'0'0'1888'0,"0"0"-1504"16,0 0-384-16,0 0 0 0,0 0 2512 0,0 0 432 15,-2-3 96-15,2 3 16 0,0 0-1264 0,0 0-256 16,0 0-64-16,0 0 0 0,0 0-480 0,0 0-96 15,0 0-32-15,1 4 0 0,-1-4-224 0,1 6-64 0,0 2 0 16,0 2 0-16,0 1-64 0,0 2 0 0,0 3-16 0,-1 3 0 16,0 1 16-16,-1 4 0 0,-1 2 0 0,0-2 0 15,0 4 0-15,0 0 16 0,0 1 0 0,-1-4 0 16,-1 0-32-16,1 2-16 0,1-3 0 0,0 3 0 16,0 1-480-16,0 3 0 0,0 5 0 0,0 9 0 15,0-2 144-15,1-3-144 0,0-4 128 0,1-4-128 16,-1-3 224-16,1 0-32 0,0-2-16 0,1 2 0 0,0 4-176 0,0-5 0 15,0 3-192-15,1 2 192 0,0 0 0 0,0-1 0 16,0-3 0-16,-1 2 0 0,2-4 0 0,0-2 0 16,-1 0 0-16,0-1 0 0,0 2 0 0,-1 1 0 15,-1 4 0-15,0 2 0 0,0 1 0 0,0 0 0 16,0 0 0-16,-1-1 0 0,0-1 0 0,0 0 0 16,0-4 0-16,0 0 0 0,0-1 0 0,0 5 0 15,-1-3 0-15,0 2 0 0,0 1 0 0,1 0 0 16,0-2 0-16,1 8 0 0,-1-3 0 0,-1-3 0 15,0 0 0-15,1-3 0 0,-2-1 0 0,0-4 0 16,0 3 0-16,-1-2 0 0,1 1 0 0,-1 2 128 0,0 1-128 16,0 0 128-16,0 1-128 0,0-2 160 15,0 2-160-15,0-3 160 0,2 0-160 0,-1 1 0 16,1-3 0-16,-1 0 0 0,0 2 0 0,1-1-176 16,0 3 48-16,0 0 0 0,-1 2 128 0,1 1 0 15,1 1 0-15,1-2 0 0,-1 1 0 0,0-3 176 16,0 0-48-16,0-4 0 0,1-2-128 0,0-1-224 15,0-2 48-15,1-2 16 0,-2-3 160 0,0 0-160 0,1-1 160 0,-1-3-160 32,0-1-880-32,0-2-176 0,1-1-48 0,0-7 0 15,0 0-1664-15,0 0-336 0</inkml:trace>
  <inkml:trace contextRef="#ctx0" brushRef="#br0" timeOffset="1419.607">13408 13725 20271 0,'0'0'1792'0,"-3"5"-1424"15,-2 0-368-15,0 1 0 0,0-2 2976 0,1 0 528 16,1 1 96-16,3-5 32 0,-1 5-1680 0,2 0-336 16,-1-5-64-16,4 6-16 0,4 0-416 0,1-2-96 15,3 0 0-15,3-2-16 0,3 1-784 0,3 0-224 16,2 0 0-16,2-1 128 0,1 1 320 0,2 0 64 15,-2 1 0-15,2 1 16 0,1 1-80 0,1-1-32 16,2 2 0-16,3-1 0 0,0-1-224 0,1 0-64 16,1-2 0-16,-1 0 0 0,0-1-128 0,-3-1 0 15,-3-1 0-15,1 0 128 0,-1-1-128 0,-2 0 0 16,-2-1 0-16,2 1 0 0,-2 0 0 0,-1-1 208 16,-3 0-16-16,-1 1-16 0,-3-1-352 0,-1 1-64 15,-3 0-16-15,-3 0 0 0,-1 1 256 0,-1 0 0 16,-2 0 0-16,-2 0 0 0,-5 0 0 0,0 0 0 15,0 0 0-15,0 0 0 0,0 0 0 0,5 0 0 16,-5 0 0-16,5 0 0 0,-5 0 0 0,6 0 0 0,-6 0 0 0,6-3 0 16,0 1 0-16,0-1 0 15,-2 0 0-15,-4 3 0 0,5-2 0 0,0 0 0 16,-2 0 0-16,-3 2 0 0,0 0 0 0,4-2 0 0,-1-1 0 0,0-1 0 16,-3 4 0-16,4-5 0 0,-1-1 0 0,0 1 0 15,-1 0 0-15,0-1 0 16,0-1 0-16,0 0 0 0,0-2 0 0,1 0 0 15,-1-1-128-15,0 0 128 0,0-2 160 0,0 0 80 0,-1-1 16 0,0 0 0 16,-1-4-256-16,1-1 0 0,0 0 0 0,0-3 0 16,0-1 0-16,1-4-256 0,-1 0 48 0,1-1 16 15,-1-5 192-15,1 2 256 0,0 1-48 0,0-1-16 0,0 1-352 0,0-2-80 16,0-3-16-16,-1-3 0 0,0-4 256 0,0-2 0 16,1-2 0-16,0 0 0 0,0 1 0 0,2 3 0 15,-2 2 0-15,1-1 0 0,0-2 0 0,0-2 0 16,2-1 0-16,0 0 0 0,0 1 0 0,-1 11 0 15,-1 0 0-15,2 2 0 0,0 1 0 0,-1-1 0 16,0-4-128-16,-1-2 128 0,1-7 0 0,1 1 0 16,0-1 0-16,2-9 0 0,-3 15 0 0,1-1 0 15,0-1 0-15,0-4 0 0,-1-6 0 0,0 0 0 16,1-1 0-16,1 5 0 0,0-8 0 0,-1 14 0 16,-2 2 0-16,2 1 0 0,0 0 0 0,-1-2 0 15,-2 1 0-15,2-1 0 0,0 2 0 0,1-9 0 16,-2 3 0-16,2 3 0 0,1 2 0 0,0 0 0 15,0 1 0-15,0-1 0 0,-1-2 0 0,2 1 0 16,0 2 0-16,1 1 0 0,0 1 0 0,-2 4 0 0,2 3 0 0,-1 2 0 16,-1 3 0-16,0 3 0 0,-1 3 0 0,-1 1 0 15,-2 2 0-15,0 2 0 0,0 0 0 0,0 1 0 16,-2 3 0-16,2-1 0 0,-1 2 128 0,0 0-128 16,1 1 0-16,0 1 0 0,0 2 0 0,1-2 0 15,-1 0 0-15,-2 5 0 0,4-4 0 0,0 1 0 16,-4 3 0-16,0 0 0 0,4-2 0 0,-4 2 0 15,0 0 0-15,0 0 0 0,0 0 0 0,0 0 0 16,0 0 128-16,0 0-128 0,0 0 0 0,0 0 0 16,0 0 176-16,3 5-176 0,-3-5 160 0,1 7-160 15,-1-7 0-15,0 0 0 0,0 0 0 0,-2 5 0 16,2-5 0-16,-4 2 128 0,-3 0-128 0,1-1 0 16,-1-1 0-16,-1-2 144 0,-4 1-144 0,-3-3 128 0,1-1 128 0,-5-1 32 15,-3 2 0-15,-3-1 0 0,-1 0 112 0,-3 0 32 16,-2 2 0-16,-6-2 0 0,-4 1-128 0,-5 0-32 15,-5 1 0-15,-4 2 0 0,0 1-128 0,1 1-16 16,-1-1-128-16,-1 3 192 0,-3 0-192 0,0 2 176 16,1 0-176-16,4 0 160 0,4 1-160 0,3-1 128 15,5-2-128-15,1-2 128 0,4-1-128 0,3-2 0 16,2 0 0-16,3-3 0 16,3-3-1024-16,2-3-192 0,0-1-48 0,5-1-13200 15,2-3-2624-15</inkml:trace>
  <inkml:trace contextRef="#ctx0" brushRef="#br0" timeOffset="2218.34">13724 10362 23951 0,'0'0'2128'0,"0"0"-1696"0,-4-2-432 0,4 2 0 16,0 0 2176-16,0 0 368 0,-3-3 64 0,0 0 16 16,0 0-1472-16,1 0-272 0,2 3-64 0,0 0-16 15,0 0-272-15,0 0-48 0,-5 0-16 0,0 3 0 0,-1-1 112 0,0 3 0 16,0 2 16-16,0 2 0 0,3-3-48 0,0 1-16 16,1-1 0-16,0 2 0 0,1-1-240 0,2 1-48 15,0 0-16-15,1-1 0 0,0 0-32 0,2 0-16 16,-1 0 0-16,1 2 0 0,0-3-176 0,1 2 0 15,-1-2 0-15,0 1 0 0,0 0 0 0,-2 0-256 16,0 0 64-16,-1 0 16 0,0-2 176 0,-2 1 192 16,-1 0-32-16,-2 2-16 0,-1 0-144 0,-2 1 0 15,-2-4 0-15,0 2 0 0,0-1-144 0,-2 1 144 16,-1 2 0-16,0-1 0 0,2-1 0 0,0 0 0 16,1-2 128-16,3-1-128 0,0-1 0 0,2-1 0 15,4-2 0-15,0 0 0 16,0 0-1344-16,0 0-304 0,5-1-64 0,2-1-16 15,2-1-896-15,1 0-192 0</inkml:trace>
  <inkml:trace contextRef="#ctx0" brushRef="#br0" timeOffset="2527.982">13931 10518 11055 0,'0'0'480'0,"0"0"112"0,-7 2-464 0,-2-1-128 0,-3 0 0 0,0 2 0 16,-1-2 5264-16,-2 3 1040 0,0 1 208 0,1 1 32 15,-1 1-4496-15,0 3-912 0,2-3-176 0,1 3-48 16,2 1-336-16,3 0-64 0,1 0 0 0,1 1-16 16,3 0-496-16,2-1 0 0,1-2 0 0,4-1 0 15,3-1-224-15,3-4-96 0,1-1 0 0,1-5-16 32,2-1-80-32,2-3-16 0,0-2 0 0,1-2 0 15,1-1-592-15,-3-1-128 0,-1 1-32 0,-1-1 0 0,-3 2-48 0,0 1-16 0,-3 2 0 0,-2 2 0 0,-2 1 1104 16,-4 5 144-16,0 0 176 0,0 0-48 0,0 0 816 0,-6 1 144 15,0 3 48-15,-1 2 0 0,0 0-64 0,0 2-16 16,1 1 0-16,0 0 0 0,1 0-672 0,1-1-144 16,1-1-32-16,1 0 0 0,1-1-208 0,1-6 0 15,0 0 0-15,5 3 0 16,1-2-1632-16,2-2-272 0,0-3-48 0,1-1-16 0</inkml:trace>
  <inkml:trace contextRef="#ctx0" brushRef="#br0" timeOffset="2672.395">14153 10388 6447 0,'0'0'272'0,"-2"6"80"0,-2-1-352 0,0 0 0 0,-1 2 0 0,0-1 0 15,1 2 5536-15,-2 0 1040 0,1-1 208 0,0 2 32 16,1 1-5184-16,0 2-1040 16,-2-2-208-16,1 3-32 0,0 1-608 0,0 0-112 0,2 2-16 0</inkml:trace>
  <inkml:trace contextRef="#ctx0" brushRef="#br0" timeOffset="3004.232">14224 10520 11055 0,'-14'11'976'0,"8"-6"-784"0,-1 0-192 0,0 2 0 0,-2 0 4592 0,2 1 864 15,0-1 176-15,1 3 48 0,1-2-3936 0,2 1-784 16,2 1-144-16,0-2-48 0,2-1-576 0,1 0-192 15,2 0 128-15,3-1-128 0,-1-1 0 0,2-1-192 16,2 0 16-16,1-2 16 16,1-2-528-16,1-1-96 0,0-1-32 0,-1-1 0 15,1-1 128-15,-1-1 32 0,-2-1 0 0,-1 0 0 0,-2 0 432 0,-1 0 96 16,-1 0 128-16,-2 0-208 0,0 1 912 0,-2 0 192 16,-1 0 48-16,0 0 0 0,0 0 512 0,0 0 96 15,-1 0 32-15,1 5 0 0,0 0-576 0,0 0-112 16,0-5-32-16,0 5 0 0,4-4-528 0,0 0-96 0,0 0-32 0,4 0 0 15,2-1-208-15,2 0 0 0,-1 0 0 0,1 0 0 16,0-2-304-16,0 2-48 16,0-1-16-16,0 1 0 15,0 0-848-15,1 1-192 0,-3-1-16 0,0 3-14800 0</inkml:trace>
  <inkml:trace contextRef="#ctx0" brushRef="#br0" timeOffset="3344.408">14674 10716 24415 0,'0'0'1088'0,"1"-5"208"0,-1-2-1040 0,1-1-256 16,1 0 0-16,1-2 0 0,0-1 1216 0,3-2 176 15,1 2 32-15,1-1 16 0,2-1-512 0,0 1-96 16,-1-1-32-16,3 1 0 0,-1 1-416 0,1 1-64 15,-3-1-32-15,0 1 0 16,-2 3-720-16,-2 0-144 0,0 2-16 0</inkml:trace>
  <inkml:trace contextRef="#ctx0" brushRef="#br0" timeOffset="3490.034">14770 10494 37151 0,'-23'5'1648'0,"12"-4"336"0,0-1-1600 0,-1 0-384 0,0-1 0 0,0 0 0 16,2-2 768-16,-1-1 64 0,1-1 0 0,2-2-12352 16,0 0-2464-16</inkml:trace>
  <inkml:trace contextRef="#ctx0" brushRef="#br0" timeOffset="4653.7">13707 11071 13823 0,'0'0'1216'0,"0"0"-960"16,0 0-256-16,0 0 0 0,2-5 2064 0,0 0 368 15,-2 5 80-15,1-4 16 0,-1 4-992 0,3-5-208 16,-3 5-48-16,0 0 0 0,3-5-192 0,-3 5-32 16,0 0-16-16,0 0 0 0,0 0 208 0,0 0 32 0,0 0 16 0,-2 7 0 15,-2 1-736-15,1 2-160 16,0 1-16-16,-1 1-16 0,-1 3-160 0,1 0-16 15,0-1-16-15,0 1 0 0,1-1-176 0,1-3 0 0,1 0 0 0,1-1 0 32,1-1-624-32,2-2 0 0,1-1 0 0,0-4-10176 0,1 1-2032 0</inkml:trace>
  <inkml:trace contextRef="#ctx0" brushRef="#br0" timeOffset="4953.728">13922 11016 24879 0,'-10'2'1088'0,"4"0"256"0,-2 0-1088 0,-1 1-256 16,-1-2 0-16,1 3 0 0,0-2 3248 0,-1 3 592 15,0 0 112-15,0 0 16 0,0 0-2672 0,1 0-528 16,1 3-128-16,3 0 0 0,0 1-496 0,2 0-144 16,0 2 0-16,3 0 0 0,1-1 0 0,2 2 0 15,2-3 0-15,0 1-144 0,2-1-16 0,2-2 0 16,1-2 0-16,2-2 0 0,-1-2-96 0,2-1 0 15,0-1-16-15,-1-2 0 0,-3-3 16 0,1-1 0 16,-2 0 0-16,-1-2 0 16,0-1-256-16,-3 1-64 0,0 0 0 0,-2 1 0 0,-2 1 384 0,-1 2 64 0,-2 1 128 0,-1 2-208 15,-3 1 528-15,0 1 128 0,-2 2 0 0,0 1 16 16,1 1 96-16,2 0 16 16,-1 1 0-16,1-1 0 0,2 0-368 0,4-4-64 15,0 0-16-15,0 0 0 16,5 1-448-16,4-2-80 0,0-2-32 0,3-1 0 15,2-2-2480-15,0 0-496 0</inkml:trace>
  <inkml:trace contextRef="#ctx0" brushRef="#br0" timeOffset="5196.26">14114 11070 11967 0,'0'0'1072'0,"-4"6"-864"0,0 0-208 0,0 0 0 16,0-2 4352-16,0 2 832 0,0 3 176 0,1-3 16 15,0 1-3136-15,2 0-640 0,1-1-128 0,1 0-32 16,1-1-944-16,2-1-192 0,2-1-48 0,2-1 0 0,0-1-256 0,2-1 0 15,1-2 0-15,1-1 0 0,-1-1 0 16,2-1 0-16,-1 0 0 0,1 0 0 0,-1-2 0 0,-1 1-144 16,-3-3 144-16,-1 2-128 0,-2-1-64 0,-3 2 0 15,-1-1 0-15,-3 0 0 0,-2 0 448 0,-2 0 64 16,-4 1 32-16,-2 0 0 0,1 2 672 0,-2-1 128 16,-1 1 16-16,1 1 16 0,-1 2-576 0,0-2-112 15,1 1-32-15,3 0 0 16,0 1-1104-16,2 0-240 0,2 1-32 15</inkml:trace>
  <inkml:trace contextRef="#ctx0" brushRef="#br0" timeOffset="6204.983">13657 11645 17503 0,'0'0'1552'0,"0"0"-1232"16,0 0-320-16,0 0 0 0,0 0 2944 0,4-5 544 16,-1-3 96-16,1 1 32 0,-2 1-2288 0,2 2-464 15,1 1-96-15,0 0 0 0,-5 3-304 0,6 0-48 16,1 1-16-16,-1 1 0 0,-1 1 80 0,-1 1 16 16,0 0 0-16,0 2 0 0,-1 1-32 0,-1 1 0 15,-2 0 0-15,-1 2 0 0,-1-3-128 0,-1 2-16 0,-2 0-16 0,1 0 0 16,-2 1 272-16,0-2 64 15,0 0 16-15,0 1 0 0,0-3-16 0,3 1 0 16,0-1 0-16,1-1 0 0,1 0-384 0,1-5-64 16,0 0-32-16,3 4 0 0,-3-4-160 0,6 2 0 15,0-1 0-15,2-1 0 0,1-1-240 0,0-1 80 0,1-1 16 0,2 0 0 32,-1-2-1424-32,2 0-288 0,1 0-48 0,0-1-9904 15,2 0-1984-15</inkml:trace>
  <inkml:trace contextRef="#ctx0" brushRef="#br0" timeOffset="6499.632">13973 11615 5519 0,'0'0'496'0,"0"0"-496"0,-3-6 0 0,-1 1 0 0,-1 1 6160 0,0 0 1136 16,-1 0 240-16,0 1 32 0,-1 0-4512 0,1 2-912 15,-3 0-176-15,0 1-48 0,0 1-768 0,0 3-144 16,1-1-48-16,-1 3 0 0,0 1-352 0,-1 1-80 16,2 0-16-16,2 2 0 0,0 1-320 0,2-1-64 15,2 0 0-15,2-5-128 0,3 4 0 0,2-3 0 16,0 1 0-16,3-1 0 0,2-1 0 0,2-1 0 15,1-1-192-15,1-2 192 0,4 0-240 0,-2-2 48 16,0-1 16-16,1-2 0 0,-4-1-112 0,-1 0-32 16,-1-1 0-16,-3 0 0 0,-1 0 128 0,-4 0 0 15,-1 1 16-15,-1 0 0 0,-3-1 176 0,-1 0 0 16,-1 0 0-16,-2 1 0 0,-1-2 0 0,0 1 0 0,-2 1 0 0,-2-2 128 16,0 1-128-16,1 0 128 15,1 1-128-15,2-1 128 0,2 0-128 0,2 0 0 16,3 0 0-16,0 0 0 0,3 0-160 0,2-2-48 15,3 0-16-15,2 1 0 16,2 1-912-16,-1 0-176 0,2 0-32 0,1 1-16 16,-1 0-528-16,3 2-96 0,-1 0-32 0,-1 2 0 15,1 1-1936-15,-1 1-384 0</inkml:trace>
  <inkml:trace contextRef="#ctx0" brushRef="#br0" timeOffset="6738.235">14164 11542 21183 0,'-1'11'944'0,"0"-6"192"0,-1 1-912 0,0 2-224 0,-1-1 0 0,-1 3 0 15,0-2 1920-15,0 2 352 0,0 0 64 0,-1-1 16 16,0 1-528-16,1 0-96 0,0-1-32 0,1-1 0 15,1 1-608-15,1 0-128 0,0-1-32 0,2 0 0 16,2 0-656-16,1-2-128 0,2-1-16 0,2 0-128 16,3 0 0-16,0-3 0 0,1-1 0 0,4-1 0 15,2-2-336-15,3-2-32 0,-2-3 0 0,2 0 0 16,-1 0-160-16,-1-3-48 0,-1-2 0 0,-4 0 0 16,-2 1 192-16,-3-2 16 0,-3-3 16 0,-2 2 0 0,-3 0 352 0,-4 1 208 15,-4 1-16-15,-2 2-16 0,-3-1 912 0,-2 2 176 16,-5 0 32-16,-1 3 16 0,-3 1-496 0,0 1-112 15,-1 0 0-15,3 2-16 0,0-2-688 0,3 2 0 16,2-1 0-16,2 1-12544 16,2 0-2512-16</inkml:trace>
  <inkml:trace contextRef="#ctx0" brushRef="#br0" timeOffset="7259.221">13799 12341 27647 0,'0'0'1216'0,"0"0"256"0,-6 4-1168 0,2-1-304 16,4-3 0-16,0 0 0 0,0 0 2160 0,0 0 368 16,0 0 80-16,0 0 16 0,0 0-2016 0,0 0-400 15,0-8-80-15,1 0-16720 0</inkml:trace>
  <inkml:trace contextRef="#ctx0" brushRef="#br0" timeOffset="7560.787">13816 12162 32015 0,'0'0'1408'0,"-4"1"320"0,4-1-1392 0,0 0-336 0,0 0 0 0,0 0 0 0,0 0 256 0,6-4 0 16,-1 0-16-16,3 0 0 0,2 0-240 0,1-1 0 15,2 0 128-15,1-1-128 0,0-1-128 0,3 0-80 16,-2 1-16-16,-4 1 0 15,1 1-352-15,-1-1-64 0,-1 0 0 0,-2 0-16 0,-2 0 336 0,-1 2 80 16,-2-2 16-16,0 1 0 0,-3 4 544 0,-2-6 128 16,-2 2 0-16,-2 1 16 0,-2-2 1136 0,-2 2 240 15,-2 1 32-15,0-1 16 0,-1 1-368 0,-1 0-80 16,-1 1-16-16,5 0 0 0,-2 0-640 0,0 1-128 16,-1 1-16-16,3-1-16 0,2 0-448 0,1 0-176 15,1 1 128-15,-1-1-128 16,2 0-880-16,5 0-256 0,0 0-48 0</inkml:trace>
  <inkml:trace contextRef="#ctx0" brushRef="#br0" timeOffset="8733.567">13687 12907 12895 0,'0'0'1152'0,"0"0"-928"0,0 0-224 0,0 0 0 15,4-3 2672-15,1-1 480 0,2 0 112 0,1 1 0 16,0-1-1600-16,0 0-336 0,0-1-64 0,0 2-16 16,-2-2-256-16,1 1-48 0,-1 0-16 0,-6 4 0 15,0 0-224-15,0 0-64 0,0 0 0 0,0 0 0 16,0 0-32-16,0 0-16 0,0 0 0 0,-5 3 0 0,-1-1-192 0,-2 3-32 16,-2 0-16-16,-1 1 0 0,0 0-32 15,-1-1 0-15,-1 1 0 0,1 1 0 0,2-2 208 0,-2 1 48 16,1 1 0-16,1-1 0 0,3 0 32 0,1-1 16 15,2 1 0-15,4-6 0 0,0 0-192 0,3 6-48 16,1 0 0-16,1-1 0 0,3 0-384 0,0 1 0 16,1 0 0-16,0 1 0 0,-1-1 0 0,1 3 0 15,-1 0 0-15,0 1 128 0,0 0-128 0,-1 1 0 16,-2 0 144-16,-1 1-144 0,-1 0 128 0,-1 0-128 16,-2 1 160-16,-1-3-160 0,-1 0 224 0,-1 0-48 15,-1-1-16-15,0-1 0 0,-2-2-32 0,0-3 0 16,0 0 0-16,-1-3 0 0,0-4-128 0,1 0 0 15,0-3 0-15,1 0 0 16,1-3-1264-16,2-1-272 0,1 2-64 0,3-2-11264 16,2 0-2240-16</inkml:trace>
  <inkml:trace contextRef="#ctx0" brushRef="#br0" timeOffset="9006.657">14040 12964 17503 0,'-21'8'1552'0,"10"-2"-1232"0,-3 2-320 0,-2 2 0 16,-1 2 4800-16,-2 4 896 0,2-2 176 0,0 4 32 16,3-1-2960-16,4 1-608 0,1 0-112 0,5-2-32 15,2-1-1120-15,5-2-240 0,4-3-32 0,4-1-16 16,5-1-608-16,3-2-176 0,1-3 0 0,2-3 0 16,-1-3 0-16,1-1-256 0,-3-1 32 0,-1-2 16 0,-2-1 208 0,-3 1 0 15,0-2 144-15,-3 1-144 0,-4-3 0 0,-2 2-256 16,-3 2 16-16,-2-3 16 0,-2 1 48 0,-3 1 16 15,-3 2 0-15,-1 0 0 16,-2 2-240-16,-2 1-48 0,-3 0-16 0,-1 1 0 16,-5 1-1152-16,2 1-240 0,-1 0-32 0,1 0-16688 15</inkml:trace>
  <inkml:trace contextRef="#ctx0" brushRef="#br0" timeOffset="9932.149">13581 13491 23951 0,'0'0'2128'0,"0"0"-1696"0,0 0-432 0,0 0 0 15,0 0 3264-15,0 0 560 16,0 0 112-16,1 8 32 0,-1 0-1872 0,0 1-368 16,0 3-80-16,0 1-16 0,0 0-976 0,0 0-192 15,0 0-32-15,0 1-16 0,0-2-416 0,0 0 128 16,0-1-128-16,1 0 0 0,-1-2 0 0,0 0 0 16,0-1 0-16,0-1-176 15,1-2-1584-15,-1-5-320 0,0 0-64 0,0 0-15904 0</inkml:trace>
  <inkml:trace contextRef="#ctx0" brushRef="#br0" timeOffset="10190.959">13744 13524 9215 0,'0'0'816'0,"0"0"-656"0,0 0-160 0,0 0 0 16,-4 0 4768-16,0 1 928 0,-1 2 176 0,0 1 32 0,0 2-3728 0,-1 2-768 16,1 2-128-16,-1-2-48 15,0 3-768-15,1 2-144 0,0-2-48 0,1 0 0 16,2 0 176-16,2 1 16 0,-1-2 16 0,2-1 0 0,2 1-256 0,2-1-48 15,1-1-16-15,1-2 0 16,2-1-160-16,1-2 0 0,2-1 0 0,0-2 0 16,1-2 0-16,2-1 0 0,1-1 144 0,-3-2-144 15,0-1 128-15,-1 0-128 0,-3-1 128 0,-1 0-128 0,-2 1 144 16,-2 0-144-16,-2-1 192 0,-3 1-192 0,-1-1 192 0,-2 0-64 16,-1 0 0-16,-1 0-128 0,-1 0 240 0,-4-2-64 15,-1 1-16-15,2 3 0 16,0-2-1232-16,1 2-240 0,1 1-48 0</inkml:trace>
  <inkml:trace contextRef="#ctx0" brushRef="#br0" timeOffset="10490.849">13978 13580 26719 0,'0'0'1184'0,"0"0"240"16,0 0-1136-16,3-5-288 0,0-3 0 0,1 1 0 0,0 1 3840 0,1-1 720 15,1-1 144-15,-1 2 32 0,0 1-3216 0,2 1-640 0,-2 3-128 0,1 1-32 16,-2 1-400-16,0 4-64 0,-1 2-32 0,-1 3 0 16,-1 0-224-16,-1 1 128 0,0 3-128 0,-2 1 0 15,-1-1 128-15,0 1-128 0,-1-2 0 0,0 0 144 16,-1 1 80-16,2-1 16 0,2-3 0 0,0 1 0 16,0-1 272-16,2-1 48 0,1-1 16 0,3 0 0 15,2-2-160-15,0 0-32 0,1 0 0 0,1-3 0 16,0 0-192-16,2-1-64 0,1-2 0 0,1-1 0 15,1-1-128-15,1-2 0 0,1-1 0 0,0-1 0 16,1 0-1008 0,0 1-176-16,-2-1-32 0,-1-1-20784 0</inkml:trace>
  <inkml:trace contextRef="#ctx0" brushRef="#br0" timeOffset="63660.88">14723 10906 15663 0,'0'0'1392'0,"0"0"-1120"15,0 0-272-15,0 0 0 0,0 0 1728 0,0 0 304 16,0 0 48-16,0 0 16 0,0 0-688 0,0 0-144 15,0 0-32-15,0 0 0 0,5 2 32 0,-5-2 0 16,0 0 0-16,0 0 0 0,3 6-240 0,-2 1-32 0,-1 2-16 0,-1 2 0 16,-1 1-240-16,0 1-48 0,0 3-16 0,-2 2 0 15,0 2-32-15,0 0-16 0,-1 1 0 0,1 3 0 16,-1 1-160-16,1 0-16 16,-1 2-16-16,0-2 0 0,0 0-112 0,0-1-32 0,0-1 0 0,0 0 0 15,0 4-64-15,-1 1-16 0,0 1 0 0,-1 4 0 16,1-1 16-16,1-5 0 0,0 3 0 0,-1 2 0 15,-1-5-16-15,1 1 0 0,0-1 0 0,0-2 0 16,1 0-208-16,-1 0 0 0,0 2 0 0,1 1 0 0,-1 3 0 0,0-1 128 16,0 0-128-16,1-1 0 0,1 2 0 0,0-1 0 15,0-3 0-15,1-1 0 0,-1-2 0 0,0-1 0 16,0-1 0-16,0 0 0 0,-2 0 0 0,1 0 128 16,2 1-128-16,-2 1 0 0,1 2 0 0,0-1 0 15,-1 2 0-15,0 5 0 0,0-3 0 0,1 2 0 16,0-6 0-16,1 0 0 0,0-4 0 0,1 0 0 15,-1-1 0-15,1-1 0 0,-2-2 0 0,0 2 0 16,0-1 0-16,-1 3 0 0,0 1 0 0,-1-1 0 16,0 1 0-16,1 2 0 0,-1 1 0 0,0-1 0 15,0-1 0-15,-1 1 0 0,2-2 0 0,0 2 0 0,0-3 0 0,2 0 0 16,-2-1 0-16,1-1-128 16,1 0 128-16,0 0 0 0,1 1-144 0,0 0 144 15,-1 3-208-15,-1-1 80 0,1 2-16 0,-1 0 0 16,0 1 0-16,0 2 0 0,1-2 144 0,-2 2-160 15,0-4 160-15,0 1-160 0,1-4 16 0,1 0 0 16,-1-3 0-16,2 1 0 0,0-3-16 0,1 0 0 16,0 2 0-16,0 0 0 0,1 0-32 0,0 2-16 15,-2 0 0-15,2 2 0 16,0-2-432-16,0 0-64 0,-1-1-32 0,0 1 0 16,0-1-1248-16,-1-2-240 0,0 2-48 0,0-2-13024 0</inkml:trace>
  <inkml:trace contextRef="#ctx0" brushRef="#br0" timeOffset="64762.504">14283 13741 26719 0,'0'0'2368'0,"0"0"-1888"16,0 0-480-16,3 5 0 0,1-1 2400 0,1 0 384 15,1 0 80-15,1 0 16 0,1-4-1408 0,2 1-256 16,2-1-64-16,2 0-16 0,2 0-528 0,-1-1-96 0,3-1-32 0,-1 0 0 15,2 1-304-15,-1-4-176 0,-1 1 192 0,3 1-192 16,-1 0 0-16,4 0 0 0,-1 0 0 0,2 1 0 16,-1 0 128-16,2 0-128 15,-1 0 0-15,1 1 0 0,-1 0 0 0,-1 0 0 16,-2 1 0-16,1 0 0 0,-4 0 0 0,0 0-144 0,-2-2 16 0,-1 1 0 16,-1 0-112-16,-3 0-16 0,0 1 0 0,0-2 0 15,-3 2 256-15,-1-1 0 0,-2-1-160 0,1 2 160 16,-6 0 0-16,0 0 0 0,0 0 0 0,0 0 0 15,0 0 0-15,4 5 0 0,-4-5 0 0,0 0 0 16,3 3 0-16,-3-3 0 0,0 0 0 0,0 0-176 16,0 0-80-16,0 0-32 0,5-1 0 0,-5 1 0 0,0 0 96 0,0 0 0 15,4-4 16-15,-1 0 0 16,-1-1 176-16,0 0 0 0,0 0 0 0,0 0-128 16,-1-1 128-16,0 0 0 0,-1-1 0 0,0-2 0 0,-1 0 0 15,0-1-160-15,2-1 160 0,-2-1 0 0,-1-1 0 16,0-1 0-16,0-2 160 0,1-2-32 0,0 1-128 0,0-3 0 15,0 0 0-15,1-2 0 0,1 2 0 0,0-1 0 16,0 0 0-16,1 0 0 0,0 1 0 0,0 0 0 16,1 0 0-16,0 1 0 0,0-2 0 0,0 0 176 15,-3-2-176-15,2 1 192 0,-1-5 80 0,1 1 32 16,0-2 0-16,0-2 0 0,0 0-48 0,1 0-16 16,1 0 0-16,0 3 0 0,-1 1-112 0,1 2-128 15,1 4 176-15,-1-4-176 0,1 2 144 0,-1-2-144 16,0 2 0-16,2-4 144 0,0 2-144 0,-1-3 0 15,0 2 0-15,1-1 0 0,-1-2 0 0,1 1 0 16,1-1 0-16,-2 7 0 0,1-1 0 0,0 1 0 0,0-1 0 16,1-1 0-16,-2-2 0 0,0-4 0 0,1-3 0 15,0-1 0-15,2-11 0 0,-1 3 0 0,-1 3 128 16,-1 5-128-16,-2 2 0 0,0 4 0 0,1 1 0 0,0 4 0 16,0 0 0-16,0 1 0 0,-1-1 144 0,0 1-144 15,0-4 192-15,0-1-16 0,1-2-16 0,1-1 0 16,-1-1-160-16,2 0 0 0,0 1 144 15,3-7-144-15,0 4 0 0,0 2 0 0,-1-1 0 0,0 1 128 16,-1-1-128-16,0-1 0 0,-1 0 0 0,0 0 0 16,-1 2 0-16,2 1 0 0,-2 0 0 0,1 2 128 15,0 1 64-15,1 2 32 0,-1 1 0 0,0 0 0 16,-1 2-48-16,1-2-16 0,0 1 0 0,0-1 0 16,-1 0-160-16,0-1 0 0,0 1 0 0,1 0 0 15,-1 3 0-15,-1-2 0 0,0 4 128 0,0-1-128 16,-1 2 0-16,1 1 0 0,-1 3 0 0,1 0 0 0,-1 1 0 0,2 1 0 15,-1 1 128-15,0 1-128 0,1 0 0 0,-1-1 0 16,-1 2 0-16,0 0 0 0,2 1 0 0,-1 1 0 16,1-1 0-16,-1 0 0 0,1 0 0 0,-1 0 0 15,-2 0 0-15,1 1 0 0,-1 0 0 0,-3 1 0 16,-2 0 0-16,-1 1 0 0,-3 0 0 0,-1 0 160 16,-2 0-160-16,-2 2 160 0,-1 1-160 0,-2 1 192 15,-2-3-192-15,1 3 192 0,-4 0 112 0,-2 0 16 16,-5-2 16-16,-1 2 0 0,-3-2-16 0,-3 0-16 15,-2-2 0-15,2 0 0 0,1-1-48 0,1-2-16 16,3 0 0-16,3-1 0 0,3 1-240 0,3-1 128 16,1-4-128-16,4 2 0 0,2-1 0 0,0 1 0 15,2-2 0-15,2-1 0 16,1 2-1600-16,2 1-320 0,1-1-64 0</inkml:trace>
  <inkml:trace contextRef="#ctx0" brushRef="#br0" timeOffset="65797.664">14997 11102 9215 0,'5'-4'816'16,"-1"-1"-656"-16,0 0-160 0,0-1 0 0,-1 0 4304 0,-1 0 832 0,-1 1 176 0,-1 5 16 15,-1-5-2768-15,1 5-544 0,0 0-112 0,0 0-32 16,-7 1-576-16,0 2-112 0,-1 2-32 0,0 2 0 16,2 2-608-16,-2 2-128 0,-1 3-32 0,1 1 0 15,2 0-384-15,0 1 0 0,2 0 128 0,2-4-128 16,0-2 0-16,2 0 0 0,1-1 0 0,2 0 0 16,2-3 0-16,1-1 0 0,1-1 0 0,2-2 0 15,1-1 0-15,1-2 0 0,2-2 0 0,0-2 0 0,-1-2 0 16,-2 2 0-16,0-3 144 0,-2 1-16 0,-1-2 208 0,-2 1 48 15,-2 0 16-15,-2-1 0 0,-2-1 64 0,-2 1 16 16,-2-1 0-16,-2 2 0 0,-3 0-240 0,-1 2-48 16,0 2-16-16,-1 2 0 0,0-1-176 0,1 1 0 15,1-1-160-15,1 1 160 16,1 0-2416-16,2 0-384 0,6 2-80 0</inkml:trace>
  <inkml:trace contextRef="#ctx0" brushRef="#br0" timeOffset="67700.382">14818 11566 30751 0,'0'0'1360'0,"0"0"288"0,0 0-1328 0,0 0-320 0,1-4 0 0,-1 0 0 16,0 4 1472-16,0-4 240 0,1 0 32 0,-1 4 16 16,2-3-1104-16,1-1-208 0,1 1-64 0,1 0 0 15,1 1-384-15,1 0 128 0,0 1-128 0,0 1 0 16,2 1 0-16,0 1 0 0,0 2 0 0,-1 1 0 16,-2 3 0-16,-1-1 0 0,-1 2 128 0,-2-2-128 15,-1 2 0-15,-2 1 0 0,-2 1 144 0,-1 1-144 16,-1-2 512-16,-2 2 48 0,-2-2 0 0,-4 4 0 15,-1-1 560-15,1-1 112 0,-1 0 32 0,1-2 0 16,2-1-224-16,1-1-32 0,2-1-16 0,4-1 0 0,4-6-480 0,0 0-112 16,8 2-16-16,2-2 0 0,2-2-384 0,2-1 0 15,3-2 0-15,-1 0 0 0,3 0 0 0,-3 1 0 16,0 0 0-16,1 0-176 16,-1 1-2176-16,1 0-432 0</inkml:trace>
  <inkml:trace contextRef="#ctx0" brushRef="#br0" timeOffset="68748.359">14687 12159 23951 0,'-3'-2'2128'0,"1"-2"-1696"16,1 0-432-16,-1 1 0 0,2-1 3072 0,2-1 512 15,-2 0 128-15,4 0 0 0,1 1-1968 0,1 0-400 16,3 1-64-16,3-2-32 0,1 2-896 0,2 1-176 16,1 0-48-16,1 2 0 0,0 0-128 0,0 0 0 15,-1 0 0-15,-2 2 128 0,-2 1-128 0,-2 1 0 0,0-1 0 0,-4 1 0 16,-2 1 304-16,-3 1-32 0,-2 0 0 16,-1 2 0-16,-3 0 496 0,-2 2 80 15,-3 0 32-15,0 2 0 0,-5 1-96 0,-2-1-16 0,-2 0 0 16,0-1 0-16,1-2-352 0,1 0-80 15,3-2-16-15,4-2 0 0,0-4-80 0,4-1-32 16,3-1 0-16,3 1 0 0,2-5-208 0,2 0 176 0,2-1-176 16,3 2 160-16,1 0-160 0,2 2 0 0,1 1 0 15,-1 3 0-15,0 1 0 0,0 2 0 0,1 2 0 16,-3 3 0-16,1 2 0 0,-2 1 0 0,-2 2 0 0,-1 1 0 16,-1 0 144-16,-3 0-144 0,-2 1 160 0,-1-3-160 15,-1-1 288-15,-3 0-32 0,-2-1-16 0,-1 0 0 16,2-6-16-16,0 0 0 0,0-1 0 0,1-2 0 15,0-1-224-15,0-1 0 0,1-1 0 0,0 0 0 16,0-2-128-16,-1-1-80 0,1 1-16 0,0-1 0 31,0 0-1648-31,1-1-336 0,1 1-64 0,-1 1-18912 0</inkml:trace>
  <inkml:trace contextRef="#ctx0" brushRef="#br0" timeOffset="70233.007">14675 12906 6447 0,'0'0'576'0,"0"0"-576"16,0 0 0-16,0 0 0 0,-4-2 5328 0,0 0 960 15,4 2 192-15,-5-1 48 0,-1 1-4080 0,1 0-800 16,5 0-176-16,-6 3-16 0,-1-1-544 0,2 2-96 15,0 1-32-15,0 1 0 0,0 0-416 0,0 1-96 16,1 0-16-16,-1 1 0 0,1 2 64 0,1-2 0 16,1 0 0-16,2 0 0 0,0 0-128 0,0-1-32 15,1 0 0-15,2-1 0 0,2 0-16 0,2-2 0 16,0-1 0-16,1 0 0 0,1-2 288 0,-1-1 48 0,2 0 16 0,0 0 0 16,2 0-80-16,-2 0-16 0,1 0 0 0,0-1 0 15,0 0-272-15,-1-1-128 0,1 0 128 0,-1 0-128 16,0 1 0-16,-2-2 0 0,-2 1 0 0,2-1 0 31,-2 0-1152-31,0 0-320 0,0-1-64 0,-1 0-10752 0,0 0-2128 0</inkml:trace>
  <inkml:trace contextRef="#ctx0" brushRef="#br0" timeOffset="70393.63">14822 12896 23039 0,'0'0'2048'0,"-4"0"-1648"0,-2 0-400 0,0 1 0 0,0 1 3696 0,0-1 656 16,-1 1 128-16,0 1 16 0,0 1-2176 0,2 1-432 15,-2 0-96-15,1 3 0 0,1-1-1056 0,1 1-208 16,0 3-32-16,0 2-16 0,2 2-480 0,0 1 0 16,-1 2 0-16,1 0 0 15,-1 2-1120-15,1 0-320 0,-1-1-64 0,1 1-16 16,0-3-1856-16,0 0-368 0</inkml:trace>
  <inkml:trace contextRef="#ctx0" brushRef="#br0" timeOffset="71503.197">14695 13299 25791 0,'0'0'2304'0,"0"0"-1856"0,0 0-448 0,-4 4 0 16,0-1 3616-16,1 3 624 0,0-1 128 0,1 3 32 15,-2 3-2288-15,1 2-448 0,0 0-80 0,0 4-32 16,-1 1-976-16,2 3-208 0,-1-1-48 0,0 1 0 0,0-2-320 0,1 2-128 16,0-2 0-16,1-3 0 15,1-1-2128-15,-1-3-432 0</inkml:trace>
  <inkml:trace contextRef="#ctx0" brushRef="#br0" timeOffset="72902.396">17916 11334 17503 0,'0'0'1552'0,"0"0"-1232"16,0 0-320-16,0 0 0 0,0 0 2896 0,-3 5 528 16,0 0 96-16,1 2 32 0,0-2-1680 0,1 3-336 15,0 1-64-15,1 1 0 0,0 1-272 0,0 0-48 16,1 3-16-16,0 3 0 0,0 2-48 0,0 5-16 15,0 1 0-15,1 3 0 0,0 3-368 0,-1-1-64 0,-1-1 0 0,1 3-16 16,-1 2-224-16,-1 4-32 16,0 1-16-16,0 4 0 0,-1 3-96 0,1 0 0 15,-1-3-16-15,1-2 0 0,-1-1-112 0,0 1 0 16,0 2-128-16,0 2 192 0,-1 1 32 0,2 2 0 0,-1 0 0 16,-1-2 0-16,-1-5-224 0,-1 2 0 0,-1 1 128 0,-1 1-128 15,-1 3 0-15,1 1 176 16,-1 1-176-16,-1-4 160 0,1 0-160 0,-1-2 160 0,0-1-160 15,1 1 160-15,1 1 32 0,2-1 16 0,0-2 0 0,1-4 0 16,2-3-208-16,0-5 0 0,1-2 128 0,1-4-128 16,-1-4 0-16,0-3 0 0,1-2 0 0,-1-2 0 15,0-3 0-15,2-3-288 0,-1-2 32 0,0-5 16 16,0 0-2976 0,0 0-608-16</inkml:trace>
  <inkml:trace contextRef="#ctx0" brushRef="#br0" timeOffset="73740.846">17846 13288 15663 0,'-6'-5'1392'0,"6"5"-1120"16,0 0-272-16,-2-6 0 0,-1 0 2656 0,3 6 480 16,0 0 80-16,0 0 32 0,1-6-1392 0,1 0-256 15,0 0-64-15,1 1-16 0,-3 5 160 0,0 0 48 16,5-3 0-16,-1-1 0 0,2 1-80 0,0 0-16 15,1 1 0-15,2 1 0 0,1 1-544 0,3-1-128 16,6 1 0-16,5-1-16 0,7-1-208 0,1 0-32 16,2 1-16-16,5-4 0 0,3-1-176 0,6 1-48 15,8 0 0-15,2 2 0 0,3 1-32 0,0 1-16 16,0 1 0-16,5 0 0 0,4 0 64 0,2 2 16 16,0 1 0-16,0-2 0 0,1 0-144 0,5 1-32 15,7 0 0-15,-1 0 0 0,-5-1-192 0,4 1-128 16,-13-1 128-16,1 0-128 0,3 0 208 0,0-1-16 15,1-1-16-15,3 0 0 0,4-1 112 0,-5 0 32 16,-6 0 0-16,18-1 0 0,-4 1-320 0,-5 2 0 0,-3 0 0 0,-11 1 144 16,-8 1-144-16,-4 0 0 0,-3 1 0 0,-3-1 0 15,-4 0 0-15,0 2 0 0,0-2 0 0,-3 1 0 16,-5 0 0-16,-4 0-240 16,-4 1 80-16,-4-2 16 0,-5 1 144 0,-2-1 192 0,-2-1-32 0,-5-1-16 0,-2 0-144 15,-1 0-192-15,-3 0 32 0,-4 0 16 16,0 0 144-16,0 0 176 0,0 0-48 0,0 0 0 0,-6-1-256 0,-2 1-64 15,-2 0-16-15,-1 0 0 16,-3-1-1104-16,-2 1-224 0,-2 0-32 0,0-1-14720 16,0-3-2944-16</inkml:trace>
  <inkml:trace contextRef="#ctx0" brushRef="#br0" timeOffset="76250.956">18626 12698 24879 0,'0'0'2208'0,"0"0"-1760"16,0 0-448-16,0 0 0 0,0 0 3792 0,2-5 688 16,-1 0 128-16,-1 5 16 0,0-5-2096 0,0 5-416 15,0 0-96-15,0 0-16 0,0 0-976 0,0 0-192 16,0 0-32-16,0 0-16 0,0 0-528 0,0 0-96 15,0 0-32-15,0 0 0 0,0 0-128 0,0 0 0 16,0 0 0-16,0 0 0 16,0 0-1104-16,0 0-112 0,3-4 0 0,1 1-16 15,0-1-2064-15,-4 4-416 0</inkml:trace>
  <inkml:trace contextRef="#ctx0" brushRef="#br0" timeOffset="76655.85">18898 12572 23039 0,'-7'0'1024'0,"7"0"192"0,0 0-960 0,-4 0-256 15,-1 0 0-15,0 0 0 0,0 0 5728 0,-1-1 1104 16,2 1 208-16,0 0 64 0,1-1-5120 0,3 1-1024 16,0 0-208-16,0 0-48 0,0 0-528 0,0 0-176 15,0 0 0-15,0 0 0 16,0 0-720-16,5-2-256 0,-1 0-48 0,2 0-16 16,0-1-2416-16,0 0-496 0</inkml:trace>
  <inkml:trace contextRef="#ctx0" brushRef="#br0" timeOffset="76906.503">19089 12457 12895 0,'0'0'1152'0,"-5"2"-928"16,5-2-224-16,-3 0 0 0,-3 0 7680 0,1 0 1504 15,5 0 288-15,-5 0 64 0,5 0-6688 16,-5 1-1344-16,5-1-272 0,0 0-48 0,-6 1-752 0,6-1-160 16,0 0-16-16,0 0-16 0,0 0-240 0,0 0 0 15,0 0 0-15,0 0 0 16,0 0-1152-16,0 0-128 0,4-2-32 0,2-1 0 16,1-2-1888-16,0 0-384 0</inkml:trace>
  <inkml:trace contextRef="#ctx0" brushRef="#br0" timeOffset="77131.86">19328 12331 26719 0,'0'0'2368'0,"0"0"-1888"0,-6-3-480 0,0 0 0 16,0 2 3904-16,0 0 704 0,0-3 128 0,-1 3 16 15,2-2-3408-15,1 2-704 0,0 0-128 0,4 1-16 16,0 0-496-16,0 0 0 0,0 0 0 0,0 0 0 31,0 0-1760-31,0 0-288 0,6-3-64 0,1-1-15968 0</inkml:trace>
  <inkml:trace contextRef="#ctx0" brushRef="#br0" timeOffset="77326.375">19473 12186 41695 0,'0'0'1856'0,"0"0"368"0,0 0-1776 0,0 0-448 16,0 0 0-16,-5-1 0 0,-1-1 1616 0,1 0 240 16,5 2 64-16,0 0 0 0,0 0-1264 0,0 0-240 15,-1-4-48-15,1 4-16 16,4-5-1680-16,1 0-336 0,1 0-64 0,1-1-18688 15</inkml:trace>
  <inkml:trace contextRef="#ctx0" brushRef="#br0" timeOffset="77496.055">19699 12100 21183 0,'0'0'944'0,"-3"0"192"0,-5-2-912 0,2 0-224 0,1 0 0 0,0 1 0 15,0-1 5952-15,1 0 1152 0,4 2 240 0,0 0 32 16,-2-4-5744-16,2 4-1152 0,2-5-224 0,2 0-64 31,1 1-3104-31,0 0-624 0</inkml:trace>
  <inkml:trace contextRef="#ctx0" brushRef="#br0" timeOffset="77681.811">19861 11982 44351 0,'0'0'1968'0,"-6"-1"400"0,0-1-1904 0,0 0-464 15,0 0 0-15,6 2 0 0,0 0 768 0,0 0 48 16,0 0 16-16,-1-4 0 16,2-1-1520-16,3 0-288 0,1 0-64 0,1 0-18944 15</inkml:trace>
  <inkml:trace contextRef="#ctx0" brushRef="#br0" timeOffset="77849.925">20128 11813 30399 0,'-11'-5'2704'0,"6"2"-2160"15,-2 0-544-15,1 0 0 0,1 0 3712 0,0 1 640 16,0-1 128-16,1 0 32 0,0-1-3104 0,3 1-640 15,1 3-112-15,2-6-16 16,2 1-1664-16,2 1-336 0,1 1-64 0,0-1-16 0</inkml:trace>
  <inkml:trace contextRef="#ctx0" brushRef="#br0" timeOffset="78009.295">20212 11726 44639 0,'0'0'976'0,"0"0"208"0,0 0 32 0,0 0 48 0,0 0-1008 0,0 0-256 0,0 0 0 0,0 0 0 16,6-4 0-16,-3 0 0 0,2 0 0 0,0 0-13184 15,2 0-2672-15</inkml:trace>
  <inkml:trace contextRef="#ctx0" brushRef="#br0" timeOffset="78154.441">20346 11657 31327 0,'0'0'2784'0,"-5"-1"-2224"16,1 0-560-16,4 1 0 0,-5-2 2944 0,5 2 464 15,0 0 112-15,0 0 0 0,-1-5-2848 0,5-1-672 16,3 0 0-16,2 0-19472 0</inkml:trace>
  <inkml:trace contextRef="#ctx0" brushRef="#br0" timeOffset="78300.765">20574 11539 25791 0,'0'0'2304'0,"0"0"-1856"0,-3-2-448 0,3 2 0 16,0 0 2624-16,-3-5 416 0,1 1 96 0,2 4 0 16,2-6-2272-16,2 1-464 0,1-1-80 0,0 0-11504 15,2 0-2288-15</inkml:trace>
  <inkml:trace contextRef="#ctx0" brushRef="#br0" timeOffset="78460.583">20708 11477 20271 0,'0'0'1792'0,"0"0"-1424"16,0 0-368-16,0 0 0 0,0 0 5488 0,-1-5 1024 15,1 0 208-15,1 0 32 0,0-1-4448 0,2 0-896 16,1 0-192-16,3 0-16 15,-2-1-1456-15,3-1-272 0,2 0-64 0</inkml:trace>
  <inkml:trace contextRef="#ctx0" brushRef="#br0" timeOffset="89044.271">17558 12462 16575 0,'0'0'1472'0,"0"0"-1168"0,0 0-304 0,0 0 0 16,0 0 5632-16,0 0 1088 0,-3 5 192 0,3-5 64 16,-5 3-3824-16,0 0-752 0,1-1-160 0,4-2-16 15,0 0-1328-15,0 0-256 0,0 0-48 0,-3 2-16 16,3-2-448-16,0 0-128 0,0 0 0 0,0 0 0 31,0 0-2720-31,0 0-560 0</inkml:trace>
  <inkml:trace contextRef="#ctx0" brushRef="#br0" timeOffset="89236.274">17541 12412 39503 0,'-11'-1'1744'0,"11"1"368"0,-6-1-1680 0,0-1-432 16,1 1 0-16,1 0 0 0,4 1 784 0,0 0 80 15,-1-5 16-15,1 5 0 16,1-6-1744-16,2 1-352 0,1-1-64 0</inkml:trace>
  <inkml:trace contextRef="#ctx0" brushRef="#br0" timeOffset="89331.661">17570 12368 15663 0,'-6'0'1392'0,"-1"0"-1120"15,-1-3-272-15,1 0 0 0,-1-1 5552 0,2 0 1040 16,1 0 224-16,0 0 32 0,2 0-5200 0,2-1-1056 15,2 0-208-15,1-1-18656 0</inkml:trace>
  <inkml:trace contextRef="#ctx0" brushRef="#br0" timeOffset="89485.256">17586 12178 23951 0,'-11'2'1056'0,"6"-1"224"0,-1 0-1024 0,0 0-256 0,0 0 0 0,1-1 0 0,1 0 3952 0,4 0 720 15,0 0 160-15,0 0 32 0,0 0-3520 0,0 0-704 16,6-3-144-16,0 0-13056 16,1 1-2608-16</inkml:trace>
  <inkml:trace contextRef="#ctx0" brushRef="#br0" timeOffset="89623.253">17622 12340 20495 0,'0'0'896'0,"-2"-7"208"0,1 0-880 0,0 0-224 15</inkml:trace>
  <inkml:trace contextRef="#ctx0" brushRef="#br0" timeOffset="89795.415">17638 12116 15663 0,'-14'-2'688'0,"7"1"144"0,-2-1-656 0,-1-2-176 0,0 1 0 0,1 1 0 15,-1-1 6688-15,3-1 1312 0,2-1 256 0,2-1 48 16,2-1-6304-16,3 0-1248 0,2 0-256 0,1 1-48 31,2-1-3120-31,0 1-608 0</inkml:trace>
  <inkml:trace contextRef="#ctx0" brushRef="#br0" timeOffset="89956.19">17655 12093 33855 0,'0'0'1504'0,"0"0"304"0,-2 6-1440 16,2-6-368-16,0 0 0 0,0 0 0 0,0 0 768 0,0 0 64 15,0 0 32-15,0 0 0 0,0 0-624 0,0 0-240 16,0 0 176-16,1-5-11168 15,0 0-2224-15</inkml:trace>
  <inkml:trace contextRef="#ctx0" brushRef="#br0" timeOffset="90145.979">17641 11896 23951 0,'0'0'2128'0,"0"0"-1696"0,-5-3-432 0,0 0 0 16,1-1 3344-16,0 1 592 0,-1-2 112 0,2 1 32 16,1 0-2768-16,2 4-544 0,-4-4-128 0,1 1 0 15,3 3-640-15,0 0 0 0,-2-4 0 0,2 4-18112 16</inkml:trace>
  <inkml:trace contextRef="#ctx0" brushRef="#br0" timeOffset="90299.051">17601 11886 18431 0,'0'0'1632'0,"-3"-3"-1312"0,-1-2-320 0,1 0 0 0,1-3 1920 0,1 0 320 16</inkml:trace>
  <inkml:trace contextRef="#ctx0" brushRef="#br0" timeOffset="90430.287">17595 11634 33519 0,'-11'-2'1472'0,"7"1"320"0,0-2-1424 0,1 0-368 15,0-1 0-15,1 1-9856 16,1-2-2048-16</inkml:trace>
  <inkml:trace contextRef="#ctx0" brushRef="#br0" timeOffset="90581.446">17594 11566 12895 0,'-4'-2'1152'0,"0"-2"-928"0,2-1-224 0,0-1 0 16,1-1 4160-16,1-1 768 0,1-1 176 0</inkml:trace>
  <inkml:trace contextRef="#ctx0" brushRef="#br0" timeOffset="90707.214">17568 11579 30287 0,'0'0'1344'0,"0"0"272"0,-1-4-1296 0,1 4-320 15,2-6 0-15</inkml:trace>
  <inkml:trace contextRef="#ctx0" brushRef="#br0" timeOffset="90999.104">17526 12131 36511 0,'-12'8'1616'0,"8"-3"336"0,0-1-1568 0,1-1-384 0,3-3 0 0,0 0 0 0,0 0 448 0,0 0 16 16,0 0 0-16,7 2-11552 15,1-2-2320-15</inkml:trace>
  <inkml:trace contextRef="#ctx0" brushRef="#br0" timeOffset="91139.219">17550 12448 35295 0,'0'0'768'0,"0"0"176"0,0 0 16 0,0 0 48 0,0 0-816 0,6 2-192 15,-1-1 0-15,-5-1-10416 16,6 0-2128-16</inkml:trace>
  <inkml:trace contextRef="#ctx0" brushRef="#br0" timeOffset="91289.424">17513 12579 16575 0,'-5'14'1472'0,"4"-7"-1168"0,-1 1-304 15,1 0 0-15,1-3 3824 0,2 0 704 0,1 0 144 0,-3-5 16 16,6 0-3776-16,1-1-752 0,0-2-160 0</inkml:trace>
  <inkml:trace contextRef="#ctx0" brushRef="#br0" timeOffset="91413.037">17489 12687 13823 0,'-7'17'1216'0,"5"-10"-960"16,-1 1-256-16,0-1 0 0,2-1 4672 0,1 0 896 15,1-1 192-15,-1-5 16 0,0 0-3984 0,0 0-784 16,5-6-176-16,2-1-16 16,1-4-1536-16,0-2-304 0,1 0-64 0</inkml:trace>
  <inkml:trace contextRef="#ctx0" brushRef="#br0" timeOffset="91580.863">17480 12490 14735 0,'0'0'1312'0,"0"0"-1056"15,-7 2-256-15,2 0 0 0,5-2 5760 0,0 0 1088 16,-6 1 208-16,6-1 48 0,0 0-4800 0,0 0-976 16,0 0-192-16,0 0-48 0,2-6-768 0,2-1-144 15,0-1-48-15,3-2 0 16,2-3-2496-16,0-1-512 0</inkml:trace>
  <inkml:trace contextRef="#ctx0" brushRef="#br0" timeOffset="91703.064">17508 12185 40191 0,'-10'4'1792'0,"4"-2"352"0,-2 0-1712 0,0-1-432 0,-1 0 0 0,3 0 0 16,0-1 1536-16,6 0 208 0,-4-3 48 0,2-1 16 15,3-4-1040-15,3-2-192 0,2-6-64 0,3 1 0 31,1-3-1664-31,2-1-352 0,1-3-64 0</inkml:trace>
  <inkml:trace contextRef="#ctx0" brushRef="#br0" timeOffset="91838.429">17527 11990 24879 0,'-8'0'2208'0,"0"-1"-1760"16,-1 0-448-16,2-3 0 0,-1-3 5104 0,2 0 928 15,2-6 192-15,4-2 48 0,2-2-4496 0,2-2-896 16,1-1-176-16,3 2-48 15,1-4-1312-15,3 3-272 0,2 0-48 0,0 2-20176 16</inkml:trace>
  <inkml:trace contextRef="#ctx0" brushRef="#br0" timeOffset="-159919.842">19626 12174 13823 0,'-7'2'1216'0,"-1"-2"-960"0,-2 1-256 0,0 0 0 15,0 1 5504-15,0 0 1072 0,3 0 208 0,1 0 32 16,1-1-4080-16,1 1-816 0,4-2-176 0,0 0-16 16,0 0-608-16,0 0-112 0,0 0-32 0,0 0 0 15,4 4-336-15,-1 1-80 0,1-2-16 0,1 0 0 16,-1-1-80-16,1 0-16 0,1-1 0 0,0-1 0 16,2-1-256-16,2-1-48 0,0-1-16 0,2 0 0 15,2-1-128-15,-1 1 0 0,-1 0 0 0,-1 0 0 16,0 0-272-16,0 1 16 15,-4 1 0-15,1 1 0 0,-2 0 256 0,-1 1-192 0,-5-1 192 0,3 2-160 0,-3-2 160 0,0 0 0 16,0 0 0-16,-2 6-128 0,-2-1 128 0,-2 0 0 16,-1-1 0-16,-2 0 0 0,0 0 0 0,-1 0 0 15,-1-1 0-15,1-1 0 0,2 0-192 0,0-1 0 16,1-1 0-16,2-1 0 0,5 1 192 0,-4-2 0 16,1 0 0-16,3 2-128 0,0 0-160 0,0 0-32 15,0 0 0-15,3-5-14272 16,1 0-2848-16</inkml:trace>
  <inkml:trace contextRef="#ctx0" brushRef="#br0" timeOffset="-159701.917">19926 12021 25791 0,'-13'6'1152'0,"6"-3"224"0,-2 1-1104 0,0 0-272 0,0 1 0 0,2 0 0 15,-2 0 3952-15,1 0 720 0,2-2 160 0,1 1 32 16,5-4-3904-16,0 0-768 0,0 0-192 0,3 4 0 31,-3-4-672-31,5 5-176 0,1-3-48 0</inkml:trace>
  <inkml:trace contextRef="#ctx0" brushRef="#br0" timeOffset="-159388.007">19749 12168 11967 0,'0'0'528'0,"0"0"112"0,0 0-512 0,-5 0-128 15,0 0 0-15,0-1 0 0,0 0 5808 0,0-1 1120 0,0-1 240 0,1 0 32 32,0 0-6864-32,1 0-1360 0,-1 0-288 0</inkml:trace>
  <inkml:trace contextRef="#ctx0" brushRef="#br0" timeOffset="-159181.601">19685 12068 32255 0,'-15'-1'2864'15,"9"0"-2288"-15,-1-1-576 0,0-1 0 0,0 0 2928 0,2-1 464 16,1 0 112-16,0-1 16 0,2 0-2592 0,2-1-512 16,2 1-96-16,2 0-32 15,1 0-1312-15,2 2-272 0,0 2-48 0,1-2-11456 16,2 2-2304-16</inkml:trace>
  <inkml:trace contextRef="#ctx0" brushRef="#br0" timeOffset="-159000.176">19804 12231 24879 0,'0'0'1088'0,"0"0"256"0,-7 0-1088 0,-1 0-256 16,1 0 0-16,0 0 0 0,0 0 5824 0,1 0 1120 15,2-3 224-15,4 3 32 0,-5-4-5376 0,2 1-1072 16,0-3-224-16,2 0-32 16,2-2-1344-16,1 0-272 0,1-2-48 0,2 0-21024 15</inkml:trace>
  <inkml:trace contextRef="#ctx0" brushRef="#br0" timeOffset="-158836.605">19795 11835 46127 0,'-12'-9'2048'0,"6"4"416"0,-1-1-1968 0,0-1-496 16,1 0 0-16,1 0 0 0,1-1 640 0,1-1 48 15,1 0 0-15,2 0 0 16,0 1-1344-16,0 2-272 0,2 0-48 0,0 1-12832 16,-2 5-2560-16</inkml:trace>
  <inkml:trace contextRef="#ctx0" brushRef="#br0" timeOffset="-158642.752">19799 12274 46991 0,'-11'17'1024'0,"7"-8"224"0,-1 2 32 0,0-1 64 0,-1-2-1088 0,1 3-256 0,1-1 0 0,0 0 0 15,0-2 880-15,0 1 112 16,1-4 32-16,2 0 0 0,-1 0-576 0,2-5-96 15,0 0-32-15,0 0 0 16,0 0-1728-16,0 0-368 0,0 0-64 0,0 0-19344 0</inkml:trace>
  <inkml:trace contextRef="#ctx0" brushRef="#br0" timeOffset="-158474.938">19739 12021 29487 0,'0'0'2624'0,"-1"-6"-2112"0,-2-4-512 0,1-1 0 0,0-1 4000 0,-1 1 688 16,-2 3 144-16,-1 0 32 0,-1 1-3280 0,-1 2-656 16,0 2-128-16,-2 2-32 15,0 1-1328-15,-2 4-272 0,1 3-48 16,-3 3-20336-16</inkml:trace>
</inkml:ink>
</file>

<file path=ppt/ink/ink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1T01:11:38.759"/>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Property name="color" value="#92D050"/>
    </inkml:brush>
  </inkml:definitions>
  <inkml:trace contextRef="#ctx0" brushRef="#br0">8285 5725 17503 0,'6'-24'768'0,"0"11"176"0,2-4-752 0,3-4-192 16,3-2 0-16,1-2 0 0,3-2 352 0,1-1 32 15,0 1 16-15,1 1 0 0,-2-2-208 0,2 2-32 16,0 0-16-16,1 3 0 0,-2 0-144 0,2 3 0 16,0 0 0-16,-1 3 128 0,1 1-128 0,-3 2 0 15,-2 3 0-15,-2 2 0 0,-2 2 0 0,-1 3 0 16,-2 2-144-16,-3 3 144 0,-6-1 368 0,3 9 128 15,-4 3 16-15,-2 3 16 0,-3 4 176 0,-4 2 16 16,-3 4 16-16,-2 3 0 0,-3 4-288 0,-1 1-64 16,-3 2-16-16,0 4 0 0,-2 3 240 0,1 2 48 15,-2 1 16-15,1 0 0 0,-2-1 32 0,2 0 16 16,-2-2 0-16,3-1 0 0,2-3-352 0,4-2-80 16,1-4-16-16,4-4 0 0,4-5-272 0,2-6 128 15,3-2-128-15,3-5 0 0,0-10 0 0,7 0 0 16,2-5 0-16,5-7 0 0,4-5 176 0,2-6-176 15,4-4 160-15,1-6-160 0,2-4 128 0,2-4-128 16,1-3 0-16,3-4 144 0,4-3-144 0,1-1 0 0,3 0 144 0,1-2-144 16,0 3 0-16,-2 1 144 0,-3 1-144 0,-1 1 0 15,-1 3 128-15,-2 2-128 0,-2 4 0 0,-2 5 0 16,-2 4 0-16,-4 3 0 0,-3 6 0 0,-5 4 0 16,-2 5 0-16,-3 3 0 0,-4 6 0 0,-6 3 0 15,1 5 0-15,-4 7 0 0,-4 4 0 0,-4 6 0 16,-2 3 0-16,-4 5 0 0,-2 5 0 0,0 2 0 15,-3 3 240-15,0 4-64 0,-3 1-16 0,0 4 0 0,-1 2 128 0,-2 0 32 16,1 1 0-16,-1 1 0 0,1-1-96 0,3 1-16 16,-1-1 0-16,2 1 0 0,1-1-208 0,4-4 128 15,1-6-128-15,4-4 0 0,4-6 0 0,1-3 0 16,3-5 0-16,2-3 0 0,2-6 0 0,3-2 0 16,2-6 0-16,4-5 0 0,2-6 0 0,4-5 0 15,3-5 0-15,2-5 0 0,6-7 0 0,1-6 224 16,2-7-64-16,3-4-16 0,0-3-144 0,1-2 192 15,2-1-192-15,1-2 192 0,1 0-192 0,1-3 0 16,0 2 144-16,0 1-144 0,1 2 0 0,0 2 0 16,-2 3 0-16,-4 3 128 0,-4 3-128 0,-1 2 0 15,-4 5 0-15,-4 6 128 0,-2 3-128 0,-3 4 0 16,-1 4 0-16,-2 5 0 0,-3 3 0 0,0 4 0 16,-8 2 0-16,4 9-128 0,-4 4 128 0,-3 6 0 15,-3 4 0-15,-3 8-128 0,-4 5 128 0,-3 5 0 0,-3 7 0 16,-5 7 0-16,-1 7 0 0,-8 10 0 0,-6 3 0 15,2-1 128-15,-3 7 112 0,0 4 16 16,-1 1 16-16,-4 12 0 0,2 0 128 0,6-15 32 0,-1 0 0 0,2-1 0 16,0-2-16-16,2 2 0 0,5-10 0 0,5-12 0 15,4-8-208-15,3-6-32 0,4-7-16 0,5-7 0 16,2-5-160-16,5-7 0 0,4-5 0 0,4-5 0 16,3-7 0-16,6-7 0 0,5-6 0 0,4-9 0 15,3-7 0-15,4-10 0 0,1-9 0 0,1-5 0 16,3-6 128-16,7-11-128 0,3-3 0 0,-1 3 128 0,2-5-128 0,1-2 0 15,-2-2 0-15,0 0 0 0,-1-1 0 0,-1 0 0 16,1 0 0-16,-1 5 0 0,0 5 0 16,-4 2 0-16,-4 2 0 0,-2 6 0 0,-2 4-160 0,-3 7-16 15,-6 7 0-15,-4 8 0 0,-6 6-80 0,-3 8 0 16,-4 5-16-16,-4 7 0 0,-3 5 272 0,-5 10-160 16,-4 5 160-16,-3 10-128 0,-3 6 128 0,-4 7 176 15,-1 3-48-15,-6 8 0 0,-3 4 96 0,0 2 16 16,-4 5 0-16,0 5 0 0,0 0 0 0,0 6 0 15,-2 2 0-15,2 3 0 0,0 2-64 0,0-3-16 16,-2-2 0-16,3 1 0 0,1 0-32 0,0 4-128 16,2-7 192-16,5-10-64 0,1-3-128 0,2 2 0 15,3-8 0-15,3-5 128 0,3-7-128 0,4-5 0 16,2-8 0-16,3-4 0 0,3-4 0 0,3-9 0 16,2-6 0-16,5-7 0 0,3-7 0 0,5-9 0 15,3-8 0-15,3-5 0 0,4-6 0 0,2-6 0 16,0-7 0-16,2-5 128 0,2-6-128 0,5-7 0 15,0 0 144-15,-1 1-144 0,2-3 0 0,2-3 0 16,2 0 0-16,-1 2 0 0,-1-1 0 0,2-1 0 16,-4 5 0-16,-5 9 0 0,0 6 0 0,-4 6 0 15,-2 6-144-15,-2 7 144 0,-5 5-288 0,-2 6 16 0,-5 6 0 0,-1 4 0 16,-4 4 272-16,-3 4-192 0,-7 6 192 0,0 0-160 16,0 10 160-16,-4 7 0 0,-4 5-144 0,-4 9 144 15,-3 3 0-15,-1 5 0 0,-4 5 128 0,-1 4-128 16,-3 3 208-16,-2 4-32 0,-2 6-16 0,-3 5 0 15,2 3-32-15,-6 7 0 0,-1 0 0 0,-1 1 0 16,2 2-128-16,0-2 0 0,2-2 0 0,4-5 128 16,3 0-128-16,2 1 0 0,2-1 0 0,4-4 0 15,1-7 0-15,3-5 0 0,2-7 128 0,4-5-128 16,1-9 0-16,4-6 0 0,2-7 0 0,3-6 0 0,4-7 0 0,2-8 0 16,3-8 0-16,4-7 0 15,1-6 0-15,5-11 0 0,4-10 0 0,5-8 0 0,3-6 0 0,3-4 0 16,3 0 144-16,2-7-144 0,-1-4 0 0,1-2 0 15,1-1 0-15,1 1 0 0,0 2 0 0,1 0 0 16,0 2 0-16,-1 3 0 0,-3 6 0 0,-2 5 0 16,-3 4 0-16,-4 6 0 0,-3 4 0 0,-4 4 0 15,-2 5 0-15,-4 5 0 0,-2 6 0 0,-2 4 0 16,-4 6 0-16,-2 5 0 0,-8 7 0 0,4 5 0 16,-3 5 0-16,-5 9 0 0,-4 6 0 0,-2 8 0 15,-3 4 0-15,-4 8 0 0,-3 6 0 0,-3 4 176 16,1 6-16-16,-7 4 0 0,-1-1 144 0,2-2 16 15,-2 3 16-15,2 2 0 0,1-2 16 0,1-3 0 16,0-3 0-16,3-5 0 0,4-2-64 0,2-4-16 16,4-8 0-16,2-5 0 0,2-4-144 0,4-8-128 0,2-7 192 15,3-5-192-15,3-6 0 0,4-8 0 0,3-6 0 0,3-8 0 16,6-9 0-16,3-6 0 0,5-5 0 16,3-4 0-16,3-3 0 0,3-4 0 0,1-5 0 0,2-4-144 15,0-3 144-15,1 1-192 0,1 5 192 0,0 0-192 16,0 0 0-16,-3 7-16 0,1 2 0 0,0 2 0 15,-5 5 16-15,-4 7 16 0,-2 4 0 0,-7 7 0 16,-3 4 48-16,-3 5 0 0,-4 4 0 0,-3 4 0 16,-3 5 128-16,-3 5 0 0,-4 8-144 0,-3 8 144 15,-2 6 0-15,-4 7 0 0,-2 5 0 0,-4 4 0 16,-2 3 0-16,-3 6 128 0,-4 4-128 0,1-1 192 0,-2 0 0 16,2-5 0-16,1-4 0 0,0-2 0 0,0-3 16 0,2-4 16 15,3-3 0-15,2-5 0 0,3-6-96 0,2-5-128 16,3-6 176-16,3-2-176 0,2-6 128 0,4-6-128 15,0 0 0-15,5-8 0 0,2-7 0 0,5-4 0 16,3-3 0-16,6-5 0 0,3-8 0 0,3-2-144 16,0-4 144-16,0 2 0 0,3-3-192 0,2-3 64 15,-2-1 0-15,-2 6 0 0,0 2-64 0,-1 2-16 16,-3 0 0-16,-1 4 0 0,-1 4 48 0,-6 4 16 16,-3 8 0-16,-2 6 0 0,-4 5 144 0,-7 5-192 15,1 8 192-15,-4 7-192 0,-3 2 192 0,-3 8 0 16,-2 4-144-16,-3 4 144 0,-4 4 0 0,0 2 256 15,0 1-32-15,-2 2-16 0,2-2 96 0,-1-4 16 16,1-4 0-16,1-3 0 0,1-2-192 0,-2-3-128 0,3-2 144 0,3-4-144 16,1-1 0-16,3-4-336 15,2-5 48-15,1-3-19872 0</inkml:trace>
  <inkml:trace contextRef="#ctx0" brushRef="#br1" timeOffset="4509.623">10900 5604 20271 0,'-8'-4'1792'0,"8"4"-1424"16,-8-3-368-16,3 0 0 0,1-1 1488 0,2-1 240 15,0-1 32-15,2-3 16 0,2 1-896 0,2-2-176 16,1-2-48-16,2-1 0 0,-1-1-288 0,2 0-64 0,2-3-16 0,1-1 0 16,1-1-160-16,0-1-128 0,4 1 192 0,2-2-192 15,0 3 1152-15,2-1 112 0,0 0 16 0,2 3 16 32,0-2-1776-32,2 3-352 0,0 3-80 0,0 2-16 0,-2 2 768 0,0 3 160 0,-3 3 0 0,-2 4 0 15,-4 6 0-15,-2 3 0 0,-4 5-192 0,-4 6 192 16,-3 3-192-16,-6 6 192 0,-5 4-192 0,-4 9 192 15,-6 3 0-15,0 3 0 0,-4 4 0 0,-2 3 0 0,-2 1 576 0,-2 2 32 16,0 0 0-16,1 2 0 0,0-1 112 0,2 0 32 16,0-1 0-16,1-3 0 0,0-1-304 0,1 0-48 15,4-6-16-15,4-7 0 0,4-5-192 0,3-5-32 16,5-8-16-16,3-6 0 0,4-4-144 0,3-5 0 16,4-5 0-16,4-6 0 0,5-7 176 0,4-8-48 15,3-7-128-15,4-6 192 0,3-8-192 0,3-5 0 16,4-5 128-16,1 1-128 0,2-2 0 0,1-3-192 15,2-3 48-15,-2-3 0 0,-3-1 144 0,3 2-128 16,0 3 128-16,-1 0-128 0,-2-2 128 0,-1 5 0 16,-2 3 0-16,-3 5 0 0,-3 4 0 0,-3 5 0 15,-3 6 0-15,-7 8 0 0,-2 4 0 0,-4 6-128 16,-5 5 128-16,-6 4-128 0,0 10-64 0,-5 8 0 16,-5 7 0-16,-6 7 0 0,-4 6 192 0,-4 4 0 15,-2 3-144-15,-3 5 144 0,-2 4 0 0,-2 5 128 16,2 3 0-16,-2 4 0 0,1-2 208 0,3-7 48 15,0 3 0-15,0 0 0 0,2-4-32 0,4-5 0 16,4-2 0-16,1-8 0 0,3-5-176 0,4-8-48 0,4-8 0 0,3-5 0 16,3-5-128-16,1-10 0 0,10-3 0 0,2-10 128 15,4-6 0-15,4-8 0 0,5-9 0 0,3-6 0 16,1-5-128-16,4-6 0 0,5-3 0 0,3-3 128 16,2-6-128-16,3 0 0 0,2-2 0 15,-1 1 0-15,-2-1 0 0,-1 2 0 0,0 2 0 0,2-1 0 16,-1 4-176-16,-7 12 48 0,-3 5 0 0,-2 6 0 0,-3 6 128 15,-5 5-208-15,-3 7 80 0,-4 6 128 16,-2 3-208-16,-5 7 80 0,-4 7 128 0,-2 8-208 0,-4 7 80 0,-5 9 128 16,-3 6-208-16,-5 7 80 0,-6 8 128 0,-5 11 0 15,-5 0 0-15,-1 4 0 0,-4 5 0 0,-1 6 176 16,-2 2-48-16,0 2 0 0,-2 1 176 0,2 2 16 16,0 1 16-16,-2 3 0 0,3-9-64 0,4-6-16 15,3-2 0-15,4-10 0 0,5-7-96 0,5-9-32 16,2-8 0-16,6-7 0 0,4-9-128 0,4-5 0 15,4-5 0-15,6-7 0 0,4-10 0 0,4-7 0 16,7-7 144-16,3-9-144 0,3-7 0 0,3-5 0 16,2-6 0-16,2-1 128 0,2-4-128 0,7-9 0 15,0-1 0-15,-3 6 128 0,0 0-128 0,1-3 0 16,-4 1 0-16,-5 8 0 0,-1 2 0 0,-1 1-128 16,-2 5 128-16,-6 8-192 0,-3 6-32 0,-4 5-16 15,-3 6 0-15,-4 5 0 0,-5 7 96 0,-1 5 16 16,-5 6 0-16,-4 10 0 0,-4 6-16 0,-4 9 0 15,-4 5 0-15,-4 9 0 0,-3 5 144 0,-4 7 0 16,1 4 0-16,-3 7 128 0,0 2-128 0,0-1 0 16,0-1 0-16,-2 10 128 0,-3-3 0 0,2 0 0 0,1-3 0 15,1-4 0-15,3-4 48 0,2-5 16 0,2-5 0 0,5-8 0 16,3-5-192-16,4-6 160 0,2-10-160 0,3-5 160 16,4-5-160-16,4-7 0 0,2-6 144 0,4-8-144 15,4-8 176-15,4-9-48 0,5-6 0 0,0-5 0 16,3-5 16-16,1-8 0 0,2-5 0 0,4-6 0 15,0-2-144-15,-2 5 0 0,2 3 0 0,2-1 128 0,-1 1-128 16,-1 1-144-16,1 3 144 0,-3 6-208 0,-2 3-48 0,-4 8 0 16,-1 5 0-16,-4 5 0 0,-4 7 0 0,-4 7-16 15,-3 6 0-15,-4 8 0 16,-4 6-112-16,-5 10-32 0,-3 8 0 0,-5 8 0 16,-3 8 416-16,-4 4 0 0,-3 2 0 0,-4 6 128 0,0 3 272 0,-3 6 64 15,0 2 16-15,4-4 0 0,0 1 112 0,1 4 32 16,3-2 0-16,6-6 0 0,1-2-112 0,4-5-32 15,4-7 0-15,5-5 0 0,4-5-240 0,4-7-48 16,4-4-16-16,4-6 0 0,5-4-176 0,4-7 128 16,5-3-128-16,6-5 128 0,2-7-128 0,1-6 0 15,2-9-192-15,1-8 192 16,2-8-512-16,1-8 0 0,2-6 16 0,-1-6-12912 16,-1-2-2592-16</inkml:trace>
  <inkml:trace contextRef="#ctx0" brushRef="#br2" timeOffset="8463.711">9532 8375 17279 0,'-21'13'768'0,"10"-6"144"0,-3 1-720 0,-2 1-192 0,-4 0 0 0,1 2 0 16,-2-1 1280-16,1-1 240 0,0 0 32 0,3 0 16 0,0 0-288 0,2-1-64 15,2-4-16-15,0 0 0 0,1-1-384 0,1 0-80 16,2 0-16-16,0-1 0 0,0 0-208 0,2-1-32 15,7-1-16-15,0 0 0 0,0 0-336 0,0 0-128 16,0 0 0-16,8-7 144 0,0-1-144 0,0-4 0 16,2-5 0-16,4-4 0 0,4-6-144 0,1-2 144 15,4-3 0-15,4-6 0 0,3-5 0 0,4 2 0 16,3-3 0-16,1-2 0 0,2-2 0 0,0-2 224 16,-1 1-16-16,0 0 0 0,0 1 160 0,1 3 16 15,-1 4 16-15,-1 2 0 0,-2 2-208 0,-2 4-64 16,-3 5 0-16,-2 6 0 0,-5 5-128 0,-3 4 0 15,-5 8 0-15,-3 6 0 0,-5 10 160 0,-6 6-160 16,-6 7 192-16,-5 7-192 0,-3 8 224 0,-7 6-64 16,-4 6-16-16,-2 5 0 0,-3 4-144 0,-3 3 0 15,0 2 0-15,-2 6 0 0,1 0 160 0,1-5-160 16,1-1 192-16,1-5-192 0,0-2 496 0,4-7-16 16,1-7 0-16,5-8 0 0,2-8 96 0,4-5 0 0,4-8 16 0,3-6 0 15,6-9-128-15,3-5-16 16,4-8-16-16,5-10 0 0,6-6-288 0,3-11-144 0,5-9 160 0,4-8-160 15,4-6 0-15,5-3 128 0,3-2-128 0,4-6 0 16,4-3 0-16,1 1 0 0,0 0 0 0,1 1 0 16,0 3 0-16,0 2 0 0,0 3 0 0,6-2 0 15,-3 9-240-15,-7 10-32 0,-6 8-16 0,-3 8 0 32,-3 6-288-32,-5 10-48 0,-4 5-16 0,-5 7 0 15,-3 7 128-15,-6 8 0 0,-4 8 16 0,-5 10 0 0,-5 7 368 0,-5 9 128 0,-3 8 0 0,-4 7-144 16,-3 5 320-16,-1 7 64 0,-3 6 16 0,-1 2 0 15,-1 3 256-15,-1 2 48 0,-3-1 16 0,0 7 0 0,1-6-32 0,4-12 0 16,-1-1 0-16,2-2 0 0,2-6-208 16,3-10-32-16,3-6-16 0,3-8 0 0,3-10-128 15,3-7-32-15,2-7 0 0,4-7 0 0,3-7-128 0,4-9 128 16,4-9-128-16,6-12 128 0,5-10-128 0,5-7 0 16,0-7 144-16,1-2-144 0,3-8 0 0,1-5 144 15,1-5-144-15,3-2 0 0,1-4 128 0,2 1-128 16,3 1 0-16,-1 2 0 0,-2 4 0 0,-2 2 0 15,-3 5 0-15,0 5 0 0,-5 10 0 0,-2 7-176 16,-3 9 32-16,-5 9 0 0,-3 8-176 0,-7 7-48 16,-3 9 0-16,-4 8 0 0,-4 8 144 0,-4 8 32 15,-3 10 0-15,-3 7 0 0,-2 6 192 0,-3 7 0 0,-3 8 0 0,0 6 0 16,-3 4 0-16,-1 3 0 16,-4 3 0-16,1 3 0 0,-2 5 0 0,-1 5 256 15,0-8-16-15,2-3-16 0,5-5 144 0,2-5 16 16,3-6 16-16,5-10 0 0,3-7-80 0,3-8-32 0,3-10 0 0,2-7 0 15,3-5-144-15,4-8-16 0,3-6-128 0,6-9 192 16,4-9-64-16,6-11-128 0,4-10 176 0,3-10-176 16,4-8 160-16,-1-3-160 0,3-2 128 0,6-11-128 15,1-4 0-15,-5 6 0 0,-1 1 0 0,2-7 0 16,-4 1 0-16,-5 8 0 0,-1 3 0 0,0 7 0 16,-3 4-192-16,0 6 192 0,-2 10-160 0,-4 8 160 15,-1 10-416-15,-4 8 16 0,-1 7 0 0,-3 11 0 31,0 9-128-31,0 14-32 0,-3 13 0 0,-4 8 0 0,-2 9 192 0,-4 15 48 0,-7 9 0 0,-5 2 0 0,-4 2 320 0,-5 1 0 16,-4 2 0-16,-2-2 0 0,-1-2 672 0,2-5 160 16,3-5 16-16,7-25 16 0,2 1 48 0,0-3 16 15,1-6 0-15,2-6 0 0,2-9-352 0,2-5-80 16,4-8-16-16,2-10 0 0,-1-7-208 0,7-9-32 16,4-11-16-16,6-10 0 0,3-10-224 0,5-11 176 15,4-11-176-15,3-5 160 0,3-4-160 0,1-8 0 16,1-5 0-16,12-23-176 0,0 7 0 0,4-5 0 15,-2 11 0-15,-5 14 0 0,0 1-96 0,-9 24-32 16,-1 3 0-16,-2 7 0 16,-2 3-80-16,-2 8-32 0,-2 7 0 0,-5 7 0 0,-1 7 96 0,1 9 0 15,-3 11 16-15,-6 14 0 0,-4 11 112 0,-5 11 0 16,-4 11 16-16,-2 12 0 0,-4 8 448 0,-1 4 96 16,0 5 16-16,-1-1 0 0,-2-3 336 0,3-21 80 15,1 4 16-15,0-2 0 0,1-2-64 0,1-6-16 0,1-8 0 16,1-7 0-16,0-6-368 0,1-6-80 0,1-7-16 15,2-1 0-15,2-5-272 0,2-10 0 0,3-10 0 0,4-12 0 32,4-12-1536-32,6-12-272 0,8-12-48 0,3-8-19120 0</inkml:trace>
</inkml:ink>
</file>

<file path=ppt/ink/ink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1T01:13:44.535"/>
    </inkml:context>
    <inkml:brush xml:id="br0">
      <inkml:brushProperty name="width" value="0.05292" units="cm"/>
      <inkml:brushProperty name="height" value="0.05292" units="cm"/>
      <inkml:brushProperty name="color" value="#0070C0"/>
    </inkml:brush>
  </inkml:definitions>
  <inkml:trace contextRef="#ctx0" brushRef="#br0">15123 8137 14735 0,'0'0'1312'0,"0"0"-1056"0,0 0-256 0,3-8 0 16,-3 8 1088-16,6-7 144 0,1 0 48 0,0 1 0 15,0 1-352-15,-1-1-64 0,0 2-16 0,1-1 0 16,4 3 720-16,1-3 144 0,1 2 16 0,1 1 16 0,0-1-16 0,1 1-16 16,-2 1 0-16,3 0 0 0,-1 0-400 0,0 1-80 15,1-1-16-15,-1 1 0 0,-1-1-432 0,0 1-80 16,0 0-32-16,0 0 0 0,1 0-208 0,2 1-32 15,-1 0-16-15,3 1 0 0,0-1-112 0,2-1-32 16,-1 0 0-16,2 1 0 0,-1 1 0 0,4 0 0 16,-2-2 0-16,1 0 0 0,-1-2-16 0,0 1-16 15,-2-1 0-15,1 1 0 0,-1-1 32 0,1 0 16 16,-1-2 0-16,2 1 0 0,0-1 32 0,1 2 0 16,-2-1 0-16,1 2 0 0,-2 1 0 0,1 0 0 15,-2-2 0-15,1 2 0 0,-1 0 0 0,0 0 16 0,-2 0 0 16,1 0 0-16,-2 0-64 0,0 0-16 0,2-1 0 15,0 0 0-15,1-1-48 0,-1 0-16 16,1-1 0-16,3-1 0 0,2 1-64 0,0-2-128 0,1 2 176 0,0-1-176 16,1 1 160-16,-1-1-160 15,0 2 128-15,0 0-128 0,-4-1 128 0,1 0-128 0,-1 0 0 0,1 1 128 16,-2 1-128-16,2 0 128 16,-1 0-128-16,1 1 128 0,-2 0 0 0,-6 0 0 0,2 1 0 15,1 1 0-15,2 0-128 0,1 1 128 0,3-1-128 0,-3 1 128 16,1-1-128-16,-2 1 0 0,2 1 0 0,-3-3 128 15,0 1-128-15,0 0 0 0,-1 0 0 0,1 1 0 16,-1-3 128-16,1 1-128 0,-1-1 0 0,2 1 128 16,1-1-128-16,0 0 192 0,-2 1-192 0,2 1 192 15,1-2-64-15,-1 2-128 0,1 1 192 0,-1 0-64 16,1 0 16-16,-3 0 0 0,0 1 0 0,0 0 0 16,-1-1-144-16,-1 1 160 0,1-1-160 0,0 1 160 0,-2-1-160 0,1 0 0 15,0 0 144-15,0 0-144 0,1 0 0 0,-1-1 128 16,0 0-128-16,2-1 0 0,0 0 0 0,1 0 0 15,-1 0 0-15,1-1 128 0,-1 0-128 0,2 0 128 16,-3-1-128-16,1 1 128 0,0-1-128 0,-3 1 128 16,0 0-128-16,-1 0 128 0,2-1-128 0,-1 0 128 15,-2 1-128-15,1-2 128 0,2 1-128 0,-2 0 0 16,1 1 128-16,0 0-128 0,-2 0 0 0,3 0 128 16,0 0-128-16,-2 0 0 0,1-1 0 0,-1 1 144 15,2 1-144-15,1-1 0 0,0 0 128 0,1 0-128 16,-1 0 0-16,2 0 0 0,1 0 160 0,0 0-160 15,-1-1 128-15,-2 1-128 0,1-2 0 0,-2 1 0 16,1 0 0-16,1 0 0 0,-3-1 0 0,1 0 0 16,-1 0 128-16,2 0-128 0,0 0 0 0,-1 1 192 15,-1 0-192-15,0-1 192 0,1 2-192 0,1 0 0 16,-1 0-160-16,1 0 160 0,0 1 0 0,1 0 0 0,0-1 0 0,-2 1 0 16,1 0 0-16,0 0 0 0,-1-1 0 0,-1 2 0 15,-1-1 0-15,-1 0 0 0,0-1 0 16,-1 1 0-16,1 0 0 0,1 0 0 0,-3 1 0 0,2 0 0 15,0 1 0-15,0-2 0 0,1 1 0 0,0 0 0 16,-1-1 0-16,1 1 0 0,1 0 0 0,0 0 0 16,2 0 0-16,-1-1 0 0,-1 0 0 0,1-1 0 15,-1 1 0-15,-1 0 0 0,-1 0 0 0,0 0 0 0,0 1 0 0,-1-2 0 16,-1 1 0-16,-1 0 0 16,3-1 0-16,-2 0 0 0,0 0 0 0,-1 0 0 15,2-1 0-15,1 1 0 0,-2-1 0 0,2 1 0 0,0 0 0 16,0-2 0-16,2 0 0 0,0 1 0 0,-1 0 128 0,2 0-128 15,0-1 0-15,1-1 0 0,1 1 0 0,-1 1 0 16,2-1 0-16,-2 2 0 0,-2-2 0 0,1 1 0 16,-2 0 0-16,1 1 0 0,-2 0 128 0,-1 0-128 15,0 0 0-15,0 0 0 0,-2 0 128 0,-1 0-128 16,1 0 144-16,0 0-144 0,0 0 128 0,-2 1-128 16,2 0 0-16,1 1 0 0,0-2 0 0,0 0 128 15,2 1-128-15,0-1 0 0,0 0 0 0,0-1 0 16,-1 1 0-16,0 1 0 0,1 0 0 0,0 0 0 15,-1 0 0-15,0 0 0 0,0 0 0 0,1-1 0 16,-2 1 0-16,2 1 0 0,0 0 0 0,0 0 0 16,0 0 128-16,-1 0-128 0,0 0 0 0,0-1 0 15,0 1 128-15,1-2-128 0,-3 1 0 0,1 0 0 16,0-1 128-16,-1 1-128 0,-2-1 0 0,1 0 0 16,0 0 0-16,0-1 0 0,-2 0 0 0,1 0 128 0,0 1-128 15,0 0 64-15,0-2-64 0,-2 1 0 16,0-1 0-16,0 2 0 0,0-2 0 0,1 1 0 15,0 0 0-15,-1 0 0 0,1 1 0 0,1 0 0 0,1-1 0 0,2 1 0 16,0 0 0-16,1 0 0 0,-1 1 0 0,0 0 0 16,-1-1 0-16,0 1 0 0,-1-1 0 0,-1 0 0 15,-1 0 0-15,0 1 0 0,0 1 0 0,1-2 0 16,0 1 0-16,-1 0 0 0,1 0 0 0,0 1 0 16,0-2 0-16,1 1 0 0,-3-1 0 0,1 1 0 15,0-1 0-15,0 1 0 0,0 1 0 0,0-2 0 0,-1 0 0 16,1 0 0-16,-1 0 0 0,2 0 0 0,-1 0 0 15,-1 0 0-15,1 0 0 0,0 0 0 0,1 0 0 0,0 0 0 16,0 0 0-16,0-2 0 0,2 1 0 0,-1 0 0 16,-1 1 0-16,0-1 0 0,2 1 0 0,0-2 0 15,0 2 0-15,-1-1 0 0,1 0 0 0,1 1 0 16,-1 0 0-16,-1 0 0 0,1 0 0 0,0 0 0 16,-1 0 0-16,0 0 0 0,0 0 0 0,1 0 0 15,-1 0 0-15,0 0 0 0,0 0 0 0,0 0 0 16,-1 0 0-16,0 0 0 0,1 1 0 0,-1-1 0 15,0 0 0-15,0 0 0 0,2 0 0 0,-3 0 0 16,1 0 0-16,0 0 0 0,-1 0 0 0,2 1 0 16,-2 1 0-16,1-2 0 0,0 0 0 0,2 0 0 15,0 0 0-15,1 1 0 0,2 0 0 0,0 0 0 16,-1 1 0-16,1-2 0 0,1 1 0 0,-1-1 0 16,1 1 0-16,0 0 0 0,-3 1 0 0,1-2 0 15,-1 1 0-15,0 0 0 0,-2-1 0 0,0 0 0 16,-2 0 0-16,1 0 0 0,-1 0 0 0,-3 0 0 0,-5 0 0 15,6-1 0-15,-1 0 0 0,-5 1 0 0,0 0 0 16,0 0 0-16,4-3 0 0,-4 3 0 0,0 0 0 0,0 0 0 16,0 0 0-16,0 0 0 0,1-5 0 0,-1 5 0 15,-2-4 0-15,-2 1 0 0,-2 0 0 0,-2 1 0 16,-3 1-864-16,-3 0-160 16,-3 0-48-16,-2 3-15760 0,-1 0-3136 0</inkml:trace>
</inkml:ink>
</file>

<file path=ppt/ink/ink5.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1T01:18:41.483"/>
    </inkml:context>
    <inkml:brush xml:id="br0">
      <inkml:brushProperty name="width" value="0.05292" units="cm"/>
      <inkml:brushProperty name="height" value="0.05292" units="cm"/>
      <inkml:brushProperty name="color" value="#0070C0"/>
    </inkml:brush>
  </inkml:definitions>
  <inkml:trace contextRef="#ctx0" brushRef="#br0">11128 4571 29823 0,'0'0'1328'0,"0"0"272"0,0 0-1280 0,0 0-320 0,-2-4 0 0,2 4 0 16,0 0 1008-16,0 0 144 0,0 0 16 0,3-5 16 15,2 0-144-15,1 0-16 0,1 3-16 0,2 0 0 0,1-1-64 0,0 0-16 16,-1 0 0-16,1 2 0 0,-1 1-16 0,1 1 0 16,-2-1 0-16,0 1 0 0,1 1-192 0,-1 1-32 15,-1 0-16-15,1-1 0 0,1 0-288 0,1 0-64 16,-1 1-16-16,0-2 0 0,-1 3-112 0,2-2-32 16,2 0 0-16,0 0 0 0,2 0 0 0,0 0 0 15,0 0 0-15,2-1 0 0,1-1 112 0,-1 0 32 16,3 0 0-16,-2 0 0 0,1 0-32 0,1 0 0 15,-1-1 0-15,2 0 0 0,-3 1-64 0,0 0-16 16,0 0 0-16,-2-1 0 0,1-1 0 0,0 0 0 16,-1 0 0-16,1 1 0 0,-1 0-16 0,-1 1-16 15,0-1 0-15,2 0 0 0,-1 1-16 0,2-2 0 16,-1 0 0-16,1 1 0 0,0 1 0 0,-1-2 0 16,1 0 0-16,0 1 0 0,-1 1-144 0,2 0 0 15,0-2 0-15,1 1 0 0,-1 1 0 0,1 0 0 16,0 1 0-16,-1-1 0 0,1-1 144 0,0 0-144 15,2 0 160-15,1 1-160 0,3-2 224 0,-1 1-48 16,3-1-16-16,0 0 0 0,1 2 32 0,2 0 0 0,-3 2 0 0,0-2 0 16,-2-1-64-16,0 0 0 0,-2 0 0 0,-2 1 0 15,1 0-128-15,-1 0 192 0,1-2-192 16,-1 1 192-16,1 0-192 0,0 1 0 0,0-1 0 0,1-1 128 16,1 1-128-16,-1-2 0 0,2 0 0 0,0 1 128 15,0 0-128-15,-3 1 0 0,1-3 144 0,-1 3-144 16,-1 0 128-16,-2 0-128 0,1 0 160 0,-2 0-160 15,1-2 192-15,-2 1-64 0,0 2-128 0,0 0 192 0,-1-2-192 0,0 0 176 16,-2 2-176-16,-1 0 160 0,2 0-160 0,0 0 128 16,-1 0-128-16,0 0 128 0,0 1-128 0,0 0 0 15,3 0 0-15,0-1 128 0,-1-1-128 0,1 0 0 16,1 0 144-16,-2-1-144 0,2-1 0 0,0-2 128 16,-1-1-128-16,0 1 0 0,-1 2 0 0,2 0 0 15,-1 0 0-15,0 1 128 0,-1 0-128 0,-1 1 0 16,-1 0 0-16,0 1 0 0,-2 0 0 0,0 0 0 15,-1-1 0-15,0 2 128 0,-1 0-128 0,1 0 0 16,0-1 0-16,-1 0 0 0,-1 2 0 0,2-2 0 16,2 0 0-16,2 0 128 0,0-4-128 0,2 1 0 15,-2 0 0-15,3 1 0 0,0 0 0 0,-1-1 0 16,1 0 0-16,-1 0 0 0,-2 1 0 0,1 1 0 16,0 1 0-16,1-1 0 0,0-3 0 0,-1 1 0 15,2 0 0-15,-1 3 0 0,-3-3 0 0,1 3 0 16,-1 0 0-16,-2 0 0 0,0 0 0 0,0 0 0 15,-2 0 0-15,1 0 0 0,-1 0 0 0,1 0 128 16,1-1-128-16,-1 1 96 0,1-1-96 0,1 0 0 16,-1 0 0-16,1 0 0 0,-1-1 0 0,0 1 0 0,-1 0 0 15,2 0 0-15,-2 0 0 0,0 0 0 0,-2 0 0 0,1 1 0 16,-1 1 0-16,-1 1 0 0,0 0 0 0,-1 0 0 16,0-1 0-16,1 1 0 0,-2-1 0 0,1 0 0 15,0 3 0-15,-1-2 0 0,2 1 0 0,0 0 0 16,0-1 0-16,1-1 0 0,-1 1 0 0,1-1 0 15,1 0 0-15,0 0 0 0,-1 0 0 0,-1 0 0 0,1 0 0 16,-1 0 0-16,0 1 0 0,0-1 0 0,-1-2 0 0,-1 1 0 16,1 0 0-16,0 1 0 0,-1 1 0 0,0 0 0 15,0-1 0-15,1 0 0 0,0 2 0 0,1-2 0 16,0 1 0-16,1 0 0 0,0-1 0 0,1-1 0 16,0 0 0-16,0 1 0 0,-1 0 0 0,0 1 0 15,-3-2 0-15,1 0 0 0,-1 1 0 0,1-1 0 16,-2 0 0-16,0 0 0 0,-5 0 0 0,0 0 0 15,0 0 0-15,0 0 0 0,0 0 0 0,0 0 0 16,0 0 0-16,0 0 0 0,-5-4-320 0,-2 0-64 16,-2-1-16-16,-4-1-16832 15,-2-1-3376-15</inkml:trace>
</inkml:ink>
</file>

<file path=ppt/ink/ink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1T01:22:06.615"/>
    </inkml:context>
    <inkml:brush xml:id="br0">
      <inkml:brushProperty name="width" value="0.05292" units="cm"/>
      <inkml:brushProperty name="height" value="0.05292" units="cm"/>
      <inkml:brushProperty name="color" value="#0070C0"/>
    </inkml:brush>
  </inkml:definitions>
  <inkml:trace contextRef="#ctx0" brushRef="#br0">7850 11966 21887 0,'-4'5'960'0,"4"-5"208"0,-3 3-928 0,3-3-240 15,0 0 0-15,0 0 0 0,0 0 832 0,-4 2 112 0,1 0 16 0,0 0 16 16,0-1 544-16,3-1 96 0,-3 2 32 0,3-2 0 16,-3 2-432-16,3-2-64 0,0 0-32 0,0 0 0 15,-3-1-176-15,0-2-48 16,-1-1 0-16,1-2 0 0,-3-3-352 0,0-2-80 0,0-3-16 0,1-1 0 15,-1-2-272-15,0-3-176 0,0-1 192 0,1-2-192 16,-2 0 128-16,1 0-128 0,0-1 0 0,0 0 0 16,0-4 160-16,0 0-32 0,0 0 0 0,0-1 0 0,1-2 320 0,2-1 64 15,0-2 16-15,0 1 0 0,0 1 64 0,1 0 16 16,0-1 0-16,0-1 0 0,1 0-384 0,0-3-80 16,0-4-16-16,0-3 0 0,0-3-128 0,1-4 0 15,0-1 0-15,1-2 0 0,2-3 0 0,-1-5 0 16,1-4 0-16,0-24 0 0,0 7-176 0,-2 42 48 15,0-6 0-15,0-6 0 0,0-8 128 0,0-1 0 16,0 2 0-16,-2-3 0 0,-1-2 0 0,-2-62 0 16,0 18 0-16,1 19 0 0,-1 13 0 0,1 0 0 15,1-8 0-15,-1 5-128 0,0 3 128 0,-1 3 0 16,0 2 0-16,1-8 0 0,1-9 0 0,1 6 0 16,1 5 0-16,0-5 0 0,-1-9 0 0,2 5 0 15,1 8 0-15,-2-3 128 0,-1-5-128 0,1 2 176 16,1 0-176-16,0 39 192 0,-1-3-192 0,0-7 0 0,0-8 0 15,-1 1 0-15,-1-2 0 0,-2 0 0 16,-1-3 0-16,-3-61 0 0,4 20 0 0,-1 18 0 16,0 12 0-16,0 5 0 0,0 1 0 0,0 0 0 15,0 0 0-15,2 3 0 0,0 4 0 0,0 1 0 0,1-1 0 0,0-2 128 16,0-1-128-16,0 5 0 0,1 1 0 0,0 3-176 16,-1-3 176-16,2-4 0 0,-1-4 0 0,1 5 0 15,1 6 0-15,0-3 0 0,3 2 0 0,-1-3 0 16,-2 0 0-16,0 4 0 0,0 5 0 0,1 2 0 15,1 1 0-15,-1-1 0 0,-1 1 0 0,1 0 0 0,2 2-144 0,1 2 0 16,-1 6 0-16,-1 4 0 0,-1 2 144 0,-2 1-128 16,0 2 128-16,0 1-128 0,0 1 128 15,1 1 0-15,0-4 0 0,2 2 0 0,-3-2 0 0,4 4 0 16,1 2 0-16,2 2 0 0,1-1 0 0,1 2 0 16,1 2 0-16,2-1 0 0,2 0 0 0,4-1 0 15,1-1 0-15,5 0 0 0,0 2 0 0,3-1 0 16,5 0 0-16,1 3 0 0,1-1 0 0,-1 4 0 15,1 1 0-15,1 1 0 0,2 1 0 0,3 0 0 16,4 0 0-16,6 2 0 0,5 2 0 0,1-2 0 16,2 0 0-16,4-3 0 0,1-1 0 0,7-3 0 15,4-3 0-15,2 0 0 0,1 1 0 0,3-1 0 0,5 0 0 16,2 0 0-16,2 0 0 0,1 3 0 0,-1 3 0 0,4-1-128 16,2 1 128-16,1 1 0 15,-1 2 0-15,4 0 0 0,3 3 0 0,-1 2 0 0,-1-3 0 0,3 4 0 16,3-3 0-16,0 0 0 0,-3 3 0 0,2-1 0 15,0-1 0-15,1 2 0 0,4 2 0 0,-4-3 0 16,1-1 0-16,0 2 0 0,1 1 0 0,-2 1 0 16,-4 2 0-16,2 0 0 0,2 2 0 0,-5 2 0 15,-3-6 0-15,2 4 0 0,2 1 0 0,-2-1 0 16,-3 0 0-16,-1 0 0 0,0 2 0 0,-3 0 0 16,-5 1 0-16,0 0 0 0,-3 3 0 0,-1 0 0 15,-1 0 0-15,-5 0 0 0,-6-1 0 0,-2 1-128 16,-3 0 128-16,-1 0 0 0,-3-1-144 0,-4 1 144 15,-5 1 0-15,-3-3 0 0,-4 1 0 0,-1 0 0 0,-1-4 0 16,-1 1 0-16,0 0 0 0,-2 0 0 0,-4 1 0 0,-4 1 0 16,-2-1 0-16,-2 4 0 0,1 0 256 0,-3 3-48 15,0 0 0-15,-1 1 0 0,-1-2 48 0,1 2 0 16,-2 0 0-16,2 1 0 0,3 1-256 0,-1-3 128 16,0 1-128-16,0-2 0 0,-3 0 0 0,1 0 0 15,0-1 0-15,-2 1 0 0,1-2 0 0,-4 0-160 16,0 1 32-16,-1 3 0 0,1-1-64 0,-2 2-16 15,0 0 0-15,-2-2 0 0,0 1 208 0,-1 1-176 16,-2 0 176-16,1 0-160 0,-1 1 160 0,-1 2 192 16,1 1-32-16,0-2-16 0,-1 0 112 0,2 0 32 0,-2 1 0 0,-1 3 0 15,2-3-48-15,1 4-16 0,-1 0 0 16,2 2 0-16,0 2-96 0,-1-1 0 0,1 2-128 0,-1 3 192 16,-1 4-64-16,2 1-128 0,0 2 176 0,-1 3-176 15,-4 5 144-15,1 4-144 0,2 4 0 0,0 1 144 16,0 2-144-16,1 0 0 0,-1-1 0 0,-1 3 0 15,1 6 0-15,-1 3 0 0,-1 2 0 0,2-1 0 16,-1-1 0-16,-2 6 0 0,-2 7 0 0,0 2 0 16,0 1 0-16,-2 2 0 0,-2-1 0 0,-2 6 0 15,0 7 0-15,-1 0 128 0,0-4-128 0,-2 7 0 16,0 4 0-16,-1-2 128 0,0-2-128 0,1 5 0 16,-2 4 128-16,0-1-128 0,-1-3 0 0,0 5 128 15,0 6-128-15,1-3 0 0,0-7 0 0,2 4 128 16,0 2-128-16,1-1 0 0,0-3 144 0,0 1-144 15,2 4 0-15,0 1 0 0,-1-2 0 0,1 0 128 16,1-3-128-16,-1 4 0 0,-1 1 0 0,0-1 0 0,-2-3 0 16,1 3 0-16,1 6 0 0,-1-4 0 0,-1-3 0 0,-1 6 0 15,-1 7 0-15,-1-4 128 0,-1-3-128 0,1 2 0 16,1 1 0-16,-1 1 0 0,-2-2 0 0,1-2 0 16,1 0 0-16,0-3 0 0,0 4 0 0,1-7 0 15,0-4-144-15,-1 2 144 0,-1 3 0 0,-1-4 0 16,0-7-144-16,0 2 144 0,-1 5 0 0,0-9 0 15,1-5 0-15,-2-1 0 0,-1 2 0 0,1-4 0 16,0-3 0-16,0-4 0 0,-2-5 0 0,2 1 0 16,0 2 176-16,0-4-176 0,-1-9 192 0,0-4-64 0,0-5 0 15,1-1-128-15,0 1 0 0,1-3 0 0,0-2 0 0,-1-5 0 16,0-8 0-16,1-3 0 0,-1-5 0 0,0 0-192 16,-2-4 16-16,-1 1 16 0,-3 0 0 0,-4-1 0 15,-2 1-96-15,-4-2-32 0,-2 0 0 0,-3-2 0 31,-4-1-160-31,-4-2-48 0,-3-1 0 0,-8 0 0 16,-8 1-112-16,-5-1-32 0,-7-2 0 0,-2 0 0 0,-4-2 448 0,-9-1 192 0,-8 1-160 0,-4 0 160 16,-3-3 432-16,-6 0 176 0,-8 1 32 0,-1-1 16 15,-3-1 288-15,-4-1 48 0,-6-3 16 0,-3 2 0 16,-1 1-176-16,0-4-16 0,-1-2-16 0,-4-1 0 16,-6 1-320-16,-2-3-64 0,-5-1-16 0,0-1 0 15,0-1-272-15,-3 1-128 0,-3-3 128 0,-5-2-128 16,-4 0 0-16,-3 1 0 0,-3 1 0 0,1 0 0 0,-1 0 0 15,1-2-176-15,0 0 176 0,1-1-192 0,1-2 192 16,2 1 0-16,0-1-144 0,1-1 144 16,1-2-320-16,6 0 0 0,5-1 0 0,10-4 0 15,11-1-2176-15,-1-6-416 0</inkml:trace>
  <inkml:trace contextRef="#ctx0" brushRef="#br0" timeOffset="967.489">20640 274 17503 0,'0'0'1552'0,"0"0"-1232"16,0 0-320-16,0 0 0 0,-4 0 2688 0,4 0 464 16,-5-1 112-16,5 1 0 0,0 0-1744 0,0 0-368 15,0 0-64-15,0 0 0 0,0 0-400 0,0 0-80 16,0 0-16-16,0 0 0 0,-2 7-96 0,1 2-32 15,1-2 0-15,1 2 0 0,0 0 240 0,0 1 64 16,0 1 0-16,0 1 0 0,1-1-64 0,-1 2-16 16,-1 0 0-16,0-2 0 0,0 2-240 0,0-1-32 15,-1 2-16-15,1-1 0 0,0 3-128 0,0-1-16 16,1 0-16-16,0 1 0 0,0-1-240 0,1-2 144 16,0 0-144-16,0 0 128 0,0-1-128 0,1 1 0 15,0-1 0-15,-1-2 0 0,0-3 0 0,0 0 0 16,-1-1 0-16,0-1 0 15,-1-5-1984-15,0 5-416 0</inkml:trace>
  <inkml:trace contextRef="#ctx0" brushRef="#br0" timeOffset="3618.3">19619 698 13823 0,'0'0'1216'0,"0"0"-960"15,0 0-256-15,6 0 0 0,0 1 4608 0,1 0 896 16,1 1 160-16,1-2 32 0,1 1-3408 0,2 0-688 15,2-1-144-15,-1 2-32 0,3-1-144 0,0 0-48 16,0-1 0-16,2 0 0 0,-1 0-256 0,2 0-48 16,3 0-16-16,0-1 0 0,2 0-272 0,2-2-48 0,2 2-16 0,3 1 0 15,0 0-80-15,0 0-32 16,-2 0 0-16,0 0 0 0,-2 0-32 0,1 0-16 0,-1 1 0 0,0 2 0 16,2-3-48-16,0 3-16 0,2 1 0 0,2 1 0 15,1 0-208-15,1 1-144 0,0-1 192 0,0 0-192 16,-1-2 192-16,-2 1-64 0,2-2 0 0,0-1-128 15,2-1 176-15,-2-1-176 0,1-1 160 0,1 1-160 16,1-1 144-16,-1 0-144 0,-2 0 128 0,-3-2-128 16,-2 1 128-16,1 1-128 0,-4 1 0 0,1-2 128 0,-2 1-128 0,1 1 0 15,1 0 0-15,-1 0 0 0,-1-1 0 0,1 1 0 16,0 1 0-16,1-1 0 0,0-1 0 0,-1 1 0 16,-2 1 0-16,0-1 0 0,-4-1 0 0,-1 2 0 15,-1-2 0-15,-3 4 0 0,-2-2 0 0,-3 0 0 16,1 1 0-16,-3 0 0 0,-2-1 0 0,-1 0 0 15,0-1 0-15,-5 1 0 0,0 0-288 0,0 0 64 16,0 0 16-16,0 0 0 16,-6-1-1136-16,-1-2-208 0,-1 1-48 0,-1 0-16 15,0 0-1504-15,0 2-288 0,-3-4-64 0</inkml:trace>
  <inkml:trace contextRef="#ctx0" brushRef="#br0" timeOffset="4152.395">19625 726 18431 0,'0'0'1632'0,"0"0"-1312"15,0 0-320-15,0 0 0 0,-4-4 2560 0,0 1 448 16,1-1 96-16,3 4 16 0,0 0-1392 0,0 0-256 16,0 0-64-16,0 0-16 0,0 0-272 0,-2 8-48 15,1 3-16-15,3 1 0 0,-1 1-160 0,1 3-16 16,1 0-16-16,1 6 0 0,0 1-32 0,0 4-16 16,-1-1 0-16,1 0 0 0,-2-1-352 0,0-1-64 15,-1 0-16-15,-1 1 0 0,0 2-176 0,-1 0-32 16,-1 2-16-16,2-2 0 0,-2-2-160 0,0 1 0 15,0-4 144-15,0 0-144 0,1-2 0 0,0-2 0 16,-1-1 0-16,0-2 128 0,0-3-128 0,1-1 0 16,0-2 0-16,0 0 128 0,-1-2-128 0,1 0-160 0,1-7 160 0,0 0-208 31,0 0-1200-31,0 0-256 0,0 0-32 0,7-2-16 16,1-3-880-16,2-2-176 0</inkml:trace>
  <inkml:trace contextRef="#ctx0" brushRef="#br0" timeOffset="4536.712">20599 821 22575 0,'0'0'992'0,"0"0"224"0,0 0-976 0,0 0-240 16,1-7 0-16,-1 2 0 0,0 5 1824 0,0 0 320 16,0-4 64-16,0 4 16 0,0 0-192 0,0 0-48 15,0 0 0-15,0 0 0 0,0 6-512 0,1 4-96 16,0 0-32-16,0 3 0 0,-1 4-512 0,0 0-128 15,0 2 0-15,-1 0-16 0,0 0-240 0,-1-1-32 16,0 1-16-16,-1 0 0 0,0 0-160 0,0 1-48 16,1 0 0-16,-2 0 0 0,1 2-192 0,0 0 0 15,0-3 128-15,2-1-128 0,0-2 0 0,2-1 0 0,1-4 0 0,1 0 0 32,0-4-1792-32,3-2-320 0,2-3-48 0,1-3-16624 0</inkml:trace>
  <inkml:trace contextRef="#ctx0" brushRef="#br0" timeOffset="4819.727">21385 674 25791 0,'0'0'2304'0,"0"0"-1856"15,0 0-448-15,0 0 0 0,0 0 2848 0,0 0 480 16,0 0 80-16,0 0 32 0,4 5-1472 0,-1 1-304 16,0 2-48-16,-1 2-16 0,-1 4-576 0,-1 3-128 15,0 0-32-15,-1 4 0 0,0 2-352 0,0 4-64 16,0-1 0-16,0 3-16 0,-2-2-144 0,-1 0-32 16,0 0 0-16,0-1 0 0,0 0-256 0,0 1 0 15,-1 0 0-15,1 1 0 16,0-1-1472-16,2-4-288 0,0-1-64 0,1-2-18336 0</inkml:trace>
  <inkml:trace contextRef="#ctx0" brushRef="#br0" timeOffset="6665.388">19331 1424 24879 0,'0'0'2208'0,"6"2"-1760"0,-1-1-448 0,2 0 0 16,3-2 2880-16,2 1 512 0,1 1 80 0,1 1 32 15,1 0-1184-15,2 1-224 0,0 0-48 0,4 0-16 16,0 1-832-16,2-2-176 0,1 1-16 0,3-2-16 15,0 1-544-15,0-1-128 0,2 0 0 0,-3-1-16 16,1 0-176-16,-3-1-128 0,-2-2 192 0,0 2-192 16,-2 0 128-16,0 0-128 0,-2-1 0 0,-3-1 0 0,0 0 0 0,-2-2 0 15,-4 1-208-15,-1 2 80 16,-8 2-1168-16,0 0-240 0,0 0-32 0,0 0-16 16,0 0-816-16,-6 3-160 0,1 1-48 0,-3 1-14240 0</inkml:trace>
  <inkml:trace contextRef="#ctx0" brushRef="#br0" timeOffset="6988.391">19370 1424 33519 0,'0'0'1472'0,"0"0"320"0,0 0-1424 0,0 0-368 0,0 0 0 0,0 0 0 16,0 0 1408-16,0 0 224 0,-3 6 32 0,0 1 16 15,1 1-528-15,0-1-128 16,1 3 0-16,0 4-16 0,-1 3-416 0,1 1-80 0,0 3 0 0,1-1-16 16,-1 4-112-16,0 0 0 0,0 1-16 0,0-1 0 15,-1 1-208-15,1-1-32 0,-1-2-128 0,0-2 192 16,0-2-192-16,0-2 0 0,0 0 128 0,2-3-128 0,-1 0 0 0,1-2 0 15,0-3 0-15,1 0 0 16,1-2-1088-16,1-1-176 0,-3-5-16 0,5 1-16 16,0-3-1312-16,0-2-256 0</inkml:trace>
  <inkml:trace contextRef="#ctx0" brushRef="#br0" timeOffset="7286.182">19641 1428 23087 0,'0'0'1024'0,"0"0"208"0,6 3-976 0,-6-3-256 16,5 4 0-16,-2 1 0 0,1-2 2016 0,-2 2 352 15,-1 0 80-15,0 4 16 0,-1 2-432 0,-1 2-96 16,0 2-16-16,-1 3 0 0,-2 2-864 0,1 0-176 0,-1 1-48 0,0 0 0 16,-1 3-336-16,0-1-80 0,-1 2-16 0,0-2 0 15,0-4-256-15,1 0-144 0,1-1 160 0,0-3-160 16,2-1 0-16,2-2 0 0,1-2-176 0,1-1 176 31,1-1-2224-31,1-3-320 0,2-3-64 0</inkml:trace>
  <inkml:trace contextRef="#ctx0" brushRef="#br0" timeOffset="7507.604">19849 1453 6447 0,'0'0'576'0,"0"0"-576"16,0 0 0-16,0 0 0 0,0 0 6208 0,0 0 1152 15,0 0 208-15,0 0 48 0,0 9-4800 0,0-1-960 16,0 2-192-16,0 3-32 0,0 1-672 0,0 3-128 15,0 1-16-15,0 4-16 0,-1-2-400 0,-1 5-80 16,1-2 0-16,-1 2-16 0,0-2-304 0,0 0 128 16,0-4-128-16,1 0 0 15,1-1-1360-15,1-3-384 0,1 0-80 0,1-3-15840 0</inkml:trace>
  <inkml:trace contextRef="#ctx0" brushRef="#br0" timeOffset="7970.47">20374 1325 19343 0,'0'0'1728'0,"0"0"-1392"16,0 0-336-16,0 0 0 0,8 0 4016 0,2 0 720 15,2 0 160-15,4-2 32 0,3 1-2288 0,0 0-448 16,4 0-80-16,-2 1-32 0,1-2-912 0,-1 2-176 16,0 0-32-16,-1 2-16 0,1 1-560 0,-1 2-128 15,1 0 0-15,-1 0-16 0,-1 0-240 0,0-2 0 16,-1 1 128-16,1 0-128 0,-2 0-240 0,2 0-80 15,-3-2-32-15,-2 1 0 16,-1-2-1760-16,-1 1-368 0,-2-2-64 0,-4 1-10048 0,-6-1-2000 16</inkml:trace>
  <inkml:trace contextRef="#ctx0" brushRef="#br0" timeOffset="8232.298">20464 1348 17503 0,'-4'5'1552'0,"-2"0"-1232"15,0-1-320-15,-1 1 0 0,0 3 4464 0,0-2 832 16,0 3 160-16,0 2 48 0,-1 2-3264 0,1 3-640 16,0 1-128-16,1 1-16 0,-1 3-576 0,1-1-112 15,0 2-32-15,0-1 0 0,2 1-160 0,0 0-16 16,0 1-16-16,0-3 0 0,1-1-544 0,0-1 0 15,1-5 0-15,-1 2 0 16,1-3-960-16,0-1-320 0,0-1-48 0,1-3-16 16,-1-1-2048-16,2-6-432 0</inkml:trace>
  <inkml:trace contextRef="#ctx0" brushRef="#br0" timeOffset="8510.242">20641 1353 24879 0,'0'0'1088'0,"0"0"256"0,0 0-1088 0,0 0-256 0,0 0 0 0,0 0 0 15,0 0 1936-15,0 0 336 0,0 0 64 0,2 6 16 16,-2 2-688-16,0 2-128 0,-1 2-16 0,-1 2-16 15,-1 0-736-15,0 1-128 0,-1 3-48 0,-1 1 0 0,0 3-304 0,-2 0-64 16,1 0-16-16,1 0 0 0,0 3-208 0,1-5 0 16,1 0 128-16,2-1-128 0,0-3 0 0,2-2-288 15,3 0 64-15,0-3-12032 16,1-5-2400-16</inkml:trace>
  <inkml:trace contextRef="#ctx0" brushRef="#br0" timeOffset="8720.527">20880 1390 17503 0,'0'0'1552'0,"0"0"-1232"16,0 0-320-16,0 0 0 0,-6 3 4848 0,1 1 912 16,0 0 176-16,0 2 32 0,-1 0-3424 0,0 2-688 15,0 2-144-15,-1 4-32 0,-1 0-944 0,-1 5-192 16,0 2-32-16,1 2-16 0,1-1-368 0,0 4-128 15,0-1 0-15,2 1 144 0,2-1-304 0,2-2-64 16,1-4-16-16,3 0-13552 16,1-3-2720-16</inkml:trace>
  <inkml:trace contextRef="#ctx0" brushRef="#br0" timeOffset="9133.388">21231 1291 15663 0,'0'0'1392'0,"8"3"-1120"16,-1-1-272-16,2 0 0 0,1-1 4800 0,1 0 896 15,2 0 176-15,2 0 32 0,2 1-2736 0,-1 0-544 16,2 0-128-16,-1-1 0 0,3-1-1344 0,1-1-256 15,-1 0-48-15,2 1-16 0,0 1-528 0,-1 0-112 16,-1 0-32-16,2 0 0 0,-1-1-160 0,1 1 0 0,-1 0 0 0,1-1 0 31,-2-2-1056-31,0 0-240 0,0-1-48 0,-2 0-16 16,-2-1-1952-16,-1 0-384 0</inkml:trace>
  <inkml:trace contextRef="#ctx0" brushRef="#br0" timeOffset="9406.197">21292 1294 5519 0,'-12'6'496'0,"5"-3"-496"16,-2-1 0-16,0 0 0 0,-1 0 5456 0,2 0 1008 16,0 0 192-16,2 2 32 0,0 1-3328 0,3 2-672 15,2 2-128-15,1 1-16 0,1-2-832 0,0 1-176 16,2 3-16-16,-1 3-16 0,-1 3-592 0,-1 4-112 15,-1 1-32-15,-2 4 0 0,-1 1-128 0,-1 1-16 16,-1 1-16-16,0 0 0 0,-2 1-128 0,-1 0-32 16,0-3 0-16,0-2 0 0,2-3-448 0,2-2 0 15,-1-4 0-15,0 0 0 16,-1-5-720-16,2 0-240 0,2-2-64 0,1-3 0 16,2-7-1856-16,0 0-368 0,0 0-80 0</inkml:trace>
  <inkml:trace contextRef="#ctx0" brushRef="#br0" timeOffset="9646.557">21494 1348 17503 0,'0'0'1552'0,"-3"5"-1232"0,0-2-320 0,0 2 0 15,1 0 4416-15,-2 2 816 0,0 0 160 0,0 2 48 16,0 2-3456-16,1 1-704 0,0 3-128 0,0 3-16 16,-1-1-688-16,0 4-128 0,-1 0-16 0,1 2-16 0,-1 0-288 0,0 4 0 15,1-2 128-15,0 0-128 16,1-4-1632-16,2-2-384 16,0-4-80-16</inkml:trace>
  <inkml:trace contextRef="#ctx0" brushRef="#br0" timeOffset="9848.23">21783 1358 28559 0,'0'0'2544'0,"-5"5"-2032"0,-2 2-512 0,0 1 0 0,-1 1 3664 0,-1 3 640 16,-2 1 128-16,0 3 32 0,-1 3-2288 0,-2 3-464 15,0 4-96-15,1 3-16 0,-2 1-784 0,2-1-176 16,2 3-16-16,-1-1-16 0,3-4-416 0,2-1-64 15,0-2-128-15,3-1 176 16,2-4-1056-16,1 0-208 0,1-1-32 0,2-4-21280 0</inkml:trace>
</inkml:ink>
</file>

<file path=ppt/ink/ink7.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1:46:27.074"/>
    </inkml:context>
    <inkml:brush xml:id="br0">
      <inkml:brushProperty name="width" value="0.05292" units="cm"/>
      <inkml:brushProperty name="height" value="0.05292" units="cm"/>
      <inkml:brushProperty name="color" value="#0070C0"/>
    </inkml:brush>
    <inkml:context xml:id="ctx1">
      <inkml:inkSource xml:id="inkSrc21">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1" timeString="2021-05-12T23:12:59.535"/>
    </inkml:context>
  </inkml:definitions>
  <inkml:trace contextRef="#ctx0" brushRef="#br0">15183 1016 21887 0,'0'0'960'0,"0"0"208"0,0 0-928 0,0 0-240 0,1-6 0 0,-1 1 0 16,1 0 1920-16,0-3 320 0,-1 0 80 15,1 0 16-15,0 0-560 0,0 1-112 0,-1-2-32 0,0 2 0 16,-1-1-32-16,0 2-16 0,0 1 0 0,0 1 0 16,1 4-368-16,0 0-64 0,0 0 0 0,0 0-16 15,0 0-560-15,0 0-128 0,-1 6 0 0,1 2-16 16,2 2-288-16,0 3-144 0,0 0 160 0,1 3-160 15,1 2 240-15,-1 0-48 0,-1 5-16 0,1 1 0 0,0 3 192 0,-1 0 32 16,1 0 16-16,0 1 0 16,0-1-64-16,-1-1-16 0,0-3 0 0,0-3 0 0,0-1-112 0,1-3-32 15,-1-4 0-15,0-2 0 0,0 0-32 0,-1-4-16 16,-1-6 0-16,0 0 0 0,0 0 16 0,0 0 0 16,0 0 0-16,1-6 0 0,1-2 0 0,-1-2 0 15,-1-3 0-15,1-9 0 0,1-2-160 16,0-1 0-16,0 1 0 0,2-2 0 0,-2 2 160 15,2 0-160-15,0 3 160 0,2 1-160 0,-1 2 0 16,1-1 0-16,2 0 0 0,1 0 0 16,-2 2 0-16,1 3 0 0,1 2 0 0,0 2 0 15,0 3 0-15,-1 3 128 0,0 0-128 0,1 4 128 0,-1 2-128 0,1 2 128 16,-1 3 0-16,1 1-128 0,1 2 192 16,-2 2-64-16,0 1 32 0,-2 4 0 0,1 1 0 0,-2 0 0 15,-1 4-32-15,-2 2-128 0,0-1 192 16,-1 6-64-16,0-1-128 0,0-4 0 0,0-3 0 15,0-2 0-15,1-3 0 0,-1-2 144 0,4-6-144 47,4-8-496-47,0-5-160 0,0-3-48 0</inkml:trace>
  <inkml:trace contextRef="#ctx0" brushRef="#br0" timeOffset="368.55">15979 945 19343 0,'0'0'848'0,"0"0"192"16,0 0-832-16,0 0-208 0,0 0 0 0,4 5 0 0,-1 6 5136 0,1 2 992 15,-1 3 192-15,1 4 32 0,-1 4-3856 0,-1 4-768 0,-2 6-144 16,2 3-48-16,-2 4-640 0,0-2-144 15,-1 1-32-15,1-2 0 0,2-3-496 0,1-1-96 0,-2-3-128 0,1-1 176 16,0-1-320-16,1-3-64 0,1-3-16 16,0-3 0-1,0-3-2528-15,1-4-496 0,0-5-96 0</inkml:trace>
  <inkml:trace contextRef="#ctx0" brushRef="#br0" timeOffset="629.83">15935 1034 17503 0,'-9'-2'1552'0,"1"-3"-1232"16,1-2-320-16,2 0 0 0,2-1 4928 0,4-2 912 16,3-2 192-16,2 1 48 0,4-2-4624 0,4 1-928 15,4 0-176-15,0 2-32 0,2 3-144 0,1-1-32 16,1 3 0-16,-1 3 0 0,0 2-144 0,-1 2 192 16,1 3-192-16,-4 3 192 0,0 0-48 0,-3 3 0 15,-3 1 0-15,-2 2 0 0,-3-2 144 0,-3 4 32 16,-2 1 0-16,-3-1 0 0,-3 3 192 0,-2 0 32 15,-3 1 16-15,-2 0 0 0,0 0-304 0,-1 0-48 16,0 0-16-16,0-2 0 0,0-5-192 0,3 0 0 16,1-5 0-16,2-2 0 15,7-6-1696-15,0 0-288 0,0 0-48 0,5-7-16192 0</inkml:trace>
  <inkml:trace contextRef="#ctx0" brushRef="#br0" timeOffset="900.519">16429 931 30399 0,'-4'1'2704'0,"-4"2"-2160"16,-3 0-544-16,1 1 0 0,-1 2 3376 0,-2 1 560 0,-1 2 112 0,0 0 32 15,-1 2-2304-15,3 0-464 0,4 1-96 0,1 0 0 16,2 3-848-16,2 1-176 16,1-1-16-16,3 3-16 0,4 0-160 0,4 0 0 0,2 0 0 0,4-4 0 15,3-2-192-15,1-1 16 0,3-3 16 0,-2-4 0 16,2-4-512-16,-3-1-96 0,0-4-32 0,-3-1 0 15,1-5-192-15,-5 0-32 0,-3 1-16 0,-3-4 0 16,-2 1 400-16,-2 0 96 0,-3 1 16 0,-1-1 0 16,-3 0 528-16,-1 0 144 0,-3 1 16 0,-1 0 0 0,-1 1-16 0,0 2 0 15,-1 0 0-15,0 1 0 16,1 0-1360-16,3 1-256 0,1 1-64 0</inkml:trace>
  <inkml:trace contextRef="#ctx0" brushRef="#br0" timeOffset="1048.793">16631 1000 32831 0,'0'0'1456'0,"0"0"288"0,0 0-1392 0,1 5-352 15,-1 0 0-15,1 1 0 0,0 2 1344 0,0 0 208 16,0 1 48-16,1 0 0 0,0 0-912 0,2 1-176 16,-1 0-48-16,1-1 0 15,0-2-1328-15,0-2-272 0,-4-5-48 0,0 0-15520 0</inkml:trace>
  <inkml:trace contextRef="#ctx0" brushRef="#br0" timeOffset="1401.336">16771 1092 43135 0,'0'0'960'0,"0"0"192"0,0 0 32 0,4-8 16 0,-2 0-960 0,1-1-240 15,1-2 0-15,1 0 0 0,2-2 704 0,1-3 80 16,1 0 32-16,1-1 0 0,2 0-624 0,-1 0-192 16,2 3 0-16,-1 1 0 0,-1 4 0 0,-2 0 0 15,0 3 0-15,1 3 0 0,-2 2 0 0,0 3-176 16,-1 2 32-16,0 4 0 0,0 2 432 0,-1 1 96 15,-1 5 0-15,0-1 16 0,0 1-176 0,-2 3-32 16,0-3-16-16,0 2 0 0,1 0-176 0,1 0 160 16,-2 1-160-16,0-1 160 0,0 1-160 0,1-2-272 15,0-3 64-15,1-2 16 16,0-2-2240-16,0-5-448 0,3-5-96 0</inkml:trace>
  <inkml:trace contextRef="#ctx0" brushRef="#br0" timeOffset="1562.164">17280 614 35295 0,'-5'10'1568'0,"3"-4"320"0,1 1-1504 0,-1 3-384 0,0 4 0 0,0 5 0 15,0 3 1664-15,-1 1 256 16,-1 6 48-16,0 2 16 0,0 1-1024 0,-1-1-192 0,0 1-32 0,0-2-16 16,1-3-480-16,-3 1-112 0,1-2 0 0,0 0-128 31,-1 0-1312-31,0-2-368 0,1-1-80 0,5-3-16672 0</inkml:trace>
  <inkml:trace contextRef="#ctx0" brushRef="#br0" timeOffset="1703.011">17213 1039 43887 0,'0'0'960'0,"0"0"208"0,0 0 48 0,0 0 0 0,5 2-960 0,1 0-256 16,1-1 0-16,1-1 0 0,3-1 528 0,1-1 64 15,1-1 16-15,0-1 0 0,2-1-608 0,1-1-368 16,1-2 48-16,1 1 16 15,-1-1-2480-15,3-2-496 0</inkml:trace>
  <inkml:trace contextRef="#ctx0" brushRef="#br0" timeOffset="1945.945">17633 799 46191 0,'-10'1'1024'0,"2"1"192"0,-5 1 64 0,-3 0 0 0,-1 2-1024 0,-3 1-256 16,1 2 0-16,-2 0 0 0,1 3 1280 0,0 1 192 15,3-1 32-15,2 0 16 0,2-3-736 0,4 2-144 16,4 0-16-16,5 0-16 0,3-5-368 0,5 2-80 15,5-2-16-15,5 1 0 0,3-1-144 0,4 1 0 16,5 0 0-16,0 1 0 0,-1 0 0 0,-1 1 0 0,-3 2-144 0,-4 0 144 16,-5 0 0-16,-2 2 0 0,-5-1 0 0,-3 3 0 15,-4-1 544-15,-4 4 64 0,-4 1 16 0,-3 1 0 16,-6-1-112-16,-2-1-32 0,-5 0 0 0,-1-2 0 16,-2-3-480-16,1-2 0 0,1-4 0 0,0-4 0 15,2-7 0-15,1-4 0 0,2-5 0 0,3-5 0 31,2-3-2224-31,-1-5-432 0</inkml:trace>
  <inkml:trace contextRef="#ctx0" brushRef="#br0" timeOffset="2529.849">18569 833 29487 0,'0'0'2624'0,"0"0"-2112"16,0 0-512-16,7 0 0 0,2 0 3904 0,2 0 688 15,2 0 128-15,3 1 16 0,1-1-2528 0,1 2-512 16,1-1-96-16,2 0-32 0,4 0-912 0,1 0-176 16,2-1-32-16,3 1-16 0,-3-1-304 0,-1 2-128 15,-1-2 0-15,-1 1 128 16,-2 0-640-16,0 0-144 0,0 1-32 0,-3-1 0 16,-3 3-2000-16,-1-3-384 0,-4 3-96 0</inkml:trace>
  <inkml:trace contextRef="#ctx0" brushRef="#br0" timeOffset="2680.097">18687 1035 17503 0,'-11'4'1552'0,"-2"0"-1232"16,-1 0-320-16,3 0 0 0,2-1 6720 0,2 0 1280 0,7-3 256 0,0 0 48 15,0 0-5680-15,4 4-1120 16,4-1-224-16,2-1-64 0,4-1-880 0,5 0-176 16,3-1-32-16,5-1-128 0,1-1 0 0,3 1 0 0,0 1 0 0,0-2 0 15,-2 1-1280 1,1 0-320-16,-3 0-64 0</inkml:trace>
  <inkml:trace contextRef="#ctx0" brushRef="#br0" timeOffset="2900.141">19260 729 21183 0,'-17'-6'1888'0,"7"5"-1504"15,-6 1-384-15,2 0 0 0,1-1 6192 0,2 1 1168 16,2 1 224-16,2 0 48 0,3 0-5168 0,4-1-1040 15,0 0-208-15,6 5-32 0,2 1-800 0,6 1-144 16,5-1-48-16,3 2 0 0,6 2-192 0,0-1 0 16,-2 0 0-16,1 0 0 0,-3 3 0 0,1 1 0 15,-2 0 0-15,-1 1-160 16,-3 2-1520-16,-2 1-304 0,-5 1-64 0,-3 1-12544 16,-1-1-2496-16</inkml:trace>
  <inkml:trace contextRef="#ctx0" brushRef="#br0" timeOffset="3065.076">19377 1243 30399 0,'0'0'1344'0,"-2"-5"288"0,0-2-1312 0,1-2-320 0,1-5 0 0,1-2 0 16,-1 0 4160-16,1-2 768 0,0 0 160 0,2-1 32 16,0 0-3616-16,2 1-720 15,0 0-144-15,1 2-16 0,2-1-624 0,2 1 0 0,1 2 0 0,0-1-15104 16,1 0-2976-16</inkml:trace>
  <inkml:trace contextRef="#ctx0" brushRef="#br0" timeOffset="3749.002">20608 789 24879 0,'-2'-11'1088'0,"1"6"256"0,0-1-1088 0,1 0-256 0,0 1 0 0,0 5 0 16,1-5 3984-16,-1 5 752 0,0 0 128 0,0 0 48 16,0 0-2864-16,0 8-576 0,0 4-128 0,0 1 0 0,0 3-672 0,0 2-128 15,0 3-32-15,0 2 0 0,0 0-176 0,0 0-32 16,0-2-16-16,1 2 0 0,0-2-96 0,0-1-32 16,0-3 0-16,1 0 0 0,0 0-160 0,0-2 128 15,0-4-128-15,0-1 128 0,0-2 32 0,0-2 0 16,-2-6 0-16,0 0 0 0,0 0 64 0,4-4 16 15,2-3 0-15,0-4 0 0,1-2 16 0,1-3 0 16,2 0 0-16,0-5 0 0,4-2-256 0,2-1 128 16,1-2-128-16,2 2 0 0,1 1 0 0,1 5 0 15,-1 3 0-15,0 2 0 0,-2 7 0 0,-1 2 0 16,-2 3 0-16,-1 5 0 0,-4 1 0 0,-1 5 0 16,0 3 0-16,-3 3 0 0,-2 1 0 0,0 2 128 15,-3 0-128-15,-1 1 0 0,-1 0 160 0,-2-1-160 16,-1-1 160-16,1 0-160 0,1-1 144 0,-1 0-144 15,-1-1 128-15,2-1-128 0,1-5 0 0,2-1 0 16,0-1 0-16,3-4 0 16,-4-4-1344-16,8 0-256 0,1-1-64 0,1-1-13360 15,3-1-2672-15</inkml:trace>
  <inkml:trace contextRef="#ctx0" brushRef="#br0">21893 888 10127 0,'0'0'448'0,"0"0"96"0,0 0-544 0,0 0 0 15,0 0 0-15,0 0 0 0,0 0 3072 0,7-5 512 16,-7 5 112-16,5-5 16 0,-5 5-1856 0,0 0-352 16,0 0-80-16,5-6-16 0,-5 6-160 0,0 0-32 15,0-7-16-15,0 7 0 0,-2-4-112 0,-1 1-32 16,-1-1 0-16,0 3 0 0,-2-1-224 0,-1 4-32 15,-2-1-16-15,0 3 0 0,0 0 48 0,0 3 16 16,-2 2 0-16,1 1 0 0,0 1 48 0,2 3 16 16,-1-3 0-16,3 3 0 0,0 1-144 0,2-1-16 0,1 2-16 0,3-1 0 15,2-1-352-15,3-1-80 16,0-2-16-16,2 0 0 0,2-1-288 0,1-2 0 16,1-2 0-16,1-1 0 0,1 1 128 0,0-4-128 0,3-2 0 15,-1-1 0-15,-1 0 0 0,1-3 0 0,1-1 0 16,-1 0 0-16,0-1 0 0,-3 0-192 15,-3 1 0-15,0-2 0 16,-2 0-1968-16,-2 2-384 0,-4-2-80 0</inkml:trace>
  <inkml:trace contextRef="#ctx0" brushRef="#br0">22254 659 30527 0,'0'0'1344'0,"0"0"288"0,0 0-1312 0,0 0-320 0,0 0 0 0,0 0 0 0,0 0 1600 0,0 0 240 15,0 0 48-15,0 0 16 0,0 0-240 0,0 0-64 16,0 8 0-16,-1 2 0 0,0 3-720 0,-1 3-160 15,0 1-16-15,0 3-16 0,-1 0-208 0,0 3-32 0,-1 1-16 0,0 0 0 16,-1 2-144-16,1-1-32 16,-2 0 0-16,0-2 0 0,0-1-256 0,0-1 0 15,0-1 128-15,1-2-128 0,1 0 0 0,1-3 0 16,1-3 0-16,1-1 0 0,1-2 0 0,1-1-272 16,-1-8 48-16,4 2 16 15,2-1-1808-15,1-3-352 0,3-3-80 0,-2-1-16176 0</inkml:trace>
  <inkml:trace contextRef="#ctx0" brushRef="#br0">22412 863 22111 0,'0'0'1968'0,"0"0"-1584"0,0 0-384 0,-5 3 0 16,0 0 3456-16,-1 1 624 0,0 1 112 0,0 2 32 15,-2 2-2288-15,1 1-448 0,1 2-80 0,-1-1-32 16,-1 2-608-16,1-3-128 0,1 1-32 0,0 0 0 15,1 2-144-15,1 0-16 0,2-1-16 0,1 0 0 16,1-1-432-16,3 0 128 0,2-1-128 0,1-2 0 0,0-1 0 0,2-2 0 16,3-2 0-16,1-2 0 0,2-3 0 0,0-1 0 15,2-2 0-15,1-2 0 0,-2-1-288 0,0-2 16 16,-1 0 0-16,0-1 0 16,-1 0-224-16,0 1-32 0,-4-1-16 0,-1 2 0 0,-2 1 272 0,-2 2 48 15,-2 0 16-15,-2 6 0 0,0 0 208 0,0 0 192 16,0 0-48-16,0 0 0 0,-6-1 416 0,1 2 80 15,-2 2 0-15,1 0 16 0,1 2-128 0,0-1-16 16,0 3-16-16,1 0 0 0,2-2-336 0,2 0-160 16,0-5 160-16,2 7-160 0,2-2 0 0,3 0 0 0,0 0-176 0,0-3 176 31,3 1-896-31,2-2-64 0,2 0-16 0,-1-2 0 16,2 0-1664-16,2-4-336 0,0-2-64 0,1 0-13152 0</inkml:trace>
  <inkml:trace contextRef="#ctx0" brushRef="#br0">22828 865 11967 0,'0'0'528'0,"-1"-4"112"0,-1 1-512 0,-2-1-128 0,-1 1 0 0,-3 1 0 16,0 1 5440-16,-1-1 1040 0,0 2 224 0,-3 2 32 15,-3 0-3728-15,0 2-736 16,1 1-160-16,0 1-16 0,0 1-688 0,3 1-144 16,0 0-32-16,4 0 0 0,0 0-544 0,3 1-112 0,2-3-32 0,3 1 0 15,2 2-384-15,2 1-160 0,2-3 128 0,4 1-128 0,-1-1 0 0,4 1 0 16,1 0 0-16,0 1 0 0,-2 0 0 0,0 0 0 15,1-1 0-15,-1 1 0 0,0-2 0 0,-2 2 0 16,-3 0 0-16,-3 0 0 0,-1 2 0 0,-3 1 0 16,-3 1 0-16,-3-1 0 0,-2 1 0 0,-2 0 0 15,-2-2 0-15,-2 0 128 0,-2-1 80 0,-2-1 16 16,1-1 0-16,0-2 0 0,-1 0 96 0,1-1 0 16,1-3 16-16,0-1 0 0,2-2-208 0,2-1-128 15,1-3 160-15,2-3-160 0,1 0-192 0,4-2-144 16,2-3-32-16,2 0 0 15,3 0-1616-15,3-2-320 0,2-1-64 0,2 1-11440 16,-1 0-2288-16</inkml:trace>
  <inkml:trace contextRef="#ctx0" brushRef="#br0">23066 650 9215 0,'0'0'816'0,"0"0"-656"16,0 0-160-16,0 0 0 0,0 0 5296 0,0 0 1024 0,0 0 208 0,0 6 32 15,0 0-3376-15,-1 4-688 16,0 1-128-16,1 3-16 0,-2 0-848 0,-1 4-160 0,0 0-48 0,0 3 0 16,0 1-464-16,1 4-112 15,-1-3-16-15,1 3 0 0,-2-2-400 0,1 2-96 0,-3-1-16 0,1-1 0 16,1-1-192-16,-2 1 0 0,-1 0 128 0,0 0-128 31,1-1-1088-31,-1-3-272 0,-2 0-48 0,2-2-12352 0,0-4-2448 0</inkml:trace>
  <inkml:trace contextRef="#ctx0" brushRef="#br0">22936 995 19343 0,'0'0'848'0,"0"0"192"0,0 0-832 0,0 0-208 15,0 0 0-15,0 0 0 0,0 0 4928 0,0 0 960 16,0 0 176-16,0 0 32 0,8 0-3808 0,-1-2-768 16,-1 1-160-16,2 1-16 0,0-1-672 0,1 1-128 15,3 0-32-15,-2 0 0 0,2 0-288 0,0 1-64 16,1 0-16-16,-2 1 0 0,0 0-144 0,0 1 0 15,0-2 0-15,1 3 0 0,0-1 0 0,0-1 0 16,0 1 0-16,-1 0 0 0,0 0 0 0,0 0-256 16,0-3 64-16,0 1 16 0,0-1-48 0,-1 0-16 15,0-1 0-15,-1-1 0 16,0-1-144-16,-1 0-16 0,-1-1-16 0,0 0 0 0,-1-2 96 0,1-2 32 16,-2 1 0-16,0 0 0 0,0 1-48 0,-1-1-16 15,-1 0 0-15,0-1 0 0,-2 0 128 0,-1 1 32 16,-1-2 0-16,-2 2 0 0,-2-1 192 0,-1 1 0 15,-1 2 0-15,-2 1 0 0,-1 1 128 0,-2 2 112 16,-1 1 16-16,2 3 16 0,0 2 48 0,-1 2 16 16,-2 2 0-16,2 0 0 0,0 2 304 0,3 1 48 0,-1 0 16 15,2 1 0-15,2 0 0 0,2 2 0 0,2-3 0 0,1 3 0 16,1 1-224-16,2 0-32 0,2-1-16 0,1 0 0 16,1-2-432-16,2 0 0 0,2-1 0 0,2-2 0 15,0-4 0-15,1 0-176 0,1-1 16 0,0-3 0 16,0-3-560-16,1-1-112 0,-1-2-32 0,-2-1 0 15,0-1-352-15,5-6-80 0,-2 0-16 0,-4 3 0 16,-2 0-1296-16,5-5-256 0,-3 0-48 0,-1 2-16 16,-3 2-528-16,1-1-128 0,-2-2 0 0,-1 2-16 15,0 2 1808-15,0 0 352 0,-2 0 80 0,0 2 16 0,0-1 2448 16,-1 2 496-16,-2 6 112 0,3-6 16 0,-3 6 800 0,0 0 160 16,0 0 48-16,0 0 0 0,5-3-368 15,-5 3-64-15,0 0 0 0,0 0-16 0,5 9-928 0,0-2-176 16,-2 2-32-16,0 2-16 0,0 0-640 0,-1 0-128 15,-1 1-32-15,1-3 0 0,-1 2-32 0,0 0-16 16,0 1 0-16,-1 0 0 0,1 1 32 0,-1-3 16 16,0 2 0-16,0-3 0 0,-1 0 112 0,0-2 32 15,2-2 0-15,-1-5 0 0,0 0 64 0,0 0 16 16,0 0 0-16,0 0 0 0,0 0-112 0,0 0 0 16,1-6-16-16,1-6 0 0,1-2-192 0,0 0-48 15,1 0 0-15,-1-2 0 0,1 0-192 0,1 0 144 16,-1 0-144-16,3 1 128 0,0 0-128 0,0-2 0 15,1 2 0-15,0 0 128 0,0 0-128 0,0 1 0 16,0-1 0-16,-2 5 0 0,1-1 0 0,3-2 0 0,-3 1 0 0,2 2 0 16,-2 0 0-16,0 3-272 0,0-1 64 0,1 3 16 31,0 1-1088-31,1 2-192 0,1 1-64 0,1 1 0 16,0 1-1216-16,1 2-240 0,0 1-48 0,1 3-16 0</inkml:trace>
  <inkml:trace contextRef="#ctx0" brushRef="#br0">23873 856 30815 0,'0'0'1360'0,"0"0"288"0,-10-6-1328 0,2 1-320 15,-2 1 0-15,1 1 0 0,-4 2 2336 0,0 1 400 16,2 1 80-16,-1 2 0 0,-3 2-880 0,0 2-176 16,2 0-32-16,1 2-16 0,2 0-560 0,3-1-128 15,0 1 0-15,7-9-16 0,2 10-432 0,2-1-96 16,3 1-16-16,4 1 0 0,2-3-464 0,-1 1 0 15,0 0 0-15,-1 0 0 0,0 2 0 0,-4 1 0 16,-1 1 0-16,-2 0 0 0,-1 1 0 0,-2-3 128 16,-3 0-128-16,-2 2 0 0,-2 1 128 0,-1 1-128 15,-2-2 176-15,-1 0-176 0,-2-1 320 0,-1-1-32 16,0-1-16-16,-2 0 0 0,-1-2-272 0,1-1 128 16,-1-2-128-16,1-3 0 0,0-1 0 0,0-3 0 15,3-2-240-15,-7-5 80 16,2-4-2240-16,3 0-448 0</inkml:trace>
  <inkml:trace contextRef="#ctx1" brushRef="#br0">21455 7857 0,'0'0'0</inkml:trace>
</inkml:ink>
</file>

<file path=ppt/ink/ink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1:47:19.348"/>
    </inkml:context>
    <inkml:brush xml:id="br0">
      <inkml:brushProperty name="width" value="0.05292" units="cm"/>
      <inkml:brushProperty name="height" value="0.05292" units="cm"/>
      <inkml:brushProperty name="color" value="#0070C0"/>
    </inkml:brush>
  </inkml:definitions>
  <inkml:trace contextRef="#ctx0" brushRef="#br0">16221 2703 35007 0,'0'0'1552'0,"0"0"320"0,0 0-1488 0,0 0-384 0,0 0 0 0,0 0 0 15,2-3 2272-15,0-2 384 0,0 1 80 0,-2 4 16 0,0 0-976 0,3-4-192 16,-3 4-48-16,0 0 0 0,0 0-896 0,0 0-176 16,4-3-32-16,-4 3-16 0,0 0-288 0,0 0-128 15,5 2 0-15,-5-2 128 16,0 0-976-16,4 6-208 0,-1 0-32 0,-2 1-20992 16</inkml:trace>
  <inkml:trace contextRef="#ctx0" brushRef="#br0" timeOffset="190.737">16213 2971 17503 0,'0'0'768'0,"0"0"176"0,0 0-752 0,0 0-192 15,0 0 0-15,0 0 0 0,-4-2 5248 0,4 2 1024 0,0 0 208 0,0 0 48 16,0 0-4880-16,0 0-976 0,0 0-192 0,0 0-32 31,0 0-1888-31,-2 6-368 0</inkml:trace>
  <inkml:trace contextRef="#ctx0" brushRef="#br0" timeOffset="369.371">16208 3285 18431 0,'-7'8'816'0,"7"-8"160"0,-6 4-784 0,0-1-192 0,0 1 0 0,1 0 0 0,5-4 5088 0,-4 3 976 16,4-3 192-16,0 0 32 0,0 0-4720 0,0 0-944 15,0 0-192-15,0 0-12848 16,0 0-2560-16</inkml:trace>
  <inkml:trace contextRef="#ctx0" brushRef="#br0" timeOffset="530.122">16216 3553 20271 0,'0'0'1792'0,"-3"7"-1424"15,-1 0-368-15,0 0 0 0,1-1 3776 0,-1 0 704 16,1 1 128-16,0-1 16 0,3-6-2848 0,0 5-576 16,0-5-112-16,1 4-32 15,-1-4-1600-15,3 6-320 0,1-1-64 0,-1 1-16256 0</inkml:trace>
  <inkml:trace contextRef="#ctx0" brushRef="#br0" timeOffset="693.238">16215 3995 23039 0,'-4'10'1024'0,"2"-5"192"0,-1 1-960 0,1 3-256 0,-1-2 0 0,0 1 0 16,0-2 3520-16,2 0 640 0,1-6 144 0,0 0 32 15,0 0-3360-15,2 3-656 0,-2-3-144 0,4 3-11712 16,-4-3-2352-16</inkml:trace>
  <inkml:trace contextRef="#ctx0" brushRef="#br0" timeOffset="843.975">16219 4299 24879 0,'0'0'2208'0,"0"0"-1760"15,-1 5-448-15,1-5 0 0,0 0 2720 0,0 0 464 16,-2 6 80-16,2-6 32 0,0 0-2160 0,0 0-432 16,0 0-96-16,3 5-11856 15,0 0-2368-15</inkml:trace>
  <inkml:trace contextRef="#ctx0" brushRef="#br0" timeOffset="1007.514">16212 4579 26719 0,'0'0'1184'0,"-4"6"240"0,0 1-1136 0,0 0-288 16,1-1 0-16,2 1 0 0,1-7 3024 0,0 0 560 0,0 0 96 0,0 0 32 15,0 0-2624-15,2 5-512 16,-2-5-96-16,0 0-32 16,4 2-1088-16,0 0-240 0,-4-2-32 0,4 4-16688 0</inkml:trace>
  <inkml:trace contextRef="#ctx0" brushRef="#br0" timeOffset="1149.922">16198 4893 34671 0,'-8'12'1536'0,"5"-7"320"0,-1 0-1488 0,1 1-368 0,1 0 0 0,-1-1 0 16,3-5 1088-16,0 0 160 0,0 0 32 0,0 0 0 16,0 0-880-16,3 5-160 0,-3-5-48 0,4 3 0 15,-4-3-2480-15,5 3-496 0</inkml:trace>
  <inkml:trace contextRef="#ctx0" brushRef="#br0" timeOffset="1293.122">16219 5136 21183 0,'-6'13'1888'0,"3"-6"-1504"16,-2 1-384-16,0 1 0 0,1 0 3488 0,0-1 624 16,1-2 128-16,2 1 32 0,1-7-2832 0,0 0-560 15,0 0-112-15,0 0-32 0,0 0-736 0,6 0 0 16,0 0-240-16,-1 0-17040 0</inkml:trace>
  <inkml:trace contextRef="#ctx0" brushRef="#br0" timeOffset="1429.06">16220 5368 18431 0,'0'0'1632'0,"-3"4"-1312"0,-1 1-320 0,1-2 0 15,3-3 3920-15,0 0 720 0,0 0 144 0,0 0 16 16,0 0-3584-16,0 0-736 15,0 0-144-15,0 0-11104 0,0 0-2224 0</inkml:trace>
  <inkml:trace contextRef="#ctx0" brushRef="#br0" timeOffset="1576.802">16224 5572 26719 0,'-2'5'2368'0,"-1"2"-1888"15,2-2-480-15,-1 2 0 0,0-1 2128 0,1 0 336 16,1-6 64-16,0 0 16 0,0 5-1568 0,0-5-304 15,0 0-64-15,0 0-16 0,0 0-592 0,0 0 0 16,6 1-192-16,-6-1-16576 16</inkml:trace>
  <inkml:trace contextRef="#ctx0" brushRef="#br0" timeOffset="1702.735">16217 5712 35295 0,'-9'10'1568'0,"5"-4"320"0,0 1-1504 0,1-2-384 16,-1 1 0-16,1 1 0 0,0-2 1472 0,3-5 240 0,0 0 32 0,0 0 16 15,0 0-1360-15,0 0-272 16,5 2-128-16,-5-2-18496 0</inkml:trace>
  <inkml:trace contextRef="#ctx0" brushRef="#br0" timeOffset="2217.249">16280 6405 41343 0,'0'0'912'0,"0"0"192"0,-4 2 48 0,-1 0 0 0,0 0-928 0,0 1-224 0,0 0 0 0,0 1 0 15,1-1 864-15,4-3 128 0,0 0 32 0,-3 4 0 16,1 0-768-16,2-4-256 0,1 5 144 0,0 0-144 31,-1-5-1088-31,2 6-288 0,3-1-64 0</inkml:trace>
  <inkml:trace contextRef="#ctx0" brushRef="#br0" timeOffset="2392.922">16224 6920 28559 0,'-2'5'2544'0,"-2"1"-2032"15,4-6-512-15,0 0 0 0,0 0 2720 0,0 0 448 16,0 0 96-16,0 0 0 0,0 0-2624 0,0 0-512 16,0 0-128-16</inkml:trace>
  <inkml:trace contextRef="#ctx0" brushRef="#br0" timeOffset="2536.111">16219 7323 14735 0,'0'0'1312'0,"0"0"-1056"15,0 0-256-15,0 0 0 0,0 0 3216 0,0 0 592 0,0 0 112 0,0 0 32 16</inkml:trace>
  <inkml:trace contextRef="#ctx0" brushRef="#br0" timeOffset="2815.847">16336 7742 24879 0,'-16'11'2208'0,"8"-5"-1760"16,-1 1-448-16,0 0 0 0,1 0 4016 0,1 0 720 15,0-3 128-15,2 0 48 16,5-4-4912-16,0 0-864 0,0 0-224 0</inkml:trace>
  <inkml:trace contextRef="#ctx0" brushRef="#br0" timeOffset="3278.805">16115 8954 29487 0,'0'0'1296'0,"0"0"288"0,0 0-1264 0,0 0-320 0,-2-4 0 0,2 4 0 16,0 0 3136-16,0 0 576 15,0 0 128-15,0 0-14912 16,0 0-2960-16</inkml:trace>
  <inkml:trace contextRef="#ctx0" brushRef="#br0" timeOffset="3477.181">16166 9680 37775 0,'0'0'3360'0,"0"0"-2688"0,-7 0-544 0,7 0-128 16,0 0 1616-16,-5-2 304 0,5 2 48 0,0 0 16 16,-2-5-1984-16,2 5-304 0,2-5-96 0,-2 5-19136 15</inkml:trace>
  <inkml:trace contextRef="#ctx0" brushRef="#br0" timeOffset="3627.497">16053 10285 41759 0,'-10'5'3712'0,"10"-5"-2976"15,0 0-592-15,0 0-144 0,0 0 128 0,1-5-128 16,1-1 192-16,2-1-64 16,2-1-1568-16,0 1-320 0,1 1-64 0</inkml:trace>
  <inkml:trace contextRef="#ctx0" brushRef="#br0" timeOffset="3777.345">16071 10646 33919 0,'-9'12'1504'0,"5"-6"304"0,-1-1-1440 0,1 0-368 0,1-1 0 0,3-4 0 16,0 0 576-16,0 0 32 0,0 0 16 0,0 0 0 15,0 0-1312-15,0 0-256 16,0 0-48-16</inkml:trace>
  <inkml:trace contextRef="#ctx0" brushRef="#br0" timeOffset="3910.632">16009 11236 27871 0,'-1'6'608'0,"0"1"128"0,0-1 32 0,2-1 16 0,1-1-624 0,1-1-160 16,1-1 0-16</inkml:trace>
  <inkml:trace contextRef="#ctx0" brushRef="#br0" timeOffset="4041.86">16045 11590 39615 0,'-20'22'1760'0,"11"-15"352"0,-2 2-1680 0,1 2-432 15,-2-1 0-15,2 1 0 0,1 0 384 0,3-1 0 16,1 1 0-16,2 1-18368 0</inkml:trace>
  <inkml:trace contextRef="#ctx0" brushRef="#br0" timeOffset="4227.693">16097 12427 40767 0,'-23'30'1808'0,"13"-17"368"0,-4 0-1728 0,2 1-448 16,-1-2 0-16,0 1 0 15,2 1-944-15,1 1-272 0,1 2-48 0,2 0-16 16,3-1 160-16,2 0 32 0,1 0 0 0,2-3 0 16,2-1 192-16,1-1 64 0,3-3 0 0,2 0 0 15,1 0 128-15,-1-1 16 0</inkml:trace>
  <inkml:trace contextRef="#ctx0" brushRef="#br0" timeOffset="4329.036">16070 12943 28559 0,'-3'11'2544'0,"-2"4"-2032"16,-1-2-512-16,0 1 0 0,1-2 2608 0,0 1 416 15,0-3 96-15,0-2 16 0,2-1-2464 0,0-5-480 16,3-2-192-16,0 0-17712 0</inkml:trace>
  <inkml:trace contextRef="#ctx0" brushRef="#br0" timeOffset="9044.541">17855 2613 37775 0,'0'0'1664'0</inkml:trace>
  <inkml:trace contextRef="#ctx0" brushRef="#br0">10103 2887 9215 0,'0'0'816'0,"0"0"-656"16,0 0-160-16,0 0 0 0,0 0 2912 0,0 0 544 16,0 0 128-16,0 0 0 0,0 0-2352 0,0 0-464 15,0 0-112-15,0 0-16 16,0 0-1088-16,0 0-208 0</inkml:trace>
  <inkml:trace contextRef="#ctx0" brushRef="#br0">9265 12182 13823 0,'0'0'608'0,"-2"-4"128"0,2 4-592 0,-3-4-144 0,0-1 0 0,0 2 0 0,3 3 4352 0,-3-5 832 15,1 1 160-15,2 4 32 16,0 0-2816-16,0 0-576 0,0 0-128 0,0 0 0 16,-2 6-624-16,1 2-112 0,1 2-32 0,1 2 0 0,1 5-368 0,2 4-80 15,2 3 0-15,0 4-16 0,-1 4-128 16,0-6-32-16,1 1 0 0,0 5 0 0,1-2-48 0,-1 4-16 16,-2 0 0-16,2 0 0 0,0 0-192 0,1 0-32 15,-1-2-16-15,0-3 0 0,-1-3-160 0,1-1 0 16,0-4 144-16,-2-1-144 0,2 1 0 0,-1-3 0 15,-1-4 0-15,-2-3 0 0,0-3-192 0,-2-8-16 16,0 0 0-16,0 0 0 16,1-7-2096-16,-1-3-432 0,-1-6-80 0</inkml:trace>
  <inkml:trace contextRef="#ctx0" brushRef="#br0">9263 12154 19343 0,'-11'0'1728'0,"6"-2"-1392"0,2-2-336 0,0 0 0 16,1-1 3536-16,1 0 640 15,1-2 128-15,1 0 32 0,1 0-2304 0,2 0-464 16,1 1-96-16,2-1 0 0,1 1-544 0,0 0-96 0,2 1-32 0,1 1 0 16,3 1-368-16,2 0-80 0,3 1-16 0,1 1 0 15,3 1-48-15,1 1-16 0,2 2 0 0,0 2 0 16,2 2 48-16,0 1 0 0,-2 2 0 0,0 1 0 15,-3 3-112-15,-1 3-16 0,-4 0 0 0,3 11 0 16,-5 2 128-16,-3 3 32 0,-3 1 0 0,-4 0 0 16,-4-9 48-16,-2 1 16 0,-1-1 0 0,-3-1 0 15,-3 1 144-15,-2-1 16 0,-1 0 16 0,-2-2 0 0,-2 0-64 0,-5 3-16 16,-1-2 0-16,-1-4 0 0,1-2-192 0,-2-4-64 16,1-4 0-16,-1-1 0 0,1-4-256 0,0-3 0 15,1-2 0-15,0-2 0 0,4-1 0 0,3-1 0 16,0-1 0-16,3-1 0 0,3 1 0 0,3 1-272 15,1 0 48-15,1 0 16 16,2 5-384-16,0 0-80 0,5-4-16 0,0 1 0 16,0 1-1632-16,2 1-336 0,0 0-64 0,0 0-17456 0</inkml:trace>
  <inkml:trace contextRef="#ctx0" brushRef="#br0">9489 12619 13823 0,'-7'7'608'0,"3"-3"128"0,-2 0-592 0,0 1-144 0,0 0 0 0,1 0 0 16,1-1 1856-16,0-1 352 0,4-3 64 0,0 0 16 15,0 0-304-15,0 0-64 0,0 0-16 0,0 0 0 16,0 0-496-16,0 0-80 16,0 0-32-16,0 0 0 0,4-3 128 0,0 0 32 0,0-1 0 0,1 1 0 15,1-2-112-15,1 1-32 0,2 0 0 0,-1-2 0 16,2 0-432-16,2 1-96 0,2-1-16 0,-1 2 0 15,2 0-192-15,1 1-32 0,-2 1-16 0,2 1 0 0,1 1-240 0,0 1-48 16,-1 1-16-16,-2 1 0 0,1 0-224 0,0 2 176 16,-2 1-176-16,0 2 160 0,-2 1-160 0,-2 2 160 15,-1 3-160-15,-2 2 160 0,-3 1 0 0,-3 3 0 16,-2 2 0-16,-3-1 0 0,-1 1 208 0,-4 1 32 16,-2-2 16-16,-3 2 0 0,3-7 64 0,-4 1 16 15,-2 0 0-15,0-1 0 0,-2 1-112 0,0 0-32 16,-2-2 0-16,2 0 0 0,-6 1-192 0,4-5-32 15,2-2-128-15,4-1 192 0,2-5-192 0,2-1 0 16,4-2 0-16,3-4 0 0,0 0-240 0,3 0-32 16,2-2-16-16,2 1 0 15,2-2-912-15,1 1-176 0,3-2-32 0,2 2-16 16,1-2-1488-16,0 2-288 0,2 1-64 0</inkml:trace>
  <inkml:trace contextRef="#ctx0" brushRef="#br0">9815 12823 17503 0,'0'0'1552'0,"0"0"-1232"0,0 0-320 0,6 2 0 16,1-1 3024-16,1-1 560 0,0-2 96 0,2 1 32 16,1 0-1984-16,1-3-400 15,-1 0-80-15,2-1-16 0,0 0-400 0,0-2-64 16,0 0-32-16,1-3 0 0,-1 1-352 0,-3 1-64 0,1-2 0 0,-2-1-16 15,-2 1-80-15,-1 0-16 0,-2-1 0 0,-3 1 0 16,0 2 128-16,-1-1 32 0,-1 1 0 16,-3 3 0-16,-2 0 160 0,0 2 48 0,-3 2 0 0,-1 2 0 15,-1 2 64-15,-2 2 32 0,-1 1 0 0,0 3 0 16,0 3-32-16,-1 0-16 0,0 1 0 0,3 2 0 16,1 1-112-16,0 0-32 0,3 1 0 0,3 1 0 0,1 0-160 0,2 1-48 15,2-1 0-15,4 0 0 0,2-1-272 0,3-1 160 16,2 0-160-16,3-2 128 0,1 0-128 0,3-2 0 15,2-2 0-15,1-3 0 0,0-3 0 0,0 0 0 16,2-2 0-16,1 0 0 0,-1-4-256 0,0 0 64 16,-3-2 0-16,2 0 16 15,-1-3-208-15,0 0-32 0,-2 1-16 0,-2-1 0 0,-1 1 112 0,-2 0 0 16,-3 2 16-16,-1-2 0 0,-1 0 304 0,-2 1 0 16,-3 0 0-16,-1 0 0 0,-2 0 0 0,0-2 0 15,-2 2 128-15,0 0-128 0,-2-2 400 0,-1-1-16 16,-2-2 0-16,0-3 0 0,-1 1-64 0,0-3-32 15,-1-3 0-15,1-1 0 0,-1-3-288 0,-1 0 160 16,-1-2-160-16,0 0 128 0,1-1-128 0,0-1 0 16,0 2 0-16,1 0 0 0,1 2 128 0,1 1-128 15,-2 3 0-15,0 0 128 0,1 1 16 0,1 2 0 0,-1 0 0 0,2 2 0 16,1 2 48-16,0-1 0 0,1 2 0 0,2-2 0 16,2 3-48-16,0-1 0 0,2 0 0 0,2 1 0 15,0 0-144-15,3-1 0 0,1 2 0 0,3-1 0 16,1 2 0-16,1 2 0 0,0 1 128 0,1 3-128 15,3 0 0-15,0 1 0 0,0 2 0 0,1 3 0 16,-2 1 0-16,0 3 0 0,-1 0 0 0,-1 3 0 16,1 0-896-1,-3 2-128-15,-3 1 0 0,-2 0-16 16,-1 0-2144-16,-4 2-416 0</inkml:trace>
  <inkml:trace contextRef="#ctx0" brushRef="#br0">10118 12781 41119 0,'0'0'896'0,"0"0"192"0,0 0 48 0,0 0 16 0,0 0-912 0,0 0-240 0,0 0 0 0,0 0 0 0,10-1 784 0,2 1 112 15,0-3 32-15,5 1 0 0,2 0-784 0,2-1-144 16,3 0 0-16,0 0 0 0,1 0 0 0,2 0 0 16,0-4 0-16,0 1 0 15,-1 0-2240-15,-2 0-352 0,0 0-80 0</inkml:trace>
  <inkml:trace contextRef="#ctx0" brushRef="#br0">10619 12736 30927 0,'0'0'672'0,"0"0"144"0,0 0 16 0,0 0 64 0,-1-5-720 0,-1 0-176 0,0 0 0 0,0 1 0 16,1-4 1136-16,-1 2 192 0,-1-1 32 0,-1 1 16 16,0 0-432-16,-1 0-96 15,0 1-16-15,0 0 0 0,-2 1-240 0,0 2-48 0,0 2-16 0,-1 2 0 16,-1 1 64-16,1 3 16 0,-1 1 0 0,1 3 0 15,-3 1 192-15,1 2 32 0,4 1 16 0,-1 3 0 16,1 1 48-16,2-1 16 0,2 1 0 0,2-2 0 16,1 1-304-16,2 0-64 0,2-2-16 0,4 0 0 15,0-1-256-15,3-2-48 0,1-3-16 0,2-1 0 16,3-1-208-16,3-3 0 0,0-3 0 0,2-1 0 16,0-1 0-16,1-4 0 0,-1-2 0 0,0-2 0 0,-3-1 0 0,-1 1-128 15,-2-1 128-15,-4 0 0 0,-3-1-192 0,-2 2 192 16,-3-1-192-16,-3 0 192 0,-2 0 0 0,-4 1 0 15,-2 1 0-15,-1 0 0 0,-3 1 0 0,-3-2 224 16,-1 0-64-16,-3 1-16 0,-2 2 48 0,1-4 16 16,-2 1 0-16,3 0 0 0,1 1-208 0,1 1 0 15,0-1 128-15,1 1-128 0,4 0 0 0,2 2 0 16,3-2 0-16,2 2 0 16,1 2-960-16,2 3-96 0,2-5-16 0,4 0 0 15,0 1-1152-15,4 1-224 0,2-1-48 0,0 2-16688 0</inkml:trace>
  <inkml:trace contextRef="#ctx0" brushRef="#br0">10795 12678 20271 0,'-2'11'896'0,"2"-11"192"0,0 0-880 0,1 6-208 15,1 2 0-15,0 1 0 0,0-1 4544 0,1 2 848 0,1 0 176 0,1 1 48 16,0 1-3376-16,0-2-688 0,0 3-128 0,1 0-16 16,1 0-640-16,1-2-128 0,-2-1-32 0,3-1 0 15,-1 0-304-15,-1-2-64 0,-1 0-16 0,1 0 0 16,-3-1 0-16,0-1 0 0,0-1 0 0,-4-4 0 15,0 0 48-15,0 0 16 0,0 0 0 0,0 0 0 16,0 0 32-16,-1-5 16 0,-1-3 0 16,0-1 0-16,-1-1-48 0,1 0-16 0,-1-2 0 0,1 1 0 15,1-3-112-15,1 1-32 0,1-2 0 0,0 0 0 16,1 3-128-16,1-4 192 0,0 0-192 0,2 2 192 0,1 0-192 0,0 0 0 16,1 4 144-16,0 0-144 0,0 0 0 0,0 2 0 15,0 1 0-15,2 2 0 0,0-1 0 0,2 0-128 16,0 1 128-16,1 1-192 15,1 0-720-15,0 1-160 0,-2 1-16 0,1 1-16 16,-2 2-1840-16,-1 3-352 0,-3 1-80 0</inkml:trace>
  <inkml:trace contextRef="#ctx0" brushRef="#br0">11119 12754 37887 0,'0'0'832'0,"0"0"192"0,6 4 16 0,0-1 16 15,0 1-848-15,1 0-208 0,0 0 0 0,1-1 0 0,0-1 1296 0,1 0 224 16,1-2 32-16,0 0 16 0,0 0-944 0,0-3-192 16,0 0-48-16,1-1 0 0,-1-2-384 0,0 0 0 15,-1-3 0-15,-1 1 0 0,-1-1 0 0,0 0 160 0,-3-1-160 0,-1 0 160 16,-1-2-160-16,-1 1 128 0,-3 0-128 16,-1 0 128-16,-1 1 112 0,-2 2 16 0,-1 1 0 0,-2 1 0 15,-1 2-64-15,-1 2 0 16,-3 2 0-16,-1 2 0 0,1 1 160 0,-2 3 32 15,-1 1 0-15,1 4 0 0,-2 2 176 0,2 1 32 0,1 2 16 0,0-1 0 16,3 0-96-16,3 3-32 0,1-1 0 0,3-1 0 16,3 1-16-16,1 0 0 0,3-1 0 0,3 1 0 15,4-2-144-15,2 1-48 0,0-4 0 0,3-1 0 0,1-1-128 0,3-1-16 16,1-1-128-16,0-2 192 0,2-2-192 0,1-1 0 16,0-1 0-16,0-4 0 0,0-1 0 0,-1-2 128 15,0-2-128-15,-1 1 0 0,-1-3 0 0,-2 0 0 16,0-3 0-16,3-3 0 0,-4 1 0 0,0 4 0 15,-4-3 0-15,-3 4 0 0,-2 0 0 0,-1 2 0 16,-3 0 0-16,-1 2 0 0,-2 5 0 0,-1-5 0 16,-2 0 0-16,-1 2 0 15,-1 1-624-15,-1-1-208 0,0 1-64 0,-2 1 0 16,0 0-1424-16,1 0-304 0,0-2-48 0,1 2-16 0</inkml:trace>
  <inkml:trace contextRef="#ctx0" brushRef="#br0">12496 12389 5519 0,'0'0'496'0,"2"-6"-496"16,0 0 0-16,-1-1 0 0,0 2 4608 0,0-2 816 16,-1 0 160-16,0-1 48 0,-2 0-2720 0,-1 1-544 15,-2 2-96-15,-1-3-32 0,-1 2-288 0,-2 1-64 16,-2 1-16-16,-3 1 0 0,-1 2-400 0,-3 3-64 0,-2 2-32 15,-1 2 0-15,-3 2-256 0,0 1-48 16,1 2-16-16,-1 1 0 0,-3 2-336 0,3-1-64 0,4 0-16 0,2 0 0 16,4-2-240-16,5-1-48 0,2 0-16 0,6 1 0 15,4-2-192-15,7-1-144 0,5 1 192 16,7 0-192-16,4 1 0 0,4-1 0 0,5-1 0 0,1 1 0 16,10 2 0-16,-2 1 0 0,-3-1 0 0,-3 2 0 0,-2 3 0 0,-4 2 0 15,-4 4 0-15,-6 2 0 0,-4 4 144 0,-5-1 32 16,-5 0 0-16,-4-6 0 0,-4-1 288 0,-4-1 64 15,-3 1 16-15,-4-1 0 0,-4-1-96 0,-1-4 0 16,-2 1-16-16,-7 1 0 0,-1-5-192 0,0-2-48 16,-1-3 0-16,2-3 0 0,-2-3-192 0,1-3 0 15,1-2 0-15,1-2 0 0,3 0 0 0,2-2-128 16,3-1-16-16,4-1 0 16,0 0-352-16,5 0-64 0,2-3-16 0,3 2 0 15,2 1-1024-15,3-1-192 0,2-1-64 0,2 0 0 16,2 1-1360-16,2-1-288 0,1 1-48 0</inkml:trace>
  <inkml:trace contextRef="#ctx0" brushRef="#br0">12850 12341 20271 0,'0'0'1792'0,"0"0"-1424"0,0 0-368 0,0 0 0 15,-5-1 4528-15,5 1 832 0,0 0 160 0,-4 5 48 16,0 3-2992-16,2 3-592 15,0 2-112-15,2 4-16 0,0 1-864 0,1 3-160 16,1 2-48-16,1 0 0 0,0 2-384 0,0 4-80 0,0 2 0 0,0 2-16 16,1 3-304-16,0 2 0 0,0-4 128 0,0-1-128 15,0-4 0-15,0-1-144 0,-2-4 16 0,0-1 0 16,0-3-400 0,0-2-80-16,0-3-16 0,-2-4 0 0,-1-3-1792 0,0-3-352 0,1-5-80 0</inkml:trace>
  <inkml:trace contextRef="#ctx0" brushRef="#br0">12770 12756 28559 0,'0'0'1264'0,"0"0"272"0,0 0-1232 0,1 7-304 15,-1-7 0-15,4 2 0 0,2 1 3424 0,0 0 624 16,0-2 128-16,1 0 32 0,1-2-2448 0,1 1-480 16,2 0-112-16,0-1-16 0,1 0-848 0,3 0-176 15,1-1-128-15,2 0 144 0,1 0 48 0,1-1 0 16,2 1 0-16,-1-2 0 0,0 1-192 0,0 1 0 15,1-1 0-15,-2 0 0 0,-1 0-128 0,-2 0 128 16,0-1-160-16,-2-1 160 0,-3-1-224 0,0 0 48 16,-3-1 16-16,-1-1 0 0,-2 0 160 0,-3-2-192 15,0 3 192-15,-2-3-192 0,-3-1 192 0,0 2 0 16,-2 1 0-16,-2 1 0 0,-1 0 0 0,-1 2 128 16,-2 2-128-16,1 0 0 0,-3 1 128 0,0 3-128 15,0 3 128-15,1 0-128 0,-2 3 352 0,1 1 0 0,1 3 0 0,1 2 0 16,-1 2 32-16,0 1 16 0,2 2 0 0,3 0 0 15,3 2 96-15,1-1 16 0,2 2 0 0,3-1 0 16,5-2-128-16,2-1 0 0,3-2-16 0,3-1 0 16,4-1-176-16,2-2-16 0,4-3-16 0,-1-1 0 15,2-2-160-15,0-3 128 0,-1-2-128 0,-1-1 128 16,0-2-128-16,-2 0 0 0,-3-1 0 0,-1-1 0 16,-2 0 0-16,-3-1 0 0,-1 0 0 0,-3 0 0 15,-4-1 0-15,-3 0 0 0,-2 0 0 0,-3 1 0 0,-3 1 0 0,-1-2-224 16,-2 0 80-16,-1 1 16 15,1 0-928-15,-1 0-176 0,-1 1-48 16,2-2 0-16,1 1-2272 0,1 1-464 0</inkml:trace>
  <inkml:trace contextRef="#ctx0" brushRef="#br0">13463 12654 20271 0,'0'0'896'0,"0"0"192"16,-4 3-880-16,-1 1-208 0,5-4 0 0,0 0 0 0,-4 3 5376 0,2 2 1040 16,0 2 208-16,2-2 32 0,1 3-4608 0,0 2-944 15,0 2-176-15,2 2-32 0,1 1-560 0,1 3-96 16,0 0-32-16,0 2 0 0,1 1-208 0,-1-1 144 16,-1 0-144-16,0 1 128 0,-2 0-128 0,1 0 0 15,-1 0 0-15,-1 2 0 0,0-3 0 0,0-2 0 16,0-1 0-16,0-4 0 0,0-1-128 0,0-2-64 15,1-4-16-15,-2-6 0 16,0 0-1424-16,0 0-288 0,2-7-48 0,0-3-17232 0</inkml:trace>
  <inkml:trace contextRef="#ctx0" brushRef="#br0">13494 12775 40607 0,'0'0'896'0,"0"0"176"0,-3 2 32 0,-3-12 48 0,0-1-928 0,0-1-224 0,0 0 0 0,1 0 0 0,1 2 848 0,1 0 128 16,0-1 32-16,3 1 0 0,0 2-400 0,2-1-80 15,0 1-16-15,3 0 0 0,1 1-304 0,3 1-64 16,3-1-16-16,1 1 0 0,3 2-128 0,2-1-176 16,-1 2 48-16,2 1 0 0,0 0 128 0,-1 4 0 15,-2 1 0-15,-1 2 0 0,-1 2 240 0,0 3 80 16,-4 2 0-16,0 2 16 0,-3 2 160 0,-2 1 16 15,-3 3 16-15,-1 0 0 0,-4 1 32 0,-3-1 0 16,-2 1 0-16,-3-1 0 0,0-3 32 0,-3-1 16 16,-2-1 0-16,0-2 0 0,-2-3-176 0,-1-2-48 15,0-2 0-15,1-2 0 0,0-1-240 0,0-3-144 16,2-2 160-16,-1-1-160 0,3-2-144 0,2 0-128 16,1-1-32-16,3 0 0 15,3-3-2128-15,1 0-416 0,4 1-96 0</inkml:trace>
  <inkml:trace contextRef="#ctx0" brushRef="#br0">14579 12358 17503 0,'0'0'1552'0,"0"0"-1232"0,0 0-320 0,0 0 0 16,0 0 5760-16,0 0 1088 0,0 0 208 0,2 6 48 15,0 2-4128-15,1 2-832 0,0 4-160 0,0 2-48 16,-1 4-720-16,1 3-160 0,-1 2-32 0,-1 4 0 15,-1 5-384-15,-1 3-96 0,-1 4-16 0,1 2 0 0,-2 0-288 0,1-2-64 16,-1-2-16-16,0-3 0 16,0-4-160-16,2-1 0 0,-1-2 0 0,1-3 128 0,2-1-128 0,0-3 0 15,2-2 0-15,-1-3 0 0,0-3-160 0,0-2 160 16,1-3-208-16,-1-3 80 16,-2-6-912-16,0 0-176 0,0 0-48 0,5-7 0 15,0-1-1280-15,-1-6-256 0,-2-2-48 0</inkml:trace>
  <inkml:trace contextRef="#ctx0" brushRef="#br0">17215 12959 30287 0,'0'0'1344'0,"-3"6"272"0,0 1-1296 0,0 1-320 16,1 0 0-16,0 1 0 0,0-1 1024 0,1-1 128 15,0 0 16-15,1-2 16 0,0-5-384 0,0 0-80 16,6 0-16-16,1-3 0 0,1-4 32 0,1-3 0 15,0-3 0-15,2-2 0 0,0-2-96 0,2-4 0 16,-2-2-16-16,1-2 0 0,0-6-192 0,0-1-48 16,-2-2 0-16,1-1 0 0,-1-4-160 0,0 0-32 15,-2 2-16-15,0 0 0 0,-2 2-176 0,1 0 0 16,-1-2 144-16,0 2-144 0,0 0 0 0,-3 6 144 16,2 3-144-16,-1 6 0 0,0 3 0 0,-1 5 0 15,-2 5 0-15,-1 7 0 0,0 0 144 0,2 6-144 16,-2 7 0-16,1 7 144 0,0 5-144 0,0 4 192 15,1 0-192-15,1 3 192 0,0 2 64 0,2 3 0 16,2 1 16-16,0 2 0 0,2 2 176 0,2-1 16 16,1-2 16-16,0-2 0 0,4-5-224 0,-2-1-32 15,-2-2-16-15,2-2 0 0,0-1-208 0,0-2 0 0,-1 0 128 0,-1-1-128 16,0-4 0-16,-3-2 0 0,-1-2 0 0,0-3 0 16,-2-2-320-16,-2-4-48 0,-4-6-16 15,0 0 0 1,0 0-1216-16,0 0-256 0,-5-5-64 0,-4-4-10848 0,-3-1-2176 0</inkml:trace>
  <inkml:trace contextRef="#ctx0" brushRef="#br0">17329 12892 33167 0,'0'0'1472'0,"0"0"304"0,-3-3-1424 0,3 3-352 0,0 0 0 0,0 0 0 0,2-6 1536 0,2 1 224 16,2-1 48-16,2 1 16 0,1 0-384 0,1 1-80 15,-1 1-16-15,3 1 0 0,1 1-688 0,1 1-144 16,2 0-16-16,3 1-16 0,0 0-304 0,3 1-176 15,0 0 192-15,2 0-192 16,1 0-480-16,1 0-208 0,-1 1-32 0,0-2-16 16,0 1-2080-16,-2 2-400 0,0 1-96 0</inkml:trace>
  <inkml:trace contextRef="#ctx0" brushRef="#br0">17890 13000 31151 0,'0'0'1376'0,"0"0"288"0,0 0-1328 0,0 0-336 16,0 0 0-16,0 0 0 0,0 0 1920 0,-3-4 320 15,-1 0 64-15,0-1 16 0,0 1-736 0,0-3-160 0,-1-2-16 0,0-1-16 16,0 0-640-16,0 0-128 0,1-3-32 0,-1-2 0 16,-1 0-272-16,1-4-64 15,0-4-16-15,-1-1 0 0,-1-3-112 0,0-2 0 0,2 0-128 0,-1 0 192 16,0-1-64-16,-1 3 0 0,0 2-128 0,1 2 192 16,-1 1 16-16,0 3 0 0,0 2 0 0,1 2 0 15,1 0 16-15,0 2 0 0,1 2 0 16,1-1 0-16,1 1-96 0,1 4-128 0,0 1 176 0,2 0-176 15,1-2 0-15,1 0 0 0,2-1 0 0,2 1 0 16,2-1 0-16,2 3 0 0,0 0 0 0,3 2 0 0,2 2 0 0,1 2 0 16,1 2 0-16,1 2 0 0,2 2 0 0,-1 1 0 15,-1 2 0-15,-2 2 0 0,-1 1-240 0,-2 1 48 16,-3 3 16-16,-3 1 0 16,-4 0-1424-16,-2 3-304 0,-2 0-48 0,-3 5-16 15,-2 5-1536-15,-4 0-304 0</inkml:trace>
  <inkml:trace contextRef="#ctx0" brushRef="#br0">17746 12863 23951 0,'-11'4'1056'0,"11"-4"224"0,0 0-1024 0,0 0-256 0,0 0 0 0,0 0 0 0,0 0 3520 0,0 0 656 15,7 0 128-15,2 0 32 0,2-4-2480 0,3 0-512 0,2-1-80 0,0 1-32 16,4-1-688-16,2-2-144 16,3 0-16-16,0-1-16 0,1 0-368 0,-2 1 128 15,1 0-128-15,-2-1 0 16,1 0-1120-16,-4 0-288 0,-1 0-64 0,-3 2-17248 0</inkml:trace>
  <inkml:trace contextRef="#ctx0" brushRef="#br0">18200 12451 35711 0,'0'0'1584'0,"0"0"320"0,0 0-1520 0,0 0-384 0,0 0 0 0,0 0 0 15,0 0 1760-15,0 0 288 0,0 0 48 0,0 5 16 16,1 3-768-16,0 1-128 15,0 5-48-15,-1 0 0 0,1 4-432 0,0 5-96 0,0 4 0 0,0 12-16 16,0 3-288-16,0-1-48 0,0-2-16 0,0-3 0 16,0-1-272-16,0-4 160 0,1-2-160 0,0-2 128 15,-1-2-128-15,1-6 0 0,-1-1 0 0,0-2 0 32,0-3-1344-32,0-3-128 0,0-1-48 0,-1-2 0 0,-1-2-2128 0,1-5-448 0</inkml:trace>
  <inkml:trace contextRef="#ctx0" brushRef="#br0">18124 12801 20271 0,'0'0'1792'0,"0"0"-1424"16,0 0-368-16,6 4 0 0,0-1 4064 0,2 1 736 15,-1-3 160-15,1 3 32 0,-1-2-2560 0,3 1-496 16,0-3-96-16,1 0-32 0,0 1-864 0,2 0-176 16,2-1-48-16,0 0 0 0,2 0-432 0,0-1-96 0,1 0 0 15,2 1-16-15,-1-3-176 0,1 1 0 16,-1 0 144-16,0 0-144 0,0-1 0 0,-2 0 0 15,0-2 0-15,-4 0 128 0,-3-2-128 0,0 0 0 16,-2-1 0-16,0 0 0 0,-3 1-128 0,-1 0 128 16,-3-3-128-16,-1 2 128 0,-1 0 0 0,-2 1-128 15,0 0 128-15,-4 1 0 0,-2 2 0 0,-2-1 0 16,0 2 0-16,-2 2 0 0,-2 3 0 0,-1 2 0 0,2 3 0 0,0 2 0 16,-1 1 0-16,3 3 144 0,-1 1-16 0,2 1-128 15,2 2 352-15,3 0-32 0,2-1-16 0,3 0 0 16,2 0-176-16,2-2-128 0,3 0 144 0,2-2-144 15,3-3 0-15,3-3 0 0,1 0 0 0,4-2-160 32,2-2-368-32,-1-2-80 0,2-2-16 0,-1-2 0 0,-1-1-1872 0,-3-2-384 0,0 0-80 0,-2-1-16 15,-3 1-176-15,-1-3-48 0,-2 1 0 0,-3 1 0 16,0-1 1920-16,-3 0 368 0,-1 0 80 0,0 0 0 0,-1 0 1120 0,-1-1 224 16,-1 0 32-16,0 1 16 0,0 0 1024 0,0 3 208 15,1 0 32-15,0 6 16 0,0 0-192 0,0 0-48 16,0 0 0-16,0 0 0 0,2 8-592 0,0 2-128 15,-1 3-32-15,2 2 0 0,1 1-608 0,0-1-240 16,0 1 176-16,1 0-176 0,1-1 304 0,0-1-48 16,-1-3 0-16,3 0 0 0,1-1-128 0,0-1-128 15,-1-2 144-15,0-1-144 0,-2-1 400 0,1-1-16 16,-2-1 0-16,-5-3 0 0,0 0 320 0,0 0 64 16,0 0 16-16,5-4 0 0,-1 0 112 0,-4 4 0 15,0 0 16-15,2-6 0 0,-1 0-144 0,0-1-48 16,0 0 0-16,0-1 0 0,0 0-272 0,1-2-48 15,0 2-16-15,1-1 0 0,1-3-128 0,0 0-48 16,2 0 0-16,2-2 0 0,0-1-208 0,1-1 128 16,1 0-128-16,3-3 0 0,-1 2 0 0,1-1 128 15,1 1-128-15,-1 1 0 0,0-1 0 0,-1 4-128 16,-1 0 128-16,-1 2-208 16,0 2-1440-16,-2 3-272 0,-2 1-64 0,1 2-19520 0</inkml:trace>
  <inkml:trace contextRef="#ctx0" brushRef="#br0">20014 12400 24991 0,'0'0'1104'0,"-6"-2"240"0,1 0-1088 0,-4 1-256 16,-4 0 0-16,-1 2 0 0,-1 1 2352 0,-3 1 400 16,-1 0 96-16,-2 2 16 0,1 0-656 0,0 2-128 15,-1 0-32-15,1 1 0 0,1 1-640 0,0 0-128 16,1-1-16-16,1 2-16 0,0 1-608 0,3 0-112 16,4-1-16-16,4 1-16 0,2-1-320 0,5 0-176 15,4 0 192-15,5 0-192 0,4 0 0 0,3 1 0 16,2-1 0-16,4 0 0 0,1 1 0 0,3 1 0 0,-1 1 0 0,1 1 0 15,1 2 0-15,-3 0 0 0,-2 2 0 0,-4 0 0 16,-2-1 0-16,-5 2 0 0,-6 0 0 0,-3-1 0 16,-5-1 128-16,-4-1 32 0,-6 0 0 0,-4-1 0 15,-3-2 160-15,-4 1 48 0,-1-3 0 0,-2 0 0 16,0-1-144-16,-1-3-32 0,0-1 0 0,1-1 0 16,-1-4-192-16,1-1 0 0,0-3 128 0,2-2-128 31,1-2-624-31,5-1-160 0,3-1-48 0,4-3 0 0,6 0-1344 0,4-4-256 0,5 0-64 0,3-5-16736 15</inkml:trace>
  <inkml:trace contextRef="#ctx0" brushRef="#br0">20145 12424 30399 0,'0'0'2704'0,"0"0"-2160"15,-4 3-544-15,0 0 0 0,0 2 3056 0,0 2 496 16,0-2 96-16,0 3 32 0,0 2-2272 0,0 4-448 15,-1 2-80-15,1 0-32 0,1 2-576 0,0 1-112 0,1 4-32 0,2 1 0 16,1 3-128-16,1 1 0 0,1 0 144 0,1-1-144 16,1-2 0-16,0-2 0 15,1-7-160-15,0 1 160 16,-1-3-1936-16,0-2-288 0,-2-2-48 0</inkml:trace>
  <inkml:trace contextRef="#ctx0" brushRef="#br0">19996 12691 24879 0,'8'-8'1088'0,"-4"4"256"0,3 1-1088 0,2-4-256 0,1 1 0 0,3 0 0 15,3-1 3392-15,0 2 608 0,-1 1 128 0,-1 2 32 16,1 1-2384-16,0 2-480 0,-2 3-80 0,1 0-32 16,0 3-592-16,-1 2-112 0,1 1-32 0,1 1 0 15,-2 3-128-15,3-1-16 0,1 1-16 0,-1-2 0 16,1 0-160-16,1-1-128 0,1-4 144 0,1-1-144 15,-1-2 0-15,0-1 0 0,-2-3 0 0,1-3 0 16,-3-1-192-16,-2-1 0 0,0 0 16 0,-3-2 0 0,-1-2 176 0,-4 0-208 16,0 1 80-16,-3-2 128 0,-1 2 0 0,-1-1 0 15,-3 0 0-15,-2 1 0 0,-1 0 0 0,-2 1 0 16,-1-1 0-16,-1 1 0 0,-2 0 0 0,1 1 0 16,-2 1 0-16,-1 0 0 0,-2 1 144 0,1 0-144 15,1 1 160-15,1 2-160 0,1 1 256 0,1 2-32 16,0 1-16-16,3 2 0 0,0 2 224 0,2 3 32 15,2 3 16-15,2 2 0 0,1 4-96 0,3 2-32 16,2 0 0-16,2 1 0 0,2-1-208 0,2 0-144 16,3-3 192-16,3 0-192 0,1-2 128 0,2 0-128 15,1-2 0-15,2-1 0 0,-1-3 0 0,2-1 0 16,-3-2 0-16,1-2-144 16,-3-2-464-16,-2-1-96 0,1-5 0 0,-2-2-16 15,-3-2-1296-15,-1-4-256 0,-1-1-48 0,-1-3-16 16,-2 0-416-16,-1-1-64 0,0-2-32 0</inkml:trace>
  <inkml:trace contextRef="#ctx0" brushRef="#br0">20640 12640 28735 0,'0'0'1280'0,"0"0"256"0,-4 3-1232 0,0-1-304 0,4-2 0 0,-4 5 0 15,1 0 2160-15,1 2 368 16,0 2 80-16,0-1 16 0,0 4-832 0,2 2-176 0,0 1-16 0,0 3-16 0,0 2-496 0,1-2-80 16,0 3-32-16,0 0 0 15,0 2-528-15,1 0-128 0,-1 0 0 0,1 1-16 0,0 2-304 0,1 2 128 16,-1 1-128-16,2 2 0 0,1 0 0 0,0-4 0 15,0-2 0-15,0-4-144 16,1-2-1136 0,-2-7-208-16,-1-2-48 0,1-2-16 0,-1-2-1456 0,-3-6-272 0,0 0-64 0</inkml:trace>
  <inkml:trace contextRef="#ctx0" brushRef="#br0">20665 12611 38991 0,'-13'-5'1728'0,"7"3"352"0,-1 0-1664 0,1 0-416 16,2-2 0-16,4 4 0 0,-4-5 1712 0,2 1 256 16,2-1 48-16,1 0 16 0,0 0-1200 0,4 1-256 15,3 2-32-15,2 0-16 0,2 0-400 0,2 2-128 16,3 1 0-16,2 2 0 0,2 2 0 0,1 3 0 0,-1 0 0 0,-1 3 0 16,-2 4 0-16,-3 3 0 15,-3 2 0-15,-3 3 0 0,-2 1 0 0,-3-2 0 16,-3 0 0-16,-2 0 0 0,-4-1 160 0,-3-3-160 0,-1-3 128 0,-4-1-128 15,-3-1 368-15,1-2-16 0,-2 0 0 0,-1-1 0 16,0-3-112-16,0-1-32 0,2-3 0 0,-1-2 0 16,1-2-80-16,3-1 0 0,1-1-128 0,0-2 192 15,0-1-192-15,3 1-160 0,2-2 32 0,0 1 0 32,2-1-368-32,2 1-64 0,3 0-16 0,3-2 0 0,1 0-1472 15,2 1-288-15,0-2-64 0,3 1-10496 0,0-1-2096 0</inkml:trace>
  <inkml:trace contextRef="#ctx0" brushRef="#br0">22052 12435 15663 0,'0'0'1392'0,"4"-2"-1120"15,-1-2-272-15,-3 4 0 0,4-2 5120 0,-4 2 960 16,4-3 192-16,-4 3 32 0,5 3-3424 0,0 0-704 0,-1 4-128 0,-1 1-16 16,0 3-640-16,-1 5-128 15,-2 4-32-15,-2 2 0 0,-2 7-528 0,-1 4-128 0,-1 2 0 16,-2 6-16-16,0 5-368 0,1-6-64 0,0-1 0 0,0 1-128 16,2-3 0-16,0-1 0 0,0-5 0 0,2-3-192 31,2-4-752-31,1-5-144 0,2-3-16 0,1-5-16 0,1-4-1376 0,-4-7-256 0,0 0-64 0</inkml:trace>
</inkml:ink>
</file>

<file path=ppt/ink/ink9.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2T21:53:59.836"/>
    </inkml:context>
    <inkml:brush xml:id="br0">
      <inkml:brushProperty name="width" value="0.05292" units="cm"/>
      <inkml:brushProperty name="height" value="0.05292" units="cm"/>
      <inkml:brushProperty name="color" value="#0070C0"/>
    </inkml:brush>
  </inkml:definitions>
  <inkml:trace contextRef="#ctx0" brushRef="#br0">11352 8841 18431 0,'0'0'1632'0,"0"0"-1312"15,0 0-320-15,0 0 0 0,0 0 2896 0,0 0 512 16,0 0 112-16,0 0 0 0,0 0-1728 0,0 0-336 16,0 0-80-16,0 0-16 15,0 0-944-15,0 0-192 0,0 0-32 0,2 5-10992 16,-1-1-2192-16</inkml:trace>
  <inkml:trace contextRef="#ctx0" brushRef="#br0" timeOffset="190.895">11377 8942 28559 0,'-4'3'2544'0,"4"-3"-2032"16,0 0-512-16,-4 2 0 0,-1 0 1168 0,5-2 144 16,0 0 32-16,0 0 0 15,0 0-1824-15,0 0-352 0</inkml:trace>
  <inkml:trace contextRef="#ctx0" brushRef="#br0">17040 1658 21471 0,'0'0'960'0,"0"0"192"0,0 0-928 0,1-5-224 16,2-1 0-16,-1 0 0 0,-2 0 1664 0,0 0 272 15,1 1 64-15,-1 0 16 0,0 5-192 0,-3-4-32 16,-1 1-16-16,-1 2 0 0,0 1-224 0,-1 3-32 15,0 2-16-15,0 0 0 0,-2 2-816 0,0 3-176 16,1 2-16-16,0 1-16 0,1 0-112 0,1 2-32 16,1-1 0-16,1-1 0 0,0-1-112 0,1 0-32 15,2-1 0-15,1-2 0 0,1-4 48 0,2-1 0 16,-4-4 0-16,4 2 0 0,-4-2-64 0,8 0-16 0,0-2 0 16,-1 0 0-16,0-2 96 0,-1 1 0 0,0-2 16 0,-1 1 0 15,0-3-32-15,-1 1-16 16,-1 1 0-16,0-2 0 0,-1 1-48 0,-1 1-16 0,-1 0 0 0,-1 2 0 15,-2-1 160-15,-1 0 48 0,-1 1 0 0,1-1 0 16,0 3 16-16,0-1 16 16,-2 1 0-16,0 0 0 0,1 0-112 0,0 1-32 0,0 1 0 15,5-1 0-15,0 0-256 0,0 0 128 0,0 0-128 0,0 0 0 16,0 0 0-16,0 0 0 0,-2-6 0 0,2 0 0 0,1-1-208 0,2 0-48 16,1-1-16-16,0 1 0 15,0-2-2224-15,0 1-432 0</inkml:trace>
  <inkml:trace contextRef="#ctx0" brushRef="#br0">17360 1413 20271 0,'0'0'896'0,"0"0"192"0,0 0-880 0,0 0-208 16,0 0 0-16,0 0 0 0,0 0 3232 0,0 0 608 16,0 0 112-16,0 0 16 0,0 0-1904 0,6-1-384 15,0-2-80-15,2 1 0 0,2-1-256 0,2-1-64 16,2-1 0-16,2 1 0 0,0 0-512 0,1 2-96 15,2-2-32-15,0 0 0 0,1-1-432 0,-1 1-80 16,-1 0-128-16,1 2 176 0,-2-2-176 0,1 1 0 0,-2 1 0 0,-2-1 128 16,-1 1-128-16,-1 2-224 15,-1 0 48-15,-2 0 16 16,-2 0-480-16,-1-2-112 0,-6 2-16 0,0 0 0 16,0 0-1824-16,0 0-368 0,0 0-80 0</inkml:trace>
  <inkml:trace contextRef="#ctx0" brushRef="#br0">17421 1456 21183 0,'0'0'1888'0,"0"0"-1504"0,0 0-384 0,0 0 0 0,0 0 2256 0,0 0 384 16,0 0 80-16,0 0 16 0,0 0-1104 0,0 0-224 16,4-4-32-16,-4 4-16 0,0 0-480 0,5 3-112 15,0 2 0-15,0 2-16 0,0-2-176 0,0 4-16 16,-1 1-16-16,-2 3 0 0,1 1-16 0,-1 2 0 15,-1 0 0-15,0 2 0 0,-1 0-240 0,1 0-48 16,-2 1-16-16,0-1 0 0,0-1-224 0,0-2 176 16,-1 0-176-16,1 0 160 0,1-1-160 0,-1-1 0 15,0-1 0-15,1-3 0 0,1-3-208 0,-1-6-80 16,2 4-16-16,-2-4 0 16,0 0-2576-16,6 1-512 0</inkml:trace>
  <inkml:trace contextRef="#ctx0" brushRef="#br0">17648 1587 24879 0,'0'0'1088'0,"0"0"256"0,0 0-1088 0,-2 4-256 0,-1 1 0 0,3-5 0 15,-2 6 3360-15,0 2 608 16,0 1 128-16,1 0 32 0,0 2-2656 0,1 2-544 16,0 1-96-16,0-2-32 0,0 1-480 0,1 0-80 15,0-1-32-15,0 2 0 0,0 0-208 0,0-1 176 16,0-3-176-16,1 0 160 0,-1-2-160 0,0 0 0 15,0-3 0-15,-1-5 0 0,0 0 0 0,0 0 0 0,0 0 0 0,0 0 0 16,0 0 240-16,0 0-48 0,0 0 0 0,0 0 0 16,3-7 208-16,0 0 48 0,1 0 0 15,0-2 0-15,0 0 0 0,1-1 0 16,1-1 0-16,0 1 0 0,1-3-192 0,0 4-16 0,1-3-16 0,1 0 0 0,0 0-224 0,2 0 0 16,0 0 0-16,0 0 0 0,-1 0 0 0,1 0 128 15,0 1-128-15,0 1 0 0,-2 3 0 0,2-3 0 16,0 0 0-16,0 2 0 15,-1 1-1008-15,1 2-144 0,1 2-16 0,0 0-12464 16,-1 0-2496-16</inkml:trace>
  <inkml:trace contextRef="#ctx0" brushRef="#br0">17959 1891 22111 0,'-11'4'976'0,"6"-2"208"0,0-1-944 0,0-1-240 16,0 0 0-16,1-1 0 0,1-1 4400 0,3 2 832 16,-3-4 160-16,3-4 48 0,2-4-3568 0,2 0-704 15,2 0-144-15,2-1-16 0,1-4-640 0,2-1-128 0,0-2-32 0,1-2 0 16,-1-2-208-16,3-2 128 0,1 0-128 16,-1 0 0-16,0-2 0 0,2 1 0 15,-2 1 0-15,1 2 0 0,-1 3 0 0,-1 2-320 16,0 3 64-16,1 3 0 15,-4 0-1280-15,-2 3-240 0,0 2-48 0,-2 4-10480 0,0 0-2096 0</inkml:trace>
  <inkml:trace contextRef="#ctx0" brushRef="#br0">18057 1622 19343 0,'-8'2'1728'0,"-2"-1"-1392"16,0-1-336-16,0 0 0 0,-3-1 4160 0,1 0 752 15,0-2 144-15,1-1 48 0,-2-1-3008 0,2-1-608 16,2 0-112-16,4 0-32 0,-1-1-1040 0,4 0-304 15,2-2 0-15,2 0 128 16,0 0-1920-16,1 1-400 0</inkml:trace>
  <inkml:trace contextRef="#ctx0" brushRef="#br0">18974 1528 9215 0,'-3'-10'816'0,"3"10"-656"16,-1-4-160-16,-1-1 0 0,-1-2 3072 0,-1 1 592 15,-2 1 112-15,0 1 32 0,-2 2-1344 0,-1 0-272 16,-2 1-48-16,-2 2-16 0,-1 3-672 0,-2 2-144 0,1 1-32 0,-2 4 0 15,-1 2-384-15,2 2-96 16,0 0-16-16,0 2 0 0,2 1-80 0,0 2 0 16,3-1-16-16,3 0 0 0,3-1-336 0,1-2-64 15,4 0-16-15,3-1 0 0,1-2-272 0,4 0 0 0,2-3 0 0,2-2 0 16,1-4 0-16,1-2-144 0,2-1 144 0,1-3-128 16,2-3 128-16,0-2-160 0,-1-3 160 0,-1-1-160 31,-3-3-256-31,0-1-48 0,-2-2-16 0,-1 2 0 15,-2-1-192-15,-1 0-32 0,-1 0-16 0,-2 0 0 16,-1 0 144-16,-1 2 16 0,-2 0 16 0,0 2 0 0,-1 4 352 0,-1 1 192 0,-1 2-192 0,2 5 192 16,-4-3 192-16,4 3 128 0,-5 0 48 0,0 3 0 15,1 2 224-15,0 1 48 0,-1 2 16 0,2 3 0 16,0 1-208-16,1 2-32 0,0 0-16 0,1 3 0 16,1-1-144-16,2 1-48 0,1-1 0 0,0-1 0 15,0-3-208-15,2 0 0 0,2-1 0 0,0-3 0 16,0-1 0-16,0-6-288 0,-1-2 64 0,-1 1 16 15,1 0-2336 1,1 0-464-16</inkml:trace>
  <inkml:trace contextRef="#ctx0" brushRef="#br0">19187 1227 9215 0,'0'0'816'0,"0"0"-656"16,0 0-160-16,0 0 0 0,-5 3 5024 0,1 0 976 15,-1 2 192-15,2 1 32 0,-1 2-3904 0,1 2-784 16,0 1-144-16,0 1-48 0,1 3-592 0,0 2-128 16,1 1-32-16,0 1 0 0,0-1-128 0,0 3-16 15,0 0-16-15,-1 3 0 0,0 1-64 0,0 2-16 16,-1 0 0-16,0 0 0 0,0 0-128 0,0-1-32 0,0 0 0 0,1-2 0 16,0-1-192-16,1-4 0 15,0-1 128-15,1-6-128 0,1-2-240 0,1-3-80 0,-2-7-32 0,0 0 0 31,5-2-2576-31,1-2-512 0</inkml:trace>
  <inkml:trace contextRef="#ctx0" brushRef="#br0">19390 1181 12895 0,'-4'5'1152'0,"-1"2"-928"0,1 3-224 0,-2 4 0 0,0 2 4160 0,-1 4 768 16,-1 2 176-16,2 3 16 0,-2 0-2816 0,1 0-576 15,-1 1-128-15,1 3 0 0,1 1-528 0,1 2-112 16,2 1 0-16,0 1-16 16,2-1-432-16,2-3-96 0,2-1-16 0,0-3 0 0,1 0-400 15,2-3 128-15,0-5-128 0,1-3 0 16,0-4-1472-16,0-3-384 0</inkml:trace>
  <inkml:trace contextRef="#ctx0" brushRef="#br0">20012 1577 33167 0,'0'0'1472'0,"0"0"304"0,0 0-1424 0,0 0-352 0,2 7 0 0,-1 3 0 16,-1 2 1312-16,0 3 192 0,0 3 32 0,-1 5 16 16,-1 2-320-16,0 3-64 0,0-1-16 0,-1 1 0 15,0 0-656-15,0-1-144 0,0 0-32 0,0 1 0 16,1-1-192-16,0-2-128 0,1-1 128 0,0-2-128 15,1-4 0-15,0-2 0 0,-1-2 0 0,1-3 0 32,0-2-416-32,0-1-48 0,0-8-16 0,0 0 0 0,0 0-2192 0,0 0-432 0,-2-7-96 0</inkml:trace>
  <inkml:trace contextRef="#ctx0" brushRef="#br0">19976 1569 27519 0,'0'0'1216'0,"1"-7"256"0,0-1-1168 0,1 0-304 16,1 1 0-16,2 0 0 0,1 2 1152 0,2 0 192 16,0-1 16-16,3 1 16 0,4-1-432 0,0 1-96 15,-1 0-16-15,1 3 0 0,1 1-352 0,-3 1-80 0,1 1-16 0,0 0 0 16,-2 1-96-16,0 1-32 16,0-1 0-16,-2 3 0 0,-2 1 64 0,-1 2 16 15,-1 0 0-15,-2 1 0 0,-1-1 192 0,-2 2 48 0,-3 1 0 16,-2 1 0-16,-2 1-80 0,-2 0-16 0,-3 3 0 0,-2 0 0 15,0 1-256-15,-2-1-48 0,-2-2-16 0,-1 1 0 16,0 0-160-16,0-3 160 0,2-1-160 0,3-3 160 16,1-2-160-16,2-2 0 0,2-1 0 0,4-1 0 31,4-2-432-31,0 0-112 0,0 0-32 0,6-7 0 16,4-3-1792-16,5-1-384 0,4-1-64 0,2 0-12832 0</inkml:trace>
  <inkml:trace contextRef="#ctx0" brushRef="#br0">20418 1586 23615 0,'0'0'1040'0,"0"0"224"0,0 0-1008 0,0 0-256 0,0 0 0 0,-2-3 0 0,0-2 1344 0,-1 0 240 15,-1 1 32-15,0 2 16 16,-4 2-352-16,-1 2-80 0,-3 1-16 0,0 2 0 16,0 1-336-16,-2 3-64 0,-1 1-16 0,2 2 0 0,0 1-96 0,0 1-32 15,2 2 0-15,1 0 0 0,2-2-160 0,2 1-32 16,1-2-16-16,3 1 0 0,1-1-304 0,3-1-128 15,1-1 128-15,3-3-128 0,1-2 0 0,3-2 0 16,0-2 0-16,3-2 0 0,2-1 0 0,1-1 0 16,2-3 0-16,0-2 0 0,-2-5 0 0,1-2 0 15,-2-2 0-15,2 0 0 0,-1-2-192 0,-3 0-64 16,-1 2 0-16,-2-1-16 0,-2 1-96 0,-1 0-16 16,-3 2 0-16,-3 3 0 0,0 0 384 0,-1 2-144 15,0 2 144-15,-2 2 0 0,2 5 0 0,0 0 176 16,-4 2 0-16,-1 1 0 0,0 2 272 0,1 1 64 15,0 2 16-15,1 1 0 0,0 2-240 0,1 1-48 0,1 1-16 16,2-1 0-16,2 1-224 0,0-1 144 0,1-1-144 16,1-1 128-16,2 1-128 0,0 0 0 0,-1 0 0 0,2-4 0 15,1-2 0-15,0-2-272 0,0-3 64 0,0 0 16 32,0 0-608-32,0-1-112 0,0-5-32 0,0-1 0 0,-1-1-528 0,0-3-128 0,-1-2 0 0,-1 1-16 15,0 2-128 1,0 0-32-16,-1-2 0 0,-1 0 0 0,-1-1 240 0,1 0 64 0,-1 1 0 0,0 2 0 0,0 0 1024 15,-1 1 224-15,-2 1 32 0,1 2 16 16,-1 0 1680-16,0 6 336 0,0 0 64 0,0 0 16 16,0 0-320-16,0 0-64 0,-4 3-16 0,1 3 0 0,-1 0-496 15,1 3-80-15,0 1-32 0,0 2 0 0,1 2-384 0,1 3-80 16,0 1 0-16,0 1-16 0,1 0-112 0,0-1 0 16,1-1-16-16,0-1 0 0,0 0-176 0,0 0-128 15,1-5 144-15,1-1-144 0,0-4 0 0,-3-6 0 16,0 0 0-16,0 0 0 15,0 0-1856-15,4-4-432 0,1-3-80 0</inkml:trace>
  <inkml:trace contextRef="#ctx0" brushRef="#br0">20660 1364 22911 0,'0'0'1024'0,"0"0"192"0,0 0-960 0,0 0-256 16,-5 2 0-16,5-2 0 0,0 0 0 0,-3 6 0 0,1 0 0 0,3 3 0 31,0 2-496-31,2 1-192 0,1 2-32 0,1 0-16 16,1 0-128-16,2 2-32 0,0 0 0 0</inkml:trace>
  <inkml:trace contextRef="#ctx0" brushRef="#br0">20789 1759 27647 0,'0'0'1216'0,"0"0"256"0,-4 3-1168 0,4-3-304 0,0 0 0 0,-5 0 0 16,5 0 1488-16,-4-3 240 0,1-3 64 0,0-2 0 0,1-2-384 0,1-1-80 15,1-1-16-15,2-1 0 0,-1-1-480 0,1 0-112 16,1-2-16-16,1 0 0 0,2 1-496 16,1 0-208-16,1 0 176 0,3 0-176 0,1-3 0 0,1 1 0 15,-1 1 0-15,3 1 0 16,0 3-384-16,0 4-128 0,-1-1-32 0,0 1 0 16,-3 0-592-16,2 2-112 0,-1-2-32 0,-1 4 0 15,-2 4-1168-15,1 1-240 0</inkml:trace>
  <inkml:trace contextRef="#ctx0" brushRef="#br0">21124 1467 8287 0,'-9'5'368'0,"4"-3"80"0,-1 2-448 0,-3 1 0 0,0 0 0 0,-1 0 0 16,-1-2 6528-16,2 1 1216 16,-1 0 240-16,1 0 48 0,-1 1-5328 0,2 0-1056 15,1 0-224-15,1-1-32 0,6-4-768 0,0 0-160 16,0 0-16-16,0 0-16 0,0 0-304 0,2 5-128 0,3 1 0 0,1-1 128 15,0 1-128-15,1 1 0 16,1 1 0-16,1 2 0 0,0 0 0 0,-1 1 0 0,0 0 0 0,-1 0 0 16,0-1 0-16,-1 2 0 15,-2 0 0-15,-2 2 0 0,-3-1 0 0,-2 2 0 16,-2 0 0-16,-1-2 0 0,-2-1 208 0,-1-1-32 0,0-2-16 0,-3 1 0 16,-1 1 352-16,0-1 64 0,0-1 0 0,-1-4 16 15,1-2-272-15,1-2-48 0,0-2-16 0,1-1 0 16,3 1-256-16,2-3 0 0,1-2 0 0,2-2 0 15,4-2-704-15,2-2-80 0,1-1-32 0,4 1 0 16,3 1-2256-16,2 2-448 0</inkml:trace>
  <inkml:trace contextRef="#ctx0" brushRef="#br0">21987 1534 14735 0,'-7'-2'1312'0,"-1"0"-1056"0,-2 0-256 0,3 2 0 16,-1 1 3408-16,0 2 624 0,-3 1 128 0,-5 0 32 15,2 2-2160-15,1 2-432 0,0 0-96 0,5-1-16 16,0 2-432-16,4 0-96 0,-2 3 0 0,2 0-16 15,2 0-320-15,1-1-64 0,1 1-16 0,2-2 0 0,2 3-416 0,2-4-128 16,1 1 0-16,3-2 0 0,3-2 0 16,-1-1 0-16,1-1 0 0,2-3 0 0,2 0 0 0,0-2 0 15,1 0-208-15,-1-4 80 16,1-2-384 0,-2-1-80-16,-2-1-16 0,0 0 0 0,-2 0-32 0,-2-1 0 0,-4-1 0 0,1-5 0 0,-2 3 448 0,-4-1 192 15,-2 0-192-15,-1 5 192 0,-2-3 0 0,0-1 0 16,-2 0 224-16,-2 1-64 0,-1-3 272 0,0 2 48 15,-2 2 16-15,2-1 0 0,-1 0-240 0,1 0-64 16,0 2 0-16,2 3 0 0,0 0-192 0,4 2 0 16,1 1 0-16,2 4 0 0,1-5-272 0,-1 5-112 15,6-2 0-15,2 2-16 16,2 2-1792-16,2 3-368 0</inkml:trace>
  <inkml:trace contextRef="#ctx0" brushRef="#br0">22249 1662 27231 0,'0'0'1216'0,"0"0"240"0,0 0-1168 16,0 0-288-16,0 0 0 0,-1-6 0 0,-1-1 1824 0,0-1 304 0,0-2 64 0,0-1 16 15,-1-2-736-15,1-2-128 16,0-2-48-16,0-2 0 0,0 0-640 0,0-2-128 16,-1-1-16-16,0 0-16 0,2-1-240 0,-2-1-64 15,0 0 0-15,1-1 0 0,0 0-192 0,1-1 0 0,0 1 128 0,1-8-128 16,2 4 0-16,0 12 0 0,1 0 0 0,1 1 0 15,0 3 272-15,1 0-32 16,1 2-16-16,3-2 0 0,0 1 0 0,-3 6 0 0,2 0 0 0,7 1 0 0,-1 3-96 0,-3 4-128 16,1-2 176-16,3 3-176 0,1 0 128 0,1 2-128 15,2 2 0-15,-1 3 0 0,0-1 0 0,-3 3-192 16,-2 2 16-16,-2 0 16 16,-3-1-1568-16,-3 2-304 0,-5 1-64 0,-2 1-15312 15</inkml:trace>
  <inkml:trace contextRef="#ctx0" brushRef="#br0">22231 1472 6447 0,'-8'2'576'0,"0"0"-576"16,1 0 0-16,1 0 0 0,-1 1 6976 0,7-3 1296 16,0 0 256-16,0 0 48 0,0 0-5680 0,0 0-1136 15,0 0-224-15,5 1-64 0,1-1-688 0,2-1-144 16,3-1-16-16,2-2-16 0,1-1-432 0,1 0-176 16,3-3 128-16,-1 1-128 15,3 1-800-15,1-2-240 0,2 0-48 0</inkml:trace>
  <inkml:trace contextRef="#ctx0" brushRef="#br0">23087 1487 19871 0,'0'0'880'0,"0"-6"176"0,0 6-848 0,-3-5-208 0,3 5 0 0,-4-4 0 15,4 4 1536-15,-6-5 256 16,-1 1 48-16,7 4 16 0,-10 2-272 0,0 2-48 16,0 1-16-16,-1 1 0 0,0 0-112 0,-1 2-32 15,0 2 0-15,0 1 0 0,2 4-112 0,4-4-32 16,0 3 0-16,0 0 0 0,0 0-192 0,2 2-32 0,1 0-16 0,1-1 0 16,2-1-416-16,2-1-64 15,2-1-32-15,2-2 0 0,1 1-352 0,1 0-128 0,2-4 0 16,1 0 0-16,0-5 0 0,1-2 0 0,3-2-128 0,5-1 128 31,-4-3-1280-31,0-2-160 0,-2-2-32 0,0-3 0 0,0-2-1744 16,-2-1-368-16</inkml:trace>
  <inkml:trace contextRef="#ctx0" brushRef="#br0">23276 1277 15663 0,'0'0'688'0,"0"0"144"0,0 0-656 0,0 0-176 15,0 0 0-15,-5 6 0 0,1 0 3328 0,1 1 640 16,-2 0 128-16,0 3 32 0,0 2-2400 0,-1 2-464 16,-2 1-112-16,0 0 0 0,0 1-128 0,-1 2 0 15,-1 0-16-15,1 4 0 0,0 2-368 0,4-5-64 16,2 2 0-16,-1 1-16 0,0-2-304 0,1 1-64 16,0-3-16-16,2 8 0 0,1-7-176 0,1-1 0 15,0-5 0-15,2-4 0 0,2-2 0 0,3-3-256 0,-1-2 64 0,2-3 16 31,0-2-256-31,2-3-48 0,-1-1-16 0,1-5 0 16,2-1-272-16,-1-1-48 0,-1 1-16 0,2-2 0 16,0 0-64-16,0 1 0 0,-2 0-16 0,1-1 0 15,1 3 0-15,-4-3 0 0,0 2 0 0,-1 3 0 0,-2 2 512 0,-1 2 96 16,-2 1 32-16,-3 5 0 0,0 0 464 0,0 0 80 16,0 0 32-16,0 0 0 0,0 0 880 0,-5 8 176 15,0 0 48-15,2 0 0 0,-1 2-320 0,0 1-48 0,-1 1-16 0,2-2 0 16,2 2-432-16,0 1-80 0,0 0-32 15,2-2 0-15,0-1-336 0,2 0-144 0,0 0 128 0,2-3-128 16,-1-1 0-16,-4-6 0 0,7 4 0 0,0-1 0 16,-1-1-384-16,1-3 0 0,0-2 0 0,1-3 0 31,0-2-288-31,1-3-64 0,1-1-16 0,-1-1 0 0,0-1-272 0,0-1-64 16,-1 0-16-16,0 2 0 15,-1-1 272-15,0 2 48 0,-2 2 16 0,0 4 0 0,-2-2 432 0,-3 8 80 0,0 0 32 0,0 0 0 0,0 0 704 0,0 0 144 16,0 0 16-16,0 0 16 0,-6 4 432 15,1 1 64-15,5-5 32 0,-6 8 0 0,1 1-256 0,3 0-48 16,-1 1-16-16,1-2 0 0,2-8-608 0,0 9-128 16,1 1-128-16,2-3 176 0,-3-7-176 0,4 8-176 15,2-2 48-15,2-2 0 16,-8-4-1056-16,0 0-208 0,13 0-32 0,0-1-8832 16,-3-2-1776-16</inkml:trace>
  <inkml:trace contextRef="#ctx0" brushRef="#br0">23637 1447 9215 0,'-3'-2'816'0,"-3"-1"-656"16,-2 1-160-16,1-2 0 0,-3 1 5248 0,-1 0 1024 0,0 1 208 0,1 1 48 16,-2 1-3600-16,1 2-720 0,1-1-144 0,2 0-16 15,4-1-624-15,4 0-112 16,0 0-32-16,0 0 0 0,0 0-688 0,0 0-144 16,7 5-16-16,3-1-16 0,0-1-416 0,2 1 0 15,1 0 0-15,2 3 0 0,0 2 0 0,-2 0 0 16,0 2 0-16,-1 1 0 0,-1-1 0 0,-3 3 0 0,-1 1 128 0,-1 0-128 15,-4 3 0-15,-2-7 160 0,-1 1-160 0,0 2 160 16,-3-2-32-16,0 0 0 0,-3 2 0 0,-1-2 0 16,-2-2 112-16,0-1 16 0,-2-2 0 0,1 0 0 15,1 0-64-15,-2-2-16 0,-1-1 0 0,-2-1 0 0,0-3-176 0,5-3 0 16,1-2 144-16,2-1-144 0,3-3 0 0,0-1-240 16,0-3 48-16,3-1 0 15,1-3-1200-15,2 2-224 0,2-2-48 16,2-1-16-16,2-1-592 0,2-2-112 0,3-1-32 0</inkml:trace>
  <inkml:trace contextRef="#ctx0" brushRef="#br0">23858 1174 12895 0,'0'0'1152'0,"0"0"-928"16,0 0-224-16,0 0 0 0,0 0 4592 0,0 0 864 16,0 0 176-16,6 6 48 0,-6-6-2992 0,4 10-608 15,-2 1-112-15,-1-1-32 0,-2 5-416 0,1 0-96 16,-1 3-16-16,0 2 0 0,0 3-688 0,0 0-144 15,-1 1-16-15,-1-3-16 0,-1 0-208 0,0 0-32 16,-1-2-16-16,0 2 0 0,-1 3-288 0,0 0 0 16,-1 0 128-16,2-8-128 0,0 3 0 0,-1-1-224 0,-1 0 32 0,-1 1 16 31,1-4-688-31,0 2-144 0,0-4-16 0,-3 1-16 16,2-5-1600-16,3-5-320 0,5-4-64 0,-3-3-16 15,0-2 1568-15,3-3 320 0,2-4 64 0,1-2 16 16,-1-2-768-16,3-1-144 0,2-3-48 0,0 3 0 15,-1 2 1136-15,0 2 240 0,0 3 32 0,-1 1 16 0,-2-1 2240 0,0 3 448 0,-3 7 96 0,0 0 0 16,5-4 112-16,-5 4 16 0,0 0 0 0,8-1 0 16,1 0-960-16,-2 1-176 15,-7 0-32-15,10 0-16 0,2 0-640 0,0 1-128 0,-1 0-32 0,0-2 0 16,1 0-320-16,0-2 144 0,-1 1-144 0,-1-2 0 0,1 2 128 0,0-1-128 16,-1-1 0-16,-2-2 0 0,-3-1 0 0,0 1 0 15,-1-2 0-15,-4 8 0 0,4-7 176 0,1 1-176 16,0 0 160-16,-2-1-160 0,0 0 0 0,-3 7 0 15,1-7 0-15,-1 7 0 0,0 0 224 0,0 0-48 16,0 0-16-16,-4 4 0 0,4-4 256 0,-5 8 48 16,-1 1 16-16,2 2 0 0,2 5 32 0,0 3 16 15,-1 1 0-15,1 1 0 0,1-4-208 0,1 1-32 16,1-1-16-16,1-2 0 0,1-2-128 0,3-1-16 16,2-5-128-16,2-3 192 0,0 0-16 0,2-3-16 15,-1-1 0-15,1-3 0 0,-1-2-160 0,1-3 128 16,-1-1-128-16,1-4 128 0,-2-2-128 0,0-2 128 15,1-1-128-15,-1 3 128 0,-1 0-128 0,0 2 0 16,2 0 0-16,0 1 0 0,-1 1 0 0,-1 0 0 16,1 2 0-16,0 1 0 0,-2-1-368 0,-1 3 0 0,-1 1 0 0,1 0 0 31,1-1-2272-31,2 3-464 0,-2 0-96 0</inkml:trace>
  <inkml:trace contextRef="#ctx0" brushRef="#br0">24440 1383 9215 0,'0'0'816'0,"0"0"-656"0,0 0-160 0,-7 4 0 16,-1-4 5808-16,0-1 1120 0,8 1 240 0,-10-1 32 0,10 1-4368 16,-13-3-864-16,-1 1-176 0,2 0-48 15,2 1-336-15,1 1-80 0,9 0-16 0,-9 0 0 16,9 0-224-16,0 0-64 0,0 0 0 0,0 0 0 0,0 0-576 0,0 0-112 16,-1 9-16-16,4-1-16 15,0-1-304-15,3 0 128 0,4 2-128 0,-2 1 0 0,1 3 224 0,1 1-64 16,-1 1-16-16,-1 0 0 0,-2 0 32 0,-2 2 0 15,-2 0 0-15,-1 1 0 0,-3 1 112 0,-1-2 32 16,-1 0 0-16,-4-1 0 0,-3-3-32 0,-3 1 0 16,0 0 0-16,-1-4 0 0,-2 1-288 0,1-2 128 15,-2-1-128-15,1-3 0 0,-3-3-176 0,1-2-144 0,2-3-16 0,-2 1-15648 16,0-2-3120 0</inkml:trace>
  <inkml:trace contextRef="#ctx0" brushRef="#br0">16951 2749 14735 0,'0'0'640'0,"0"0"160"0,-5 0-640 0,0 0-160 0,5 0 0 0,-5 0 0 16,0 1 4096-16,0 0 768 0,0 0 176 0,-1 2 16 15,1-1-2880-15,0 2-592 0,-1 1-112 0,1 0-32 16,1 2-592-16,0 2-112 0,1-3-32 0,2 2 0 16,1 1-320-16,1 0-80 0,0-1-16 0,1 1 0 15,1-1-160-15,1 0-128 0,0-1 144 0,1-2-144 16,0-1 0-16,1 0 0 0,0-1 0 0,0-1 0 16,-1-2 144-16,1-1-144 0,0-1 128 0,0-1-128 0,-1-2 384 0,0-1-16 15,-1 1 0-15,-1-2 0 0,-1 1 16 0,-2-2 0 16,1 0 0-16,-2 1 0 0,0 1-64 0,-2 0 0 15,-1 0 0-15,0 2 0 0,-1-1 112 0,0 0 16 16,0 2 0-16,0 0 0 0,0 0-128 0,1 1-32 16,-1 0 0-16,5 2 0 0,-4-2-288 0,4 2 160 15,0 0-160-15,-5-1 128 0,5 1-128 0,0 0 0 16,0 0 0-16,0 0 0 0,0 0-336 0,0 0 0 16,0 0 0-16,0 0 0 15,0 0-1856-15,0 0-368 0,0 0-80 0</inkml:trace>
  <inkml:trace contextRef="#ctx0" brushRef="#br0">17396 2567 9215 0,'0'0'816'0,"0"0"-656"0,0 0-160 0,0 0 0 15,0 0 3840-15,0 0 752 0,0 0 144 0,5 2 16 16,2-1-2448-16,0 0-480 0,2-1-96 0,1-2-32 0,1-2-416 0,2 0-96 16,3-1-16-16,1 2 0 0,0-1-512 0,1 0-96 15,-2 0-32-15,3 0 0 0,-1 0-336 0,0 2-192 16,1-2 192-16,-2 1-192 0,-2 0 128 0,-1-1-128 15,-1 1 0-15,-1 1 0 0,-1 1 0 0,-2 0-144 16,-1 0-16-16,-2 2 0 16,0 1-1664-16,-6-2-336 15,0 0-64-15</inkml:trace>
  <inkml:trace contextRef="#ctx0" brushRef="#br0">17406 2618 15663 0,'0'0'1392'0,"0"0"-1120"16,0 0-272-16,-5 1 0 0,0 3 2528 0,1-2 448 15,4-2 96-15,0 0 0 0,-3 5-1296 0,1 1-272 16,0 0-48-16,1 2-16 0,1 1-480 0,0 1-80 16,2 1-32-16,-1 2 0 0,1 4-80 0,0 0-32 15,0 1 0-15,1 2 0 0,0-3-128 0,0 2-32 0,0-1 0 0,-1 0 0 16,0-1-240-16,-1-1-48 0,0 0-16 0,0 0 0 15,-1 1-144-15,0-2-128 16,0-2 144-16,0-1-144 0,-1 0 128 0,0-3-128 0,1 1 0 0,-1-2 0 16,-1 0 0-16,1-2 128 0,1-6-128 0,0 0 0 15,-2 5 144-15,2-5-16 0,0 0 0 0,0 0 0 16,0 0 192-16,0 0 16 0,0 0 16 0,0 0 0 16,0 0-64-16,0 0-16 0,0 0 0 0,0 0 0 15,0 0-16-15,5-3-16 0,-1 0 0 0,3 0 0 16,2-1-112-16,1 1 0 0,1 0-128 0,2 0 192 15,2-1 64-15,1 1 0 0,0-1 0 0,2 0 0 0,-1 0-256 0,3 0 0 16,-2-2 0-16,-1 1 0 0,3 1 0 0,-3 0 0 16,0 1 0-16,-2 0 0 0,-3 0 0 0,1-1-192 15,-3 3 16-15,-1-2 0 16,-2 1-1936-16,-2-1-400 0,-5 3-80 16,0 0-15024-16</inkml:trace>
  <inkml:trace contextRef="#ctx0" brushRef="#br0">17363 2803 23039 0,'0'0'2048'0,"0"0"-1648"0,0 0-400 0,0 0 0 16,0 0 2112-16,0 0 352 15,4 0 64-15,3 0 16 0,1 0-1200 0,1 0-256 16,0-1-32-16,1 0-16 0,3 0-320 0,0 1-64 15,1 1-16-15,0 0 0 0,2 0-256 0,1 0-64 0,-1 1-16 0,1-1 0 16,-1 0-304-16,1 0 160 0,-1-1-160 16,0 0 128-1,0-1-784-15,-1 0-176 0,-2-1-16 0,1 1-10352 0,-1 0-2080 0</inkml:trace>
  <inkml:trace contextRef="#ctx0" brushRef="#br0">17788 2768 24991 0,'0'0'1104'0,"0"0"240"0,0 0-1088 0,0 0-256 0,0 0 0 0,0 0 0 0,0 0 1344 0,3 4 192 15,0 2 64-15,0 1 0 0,-1 1-128 0,1 1-32 16,0 1 0-16,-2 2 0 0,1 0-736 0,0 2-160 16,1 0-32-16,0 1 0 0,0-2-272 0,0-2-64 15,0 2-16-15,1-2 0 0,0-1-160 0,1-2 160 16,0-3-160-16,1 1 160 0,0-1-160 0,1 0 0 15,-1-3 0-15,0-2 0 0,1-1 0 0,0-2 336 0,-1-2-32 0,-1-1-16 16,2 0-32-16,-1-1-16 16,0-3 0-16,0-1 0 0,0-1-112 0,1 1 0 15,-3-3-128-15,2-1 192 0,1 0-192 0,0-3 0 16,2 0 128-16,0 0-128 0,0-2 0 0,0 2 0 0,1 0 0 0,-1 2 0 16,1 1 0-16,-1 2-128 15,-1 1 128-15,-1 4-208 16,1 3-1856-16,-2 0-368 0</inkml:trace>
  <inkml:trace contextRef="#ctx0" brushRef="#br0">18193 2776 6447 0,'0'0'272'0,"-4"1"80"0,-2 0-352 0,-1 0 0 0,-2 0 0 0,1 1 0 0,-1 1 4544 0,0 0 832 16,-1 1 160-16,0 1 32 0,2 1-3248 0,-1 2-656 16,0 1-128-16,1 2-16 0,1 2-432 0,1 2-64 15,2 2-32-15,1 0 0 0,3-3-384 0,2 1-80 16,0-1-16-16,2-3 0 0,2-1-336 0,1-1-176 16,1-3 160-16,1-1-160 0,1-1 0 0,1-2 0 15,0-1 0-15,1-3 0 0,-2-3 0 0,-2-1 128 0,0-3-128 0,0 0 0 16,-1 0 0-16,0-1-240 15,-2-2 48-15,-1-1 16 16,1-1-272-16,0-1-64 0,-2 1-16 0,0 2 0 0,-1 0 208 0,-2 0 32 16,1 2 16-16,0 3 0 0,-1 0 272 0,0 2 0 15,0 5-128-15,0 0 128 0,0 0 0 0,0 0 272 16,0 0-48-16,0 0-16 0,0 0 224 0,-1 6 32 16,1 2 16-16,0 1 0 0,-1 3-112 0,2 1-32 15,1 0 0-15,0 0 0 0,1 0-336 0,0 1 128 16,0-3-128-16,0 2 0 0,0-4 0 0,0 0 0 0,1-5 0 0,0 2 0 15,1-1-256-15,0-1-112 0,-5-4-16 0,0 0-16 32,6 0-784-32,-6 0-160 0,6-4-16 0,-1-3-13472 0</inkml:trace>
  <inkml:trace contextRef="#ctx0" brushRef="#br0">18396 2571 8287 0,'0'0'736'15,"0"0"-592"-15,0 0-144 0,0 0 0 0,0 0 5200 0,0 0 1008 16,-3 5 208-16,1 2 48 0,0 2-3952 0,0 1-784 16,-1 1-144-16,1 3-48 0,-1 1-768 0,1 3-176 15,-2 3-16-15,1 0-16 0,0 3-384 0,-1-1-176 16,0 0 160-16,1 2-160 0,0-2 0 0,1 0 0 16,0-3 0-16,1-1 0 0,2 1-128 0,1-5-128 15,-1-2-32-15,3-3 0 16,1-3-560-16,0-3-112 0,0-1-32 0,1-3-9776 15,-1-3-1968-15</inkml:trace>
  <inkml:trace contextRef="#ctx0" brushRef="#br0">18507 2797 17503 0,'0'0'1552'0,"0"0"-1232"0,0 0-320 0,-4 6 0 16,-1 2 3696-16,1 0 672 15,-2 1 144-15,0 1 32 0,0 0-2416 0,1 0-464 0,1-2-112 0,3 1-16 16,-2 0-896-16,3-1-176 0,2-2-32 0,0 0-16 15,2 1-416-15,1 2 0 0,1-1 0 0,1-2 0 16,1-3 0-16,1 0 0 16,-1 1 0-16,2-4 0 0,0 0-320 0,0-4 0 0,1-2 0 0,-2-1 0 15,1-1-48-15,0-3 0 0,-2 0 0 0,0-2 0 16,0-3 48-16,0 3 0 0,-1 0 0 0,-2 1 0 16,-1 1 128-16,-2 3 16 0,1 1 16 0,-3 7 0 15,0 0 160-15,0 0 0 0,0 0 128 0,0 0-128 16,-1 6 592-16,0 0 48 0,-1 2 16 0,0 2 0 15,0 1-80-15,1 1 0 0,1-2-16 0,1 2 0 16,0-3-336-16,1 1-64 0,0-2-16 0,2 2 0 16,1-4-144-16,-1-1 0 0,2-1 0 0,1-1 0 15,1-1-704-15,0 1 0 16,0-3-16-16,0 0 0 0,1-4-576 0,0 0-112 0,1 0-32 0,1-1-9216 16,-1-1-1840-16</inkml:trace>
  <inkml:trace contextRef="#ctx0" brushRef="#br0">18930 2810 17503 0,'0'0'1552'0,"0"0"-1232"16,-5-1-320-16,0 1 0 0,-1 0 2992 0,0 1 528 15,1 0 128-15,-2 1 0 0,-1 0-1968 0,0 3-400 16,0 1-64-16,-1 1-32 0,0 2-288 0,0 1-64 16,0-1-16-16,0 4 0 0,1-2-80 0,1 1-16 15,0-2 0-15,1 2 0 0,3-1-272 0,1-2-48 16,1-2-16-16,3-3 0 0,-2-4-240 0,7 4-144 15,1-1 160-15,1-4-160 0,2-3 0 0,2-2 0 16,1-1-176-16,1-4 176 16,0 0-576-16,1 0 16 0,-2 0 0 0,2 0 0 15,-3 1-848-15,-2 2-192 0,0 2-16 0,-2 3-16 16,-1 1 464-16,-3 2 80 0,-5 0 32 0,0 0 0 0,2 4 880 0,-1 2 176 0,-1 0 0 0,-1 2 0 16,-1-2 1008-16,1 0 112 15,0-1 32-15,1-5 0 0,0 6-320 0,0-6-64 16,4 4-16-16,-1-1 0 0,-3-3-592 0,6 2-160 15,1-1 0-15,0-1 0 0,1-1 0 0,-1 1 0 16,1-2 0-16,0 1 0 16,0-1-576-16,1 2-144 0,0-3-32 0,-2 2-14992 0</inkml:trace>
  <inkml:trace contextRef="#ctx0" brushRef="#br0">19243 2564 34207 0,'0'0'752'0,"-1"-5"144"0,1 5 48 0,0 0 16 0,0 0-768 0,0 0-192 0,0 0 0 0,0 0 0 0,0 0 1152 0,0 0 192 16,-4 7 48-16,1 2 0 0,1 2-688 0,0 0-144 15,0 5-32-15,-1 1 0 0,-1 3-352 0,1 1-176 16,0 1 160-16,1 2-160 0,-2-1 0 0,0 2 0 16,0-5 0-16,1 1 0 15,-1-2-624-15,1 0-160 0,0-3-48 0,0-2 0 16,0-4-1408-16,-1-1-272 0</inkml:trace>
  <inkml:trace contextRef="#ctx0" brushRef="#br0">19135 2776 36047 0,'0'0'1600'0,"0"0"320"0,0 0-1536 0,0 0-384 16,1 6 0-16,-1-6 0 0,0 0 2064 0,3 5 336 15,0 0 64-15,2-2 16 0,0 0-1488 0,1-1-288 0,1 0-64 0,2-1-16 16,1-1-496-16,1 0-128 0,2-1 0 0,0 0 0 15,3-2-128-15,-1 0-112 0,0 0-16 0,1-2 0 32,1-1-2528-32,-3 1-512 0,1 0-96 0</inkml:trace>
  <inkml:trace contextRef="#ctx0" brushRef="#br0">19411 2799 11967 0,'0'0'1072'0,"0"0"-864"0,3 3-208 0,0 1 0 0,1 0 4688 0,0 1 896 16,1-1 176-16,1-1 48 0,0 1-3792 0,1-1-752 16,1 0-160-16,1-1-16 0,-1 0-800 0,0-2-160 15,-1 0-128-15,2-1 192 0,0-2-192 0,0-1 0 16,-2 0 0-16,1-3 0 0,-1 2 0 0,-1-3 0 16,0-1-224-16,-2 1 80 0,-1-3 144 0,-2 2 0 15,-1-2-144-15,-1 1 144 0,-2 1 0 0,-2 1 0 16,-2 1 0-16,-1 0 0 0,0-1 272 0,-1 2-16 15,-2 2-16-15,-1 2 0 0,-1 2 432 0,1 1 96 16,0 3 0-16,-1 2 16 0,2 3 128 0,-1 2 32 16,1 2 0-16,1 3 0 0,1-1-176 0,4 0-48 15,0 4 0-15,3 1 0 0,3 1-272 0,1-1-48 16,3 0-16-16,1-2 0 0,3-1-128 0,3-1-48 16,3-3 0-16,2-3 0 0,4-3-208 0,3-6 0 15,4-1 0-15,0-3 0 0,0-2-256 0,1-2-80 16,-3-3-32-16,-1-4 0 15,-4-3-1440-15,-2 1-304 0,-4-2-48 0,-1 0-16624 0</inkml:trace>
  <inkml:trace contextRef="#ctx0" brushRef="#br0">20353 2716 22575 0,'10'-10'992'0,"-5"5"224"0,0-1-976 0,0 0-240 16,0 0 0-16,-1 1 0 0,-1 0 1824 0,-1 0 320 15,-2-1 64-15,0 6 16 0,-2-5-192 0,-3 2-48 16,-3 2 0-16,-2 2 0 0,-1 2-592 0,-2 3-128 16,-1 2-32-16,0 4 0 0,-2 1-528 0,2 4-128 15,2 0 0-15,2 3-16 0,1 1-112 0,3 0-32 16,3 2 0-16,3-4 0 0,3 0-224 0,3-2-64 0,3-1 0 0,2 0 0 15,4-1-128-15,3-2 0 16,3-3 0-16,2-3 0 0,1-4 0 0,3-1 0 0,-1-3 0 0,0-1 0 16,-1 0-240-16,-2-3-16 0,-1-3-16 0,-2-2 0 31,-3-3-2224-31,-2-2-448 0,-3-2-96 0</inkml:trace>
  <inkml:trace contextRef="#ctx0" brushRef="#br0">20722 2453 25391 0,'0'0'1120'0,"0"0"240"0,0 0-1088 0,0 0-272 16,0 7 0-16,-1 1 0 0,-1 2 1712 0,0 2 272 15,0 2 64-15,-1-2 16 16,0 3-576-16,-1-1-112 0,0 1-32 0,-1 2 0 0,0 1-448 0,0 3-80 16,1 1-32-16,0 1 0 0,1 1-176 0,0 1-32 15,0 0-16-15,1 0 0 0,-1-2-272 0,1 1-48 16,0-2-16-16,2-2 0 0,1-3-224 0,2-2 128 15,-1-3-128-15,0-2 0 0,2-2 0 0,2-1 0 16,1-3-208-16,1-3 64 16,0-4-608-16,1-4-112 0,1-2-32 0,2-1 0 15,0-3-1152-15,0-1-224 0,1-1-48 0,-1-2-16 16,-1 1 1008-16,-1-1 208 0,0 0 32 0,0 3 16 16,-1-1 416-16,0 2 80 0,-4 2 0 0,-1 4 16 0,-1 2 928 0,-3 5 176 15,0 0 32-15,0 0 16 0,0 0 768 0,0 0 160 16,0 0 16-16,-5 3 16 0,1 1-464 0,-1 3-112 15,-1 2-16-15,1 1 0 0,0 0-160 0,2 1-32 16,0 2-16-16,1 1 0 0,1 0-208 0,2 1-32 16,2 0-16-16,2-1 0 0,1-1-304 0,1-1-48 15,1-4-16-15,0 2 0 0,3-3-128 0,0 2 0 16,1-2 0-16,0-5 0 0,0-4 0 0,1-2 0 0,-1-1-160 0,2-5 160 31,0-1-528-31,0-2-16 0,-2-2 0 0,0 0 0 16,-1-4-224-16,-2 1-64 0,1 0 0 0,-2 0 0 0,-2 2 32 15,-2 1 0-15,-1 2 0 0,-1 3 0 0,-3 1 608 0,0 3 192 0,-1 2 0 0,2 4-160 16,0 0 528-16,-5 0 96 0,0 2 32 0,1 2 0 0,0 1 400 0,0 1 64 16,2 0 32-16,-1 2 0 0,1 1-992 0,2 1-208 15,0 1-48-15,1-1 0 0,1 1 256 0,1 1 0 16,0-1 0-16,2-1 160 0,0 1-160 0,2-1 0 16,1-3 0-16,2 1 128 0,0-5-128 0,2 0-256 15,2-2 64-15,1-2 16 16,3-3-1776-1,0 0-352-15,-1-4-80 0</inkml:trace>
  <inkml:trace contextRef="#ctx0" brushRef="#br0">21334 2686 32831 0,'-3'-4'720'0,"0"0"160"0,-1-1 16 0,-3 0 16 0,-1 2-720 0,-1 0-192 16,0 1 0-16,1 0 0 0,-1-1 1728 0,0 2 320 0,0 2 64 0,1 0 16 16,2-2-944-16,2 0-192 15,4 1-32-15,0 0-16 0,0 0-496 0,0 0-80 16,2 6-32-16,2 0 0 0,3-1-176 0,2 2-32 15,3-2-128-15,0 1 192 0,2 2-192 0,1 2 0 16,-2 1 0-16,-1-2 0 0,-1 1 0 0,-1 1 0 16,-1 1 0-16,-2-1 0 0,-1 3 128 0,-3 2-128 15,-1 0 0-15,-3 2 0 0,-2 0 160 0,-2-1-160 16,0 0 160-16,-3-1-160 0,-1 2 176 0,-3-2-176 16,-2-3 192-16,0-1-192 0,-1-2 288 0,0-1-48 15,1-2-16-15,-1-2 0 0,1-2-16 0,1 0 0 0,-1-2 0 0,2-3 0 16,3-3-208-16,-1-2 0 0,3-3 0 0,2-2-160 31,1-3-1120-31,4-3-240 0,3-6-32 0,2 1-16 0,5-4-1536 16,1-2-304-16,3-1-64 0</inkml:trace>
  <inkml:trace contextRef="#ctx0" brushRef="#br0">21478 2485 11967 0,'0'0'1072'0,"0"0"-864"0,3 6-208 0,0 0 0 0,0 1 3712 0,1 0 688 16,0 3 144-16,0 1 16 0,-1 1-2352 0,-1 2-480 15,0 0-80-15,0 2-32 0,-1 0-528 0,1 3-96 16,-1 3-32-16,0-1 0 0,-1 2-192 0,0 1-32 16,0 0-16-16,0 0 0 0,0-3-448 0,0 0-80 15,0-3-32-15,0 1 0 0,0 0-160 0,-2-2 0 16,-1-1-192-16,0-2 192 16,1-1-1792-16,-2-2-256 0,-1-2-32 0,-1-3-16 15,0 0-256-15,0 0-48 0,-1-2-16 0,1-2 0 16,2-4 816-16,0-1 144 0,0-2 48 0,1-1 0 0,2-1 1088 0,1-2 320 15,2 0-144-15,2-2 144 0,2 0 224 0,0-1 112 16,3 1 32-16,2 0 0 0,1 2 848 0,-2 1 160 0,1 1 32 0,0-1 16 16,1 1-288-16,-1 0-64 0,0 2-16 0,0-2 0 15,-1 2-480-15,-1 0-112 16,1-1-16-16,-1 1 0 0,0-2-192 0,0 1-32 0,-3 2-16 16,1-4 0-16,-2 1-80 0,0 0-128 15,1-1 176-15,-2 1-176 0,-1 1 144 0,0 1-144 0,-1 0 0 16,-1 0 144-16,0 0-144 0,-1 5 0 0,-1-5 144 0,1 5-144 15,0 0 448-15,0 0 0 0,-5 3 16 0,0 2 0 16,0 1 544-16,0 4 96 0,-1 1 32 0,0 3 0 16,2 2-704-16,0 1-144 0,0 3-32 0,2 0 0 15,1 1-64-15,1-1-32 0,1 0 0 0,2-2 0 16,1-2-160-16,1-3 0 0,2-1 0 0,2-4 128 0,1 1-128 0,2-2 0 16,1-3 0-16,0-3 0 0,1-3 0 0,-2-2 0 15,1-2 0-15,0-2 0 0,-2 0 0 0,-1-3 0 16,-1-1 0-16,0-3 0 0,-1 0 192 0,-1-2-64 15,-2 0 0-15,1-1 0 0,-3 0 144 0,0 2 32 16,-1-2 0-16,0 2 0 0,0 4 288 0,0-1 64 16,0 1 16-16,1 1 0 0,0-1-288 0,1 0-64 15,0 0-16-15,3 2 0 0,0 0-304 0,2 2 128 16,1 1-128-16,1 0 0 0,0-1 352 0,2 0-32 16,0 1-16-16,1 0 0 15,-1 2-880-15,1 2-160 0,0-1-32 0,-2 0-16 16,-1-1-1984-16,0 1-400 0,-1-1-80 0</inkml:trace>
  <inkml:trace contextRef="#ctx0" brushRef="#br0">22611 2409 21183 0,'-3'10'1888'0,"3"-2"-1504"0,-2 4-384 0,0 1 0 0,0 3 2656 0,-2 5 464 16,-2-1 80-16,0 5 32 0,3 0-1632 16,-2 3-320-16,-1 0-64 0,4-8 0 0,-1-1-64 0,0 5 0 15,1-2 0-15,1-1 0 16,0-2-480-16,1 1-96 0,0-4-32 0,2 1 0 0,0-2-352 0,1-3-64 15,0-1 0-15,1-3-128 0,-2-3 128 0,-2-5-128 16,0 0 0-16,0 0 0 0,0 0 128 0,0 0-128 16,0 0 192-16,0 0-192 0,-5-6 128 0,-3-5-128 15,0 0 0-15,0 5 0 0,-3-2 0 0,-1-1 0 16,-1-1-240-16,-2 2 80 0,0 3 160 0,0 0 0 16,0 0 0-16,1 3-128 0,2 0 128 0,2 2-208 15,1 1 80-15,1 2 128 0,3-1 0 0,2 2 0 16,0 1 0-16,3 0 0 0,1 1 128 0,2 2-128 15,0 0 0-15,2 2 128 0,1 1 0 0,2 3-128 16,1 0 192-16,0-2-64 0,3-1-128 0,3-1 128 16,2-2-128-16,0 0 128 0,1-2-128 0,1-2 0 15,0 1 0-15,6-5 0 16,-2-5-544-16,-4-1-96 0,-2-2 0 0,-1-2-16 16,-3-1-1584-16,-1-1-304 0,-2-2-64 0,-1-1-8192 15,-4 0-1632-15</inkml:trace>
  <inkml:trace contextRef="#ctx0" brushRef="#br0">22750 2675 25791 0,'0'0'1152'0,"0"0"224"0,0 8-1104 0,-1 2-272 0,-3 2 0 0,1-2 0 15,0 1 1664-15,-1 0 256 0,-1 0 64 0,0-1 16 16,0-1-720-16,1-2-128 0,1-1-48 0,3-6 0 16,0 0-656-16,0 0-128 0,0 0-16 0,0 0-16 31,0 0-1072-31,0 0-224 0,9-7-32 0,-2-1-14800 0</inkml:trace>
  <inkml:trace contextRef="#ctx0" brushRef="#br0">22744 2546 21183 0,'0'0'1888'0,"-7"3"-1504"0,7-3-384 0,0 0 0 0,-6 0 1568 0,6 0 240 15,0 0 48-15,0 0 16 0,0 0-1552 0,0 0-320 16,0 0 0-16,7 0 0 0,-7 0 0 0,10 0-160 15,0 0 160-15,2 0 0 16,-1-2-544-16,3 1 0 0,2-2 0 0</inkml:trace>
  <inkml:trace contextRef="#ctx0" brushRef="#br0">22957 2556 6447 0,'-9'11'576'0,"1"-2"-576"16,-2 2 0-16,-3-1 0 0,1-1 6320 0,-2 0 1152 0,0 0 224 0,2 1 48 15,0 1-4464-15,1-1-896 16,1 1-176-16,3-2-32 0,2-2-832 0,5-7-144 15,-2 5-48-15,2 3 0 0,3-2-736 0,1 3-160 0,0-2-16 0,2 0-16 16,2-1-224-16,0 1 0 16,1 1 128-16,0 0-128 0,0 1 0 0,3 0 0 0,-1 1 0 0,0 2 0 15,-1-2 0-15,-1 2 0 0,1-3 0 0,-2 2 0 16,-1 2 0-16,-2-2 0 0,1 1 0 0,-1 3 0 16,-1-4 0-16,-3-2 128 0,-1-9-128 0,-2 7 0 15,-1 1 0-15,-1-1 0 0,4-7 0 0,-7 6 0 0,0-5-192 0,-3-1-96 16,-3-1-16-16,0-1 0 15,1-1-1360-15,-1-2-288 0,-1-2-48 0,2-4-10496 16,1-3-2096-16</inkml:trace>
  <inkml:trace contextRef="#ctx0" brushRef="#br0">23129 2472 31839 0,'0'0'1408'0,"0"0"304"0,-3 10-1376 0,0-1-336 16,1 1 0-16,0 0 0 0,2 1 1248 0,-1 1 176 16,1 1 48-16,0 0 0 0,0 2-496 0,0 1-80 15,-1 1-32-15,0 2 0 0,0 1-256 0,0 3-48 16,-2-1-16-16,0 2 0 0,-1-1-224 0,0 1-32 16,-3-3-16-16,1 0 0 0,0-1-272 0,0-1 128 15,0-1-128-15,2-4 0 0,-3-4 0 0,2-2 0 16,5-8-240-16,-7 5 80 15,7-5-1648-15,-8 0-336 0,0-3-64 0,1-4-9152 0,-2-3-1824 0</inkml:trace>
  <inkml:trace contextRef="#ctx0" brushRef="#br0">23026 2728 13823 0,'0'0'1216'0,"9"0"-960"0,0-1-256 0,0 1 0 16,-1-3 2720-16,1-1 496 0,1-1 112 0,-1 1 0 0,2 1-2256 0,0 0-464 15,1 0-96-15,-2 1 0 16,1-3-352-16,0 2-160 0,0-1 160 0,1 1-160 0,1 1 0 0,0-1 128 15,1 1-128-15,-1-2 0 0,1-1 0 0,-2 0 0 16,-2 0 128-16,0 2-128 0,-1 0 0 0,-1 2 0 16,-8 1 0-16,0 0 0 0,0 0 144 0,0 0-16 15,0 0 0-15,0 0 0 0,0 0 736 0,-5 6 144 16,-3 1 16-16,-1 2 16 0,-1 0-160 0,-3 3-48 16,0 3 0-16,1-2 0 0,3 1-160 0,0-1-32 15,2 2-16-15,1-3 0 0,3 0-208 0,2-1-32 16,3-2-16-16,3-1 0 0,2 1-112 0,3-2 0 15,1-1-16-15,3-3 0 0,1-3-112 0,-1 0-128 16,1-4 176-16,0 0-176 0,-2-1 160 0,0-2-160 16,-1 0 128-16,-1-2-128 0,-1 1 0 0,0-2 0 15,-2-3 0-15,1 0-176 0,2-2-80 0,-3 0 0 16,-1 2-16-16,0 1 0 0,-3 2 80 0,-1 2 32 16,1 1 0-16,-2 0 0 0,0 0 160 0,0-1 0 15,0 1 0-15,-2 7 0 0,0 0 0 0,0 0 0 0,0 0 0 0,0 0 0 16,0 0 0-16,0 0 0 15,8-1 0-15,1 2 0 0,-9-1 0 0,10 3 0 16,-1-1 0-16,0-1 0 0,-9-1 0 0,9-1 0 0,-9 1 0 0,12 2 0 16,-2 1 0-16,-2 2-160 0,-1 0 160 0,-7-5 0 15,5 6-160-15,0 0 160 16,-5-6-128-16,4 11 128 0,-2 0 0 0,-1 1 0 0,-1-1 0 0,0 2-128 16,-1 1 128-16,-1-1 176 15,-1-3-48-15,0 2 0 0,1 0 160 0,0-1 32 0,0-1 0 0,0-1 0 16,2-9-176-16,0 0-16 0,0 0-128 0,0 0 192 31,0 0-992-31,0 0-208 0,0 0-32 0,0 0-10160 0,8-9-2048 0</inkml:trace>
  <inkml:trace contextRef="#ctx0" brushRef="#br0">23841 2628 7359 0,'0'0'656'0,"0"0"-528"16,0 0-128-16,0 0 0 0,0 0 2624 0,-5 5 512 15,5-5 80-15,-7 5 32 0,1-1-1376 0,1 2-272 16,-1-1-48-16,-1 0-16 0,-1 0-208 0,1 1-48 16,-2 3-16-16,0-2 0 0,-1 4 80 0,2 1 0 15,0 1 16-15,2 0 0 0,0 2-272 0,3 1-64 16,2-4-16-16,2 1 0 0,1-1-432 0,3 1-64 15,1-4-32-15,2-1 0 0,2 0-352 0,1-1-128 0,1-4 0 0,1-1 0 32,3-4-1280-32,1-3-336 0,1-2-80 0,-1-2-14160 0</inkml:trace>
  <inkml:trace contextRef="#ctx0" brushRef="#br0">23972 2700 25679 0,'0'0'1136'0,"0"0"240"0,0 6-1104 0,2 0-272 0,-2-6 0 0,5 8 0 0,0-1 1536 0,0-1 256 16,1-1 64-16,1-1 0 0,1 1-896 0,-1-2-192 15,2 0-16-15,0 0-16 0,0 1-464 0,1-2-80 16,-2 1-32-16,2-3 0 0,-1-2-160 0,1 0 0 16,-1-1 0-16,-1 0 128 0,1-4-128 0,-1 0 0 15,1-1 0-15,-3 1 0 0,-2 0 0 0,-1-1 0 16,0 0 0-16,0 0 0 0,-3-1 160 0,-1 1-160 15,-1-1 192-15,0 1-192 0,-1 2 384 0,-1 1-16 16,-1 0-16-16,-2 0 0 0,-1 0 128 0,-1 1 32 16,-1 1 0-16,0 3 0 0,-3 3 64 0,-2 3 0 15,-1 2 16-15,-1 0 0 0,0 1-144 0,3 2-16 16,2 2-16-16,1 3 0 0,1 3 240 0,3-1 48 16,4 1 16-16,3-2 0 0,3 0-96 0,5-1-32 15,1-2 0-15,7 0 0 0,4-3-352 0,2-1-80 16,2-3-16-16,3-2 0 0,-1-2-144 0,2-1 0 15,-4-4 0-15,0 1 0 0,-4-2-160 0,0-1 160 16,-5-1-208-16,0 0 80 16,-3-2-336-16,-1-2-64 0,-2 0-16 0,1-1 0 15,-2 0-1120-15,-1 0-240 0,-2 1-32 0,-3 0-16384 0</inkml:trace>
  <inkml:trace contextRef="#ctx0" brushRef="#br0">18376 3680 21535 0,'0'0'960'0,"0"0"192"0,0 0-928 0,0 0-224 16,0 0 0-16,0 0 0 0,0 0 1216 0,3-5 192 16,-3 0 32-16,0 5 16 0,1-6-256 0,1 1-48 15,0 0-16-15,-2 5 0 0,3-4 80 0,-1-1 0 16,-2 5 16-16,0 0 0 0,0 0-16 0,0 0-16 15,0 0 0-15,0 0 0 0,0 0-128 0,0 0-32 16,3 5 0-16,-1 1 0 0,-1 2-448 0,1 2-80 16,-1 0-32-16,-1 1 0 0,-1-1-240 0,0 1-48 15,-1 0-16-15,1-1 0 0,0-2-16 0,0 3 0 16,-1-1 0-16,1-2 0 0,1-8-32 0,-1 6 0 16,0-2 0-16,1-4 0 0,0 0-128 0,0 0 128 0,0 0-128 0,0 0 128 15,0 0 128-15,0 0 0 0,0 0 16 0,0 0 0 16,0 0 144-16,0 0 32 0,4-4 0 0,1-1 0 15,-2 0-240-15,1-1-32 0,0-4-16 0,1-1 0 16,0 2-160-16,1-2 160 0,-1-1-160 0,2 0 160 16,0-3-160-16,2 0 0 0,0 1 0 0,-1 1 0 15,1 0 0-15,-2 1 0 0,0 2 0 0,0 0 0 16,1 1 0-16,-2 2 0 0,1 1 0 0,-1 2 0 0,-1 1 0 0,1 2 0 16,-6 1 0-16,6 4 0 0,-1 1 160 0,0 2-160 15,-1 1 192-15,0 2-192 0,-1 1 288 0,0 2-48 16,0 2-16-16,0-1 0 0,-1 1-96 0,0 1 0 15,0 0-128-15,-1 0 192 0,-1-1-64 0,0-4 0 16,-1 2-128-16,0 0 192 0,0-2-192 0,-1 0 144 16,0 0-144-16,0-2 128 0,0-1-128 0,1-2 128 15,1-6-128-15,0 0 128 0,0 0-128 0,0 0 0 16,0 0 0-16,0 0 128 0,0 0-128 0,0 0 192 16,1-5-192-16,1-1 192 0,0-1-192 0,1-1 0 15,0 0 0-15,0-1 128 0,1 0-128 0,0 0 0 16,0-3 0-16,1 0 0 0,-1 0 0 0,1 0 0 15,1 0 0-15,-1 1 0 0,2-2 0 0,0 1 0 0,-1 1 144 0,0 2-144 16,1-1 0-16,0 1 0 0,0 2 0 0,0 0 0 16,-1 4 0-16,0-1 0 15,-6 4 0-15,6-1 0 0,1 1 0 0,0 2 0 16,0 1 0-16,0 2 0 0,-1 0 0 0,0 0 0 0,-1 2 0 0,1 2 0 16,-1 1 0-16,-1 2 0 15,-1 1 0-15,0 0 0 0,0-2 0 0,-1 1 128 16,-1 1-128-16,-1-2 0 0,0 1 0 0,0 0 144 15,-1-1-144-15,0-2 0 0,0-3 0 0,1 0 0 16,-1 0 0-16,1-6 0 0,0 0 0 0,0 0 0 0,0 0 0 0,0 0 0 16,0 0 0-16,0 0-144 0,0 0-16 0,0 0 0 31,0 0-1072-31,5-6-224 0,1-1-32 0,-1 1-16 0,-1 1-1568 0,1 0-320 0,0-1-64 0</inkml:trace>
  <inkml:trace contextRef="#ctx0" brushRef="#br0">18919 3682 9215 0,'0'0'400'0,"0"0"96"0,0 0-496 0,0 0 0 0,0 0 0 0,1 6 0 0,0 1 6336 0,0-3 1152 15,0 3 256-15,-1-7 32 0,1 6-5072 0,1 1-1008 16,-1 1-208-16,0 0-32 0,0-2-608 0,-1 1-112 16,0-1-32-16,-1-1 0 0,1 1-448 0,0 0-80 15,0 0-32-15,0-6 0 0,0 0-144 0,0 0 0 16,0 0 0-16,0 0-176 15,0 0-1904-15,0 0-384 0,0 0-80 0,2-7-16 16,0-3-688-16,1-1-144 0</inkml:trace>
  <inkml:trace contextRef="#ctx0" brushRef="#br0">18952 3549 18431 0,'0'0'816'0,"-1"-5"160"16,-2 0-784-16,0 0-192 0,0 1 0 0,3 4 0 0,-3-5 3728 0,3 5 704 0,0 0 144 0,0 0 32 15,0 0-3024-15,0 0-608 0,0 0-112 0,0 0-32 16,0 0-832-16,0 0 0 0,0 0 0 0,6 3-11216 31,1 1-2224-31</inkml:trace>
  <inkml:trace contextRef="#ctx0" brushRef="#br0">19047 3738 30399 0,'-4'8'1344'0,"4"-8"288"0,0 0-1312 0,0 0-320 0,0 0 0 0,0 0 0 15,-1 4 2160-15,1-4 352 0,0 0 80 0,0 0 16 0,0 0-960 0,0 0-192 16,0 0-48-16,0 0 0 15,1-8-528-15,1 0-112 0,0-2-32 0,1-1 0 16,0-1-304-16,2 0-64 0,0-2-16 0,1 0 0 16,1 1-208-16,0-1-144 0,0 0 192 0,1 1-192 0,1 1 0 0,0 2 0 15,1-1 0-15,-1 4 0 0,0 3 0 0,1 2 0 16,0 1 0-16,-1 1 0 0,1 1 128 0,0 2-128 16,0 3 0-16,-1 4 0 0,-1 0 208 0,-1 4-16 15,-1 1 0-15,0 2 0 0,-2-1 64 0,0 0 16 16,-1 0 0-16,1-1 0 0,-1-1-128 0,-1 0-16 15,1-2-128-15,0-4 192 0,1-1-192 0,-1-1 0 16,-1-1 0-16,-2-5 0 16,1 5-928-16,-1-5-176 0,2 5-48 0,-2-5 0 15,0 0-1952-15,0 0-400 0</inkml:trace>
  <inkml:trace contextRef="#ctx0" brushRef="#br0">17894 4289 26783 0,'0'0'1184'0,"0"0"240"0,0 0-1136 0,0 0-288 16,0 0 0-16,0 0 0 0,0 0 1680 0,0 0 288 15,0 0 48-15,0 0 16 0,0 0-416 0,0 0-80 16,0 0 0-16,0 0-16 0,7-1-240 0,-1 2-32 0,0 2-16 0,1 1 0 16,0 1-208-16,2 2-32 15,-2 0-16-15,2 1 0 0,3 1-400 0,0 1-96 16,0 2-16-16,2-1 0 0,0 0-272 0,0 0-48 15,2 0-16-15,-1-1 0 0,0 1-128 0,0 0 0 0,0 0 0 0,-2-2 128 16,1 1-128-16,-1-2 0 0,-2 0 0 0,-2-1 0 16,0-2 0-16,0 0 0 0,-2-1 0 0,-1-1 0 15,-1 1 0-15,-2 0 0 0,-3-4 0 0,0 0 0 16,0 0-224-16,0 0-32 0,0 0 0 0,0 0 0 31,0 0-384-31,0 0-64 0,0 0-32 0,0 0 0 0,0 0-1280 0,-5 2-256 0,0 1-48 16,-1-2-16-16,1-1-784 0,-1 0-144 15</inkml:trace>
  <inkml:trace contextRef="#ctx0" brushRef="#br0">17922 4608 11055 0,'0'0'480'0,"0"0"112"0,0 0-464 0,0 0-128 16,0 0 0-16,0-5 0 0,0 5 5296 0,2-6 1040 16,0 0 192-16,1 0 64 0,2-2-3792 0,-1 1-752 15,2-3-160-15,2-1-32 0,0-1-464 0,2 0-112 16,0-4 0-16,0 0-16 0,3 1-432 0,-1-3-64 16,0 2-32-16,1-2 0 0,1-1-352 0,-1 1-64 15,-1-1 0-15,1 2-16 0,-1 1-304 0,-1 0 0 16,0 2 128-16,0 1-128 0,0 1 0 0,-2 2 0 15,-2 3 0-15,-1-1 0 0,-1 1 0 0,-1 1 0 0,-1 1 0 0,-3 5 0 32,0 0-496-32,0 0-48 0,0 0-16 0,0 0 0 15,0 0-1664-15,0 0-336 0,-2 7-64 0,-2 1-9920 0,-1 3-2000 0</inkml:trace>
  <inkml:trace contextRef="#ctx0" brushRef="#br0">18391 4502 12895 0,'0'0'1152'0,"0"0"-928"15,0 0-224-15,0 0 0 0,0 0 4032 0,0 0 768 16,0 0 160-16,-4 3 32 0,4-3-2944 0,-4 3-592 16,0 0-112-16,0 1-32 0,0 1-384 0,0 1-80 15,-1 0-16-15,1 0 0 0,0 1-384 0,0 0-64 16,0 0-32-16,1 1 0 0,1 1-48 0,0-1-16 15,1-1 0-15,1 0 0 0,1-1-288 0,1-1 160 16,-2-5-160-16,0 0 128 0,4 4-128 0,1 0-144 16,0-4 144-16,0 0-208 15,0-4-688-15,0-1-128 0,0-1-16 0,-1-2-16000 0</inkml:trace>
  <inkml:trace contextRef="#ctx0" brushRef="#br0">18390 4424 18431 0,'0'0'1632'0,"0"0"-1312"0,0 0-320 0,-5-1 0 16,0-1 3440-16,0 1 608 0,0-1 128 0,1 1 32 16,4 1-2624-16,0 0-528 0,0 0-96 0,0 0-32 15,0 0-736-15,0 0-192 0,0 0 0 0,0 0 0 16,0 0-1088-16,6-1-256 16,0 0-64-16</inkml:trace>
  <inkml:trace contextRef="#ctx0" brushRef="#br0">18693 4311 18479 0,'0'0'816'0,"0"0"176"0,1-5-800 0,-1 5-192 0,0-5 0 0,-1 0 0 16,1 5 1312-16,-2-5 224 0,0 1 32 0,2 4 16 15,-3-3-16-15,-3 2 0 0,2 1 0 0,-2 3 0 0,-1-1-272 0,1 2-48 16,0 3-16-16,-1 1 0 0,1 0-288 0,-1 2-64 15,0 1-16-15,0 2 0 0,1-1-336 0,-2 5-64 16,2 0-16-16,2-2 0 0,1-1-128 0,2 0-48 16,1-3 0-16,2 1 0 0,2-2-272 0,2-1 160 15,2-1-160-15,1-1 128 0,1 0-128 0,3-2 0 16,0-2 0-16,2-1 0 0,0-1-128 0,-1-2 128 16,1-1 0-16,0 0 0 0,-2 0 0 0,2-1-144 15,-3 0 144-15,-2 0 0 0,0-1-416 0,-3 1 32 16,0 1 0-16,-3-1 0 15,-4 3-1520-15,0-5-288 0,-1 0-64 0</inkml:trace>
  <inkml:trace contextRef="#ctx0" brushRef="#br0">18623 4438 26543 0,'0'0'1168'0,"0"0"256"0,0 0-1136 0,0 0-288 0,0 0 0 0,5-5 0 16,1 0 1408-16,2-1 240 0,-1 0 32 0,2 0 16 16,1-1-400-16,2 2-80 0,-1 0 0 0,2 0-16 15,-1 1-544-15,0 1-96 0,-1 1-32 0,0 1 0 16,-1 1-336-16,-1 1-192 0,-2 1 192 0,1 0-192 16,-1 0-1264-1,-1 0-352-15,-6-2-80 0</inkml:trace>
  <inkml:trace contextRef="#ctx0" brushRef="#br0">19136 4238 13823 0,'0'0'1216'0,"0"0"-960"16,0 0-256-16,0 0 0 0,0 0 2496 0,2-5 464 15,-1-1 96-15,0 2 16 0,0-1-1216 0,-1 5-224 0,-1-6-48 0,1 6-16 16,-2-3-16-16,0-2 0 16,-1 1 0-16,-1 1 0 0,0 1-288 0,-1 1-64 15,0-3-16-15,-2 3 0 0,-2 1-352 0,0 1-80 16,0 0-16-16,-1 2 0 0,-1 2-176 0,0 2-48 15,0 0 0-15,0 2 0 0,-1 1 0 0,0 3-16 0,1 1 0 0,-2 1 0 16,1 4-80-16,2-1-16 0,1 0 0 0,2 1 0 16,0-2-144-16,3 1-16 0,2-2-16 0,3-3 0 15,1 0-224-15,3-2 128 0,3-2-128 0,0-1 0 16,3-1 0-16,2-2 0 0,1-2 0 0,0-1 0 16,1-1 0-16,2-1 0 0,1-1 0 0,1-2 144 0,-2 1-144 0,0-1 0 15,-1-2 144-15,-3 0-144 16,0 1 0-16,-1 0-128 0,-4 0 0 0,-1 0 0 31,-1 1-1152-31,-6 3-240 0,0 0-32 0,0 0-16 0,0 0-1760 0,0 0-368 0</inkml:trace>
  <inkml:trace contextRef="#ctx0" brushRef="#br0">19299 4405 19343 0,'0'0'848'0,"0"0"192"0,0 0-832 0,0 0-208 0,0 0 0 0,0 0 0 0,0 0 4288 0,0 0 800 16,0 0 160-16,0 0 48 0,0 0-2992 0,0 0-608 15,0 0-112-15,-3 3-32 0,-1 2-688 0,1 0-144 16,1 1-16-16,0 0-16 0,-1 0-368 0,1 1-64 16,0-1 0-16,1 1-16 0,0 0-240 0,0 0 0 15,0-2 128-15,1 2-128 0,-1-1 0 0,0 1-288 16,-1 0 64-16,2-2 16 15,1 1-1792-15,0-1-368 0,-1-5-64 0,0 0-15872 0</inkml:trace>
  <inkml:trace contextRef="#ctx0" brushRef="#br0">19356 4621 31391 0,'0'0'1392'0,"0"0"272"0,0 0-1328 0,0 0-336 0,3-4 0 0,1-1 0 16,0 1 1536-16,0-1 256 0,0-1 32 0,0 0 16 16,0 0-528-16,1 0-96 0,-2 1-32 0,1-1 0 15,0 1-800-15,-1 0-144 0,0-1-48 0,0-1 0 0,0-1-192 16,-1 2 0-16,1 0 0 0,0-3-12688 16,0 0-2592-1</inkml:trace>
  <inkml:trace contextRef="#ctx0" brushRef="#br0">19514 4231 19343 0,'0'0'1728'0,"0"0"-1392"16,0 0-336-16,0 0 0 0,0 0 3024 0,0 0 544 15,0 0 96-15,0 0 32 0,2 7-1456 0,0-1-304 16,1 0-48-16,1 1-16 0,2 0-400 0,1 0-96 16,1 1-16-16,1 1 0 0,0 1-464 0,0 0-80 15,3 0-32-15,-1 1 0 0,1 0-352 0,-1 0-80 16,3-1-16-16,-1 2 0 0,-1-2-336 0,0-2 144 15,1 1-144-15,-1-2 0 0,-1 2 0 0,1-2 0 0,1-1 0 0,-2 0 0 16,-3-1 0-16,3-1 0 16,-1-2 0-16,0 0 0 0,-3 0-176 0,0-1-144 15,-1-1-16-15,0 1-16 16,-6-1-1312-16,0 0-256 0,0 0-48 0,0 0-10832 0,0 0-2160 0</inkml:trace>
  <inkml:trace contextRef="#ctx0" brushRef="#br0">19525 4522 18431 0,'0'0'1632'0,"0"0"-1312"0,0 0-320 0,2-6 0 0,1-1 3168 0,1 0 560 16,2-3 112-16,2 1 32 0,1-2-1744 0,1-1-336 16,0 0-80-16,3 0-16 15,-1-1-528-15,-1 0-96 0,1 1-32 0,-1 0 0 0,-1-1-672 0,0 3-144 16,-1 3-32-16,-1-2 0 15,0 2-192-15,-1 0 0 0,-1 1 128 0,-1 2-128 16,-1-1-896-16,0 0-208 0,-1 2-48 0,-3 3-10896 16,4-3-2176-16</inkml:trace>
  <inkml:trace contextRef="#ctx0" brushRef="#br0">20243 4201 25967 0,'0'0'1152'0,"0"0"240"0,-3-2-1120 0,3 2-272 0,-6-3 0 0,1 3 0 16,1 0 1296-16,-2 3 208 0,-1-1 32 0,0 3 16 16,0 0-480-16,0 4-112 15,-2 2 0-15,-1 1-16 0,1 2-48 0,0 1 0 16,0 2 0-16,3 1 0 0,1 0 208 0,1 0 48 0,1-2 0 0,3 1 0 15,2-1-64-15,2-3-16 0,2-1 0 0,1-1 0 16,4-1-752-16,2-4-128 0,1-2-48 0,0-1 0 16,1-2 64-16,0-1 16 0,-1-2 0 0,2-2 0 15,0-1-224-15,-1-2-192 0,-3 1 48 0,-2-2 0 32,0-1-1184-32,-1 0-224 0,-3 1-48 0,-1-1-11360 0,-2 0-2272 0</inkml:trace>
  <inkml:trace contextRef="#ctx0" brushRef="#br0">20123 4336 33695 0,'0'0'1488'0,"6"-4"304"0,0-1-1424 0,0 1-368 0,2-1 0 0,1 0 0 16,2 0 1712-16,2 0 272 15,-2 1 48-15,1 1 16 0,0-1-784 0,-1 1-160 16,1 0-16-16,0 1-16 0,-1 1-704 0,-2 0-144 16,2 0-32-16,-1 1 0 15,-1 0-1792-15,-2 0-352 0</inkml:trace>
  <inkml:trace contextRef="#ctx0" brushRef="#br0">19929 4384 24991 0,'0'0'1104'0,"0"0"240"0,0 0-1088 0,0 0-256 0,0 0 0 0,0 0 0 15,0 0 1472-15,0 0 256 0,0 0 32 0,-2-4 16 16,2 4-288-16,0 0-48 0,0 0-16 0,0 0 0 16,0 0-352-16,0 0-80 0,0 0-16 15,0 0 0-15,0 0-528 0,0 0-128 0,0 0 0 0,0 0-16 16,4-2-304-16,1 2 0 0,0-2 0 0,0 1 0 31,-1 0-896-31,2 1-272 0,-2 1-64 0,-4-1-10224 0,4 3-2032 0</inkml:trace>
  <inkml:trace contextRef="#ctx0" brushRef="#br0">19904 4525 7359 0,'0'0'656'0,"0"0"-528"16,0 0-128-16,0 0 0 0,0 0 3168 0,0 0 608 16,0 0 112-16,0 0 16 0,0 0-2448 0,0 0-496 15,0 0-112-15,0 0-16 0,0 0 112 0,0 0 16 0,0 0 0 0,0 0 0 16,5 2-80-16,-2 1-16 16,0-1 0-16,0 3 0 0,-1 0 96 0,1 1 0 15,-1 0 16-15,0 2 0 0,0 3-160 0,1 0-48 16,-1-1 0-16,0 3 0 0,0-1-320 0,0 1-80 15,0 1-16-15,0 0 0 0,-1-2-80 0,1 1-16 0,-2 1 0 0,-1-2 0 16,-1 0 176-16,0-1 16 0,-1 0 16 0,-1-2 0 16,-1 0 112-16,0-1 32 15,-1-1 0-15,1-1 0 0,-3-1-160 0,0-2-48 16,0-1 0-16,0-3 0 0,0-1-208 0,0-3-32 16,0-1-16-16,1-1 0 0,0-2-144 0,3 0 0 0,-1 1 0 15,2-1 0-15,1-1 0 0,0 2 0 0,1 1-160 0,1 2 160 16,0-1-1280-16,1 1-144 0,-1 5-48 0,3-5-17072 15</inkml:trace>
  <inkml:trace contextRef="#ctx0" brushRef="#br0">20663 4213 14735 0,'0'0'1312'0,"0"0"-1056"15,0 0-256-15,0 0 0 0,-3-4 3632 0,-1 1 656 16,4 3 144-16,0 0 32 0,-7-2-2416 0,0 2-464 15,1-2-112-15,0 1 0 0,0 0-512 0,0 1-80 16,-1 0-32-16,0 2 0 0,-3 1-208 0,0 1-64 16,2 1 0-16,-3 2 0 0,0 0 64 0,2 1 16 15,0 1 0-15,-1 1 0 0,1 1-96 0,1 1-32 16,1 2 0-16,2 1 0 0,2-1-272 0,4 1-48 16,1 0-16-16,2-3 0 0,3 1-192 0,1-1 0 15,2-2 0-15,0-2 0 0,1 1 0 0,1-3 0 16,0 0 0-16,3 0 0 0,-1-1-320 0,0-4-16 15,-2 0 0-15,0-1 0 16,-1 0-1792-16,-1-1-368 0,0 0-64 0,0-3-9152 0,-2 0-1856 0</inkml:trace>
  <inkml:trace contextRef="#ctx0" brushRef="#br0">20726 4402 12895 0,'0'0'576'0,"0"0"112"0,0 0-560 0,-4 3-128 0,0-1 0 0,0 1 0 16,4-3 4384-16,0 0 848 0,-3 0 160 0,3 0 48 15,0 0-2944-15,0 0-592 16,0 0-112-16,0 0-32 0,-1-5-912 0,2 0-176 0,1-1-32 0,2-2-16 15,1 0-304-15,0 3-64 16,2-2-16-16,1 2 0 0,2 0-240 0,0 2 0 16,0-1 0-16,0 1 0 0,0 1 0 0,0 2 0 0,1 0 0 0,-3 2 0 15,-1-2 144-15,-1 2-144 16,0 1 128-16,-6-3-128 0,2 5 416 0,-1 0 0 0,-2 3 0 0,-2 1 0 0,-2-1 112 0,0 1 32 16,-1 1 0-16,0 2 0 0,-1 0-64 0,0 0-16 15,1-2 0-15,-1 0 0 0,1-1-32 0,0 2 0 16,2-3 0-16,1 0 0 0,2-3-144 0,1 0-48 15,1 0 0-15,2-1 0 0,2 0-256 0,1-2 0 16,1 1 128-16,1-1-128 0,4 1 0 0,0-3 0 16,1 0 0-16,1 0 0 0,1 0 0 0,1 0 0 15,-2-3 0-15,2 1 0 0,-2-1-160 0,-2 1-32 16,1-3-16-16,0 1 0 16,-2 0-608-16,-2 0-112 0,1-1-32 0,-2 1 0 15,-2-1-2176-15,-1 3-448 0</inkml:trace>
  <inkml:trace contextRef="#ctx0" brushRef="#br0">21561 3523 30111 0,'0'0'1344'0,"0"0"256"0,0 0-1280 0,0 0-320 16,0 0 0-16,0 0 0 0,2 7 2176 0,-2 1 352 15,-2 3 80-15,0 3 16 0,0 1-704 0,-1 4-144 16,0 1-32-16,1 3 0 0,1-2-832 0,0 2-160 16,0-2-48-16,2 1 0 0,0-4-224 0,1 1-48 15,1 0-16-15,1-2 0 0,1-1-256 0,1-2-160 16,1 2 192-16,-1-4-192 0,0 0 128 0,-1-2-128 15,2 0 0-15,-2-1 0 0,0-1 128 0,-1-1-128 0,0-2 0 0,-1-1 0 16,-3-4 128-16,0 0-128 16,0 0 0-16,0 0 0 0,0 0 0 0,0 0 0 15,0 0 0-15,-1-5 0 0,-2 0 0 0,-1-2 0 16,-2-1 0-16,-1 0 0 0,-1-1-144 0,-2 1-48 0,-1-1 0 0,0 1 0 16,0-1 16-16,-1 3 0 0,-1 1 0 0,0 2 0 15,1 1 176-15,0 2-128 16,-1 2 128-16,1 1-128 0,2 2 128 0,1 0 0 15,-1 1 0-15,3 1 0 0,0 0 176 0,2 0 16 16,1 1 0-16,2 1 0 0,1 2 16 0,1-1 16 0,2-2 0 0,2 2 0 16,0 0-64-16,1-1-16 0,2 0 0 0,2-1 0 0,2-3-144 0,-1 0 0 15,1 0 0-15,2-2 0 0,1-1 0 0,0-2 0 16,1-1 0-16,2-2 0 0,-1-1-192 0,5-2-64 16,-3 0 0-16,-3 0-16 15,-1 0-1840-15,-2 0-384 0,-1-1-64 0,-1 0-17088 16</inkml:trace>
  <inkml:trace contextRef="#ctx0" brushRef="#br0">21809 3835 28735 0,'0'0'1280'0,"0"0"256"0,0 0-1232 0,0 0-304 15,0 0 0-15,0 0 0 0,0 0 1248 0,-2 6 192 0,-1 0 32 0,1 0 16 16,1 0-960-16,1-6-192 0,0 0-32 0,2 6-16 31,-2-6-1024-31,4 4-208 0,-4-4-32 0,6 0-13648 0</inkml:trace>
  <inkml:trace contextRef="#ctx0" brushRef="#br0">21794 3693 14735 0,'-9'3'1312'0,"9"-3"-1056"0,-5 1-256 0,5-1 0 16,-4 3 2464-16,4-3 432 0,0 0 96 0,0 0 16 16,0 0-2064-16,0 0-416 0,6 0-80 0,1 0 0 15,2-1-320-15,-1 1-128 0,-1-2 128 0,0 1-128 16,0 1 0-16,0-1 0 0,-1 1 128 0,-6 0-128 0,0 0 192 0,6 1 16 16,-6-1 0-16,0 0 0 0,0 0 992 0,6 3 192 15,-6-3 32-15,0 0 16 0,0 0-160 0,4 5-48 16,-3 0 0-16,2-1 0 0,-3-4-112 0,3 6-32 15,0 0 0-15,0-1 0 0,-3-5-512 0,6 4-128 16,0 0 0-16,2-1-16 0,2 0-240 0,-2 0-64 16,1-1 0-16,0 1 0 0,1 0-128 0,-2 1 192 15,-1 1-192-15,-1 0 192 0,-1 2 320 0,-2 0 80 16,-2-1 16-16,-1 3 0 0,-1 0 48 0,-2 1 16 16,-2 1 0-16,-1-1 0 0,0 1-272 0,0 1-48 15,-3 0-16-15,1 1 0 0,-2-1-176 0,0 1-32 16,3-5-128-16,-2 0 192 0,0-2-192 0,1-1 0 0,2-4 0 0,0-2 0 31,1-3-768-31,1-2-192 0,-1-3-32 0,3-1-16 16,0-4-1488-16,2-1-288 0,1 0-64 0</inkml:trace>
  <inkml:trace contextRef="#ctx0" brushRef="#br0">22095 3498 12895 0,'0'0'1152'0,"6"0"-928"0,-6 0-224 0,0 0 0 15,6 3 4752-15,-1 2 912 0,-1 1 176 0,0 1 48 16,-3 1-2976-16,1 2-592 0,-1 2-112 0,1 2-32 16,-2 3-960-16,-1 1-208 0,0 1-48 0,0 4 0 15,-2-3-320-15,2 2-80 0,-1-2-16 0,0 2 0 16,-2-1-336-16,0 1-64 0,0-2-16 0,0 0 0 31,-1 0-720-31,0-1-160 0,0-2-16 0,1-1-16 16,0-1-2864-16,0-3-560 0</inkml:trace>
  <inkml:trace contextRef="#ctx0" brushRef="#br0">21976 3808 8287 0,'0'0'736'0,"5"-3"-592"15,1 1-144-15,1-2 0 0,0 1 5248 0,1-1 1008 16,1 0 208-16,0 2 32 0,0-1-3472 0,2 1-688 16,2 0-144-16,0 0-16 0,1 0-1056 0,0 0-208 15,1 0-32-15,-1 2-16 0,3-1-672 0,-1 1-192 16,0 0 0-16,1 1 0 15,-3 0-2000-15,1 2-480 0,-2 2-80 0</inkml:trace>
  <inkml:trace contextRef="#ctx0" brushRef="#br0">22395 3897 11055 0,'0'0'976'0,"-2"1"-784"0,-1-1-192 0,3 0 0 15,-4-1 5328-15,0-2 1024 0,0 0 208 0,1-3 32 16,0-1-3712-16,0 1-736 15,0-3-160-15,0-1-16 0,1-1-752 0,0 1-160 0,-1-1-32 0,1-2 0 16,0-1-448-16,1-1-112 0,1-2-16 0,0-3 0 16,1-1-224-16,1-1-48 0,2-3-16 0,3 1 0 15,1-2-160-15,2 0 0 0,0 0 0 0,2 2 0 16,1-2 256-16,-1 4-48 0,1 1 0 0,0 3 0 16,1 0-80-16,-2 4 0 0,0 1-128 0,0 0 192 0,-1 2-192 0,0 3 0 15,0 0 128-15,-1 1-128 0,0 1 0 0,-3 1 0 16,2 1-144-16,-1 1 144 15,0 1-1552-15,0 1-224 0,-2 1-32 0,-1 1-18048 16</inkml:trace>
  <inkml:trace contextRef="#ctx0" brushRef="#br0">22594 3590 10127 0,'0'0'896'0,"0"0"-704"15,0 0-192-15,0 0 0 0,0 0 5312 0,0 0 1024 16,1 5 192-16,-1 1 64 0,0-1-3328 0,1 1-672 16,1 0-128-16,1 1-32 0,1 0-848 0,1 1-176 0,1 2-48 0,1-3 0 15,1 3-544-15,0 1-112 16,1 1-32-16,-2-1 0 0,0 1-272 0,0 2-48 15,0-1-16-15,-1-1 0 0,0 1-208 0,-1 0-128 0,-1 0 128 0,0-2-128 16,0-1 0-16,1 0 0 16,-1-1 0-16,0 1 128 0,0-4-320 0,1 0-48 0,0-1-16 0,0-2 0 31,-5-3-464-31,0 0-112 0,6 2 0 0,0-2-16 0,-6 0-400 0,0 0-80 0,0 0-16 0,5-3 0 16,-1-1-1424-16,-4 4-304 0,1-5-48 0,-1 5-7632 15,0 0-1520-15</inkml:trace>
  <inkml:trace contextRef="#ctx0" brushRef="#br0">22541 3853 23039 0,'0'0'1024'0,"0"0"192"0,0 0-960 0,0 0-256 0,0 0 0 0,5-5 0 0,1-1 3424 0,1-1 640 15,0 0 128-15,1-1 32 0,2-1-2496 0,1 1-512 16,-1-1-80-16,2 1-32 0,-1-1-224 0,0 1-48 15,0-2-16-15,1 2 0 0,0 1-320 0,1 1-64 16,-3-2-16-16,1 1 0 0,-1 0-288 0,0 0-128 16,-1 2 0-16,0-2 128 15,-2 3-1136-15,0-1-224 0,0 0-48 0,0 0-18240 0</inkml:trace>
  <inkml:trace contextRef="#ctx0" brushRef="#br0">22925 3775 14735 0,'0'0'640'0,"0"0"160"0,0 0-640 0,0 0-160 0,0 0 0 0,0 0 0 0,0 0 5088 0,0 0 992 15,-4 4 192-15,-1 0 32 0,1 0-3936 0,0 2-768 16,0 0-176-16,1 1-16 0,0 1-432 0,2-1-80 15,1 0 0-15,0-1-16 16,1 1-560-16,1 0-128 0,2-1 0 0,1-1-16 0,-1 0-176 0,-4-5 0 16,3 4 0-16,1-1-176 15,1-1-848-15,0-2-160 0,-5 0-32 0,6-1-11712 16,-1-3-2320-16</inkml:trace>
  <inkml:trace contextRef="#ctx0" brushRef="#br0">22958 3631 33055 0,'0'0'1472'0,"0"0"288"0,0 0-1408 0,-4 1-352 15,0 0 0-15,4-1 0 0,0 0 1072 0,0 0 144 16,-5 2 16-16,5-2 16 16,0 0-1840-16,0 0-368 0,0 0-80 0</inkml:trace>
  <inkml:trace contextRef="#ctx0" brushRef="#br0">23037 3970 14735 0,'0'0'1312'0,"0"0"-1056"0,0 0-256 0,0 0 0 16,0 0 4480-16,0 0 832 0,5 2 160 0,-5-2 32 0,0 0-2752 0,5-2-544 15,1-3-112-15,0 0-32 0,-1-2-448 0,2-1-80 16,-1-1-32-16,0-1 0 0,0 0-608 0,2-3-112 16,-1-1-16-16,0-1-16 0,1 0-528 0,-1-1-96 15,0 1-128-15,-1 1 176 16,2 0-1008-16,-1 0-192 0,0 2-32 0,0-1-16 16,0 0-2128-16,-1 4-416 0,8-3-96 15,-2-1 0-15</inkml:trace>
  <inkml:trace contextRef="#ctx0" brushRef="#br0">23417 3563 33567 0,'0'0'1488'0,"0"0"304"0,0 0-1424 0,0 0-368 0,0 0 0 0,0 0 0 0,0 0 1808 0,0 0 304 16,0 0 48-16,0 0 16 0,6 4-320 0,-1 0-48 15,0 0-16-15,1 2 0 0,1 3-704 0,0-1-128 16,0 1-48-16,0 2 0 0,2 1-256 0,-1 1-48 16,-1-1-16-16,1 2 0 0,0-1-224 0,1 1-48 15,0 0-16-15,-1-1 0 0,1-2-304 0,3 0 160 16,0 1-160-16,1 0 128 0,0-2-336 0,1-2-80 15,0 1-16-15,0-2 0 16,1-1-208-16,-3-1-64 0,0-2 0 0,0 0 0 16,-2 1-1232-16,-2-3-256 0,-2 2-48 0,-1-3-16 15,-5 0-1168-15,0 0-224 0,0 0-64 0,0 0 0 0</inkml:trace>
  <inkml:trace contextRef="#ctx0" brushRef="#br0">23441 3851 35935 0,'0'0'784'0,"0"0"176"0,0 0 16 0,3-5 48 0,1-3-832 0,0 1-192 0,1 2 0 0,1-2 0 15,0-2 1168-15,1 1 192 0,0 0 48 0,-1 0 0 16,2 0-112-16,0-1-16 0,2-1 0 0,0-1 0 16,-1 0-496-16,3-1-96 0,1-1-32 0,1 0 0 15,-2-1-272-15,1-1-64 0,0-1-16 0,0 2 0 16,0-2-304-16,1 1-304 0,1 2 64 0,-2 2 16 15,-1-1-912-15,0 3-176 0,-3 3-32 0,-1-1-12144 16,-1 4-2416-16</inkml:trace>
  <inkml:trace contextRef="#ctx0" brushRef="#br0">23848 3724 35007 0,'0'0'1552'0,"0"0"320"0,4-4-1488 0,1 1-384 15,0-1 0-15,1 1 0 0,-2 0 1296 0,0 1 192 16,-4 2 48-16,0 0 0 0,3-1-112 0,-3 1-16 16,0 0 0-16,0 0 0 0,0 0-768 0,2-4-144 15,-2 4-48-15,0 0 0 16,2-4-1584-16,-2 4-320 0,0 0-64 0,0 0-17936 0</inkml:trace>
  <inkml:trace contextRef="#ctx0" brushRef="#br0">23893 3808 34495 0,'0'0'1536'0,"0"0"304"0,0 0-1472 0,0 0-368 0,-3 6 0 0,-1-1 0 0,1 2 1408 0,1 0 224 16,0 1 32-16,1 2 16 0,0-2-64 0,2 1-16 15,1-3 0-15,0 3 0 16,1 0-704-16,0 0-160 0,-1 3-32 0,1-1 0 0,0 3-352 0,0-2-80 16,0 0-16-16,0 5 0 0,-2 0 64 0,0-1 0 15,0 2 0-15,-1-3 0 0,0-3-160 0,-1 1-32 16,-1 0 0-16,-1-1 0 0,0 0 0 0,0 0 0 16,-2 0 0-16,0-2 0 0,-2 3-128 15,-2 0 0-15,-1-1 0 0,0-3 0 0,-1-2 0 0,0-1 160 16,-3-2-160-16,1 0 160 0,1-2-160 0,-1-2 0 15,-1-2-160-15,1-1 160 16,0-2-448-16,0-2 0 0,0-1 0 0,3-1 0 16,0-3-1232-16,3-1-240 0,1 0-64 0,2-1-11712 15,2-3-2336-15</inkml:trace>
  <inkml:trace contextRef="#ctx0" brushRef="#br0">23995 3403 29487 0,'0'0'2624'0,"0"0"-2112"0,0 0-512 0,0 0 0 15,6 1 2928-15,1 1 464 0,-2-1 112 0,2 3 16 16,1 1-1696-16,2 1-336 0,3 3-64 0,-2 0-16 15,3 3-304-15,-1 2-64 0,-1 1-16 0,3 4 0 16,5 4-640-16,-4 2-128 0,-2 0-16 0,-2 2-16 0,-2 0-16 0,-4 1 0 16,-4 1 0-16,0-2 0 15,-2 1 16-15,-1 0 0 0,-3 1 0 0,0-1 0 0,-4-1 64 0,-1 0 16 16,0-2 0-16,-1-4 0 0,0-1-512 0,0-3-112 16,0-2 0-16,0-4-16 15,1 0-144-15,1-5-32 0,-1 0 0 0,0-2 0 16,2-2-1728-16,0-1-336 0,0-1-80 0</inkml:trace>
  <inkml:trace contextRef="#ctx0" brushRef="#br0">16928 5792 19343 0,'0'0'1728'0,"-3"3"-1392"16,-2-3-336-16,5 0 0 0,0 0 4432 0,0 0 816 16,-5-2 176-16,5 2 16 0,0 0-3040 0,0 0-608 15,0 0-128-15,0 0-32 0,-1-3-624 0,1-2-128 16,0-1-32-16,0 6 0 0,0 0-448 0,1-5-80 16,1 1-32-16,-2 4 0 0,0 0-288 0,0 0 0 15,0 0 0-15,5-1 0 16,-5 1-768-16,5-1-272 0,-5 1-48 0,7 2-12784 0,-1-1-2544 0</inkml:trace>
  <inkml:trace contextRef="#ctx0" brushRef="#br0">17205 5945 7359 0,'0'0'656'0,"0"0"-528"0,0 0-128 0,0 0 0 16,-4 4 6384-16,4-4 1232 0,0 0 256 0,0 0 64 15,0 0-5024-15,0 0-992 0,0 0-208 0,-2-7-48 16,0-1-576-16,1-3-112 0,1-2-16 0,2-1-16 16,1-2-576-16,0-1-112 0,1-1-32 15,1-2 0-15,1 1-224 0,1-2 0 0,-2 0 0 16,0-3 0-16,1-1 0 0,0-2 0 0,0 1 0 0,-1-1 0 16,1 1 0-16,0 1 0 0,-2 2 0 0,0 2 0 15,0 2 0-15,0 3 0 0,0 4 0 0,-1 3 0 0,-1 4-176 0,-2 5 32 16,0 0 0-16,4 7 0 0,-1 4 144 0,1 3-128 15,-2 5 128-15,1 2-128 0,0 4 128 0,0 1 0 16,0 3 0-16,0-2 0 0,2-3 0 0,2 0 0 16,-2-3 0-16,2 1 0 0,0 0 0 0,2-2 144 15,-3-3-144-15,3-3 0 0,0-1 0 0,0-3 0 16,0-3 0-16,-1-3 0 0,-1 0 128 0,2-3-128 16,1-3 0-16,-2-3 0 0,0 1 128 0,0-5-128 15,-2-2 192-15,0-2-192 0,-1-4 176 0,1-2-176 16,-1 1 160-16,-1-5-160 0,-2 0 0 0,1-2 0 15,-2-1 0-15,1-2 0 0,0 1 0 0,0 0 0 16,0-1 0-16,0 4 144 0,-1 0-144 0,1 4 0 16,0 3 0-16,0 5 0 0,0 6 0 0,-2 6 0 15,0 0 0-15,0 0 0 0,1 6 0 0,0 6 0 16,0 4 0-16,0 1 0 0,0 3 0 0,1-1 192 16,1 0-64-16,1 3 0 0,1-2-128 0,-1 2 160 15,1-2-160-15,1 1 160 0,2-2-160 0,-1 0 0 16,1-4 0-16,0 2 0 0,-2 0-224 0,2-1-128 15,0 0-32-15,0-2 0 16,1-2-2688-16,-3-2-560 0</inkml:trace>
  <inkml:trace contextRef="#ctx0" brushRef="#br0">17760 5767 22111 0,'0'0'1968'0,"0"0"-1584"16,0 0-384-16,0 0 0 0,0 0 3552 0,3 5 624 15,3 1 128-15,1-1 32 0,0-2-2896 0,1 1-576 16,1-2-112-16,-1 1-32 0,2-2-352 0,0-1-80 16,-1 0-16-16,2 0 0 0,-2 0-272 0,1-1 0 15,0-2 128-15,-1 1-128 0,-1-1 0 0,0 1 0 16,-1-1 0-16,-3-2 0 0,0-3 0 0,-1 2 0 16,-2-4 0-16,-3 2 0 0,-1 1 0 0,-2 0 0 15,-1-2 0-15,-2 3 0 0,-3 1 0 0,-1 2 0 16,0 3 144-16,0 0-144 0,0 1 576 0,-1 2 0 15,1 2 16-15,-1 1 0 0,-1 6-32 0,2 0-16 16,0 1 0-16,3 0 0 0,1 2-208 0,3 0-32 16,1 0-16-16,3 0 0 0,3-3-288 0,2-2 0 15,2 1 0-15,2 0 0 0,-1-3 0 0,3-1 0 16,2-2 0-16,1-3 0 16,0-1-1136-16,1-2-176 0,3-1-32 0,-1-3-16 15,0-3-1424-15,1-1-288 0,-2-2-48 0</inkml:trace>
  <inkml:trace contextRef="#ctx0" brushRef="#br0">18009 5783 14735 0,'0'0'640'0,"0"7"160"0,-1-2-640 0,1 1-160 0,1 0 0 0,1 0 0 15,2 1 3376-15,1 1 640 0,0 0 128 0,1 1 16 16,1-3-2528-16,1-1-512 0,1 0-96 0,-1 0-32 16,-1 1-80-16,0-3-16 0,-1 0 0 0,0 1 0 15,-1-2 176-15,-1 0 16 0,-4-2 16 0,5 1 0 0,-5-1 96 0,4-3 16 16,-1-2 0-16,1 0 0 0,-3-1-176 0,2-1-16 15,0-1-16-15,1-2 0 0,-1-2-400 0,0 0-80 16,0 1-16-16,0-2 0 0,3-1-320 0,-2 0-64 16,0 2 0-16,0 0-128 0,0 1 0 0,0 1 0 15,1 2 0-15,1-1 0 0,-1 0 0 0,1 1 0 16,-1 0 0-16,1 1-192 16,1 0-1888-16,-1-1-368 0,2 1-80 0</inkml:trace>
  <inkml:trace contextRef="#ctx0" brushRef="#br0">18392 5722 28911 0,'0'0'1280'0,"0"0"256"0,-5 0-1216 0,-1 3-320 0,1 0 0 0,-1 0 0 16,-1-2 1440-16,0 0 224 0,1 1 64 0,0-2 0 15,1 2-864-15,1 1-160 0,-2 1-48 0,-1 0 0 16,1 1-480-16,0 0-176 0,1 1 0 0,-1 2 144 15,-1 3-144-15,1 2 0 0,1 0 0 0,0 1 0 16,1 0 128-16,1-1-128 0,2-1 128 0,1 0-128 16,1-1 128-16,2-1-128 0,1-1 128 0,1-2-128 15,-5-7 0-15,6 4 0 0,0-2 0 0,1-1 0 16,-1-2 0-16,0-2 0 0,-1-1 0 0,1-2 0 0,-1-1 0 0,0-1 0 16,-1-1 0-16,2 1 0 0,-3-3 0 0,1 1 0 15,-1-1 0-15,0 1 0 0,0 2 0 0,-1 0 0 16,1 1 0-16,-1-1 0 0,0 0 0 0,-1 0 0 15,-1 0 0-15,0 3 0 0,0 5 192 0,0 0 128 16,0 0 0-16,0 0 16 0,-4-5 560 0,1 3 128 16,3 2 0-16,0 0 16 0,0 0-352 0,0 0-80 15,0 0-16-15,1 5 0 0,1 1-352 0,2 1-80 16,0 2-16-16,1 3 0 0,1 3-144 0,1 3 128 16,0 1-128-16,0 4 128 0,-1 0-128 0,0 3 0 15,-3 2 0-15,-1 1 128 0,-1-2-128 0,-1 0 160 0,-1 1-160 0,-2-1 160 16,-1 1 96-16,-1-2 32 0,-2-1 0 15,0 2 0-15,-1-2 96 0,-1 0 0 0,-1-3 16 0,-1-1 0 16,-2 0-80-16,3-4-32 0,0-2 0 0,-1-2 0 16,-1-2-288-16,1-2 160 0,-1-4-160 15,1-1 128-15,1-3-128 0,0-3 0 16,2-3 0-16,-1-3 0 16,1-5-992-16,2-2-80 0,-1-2-16 0,2-6 0 0,2-3-1552 15,1-3-320-15,1-1-64 0</inkml:trace>
  <inkml:trace contextRef="#ctx0" brushRef="#br0">18560 5751 18431 0,'7'12'1632'0,"-4"-8"-1312"16,1 4-320-16,0-2 0 0,1-4 2976 0,0 0 528 15,-5-2 96-15,7 3 32 0,-2 0-2016 0,1 1-400 16,-6-4-64-16,7 0-32 0,-2-3-720 0,1 1-144 15,-6 2-16-15,6-5-16 0,-2 0 0 0,-1 0 0 16,0-1 0-16,-1 1 0 0,-2-1 160 16,-2-1 16-16,1-1 16 0,-1 1 0 0,-2 2 96 0,0 0 32 0,-1-1 0 0,-1 0 0 15,0 0-16-15,-2-1 0 16,0 1 0-16,-2 3 0 0,1 2 160 0,-2 2 16 16,0 1 16-16,-2 3 0 0,0 4-16 0,0 1-16 15,1 3 0-15,0 1 0 0,0 1-192 0,4 0-48 16,3 3 0-16,3 1 0 0,2 0-32 0,3 0-16 0,5-1 0 0,4-1 0 15,1-3-400-15,3-1 128 16,4-4-128-16,1-3 0 0,3-3 0 0,2-1 0 16,2-6 0-16,0-1 0 15,3-1-816-15,-1-2-144 0,-3-1-16 0,-3 0-16 0,-2-2-1760 0,-4 0-368 0</inkml:trace>
  <inkml:trace contextRef="#ctx0" brushRef="#br0">19468 5701 7359 0,'0'0'656'0,"2"-6"-528"15,-1 0-128-15,-1 1 0 0,-1 1 4512 0,0 0 864 16,-1-1 192-16,-1 0 16 0,-2 3-2640 0,0 1-544 16,-1 1-96-16,-1 3-32 0,0 3-608 0,-3 2-112 0,-1 3-16 0,-1 2-16 15,0 1-592-15,-3 1-112 16,0 3-32-16,2 0 0 0,2 3-144 0,2-2-48 15,2 2 0-15,4-1 0 0,2-5-336 0,3 2-64 0,4-4 0 0,2-2-16 16,4-2-176-16,1-2 0 0,3-4 0 0,3-2 0 16,2-3 0-16,3-4 0 15,2-3 0-15,2-1 0 0,4-3-256 0,-1-1 32 16,1-1 0-16,-1 3 0 0,0-5-1936 0,-2 1-384 0,-4-1-80 0</inkml:trace>
  <inkml:trace contextRef="#ctx0" brushRef="#br0">19825 5483 38127 0,'0'0'832'0,"0"0"192"0,0 0 16 0,0 0 32 0,0 0-864 0,2 4-208 0,0 4 0 0,-1 0 0 0,-1 1 848 0,-1 3 128 16,2 1 32-16,-1 3 0 0,-1 3-272 0,0 1-48 15,0 4-16-15,-1-2 0 0,0 1-288 0,0-1-48 16,0 0-16-16,0 0 0 0,0 4-320 0,1-3 144 15,0 1-144-15,1-2 0 16,-2-2-976-16,2-3-304 0,1-1-64 0,2-3-11328 16,1-4-2240-16</inkml:trace>
  <inkml:trace contextRef="#ctx0" brushRef="#br0">20054 5651 23039 0,'0'0'1024'0,"-5"1"192"0,-2 1-960 0,0 2-256 0,0 0 0 0,0 1 0 16,0-1 3040-16,-1 1 560 0,-2 2 112 0,0 1 32 16,0 1-2304-16,-1 2-464 15,2 0-80-15,0 2-32 0,0-2-688 0,2 2-176 16,1 0 0-16,2 1 0 0,2 1 0 0,2-2 0 16,1 0 0-16,4-2 0 0,2-1 0 0,2-3 0 15,2-1-128-15,1-2 128 0,0-3 0 0,3-2-144 0,-1-3 144 16,1-2 0-16,2-1-320 0,-1-2 32 0,-1-2 16 0,0 0 0 31,-3-3-208-31,-2 1-32 0,1 1-16 0,-3-1 0 0,-2 1 208 0,-2-2 32 0,-1 2 16 0,-1 2 0 16,-3 1 272-16,-1 4 0 0,-1 0 0 0,0 0 0 15,-2 0 416-15,0 2 144 0,-1 2 16 0,-1 2 16 16,0 3 208-16,0 0 32 0,-2 1 16 0,1 0 0 0,0-2-272 16,2 2-48-16,1-1-16 0,1 1 0 0,2 0-512 15,2-5-304-15,0 0 48 0,0 0 0 16,5 1-688-16,2 0-128 0,1-1-16 0,1-2-10544 15,1-3-2096-15</inkml:trace>
  <inkml:trace contextRef="#ctx0" brushRef="#br0">20285 5568 28735 0,'0'0'1280'0,"0"0"256"0,0 0-1232 0,0 0-304 16,0 0 0-16,-4 3 0 0,-1 0 1712 0,1 0 272 15,-3 1 64-15,0 1 16 0,0 0-624 0,-1 3-128 0,1 4-32 16,-1-2 0-16,2-2-448 0,0-1-112 16,2 0-16-16,1 0 0 0,1 1-384 0,1 0-96 0,3-3-16 0,0 0 0 15,2-1-208-15,1-2 0 0,2 0 0 0,0 0 0 16,1 1 0-16,2 1-128 0,2 1 128 0,-2 0 0 15,-2-2 0-15,1 2 0 16,0 2 0-16,-1 0 0 0,-1 1 0 0,-2 0 0 16,-1 1 0-16,-2 2 0 0,-2 5 176 0,-2 2-176 0,-1 0 192 0,-2 0-192 15,-3-1 352-15,-2-1-32 0,-2 0-16 0,0 0 0 16,1-1-16-16,-2-1 0 0,1-2 0 0,0-5 0 16,-1 0-144-16,3-2-16 0,-1-2-128 0,3-3 192 15,0-2-192-15,1-2 0 0,1-3 0 0,2-2-160 31,3-5-560-31,0 0-112 0,2-2-32 0,2 1 0 0,2 1-1872 0,3 2-368 0,1-1-80 0,0 2-12960 16</inkml:trace>
  <inkml:trace contextRef="#ctx0" brushRef="#br0">20428 5763 17503 0,'0'0'1552'0,"6"4"-1232"16,0 2-320-16,2-2 0 0,-1-4 2800 0,2-1 496 15,1-2 96-15,1 0 32 0,-3 0-1712 0,2 1-352 0,0-3-64 0,2-2-16 16,-1-3-720-16,0-2-160 15,1-1-16-15,-1-1-16 0,-1 1-240 0,0-1-128 16,-2 1 160-16,-1-1-160 0,-2 0 144 0,-3 2-144 16,0-1 128-16,-2 2-128 0,-1 2 224 0,-2 3-32 15,0 0-16-15,-3 3 0 0,-2 3 784 0,-2 3 144 0,0 4 48 0,-3 1 0 16,-1 4-128-16,0 3-32 16,-3-1 0-16,0 4 0 0,0 2-384 0,1 0-80 15,2 1-16-15,2 0 0 0,2-2-176 0,4 0-32 16,2 1-16-16,4-1 0 0,4 0-288 0,4 0 0 15,4-5 0-15,3-1 0 0,3-3 0 0,3-4-176 0,3-4 32 0,0-2 0 32,0-3-1328-32,2-4-272 0,1-3-48 0,-1-2-17296 0</inkml:trace>
  <inkml:trace contextRef="#ctx0" brushRef="#br0">20890 5582 35183 0,'-14'-2'1552'0,"7"2"336"0,-3 1-1504 0,-2 2-384 0,0-2 0 0,-3 1 0 0,-2 0 2240 0,2 1 368 15,-1 0 80-15,1 2 0 0,0 1-1152 0,2 0-224 16,2 0-48-16,4-1-16 0,2-1-656 0,5-4-128 16,0 0-16-16,6 3-16 0,5-1-432 0,4-2 0 15,3 0 0-15,4 0 0 0,3 0 0 0,1 0 0 16,0 0 0-16,1 4 0 0,-4 1-176 0,-1 2 176 16,-2 2-128-16,-3 1 128 0,-4 1-144 0,-2 2 144 15,-2 0-160-15,-5 1 160 0,-3 1 0 0,-2 1 0 0,-4 0 0 0,-3 1 0 16,-2-1 144-16,-3 0-16 15,-4 1-128-15,0 2 192 0,-5-3-48 0,0 2-16 16,-4-3 0-16,2 0 0 0,-2-4-128 0,3-2 0 16,0-2 0-16,3-4 0 0,0-3 0 0,4-3-176 15,4-4 16-15,3-6 0 16,3-4-1936-16,5-5-384 0,3-4-80 0,3 0-17408 0</inkml:trace>
  <inkml:trace contextRef="#ctx0" brushRef="#br0">21060 5393 10127 0,'0'0'896'0,"0"0"-704"0,0 0-192 0,0 0 0 16,0 0 5552-16,3 7 1072 0,1 0 224 0,0 3 32 0,-1 2-3856 15,1 3-768-15,1 2-144 0,0 2-48 0,1 1-1360 0,-1 0-256 16,0 2-64-16,-1 0-16 0,-1 1-368 0,-1-1 128 16,-1 1-128-16,-1-1 0 0,-1 0 0 0,-2 1 0 15,-1-1 0-15,-2-1 0 16,0-4-2560-16,-1-2-496 0</inkml:trace>
  <inkml:trace contextRef="#ctx0" brushRef="#br0">20954 5730 34095 0,'0'0'1504'0,"0"0"320"0,8-3-1456 0,1 1-368 16,1-3 0-16,3 4 0 0,1 0 2000 0,2 0 336 16,4 0 64-16,3 0 16 0,3-2-1424 0,2 0-288 15,3 0-48-15,-1 0-13712 16,-2-4-2752-16</inkml:trace>
  <inkml:trace contextRef="#ctx0" brushRef="#br0">21990 5606 30863 0,'0'0'1360'0,"-3"-3"304"0,-3 0-1344 0,0 1-320 0,-1 0 0 0,-1 1 0 16,0 1 1488-16,-2 3 240 0,-4 2 32 0,-1 3 16 16,1 2-272-16,-2 1-48 0,0 5-16 0,-1 2 0 15,-1 1-416-15,2 2-96 0,1-1-16 0,3 3 0 16,2-1-432-16,3-2-96 0,4-2 0 0,3 0-16 16,5-4-368-16,3-2 144 0,4-2-144 15,2-1 0-15,2-4 0 0,4 0 0 0,0-5 0 0,4-3 0 0,0-3 0 0,2-3-192 16,0-1 48-16,-1 1 16 15,0-4-1792 1,-1 0-336-16,1 1-80 0,-5-4-16048 0</inkml:trace>
  <inkml:trace contextRef="#ctx0" brushRef="#br0">22226 5337 18431 0,'0'0'1632'0,"0"0"-1312"0,0 0-320 0,0 0 0 0,1 8 3056 0,0-1 528 16,0 3 128-16,-1 5 0 0,-2 1-1792 0,-1 2-352 15,-3 1-80-15,1-2-16 0,0 5-224 0,-2 1-48 16,0-1-16-16,-1 3 0 0,0 1-384 0,0 1-80 16,1 0-16-16,1-3 0 0,0-1-416 0,1 0-96 15,0 0 0-15,2-5-16 0,1-3-384 0,3-2-80 16,1-4-16-16,3 0 0 16,2 0-2224-16,3-4-448 0,2-4-96 0</inkml:trace>
  <inkml:trace contextRef="#ctx0" brushRef="#br0">22376 5691 12895 0,'4'-9'1152'0,"1"1"-928"15,-1 0-224-15,0 0 0 0,-4 8 2784 0,3-6 512 16,-3 6 96-16,0 0 32 0,0 0-1152 0,0 0-224 16,0 0-64-16,0 0 0 15,-4 2-256-15,-1 2-48 0,0 2-16 0,-2 2 0 16,0 0-832-16,1 0-192 0,0 0-16 0,1 2-16 0,2 1-320 0,1 0-64 15,1 1-16-15,1-2 0 0,2-2-208 0,2-1 0 16,2-2 0-16,1 1 0 0,2 0 0 0,1-1 0 16,0-1 0-16,2-2 0 0,0-3 0 0,0-1 0 15,2-1 0-15,5-3 0 0,-4 0 0 0,1 0 0 0,-3 0 0 0,-2-4 0 16,-1-2 160-16,-2 1-160 16,-2 2 160-16,-2 3-160 0,-4 6 128 0,0 0-128 15,3-5 0-15,-3 5 0 0,0 0 160 0,0 0-160 0,0 0 160 0,0 0-160 16,0 0 224-16,0 0-48 15,4 3-16-15,2 4 0 0,0 3 96 0,-1 0 0 16,0 3 16-16,1-3 0 0,0-1-48 0,0 1-16 16,2-1 0-16,-3 1 0 0,1-1-208 0,0 1 0 0,1-2 128 0,-1-3-128 15,1-2 0-15,-7-3 0 0,9 0 0 0,-1 0 0 32,1 0-1168-32,-1-1-288 0,1-2-48 0,0-2-10752 15,-2-5-2144-15</inkml:trace>
  <inkml:trace contextRef="#ctx0" brushRef="#br0">22847 5608 18431 0,'0'0'1632'0,"-8"-2"-1312"15,0 0-320-15,1 0 0 0,-3 0 3952 0,0 0 720 16,0 1 128-16,0 3 48 0,1 1-2480 0,0 2-480 16,1 1-96-16,3 0-32 0,0 0-800 0,1 0-176 15,4-6-16-15,-1 7-16 0,3 1-496 0,2-1-80 16,0-1-32-16,4-2 0 0,3-1-144 0,2-1 0 15,2 1 0-15,2 0 0 0,-1 1-160 0,0 2 160 16,-2 2 0-16,0-2-144 0,-1-1-16 0,-2-2 0 16,-2 1 0-16,-4 3 0 0,1 1 160 0,-6 2-192 15,-4 0 192-15,0-1-192 0,-4-2 192 0,-2-1 0 16,-3 0 128-16,-1 2-128 0,-3 1 272 0,-1 0-16 16,-1 0 0-16,1-3 0 0,3-3 160 0,0-2 32 15,-1-2 0-15,7-1 0 0,1 0-208 0,0 1-48 16,2-2 0-16,2 0 0 0,1-5-192 0,1 0-288 0,1-4 64 0,3 1 16 31,1 0-1520-31,3 0-320 0,2-2-48 0,1-1-16624 0</inkml:trace>
  <inkml:trace contextRef="#ctx0" brushRef="#br0">23102 5370 23039 0,'0'0'2048'0,"-5"8"-1648"0,0-1-400 0,2 0 0 15,0 1 3392-15,1 2 608 0,1-2 112 0,0 4 32 16,0 3-2352-16,1 2-448 0,-1 3-112 0,0-1-16 16,0 1-464-16,1 2-112 0,0 1 0 0,-1 0-16 0,0 1-320 0,0-2-64 15,0-1-16-15,0 1 0 16,-1-1-224-16,0 0 144 0,-1-1-144 0,0-2 128 16,0-4-128-16,1-1-176 0,0-3 48 0,0-3 0 15,2-7-416-15,-2 7-80 0,2-7-16 0,0 0 0 16,0 0-1472-16,0 0-320 0,-4-9-48 0,0 1-16 15,0 1 1344-15,0-3 256 0,1 2 48 0,1-1 16 16,1-2 128-16,1 2 16 0,2 1 16 0,-2 8 0 0,0 0 832 0,4-9 160 16,1 3 48-16,-5 6 0 0,4-7 320 0,-4 7 64 15,4-7 16-15,0 1 0 0,-4 6-320 0,6-7-48 16,0 0-16-16,0 2 0 0,0-3-384 0,1 2 128 16,-1-1-128-16,2 2 0 0,-1 1 176 0,2 1-48 15,-1-2-128-15,1 0 192 0,0 1 128 0,1 0 32 16,-10 4 0-16,11-4 0 0,1 0-32 0,-2 3 0 0,-1-2 0 0,1 3 0 15,-10 0-112-15,10 4-16 16,-10-4-16-16,8 7 0 0,-4 0 400 0,-1 0 96 16,-2 1 16-16,-1 2 0 0,-1 0 80 0,-1 0 0 0,-1 0 16 15,1 0 0-15,0-1-192 0,2 0-32 0,0-9-16 16,2 8 0-16,0 0-320 0,2-1-64 16,-4-7-16-16,8 6 0 0,0-3-144 0,2-2 160 15,0-2-160-15,0-1 160 0,1-2-32 0,1 0 0 0,2-4 0 16,-1 0 0-16,2-3 0 0,-1-2 0 0,-2-1 0 0,-3 5 0 15,-1-3-128-15,0-1 128 0,1 0-128 0,-2 1 128 16,0 0-128-16,0 0 0 0,-2 2 0 0,3-2 0 16,-2 2 0-16,-1 2 0 0,0 2 0 0,-1 0 0 15,0 0 0-15,-4 6 0 0,5-7-192 0,-5 7 192 16,6-4-1280-16,-6 4-144 0,8 0-32 0,0-1 0 16,0-1-1520-16,0 0-304 0</inkml:trace>
  <inkml:trace contextRef="#ctx0" brushRef="#br0">23705 5536 13823 0,'0'0'1216'0,"-8"-1"-960"16,-4-1-256-16,-2 0 0 0,2 1 5600 0,-2 1 1072 16,-1 0 224-16,1 2 32 0,-1 1-3968 0,2 1-784 15,2 1-176-15,7-3-16 0,-1 1-768 0,2 0-128 16,0 1-48-16,1 1 0 0,2-1-640 0,2 1-128 15,2 0-16-15,1 0-16 0,1 0-240 0,10 4 0 16,0 3 0-16,-6-5 0 0,2 2 0 0,0 1 0 16,-1 1-128-16,-3 0 128 0,-1 2 0 0,-2 0 0 0,-3 0 0 0,-4 6 0 15,-2-3 0-15,-5 1 0 0,-3-1 0 0,1-6 144 16,-2 1 240-16,-2 0 64 0,-2-2 0 0,-2-1 0 16,1 2 160-16,-1-1 32 0,0-1 16 0,-7 0 0 15,3-7-304-15,3-1-64 0,3-3-16 16,2 0 0-16,2-1-272 0,3-1 0 0,1-3 0 0,2-3-144 31,-2-4-1712-31,3-4-352 0,0-1-64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52669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the distance between green point and all centroids</a:t>
            </a:r>
          </a:p>
          <a:p>
            <a:r>
              <a:rPr lang="en-US" dirty="0"/>
              <a:t>Looks like a decision boundary, but is inferred without labels!</a:t>
            </a:r>
          </a:p>
          <a:p>
            <a:r>
              <a:rPr lang="en-US" dirty="0"/>
              <a:t>Write “Voronoi tessellation”</a:t>
            </a:r>
          </a:p>
        </p:txBody>
      </p:sp>
    </p:spTree>
    <p:extLst>
      <p:ext uri="{BB962C8B-B14F-4D97-AF65-F5344CB8AC3E}">
        <p14:creationId xmlns:p14="http://schemas.microsoft.com/office/powerpoint/2010/main" val="2217816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Will walk through full example</a:t>
            </a:r>
          </a:p>
        </p:txBody>
      </p:sp>
    </p:spTree>
    <p:extLst>
      <p:ext uri="{BB962C8B-B14F-4D97-AF65-F5344CB8AC3E}">
        <p14:creationId xmlns:p14="http://schemas.microsoft.com/office/powerpoint/2010/main" val="3878808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box around min stuff to label “linkage criterion”</a:t>
            </a:r>
          </a:p>
          <a:p>
            <a:r>
              <a:rPr lang="en-US" dirty="0"/>
              <a:t>Draw arrow to d to point out “specified distance function”</a:t>
            </a:r>
          </a:p>
        </p:txBody>
      </p:sp>
    </p:spTree>
    <p:extLst>
      <p:ext uri="{BB962C8B-B14F-4D97-AF65-F5344CB8AC3E}">
        <p14:creationId xmlns:p14="http://schemas.microsoft.com/office/powerpoint/2010/main" val="2264870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at annotations from </a:t>
            </a:r>
            <a:r>
              <a:rPr lang="en-US" dirty="0" err="1"/>
              <a:t>seweeong’s</a:t>
            </a:r>
            <a:r>
              <a:rPr lang="en-US" dirty="0"/>
              <a:t> slides</a:t>
            </a:r>
          </a:p>
        </p:txBody>
      </p:sp>
    </p:spTree>
    <p:extLst>
      <p:ext uri="{BB962C8B-B14F-4D97-AF65-F5344CB8AC3E}">
        <p14:creationId xmlns:p14="http://schemas.microsoft.com/office/powerpoint/2010/main" val="237911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Hide this slide when printing</a:t>
            </a:r>
          </a:p>
        </p:txBody>
      </p:sp>
    </p:spTree>
    <p:extLst>
      <p:ext uri="{BB962C8B-B14F-4D97-AF65-F5344CB8AC3E}">
        <p14:creationId xmlns:p14="http://schemas.microsoft.com/office/powerpoint/2010/main" val="35896397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2999552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223877629"/>
      </p:ext>
    </p:extLst>
  </p:cSld>
  <p:clrMapOvr>
    <a:masterClrMapping/>
  </p:clrMapOvr>
  <p:transition>
    <p:fade thruBlk="1"/>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3836" y="205979"/>
            <a:ext cx="8229600" cy="857250"/>
          </a:xfrm>
        </p:spPr>
        <p:txBody>
          <a:bodyPr/>
          <a:lstStyle/>
          <a:p>
            <a:r>
              <a:rPr lang="en-US" dirty="0"/>
              <a:t>Click to edit Master title style</a:t>
            </a:r>
          </a:p>
        </p:txBody>
      </p:sp>
      <p:sp>
        <p:nvSpPr>
          <p:cNvPr id="3" name="Content Placeholder 2"/>
          <p:cNvSpPr>
            <a:spLocks noGrp="1"/>
          </p:cNvSpPr>
          <p:nvPr>
            <p:ph idx="1"/>
          </p:nvPr>
        </p:nvSpPr>
        <p:spPr>
          <a:xfrm>
            <a:off x="490934" y="1200155"/>
            <a:ext cx="8229600" cy="33944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3"/>
          <p:cNvSpPr>
            <a:spLocks noGrp="1"/>
          </p:cNvSpPr>
          <p:nvPr>
            <p:ph type="dt" sz="half" idx="10"/>
          </p:nvPr>
        </p:nvSpPr>
        <p:spPr>
          <a:xfrm>
            <a:off x="457200" y="4767273"/>
            <a:ext cx="4114800" cy="273844"/>
          </a:xfrm>
          <a:prstGeom prst="rect">
            <a:avLst/>
          </a:prstGeom>
        </p:spPr>
        <p:txBody>
          <a:bodyPr/>
          <a:lstStyle>
            <a:lvl1pPr>
              <a:defRPr sz="825" i="1"/>
            </a:lvl1pPr>
          </a:lstStyle>
          <a:p>
            <a:endParaRPr lang="en-US" dirty="0"/>
          </a:p>
        </p:txBody>
      </p:sp>
      <p:sp>
        <p:nvSpPr>
          <p:cNvPr id="17" name="Slide Number Placeholder 9"/>
          <p:cNvSpPr txBox="1">
            <a:spLocks/>
          </p:cNvSpPr>
          <p:nvPr userDrawn="1"/>
        </p:nvSpPr>
        <p:spPr>
          <a:xfrm>
            <a:off x="-221735" y="4894374"/>
            <a:ext cx="635228" cy="273844"/>
          </a:xfrm>
          <a:prstGeom prst="rect">
            <a:avLst/>
          </a:prstGeom>
        </p:spPr>
        <p:txBody>
          <a:bodyPr vert="horz" lIns="68580" tIns="34290" rIns="68580" bIns="34290" rtlCol="0" anchor="ctr"/>
          <a:lstStyle>
            <a:defPPr>
              <a:defRPr lang="en-US"/>
            </a:defPPr>
            <a:lvl1pPr marL="0" algn="r" defTabSz="457200" rtl="0" eaLnBrk="1" latinLnBrk="0" hangingPunct="1">
              <a:defRPr sz="16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6647984-1A5B-6F4C-AABC-F46E5AEF89B6}" type="slidenum">
              <a:rPr lang="en-US" sz="1200" smtClean="0"/>
              <a:pPr/>
              <a:t>‹#›</a:t>
            </a:fld>
            <a:endParaRPr lang="en-US" sz="1200"/>
          </a:p>
        </p:txBody>
      </p:sp>
      <p:sp>
        <p:nvSpPr>
          <p:cNvPr id="6"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1517349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Header - Fusia">
    <p:bg>
      <p:bgPr>
        <a:solidFill>
          <a:srgbClr val="B0007F"/>
        </a:solidFill>
        <a:effectLst/>
      </p:bgPr>
    </p:bg>
    <p:spTree>
      <p:nvGrpSpPr>
        <p:cNvPr id="1" name=""/>
        <p:cNvGrpSpPr/>
        <p:nvPr/>
      </p:nvGrpSpPr>
      <p:grpSpPr>
        <a:xfrm>
          <a:off x="0" y="0"/>
          <a:ext cx="0" cy="0"/>
          <a:chOff x="0" y="0"/>
          <a:chExt cx="0" cy="0"/>
        </a:xfrm>
      </p:grpSpPr>
      <p:sp>
        <p:nvSpPr>
          <p:cNvPr id="24" name="Rectangle 23"/>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27"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4"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1"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3980660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Header - Blue">
    <p:bg>
      <p:bgPr>
        <a:solidFill>
          <a:srgbClr val="0A8CC4"/>
        </a:solidFill>
        <a:effectLst/>
      </p:bgPr>
    </p:bg>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9"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29706626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Header - Green">
    <p:bg>
      <p:bgPr>
        <a:solidFill>
          <a:srgbClr val="85BD00"/>
        </a:solidFill>
        <a:effectLst/>
      </p:bgPr>
    </p:bg>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8"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498196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SubHeader - Green">
    <p:spTree>
      <p:nvGrpSpPr>
        <p:cNvPr id="1" name=""/>
        <p:cNvGrpSpPr/>
        <p:nvPr/>
      </p:nvGrpSpPr>
      <p:grpSpPr>
        <a:xfrm>
          <a:off x="0" y="0"/>
          <a:ext cx="0" cy="0"/>
          <a:chOff x="0" y="0"/>
          <a:chExt cx="0" cy="0"/>
        </a:xfrm>
      </p:grpSpPr>
      <p:sp>
        <p:nvSpPr>
          <p:cNvPr id="6" name="Rectangle 5"/>
          <p:cNvSpPr/>
          <p:nvPr userDrawn="1"/>
        </p:nvSpPr>
        <p:spPr>
          <a:xfrm>
            <a:off x="0" y="2571760"/>
            <a:ext cx="9144000" cy="2571749"/>
          </a:xfrm>
          <a:prstGeom prst="rect">
            <a:avLst/>
          </a:prstGeom>
          <a:solidFill>
            <a:schemeClr val="tx1">
              <a:alpha val="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a:p>
        </p:txBody>
      </p:sp>
      <p:sp>
        <p:nvSpPr>
          <p:cNvPr id="14" name="Rectangle 13"/>
          <p:cNvSpPr/>
          <p:nvPr userDrawn="1"/>
        </p:nvSpPr>
        <p:spPr>
          <a:xfrm>
            <a:off x="0" y="-3120"/>
            <a:ext cx="9144000" cy="474703"/>
          </a:xfrm>
          <a:prstGeom prst="rect">
            <a:avLst/>
          </a:prstGeom>
          <a:solidFill>
            <a:srgbClr val="85BD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a:solidFill>
                <a:srgbClr val="B0007F"/>
              </a:solidFill>
            </a:endParaRPr>
          </a:p>
        </p:txBody>
      </p:sp>
      <p:sp>
        <p:nvSpPr>
          <p:cNvPr id="15" name="Rectangle 14"/>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7" name="Title 1"/>
          <p:cNvSpPr>
            <a:spLocks noGrp="1"/>
          </p:cNvSpPr>
          <p:nvPr>
            <p:ph type="title"/>
          </p:nvPr>
        </p:nvSpPr>
        <p:spPr>
          <a:xfrm>
            <a:off x="494736" y="740005"/>
            <a:ext cx="8229600" cy="1934073"/>
          </a:xfrm>
        </p:spPr>
        <p:txBody>
          <a:bodyPr anchor="b">
            <a:normAutofit/>
          </a:bodyPr>
          <a:lstStyle>
            <a:lvl1pPr>
              <a:defRPr sz="2700">
                <a:solidFill>
                  <a:srgbClr val="2C2828"/>
                </a:solidFill>
              </a:defRPr>
            </a:lvl1pPr>
          </a:lstStyle>
          <a:p>
            <a:r>
              <a:rPr lang="en-US" dirty="0"/>
              <a:t>Click to edit Master title style</a:t>
            </a:r>
          </a:p>
        </p:txBody>
      </p:sp>
      <p:sp>
        <p:nvSpPr>
          <p:cNvPr id="19"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6"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33732243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ection Header - Orange">
    <p:bg>
      <p:bgPr>
        <a:solidFill>
          <a:srgbClr val="FF5500"/>
        </a:solidFill>
        <a:effectLst/>
      </p:bgPr>
    </p:bg>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8"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2758526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974713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31519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38437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EB2EADB7-FF31-4804-9D12-AC9F4C7C1650}"/>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5" name="Google Shape;73;p10">
            <a:extLst>
              <a:ext uri="{FF2B5EF4-FFF2-40B4-BE49-F238E27FC236}">
                <a16:creationId xmlns:a16="http://schemas.microsoft.com/office/drawing/2014/main" id="{8072803A-28E2-4225-ABAF-71B294C13E16}"/>
              </a:ext>
            </a:extLst>
          </p:cNvPr>
          <p:cNvSpPr/>
          <p:nvPr userDrawn="1"/>
        </p:nvSpPr>
        <p:spPr>
          <a:xfrm>
            <a:off x="1163686"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9262012"/>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596758952"/>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15618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24F4704D-7066-49DF-AE84-18B5E9A8BEC3}"/>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A41EDB23-F052-4C5F-B74D-0AFCD4509908}"/>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6253427E-8420-435F-BED9-B4244E74D330}"/>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7B3DE262-B99C-4E67-9CCF-A74FC2B8343B}"/>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BA67F29F-EAC2-4AC8-921C-3436CD65289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B22AB277-7E99-425A-96A0-FB2B9C3B259B}"/>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189FEBF3-49FF-478B-BD70-C4332609973E}"/>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EE20ED89-FE3A-4537-B33B-F6B72547E490}"/>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CE0733A2-B877-45AA-9D23-3A0904BF4EC1}"/>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A75DF891-C6ED-4122-A305-74DF23149D10}"/>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1078969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569269733"/>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213669781"/>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2" r:id="rId10"/>
    <p:sldLayoutId id="2147483667" r:id="rId11"/>
    <p:sldLayoutId id="2147483668" r:id="rId12"/>
    <p:sldLayoutId id="2147483684" r:id="rId13"/>
    <p:sldLayoutId id="2147483685" r:id="rId14"/>
    <p:sldLayoutId id="2147483686" r:id="rId15"/>
    <p:sldLayoutId id="2147483687" r:id="rId16"/>
    <p:sldLayoutId id="2147483688" r:id="rId17"/>
    <p:sldLayoutId id="2147483689" r:id="rId18"/>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14.emf"/><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ustomXml" Target="../ink/ink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19.emf"/><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customXml" Target="../ink/ink6.xml"/></Relationships>
</file>

<file path=ppt/slides/_rels/slide1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3.xml"/><Relationship Id="rId4" Type="http://schemas.openxmlformats.org/officeDocument/2006/relationships/image" Target="../media/image34.emf"/></Relationships>
</file>

<file path=ppt/slides/_rels/slide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customXml" Target="../ink/ink8.xml"/></Relationships>
</file>

<file path=ppt/slides/_rels/slide2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27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emf"/><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customXml" Target="../ink/ink9.xml"/></Relationships>
</file>

<file path=ppt/slides/_rels/slide2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png"/><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customXml" Target="../ink/ink10.xml"/></Relationships>
</file>

<file path=ppt/slides/_rels/slide26.xml.rels><?xml version="1.0" encoding="UTF-8" standalone="yes"?>
<Relationships xmlns="http://schemas.openxmlformats.org/package/2006/relationships"><Relationship Id="rId3" Type="http://schemas.openxmlformats.org/officeDocument/2006/relationships/image" Target="../media/image47.emf"/><Relationship Id="rId7"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Layout" Target="../slideLayouts/slideLayout3.xml"/><Relationship Id="rId6" Type="http://schemas.openxmlformats.org/officeDocument/2006/relationships/customXml" Target="../ink/ink12.xml"/><Relationship Id="rId5" Type="http://schemas.openxmlformats.org/officeDocument/2006/relationships/image" Target="../media/image41.emf"/><Relationship Id="rId4" Type="http://schemas.openxmlformats.org/officeDocument/2006/relationships/customXml" Target="../ink/ink11.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emf"/><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customXml" Target="../ink/ink13.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7.emf"/></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em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customXml" Target="../ink/ink14.xml"/><Relationship Id="rId2" Type="http://schemas.openxmlformats.org/officeDocument/2006/relationships/image" Target="../media/image59.gif"/><Relationship Id="rId1" Type="http://schemas.openxmlformats.org/officeDocument/2006/relationships/slideLayout" Target="../slideLayouts/slideLayout8.xml"/><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3.png"/><Relationship Id="rId4" Type="http://schemas.openxmlformats.org/officeDocument/2006/relationships/customXml" Target="../ink/ink16.xml"/></Relationships>
</file>

<file path=ppt/slides/_rels/slide35.xml.rels><?xml version="1.0" encoding="UTF-8" standalone="yes"?>
<Relationships xmlns="http://schemas.openxmlformats.org/package/2006/relationships"><Relationship Id="rId3" Type="http://schemas.openxmlformats.org/officeDocument/2006/relationships/customXml" Target="../ink/ink17.xml"/><Relationship Id="rId2" Type="http://schemas.openxmlformats.org/officeDocument/2006/relationships/image" Target="../media/image64.png"/><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460.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68.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customXml" Target="../ink/ink18.xml"/><Relationship Id="rId5" Type="http://schemas.openxmlformats.org/officeDocument/2006/relationships/image" Target="../media/image67.png"/><Relationship Id="rId4" Type="http://schemas.openxmlformats.org/officeDocument/2006/relationships/image" Target="../media/image66.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69.png"/><Relationship Id="rId4" Type="http://schemas.openxmlformats.org/officeDocument/2006/relationships/image" Target="../media/image66.png"/></Relationships>
</file>

<file path=ppt/slides/_rels/slide39.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customXml" Target="../ink/ink19.xml"/><Relationship Id="rId4" Type="http://schemas.openxmlformats.org/officeDocument/2006/relationships/image" Target="../media/image70.png"/></Relationships>
</file>

<file path=ppt/slides/_rels/slide4.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70.emf"/></Relationships>
</file>

<file path=ppt/slides/_rels/slide40.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520.png"/><Relationship Id="rId1" Type="http://schemas.openxmlformats.org/officeDocument/2006/relationships/slideLayout" Target="../slideLayouts/slideLayout3.xml"/><Relationship Id="rId5" Type="http://schemas.openxmlformats.org/officeDocument/2006/relationships/image" Target="../media/image73.png"/><Relationship Id="rId4" Type="http://schemas.openxmlformats.org/officeDocument/2006/relationships/customXml" Target="../ink/ink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image" Target="../media/image540.png"/><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github.com/Quartz/bad-data-guide" TargetMode="Externa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customXml" Target="../ink/ink2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lvl="0"/>
            <a:r>
              <a:rPr lang="en" dirty="0"/>
              <a:t>CSE/STAT 416</a:t>
            </a:r>
            <a:br>
              <a:rPr lang="en" dirty="0"/>
            </a:br>
            <a:r>
              <a:rPr lang="en-US" sz="1600" dirty="0"/>
              <a:t>Hierarchical Clustering</a:t>
            </a:r>
            <a:br>
              <a:rPr lang="en" sz="1800" dirty="0"/>
            </a:br>
            <a:br>
              <a:rPr lang="en" sz="1800" dirty="0"/>
            </a:br>
            <a:r>
              <a:rPr lang="en" sz="1000" dirty="0"/>
              <a:t>Hunter Schafer</a:t>
            </a:r>
            <a:br>
              <a:rPr lang="en" sz="1000" dirty="0"/>
            </a:br>
            <a:r>
              <a:rPr lang="en-US" sz="1000" dirty="0"/>
              <a:t>Paul G. Allen School of Computer Science &amp; Engineering</a:t>
            </a:r>
            <a:br>
              <a:rPr lang="en" sz="1000" dirty="0"/>
            </a:br>
            <a:r>
              <a:rPr lang="en" sz="1000" dirty="0"/>
              <a:t>University of Washington</a:t>
            </a:r>
            <a:br>
              <a:rPr lang="en" sz="1000" dirty="0"/>
            </a:br>
            <a:br>
              <a:rPr lang="en" sz="1000" dirty="0"/>
            </a:br>
            <a:r>
              <a:rPr lang="en-US" sz="1000" dirty="0"/>
              <a:t>May</a:t>
            </a:r>
            <a:r>
              <a:rPr lang="en" sz="1000" dirty="0"/>
              <a:t> 12, 2021</a:t>
            </a:r>
            <a:endParaRPr sz="1000" dirty="0"/>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BD5C999B-2889-45B8-9BC4-0242304F1248}"/>
                  </a:ext>
                </a:extLst>
              </p14:cNvPr>
              <p14:cNvContentPartPr/>
              <p14:nvPr/>
            </p14:nvContentPartPr>
            <p14:xfrm>
              <a:off x="140760" y="181800"/>
              <a:ext cx="4133880" cy="4705560"/>
            </p14:xfrm>
          </p:contentPart>
        </mc:Choice>
        <mc:Fallback>
          <p:pic>
            <p:nvPicPr>
              <p:cNvPr id="2" name="Ink 1">
                <a:extLst>
                  <a:ext uri="{FF2B5EF4-FFF2-40B4-BE49-F238E27FC236}">
                    <a16:creationId xmlns:a16="http://schemas.microsoft.com/office/drawing/2014/main" id="{BD5C999B-2889-45B8-9BC4-0242304F1248}"/>
                  </a:ext>
                </a:extLst>
              </p:cNvPr>
              <p:cNvPicPr/>
              <p:nvPr/>
            </p:nvPicPr>
            <p:blipFill>
              <a:blip r:embed="rId4"/>
              <a:stretch>
                <a:fillRect/>
              </a:stretch>
            </p:blipFill>
            <p:spPr>
              <a:xfrm>
                <a:off x="131400" y="172440"/>
                <a:ext cx="4152600" cy="4724280"/>
              </a:xfrm>
              <a:prstGeom prst="rect">
                <a:avLst/>
              </a:prstGeom>
            </p:spPr>
          </p:pic>
        </mc:Fallback>
      </mc:AlternateContent>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29AC3-A15D-854E-A224-710C2EF2EC51}"/>
              </a:ext>
            </a:extLst>
          </p:cNvPr>
          <p:cNvSpPr>
            <a:spLocks noGrp="1"/>
          </p:cNvSpPr>
          <p:nvPr>
            <p:ph type="title"/>
          </p:nvPr>
        </p:nvSpPr>
        <p:spPr/>
        <p:txBody>
          <a:bodyPr/>
          <a:lstStyle/>
          <a:p>
            <a:r>
              <a:rPr lang="en-US" dirty="0"/>
              <a:t>Failure Modes of </a:t>
            </a:r>
            <a:br>
              <a:rPr lang="en-US" dirty="0"/>
            </a:br>
            <a:r>
              <a:rPr lang="en-US" dirty="0"/>
              <a:t>k-means </a:t>
            </a:r>
          </a:p>
        </p:txBody>
      </p:sp>
      <p:sp>
        <p:nvSpPr>
          <p:cNvPr id="3" name="Text Placeholder 2">
            <a:extLst>
              <a:ext uri="{FF2B5EF4-FFF2-40B4-BE49-F238E27FC236}">
                <a16:creationId xmlns:a16="http://schemas.microsoft.com/office/drawing/2014/main" id="{4434B36B-B27E-624B-902C-D396B5A3190B}"/>
              </a:ext>
            </a:extLst>
          </p:cNvPr>
          <p:cNvSpPr>
            <a:spLocks noGrp="1"/>
          </p:cNvSpPr>
          <p:nvPr>
            <p:ph type="body" idx="1"/>
          </p:nvPr>
        </p:nvSpPr>
        <p:spPr/>
        <p:txBody>
          <a:bodyPr/>
          <a:lstStyle/>
          <a:p>
            <a:pPr marL="139700" indent="0">
              <a:buNone/>
            </a:pPr>
            <a:r>
              <a:rPr lang="en-US" dirty="0"/>
              <a:t>If we don’t meet the assumption of spherical clusters, we will get unexpected results</a:t>
            </a:r>
          </a:p>
        </p:txBody>
      </p:sp>
      <p:sp>
        <p:nvSpPr>
          <p:cNvPr id="4" name="Slide Number Placeholder 3">
            <a:extLst>
              <a:ext uri="{FF2B5EF4-FFF2-40B4-BE49-F238E27FC236}">
                <a16:creationId xmlns:a16="http://schemas.microsoft.com/office/drawing/2014/main" id="{9D552182-2B1B-A345-B840-AD03AEA5CD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pic>
        <p:nvPicPr>
          <p:cNvPr id="5" name="Picture 4">
            <a:extLst>
              <a:ext uri="{FF2B5EF4-FFF2-40B4-BE49-F238E27FC236}">
                <a16:creationId xmlns:a16="http://schemas.microsoft.com/office/drawing/2014/main" id="{B6C317B4-7AE9-9547-83B0-BAB186B94DBC}"/>
              </a:ext>
            </a:extLst>
          </p:cNvPr>
          <p:cNvPicPr>
            <a:picLocks noChangeAspect="1"/>
          </p:cNvPicPr>
          <p:nvPr/>
        </p:nvPicPr>
        <p:blipFill>
          <a:blip r:embed="rId2"/>
          <a:stretch>
            <a:fillRect/>
          </a:stretch>
        </p:blipFill>
        <p:spPr>
          <a:xfrm>
            <a:off x="3090625" y="1829826"/>
            <a:ext cx="5596200" cy="2263475"/>
          </a:xfrm>
          <a:prstGeom prst="rect">
            <a:avLst/>
          </a:prstGeom>
        </p:spPr>
      </p:pic>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DDA50231-E683-4A92-917A-61F5E2895733}"/>
                  </a:ext>
                </a:extLst>
              </p14:cNvPr>
              <p14:cNvContentPartPr/>
              <p14:nvPr/>
            </p14:nvContentPartPr>
            <p14:xfrm>
              <a:off x="2982240" y="1832040"/>
              <a:ext cx="1600200" cy="1465920"/>
            </p14:xfrm>
          </p:contentPart>
        </mc:Choice>
        <mc:Fallback>
          <p:pic>
            <p:nvPicPr>
              <p:cNvPr id="7" name="Ink 6">
                <a:extLst>
                  <a:ext uri="{FF2B5EF4-FFF2-40B4-BE49-F238E27FC236}">
                    <a16:creationId xmlns:a16="http://schemas.microsoft.com/office/drawing/2014/main" id="{DDA50231-E683-4A92-917A-61F5E2895733}"/>
                  </a:ext>
                </a:extLst>
              </p:cNvPr>
              <p:cNvPicPr/>
              <p:nvPr/>
            </p:nvPicPr>
            <p:blipFill>
              <a:blip r:embed="rId4"/>
              <a:stretch>
                <a:fillRect/>
              </a:stretch>
            </p:blipFill>
            <p:spPr>
              <a:xfrm>
                <a:off x="2972880" y="1822680"/>
                <a:ext cx="1618920" cy="1484640"/>
              </a:xfrm>
              <a:prstGeom prst="rect">
                <a:avLst/>
              </a:prstGeom>
            </p:spPr>
          </p:pic>
        </mc:Fallback>
      </mc:AlternateContent>
    </p:spTree>
    <p:extLst>
      <p:ext uri="{BB962C8B-B14F-4D97-AF65-F5344CB8AC3E}">
        <p14:creationId xmlns:p14="http://schemas.microsoft.com/office/powerpoint/2010/main" val="1277960086"/>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9D8E9-DC1E-6D42-9E33-1F7CAD2AE096}"/>
              </a:ext>
            </a:extLst>
          </p:cNvPr>
          <p:cNvSpPr>
            <a:spLocks noGrp="1"/>
          </p:cNvSpPr>
          <p:nvPr>
            <p:ph type="title"/>
          </p:nvPr>
        </p:nvSpPr>
        <p:spPr/>
        <p:txBody>
          <a:bodyPr/>
          <a:lstStyle/>
          <a:p>
            <a:r>
              <a:rPr lang="en-US" dirty="0"/>
              <a:t>Mixture Models</a:t>
            </a:r>
          </a:p>
        </p:txBody>
      </p:sp>
      <p:sp>
        <p:nvSpPr>
          <p:cNvPr id="3" name="Text Placeholder 2">
            <a:extLst>
              <a:ext uri="{FF2B5EF4-FFF2-40B4-BE49-F238E27FC236}">
                <a16:creationId xmlns:a16="http://schemas.microsoft.com/office/drawing/2014/main" id="{55E8107D-1196-F540-8FD3-43A51001FF19}"/>
              </a:ext>
            </a:extLst>
          </p:cNvPr>
          <p:cNvSpPr>
            <a:spLocks noGrp="1"/>
          </p:cNvSpPr>
          <p:nvPr>
            <p:ph type="body" idx="1"/>
          </p:nvPr>
        </p:nvSpPr>
        <p:spPr>
          <a:xfrm>
            <a:off x="3090624" y="575500"/>
            <a:ext cx="5818925" cy="3981000"/>
          </a:xfrm>
        </p:spPr>
        <p:txBody>
          <a:bodyPr/>
          <a:lstStyle/>
          <a:p>
            <a:pPr marL="139700" indent="0">
              <a:buNone/>
            </a:pPr>
            <a:r>
              <a:rPr lang="en-US" dirty="0"/>
              <a:t>A much more flexible approach is modeling with a </a:t>
            </a:r>
            <a:r>
              <a:rPr lang="en-US" b="1" dirty="0"/>
              <a:t>mixture model</a:t>
            </a:r>
            <a:endParaRPr lang="en-US" dirty="0"/>
          </a:p>
          <a:p>
            <a:pPr marL="139700" indent="0">
              <a:buNone/>
            </a:pPr>
            <a:endParaRPr lang="en-US" dirty="0"/>
          </a:p>
          <a:p>
            <a:pPr marL="139700" indent="0">
              <a:buNone/>
            </a:pPr>
            <a:r>
              <a:rPr lang="en-US" dirty="0"/>
              <a:t>Model each cluster as a different probability distribution and learn their parameters</a:t>
            </a:r>
          </a:p>
          <a:p>
            <a:r>
              <a:rPr lang="en-US" dirty="0"/>
              <a:t>E.g. Mixture of Gaussians</a:t>
            </a:r>
          </a:p>
          <a:p>
            <a:r>
              <a:rPr lang="en-US" dirty="0"/>
              <a:t>Allows for different cluster shapes and sizes</a:t>
            </a:r>
          </a:p>
          <a:p>
            <a:r>
              <a:rPr lang="en-US" dirty="0"/>
              <a:t>Typically learned using Expectation Maximization (EM) algorithm</a:t>
            </a:r>
          </a:p>
          <a:p>
            <a:endParaRPr lang="en-US" dirty="0"/>
          </a:p>
          <a:p>
            <a:pPr marL="139700" indent="0">
              <a:buNone/>
            </a:pPr>
            <a:r>
              <a:rPr lang="en-US" dirty="0"/>
              <a:t>Allows </a:t>
            </a:r>
            <a:r>
              <a:rPr lang="en-US" b="1" dirty="0"/>
              <a:t>soft assignments </a:t>
            </a:r>
            <a:r>
              <a:rPr lang="en-US" dirty="0"/>
              <a:t>to clusters</a:t>
            </a:r>
          </a:p>
          <a:p>
            <a:r>
              <a:rPr lang="en-US" dirty="0"/>
              <a:t>54% chance document is about world news, 45% science, 1% conspiracy theory, 0% other</a:t>
            </a:r>
          </a:p>
          <a:p>
            <a:endParaRPr lang="en-US" dirty="0"/>
          </a:p>
        </p:txBody>
      </p:sp>
      <p:sp>
        <p:nvSpPr>
          <p:cNvPr id="4" name="Slide Number Placeholder 3">
            <a:extLst>
              <a:ext uri="{FF2B5EF4-FFF2-40B4-BE49-F238E27FC236}">
                <a16:creationId xmlns:a16="http://schemas.microsoft.com/office/drawing/2014/main" id="{5278B765-11C0-3F4F-9044-1556F9C1DD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9303927E-01C2-4DAD-8C3A-BA73295D8524}"/>
                  </a:ext>
                </a:extLst>
              </p14:cNvPr>
              <p14:cNvContentPartPr/>
              <p14:nvPr/>
            </p14:nvContentPartPr>
            <p14:xfrm>
              <a:off x="5444280" y="2878200"/>
              <a:ext cx="2082960" cy="51480"/>
            </p14:xfrm>
          </p:contentPart>
        </mc:Choice>
        <mc:Fallback>
          <p:pic>
            <p:nvPicPr>
              <p:cNvPr id="5" name="Ink 4">
                <a:extLst>
                  <a:ext uri="{FF2B5EF4-FFF2-40B4-BE49-F238E27FC236}">
                    <a16:creationId xmlns:a16="http://schemas.microsoft.com/office/drawing/2014/main" id="{9303927E-01C2-4DAD-8C3A-BA73295D8524}"/>
                  </a:ext>
                </a:extLst>
              </p:cNvPr>
              <p:cNvPicPr/>
              <p:nvPr/>
            </p:nvPicPr>
            <p:blipFill>
              <a:blip r:embed="rId3"/>
              <a:stretch>
                <a:fillRect/>
              </a:stretch>
            </p:blipFill>
            <p:spPr>
              <a:xfrm>
                <a:off x="5434920" y="2868840"/>
                <a:ext cx="2101680" cy="70200"/>
              </a:xfrm>
              <a:prstGeom prst="rect">
                <a:avLst/>
              </a:prstGeom>
            </p:spPr>
          </p:pic>
        </mc:Fallback>
      </mc:AlternateContent>
    </p:spTree>
    <p:extLst>
      <p:ext uri="{BB962C8B-B14F-4D97-AF65-F5344CB8AC3E}">
        <p14:creationId xmlns:p14="http://schemas.microsoft.com/office/powerpoint/2010/main" val="418667287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18BE4-B18C-124D-AFC2-0F912A2342E7}"/>
              </a:ext>
            </a:extLst>
          </p:cNvPr>
          <p:cNvSpPr>
            <a:spLocks noGrp="1"/>
          </p:cNvSpPr>
          <p:nvPr>
            <p:ph type="ctrTitle"/>
          </p:nvPr>
        </p:nvSpPr>
        <p:spPr/>
        <p:txBody>
          <a:bodyPr/>
          <a:lstStyle/>
          <a:p>
            <a:r>
              <a:rPr lang="en-US" dirty="0"/>
              <a:t>Hierarchical Clustering</a:t>
            </a:r>
          </a:p>
        </p:txBody>
      </p:sp>
      <p:sp>
        <p:nvSpPr>
          <p:cNvPr id="3" name="Subtitle 2">
            <a:extLst>
              <a:ext uri="{FF2B5EF4-FFF2-40B4-BE49-F238E27FC236}">
                <a16:creationId xmlns:a16="http://schemas.microsoft.com/office/drawing/2014/main" id="{AF524CD2-F801-554A-B874-183A2E357655}"/>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5E010499-3249-8B4C-A9BC-737F4E5808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Tree>
    <p:extLst>
      <p:ext uri="{BB962C8B-B14F-4D97-AF65-F5344CB8AC3E}">
        <p14:creationId xmlns:p14="http://schemas.microsoft.com/office/powerpoint/2010/main" val="251707375"/>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8ADB09-1683-8142-A3DA-11E7ED7DA67C}"/>
              </a:ext>
            </a:extLst>
          </p:cNvPr>
          <p:cNvSpPr>
            <a:spLocks noGrp="1"/>
          </p:cNvSpPr>
          <p:nvPr>
            <p:ph type="title"/>
          </p:nvPr>
        </p:nvSpPr>
        <p:spPr/>
        <p:txBody>
          <a:bodyPr/>
          <a:lstStyle/>
          <a:p>
            <a:r>
              <a:rPr lang="en-US" dirty="0"/>
              <a:t>Nouns</a:t>
            </a:r>
          </a:p>
        </p:txBody>
      </p:sp>
      <p:sp>
        <p:nvSpPr>
          <p:cNvPr id="6" name="Text Placeholder 5">
            <a:extLst>
              <a:ext uri="{FF2B5EF4-FFF2-40B4-BE49-F238E27FC236}">
                <a16:creationId xmlns:a16="http://schemas.microsoft.com/office/drawing/2014/main" id="{846D9A2E-7DDE-B742-AB8D-769DC3DFD2E5}"/>
              </a:ext>
            </a:extLst>
          </p:cNvPr>
          <p:cNvSpPr>
            <a:spLocks noGrp="1"/>
          </p:cNvSpPr>
          <p:nvPr>
            <p:ph type="body" idx="1"/>
          </p:nvPr>
        </p:nvSpPr>
        <p:spPr/>
        <p:txBody>
          <a:bodyPr/>
          <a:lstStyle/>
          <a:p>
            <a:pPr marL="139700" indent="0">
              <a:buNone/>
            </a:pPr>
            <a:r>
              <a:rPr lang="en-US" dirty="0"/>
              <a:t>Lots of data is hierarchical by nature</a:t>
            </a:r>
          </a:p>
        </p:txBody>
      </p:sp>
      <p:sp>
        <p:nvSpPr>
          <p:cNvPr id="4" name="Slide Number Placeholder 3">
            <a:extLst>
              <a:ext uri="{FF2B5EF4-FFF2-40B4-BE49-F238E27FC236}">
                <a16:creationId xmlns:a16="http://schemas.microsoft.com/office/drawing/2014/main" id="{69B034FF-FF55-7F40-95C8-3A1A4645D0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pic>
        <p:nvPicPr>
          <p:cNvPr id="7" name="Picture 6">
            <a:extLst>
              <a:ext uri="{FF2B5EF4-FFF2-40B4-BE49-F238E27FC236}">
                <a16:creationId xmlns:a16="http://schemas.microsoft.com/office/drawing/2014/main" id="{E015BB4A-C395-E14A-B3C0-754563854B94}"/>
              </a:ext>
            </a:extLst>
          </p:cNvPr>
          <p:cNvPicPr>
            <a:picLocks noChangeAspect="1"/>
          </p:cNvPicPr>
          <p:nvPr/>
        </p:nvPicPr>
        <p:blipFill>
          <a:blip r:embed="rId2"/>
          <a:stretch>
            <a:fillRect/>
          </a:stretch>
        </p:blipFill>
        <p:spPr>
          <a:xfrm>
            <a:off x="3252585" y="1474703"/>
            <a:ext cx="5852899" cy="3093297"/>
          </a:xfrm>
          <a:prstGeom prst="rect">
            <a:avLst/>
          </a:prstGeom>
        </p:spPr>
      </p:pic>
    </p:spTree>
    <p:extLst>
      <p:ext uri="{BB962C8B-B14F-4D97-AF65-F5344CB8AC3E}">
        <p14:creationId xmlns:p14="http://schemas.microsoft.com/office/powerpoint/2010/main" val="995305750"/>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EB388-117B-7543-B76B-72B6F8F68F42}"/>
              </a:ext>
            </a:extLst>
          </p:cNvPr>
          <p:cNvSpPr>
            <a:spLocks noGrp="1"/>
          </p:cNvSpPr>
          <p:nvPr>
            <p:ph type="title"/>
          </p:nvPr>
        </p:nvSpPr>
        <p:spPr/>
        <p:txBody>
          <a:bodyPr/>
          <a:lstStyle/>
          <a:p>
            <a:r>
              <a:rPr lang="en-US" dirty="0"/>
              <a:t>Species</a:t>
            </a:r>
          </a:p>
        </p:txBody>
      </p:sp>
      <p:sp>
        <p:nvSpPr>
          <p:cNvPr id="3" name="Text Placeholder 2">
            <a:extLst>
              <a:ext uri="{FF2B5EF4-FFF2-40B4-BE49-F238E27FC236}">
                <a16:creationId xmlns:a16="http://schemas.microsoft.com/office/drawing/2014/main" id="{6639E514-612E-2B46-B311-FB5EF92B65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73C309-3155-FD4A-BF08-4EF6AA7A28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5" name="Picture 4">
            <a:extLst>
              <a:ext uri="{FF2B5EF4-FFF2-40B4-BE49-F238E27FC236}">
                <a16:creationId xmlns:a16="http://schemas.microsoft.com/office/drawing/2014/main" id="{57B78566-F624-6A42-B978-E834D6BC0B7E}"/>
              </a:ext>
            </a:extLst>
          </p:cNvPr>
          <p:cNvPicPr>
            <a:picLocks noChangeAspect="1"/>
          </p:cNvPicPr>
          <p:nvPr/>
        </p:nvPicPr>
        <p:blipFill>
          <a:blip r:embed="rId2"/>
          <a:stretch>
            <a:fillRect/>
          </a:stretch>
        </p:blipFill>
        <p:spPr>
          <a:xfrm>
            <a:off x="3036192" y="445422"/>
            <a:ext cx="5873358" cy="4241156"/>
          </a:xfrm>
          <a:prstGeom prst="rect">
            <a:avLst/>
          </a:prstGeom>
        </p:spPr>
      </p:pic>
      <p:sp>
        <p:nvSpPr>
          <p:cNvPr id="6" name="Rectangle 5">
            <a:extLst>
              <a:ext uri="{FF2B5EF4-FFF2-40B4-BE49-F238E27FC236}">
                <a16:creationId xmlns:a16="http://schemas.microsoft.com/office/drawing/2014/main" id="{3A1AC75C-6A95-2D43-8F12-BFD73FE903C5}"/>
              </a:ext>
            </a:extLst>
          </p:cNvPr>
          <p:cNvSpPr/>
          <p:nvPr/>
        </p:nvSpPr>
        <p:spPr>
          <a:xfrm>
            <a:off x="8059479" y="575500"/>
            <a:ext cx="946298" cy="1317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7627710"/>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FC066-4EB2-7943-A38D-6CC5FF8C60A6}"/>
              </a:ext>
            </a:extLst>
          </p:cNvPr>
          <p:cNvSpPr>
            <a:spLocks noGrp="1"/>
          </p:cNvSpPr>
          <p:nvPr>
            <p:ph type="title"/>
          </p:nvPr>
        </p:nvSpPr>
        <p:spPr/>
        <p:txBody>
          <a:bodyPr/>
          <a:lstStyle/>
          <a:p>
            <a:r>
              <a:rPr lang="en-US" dirty="0"/>
              <a:t>Motivation</a:t>
            </a:r>
          </a:p>
        </p:txBody>
      </p:sp>
      <p:sp>
        <p:nvSpPr>
          <p:cNvPr id="3" name="Text Placeholder 2">
            <a:extLst>
              <a:ext uri="{FF2B5EF4-FFF2-40B4-BE49-F238E27FC236}">
                <a16:creationId xmlns:a16="http://schemas.microsoft.com/office/drawing/2014/main" id="{FD408C98-8EE9-7542-9D65-FEC764F08291}"/>
              </a:ext>
            </a:extLst>
          </p:cNvPr>
          <p:cNvSpPr>
            <a:spLocks noGrp="1"/>
          </p:cNvSpPr>
          <p:nvPr>
            <p:ph type="body" idx="1"/>
          </p:nvPr>
        </p:nvSpPr>
        <p:spPr/>
        <p:txBody>
          <a:bodyPr/>
          <a:lstStyle/>
          <a:p>
            <a:pPr marL="139700" indent="0">
              <a:buNone/>
            </a:pPr>
            <a:r>
              <a:rPr lang="en-US" dirty="0"/>
              <a:t>If we try to learn clusters in hierarchies, we can</a:t>
            </a:r>
          </a:p>
          <a:p>
            <a:r>
              <a:rPr lang="en-US" dirty="0"/>
              <a:t>Avoid choosing the # of clusters beforehand </a:t>
            </a:r>
          </a:p>
          <a:p>
            <a:r>
              <a:rPr lang="en-US" dirty="0"/>
              <a:t>Use </a:t>
            </a:r>
            <a:r>
              <a:rPr lang="en-US" b="1" dirty="0"/>
              <a:t>dendrograms </a:t>
            </a:r>
            <a:r>
              <a:rPr lang="en-US" dirty="0"/>
              <a:t>to help visualize different granularities of clusters</a:t>
            </a:r>
          </a:p>
          <a:p>
            <a:r>
              <a:rPr lang="en-US" dirty="0"/>
              <a:t>Allow us to use any distance metric </a:t>
            </a:r>
          </a:p>
          <a:p>
            <a:pPr lvl="1"/>
            <a:r>
              <a:rPr lang="en-US" dirty="0"/>
              <a:t>K-means requires Euclidean distance </a:t>
            </a:r>
          </a:p>
          <a:p>
            <a:r>
              <a:rPr lang="en-US" dirty="0"/>
              <a:t>Can often find more complex shapes than k-means</a:t>
            </a:r>
          </a:p>
          <a:p>
            <a:pPr marL="139700" indent="0">
              <a:buNone/>
            </a:pPr>
            <a:endParaRPr lang="en-US" dirty="0"/>
          </a:p>
        </p:txBody>
      </p:sp>
      <p:sp>
        <p:nvSpPr>
          <p:cNvPr id="4" name="Slide Number Placeholder 3">
            <a:extLst>
              <a:ext uri="{FF2B5EF4-FFF2-40B4-BE49-F238E27FC236}">
                <a16:creationId xmlns:a16="http://schemas.microsoft.com/office/drawing/2014/main" id="{EB703500-387F-474A-A454-C65E7FB05C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5" name="Picture 4">
            <a:extLst>
              <a:ext uri="{FF2B5EF4-FFF2-40B4-BE49-F238E27FC236}">
                <a16:creationId xmlns:a16="http://schemas.microsoft.com/office/drawing/2014/main" id="{7AF484A6-8D97-EB43-9F8D-F303600CF4E3}"/>
              </a:ext>
            </a:extLst>
          </p:cNvPr>
          <p:cNvPicPr>
            <a:picLocks noChangeAspect="1"/>
          </p:cNvPicPr>
          <p:nvPr/>
        </p:nvPicPr>
        <p:blipFill>
          <a:blip r:embed="rId2"/>
          <a:stretch>
            <a:fillRect/>
          </a:stretch>
        </p:blipFill>
        <p:spPr>
          <a:xfrm>
            <a:off x="3090625" y="3145657"/>
            <a:ext cx="2181500" cy="1801239"/>
          </a:xfrm>
          <a:prstGeom prst="rect">
            <a:avLst/>
          </a:prstGeom>
        </p:spPr>
      </p:pic>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1A130AB5-9E3A-4DB4-90E5-5A3E19187D90}"/>
                  </a:ext>
                </a:extLst>
              </p14:cNvPr>
              <p14:cNvContentPartPr/>
              <p14:nvPr/>
            </p14:nvContentPartPr>
            <p14:xfrm>
              <a:off x="4005360" y="1590120"/>
              <a:ext cx="1182240" cy="57240"/>
            </p14:xfrm>
          </p:contentPart>
        </mc:Choice>
        <mc:Fallback>
          <p:pic>
            <p:nvPicPr>
              <p:cNvPr id="6" name="Ink 5">
                <a:extLst>
                  <a:ext uri="{FF2B5EF4-FFF2-40B4-BE49-F238E27FC236}">
                    <a16:creationId xmlns:a16="http://schemas.microsoft.com/office/drawing/2014/main" id="{1A130AB5-9E3A-4DB4-90E5-5A3E19187D90}"/>
                  </a:ext>
                </a:extLst>
              </p:cNvPr>
              <p:cNvPicPr/>
              <p:nvPr/>
            </p:nvPicPr>
            <p:blipFill>
              <a:blip r:embed="rId4"/>
              <a:stretch>
                <a:fillRect/>
              </a:stretch>
            </p:blipFill>
            <p:spPr>
              <a:xfrm>
                <a:off x="3996000" y="1580760"/>
                <a:ext cx="1200960" cy="75960"/>
              </a:xfrm>
              <a:prstGeom prst="rect">
                <a:avLst/>
              </a:prstGeom>
            </p:spPr>
          </p:pic>
        </mc:Fallback>
      </mc:AlternateContent>
    </p:spTree>
    <p:extLst>
      <p:ext uri="{BB962C8B-B14F-4D97-AF65-F5344CB8AC3E}">
        <p14:creationId xmlns:p14="http://schemas.microsoft.com/office/powerpoint/2010/main" val="1105783855"/>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E7FA6-1598-1F4F-B29F-17148F138DB4}"/>
              </a:ext>
            </a:extLst>
          </p:cNvPr>
          <p:cNvSpPr>
            <a:spLocks noGrp="1"/>
          </p:cNvSpPr>
          <p:nvPr>
            <p:ph type="title"/>
          </p:nvPr>
        </p:nvSpPr>
        <p:spPr/>
        <p:txBody>
          <a:bodyPr/>
          <a:lstStyle/>
          <a:p>
            <a:r>
              <a:rPr lang="en-US" dirty="0"/>
              <a:t>Finding Shapes</a:t>
            </a:r>
          </a:p>
        </p:txBody>
      </p:sp>
      <p:sp>
        <p:nvSpPr>
          <p:cNvPr id="3" name="Text Placeholder 2">
            <a:extLst>
              <a:ext uri="{FF2B5EF4-FFF2-40B4-BE49-F238E27FC236}">
                <a16:creationId xmlns:a16="http://schemas.microsoft.com/office/drawing/2014/main" id="{924466C3-0939-1E4E-BAE3-986004977565}"/>
              </a:ext>
            </a:extLst>
          </p:cNvPr>
          <p:cNvSpPr>
            <a:spLocks noGrp="1"/>
          </p:cNvSpPr>
          <p:nvPr>
            <p:ph type="body" idx="1"/>
          </p:nvPr>
        </p:nvSpPr>
        <p:spPr/>
        <p:txBody>
          <a:bodyPr/>
          <a:lstStyle/>
          <a:p>
            <a:pPr marL="139700" indent="0">
              <a:buNone/>
            </a:pPr>
            <a:r>
              <a:rPr lang="en-US" b="1" dirty="0"/>
              <a:t>k-means</a:t>
            </a:r>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Mixture Models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Hierarchical Clustering</a:t>
            </a:r>
          </a:p>
          <a:p>
            <a:pPr marL="139700" indent="0">
              <a:buNone/>
            </a:pPr>
            <a:endParaRPr lang="en-US" dirty="0"/>
          </a:p>
        </p:txBody>
      </p:sp>
      <p:sp>
        <p:nvSpPr>
          <p:cNvPr id="4" name="Slide Number Placeholder 3">
            <a:extLst>
              <a:ext uri="{FF2B5EF4-FFF2-40B4-BE49-F238E27FC236}">
                <a16:creationId xmlns:a16="http://schemas.microsoft.com/office/drawing/2014/main" id="{6D698B49-228D-0D40-97A7-F109A5CFCF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5" name="Picture 4">
            <a:extLst>
              <a:ext uri="{FF2B5EF4-FFF2-40B4-BE49-F238E27FC236}">
                <a16:creationId xmlns:a16="http://schemas.microsoft.com/office/drawing/2014/main" id="{B8920F76-69F5-1142-A4A6-9743A54E6714}"/>
              </a:ext>
            </a:extLst>
          </p:cNvPr>
          <p:cNvPicPr>
            <a:picLocks noChangeAspect="1"/>
          </p:cNvPicPr>
          <p:nvPr/>
        </p:nvPicPr>
        <p:blipFill>
          <a:blip r:embed="rId2"/>
          <a:stretch>
            <a:fillRect/>
          </a:stretch>
        </p:blipFill>
        <p:spPr>
          <a:xfrm>
            <a:off x="3980297" y="1010006"/>
            <a:ext cx="1212817" cy="890932"/>
          </a:xfrm>
          <a:prstGeom prst="rect">
            <a:avLst/>
          </a:prstGeom>
        </p:spPr>
      </p:pic>
      <p:pic>
        <p:nvPicPr>
          <p:cNvPr id="6" name="Picture 5">
            <a:extLst>
              <a:ext uri="{FF2B5EF4-FFF2-40B4-BE49-F238E27FC236}">
                <a16:creationId xmlns:a16="http://schemas.microsoft.com/office/drawing/2014/main" id="{A77BB385-B202-2C44-9117-556D595F4417}"/>
              </a:ext>
            </a:extLst>
          </p:cNvPr>
          <p:cNvPicPr>
            <a:picLocks noChangeAspect="1"/>
          </p:cNvPicPr>
          <p:nvPr/>
        </p:nvPicPr>
        <p:blipFill>
          <a:blip r:embed="rId3"/>
          <a:stretch>
            <a:fillRect/>
          </a:stretch>
        </p:blipFill>
        <p:spPr>
          <a:xfrm>
            <a:off x="3980297" y="2329606"/>
            <a:ext cx="1438587" cy="1219543"/>
          </a:xfrm>
          <a:prstGeom prst="rect">
            <a:avLst/>
          </a:prstGeom>
        </p:spPr>
      </p:pic>
      <p:pic>
        <p:nvPicPr>
          <p:cNvPr id="7" name="Picture 6">
            <a:extLst>
              <a:ext uri="{FF2B5EF4-FFF2-40B4-BE49-F238E27FC236}">
                <a16:creationId xmlns:a16="http://schemas.microsoft.com/office/drawing/2014/main" id="{33C5C636-25BB-7047-A6C1-8CD876982F3E}"/>
              </a:ext>
            </a:extLst>
          </p:cNvPr>
          <p:cNvPicPr>
            <a:picLocks noChangeAspect="1"/>
          </p:cNvPicPr>
          <p:nvPr/>
        </p:nvPicPr>
        <p:blipFill>
          <a:blip r:embed="rId4"/>
          <a:stretch>
            <a:fillRect/>
          </a:stretch>
        </p:blipFill>
        <p:spPr>
          <a:xfrm>
            <a:off x="3826632" y="4096979"/>
            <a:ext cx="2732963" cy="962553"/>
          </a:xfrm>
          <a:prstGeom prst="rect">
            <a:avLst/>
          </a:prstGeom>
        </p:spPr>
      </p:pic>
    </p:spTree>
    <p:extLst>
      <p:ext uri="{BB962C8B-B14F-4D97-AF65-F5344CB8AC3E}">
        <p14:creationId xmlns:p14="http://schemas.microsoft.com/office/powerpoint/2010/main" val="20204159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A05F3-D49C-1E47-89BE-17AD9BC475BC}"/>
              </a:ext>
            </a:extLst>
          </p:cNvPr>
          <p:cNvSpPr>
            <a:spLocks noGrp="1"/>
          </p:cNvSpPr>
          <p:nvPr>
            <p:ph type="title"/>
          </p:nvPr>
        </p:nvSpPr>
        <p:spPr/>
        <p:txBody>
          <a:bodyPr/>
          <a:lstStyle/>
          <a:p>
            <a:r>
              <a:rPr lang="en-US" dirty="0"/>
              <a:t>Types of Algorithms</a:t>
            </a:r>
          </a:p>
        </p:txBody>
      </p:sp>
      <p:sp>
        <p:nvSpPr>
          <p:cNvPr id="3" name="Text Placeholder 2">
            <a:extLst>
              <a:ext uri="{FF2B5EF4-FFF2-40B4-BE49-F238E27FC236}">
                <a16:creationId xmlns:a16="http://schemas.microsoft.com/office/drawing/2014/main" id="{1474943F-2BF6-AF48-90D4-F824AB293139}"/>
              </a:ext>
            </a:extLst>
          </p:cNvPr>
          <p:cNvSpPr>
            <a:spLocks noGrp="1"/>
          </p:cNvSpPr>
          <p:nvPr>
            <p:ph type="body" idx="1"/>
          </p:nvPr>
        </p:nvSpPr>
        <p:spPr/>
        <p:txBody>
          <a:bodyPr/>
          <a:lstStyle/>
          <a:p>
            <a:pPr marL="139700" indent="0">
              <a:buNone/>
            </a:pPr>
            <a:r>
              <a:rPr lang="en-US" b="1" dirty="0"/>
              <a:t>Divisive, </a:t>
            </a:r>
            <a:r>
              <a:rPr lang="en-US" dirty="0"/>
              <a:t>a.k.a. </a:t>
            </a:r>
            <a:r>
              <a:rPr lang="en-US" i="1" dirty="0"/>
              <a:t>top-down</a:t>
            </a:r>
            <a:endParaRPr lang="en-US" dirty="0"/>
          </a:p>
          <a:p>
            <a:r>
              <a:rPr lang="en-US" dirty="0"/>
              <a:t>Start with all the data in one big cluster and then recursively split the data into smaller clusters</a:t>
            </a:r>
          </a:p>
          <a:p>
            <a:pPr lvl="1"/>
            <a:r>
              <a:rPr lang="en-US" dirty="0"/>
              <a:t>Example: </a:t>
            </a:r>
            <a:r>
              <a:rPr lang="en-US" b="1" dirty="0"/>
              <a:t>recursive k-means</a:t>
            </a:r>
          </a:p>
          <a:p>
            <a:pPr marL="139700" indent="0">
              <a:buNone/>
            </a:pPr>
            <a:endParaRPr lang="en-US" b="1" dirty="0"/>
          </a:p>
          <a:p>
            <a:pPr marL="139700" indent="0">
              <a:buNone/>
            </a:pPr>
            <a:r>
              <a:rPr lang="en-US" b="1" dirty="0"/>
              <a:t>Agglomerative, </a:t>
            </a:r>
            <a:r>
              <a:rPr lang="en-US" dirty="0"/>
              <a:t>a.k.a. </a:t>
            </a:r>
            <a:r>
              <a:rPr lang="en-US" i="1" dirty="0"/>
              <a:t>bottom-up</a:t>
            </a:r>
            <a:r>
              <a:rPr lang="en-US" dirty="0"/>
              <a:t>:</a:t>
            </a:r>
          </a:p>
          <a:p>
            <a:r>
              <a:rPr lang="en-US" dirty="0"/>
              <a:t>Start with each data point in its own cluster. Merge clusters until all points are in one big cluster.</a:t>
            </a:r>
          </a:p>
          <a:p>
            <a:pPr lvl="1"/>
            <a:r>
              <a:rPr lang="en-US" dirty="0"/>
              <a:t>Example: </a:t>
            </a:r>
            <a:r>
              <a:rPr lang="en-US" b="1" dirty="0"/>
              <a:t>single linkage</a:t>
            </a:r>
            <a:endParaRPr lang="en-US" dirty="0"/>
          </a:p>
        </p:txBody>
      </p:sp>
      <p:sp>
        <p:nvSpPr>
          <p:cNvPr id="4" name="Slide Number Placeholder 3">
            <a:extLst>
              <a:ext uri="{FF2B5EF4-FFF2-40B4-BE49-F238E27FC236}">
                <a16:creationId xmlns:a16="http://schemas.microsoft.com/office/drawing/2014/main" id="{1E2976F8-A105-2042-8E0E-4C396FE6E10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1618402761"/>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B4DE5-0E55-5340-A8FD-8034F6FBED61}"/>
              </a:ext>
            </a:extLst>
          </p:cNvPr>
          <p:cNvSpPr>
            <a:spLocks noGrp="1"/>
          </p:cNvSpPr>
          <p:nvPr>
            <p:ph type="title"/>
          </p:nvPr>
        </p:nvSpPr>
        <p:spPr/>
        <p:txBody>
          <a:bodyPr/>
          <a:lstStyle/>
          <a:p>
            <a:r>
              <a:rPr lang="en-US" dirty="0"/>
              <a:t>Divisive Clustering</a:t>
            </a:r>
          </a:p>
        </p:txBody>
      </p:sp>
      <p:sp>
        <p:nvSpPr>
          <p:cNvPr id="3" name="Text Placeholder 2">
            <a:extLst>
              <a:ext uri="{FF2B5EF4-FFF2-40B4-BE49-F238E27FC236}">
                <a16:creationId xmlns:a16="http://schemas.microsoft.com/office/drawing/2014/main" id="{89A698B7-AA81-3542-9D0C-A25C69319913}"/>
              </a:ext>
            </a:extLst>
          </p:cNvPr>
          <p:cNvSpPr>
            <a:spLocks noGrp="1"/>
          </p:cNvSpPr>
          <p:nvPr>
            <p:ph type="body" idx="1"/>
          </p:nvPr>
        </p:nvSpPr>
        <p:spPr/>
        <p:txBody>
          <a:bodyPr/>
          <a:lstStyle/>
          <a:p>
            <a:pPr marL="139700" indent="0">
              <a:buNone/>
            </a:pPr>
            <a:r>
              <a:rPr lang="en-US" dirty="0"/>
              <a:t>Start with all the data in one cluster, and then run k-means to divide the data into smaller clusters. Repeatedly run k-means on each cluster to make sub-clusters. </a:t>
            </a:r>
          </a:p>
        </p:txBody>
      </p:sp>
      <p:sp>
        <p:nvSpPr>
          <p:cNvPr id="4" name="Slide Number Placeholder 3">
            <a:extLst>
              <a:ext uri="{FF2B5EF4-FFF2-40B4-BE49-F238E27FC236}">
                <a16:creationId xmlns:a16="http://schemas.microsoft.com/office/drawing/2014/main" id="{1C1CEA3C-6CE3-544E-83A3-825CD287817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5" name="Picture 4">
            <a:extLst>
              <a:ext uri="{FF2B5EF4-FFF2-40B4-BE49-F238E27FC236}">
                <a16:creationId xmlns:a16="http://schemas.microsoft.com/office/drawing/2014/main" id="{969CC98F-22E3-7142-9AF2-6E833AE0DA58}"/>
              </a:ext>
            </a:extLst>
          </p:cNvPr>
          <p:cNvPicPr>
            <a:picLocks noChangeAspect="1"/>
          </p:cNvPicPr>
          <p:nvPr/>
        </p:nvPicPr>
        <p:blipFill>
          <a:blip r:embed="rId2"/>
          <a:stretch>
            <a:fillRect/>
          </a:stretch>
        </p:blipFill>
        <p:spPr>
          <a:xfrm>
            <a:off x="3043902" y="1862938"/>
            <a:ext cx="2431902" cy="2693562"/>
          </a:xfrm>
          <a:prstGeom prst="rect">
            <a:avLst/>
          </a:prstGeom>
        </p:spPr>
      </p:pic>
      <p:pic>
        <p:nvPicPr>
          <p:cNvPr id="6" name="Picture 5">
            <a:extLst>
              <a:ext uri="{FF2B5EF4-FFF2-40B4-BE49-F238E27FC236}">
                <a16:creationId xmlns:a16="http://schemas.microsoft.com/office/drawing/2014/main" id="{D8103B1A-450E-484D-A4D2-65D559458C1D}"/>
              </a:ext>
            </a:extLst>
          </p:cNvPr>
          <p:cNvPicPr>
            <a:picLocks noChangeAspect="1"/>
          </p:cNvPicPr>
          <p:nvPr/>
        </p:nvPicPr>
        <p:blipFill>
          <a:blip r:embed="rId3"/>
          <a:stretch>
            <a:fillRect/>
          </a:stretch>
        </p:blipFill>
        <p:spPr>
          <a:xfrm>
            <a:off x="6018814" y="1862938"/>
            <a:ext cx="2668011" cy="2944012"/>
          </a:xfrm>
          <a:prstGeom prst="rect">
            <a:avLst/>
          </a:prstGeom>
        </p:spPr>
      </p:pic>
      <mc:AlternateContent xmlns:mc="http://schemas.openxmlformats.org/markup-compatibility/2006">
        <mc:Choice xmlns:p14="http://schemas.microsoft.com/office/powerpoint/2010/main" Requires="p14">
          <p:contentPart p14:bwMode="auto" r:id="rId4">
            <p14:nvContentPartPr>
              <p14:cNvPr id="7" name="Ink 6">
                <a:extLst>
                  <a:ext uri="{FF2B5EF4-FFF2-40B4-BE49-F238E27FC236}">
                    <a16:creationId xmlns:a16="http://schemas.microsoft.com/office/drawing/2014/main" id="{984CF17A-7BB0-4955-A3ED-8CE4646146A8}"/>
                  </a:ext>
                </a:extLst>
              </p14:cNvPr>
              <p14:cNvContentPartPr/>
              <p14:nvPr/>
            </p14:nvContentPartPr>
            <p14:xfrm>
              <a:off x="2733480" y="98280"/>
              <a:ext cx="5108760" cy="4718880"/>
            </p14:xfrm>
          </p:contentPart>
        </mc:Choice>
        <mc:Fallback>
          <p:pic>
            <p:nvPicPr>
              <p:cNvPr id="7" name="Ink 6">
                <a:extLst>
                  <a:ext uri="{FF2B5EF4-FFF2-40B4-BE49-F238E27FC236}">
                    <a16:creationId xmlns:a16="http://schemas.microsoft.com/office/drawing/2014/main" id="{984CF17A-7BB0-4955-A3ED-8CE4646146A8}"/>
                  </a:ext>
                </a:extLst>
              </p:cNvPr>
              <p:cNvPicPr/>
              <p:nvPr/>
            </p:nvPicPr>
            <p:blipFill>
              <a:blip r:embed="rId5"/>
              <a:stretch>
                <a:fillRect/>
              </a:stretch>
            </p:blipFill>
            <p:spPr>
              <a:xfrm>
                <a:off x="2724120" y="88920"/>
                <a:ext cx="5127480" cy="4737600"/>
              </a:xfrm>
              <a:prstGeom prst="rect">
                <a:avLst/>
              </a:prstGeom>
            </p:spPr>
          </p:pic>
        </mc:Fallback>
      </mc:AlternateContent>
    </p:spTree>
    <p:extLst>
      <p:ext uri="{BB962C8B-B14F-4D97-AF65-F5344CB8AC3E}">
        <p14:creationId xmlns:p14="http://schemas.microsoft.com/office/powerpoint/2010/main" val="289473372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5BF59-40F7-4249-BA34-EBADD9C248A2}"/>
              </a:ext>
            </a:extLst>
          </p:cNvPr>
          <p:cNvSpPr>
            <a:spLocks noGrp="1"/>
          </p:cNvSpPr>
          <p:nvPr>
            <p:ph type="title"/>
          </p:nvPr>
        </p:nvSpPr>
        <p:spPr/>
        <p:txBody>
          <a:bodyPr/>
          <a:lstStyle/>
          <a:p>
            <a:r>
              <a:rPr lang="en-US" dirty="0"/>
              <a:t>Example</a:t>
            </a:r>
          </a:p>
        </p:txBody>
      </p:sp>
      <p:sp>
        <p:nvSpPr>
          <p:cNvPr id="3" name="Text Placeholder 2">
            <a:extLst>
              <a:ext uri="{FF2B5EF4-FFF2-40B4-BE49-F238E27FC236}">
                <a16:creationId xmlns:a16="http://schemas.microsoft.com/office/drawing/2014/main" id="{AB35EB98-F047-954F-8200-994AE6890E76}"/>
              </a:ext>
            </a:extLst>
          </p:cNvPr>
          <p:cNvSpPr>
            <a:spLocks noGrp="1"/>
          </p:cNvSpPr>
          <p:nvPr>
            <p:ph type="body" idx="1"/>
          </p:nvPr>
        </p:nvSpPr>
        <p:spPr>
          <a:xfrm>
            <a:off x="3090625" y="191167"/>
            <a:ext cx="5596200" cy="3981000"/>
          </a:xfrm>
        </p:spPr>
        <p:txBody>
          <a:bodyPr/>
          <a:lstStyle/>
          <a:p>
            <a:pPr marL="139700" indent="0">
              <a:buNone/>
            </a:pPr>
            <a:r>
              <a:rPr lang="en-US" dirty="0"/>
              <a:t>Using Wikipedia</a:t>
            </a:r>
          </a:p>
        </p:txBody>
      </p:sp>
      <p:sp>
        <p:nvSpPr>
          <p:cNvPr id="4" name="Slide Number Placeholder 3">
            <a:extLst>
              <a:ext uri="{FF2B5EF4-FFF2-40B4-BE49-F238E27FC236}">
                <a16:creationId xmlns:a16="http://schemas.microsoft.com/office/drawing/2014/main" id="{26A98BA3-BD36-3E44-AFF8-459C940C197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pic>
        <p:nvPicPr>
          <p:cNvPr id="5" name="Picture 4">
            <a:extLst>
              <a:ext uri="{FF2B5EF4-FFF2-40B4-BE49-F238E27FC236}">
                <a16:creationId xmlns:a16="http://schemas.microsoft.com/office/drawing/2014/main" id="{F2BCC63C-BB42-EE44-A2C5-21E87DFFBD68}"/>
              </a:ext>
            </a:extLst>
          </p:cNvPr>
          <p:cNvPicPr>
            <a:picLocks noChangeAspect="1"/>
          </p:cNvPicPr>
          <p:nvPr/>
        </p:nvPicPr>
        <p:blipFill>
          <a:blip r:embed="rId2"/>
          <a:stretch>
            <a:fillRect/>
          </a:stretch>
        </p:blipFill>
        <p:spPr>
          <a:xfrm>
            <a:off x="2946316" y="1117414"/>
            <a:ext cx="2154570" cy="1939113"/>
          </a:xfrm>
          <a:prstGeom prst="rect">
            <a:avLst/>
          </a:prstGeom>
        </p:spPr>
      </p:pic>
      <p:pic>
        <p:nvPicPr>
          <p:cNvPr id="6" name="Picture 5">
            <a:extLst>
              <a:ext uri="{FF2B5EF4-FFF2-40B4-BE49-F238E27FC236}">
                <a16:creationId xmlns:a16="http://schemas.microsoft.com/office/drawing/2014/main" id="{A820A3B8-7FC8-304B-9635-D942793893E7}"/>
              </a:ext>
            </a:extLst>
          </p:cNvPr>
          <p:cNvPicPr>
            <a:picLocks noChangeAspect="1"/>
          </p:cNvPicPr>
          <p:nvPr/>
        </p:nvPicPr>
        <p:blipFill>
          <a:blip r:embed="rId3"/>
          <a:stretch>
            <a:fillRect/>
          </a:stretch>
        </p:blipFill>
        <p:spPr>
          <a:xfrm>
            <a:off x="5800029" y="1212110"/>
            <a:ext cx="3031105" cy="1939113"/>
          </a:xfrm>
          <a:prstGeom prst="rect">
            <a:avLst/>
          </a:prstGeom>
        </p:spPr>
      </p:pic>
      <p:pic>
        <p:nvPicPr>
          <p:cNvPr id="7" name="Picture 6">
            <a:extLst>
              <a:ext uri="{FF2B5EF4-FFF2-40B4-BE49-F238E27FC236}">
                <a16:creationId xmlns:a16="http://schemas.microsoft.com/office/drawing/2014/main" id="{CEE4C320-D061-7848-BD1E-2A9DC80A098F}"/>
              </a:ext>
            </a:extLst>
          </p:cNvPr>
          <p:cNvPicPr>
            <a:picLocks noChangeAspect="1"/>
          </p:cNvPicPr>
          <p:nvPr/>
        </p:nvPicPr>
        <p:blipFill rotWithShape="1">
          <a:blip r:embed="rId4"/>
          <a:srcRect b="29570"/>
          <a:stretch/>
        </p:blipFill>
        <p:spPr>
          <a:xfrm>
            <a:off x="3470060" y="3251199"/>
            <a:ext cx="5216765" cy="1892301"/>
          </a:xfrm>
          <a:prstGeom prst="rect">
            <a:avLst/>
          </a:prstGeom>
        </p:spPr>
      </p:pic>
    </p:spTree>
    <p:extLst>
      <p:ext uri="{BB962C8B-B14F-4D97-AF65-F5344CB8AC3E}">
        <p14:creationId xmlns:p14="http://schemas.microsoft.com/office/powerpoint/2010/main" val="35098723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47A4F-11AC-224C-9FA5-C6B93A90DFF3}"/>
              </a:ext>
            </a:extLst>
          </p:cNvPr>
          <p:cNvSpPr>
            <a:spLocks noGrp="1"/>
          </p:cNvSpPr>
          <p:nvPr>
            <p:ph type="title"/>
          </p:nvPr>
        </p:nvSpPr>
        <p:spPr/>
        <p:txBody>
          <a:bodyPr/>
          <a:lstStyle/>
          <a:p>
            <a:r>
              <a:rPr lang="en-US" dirty="0"/>
              <a:t>Clustering</a:t>
            </a:r>
          </a:p>
        </p:txBody>
      </p:sp>
      <p:sp>
        <p:nvSpPr>
          <p:cNvPr id="3" name="Text Placeholder 2">
            <a:extLst>
              <a:ext uri="{FF2B5EF4-FFF2-40B4-BE49-F238E27FC236}">
                <a16:creationId xmlns:a16="http://schemas.microsoft.com/office/drawing/2014/main" id="{96E906C5-547A-8145-9E40-D90EA642A8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5849A1-6D6B-EA44-86F3-5861572420D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pic>
        <p:nvPicPr>
          <p:cNvPr id="5" name="Picture 4">
            <a:extLst>
              <a:ext uri="{FF2B5EF4-FFF2-40B4-BE49-F238E27FC236}">
                <a16:creationId xmlns:a16="http://schemas.microsoft.com/office/drawing/2014/main" id="{70291180-B5BB-2D4C-86CC-61D782765705}"/>
              </a:ext>
            </a:extLst>
          </p:cNvPr>
          <p:cNvPicPr>
            <a:picLocks noChangeAspect="1"/>
          </p:cNvPicPr>
          <p:nvPr/>
        </p:nvPicPr>
        <p:blipFill>
          <a:blip r:embed="rId2"/>
          <a:stretch>
            <a:fillRect/>
          </a:stretch>
        </p:blipFill>
        <p:spPr>
          <a:xfrm>
            <a:off x="3090625" y="1333901"/>
            <a:ext cx="5596200" cy="2464197"/>
          </a:xfrm>
          <a:prstGeom prst="rect">
            <a:avLst/>
          </a:prstGeom>
        </p:spPr>
      </p:pic>
    </p:spTree>
    <p:extLst>
      <p:ext uri="{BB962C8B-B14F-4D97-AF65-F5344CB8AC3E}">
        <p14:creationId xmlns:p14="http://schemas.microsoft.com/office/powerpoint/2010/main" val="665457965"/>
      </p:ext>
    </p:extLst>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8E630-CE68-1641-A670-A9B18FDC9F0B}"/>
              </a:ext>
            </a:extLst>
          </p:cNvPr>
          <p:cNvSpPr>
            <a:spLocks noGrp="1"/>
          </p:cNvSpPr>
          <p:nvPr>
            <p:ph type="title"/>
          </p:nvPr>
        </p:nvSpPr>
        <p:spPr/>
        <p:txBody>
          <a:bodyPr/>
          <a:lstStyle/>
          <a:p>
            <a:r>
              <a:rPr lang="en-US" dirty="0"/>
              <a:t>Choices to Make</a:t>
            </a:r>
          </a:p>
        </p:txBody>
      </p:sp>
      <p:sp>
        <p:nvSpPr>
          <p:cNvPr id="3" name="Text Placeholder 2">
            <a:extLst>
              <a:ext uri="{FF2B5EF4-FFF2-40B4-BE49-F238E27FC236}">
                <a16:creationId xmlns:a16="http://schemas.microsoft.com/office/drawing/2014/main" id="{4A8BF073-F8B6-0F49-8C3A-221534EB420F}"/>
              </a:ext>
            </a:extLst>
          </p:cNvPr>
          <p:cNvSpPr>
            <a:spLocks noGrp="1"/>
          </p:cNvSpPr>
          <p:nvPr>
            <p:ph type="body" idx="1"/>
          </p:nvPr>
        </p:nvSpPr>
        <p:spPr/>
        <p:txBody>
          <a:bodyPr/>
          <a:lstStyle/>
          <a:p>
            <a:pPr marL="139700" indent="0">
              <a:buNone/>
            </a:pPr>
            <a:r>
              <a:rPr lang="en-US" dirty="0"/>
              <a:t>For decisive clustering, you need to make the following choices:</a:t>
            </a:r>
          </a:p>
          <a:p>
            <a:r>
              <a:rPr lang="en-US" dirty="0"/>
              <a:t>Which algorithm to use</a:t>
            </a:r>
          </a:p>
          <a:p>
            <a:r>
              <a:rPr lang="en-US" dirty="0"/>
              <a:t>How many clusters per split</a:t>
            </a:r>
          </a:p>
          <a:p>
            <a:r>
              <a:rPr lang="en-US" dirty="0"/>
              <a:t>When to split vs when to stop</a:t>
            </a:r>
          </a:p>
          <a:p>
            <a:pPr lvl="1"/>
            <a:r>
              <a:rPr lang="en-US" b="1" dirty="0"/>
              <a:t>Max cluster size</a:t>
            </a:r>
            <a:br>
              <a:rPr lang="en-US" dirty="0"/>
            </a:br>
            <a:r>
              <a:rPr lang="en-US" dirty="0"/>
              <a:t>Number of points in cluster falls below threshold</a:t>
            </a:r>
          </a:p>
          <a:p>
            <a:pPr lvl="1"/>
            <a:r>
              <a:rPr lang="en-US" b="1" dirty="0"/>
              <a:t>Max cluster radius</a:t>
            </a:r>
            <a:br>
              <a:rPr lang="en-US" b="1" dirty="0"/>
            </a:br>
            <a:r>
              <a:rPr lang="en-US" dirty="0"/>
              <a:t>distance to furthest point falls below threshold</a:t>
            </a:r>
          </a:p>
          <a:p>
            <a:pPr lvl="1"/>
            <a:r>
              <a:rPr lang="en-US" b="1" dirty="0"/>
              <a:t>Specified # of clusters</a:t>
            </a:r>
            <a:br>
              <a:rPr lang="en-US" b="1" dirty="0"/>
            </a:br>
            <a:r>
              <a:rPr lang="en-US" dirty="0"/>
              <a:t>split until pre-specified # of clusters is reached</a:t>
            </a:r>
            <a:endParaRPr lang="en-US" b="1" dirty="0"/>
          </a:p>
        </p:txBody>
      </p:sp>
      <p:sp>
        <p:nvSpPr>
          <p:cNvPr id="4" name="Slide Number Placeholder 3">
            <a:extLst>
              <a:ext uri="{FF2B5EF4-FFF2-40B4-BE49-F238E27FC236}">
                <a16:creationId xmlns:a16="http://schemas.microsoft.com/office/drawing/2014/main" id="{E5FCC080-B108-C740-8E6D-A019E9ACEC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Tree>
    <p:extLst>
      <p:ext uri="{BB962C8B-B14F-4D97-AF65-F5344CB8AC3E}">
        <p14:creationId xmlns:p14="http://schemas.microsoft.com/office/powerpoint/2010/main" val="2484145494"/>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81617-2E3C-944C-A25A-37108AAB0164}"/>
              </a:ext>
            </a:extLst>
          </p:cNvPr>
          <p:cNvSpPr>
            <a:spLocks noGrp="1"/>
          </p:cNvSpPr>
          <p:nvPr>
            <p:ph type="title"/>
          </p:nvPr>
        </p:nvSpPr>
        <p:spPr/>
        <p:txBody>
          <a:bodyPr/>
          <a:lstStyle/>
          <a:p>
            <a:r>
              <a:rPr lang="en-US" sz="2200" dirty="0"/>
              <a:t>Agglomerative Clustering</a:t>
            </a:r>
          </a:p>
        </p:txBody>
      </p:sp>
      <p:sp>
        <p:nvSpPr>
          <p:cNvPr id="3" name="Text Placeholder 2">
            <a:extLst>
              <a:ext uri="{FF2B5EF4-FFF2-40B4-BE49-F238E27FC236}">
                <a16:creationId xmlns:a16="http://schemas.microsoft.com/office/drawing/2014/main" id="{7393DB5E-AD09-2C41-9F94-0FC03C61084F}"/>
              </a:ext>
            </a:extLst>
          </p:cNvPr>
          <p:cNvSpPr>
            <a:spLocks noGrp="1"/>
          </p:cNvSpPr>
          <p:nvPr>
            <p:ph type="body" idx="1"/>
          </p:nvPr>
        </p:nvSpPr>
        <p:spPr/>
        <p:txBody>
          <a:bodyPr/>
          <a:lstStyle/>
          <a:p>
            <a:pPr marL="139700" indent="0">
              <a:buNone/>
            </a:pPr>
            <a:r>
              <a:rPr lang="en-US" b="1" dirty="0"/>
              <a:t>Algorithm at a glance</a:t>
            </a:r>
          </a:p>
          <a:p>
            <a:pPr marL="139700" indent="0">
              <a:buNone/>
            </a:pPr>
            <a:endParaRPr lang="en-US" dirty="0"/>
          </a:p>
          <a:p>
            <a:pPr marL="482600" indent="-342900">
              <a:buFont typeface="+mj-lt"/>
              <a:buAutoNum type="arabicPeriod"/>
            </a:pPr>
            <a:r>
              <a:rPr lang="en-US" dirty="0"/>
              <a:t>Initialize each point in its own cluster</a:t>
            </a:r>
          </a:p>
          <a:p>
            <a:pPr marL="482600" indent="-342900">
              <a:buFont typeface="+mj-lt"/>
              <a:buAutoNum type="arabicPeriod"/>
            </a:pPr>
            <a:r>
              <a:rPr lang="en-US" dirty="0"/>
              <a:t>Define a distance metric between clusters</a:t>
            </a:r>
          </a:p>
          <a:p>
            <a:pPr marL="139700" indent="0">
              <a:buNone/>
            </a:pPr>
            <a:br>
              <a:rPr lang="en-US" dirty="0"/>
            </a:br>
            <a:r>
              <a:rPr lang="en-US" dirty="0"/>
              <a:t>While there is more than one cluster</a:t>
            </a:r>
            <a:br>
              <a:rPr lang="en-US" dirty="0"/>
            </a:br>
            <a:endParaRPr lang="en-US" dirty="0"/>
          </a:p>
          <a:p>
            <a:pPr marL="939800" lvl="1" indent="-342900">
              <a:buFont typeface="+mj-lt"/>
              <a:buAutoNum type="arabicPeriod" startAt="3"/>
            </a:pPr>
            <a:r>
              <a:rPr lang="en-US" dirty="0"/>
              <a:t>Merge the two closest clusters</a:t>
            </a:r>
          </a:p>
          <a:p>
            <a:pPr marL="939800" lvl="1" indent="-342900">
              <a:buFont typeface="+mj-lt"/>
              <a:buAutoNum type="arabicPeriod" startAt="3"/>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7D69C1A2-4699-2544-AF84-EB8C1092C27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246ABD28-2DB6-4B11-A93F-C7709269C2FC}"/>
                  </a:ext>
                </a:extLst>
              </p14:cNvPr>
              <p14:cNvContentPartPr/>
              <p14:nvPr/>
            </p14:nvContentPartPr>
            <p14:xfrm>
              <a:off x="5465880" y="221040"/>
              <a:ext cx="3128760" cy="2607840"/>
            </p14:xfrm>
          </p:contentPart>
        </mc:Choice>
        <mc:Fallback>
          <p:pic>
            <p:nvPicPr>
              <p:cNvPr id="5" name="Ink 4">
                <a:extLst>
                  <a:ext uri="{FF2B5EF4-FFF2-40B4-BE49-F238E27FC236}">
                    <a16:creationId xmlns:a16="http://schemas.microsoft.com/office/drawing/2014/main" id="{246ABD28-2DB6-4B11-A93F-C7709269C2FC}"/>
                  </a:ext>
                </a:extLst>
              </p:cNvPr>
              <p:cNvPicPr/>
              <p:nvPr/>
            </p:nvPicPr>
            <p:blipFill>
              <a:blip r:embed="rId4"/>
              <a:stretch>
                <a:fillRect/>
              </a:stretch>
            </p:blipFill>
            <p:spPr>
              <a:xfrm>
                <a:off x="5456520" y="211680"/>
                <a:ext cx="3147480" cy="2626560"/>
              </a:xfrm>
              <a:prstGeom prst="rect">
                <a:avLst/>
              </a:prstGeom>
            </p:spPr>
          </p:pic>
        </mc:Fallback>
      </mc:AlternateContent>
    </p:spTree>
    <p:extLst>
      <p:ext uri="{BB962C8B-B14F-4D97-AF65-F5344CB8AC3E}">
        <p14:creationId xmlns:p14="http://schemas.microsoft.com/office/powerpoint/2010/main" val="3229407764"/>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EFCA0-ECFD-CB40-B31A-7667023798C5}"/>
              </a:ext>
            </a:extLst>
          </p:cNvPr>
          <p:cNvSpPr>
            <a:spLocks noGrp="1"/>
          </p:cNvSpPr>
          <p:nvPr>
            <p:ph type="title"/>
          </p:nvPr>
        </p:nvSpPr>
        <p:spPr/>
        <p:txBody>
          <a:bodyPr/>
          <a:lstStyle/>
          <a:p>
            <a:r>
              <a:rPr lang="en-US" dirty="0"/>
              <a:t>Step 1</a:t>
            </a:r>
          </a:p>
        </p:txBody>
      </p:sp>
      <p:sp>
        <p:nvSpPr>
          <p:cNvPr id="3" name="Text Placeholder 2">
            <a:extLst>
              <a:ext uri="{FF2B5EF4-FFF2-40B4-BE49-F238E27FC236}">
                <a16:creationId xmlns:a16="http://schemas.microsoft.com/office/drawing/2014/main" id="{3BAE213A-AF3C-A842-ABCE-8A7ADF2C626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454EF95-A36B-2248-A1C2-89372D0830C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pic>
        <p:nvPicPr>
          <p:cNvPr id="5" name="Picture 4">
            <a:extLst>
              <a:ext uri="{FF2B5EF4-FFF2-40B4-BE49-F238E27FC236}">
                <a16:creationId xmlns:a16="http://schemas.microsoft.com/office/drawing/2014/main" id="{04E942FB-B29C-D746-94D5-5E082AA125A7}"/>
              </a:ext>
            </a:extLst>
          </p:cNvPr>
          <p:cNvPicPr>
            <a:picLocks noChangeAspect="1"/>
          </p:cNvPicPr>
          <p:nvPr/>
        </p:nvPicPr>
        <p:blipFill>
          <a:blip r:embed="rId2"/>
          <a:stretch>
            <a:fillRect/>
          </a:stretch>
        </p:blipFill>
        <p:spPr>
          <a:xfrm>
            <a:off x="3090625" y="575500"/>
            <a:ext cx="5113287" cy="3147976"/>
          </a:xfrm>
          <a:prstGeom prst="rect">
            <a:avLst/>
          </a:prstGeom>
        </p:spPr>
      </p:pic>
      <p:pic>
        <p:nvPicPr>
          <p:cNvPr id="6" name="Picture 5">
            <a:extLst>
              <a:ext uri="{FF2B5EF4-FFF2-40B4-BE49-F238E27FC236}">
                <a16:creationId xmlns:a16="http://schemas.microsoft.com/office/drawing/2014/main" id="{A2BC6820-750A-DD46-8D8B-99368595F800}"/>
              </a:ext>
            </a:extLst>
          </p:cNvPr>
          <p:cNvPicPr>
            <a:picLocks noChangeAspect="1"/>
          </p:cNvPicPr>
          <p:nvPr/>
        </p:nvPicPr>
        <p:blipFill>
          <a:blip r:embed="rId3"/>
          <a:stretch>
            <a:fillRect/>
          </a:stretch>
        </p:blipFill>
        <p:spPr>
          <a:xfrm>
            <a:off x="6202746" y="1335846"/>
            <a:ext cx="2001166" cy="2460308"/>
          </a:xfrm>
          <a:prstGeom prst="rect">
            <a:avLst/>
          </a:prstGeom>
        </p:spPr>
      </p:pic>
      <mc:AlternateContent xmlns:mc="http://schemas.openxmlformats.org/markup-compatibility/2006">
        <mc:Choice xmlns:p14="http://schemas.microsoft.com/office/powerpoint/2010/main" Requires="p14">
          <p:contentPart p14:bwMode="auto" r:id="rId4">
            <p14:nvContentPartPr>
              <p14:cNvPr id="8" name="Ink 7">
                <a:extLst>
                  <a:ext uri="{FF2B5EF4-FFF2-40B4-BE49-F238E27FC236}">
                    <a16:creationId xmlns:a16="http://schemas.microsoft.com/office/drawing/2014/main" id="{2C797DC2-BF10-4C23-A44A-C46EEA4DE40F}"/>
                  </a:ext>
                </a:extLst>
              </p14:cNvPr>
              <p14:cNvContentPartPr/>
              <p14:nvPr/>
            </p14:nvContentPartPr>
            <p14:xfrm>
              <a:off x="3325680" y="940680"/>
              <a:ext cx="4626720" cy="3805920"/>
            </p14:xfrm>
          </p:contentPart>
        </mc:Choice>
        <mc:Fallback>
          <p:pic>
            <p:nvPicPr>
              <p:cNvPr id="8" name="Ink 7">
                <a:extLst>
                  <a:ext uri="{FF2B5EF4-FFF2-40B4-BE49-F238E27FC236}">
                    <a16:creationId xmlns:a16="http://schemas.microsoft.com/office/drawing/2014/main" id="{2C797DC2-BF10-4C23-A44A-C46EEA4DE40F}"/>
                  </a:ext>
                </a:extLst>
              </p:cNvPr>
              <p:cNvPicPr/>
              <p:nvPr/>
            </p:nvPicPr>
            <p:blipFill>
              <a:blip r:embed="rId5"/>
              <a:stretch>
                <a:fillRect/>
              </a:stretch>
            </p:blipFill>
            <p:spPr>
              <a:xfrm>
                <a:off x="3316320" y="931320"/>
                <a:ext cx="4645440" cy="3824640"/>
              </a:xfrm>
              <a:prstGeom prst="rect">
                <a:avLst/>
              </a:prstGeom>
            </p:spPr>
          </p:pic>
        </mc:Fallback>
      </mc:AlternateContent>
    </p:spTree>
    <p:extLst>
      <p:ext uri="{BB962C8B-B14F-4D97-AF65-F5344CB8AC3E}">
        <p14:creationId xmlns:p14="http://schemas.microsoft.com/office/powerpoint/2010/main" val="171787101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C38D2-AE15-5B41-916E-F81061CB22A8}"/>
              </a:ext>
            </a:extLst>
          </p:cNvPr>
          <p:cNvSpPr>
            <a:spLocks noGrp="1"/>
          </p:cNvSpPr>
          <p:nvPr>
            <p:ph type="title"/>
          </p:nvPr>
        </p:nvSpPr>
        <p:spPr/>
        <p:txBody>
          <a:bodyPr/>
          <a:lstStyle/>
          <a:p>
            <a:r>
              <a:rPr lang="en-US" dirty="0"/>
              <a:t>Step 2</a:t>
            </a:r>
          </a:p>
        </p:txBody>
      </p:sp>
      <p:sp>
        <p:nvSpPr>
          <p:cNvPr id="3" name="Text Placeholder 2">
            <a:extLst>
              <a:ext uri="{FF2B5EF4-FFF2-40B4-BE49-F238E27FC236}">
                <a16:creationId xmlns:a16="http://schemas.microsoft.com/office/drawing/2014/main" id="{11A1CAC1-648F-324B-B024-6C3BA1B4488D}"/>
              </a:ext>
            </a:extLst>
          </p:cNvPr>
          <p:cNvSpPr>
            <a:spLocks noGrp="1"/>
          </p:cNvSpPr>
          <p:nvPr>
            <p:ph type="body" idx="1"/>
          </p:nvPr>
        </p:nvSpPr>
        <p:spPr>
          <a:xfrm>
            <a:off x="3058727" y="192728"/>
            <a:ext cx="5596200" cy="3981000"/>
          </a:xfrm>
        </p:spPr>
        <p:txBody>
          <a:bodyPr/>
          <a:lstStyle/>
          <a:p>
            <a:pPr marL="139700" indent="0">
              <a:buNone/>
            </a:pPr>
            <a:r>
              <a:rPr lang="en-US" dirty="0"/>
              <a:t>2. Define a distance metric between clusters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br>
              <a:rPr lang="en-US" dirty="0"/>
            </a:br>
            <a:r>
              <a:rPr lang="en-US" dirty="0"/>
              <a:t>This formula means we are defining the distance between two clusters as the smallest distance between any pair of points between the clusters.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1CC4D9CC-8B77-574F-AA0D-7DB2FCE254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pic>
        <p:nvPicPr>
          <p:cNvPr id="5" name="Picture 4">
            <a:extLst>
              <a:ext uri="{FF2B5EF4-FFF2-40B4-BE49-F238E27FC236}">
                <a16:creationId xmlns:a16="http://schemas.microsoft.com/office/drawing/2014/main" id="{191E23E1-79E4-4544-A741-F205D107C110}"/>
              </a:ext>
            </a:extLst>
          </p:cNvPr>
          <p:cNvPicPr>
            <a:picLocks noChangeAspect="1"/>
          </p:cNvPicPr>
          <p:nvPr/>
        </p:nvPicPr>
        <p:blipFill>
          <a:blip r:embed="rId3"/>
          <a:stretch>
            <a:fillRect/>
          </a:stretch>
        </p:blipFill>
        <p:spPr>
          <a:xfrm>
            <a:off x="3342588" y="889278"/>
            <a:ext cx="1568481" cy="1928349"/>
          </a:xfrm>
          <a:prstGeom prst="rect">
            <a:avLst/>
          </a:prstGeom>
        </p:spPr>
      </p:pic>
      <p:sp>
        <p:nvSpPr>
          <p:cNvPr id="6" name="Oval 5">
            <a:extLst>
              <a:ext uri="{FF2B5EF4-FFF2-40B4-BE49-F238E27FC236}">
                <a16:creationId xmlns:a16="http://schemas.microsoft.com/office/drawing/2014/main" id="{3892ED5B-21E1-4545-B07F-8F7902D8F3D1}"/>
              </a:ext>
            </a:extLst>
          </p:cNvPr>
          <p:cNvSpPr/>
          <p:nvPr/>
        </p:nvSpPr>
        <p:spPr>
          <a:xfrm>
            <a:off x="4566454" y="1116419"/>
            <a:ext cx="248500" cy="250007"/>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EE63BAE-F154-9346-960E-D561CD64669E}"/>
              </a:ext>
            </a:extLst>
          </p:cNvPr>
          <p:cNvSpPr/>
          <p:nvPr/>
        </p:nvSpPr>
        <p:spPr>
          <a:xfrm>
            <a:off x="4341424" y="899910"/>
            <a:ext cx="248500" cy="250007"/>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CC137874-04CB-C347-ACAD-837CFA2A3539}"/>
                  </a:ext>
                </a:extLst>
              </p:cNvPr>
              <p:cNvSpPr/>
              <p:nvPr/>
            </p:nvSpPr>
            <p:spPr>
              <a:xfrm>
                <a:off x="5529186" y="789413"/>
                <a:ext cx="3316742" cy="3023264"/>
              </a:xfrm>
              <a:prstGeom prst="rect">
                <a:avLst/>
              </a:prstGeom>
            </p:spPr>
            <p:txBody>
              <a:bodyPr wrap="none">
                <a:spAutoFit/>
              </a:bodyPr>
              <a:lstStyle/>
              <a:p>
                <a:r>
                  <a:rPr lang="en-US" b="1" dirty="0">
                    <a:solidFill>
                      <a:srgbClr val="666666"/>
                    </a:solidFill>
                    <a:latin typeface="Nunito Sans" pitchFamily="2" charset="77"/>
                  </a:rPr>
                  <a:t>Single Linkage</a:t>
                </a:r>
                <a:r>
                  <a:rPr lang="en-US" b="1" dirty="0"/>
                  <a:t> </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𝑑𝑖𝑠𝑡𝑎𝑛𝑐𝑒</m:t>
                      </m:r>
                      <m:d>
                        <m:dPr>
                          <m:ctrlPr>
                            <a:rPr lang="en-US" b="0" i="1" smtClean="0">
                              <a:latin typeface="Cambria Math" panose="02040503050406030204" pitchFamily="18" charset="0"/>
                            </a:rPr>
                          </m:ctrlPr>
                        </m:dPr>
                        <m:e>
                          <m:sSub>
                            <m:sSubPr>
                              <m:ctrlPr>
                                <a:rPr lang="en-US" b="0" i="1" smtClean="0">
                                  <a:solidFill>
                                    <a:schemeClr val="accent3">
                                      <a:lumMod val="75000"/>
                                    </a:schemeClr>
                                  </a:solidFill>
                                  <a:latin typeface="Cambria Math" panose="02040503050406030204" pitchFamily="18" charset="0"/>
                                </a:rPr>
                              </m:ctrlPr>
                            </m:sSubPr>
                            <m:e>
                              <m:r>
                                <a:rPr lang="en-US" b="0" i="1" smtClean="0">
                                  <a:solidFill>
                                    <a:schemeClr val="accent3">
                                      <a:lumMod val="75000"/>
                                    </a:schemeClr>
                                  </a:solidFill>
                                  <a:latin typeface="Cambria Math" panose="02040503050406030204" pitchFamily="18" charset="0"/>
                                </a:rPr>
                                <m:t>𝐶</m:t>
                              </m:r>
                            </m:e>
                            <m:sub>
                              <m:r>
                                <a:rPr lang="en-US" b="0" i="1" smtClean="0">
                                  <a:solidFill>
                                    <a:schemeClr val="accent3">
                                      <a:lumMod val="75000"/>
                                    </a:schemeClr>
                                  </a:solidFill>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solidFill>
                                    <a:schemeClr val="accent4"/>
                                  </a:solidFill>
                                  <a:latin typeface="Cambria Math" panose="02040503050406030204" pitchFamily="18" charset="0"/>
                                </a:rPr>
                              </m:ctrlPr>
                            </m:sSubPr>
                            <m:e>
                              <m:r>
                                <a:rPr lang="en-US" b="0" i="1" smtClean="0">
                                  <a:solidFill>
                                    <a:schemeClr val="accent4"/>
                                  </a:solidFill>
                                  <a:latin typeface="Cambria Math" panose="02040503050406030204" pitchFamily="18" charset="0"/>
                                </a:rPr>
                                <m:t>𝐶</m:t>
                              </m:r>
                            </m:e>
                            <m:sub>
                              <m:r>
                                <a:rPr lang="en-US" b="0" i="1" smtClean="0">
                                  <a:solidFill>
                                    <a:schemeClr val="accent4"/>
                                  </a:solidFill>
                                  <a:latin typeface="Cambria Math" panose="02040503050406030204" pitchFamily="18" charset="0"/>
                                </a:rPr>
                                <m:t>2</m:t>
                              </m:r>
                            </m:sub>
                          </m:sSub>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min</m:t>
                              </m:r>
                            </m:e>
                            <m:lim>
                              <m:sSub>
                                <m:sSubPr>
                                  <m:ctrlPr>
                                    <a:rPr lang="en-US" b="0" i="1" smtClean="0">
                                      <a:solidFill>
                                        <a:schemeClr val="accent3">
                                          <a:lumMod val="75000"/>
                                        </a:schemeClr>
                                      </a:solidFill>
                                      <a:latin typeface="Cambria Math" panose="02040503050406030204" pitchFamily="18" charset="0"/>
                                    </a:rPr>
                                  </m:ctrlPr>
                                </m:sSubPr>
                                <m:e>
                                  <m:r>
                                    <a:rPr lang="en-US" b="0" i="1" smtClean="0">
                                      <a:solidFill>
                                        <a:schemeClr val="accent3">
                                          <a:lumMod val="75000"/>
                                        </a:schemeClr>
                                      </a:solidFill>
                                      <a:latin typeface="Cambria Math" panose="02040503050406030204" pitchFamily="18" charset="0"/>
                                    </a:rPr>
                                    <m:t>𝑥</m:t>
                                  </m:r>
                                </m:e>
                                <m:sub>
                                  <m:r>
                                    <a:rPr lang="en-US" b="0" i="1" smtClean="0">
                                      <a:solidFill>
                                        <a:schemeClr val="accent3">
                                          <a:lumMod val="75000"/>
                                        </a:schemeClr>
                                      </a:solidFill>
                                      <a:latin typeface="Cambria Math" panose="02040503050406030204" pitchFamily="18" charset="0"/>
                                    </a:rPr>
                                    <m:t>𝑖</m:t>
                                  </m:r>
                                </m:sub>
                              </m:sSub>
                              <m:r>
                                <a:rPr lang="en-US" b="0" i="1" smtClean="0">
                                  <a:solidFill>
                                    <a:schemeClr val="accent3">
                                      <a:lumMod val="75000"/>
                                    </a:schemeClr>
                                  </a:solidFill>
                                  <a:latin typeface="Cambria Math" panose="02040503050406030204" pitchFamily="18" charset="0"/>
                                </a:rPr>
                                <m:t>∈</m:t>
                              </m:r>
                              <m:sSub>
                                <m:sSubPr>
                                  <m:ctrlPr>
                                    <a:rPr lang="en-US" b="0" i="1" smtClean="0">
                                      <a:solidFill>
                                        <a:schemeClr val="accent3">
                                          <a:lumMod val="75000"/>
                                        </a:schemeClr>
                                      </a:solidFill>
                                      <a:latin typeface="Cambria Math" panose="02040503050406030204" pitchFamily="18" charset="0"/>
                                    </a:rPr>
                                  </m:ctrlPr>
                                </m:sSubPr>
                                <m:e>
                                  <m:r>
                                    <a:rPr lang="en-US" b="0" i="1" smtClean="0">
                                      <a:solidFill>
                                        <a:schemeClr val="accent3">
                                          <a:lumMod val="75000"/>
                                        </a:schemeClr>
                                      </a:solidFill>
                                      <a:latin typeface="Cambria Math" panose="02040503050406030204" pitchFamily="18" charset="0"/>
                                    </a:rPr>
                                    <m:t>𝐶</m:t>
                                  </m:r>
                                </m:e>
                                <m:sub>
                                  <m:r>
                                    <a:rPr lang="en-US" b="0" i="1" smtClean="0">
                                      <a:solidFill>
                                        <a:schemeClr val="accent3">
                                          <a:lumMod val="75000"/>
                                        </a:schemeClr>
                                      </a:solidFill>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solidFill>
                                        <a:schemeClr val="accent4">
                                          <a:lumMod val="75000"/>
                                        </a:schemeClr>
                                      </a:solidFill>
                                      <a:latin typeface="Cambria Math" panose="02040503050406030204" pitchFamily="18" charset="0"/>
                                    </a:rPr>
                                  </m:ctrlPr>
                                </m:sSubPr>
                                <m:e>
                                  <m:r>
                                    <a:rPr lang="en-US" b="0" i="1" smtClean="0">
                                      <a:solidFill>
                                        <a:schemeClr val="accent4">
                                          <a:lumMod val="75000"/>
                                        </a:schemeClr>
                                      </a:solidFill>
                                      <a:latin typeface="Cambria Math" panose="02040503050406030204" pitchFamily="18" charset="0"/>
                                    </a:rPr>
                                    <m:t>𝑥</m:t>
                                  </m:r>
                                </m:e>
                                <m:sub>
                                  <m:r>
                                    <a:rPr lang="en-US" b="0" i="1" smtClean="0">
                                      <a:solidFill>
                                        <a:schemeClr val="accent4">
                                          <a:lumMod val="75000"/>
                                        </a:schemeClr>
                                      </a:solidFill>
                                      <a:latin typeface="Cambria Math" panose="02040503050406030204" pitchFamily="18" charset="0"/>
                                    </a:rPr>
                                    <m:t>𝑗</m:t>
                                  </m:r>
                                </m:sub>
                              </m:sSub>
                              <m:r>
                                <a:rPr lang="en-US" b="0" i="1" smtClean="0">
                                  <a:solidFill>
                                    <a:schemeClr val="accent4">
                                      <a:lumMod val="75000"/>
                                    </a:schemeClr>
                                  </a:solidFill>
                                  <a:latin typeface="Cambria Math" panose="02040503050406030204" pitchFamily="18" charset="0"/>
                                </a:rPr>
                                <m:t>∈</m:t>
                              </m:r>
                              <m:sSub>
                                <m:sSubPr>
                                  <m:ctrlPr>
                                    <a:rPr lang="en-US" b="0" i="1" smtClean="0">
                                      <a:solidFill>
                                        <a:schemeClr val="accent4">
                                          <a:lumMod val="75000"/>
                                        </a:schemeClr>
                                      </a:solidFill>
                                      <a:latin typeface="Cambria Math" panose="02040503050406030204" pitchFamily="18" charset="0"/>
                                    </a:rPr>
                                  </m:ctrlPr>
                                </m:sSubPr>
                                <m:e>
                                  <m:r>
                                    <a:rPr lang="en-US" b="0" i="1" smtClean="0">
                                      <a:solidFill>
                                        <a:schemeClr val="accent4">
                                          <a:lumMod val="75000"/>
                                        </a:schemeClr>
                                      </a:solidFill>
                                      <a:latin typeface="Cambria Math" panose="02040503050406030204" pitchFamily="18" charset="0"/>
                                    </a:rPr>
                                    <m:t>𝐶</m:t>
                                  </m:r>
                                </m:e>
                                <m:sub>
                                  <m:r>
                                    <a:rPr lang="en-US" b="0" i="1" smtClean="0">
                                      <a:solidFill>
                                        <a:schemeClr val="accent4">
                                          <a:lumMod val="75000"/>
                                        </a:schemeClr>
                                      </a:solidFill>
                                      <a:latin typeface="Cambria Math" panose="02040503050406030204" pitchFamily="18" charset="0"/>
                                    </a:rPr>
                                    <m:t>2</m:t>
                                  </m:r>
                                </m:sub>
                              </m:sSub>
                            </m:lim>
                          </m:limLow>
                        </m:fName>
                        <m:e>
                          <m:r>
                            <a:rPr lang="en-US" b="0" i="1" smtClean="0">
                              <a:latin typeface="Cambria Math" panose="02040503050406030204" pitchFamily="18" charset="0"/>
                            </a:rPr>
                            <m:t>𝑑</m:t>
                          </m:r>
                          <m:d>
                            <m:dPr>
                              <m:ctrlPr>
                                <a:rPr lang="en-US" b="0" i="1" smtClean="0">
                                  <a:latin typeface="Cambria Math" panose="02040503050406030204" pitchFamily="18" charset="0"/>
                                </a:rPr>
                              </m:ctrlPr>
                            </m:dPr>
                            <m:e>
                              <m:sSub>
                                <m:sSubPr>
                                  <m:ctrlPr>
                                    <a:rPr lang="en-US" b="0" i="1" smtClean="0">
                                      <a:solidFill>
                                        <a:schemeClr val="accent3">
                                          <a:lumMod val="75000"/>
                                        </a:schemeClr>
                                      </a:solidFill>
                                      <a:latin typeface="Cambria Math" panose="02040503050406030204" pitchFamily="18" charset="0"/>
                                    </a:rPr>
                                  </m:ctrlPr>
                                </m:sSubPr>
                                <m:e>
                                  <m:r>
                                    <a:rPr lang="en-US" b="0" i="1" smtClean="0">
                                      <a:solidFill>
                                        <a:schemeClr val="accent3">
                                          <a:lumMod val="75000"/>
                                        </a:schemeClr>
                                      </a:solidFill>
                                      <a:latin typeface="Cambria Math" panose="02040503050406030204" pitchFamily="18" charset="0"/>
                                    </a:rPr>
                                    <m:t>𝑥</m:t>
                                  </m:r>
                                </m:e>
                                <m:sub>
                                  <m:r>
                                    <a:rPr lang="en-US" b="0" i="1" smtClean="0">
                                      <a:solidFill>
                                        <a:schemeClr val="accent3">
                                          <a:lumMod val="75000"/>
                                        </a:schemeClr>
                                      </a:solidFill>
                                      <a:latin typeface="Cambria Math" panose="02040503050406030204" pitchFamily="18" charset="0"/>
                                    </a:rPr>
                                    <m:t>𝑖</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m:t>
                                  </m:r>
                                  <m:r>
                                    <a:rPr lang="en-US" b="0" i="1" smtClean="0">
                                      <a:solidFill>
                                        <a:schemeClr val="accent4">
                                          <a:lumMod val="75000"/>
                                        </a:schemeClr>
                                      </a:solidFill>
                                      <a:latin typeface="Cambria Math" panose="02040503050406030204" pitchFamily="18" charset="0"/>
                                    </a:rPr>
                                    <m:t>𝑥</m:t>
                                  </m:r>
                                </m:e>
                                <m:sub>
                                  <m:r>
                                    <a:rPr lang="en-US" b="0" i="1" smtClean="0">
                                      <a:solidFill>
                                        <a:schemeClr val="accent4">
                                          <a:lumMod val="75000"/>
                                        </a:schemeClr>
                                      </a:solidFill>
                                      <a:latin typeface="Cambria Math" panose="02040503050406030204" pitchFamily="18" charset="0"/>
                                    </a:rPr>
                                    <m:t>𝑗</m:t>
                                  </m:r>
                                </m:sub>
                              </m:sSub>
                            </m:e>
                          </m:d>
                        </m:e>
                      </m:func>
                    </m:oMath>
                  </m:oMathPara>
                </a14:m>
                <a:endParaRPr lang="en-US" dirty="0"/>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br>
                  <a:rPr lang="en-US" dirty="0">
                    <a:solidFill>
                      <a:srgbClr val="666666"/>
                    </a:solidFill>
                    <a:latin typeface="Nunito Sans" pitchFamily="2" charset="77"/>
                  </a:rPr>
                </a:br>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p>
            </p:txBody>
          </p:sp>
        </mc:Choice>
        <mc:Fallback xmlns="">
          <p:sp>
            <p:nvSpPr>
              <p:cNvPr id="8" name="Rectangle 7">
                <a:extLst>
                  <a:ext uri="{FF2B5EF4-FFF2-40B4-BE49-F238E27FC236}">
                    <a16:creationId xmlns:a16="http://schemas.microsoft.com/office/drawing/2014/main" id="{CC137874-04CB-C347-ACAD-837CFA2A3539}"/>
                  </a:ext>
                </a:extLst>
              </p:cNvPr>
              <p:cNvSpPr>
                <a:spLocks noRot="1" noChangeAspect="1" noMove="1" noResize="1" noEditPoints="1" noAdjustHandles="1" noChangeArrowheads="1" noChangeShapeType="1" noTextEdit="1"/>
              </p:cNvSpPr>
              <p:nvPr/>
            </p:nvSpPr>
            <p:spPr>
              <a:xfrm>
                <a:off x="5529186" y="789413"/>
                <a:ext cx="3316742" cy="3023264"/>
              </a:xfrm>
              <a:prstGeom prst="rect">
                <a:avLst/>
              </a:prstGeom>
              <a:blipFill>
                <a:blip r:embed="rId4"/>
                <a:stretch>
                  <a:fillRect l="-38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E3175EB8-3EF1-864C-BC67-EE902BFCF8F6}"/>
              </a:ext>
            </a:extLst>
          </p:cNvPr>
          <p:cNvPicPr>
            <a:picLocks noChangeAspect="1"/>
          </p:cNvPicPr>
          <p:nvPr/>
        </p:nvPicPr>
        <p:blipFill>
          <a:blip r:embed="rId5"/>
          <a:stretch>
            <a:fillRect/>
          </a:stretch>
        </p:blipFill>
        <p:spPr>
          <a:xfrm>
            <a:off x="6517759" y="3793554"/>
            <a:ext cx="1695112" cy="1161218"/>
          </a:xfrm>
          <a:prstGeom prst="rect">
            <a:avLst/>
          </a:prstGeom>
        </p:spPr>
      </p:pic>
    </p:spTree>
    <p:extLst>
      <p:ext uri="{BB962C8B-B14F-4D97-AF65-F5344CB8AC3E}">
        <p14:creationId xmlns:p14="http://schemas.microsoft.com/office/powerpoint/2010/main" val="48154951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7BA3-D38C-C44D-9CFE-D5EF63218591}"/>
              </a:ext>
            </a:extLst>
          </p:cNvPr>
          <p:cNvSpPr>
            <a:spLocks noGrp="1"/>
          </p:cNvSpPr>
          <p:nvPr>
            <p:ph type="title"/>
          </p:nvPr>
        </p:nvSpPr>
        <p:spPr/>
        <p:txBody>
          <a:bodyPr/>
          <a:lstStyle/>
          <a:p>
            <a:r>
              <a:rPr lang="en-US" dirty="0"/>
              <a:t>Step 3</a:t>
            </a:r>
          </a:p>
        </p:txBody>
      </p:sp>
      <p:sp>
        <p:nvSpPr>
          <p:cNvPr id="3" name="Text Placeholder 2">
            <a:extLst>
              <a:ext uri="{FF2B5EF4-FFF2-40B4-BE49-F238E27FC236}">
                <a16:creationId xmlns:a16="http://schemas.microsoft.com/office/drawing/2014/main" id="{18D68C99-8C90-F94E-BF1C-AA2A62F7FC4B}"/>
              </a:ext>
            </a:extLst>
          </p:cNvPr>
          <p:cNvSpPr>
            <a:spLocks noGrp="1"/>
          </p:cNvSpPr>
          <p:nvPr>
            <p:ph type="body" idx="1"/>
          </p:nvPr>
        </p:nvSpPr>
        <p:spPr/>
        <p:txBody>
          <a:bodyPr/>
          <a:lstStyle/>
          <a:p>
            <a:pPr marL="139700" indent="0">
              <a:buNone/>
            </a:pPr>
            <a:r>
              <a:rPr lang="en-US" dirty="0"/>
              <a:t>Merge closest pair of clusters</a:t>
            </a:r>
          </a:p>
        </p:txBody>
      </p:sp>
      <p:sp>
        <p:nvSpPr>
          <p:cNvPr id="4" name="Slide Number Placeholder 3">
            <a:extLst>
              <a:ext uri="{FF2B5EF4-FFF2-40B4-BE49-F238E27FC236}">
                <a16:creationId xmlns:a16="http://schemas.microsoft.com/office/drawing/2014/main" id="{93A3577D-1E6C-0644-85DC-F9EEFC7DD9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pic>
        <p:nvPicPr>
          <p:cNvPr id="5" name="Picture 4">
            <a:extLst>
              <a:ext uri="{FF2B5EF4-FFF2-40B4-BE49-F238E27FC236}">
                <a16:creationId xmlns:a16="http://schemas.microsoft.com/office/drawing/2014/main" id="{64899CCE-C732-204C-A03A-953BA4EEC678}"/>
              </a:ext>
            </a:extLst>
          </p:cNvPr>
          <p:cNvPicPr>
            <a:picLocks noChangeAspect="1"/>
          </p:cNvPicPr>
          <p:nvPr/>
        </p:nvPicPr>
        <p:blipFill rotWithShape="1">
          <a:blip r:embed="rId2"/>
          <a:srcRect t="16540"/>
          <a:stretch/>
        </p:blipFill>
        <p:spPr>
          <a:xfrm>
            <a:off x="2690038" y="1189918"/>
            <a:ext cx="5490534" cy="2923258"/>
          </a:xfrm>
          <a:prstGeom prst="rect">
            <a:avLst/>
          </a:prstGeom>
        </p:spPr>
      </p:pic>
      <p:pic>
        <p:nvPicPr>
          <p:cNvPr id="7" name="Picture 6">
            <a:extLst>
              <a:ext uri="{FF2B5EF4-FFF2-40B4-BE49-F238E27FC236}">
                <a16:creationId xmlns:a16="http://schemas.microsoft.com/office/drawing/2014/main" id="{665FDD47-4671-2B4C-A9C9-B552932A7EC0}"/>
              </a:ext>
            </a:extLst>
          </p:cNvPr>
          <p:cNvPicPr>
            <a:picLocks noChangeAspect="1"/>
          </p:cNvPicPr>
          <p:nvPr/>
        </p:nvPicPr>
        <p:blipFill>
          <a:blip r:embed="rId3"/>
          <a:stretch>
            <a:fillRect/>
          </a:stretch>
        </p:blipFill>
        <p:spPr>
          <a:xfrm>
            <a:off x="4568603" y="4622653"/>
            <a:ext cx="4025900" cy="406400"/>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7C8F0EE4-F3AC-42A3-B972-D4D2C806930A}"/>
                  </a:ext>
                </a:extLst>
              </p14:cNvPr>
              <p14:cNvContentPartPr/>
              <p14:nvPr/>
            </p14:nvContentPartPr>
            <p14:xfrm>
              <a:off x="4086720" y="398520"/>
              <a:ext cx="4712040" cy="2823480"/>
            </p14:xfrm>
          </p:contentPart>
        </mc:Choice>
        <mc:Fallback>
          <p:pic>
            <p:nvPicPr>
              <p:cNvPr id="6" name="Ink 5">
                <a:extLst>
                  <a:ext uri="{FF2B5EF4-FFF2-40B4-BE49-F238E27FC236}">
                    <a16:creationId xmlns:a16="http://schemas.microsoft.com/office/drawing/2014/main" id="{7C8F0EE4-F3AC-42A3-B972-D4D2C806930A}"/>
                  </a:ext>
                </a:extLst>
              </p:cNvPr>
              <p:cNvPicPr/>
              <p:nvPr/>
            </p:nvPicPr>
            <p:blipFill>
              <a:blip r:embed="rId5"/>
              <a:stretch>
                <a:fillRect/>
              </a:stretch>
            </p:blipFill>
            <p:spPr>
              <a:xfrm>
                <a:off x="4077360" y="389160"/>
                <a:ext cx="4730760" cy="2842200"/>
              </a:xfrm>
              <a:prstGeom prst="rect">
                <a:avLst/>
              </a:prstGeom>
            </p:spPr>
          </p:pic>
        </mc:Fallback>
      </mc:AlternateContent>
    </p:spTree>
    <p:extLst>
      <p:ext uri="{BB962C8B-B14F-4D97-AF65-F5344CB8AC3E}">
        <p14:creationId xmlns:p14="http://schemas.microsoft.com/office/powerpoint/2010/main" val="1201106330"/>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7BA3-D38C-C44D-9CFE-D5EF63218591}"/>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18D68C99-8C90-F94E-BF1C-AA2A62F7FC4B}"/>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93A3577D-1E6C-0644-85DC-F9EEFC7DD9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pic>
        <p:nvPicPr>
          <p:cNvPr id="9" name="Picture 8">
            <a:extLst>
              <a:ext uri="{FF2B5EF4-FFF2-40B4-BE49-F238E27FC236}">
                <a16:creationId xmlns:a16="http://schemas.microsoft.com/office/drawing/2014/main" id="{91E43A49-AFAC-AD4B-8746-C746CAC3277D}"/>
              </a:ext>
            </a:extLst>
          </p:cNvPr>
          <p:cNvPicPr>
            <a:picLocks noChangeAspect="1"/>
          </p:cNvPicPr>
          <p:nvPr/>
        </p:nvPicPr>
        <p:blipFill>
          <a:blip r:embed="rId2"/>
          <a:stretch>
            <a:fillRect/>
          </a:stretch>
        </p:blipFill>
        <p:spPr>
          <a:xfrm>
            <a:off x="4568603" y="4645985"/>
            <a:ext cx="4025900" cy="381000"/>
          </a:xfrm>
          <a:prstGeom prst="rect">
            <a:avLst/>
          </a:prstGeom>
        </p:spPr>
      </p:pic>
      <p:pic>
        <p:nvPicPr>
          <p:cNvPr id="10" name="Picture 9">
            <a:extLst>
              <a:ext uri="{FF2B5EF4-FFF2-40B4-BE49-F238E27FC236}">
                <a16:creationId xmlns:a16="http://schemas.microsoft.com/office/drawing/2014/main" id="{A87AAABF-2A2C-3C4E-8775-6660D867C486}"/>
              </a:ext>
            </a:extLst>
          </p:cNvPr>
          <p:cNvPicPr>
            <a:picLocks noChangeAspect="1"/>
          </p:cNvPicPr>
          <p:nvPr/>
        </p:nvPicPr>
        <p:blipFill rotWithShape="1">
          <a:blip r:embed="rId3"/>
          <a:srcRect t="16818" r="59419"/>
          <a:stretch/>
        </p:blipFill>
        <p:spPr>
          <a:xfrm>
            <a:off x="2663164" y="1180214"/>
            <a:ext cx="2900929" cy="2977117"/>
          </a:xfrm>
          <a:prstGeom prst="rect">
            <a:avLst/>
          </a:prstGeom>
        </p:spPr>
      </p:pic>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68DB3E26-2345-40DE-B4ED-1ADBA836DE60}"/>
                  </a:ext>
                </a:extLst>
              </p14:cNvPr>
              <p14:cNvContentPartPr/>
              <p14:nvPr/>
            </p14:nvContentPartPr>
            <p14:xfrm>
              <a:off x="3818160" y="2928600"/>
              <a:ext cx="4141440" cy="2145600"/>
            </p14:xfrm>
          </p:contentPart>
        </mc:Choice>
        <mc:Fallback>
          <p:pic>
            <p:nvPicPr>
              <p:cNvPr id="5" name="Ink 4">
                <a:extLst>
                  <a:ext uri="{FF2B5EF4-FFF2-40B4-BE49-F238E27FC236}">
                    <a16:creationId xmlns:a16="http://schemas.microsoft.com/office/drawing/2014/main" id="{68DB3E26-2345-40DE-B4ED-1ADBA836DE60}"/>
                  </a:ext>
                </a:extLst>
              </p:cNvPr>
              <p:cNvPicPr/>
              <p:nvPr/>
            </p:nvPicPr>
            <p:blipFill>
              <a:blip r:embed="rId5"/>
              <a:stretch>
                <a:fillRect/>
              </a:stretch>
            </p:blipFill>
            <p:spPr>
              <a:xfrm>
                <a:off x="3808800" y="2919240"/>
                <a:ext cx="4160160" cy="2164320"/>
              </a:xfrm>
              <a:prstGeom prst="rect">
                <a:avLst/>
              </a:prstGeom>
            </p:spPr>
          </p:pic>
        </mc:Fallback>
      </mc:AlternateContent>
    </p:spTree>
    <p:extLst>
      <p:ext uri="{BB962C8B-B14F-4D97-AF65-F5344CB8AC3E}">
        <p14:creationId xmlns:p14="http://schemas.microsoft.com/office/powerpoint/2010/main" val="2639332697"/>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7BA3-D38C-C44D-9CFE-D5EF63218591}"/>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18D68C99-8C90-F94E-BF1C-AA2A62F7FC4B}"/>
              </a:ext>
            </a:extLst>
          </p:cNvPr>
          <p:cNvSpPr>
            <a:spLocks noGrp="1"/>
          </p:cNvSpPr>
          <p:nvPr>
            <p:ph type="body" idx="1"/>
          </p:nvPr>
        </p:nvSpPr>
        <p:spPr/>
        <p:txBody>
          <a:bodyPr/>
          <a:lstStyle/>
          <a:p>
            <a:pPr marL="139700" indent="0">
              <a:buNone/>
            </a:pPr>
            <a:r>
              <a:rPr lang="en-US" dirty="0"/>
              <a:t>Notice that the height of the dendrogram is growing as we group points farther from each other</a:t>
            </a:r>
          </a:p>
        </p:txBody>
      </p:sp>
      <p:sp>
        <p:nvSpPr>
          <p:cNvPr id="4" name="Slide Number Placeholder 3">
            <a:extLst>
              <a:ext uri="{FF2B5EF4-FFF2-40B4-BE49-F238E27FC236}">
                <a16:creationId xmlns:a16="http://schemas.microsoft.com/office/drawing/2014/main" id="{93A3577D-1E6C-0644-85DC-F9EEFC7DD9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11" name="Picture 10">
            <a:extLst>
              <a:ext uri="{FF2B5EF4-FFF2-40B4-BE49-F238E27FC236}">
                <a16:creationId xmlns:a16="http://schemas.microsoft.com/office/drawing/2014/main" id="{AF486E59-D36B-3147-BA67-98ED6F28C0CD}"/>
              </a:ext>
            </a:extLst>
          </p:cNvPr>
          <p:cNvPicPr>
            <a:picLocks noChangeAspect="1"/>
          </p:cNvPicPr>
          <p:nvPr/>
        </p:nvPicPr>
        <p:blipFill>
          <a:blip r:embed="rId2"/>
          <a:stretch>
            <a:fillRect/>
          </a:stretch>
        </p:blipFill>
        <p:spPr>
          <a:xfrm>
            <a:off x="4557971" y="4582337"/>
            <a:ext cx="4025900" cy="444500"/>
          </a:xfrm>
          <a:prstGeom prst="rect">
            <a:avLst/>
          </a:prstGeom>
        </p:spPr>
      </p:pic>
      <p:pic>
        <p:nvPicPr>
          <p:cNvPr id="12" name="Picture 11">
            <a:extLst>
              <a:ext uri="{FF2B5EF4-FFF2-40B4-BE49-F238E27FC236}">
                <a16:creationId xmlns:a16="http://schemas.microsoft.com/office/drawing/2014/main" id="{FCA6AEEC-6186-0045-8345-95F67E894A8B}"/>
              </a:ext>
            </a:extLst>
          </p:cNvPr>
          <p:cNvPicPr>
            <a:picLocks noChangeAspect="1"/>
          </p:cNvPicPr>
          <p:nvPr/>
        </p:nvPicPr>
        <p:blipFill rotWithShape="1">
          <a:blip r:embed="rId3"/>
          <a:srcRect t="18909" r="60000"/>
          <a:stretch/>
        </p:blipFill>
        <p:spPr>
          <a:xfrm>
            <a:off x="2623124" y="1233375"/>
            <a:ext cx="2905806" cy="2949443"/>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p14:cNvContentPartPr/>
              <p14:nvPr/>
            </p14:nvContentPartPr>
            <p14:xfrm>
              <a:off x="7448400" y="4790160"/>
              <a:ext cx="411120" cy="12240"/>
            </p14:xfrm>
          </p:contentPart>
        </mc:Choice>
        <mc:Fallback xmlns="">
          <p:pic>
            <p:nvPicPr>
              <p:cNvPr id="5" name="Ink 4"/>
              <p:cNvPicPr/>
              <p:nvPr/>
            </p:nvPicPr>
            <p:blipFill>
              <a:blip r:embed="rId5"/>
              <a:stretch>
                <a:fillRect/>
              </a:stretch>
            </p:blipFill>
            <p:spPr>
              <a:xfrm>
                <a:off x="7445520" y="4784040"/>
                <a:ext cx="42048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Ink 5">
                <a:extLst>
                  <a:ext uri="{FF2B5EF4-FFF2-40B4-BE49-F238E27FC236}">
                    <a16:creationId xmlns:a16="http://schemas.microsoft.com/office/drawing/2014/main" id="{9EB673CB-8E14-4688-B0C3-BDD92DE7ACD1}"/>
                  </a:ext>
                </a:extLst>
              </p14:cNvPr>
              <p14:cNvContentPartPr/>
              <p14:nvPr/>
            </p14:nvContentPartPr>
            <p14:xfrm>
              <a:off x="3471480" y="2653560"/>
              <a:ext cx="401760" cy="383760"/>
            </p14:xfrm>
          </p:contentPart>
        </mc:Choice>
        <mc:Fallback>
          <p:pic>
            <p:nvPicPr>
              <p:cNvPr id="6" name="Ink 5">
                <a:extLst>
                  <a:ext uri="{FF2B5EF4-FFF2-40B4-BE49-F238E27FC236}">
                    <a16:creationId xmlns:a16="http://schemas.microsoft.com/office/drawing/2014/main" id="{9EB673CB-8E14-4688-B0C3-BDD92DE7ACD1}"/>
                  </a:ext>
                </a:extLst>
              </p:cNvPr>
              <p:cNvPicPr/>
              <p:nvPr/>
            </p:nvPicPr>
            <p:blipFill>
              <a:blip r:embed="rId7"/>
              <a:stretch>
                <a:fillRect/>
              </a:stretch>
            </p:blipFill>
            <p:spPr>
              <a:xfrm>
                <a:off x="3462120" y="2644200"/>
                <a:ext cx="420480" cy="402480"/>
              </a:xfrm>
              <a:prstGeom prst="rect">
                <a:avLst/>
              </a:prstGeom>
            </p:spPr>
          </p:pic>
        </mc:Fallback>
      </mc:AlternateContent>
    </p:spTree>
    <p:extLst>
      <p:ext uri="{BB962C8B-B14F-4D97-AF65-F5344CB8AC3E}">
        <p14:creationId xmlns:p14="http://schemas.microsoft.com/office/powerpoint/2010/main" val="3040313794"/>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43877-5BB5-9847-A7BB-0BCE6B2B1C29}"/>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AA69B001-60DC-C14C-9523-3A93E6E7AE7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AAFA45-0EDB-4D4E-86A7-3948F5A07D9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pic>
        <p:nvPicPr>
          <p:cNvPr id="5" name="Picture 4">
            <a:extLst>
              <a:ext uri="{FF2B5EF4-FFF2-40B4-BE49-F238E27FC236}">
                <a16:creationId xmlns:a16="http://schemas.microsoft.com/office/drawing/2014/main" id="{4049A7F9-0D09-624E-B9F7-126A555A0F89}"/>
              </a:ext>
            </a:extLst>
          </p:cNvPr>
          <p:cNvPicPr>
            <a:picLocks noChangeAspect="1"/>
          </p:cNvPicPr>
          <p:nvPr/>
        </p:nvPicPr>
        <p:blipFill>
          <a:blip r:embed="rId2"/>
          <a:stretch>
            <a:fillRect/>
          </a:stretch>
        </p:blipFill>
        <p:spPr>
          <a:xfrm>
            <a:off x="3229343" y="1265864"/>
            <a:ext cx="2023139" cy="2389397"/>
          </a:xfrm>
          <a:prstGeom prst="rect">
            <a:avLst/>
          </a:prstGeom>
        </p:spPr>
      </p:pic>
      <p:pic>
        <p:nvPicPr>
          <p:cNvPr id="6" name="Picture 5">
            <a:extLst>
              <a:ext uri="{FF2B5EF4-FFF2-40B4-BE49-F238E27FC236}">
                <a16:creationId xmlns:a16="http://schemas.microsoft.com/office/drawing/2014/main" id="{1A02D7C3-C67B-8749-9C05-4D64C6629F3F}"/>
              </a:ext>
            </a:extLst>
          </p:cNvPr>
          <p:cNvPicPr>
            <a:picLocks noChangeAspect="1"/>
          </p:cNvPicPr>
          <p:nvPr/>
        </p:nvPicPr>
        <p:blipFill>
          <a:blip r:embed="rId3"/>
          <a:stretch>
            <a:fillRect/>
          </a:stretch>
        </p:blipFill>
        <p:spPr>
          <a:xfrm>
            <a:off x="4643032" y="4544238"/>
            <a:ext cx="4025900" cy="520700"/>
          </a:xfrm>
          <a:prstGeom prst="rect">
            <a:avLst/>
          </a:prstGeom>
        </p:spPr>
      </p:pic>
    </p:spTree>
    <p:extLst>
      <p:ext uri="{BB962C8B-B14F-4D97-AF65-F5344CB8AC3E}">
        <p14:creationId xmlns:p14="http://schemas.microsoft.com/office/powerpoint/2010/main" val="103769448"/>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B61B5-989A-7544-8495-63F73315BA1E}"/>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B7E2CE82-E738-7E4B-BD9D-ACED90098BE3}"/>
              </a:ext>
            </a:extLst>
          </p:cNvPr>
          <p:cNvSpPr>
            <a:spLocks noGrp="1"/>
          </p:cNvSpPr>
          <p:nvPr>
            <p:ph type="body" idx="1"/>
          </p:nvPr>
        </p:nvSpPr>
        <p:spPr/>
        <p:txBody>
          <a:bodyPr/>
          <a:lstStyle/>
          <a:p>
            <a:pPr marL="139700" indent="0">
              <a:buNone/>
            </a:pPr>
            <a:r>
              <a:rPr lang="en-US" dirty="0"/>
              <a:t>Looking at the dendrogram, we can see there is a bit of an outlier!</a:t>
            </a:r>
          </a:p>
          <a:p>
            <a:pPr marL="139700" indent="0">
              <a:buNone/>
            </a:pPr>
            <a:endParaRPr lang="en-US" dirty="0"/>
          </a:p>
          <a:p>
            <a:pPr marL="139700" indent="0" algn="r">
              <a:buNone/>
            </a:pPr>
            <a:r>
              <a:rPr lang="en-US" dirty="0"/>
              <a:t>Can tell by seeing a point join a </a:t>
            </a:r>
            <a:br>
              <a:rPr lang="en-US" dirty="0"/>
            </a:br>
            <a:r>
              <a:rPr lang="en-US" dirty="0"/>
              <a:t>cluster with a really large distance.</a:t>
            </a:r>
          </a:p>
        </p:txBody>
      </p:sp>
      <p:sp>
        <p:nvSpPr>
          <p:cNvPr id="4" name="Slide Number Placeholder 3">
            <a:extLst>
              <a:ext uri="{FF2B5EF4-FFF2-40B4-BE49-F238E27FC236}">
                <a16:creationId xmlns:a16="http://schemas.microsoft.com/office/drawing/2014/main" id="{F39A78A4-45CA-6E4E-BF9B-6390D5B749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pic>
        <p:nvPicPr>
          <p:cNvPr id="5" name="Picture 4">
            <a:extLst>
              <a:ext uri="{FF2B5EF4-FFF2-40B4-BE49-F238E27FC236}">
                <a16:creationId xmlns:a16="http://schemas.microsoft.com/office/drawing/2014/main" id="{42981247-B8E6-6041-8157-8A72A2AAE10C}"/>
              </a:ext>
            </a:extLst>
          </p:cNvPr>
          <p:cNvPicPr>
            <a:picLocks noChangeAspect="1"/>
          </p:cNvPicPr>
          <p:nvPr/>
        </p:nvPicPr>
        <p:blipFill rotWithShape="1">
          <a:blip r:embed="rId2"/>
          <a:srcRect t="19176" r="57209"/>
          <a:stretch/>
        </p:blipFill>
        <p:spPr>
          <a:xfrm>
            <a:off x="2711302" y="1180213"/>
            <a:ext cx="2441301" cy="2346151"/>
          </a:xfrm>
          <a:prstGeom prst="rect">
            <a:avLst/>
          </a:prstGeom>
        </p:spPr>
      </p:pic>
      <p:pic>
        <p:nvPicPr>
          <p:cNvPr id="6" name="Picture 5">
            <a:extLst>
              <a:ext uri="{FF2B5EF4-FFF2-40B4-BE49-F238E27FC236}">
                <a16:creationId xmlns:a16="http://schemas.microsoft.com/office/drawing/2014/main" id="{D2A5C97C-BDC9-CC46-89C0-1C8447DCD385}"/>
              </a:ext>
            </a:extLst>
          </p:cNvPr>
          <p:cNvPicPr>
            <a:picLocks noChangeAspect="1"/>
          </p:cNvPicPr>
          <p:nvPr/>
        </p:nvPicPr>
        <p:blipFill>
          <a:blip r:embed="rId3"/>
          <a:stretch>
            <a:fillRect/>
          </a:stretch>
        </p:blipFill>
        <p:spPr>
          <a:xfrm>
            <a:off x="4589868" y="3377314"/>
            <a:ext cx="4025900" cy="1663700"/>
          </a:xfrm>
          <a:prstGeom prst="rect">
            <a:avLst/>
          </a:prstGeom>
        </p:spPr>
      </p:pic>
      <mc:AlternateContent xmlns:mc="http://schemas.openxmlformats.org/markup-compatibility/2006">
        <mc:Choice xmlns:p14="http://schemas.microsoft.com/office/powerpoint/2010/main" Requires="p14">
          <p:contentPart p14:bwMode="auto" r:id="rId4">
            <p14:nvContentPartPr>
              <p14:cNvPr id="7" name="Ink 6">
                <a:extLst>
                  <a:ext uri="{FF2B5EF4-FFF2-40B4-BE49-F238E27FC236}">
                    <a16:creationId xmlns:a16="http://schemas.microsoft.com/office/drawing/2014/main" id="{42E4D77E-7091-4E72-959E-0B1DE86B2FAB}"/>
                  </a:ext>
                </a:extLst>
              </p14:cNvPr>
              <p14:cNvContentPartPr/>
              <p14:nvPr/>
            </p14:nvContentPartPr>
            <p14:xfrm>
              <a:off x="7238160" y="2268720"/>
              <a:ext cx="1679760" cy="2791440"/>
            </p14:xfrm>
          </p:contentPart>
        </mc:Choice>
        <mc:Fallback>
          <p:pic>
            <p:nvPicPr>
              <p:cNvPr id="7" name="Ink 6">
                <a:extLst>
                  <a:ext uri="{FF2B5EF4-FFF2-40B4-BE49-F238E27FC236}">
                    <a16:creationId xmlns:a16="http://schemas.microsoft.com/office/drawing/2014/main" id="{42E4D77E-7091-4E72-959E-0B1DE86B2FAB}"/>
                  </a:ext>
                </a:extLst>
              </p:cNvPr>
              <p:cNvPicPr/>
              <p:nvPr/>
            </p:nvPicPr>
            <p:blipFill>
              <a:blip r:embed="rId5"/>
              <a:stretch>
                <a:fillRect/>
              </a:stretch>
            </p:blipFill>
            <p:spPr>
              <a:xfrm>
                <a:off x="7228800" y="2259360"/>
                <a:ext cx="1698480" cy="2810160"/>
              </a:xfrm>
              <a:prstGeom prst="rect">
                <a:avLst/>
              </a:prstGeom>
            </p:spPr>
          </p:pic>
        </mc:Fallback>
      </mc:AlternateContent>
    </p:spTree>
    <p:extLst>
      <p:ext uri="{BB962C8B-B14F-4D97-AF65-F5344CB8AC3E}">
        <p14:creationId xmlns:p14="http://schemas.microsoft.com/office/powerpoint/2010/main" val="4272201889"/>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B61B5-989A-7544-8495-63F73315BA1E}"/>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B7E2CE82-E738-7E4B-BD9D-ACED90098BE3}"/>
              </a:ext>
            </a:extLst>
          </p:cNvPr>
          <p:cNvSpPr>
            <a:spLocks noGrp="1"/>
          </p:cNvSpPr>
          <p:nvPr>
            <p:ph type="body" idx="1"/>
          </p:nvPr>
        </p:nvSpPr>
        <p:spPr/>
        <p:txBody>
          <a:bodyPr/>
          <a:lstStyle/>
          <a:p>
            <a:pPr marL="139700" indent="0" algn="r">
              <a:buNone/>
            </a:pPr>
            <a:r>
              <a:rPr lang="en-US" dirty="0"/>
              <a:t>The tall links in the dendrogram show us we are merging clusters that are far away from each other</a:t>
            </a:r>
          </a:p>
        </p:txBody>
      </p:sp>
      <p:sp>
        <p:nvSpPr>
          <p:cNvPr id="4" name="Slide Number Placeholder 3">
            <a:extLst>
              <a:ext uri="{FF2B5EF4-FFF2-40B4-BE49-F238E27FC236}">
                <a16:creationId xmlns:a16="http://schemas.microsoft.com/office/drawing/2014/main" id="{F39A78A4-45CA-6E4E-BF9B-6390D5B749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pic>
        <p:nvPicPr>
          <p:cNvPr id="8" name="Picture 7">
            <a:extLst>
              <a:ext uri="{FF2B5EF4-FFF2-40B4-BE49-F238E27FC236}">
                <a16:creationId xmlns:a16="http://schemas.microsoft.com/office/drawing/2014/main" id="{7A23CAB8-A58A-A443-929A-38CA9179C1DA}"/>
              </a:ext>
            </a:extLst>
          </p:cNvPr>
          <p:cNvPicPr>
            <a:picLocks noChangeAspect="1"/>
          </p:cNvPicPr>
          <p:nvPr/>
        </p:nvPicPr>
        <p:blipFill rotWithShape="1">
          <a:blip r:embed="rId2"/>
          <a:srcRect t="18262" r="54768"/>
          <a:stretch/>
        </p:blipFill>
        <p:spPr>
          <a:xfrm>
            <a:off x="2711302" y="1137682"/>
            <a:ext cx="2615609" cy="2404862"/>
          </a:xfrm>
          <a:prstGeom prst="rect">
            <a:avLst/>
          </a:prstGeom>
        </p:spPr>
      </p:pic>
      <p:pic>
        <p:nvPicPr>
          <p:cNvPr id="11" name="Picture 10">
            <a:extLst>
              <a:ext uri="{FF2B5EF4-FFF2-40B4-BE49-F238E27FC236}">
                <a16:creationId xmlns:a16="http://schemas.microsoft.com/office/drawing/2014/main" id="{47D7BAFB-2414-6448-AA94-FC13AFCCCA5F}"/>
              </a:ext>
            </a:extLst>
          </p:cNvPr>
          <p:cNvPicPr>
            <a:picLocks noChangeAspect="1"/>
          </p:cNvPicPr>
          <p:nvPr/>
        </p:nvPicPr>
        <p:blipFill>
          <a:blip r:embed="rId3"/>
          <a:stretch>
            <a:fillRect/>
          </a:stretch>
        </p:blipFill>
        <p:spPr>
          <a:xfrm>
            <a:off x="4677292" y="3063211"/>
            <a:ext cx="4127500" cy="1930400"/>
          </a:xfrm>
          <a:prstGeom prst="rect">
            <a:avLst/>
          </a:prstGeom>
        </p:spPr>
      </p:pic>
    </p:spTree>
    <p:extLst>
      <p:ext uri="{BB962C8B-B14F-4D97-AF65-F5344CB8AC3E}">
        <p14:creationId xmlns:p14="http://schemas.microsoft.com/office/powerpoint/2010/main" val="193233648"/>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D5DE-ECF8-8F43-9C67-922C63C89C93}"/>
              </a:ext>
            </a:extLst>
          </p:cNvPr>
          <p:cNvSpPr>
            <a:spLocks noGrp="1"/>
          </p:cNvSpPr>
          <p:nvPr>
            <p:ph type="title"/>
          </p:nvPr>
        </p:nvSpPr>
        <p:spPr/>
        <p:txBody>
          <a:bodyPr/>
          <a:lstStyle/>
          <a:p>
            <a:r>
              <a:rPr lang="en-US" dirty="0"/>
              <a:t>Define Clusters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1ED410B-72A8-974D-A64C-259FA3360862}"/>
                  </a:ext>
                </a:extLst>
              </p:cNvPr>
              <p:cNvSpPr>
                <a:spLocks noGrp="1"/>
              </p:cNvSpPr>
              <p:nvPr>
                <p:ph type="body" idx="1"/>
              </p:nvPr>
            </p:nvSpPr>
            <p:spPr>
              <a:xfrm>
                <a:off x="2960584" y="185940"/>
                <a:ext cx="5596200" cy="3981000"/>
              </a:xfrm>
            </p:spPr>
            <p:txBody>
              <a:bodyPr/>
              <a:lstStyle/>
              <a:p>
                <a:pPr marL="139700" indent="0">
                  <a:buNone/>
                </a:pPr>
                <a:r>
                  <a:rPr lang="en-US" dirty="0"/>
                  <a:t>In their simplest form, a </a:t>
                </a:r>
                <a:r>
                  <a:rPr lang="en-US" b="1" dirty="0"/>
                  <a:t>cluster </a:t>
                </a:r>
                <a:r>
                  <a:rPr lang="en-US" dirty="0"/>
                  <a:t>is defined by</a:t>
                </a:r>
              </a:p>
              <a:p>
                <a:r>
                  <a:rPr lang="en-US" dirty="0"/>
                  <a:t>The location of its center (</a:t>
                </a:r>
                <a:r>
                  <a:rPr lang="en-US" b="1" dirty="0"/>
                  <a:t>centroid</a:t>
                </a:r>
                <a:r>
                  <a:rPr lang="en-US" dirty="0"/>
                  <a:t>)</a:t>
                </a:r>
              </a:p>
              <a:p>
                <a:r>
                  <a:rPr lang="en-US" dirty="0"/>
                  <a:t>Shape and size of its </a:t>
                </a:r>
                <a:r>
                  <a:rPr lang="en-US" b="1" dirty="0"/>
                  <a:t>spread</a:t>
                </a:r>
                <a:endParaRPr lang="en-US" dirty="0"/>
              </a:p>
              <a:p>
                <a:pPr marL="139700" indent="0">
                  <a:buNone/>
                </a:pPr>
                <a:endParaRPr lang="en-US" dirty="0"/>
              </a:p>
              <a:p>
                <a:pPr marL="139700" indent="0">
                  <a:buNone/>
                </a:pPr>
                <a:r>
                  <a:rPr lang="en-US" b="1" dirty="0"/>
                  <a:t>Clustering </a:t>
                </a:r>
                <a:r>
                  <a:rPr lang="en-US" dirty="0"/>
                  <a:t>is the process of finding these clusters and </a:t>
                </a:r>
                <a:r>
                  <a:rPr lang="en-US" b="1" dirty="0"/>
                  <a:t>assigning </a:t>
                </a:r>
                <a:r>
                  <a:rPr lang="en-US" dirty="0"/>
                  <a:t>each example to a particular cluster. </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 gets assigned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𝑖</m:t>
                        </m:r>
                      </m:sub>
                    </m:sSub>
                    <m:r>
                      <a:rPr lang="en-US" b="0" i="1" smtClean="0">
                        <a:latin typeface="Cambria Math" panose="02040503050406030204" pitchFamily="18" charset="0"/>
                      </a:rPr>
                      <m:t>∈[1, 2, …,</m:t>
                    </m:r>
                    <m:r>
                      <a:rPr lang="en-US" b="0" i="1" smtClean="0">
                        <a:latin typeface="Cambria Math" panose="02040503050406030204" pitchFamily="18" charset="0"/>
                      </a:rPr>
                      <m:t>𝑘</m:t>
                    </m:r>
                    <m:r>
                      <a:rPr lang="en-US" b="0" i="1" smtClean="0">
                        <a:latin typeface="Cambria Math" panose="02040503050406030204" pitchFamily="18" charset="0"/>
                      </a:rPr>
                      <m:t>]</m:t>
                    </m:r>
                  </m:oMath>
                </a14:m>
                <a:endParaRPr lang="en-US" dirty="0"/>
              </a:p>
              <a:p>
                <a:r>
                  <a:rPr lang="en-US" dirty="0"/>
                  <a:t>Usually based on closest centroid</a:t>
                </a:r>
              </a:p>
              <a:p>
                <a:pPr marL="139700" indent="0">
                  <a:buNone/>
                </a:pPr>
                <a:endParaRPr lang="en-US" dirty="0"/>
              </a:p>
              <a:p>
                <a:pPr marL="139700" indent="0">
                  <a:buNone/>
                </a:pPr>
                <a:r>
                  <a:rPr lang="en-US" dirty="0"/>
                  <a:t>Will define some kind of score for a </a:t>
                </a:r>
                <a:br>
                  <a:rPr lang="en-US" dirty="0"/>
                </a:br>
                <a:r>
                  <a:rPr lang="en-US" dirty="0"/>
                  <a:t>clustering that determines how good </a:t>
                </a:r>
                <a:br>
                  <a:rPr lang="en-US" dirty="0"/>
                </a:br>
                <a:r>
                  <a:rPr lang="en-US" dirty="0"/>
                  <a:t>the assignments are </a:t>
                </a:r>
              </a:p>
              <a:p>
                <a:r>
                  <a:rPr lang="en-US" dirty="0"/>
                  <a:t>Based on distance of assigned</a:t>
                </a:r>
                <a:br>
                  <a:rPr lang="en-US" dirty="0"/>
                </a:br>
                <a:r>
                  <a:rPr lang="en-US" dirty="0"/>
                  <a:t>examples to each cluster</a:t>
                </a:r>
              </a:p>
            </p:txBody>
          </p:sp>
        </mc:Choice>
        <mc:Fallback xmlns="">
          <p:sp>
            <p:nvSpPr>
              <p:cNvPr id="3" name="Text Placeholder 2">
                <a:extLst>
                  <a:ext uri="{FF2B5EF4-FFF2-40B4-BE49-F238E27FC236}">
                    <a16:creationId xmlns:a16="http://schemas.microsoft.com/office/drawing/2014/main" id="{81ED410B-72A8-974D-A64C-259FA3360862}"/>
                  </a:ext>
                </a:extLst>
              </p:cNvPr>
              <p:cNvSpPr>
                <a:spLocks noGrp="1" noRot="1" noChangeAspect="1" noMove="1" noResize="1" noEditPoints="1" noAdjustHandles="1" noChangeArrowheads="1" noChangeShapeType="1" noTextEdit="1"/>
              </p:cNvSpPr>
              <p:nvPr>
                <p:ph type="body" idx="1"/>
              </p:nvPr>
            </p:nvSpPr>
            <p:spPr>
              <a:xfrm>
                <a:off x="2960584" y="185940"/>
                <a:ext cx="5596200" cy="3981000"/>
              </a:xfrm>
              <a:blipFill>
                <a:blip r:embed="rId3"/>
                <a:stretch>
                  <a:fillRect b="-1019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39B75EF-7CF4-604F-A8D0-03C9D15198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pic>
        <p:nvPicPr>
          <p:cNvPr id="5" name="Picture 4">
            <a:extLst>
              <a:ext uri="{FF2B5EF4-FFF2-40B4-BE49-F238E27FC236}">
                <a16:creationId xmlns:a16="http://schemas.microsoft.com/office/drawing/2014/main" id="{64D1001D-D643-8544-AFA4-B84F1133A6CB}"/>
              </a:ext>
            </a:extLst>
          </p:cNvPr>
          <p:cNvPicPr>
            <a:picLocks noChangeAspect="1"/>
          </p:cNvPicPr>
          <p:nvPr/>
        </p:nvPicPr>
        <p:blipFill>
          <a:blip r:embed="rId4"/>
          <a:stretch>
            <a:fillRect/>
          </a:stretch>
        </p:blipFill>
        <p:spPr>
          <a:xfrm>
            <a:off x="6477583" y="2751506"/>
            <a:ext cx="2355599" cy="1926789"/>
          </a:xfrm>
          <a:prstGeom prst="rect">
            <a:avLst/>
          </a:prstGeom>
        </p:spPr>
      </p:pic>
    </p:spTree>
    <p:extLst>
      <p:ext uri="{BB962C8B-B14F-4D97-AF65-F5344CB8AC3E}">
        <p14:creationId xmlns:p14="http://schemas.microsoft.com/office/powerpoint/2010/main" val="9282491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B61B5-989A-7544-8495-63F73315BA1E}"/>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B7E2CE82-E738-7E4B-BD9D-ACED90098BE3}"/>
              </a:ext>
            </a:extLst>
          </p:cNvPr>
          <p:cNvSpPr>
            <a:spLocks noGrp="1"/>
          </p:cNvSpPr>
          <p:nvPr>
            <p:ph type="body" idx="1"/>
          </p:nvPr>
        </p:nvSpPr>
        <p:spPr/>
        <p:txBody>
          <a:bodyPr/>
          <a:lstStyle/>
          <a:p>
            <a:pPr marL="139700" indent="0">
              <a:buNone/>
            </a:pPr>
            <a:r>
              <a:rPr lang="en-US" dirty="0"/>
              <a:t>Final result after merging all clusters</a:t>
            </a:r>
          </a:p>
        </p:txBody>
      </p:sp>
      <p:sp>
        <p:nvSpPr>
          <p:cNvPr id="4" name="Slide Number Placeholder 3">
            <a:extLst>
              <a:ext uri="{FF2B5EF4-FFF2-40B4-BE49-F238E27FC236}">
                <a16:creationId xmlns:a16="http://schemas.microsoft.com/office/drawing/2014/main" id="{F39A78A4-45CA-6E4E-BF9B-6390D5B749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9" name="Picture 8">
            <a:extLst>
              <a:ext uri="{FF2B5EF4-FFF2-40B4-BE49-F238E27FC236}">
                <a16:creationId xmlns:a16="http://schemas.microsoft.com/office/drawing/2014/main" id="{E38671D7-BCB5-2644-9F10-A7FC05EE2BF9}"/>
              </a:ext>
            </a:extLst>
          </p:cNvPr>
          <p:cNvPicPr>
            <a:picLocks noChangeAspect="1"/>
          </p:cNvPicPr>
          <p:nvPr/>
        </p:nvPicPr>
        <p:blipFill rotWithShape="1">
          <a:blip r:embed="rId2"/>
          <a:srcRect t="14131" r="53721"/>
          <a:stretch/>
        </p:blipFill>
        <p:spPr>
          <a:xfrm>
            <a:off x="2690039" y="999461"/>
            <a:ext cx="2743200" cy="2637953"/>
          </a:xfrm>
          <a:prstGeom prst="rect">
            <a:avLst/>
          </a:prstGeom>
        </p:spPr>
      </p:pic>
      <p:pic>
        <p:nvPicPr>
          <p:cNvPr id="6" name="Picture 5">
            <a:extLst>
              <a:ext uri="{FF2B5EF4-FFF2-40B4-BE49-F238E27FC236}">
                <a16:creationId xmlns:a16="http://schemas.microsoft.com/office/drawing/2014/main" id="{A8FB887C-7559-6C41-BF0D-5D434A7A9D28}"/>
              </a:ext>
            </a:extLst>
          </p:cNvPr>
          <p:cNvPicPr>
            <a:picLocks noChangeAspect="1"/>
          </p:cNvPicPr>
          <p:nvPr/>
        </p:nvPicPr>
        <p:blipFill>
          <a:blip r:embed="rId3"/>
          <a:stretch>
            <a:fillRect/>
          </a:stretch>
        </p:blipFill>
        <p:spPr>
          <a:xfrm>
            <a:off x="4653664" y="2969880"/>
            <a:ext cx="4025900" cy="2032000"/>
          </a:xfrm>
          <a:prstGeom prst="rect">
            <a:avLst/>
          </a:prstGeom>
        </p:spPr>
      </p:pic>
    </p:spTree>
    <p:extLst>
      <p:ext uri="{BB962C8B-B14F-4D97-AF65-F5344CB8AC3E}">
        <p14:creationId xmlns:p14="http://schemas.microsoft.com/office/powerpoint/2010/main" val="3663679446"/>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11C70-2D5C-2F4D-BF06-F574C9384AB7}"/>
              </a:ext>
            </a:extLst>
          </p:cNvPr>
          <p:cNvSpPr>
            <a:spLocks noGrp="1"/>
          </p:cNvSpPr>
          <p:nvPr>
            <p:ph type="title"/>
          </p:nvPr>
        </p:nvSpPr>
        <p:spPr/>
        <p:txBody>
          <a:bodyPr/>
          <a:lstStyle/>
          <a:p>
            <a:r>
              <a:rPr lang="en-US" dirty="0"/>
              <a:t>Final Result</a:t>
            </a:r>
          </a:p>
        </p:txBody>
      </p:sp>
      <p:sp>
        <p:nvSpPr>
          <p:cNvPr id="3" name="Text Placeholder 2">
            <a:extLst>
              <a:ext uri="{FF2B5EF4-FFF2-40B4-BE49-F238E27FC236}">
                <a16:creationId xmlns:a16="http://schemas.microsoft.com/office/drawing/2014/main" id="{B9477440-BE1C-7D4D-A5D9-272BA983C958}"/>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A34C5FA2-C82C-E74B-8DBD-1CB7E184A46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5" name="Picture 4">
            <a:extLst>
              <a:ext uri="{FF2B5EF4-FFF2-40B4-BE49-F238E27FC236}">
                <a16:creationId xmlns:a16="http://schemas.microsoft.com/office/drawing/2014/main" id="{AF9966F9-90F2-4E4E-A746-CCB6C99108D1}"/>
              </a:ext>
            </a:extLst>
          </p:cNvPr>
          <p:cNvPicPr>
            <a:picLocks noChangeAspect="1"/>
          </p:cNvPicPr>
          <p:nvPr/>
        </p:nvPicPr>
        <p:blipFill>
          <a:blip r:embed="rId2"/>
          <a:stretch>
            <a:fillRect/>
          </a:stretch>
        </p:blipFill>
        <p:spPr>
          <a:xfrm>
            <a:off x="3126459" y="574158"/>
            <a:ext cx="3016205" cy="3426638"/>
          </a:xfrm>
          <a:prstGeom prst="rect">
            <a:avLst/>
          </a:prstGeom>
        </p:spPr>
      </p:pic>
    </p:spTree>
    <p:extLst>
      <p:ext uri="{BB962C8B-B14F-4D97-AF65-F5344CB8AC3E}">
        <p14:creationId xmlns:p14="http://schemas.microsoft.com/office/powerpoint/2010/main" val="2211464136"/>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B497E1-8AAD-9A44-8DA3-4BE0A6C1052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pic>
        <p:nvPicPr>
          <p:cNvPr id="1028" name="Picture 4" descr="Dog Travel GIF">
            <a:extLst>
              <a:ext uri="{FF2B5EF4-FFF2-40B4-BE49-F238E27FC236}">
                <a16:creationId xmlns:a16="http://schemas.microsoft.com/office/drawing/2014/main" id="{1A2D487E-1862-475B-A6D7-E1590D8CC0A0}"/>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38675" y="631357"/>
            <a:ext cx="3880786" cy="388078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71E05199-77D4-40E9-A16C-C9B799FF3853}"/>
                  </a:ext>
                </a:extLst>
              </p14:cNvPr>
              <p14:cNvContentPartPr/>
              <p14:nvPr/>
            </p14:nvContentPartPr>
            <p14:xfrm>
              <a:off x="2831400" y="233640"/>
              <a:ext cx="545400" cy="257040"/>
            </p14:xfrm>
          </p:contentPart>
        </mc:Choice>
        <mc:Fallback>
          <p:pic>
            <p:nvPicPr>
              <p:cNvPr id="5" name="Ink 4">
                <a:extLst>
                  <a:ext uri="{FF2B5EF4-FFF2-40B4-BE49-F238E27FC236}">
                    <a16:creationId xmlns:a16="http://schemas.microsoft.com/office/drawing/2014/main" id="{71E05199-77D4-40E9-A16C-C9B799FF3853}"/>
                  </a:ext>
                </a:extLst>
              </p:cNvPr>
              <p:cNvPicPr/>
              <p:nvPr/>
            </p:nvPicPr>
            <p:blipFill>
              <a:blip r:embed="rId4"/>
              <a:stretch>
                <a:fillRect/>
              </a:stretch>
            </p:blipFill>
            <p:spPr>
              <a:xfrm>
                <a:off x="2822040" y="224280"/>
                <a:ext cx="564120" cy="275760"/>
              </a:xfrm>
              <a:prstGeom prst="rect">
                <a:avLst/>
              </a:prstGeom>
            </p:spPr>
          </p:pic>
        </mc:Fallback>
      </mc:AlternateContent>
    </p:spTree>
    <p:extLst>
      <p:ext uri="{BB962C8B-B14F-4D97-AF65-F5344CB8AC3E}">
        <p14:creationId xmlns:p14="http://schemas.microsoft.com/office/powerpoint/2010/main" val="1310918477"/>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000" dirty="0"/>
              <a:t>Agglomerative Clustering</a:t>
            </a:r>
          </a:p>
        </p:txBody>
      </p:sp>
      <p:sp>
        <p:nvSpPr>
          <p:cNvPr id="5" name="Text Placeholder 4"/>
          <p:cNvSpPr>
            <a:spLocks noGrp="1"/>
          </p:cNvSpPr>
          <p:nvPr>
            <p:ph type="body" idx="1"/>
          </p:nvPr>
        </p:nvSpPr>
        <p:spPr/>
        <p:txBody>
          <a:bodyPr/>
          <a:lstStyle/>
          <a:p>
            <a:pPr marL="139700" indent="0">
              <a:buNone/>
            </a:pPr>
            <a:r>
              <a:rPr lang="en-US" dirty="0"/>
              <a:t>With agglomerative clustering, we are now very able to learn weirder </a:t>
            </a:r>
            <a:r>
              <a:rPr lang="en-US" dirty="0" err="1"/>
              <a:t>clusterings</a:t>
            </a:r>
            <a:r>
              <a:rPr lang="en-US" dirty="0"/>
              <a:t> like </a:t>
            </a:r>
          </a:p>
        </p:txBody>
      </p:sp>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pic>
        <p:nvPicPr>
          <p:cNvPr id="6" name="Picture 5">
            <a:extLst>
              <a:ext uri="{FF2B5EF4-FFF2-40B4-BE49-F238E27FC236}">
                <a16:creationId xmlns:a16="http://schemas.microsoft.com/office/drawing/2014/main" id="{33C5C636-25BB-7047-A6C1-8CD876982F3E}"/>
              </a:ext>
            </a:extLst>
          </p:cNvPr>
          <p:cNvPicPr>
            <a:picLocks noChangeAspect="1"/>
          </p:cNvPicPr>
          <p:nvPr/>
        </p:nvPicPr>
        <p:blipFill>
          <a:blip r:embed="rId2"/>
          <a:stretch>
            <a:fillRect/>
          </a:stretch>
        </p:blipFill>
        <p:spPr>
          <a:xfrm>
            <a:off x="3515481" y="2145597"/>
            <a:ext cx="4746488" cy="1671719"/>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B5DC3F88-EF58-49AE-8B23-201DED7B5E18}"/>
                  </a:ext>
                </a:extLst>
              </p14:cNvPr>
              <p14:cNvContentPartPr/>
              <p14:nvPr/>
            </p14:nvContentPartPr>
            <p14:xfrm>
              <a:off x="3206520" y="624600"/>
              <a:ext cx="5832000" cy="4451040"/>
            </p14:xfrm>
          </p:contentPart>
        </mc:Choice>
        <mc:Fallback>
          <p:pic>
            <p:nvPicPr>
              <p:cNvPr id="2" name="Ink 1">
                <a:extLst>
                  <a:ext uri="{FF2B5EF4-FFF2-40B4-BE49-F238E27FC236}">
                    <a16:creationId xmlns:a16="http://schemas.microsoft.com/office/drawing/2014/main" id="{B5DC3F88-EF58-49AE-8B23-201DED7B5E18}"/>
                  </a:ext>
                </a:extLst>
              </p:cNvPr>
              <p:cNvPicPr/>
              <p:nvPr/>
            </p:nvPicPr>
            <p:blipFill>
              <a:blip r:embed="rId4"/>
              <a:stretch>
                <a:fillRect/>
              </a:stretch>
            </p:blipFill>
            <p:spPr>
              <a:xfrm>
                <a:off x="3197160" y="615240"/>
                <a:ext cx="5850720" cy="4469760"/>
              </a:xfrm>
              <a:prstGeom prst="rect">
                <a:avLst/>
              </a:prstGeom>
            </p:spPr>
          </p:pic>
        </mc:Fallback>
      </mc:AlternateContent>
    </p:spTree>
    <p:extLst>
      <p:ext uri="{BB962C8B-B14F-4D97-AF65-F5344CB8AC3E}">
        <p14:creationId xmlns:p14="http://schemas.microsoft.com/office/powerpoint/2010/main" val="55974279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AD4CD-A206-8A46-B13C-266D59B9D902}"/>
              </a:ext>
            </a:extLst>
          </p:cNvPr>
          <p:cNvSpPr>
            <a:spLocks noGrp="1"/>
          </p:cNvSpPr>
          <p:nvPr>
            <p:ph type="title"/>
          </p:nvPr>
        </p:nvSpPr>
        <p:spPr/>
        <p:txBody>
          <a:bodyPr/>
          <a:lstStyle/>
          <a:p>
            <a:r>
              <a:rPr lang="en-US" dirty="0"/>
              <a:t>Dendrogram</a:t>
            </a:r>
          </a:p>
        </p:txBody>
      </p:sp>
      <p:sp>
        <p:nvSpPr>
          <p:cNvPr id="3" name="Text Placeholder 2">
            <a:extLst>
              <a:ext uri="{FF2B5EF4-FFF2-40B4-BE49-F238E27FC236}">
                <a16:creationId xmlns:a16="http://schemas.microsoft.com/office/drawing/2014/main" id="{BFA0F1E3-175A-724E-A984-3B96725A9782}"/>
              </a:ext>
            </a:extLst>
          </p:cNvPr>
          <p:cNvSpPr>
            <a:spLocks noGrp="1"/>
          </p:cNvSpPr>
          <p:nvPr>
            <p:ph type="body" idx="1"/>
          </p:nvPr>
        </p:nvSpPr>
        <p:spPr/>
        <p:txBody>
          <a:bodyPr/>
          <a:lstStyle/>
          <a:p>
            <a:pPr marL="139700" indent="0">
              <a:buNone/>
            </a:pPr>
            <a:r>
              <a:rPr lang="en-US" dirty="0"/>
              <a:t>x-axis shows the datapoints (arranged in a very particular order)</a:t>
            </a:r>
          </a:p>
          <a:p>
            <a:pPr marL="139700" indent="0">
              <a:buNone/>
            </a:pPr>
            <a:r>
              <a:rPr lang="en-US" dirty="0"/>
              <a:t>y-axis shows distance between pairs of clusters</a:t>
            </a:r>
          </a:p>
          <a:p>
            <a:pPr marL="139700" indent="0">
              <a:buNone/>
            </a:pPr>
            <a:endParaRPr lang="en-US" dirty="0"/>
          </a:p>
        </p:txBody>
      </p:sp>
      <p:sp>
        <p:nvSpPr>
          <p:cNvPr id="4" name="Slide Number Placeholder 3">
            <a:extLst>
              <a:ext uri="{FF2B5EF4-FFF2-40B4-BE49-F238E27FC236}">
                <a16:creationId xmlns:a16="http://schemas.microsoft.com/office/drawing/2014/main" id="{2AD9BAE8-4EF5-DF4A-8721-FD46BABAAAE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pic>
        <p:nvPicPr>
          <p:cNvPr id="7" name="Picture 6">
            <a:extLst>
              <a:ext uri="{FF2B5EF4-FFF2-40B4-BE49-F238E27FC236}">
                <a16:creationId xmlns:a16="http://schemas.microsoft.com/office/drawing/2014/main" id="{7C51048C-01D2-7546-8175-5D7EC60B1FD3}"/>
              </a:ext>
            </a:extLst>
          </p:cNvPr>
          <p:cNvPicPr>
            <a:picLocks noChangeAspect="1"/>
          </p:cNvPicPr>
          <p:nvPr/>
        </p:nvPicPr>
        <p:blipFill>
          <a:blip r:embed="rId3"/>
          <a:stretch>
            <a:fillRect/>
          </a:stretch>
        </p:blipFill>
        <p:spPr>
          <a:xfrm>
            <a:off x="2797100" y="2031999"/>
            <a:ext cx="6070453" cy="2085473"/>
          </a:xfrm>
          <a:prstGeom prst="rect">
            <a:avLst/>
          </a:prstGeom>
        </p:spPr>
      </p:pic>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F5ED4F15-2EE2-46BF-B118-95F02D5FF4B5}"/>
                  </a:ext>
                </a:extLst>
              </p14:cNvPr>
              <p14:cNvContentPartPr/>
              <p14:nvPr/>
            </p14:nvContentPartPr>
            <p14:xfrm>
              <a:off x="4663440" y="1984680"/>
              <a:ext cx="4252320" cy="1902240"/>
            </p14:xfrm>
          </p:contentPart>
        </mc:Choice>
        <mc:Fallback>
          <p:pic>
            <p:nvPicPr>
              <p:cNvPr id="5" name="Ink 4">
                <a:extLst>
                  <a:ext uri="{FF2B5EF4-FFF2-40B4-BE49-F238E27FC236}">
                    <a16:creationId xmlns:a16="http://schemas.microsoft.com/office/drawing/2014/main" id="{F5ED4F15-2EE2-46BF-B118-95F02D5FF4B5}"/>
                  </a:ext>
                </a:extLst>
              </p:cNvPr>
              <p:cNvPicPr/>
              <p:nvPr/>
            </p:nvPicPr>
            <p:blipFill>
              <a:blip r:embed="rId5"/>
              <a:stretch>
                <a:fillRect/>
              </a:stretch>
            </p:blipFill>
            <p:spPr>
              <a:xfrm>
                <a:off x="4654080" y="1975320"/>
                <a:ext cx="4271040" cy="1920960"/>
              </a:xfrm>
              <a:prstGeom prst="rect">
                <a:avLst/>
              </a:prstGeom>
            </p:spPr>
          </p:pic>
        </mc:Fallback>
      </mc:AlternateContent>
    </p:spTree>
    <p:extLst>
      <p:ext uri="{BB962C8B-B14F-4D97-AF65-F5344CB8AC3E}">
        <p14:creationId xmlns:p14="http://schemas.microsoft.com/office/powerpoint/2010/main" val="1906164729"/>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B1B7E-6DE1-6D45-808F-111DB03F3266}"/>
              </a:ext>
            </a:extLst>
          </p:cNvPr>
          <p:cNvSpPr>
            <a:spLocks noGrp="1"/>
          </p:cNvSpPr>
          <p:nvPr>
            <p:ph type="title"/>
          </p:nvPr>
        </p:nvSpPr>
        <p:spPr/>
        <p:txBody>
          <a:bodyPr/>
          <a:lstStyle/>
          <a:p>
            <a:r>
              <a:rPr lang="en-US" dirty="0"/>
              <a:t>Dendrogram</a:t>
            </a:r>
          </a:p>
        </p:txBody>
      </p:sp>
      <p:sp>
        <p:nvSpPr>
          <p:cNvPr id="3" name="Text Placeholder 2">
            <a:extLst>
              <a:ext uri="{FF2B5EF4-FFF2-40B4-BE49-F238E27FC236}">
                <a16:creationId xmlns:a16="http://schemas.microsoft.com/office/drawing/2014/main" id="{770E27F8-ADB9-0144-8544-77C9D82246D0}"/>
              </a:ext>
            </a:extLst>
          </p:cNvPr>
          <p:cNvSpPr>
            <a:spLocks noGrp="1"/>
          </p:cNvSpPr>
          <p:nvPr>
            <p:ph type="body" idx="1"/>
          </p:nvPr>
        </p:nvSpPr>
        <p:spPr/>
        <p:txBody>
          <a:bodyPr/>
          <a:lstStyle/>
          <a:p>
            <a:pPr marL="139700" indent="0">
              <a:buNone/>
            </a:pPr>
            <a:r>
              <a:rPr lang="en-US" dirty="0"/>
              <a:t>The path shows you all clusters that a single point belongs and the order in which its clusters merged</a:t>
            </a:r>
          </a:p>
        </p:txBody>
      </p:sp>
      <p:sp>
        <p:nvSpPr>
          <p:cNvPr id="4" name="Slide Number Placeholder 3">
            <a:extLst>
              <a:ext uri="{FF2B5EF4-FFF2-40B4-BE49-F238E27FC236}">
                <a16:creationId xmlns:a16="http://schemas.microsoft.com/office/drawing/2014/main" id="{E4301AB2-605F-E04F-80DE-27DE89E995F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pic>
        <p:nvPicPr>
          <p:cNvPr id="5" name="Picture 4">
            <a:extLst>
              <a:ext uri="{FF2B5EF4-FFF2-40B4-BE49-F238E27FC236}">
                <a16:creationId xmlns:a16="http://schemas.microsoft.com/office/drawing/2014/main" id="{1B5250ED-46DD-6047-8F79-CB2670A30E79}"/>
              </a:ext>
            </a:extLst>
          </p:cNvPr>
          <p:cNvPicPr>
            <a:picLocks noChangeAspect="1"/>
          </p:cNvPicPr>
          <p:nvPr/>
        </p:nvPicPr>
        <p:blipFill>
          <a:blip r:embed="rId2"/>
          <a:stretch>
            <a:fillRect/>
          </a:stretch>
        </p:blipFill>
        <p:spPr>
          <a:xfrm>
            <a:off x="3806455" y="1923819"/>
            <a:ext cx="4097604" cy="2475402"/>
          </a:xfrm>
          <a:prstGeom prst="rect">
            <a:avLst/>
          </a:prstGeom>
        </p:spPr>
      </p:pic>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4F4F4D3B-5E05-471B-9CB1-F75EB3276E38}"/>
                  </a:ext>
                </a:extLst>
              </p14:cNvPr>
              <p14:cNvContentPartPr/>
              <p14:nvPr/>
            </p14:nvContentPartPr>
            <p14:xfrm>
              <a:off x="4375440" y="2503440"/>
              <a:ext cx="3484440" cy="2291760"/>
            </p14:xfrm>
          </p:contentPart>
        </mc:Choice>
        <mc:Fallback>
          <p:pic>
            <p:nvPicPr>
              <p:cNvPr id="6" name="Ink 5">
                <a:extLst>
                  <a:ext uri="{FF2B5EF4-FFF2-40B4-BE49-F238E27FC236}">
                    <a16:creationId xmlns:a16="http://schemas.microsoft.com/office/drawing/2014/main" id="{4F4F4D3B-5E05-471B-9CB1-F75EB3276E38}"/>
                  </a:ext>
                </a:extLst>
              </p:cNvPr>
              <p:cNvPicPr/>
              <p:nvPr/>
            </p:nvPicPr>
            <p:blipFill>
              <a:blip r:embed="rId4"/>
              <a:stretch>
                <a:fillRect/>
              </a:stretch>
            </p:blipFill>
            <p:spPr>
              <a:xfrm>
                <a:off x="4366080" y="2494080"/>
                <a:ext cx="3503160" cy="2310480"/>
              </a:xfrm>
              <a:prstGeom prst="rect">
                <a:avLst/>
              </a:prstGeom>
            </p:spPr>
          </p:pic>
        </mc:Fallback>
      </mc:AlternateContent>
    </p:spTree>
    <p:extLst>
      <p:ext uri="{BB962C8B-B14F-4D97-AF65-F5344CB8AC3E}">
        <p14:creationId xmlns:p14="http://schemas.microsoft.com/office/powerpoint/2010/main" val="1846139819"/>
      </p:ext>
    </p:ext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59858-E0D0-9B45-8503-1193749B59CA}"/>
              </a:ext>
            </a:extLst>
          </p:cNvPr>
          <p:cNvSpPr>
            <a:spLocks noGrp="1"/>
          </p:cNvSpPr>
          <p:nvPr>
            <p:ph type="title"/>
          </p:nvPr>
        </p:nvSpPr>
        <p:spPr/>
        <p:txBody>
          <a:bodyPr/>
          <a:lstStyle/>
          <a:p>
            <a:r>
              <a:rPr lang="en-US" dirty="0"/>
              <a:t>Cut Dendrogram</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E818F7E-CFA4-C143-8BA7-74D1255BC38E}"/>
                  </a:ext>
                </a:extLst>
              </p:cNvPr>
              <p:cNvSpPr>
                <a:spLocks noGrp="1"/>
              </p:cNvSpPr>
              <p:nvPr>
                <p:ph type="body" idx="1"/>
              </p:nvPr>
            </p:nvSpPr>
            <p:spPr/>
            <p:txBody>
              <a:bodyPr/>
              <a:lstStyle/>
              <a:p>
                <a:pPr marL="139700" indent="0">
                  <a:buNone/>
                </a:pPr>
                <a:r>
                  <a:rPr lang="en-US" dirty="0"/>
                  <a:t>Choose a distance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𝐷</m:t>
                        </m:r>
                      </m:e>
                      <m:sup>
                        <m:r>
                          <a:rPr lang="en-US" b="0" i="1" smtClean="0">
                            <a:latin typeface="Cambria Math" panose="02040503050406030204" pitchFamily="18" charset="0"/>
                          </a:rPr>
                          <m:t>∗</m:t>
                        </m:r>
                      </m:sup>
                    </m:sSup>
                  </m:oMath>
                </a14:m>
                <a:r>
                  <a:rPr lang="en-US" dirty="0"/>
                  <a:t> to “cut” the dendrogram</a:t>
                </a:r>
              </a:p>
              <a:p>
                <a:r>
                  <a:rPr lang="en-US" dirty="0"/>
                  <a:t>Use the largest clusters with distance &lt;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𝐷</m:t>
                        </m:r>
                      </m:e>
                      <m:sup>
                        <m:r>
                          <a:rPr lang="en-US" b="0" i="1" smtClean="0">
                            <a:latin typeface="Cambria Math" panose="02040503050406030204" pitchFamily="18" charset="0"/>
                          </a:rPr>
                          <m:t>∗</m:t>
                        </m:r>
                      </m:sup>
                    </m:sSup>
                  </m:oMath>
                </a14:m>
                <a:endParaRPr lang="en-US" b="0" dirty="0"/>
              </a:p>
              <a:p>
                <a:r>
                  <a:rPr lang="en-US" dirty="0"/>
                  <a:t>Usually ignore the idea of the nested clusters after cutting</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139700" indent="0">
                  <a:buNone/>
                </a:pPr>
                <a:endParaRPr lang="en-US" dirty="0"/>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5E818F7E-CFA4-C143-8BA7-74D1255BC38E}"/>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5099C2E-BB6A-CC47-A448-7B52D1FCCA3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pic>
        <p:nvPicPr>
          <p:cNvPr id="5" name="Picture 4">
            <a:extLst>
              <a:ext uri="{FF2B5EF4-FFF2-40B4-BE49-F238E27FC236}">
                <a16:creationId xmlns:a16="http://schemas.microsoft.com/office/drawing/2014/main" id="{530A5BDB-A291-A84A-905D-471A488DE52A}"/>
              </a:ext>
            </a:extLst>
          </p:cNvPr>
          <p:cNvPicPr>
            <a:picLocks noChangeAspect="1"/>
          </p:cNvPicPr>
          <p:nvPr/>
        </p:nvPicPr>
        <p:blipFill>
          <a:blip r:embed="rId3"/>
          <a:stretch>
            <a:fillRect/>
          </a:stretch>
        </p:blipFill>
        <p:spPr>
          <a:xfrm>
            <a:off x="3285459" y="1899037"/>
            <a:ext cx="5188115" cy="2925485"/>
          </a:xfrm>
          <a:prstGeom prst="rect">
            <a:avLst/>
          </a:prstGeom>
        </p:spPr>
      </p:pic>
    </p:spTree>
    <p:extLst>
      <p:ext uri="{BB962C8B-B14F-4D97-AF65-F5344CB8AC3E}">
        <p14:creationId xmlns:p14="http://schemas.microsoft.com/office/powerpoint/2010/main" val="2578024820"/>
      </p:ext>
    </p:ext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6AA8BE-0361-1849-A4CB-8F9A4DD35384}"/>
              </a:ext>
            </a:extLst>
          </p:cNvPr>
          <p:cNvSpPr>
            <a:spLocks noGrp="1"/>
          </p:cNvSpPr>
          <p:nvPr>
            <p:ph type="body" idx="1"/>
          </p:nvPr>
        </p:nvSpPr>
        <p:spPr/>
        <p:txBody>
          <a:bodyPr/>
          <a:lstStyle/>
          <a:p>
            <a:pPr marL="139700" indent="0">
              <a:buNone/>
            </a:pPr>
            <a:r>
              <a:rPr lang="en-US" b="1" dirty="0"/>
              <a:t>How many clusters would be have if we use this threshold?</a:t>
            </a:r>
          </a:p>
        </p:txBody>
      </p:sp>
      <p:sp>
        <p:nvSpPr>
          <p:cNvPr id="3" name="Slide Number Placeholder 2">
            <a:extLst>
              <a:ext uri="{FF2B5EF4-FFF2-40B4-BE49-F238E27FC236}">
                <a16:creationId xmlns:a16="http://schemas.microsoft.com/office/drawing/2014/main" id="{EA43F77F-1050-3146-BAA0-56780EAC85C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dirty="0"/>
          </a:p>
        </p:txBody>
      </p:sp>
      <p:sp>
        <p:nvSpPr>
          <p:cNvPr id="4" name="Title 3">
            <a:extLst>
              <a:ext uri="{FF2B5EF4-FFF2-40B4-BE49-F238E27FC236}">
                <a16:creationId xmlns:a16="http://schemas.microsoft.com/office/drawing/2014/main" id="{BF2FEED0-116E-154E-BDA0-FAE482878A7D}"/>
              </a:ext>
            </a:extLst>
          </p:cNvPr>
          <p:cNvSpPr>
            <a:spLocks noGrp="1"/>
          </p:cNvSpPr>
          <p:nvPr>
            <p:ph type="title"/>
          </p:nvPr>
        </p:nvSpPr>
        <p:spPr/>
        <p:txBody>
          <a:bodyPr/>
          <a:lstStyle/>
          <a:p>
            <a:r>
              <a:rPr lang="en-US" dirty="0"/>
              <a:t>1 min</a:t>
            </a:r>
          </a:p>
        </p:txBody>
      </p:sp>
      <p:pic>
        <p:nvPicPr>
          <p:cNvPr id="5" name="Picture 4">
            <a:extLst>
              <a:ext uri="{FF2B5EF4-FFF2-40B4-BE49-F238E27FC236}">
                <a16:creationId xmlns:a16="http://schemas.microsoft.com/office/drawing/2014/main" id="{5CE2AAFD-281E-2D42-B2F7-1ABD258771FD}"/>
              </a:ext>
            </a:extLst>
          </p:cNvPr>
          <p:cNvPicPr>
            <a:picLocks noChangeAspect="1"/>
          </p:cNvPicPr>
          <p:nvPr/>
        </p:nvPicPr>
        <p:blipFill>
          <a:blip r:embed="rId4"/>
          <a:stretch>
            <a:fillRect/>
          </a:stretch>
        </p:blipFill>
        <p:spPr>
          <a:xfrm>
            <a:off x="3242929" y="1346143"/>
            <a:ext cx="5188115" cy="2925485"/>
          </a:xfrm>
          <a:prstGeom prst="rect">
            <a:avLst/>
          </a:prstGeom>
        </p:spPr>
      </p:pic>
      <p:pic>
        <p:nvPicPr>
          <p:cNvPr id="6" name="Online Media 4" descr="3 Minute Timer.mp4">
            <a:hlinkClick r:id="" action="ppaction://media"/>
            <a:extLst>
              <a:ext uri="{FF2B5EF4-FFF2-40B4-BE49-F238E27FC236}">
                <a16:creationId xmlns:a16="http://schemas.microsoft.com/office/drawing/2014/main" id="{6994D3D1-A1A0-7F42-8BE0-BBFF95937B77}"/>
              </a:ext>
            </a:extLst>
          </p:cNvPr>
          <p:cNvPicPr>
            <a:picLocks noChangeAspect="1"/>
          </p:cNvPicPr>
          <p:nvPr>
            <a:videoFile r:link="rId1"/>
            <p:extLst>
              <p:ext uri="{DAA4B4D4-6D71-4841-9C94-3DE7FCFB9230}">
                <p14:media xmlns:p14="http://schemas.microsoft.com/office/powerpoint/2010/main" r:embed="rId2">
                  <p14:trim st="120095.4203"/>
                </p14:media>
              </p:ext>
            </p:extLst>
          </p:nvPr>
        </p:nvPicPr>
        <p:blipFill>
          <a:blip r:embed="rId5"/>
          <a:stretch>
            <a:fillRect/>
          </a:stretch>
        </p:blipFill>
        <p:spPr>
          <a:xfrm>
            <a:off x="7520376" y="4300554"/>
            <a:ext cx="1253765" cy="705243"/>
          </a:xfrm>
          <a:prstGeom prst="rect">
            <a:avLst/>
          </a:prstGeom>
        </p:spPr>
      </p:pic>
      <mc:AlternateContent xmlns:mc="http://schemas.openxmlformats.org/markup-compatibility/2006">
        <mc:Choice xmlns:p14="http://schemas.microsoft.com/office/powerpoint/2010/main" Requires="p14">
          <p:contentPart p14:bwMode="auto" r:id="rId6">
            <p14:nvContentPartPr>
              <p14:cNvPr id="8" name="Ink 7">
                <a:extLst>
                  <a:ext uri="{FF2B5EF4-FFF2-40B4-BE49-F238E27FC236}">
                    <a16:creationId xmlns:a16="http://schemas.microsoft.com/office/drawing/2014/main" id="{9F20B0AD-59F7-420C-9CCD-F2E41ED29FFF}"/>
                  </a:ext>
                </a:extLst>
              </p14:cNvPr>
              <p14:cNvContentPartPr/>
              <p14:nvPr/>
            </p14:nvContentPartPr>
            <p14:xfrm>
              <a:off x="4542840" y="272880"/>
              <a:ext cx="2900160" cy="3791160"/>
            </p14:xfrm>
          </p:contentPart>
        </mc:Choice>
        <mc:Fallback>
          <p:pic>
            <p:nvPicPr>
              <p:cNvPr id="8" name="Ink 7">
                <a:extLst>
                  <a:ext uri="{FF2B5EF4-FFF2-40B4-BE49-F238E27FC236}">
                    <a16:creationId xmlns:a16="http://schemas.microsoft.com/office/drawing/2014/main" id="{9F20B0AD-59F7-420C-9CCD-F2E41ED29FFF}"/>
                  </a:ext>
                </a:extLst>
              </p:cNvPr>
              <p:cNvPicPr/>
              <p:nvPr/>
            </p:nvPicPr>
            <p:blipFill>
              <a:blip r:embed="rId7"/>
              <a:stretch>
                <a:fillRect/>
              </a:stretch>
            </p:blipFill>
            <p:spPr>
              <a:xfrm>
                <a:off x="4533480" y="263520"/>
                <a:ext cx="2918880" cy="3809880"/>
              </a:xfrm>
              <a:prstGeom prst="rect">
                <a:avLst/>
              </a:prstGeom>
            </p:spPr>
          </p:pic>
        </mc:Fallback>
      </mc:AlternateContent>
    </p:spTree>
    <p:extLst>
      <p:ext uri="{BB962C8B-B14F-4D97-AF65-F5344CB8AC3E}">
        <p14:creationId xmlns:p14="http://schemas.microsoft.com/office/powerpoint/2010/main" val="194007985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5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6AA8BE-0361-1849-A4CB-8F9A4DD35384}"/>
              </a:ext>
            </a:extLst>
          </p:cNvPr>
          <p:cNvSpPr>
            <a:spLocks noGrp="1"/>
          </p:cNvSpPr>
          <p:nvPr>
            <p:ph type="body" idx="1"/>
          </p:nvPr>
        </p:nvSpPr>
        <p:spPr/>
        <p:txBody>
          <a:bodyPr/>
          <a:lstStyle/>
          <a:p>
            <a:pPr marL="139700" indent="0">
              <a:buNone/>
            </a:pPr>
            <a:r>
              <a:rPr lang="en-US" b="1" dirty="0"/>
              <a:t>How many clusters would we have if we use this threshold?</a:t>
            </a:r>
          </a:p>
        </p:txBody>
      </p:sp>
      <p:sp>
        <p:nvSpPr>
          <p:cNvPr id="3" name="Slide Number Placeholder 2">
            <a:extLst>
              <a:ext uri="{FF2B5EF4-FFF2-40B4-BE49-F238E27FC236}">
                <a16:creationId xmlns:a16="http://schemas.microsoft.com/office/drawing/2014/main" id="{EA43F77F-1050-3146-BAA0-56780EAC85C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dirty="0"/>
          </a:p>
        </p:txBody>
      </p:sp>
      <p:sp>
        <p:nvSpPr>
          <p:cNvPr id="4" name="Title 3">
            <a:extLst>
              <a:ext uri="{FF2B5EF4-FFF2-40B4-BE49-F238E27FC236}">
                <a16:creationId xmlns:a16="http://schemas.microsoft.com/office/drawing/2014/main" id="{BF2FEED0-116E-154E-BDA0-FAE482878A7D}"/>
              </a:ext>
            </a:extLst>
          </p:cNvPr>
          <p:cNvSpPr>
            <a:spLocks noGrp="1"/>
          </p:cNvSpPr>
          <p:nvPr>
            <p:ph type="title"/>
          </p:nvPr>
        </p:nvSpPr>
        <p:spPr/>
        <p:txBody>
          <a:bodyPr/>
          <a:lstStyle/>
          <a:p>
            <a:r>
              <a:rPr lang="en-US" dirty="0"/>
              <a:t>2 min</a:t>
            </a:r>
          </a:p>
        </p:txBody>
      </p:sp>
      <p:pic>
        <p:nvPicPr>
          <p:cNvPr id="5" name="Picture 4">
            <a:extLst>
              <a:ext uri="{FF2B5EF4-FFF2-40B4-BE49-F238E27FC236}">
                <a16:creationId xmlns:a16="http://schemas.microsoft.com/office/drawing/2014/main" id="{5CE2AAFD-281E-2D42-B2F7-1ABD258771FD}"/>
              </a:ext>
            </a:extLst>
          </p:cNvPr>
          <p:cNvPicPr>
            <a:picLocks noChangeAspect="1"/>
          </p:cNvPicPr>
          <p:nvPr/>
        </p:nvPicPr>
        <p:blipFill>
          <a:blip r:embed="rId4"/>
          <a:stretch>
            <a:fillRect/>
          </a:stretch>
        </p:blipFill>
        <p:spPr>
          <a:xfrm>
            <a:off x="2785729" y="1229185"/>
            <a:ext cx="5188115" cy="2925485"/>
          </a:xfrm>
          <a:prstGeom prst="rect">
            <a:avLst/>
          </a:prstGeom>
        </p:spPr>
      </p:pic>
      <p:pic>
        <p:nvPicPr>
          <p:cNvPr id="6" name="Online Media 4" descr="3 Minute Timer.mp4">
            <a:hlinkClick r:id="" action="ppaction://media"/>
            <a:extLst>
              <a:ext uri="{FF2B5EF4-FFF2-40B4-BE49-F238E27FC236}">
                <a16:creationId xmlns:a16="http://schemas.microsoft.com/office/drawing/2014/main" id="{6994D3D1-A1A0-7F42-8BE0-BBFF95937B77}"/>
              </a:ext>
            </a:extLst>
          </p:cNvPr>
          <p:cNvPicPr>
            <a:picLocks noChangeAspect="1"/>
          </p:cNvPicPr>
          <p:nvPr>
            <a:videoFile r:link="rId1"/>
            <p:extLst>
              <p:ext uri="{DAA4B4D4-6D71-4841-9C94-3DE7FCFB9230}">
                <p14:media xmlns:p14="http://schemas.microsoft.com/office/powerpoint/2010/main" r:embed="rId2">
                  <p14:trim st="60275.8161"/>
                </p14:media>
              </p:ext>
            </p:extLst>
          </p:nvPr>
        </p:nvPicPr>
        <p:blipFill>
          <a:blip r:embed="rId5"/>
          <a:stretch>
            <a:fillRect/>
          </a:stretch>
        </p:blipFill>
        <p:spPr>
          <a:xfrm>
            <a:off x="7520376" y="4300554"/>
            <a:ext cx="1253765" cy="705243"/>
          </a:xfrm>
          <a:prstGeom prst="rect">
            <a:avLst/>
          </a:prstGeom>
        </p:spPr>
      </p:pic>
    </p:spTree>
    <p:extLst>
      <p:ext uri="{BB962C8B-B14F-4D97-AF65-F5344CB8AC3E}">
        <p14:creationId xmlns:p14="http://schemas.microsoft.com/office/powerpoint/2010/main" val="26136565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77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482DB-A07D-314C-B395-D4275888F228}"/>
              </a:ext>
            </a:extLst>
          </p:cNvPr>
          <p:cNvSpPr>
            <a:spLocks noGrp="1"/>
          </p:cNvSpPr>
          <p:nvPr>
            <p:ph type="title"/>
          </p:nvPr>
        </p:nvSpPr>
        <p:spPr/>
        <p:txBody>
          <a:bodyPr/>
          <a:lstStyle/>
          <a:p>
            <a:r>
              <a:rPr lang="en-US" dirty="0"/>
              <a:t>Cut Dendrogram</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75B798A4-043B-9E45-B6BB-2683EED80FD3}"/>
                  </a:ext>
                </a:extLst>
              </p:cNvPr>
              <p:cNvSpPr>
                <a:spLocks noGrp="1"/>
              </p:cNvSpPr>
              <p:nvPr>
                <p:ph type="body" idx="1"/>
              </p:nvPr>
            </p:nvSpPr>
            <p:spPr/>
            <p:txBody>
              <a:bodyPr/>
              <a:lstStyle/>
              <a:p>
                <a:pPr marL="139700" indent="0">
                  <a:buNone/>
                </a:pPr>
                <a:r>
                  <a:rPr lang="en-US" dirty="0"/>
                  <a:t>Every branch that crosses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𝐷</m:t>
                        </m:r>
                      </m:e>
                      <m:sup>
                        <m:r>
                          <a:rPr lang="en-US" b="0" i="1" smtClean="0">
                            <a:latin typeface="Cambria Math" panose="02040503050406030204" pitchFamily="18" charset="0"/>
                          </a:rPr>
                          <m:t>∗</m:t>
                        </m:r>
                      </m:sup>
                    </m:sSup>
                  </m:oMath>
                </a14:m>
                <a:r>
                  <a:rPr lang="en-US" dirty="0"/>
                  <a:t> becomes its own cluster</a:t>
                </a:r>
              </a:p>
            </p:txBody>
          </p:sp>
        </mc:Choice>
        <mc:Fallback xmlns="">
          <p:sp>
            <p:nvSpPr>
              <p:cNvPr id="3" name="Text Placeholder 2">
                <a:extLst>
                  <a:ext uri="{FF2B5EF4-FFF2-40B4-BE49-F238E27FC236}">
                    <a16:creationId xmlns:a16="http://schemas.microsoft.com/office/drawing/2014/main" id="{75B798A4-043B-9E45-B6BB-2683EED80FD3}"/>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A22268B-45B0-8D4E-8F55-BE478CBD98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pic>
        <p:nvPicPr>
          <p:cNvPr id="5" name="Picture 4">
            <a:extLst>
              <a:ext uri="{FF2B5EF4-FFF2-40B4-BE49-F238E27FC236}">
                <a16:creationId xmlns:a16="http://schemas.microsoft.com/office/drawing/2014/main" id="{97956E60-3C24-7440-B759-F331104033DD}"/>
              </a:ext>
            </a:extLst>
          </p:cNvPr>
          <p:cNvPicPr>
            <a:picLocks noChangeAspect="1"/>
          </p:cNvPicPr>
          <p:nvPr/>
        </p:nvPicPr>
        <p:blipFill>
          <a:blip r:embed="rId4"/>
          <a:stretch>
            <a:fillRect/>
          </a:stretch>
        </p:blipFill>
        <p:spPr>
          <a:xfrm>
            <a:off x="2743052" y="2270051"/>
            <a:ext cx="6038634" cy="2163726"/>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7900179D-7458-44E3-A77A-B31B1DB1F727}"/>
                  </a:ext>
                </a:extLst>
              </p14:cNvPr>
              <p14:cNvContentPartPr/>
              <p14:nvPr/>
            </p14:nvContentPartPr>
            <p14:xfrm>
              <a:off x="4930560" y="2252520"/>
              <a:ext cx="3988440" cy="2063160"/>
            </p14:xfrm>
          </p:contentPart>
        </mc:Choice>
        <mc:Fallback>
          <p:pic>
            <p:nvPicPr>
              <p:cNvPr id="6" name="Ink 5">
                <a:extLst>
                  <a:ext uri="{FF2B5EF4-FFF2-40B4-BE49-F238E27FC236}">
                    <a16:creationId xmlns:a16="http://schemas.microsoft.com/office/drawing/2014/main" id="{7900179D-7458-44E3-A77A-B31B1DB1F727}"/>
                  </a:ext>
                </a:extLst>
              </p:cNvPr>
              <p:cNvPicPr/>
              <p:nvPr/>
            </p:nvPicPr>
            <p:blipFill>
              <a:blip r:embed="rId6"/>
              <a:stretch>
                <a:fillRect/>
              </a:stretch>
            </p:blipFill>
            <p:spPr>
              <a:xfrm>
                <a:off x="4921200" y="2243160"/>
                <a:ext cx="4007160" cy="2081880"/>
              </a:xfrm>
              <a:prstGeom prst="rect">
                <a:avLst/>
              </a:prstGeom>
            </p:spPr>
          </p:pic>
        </mc:Fallback>
      </mc:AlternateContent>
    </p:spTree>
    <p:extLst>
      <p:ext uri="{BB962C8B-B14F-4D97-AF65-F5344CB8AC3E}">
        <p14:creationId xmlns:p14="http://schemas.microsoft.com/office/powerpoint/2010/main" val="2030585943"/>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D2C26-C3BF-B34E-BC85-DF20EFFFC6D0}"/>
              </a:ext>
            </a:extLst>
          </p:cNvPr>
          <p:cNvSpPr>
            <a:spLocks noGrp="1"/>
          </p:cNvSpPr>
          <p:nvPr>
            <p:ph type="title"/>
          </p:nvPr>
        </p:nvSpPr>
        <p:spPr/>
        <p:txBody>
          <a:bodyPr/>
          <a:lstStyle/>
          <a:p>
            <a:r>
              <a:rPr lang="en-US" dirty="0"/>
              <a:t>Not Always Easy</a:t>
            </a:r>
          </a:p>
        </p:txBody>
      </p:sp>
      <p:sp>
        <p:nvSpPr>
          <p:cNvPr id="3" name="Text Placeholder 2">
            <a:extLst>
              <a:ext uri="{FF2B5EF4-FFF2-40B4-BE49-F238E27FC236}">
                <a16:creationId xmlns:a16="http://schemas.microsoft.com/office/drawing/2014/main" id="{AF90181B-CB97-A24B-BEB8-EC292483BA9D}"/>
              </a:ext>
            </a:extLst>
          </p:cNvPr>
          <p:cNvSpPr>
            <a:spLocks noGrp="1"/>
          </p:cNvSpPr>
          <p:nvPr>
            <p:ph type="body" idx="1"/>
          </p:nvPr>
        </p:nvSpPr>
        <p:spPr/>
        <p:txBody>
          <a:bodyPr/>
          <a:lstStyle/>
          <a:p>
            <a:pPr marL="139700" indent="0">
              <a:buNone/>
            </a:pPr>
            <a:r>
              <a:rPr lang="en-US" dirty="0"/>
              <a:t>There are many clusters that are harder to learn with this setup</a:t>
            </a:r>
          </a:p>
          <a:p>
            <a:r>
              <a:rPr lang="en-US" dirty="0"/>
              <a:t>Distance does not determine clusters</a:t>
            </a:r>
          </a:p>
        </p:txBody>
      </p:sp>
      <p:sp>
        <p:nvSpPr>
          <p:cNvPr id="4" name="Slide Number Placeholder 3">
            <a:extLst>
              <a:ext uri="{FF2B5EF4-FFF2-40B4-BE49-F238E27FC236}">
                <a16:creationId xmlns:a16="http://schemas.microsoft.com/office/drawing/2014/main" id="{72630067-B00D-5E45-A3CC-5A7D36BDEF6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pic>
        <p:nvPicPr>
          <p:cNvPr id="5" name="Picture 4">
            <a:extLst>
              <a:ext uri="{FF2B5EF4-FFF2-40B4-BE49-F238E27FC236}">
                <a16:creationId xmlns:a16="http://schemas.microsoft.com/office/drawing/2014/main" id="{190B3DF7-7CF6-F14A-92B3-225D5E7A4186}"/>
              </a:ext>
            </a:extLst>
          </p:cNvPr>
          <p:cNvPicPr>
            <a:picLocks noChangeAspect="1"/>
          </p:cNvPicPr>
          <p:nvPr/>
        </p:nvPicPr>
        <p:blipFill>
          <a:blip r:embed="rId2"/>
          <a:stretch>
            <a:fillRect/>
          </a:stretch>
        </p:blipFill>
        <p:spPr>
          <a:xfrm>
            <a:off x="3551686" y="1448862"/>
            <a:ext cx="4636146" cy="3565430"/>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p14:cNvContentPartPr/>
              <p14:nvPr/>
            </p14:nvContentPartPr>
            <p14:xfrm>
              <a:off x="4653000" y="3229920"/>
              <a:ext cx="58320" cy="1589400"/>
            </p14:xfrm>
          </p:contentPart>
        </mc:Choice>
        <mc:Fallback xmlns="">
          <p:pic>
            <p:nvPicPr>
              <p:cNvPr id="6" name="Ink 5"/>
              <p:cNvPicPr/>
              <p:nvPr/>
            </p:nvPicPr>
            <p:blipFill>
              <a:blip r:embed="rId4"/>
              <a:stretch>
                <a:fillRect/>
              </a:stretch>
            </p:blipFill>
            <p:spPr>
              <a:xfrm>
                <a:off x="4646160" y="3225600"/>
                <a:ext cx="71280" cy="1599480"/>
              </a:xfrm>
              <a:prstGeom prst="rect">
                <a:avLst/>
              </a:prstGeom>
            </p:spPr>
          </p:pic>
        </mc:Fallback>
      </mc:AlternateContent>
    </p:spTree>
    <p:extLst>
      <p:ext uri="{BB962C8B-B14F-4D97-AF65-F5344CB8AC3E}">
        <p14:creationId xmlns:p14="http://schemas.microsoft.com/office/powerpoint/2010/main" val="1187205946"/>
      </p:ext>
    </p:extLst>
  </p:cSld>
  <p:clrMapOvr>
    <a:masterClrMapping/>
  </p:clrMapOvr>
  <p:transition>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40FB9-BAFE-6943-B3D2-1614480793F5}"/>
              </a:ext>
            </a:extLst>
          </p:cNvPr>
          <p:cNvSpPr>
            <a:spLocks noGrp="1"/>
          </p:cNvSpPr>
          <p:nvPr>
            <p:ph type="title"/>
          </p:nvPr>
        </p:nvSpPr>
        <p:spPr/>
        <p:txBody>
          <a:bodyPr/>
          <a:lstStyle/>
          <a:p>
            <a:r>
              <a:rPr lang="en-US" dirty="0"/>
              <a:t>Choices to Make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988D28F5-C0CA-284D-896B-F796F863DA8F}"/>
                  </a:ext>
                </a:extLst>
              </p:cNvPr>
              <p:cNvSpPr>
                <a:spLocks noGrp="1"/>
              </p:cNvSpPr>
              <p:nvPr>
                <p:ph type="body" idx="1"/>
              </p:nvPr>
            </p:nvSpPr>
            <p:spPr/>
            <p:txBody>
              <a:bodyPr/>
              <a:lstStyle/>
              <a:p>
                <a:pPr marL="139700" indent="0">
                  <a:buNone/>
                </a:pPr>
                <a:r>
                  <a:rPr lang="en-US" dirty="0"/>
                  <a:t>For agglomerative clustering, you need to make the following choices:</a:t>
                </a:r>
              </a:p>
              <a:p>
                <a:r>
                  <a:rPr lang="en-US" dirty="0"/>
                  <a:t>Distance metric </a:t>
                </a:r>
                <a14:m>
                  <m:oMath xmlns:m="http://schemas.openxmlformats.org/officeDocument/2006/math">
                    <m:r>
                      <a:rPr lang="en-US" b="0" i="1" smtClean="0">
                        <a:latin typeface="Cambria Math" panose="02040503050406030204" pitchFamily="18" charset="0"/>
                      </a:rPr>
                      <m:t>𝑑</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𝑗</m:t>
                            </m:r>
                          </m:sub>
                        </m:sSub>
                      </m:e>
                    </m:d>
                  </m:oMath>
                </a14:m>
                <a:endParaRPr lang="en-US" dirty="0"/>
              </a:p>
              <a:p>
                <a:r>
                  <a:rPr lang="en-US" dirty="0"/>
                  <a:t>Linkage function </a:t>
                </a:r>
              </a:p>
              <a:p>
                <a:pPr lvl="1"/>
                <a:r>
                  <a:rPr lang="en-US" dirty="0"/>
                  <a:t>Single Linkage:</a:t>
                </a:r>
                <a:br>
                  <a:rPr lang="en-US" dirty="0"/>
                </a:b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b="0" i="0" smtClean="0">
                                <a:latin typeface="Cambria Math" panose="02040503050406030204" pitchFamily="18" charset="0"/>
                              </a:rPr>
                              <m:t>min</m:t>
                            </m:r>
                          </m:e>
                          <m:lim>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2</m:t>
                                </m:r>
                              </m:sub>
                            </m:sSub>
                          </m:lim>
                        </m:limLow>
                      </m:fName>
                      <m:e>
                        <m:r>
                          <a:rPr lang="en-US" i="1">
                            <a:latin typeface="Cambria Math" panose="02040503050406030204" pitchFamily="18" charset="0"/>
                          </a:rPr>
                          <m:t>𝑑</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𝑗</m:t>
                                </m:r>
                              </m:sub>
                            </m:sSub>
                          </m:e>
                        </m:d>
                      </m:e>
                    </m:func>
                  </m:oMath>
                </a14:m>
                <a:endParaRPr lang="en-US" dirty="0"/>
              </a:p>
              <a:p>
                <a:pPr lvl="1"/>
                <a:r>
                  <a:rPr lang="en-US" dirty="0"/>
                  <a:t>Complete Linkage: </a:t>
                </a:r>
                <a:br>
                  <a:rPr lang="en-US" dirty="0"/>
                </a:br>
                <a14:m>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max</m:t>
                            </m:r>
                          </m:e>
                          <m:lim>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𝑗</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2</m:t>
                                </m:r>
                              </m:sub>
                            </m:sSub>
                          </m:lim>
                        </m:limLow>
                      </m:fName>
                      <m:e>
                        <m:r>
                          <a:rPr lang="en-US" b="0" i="1" smtClean="0">
                            <a:latin typeface="Cambria Math" panose="02040503050406030204" pitchFamily="18" charset="0"/>
                          </a:rPr>
                          <m:t>𝑑</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𝑗</m:t>
                                </m:r>
                              </m:sub>
                            </m:sSub>
                          </m:e>
                        </m:d>
                      </m:e>
                    </m:func>
                  </m:oMath>
                </a14:m>
                <a:endParaRPr lang="en-US" dirty="0"/>
              </a:p>
              <a:p>
                <a:pPr lvl="1"/>
                <a:r>
                  <a:rPr lang="en-US" dirty="0"/>
                  <a:t>Centroid Linkage</a:t>
                </a:r>
                <a:br>
                  <a:rPr lang="en-US" dirty="0"/>
                </a:br>
                <a14:m>
                  <m:oMath xmlns:m="http://schemas.openxmlformats.org/officeDocument/2006/math">
                    <m:r>
                      <a:rPr lang="en-US" b="0" i="1" smtClean="0">
                        <a:latin typeface="Cambria Math" panose="02040503050406030204" pitchFamily="18" charset="0"/>
                      </a:rPr>
                      <m:t>𝑑</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2</m:t>
                        </m:r>
                      </m:sub>
                    </m:sSub>
                    <m:r>
                      <a:rPr lang="en-US" b="0" i="1" smtClean="0">
                        <a:latin typeface="Cambria Math" panose="02040503050406030204" pitchFamily="18" charset="0"/>
                      </a:rPr>
                      <m:t>)</m:t>
                    </m:r>
                  </m:oMath>
                </a14:m>
                <a:endParaRPr lang="en-US" dirty="0"/>
              </a:p>
              <a:p>
                <a:pPr lvl="1"/>
                <a:r>
                  <a:rPr lang="en-US" dirty="0"/>
                  <a:t>Others</a:t>
                </a:r>
              </a:p>
              <a:p>
                <a:pPr lvl="1"/>
                <a:endParaRPr lang="en-US" dirty="0"/>
              </a:p>
              <a:p>
                <a:r>
                  <a:rPr lang="en-US" dirty="0"/>
                  <a:t>Where and how to cut dendrogram</a:t>
                </a:r>
              </a:p>
            </p:txBody>
          </p:sp>
        </mc:Choice>
        <mc:Fallback xmlns="">
          <p:sp>
            <p:nvSpPr>
              <p:cNvPr id="3" name="Text Placeholder 2">
                <a:extLst>
                  <a:ext uri="{FF2B5EF4-FFF2-40B4-BE49-F238E27FC236}">
                    <a16:creationId xmlns:a16="http://schemas.microsoft.com/office/drawing/2014/main" id="{988D28F5-C0CA-284D-896B-F796F863DA8F}"/>
                  </a:ext>
                </a:extLst>
              </p:cNvPr>
              <p:cNvSpPr>
                <a:spLocks noGrp="1" noRot="1" noChangeAspect="1" noMove="1" noResize="1" noEditPoints="1" noAdjustHandles="1" noChangeArrowheads="1" noChangeShapeType="1" noTextEdit="1"/>
              </p:cNvSpPr>
              <p:nvPr>
                <p:ph type="body" idx="1"/>
              </p:nvPr>
            </p:nvSpPr>
            <p:spPr>
              <a:blipFill>
                <a:blip r:embed="rId2"/>
                <a:stretch>
                  <a:fillRect b="-952"/>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70C09063-8996-4049-99AF-DD38A609BB3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pic>
        <p:nvPicPr>
          <p:cNvPr id="5" name="Picture 4">
            <a:extLst>
              <a:ext uri="{FF2B5EF4-FFF2-40B4-BE49-F238E27FC236}">
                <a16:creationId xmlns:a16="http://schemas.microsoft.com/office/drawing/2014/main" id="{AE10431C-AF73-1140-B0BD-E8BFBC4477AD}"/>
              </a:ext>
            </a:extLst>
          </p:cNvPr>
          <p:cNvPicPr>
            <a:picLocks noChangeAspect="1"/>
          </p:cNvPicPr>
          <p:nvPr/>
        </p:nvPicPr>
        <p:blipFill>
          <a:blip r:embed="rId3"/>
          <a:stretch>
            <a:fillRect/>
          </a:stretch>
        </p:blipFill>
        <p:spPr>
          <a:xfrm>
            <a:off x="6507125" y="3205000"/>
            <a:ext cx="2459370" cy="1654818"/>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F91FC08C-0F97-46C5-B9CC-E58D2F954302}"/>
                  </a:ext>
                </a:extLst>
              </p14:cNvPr>
              <p14:cNvContentPartPr/>
              <p14:nvPr/>
            </p14:nvContentPartPr>
            <p14:xfrm>
              <a:off x="7169760" y="1301400"/>
              <a:ext cx="1797840" cy="1452240"/>
            </p14:xfrm>
          </p:contentPart>
        </mc:Choice>
        <mc:Fallback>
          <p:pic>
            <p:nvPicPr>
              <p:cNvPr id="6" name="Ink 5">
                <a:extLst>
                  <a:ext uri="{FF2B5EF4-FFF2-40B4-BE49-F238E27FC236}">
                    <a16:creationId xmlns:a16="http://schemas.microsoft.com/office/drawing/2014/main" id="{F91FC08C-0F97-46C5-B9CC-E58D2F954302}"/>
                  </a:ext>
                </a:extLst>
              </p:cNvPr>
              <p:cNvPicPr/>
              <p:nvPr/>
            </p:nvPicPr>
            <p:blipFill>
              <a:blip r:embed="rId5"/>
              <a:stretch>
                <a:fillRect/>
              </a:stretch>
            </p:blipFill>
            <p:spPr>
              <a:xfrm>
                <a:off x="7160400" y="1292040"/>
                <a:ext cx="1816560" cy="1470960"/>
              </a:xfrm>
              <a:prstGeom prst="rect">
                <a:avLst/>
              </a:prstGeom>
            </p:spPr>
          </p:pic>
        </mc:Fallback>
      </mc:AlternateContent>
    </p:spTree>
    <p:extLst>
      <p:ext uri="{BB962C8B-B14F-4D97-AF65-F5344CB8AC3E}">
        <p14:creationId xmlns:p14="http://schemas.microsoft.com/office/powerpoint/2010/main" val="147990326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EAE09-4F44-7548-A6DA-A92BD43E4B89}"/>
              </a:ext>
            </a:extLst>
          </p:cNvPr>
          <p:cNvSpPr>
            <a:spLocks noGrp="1"/>
          </p:cNvSpPr>
          <p:nvPr>
            <p:ph type="title"/>
          </p:nvPr>
        </p:nvSpPr>
        <p:spPr/>
        <p:txBody>
          <a:bodyPr/>
          <a:lstStyle/>
          <a:p>
            <a:r>
              <a:rPr lang="en-US" dirty="0"/>
              <a:t>Practical Notes</a:t>
            </a:r>
          </a:p>
        </p:txBody>
      </p:sp>
      <p:sp>
        <p:nvSpPr>
          <p:cNvPr id="3" name="Text Placeholder 2">
            <a:extLst>
              <a:ext uri="{FF2B5EF4-FFF2-40B4-BE49-F238E27FC236}">
                <a16:creationId xmlns:a16="http://schemas.microsoft.com/office/drawing/2014/main" id="{3A389C00-EB6D-F445-8B62-2B3DC16C7D1A}"/>
              </a:ext>
            </a:extLst>
          </p:cNvPr>
          <p:cNvSpPr>
            <a:spLocks noGrp="1"/>
          </p:cNvSpPr>
          <p:nvPr>
            <p:ph type="body" idx="1"/>
          </p:nvPr>
        </p:nvSpPr>
        <p:spPr/>
        <p:txBody>
          <a:bodyPr/>
          <a:lstStyle/>
          <a:p>
            <a:pPr marL="139700" indent="0">
              <a:buNone/>
            </a:pPr>
            <a:r>
              <a:rPr lang="en-US" dirty="0"/>
              <a:t>For visualization, generally a smaller # of clusters is better</a:t>
            </a:r>
          </a:p>
          <a:p>
            <a:pPr marL="139700" indent="0">
              <a:buNone/>
            </a:pPr>
            <a:endParaRPr lang="en-US" dirty="0"/>
          </a:p>
          <a:p>
            <a:pPr marL="139700" indent="0">
              <a:buNone/>
            </a:pPr>
            <a:r>
              <a:rPr lang="en-US" dirty="0"/>
              <a:t>For tasks like outlier detection, cut based on:</a:t>
            </a:r>
          </a:p>
          <a:p>
            <a:r>
              <a:rPr lang="en-US" dirty="0"/>
              <a:t>Distance threshold</a:t>
            </a:r>
          </a:p>
          <a:p>
            <a:r>
              <a:rPr lang="en-US" dirty="0"/>
              <a:t>Or some other metric that tries to measure how big the distance increased after a merge</a:t>
            </a:r>
          </a:p>
          <a:p>
            <a:endParaRPr lang="en-US" dirty="0"/>
          </a:p>
          <a:p>
            <a:pPr marL="139700" indent="0">
              <a:buNone/>
            </a:pPr>
            <a:r>
              <a:rPr lang="en-US" dirty="0"/>
              <a:t>No matter what metric or what threshold you use, no method is “incorrect”. Some are just more useful than others.</a:t>
            </a:r>
          </a:p>
        </p:txBody>
      </p:sp>
      <p:sp>
        <p:nvSpPr>
          <p:cNvPr id="4" name="Slide Number Placeholder 3">
            <a:extLst>
              <a:ext uri="{FF2B5EF4-FFF2-40B4-BE49-F238E27FC236}">
                <a16:creationId xmlns:a16="http://schemas.microsoft.com/office/drawing/2014/main" id="{6692CA8B-844D-3246-AFE5-3DF6C11C087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Tree>
    <p:extLst>
      <p:ext uri="{BB962C8B-B14F-4D97-AF65-F5344CB8AC3E}">
        <p14:creationId xmlns:p14="http://schemas.microsoft.com/office/powerpoint/2010/main" val="2783128751"/>
      </p:ext>
    </p:extLst>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DC222-F34F-BA40-9B84-AA16C5D0528A}"/>
              </a:ext>
            </a:extLst>
          </p:cNvPr>
          <p:cNvSpPr>
            <a:spLocks noGrp="1"/>
          </p:cNvSpPr>
          <p:nvPr>
            <p:ph type="title"/>
          </p:nvPr>
        </p:nvSpPr>
        <p:spPr/>
        <p:txBody>
          <a:bodyPr/>
          <a:lstStyle/>
          <a:p>
            <a:r>
              <a:rPr lang="en-US" sz="2200" dirty="0"/>
              <a:t>Computational Cost</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E7408B8-0F80-454E-8856-3F77A57B8FAF}"/>
                  </a:ext>
                </a:extLst>
              </p:cNvPr>
              <p:cNvSpPr>
                <a:spLocks noGrp="1"/>
              </p:cNvSpPr>
              <p:nvPr>
                <p:ph type="body" idx="1"/>
              </p:nvPr>
            </p:nvSpPr>
            <p:spPr/>
            <p:txBody>
              <a:bodyPr/>
              <a:lstStyle/>
              <a:p>
                <a:pPr marL="139700" indent="0">
                  <a:buNone/>
                </a:pPr>
                <a:r>
                  <a:rPr lang="en-US" dirty="0"/>
                  <a:t>Computing all pairs of distances is pretty expensive! </a:t>
                </a:r>
              </a:p>
              <a:p>
                <a:r>
                  <a:rPr lang="en-US" dirty="0"/>
                  <a:t>A simple implementation takes </a:t>
                </a:r>
                <a14:m>
                  <m:oMath xmlns:m="http://schemas.openxmlformats.org/officeDocument/2006/math">
                    <m:r>
                      <a:rPr lang="en-US" i="1" smtClean="0">
                        <a:latin typeface="Cambria Math" panose="02040503050406030204" pitchFamily="18" charset="0"/>
                        <a:ea typeface="Cambria Math" panose="02040503050406030204" pitchFamily="18" charset="0"/>
                      </a:rPr>
                      <m:t>𝒪</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𝑛</m:t>
                        </m:r>
                      </m:e>
                      <m:sup>
                        <m:r>
                          <a:rPr lang="en-US" b="0" i="1" smtClean="0">
                            <a:latin typeface="Cambria Math" panose="02040503050406030204" pitchFamily="18" charset="0"/>
                            <a:ea typeface="Cambria Math" panose="02040503050406030204" pitchFamily="18" charset="0"/>
                          </a:rPr>
                          <m:t>2</m:t>
                        </m:r>
                      </m:sup>
                    </m:sSup>
                    <m:func>
                      <m:funcPr>
                        <m:ctrlPr>
                          <a:rPr lang="en-US" b="0" i="1" smtClean="0">
                            <a:latin typeface="Cambria Math" panose="02040503050406030204" pitchFamily="18" charset="0"/>
                            <a:ea typeface="Cambria Math" panose="02040503050406030204" pitchFamily="18" charset="0"/>
                          </a:rPr>
                        </m:ctrlPr>
                      </m:funcPr>
                      <m:fName>
                        <m:r>
                          <m:rPr>
                            <m:sty m:val="p"/>
                          </m:rPr>
                          <a:rPr lang="en-US" b="0" i="0" smtClean="0">
                            <a:latin typeface="Cambria Math" panose="02040503050406030204" pitchFamily="18" charset="0"/>
                            <a:ea typeface="Cambria Math" panose="02040503050406030204" pitchFamily="18" charset="0"/>
                          </a:rPr>
                          <m:t>log</m:t>
                        </m:r>
                      </m:fName>
                      <m:e>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𝑛</m:t>
                            </m:r>
                          </m:e>
                        </m:d>
                      </m:e>
                    </m:func>
                    <m:r>
                      <a:rPr lang="en-US" b="0" i="1" smtClean="0">
                        <a:latin typeface="Cambria Math" panose="02040503050406030204" pitchFamily="18" charset="0"/>
                        <a:ea typeface="Cambria Math" panose="02040503050406030204" pitchFamily="18" charset="0"/>
                      </a:rPr>
                      <m:t>)</m:t>
                    </m:r>
                  </m:oMath>
                </a14:m>
                <a:endParaRPr lang="en-US" dirty="0"/>
              </a:p>
              <a:p>
                <a:endParaRPr lang="en-US" dirty="0"/>
              </a:p>
              <a:p>
                <a:pPr marL="139700" indent="0">
                  <a:buNone/>
                </a:pPr>
                <a:r>
                  <a:rPr lang="en-US" dirty="0"/>
                  <a:t>Can be much implemented more cleverly by taking advantage of the </a:t>
                </a:r>
                <a:r>
                  <a:rPr lang="en-US" b="1" dirty="0"/>
                  <a:t>triangle inequality</a:t>
                </a:r>
              </a:p>
              <a:p>
                <a:r>
                  <a:rPr lang="en-US" dirty="0"/>
                  <a:t>“Any side of a triangle must be less than the sum of its sides”</a:t>
                </a:r>
              </a:p>
              <a:p>
                <a:endParaRPr lang="en-US" dirty="0"/>
              </a:p>
              <a:p>
                <a:pPr marL="139700" indent="0">
                  <a:buNone/>
                </a:pPr>
                <a:r>
                  <a:rPr lang="en-US" dirty="0"/>
                  <a:t>Best known algorithm is </a:t>
                </a:r>
                <a14:m>
                  <m:oMath xmlns:m="http://schemas.openxmlformats.org/officeDocument/2006/math">
                    <m:r>
                      <a:rPr lang="en-US" i="1" smtClean="0">
                        <a:latin typeface="Cambria Math" panose="02040503050406030204" pitchFamily="18" charset="0"/>
                        <a:ea typeface="Cambria Math" panose="02040503050406030204" pitchFamily="18" charset="0"/>
                      </a:rPr>
                      <m:t>𝒪</m:t>
                    </m:r>
                    <m:d>
                      <m:dPr>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𝑛</m:t>
                            </m:r>
                          </m:e>
                          <m:sup>
                            <m:r>
                              <a:rPr lang="en-US" b="0" i="1" smtClean="0">
                                <a:latin typeface="Cambria Math" panose="02040503050406030204" pitchFamily="18" charset="0"/>
                                <a:ea typeface="Cambria Math" panose="02040503050406030204" pitchFamily="18" charset="0"/>
                              </a:rPr>
                              <m:t>2</m:t>
                            </m:r>
                          </m:sup>
                        </m:sSup>
                      </m:e>
                    </m:d>
                  </m:oMath>
                </a14:m>
                <a:endParaRPr lang="en-US" dirty="0"/>
              </a:p>
            </p:txBody>
          </p:sp>
        </mc:Choice>
        <mc:Fallback xmlns="">
          <p:sp>
            <p:nvSpPr>
              <p:cNvPr id="3" name="Text Placeholder 2">
                <a:extLst>
                  <a:ext uri="{FF2B5EF4-FFF2-40B4-BE49-F238E27FC236}">
                    <a16:creationId xmlns:a16="http://schemas.microsoft.com/office/drawing/2014/main" id="{EE7408B8-0F80-454E-8856-3F77A57B8FAF}"/>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310BE6E-5F6C-4C4C-832A-A2E53FCC556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576524CF-437B-40AF-83BF-6CE3B343D5C2}"/>
                  </a:ext>
                </a:extLst>
              </p14:cNvPr>
              <p14:cNvContentPartPr/>
              <p14:nvPr/>
            </p14:nvContentPartPr>
            <p14:xfrm>
              <a:off x="3591000" y="63720"/>
              <a:ext cx="5241960" cy="3519720"/>
            </p14:xfrm>
          </p:contentPart>
        </mc:Choice>
        <mc:Fallback>
          <p:pic>
            <p:nvPicPr>
              <p:cNvPr id="5" name="Ink 4">
                <a:extLst>
                  <a:ext uri="{FF2B5EF4-FFF2-40B4-BE49-F238E27FC236}">
                    <a16:creationId xmlns:a16="http://schemas.microsoft.com/office/drawing/2014/main" id="{576524CF-437B-40AF-83BF-6CE3B343D5C2}"/>
                  </a:ext>
                </a:extLst>
              </p:cNvPr>
              <p:cNvPicPr/>
              <p:nvPr/>
            </p:nvPicPr>
            <p:blipFill>
              <a:blip r:embed="rId4"/>
              <a:stretch>
                <a:fillRect/>
              </a:stretch>
            </p:blipFill>
            <p:spPr>
              <a:xfrm>
                <a:off x="3581640" y="54360"/>
                <a:ext cx="5260680" cy="3538440"/>
              </a:xfrm>
              <a:prstGeom prst="rect">
                <a:avLst/>
              </a:prstGeom>
            </p:spPr>
          </p:pic>
        </mc:Fallback>
      </mc:AlternateContent>
    </p:spTree>
    <p:extLst>
      <p:ext uri="{BB962C8B-B14F-4D97-AF65-F5344CB8AC3E}">
        <p14:creationId xmlns:p14="http://schemas.microsoft.com/office/powerpoint/2010/main" val="12476500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7916F-5E00-4BE5-86E1-222F1B3246BC}"/>
              </a:ext>
            </a:extLst>
          </p:cNvPr>
          <p:cNvSpPr>
            <a:spLocks noGrp="1"/>
          </p:cNvSpPr>
          <p:nvPr>
            <p:ph type="ctrTitle"/>
          </p:nvPr>
        </p:nvSpPr>
        <p:spPr/>
        <p:txBody>
          <a:bodyPr/>
          <a:lstStyle/>
          <a:p>
            <a:r>
              <a:rPr lang="en-US" dirty="0"/>
              <a:t>Missing Data</a:t>
            </a:r>
          </a:p>
        </p:txBody>
      </p:sp>
      <p:sp>
        <p:nvSpPr>
          <p:cNvPr id="3" name="Subtitle 2">
            <a:extLst>
              <a:ext uri="{FF2B5EF4-FFF2-40B4-BE49-F238E27FC236}">
                <a16:creationId xmlns:a16="http://schemas.microsoft.com/office/drawing/2014/main" id="{B4E55505-B44D-492D-9946-238B2E7CC031}"/>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BF729491-40B5-400A-A415-88156AAE67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spTree>
    <p:extLst>
      <p:ext uri="{BB962C8B-B14F-4D97-AF65-F5344CB8AC3E}">
        <p14:creationId xmlns:p14="http://schemas.microsoft.com/office/powerpoint/2010/main" val="22719613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359CF-17EE-4771-9693-DE209130C0E2}"/>
              </a:ext>
            </a:extLst>
          </p:cNvPr>
          <p:cNvSpPr>
            <a:spLocks noGrp="1"/>
          </p:cNvSpPr>
          <p:nvPr>
            <p:ph type="title"/>
          </p:nvPr>
        </p:nvSpPr>
        <p:spPr/>
        <p:txBody>
          <a:bodyPr/>
          <a:lstStyle/>
          <a:p>
            <a:r>
              <a:rPr lang="en-US" dirty="0"/>
              <a:t>Missing Data</a:t>
            </a:r>
          </a:p>
        </p:txBody>
      </p:sp>
      <p:sp>
        <p:nvSpPr>
          <p:cNvPr id="3" name="Text Placeholder 2">
            <a:extLst>
              <a:ext uri="{FF2B5EF4-FFF2-40B4-BE49-F238E27FC236}">
                <a16:creationId xmlns:a16="http://schemas.microsoft.com/office/drawing/2014/main" id="{7F9955E2-31CC-4B56-93EF-2AF3E3E08787}"/>
              </a:ext>
            </a:extLst>
          </p:cNvPr>
          <p:cNvSpPr>
            <a:spLocks noGrp="1"/>
          </p:cNvSpPr>
          <p:nvPr>
            <p:ph type="body" idx="1"/>
          </p:nvPr>
        </p:nvSpPr>
        <p:spPr/>
        <p:txBody>
          <a:bodyPr/>
          <a:lstStyle/>
          <a:p>
            <a:pPr marL="139700" indent="0">
              <a:buNone/>
            </a:pPr>
            <a:r>
              <a:rPr lang="en-US" dirty="0"/>
              <a:t>Data in the real-world is rarely clean or as nicely structured as data provided to you on a HW in class. You saw this in HW6! </a:t>
            </a:r>
          </a:p>
          <a:p>
            <a:pPr marL="139700" indent="0">
              <a:buNone/>
            </a:pPr>
            <a:endParaRPr lang="en-US" dirty="0"/>
          </a:p>
          <a:p>
            <a:pPr marL="139700" indent="0">
              <a:buNone/>
            </a:pPr>
            <a:r>
              <a:rPr lang="en-US" dirty="0"/>
              <a:t>One common way data can be messy (</a:t>
            </a:r>
            <a:r>
              <a:rPr lang="en-US" dirty="0">
                <a:hlinkClick r:id="rId2"/>
              </a:rPr>
              <a:t>but not the only one!</a:t>
            </a:r>
            <a:r>
              <a:rPr lang="en-US" dirty="0"/>
              <a:t>) is to have missing values.</a:t>
            </a:r>
          </a:p>
          <a:p>
            <a:r>
              <a:rPr lang="en-US" dirty="0"/>
              <a:t>This usually takes the form of a </a:t>
            </a:r>
            <a:r>
              <a:rPr lang="en-US" dirty="0" err="1"/>
              <a:t>NaN</a:t>
            </a:r>
            <a:r>
              <a:rPr lang="en-US" dirty="0"/>
              <a:t> or some special value (e.g., an empty string or -1).</a:t>
            </a:r>
          </a:p>
          <a:p>
            <a:pPr marL="139700" indent="0">
              <a:buNone/>
            </a:pPr>
            <a:endParaRPr lang="en-US" dirty="0"/>
          </a:p>
          <a:p>
            <a:pPr marL="139700" indent="0">
              <a:buNone/>
            </a:pPr>
            <a:r>
              <a:rPr lang="en-US" dirty="0"/>
              <a:t>Just like how there isn’t ever one right answer for modeling, how you deal with missing data will not have one right answer either!</a:t>
            </a:r>
          </a:p>
          <a:p>
            <a:r>
              <a:rPr lang="en-US" dirty="0"/>
              <a:t>Usually depends on domain experience!</a:t>
            </a:r>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2411B8DF-39BF-4A83-8868-2F4EE00172B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spTree>
    <p:extLst>
      <p:ext uri="{BB962C8B-B14F-4D97-AF65-F5344CB8AC3E}">
        <p14:creationId xmlns:p14="http://schemas.microsoft.com/office/powerpoint/2010/main" val="12357490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81C58-0DE2-42A8-BEAF-6E6A10D1C6A9}"/>
              </a:ext>
            </a:extLst>
          </p:cNvPr>
          <p:cNvSpPr>
            <a:spLocks noGrp="1"/>
          </p:cNvSpPr>
          <p:nvPr>
            <p:ph type="title"/>
          </p:nvPr>
        </p:nvSpPr>
        <p:spPr/>
        <p:txBody>
          <a:bodyPr/>
          <a:lstStyle/>
          <a:p>
            <a:r>
              <a:rPr lang="en-US" dirty="0"/>
              <a:t>Missing Data</a:t>
            </a:r>
          </a:p>
        </p:txBody>
      </p:sp>
      <p:sp>
        <p:nvSpPr>
          <p:cNvPr id="3" name="Text Placeholder 2">
            <a:extLst>
              <a:ext uri="{FF2B5EF4-FFF2-40B4-BE49-F238E27FC236}">
                <a16:creationId xmlns:a16="http://schemas.microsoft.com/office/drawing/2014/main" id="{86C9799F-091B-4113-BEC2-D770D115F830}"/>
              </a:ext>
            </a:extLst>
          </p:cNvPr>
          <p:cNvSpPr>
            <a:spLocks noGrp="1"/>
          </p:cNvSpPr>
          <p:nvPr>
            <p:ph type="body" idx="1"/>
          </p:nvPr>
        </p:nvSpPr>
        <p:spPr/>
        <p:txBody>
          <a:bodyPr/>
          <a:lstStyle/>
          <a:p>
            <a:pPr marL="139700" indent="0">
              <a:buNone/>
            </a:pPr>
            <a:r>
              <a:rPr lang="en-US" dirty="0"/>
              <a:t>Missing data can happen at either</a:t>
            </a:r>
          </a:p>
          <a:p>
            <a:r>
              <a:rPr lang="en-US" dirty="0"/>
              <a:t>Training time</a:t>
            </a:r>
          </a:p>
          <a:p>
            <a:r>
              <a:rPr lang="en-US" dirty="0"/>
              <a:t>Prediction time (e.g., testing or after deploying)</a:t>
            </a:r>
          </a:p>
        </p:txBody>
      </p:sp>
      <p:sp>
        <p:nvSpPr>
          <p:cNvPr id="4" name="Slide Number Placeholder 3">
            <a:extLst>
              <a:ext uri="{FF2B5EF4-FFF2-40B4-BE49-F238E27FC236}">
                <a16:creationId xmlns:a16="http://schemas.microsoft.com/office/drawing/2014/main" id="{1FF0CD82-3C08-4EB0-B32A-524A77DDA46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p:sp>
        <p:nvSpPr>
          <p:cNvPr id="5" name="Rectangle 4">
            <a:extLst>
              <a:ext uri="{FF2B5EF4-FFF2-40B4-BE49-F238E27FC236}">
                <a16:creationId xmlns:a16="http://schemas.microsoft.com/office/drawing/2014/main" id="{4BF773E9-62B6-438D-9C90-BBC9558932E8}"/>
              </a:ext>
            </a:extLst>
          </p:cNvPr>
          <p:cNvSpPr/>
          <p:nvPr/>
        </p:nvSpPr>
        <p:spPr>
          <a:xfrm>
            <a:off x="6092791" y="4050300"/>
            <a:ext cx="2196089" cy="523220"/>
          </a:xfrm>
          <a:prstGeom prst="rect">
            <a:avLst/>
          </a:prstGeom>
          <a:noFill/>
          <a:ln w="28575">
            <a:noFill/>
          </a:ln>
        </p:spPr>
        <p:txBody>
          <a:bodyPr wrap="square">
            <a:spAutoFit/>
          </a:bodyPr>
          <a:lstStyle/>
          <a:p>
            <a:pPr algn="ctr"/>
            <a:r>
              <a:rPr lang="en-US" dirty="0">
                <a:latin typeface="Museo Sans 300"/>
                <a:ea typeface="Museo Sans 500" charset="0"/>
                <a:cs typeface="Museo Sans 300"/>
              </a:rPr>
              <a:t>Loan application may be </a:t>
            </a:r>
            <a:br>
              <a:rPr lang="en-US" dirty="0">
                <a:latin typeface="Museo Sans 300"/>
                <a:ea typeface="Museo Sans 500" charset="0"/>
                <a:cs typeface="Museo Sans 300"/>
              </a:rPr>
            </a:br>
            <a:r>
              <a:rPr lang="en-US" dirty="0">
                <a:latin typeface="Museo Sans 300"/>
                <a:ea typeface="Museo Sans 500" charset="0"/>
                <a:cs typeface="Museo Sans 300"/>
              </a:rPr>
              <a:t>3 or 5 years</a:t>
            </a:r>
            <a:endParaRPr lang="en-US" dirty="0">
              <a:latin typeface="Museo Sans 300"/>
              <a:ea typeface="Museo Sans 300" charset="0"/>
              <a:cs typeface="Museo Sans 300"/>
            </a:endParaRPr>
          </a:p>
        </p:txBody>
      </p:sp>
      <p:graphicFrame>
        <p:nvGraphicFramePr>
          <p:cNvPr id="6" name="Content Placeholder 4">
            <a:extLst>
              <a:ext uri="{FF2B5EF4-FFF2-40B4-BE49-F238E27FC236}">
                <a16:creationId xmlns:a16="http://schemas.microsoft.com/office/drawing/2014/main" id="{139A4B26-52BB-4D03-B5F2-A2E1E681AD94}"/>
              </a:ext>
            </a:extLst>
          </p:cNvPr>
          <p:cNvGraphicFramePr>
            <a:graphicFrameLocks/>
          </p:cNvGraphicFramePr>
          <p:nvPr>
            <p:extLst>
              <p:ext uri="{D42A27DB-BD31-4B8C-83A1-F6EECF244321}">
                <p14:modId xmlns:p14="http://schemas.microsoft.com/office/powerpoint/2010/main" val="1519929307"/>
              </p:ext>
            </p:extLst>
          </p:nvPr>
        </p:nvGraphicFramePr>
        <p:xfrm>
          <a:off x="2748012" y="1977032"/>
          <a:ext cx="3267777" cy="3079221"/>
        </p:xfrm>
        <a:graphic>
          <a:graphicData uri="http://schemas.openxmlformats.org/drawingml/2006/table">
            <a:tbl>
              <a:tblPr firstRow="1" bandRow="1">
                <a:tableStyleId>{B301B821-A1FF-4177-AEE7-76D212191A09}</a:tableStyleId>
              </a:tblPr>
              <a:tblGrid>
                <a:gridCol w="951195">
                  <a:extLst>
                    <a:ext uri="{9D8B030D-6E8A-4147-A177-3AD203B41FA5}">
                      <a16:colId xmlns:a16="http://schemas.microsoft.com/office/drawing/2014/main" val="20000"/>
                    </a:ext>
                  </a:extLst>
                </a:gridCol>
                <a:gridCol w="796173">
                  <a:extLst>
                    <a:ext uri="{9D8B030D-6E8A-4147-A177-3AD203B41FA5}">
                      <a16:colId xmlns:a16="http://schemas.microsoft.com/office/drawing/2014/main" val="20001"/>
                    </a:ext>
                  </a:extLst>
                </a:gridCol>
                <a:gridCol w="865391">
                  <a:extLst>
                    <a:ext uri="{9D8B030D-6E8A-4147-A177-3AD203B41FA5}">
                      <a16:colId xmlns:a16="http://schemas.microsoft.com/office/drawing/2014/main" val="20002"/>
                    </a:ext>
                  </a:extLst>
                </a:gridCol>
                <a:gridCol w="655018">
                  <a:extLst>
                    <a:ext uri="{9D8B030D-6E8A-4147-A177-3AD203B41FA5}">
                      <a16:colId xmlns:a16="http://schemas.microsoft.com/office/drawing/2014/main" val="20003"/>
                    </a:ext>
                  </a:extLst>
                </a:gridCol>
              </a:tblGrid>
              <a:tr h="253372">
                <a:tc>
                  <a:txBody>
                    <a:bodyPr/>
                    <a:lstStyle/>
                    <a:p>
                      <a:pPr algn="ctr"/>
                      <a:r>
                        <a:rPr lang="en-US" dirty="0">
                          <a:latin typeface="Museo Sans 700"/>
                          <a:cs typeface="Museo Sans 700"/>
                        </a:rPr>
                        <a:t>Credit</a:t>
                      </a:r>
                      <a:endParaRPr lang="en-US" dirty="0">
                        <a:latin typeface="Museo Sans 300"/>
                        <a:cs typeface="Museo Sans 30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700"/>
                          <a:cs typeface="Museo Sans 700"/>
                        </a:rPr>
                        <a:t>Term</a:t>
                      </a:r>
                      <a:endParaRPr lang="en-US" dirty="0">
                        <a:latin typeface="Museo Sans 300"/>
                        <a:cs typeface="Museo Sans 30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latin typeface="Museo Sans 700"/>
                          <a:cs typeface="Museo Sans 700"/>
                        </a:rPr>
                        <a:t>Income</a:t>
                      </a:r>
                    </a:p>
                  </a:txBody>
                  <a:tcPr/>
                </a:tc>
                <a:tc>
                  <a:txBody>
                    <a:bodyPr/>
                    <a:lstStyle/>
                    <a:p>
                      <a:pPr algn="ctr"/>
                      <a:r>
                        <a:rPr lang="en-US" dirty="0">
                          <a:latin typeface="Museo Sans 300"/>
                          <a:cs typeface="Museo Sans 300"/>
                        </a:rPr>
                        <a:t>y</a:t>
                      </a:r>
                    </a:p>
                  </a:txBody>
                  <a:tcPr/>
                </a:tc>
                <a:extLst>
                  <a:ext uri="{0D108BD9-81ED-4DB2-BD59-A6C34878D82A}">
                    <a16:rowId xmlns:a16="http://schemas.microsoft.com/office/drawing/2014/main" val="10000"/>
                  </a:ext>
                </a:extLst>
              </a:tr>
              <a:tr h="308269">
                <a:tc>
                  <a:txBody>
                    <a:bodyPr/>
                    <a:lstStyle/>
                    <a:p>
                      <a:pPr algn="ctr"/>
                      <a:r>
                        <a:rPr lang="en-US" dirty="0">
                          <a:latin typeface="Museo Sans 300"/>
                          <a:cs typeface="Museo Sans 300"/>
                        </a:rPr>
                        <a:t>excellent</a:t>
                      </a:r>
                    </a:p>
                  </a:txBody>
                  <a:tcPr>
                    <a:solidFill>
                      <a:schemeClr val="accent3">
                        <a:lumMod val="20000"/>
                        <a:lumOff val="80000"/>
                      </a:schemeClr>
                    </a:solidFill>
                  </a:tcPr>
                </a:tc>
                <a:tc>
                  <a:txBody>
                    <a:bodyPr/>
                    <a:lstStyle/>
                    <a:p>
                      <a:pPr algn="ctr"/>
                      <a:r>
                        <a:rPr lang="en-US"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algn="ctr"/>
                      <a:r>
                        <a:rPr lang="en-US" dirty="0">
                          <a:latin typeface="Museo Sans 300"/>
                          <a:cs typeface="Museo Sans 300"/>
                        </a:rPr>
                        <a:t>high</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1"/>
                  </a:ext>
                </a:extLst>
              </a:tr>
              <a:tr h="308269">
                <a:tc>
                  <a:txBody>
                    <a:bodyPr/>
                    <a:lstStyle/>
                    <a:p>
                      <a:pPr algn="ctr"/>
                      <a:r>
                        <a:rPr lang="en-US" dirty="0">
                          <a:latin typeface="Museo Sans 300"/>
                          <a:cs typeface="Museo Sans 300"/>
                        </a:rPr>
                        <a:t>fair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2"/>
                  </a:ext>
                </a:extLst>
              </a:tr>
              <a:tr h="30826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3"/>
                  </a:ext>
                </a:extLst>
              </a:tr>
              <a:tr h="308269">
                <a:tc>
                  <a:txBody>
                    <a:bodyPr/>
                    <a:lstStyle/>
                    <a:p>
                      <a:pPr algn="ctr"/>
                      <a:r>
                        <a:rPr lang="en-US" dirty="0">
                          <a:latin typeface="Museo Sans 300"/>
                          <a:cs typeface="Museo Sans 300"/>
                        </a:rPr>
                        <a:t>poor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endParaRPr lang="en-US" b="0" i="0" dirty="0">
                        <a:solidFill>
                          <a:schemeClr val="accent1"/>
                        </a:solidFill>
                        <a:latin typeface="Museo Sans 700"/>
                        <a:cs typeface="Museo Sans 700"/>
                      </a:endParaRP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4"/>
                  </a:ext>
                </a:extLst>
              </a:tr>
              <a:tr h="308269">
                <a:tc>
                  <a:txBody>
                    <a:bodyPr/>
                    <a:lstStyle/>
                    <a:p>
                      <a:pPr algn="ctr"/>
                      <a:r>
                        <a:rPr lang="en-US" dirty="0">
                          <a:latin typeface="Museo Sans 300"/>
                          <a:cs typeface="Museo Sans 300"/>
                        </a:rPr>
                        <a:t>excellent</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5"/>
                  </a:ext>
                </a:extLst>
              </a:tr>
              <a:tr h="308269">
                <a:tc>
                  <a:txBody>
                    <a:bodyPr/>
                    <a:lstStyle/>
                    <a:p>
                      <a:pPr algn="ct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endParaRPr lang="en-US" b="0" i="0" dirty="0">
                        <a:solidFill>
                          <a:schemeClr val="accent1"/>
                        </a:solidFill>
                        <a:latin typeface="Museo Sans 700"/>
                        <a:cs typeface="Museo Sans 700"/>
                      </a:endParaRP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6"/>
                  </a:ext>
                </a:extLst>
              </a:tr>
              <a:tr h="308269">
                <a:tc>
                  <a:txBody>
                    <a:bodyPr/>
                    <a:lstStyle/>
                    <a:p>
                      <a:pPr algn="ctr"/>
                      <a:r>
                        <a:rPr lang="en-US" dirty="0">
                          <a:latin typeface="Museo Sans 300"/>
                          <a:cs typeface="Museo Sans 300"/>
                        </a:rPr>
                        <a:t>poor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7"/>
                  </a:ext>
                </a:extLst>
              </a:tr>
              <a:tr h="308269">
                <a:tc>
                  <a:txBody>
                    <a:bodyPr/>
                    <a:lstStyle/>
                    <a:p>
                      <a:pPr algn="ctr"/>
                      <a:r>
                        <a:rPr lang="en-US" dirty="0">
                          <a:latin typeface="Museo Sans 300"/>
                          <a:cs typeface="Museo Sans 300"/>
                        </a:rPr>
                        <a:t>poor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8"/>
                  </a:ext>
                </a:extLst>
              </a:tr>
              <a:tr h="308269">
                <a:tc>
                  <a:txBody>
                    <a:bodyPr/>
                    <a:lstStyle/>
                    <a:p>
                      <a:pPr algn="ct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9"/>
                  </a:ext>
                </a:extLst>
              </a:tr>
            </a:tbl>
          </a:graphicData>
        </a:graphic>
      </p:graphicFrame>
      <p:sp>
        <p:nvSpPr>
          <p:cNvPr id="7" name="Rectangle 6">
            <a:extLst>
              <a:ext uri="{FF2B5EF4-FFF2-40B4-BE49-F238E27FC236}">
                <a16:creationId xmlns:a16="http://schemas.microsoft.com/office/drawing/2014/main" id="{C18E6F4E-47BC-4A04-BB21-ABBF178746F9}"/>
              </a:ext>
            </a:extLst>
          </p:cNvPr>
          <p:cNvSpPr/>
          <p:nvPr/>
        </p:nvSpPr>
        <p:spPr>
          <a:xfrm>
            <a:off x="2748011" y="4148860"/>
            <a:ext cx="3267777" cy="318020"/>
          </a:xfrm>
          <a:prstGeom prst="rect">
            <a:avLst/>
          </a:prstGeom>
          <a:noFill/>
          <a:ln w="38100" cmpd="sng">
            <a:solidFill>
              <a:srgbClr val="B0007E"/>
            </a:solidFill>
          </a:ln>
        </p:spPr>
        <p:style>
          <a:lnRef idx="2">
            <a:schemeClr val="accent1"/>
          </a:lnRef>
          <a:fillRef idx="1">
            <a:schemeClr val="lt1"/>
          </a:fillRef>
          <a:effectRef idx="0">
            <a:schemeClr val="accent1"/>
          </a:effectRef>
          <a:fontRef idx="minor">
            <a:schemeClr val="dk1"/>
          </a:fontRef>
        </p:style>
        <p:txBody>
          <a:bodyPr rtlCol="0" anchor="ctr">
            <a:noAutofit/>
          </a:bodyPr>
          <a:lstStyle/>
          <a:p>
            <a:pPr algn="ctr"/>
            <a:endParaRPr lang="en-US" dirty="0">
              <a:latin typeface="Museo Sans 100"/>
              <a:cs typeface="Museo Sans 100"/>
            </a:endParaRPr>
          </a:p>
        </p:txBody>
      </p:sp>
    </p:spTree>
    <p:extLst>
      <p:ext uri="{BB962C8B-B14F-4D97-AF65-F5344CB8AC3E}">
        <p14:creationId xmlns:p14="http://schemas.microsoft.com/office/powerpoint/2010/main" val="28084307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774F8-B11F-48FB-80BB-0D7CF0522B59}"/>
              </a:ext>
            </a:extLst>
          </p:cNvPr>
          <p:cNvSpPr>
            <a:spLocks noGrp="1"/>
          </p:cNvSpPr>
          <p:nvPr>
            <p:ph type="title"/>
          </p:nvPr>
        </p:nvSpPr>
        <p:spPr/>
        <p:txBody>
          <a:bodyPr/>
          <a:lstStyle/>
          <a:p>
            <a:r>
              <a:rPr lang="en-US" dirty="0"/>
              <a:t>Strategy 1: Skipping</a:t>
            </a:r>
          </a:p>
        </p:txBody>
      </p:sp>
      <p:sp>
        <p:nvSpPr>
          <p:cNvPr id="3" name="Text Placeholder 2">
            <a:extLst>
              <a:ext uri="{FF2B5EF4-FFF2-40B4-BE49-F238E27FC236}">
                <a16:creationId xmlns:a16="http://schemas.microsoft.com/office/drawing/2014/main" id="{1E61AFA1-1C8C-4826-AAD8-48A832CF2F3F}"/>
              </a:ext>
            </a:extLst>
          </p:cNvPr>
          <p:cNvSpPr>
            <a:spLocks noGrp="1"/>
          </p:cNvSpPr>
          <p:nvPr>
            <p:ph type="body" idx="1"/>
          </p:nvPr>
        </p:nvSpPr>
        <p:spPr/>
        <p:txBody>
          <a:bodyPr/>
          <a:lstStyle/>
          <a:p>
            <a:pPr marL="139700" indent="0">
              <a:buNone/>
            </a:pPr>
            <a:r>
              <a:rPr lang="en-US" dirty="0"/>
              <a:t>The simplest strategy is just completely ignore missing values so you don’t have to deal with them.</a:t>
            </a:r>
          </a:p>
          <a:p>
            <a:pPr marL="139700" indent="0">
              <a:buNone/>
            </a:pPr>
            <a:endParaRPr lang="en-US" dirty="0"/>
          </a:p>
          <a:p>
            <a:pPr marL="139700" indent="0">
              <a:buNone/>
            </a:pPr>
            <a:r>
              <a:rPr lang="en-US" dirty="0"/>
              <a:t>This can take the form of</a:t>
            </a:r>
          </a:p>
          <a:p>
            <a:r>
              <a:rPr lang="en-US" dirty="0"/>
              <a:t>Dropping rows with missing values</a:t>
            </a:r>
          </a:p>
          <a:p>
            <a:r>
              <a:rPr lang="en-US" dirty="0"/>
              <a:t>Dropping features (columns) with missing values</a:t>
            </a:r>
          </a:p>
          <a:p>
            <a:endParaRPr lang="en-US" dirty="0"/>
          </a:p>
          <a:p>
            <a:pPr marL="139700" indent="0">
              <a:buNone/>
            </a:pPr>
            <a:endParaRPr lang="en-US" dirty="0"/>
          </a:p>
          <a:p>
            <a:pPr marL="139700" indent="0">
              <a:buNone/>
            </a:pPr>
            <a:r>
              <a:rPr lang="en-US" dirty="0"/>
              <a:t>Which to drop depends on how much data is missing / how important those entities are:</a:t>
            </a:r>
          </a:p>
          <a:p>
            <a:r>
              <a:rPr lang="en-US" dirty="0"/>
              <a:t>If only one training row has a missing value, dropping it doesn’t seem to bad</a:t>
            </a:r>
          </a:p>
          <a:p>
            <a:r>
              <a:rPr lang="en-US" dirty="0"/>
              <a:t>If only a few features (out of many) have missing values, maybe just drop those! </a:t>
            </a:r>
          </a:p>
        </p:txBody>
      </p:sp>
      <p:sp>
        <p:nvSpPr>
          <p:cNvPr id="4" name="Slide Number Placeholder 3">
            <a:extLst>
              <a:ext uri="{FF2B5EF4-FFF2-40B4-BE49-F238E27FC236}">
                <a16:creationId xmlns:a16="http://schemas.microsoft.com/office/drawing/2014/main" id="{7E907EC5-CE80-41BF-A68E-E262C6D4106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spTree>
    <p:extLst>
      <p:ext uri="{BB962C8B-B14F-4D97-AF65-F5344CB8AC3E}">
        <p14:creationId xmlns:p14="http://schemas.microsoft.com/office/powerpoint/2010/main" val="34741962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5E460-FE61-4973-ABBD-B159E2E27AE0}"/>
              </a:ext>
            </a:extLst>
          </p:cNvPr>
          <p:cNvSpPr>
            <a:spLocks noGrp="1"/>
          </p:cNvSpPr>
          <p:nvPr>
            <p:ph type="title"/>
          </p:nvPr>
        </p:nvSpPr>
        <p:spPr/>
        <p:txBody>
          <a:bodyPr/>
          <a:lstStyle/>
          <a:p>
            <a:r>
              <a:rPr lang="en-US" dirty="0"/>
              <a:t>Strategy 1: Skipping (Pros/Cons)</a:t>
            </a:r>
          </a:p>
        </p:txBody>
      </p:sp>
      <p:sp>
        <p:nvSpPr>
          <p:cNvPr id="3" name="Text Placeholder 2">
            <a:extLst>
              <a:ext uri="{FF2B5EF4-FFF2-40B4-BE49-F238E27FC236}">
                <a16:creationId xmlns:a16="http://schemas.microsoft.com/office/drawing/2014/main" id="{7C57BFD5-F85E-4903-820D-47A4BC0B6544}"/>
              </a:ext>
            </a:extLst>
          </p:cNvPr>
          <p:cNvSpPr>
            <a:spLocks noGrp="1"/>
          </p:cNvSpPr>
          <p:nvPr>
            <p:ph type="body" idx="1"/>
          </p:nvPr>
        </p:nvSpPr>
        <p:spPr/>
        <p:txBody>
          <a:bodyPr/>
          <a:lstStyle/>
          <a:p>
            <a:pPr marL="139700" indent="0">
              <a:buNone/>
            </a:pPr>
            <a:r>
              <a:rPr lang="en-US" b="1" dirty="0"/>
              <a:t>Pros</a:t>
            </a:r>
          </a:p>
          <a:p>
            <a:r>
              <a:rPr lang="en-US" dirty="0"/>
              <a:t>Very easy to understand/explain</a:t>
            </a:r>
          </a:p>
          <a:p>
            <a:r>
              <a:rPr lang="en-US" dirty="0"/>
              <a:t>Can be applied to any model</a:t>
            </a:r>
          </a:p>
          <a:p>
            <a:endParaRPr lang="en-US" dirty="0"/>
          </a:p>
          <a:p>
            <a:pPr marL="139700" indent="0">
              <a:buNone/>
            </a:pPr>
            <a:r>
              <a:rPr lang="en-US" b="1" dirty="0"/>
              <a:t>Cons</a:t>
            </a:r>
          </a:p>
          <a:p>
            <a:r>
              <a:rPr lang="en-US" dirty="0"/>
              <a:t>Might be removing useful information</a:t>
            </a:r>
          </a:p>
          <a:p>
            <a:r>
              <a:rPr lang="en-US" dirty="0"/>
              <a:t>When is it better to remove examples vs. features?</a:t>
            </a:r>
          </a:p>
          <a:p>
            <a:r>
              <a:rPr lang="en-US" dirty="0"/>
              <a:t>Doesn’t help if data is missing at prediction time</a:t>
            </a:r>
          </a:p>
        </p:txBody>
      </p:sp>
      <p:sp>
        <p:nvSpPr>
          <p:cNvPr id="4" name="Slide Number Placeholder 3">
            <a:extLst>
              <a:ext uri="{FF2B5EF4-FFF2-40B4-BE49-F238E27FC236}">
                <a16:creationId xmlns:a16="http://schemas.microsoft.com/office/drawing/2014/main" id="{7805D277-48C5-48BA-BD6F-CA5385BD66D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spTree>
    <p:extLst>
      <p:ext uri="{BB962C8B-B14F-4D97-AF65-F5344CB8AC3E}">
        <p14:creationId xmlns:p14="http://schemas.microsoft.com/office/powerpoint/2010/main" val="1535632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AD1EF-A113-4786-8D7B-D540E1742741}"/>
              </a:ext>
            </a:extLst>
          </p:cNvPr>
          <p:cNvSpPr>
            <a:spLocks noGrp="1"/>
          </p:cNvSpPr>
          <p:nvPr>
            <p:ph type="title"/>
          </p:nvPr>
        </p:nvSpPr>
        <p:spPr/>
        <p:txBody>
          <a:bodyPr/>
          <a:lstStyle/>
          <a:p>
            <a:r>
              <a:rPr lang="en-US" dirty="0"/>
              <a:t>Strategy 2:</a:t>
            </a:r>
            <a:br>
              <a:rPr lang="en-US" dirty="0"/>
            </a:br>
            <a:r>
              <a:rPr lang="en-US" dirty="0"/>
              <a:t>Sentinel Values</a:t>
            </a:r>
          </a:p>
        </p:txBody>
      </p:sp>
      <p:sp>
        <p:nvSpPr>
          <p:cNvPr id="3" name="Text Placeholder 2">
            <a:extLst>
              <a:ext uri="{FF2B5EF4-FFF2-40B4-BE49-F238E27FC236}">
                <a16:creationId xmlns:a16="http://schemas.microsoft.com/office/drawing/2014/main" id="{B4E4F570-D091-4377-84D8-02E904D1089A}"/>
              </a:ext>
            </a:extLst>
          </p:cNvPr>
          <p:cNvSpPr>
            <a:spLocks noGrp="1"/>
          </p:cNvSpPr>
          <p:nvPr>
            <p:ph type="body" idx="1"/>
          </p:nvPr>
        </p:nvSpPr>
        <p:spPr/>
        <p:txBody>
          <a:bodyPr/>
          <a:lstStyle/>
          <a:p>
            <a:pPr marL="139700" indent="0">
              <a:buNone/>
            </a:pPr>
            <a:r>
              <a:rPr lang="en-US" dirty="0"/>
              <a:t>Idea: Replace missing data with some default value</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B1A45B01-BFE9-47D3-A5C9-ACB00B9467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graphicFrame>
        <p:nvGraphicFramePr>
          <p:cNvPr id="5" name="Content Placeholder 4">
            <a:extLst>
              <a:ext uri="{FF2B5EF4-FFF2-40B4-BE49-F238E27FC236}">
                <a16:creationId xmlns:a16="http://schemas.microsoft.com/office/drawing/2014/main" id="{52C1B560-98F0-4F18-8DED-95C026149698}"/>
              </a:ext>
            </a:extLst>
          </p:cNvPr>
          <p:cNvGraphicFramePr>
            <a:graphicFrameLocks/>
          </p:cNvGraphicFramePr>
          <p:nvPr>
            <p:extLst>
              <p:ext uri="{D42A27DB-BD31-4B8C-83A1-F6EECF244321}">
                <p14:modId xmlns:p14="http://schemas.microsoft.com/office/powerpoint/2010/main" val="804040154"/>
              </p:ext>
            </p:extLst>
          </p:nvPr>
        </p:nvGraphicFramePr>
        <p:xfrm>
          <a:off x="4105174" y="1827840"/>
          <a:ext cx="3267777" cy="3079221"/>
        </p:xfrm>
        <a:graphic>
          <a:graphicData uri="http://schemas.openxmlformats.org/drawingml/2006/table">
            <a:tbl>
              <a:tblPr firstRow="1" bandRow="1">
                <a:tableStyleId>{B301B821-A1FF-4177-AEE7-76D212191A09}</a:tableStyleId>
              </a:tblPr>
              <a:tblGrid>
                <a:gridCol w="951195">
                  <a:extLst>
                    <a:ext uri="{9D8B030D-6E8A-4147-A177-3AD203B41FA5}">
                      <a16:colId xmlns:a16="http://schemas.microsoft.com/office/drawing/2014/main" val="20000"/>
                    </a:ext>
                  </a:extLst>
                </a:gridCol>
                <a:gridCol w="796173">
                  <a:extLst>
                    <a:ext uri="{9D8B030D-6E8A-4147-A177-3AD203B41FA5}">
                      <a16:colId xmlns:a16="http://schemas.microsoft.com/office/drawing/2014/main" val="20001"/>
                    </a:ext>
                  </a:extLst>
                </a:gridCol>
                <a:gridCol w="865391">
                  <a:extLst>
                    <a:ext uri="{9D8B030D-6E8A-4147-A177-3AD203B41FA5}">
                      <a16:colId xmlns:a16="http://schemas.microsoft.com/office/drawing/2014/main" val="20002"/>
                    </a:ext>
                  </a:extLst>
                </a:gridCol>
                <a:gridCol w="655018">
                  <a:extLst>
                    <a:ext uri="{9D8B030D-6E8A-4147-A177-3AD203B41FA5}">
                      <a16:colId xmlns:a16="http://schemas.microsoft.com/office/drawing/2014/main" val="20003"/>
                    </a:ext>
                  </a:extLst>
                </a:gridCol>
              </a:tblGrid>
              <a:tr h="253372">
                <a:tc>
                  <a:txBody>
                    <a:bodyPr/>
                    <a:lstStyle/>
                    <a:p>
                      <a:pPr algn="ctr"/>
                      <a:r>
                        <a:rPr lang="en-US" dirty="0">
                          <a:latin typeface="Museo Sans 700"/>
                          <a:cs typeface="Museo Sans 700"/>
                        </a:rPr>
                        <a:t>Credit</a:t>
                      </a:r>
                      <a:endParaRPr lang="en-US" dirty="0">
                        <a:latin typeface="Museo Sans 300"/>
                        <a:cs typeface="Museo Sans 30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700"/>
                          <a:cs typeface="Museo Sans 700"/>
                        </a:rPr>
                        <a:t>Term</a:t>
                      </a:r>
                      <a:endParaRPr lang="en-US" dirty="0">
                        <a:latin typeface="Museo Sans 300"/>
                        <a:cs typeface="Museo Sans 30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latin typeface="Museo Sans 700"/>
                          <a:cs typeface="Museo Sans 700"/>
                        </a:rPr>
                        <a:t>Income</a:t>
                      </a:r>
                    </a:p>
                  </a:txBody>
                  <a:tcPr/>
                </a:tc>
                <a:tc>
                  <a:txBody>
                    <a:bodyPr/>
                    <a:lstStyle/>
                    <a:p>
                      <a:pPr algn="ctr"/>
                      <a:r>
                        <a:rPr lang="en-US" dirty="0">
                          <a:latin typeface="Museo Sans 300"/>
                          <a:cs typeface="Museo Sans 300"/>
                        </a:rPr>
                        <a:t>y</a:t>
                      </a:r>
                    </a:p>
                  </a:txBody>
                  <a:tcPr/>
                </a:tc>
                <a:extLst>
                  <a:ext uri="{0D108BD9-81ED-4DB2-BD59-A6C34878D82A}">
                    <a16:rowId xmlns:a16="http://schemas.microsoft.com/office/drawing/2014/main" val="10000"/>
                  </a:ext>
                </a:extLst>
              </a:tr>
              <a:tr h="308269">
                <a:tc>
                  <a:txBody>
                    <a:bodyPr/>
                    <a:lstStyle/>
                    <a:p>
                      <a:pPr algn="ctr"/>
                      <a:r>
                        <a:rPr lang="en-US" dirty="0">
                          <a:latin typeface="Museo Sans 300"/>
                          <a:cs typeface="Museo Sans 300"/>
                        </a:rPr>
                        <a:t>excellent</a:t>
                      </a:r>
                    </a:p>
                  </a:txBody>
                  <a:tcPr>
                    <a:solidFill>
                      <a:schemeClr val="accent3">
                        <a:lumMod val="20000"/>
                        <a:lumOff val="80000"/>
                      </a:schemeClr>
                    </a:solidFill>
                  </a:tcPr>
                </a:tc>
                <a:tc>
                  <a:txBody>
                    <a:bodyPr/>
                    <a:lstStyle/>
                    <a:p>
                      <a:pPr algn="ctr"/>
                      <a:r>
                        <a:rPr lang="en-US"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algn="ctr"/>
                      <a:r>
                        <a:rPr lang="en-US" dirty="0">
                          <a:latin typeface="Museo Sans 300"/>
                          <a:cs typeface="Museo Sans 300"/>
                        </a:rPr>
                        <a:t>high</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1"/>
                  </a:ext>
                </a:extLst>
              </a:tr>
              <a:tr h="308269">
                <a:tc>
                  <a:txBody>
                    <a:bodyPr/>
                    <a:lstStyle/>
                    <a:p>
                      <a:pPr algn="ctr"/>
                      <a:r>
                        <a:rPr lang="en-US" dirty="0">
                          <a:latin typeface="Museo Sans 300"/>
                          <a:cs typeface="Museo Sans 300"/>
                        </a:rPr>
                        <a:t>fair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UNK</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2"/>
                  </a:ext>
                </a:extLst>
              </a:tr>
              <a:tr h="30826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3"/>
                  </a:ext>
                </a:extLst>
              </a:tr>
              <a:tr h="308269">
                <a:tc>
                  <a:txBody>
                    <a:bodyPr/>
                    <a:lstStyle/>
                    <a:p>
                      <a:pPr algn="ctr"/>
                      <a:r>
                        <a:rPr lang="en-US" dirty="0">
                          <a:latin typeface="Museo Sans 300"/>
                          <a:cs typeface="Museo Sans 300"/>
                        </a:rPr>
                        <a:t>poor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endParaRPr lang="en-US" b="0" i="0" dirty="0">
                        <a:solidFill>
                          <a:schemeClr val="accent1"/>
                        </a:solidFill>
                        <a:latin typeface="Museo Sans 700"/>
                        <a:cs typeface="Museo Sans 700"/>
                      </a:endParaRP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4"/>
                  </a:ext>
                </a:extLst>
              </a:tr>
              <a:tr h="308269">
                <a:tc>
                  <a:txBody>
                    <a:bodyPr/>
                    <a:lstStyle/>
                    <a:p>
                      <a:pPr algn="ctr"/>
                      <a:r>
                        <a:rPr lang="en-US" dirty="0">
                          <a:latin typeface="Museo Sans 300"/>
                          <a:cs typeface="Museo Sans 300"/>
                        </a:rPr>
                        <a:t>excellent</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3 </a:t>
                      </a:r>
                      <a:r>
                        <a:rPr lang="en-US" baseline="0" dirty="0" err="1">
                          <a:latin typeface="Museo Sans 300"/>
                          <a:cs typeface="Museo Sans 300"/>
                        </a:rPr>
                        <a:t>yrs</a:t>
                      </a:r>
                      <a:endParaRPr lang="en-US" dirty="0">
                        <a:latin typeface="Museo Sans 300"/>
                        <a:cs typeface="Museo Sans 300"/>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5"/>
                  </a:ext>
                </a:extLst>
              </a:tr>
              <a:tr h="308269">
                <a:tc>
                  <a:txBody>
                    <a:bodyPr/>
                    <a:lstStyle/>
                    <a:p>
                      <a:pPr algn="ct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endParaRPr lang="en-US" b="0" i="0" dirty="0">
                        <a:solidFill>
                          <a:schemeClr val="accent1"/>
                        </a:solidFill>
                        <a:latin typeface="Museo Sans 700"/>
                        <a:cs typeface="Museo Sans 700"/>
                      </a:endParaRP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6"/>
                  </a:ext>
                </a:extLst>
              </a:tr>
              <a:tr h="308269">
                <a:tc>
                  <a:txBody>
                    <a:bodyPr/>
                    <a:lstStyle/>
                    <a:p>
                      <a:pPr algn="ctr"/>
                      <a:r>
                        <a:rPr lang="en-US" dirty="0">
                          <a:latin typeface="Museo Sans 300"/>
                          <a:cs typeface="Museo Sans 300"/>
                        </a:rPr>
                        <a:t>poor</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UNK</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4">
                        <a:lumMod val="20000"/>
                        <a:lumOff val="80000"/>
                      </a:schemeClr>
                    </a:solidFill>
                  </a:tcPr>
                </a:tc>
                <a:tc>
                  <a:txBody>
                    <a:bodyPr/>
                    <a:lstStyle/>
                    <a:p>
                      <a:pPr algn="ctr"/>
                      <a:r>
                        <a:rPr lang="en-US" dirty="0">
                          <a:latin typeface="Museo Sans 300"/>
                          <a:cs typeface="Museo Sans 300"/>
                        </a:rPr>
                        <a:t>risky</a:t>
                      </a:r>
                    </a:p>
                  </a:txBody>
                  <a:tcPr>
                    <a:solidFill>
                      <a:schemeClr val="accent4">
                        <a:lumMod val="20000"/>
                        <a:lumOff val="80000"/>
                      </a:schemeClr>
                    </a:solidFill>
                  </a:tcPr>
                </a:tc>
                <a:extLst>
                  <a:ext uri="{0D108BD9-81ED-4DB2-BD59-A6C34878D82A}">
                    <a16:rowId xmlns:a16="http://schemas.microsoft.com/office/drawing/2014/main" val="10007"/>
                  </a:ext>
                </a:extLst>
              </a:tr>
              <a:tr h="308269">
                <a:tc>
                  <a:txBody>
                    <a:bodyPr/>
                    <a:lstStyle/>
                    <a:p>
                      <a:pPr algn="ctr"/>
                      <a:r>
                        <a:rPr lang="en-US" dirty="0">
                          <a:latin typeface="Museo Sans 300"/>
                          <a:cs typeface="Museo Sans 300"/>
                        </a:rPr>
                        <a:t>poor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aseline="0" dirty="0">
                          <a:latin typeface="Museo Sans 300"/>
                          <a:cs typeface="Museo Sans 300"/>
                        </a:rPr>
                        <a:t>5 </a:t>
                      </a:r>
                      <a:r>
                        <a:rPr lang="en-US" baseline="0" dirty="0" err="1">
                          <a:latin typeface="Museo Sans 300"/>
                          <a:cs typeface="Museo Sans 300"/>
                        </a:rPr>
                        <a:t>yrs</a:t>
                      </a:r>
                      <a:endParaRPr lang="en-US" dirty="0">
                        <a:latin typeface="Museo Sans 300"/>
                        <a:cs typeface="Museo Sans 300"/>
                      </a:endParaRP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low</a:t>
                      </a:r>
                    </a:p>
                  </a:txBody>
                  <a:tcPr>
                    <a:solidFill>
                      <a:schemeClr val="accent3">
                        <a:lumMod val="20000"/>
                        <a:lumOff val="80000"/>
                      </a:schemeClr>
                    </a:solidFill>
                  </a:tcPr>
                </a:tc>
                <a:tc>
                  <a:txBody>
                    <a:bodyPr/>
                    <a:lstStyle/>
                    <a:p>
                      <a:pPr algn="ct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8"/>
                  </a:ext>
                </a:extLst>
              </a:tr>
              <a:tr h="308269">
                <a:tc>
                  <a:txBody>
                    <a:bodyPr/>
                    <a:lstStyle/>
                    <a:p>
                      <a:pPr algn="ctr"/>
                      <a:r>
                        <a:rPr lang="en-US" dirty="0">
                          <a:latin typeface="Museo Sans 300"/>
                          <a:cs typeface="Museo Sans 300"/>
                        </a:rPr>
                        <a:t>fair</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0" i="0" dirty="0">
                          <a:solidFill>
                            <a:schemeClr val="accent1"/>
                          </a:solidFill>
                          <a:latin typeface="Museo Sans 700"/>
                          <a:cs typeface="Museo Sans 700"/>
                        </a:rPr>
                        <a:t>UNK</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high</a:t>
                      </a:r>
                    </a:p>
                  </a:txBody>
                  <a:tcPr>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Museo Sans 300"/>
                          <a:cs typeface="Museo Sans 300"/>
                        </a:rPr>
                        <a:t>safe</a:t>
                      </a:r>
                    </a:p>
                  </a:txBody>
                  <a:tcPr>
                    <a:solidFill>
                      <a:schemeClr val="accent3">
                        <a:lumMod val="20000"/>
                        <a:lumOff val="80000"/>
                      </a:schemeClr>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274216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5015A-DBAC-4294-9093-87BC403A5F27}"/>
              </a:ext>
            </a:extLst>
          </p:cNvPr>
          <p:cNvSpPr>
            <a:spLocks noGrp="1"/>
          </p:cNvSpPr>
          <p:nvPr>
            <p:ph type="title"/>
          </p:nvPr>
        </p:nvSpPr>
        <p:spPr/>
        <p:txBody>
          <a:bodyPr/>
          <a:lstStyle/>
          <a:p>
            <a:r>
              <a:rPr lang="en-US" dirty="0"/>
              <a:t>Strategy 2:</a:t>
            </a:r>
            <a:br>
              <a:rPr lang="en-US" dirty="0"/>
            </a:br>
            <a:r>
              <a:rPr lang="en-US" dirty="0"/>
              <a:t>Sentinel Values (Pros/Cons)</a:t>
            </a:r>
          </a:p>
        </p:txBody>
      </p:sp>
      <p:sp>
        <p:nvSpPr>
          <p:cNvPr id="3" name="Text Placeholder 2">
            <a:extLst>
              <a:ext uri="{FF2B5EF4-FFF2-40B4-BE49-F238E27FC236}">
                <a16:creationId xmlns:a16="http://schemas.microsoft.com/office/drawing/2014/main" id="{892A5A16-E6AB-4655-96A9-5046B41A88AC}"/>
              </a:ext>
            </a:extLst>
          </p:cNvPr>
          <p:cNvSpPr>
            <a:spLocks noGrp="1"/>
          </p:cNvSpPr>
          <p:nvPr>
            <p:ph type="body" idx="1"/>
          </p:nvPr>
        </p:nvSpPr>
        <p:spPr/>
        <p:txBody>
          <a:bodyPr/>
          <a:lstStyle/>
          <a:p>
            <a:pPr marL="139700" indent="0">
              <a:buNone/>
            </a:pPr>
            <a:r>
              <a:rPr lang="en-US" b="1" dirty="0"/>
              <a:t>Pros</a:t>
            </a:r>
          </a:p>
          <a:p>
            <a:r>
              <a:rPr lang="en-US" dirty="0"/>
              <a:t>Fairly simple to describe</a:t>
            </a:r>
          </a:p>
          <a:p>
            <a:r>
              <a:rPr lang="en-US" dirty="0"/>
              <a:t>Efficient fix and works at prediction time as well</a:t>
            </a:r>
          </a:p>
          <a:p>
            <a:r>
              <a:rPr lang="en-US" dirty="0"/>
              <a:t>Works well for categorical features (treats missingness as an important value in its own).</a:t>
            </a:r>
          </a:p>
          <a:p>
            <a:endParaRPr lang="en-US" dirty="0"/>
          </a:p>
          <a:p>
            <a:endParaRPr lang="en-US" dirty="0"/>
          </a:p>
          <a:p>
            <a:pPr marL="139700" indent="0">
              <a:buNone/>
            </a:pPr>
            <a:r>
              <a:rPr lang="en-US" b="1" dirty="0"/>
              <a:t>Cons</a:t>
            </a:r>
          </a:p>
          <a:p>
            <a:r>
              <a:rPr lang="en-US" dirty="0"/>
              <a:t>Only works well for features that are already categorical. Numeric features have no clear sentinel value.</a:t>
            </a:r>
          </a:p>
        </p:txBody>
      </p:sp>
      <p:sp>
        <p:nvSpPr>
          <p:cNvPr id="4" name="Slide Number Placeholder 3">
            <a:extLst>
              <a:ext uri="{FF2B5EF4-FFF2-40B4-BE49-F238E27FC236}">
                <a16:creationId xmlns:a16="http://schemas.microsoft.com/office/drawing/2014/main" id="{29538DB9-C03F-4498-BC95-DBBFB420BA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92810D14-6F71-4893-8344-7CE5C7BABCBD}"/>
                  </a:ext>
                </a:extLst>
              </p14:cNvPr>
              <p14:cNvContentPartPr/>
              <p14:nvPr/>
            </p14:nvContentPartPr>
            <p14:xfrm>
              <a:off x="4800240" y="3725280"/>
              <a:ext cx="2744280" cy="1262880"/>
            </p14:xfrm>
          </p:contentPart>
        </mc:Choice>
        <mc:Fallback>
          <p:pic>
            <p:nvPicPr>
              <p:cNvPr id="5" name="Ink 4">
                <a:extLst>
                  <a:ext uri="{FF2B5EF4-FFF2-40B4-BE49-F238E27FC236}">
                    <a16:creationId xmlns:a16="http://schemas.microsoft.com/office/drawing/2014/main" id="{92810D14-6F71-4893-8344-7CE5C7BABCBD}"/>
                  </a:ext>
                </a:extLst>
              </p:cNvPr>
              <p:cNvPicPr/>
              <p:nvPr/>
            </p:nvPicPr>
            <p:blipFill>
              <a:blip r:embed="rId3"/>
              <a:stretch>
                <a:fillRect/>
              </a:stretch>
            </p:blipFill>
            <p:spPr>
              <a:xfrm>
                <a:off x="4790880" y="3715920"/>
                <a:ext cx="2763000" cy="1281600"/>
              </a:xfrm>
              <a:prstGeom prst="rect">
                <a:avLst/>
              </a:prstGeom>
            </p:spPr>
          </p:pic>
        </mc:Fallback>
      </mc:AlternateContent>
    </p:spTree>
    <p:extLst>
      <p:ext uri="{BB962C8B-B14F-4D97-AF65-F5344CB8AC3E}">
        <p14:creationId xmlns:p14="http://schemas.microsoft.com/office/powerpoint/2010/main" val="3039721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775F5-1526-7A4D-9667-33502843DF46}"/>
              </a:ext>
            </a:extLst>
          </p:cNvPr>
          <p:cNvSpPr>
            <a:spLocks noGrp="1"/>
          </p:cNvSpPr>
          <p:nvPr>
            <p:ph type="title"/>
          </p:nvPr>
        </p:nvSpPr>
        <p:spPr/>
        <p:txBody>
          <a:bodyPr/>
          <a:lstStyle/>
          <a:p>
            <a:r>
              <a:rPr lang="en-US" dirty="0"/>
              <a:t>Step 0</a:t>
            </a:r>
          </a:p>
        </p:txBody>
      </p:sp>
      <p:sp>
        <p:nvSpPr>
          <p:cNvPr id="3" name="Text Placeholder 2">
            <a:extLst>
              <a:ext uri="{FF2B5EF4-FFF2-40B4-BE49-F238E27FC236}">
                <a16:creationId xmlns:a16="http://schemas.microsoft.com/office/drawing/2014/main" id="{31430533-B600-6D48-9B2F-6AC8A477ADE6}"/>
              </a:ext>
            </a:extLst>
          </p:cNvPr>
          <p:cNvSpPr>
            <a:spLocks noGrp="1"/>
          </p:cNvSpPr>
          <p:nvPr>
            <p:ph type="body" idx="1"/>
          </p:nvPr>
        </p:nvSpPr>
        <p:spPr/>
        <p:txBody>
          <a:bodyPr/>
          <a:lstStyle/>
          <a:p>
            <a:pPr marL="139700" indent="0">
              <a:buNone/>
            </a:pPr>
            <a:r>
              <a:rPr lang="en-US" dirty="0"/>
              <a:t>Start by choosing the initial cluster centroids </a:t>
            </a:r>
          </a:p>
          <a:p>
            <a:r>
              <a:rPr lang="en-US" dirty="0"/>
              <a:t>A common default choice is to choose centroids at random</a:t>
            </a:r>
          </a:p>
          <a:p>
            <a:r>
              <a:rPr lang="en-US" dirty="0"/>
              <a:t>Will see later that there are smarter ways of initializing</a:t>
            </a:r>
          </a:p>
        </p:txBody>
      </p:sp>
      <p:sp>
        <p:nvSpPr>
          <p:cNvPr id="4" name="Slide Number Placeholder 3">
            <a:extLst>
              <a:ext uri="{FF2B5EF4-FFF2-40B4-BE49-F238E27FC236}">
                <a16:creationId xmlns:a16="http://schemas.microsoft.com/office/drawing/2014/main" id="{D0B5215B-C6A5-0949-8854-994707B29FD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pic>
        <p:nvPicPr>
          <p:cNvPr id="7" name="Picture 6">
            <a:extLst>
              <a:ext uri="{FF2B5EF4-FFF2-40B4-BE49-F238E27FC236}">
                <a16:creationId xmlns:a16="http://schemas.microsoft.com/office/drawing/2014/main" id="{104D49F3-A431-AA49-815D-808D99122019}"/>
              </a:ext>
            </a:extLst>
          </p:cNvPr>
          <p:cNvPicPr>
            <a:picLocks noChangeAspect="1"/>
          </p:cNvPicPr>
          <p:nvPr/>
        </p:nvPicPr>
        <p:blipFill>
          <a:blip r:embed="rId2"/>
          <a:stretch>
            <a:fillRect/>
          </a:stretch>
        </p:blipFill>
        <p:spPr>
          <a:xfrm>
            <a:off x="4385512" y="1958009"/>
            <a:ext cx="2864460" cy="2989682"/>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7153F29-52F1-934E-841E-B4C93772F3B5}"/>
                  </a:ext>
                </a:extLst>
              </p:cNvPr>
              <p:cNvSpPr txBox="1"/>
              <p:nvPr/>
            </p:nvSpPr>
            <p:spPr>
              <a:xfrm>
                <a:off x="5143887" y="3053669"/>
                <a:ext cx="4774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𝜇</m:t>
                          </m:r>
                        </m:e>
                        <m:sub>
                          <m:r>
                            <a:rPr lang="en-US" sz="1800" b="0" i="1" smtClean="0">
                              <a:latin typeface="Cambria Math" panose="02040503050406030204" pitchFamily="18" charset="0"/>
                            </a:rPr>
                            <m:t>1</m:t>
                          </m:r>
                        </m:sub>
                      </m:sSub>
                    </m:oMath>
                  </m:oMathPara>
                </a14:m>
                <a:endParaRPr lang="en-US" dirty="0"/>
              </a:p>
            </p:txBody>
          </p:sp>
        </mc:Choice>
        <mc:Fallback xmlns="">
          <p:sp>
            <p:nvSpPr>
              <p:cNvPr id="8" name="TextBox 7">
                <a:extLst>
                  <a:ext uri="{FF2B5EF4-FFF2-40B4-BE49-F238E27FC236}">
                    <a16:creationId xmlns:a16="http://schemas.microsoft.com/office/drawing/2014/main" id="{67153F29-52F1-934E-841E-B4C93772F3B5}"/>
                  </a:ext>
                </a:extLst>
              </p:cNvPr>
              <p:cNvSpPr txBox="1">
                <a:spLocks noRot="1" noChangeAspect="1" noMove="1" noResize="1" noEditPoints="1" noAdjustHandles="1" noChangeArrowheads="1" noChangeShapeType="1" noTextEdit="1"/>
              </p:cNvSpPr>
              <p:nvPr/>
            </p:nvSpPr>
            <p:spPr>
              <a:xfrm>
                <a:off x="5143887" y="3053669"/>
                <a:ext cx="477438" cy="369332"/>
              </a:xfrm>
              <a:prstGeom prst="rect">
                <a:avLst/>
              </a:prstGeom>
              <a:blipFill>
                <a:blip r:embed="rId3"/>
                <a:stretch>
                  <a:fillRect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414CA3F2-4162-7D49-B678-5870EA6F2DFA}"/>
                  </a:ext>
                </a:extLst>
              </p:cNvPr>
              <p:cNvSpPr txBox="1"/>
              <p:nvPr/>
            </p:nvSpPr>
            <p:spPr>
              <a:xfrm>
                <a:off x="5122912" y="2136913"/>
                <a:ext cx="4827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𝜇</m:t>
                          </m:r>
                        </m:e>
                        <m:sub>
                          <m:r>
                            <a:rPr lang="en-US" sz="1800" b="0" i="1" smtClean="0">
                              <a:latin typeface="Cambria Math" panose="02040503050406030204" pitchFamily="18" charset="0"/>
                            </a:rPr>
                            <m:t>2</m:t>
                          </m:r>
                        </m:sub>
                      </m:sSub>
                    </m:oMath>
                  </m:oMathPara>
                </a14:m>
                <a:endParaRPr lang="en-US" sz="1600" dirty="0"/>
              </a:p>
            </p:txBody>
          </p:sp>
        </mc:Choice>
        <mc:Fallback xmlns="">
          <p:sp>
            <p:nvSpPr>
              <p:cNvPr id="9" name="TextBox 8">
                <a:extLst>
                  <a:ext uri="{FF2B5EF4-FFF2-40B4-BE49-F238E27FC236}">
                    <a16:creationId xmlns:a16="http://schemas.microsoft.com/office/drawing/2014/main" id="{414CA3F2-4162-7D49-B678-5870EA6F2DFA}"/>
                  </a:ext>
                </a:extLst>
              </p:cNvPr>
              <p:cNvSpPr txBox="1">
                <a:spLocks noRot="1" noChangeAspect="1" noMove="1" noResize="1" noEditPoints="1" noAdjustHandles="1" noChangeArrowheads="1" noChangeShapeType="1" noTextEdit="1"/>
              </p:cNvSpPr>
              <p:nvPr/>
            </p:nvSpPr>
            <p:spPr>
              <a:xfrm>
                <a:off x="5122912" y="2136913"/>
                <a:ext cx="482760" cy="369332"/>
              </a:xfrm>
              <a:prstGeom prst="rect">
                <a:avLst/>
              </a:prstGeom>
              <a:blipFill>
                <a:blip r:embed="rId4"/>
                <a:stretch>
                  <a:fillRect b="-10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1DA01EB3-7F4F-8E4F-B7FE-D0995CC4BE01}"/>
                  </a:ext>
                </a:extLst>
              </p:cNvPr>
              <p:cNvSpPr txBox="1"/>
              <p:nvPr/>
            </p:nvSpPr>
            <p:spPr>
              <a:xfrm>
                <a:off x="6767212" y="3664225"/>
                <a:ext cx="4827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𝜇</m:t>
                          </m:r>
                        </m:e>
                        <m:sub>
                          <m:r>
                            <a:rPr lang="en-US" sz="1800" b="0" i="1" smtClean="0">
                              <a:latin typeface="Cambria Math" panose="02040503050406030204" pitchFamily="18" charset="0"/>
                            </a:rPr>
                            <m:t>3</m:t>
                          </m:r>
                        </m:sub>
                      </m:sSub>
                    </m:oMath>
                  </m:oMathPara>
                </a14:m>
                <a:endParaRPr lang="en-US" sz="1800" dirty="0"/>
              </a:p>
            </p:txBody>
          </p:sp>
        </mc:Choice>
        <mc:Fallback xmlns="">
          <p:sp>
            <p:nvSpPr>
              <p:cNvPr id="10" name="TextBox 9">
                <a:extLst>
                  <a:ext uri="{FF2B5EF4-FFF2-40B4-BE49-F238E27FC236}">
                    <a16:creationId xmlns:a16="http://schemas.microsoft.com/office/drawing/2014/main" id="{1DA01EB3-7F4F-8E4F-B7FE-D0995CC4BE01}"/>
                  </a:ext>
                </a:extLst>
              </p:cNvPr>
              <p:cNvSpPr txBox="1">
                <a:spLocks noRot="1" noChangeAspect="1" noMove="1" noResize="1" noEditPoints="1" noAdjustHandles="1" noChangeArrowheads="1" noChangeShapeType="1" noTextEdit="1"/>
              </p:cNvSpPr>
              <p:nvPr/>
            </p:nvSpPr>
            <p:spPr>
              <a:xfrm>
                <a:off x="6767212" y="3664225"/>
                <a:ext cx="482760" cy="369332"/>
              </a:xfrm>
              <a:prstGeom prst="rect">
                <a:avLst/>
              </a:prstGeom>
              <a:blipFill>
                <a:blip r:embed="rId5"/>
                <a:stretch>
                  <a:fillRect b="-6667"/>
                </a:stretch>
              </a:blipFill>
            </p:spPr>
            <p:txBody>
              <a:bodyPr/>
              <a:lstStyle/>
              <a:p>
                <a:r>
                  <a:rPr lang="en-US">
                    <a:noFill/>
                  </a:rPr>
                  <a:t> </a:t>
                </a:r>
              </a:p>
            </p:txBody>
          </p:sp>
        </mc:Fallback>
      </mc:AlternateContent>
    </p:spTree>
    <p:extLst>
      <p:ext uri="{BB962C8B-B14F-4D97-AF65-F5344CB8AC3E}">
        <p14:creationId xmlns:p14="http://schemas.microsoft.com/office/powerpoint/2010/main" val="1114041957"/>
      </p:ext>
    </p:extLst>
  </p:cSld>
  <p:clrMapOvr>
    <a:masterClrMapping/>
  </p:clrMapOvr>
  <p:transition>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890F2-B043-498A-BDBC-F5A1C6A8F219}"/>
              </a:ext>
            </a:extLst>
          </p:cNvPr>
          <p:cNvSpPr>
            <a:spLocks noGrp="1"/>
          </p:cNvSpPr>
          <p:nvPr>
            <p:ph type="title"/>
          </p:nvPr>
        </p:nvSpPr>
        <p:spPr/>
        <p:txBody>
          <a:bodyPr/>
          <a:lstStyle/>
          <a:p>
            <a:r>
              <a:rPr lang="en-US" dirty="0"/>
              <a:t>Strategy 3: Imputation</a:t>
            </a:r>
          </a:p>
        </p:txBody>
      </p:sp>
      <p:sp>
        <p:nvSpPr>
          <p:cNvPr id="3" name="Text Placeholder 2">
            <a:extLst>
              <a:ext uri="{FF2B5EF4-FFF2-40B4-BE49-F238E27FC236}">
                <a16:creationId xmlns:a16="http://schemas.microsoft.com/office/drawing/2014/main" id="{DD3C58BB-628B-476C-89D3-DBF76DF1369E}"/>
              </a:ext>
            </a:extLst>
          </p:cNvPr>
          <p:cNvSpPr>
            <a:spLocks noGrp="1"/>
          </p:cNvSpPr>
          <p:nvPr>
            <p:ph type="body" idx="1"/>
          </p:nvPr>
        </p:nvSpPr>
        <p:spPr/>
        <p:txBody>
          <a:bodyPr/>
          <a:lstStyle/>
          <a:p>
            <a:pPr marL="139700" indent="0">
              <a:buNone/>
            </a:pPr>
            <a:r>
              <a:rPr lang="en-US" dirty="0"/>
              <a:t>Use some heuristic (or learning) to fill in missing data with better guesses for their values.</a:t>
            </a:r>
          </a:p>
          <a:p>
            <a:pPr marL="139700" indent="0">
              <a:buNone/>
            </a:pPr>
            <a:endParaRPr lang="en-US" dirty="0"/>
          </a:p>
          <a:p>
            <a:pPr marL="139700" indent="0">
              <a:buNone/>
            </a:pPr>
            <a:r>
              <a:rPr lang="en-US" dirty="0"/>
              <a:t>A simple approach:</a:t>
            </a:r>
          </a:p>
          <a:p>
            <a:r>
              <a:rPr lang="en-US" dirty="0"/>
              <a:t>Categorical features: Use most popular (mode) of non-missing values</a:t>
            </a:r>
          </a:p>
          <a:p>
            <a:r>
              <a:rPr lang="en-US" dirty="0"/>
              <a:t>Numeric features: Use mean or median of non-missing values</a:t>
            </a:r>
          </a:p>
          <a:p>
            <a:endParaRPr lang="en-US" dirty="0"/>
          </a:p>
          <a:p>
            <a:pPr marL="139700" indent="0">
              <a:buNone/>
            </a:pPr>
            <a:r>
              <a:rPr lang="en-US" dirty="0"/>
              <a:t>Complex approach:</a:t>
            </a:r>
          </a:p>
          <a:p>
            <a:r>
              <a:rPr lang="en-US" dirty="0"/>
              <a:t>Use a learning algorithm to learn relationships between the other features and the features with missing values. Fill in missing values with some learned model.</a:t>
            </a:r>
          </a:p>
          <a:p>
            <a:pPr lvl="1"/>
            <a:r>
              <a:rPr lang="en-US" dirty="0"/>
              <a:t>Many algorithms use a back-and-forth processes like EM used in clustering!</a:t>
            </a:r>
          </a:p>
        </p:txBody>
      </p:sp>
      <p:sp>
        <p:nvSpPr>
          <p:cNvPr id="4" name="Slide Number Placeholder 3">
            <a:extLst>
              <a:ext uri="{FF2B5EF4-FFF2-40B4-BE49-F238E27FC236}">
                <a16:creationId xmlns:a16="http://schemas.microsoft.com/office/drawing/2014/main" id="{59F49B95-C568-4B99-AE70-2F9F6F97B65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p:spTree>
    <p:extLst>
      <p:ext uri="{BB962C8B-B14F-4D97-AF65-F5344CB8AC3E}">
        <p14:creationId xmlns:p14="http://schemas.microsoft.com/office/powerpoint/2010/main" val="23073048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56DA8-B9D1-4CFC-A3D2-3A1A5166ABA0}"/>
              </a:ext>
            </a:extLst>
          </p:cNvPr>
          <p:cNvSpPr>
            <a:spLocks noGrp="1"/>
          </p:cNvSpPr>
          <p:nvPr>
            <p:ph type="title"/>
          </p:nvPr>
        </p:nvSpPr>
        <p:spPr/>
        <p:txBody>
          <a:bodyPr/>
          <a:lstStyle/>
          <a:p>
            <a:r>
              <a:rPr lang="en-US" dirty="0"/>
              <a:t>Strategy 3: Imputation (Pros/Cons)</a:t>
            </a:r>
          </a:p>
        </p:txBody>
      </p:sp>
      <p:sp>
        <p:nvSpPr>
          <p:cNvPr id="3" name="Text Placeholder 2">
            <a:extLst>
              <a:ext uri="{FF2B5EF4-FFF2-40B4-BE49-F238E27FC236}">
                <a16:creationId xmlns:a16="http://schemas.microsoft.com/office/drawing/2014/main" id="{48634222-F5F4-410D-AC80-6EFD033DEDEF}"/>
              </a:ext>
            </a:extLst>
          </p:cNvPr>
          <p:cNvSpPr>
            <a:spLocks noGrp="1"/>
          </p:cNvSpPr>
          <p:nvPr>
            <p:ph type="body" idx="1"/>
          </p:nvPr>
        </p:nvSpPr>
        <p:spPr/>
        <p:txBody>
          <a:bodyPr/>
          <a:lstStyle/>
          <a:p>
            <a:pPr marL="139700" indent="0">
              <a:buNone/>
            </a:pPr>
            <a:r>
              <a:rPr lang="en-US" b="1" dirty="0"/>
              <a:t>Pros</a:t>
            </a:r>
            <a:endParaRPr lang="en-US" dirty="0"/>
          </a:p>
          <a:p>
            <a:r>
              <a:rPr lang="en-US" dirty="0"/>
              <a:t>Usually easy to understand and implement (if using simple approach)</a:t>
            </a:r>
          </a:p>
          <a:p>
            <a:r>
              <a:rPr lang="en-US" dirty="0"/>
              <a:t>Can be applied to any model</a:t>
            </a:r>
          </a:p>
          <a:p>
            <a:r>
              <a:rPr lang="en-US" dirty="0"/>
              <a:t>Can be used at prediction time: Use same imputation rules</a:t>
            </a:r>
          </a:p>
          <a:p>
            <a:endParaRPr lang="en-US" dirty="0"/>
          </a:p>
          <a:p>
            <a:pPr marL="139700" indent="0">
              <a:buNone/>
            </a:pPr>
            <a:r>
              <a:rPr lang="en-US" b="1" dirty="0"/>
              <a:t>Cons</a:t>
            </a:r>
          </a:p>
          <a:p>
            <a:r>
              <a:rPr lang="en-US" dirty="0"/>
              <a:t>May result in systematic errors (ask: why are certain values missing)</a:t>
            </a:r>
          </a:p>
          <a:p>
            <a:r>
              <a:rPr lang="en-US" dirty="0"/>
              <a:t>Missing values could signal of their own and this removes them (e.g., credit-card fraud)</a:t>
            </a:r>
          </a:p>
        </p:txBody>
      </p:sp>
      <p:sp>
        <p:nvSpPr>
          <p:cNvPr id="4" name="Slide Number Placeholder 3">
            <a:extLst>
              <a:ext uri="{FF2B5EF4-FFF2-40B4-BE49-F238E27FC236}">
                <a16:creationId xmlns:a16="http://schemas.microsoft.com/office/drawing/2014/main" id="{17855A3C-2BAC-4388-B197-B5C7FB87CA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p:spTree>
    <p:extLst>
      <p:ext uri="{BB962C8B-B14F-4D97-AF65-F5344CB8AC3E}">
        <p14:creationId xmlns:p14="http://schemas.microsoft.com/office/powerpoint/2010/main" val="10139433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4A1BD-1413-4A5C-BD15-2F9976544635}"/>
              </a:ext>
            </a:extLst>
          </p:cNvPr>
          <p:cNvSpPr>
            <a:spLocks noGrp="1"/>
          </p:cNvSpPr>
          <p:nvPr>
            <p:ph type="title"/>
          </p:nvPr>
        </p:nvSpPr>
        <p:spPr/>
        <p:txBody>
          <a:bodyPr/>
          <a:lstStyle/>
          <a:p>
            <a:r>
              <a:rPr lang="en-US" dirty="0"/>
              <a:t>Strategy 4:</a:t>
            </a:r>
            <a:br>
              <a:rPr lang="en-US" dirty="0"/>
            </a:br>
            <a:r>
              <a:rPr lang="en-US" dirty="0"/>
              <a:t>Modify Algorithm</a:t>
            </a:r>
          </a:p>
        </p:txBody>
      </p:sp>
      <p:sp>
        <p:nvSpPr>
          <p:cNvPr id="3" name="Text Placeholder 2">
            <a:extLst>
              <a:ext uri="{FF2B5EF4-FFF2-40B4-BE49-F238E27FC236}">
                <a16:creationId xmlns:a16="http://schemas.microsoft.com/office/drawing/2014/main" id="{9A9135F0-6578-4A07-8A72-FCD09E216BC5}"/>
              </a:ext>
            </a:extLst>
          </p:cNvPr>
          <p:cNvSpPr>
            <a:spLocks noGrp="1"/>
          </p:cNvSpPr>
          <p:nvPr>
            <p:ph type="body" idx="1"/>
          </p:nvPr>
        </p:nvSpPr>
        <p:spPr/>
        <p:txBody>
          <a:bodyPr/>
          <a:lstStyle/>
          <a:p>
            <a:pPr marL="139700" indent="0">
              <a:buNone/>
            </a:pPr>
            <a:r>
              <a:rPr lang="en-US" dirty="0"/>
              <a:t>Use a new type of model that is robust to the presence of missing values. </a:t>
            </a:r>
          </a:p>
          <a:p>
            <a:pPr marL="139700" indent="0">
              <a:buNone/>
            </a:pPr>
            <a:endParaRPr lang="en-US" dirty="0"/>
          </a:p>
          <a:p>
            <a:pPr marL="139700" indent="0">
              <a:buNone/>
            </a:pPr>
            <a:r>
              <a:rPr lang="en-US" dirty="0"/>
              <a:t>For example, implement a new decision tree from scratch that can handle missing values (e.g., makes a new branch if a value is missing)</a:t>
            </a:r>
          </a:p>
        </p:txBody>
      </p:sp>
      <p:sp>
        <p:nvSpPr>
          <p:cNvPr id="4" name="Slide Number Placeholder 3">
            <a:extLst>
              <a:ext uri="{FF2B5EF4-FFF2-40B4-BE49-F238E27FC236}">
                <a16:creationId xmlns:a16="http://schemas.microsoft.com/office/drawing/2014/main" id="{7D584967-B1ED-41EF-91AE-94C46E88E7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sp>
        <p:nvSpPr>
          <p:cNvPr id="5" name="Rectangle 4">
            <a:extLst>
              <a:ext uri="{FF2B5EF4-FFF2-40B4-BE49-F238E27FC236}">
                <a16:creationId xmlns:a16="http://schemas.microsoft.com/office/drawing/2014/main" id="{9B3372A2-B904-4B48-AC69-7046525026D3}"/>
              </a:ext>
            </a:extLst>
          </p:cNvPr>
          <p:cNvSpPr/>
          <p:nvPr/>
        </p:nvSpPr>
        <p:spPr>
          <a:xfrm>
            <a:off x="5825504" y="2652292"/>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dirty="0">
                <a:solidFill>
                  <a:schemeClr val="accent6"/>
                </a:solidFill>
                <a:latin typeface="Museo Sans 300" charset="0"/>
                <a:ea typeface="Museo Sans 300" charset="0"/>
                <a:cs typeface="Museo Sans 300" charset="0"/>
              </a:rPr>
              <a:t>Root</a:t>
            </a:r>
          </a:p>
          <a:p>
            <a:pPr algn="ctr"/>
            <a:r>
              <a:rPr lang="en-US" sz="1500" dirty="0">
                <a:solidFill>
                  <a:schemeClr val="accent3">
                    <a:lumMod val="75000"/>
                  </a:schemeClr>
                </a:solidFill>
                <a:latin typeface="Museo Sans 300" charset="0"/>
                <a:ea typeface="Museo Sans 300" charset="0"/>
                <a:cs typeface="Museo Sans 300" charset="0"/>
              </a:rPr>
              <a:t>6</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3</a:t>
            </a:r>
          </a:p>
        </p:txBody>
      </p:sp>
      <p:cxnSp>
        <p:nvCxnSpPr>
          <p:cNvPr id="6" name="Straight Arrow Connector 5">
            <a:extLst>
              <a:ext uri="{FF2B5EF4-FFF2-40B4-BE49-F238E27FC236}">
                <a16:creationId xmlns:a16="http://schemas.microsoft.com/office/drawing/2014/main" id="{16FD5EEA-C5AE-41EE-B0A8-558D2C76A928}"/>
              </a:ext>
            </a:extLst>
          </p:cNvPr>
          <p:cNvCxnSpPr>
            <a:stCxn id="9" idx="2"/>
          </p:cNvCxnSpPr>
          <p:nvPr/>
        </p:nvCxnSpPr>
        <p:spPr>
          <a:xfrm flipV="1">
            <a:off x="7471146" y="4117555"/>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3FDED038-0FCC-44D4-85A3-BE0B9306C599}"/>
              </a:ext>
            </a:extLst>
          </p:cNvPr>
          <p:cNvSpPr/>
          <p:nvPr/>
        </p:nvSpPr>
        <p:spPr>
          <a:xfrm>
            <a:off x="4349088" y="4128581"/>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dirty="0">
                <a:solidFill>
                  <a:schemeClr val="accent6"/>
                </a:solidFill>
                <a:latin typeface="Museo Sans 300" charset="0"/>
                <a:ea typeface="Museo Sans 300" charset="0"/>
                <a:cs typeface="Museo Sans 300" charset="0"/>
              </a:rPr>
              <a:t>3 years</a:t>
            </a:r>
          </a:p>
          <a:p>
            <a:pPr algn="ctr"/>
            <a:r>
              <a:rPr lang="en-US" sz="1500" dirty="0">
                <a:solidFill>
                  <a:schemeClr val="accent3">
                    <a:lumMod val="75000"/>
                  </a:schemeClr>
                </a:solidFill>
                <a:latin typeface="Museo Sans 300" charset="0"/>
                <a:ea typeface="Museo Sans 300" charset="0"/>
                <a:cs typeface="Museo Sans 300" charset="0"/>
              </a:rPr>
              <a:t>2</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1</a:t>
            </a:r>
          </a:p>
        </p:txBody>
      </p:sp>
      <p:sp>
        <p:nvSpPr>
          <p:cNvPr id="8" name="Rectangle 7">
            <a:extLst>
              <a:ext uri="{FF2B5EF4-FFF2-40B4-BE49-F238E27FC236}">
                <a16:creationId xmlns:a16="http://schemas.microsoft.com/office/drawing/2014/main" id="{CF0B3006-B05A-4F47-9560-5761B46FC5CB}"/>
              </a:ext>
            </a:extLst>
          </p:cNvPr>
          <p:cNvSpPr/>
          <p:nvPr/>
        </p:nvSpPr>
        <p:spPr>
          <a:xfrm>
            <a:off x="5791515" y="4117553"/>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dirty="0">
                <a:solidFill>
                  <a:schemeClr val="accent6"/>
                </a:solidFill>
                <a:latin typeface="Museo Sans 300" charset="0"/>
                <a:ea typeface="Museo Sans 300" charset="0"/>
                <a:cs typeface="Museo Sans 300" charset="0"/>
              </a:rPr>
              <a:t>5 years</a:t>
            </a:r>
          </a:p>
          <a:p>
            <a:pPr algn="ctr"/>
            <a:r>
              <a:rPr lang="en-US" sz="1500" dirty="0">
                <a:solidFill>
                  <a:schemeClr val="accent3">
                    <a:lumMod val="75000"/>
                  </a:schemeClr>
                </a:solidFill>
                <a:latin typeface="Museo Sans 300" charset="0"/>
                <a:ea typeface="Museo Sans 300" charset="0"/>
                <a:cs typeface="Museo Sans 300" charset="0"/>
              </a:rPr>
              <a:t>2</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1</a:t>
            </a:r>
          </a:p>
          <a:p>
            <a:pPr>
              <a:lnSpc>
                <a:spcPct val="150000"/>
              </a:lnSpc>
            </a:pPr>
            <a:endParaRPr lang="en-US" sz="1500" dirty="0">
              <a:solidFill>
                <a:schemeClr val="accent3">
                  <a:lumMod val="75000"/>
                </a:schemeClr>
              </a:solidFill>
              <a:latin typeface="Museo Sans 300" charset="0"/>
              <a:ea typeface="Museo Sans 300" charset="0"/>
              <a:cs typeface="Museo Sans 300" charset="0"/>
            </a:endParaRPr>
          </a:p>
        </p:txBody>
      </p:sp>
      <p:sp>
        <p:nvSpPr>
          <p:cNvPr id="9" name="Rectangle 8">
            <a:extLst>
              <a:ext uri="{FF2B5EF4-FFF2-40B4-BE49-F238E27FC236}">
                <a16:creationId xmlns:a16="http://schemas.microsoft.com/office/drawing/2014/main" id="{478D4767-3AC2-4FE2-B29C-96FF5FF1403F}"/>
              </a:ext>
            </a:extLst>
          </p:cNvPr>
          <p:cNvSpPr/>
          <p:nvPr/>
        </p:nvSpPr>
        <p:spPr>
          <a:xfrm>
            <a:off x="7093627" y="4117552"/>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dirty="0">
                <a:solidFill>
                  <a:schemeClr val="accent6"/>
                </a:solidFill>
                <a:latin typeface="Museo Sans 300" charset="0"/>
                <a:ea typeface="Museo Sans 300" charset="0"/>
                <a:cs typeface="Museo Sans 300" charset="0"/>
              </a:rPr>
              <a:t>Missing</a:t>
            </a:r>
            <a:endParaRPr lang="en-US" sz="1500" dirty="0">
              <a:solidFill>
                <a:schemeClr val="accent6"/>
              </a:solidFill>
              <a:latin typeface="Museo Sans 300" charset="0"/>
              <a:ea typeface="Museo Sans 300" charset="0"/>
              <a:cs typeface="Museo Sans 300" charset="0"/>
            </a:endParaRPr>
          </a:p>
          <a:p>
            <a:pPr algn="ctr"/>
            <a:r>
              <a:rPr lang="en-US" sz="1500" dirty="0">
                <a:solidFill>
                  <a:schemeClr val="accent3">
                    <a:lumMod val="75000"/>
                  </a:schemeClr>
                </a:solidFill>
                <a:latin typeface="Museo Sans 300" charset="0"/>
                <a:ea typeface="Museo Sans 300" charset="0"/>
                <a:cs typeface="Museo Sans 300" charset="0"/>
              </a:rPr>
              <a:t>1</a:t>
            </a:r>
            <a:r>
              <a:rPr lang="en-US" sz="1500" dirty="0">
                <a:solidFill>
                  <a:schemeClr val="accent6"/>
                </a:solidFill>
                <a:latin typeface="Museo Sans 300" charset="0"/>
                <a:ea typeface="Museo Sans 300" charset="0"/>
                <a:cs typeface="Museo Sans 300" charset="0"/>
              </a:rPr>
              <a:t>   </a:t>
            </a:r>
            <a:r>
              <a:rPr lang="en-US" sz="1500" dirty="0">
                <a:solidFill>
                  <a:schemeClr val="accent4"/>
                </a:solidFill>
                <a:latin typeface="Museo Sans 300" charset="0"/>
                <a:ea typeface="Museo Sans 300" charset="0"/>
                <a:cs typeface="Museo Sans 300" charset="0"/>
              </a:rPr>
              <a:t>2</a:t>
            </a:r>
          </a:p>
        </p:txBody>
      </p:sp>
      <p:sp>
        <p:nvSpPr>
          <p:cNvPr id="10" name="Rectangle 9">
            <a:extLst>
              <a:ext uri="{FF2B5EF4-FFF2-40B4-BE49-F238E27FC236}">
                <a16:creationId xmlns:a16="http://schemas.microsoft.com/office/drawing/2014/main" id="{9EE9D6F3-8A0A-4DE2-A180-628A55673103}"/>
              </a:ext>
            </a:extLst>
          </p:cNvPr>
          <p:cNvSpPr/>
          <p:nvPr/>
        </p:nvSpPr>
        <p:spPr>
          <a:xfrm>
            <a:off x="4198084" y="2662701"/>
            <a:ext cx="1192955" cy="553998"/>
          </a:xfrm>
          <a:prstGeom prst="rect">
            <a:avLst/>
          </a:prstGeom>
        </p:spPr>
        <p:txBody>
          <a:bodyPr wrap="none">
            <a:spAutoFit/>
          </a:bodyPr>
          <a:lstStyle/>
          <a:p>
            <a:r>
              <a:rPr lang="en-US" sz="1500" b="1" dirty="0">
                <a:solidFill>
                  <a:schemeClr val="accent6"/>
                </a:solidFill>
                <a:latin typeface="Museo Sans 300" charset="0"/>
                <a:ea typeface="Museo Sans 300" charset="0"/>
                <a:cs typeface="Museo Sans 300" charset="0"/>
              </a:rPr>
              <a:t>Loan status:</a:t>
            </a:r>
            <a:r>
              <a:rPr lang="en-US" sz="1500" dirty="0">
                <a:solidFill>
                  <a:schemeClr val="accent6"/>
                </a:solidFill>
                <a:latin typeface="Museo Sans 300" charset="0"/>
                <a:ea typeface="Museo Sans 300" charset="0"/>
                <a:cs typeface="Museo Sans 300" charset="0"/>
              </a:rPr>
              <a:t> </a:t>
            </a:r>
          </a:p>
          <a:p>
            <a:r>
              <a:rPr lang="en-US" sz="1500" dirty="0">
                <a:solidFill>
                  <a:schemeClr val="accent3">
                    <a:lumMod val="75000"/>
                  </a:schemeClr>
                </a:solidFill>
                <a:latin typeface="Museo Sans 300" charset="0"/>
                <a:ea typeface="Museo Sans 300" charset="0"/>
                <a:cs typeface="Museo Sans 300" charset="0"/>
              </a:rPr>
              <a:t>Safe  </a:t>
            </a:r>
            <a:r>
              <a:rPr lang="en-US" sz="1500" dirty="0">
                <a:solidFill>
                  <a:schemeClr val="accent4"/>
                </a:solidFill>
                <a:latin typeface="Museo Sans 300" charset="0"/>
                <a:ea typeface="Museo Sans 300" charset="0"/>
                <a:cs typeface="Museo Sans 300" charset="0"/>
              </a:rPr>
              <a:t>Risky</a:t>
            </a:r>
            <a:endParaRPr lang="en-US" sz="1500" dirty="0">
              <a:solidFill>
                <a:schemeClr val="accent3">
                  <a:lumMod val="75000"/>
                </a:schemeClr>
              </a:solidFill>
              <a:latin typeface="Museo Sans 300" charset="0"/>
              <a:ea typeface="Museo Sans 300" charset="0"/>
              <a:cs typeface="Museo Sans 300" charset="0"/>
            </a:endParaRPr>
          </a:p>
        </p:txBody>
      </p:sp>
      <p:sp>
        <p:nvSpPr>
          <p:cNvPr id="11" name="Diamond 10">
            <a:extLst>
              <a:ext uri="{FF2B5EF4-FFF2-40B4-BE49-F238E27FC236}">
                <a16:creationId xmlns:a16="http://schemas.microsoft.com/office/drawing/2014/main" id="{8AC05B73-4CBC-4FDD-B935-672532FFB0B1}"/>
              </a:ext>
            </a:extLst>
          </p:cNvPr>
          <p:cNvSpPr/>
          <p:nvPr/>
        </p:nvSpPr>
        <p:spPr>
          <a:xfrm>
            <a:off x="5454152" y="3523198"/>
            <a:ext cx="1537355"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dirty="0">
                <a:solidFill>
                  <a:schemeClr val="accent6"/>
                </a:solidFill>
                <a:latin typeface="Museo Sans 300" charset="0"/>
                <a:ea typeface="Museo Sans 300" charset="0"/>
                <a:cs typeface="Museo Sans 300" charset="0"/>
              </a:rPr>
              <a:t>Term?</a:t>
            </a:r>
          </a:p>
        </p:txBody>
      </p:sp>
      <p:cxnSp>
        <p:nvCxnSpPr>
          <p:cNvPr id="12" name="Elbow Connector 24">
            <a:extLst>
              <a:ext uri="{FF2B5EF4-FFF2-40B4-BE49-F238E27FC236}">
                <a16:creationId xmlns:a16="http://schemas.microsoft.com/office/drawing/2014/main" id="{3D5E110F-2A39-430F-BA80-FEB4475F02E8}"/>
              </a:ext>
            </a:extLst>
          </p:cNvPr>
          <p:cNvCxnSpPr>
            <a:stCxn id="11" idx="1"/>
            <a:endCxn id="7" idx="0"/>
          </p:cNvCxnSpPr>
          <p:nvPr/>
        </p:nvCxnSpPr>
        <p:spPr>
          <a:xfrm rot="10800000" flipV="1">
            <a:off x="4838765" y="3724275"/>
            <a:ext cx="615387" cy="40430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3" name="Elbow Connector 25">
            <a:extLst>
              <a:ext uri="{FF2B5EF4-FFF2-40B4-BE49-F238E27FC236}">
                <a16:creationId xmlns:a16="http://schemas.microsoft.com/office/drawing/2014/main" id="{B15DFAC4-8D25-473F-8920-765C160C50D9}"/>
              </a:ext>
            </a:extLst>
          </p:cNvPr>
          <p:cNvCxnSpPr>
            <a:stCxn id="11" idx="3"/>
            <a:endCxn id="9" idx="0"/>
          </p:cNvCxnSpPr>
          <p:nvPr/>
        </p:nvCxnSpPr>
        <p:spPr>
          <a:xfrm>
            <a:off x="6991507" y="3724276"/>
            <a:ext cx="479639" cy="39327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190ABEED-E139-42DA-B2B9-CD72CF536702}"/>
              </a:ext>
            </a:extLst>
          </p:cNvPr>
          <p:cNvCxnSpPr>
            <a:stCxn id="11" idx="2"/>
            <a:endCxn id="8" idx="0"/>
          </p:cNvCxnSpPr>
          <p:nvPr/>
        </p:nvCxnSpPr>
        <p:spPr>
          <a:xfrm>
            <a:off x="6222829" y="3925354"/>
            <a:ext cx="0" cy="19219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1E451F7F-9C93-478E-9F23-56555EFDE6D8}"/>
              </a:ext>
            </a:extLst>
          </p:cNvPr>
          <p:cNvCxnSpPr>
            <a:stCxn id="5" idx="2"/>
            <a:endCxn id="11" idx="0"/>
          </p:cNvCxnSpPr>
          <p:nvPr/>
        </p:nvCxnSpPr>
        <p:spPr>
          <a:xfrm>
            <a:off x="6222829" y="3174660"/>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88220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1187F-5189-4A0D-92E7-EA282484569B}"/>
              </a:ext>
            </a:extLst>
          </p:cNvPr>
          <p:cNvSpPr>
            <a:spLocks noGrp="1"/>
          </p:cNvSpPr>
          <p:nvPr>
            <p:ph type="title"/>
          </p:nvPr>
        </p:nvSpPr>
        <p:spPr/>
        <p:txBody>
          <a:bodyPr/>
          <a:lstStyle/>
          <a:p>
            <a:r>
              <a:rPr lang="en-US" dirty="0"/>
              <a:t>Strategy 4: Modify Algorithm (Pros/Cons)</a:t>
            </a:r>
          </a:p>
        </p:txBody>
      </p:sp>
      <p:sp>
        <p:nvSpPr>
          <p:cNvPr id="3" name="Text Placeholder 2">
            <a:extLst>
              <a:ext uri="{FF2B5EF4-FFF2-40B4-BE49-F238E27FC236}">
                <a16:creationId xmlns:a16="http://schemas.microsoft.com/office/drawing/2014/main" id="{AEC8BC4D-B346-41E4-A563-2B6B071CE59A}"/>
              </a:ext>
            </a:extLst>
          </p:cNvPr>
          <p:cNvSpPr>
            <a:spLocks noGrp="1"/>
          </p:cNvSpPr>
          <p:nvPr>
            <p:ph type="body" idx="1"/>
          </p:nvPr>
        </p:nvSpPr>
        <p:spPr/>
        <p:txBody>
          <a:bodyPr/>
          <a:lstStyle/>
          <a:p>
            <a:pPr marL="139700" indent="0">
              <a:buNone/>
            </a:pPr>
            <a:r>
              <a:rPr lang="en-US" b="1" dirty="0"/>
              <a:t>Pros</a:t>
            </a:r>
            <a:endParaRPr lang="en-US" dirty="0"/>
          </a:p>
          <a:p>
            <a:r>
              <a:rPr lang="en-US" dirty="0"/>
              <a:t>Very similar to sentinel values in terms of pros but can also handle numeric features</a:t>
            </a:r>
          </a:p>
          <a:p>
            <a:r>
              <a:rPr lang="en-US" dirty="0"/>
              <a:t>Generally can have more accurate predictions</a:t>
            </a:r>
          </a:p>
          <a:p>
            <a:pPr marL="139700" indent="0">
              <a:buNone/>
            </a:pPr>
            <a:endParaRPr lang="en-US" dirty="0"/>
          </a:p>
          <a:p>
            <a:pPr marL="139700" indent="0">
              <a:buNone/>
            </a:pPr>
            <a:r>
              <a:rPr lang="en-US" b="1" dirty="0"/>
              <a:t>Cons</a:t>
            </a:r>
          </a:p>
          <a:p>
            <a:r>
              <a:rPr lang="en-US" dirty="0"/>
              <a:t>Requires implementing a new type of model</a:t>
            </a:r>
          </a:p>
          <a:p>
            <a:pPr lvl="1"/>
            <a:r>
              <a:rPr lang="en-US" dirty="0"/>
              <a:t>Maybe easy for decision trees, but other types???</a:t>
            </a:r>
          </a:p>
        </p:txBody>
      </p:sp>
      <p:sp>
        <p:nvSpPr>
          <p:cNvPr id="4" name="Slide Number Placeholder 3">
            <a:extLst>
              <a:ext uri="{FF2B5EF4-FFF2-40B4-BE49-F238E27FC236}">
                <a16:creationId xmlns:a16="http://schemas.microsoft.com/office/drawing/2014/main" id="{DBD1AAA3-11DE-4AB5-802C-56F0C4AFF4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spTree>
    <p:extLst>
      <p:ext uri="{BB962C8B-B14F-4D97-AF65-F5344CB8AC3E}">
        <p14:creationId xmlns:p14="http://schemas.microsoft.com/office/powerpoint/2010/main" val="7771102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4B34F-C21A-4F2B-8678-64AB84AC716B}"/>
              </a:ext>
            </a:extLst>
          </p:cNvPr>
          <p:cNvSpPr>
            <a:spLocks noGrp="1"/>
          </p:cNvSpPr>
          <p:nvPr>
            <p:ph type="title"/>
          </p:nvPr>
        </p:nvSpPr>
        <p:spPr/>
        <p:txBody>
          <a:bodyPr/>
          <a:lstStyle/>
          <a:p>
            <a:r>
              <a:rPr lang="en-US" dirty="0"/>
              <a:t>Miss Data - Recap</a:t>
            </a:r>
          </a:p>
        </p:txBody>
      </p:sp>
      <p:sp>
        <p:nvSpPr>
          <p:cNvPr id="3" name="Text Placeholder 2">
            <a:extLst>
              <a:ext uri="{FF2B5EF4-FFF2-40B4-BE49-F238E27FC236}">
                <a16:creationId xmlns:a16="http://schemas.microsoft.com/office/drawing/2014/main" id="{A3A909E3-0CDA-4459-A83B-AA357EC801B0}"/>
              </a:ext>
            </a:extLst>
          </p:cNvPr>
          <p:cNvSpPr>
            <a:spLocks noGrp="1"/>
          </p:cNvSpPr>
          <p:nvPr>
            <p:ph type="body" idx="1"/>
          </p:nvPr>
        </p:nvSpPr>
        <p:spPr/>
        <p:txBody>
          <a:bodyPr/>
          <a:lstStyle/>
          <a:p>
            <a:pPr marL="139700" indent="0">
              <a:buNone/>
            </a:pPr>
            <a:r>
              <a:rPr lang="en-US" dirty="0"/>
              <a:t>There are a lot of approaches to handling missing values. Note that missing values is a common source of messy data, is just one out of an infinite number of ways your data could be difficult to work with. </a:t>
            </a:r>
          </a:p>
          <a:p>
            <a:pPr marL="139700" indent="0">
              <a:buNone/>
            </a:pPr>
            <a:endParaRPr lang="en-US" dirty="0"/>
          </a:p>
          <a:p>
            <a:pPr marL="139700" indent="0">
              <a:buNone/>
            </a:pPr>
            <a:r>
              <a:rPr lang="en-US" dirty="0"/>
              <a:t>There will never be “one right strategy”, how you handle missing data is a modeling choice just like every other modeling you choice you make.</a:t>
            </a:r>
          </a:p>
        </p:txBody>
      </p:sp>
      <p:sp>
        <p:nvSpPr>
          <p:cNvPr id="4" name="Slide Number Placeholder 3">
            <a:extLst>
              <a:ext uri="{FF2B5EF4-FFF2-40B4-BE49-F238E27FC236}">
                <a16:creationId xmlns:a16="http://schemas.microsoft.com/office/drawing/2014/main" id="{8F455A25-01FE-4F63-9DE2-6C0C76590D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spTree>
    <p:extLst>
      <p:ext uri="{BB962C8B-B14F-4D97-AF65-F5344CB8AC3E}">
        <p14:creationId xmlns:p14="http://schemas.microsoft.com/office/powerpoint/2010/main" val="20700256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ED3DD-33E8-9C46-AFE9-74618AF34664}"/>
              </a:ext>
            </a:extLst>
          </p:cNvPr>
          <p:cNvSpPr>
            <a:spLocks noGrp="1"/>
          </p:cNvSpPr>
          <p:nvPr>
            <p:ph type="title"/>
          </p:nvPr>
        </p:nvSpPr>
        <p:spPr/>
        <p:txBody>
          <a:bodyPr/>
          <a:lstStyle/>
          <a:p>
            <a:r>
              <a:rPr lang="en-US" dirty="0"/>
              <a:t>Concept Inventory</a:t>
            </a:r>
          </a:p>
        </p:txBody>
      </p:sp>
      <p:sp>
        <p:nvSpPr>
          <p:cNvPr id="3" name="Text Placeholder 2">
            <a:extLst>
              <a:ext uri="{FF2B5EF4-FFF2-40B4-BE49-F238E27FC236}">
                <a16:creationId xmlns:a16="http://schemas.microsoft.com/office/drawing/2014/main" id="{80C8D149-849E-BD4B-A192-14E2FFED6000}"/>
              </a:ext>
            </a:extLst>
          </p:cNvPr>
          <p:cNvSpPr>
            <a:spLocks noGrp="1"/>
          </p:cNvSpPr>
          <p:nvPr>
            <p:ph type="body" idx="1"/>
          </p:nvPr>
        </p:nvSpPr>
        <p:spPr/>
        <p:txBody>
          <a:bodyPr/>
          <a:lstStyle/>
          <a:p>
            <a:pPr marL="139700" indent="0">
              <a:buNone/>
            </a:pPr>
            <a:r>
              <a:rPr lang="en-US" dirty="0"/>
              <a:t>This week we want to practice recalling vocabulary. Spend 10 minutes trying to write down all the terms for concepts we have learned in this class and try to bucket them into the following categories. </a:t>
            </a:r>
          </a:p>
          <a:p>
            <a:pPr marL="139700" indent="0">
              <a:buNone/>
            </a:pPr>
            <a:endParaRPr lang="en-US" dirty="0"/>
          </a:p>
          <a:p>
            <a:pPr marL="139700" indent="0">
              <a:buNone/>
            </a:pPr>
            <a:r>
              <a:rPr lang="en-US" b="1" dirty="0"/>
              <a:t>Regression</a:t>
            </a:r>
          </a:p>
          <a:p>
            <a:pPr marL="139700" indent="0">
              <a:buNone/>
            </a:pPr>
            <a:r>
              <a:rPr lang="en-US" b="1" dirty="0"/>
              <a:t>Classification</a:t>
            </a:r>
          </a:p>
          <a:p>
            <a:pPr marL="139700" indent="0">
              <a:buNone/>
            </a:pPr>
            <a:r>
              <a:rPr lang="en-US" b="1" dirty="0"/>
              <a:t>Document Retrieval</a:t>
            </a:r>
          </a:p>
          <a:p>
            <a:pPr marL="139700" indent="0">
              <a:buNone/>
            </a:pPr>
            <a:r>
              <a:rPr lang="en-US" b="1" dirty="0" err="1"/>
              <a:t>Misc</a:t>
            </a:r>
            <a:r>
              <a:rPr lang="en-US" b="1" dirty="0"/>
              <a:t> </a:t>
            </a:r>
            <a:r>
              <a:rPr lang="en-US" dirty="0"/>
              <a:t>– For things that fit in multiple places or none of the above</a:t>
            </a:r>
          </a:p>
          <a:p>
            <a:pPr marL="139700" indent="0">
              <a:buNone/>
            </a:pPr>
            <a:endParaRPr lang="en-US" b="1" dirty="0"/>
          </a:p>
          <a:p>
            <a:pPr marL="139700" indent="0">
              <a:buNone/>
            </a:pPr>
            <a:r>
              <a:rPr lang="en-US" dirty="0"/>
              <a:t>You don’t need to define/explain the terms for this exercise, but you should know what they are! </a:t>
            </a:r>
          </a:p>
          <a:p>
            <a:pPr marL="139700" indent="0">
              <a:buNone/>
            </a:pPr>
            <a:endParaRPr lang="en-US" dirty="0"/>
          </a:p>
          <a:p>
            <a:pPr marL="139700" indent="0">
              <a:buNone/>
            </a:pPr>
            <a:r>
              <a:rPr lang="en-US" dirty="0"/>
              <a:t>Try to do this for at least 5 minutes from recall before looking at your notes!</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FA32F0DF-A929-2F48-8EC4-03C3709341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spTree>
    <p:extLst>
      <p:ext uri="{BB962C8B-B14F-4D97-AF65-F5344CB8AC3E}">
        <p14:creationId xmlns:p14="http://schemas.microsoft.com/office/powerpoint/2010/main" val="3398108414"/>
      </p:ext>
    </p:extLst>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22B06-5DCE-9148-8A94-E71CE326F192}"/>
              </a:ext>
            </a:extLst>
          </p:cNvPr>
          <p:cNvSpPr>
            <a:spLocks noGrp="1"/>
          </p:cNvSpPr>
          <p:nvPr>
            <p:ph type="title"/>
          </p:nvPr>
        </p:nvSpPr>
        <p:spPr/>
        <p:txBody>
          <a:bodyPr/>
          <a:lstStyle/>
          <a:p>
            <a:r>
              <a:rPr lang="en-US" dirty="0"/>
              <a:t>Step 1</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215787D-8E7C-D54D-8DCE-FB03E76D15BC}"/>
                  </a:ext>
                </a:extLst>
              </p:cNvPr>
              <p:cNvSpPr>
                <a:spLocks noGrp="1"/>
              </p:cNvSpPr>
              <p:nvPr>
                <p:ph type="body" idx="1"/>
              </p:nvPr>
            </p:nvSpPr>
            <p:spPr/>
            <p:txBody>
              <a:bodyPr/>
              <a:lstStyle/>
              <a:p>
                <a:pPr marL="139700" indent="0">
                  <a:buNone/>
                </a:pPr>
                <a:r>
                  <a:rPr lang="en-US" dirty="0"/>
                  <a:t>Assign each example to its closest cluster centroid</a:t>
                </a:r>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𝑖</m:t>
                          </m:r>
                        </m:sub>
                      </m:sSub>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argmin</m:t>
                              </m:r>
                            </m:e>
                            <m:lim>
                              <m:r>
                                <a:rPr lang="en-US" b="0" i="1" smtClean="0">
                                  <a:latin typeface="Cambria Math" panose="02040503050406030204" pitchFamily="18" charset="0"/>
                                </a:rPr>
                                <m:t>𝑗</m:t>
                              </m:r>
                              <m:r>
                                <a:rPr lang="en-US" b="0" i="1" smtClean="0">
                                  <a:latin typeface="Cambria Math" panose="02040503050406030204" pitchFamily="18" charset="0"/>
                                </a:rPr>
                                <m:t>∈[</m:t>
                              </m:r>
                              <m:r>
                                <a:rPr lang="en-US" b="0" i="1" smtClean="0">
                                  <a:latin typeface="Cambria Math" panose="02040503050406030204" pitchFamily="18" charset="0"/>
                                </a:rPr>
                                <m:t>𝑘</m:t>
                              </m:r>
                              <m:r>
                                <a:rPr lang="en-US" b="0" i="1" smtClean="0">
                                  <a:latin typeface="Cambria Math" panose="02040503050406030204" pitchFamily="18" charset="0"/>
                                </a:rPr>
                                <m:t>]</m:t>
                              </m:r>
                            </m:lim>
                          </m:limLow>
                        </m:fName>
                        <m:e>
                          <m:sSup>
                            <m:sSupPr>
                              <m:ctrlPr>
                                <a:rPr lang="en-US" b="0" i="1" smtClean="0">
                                  <a:latin typeface="Cambria Math" panose="02040503050406030204" pitchFamily="18" charset="0"/>
                                </a:rPr>
                              </m:ctrlPr>
                            </m:sSupPr>
                            <m:e>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𝑗</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e>
                              </m:d>
                            </m:e>
                            <m:sup>
                              <m:r>
                                <a:rPr lang="en-US" b="0" i="1" smtClean="0">
                                  <a:latin typeface="Cambria Math" panose="02040503050406030204" pitchFamily="18" charset="0"/>
                                </a:rPr>
                                <m:t>2</m:t>
                              </m:r>
                            </m:sup>
                          </m:sSup>
                        </m:e>
                      </m:func>
                    </m:oMath>
                  </m:oMathPara>
                </a14:m>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5215787D-8E7C-D54D-8DCE-FB03E76D15BC}"/>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A52CAC2-3DDF-5D40-9169-DF8C55B8F92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pic>
        <p:nvPicPr>
          <p:cNvPr id="6" name="Picture 5">
            <a:extLst>
              <a:ext uri="{FF2B5EF4-FFF2-40B4-BE49-F238E27FC236}">
                <a16:creationId xmlns:a16="http://schemas.microsoft.com/office/drawing/2014/main" id="{3E52DD3D-9310-FE4F-842A-3DC0D614C9B5}"/>
              </a:ext>
            </a:extLst>
          </p:cNvPr>
          <p:cNvPicPr>
            <a:picLocks noChangeAspect="1"/>
          </p:cNvPicPr>
          <p:nvPr/>
        </p:nvPicPr>
        <p:blipFill>
          <a:blip r:embed="rId4"/>
          <a:stretch>
            <a:fillRect/>
          </a:stretch>
        </p:blipFill>
        <p:spPr>
          <a:xfrm>
            <a:off x="4294532" y="1794231"/>
            <a:ext cx="2864460" cy="2989682"/>
          </a:xfrm>
          <a:prstGeom prst="rect">
            <a:avLst/>
          </a:prstGeom>
        </p:spPr>
      </p:pic>
      <p:pic>
        <p:nvPicPr>
          <p:cNvPr id="8" name="Picture 7">
            <a:extLst>
              <a:ext uri="{FF2B5EF4-FFF2-40B4-BE49-F238E27FC236}">
                <a16:creationId xmlns:a16="http://schemas.microsoft.com/office/drawing/2014/main" id="{B795E95E-6B3B-634B-A175-50641473505B}"/>
              </a:ext>
            </a:extLst>
          </p:cNvPr>
          <p:cNvPicPr>
            <a:picLocks noChangeAspect="1"/>
          </p:cNvPicPr>
          <p:nvPr/>
        </p:nvPicPr>
        <p:blipFill>
          <a:blip r:embed="rId5"/>
          <a:stretch>
            <a:fillRect/>
          </a:stretch>
        </p:blipFill>
        <p:spPr>
          <a:xfrm>
            <a:off x="4294532" y="1794231"/>
            <a:ext cx="2831824" cy="2955620"/>
          </a:xfrm>
          <a:prstGeom prst="rect">
            <a:avLst/>
          </a:prstGeom>
        </p:spPr>
      </p:pic>
    </p:spTree>
    <p:extLst>
      <p:ext uri="{BB962C8B-B14F-4D97-AF65-F5344CB8AC3E}">
        <p14:creationId xmlns:p14="http://schemas.microsoft.com/office/powerpoint/2010/main" val="342819112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F2191-2BD3-1F42-8EFD-99828C1A8B78}"/>
              </a:ext>
            </a:extLst>
          </p:cNvPr>
          <p:cNvSpPr>
            <a:spLocks noGrp="1"/>
          </p:cNvSpPr>
          <p:nvPr>
            <p:ph type="title"/>
          </p:nvPr>
        </p:nvSpPr>
        <p:spPr/>
        <p:txBody>
          <a:bodyPr/>
          <a:lstStyle/>
          <a:p>
            <a:r>
              <a:rPr lang="en-US" dirty="0"/>
              <a:t>Step 2</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4EBA2C0-6518-FC48-BF96-74E08D1FC894}"/>
                  </a:ext>
                </a:extLst>
              </p:cNvPr>
              <p:cNvSpPr>
                <a:spLocks noGrp="1"/>
              </p:cNvSpPr>
              <p:nvPr>
                <p:ph type="body" idx="1"/>
              </p:nvPr>
            </p:nvSpPr>
            <p:spPr/>
            <p:txBody>
              <a:bodyPr/>
              <a:lstStyle/>
              <a:p>
                <a:pPr marL="139700" indent="0">
                  <a:buNone/>
                </a:pPr>
                <a:r>
                  <a:rPr lang="en-US" dirty="0"/>
                  <a:t>Update the centroids to be the mean of all the points assigned to that cluster.</a:t>
                </a:r>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𝑗</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𝑛</m:t>
                              </m:r>
                            </m:e>
                            <m:sub>
                              <m:r>
                                <a:rPr lang="en-US" b="0" i="1" smtClean="0">
                                  <a:latin typeface="Cambria Math" panose="02040503050406030204" pitchFamily="18" charset="0"/>
                                </a:rPr>
                                <m:t>𝑗</m:t>
                              </m:r>
                            </m:sub>
                          </m:sSub>
                        </m:den>
                      </m:f>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m:rPr>
                                  <m:brk m:alnAt="23"/>
                                </m:rPr>
                                <a:rPr lang="en-US" b="0" i="1" smtClean="0">
                                  <a:latin typeface="Cambria Math" panose="02040503050406030204" pitchFamily="18" charset="0"/>
                                </a:rPr>
                                <m:t>𝑧</m:t>
                              </m:r>
                            </m:e>
                            <m:sub>
                              <m:r>
                                <m:rPr>
                                  <m:brk m:alnAt="23"/>
                                </m:rPr>
                                <a:rPr lang="en-US" b="0" i="1" smtClean="0">
                                  <a:latin typeface="Cambria Math" panose="02040503050406030204" pitchFamily="18" charset="0"/>
                                </a:rPr>
                                <m:t>𝑖</m:t>
                              </m:r>
                            </m:sub>
                          </m:sSub>
                          <m:r>
                            <m:rPr>
                              <m:brk m:alnAt="23"/>
                            </m:rPr>
                            <a:rPr lang="en-US" b="0" i="1" smtClean="0">
                              <a:latin typeface="Cambria Math" panose="02040503050406030204" pitchFamily="18" charset="0"/>
                            </a:rPr>
                            <m:t>=</m:t>
                          </m:r>
                          <m:r>
                            <a:rPr lang="en-US" b="0" i="1" smtClean="0">
                              <a:latin typeface="Cambria Math" panose="02040503050406030204" pitchFamily="18" charset="0"/>
                            </a:rPr>
                            <m:t>𝑗</m:t>
                          </m:r>
                        </m:sub>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nary>
                    </m:oMath>
                  </m:oMathPara>
                </a14:m>
                <a:endParaRPr lang="en-US" dirty="0"/>
              </a:p>
              <a:p>
                <a:pPr marL="139700" indent="0">
                  <a:buNone/>
                </a:pPr>
                <a:r>
                  <a:rPr lang="en-US" dirty="0"/>
                  <a:t>Computes center of mass for cluster!</a:t>
                </a:r>
              </a:p>
            </p:txBody>
          </p:sp>
        </mc:Choice>
        <mc:Fallback xmlns="">
          <p:sp>
            <p:nvSpPr>
              <p:cNvPr id="3" name="Text Placeholder 2">
                <a:extLst>
                  <a:ext uri="{FF2B5EF4-FFF2-40B4-BE49-F238E27FC236}">
                    <a16:creationId xmlns:a16="http://schemas.microsoft.com/office/drawing/2014/main" id="{34EBA2C0-6518-FC48-BF96-74E08D1FC894}"/>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EF771FA-D5F2-6E40-B83A-CBDE95A1D88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6" name="Picture 5">
            <a:extLst>
              <a:ext uri="{FF2B5EF4-FFF2-40B4-BE49-F238E27FC236}">
                <a16:creationId xmlns:a16="http://schemas.microsoft.com/office/drawing/2014/main" id="{BC0C9F8C-AAAA-334A-98B6-F971F090B453}"/>
              </a:ext>
            </a:extLst>
          </p:cNvPr>
          <p:cNvPicPr>
            <a:picLocks noChangeAspect="1"/>
          </p:cNvPicPr>
          <p:nvPr/>
        </p:nvPicPr>
        <p:blipFill>
          <a:blip r:embed="rId3"/>
          <a:stretch>
            <a:fillRect/>
          </a:stretch>
        </p:blipFill>
        <p:spPr>
          <a:xfrm>
            <a:off x="4655717" y="2378186"/>
            <a:ext cx="2466015" cy="2571701"/>
          </a:xfrm>
          <a:prstGeom prst="rect">
            <a:avLst/>
          </a:prstGeom>
        </p:spPr>
      </p:pic>
    </p:spTree>
    <p:extLst>
      <p:ext uri="{BB962C8B-B14F-4D97-AF65-F5344CB8AC3E}">
        <p14:creationId xmlns:p14="http://schemas.microsoft.com/office/powerpoint/2010/main" val="3870056559"/>
      </p:ext>
    </p:extLst>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1DCF6-6347-4941-A5AE-E20B05ACBB65}"/>
              </a:ext>
            </a:extLst>
          </p:cNvPr>
          <p:cNvSpPr>
            <a:spLocks noGrp="1"/>
          </p:cNvSpPr>
          <p:nvPr>
            <p:ph type="title"/>
          </p:nvPr>
        </p:nvSpPr>
        <p:spPr/>
        <p:txBody>
          <a:bodyPr/>
          <a:lstStyle/>
          <a:p>
            <a:r>
              <a:rPr lang="en-US" dirty="0"/>
              <a:t>Smart Initializing w/ k-means++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4D53981-530B-464B-95DE-20BD7438D27B}"/>
                  </a:ext>
                </a:extLst>
              </p:cNvPr>
              <p:cNvSpPr>
                <a:spLocks noGrp="1"/>
              </p:cNvSpPr>
              <p:nvPr>
                <p:ph type="body" idx="1"/>
              </p:nvPr>
            </p:nvSpPr>
            <p:spPr/>
            <p:txBody>
              <a:bodyPr/>
              <a:lstStyle/>
              <a:p>
                <a:pPr marL="139700" indent="0">
                  <a:buNone/>
                </a:pPr>
                <a:r>
                  <a:rPr lang="en-US" dirty="0"/>
                  <a:t>Making sure the initialized centroids are “good” is critical to finding quality local optima. Our purely random approach was wasteful since it’s very possible that initial centroids start close together.</a:t>
                </a:r>
              </a:p>
              <a:p>
                <a:pPr marL="139700" indent="0">
                  <a:buNone/>
                </a:pPr>
                <a:endParaRPr lang="en-US" dirty="0"/>
              </a:p>
              <a:p>
                <a:pPr marL="139700" indent="0">
                  <a:buNone/>
                </a:pPr>
                <a:r>
                  <a:rPr lang="en-US" dirty="0"/>
                  <a:t>Idea: Try to select  a set of points farther away from each other.</a:t>
                </a:r>
              </a:p>
              <a:p>
                <a:pPr marL="139700" indent="0">
                  <a:buNone/>
                </a:pPr>
                <a:endParaRPr lang="en-US" dirty="0"/>
              </a:p>
              <a:p>
                <a:pPr marL="139700" indent="0">
                  <a:buNone/>
                </a:pPr>
                <a:r>
                  <a:rPr lang="en-US" b="1" dirty="0"/>
                  <a:t>k-means++ </a:t>
                </a:r>
                <a:r>
                  <a:rPr lang="en-US" dirty="0"/>
                  <a:t>does a slightly smarter random initialization </a:t>
                </a:r>
              </a:p>
              <a:p>
                <a:pPr marL="482600" indent="-342900">
                  <a:buFont typeface="+mj-lt"/>
                  <a:buAutoNum type="arabicPeriod"/>
                </a:pPr>
                <a:r>
                  <a:rPr lang="en-US" dirty="0"/>
                  <a:t>Choose first cluster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1</m:t>
                        </m:r>
                      </m:sub>
                    </m:sSub>
                  </m:oMath>
                </a14:m>
                <a:r>
                  <a:rPr lang="en-US" dirty="0"/>
                  <a:t> from the data uniformly at random</a:t>
                </a:r>
              </a:p>
              <a:p>
                <a:pPr marL="482600" indent="-342900">
                  <a:buFont typeface="+mj-lt"/>
                  <a:buAutoNum type="arabicPeriod"/>
                </a:pPr>
                <a:r>
                  <a:rPr lang="en-US" dirty="0"/>
                  <a:t>For the current set of centroids (starting with just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1</m:t>
                        </m:r>
                      </m:sub>
                    </m:sSub>
                  </m:oMath>
                </a14:m>
                <a:r>
                  <a:rPr lang="en-US" dirty="0"/>
                  <a:t>), compute the distance between each datapoint and its closest centroid</a:t>
                </a:r>
              </a:p>
              <a:p>
                <a:pPr marL="482600" indent="-342900">
                  <a:buFont typeface="+mj-lt"/>
                  <a:buAutoNum type="arabicPeriod"/>
                </a:pPr>
                <a:r>
                  <a:rPr lang="en-US" dirty="0"/>
                  <a:t>Choose a new centroid from the remaining data points with probability of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 being chosen proportional to </a:t>
                </a:r>
                <a14:m>
                  <m:oMath xmlns:m="http://schemas.openxmlformats.org/officeDocument/2006/math">
                    <m:r>
                      <a:rPr lang="en-US" b="0" i="1" smtClean="0">
                        <a:latin typeface="Cambria Math" panose="02040503050406030204" pitchFamily="18" charset="0"/>
                      </a:rPr>
                      <m:t>𝑑</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e>
                      <m:sup>
                        <m:r>
                          <a:rPr lang="en-US" b="0" i="1" smtClean="0">
                            <a:latin typeface="Cambria Math" panose="02040503050406030204" pitchFamily="18" charset="0"/>
                          </a:rPr>
                          <m:t>2</m:t>
                        </m:r>
                      </m:sup>
                    </m:sSup>
                  </m:oMath>
                </a14:m>
                <a:r>
                  <a:rPr lang="en-US" dirty="0"/>
                  <a:t> </a:t>
                </a:r>
              </a:p>
              <a:p>
                <a:pPr marL="482600" indent="-342900">
                  <a:buFont typeface="+mj-lt"/>
                  <a:buAutoNum type="arabicPeriod"/>
                </a:pPr>
                <a:r>
                  <a:rPr lang="en-US" dirty="0"/>
                  <a:t>Repeat 2 and 3 until we have selected </a:t>
                </a:r>
                <a14:m>
                  <m:oMath xmlns:m="http://schemas.openxmlformats.org/officeDocument/2006/math">
                    <m:r>
                      <a:rPr lang="en-US" b="0" i="1" smtClean="0">
                        <a:latin typeface="Cambria Math" panose="02040503050406030204" pitchFamily="18" charset="0"/>
                      </a:rPr>
                      <m:t>𝑘</m:t>
                    </m:r>
                  </m:oMath>
                </a14:m>
                <a:r>
                  <a:rPr lang="en-US" dirty="0"/>
                  <a:t> centroids</a:t>
                </a:r>
              </a:p>
            </p:txBody>
          </p:sp>
        </mc:Choice>
        <mc:Fallback xmlns="">
          <p:sp>
            <p:nvSpPr>
              <p:cNvPr id="3" name="Text Placeholder 2">
                <a:extLst>
                  <a:ext uri="{FF2B5EF4-FFF2-40B4-BE49-F238E27FC236}">
                    <a16:creationId xmlns:a16="http://schemas.microsoft.com/office/drawing/2014/main" id="{E4D53981-530B-464B-95DE-20BD7438D27B}"/>
                  </a:ext>
                </a:extLst>
              </p:cNvPr>
              <p:cNvSpPr>
                <a:spLocks noGrp="1" noRot="1" noChangeAspect="1" noMove="1" noResize="1" noEditPoints="1" noAdjustHandles="1" noChangeArrowheads="1" noChangeShapeType="1" noTextEdit="1"/>
              </p:cNvSpPr>
              <p:nvPr>
                <p:ph type="body" idx="1"/>
              </p:nvPr>
            </p:nvSpPr>
            <p:spPr>
              <a:blipFill>
                <a:blip r:embed="rId2"/>
                <a:stretch>
                  <a:fillRect r="-905" b="-888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78F0859-E685-F442-8091-BB37CB295F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Tree>
    <p:extLst>
      <p:ext uri="{BB962C8B-B14F-4D97-AF65-F5344CB8AC3E}">
        <p14:creationId xmlns:p14="http://schemas.microsoft.com/office/powerpoint/2010/main" val="32630937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44F0C-D2E9-6A4E-9A33-21582479D063}"/>
              </a:ext>
            </a:extLst>
          </p:cNvPr>
          <p:cNvSpPr>
            <a:spLocks noGrp="1"/>
          </p:cNvSpPr>
          <p:nvPr>
            <p:ph type="title"/>
          </p:nvPr>
        </p:nvSpPr>
        <p:spPr/>
        <p:txBody>
          <a:bodyPr/>
          <a:lstStyle/>
          <a:p>
            <a:r>
              <a:rPr lang="en-US" sz="2000" dirty="0"/>
              <a:t>Problems with k-means</a:t>
            </a:r>
          </a:p>
        </p:txBody>
      </p:sp>
      <p:sp>
        <p:nvSpPr>
          <p:cNvPr id="3" name="Text Placeholder 2">
            <a:extLst>
              <a:ext uri="{FF2B5EF4-FFF2-40B4-BE49-F238E27FC236}">
                <a16:creationId xmlns:a16="http://schemas.microsoft.com/office/drawing/2014/main" id="{DB25A9FD-FE9E-1741-967F-2AF6F4CD0B91}"/>
              </a:ext>
            </a:extLst>
          </p:cNvPr>
          <p:cNvSpPr>
            <a:spLocks noGrp="1"/>
          </p:cNvSpPr>
          <p:nvPr>
            <p:ph type="body" idx="1"/>
          </p:nvPr>
        </p:nvSpPr>
        <p:spPr/>
        <p:txBody>
          <a:bodyPr/>
          <a:lstStyle/>
          <a:p>
            <a:pPr marL="139700" indent="0">
              <a:buNone/>
            </a:pPr>
            <a:r>
              <a:rPr lang="en-US" dirty="0"/>
              <a:t>In real life, cluster assignments are not always clear cut</a:t>
            </a:r>
          </a:p>
          <a:p>
            <a:r>
              <a:rPr lang="en-US" dirty="0"/>
              <a:t>E.g. The moon landing: Science? World News? Conspiracy?</a:t>
            </a:r>
          </a:p>
          <a:p>
            <a:endParaRPr lang="en-US" dirty="0"/>
          </a:p>
          <a:p>
            <a:pPr marL="139700" indent="0">
              <a:buNone/>
            </a:pPr>
            <a:r>
              <a:rPr lang="en-US" dirty="0"/>
              <a:t>Because we minimize Euclidean distance, k-means assumes all the clusters are spherical</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We can change this with weighted Euclidean distance</a:t>
            </a:r>
          </a:p>
          <a:p>
            <a:r>
              <a:rPr lang="en-US" dirty="0"/>
              <a:t>Still assumes every cluster is the same shape/orientation</a:t>
            </a:r>
          </a:p>
          <a:p>
            <a:pPr marL="139700" indent="0">
              <a:buNone/>
            </a:pPr>
            <a:endParaRPr lang="en-US" dirty="0"/>
          </a:p>
        </p:txBody>
      </p:sp>
      <p:sp>
        <p:nvSpPr>
          <p:cNvPr id="4" name="Slide Number Placeholder 3">
            <a:extLst>
              <a:ext uri="{FF2B5EF4-FFF2-40B4-BE49-F238E27FC236}">
                <a16:creationId xmlns:a16="http://schemas.microsoft.com/office/drawing/2014/main" id="{B8BA2ED7-9D34-F246-88D0-447B7F89B4D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5" name="Picture 4">
            <a:extLst>
              <a:ext uri="{FF2B5EF4-FFF2-40B4-BE49-F238E27FC236}">
                <a16:creationId xmlns:a16="http://schemas.microsoft.com/office/drawing/2014/main" id="{5AEC95B6-A520-BF43-9D61-E5F8C8FE803A}"/>
              </a:ext>
            </a:extLst>
          </p:cNvPr>
          <p:cNvPicPr>
            <a:picLocks noChangeAspect="1"/>
          </p:cNvPicPr>
          <p:nvPr/>
        </p:nvPicPr>
        <p:blipFill>
          <a:blip r:embed="rId2"/>
          <a:stretch>
            <a:fillRect/>
          </a:stretch>
        </p:blipFill>
        <p:spPr>
          <a:xfrm>
            <a:off x="5372884" y="2219216"/>
            <a:ext cx="1031680" cy="812839"/>
          </a:xfrm>
          <a:prstGeom prst="rect">
            <a:avLst/>
          </a:prstGeom>
        </p:spPr>
      </p:pic>
      <p:pic>
        <p:nvPicPr>
          <p:cNvPr id="6" name="Picture 5">
            <a:extLst>
              <a:ext uri="{FF2B5EF4-FFF2-40B4-BE49-F238E27FC236}">
                <a16:creationId xmlns:a16="http://schemas.microsoft.com/office/drawing/2014/main" id="{08ACC484-4C72-6C40-B851-9418B512A34B}"/>
              </a:ext>
            </a:extLst>
          </p:cNvPr>
          <p:cNvPicPr>
            <a:picLocks noChangeAspect="1"/>
          </p:cNvPicPr>
          <p:nvPr/>
        </p:nvPicPr>
        <p:blipFill>
          <a:blip r:embed="rId3"/>
          <a:stretch>
            <a:fillRect/>
          </a:stretch>
        </p:blipFill>
        <p:spPr>
          <a:xfrm>
            <a:off x="5401526" y="3891112"/>
            <a:ext cx="974397" cy="1033289"/>
          </a:xfrm>
          <a:prstGeom prst="rect">
            <a:avLst/>
          </a:prstGeom>
        </p:spPr>
      </p:pic>
    </p:spTree>
    <p:extLst>
      <p:ext uri="{BB962C8B-B14F-4D97-AF65-F5344CB8AC3E}">
        <p14:creationId xmlns:p14="http://schemas.microsoft.com/office/powerpoint/2010/main" val="26603138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14372</TotalTime>
  <Words>2211</Words>
  <Application>Microsoft Office PowerPoint</Application>
  <PresentationFormat>On-screen Show (16:9)</PresentationFormat>
  <Paragraphs>459</Paragraphs>
  <Slides>55</Slides>
  <Notes>7</Notes>
  <HiddenSlides>0</HiddenSlides>
  <MMClips>2</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55</vt:i4>
      </vt:variant>
    </vt:vector>
  </HeadingPairs>
  <TitlesOfParts>
    <vt:vector size="67" baseType="lpstr">
      <vt:lpstr>Museo sans 500</vt:lpstr>
      <vt:lpstr>Museo Sans 100</vt:lpstr>
      <vt:lpstr>Cambria Math</vt:lpstr>
      <vt:lpstr>Georgia</vt:lpstr>
      <vt:lpstr>Open Sans</vt:lpstr>
      <vt:lpstr>Arial</vt:lpstr>
      <vt:lpstr>Calibri</vt:lpstr>
      <vt:lpstr>Nunito Sans</vt:lpstr>
      <vt:lpstr>Museo Sans 700</vt:lpstr>
      <vt:lpstr>Museo Sans 300</vt:lpstr>
      <vt:lpstr>Museo sans 500</vt:lpstr>
      <vt:lpstr>SlideMaster</vt:lpstr>
      <vt:lpstr>CSE/STAT 416 Hierarchical Clustering  Hunter Schafer Paul G. Allen School of Computer Science &amp; Engineering University of Washington  May 12, 2021</vt:lpstr>
      <vt:lpstr>Clustering</vt:lpstr>
      <vt:lpstr>Define Clusters</vt:lpstr>
      <vt:lpstr>Not Always Easy</vt:lpstr>
      <vt:lpstr>Step 0</vt:lpstr>
      <vt:lpstr>Step 1</vt:lpstr>
      <vt:lpstr>Step 2</vt:lpstr>
      <vt:lpstr>Smart Initializing w/ k-means++</vt:lpstr>
      <vt:lpstr>Problems with k-means</vt:lpstr>
      <vt:lpstr>Failure Modes of  k-means </vt:lpstr>
      <vt:lpstr>Mixture Models</vt:lpstr>
      <vt:lpstr>Hierarchical Clustering</vt:lpstr>
      <vt:lpstr>Nouns</vt:lpstr>
      <vt:lpstr>Species</vt:lpstr>
      <vt:lpstr>Motivation</vt:lpstr>
      <vt:lpstr>Finding Shapes</vt:lpstr>
      <vt:lpstr>Types of Algorithms</vt:lpstr>
      <vt:lpstr>Divisive Clustering</vt:lpstr>
      <vt:lpstr>Example</vt:lpstr>
      <vt:lpstr>Choices to Make</vt:lpstr>
      <vt:lpstr>Agglomerative Clustering</vt:lpstr>
      <vt:lpstr>Step 1</vt:lpstr>
      <vt:lpstr>Step 2</vt:lpstr>
      <vt:lpstr>Step 3</vt:lpstr>
      <vt:lpstr>Repeat</vt:lpstr>
      <vt:lpstr>Repeat</vt:lpstr>
      <vt:lpstr>Repeat</vt:lpstr>
      <vt:lpstr>Repeat</vt:lpstr>
      <vt:lpstr>Repeat</vt:lpstr>
      <vt:lpstr>Repeat</vt:lpstr>
      <vt:lpstr>Final Result</vt:lpstr>
      <vt:lpstr>PowerPoint Presentation</vt:lpstr>
      <vt:lpstr>Agglomerative Clustering</vt:lpstr>
      <vt:lpstr>Dendrogram</vt:lpstr>
      <vt:lpstr>Dendrogram</vt:lpstr>
      <vt:lpstr>Cut Dendrogram</vt:lpstr>
      <vt:lpstr>1 min</vt:lpstr>
      <vt:lpstr>2 min</vt:lpstr>
      <vt:lpstr>Cut Dendrogram</vt:lpstr>
      <vt:lpstr>Choices to Make</vt:lpstr>
      <vt:lpstr>Practical Notes</vt:lpstr>
      <vt:lpstr>Computational Cost</vt:lpstr>
      <vt:lpstr>Missing Data</vt:lpstr>
      <vt:lpstr>Missing Data</vt:lpstr>
      <vt:lpstr>Missing Data</vt:lpstr>
      <vt:lpstr>Strategy 1: Skipping</vt:lpstr>
      <vt:lpstr>Strategy 1: Skipping (Pros/Cons)</vt:lpstr>
      <vt:lpstr>Strategy 2: Sentinel Values</vt:lpstr>
      <vt:lpstr>Strategy 2: Sentinel Values (Pros/Cons)</vt:lpstr>
      <vt:lpstr>Strategy 3: Imputation</vt:lpstr>
      <vt:lpstr>Strategy 3: Imputation (Pros/Cons)</vt:lpstr>
      <vt:lpstr>Strategy 4: Modify Algorithm</vt:lpstr>
      <vt:lpstr>Strategy 4: Modify Algorithm (Pros/Cons)</vt:lpstr>
      <vt:lpstr>Miss Data - Recap</vt:lpstr>
      <vt:lpstr>Concept Inventory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Hunter Schafer</cp:lastModifiedBy>
  <cp:revision>405</cp:revision>
  <cp:lastPrinted>2019-07-31T15:47:44Z</cp:lastPrinted>
  <dcterms:modified xsi:type="dcterms:W3CDTF">2021-05-12T23:25:39Z</dcterms:modified>
</cp:coreProperties>
</file>