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ppt/ink/ink3.xml" ContentType="application/inkml+xml"/>
  <Override PartName="/ppt/notesSlides/notesSlide2.xml" ContentType="application/vnd.openxmlformats-officedocument.presentationml.notesSlide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4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5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notesSlides/notesSlide6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notesSlides/notesSlide7.xml" ContentType="application/vnd.openxmlformats-officedocument.presentationml.notesSlide+xml"/>
  <Override PartName="/ppt/ink/ink14.xml" ContentType="application/inkml+xml"/>
  <Override PartName="/ppt/notesSlides/notesSlide8.xml" ContentType="application/vnd.openxmlformats-officedocument.presentationml.notesSlide+xml"/>
  <Override PartName="/ppt/ink/ink15.xml" ContentType="application/inkml+xml"/>
  <Override PartName="/ppt/ink/ink16.xml" ContentType="application/inkml+xml"/>
  <Override PartName="/ppt/notesSlides/notesSlide9.xml" ContentType="application/vnd.openxmlformats-officedocument.presentationml.notesSlide+xml"/>
  <Override PartName="/ppt/ink/ink17.xml" ContentType="application/inkml+xml"/>
  <Override PartName="/ppt/notesSlides/notesSlide10.xml" ContentType="application/vnd.openxmlformats-officedocument.presentationml.notesSlide+xml"/>
  <Override PartName="/ppt/ink/ink18.xml" ContentType="application/inkml+xml"/>
  <Override PartName="/ppt/notesSlides/notesSlide11.xml" ContentType="application/vnd.openxmlformats-officedocument.presentationml.notesSlide+xml"/>
  <Override PartName="/ppt/ink/ink19.xml" ContentType="application/inkml+xml"/>
  <Override PartName="/ppt/notesSlides/notesSlide12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31"/>
  </p:notesMasterIdLst>
  <p:handoutMasterIdLst>
    <p:handoutMasterId r:id="rId32"/>
  </p:handoutMasterIdLst>
  <p:sldIdLst>
    <p:sldId id="676" r:id="rId2"/>
    <p:sldId id="677" r:id="rId3"/>
    <p:sldId id="678" r:id="rId4"/>
    <p:sldId id="679" r:id="rId5"/>
    <p:sldId id="680" r:id="rId6"/>
    <p:sldId id="681" r:id="rId7"/>
    <p:sldId id="682" r:id="rId8"/>
    <p:sldId id="683" r:id="rId9"/>
    <p:sldId id="684" r:id="rId10"/>
    <p:sldId id="685" r:id="rId11"/>
    <p:sldId id="686" r:id="rId12"/>
    <p:sldId id="687" r:id="rId13"/>
    <p:sldId id="689" r:id="rId14"/>
    <p:sldId id="690" r:id="rId15"/>
    <p:sldId id="693" r:id="rId16"/>
    <p:sldId id="691" r:id="rId17"/>
    <p:sldId id="688" r:id="rId18"/>
    <p:sldId id="692" r:id="rId19"/>
    <p:sldId id="694" r:id="rId20"/>
    <p:sldId id="695" r:id="rId21"/>
    <p:sldId id="696" r:id="rId22"/>
    <p:sldId id="697" r:id="rId23"/>
    <p:sldId id="698" r:id="rId24"/>
    <p:sldId id="701" r:id="rId25"/>
    <p:sldId id="703" r:id="rId26"/>
    <p:sldId id="709" r:id="rId27"/>
    <p:sldId id="710" r:id="rId28"/>
    <p:sldId id="711" r:id="rId29"/>
    <p:sldId id="712" r:id="rId3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mbria Math" panose="02040503050406030204" pitchFamily="18" charset="0"/>
      <p:regular r:id="rId37"/>
    </p:embeddedFont>
    <p:embeddedFont>
      <p:font typeface="Georgia" panose="02040502050405020303" pitchFamily="18" charset="0"/>
      <p:regular r:id="rId38"/>
      <p:bold r:id="rId39"/>
      <p:italic r:id="rId40"/>
      <p:boldItalic r:id="rId41"/>
    </p:embeddedFont>
    <p:embeddedFont>
      <p:font typeface="Nunito Sans" panose="020B0604020202020204" charset="0"/>
      <p:regular r:id="rId42"/>
      <p:bold r:id="rId43"/>
      <p:italic r:id="rId44"/>
      <p:boldItalic r:id="rId45"/>
    </p:embeddedFont>
    <p:embeddedFont>
      <p:font typeface="Open Sans" panose="020B060402020202020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093"/>
    <a:srgbClr val="6093C5"/>
    <a:srgbClr val="95698A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60" autoAdjust="0"/>
    <p:restoredTop sz="84687"/>
  </p:normalViewPr>
  <p:slideViewPr>
    <p:cSldViewPr snapToGrid="0" snapToObjects="1">
      <p:cViewPr>
        <p:scale>
          <a:sx n="94" d="100"/>
          <a:sy n="94" d="100"/>
        </p:scale>
        <p:origin x="48" y="1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1:35:08.86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12882 11669 31151 0,'0'0'1376'0,"0"0"288"0,0 0-1328 0,0 0-336 0,0 0 0 0,0 0 0 0,0 0 1328 0,0 0 192 16,0 0 32-16,0 0 16 0,0 0-624 0,0 0-128 15,0 0-32-15,4-3 0 0,-1 0-32 0,2 2-16 16,1-2 0-16,2 2 0 0,3 0 48 0,1 0 16 15,3 1 0-15,3 0 0 0,3-1-96 0,8 0 0 16,3 0-16-16,1 0 0 0,1 0-112 0,0-1-32 16,1 0 0-16,-1-1 0 0,1-1-48 0,3 0-16 15,2 0 0-15,3 1 0 0,2 0-80 0,1 1-16 16,0 0 0-16,-2 1 0 0,-2 0-176 0,0 1-32 16,1 0-16-16,2 1 0 0,2 1-32 0,1 1 0 15,0 1 0-15,0 0 0 0,-2-1 0 0,-1 1-128 16,-1-1 192-16,2 0-64 0,3 0 80 0,2-1 16 0,1-1 0 0,1 0 0 15,-3-2-48-15,2-1-16 16,-1-1 0-16,1 0 0 0,4 0-160 0,0 0 160 0,1 0-160 0,22-1 160 16,-16 0-160-16,-4 1 160 0,-5-2-160 0,0 3 160 15,-2 1-160-15,-1-1 0 16,-2 1 144-16,-3 1-144 0,-5 1 0 0,-2-1 128 16,-3 0-128-16,3-1 0 0,0 0 0 0,1 0 0 0,0 1 0 0,2-2 128 15,1 1-128-15,-2 1 0 0,-4-1 0 0,0 0 0 16,-2-1 0-16,0 0 0 0,-2 0 0 0,0 0 0 15,0 0 128-15,2 1-128 0,-1 0 128 0,-1 1-128 16,-1 0 160-16,-1 2-32 0,-4 0-128 0,-2 0 192 16,-4 0-16-16,-1-1-16 0,-1-1 0 15,1 1 0-15,-1 1-32 0,1-2-128 0,0 0 192 0,4 0-64 16,-3-2-128-16,3 1 128 0,-1 0-128 0,2 1 128 16,1 0-128-16,0-1 0 0,-2 1 0 0,0 1 128 0,-2-1 16 0,-1 1 0 15,-3 0 0-15,1 1 0 0,-4-2-96 16,2 1-48-16,-1 0 0 0,-1 0 0 0,3-1 0 0,0 2 0 15,1-2 0-15,0 0 0 0,-1 0 0 0,1 0 0 16,0 0 0-16,-4 0 0 0,3 0 0 0,1 0 0 16,4-2 0-16,-1 1 0 0,1 0 0 0,-1 0 0 15,1 1 0-15,-3 0 0 0,-1 0 0 0,-3 0 0 16,1 0 0-16,-2 0 0 0,-1 0 0 0,-1 1 0 16,-1 0 0-16,0 2 0 0,0-2 0 0,0 3 0 15,1-2 0-15,-1 0 0 0,2 0 0 0,1 1 0 16,-1-2 0-16,3 1 0 0,2 0 0 0,2 1 0 15,1-3 0-15,0 1 0 0,0-1 0 0,2-1 0 16,-2 1 0-16,-1-2 0 0,-1 1 0 0,-3-1 0 16,0 0 0-16,-2 0 0 0,-2-1 0 0,-1 1 0 15,-1 0 0-15,-3 1 0 0,-1-2 0 0,-1 1 0 16,-1 0 0-16,-2 0 0 0,-3 2 0 0,0 0 0 16,0 0 0-16,0 0 0 0,5-1 0 0,1-2 0 0,2 1 0 15,3-1 0-15,2 0 0 0,1 0 0 0,0-1 0 0,-1 1 0 16,-1 1 0-16,-2-2 0 15,-4 3 0-15,0-3 0 0,-2 2-192 0,-1-3 32 0,-3-1 0 0,0 1 0 32,-1-3-1296-32,0 1-256 0,1 0-48 0,-1 2-14464 0,-2-4-2896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5:44.12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9097 10988 31391 0,'-31'11'1392'0,"17"-7"272"0,-2 1-1328 0,-2-1-336 16,3 0 0-16,3 0 0 0,0-1 896 0,6 0 96 15,6-3 32-15,0 0 0 0,11 4 512 0,8 0 96 16,9-1 32-16,9-2 0 0,-3-2 592 0,11-1 128 0,10-1 32 0,10-2 0 16,11-2-896-16,13-1-176 0,10 0-48 0,12 0 0 15,37-4-608-15,4 1-128 0,8 3-32 16,4 1 0-16,6 2-352 0,4 3-176 0,1 1 160 0,1 3-160 16,0 3 128-16,-8 1-128 0,-8 3 0 0,-15 2 0 15,-15 2 0-15,-14-1 0 0,-14 1-128 0,-12 1 128 31,-12 0-896-31,-13 0-80 0,-11-2-16 0,-12 1 0 0,-8-1 144 16,-9 0 16-16,-10-3 16 0,-7-1 0 0,-9-2-1232 0,-6-5-256 0,-6-2-64 16,-6-3-17424-16</inkml:trace>
  <inkml:trace contextRef="#ctx0" brushRef="#br0" timeOffset="364.87">10014 10599 46127 0,'18'10'2048'0,"1"2"416"0,5 7-1968 0,2-4-496 0,9 8 0 0,13 5 0 16,11 7 896-16,7 1 64 0,4-2 32 0,9 1 0 15,11-2-176-15,6 1-48 0,7-2 0 0,8-1 0 16,10-3-448-16,8-2-80 0,8-8-32 0,3-1 0 15,7-5 0-15,-4-3 0 0,-5-3 0 0,-3 0 0 16,-6 0-208-16,-4 2-256 0,-3 0 48 0,-7 2 16 16,-7-1-96-16,-8 1-16 0,-10-2 0 0</inkml:trace>
  <inkml:trace contextRef="#ctx0" brushRef="#br0" timeOffset="997.332">9904 12477 32255 0,'18'4'2864'0,"-11"-1"-2288"16,2 1-576-16,7 2 0 0,3 1 3936 0,9 4 672 15,7 2 144-15,8 2 32 0,10 1-3344 0,5 3-672 16,3 2-128-16,6 3-16 0,1 1-160 0,4 3-16 16,4-1-16-16,0 0 0 0,-2-1-288 0,2-2-144 15,0 1 160-15,1-3-160 0,-2 0 208 0,-4-3-48 16,-7 0-16-16,-1-1 0 0,-2 0-144 0,-1-1 0 15,-1-5 144-15,-2 0-144 0,-6-2-192 0,-3-2-96 0,-6-3-32 0,-4 2 0 32,-3-2-1664-32,-6-1-352 0,-6 0-64 0,-5 0-18768 0</inkml:trace>
  <inkml:trace contextRef="#ctx0" brushRef="#br0" timeOffset="1214.328">9889 13277 45151 0,'0'0'4016'0,"8"-6"-3216"0,4-2-640 0,7-5-160 16,11-4 1360-16,10-7 240 0,12-6 64 0,14-5 0 16,14-6-704-16,11-2-144 0,12-1-32 0,6-1 0 15,7-3-144-15,7-3-16 0,8-3-16 0,5 1 0 16,2 1-384-16,-5 5-80 0,-6 3-16 0,-3 4 0 15,-1 2-1152-15,-9 2-224 0,-12 1-48 0,47-17-14704 16,-27 9-2928-16</inkml:trace>
  <inkml:trace contextRef="#ctx0" brushRef="#br1">14584 12211 8287 0,'0'0'368'0,"0"0"80"0,0 0-448 0,0 0 0 0,0 0 0 0,0 0 0 0,0 0 4144 0,0 0 736 16,0 0 160-16,0 0 16 0,0 0-3200 0,0 0-656 15,0 0-128-15,6-3-32 0,-3 0-64 0,2 1-16 16,1-2 0-16,0 1 0 0,0 1 368 0,0 1 64 16,0 0 16-16,0 1 0 0,-6 0 160 0,0 0 32 15,4 1 16-15,-4-1 0 0,4 5-432 0,-1 0-96 16,-3-5 0-16,2 6-16 0,0 1-432 0,0-1-64 16,-1 0-32-16,0 0 0 0,0-2-192 0,1 1-32 15,0 0-16-15,0 0 0 0,1 0-112 0,0 0 0 16,1 1-16-16,0-2 0 0,1-1-48 0,-1 0 0 15,1-1 0-15,1 2 0 0,0-1 16 0,1 0 0 16,-1 0 0-16,0-1 0 0,0 0 48 0,-1 0 0 16,2 1 0-16,-1-1 0 0,-1 1 0 0,0-2 16 15,0 1 0-15,1 0 0 0,-6-2-16 0,5 2-16 16,-2-1 0-16,-3-1 0 0,5 2-32 0,-5-2 0 16,4 2 0-16,0-1 0 0,-4-1-144 0,4 2 160 15,1-1-160-15,-1 1 160 0,0-1-160 0,1 0 128 16,-1 0-128-16,0 0 128 0,1 0-128 0,1 0 0 0,-1-1 0 0,1 0 128 15,2 1-128-15,-1-1 0 16,-2-1 0-16,1 0 128 0,1 0-128 0,0 0 160 0,-1-1-160 0,0 0 160 16,0 1-160-16,0 0 192 0,-1-1-192 0,-5 2 192 15,0 0-192-15,6-1 128 0,-6 1-128 0,0 0 128 16,0 0-128-16,5 0 160 0,-5 0-160 0,5 0 160 16,-5 0-160-16,5 0 0 0,-5 0 144 0,6 0-144 0,-6 0 0 0,6-1 0 15,0 0 0-15,-1 1 128 0,1-3-128 0,-1 1 0 16,-5 2 0-16,7-3 0 0,0 1 0 0,-1-2 0 15,1 0 0-15,-1 0 0 0,1 1 0 0,0 0 0 16,-1 0 0-16,1 1 0 0,1-3 144 0,-2 3-144 16,1-2 192-16,-2 1-192 0,0 0 0 0,-1 0 0 15,-4 3 0-15,6-4-144 0,-1 1 144 0,0-2 0 16,0 1 0-16,-1 0 0 0,1 0 0 0,1-1 0 16,-1 1 0-16,1-1 128 0,0-1-128 0,0 0 0 15,0 0 0-15,0 0 0 0,1 1 0 0,0-2 0 16,0 0 0-16,0 0 128 0,1 1-128 0,-1-1 0 15,-1 0 0-15,0 1 0 0,0 1 0 0,2-1 0 16,-2 1 0-16,0-1 0 0,-1 1 0 0,1 0 0 16,1 0 0-16,-1 0 0 0,0 0 0 0,-1 1 0 15,1-2 0-15,-2 1 128 0,0 0-128 0,0 0 0 0,0 1 0 0,1 0 128 16,-1-1-128-16,0 1 0 16,0 0 0-16,0-1 0 0,0-1 0 0,1 1 128 0,-2 0-128 0,1 0 0 15,0-1 0-15,0 0 0 0,-1 1 0 0,1-1 0 16,0-1 0-16,0 2 0 0,0-2 0 15,1 1 128-15,0-1-128 0,0 1 0 0,0 0 0 0,0-2 0 16,-1 2 0-16,-1 0 0 0,1 0 0 16,0 0 0-16,0 1 0 0,0 1 144 15,0-1-144-15,-1 0 144 0,-1-1-144 0,2 1 0 0,0 2 0 0,0-2 0 16,-1 0 0-16,2 0 0 16,0 1 0-16,0-1 0 0,-2-1 0 0,2 1 0 0,0 0 0 0,-1 0 0 15,1 0 0-15,0 0 0 0,-1-1 0 0,1 0 0 16,0 0 0-16,-1 0 0 0,-2 0 0 0,1 0 0 15,0-1 0-15,1 0 0 0,-2 1 0 0,2 0 0 0,0 0 0 0,0-1 0 16,1 0 0-16,0 2 0 0,0-2 0 0,0 3 0 16,-1-2 0-16,1 1 0 0,0 0 0 0,1 0 0 15,0 0 0-15,0 1 0 0,0-1 0 0,0 0 0 16,0 2 0-16,0-2 0 0,0 0 0 0,0 0 0 16,0 0 0-16,0 0 0 0,1 0 0 0,-1 0 0 15,-1-1 0-15,1 1 0 0,1-1 0 0,-1 0 0 16,0 0 0-16,0 0 0 0,1 0 0 0,-1 1 0 15,-2 1 0-15,2-1 0 0,1 0 0 0,-2 0 0 16,0-1 0-16,0 1 0 0,0 1 0 0,1-1 0 16,-3-2 0-16,1 3 0 0,0-1 0 0,1 0 0 15,-1-1 0-15,1 1 0 0,-1 0 0 0,2-2 0 16,-1 1 0-16,-2 3 0 0,-1-1 0 0,2 2 0 0,1-2 0 0,0 1 0 16,0 0 0-16,1-2 0 15,-1 1 0-15,1 1 0 0,0-1 0 0,-1 0 0 16,1 1 0-16,1-2 0 0,-1 1 0 0,0 0 0 15,-1-1 0-15,1 1 0 0,0 0 0 0,1 0 0 0,-2 0 0 0,1 1 0 16,0-2 0-16,0 2 0 0,0 0 0 0,-1 2 0 16,-5 1 0-16,4-4 0 0,0 1 0 15,1 0 0-15,0 0 0 0,0 1 0 0,-5 2 0 0,7-4 0 16,0 1 0-16,-1 0 0 0,-1 1 0 0,2 0 0 16,0-1 0-16,0 2 0 0,-1-3 0 0,1 3 0 15,0-3 0-15,-1 3 0 0,1-1 0 0,0 0 0 16,0 0 0-16,0 1-128 0,0-1 128 0,-1 1-160 15,0 0 160-15,2 1 0 0,-1-1 0 0,0 1 0 16,0-1 0-16,-1 1-128 0,-1-1 128 0,1 0-128 16,1 0 128-16,-2 1 192 0,0-1-32 0,1 1-16 0,-1-3-96 0,0 3-48 15,-5 0 0-15,5 0 0 0,0-1 0 0,1 1 0 16,-6 0 0-16,6 0 0 0,0 0 0 0,-1 0 0 16,0 0 0-16,-5 0 0 0,0 0 0 0,7 1 0 15,-2 2 0-15,2-2 0 0,-7-1 0 0,6 1 0 16,0 0 0-16,0 1 0 0,-1 0 0 0,0 0 0 15,-5-2 0-15,5 3 0 0,1-1 0 0,-6-2 0 16,5 2 0-16,0-1 0 0,0 2 0 0,-5-3 0 16,0 0 0-16,7 4 0 0,0-1 0 0,-1 1 0 15,-6-4 0-15,4 5 0 0,1-1 0 0,1 1 0 16,-6-5 0-16,6 3 0 0,-6-3 0 0,7 5 0 16,0-1 0-16,-2-1 0 0,0 0 0 0,-1 1 0 15,1 1 0-15,-5-5 0 0,5 5 0 0,0 0 0 0,0 0 0 0,-1-1 0 16,-4-4 0-16,5 5 0 15,-5-5 0-15,6 5 0 0,0-1 0 0,-2 1 0 16,2 0 0-16,0 0 0 0,-1 0 0 0,0 0 0 0,0-1 0 16,0 0 0-16,0 0 0 0,-1 1 0 15,1-3 0-15,0 2 0 0,-1 0 0 0,0 1 0 0,0 0 0 0,0 2 0 16,2-2 0-16,-1 0 0 16,-1 0 0-16,0-1 0 0,0 0 0 0,1 1 0 0,-1 0 0 0,2 0 0 0,0-1 0 0,-1 1 0 15,-1-1 0-15,1 0 0 0,2 1 0 16,0-3 0-16,0 2 0 0,0 0 0 0,0 1 0 0,-1-1 0 15,-1 0 0-15,0 0 0 0,0 0 0 0,2 0 0 16,-2 0 0-16,0 0 0 0,0-1 0 0,0 2 0 16,0 0 0-16,1 2 0 0,1-1 0 0,-7-6 0 15,7 6 0-15,0 1 0 0,-1-2 0 0,0-1 0 16,-6-4 0-16,6 7 0 0,-6-7 0 0,6 7 0 16,-1-1 0-16,0 0 0 0,-5-6 0 0,6 8 0 15,-6-8 0-15,6 8 0 0,-6-8 0 0,6 8 0 16,-1-1 0-16,-5-7 0 0,5 8 0 0,-2 0 0 15,1-1 0-15,0 0 0 0,-4-7 0 0,4 8 0 16,-1 0 0-16,-3-8 0 0,4 9 0 0,0-1 0 16,-4-8 0-16,4 10 0 0,0-2 0 0,0 0 0 15,0 0 0-15,-4-8 0 0,5 11 0 0,-1-4 0 16,-4-7 0-16,5 7 0 0,-5-7 0 0,5 9 0 16,0 0 0-16,-5-9 0 0,6 7 0 0,-6-7 0 15,0 0 0-15,4 10 0 0,0-3 0 0,-4-7 0 0,5 8 0 0,-1 1 0 16,-1 0 0-16,1-1 0 15,-4-8 0-15,2 7 0 0,2-4 0 0,0 3 0 16,0 0 0-16,0 1 0 0,1-2 0 0,0 1 0 0,-1 0 0 0,1 0 0 16,-1-2 0-16,1 2 0 15,0-1 0-15,0 0 0 0,0-1 0 0,0 0 0 0,0 0 0 0,0 1 0 16,1-2 0-16,-3 1 0 0,1-1 0 0,0 2 0 0,0-1 0 0,-1 0 0 16,-3-4 0-16,4 5 0 15,0-1 0-15,-1 1 0 0,0-1 0 0,0 1 0 16,0 0 0-16,0-2 0 0,1 2 0 0,-2-2 0 15,1 2 0-15,0 0 0 0,0 0 0 0,0 0 0 16,0 0 0-16,0 0 0 0,-1-1 0 0,1 0 0 0,0 1 0 0,-3-5 0 16,3 5 0-16,1 2 0 15,0 0 0-15,-1-4 0 0,-1 1 0 0,0 1 0 0,1-1 0 0,1 0 0 16,-1 1 0-16,0 0 0 0,-1 0 0 0,1 3 0 16,1-1 0-16,-4-7 0 0,2 6 0 0,0-2 0 15,0 1 0-15,1 0 0 0,-1 0 0 0,0 0 0 16,0 2 0-16,0-3 0 0,0 1 0 0,0 0 0 15,0-1 0-15,1 1 0 0,-1 1 0 0,0-1 0 16,-2-5 0-16,4 9 0 0,0-2 0 0,-4-7 0 16,3 5 0-16,0 1 0 0,1-2 0 0,-1 2 0 15,0 0 0-15,0-1 0 0,0 0 0 0,0-1 0 16,-1 1 0-16,1 0 0 0,1-1 0 0,-1 1 0 16,-3-5 0-16,3 5 0 0,0 0 0 0,0 0 0 15,-1 0 0-15,0 0 0 0,-2-5 0 0,3 7 0 16,0-2 0-16,0-2 0 0,-3-3 0 0,3 6 0 15,0-1 0-15,0 0 0 0,-3-5 0 0,2 6 0 16,1-1 0-16,-3-5 0 0,4 5 0 0,-4-5 0 16,5 5 0-16,0 0 0 0,-5-5 0 0,4 4 0 15,0 1 0-15,-1 0 0 0,-3-5 0 0,4 5 0 0,-4-5 0 0,3 5 0 16,-3-5 0-16,4 5 0 0,-1 0 0 16,-3-5 0-16,4 5 0 0,1 0 0 0,-5-5 0 0,5 4 0 15,0 1 0-15,0-1 0 0,-5-4 0 0,4 5 0 16,1 0 0-16,-1-1 0 0,-4-4 0 0,0 0 0 15,4 5 0-15,-4-5 0 0,5 5 0 0,-5-5 0 16,3 5 0-16,-3-5 0 0,5 5 0 0,-1-2 0 16,-4-3 0-16,0 0 0 0,5 5 0 0,-5-5 0 0,4 4 0 15,-4-4 0-15,6 4 0 0,-1-1 0 0,-5-3 0 0,6 3 0 16,0-1 0-16,-6-2 0 0,5 4 0 0,-5-4 0 16,7 1 0-16,-1 1 0 0,0 0 0 0,-6-2 0 15,6 0 0-15,0 1 0 0,-1 0 0 0,-5-1 0 16,5 0 0-16,-5 0 0 0,7 0 0 0,-1 1 0 15,0-2 0-15,-1 1 0 0,0 0 0 0,0 0 0 16,1-1 0-16,-2 0 0 0,1 1 0 0,1-2 0 16,0 2 0-16,1-1 0 0,-1-1 0 0,0 2 0 15,0-3 0-15,0 1 0 0,0 0 0 0,0 0 0 16,0 1 0-16,-1-1 0 0,0-1 0 0,0 1 0 16,0 1 0-16,0-2 0 0,1 1 0 0,-1-1 0 15,0 1 0-15,0 0 0 0,0-2 0 0,0 1 0 16,0-1 0-16,-1 0 0 0,2 0 0 0,-1 0 0 15,0 0 0-15,0 1 0 0,-1 0 0 0,1-1 0 16,0 0 0-16,2 1 0 0,-3 0 0 0,2-1 0 16,0 0 0-16,0 0 0 0,-1 0 0 0,1 0 0 15,0 1 0-15,0 0 0 0,-2-1 0 0,1 1 0 16,0 0 0-16,1-1 0 0,-1 1 0 0,1-2 0 0,0 0 0 0,0 0 0 16,-2-1 0-16,1 1 0 0,0-1 0 0,1 0 0 15,0 1 0-15,0 0 0 0,-2 0 0 0,1 1 0 16,-1-1 0-16,1 1 0 0,-1 0 0 0,-4 4 0 15,5-4 0-15,-5 4 0 0,3-3 0 0,-3 3 0 16,0 0 0-16,0-5 0 0,-2 1 0 0,-3 0 0 16,0-1 0-16,0 0 0 0,-1-1 0 0,-2-1 0 31,-3-1-4272-31,-1-2-848 0,4-2-160 0,-1 7-15600 0</inkml:trace>
  <inkml:trace contextRef="#ctx0" brushRef="#br1">17417 12469 13823 0,'0'0'1216'0,"0"0"-960"15,0 0-256-15,0 0 0 0,0 0 2832 0,0 0 528 16,0 0 96-16,0 0 32 0,0 0-1504 0,0 0-288 16,0 0-64-16,0 0-16 0,0 0-768 0,0 0-144 15,0 0-48-15,6 0 0 0,0-3-208 0,2 1-64 16,0-3 0-16,0 1 0 0,-1-2 112 0,2-1 16 15,1-1 0-15,0 1 0 0,-1-2 32 0,0 3 16 16,0-1 0-16,0 2 0 0,-2-2 144 0,1 1 16 16,-2 1 16-16,1 0 0 0,0 0-64 0,-1 1-16 15,-1 1 0-15,0 0 0 0,0 0-240 0,-1 0-48 16,0 0-16-16,0 0 0 0,1-1-144 0,1 0-16 16,0 2-16-16,1-3 0 0,1 0-176 0,0 0 0 15,3 0 0-15,0-1 128 0,-1 0-128 0,-1 0 0 16,2 1 144-16,-1 0-144 0,0-1 208 0,-1 1-16 0,-1 1-16 15,0-1 0-15,1 1 16 0,-1 0 0 0,-1 1 0 0,0 1 0 16,-2 1-192-16,1-1 192 16,-6 2-192-16,7-1 192 0,-1 1-64 0,0 0-128 0,-6 0 192 0,7 0-64 15,-1-1-128-15,1 1 0 0,1 1 144 0,0-1-144 16,-1 0 0-16,0 0 144 0,1 0-144 0,0 0 0 16,0 0 192-16,0 0-64 0,0 0 0 0,1 0-128 15,-1 0 208-15,0 0-64 0,0 1-16 0,-1 1 0 16,-2-2 32-16,1 2 0 0,-1 1 0 0,0-2 0 15,0 1-32-15,0 0-128 0,1 1 192 0,0 0-64 16,0-1-128-16,0 1 0 0,-1-1 144 0,0 2-144 16,2-1 0-16,0 1 128 0,1-1-128 0,-1 0 0 0,0 0 0 0,0 1 128 15,2 0-128-15,-2 0 0 0,0 1 128 0,-1 0-128 16,1-2 160-16,-1 2-160 0,-1 0 192 0,1 0-48 16,-1 1-16-16,0 0 0 0,0 0 0 0,-1 0-128 15,1-1 192-15,-2 2-64 0,0-2-128 0,0 2 160 16,0 0-160-16,1 0 160 0,-1 0-160 0,0-3 192 15,0 2-192-15,0 1 192 0,-3-7-192 0,3 5 160 16,1 1-160-16,1 0 160 0,-5-6-160 0,5 6 0 16,0 0 144-16,-1-1-144 0,1 0 0 0,0 0 0 15,-5-5 0-15,6 5 128 0,-1 0-128 0,-1 1 0 16,-4-6 0-16,5 5 0 0,0-2 0 0,0 1 0 16,-5-4 0-16,4 5 128 0,0 0-128 0,0 0 0 15,0 0 128-15,-1 0-128 0,-3-5 0 0,4 6 144 16,0-1-144-16,0 0 0 0,-4-5 144 0,3 6-144 0,0-1 0 0,1 1 144 15,0-1-144-15,-2 0 0 0,-2-5 144 0,2 7-144 16,0 0 128-16,0 0-128 0,0-1 128 0,0 1-128 16,0 0 0-16,0 1 144 0,0-3-144 0,0 2 0 15,-1-2 128-15,1 2-128 0,0 0 0 0,0 0 0 16,0 0 0-16,1-1 0 0,-3-6 0 0,3 7 0 16,0-2 128-16,0 1-128 0,-1 0 0 0,0 1 0 15,-2-7 128-15,0 0-128 0,2 5 0 0,-1 1 0 16,1 0 176-16,0-1-176 0,-1 1 160 0,0 0-160 15,0-1 128-15,0 1-128 0,0 0 0 0,0 0 144 0,1-1-144 0,-1 0 0 16,0 0 0-16,1 0 0 0,0 0 0 0,0 0 0 16,0 0 0-16,0 0 0 0,-2-5 0 0,3 5 0 15,-1 1 0-15,-2-6 0 0,3 4 0 0,0 1 0 16,0 0 0-16,0 0 0 0,-1 0 0 0,0 0 0 16,-2-5 128-16,2 6-128 0,0 0 0 0,-1-1 0 15,-1 0 0-15,1 1 0 0,1 0 128 0,-1 0-128 16,0 1 0-16,-1-7 128 0,2 5-128 0,0 0 0 15,-2-5 0-15,3 5 0 0,2 0 0 0,-1 0 0 16,0-1 0-16,0 0 0 0,0 0 0 0,0 0 0 16,1 0 0-16,-1-1 0 0,0 0 0 0,0 1 0 15,2-2 128-15,-2 2-128 0,0 0 0 0,-1 0 0 16,-3-4 0-16,4 5 0 0,0 0 0 0,-2 1 128 0,0 0-128 0,0 0 0 16,0-1 128-16,0 0-128 15,-1 2 0-15,2-1 128 0,-1 0-128 0,0 0 0 16,-1 0 0-16,0-1 0 0,1-1 0 0,-2-4 0 0,0 0 128 0,3 6-128 15,1-1 0-15,-1 1 0 16,-3-6 0-16,3 5 0 0,0 0 0 0,0-1 0 0,-3-4 0 0,4 6 0 16,-1 0 0-16,0 0 0 0,0-1 0 0,-1 0 0 15,0-1 0-15,0 3 0 0,1 0 0 0,-2-2 0 16,0 0 0-16,0 2 0 0,0 0 0 0,0-1 0 16,0 1 0-16,0-3 0 0,0 1 0 0,2 1 0 15,-1-1 0-15,0 0 0 0,-2-5 128 0,2 5-128 16,0 1 0-16,-2-6 0 0,0 0 0 0,3 5 0 15,-1 0 0-15,0 0 0 0,-1 0 0 0,2 0 0 16,0 1 0-16,-1 0 0 0,0-1 0 0,0 0 0 16,0 1 0-16,0 0 0 0,0-1 0 0,0 0 0 15,0 1 0-15,0-1 0 0,-1 1 0 0,-1-6 0 0,2 6 0 0,1-1 0 16,-1 0 0-16,-2-5 0 0,3 6 0 0,-3-6 0 16,4 5 0-16,-1-1 0 0,-3-4 0 0,2 6 0 15,1-1 0-15,-3-5 0 0,3 6 0 0,0 0 0 16,0 0 0-16,0-1 0 0,-2 0 0 0,1-1 0 15,1 2 0-15,-1 0 0 0,0-1 0 0,-1 1 0 16,0 1 0-16,0 1 0 0,1-2 0 0,0 1 0 16,0 0 0-16,1 0 0 0,-1-2 0 0,1 1 0 15,-1 0 0-15,1-1 0 0,-1 1 0 0,1 0 0 16,-1 0 0-16,0 0 0 0,-2-6 0 0,4 6 0 16,0 2 0-16,-1-4 0 0,-3-4 0 0,0 0 0 15,3 5 0-15,0 1 0 0,0 1 0 0,-1-1 0 16,-2-6 0-16,3 7 0 0,-1-2 0 0,0 1 0 15,-1-2 0-15,0 3 0 0,1-2 0 0,0 1 0 16,-1 0 0-16,1 0 0 0,-1-1 0 0,0 2 0 0,0-4 0 0,0 3 0 16,0-1 0-16,0 1 0 0,0 2 0 0,0-1 0 15,0 0 0-15,-1-2 0 0,1 3 0 0,0-1 0 16,0-1 0-16,0 0 0 0,-1 0 0 0,1-1 0 16,1-1 0-16,0 1 0 0,-1 0 0 15,1 1 0-15,-2-6 0 0,0 0 0 0,2 6 0 0,0-1 0 0,0 0 0 16,1 0 0-16,-3-5 0 0,0 0 0 15,3 5 0-15,-3-5 0 0,3 5 0 0,-1 0 0 16,-2-5 0-16,3 5 0 0,0 0 0 0,-3-5 0 0,1 6 0 0,1 1 0 16,0-2 0-16,1 0 0 0,-3-5 0 0,4 4 0 15,-1 0 0-15,0 0 0 0,-3-4 0 0,4 6 0 16,-1-1 0-16,-3-5 0 0,3 5 0 0,0 0 0 16,0 0 128-16,0-1-128 0,-3-4 0 0,2 4 0 15,-2-4 0-15,4 5 0 0,-1-1 0 0,0 1 0 16,-3-5 0-16,3 5 0 0,0 0 0 0,1-1 0 15,-4-4 0-15,5 4 0 0,0 0 0 0,-1-2 0 16,1 1 0-16,-2 0 0 0,1-1 0 0,1 1 0 16,1-1 0-16,-1 1 0 0,0 0 0 0,0 0 0 15,-1 0 0-15,1-1 0 0,-1 1 0 0,-1 2 0 16,1-3 0-16,1 1 0 0,-5-3 0 0,3 4 0 16,0-1 0-16,1 0 0 0,-4-3 0 0,4 2 0 15,1 1 0-15,0-1 0 0,-1 0 0 0,1-1 0 0,-2 1 0 0,1-2 0 16,-4 0 0-16,5 0 0 15,1 0 0-15,-2 0 0 0,0-2 0 0,0 1 0 16,1 2 0-16,-1-1 0 0,0 0 0 0,-1 0 0 0,-3 0 0 0,6 0 0 16,-1 0 0-16,0-1 0 0,-5 1 0 0,6-1 0 15,-1 0 0-15,-5 1 0 0,0 0 0 0,5 0 0 16,0-4 0-16,0 1 0 0,-5 3 0 0,4-3 0 16,0-1 0-16,1 0 0 0,-1 0 0 0,2-1 0 15,-3 0 0-15,1-1 0 0,0 1 0 0,1 0 0 16,0 0 0-16,-1 0 0 0,1 0 0 0,1 0 0 15,-2-1 0-15,2 0 0 0,0 0 0 0,-1 0 0 16,0 1 0-16,-2-1 0 0,2 1 0 0,0 0 0 0,0-1 0 0,-1 0 0 16,1 0 0-16,0 1 0 0,-1 1 0 0,1 0 0 15,-1 0 0-15,0 1 0 0,1-2 0 0,0 1 0 16,-1-1 0-16,1 1 0 0,1-1 0 0,0 0 0 16,-1-1 0-16,1 0 0 0,-2 1 0 0,2-2 0 15,0 1 0-15,1 0 0 0,-1-1 0 0,1 1 0 16,0-1 0-16,-1-1 0 0,1 0 0 0,0 0 0 15,0 1 0-15,1-1 0 0,1-1 0 0,-2 1 0 16,1-2 0-16,0 0 0 0,2 1 0 0,-1-2 0 16,-1 0 0-16,2 0 0 0,-1 2 0 0,1-1 0 15,-2-1 0-15,-2 2 0 0,1 0 0 0,1 3 0 16,-1-3 0-16,0 1 0 0,-1 0 0 0,0 1 0 16,-1-1 0-16,1 2 0 0,-1-1 0 0,1 0 0 15,-1 0 0-15,0 1 0 0,1 0 0 0,-1 1 0 0,-1-1 0 0,2 0 0 16,0-1 0-16,-1 1 0 15,1 0 0-15,0 1 0 0,0-2 0 0,-1 2 0 16,1 0 0-16,-1 0 0 0,-5 5 0 0,5-3 0 0,1-1 0 16,-1 1 0-16,0-2 0 0,-1 1 0 0,1 0 0 0,-1 1 128 15,1 1-128-15,1-1 0 0,-1 0 0 0,1 0 128 16,-6 3-128-16,7-4 0 0,0 0 0 0,0 0 128 16,2 0-128-16,0 0 0 0,0-1 0 15,1 0 0-15,-1 0 0 0,2 2 0 0,0-1 0 0,0 0 0 16,0 0 0-16,-1 0 0 0,0 0 0 0,1 2 0 15,-2-2 0-15,-1 3 0 0,1-2 0 0,-1 1 0 16,-1 1 128-16,1 0-128 0,-2-1 128 0,-1 1-128 16,1 0 128-16,0 0-128 0,0 0 0 0,1 0 128 15,-2 0-128-15,0 0 0 0,0 0 0 0,0 1 0 16,0-2 0-16,0 1 0 0,1 0 0 0,-1 0 0 16,0 1 0-16,0 0 0 0,0 0 0 0,-1 0 0 0,-4 0 0 0,6 0 0 15,-1 2 128-15,0 1-128 0,-5-3 0 0,5 2 0 16,-1 3 144-16,0 0-144 0,0 0 0 0,-1 1 128 15,1-1-128-15,-1 1 0 0,0-1 0 0,1 0 0 16,0 0 0-16,-4-5 128 0,4 5-128 0,0 0 0 16,-4-5 0-16,4 4 0 0,-4-4 0 0,0 0 0 15,5 4 0-15,-1 0 0 0,-4-4 0 0,4 4 0 0,-4-4 0 0,0 0 0 16,0 0 0-16,5 4 0 16,-5-4 0-16,4 5 0 0,-4-5 0 0,6 5 0 15,-1-2 0-15,-1 1 128 0,-4-4-128 0,6 4 0 0,-6-4 0 0,6 4 0 16,1-1 0-16,-1-1 0 0,-6-2 0 0,6 2 0 15,1-1 0-15,0 1 0 16,-1-2 0-16,0 1 0 0,0 0 0 0,0-1 0 16,-1 0 0-16,1 0 0 0,0 0 0 0,0-1 0 15,0 0 0-15,0 1 128 0,0-3-128 0,0 3 0 16,0-1 0-16,1 0 0 0,-1 1 0 0,1-3 0 16,0 1 0-16,-1 0 0 0,-1 0 0 0,1 0 0 15,2 1 0-15,-2-1 128 0,0 0-128 0,0 0 0 0,1 0 0 0,-2 0 0 16,0-1 0-16,0 1 0 0,1-2 0 0,-1 1 0 15,0 0 0-15,0 0 0 0,0 0 0 0,1-1 128 16,-2 1-128-16,1-2 0 0,0 1 0 0,0 0 128 16,0 0-128-16,1-1 0 0,0 0 0 0,0-2 0 15,-1 0 0-15,1 1 0 0,0-1 0 0,0 2 32 16,0 0-32-16,0-2 0 0,0 1 0 0,-1 0 0 16,0 0 0-16,2 0 0 0,0 0 0 0,-1 1 0 0,1-1 0 0,0 1 0 15,0 0 0-15,-1 0 0 0,0-1 0 0,1 0 0 16,-1-1 0-16,0 2 0 0,0 0 0 0,-1-1 0 15,-1 0 0-15,1 0 0 0,0-1 0 0,1 0 0 16,0 0 0-16,0 0 0 0,0 0 0 0,2 0 0 16,-1 0 0-16,2 0 0 0,0 0 0 0,0-1 0 15,0 1 0-15,-1 0 0 0,1 0 0 0,0 0 0 16,-1 1 0-16,1-1 0 0,-2 0 0 0,1 0 0 16,2-1 0-16,-1 0 0 0,-1 1 0 0,0 0 0 15,0-1 0-15,0 0 0 0,1 1 0 0,-1-2 0 16,-1 2 0-16,1-1 0 0,1 0 0 0,-1 0 0 15,1-1 0-15,-1 1 0 0,-1-2 0 0,1 0 0 0,0 0 0 0,0 0 0 16,1 0 0-16,-2-1 0 16,1 0 0-16,0 0 0 0,0 1 0 0,0-1 0 0,0-1 0 0,-1 1 0 15,-1 0 0-15,1 0 0 0,0-1 0 0,1 1 0 16,0 2 0-16,-3-3 0 0,2 0 0 0,0 0 0 16,1 1 0-16,-1-2 0 0,2 0 0 0,0 1 0 15,1 0 0-15,1-1 0 0,0 0 0 0,-1 3 0 16,1-1 0-16,0 1 0 0,0 0 0 0,0 2 0 15,-1-1 0-15,0 1 0 0,0 0 0 16,0 1 0-16,-3 0 0 0,1 2 0 0,0-1 0 0,-2 0 0 16,0 0 0-16,-1 1 0 0,0 0 0 0,0-2 0 15,0 1 0-15,0 2 0 0,0-4 0 0,1 1 0 16,-1-1 0-16,1 0 0 0,0-1 0 0,1 1 0 16,-1-1 0-16,1-1 0 0,1 1 0 0,0-1 0 15,-1 1 0-15,1 0 0 0,1 0 0 0,0 0 0 16,0 1 0-16,0 0 0 0,-1 0 0 0,1 2 0 0,-1-2 0 0,0 1 0 15,-1 1 0-15,-1 2 0 0,0-1 0 0,1 1 0 16,-1-1 0-16,0 1 0 0,0-1 0 0,-1 1 0 16,1-1 0-16,0 0 0 0,2 1 0 0,0 0 0 15,1 0 0-15,1 0 0 0,-1 0 0 0,1-1 0 16,0 1 0-16,0 0 0 0,0-1 0 0,-2 1 0 16,0 0 0-16,0 2 0 0,2 0 0 0,-2 0 0 15,-2 0 0-15,2 1 0 0,-1 0 0 0,0 0 0 16,0 1 0-16,-1 0 0 0,0 0 0 0,0 0 0 15,0 0 0-15,0 0 0 0,0-2 0 0,-1 2 0 16,0 0 0-16,1 0 0 0,-2 0 0 0,-1 2 0 16,3-2 0-16,-1 1 0 0,-5-1 0 0,5 2 0 0,0 0 0 0,0 0 0 15,-5-2 0-15,4 3 0 0,0 0 0 0,0 1 0 16,-4-4 0-16,4 5 0 0,1 0 0 16,-1-2 0-16,0 1 0 0,0 0 0 0,-4-4 0 0,5 3 0 15,-1 0 0-15,1 0 0 0,0 0 0 0,0 0 0 16,-5-3 0-16,5 3 0 0,1 0 0 0,0 2 0 15,0-3 0-15,0 2 0 0,0-1 0 0,1 0 0 16,-2 1 0-16,1 0 0 0,0 0 0 0,1 0 0 16,0-1 0-16,0-1 0 0,-1 1 0 0,-2 1 0 15,2 0 0-15,0 2 0 0,0-1 0 0,0 0 0 16,0 1 0-16,1 0 0 0,0-1 0 0,1 1 0 0,0-1 0 16,0 0 0-16,0 0 0 0,1 0 0 15,-1 2 0-15,1-2 0 0,-1 0 0 0,1 0 0 0,1 1 0 0,-2 0-160 16,0-1 160-16,0 0-128 0,2-1 0 0,-1 0 0 15,-1 0 0-15,2 0 0 0,-3-1 128 0,2 1 0 16,-1 0 0-16,-2 1 0 0,2-3 0 0,-3 2 176 16,1 0-48-16,-1 1 0 0,0 0-128 0,-1 0-176 15,0 0 48-15,1 0 0 0,-2 1 128 0,1 0 0 16,1-1 0-16,-1 0 0 0,0 0 0 0,1 0 0 16,-1 0 0-16,0 0 0 0,2-2 0 0,-1 1 176 15,-1-1-48-15,2 0 0 0,0 0-128 0,0-1 0 16,0 0 0-16,0 0 0 0,-6-2 0 0,8 2 0 15,1-1 0-15,1 0 0 0,-1-1 0 0,-1 0 128 16,0 0-128-16,-1 0 128 0,2-1-128 0,1 1 0 0,0 0 0 0,1 0 112 16,-1-1-112-16,1 0 0 15,1 0 0-15,0 0 0 0,-1-1 0 0,2 0 0 16,-1 0 0-16,0 0 0 0,1 0 0 0,0-1 0 16,0 0 0-16,-2 0 0 0,2 1 0 0,-1-3 0 0,-1-1 0 0,3 0 0 15,-1-1 0-15,1 0 0 0,-2-1 0 0,1 0 0 16,0 1 0-16,1-3 0 0,0 2 0 0,1-1 0 15,-3 0 0-15,2 2 0 0,0-1 0 0,-1 0 0 16,0 0 0-16,0 0 0 0,1 1 0 0,-1-2 0 16,3-1 0-16,1 1 0 0,-1-1 0 0,2 1 0 15,-2-1 0-15,2-1 0 0,-2 0 0 0,-1 1 0 16,0 0 0-16,0 1 0 0,-2 0 0 0,0 1 0 16,-1 1 0-16,-1 0 0 0,-1 0 0 0,-1 1 0 0,1 1 0 0,-1 0 0 15,-3-1 0-15,1 1 0 16,0 1 0-16,2-2 0 0,0 0 0 0,1 0 0 0,-1 0 0 15,2 0 0-15,0-2 0 0,2 2 0 0,-1-2 0 16,3-1 0-16,0-2 0 0,0 0 0 0,4 1 0 0,-2-1 0 16,2 0 0-16,-1 1 0 0,-1 1 0 0,0 0 0 15,-3 0 0-15,1 2 0 0,-1-2 0 0,-3 2 0 16,-2 1 0-16,2 1 0 0,0-3 0 0,-1 2 0 16,-3-1 0-16,1 1 0 0,3 0 0 0,-1-1 0 15,0 0 0-15,-1 0 0 0,1 1 0 0,1-2 0 16,2 1 0-16,0 1 0 0,0 0 0 0,0-1 0 15,0 1 0-15,1 0 0 0,-1 0 0 0,0 1 0 16,-3 0 0-16,0 1 0 0,0 0 0 0,1 0 0 16,-1 1 0-16,1-1 0 0,1 0 0 0,0 0 0 15,-2-1 0-15,5 1 0 0,0-1 0 0,-3 2 0 16,-1-2 0-16,1 2 0 0,1-2 0 0,-2 1 0 0,-1 0 0 0,0 1 0 16,2 0 0-16,-3 0 0 0,-1 2 0 0,0-2 0 15,1 1 0-15,0 0 0 0,-2 1 0 0,0 0 0 16,0 0 0-16,1-1 0 0,0 1 0 0,-1 0 0 15,-7 1 0-15,8 0 0 0,2 0 0 0,0 0 0 16,-1-1 0-16,1 1 0 0,-1 0 0 0,2 0 0 16,-1-1 0-16,1 1 0 0,0 0 0 0,3 1 0 15,-1 1 0-15,1-1 0 0,0 1 0 0,-3 0 0 16,1 1 0-16,-2-1 0 0,1 1 0 0,-1 0 0 0,0 0 0 0,-1 0 0 16,2 1 0-16,2 1 0 15,0-2 0-15,-2 1 0 0,0 0 0 0,-1-2 0 0,1 0 0 0,-2 0 0 16,2 0 0-16,-2 0 0 0,-1 0 0 0,0-1 0 15,-1 0 0-15,1 1 0 0,-1-2 0 0,-1 1 0 16,0 0 0-16,0-1 0 0,-1-1 0 0,0 1 0 16,1 0 0-16,1 0 0 0,0-1 0 0,1 1 0 15,1-2 0-15,0 1 0 0,1-1 0 0,2 1 0 16,1-1 0-16,0 0 0 0,0 0 0 0,4 0 0 16,-1 0 0-16,1 1 0 0,0-2 0 0,-3 1 0 15,1-1 0-15,-1 1 0 0,-2-2 0 0,0 1 0 16,0 1 0-16,0 0 0 0,1 1 0 0,-1-1 0 15,0-1 0-15,-2-1 0 0,2 2 0 0,0-3 0 16,1 2 0-16,0-2 0 0,2 0 0 0,1 1 0 16,0-3 0-16,2 2 0 0,-1-1 0 0,1 0 0 15,0 1 0-15,-4 0 0 0,2 0 0 0,0 0 0 16,-2-1 0-16,1 0 0 0,1 0 0 0,-3 0 0 0,0 0 0 16,1-1 0-16,-4-1 0 0,1 0 0 15,-2 0 0-15,-1 0 0 0,-2 0 0 0,0 0 0 0,-4-2 0 16,0 0 0-16,-3 0 0 0,-1 0 0 0,-2 0 0 0,-4-4 0 31,-5-1-1232-31,-5-1-240 0,1 3-64 0,-6-2 0 16,-4-1-4400-16,-9-2-880 0,-10 1-176 0</inkml:trace>
  <inkml:trace contextRef="#ctx0" brushRef="#br1">18941 13845 17503 0,'0'0'1552'0,"0"0"-1232"0,0 0-320 0,-5 4 0 15,-1-4 2048-15,0 1 368 0,0 0 64 0,1 0 16 0,5-1-704 0,-5 1-128 16,1 0-16-16,-1 0-16 15,0 0-80-15,1 0-16 0,4-1 0 0,0 0 0 16,-5 1-320-16,0 0-80 0,1 0-16 0,4-1 0 0,0 0-288 0,0 0-64 16,0 0-16-16,0 0 0 0,0 0-240 0,0 0-32 15,0 0-16-15,0 0 0 16,0 0-80-16,0 0 0 0,6-2-16 0,0 0 0 0,1-1 16 0,-1 0 0 16,0 0 0-16,0 2 0 0,0-1-208 0,0 2-48 15,1-2 0-15,-1 2 0 0,0 2 32 0,0-1 0 16,-1 3 0-16,0-2 0 0,-5-2 16 0,5 4 0 15,-1 1 0-15,0 1 0 0,-2-1 80 0,-1 2 0 16,-1 0 16-16,-1 1 0 0,-1 0 32 0,-1-1 0 16,0-3 0-16,-1 2 0 0,-1 0 16 0,0 1 16 15,0-1 0-15,0 0 0 0,-2-1-64 0,1-1-16 16,-1-2 0-16,-1 2 0 0,1-4-80 0,2 1-32 0,-1-1 0 0,1-1 0 16,2-3 48-16,0 1 0 0,1 0 0 0,0-1 0 15,0-2-64-15,1 0 0 16,0 0 0-16,1-2 0 0,0-2-128 0,1 1 128 15,1-1-128-15,0 3 128 0,0 1-128 0,0 1 128 16,1-2-128-16,1 3 128 0,0-1-128 0,0 1 0 0,1 0 0 16,1 1 0-16,1 0 0 0,1 1 0 15,0-1 0-15,0 2 0 0,-1 0 0 0,2 1 0 0,0 1 0 0,0 1 0 16,-1 1 0-16,0 1 0 0,-2 1 0 0,-2 0 0 16,0 0 0-16,-2 0 0 0,-1 3 0 0,-1 2 0 15,-2 1 144-15,-2 1-144 0,-2 1 160 0,0 0-160 16,-1-3 192-16,0 0-64 0,-2 2-128 0,-1-2 192 0,-1 0-64 0,-1-1 0 15,-1-1-128-15,0 0 192 0,1-2-48 0,1-1-16 16,0-1 0-16,1-2 0 0,1-1-128 0,1-2 160 16,1-1-160-16,2-2 160 0,2 0-160 0,1-2 0 15,1-2 0-15,2 1 112 0,1-4-112 0,2-1 0 16,1-1 0-16,2-2 0 0,1 0 0 0,0 2 0 16,2 2 0-16,-1-1 0 0,1 4 0 0,-1 1 0 15,-1 1 0-15,0 2 0 0,0 1 0 0,0 2 0 16,1 0 0-16,-3 1 0 0,1 1 0 0,-1 0 0 15,0-1 0-15,-6 0 0 0,6 3 0 0,-2 2 0 16,-1 0 0-16,-1 1 0 0,-2 1 0 0,-1 0 0 16,-1 0 0-16,-1-1 0 0,0 0 0 0,-1 0 0 15,-1-1 0-15,0-1 0 0,0-2 0 0,-1 1 0 16,0-3 0-16,-1 0 0 0,0 0 0 0,1-3-192 16,-1-1 192-16,0 1-160 15,2-1-832-15,-1 0-160 0,1-2-48 0,1 1 0 16,2-2-1248-16,1 0-256 0,1 0-48 0,2 2-18624 0</inkml:trace>
  <inkml:trace contextRef="#ctx0" brushRef="#br1">19697 13808 10239 0,'0'0'448'0,"0"0"112"0,0 0-560 0,5-1 0 0,-5 1 0 0,0 0 0 16,5-2 1008-16,0 1 80 0,0-1 32 0,-5 2 0 15,0 0 256-15,0 0 48 0,0 0 16 16,4-3 0-16,-4 3-672 0,4-3-128 0,-4 3-16 0,0 0-16 16,0 0-400-16,3-2-80 0,1-2 0 0,-4 4-128 15,0 0-240 1,2-4-144-16</inkml:trace>
  <inkml:trace contextRef="#ctx0" brushRef="#br1">19753 13740 23775 0,'0'0'1056'0,"0"0"224"0,0 0-1024 0,4-4-256 16,1 2 0-16,-1-2 0 0,-1-1 1792 0,0 0 320 0,0 0 64 0,0 0 16 15,0 1-720-15,0 0-160 16,-1-1-32-16,0 1 0 0,-2 4-544 0,3-5-112 16,-1 1-32-16,-2 4 0 0,0 0 0 0,0 0 0 0,0 0 0 0,0 0 0 15,0 0 304-15,-6 1 48 16,0 1 16-16,-3 3 0 0,-2 0-160 0,-2 4-32 16,-2 2 0-16,-3 3 0 0,-2 1-80 0,-2 3-32 15,0 3 0-15,-1 3 0 0,0 1 48 0,3 3 0 0,6-5 0 0,3 1 0 16,0 1-256-16,3-1-32 0,1 0-16 0,4-3 0 15,2 0-256-15,2-2-144 0,1-1 160 0,2-1-160 16,5 1 0-16,4-1 0 0,1-3 0 0,5-4 0 16,2-2 0-16,2-3 0 0,1-3 0 15,1-1-160-15,-2-3 160 0,-1-2-128 0,-3-1 128 0,-1-3-128 16,0 2-64-16,-4-2 0 0,0 0 0 0,-2 1 0 16,-3-3 32-16,-1 2 0 0,0 0 0 0,-1 0 0 0,-3 1 160 15,-1 1 0-15,-2 0 0 0,-1 0-128 0,-1 0 128 0,-1 1 0 16,-2 1 0-16,-1-1 128 0,1 0-128 0,-2-1 144 15,-1-1-144-15,1 1 160 0,-1 1-32 0,-2-1-128 16,0-1 192-16,1-1-64 0,0 0-128 0,1-2 0 16,-1 1 0-16,-2-3 0 0,1 1 0 0,1 0 0 15,1 1 0-15,1 1 0 0,0 1 0 0,1 1-144 16,0 2 144-16,0 1-208 16,1 1-832-16,4 3-176 0,0 0-16 0,0 0-16 15,0 0-1840-15,0 0-368 0,-1 7-80 0</inkml:trace>
  <inkml:trace contextRef="#ctx0" brushRef="#br1">19995 13741 11967 0,'0'0'1072'0,"5"-4"-864"0,0 1-208 0,-2-1 0 0,-3 4 4736 0,0 0 896 0,0 0 176 0,0 0 32 0,0 0-2960 0,0 0-576 15,0 0-128-15,0 0-32 0,0 0-640 0,0 7-128 16,-3 2-32-16,-1 3 0 16,0 3-496-16,-1 1-96 0,-1 1-32 0,-1 1 0 0,2-3-432 0,-1 2-96 15,1 1 0-15,1 1-16 0,-1-2-176 0,1 2 128 16,0 0-128-16,1-3 128 15,0 0-304-15,1 0-64 0,0-4-16 0,1 0 0 16,1-2-1072 0,0-1-208-16,1-3-64 0,1-1 0 0,-2-5-1344 0,0 0-256 0</inkml:trace>
  <inkml:trace contextRef="#ctx0" brushRef="#br1">20140 13950 24879 0,'0'0'1088'0,"0"0"256"0,-1-1-1088 0,-2-1-256 16,0 0 0-16,3 2 0 0,-3-3 3712 0,3 3 704 16,-4-1 128-16,4 1 16 0,0 0-2864 0,-5 1-576 15,-1 1-112-15,1 2-32 0,-1 0-304 0,0 2-64 16,0 1-16-16,-2 2 0 0,1 1-144 0,1 0-16 16,0-1-16-16,1 2 0 0,1 0-240 0,2 0-48 0,1-2-128 0,1 1 192 15,2-2-192-15,1 0 0 16,1-1 0-16,3 0 0 0,0-1 0 0,1 0-128 15,0-3 128-15,0-1 0 0,0-1 0 0,0-1-128 16,-1-1 128-16,0-1 0 0,-1-1 0 0,0 0 0 0,0-1 0 0,-2 2 0 16,-1-2 0-16,-3 4 0 0,4-4 0 15,-2 0 0-15,-2 4 0 0,-1-6 0 16,1 0 0-16,-2 1 0 0,0 1-128 0,-1-1 128 0,-1 0-192 0,0 0 192 16,0-1-1040-16,1 0-112 0,-2-2 0 0,1 2-16 15,2-1-1616-15,1-1-320 0,0 0-64 0</inkml:trace>
  <inkml:trace contextRef="#ctx0" brushRef="#br1">20328 13734 10127 0,'0'0'896'0,"0"0"-704"15,0 0-192-15,0 0 0 0,0 0 4224 0,0 6 832 0,2 2 144 0,-1 1 48 16,0 2-3392-16,0 0-688 15,0 1-128-15,-1 2-16 0,0-2-96 0,-1 1-16 16,-1 3 0-16,-1 1 0 0,-1 1-64 0,1 0-16 16,-2-1 0-16,1 1 0 0,-1-1-128 0,0-2-16 15,2-1-16-15,-1-1 0 0,0-3-128 0,1 0-32 16,0 0 0-16,2-2 0 0,-1-1 32 0,0-3 0 16,0 1 0-16,2-5 0 0,0 0-80 0,0 0-16 15,0 0 0-15,0 0 0 0,0 0-208 0,0 0-48 16,3-4-16-16,2 0 0 0,2-2-176 0,1 1 128 15,0-3-128-15,1 1 128 0,2-3-128 0,1 3 0 16,3-3 0-16,-2 1 0 0,1 2 0 0,0 0 0 0,-1 2 0 0,0-1 0 16,-2 3 0-16,0 1 0 0,-3 2 0 0,0 1 0 15,-2 1-192-15,0 1 192 0,-2 2-160 0,-1 0 160 16,-2 3 0-16,-1 1 0 0,-3 2 0 0,-2-3 0 16,-2 3 176-16,-2 0-32 0,-1 0 0 0,-2-1 0 15,-1 0 96-15,0 0 16 0,0 1 0 0,0-3 0 16,-1 2-256-16,3-2 144 0,0-2-144 0,3-1 128 15,2 0-384-15,2-4-96 0,4-1-16 0,0 0 0 16,0 0-2080 0,7-5-432-16,2-1-64 0,3-1-15280 0</inkml:trace>
  <inkml:trace contextRef="#ctx0" brushRef="#br1">20662 13970 34207 0,'0'0'1520'0,"-6"5"304"0,-2 0-1456 0,0 1-368 16,2-1 0-16,0 0 0 0,0-2 1376 0,-1 3 208 0,0 2 32 0,1-1 16 16,0 1-944-16,1 0-192 0,1-1-48 0,1 1 0 15,2-1-448-15,1 0 0 0,0-1 0 0,3 1 0 32,2-2-288-32,1-4-160 0,1 0-16 0,1-2-16 15,1 0-384-15,-1-4-80 0,-1-3-16 0,0 1 0 16,0 0 352-16,0-1 64 0,0-1 16 0,-1 0 0 0,-1 2 368 0,0-1 160 0,-2 0-128 0,0 2 128 15,-1 2 400-15,-2 4 176 16,0 0 16-16,0 0 16 0,0 0 528 0,0 0 96 0,0 0 32 0,0 6 0 16,0 0-560-16,0 3-96 0,1-1-32 0,0 1 0 15,1-1-368-15,1 0-80 0,0 0 0 0,2-1-128 16,1 1-256 0,0-1-176-16,2-3-16 0,0 0-16 0,0-1-752 15,0-2-128-15,0-2-48 0,1-2-10192 0,0-1-2048 0</inkml:trace>
  <inkml:trace contextRef="#ctx0" brushRef="#br1">20953 13786 41695 0,'-8'15'1856'0,"5"-7"368"0,-1 3-1776 0,0 1-448 15,2 0 0-15,-1 3 0 0,1 3 1408 0,1 0 208 16,-2 0 48-16,1 1 0 0,0 0-1024 0,0-1-208 15,0 0-48-15,1-2 0 0,0 0-192 0,0-1-64 16,0-3 0-16,0 0 0 16,0 0-2224-16,0-1-448 0,0-4-80 0</inkml:trace>
  <inkml:trace contextRef="#ctx0" brushRef="#br1">21483 13969 14735 0,'0'-10'1312'0,"0"10"-1056"0,1-6-256 0,1 0 0 16,0-3 2704-16,1 2 496 0,1 0 80 0,0 1 32 0,0-1-1232 0,0 2-240 15,0-1-48-15,0 2-16 0,-1 1-288 0,-3 3-48 16,0 0-16-16,0 0 0 16,0 0-192-16,4 7-32 0,-1 1-16 0,-1 0 0 0,-1 2-432 0,0 0-96 15,0 3-16-15,-1-1 0 0,-1 2-288 0,0 0-64 16,0-3-16-16,0 2 0 0,0-2-80 0,1 1-32 15,-1-3 0-15,1 1 0 0,0-2 64 0,0 0 16 16,0-1 0-16,0-7 0 0,0 0 16 0,0 0 16 16,0 0 0-16,0 0 0 0,0 0-80 0,0 0 0 15,0 0-16-15,0 0 0 0,2-4 96 0,0 0 32 16,1-1 0-16,1-1 0 0,0-2-112 0,1 0 0 0,0 0-16 0,1-1 0 16,2-1-176-16,0-1 192 0,1 2-192 0,1-3 192 15,1 0-192-15,0 1 0 16,0 1 0-16,1 0 0 0,-3 2 0 0,2 1 0 15,-1-1 128-15,0 3-128 0,-1 1 0 0,-1 3 128 0,0 1-128 0,-2 4 128 16,-1 2 176-16,-2 4 16 0,0 3 16 0,-2 0 0 16,-1 3-96-16,1 0-32 0,-2-4 0 0,0 1 0 15,0 1-208-15,2-1 128 0,-1-1-128 0,1-1 0 16,0-1 0-16,0-1 0 0,2-2 0 0,-2 2 0 16,1 0 0-16,1-4 0 0,1 0 0 0,-4-5 0 0,0 0 0 15,4-2 128-15,0-1-128 0,2-2 0 0,-1-4 0 0,1-2 0 16,0-1 128-16,2-4-128 0,0 1 0 0,0 1 0 15,0-5 0-15,0 2 0 0,0-1 0 0,0 2 0 16,0 2 0-16,-2 1 0 0,2 0 0 0,-1 4 0 16,-1 4 0-16,-2 2 0 0,-4 3 0 0,0 0-128 15,5 6 128-15,-1 2 0 0,-3 3 0 0,0 2 0 16,0-2 0-16,-1 0 0 0,0 2 0 0,-1 0 0 16,0-1 0-16,0 2 0 0,0-2 128 0,0 0-128 15,0-3 0-15,1 1 0 0,0 0 0 0,0-1 128 16,0-1-128-16,0 0 0 0,0-1 0 0,0 0 0 15,0-7 0-15,0 0 0 0,0 0 0 0,0 0 0 0,0 0-192 0,0 0 192 32,4-5-1808-32,0-1-256 0,1-1-48 0,2-2-16 15,-1-3-1984-15,2 1-400 0</inkml:trace>
  <inkml:trace contextRef="#ctx0" brushRef="#br1">22018 13953 14735 0,'0'0'1312'0,"0"0"-1056"0,0 0-256 0,0 0 0 15,0 0 5520-15,0 0 1056 0,4 6 208 16,-2-1 32-16,-1-1-4272 0,1 2-864 0,0 1-160 0,0 1-48 16,-1-1-864-16,0 1-176 0,0 1-48 0,0-2 0 15,-1 1-384-15,0 0 0 0,-1-1 128 0,0 0-128 32,1-1-1536-32,0-1-352 0,0-5-64 0</inkml:trace>
  <inkml:trace contextRef="#ctx0" brushRef="#br1">22089 13831 18431 0,'-9'-8'1632'0,"5"6"-1312"0,-2-2-320 0,-2-1 0 0,1 0 4128 0,1 1 752 16,0 0 160-16,2 1 16 0,0 1-3504 0,4 2-704 15,0 0-144-15,0 0-16 0,0 0-688 0,0 0 0 16,0 0 0-16,7 3 0 16,1 1-1184-16,0 2-272 15,1 1-48-15,0 0-9136 0,2 3-1840 0</inkml:trace>
  <inkml:trace contextRef="#ctx0" brushRef="#br1">22221 14031 31727 0,'0'0'1408'0,"0"7"288"0,0 0-1360 0,-1-1-336 16,1-6 0-16,0 0 0 0,0 0 2816 0,0 0 480 15,0 0 96-15,0 0 32 0,0 0-1232 0,4-3-240 16,1-2-48-16,1-1-16 0,0-3-736 0,1-1-128 0,0-3-48 0,2 0 0 16,1-3-576-16,2 0-112 15,2 1-32-15,-1 1 0 0,-1-1-256 0,0 5 0 0,-1 1 0 0,0 3 0 16,0 1 0-16,-1 1 0 0,-2 1 0 0,0 2 0 15,-2 2 0-15,1 2 0 0,-1 2 0 0,0 2 0 16,-1 3 0-16,-2 0 0 16,0 4 0-16,-1 1 0 0,-1 0 0 0,0-1 0 15,0 1 192-15,-1-1-192 0,-1 0 0 0,0-1-224 0,0-2 16 0,0 0 0 32,0 0-1072-32,1-1-192 0,0-1-64 0,2-2 0 15,1-2-1472-15,1 0-288 0,-4-5-64 0</inkml:trace>
  <inkml:trace contextRef="#ctx0" brushRef="#br1">22554 14127 22111 0,'0'0'1968'0,"0"0"-1584"0,0 0-384 0,0 0 0 0,0 0 5248 0,0 0 976 16,0 0 192-16,0 0 48 0,0 0-3648 0,0 0-736 15,0 0-144-15,0 0-16 0,3 0-1296 0,1-1-256 16,-2-2-48-16,1-1-16 16,1 0-928-16,-1 0-176 0,-1-2-32 0</inkml:trace>
  <inkml:trace contextRef="#ctx0" brushRef="#br1">14652 12215 15663 0,'0'0'688'0,"0"0"144"0,0 0-656 0,0 0-176 16,-6 2 0-16,0 0 0 0,2 0 4320 0,-1-1 832 16,-1 1 160-16,6-2 48 0,-5 2-2864 0,5-2-560 15,-5 1-112-15,5-1-32 0,-5 2-512 0,5-2-128 16,-5-1 0-16,5 1-16 0,-6-2-192 0,1-1-48 16,2-1 0-16,-2-1 0 0,-1-1-192 0,1-1-32 15,-1-1-16-15,-1-1 0 0,0-3-144 0,0-2-48 16,-1 1 0-16,-1-1 0 0,0-1-224 0,1 2-48 15,-1-1-16-15,1 0 0 0,-1-1-32 0,-1 2 0 16,0-4 0-16,2 2 0 0,-2-1-144 0,0 1 0 16,0 1 0-16,0 1 0 0,0 2-192 0,-2 2-64 15,0 1 0-15,-1 4-16 16,1 1-2160-16,-1 1-416 0,1 1-96 0</inkml:trace>
  <inkml:trace contextRef="#ctx0" brushRef="#br1">14866 12407 13823 0,'0'0'1216'0,"0"0"-960"0,0 0-256 0,0 0 0 16,0 0 4128-16,-4-2 784 0,-2-1 144 0,1 1 48 15,1-2-2352-15,-1 0-448 0,-1-2-112 0,1 0-16 16,2-1-464-16,-2 2-112 0,-1-3 0 0,2 1-16 16,1-1-496-16,0 0-80 0,0 0-32 0,1 2 0 15,0-3-448-15,2 1-80 0,1-1-32 0,1 0 0 0,1 1-288 0,2 1-128 16,0-1 128-16,2 1-128 16,2 2 0-16,0 0 0 0,0 2 0 0,0 1 0 0,1 2 144 0,0 2-144 15,-1 2 160-15,-1 2-160 0,0 2 272 0,-1-1-32 16,-1 2-16-16,-1 0 0 0,0 2 96 0,-2 3 32 15,-1-2 0-15,-2 3 0 0,-2-2 64 0,-1 0 16 16,-1-2 0-16,-2 2 0 0,-2 0-64 0,0-3-16 16,1-1 0-16,-2-1 0 0,0-1-80 0,-1-1-16 15,1-2 0-15,0-1 0 0,1-2-48 0,1-2-16 16,0-1 0-16,2-1 0 0,1-2-192 0,1-1 144 16,1-1-144-16,1-1 128 0,0 0-128 0,2-1 0 15,0-1 0-15,1 1 128 0,1 0-128 0,1 3 0 16,1-3 0-16,1 3 0 0,1 0 0 0,0 2 0 15,0 1 0-15,-1 0 0 0,2 2 0 0,0 1 0 16,1 1 0-16,-1 2 0 0,0-2 0 0,-2 3 0 16,1-1 0-16,-2 2 0 0,-5-5 0 0,3 7 0 15,-2 1 0-15,-1-3 0 0,-1 2 128 0,-1-1-128 16,-2-1 0-16,0 0 128 0,-1-1-128 0,0-1 0 16,0-1 0-16,-1-1 0 15,0-2-800-15,1 1-32 0,0-4-16 0,0-1 0 16,0-2-1456-16,0 0-272 0,1 0-64 0</inkml:trace>
  <inkml:trace contextRef="#ctx0" brushRef="#br1">13991 12760 10127 0,'0'0'896'0,"1"-5"-704"15,1-2-192-15,-1 0 0 0,0 1 4928 0,1-1 960 0,0 1 192 0,1 1 48 16,-1 0-2784-16,1 0-544 15,1 1-112-15,-4 4-32 0,5-2-944 0,-1 1-192 16,1 0-48-16,0 2 0 0,2 3-704 0,-2 2-128 16,-1 1-48-16,1 1 0 0,2 3-224 0,-1 2-48 0,-2 1-16 0,0 0 0 0,-1 1-144 0,0 1-32 15,-1-1 0-15,-1 2 0 0,-2-2-128 0,0 2 160 16,-1-1-160-16,-1 0 160 16,1-2 32-16,-2 1 16 0,0-2 0 0,1 0 0 0,-1-2 160 0,1-1 16 15,1-2 16-15,1 0 0 0,0-3-128 0,1-5-16 16,0 0-16-16,0 0 0 0,0 0-96 0,0 0-16 15,0 0 0-15,6 2 0 0,0-1 80 0,-1 0 16 16,0-1 0-16,1 0 0 0,2 0-32 0,-2 0 0 16,0 1 0-16,1 1 0 0,0 0-192 0,1 0 0 15,1 0 0-15,0 0 0 16,0 1 0-16,0-2 0 0,2 0 0 0,-1-1 0 0,0-1 0 0,0 0-192 16,2-3 48-16,-2 0 0 15,0 0-800-15,0-1-144 0,-2 0-48 0,0-1 0 16,1-2-1776-16,0 0-352 0,-1 2-80 0</inkml:trace>
  <inkml:trace contextRef="#ctx0" brushRef="#br1">14512 12892 36287 0,'0'0'1600'0,"-4"0"336"0,0-1-1552 0,-1-1-384 0,5 2 0 0,-4-4 0 16,-1-1 1936-16,1 2 304 0,-1-1 64 0,0 3 16 15,0-2-1024-15,0 2-208 16,0 1-32-16,0 2-16 0,-2 0-528 0,-1 0-128 16,-1 4 0-16,0 0-16 0,0 0-368 0,-1 1 0 0,1 1 0 0,0 1 128 15,1 2-128-15,3-1 0 16,0-3 0-16,3 2 128 0,2-1-128 0,3 0-128 16,2-2 128-16,2 0-192 0,3-3 192 0,1 0 0 15,1-2 0-15,1-1 0 0,2-1 0 0,2 0 0 0,0-1 0 16,2-2 0-16,-2-1 0 0,2 0 0 0,-2 0-176 0,-3 0 176 0,1-1-192 0,-2 1 48 15,-3 1 16-15,-2 1 0 0,-2 2-112 0,-6 1-16 16,0 0 0-16,0 0 0 0,0 0 256 0,-3-3 208 16,-3 0-32-16,-1 0-16 0,-1 0-160 0,-2 1 0 15,-1-1 0-15,-1 0 0 0,0-1 0 0,-1-1 0 16,0 0 128-16,1 0-128 0,3 2 0 0,1-2 0 16,0 1 0-16,2-1 0 15,1 0-1328-15,2 0-192 0,2-1-32 0,3 0-11888 16,2 0-2368-16</inkml:trace>
  <inkml:trace contextRef="#ctx0" brushRef="#br1">14748 12921 25679 0,'0'0'1136'0,"0"0"240"0,0 0-1104 0,0 0-272 0,0 0 0 0,0 0 0 15,0 0 1888-15,0 0 320 0,0 0 64 0,0 0 16 16,0 0-624-16,0 0-112 0,0 0-16 0,-5 0-16 16,-2 0-304-16,-1 2-48 0,0 2-16 0,-3-1 0 15,-1 1-240-15,0 1-48 0,0 0-16 0,-3 4 0 16,2 0-128-16,5-1-16 16,1 0-16-16,0 0 0 0,2-1-240 0,1 1-32 15,2-1-16-15,3-1 0 0,2-1-400 0,4 0 0 0,2-1 0 0,3-3 0 0,3-2 0 0,3-1-304 16,1-3 48-16,4-1 16 31,0-1-2096-31,2-1-416 0,1 0-96 0</inkml:trace>
  <inkml:trace contextRef="#ctx0" brushRef="#br1">14997 12932 14735 0,'0'0'1312'0,"0"0"-1056"15,0 0-256-15,0 0 0 0,0 0 3376 0,0 0 608 16,0 0 128-16,6-3 32 0,-1-1-3008 0,0 0-608 15,0 1-112-15,0 0-32 0,-5 3-64 0,5-3 0 16,0 0-16-16,-5 3 0 0,3-5 320 0,-3 5 64 0,0 0 16 0,0 0 0 16,0 0 560-16,-5-2 112 15,-1 1 32-15,-3 2 0 0,-1 2-272 0,-1 1-48 16,1 2-16-16,-3 2 0 0,0 1-112 0,-1 0-32 16,2 1 0-16,-2 1 0 0,2 0-400 0,3 0-80 0,0-1 0 15,3 1-16-15,4-1-304 0,2-1-128 0,2-2 0 0,3 0 128 16,5-1-128-16,1-1 0 15,3-1 0-15,2-1 0 0,0-3-160 0,3 0 160 0,1-4 0 0,3 0-144 32,-2-3-368-32,1-1-64 0,-3 0 0 0,0-1-16 15,-2 0-1360-15,-3 0-272 0,-2 2-48 0,-2-1-16 16,-3 0 896-16,-3 0 176 0,-3 1 48 0,-2 1 0 0,-2 2 48 0,-3 0 16 0,-2 0 0 0,-2 2 0 0,1-1 656 0,1 1 128 16,-1 1 16-16,1 0 16 0,0 0 288 0,1 1 0 15,2-2 0-15,5 2 0 0,0 0 0 0,0 0 0 16,0 0 0-16,3-5 0 0,1 0 0 0,2 1 0 15,0 0 0-15,1 1 0 0,0-2 0 0,-2 3 0 16,-1 0 0-16,0 1 0 0,-4 1 0 16,0 0 0-16,0 0 0 0,0 0 0 0,0 0 0 0,0 0 128 15,0 0-128-15,0 0 192 0,0 0 352 0,0 0 64 16,0 6 16-16,0 0 0 0,0-6 416 0,0 6 96 16,0-6 16-16,0 0 0 0,0 0-112 0,1 6-16 15,1 1 0-15,1 1 0 0,1-1-384 0,1 1-96 16,1-1-16-16,2 2 0 0,1 0-176 0,-1 1-32 15,1 1-16-15,0 0 0 0,1-1-176 0,-1-1-128 16,1 0 192-16,1-1-192 16,-1-2-592-16,1-2-240 0,1-3-32 0,-1-2-17184 0</inkml:trace>
  <inkml:trace contextRef="#ctx0" brushRef="#br1">15424 12676 14735 0,'0'0'640'0,"0"0"160"0,0 0-640 0,0 0-160 0,0 0 0 0,0 0 0 0,0 0 6704 0,0 0 1296 15,0 0 272-15,0 4 48 0,-1 2-5264 0,-1 4-1072 16,0 3-192-16,0 3-64 0,0 1-864 16,0 4-176-16,1-1-48 0,-1 7 0 0,0-1-352 0,0-1-80 15,0 2-16-15,1-1 0 0,1 0-352 0,0-1-80 16,0-2-16-16,1-1 0 15,2-2-2112-15,-1-2-416 0,0-2-96 0</inkml:trace>
  <inkml:trace contextRef="#ctx0" brushRef="#br1">14347 13439 16575 0,'0'0'1472'0,"0"0"-1168"16,0 0-304-16,0 0 0 0,0 0 3792 0,0 0 704 0,0 0 144 0,0 0 32 16,0 0-1824-16,0 0-352 15,4 5-80-15,-1 2-16 0,0 2-752 0,0 2-160 16,-1 2-16-16,0 3-16 0,0 0-704 0,-1 1-144 0,0 1-32 0,0-3 0 15,0 2-192-15,-1-4-64 16,0-2 0-16,1 1 0 0,0 0-96 0,0-2-32 0,-1-3 0 0,2 0 0 16,0-1-192-16,0-1 128 0,-2-5-128 0,0 0 0 15,0 0 144-15,0 0-144 0,0 0 128 0,3-3-128 16,0 0 144-16,1-1-144 0,1-1 160 0,-1-2-160 16,0-1 288-16,0-3-32 0,0-1-16 0,1-1 0 15,-1-1-240-15,1-1 176 0,-1 0-176 0,0 2 160 16,2 1-160-16,-1 1 128 0,-1 2-128 0,1 1 128 15,0-1 0-15,2 1-128 0,-1 2 192 0,1 2-64 0,0 2 0 0,0 2 0 16,-1 1 0-16,0 1 0 16,-1 1-128-16,2 3 128 0,-2 0-128 0,0 4 128 0,0 1 64 0,-1 1 16 15,0 3 0-15,-2 1 0 0,-1-3 32 0,0 3 0 16,0-1 0-16,-1 0 0 0,0-2-16 0,0-1 0 16,0-3 0-16,0-1 0 0,0 0-224 0,1-3 0 15,-1-5 0-15,2 5 0 0,-2-5 0 0,0 0 0 16,0 0 0-16,0 0 0 0,0 0 0 0,6-5 0 15,1 0 0-15,0-6 0 0,0 0 0 0,0-3 128 16,1-2-128-16,1 0 0 0,1-2 0 0,1 0 0 16,0 1 0-16,-2 1 0 0,0 1 0 0,-1 3 144 15,0-1-144-15,1 3 128 0,-1 1-128 0,-1 4 0 16,-2 0-160-16,1 1 160 0,-6 4 0 0,0 0 0 16,0 0 0-16,5 5 0 0,-1 2 0 0,-1 2 0 15,-1 4 0-15,-1 3 160 0,0-1-160 0,-1 2 0 16,0 0 0-16,0 0-176 0,1 0 176 0,0-2 0 15,0-1 0-15,0-1 0 0,1-2-192 0,0-2 0 16,1-1 0-16,0-1 0 16,1-5-768-16,2-1-144 0,1-2-48 0,0-1 0 15,1-3-400-15,0-3-96 0,1-1-16 0,0-1 0 16,0-4-1248-16,0 0-256 0,0-1-48 0,-1 0-14032 0</inkml:trace>
  <inkml:trace contextRef="#ctx0" brushRef="#br1">14870 13500 5519 0,'0'0'496'0,"0"0"-496"16,1 6 0-16,-1 0 0 0,-1 0 6288 0,1 0 1168 15,0 1 224-15,0 1 64 0,0 0-4512 0,1 1-896 16,-1-3-176-16,0 3-48 0,0 0-832 0,1 0-192 16,1-1-16-16,-1 0-16 0,0-2-688 0,0-1-144 15,0 0-32-15,-1-5 0 0,0 0-192 0,0 0 0 16,0 0 0-16,0 0-160 16,4-2-1824-16,2-2-352 0,0-4-80 0,-2 0-15264 15</inkml:trace>
  <inkml:trace contextRef="#ctx0" brushRef="#br1">14892 13370 15663 0,'0'0'688'0,"0"0"144"0,0 0-656 0,-6-1-176 16,1 0 0-16,0 1 0 0,0 1 4656 0,5-1 896 15,0 0 176-15,0 0 32 0,0 0-4416 0,0 0-896 16,0 0-192-16,0 0-16 16,6 6-1936-16,0 0-384 0</inkml:trace>
  <inkml:trace contextRef="#ctx0" brushRef="#br1">14991 13583 15663 0,'-2'13'1392'0,"2"-9"-1120"16,-1 2-272-16,1 0 0 0,-1 0 4672 0,1-6 896 0,0 0 160 0,0 0 32 16,0 0-2624-16,0 0-512 15,0 0-128-15,2-6 0 0,-1-1-912 0,2-3-176 16,0-2-48-16,2-3 0 0,0 1-496 0,2-2-96 0,1 1-32 0,1-2 0 16,-2-2-432-16,2 2-96 0,1 2-16 0,1 1 0 15,-1 1-192-15,1 3 0 0,1 1 0 0,3 0 0 16,-3 2 0-16,1 4 128 0,-1 4-128 0,0 3 0 15,-4 5 192-15,0 3 0 0,-2 4 0 0,-2 5 0 16,0 3 256-16,-2 3 32 0,-1-2 16 0,0 0 0 16,-1-3-176-16,0-2-48 0,1-3 0 0,-1-1 0 15,1-1-272-15,0-4 160 0,0-1-160 0,0-4 128 16,2-1-128-16,-3-5 0 0,0 0-160 0,3-1 160 31,1-4-1280-31,1-2-144 0,0-3-48 0,0-2 0 0,0-3-1792 0,0-1-384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1:34.3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8085 716 19231 0,'0'0'848'0,"0"0"176"0,0 0-816 0,0 0-208 0,0 0 0 0,0 0 0 0,0 0 1984 0,-4 1 368 16,4-1 64-16,0 0 16 0,-4-1-528 0,4 1-112 16,-6-2 0-16,1 0-16 0,5 2-592 0,-4-3-112 15,4 3-32-15,0 0 0 0,-3-3-544 0,3 3-112 16,0-4-32-16,2-1 0 0,3-3-128 0,1 1-32 15,0 1 0-15,2-1 0 0,3-1-192 0,2 1 176 16,2 1-176-16,4 0 160 0,2-2-16 0,1 1 0 16,2 1 0-16,3 1 0 0,1 2-16 0,0 0-128 15,-1 1 192-15,-3 2-64 0,-1 2-128 0,-2 0 0 16,1 1 0-16,-2 2 128 0,-4 2-384 0,-1 1-64 16,-2 2-32-16,-1 2 0 0,-3 1 352 0,-1 3 0 15,-2 0 0-15,-2 2 0 0,-2 1 320 0,-3-1 128 16,-3 3 16-16,-2 0 16 0,-2 1-144 0,-3 0-16 15,-1-1-16-15,-3 0 0 0,-2-1 528 0,-1-2 128 16,-5-1 0-16,0-1 16 0,-3-2-272 0,0 1-48 0,-2-2-16 16,1-1 0-16,1 1-256 0,1-1-48 0,1 0-16 15,2-3 0-15,3-1-192 0,2-2-128 0,3-1 160 0,3-1-160 16,1-1 0-16,3 0 0 0,7-3 0 0,0 0 0 16,0 0 0-16,4-3 0 0,3-3 0 0,4 0 0 15,3 0 0-15,6-1 0 0,4 1-128 0,4 0 128 16,2 1 0-16,0 1 0 0,2 1 0 0,-1 2 0 15,0 2 0-15,-2 3 304 0,0 2-48 0,-2 2 0 0,-1 1-400 0,-3 4-96 16,-1 4-16-16,-4 2 0 0,-3 1 256 0,-3 3 0 16,-4 4 0-16,-3 1 0 0,-5 3 0 0,-4 0 128 15,-3-1-128-15,-4-1 0 0,-4-1 224 0,-2-2-64 16,-2-1-16-16,-1 0 0 0,-1-2 304 0,-2 0 64 16,-2-2 16-16,-2-4 0 0,-2-3-80 0,-1-3-32 15,-1-2 0-15,0-4 0 0,1-3-224 0,0-2-64 16,2-3 0-16,3-5 0 0,1-2-128 0,4-2 0 15,2 0 0-15,5 0 0 0,1 2 0 0,3-2-192 16,3 1 0-16,4 1 16 16,3 2-768-16,3-1-144 0,2 1-48 0,2 0 0 15,1-1-1264-15,2 1-256 0,3 2-48 0</inkml:trace>
  <inkml:trace contextRef="#ctx0" brushRef="#br0" timeOffset="302.569">8990 1418 13823 0,'0'0'1216'16,"0"0"-960"-16,0 0-256 0,0 0 0 16,0 0 5632-16,0 0 1088 0,0 0 224 0,0 0 32 0,0 0-4656 0,0 0-928 15,0 0-192-15,0 0-48 16,0 0-768-16,0 0-176 0,5 2-16 0,-5-2-16 0,7 1-176 0,-2-1 0 16,0-1 0-16,0-1 0 15,0-1-2176-15,-2 0-400 0</inkml:trace>
  <inkml:trace contextRef="#ctx0" brushRef="#br0" timeOffset="748.58">8972 685 19343 0,'0'0'1728'0,"0"0"-1392"16,0 0-336-16,0 0 0 0,0 0 4240 0,-4 1 784 15,4-1 160-15,-6 1 16 0,1 0-2144 0,0 0-432 16,5-1-96-16,0 0-16 0,-7 1-1376 0,2-1-288 15,5 0-48-15,0 0-16 0,-7 1-592 0,2 1-192 16,5-2 0-16,-5 4 0 16,5-4-816-16,-4 5-272 0,1-1-48 0,3 1-13008 15,0 1-2624-15</inkml:trace>
  <inkml:trace contextRef="#ctx0" brushRef="#br0" timeOffset="1847.304">9414 662 9215 0,'0'0'816'0,"0"-4"-656"0,0-2-160 0,0 1 0 16,0-3 3904-16,1 2 768 16,-1 0 128-16,1 0 48 0,0-1-2464 0,1 3-480 15,-1-2-112-15,1 1 0 0,0-1-128 0,0 1 0 16,0 1-16-16,-2 4 0 0,0 0-384 0,0 0-80 15,0 0-16-15,0 0 0 0,0 0-512 0,4 8-96 0,-1 0-32 0,-1 6 0 16,-2 2-176-16,-1 8-32 0,-2 5-16 0,-1 5 0 16,-1 5-48-16,0 1-16 0,0 4 0 0,0 1 0 15,0-5-64-15,0 2-16 0,2-1 0 0,-1 1 0 16,1-3-160-16,2 0 128 0,0-3-128 0,1-3 128 0,1-1 0 0,1-5 0 16,0-4 0-16,0-1 0 0,0-3-128 0,0-4 0 15,-1-1 144-15,2-5-144 0,1-3 0 0,0-1 0 16,1-3 0-16,0-2 0 15,1-3-304-15,0-3-128 0,0-5-16 0,0-4-13648 16,1-1-2736-16</inkml:trace>
  <inkml:trace contextRef="#ctx0" brushRef="#br0" timeOffset="2254.897">9703 754 36575 0,'0'0'1616'0,"0"0"336"0,0 0-1568 0,4-5-384 16,1 1 0-16,0 0 0 0,-5 4 1968 0,5-2 304 16,-5 2 64-16,0 0 16 0,0 0-1232 0,0 0-240 15,5 5-48-15,-1 2-16 0,-2 4-496 0,0 3-80 16,-1 1-32-16,-1 5 0 0,-2 1-208 0,0 1 176 16,-1 1-176-16,0 0 160 0,-1-1-160 0,0 1 0 0,-1-1 0 0,0-2 128 15,1-1-128-15,-1-2 0 0,1 0 0 0,0-3 0 16,0 0 0-16,1 0 0 0,1-4 0 0,1-2 0 15,0-1 0-15,1 0 128 0,0-7-128 16,0 0 0-16,0 0 224 0,0 0-32 0,0 0-16 0,6 0 0 16,1-3 144-16,2 1 48 0,0-3 0 0,3 0 0 15,1 1-48-15,2-2-16 0,2-1 0 0,3 0 0 16,2 0-16-16,3 0 0 0,0 1 0 0,0 2 0 0,2 0-80 0,-4 2-16 16,0 1 0-16,-1 1 0 0,-2 1-192 0,-1 0 0 15,0 0 0-15,-1 2 0 0,-2 0 0 16,1 0 0-16,-1 1 0 0,1 0 0 0,0-1-288 0,-2 1 0 15,0 1 0-15,-2-2 0 16,-1 0-352-16,0-1-64 0,0 1 0 0,-1-3-16 16,-2 0-1216-16,1 0-240 0,-2 0-64 0,0-3 0 15,-2-1-1184-15,-2-1-240 0</inkml:trace>
  <inkml:trace contextRef="#ctx0" brushRef="#br0" timeOffset="2515.409">10162 640 34559 0,'-6'-10'1536'0,"4"5"304"0,0-1-1472 0,0-1-368 16,0 1 0-16,0 0 0 0,-1 0 2304 0,0 2 400 16,3 4 80-16,0 0 16 0,-4-2-976 0,4 2-192 15,0 0-32-15,-5 5-16 0,0 3-816 0,3 5-176 16,0 4-16-16,0 7-16 0,0 6-240 0,2 6-64 0,0 5 0 0,1 4 0 16,0 1-48-16,1-2-16 15,0 0 0-15,0 3 0 0,-1 4-64 0,0 2 0 16,2-3-128-16,2 4 192 0,2-7-192 0,-2-4 0 0,0-6 128 0,1-2-128 15,2-5 0-15,0-1 0 0,0-4 0 0,-1-3 0 16,-2-2 0-16,0-3 0 0,0-1 0 0,-1-3 0 16,-1-4 0-16,-1-2-288 0,-1-1 64 0,-1-6 16 31,0 0-1968-31,0 0-384 0,-2-5-64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6:52.6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12780 13720 16575 0,'-4'-2'1472'0,"-1"0"-1168"16,0-1-304-16,1 1 0 0,0 0 2624 0,4 2 480 15,0 0 96-15,0 0 0 0,-5-1-2240 0,1 0-448 0,4 1-80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19:46.95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14522 8673 36511 0,'0'0'1616'0,"0"0"336"0,-2-4-1568 0,0-1-384 16,2 0 0-16,2 0 0 0,2 1 2112 0,3 1 352 15,3 0 64-15,3 1 16 0,5 1-752 0,3 1-128 16,6 1-48-16,5 0 0 0,5 0-592 0,2 1-112 16,0-1-16-16,-1 2-16 0,2 1-512 0,-1-1-112 15,1-1 0-15,0 0-16 0,0 1-432 0,0-3-96 16,0-2-16-16,-1 0-15952 0,0 0-3200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5-10T22:21:33.75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context xml:id="ctx1">
      <inkml:inkSource xml:id="inkSrc1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1-05-10T23:22:04.361"/>
    </inkml:context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15248 12049 0,'0'0'15</inkml:trace>
  <inkml:trace contextRef="#ctx1" brushRef="#br1">12639 903 32879 0,'0'0'1456'0,"0"0"304"0,0 0-1408 0,2-6-352 15,1 1 0-15,-1 0 0 0,1 0 1936 0,0 1 320 16,-3 4 64-16,0 0 16 0,0 0-608 0,0 0-112 16,0 0-16-16,4 2-16 0,0 3-496 0,0 2-80 15,0 4-32-15,-1 2 0 0,0 2-288 0,1 3-64 16,-2 0-16-16,-1 3 0 0,-1 1-256 0,0 4-48 16,1 2-16-16,0 0 0 0,-1 1-160 0,1 1-128 15,0 0 192-15,-1-2-192 0,0-1 128 0,1-1-128 0,1 0 0 0,0-5 0 16,-1-2 0-16,0-2 0 15,0-2 0-15,0-4 0 16,1-2-832-16,-1-2-80 0,-1-7-16 0,0 0-9424 16,0 0-1872-16,1-7-384 0</inkml:trace>
  <inkml:trace contextRef="#ctx1" brushRef="#br1" timeOffset="330.931">12736 1230 23039 0,'0'0'2048'0,"5"-4"-1648"0,-2-1-400 0,4-5 0 15,1-2 0-15,-1 1 0 0,1 0 0 16,0-2 5248-16,-1 0 976 0,1 0 192 0,0-1 48 16,-1 0-4352-16,1 0-880 0,1 0-160 0,-2-2-48 15,2 1-592-15,-1 0-128 0,0 1-32 0,-1 0 0 16,0 1-272-16,-2-1 128 0,1 0-128 0,-2 3 0 16,-1 1 128-16,-1 4-128 0,-1 1 0 0,-1 5 0 15,0 0 0-15,0 0 0 0,0 0 128 0,-5 5-128 0,-1 1 160 0,0 3-32 16,1 1 0-16,-1 2 0 0,1 3 432 15,1 2 80-15,0 1 0 0,2 2 16 16,0-2-16-16,2 4-16 0,1 1 0 0,2 1 0 0,1-2-224 0,3 1-32 16,1-1-16-16,0-3 0 0,3-1-208 15,1-3-144-15,1-2 192 0,0-2-192 0,1 0 128 0,1-3-128 16,-1-1 0-16,1-2 0 0,0-3 0 0,-3-1 0 16,0-2 0-16,0-2-144 15,-1-2-1056-15,0-3-208 0,2-3-32 0,-1 0-16 16,-3-3-2096-16,1-1-416 0,-2 1-96 0</inkml:trace>
  <inkml:trace contextRef="#ctx1" brushRef="#br1" timeOffset="551.838">13254 1010 28559 0,'0'0'2544'0,"-3"-2"-2032"0,0-1-512 0,3 3 0 16,-4-2 4176-16,4 2 752 0,0 0 128 0,0 0 48 15,-5-1-2928-15,5 1-592 0,0 0-112 0,0 0-32 16,0 0-784-16,0 0-144 0,0 0-48 0,7 3 0 16,3-3-464-16,1 0 0 0,2 0 0 0,2 0 0 15,2-2 0-15,0 0 0 0,1 1 0 0,7-3 0 47,0 3-896-47,-6-1-192 0,-6 1-16 0</inkml:trace>
  <inkml:trace contextRef="#ctx1" brushRef="#br1" timeOffset="716.137">13189 1172 23039 0,'-5'4'2048'16,"1"0"-1648"-16,-1 0-400 0,2-2 0 0,3-2 4976 0,0 0 912 15,0 0 176-15,0 0 32 0,9 1-3792 0,1-2-768 16,2-2-160-16,1 0-32 0,0-1-352 0,2 0-80 16,0-1-16-16,0 1 0 0,2 1-560 0,-1 1-112 15,-2-1-32-15,1 0 0 0,0-2-192 0,-1 0 0 0,1 1-192 0,0-1 192 31,-2 0-2464-31,3 0-384 0,1-1-80 0</inkml:trace>
  <inkml:trace contextRef="#ctx1" brushRef="#br1" timeOffset="1198.653">13795 927 22111 0,'-15'3'976'0,"7"-2"208"0,-2-1-944 0,-1 0-240 0,-2 0 0 0,-1 0 0 15,1-1 6336-15,0 0 1216 0,1 0 240 0,0-1 48 16,2-1-5328-16,1 1-1056 0,3-1-224 0,2-1-32 16,2-2-688-16,3-2-144 0,1 1-32 0,3 0 0 15,3-1-192-15,1 1-144 0,3-1 192 0,3 1-192 16,2 0 0-16,2 2 0 0,2 1 0 0,0 1-192 16,1 1 192-16,-1 1-192 0,-2 3 192 0,-2 1-192 15,-2 2 192-15,-1 2 0 0,-3 2 0 0,-2 2 0 16,-3 0 0-16,-4 3 0 0,-2 1 0 0,-3 0 0 15,-3 2 432-15,-2 1-32 0,-1-1 0 0,-2 0 0 16,-2-2 96-16,-1 2 16 0,-1-2 0 0,2-2 0 0,0 0-512 0,2-1 0 16,1 0 0-16,1-5 0 0,3-1 0 0,1-1 0 15,5-5 0-15,0 0 0 0,0 0 0 0,5 0 0 16,4-1 0-16,3-3 128 0,3 1-128 0,3 0 0 16,2 0 0-16,1 0 0 0,2 2 0 0,-2-1 0 15,-1 2 0-15,-4 4 0 0,-2 2 0 0,-2 3 0 16,-3 2 0-16,-3 2 0 0,-2 0 0 0,-2 3 0 15,-2 1 0-15,-4 0 0 0,-3 2 0 0,-2-1 0 16,-4 1 0-16,-4 0 0 0,-1-2 0 0,-3-3 0 16,0 0 0-16,-3-3 0 0,0-1 0 0,-1-2 0 0,0-2 0 0,0-2 0 15,0-1 0-15,0-3 0 0,-2-3 0 0,2-2 0 16,-1-2 0-16,2-3 0 0,1-2 0 0,3-1 0 16,1-2 0-16,5-2 0 0,1-2 0 0,2-2 0 31,4 0-2128-31,1-1-432 0,4 3-64 0</inkml:trace>
  <inkml:trace contextRef="#ctx1" brushRef="#br1" timeOffset="6968.347">8076 9524 11055 0,'0'0'480'0,"0"0"112"0,0 0-464 0,0 0-128 0,0 0 0 0,0 0 0 16,0 0 2880-16,0 0 544 0,0 0 112 0,0 0 32 15,0 0-1760-15,0 0-336 16,-4 2-80-16,4-2-16 0,0 0-256 0,-3 1-48 16,-1-1-16-16,1 1 0 0,3-1-32 0,-3 1-16 15,-1 1 0-15,0-2 0 0,4 0-240 0,0 0-64 0,-4 1 0 0,4-1 0 16,-5 1-224-16,5-1-48 0,0 0-16 0,-4-1 0 16,4 1-16-16,0 0 0 0,-4-3 0 0,4 3 0 15,-4-3-112-15,4 3-32 0,-3-5 0 0,3 5 0 16,-2-3 16-16,0 1 0 0,2 2 0 0,-1-5 0 15,-1 2 64-15,1 1 16 0,-1-1 0 0,2 3 0 16,-2-4 48-16,2 4 16 0,-3-4 0 0,3 4 0 16,-2-5-64-16,0 1-16 0,2 4 0 0,0 0 0 15,-2-5-32-15,0 0-16 0,1 1 0 0,1 4 0 0,-2-5-32 0,-1 1-16 16,2 0 0-16,-1-1 0 0,0 1-48 0,0 0 0 16,2 4 0-16,-1-5 0 0,1 1-16 0,0 4-16 15,-1-5 0-15,0 0 0 0,1 5 0 0,-1-5 0 16,-1 1 0-16,1-1 0 0,1 5 64 0,-1-5 16 15,-1 0 0-15,2 5 0 0,-2-5-80 0,2 5-16 16,0-5 0-16,0 0 0 0,0-1-144 0,0 1 128 16,0 1-128-16,0 4 128 0,0-5-128 0,0 5 0 15,0-5 0-15,0 5 128 0,0-5-128 0,0 5 0 0,0 0 144 0,1-5-144 16,-1 0 192-16,0 5-48 16,0-5 0-16,0 5 0 0,0 0 16 0,0 0 0 15,0 0 0-15,0 0 0 0,0-5-32 0,0 0 0 16,0 5 0-16,0-4 0 0,0 4-128 0,0-4 128 15,0-1-128-15,0 5 128 0,0-7-128 0,1 2 0 0,0 0 0 0,-1 5 0 16,1-5 0-16,-1 5 128 0,0 0-128 0,1-5 0 16,1-2 0-16,0 2 0 0,-2 5 128 0,0 0-128 15,0 0 0-15,0 0 160 0,0 0-160 0,0 0 160 16,2-4-160-16,-2 4 160 0,0 0-160 0,3-5 160 16,-3 5-160-16,3-4 0 0,-3 4 0 0,4-6 128 0,-1 1-128 0,0 0 0 15,1 1 0-15,-1 0 0 0,-3 4 0 0,4-4 0 16,-1-2 0-16,0 2 0 0,0 0 128 0,0 1-128 15,1-2 0-15,-2 1 128 0,0 0-128 0,2 0 160 16,0 0-160-16,0 0 160 0,0-1-160 0,-4 5 192 16,4-5-192-16,0 1 192 0,0 0-192 0,-4 4 192 15,4-5-192-15,0 1 192 0,0 1-192 0,-4 3 0 16,3-5 144-16,1 2-144 0,-4 3 0 0,5-4 128 16,-5 4-128-16,6-3 0 0,-1-2 0 0,0 1 0 15,-1 1 0-15,1-1 0 0,-5 4 0 0,6-1 0 16,-6 1 0-16,0 0 128 0,5-3-128 0,1 2 0 15,0 0 0-15,0 0 0 0,-6 1 0 0,5 0 0 16,1 0 0-16,0 0 0 0,0-1 0 0,-6 1 0 16,0 0 0-16,6 0 128 0,0 0-128 0,-6 0 0 15,7 0 0-15,-1 0 0 0,0 0 0 0,0 0 0 16,-6 0 0-16,7 0 0 0,-2 0 0 0,1 0 0 0,-1 0 0 0,0 0 128 16,-5 0-128-16,6 0 0 0,1 0 0 0,-2 1 128 15,-5-1-128-15,5 1 128 16,0-1-128-16,0 1 128 0,0 0-128 0,0 0 0 15,0 1 128-15,-5-2-128 0,5 2 0 0,0 1 128 16,1-3-128-16,-2 1 0 0,0 0 0 0,1 2 0 0,-1-2 0 0,0 1 0 16,0-1 0-16,1 0 0 0,-5-1 0 0,5 2 128 15,0-1-128-15,1 1 0 0,-2-1 0 0,0 0 0 16,1 1 0-16,-5-2 0 0,4 3 0 0,0 0 0 16,0 0 0-16,-4-3 0 0,5 4 0 0,-2 1 0 15,-3-5 0-15,4 4 0 0,-1 0 0 0,1 1 0 16,-4-5 0-16,2 5 0 0,1-1 0 0,0 1 128 15,-1 0-128-15,2 0 0 0,-4-5 0 0,3 5 0 16,-1 0 0-16,0 0 0 0,-2-5 0 0,2 8 0 16,-1-3 0-16,1 2 0 0,-1-1 0 0,0 0 128 15,1 1-128-15,-1-1 0 0,-1 0 0 0,0-6 128 0,0 0-128 0,0 6 0 16,-1 0 0-16,1 1 0 0,1-1 0 0,-1 0 0 16,-1 0 0-16,1-6 128 0,0 5-128 0,0 0 0 15,-1 0 0-15,2 1 96 0,-1-6-96 0,1 6 0 16,-2 1 0-16,0-2 0 0,0 0 0 0,0 1 0 15,0-1 0-15,0 1 0 0,0-1 0 0,0 0 0 16,-1 1 0-16,0 1 0 0,0-2 0 0,0 0 0 16,2-5 0-16,-2 6 0 0,-1-1 0 0,1 1 0 15,0 0 0-15,0 0 0 0,-1-1 0 0,2 0 0 16,-2 1 0-16,1-1 0 0,2-5 0 0,-3 4 0 16,0 1 0-16,0-1 0 0,0 1 0 0,0-1 0 0,-1-1 0 0,0 1 0 15,0 2 0-15,-1 0 0 16,0-2 0-16,1 1 0 0,-1-1 0 0,0 1 0 0,-1-2 0 0,0 1 0 15,0 0 0-15,-1 0 0 16,1 0 0-16,1-1 0 0,0 0 0 0,-2 0 0 16,1-2 0-16,0 0 0 0,1 1 0 0,-1-2 0 0,2 1 0 0,-2 0 0 15,-1-1 0-15,1 1 0 0,-1 1 0 0,-1-2 0 16,0 1 0-16,2 1 0 0,-2 0 0 0,-1 1 0 16,-1 0 0-16,0 0 0 0,1 1 0 0,-2-2 0 15,2 1 0-15,-1 2 0 0,1-2 0 0,0 0 0 16,1-1 0-16,0-1 0 0,0 1 0 0,0-1 0 0,1 0 0 15,0-1 0-15,0 0 0 0,0 0 0 0,0 0 0 0,1 0 0 16,1 0 0-16,1 0 0 0,-2 0 0 0,0 1 0 16,2-1 0-16,-1 1 0 0,1 1 0 0,4-2 0 15,-5 0 0-15,5 0 0 0,-4-3 0 0,4 3 0 16,-5-3 0-16,5 3 0 0,-3-4 0 0,0-1 0 16,1-1 0-16,0 1 0 0,0-3 0 0,1 1 0 15,0-1 0-15,0 1 0 0,0-1 0 0,0 0 0 16,-1 1 0-16,0 0 0 0,0-1 0 0,0 2 0 15,-1-1 0-15,1 0 0 0,0 1 0 0,0 0 0 16,0 0 0-16,0 1 0 0,-1 1 0 0,1-3 0 16,1 1 0-16,0-1 0 0,1 0 0 0,-1 1 0 15,-1-2 0-15,1 2 0 0,1-1 0 0,0 1 0 16,0-1 0-16,0 1 0 0,-1 1 0 0,1-2 0 16,1 2 0-16,0 0 0 0,1 0 0 0,-2 5 0 15,1-6 0-15,-1 0 0 0,2 0 0 0,0 1 0 16,-1 0 0-16,0 1 0 0,-1 4 0 0,2-5 0 15,0 0 0-15,0 0 0 0,1 0 0 0,-3 5 0 16,3-5 0-16,-1 0 0 0,-2 5 0 0,2-5 0 0,-2 5 0 0,3-5 0 16,0 1 0-16,1-2 0 0,0 0 0 0,-1 1 0 15,-1-1 0-15,-2 6 0 0,3-5 0 0,-1 2 0 16,-2 3 0-16,4-5 0 0,1 0 0 0,0 1 0 16,0-1 0-16,0 0 0 0,0 0 0 0,1 0 0 15,0 0 0-15,0-1 0 0,1 1 0 0,1-2 0 16,0 2 0-16,0-1 0 0,0 0 0 0,-3 1 0 15,2 0 0-15,0 2 0 0,0-1 0 0,0 1 0 16,1 0 0-16,-2 0 0 0,1 0 0 0,1 0 0 16,2 1 0-16,-1 1 0 0,-2-1 0 0,0 2 0 15,2 0 0-15,-1 0 0 0,-1 2 0 0,1-1 0 0,-1 1 0 16,1 1 0-16,0-1 0 0,-1 1 0 0,0 0 0 0,0 0 0 16,-1 0 0-16,1 0 0 0,2 1 0 0,-2-2 0 15,-1 2 0-15,2 1 0 16,-3-1 0-16,-1 1 0 0,1 0 0 0,0-1 0 0,0 1 0 0,-1 1 0 15,1 0 0-15,-1 1 0 0,1 1 0 0,-1 0 0 16,0 1 0-16,-3 1 0 0,0 0 0 0,0-1 0 16,0-1 0-16,-1 1 0 0,-1 0 0 0,0 0 0 15,-1-1 0-15,1 0 0 0,-2 1 0 0,0 1 0 0,-1 1 0 0,0 0 0 16,-1-1 0-16,0 1 0 0,-2-1 0 0,0 1 0 16,1-2 0-16,-1 2 0 15,-2-2 0-15,0 1 0 0,0-1 0 0,0 0 0 16,0 1 0-16,0 0 0 0,0-2 0 0,0-1 0 15,1 0 0-15,0 1 0 0,-2-3 0 0,1 1 0 0,-1-1 0 0,2-1 0 16,0-1 0-16,0 0 0 0,-1-1 0 0,-1-1 0 16,2-2 0-16,2 1 0 0,-2-2 0 0,1 0 0 15,0-1 0-15,-1-1 0 0,0-2 0 0,1 0 0 16,-1-1 0-16,0 0 0 0,0-1-160 0,0-2 160 16,1 0 0-16,0 0 0 0,1-1 0 0,1 1 0 15,0-1 0-15,1 0 0 0,1 0 0 0,1 3 0 16,0-2 0-16,1-1 0 0,1 1 0 0,1 2 128 0,1-1-128 15,2 0 0-15,0 1 0 0,2-2 0 16,1 1 0-16,1-1 0 0,-1-1-144 0,2 1 144 16,1 1 0-16,0 2 0 0,0 0 0 0,-1 0 0 0,2 0 0 0,0 0 0 15,1 2 0-15,0 0 0 16,3 1 0-16,-1-1 0 0,-2 1 0 0,0 2 128 0,0 2-80 0,1 0-48 16,-1 0 0-16,1 2 0 0,-1 1 0 0,-1 2 0 15,0-1 0-15,0 3 0 0,-2 1 0 0,-1 3 0 16,-2-1 0-16,0-1 0 0,1 1 0 0,-2 1 0 15,-2 1-160-15,-1 0 160 0,-1 0 0 0,-1 1 0 16,1 0 0-16,-2-1 128 0,-1 0-96 0,0 1-32 16,-1-2 0-16,-1 0 0 0,-1-1 0 0,0-2 0 15,-1 0 0-15,-2-1 0 0,-2-2 0 0,-1 0 0 16,-1-1 0-16,1-1 0 0,-2 0 0 0,-1-1 0 16,0-1 0-16,-1-1 0 0,-2-1 0 0,3 0 0 15,0-1-160-15,1-1 160 0,3-1 0 0,0-1 0 16,1-1 0-16,0 0 0 0,3-1 0 0,1-1 0 15,0 0 0-15,3-3 0 0,0 2 0 0,2-1 0 16,1-1 0-16,1 0 128 0,0 0-128 0,3 0 0 0,0 0-128 0,2 0 128 16,1 0 0-16,1 0 0 15,-1 0 0-15,3 1 128 0,2 1-96 0,0 0-32 0,-2 0 0 0,1 1 0 16,1 3 0-16,0-1 0 0,0 2 0 0,1 1 0 16,0 2 0-16,-2 0 0 15,1 1 0-15,-2 1 0 0,0 1 0 0,-2 2 0 0,0 1 0 0,-1 3 0 16,-1-1 0-16,-2 1 0 0,0 1 0 0,-3 0 0 15,-1 1 0-15,-1 2 0 0,-3-2 0 0,0-1 0 16,-1 2 0-16,-1 0 0 0,-2 0 0 0,-1-1 0 16,-1 0 0-16,0 0 0 0,-2 0 0 0,-1-1 0 15,-3-3 0-15,3 1 0 0,-1-2 0 0,-1-2 0 16,1 0 0-16,-2-2 0 0,0-2-160 0,1 0 160 16,0-2 0-16,2-1 0 0,1-1 0 0,3-1 128 0,0 1-128 0,2-2 0 15,1 0-128-15,2-3 128 0,2 2 0 0,1-2 0 16,1 2 0-16,3-2 0 0,-1-1 0 0,3 1 0 15,1 1 0-15,1-2 128 0,1 0-128 0,2 0 0 16,1 1-128-16,0 0 128 0,-2 0 0 0,2 2 0 16,-2 1 0-16,3 1 0 0,0 2 0 0,0 1 0 15,0 1 0-15,-2 2 128 16,-2 0-96-16,0 0-32 0,0 2 0 0,0 1 0 0,-1 1 0 0,-1 0 0 16,0 2 0-16,0 2 0 0,-1 1 0 0,-1 0 0 15,0 0 0-15,-3 1 0 0,-2 0 0 0,0 0 0 0,-2 0 0 0,0-1 0 16,-2 2 0-16,-2-2 0 15,-2 1 0-15,0-1 0 0,-1 1 0 0,0-1 0 16,-4 0 0-16,1 0 0 0,0-4 0 0,2-1 0 16,-1-1 0-16,1-1 0 0,-1-2 0 0,3-1 0 15,0-2 0-15,0-1 0 0,1 0 0 0,1-2 0 0,0 0 0 0,1-2 0 16,2 0 0-16,-1-1 0 0,1 2 0 0,2-3 0 16,3 2 0-16,1-2 0 0,1 1 0 15,-1 1 0-15,2-2 0 0,1 0 0 0,0 0 0 0,0 1 0 16,2 0 0-16,1 0 0 0,-1 1 0 0,2 0 0 15,2 2 0-15,1 2 0 0,-3 0 0 0,2 2 0 16,0 1 0-16,-1 1 0 0,-1 1 0 0,0 2 0 16,0 0 0-16,-2 2 0 0,-2 1 0 0,-1 1 0 15,1 1 0-15,-2 0 0 0,-2 1 0 0,-1-1 0 16,0 1 0-16,-2 0 0 0,-2 1 0 0,-1-1 0 16,-1 0 0-16,0 0 0 0,-2 0 0 0,-3 0 0 0,0-1 0 0,-1 0 0 15,0-1 0-15,-2-2 0 0,-1-1 0 0,2 0 0 16,-1-2 0-16,1 1 0 0,0-3 0 0,-1-2 0 15,-1 0 0-15,4 1 0 0,-1-2 0 0,2 0 0 16,1 0 0-16,1-1 0 0,1-1 0 0,2 0 0 16,2 0 0-16,2-1 0 0,3-2 0 0,3 0 0 15,1 0 0-15,3 0 0 0,1 1 0 0,2-1 0 16,2 0 0-16,0 0 0 0,2 0 0 0,0 1 0 16,-1 2 0-16,-1 1 0 0,-2 0 0 0,-2 2 0 0,1 2 0 0,-2 1 0 15,-1 0 0-15,-1 2 0 16,-3 1 0-16,0 0 0 0,-3 1 0 0,-1 0 0 15,-1-5 0-15,-1 8 0 0,-1 1 0 0,-3-2 0 16,0 0 0-16,-2-1 0 0,-2 1 0 0,-1 0 0 0,-2 0 0 0,1-1 0 16,-3 0 0-16,2 0 0 15,1-1 0-15,1-2 0 0,0 0 0 0,1-1 0 16,1-2 0-16,1-1 0 0,3-1 0 0,0-2 0 0,-1 1 0 0,3 0 0 16,0-1 0-16,1-3 0 15,-1 1-160-15,3-1 160 0,1-1 0 0,0-1 0 0,0-1 0 0,1 2 0 31,1 0-1744-31,0 0-272 0,1-2-48 0,1-1-14096 0,1-4-2816 0</inkml:trace>
  <inkml:trace contextRef="#ctx1" brushRef="#br1" timeOffset="8286.951">7245 9869 10127 0,'0'0'896'0,"0"0"-704"16,0 0-192-16,0 0 0 0,0 0 3456 0,0 0 640 16,3-7 144-16,-1 3 32 0,-2 4-1840 0,0 0-352 15,2-5-80-15,0 0-16 16,2-1-640-16,-1 1-144 0,0-1-32 0,1-1 0 15,0-1-272-15,1 0-48 0,0-1-16 0,0 0 0 16,0-1-256-16,2 0-48 0,0 1-16 0,2-2 0 0,1-1-64 0,-1 0-32 16,1-3 0-16,1 0 0 0,0 0-224 0,-1-2-64 15,1-2 0-15,-1-1 0 0,0-1-128 0,0 1 192 16,-2 0-192-16,1 1 192 0,-1 0-192 0,0-1 0 16,0 0 0-16,-2 1-176 0,1 2 176 0,-1 1 0 15,-1 1 0-15,0 3 0 0,1 0 0 0,-2 2 176 16,-1 1-48-16,-1 3 0 0,-1-1-128 0,-1 2 0 0,0 5 0 15,0 0 0-15,0 0 0 0,0 0 256 0,0 0-32 0,-4 2-16 16,0 0 128-16,0 3 32 16,0 1 0-16,0 1 0 0,0 3-176 0,0 2-48 15,0-1 0-15,0 2 0 0,-1 2-144 0,2 1 0 16,-2-1 144-16,1 2-144 0,0 0 128 0,1 1-128 16,-1 0 160-16,1 0-160 0,0 1 144 0,-1-3-144 0,1-2 128 0,1 1-128 15,2 1 0-15,1-1 128 0,0-2-128 0,2-5 0 16,1-2 0-16,2 0 0 0,-1-2 0 0,1-1 0 15,1-3 0-15,-1-3 0 0,1-1 0 0,1-2 0 16,0-1 0-16,0-3 128 0,-1-3-128 16,-1 1 128-16,2-1-128 0,-1-1 128 0,-1 0-128 0,0 1 128 15,-1-4-128-15,0 2 0 0,0 3 0 0,-2 1 0 16,1-2 0-16,0 2 128 0,-1 1-128 0,1 2 0 16,-3-2 0-16,1 3 0 0,0 1 0 0,-1 2 0 15,-1 4 128-15,0 0-128 0,0 0 0 0,0 5 128 16,-2 3-128-16,1 2 128 0,0 2-128 0,0 0 128 0,0 3-128 15,1 0 0-15,0-1 0 0,1 5 0 0,0-3 0 0,1-1 0 16,0-2 0-16,0 0 0 0,1-2 0 0,0-1 0 16,1-2 0-16,0-1 0 0,1-2-128 0,-1-1-64 15,2-2-16-15,1-2 0 16,1-2-2160-16,1-1-448 0,-1-2-64 0,-2 0-15424 0</inkml:trace>
  <inkml:trace contextRef="#ctx1" brushRef="#br1" timeOffset="8484.317">7707 9613 22111 0,'0'0'976'0,"0"0"208"0,0 0-944 0,0 0-240 15,-3 5 0-15,0-3 0 0,3-2 4096 0,-3 4 768 16,0 1 144-16,1 2 48 0,-1-3-2992 0,1 4-592 0,0-1-112 0,1 1-16 16,0-3-688-16,1 2-128 0,0 3-16 0,0 1-16 15,0-1-304-15,0 1-48 0,0-2-16 0,0-1 0 16,0 0-128-16,1-1 0 0,0 0 0 0,0-1 0 15,-1-1 0-15,0-5-224 0,0 0 32 0,0 0-13744 16,0 0-2736-16</inkml:trace>
  <inkml:trace contextRef="#ctx1" brushRef="#br2" timeOffset="12003.284">8294 9159 14735 0,'-2'-13'640'0,"1"6"160"0,0-3-640 0,0-3-160 0,0-2 0 0,0-3 0 15,0 0 2816-15,0-3 512 0,0-1 128 0,0 0 0 16,1 0-2304-16,0-2-448 0,0 1-112 0,1 1-16 16,0 2-432-16,0 2-144 0</inkml:trace>
  <inkml:trace contextRef="#ctx1" brushRef="#br2" timeOffset="13940.224">8535 9384 9215 0,'9'-5'400'0,"0"1"96"0,1 1-496 0,1-1 0 0,0-1 0 0,1-1 0 16,1 1 1744-16,3-2 256 0,1 2 48 0,-1 0 16 15,1 0-1040-15,1 1-224 16,0 0-32-16,2 0-16 0,1 1-464 0,1 1-96 0,-1-1 0 0,2-2-16 16,-1 1-32-16,2 0 0 0,-3-1 0 0,0 0 0 15,-1-1-144-15,3 0 192 16,1 0-192-16,1-1 192 0,2 0-192 0,1-1 0 0,1 1 0 0,0 0 128 16,1-2 112-16,0 1 16 0,-4 0 0 0,-1 1 0 15,1 0 32-15,-3 0 16 0,0 0 0 0,-1 0 0 0,-1 0-128 0,2 0-32 16,2 1 0-16,0-1 0 0,2-1 64 0,0 1 16 15,0 0 0-15,2 1 0 0,0-1-64 0,0 2-16 16,2-2 0-16,-2 1 0 0,-1 0-144 0,2 2 0 16,0 0 144-16,0 1-144 0,1-4 0 0,0 1 128 15,0-1-128-15,2 0 0 0,1-2 0 0,-1 2 0 16,1 0 0-16,-2 1 0 0,-1-1 0 0,-2 0 144 16,-1 0-144-16,1 0 0 0,0 1 128 0,0 0-128 15,2 0 0-15,0 0 0 0,1 2 128 0,1 0-128 16,0-1 0-16,-2 0 0 0,-1 0 144 0,-1-1-144 15,-2 1 0-15,1-1 144 0,-3 0-144 0,1 0 0 16,1 0 0-16,1 0 128 0,1 0-128 0,0 2 0 16,-1 1 0-16,1 2 0 0,-2-1 368 0,0 0-16 15,0-1 0-15,1 0 0 0,0-2-64 0,1 1-16 0,-3-2 0 0,2 1 0 16,0-1-80-16,-1 1-32 0,-1 0 0 0,1 1 0 16,1 0-160-16,2 0 128 15,-3-1-128-15,0 1 128 0,-1 1-128 0,-1-2 128 16,0 1-128-16,-1 0 128 0,1-1-128 0,-2 0 0 0,1-2 144 0,1 0-144 15,2-3 0-15,3 2 128 0,-1-3-128 0,3 0 0 16,3-1 0-16,0 0 0 0,0-1 0 0,-2 1 0 16,0 1 0-16,-3 1 144 0,-1 1-144 0,0 1 0 15,-4 1 160-15,-2 2-160 0,-3 2 128 0,-2-1-128 16,-4 3 0-16,-2-1-320 0,-1 4 48 0,-1 0 16 16,-3 2-864-1,1-2-160-15,1-2-48 0,1 0-6432 0,0 0-1296 0</inkml:trace>
  <inkml:trace contextRef="#ctx1" brushRef="#br2" timeOffset="15107.326">8634 9407 8287 0,'21'-5'736'0,"-5"1"-592"0,1 0-144 0,1-1 0 0,2 2 2032 0,0 1 368 15,1-1 80-15,-1 1 16 0,0 2-1344 0,-1 0-272 16,0 0-48-16,0 0-16 0,-2 0-560 0,0 1-128 15,-1 1 0-15,-1 0-128 0,0 0 0 0,1-1 0 16,2-1 0-16,1 1 0 0,-1 0 0 0,3-1 0 16,1 0 0-16,3 0 0 0,1-1 512 0,1 1-16 15,1 0 0-15,-1 0 0 0,0-1-96 0,-1 0-16 16,0 1 0-16,1-2 0 0,-4-1-256 0,2 1-128 16,0-1 128-16,3 1-128 0,3-1 0 0,1 0 128 0,0 0-128 0,3 1 0 15,1 1 0-15,1-1 0 0,-1-1 128 0,-2 0-128 16,-1-1 0-16,-2 1 0 0,-1-2 0 0,0 1 128 15,1 1-128-15,-1 1 0 0,0 0 0 0,0 1 128 16,-2 1-128-16,0 1 0 0,1 0 0 0,-1-1 0 16,-1-1 0-16,-1 1 0 0,0-1 0 0,1-1 0 15,-1-1 128-15,2-1-128 0,0 1 0 0,2 0 128 16,2 0-128-16,1 1 0 0,2 0 0 0,-1 1 0 16,-2-1 240-16,0 0-48 0,-2 0 0 0,-1 0 0 15,-2 1-192-15,-1 1 128 0,1 0-128 0,-1 1 0 16,-2 0 128-16,1 1-128 0,0 0 0 0,1 1 0 15,-1 0 0-15,1 0 0 0,-1 1 0 0,1-1 0 16,0-1 0-16,0-1 0 0,1-1 0 0,-1-1 0 16,0-1 0-16,3-1 192 0,0 1-16 0,3-2-16 0,3 1 160 0,1 1 48 15,0 0 0-15,0 1 0 0,-1 0-208 0,1 0-32 16,-2-1-128-16,-2-1 192 0,-3-1-192 0,0 2 0 16,-2 1 128-16,0 1-128 0,1 0 0 0,-2 1 0 15,-1 1 0-15,-2-1 0 0,0 0 0 0,-2 1 128 16,0 0-128-16,-1 0 0 0,0-1 160 0,-2 0-160 15,2-1 160-15,-3-1-12720 16</inkml:trace>
  <inkml:trace contextRef="#ctx1" brushRef="#br2" timeOffset="16059.031">8777 9492 7359 0,'24'2'656'0,"-7"-2"-528"0,2 2-128 0,2 1 0 15,-1-3 816-15,0 2 128 0,-3 0 16 0,0 1 16 16,0-1 640-16,0 1 128 0,2 0 32 0,-1 0 0 16,1 1-256-16,1-3-48 0,1 3-16 0,3-2 0 15,0 1-704-15,2 0-144 0,3 2-32 0,-2-2 0 16,0 0-272-16,0 1-64 0,-1-2-16 0,-1 2 0 15,-3 0-224-15,2 0 176 0,-1-1-176 0,2 1 160 16,-2 2-160-16,1-1 0 0,0 0 144 0,0 1-144 16,1 1 0-16,-1 2 0 0,0-2 0 0,0 1 0 15,1 1 0-15,-2-3 0 0,1-1 0 0,-2 0 0 0,1-1 0 0,-1 0 176 16,1-1-16-16,0 1 0 0,3-2 128 0,1 1 32 16,2 0 0-16,1 2 0 0,1 1-128 0,1-1-32 15,1 0 0-15,1 0 0 0,-2 3-160 0,0-3 0 16,-2-1 144-16,1-1-144 0,-2 1 0 0,0 2 0 15,1 0 0-15,0 2 0 0,0 0 0 0,1 0 0 16,-1 0 0-16,0-1 0 0,-1 1 0 0,-1 0 0 16,-2-1 0-16,0 0 0 0,-2-1 128 0,0 0-128 15,-1-1 160-15,3 0-160 0,1-3 256 0,3 1-32 16,3-1-16-16,0-1 0 0,2 0-208 0,0 1 176 16,1 1-176-16,1-1 160 0,0 1-160 0,1 1 0 15,-3 1 0-15,-1 1 128 0,1 0-128 0,-2 4 0 0,0 0 0 0,-1 2 0 16,1 1 0-16,-2 1 0 0,-3-1 0 0,0 0 0 15,-3 1 0-15,0 0 0 0,1-1 0 0,-2-3 0 16,0 0 0-16,0-1 0 0,3-2 0 0,2 0 0 16,2-3 0-16,3 1 0 0,3-1 0 0,2-1 0 15,2-1 128-15,1-2-128 0,-2-1 0 0,0-1 128 16,1 0 0-16,0 1-128 0,-1 1 192 0,-2 3-64 31,-1 0-1280-31,-7 2-272 0</inkml:trace>
  <inkml:trace contextRef="#ctx1" brushRef="#br2" timeOffset="18048.58">8597 9423 4607 0,'0'0'400'0,"0"0"-400"15,0 0 0-15,0 0 0 0,0 0 1472 0,0 0 224 16,0-5 32-16,0 0 16 0,1 0 48 0,-1 5 16 15,-1-5 0-15,1 5 0 0,2-5-352 0,-2 5-80 16,0 0-16-16,0 0 0 0,0 0-288 0,0 0-64 16,0 0-16-16,0 0 0 0,0 0-336 0,5-1-64 15,0 0-16-15,1 2 0 0,0 0-64 0,0 1-32 16,1 0 0-16,1 1 0 0,0 0 32 0,0 1 16 16,1 0 0-16,2 1 0 0,0 3 32 0,0-1 0 15,1 1 0-15,1 0 0 0,0 0-48 0,-1 0-16 16,1 0 0-16,0 1 0 0,-2 0-240 0,1-1-64 15,0-1 0-15,1 2 0 0,-2 0-64 0,2 0-128 0,0 0 176 0,-1-1-176 16,1 0 176-16,-1 0-176 0,-1 1 160 0,0 0-160 16,0-2 128-16,1 2-128 0,0-1 0 15,-1 1 144-15,0-1-144 0,1 0 128 0,0-1-128 0,-1 1 128 16,2 0-128-16,0 1 160 0,-1-4-160 0,2 1 160 16,0-1-16-16,-1 0 0 0,1 1 0 15,1-1 0-15,0 0 80 0,2-1 16 0,0 1 0 0,0 0 0 16,-1 1-96-16,0-1-16 0,-1 2 0 0,1-3 0 15,1 2-128-15,-3 2 0 0,-1-2 0 0,0 1 128 16,-1 0-128-16,0 1 0 0,-3-2 0 0,2 1 0 0,0 0 192 0,0 0-64 16,-1-2 0-16,0 1 0 0,0 1-128 0,1-1 128 15,0 0-128-15,0 1 128 0,2 0 16 0,1-1 0 16,0 1 0-16,0 0 0 0,1 0-144 0,0 2 0 16,-1-1 144-16,1 0-144 0,-1 0 0 0,-1 1 128 15,0 2-128-15,0-3 0 0,-3-1 160 0,-1 0-32 16,1 1-128-16,0 0 192 0,0 0-48 0,-1-1-16 15,0-1 0-15,0 1 0 0,1 0 0 0,-1-1-128 16,0 0 192-16,-1-1-64 0,2-2-128 0,-2 1 0 16,0 0 0-16,0 0 128 0,0 0-128 0,1 2 0 15,1-1 0-15,0 0 0 0,0 1 0 0,-2 2 0 16,3-1 0-16,0 0 0 0,0 1 0 0,-1 1 192 16,1 0-192-16,0-2 192 0,1 0-192 0,-3 1 0 15,1-2 0-15,0 0 0 0,0 0 160 0,0 0 0 16,-1-2 0-16,0-1 0 0,1 0-160 0,0 1 0 15,0 0 144-15,0 0-144 0,0 0 0 0,0 2 0 16,-1 3 0-16,1-2 0 0,0-2 0 0,1 2 128 0,0 1-128 16,-1-1 0-16,1 2 0 0,0 1 144 0,-1-1-144 15,0 1 0-15,0 0 176 0,0 0-176 0,-1-3 160 0,-1 1-160 16,0-1 0-16,1-1 128 0,-2-1-128 0,1 0 0 16,0 0 0-16,-2-1 0 15,3-1 0-15,1 1 0 0,-4-2 0 0,1 1 0 0,0 1 0 0,-1-1 0 16,1 1 0-16,1 1 0 0,0 2 0 0,0-1-160 0,0 1 160 0,-1-1 0 15,1 2 128-15,2-1-128 0,-1 1 128 0,0-1-128 16,-2-1 128-16,1-2-128 0,0 1 128 0,-1 0-128 16,0-1 128-16,0-1-128 0,0 1 0 0,1 0 0 15,1-1 0-15,-1 2 0 0,0 0 0 0,-1 0 0 16,2 1 0-16,1 2 0 0,1 0 0 0,-2 1 128 16,-2 3-128-16,1-5 0 15,0-3 0-15,-1 0 0 0,1 1 0 0,-1 0 0 16,-2-1 0-16,1 1 0 0,1 0 0 0,-1-2 0 0,0 0 0 0,1 1 0 15,1 0 0-15,-2 1 0 0,1 0 0 0,0 0 0 16,0 1 0-16,1 0 0 0,-1 0 0 0,2 2 0 16,2 2 0-16,-1-1 0 0,0-1 0 0,-1-2 0 15,2 1 0-15,0 2 0 0,0-3 0 0,-1 1 128 16,-1 0-128-16,0 1 0 0,-1-2 128 0,0 0-128 16,-1-1 128-16,-1 0-128 0,0 0 0 0,1 0 0 0,-1 1 0 0,1-1 0 15,0 0 128-15,0-1-128 16,-1 0 128-16,1 2-128 0,0 1 0 0,1-1 0 15,0 1 0-15,0 3 0 0,0-6 0 0,1 4 0 16,0-1 0-16,1 1 0 0,0 0 0 0,0 0 0 16,1-1 0-16,0 0-192 0,1 0 48 0,-4 0 0 0,0 0 0 0,-1-1 0 15,-1-1 144-15,-1 0-160 0,-1-1 160 0,-4-4-160 16,0 0 16-16,0 0 0 0,0 0 0 0,0 0 0 31,0 0-2224-31,0 0-432 0,-5-4-80 0</inkml:trace>
  <inkml:trace contextRef="#ctx1" brushRef="#br2" timeOffset="19596.825">8518 9504 19583 0,'0'0'864'0,"0"0"176"0,0-5-832 0,0 5-208 16,-1-7 0-16,1 7 0 0,0 0 1024 0,0 0 144 16,0 0 48-16,0 0 0 0,1-3 144 0,-1 3 48 15,0 0 0-15,4 0 0 0,1 3-368 0,-1 1-64 16,0 1-16-16,1 0 0 0,1 1-192 0,2 1-64 15,0 1 0-15,0 0 0 0,0 1-224 0,1 0-48 16,2 2-16-16,-1-1 0 0,2 0-208 0,2-1-32 16,-1-1-16-16,-1 1 0 0,3 1 16 0,-1 0 0 15,0 0 0-15,1-1 0 0,0 2 144 0,1 0 16 0,-1 0 16 0,1-1 0 16,-3 1-64-16,1 0-16 0,1 0 0 0,-2-1 0 16,1 1-48-16,-1-1-16 15,0 0 0-15,0-1 0 0,0 1-64 0,1 0-16 16,-1 1 0-16,2-2 0 0,1 1 16 0,0 0 0 0,-3-1 0 0,1 0 0 15,0-1-144-15,2 3 0 0,-1-1 144 0,2 0-144 16,0 0 192-16,-1-1-16 0,1 2-16 0,4 2 0 0,-2-1 0 0,-3-1 0 16,-2 2 0-16,1-1 0 0,0 1 16 0,-1 2 0 15,2 0 0-15,-1-1 0 0,-1 2-176 16,1-1 192-16,0-1-192 0,-1 1 192 0,2-1-192 0,-2-2 192 16,-2-1-192-16,1 0 192 0,1-1-192 0,2 1 0 15,1 0 0-15,-1-1 128 0,0 0-128 0,0-2 128 16,0-1-128-16,-1 1 128 0,0 1-128 0,1-2 0 15,-3 2 144-15,2-1-144 0,-1 1 0 0,-1 1 144 16,0 2-144-16,0-1 0 0,0 1 160 0,1 2-160 16,-1-3 128-16,0 1-128 0,0 1 0 0,-1-1 128 15,-1 1-128-15,-1-3 0 0,0 1 0 0,0-2 128 16,-1 0-128-16,0-2 0 0,-2 1 0 0,2 1 0 16,0-1 128-16,0 0-128 0,0 0 0 0,-1 0 0 0,2 1 0 15,0 0 0-15,0 1 0 0,0 0 160 0,-1-2-160 0,1 0 160 16,-1 1-160-16,0-1 0 15,0-1 0-15,0-1 0 0,-1 0 0 0,0 0 128 16,0-1-128-16,0 0 128 0,-2-1-128 0,0-2 0 16,0 1 0-16,1 0 0 0,-1 0 0 0,0 0 0 15,0 0 0-15,-1-1 0 0,0 1 0 0,1 2 0 0,0-1 0 0,1 2 0 16,0 3 0-16,0 0 0 0,0 1 0 0,1 3 0 16,0 1 0-16,2 1 0 15,-1 1 0-15,-1 0 0 0,0-1 0 0,1 1 0 16,0 0 0-16,0-1 0 0,0-2 0 0,0 2 0 0,-2-3 0 0,1-1 0 15,-1-1 0-15,0-1 128 0,-2 0-128 0,1-1 128 16,0-2-128-16,-1 1 0 0,1 0 0 0,-1-2-176 16,-1 0 176-16,1-1 0 0,1 1 0 0,1 0 0 0,-2-2 0 15,1 1 0-15,-1 1 0 0,2 0 0 0,-1 1 0 0,1-1 0 16,0 1 0-16,2-2 0 0,3 4 0 0,1 0 0 16,-3 1 0-16,2 0 0 0,0-1 0 0,0-1 0 15,-1 1 0-15,1 0 0 0,0 0 0 0,0 1 0 16,-1-2 0-16,0 2 0 0,0 1 0 0,0 2 0 15,-1-2 128-15,2-2-128 0,0 4 0 0,-1-2 0 16,0 0 0-16,0 0 0 0,0 1 0 0,-1 0 0 16,-1 0 0-16,0-2 0 0,0 0 0 0,0 0 0 15,-1 0 0-15,1 1-128 0,0-3 128 0,1-1 0 16,-2 0 0-16,0 1 0 0,1 0 0 0,0 0 0 16,0-2 0-16,1 0 0 0,-1 1 0 0,2 1 0 15,2 2 0-15,-1-3 0 0,-1 2 0 0,2 0 0 16,0-1 0-16,0 2 0 0,0-1 0 0,0 1 0 15,0-2 0-15,-1 1 0 0,2 1 0 0,-1 0 0 0,-2 1 0 0,1-1 0 16,-1-1 0-16,1 1 0 16,-2 0 0-16,2 0 0 0,-1-1 0 0,1-1 0 15,-1 0 0-15,-1-1-128 0,0 0 128 0,0-1 0 16,-1 0 0-16,-2-1-128 0,2 0-16 0,-1-2 0 16,0 0 0-16,0 1 0 0,-3-1-112 0,2 2 0 15,2 0-16-15,1 1 0 16,-1 1-176-16,0 2-48 0,1 1 0 0,0 1 0 15,0 2-304-15,-1 0-64 0,-1 0-16 0,0 1 0 16,1 1-1904-16,-2 0-384 0</inkml:trace>
  <inkml:trace contextRef="#ctx1" brushRef="#br2" timeOffset="21262.627">8510 9550 11967 0,'0'0'528'0,"0"0"112"0,0 0-512 0,2 5-128 0,-2-5 0 0,0 0 0 16,0 0 1584-16,0 0 272 0,0 0 64 0,0 0 16 15,0 0-912-15,0 0-192 16,0 0-48-16,0 0 0 0,0 0-192 0,0 0-32 0,0 0-16 0,0 0 0 16,0 0-32-16,0 0-16 0,0 0 0 0,6 3 0 15,0-1 224-15,0 3 48 0,-1 3 16 16,2 2 0-16,3 1-208 0,-1 1-32 0,-2 2-16 0,2 0 0 16,0-1-336-16,1 3-192 0,0-1 192 0,1-2-192 15,1 1 128-15,-1-1-128 0,-1-2 0 0,-1 1 0 0,2-1 0 0,-1-2 0 16,0 0 0-16,0 0 0 0,1 1 144 0,0 1-144 15,1-1 0-15,-1-1 144 0,0 2 96 0,1 1 16 16,-3-4 0-16,-1 1 0 0,1 2-256 0,1 1 0 16,1 0 0-16,0 0 0 0,-1-1 0 0,2 3 128 15,0 1-128-15,-1 1 144 0,2 0-144 0,0-1 0 16,-1 1 0-16,1 1 0 0,2-5 0 0,2 4 0 16,-3-2 0-16,0-2 128 0,-1-1-128 0,-3-3 0 15,1 1 0-15,-1-2 0 0,-1 1 0 0,0-2 0 16,-1 1 0-16,1-1 0 0,0 0 336 0,1 1-16 15,0-2 0-15,0 2 0 0,0 0-80 0,0 2-32 16,0 0 0-16,0 2 0 0,2 1-32 0,0 2-16 16,-1 0 0-16,-1 2 0 0,1 0-32 0,1 1 0 15,-1 0 0-15,0-1 0 0,0 2 0 0,0 0-128 16,1 0 192-16,-2-4-64 0,0 1-128 0,0-1 0 16,-1-2 144-16,-2 0-144 0,0-2 160 0,0 0-32 15,-1-1-128-15,1-1 192 0,0-1-192 0,0 1 176 16,-3 0-176-16,2-1 160 0,0 0-160 0,1 3 128 0,2 1-128 0,0-2 128 15,-3-1-128-15,0-2 128 0,2 5-128 0,0 0 128 16,1 1-128-16,0-1 0 0,-2 1 0 0,1 2 0 16,1-1 128-16,-1 1-128 0,0-1 0 0,0 2 128 15,-1-3 0-15,0 0 0 0,0 1 0 0,1-3 0 16,-2-2-128-16,0 2 0 0,-2-1 0 0,1 0 128 16,0 0-128-16,0-4 0 0,-1 2 0 0,2-1 0 15,-1 0 0-15,0 2 0 0,0-2 0 0,0 1 0 16,2 0 0-16,0 3 0 0,1 0 0 0,-1 0 0 0,-1-1 0 0,2 1 0 15,-2 2 128-15,2-1-128 0,-1 0 0 0,2 2 0 16,-1 0 0-16,-1 0 128 0,0-1-128 0,0 0 192 16,0-1-192-16,-1 1 192 0,0-3-192 0,0 0 0 15,-1 0 0-15,2-1 0 16,-1 1 0-16,0-1 0 0,0 2 0 0,0 1 0 0,0-1 0 0,0 0 0 16,-1 1 0-16,2 1 0 0,2 1 0 0,0-1 128 15,-1 0-128-15,-1 1 128 0,0-1-128 0,0 2 0 16,1-1 0-16,-1-1-176 0,1-3 176 0,-1 2 0 15,1 0 0-15,1 2 0 0,-1-4 0 0,0 1 0 16,0-1 0-16,0 1 128 0,1-1-128 0,1 0 0 16,0 0 0-16,-1 1 0 0,2 0 0 0,-1 1 0 15,-1 2 0-15,0 0-128 0,-1 0 128 0,2-1 0 16,-1 1 0-16,-1-1 0 0,0 0 0 0,-2 0 0 16,0-1 0-16,0-1 0 0,1-1 0 0,1 1 0 15,-2-1 0-15,1 0 0 0,-1 0 0 0,1 0 0 16,-1-1 0-16,1 1 0 0,1 0 0 0,0 0 0 0,-1-1 0 0,5 6 0 15,-2 0 0-15,-3-4-160 0,0-2 160 16,0 3 0-16,-1 0 0 0,2 0 0 0,0 2 0 0,1-2 0 16,0 1 0-16,-1 0 0 0,1-2 0 0,-1 1 0 15,1-1 0-15,0 1 0 0,-1-1 0 0,2 2 0 16,-1 0 0-16,1 1 0 0,0-2 0 0,0 2 0 16,1 0 0-16,1 0 0 0,-1 1 0 0,0 1 0 15,2-1 0-15,1 3-128 0,-2-3 128 0,1 1 0 0,1 2 0 0,-2-2 0 16,-1-2 0-16,0 1 0 0,0-2 0 0,-1-1 0 15,-2-2 0-15,1 0 0 0,-2-2 0 0,-1-1 0 16,-1-1 0-16,-1 0 0 16,-4-5-1088-1,0 0-144-15,0 0-48 0,-2-5-9200 0,-4-4-1840 0</inkml:trace>
  <inkml:trace contextRef="#ctx1" brushRef="#br2" timeOffset="22414.042">8554 9714 16991 0,'0'0'752'0,"0"0"144"0,0 0-704 0,0 0-192 15,0 0 0-15,0 0 0 0,0 0 928 0,0 0 160 16,0 0 16-16,1-5 16 0,0 1-240 0,-1 4-48 16,0 0-16-16,0 0 0 0,0 0-368 0,0 0-80 0,6 3-16 0,3 3 0 15,1 4 336-15,2 1 64 16,1 4 16-16,1 2 0 0,3 3-384 0,1 3-80 15,1-2-16-15,1 5 0 0,-1-1-160 0,1 1-128 16,-1 0 144-16,1-2-144 0,-1 0 160 0,2-1-160 0,-3 1 160 0,1 0-160 16,-1-3 144-16,-2 0-144 0,0 2 128 0,0-1-128 15,1 1 192-15,0-2-64 0,-1 1 0 0,1 0 0 16,-1 1 64-16,0-1 16 0,1 1 0 0,-1 0 0 16,0 1 48-16,0-1 0 0,-1-1 0 0,0 1 0 15,0-1-16-15,-1 1 0 0,2-4 0 0,-2 0 0 16,-1 3-80-16,1-2-16 0,-1 3 0 0,0-1 0 15,-1 0-144-15,0 0 0 0,0-1 144 0,-2-2-144 16,1 1 128-16,-1-3-128 0,0 0 128 0,0 1-128 16,-1-4 176-16,0 3-48 0,0-2 0 0,-2-1 0 15,1-1 0-15,-2 1-128 0,1-3 192 0,0 1-64 0,1-1-128 0,0 0 128 16,-2 1-128-16,0 0 128 0,0-1-128 0,1 0 0 16,0 0-160-16,2 1 160 0,-1 0 0 0,0 1 0 15,0 1 208-15,1 2-64 0,0-3-144 0,0 4 0 16,-1 1 0-16,1-2 128 0,0 0-128 0,0 1 0 15,-1-2-192-15,0 1 192 0,-1-2 0 0,1 0 0 16,-1 0 0-16,0-2 192 0,0-2-192 0,0 0 0 16,-1 0 0-16,0-1 0 0,0-1 0 0,1-1 0 15,-2 1 0-15,1 0 0 0,-1 1 0 0,0-2 0 16,-1 0 0-16,3 1 0 0,-1 2 0 0,0-1 0 16,0 1 0-16,1-1 0 0,-1 2 0 0,0 1 0 15,3 2 0-15,-1-1 0 0,0 3 0 0,-1 0 0 16,0-2 0-16,-1 0 0 0,1 1 0 0,0-1 0 0,0 1 0 0,-1 1 0 15,0-3 0-15,0 1 0 16,-1-2-192-16,1 1 192 0,0 1 0 0,1 0 0 16,0-2 144-16,0 2-16 0,-1-1-128 0,0 1 0 15,0-4 0-15,1 3 128 0,-1-1-128 0,2 0 0 16,0 2 0-16,0 2 0 0,1-3 0 0,1 6 0 16,-1-2 0-16,1 1 0 0,-2 2 0 0,1-2 0 0,0 2 0 0,-1 0 0 15,-1-1 0-15,-1 1 128 0,0-3-128 0,1 1 0 16,-3-4 0-16,0-1 0 0,0-2 0 0,-1-1 128 0,-1 0-128 0,0-2 0 15,0-2 0-15,0-1 0 0,-2-5 0 0,2 5 0 16,-2-5 0-16,3 6 0 16,2 1 0-16,1 0 0 0,0 0 0 0,1 2-128 15,1 1-416-15,1 1-80 0,-2 0-16 0,1 1-9456 16,1 0-1888-16</inkml:trace>
  <inkml:trace contextRef="#ctx1" brushRef="#br2" timeOffset="23214.024">8467 9517 16127 0,'0'0'704'0,"0"0"160"0,0 0-688 0,0 0-176 0,0 0 0 0,0 0 0 16,-2-5 608-16,2 5 96 0,-3-4 0 0,3 4 16 16,-2-4 240-16,2 4 64 15,0 0 0-15,0 0 0 0,0 0-288 0,0 0-48 0,0 0-16 0,0 0 0 16,4 5 352-16,2 4 80 0,0 4 16 0,4 5 0 15,2 3-528-15,4 6-96 0,1 7-32 0,5 3 0 16,2 4-192-16,3 5-32 0,1 1-16 16,3 3 0-16,1 0 32 0,-5-11 16 0,-1-1 0 0,1 4 0 0,-1 0 16 0,-1 3 0 15,-1-3 0-15,-2-1 0 0,2-2-144 0,-2-3-16 16,-2-2-128-16,3 6 192 0,-1-6-192 0,-3-6 176 16,-4-1-176-16,-2-9 160 0,-4-1-160 0,-2-5 0 15,-1-2 144-15,-3-3-144 0,-3-7 0 0,0 0 0 16,-3 3 0-16,-3-5-15168 15</inkml:trace>
  <inkml:trace contextRef="#ctx1" brushRef="#br2" timeOffset="24063.658">8447 9574 19231 0,'5'16'416'0,"-2"-9"96"0,-1 4 0 0,1 2 48 0,1 2-560 0,3-2 0 0,-3-4 0 0,2 8 0 0,1 11 752 0,2 4 32 16,2 3 16-16,1 2 0 0,2 0-192 0,1 3-32 16,0 2-16-16,3 0 0 0,1 0-240 0,0 2-32 15,2 3-16-15,-1 4 0 0,3 3 352 0,3 10 64 16,0-5 16-16,-2-3 0 0,-2-2 48 0,-6-9 16 15,0 3 0-15,-1 2 0 0,1 0-480 0,-1-1-96 16,-3-2 0-16,0-2-16 0,-1-3-176 0,2 7 160 16,-4-5-160-16,0-5 160 0,-1-4-160 15,-1-6 0-15,-1-4 0 0,-3-4-176 0,0-3 176 0,-1-3 0 16,-1-6-144-16,-1 0 144 16,-1-5-2112-16</inkml:trace>
  <inkml:trace contextRef="#ctx1" brushRef="#br2" timeOffset="24656.003">8323 9569 17103 0,'0'0'752'0,"0"0"160"0,0 0-720 0,0 0-192 0,0 0 0 0,0 0 0 16,-3 5 2048-16,2 3 384 0,0 2 80 0,1 2 16 15,1 3-1232-15,-1 2-240 0,1-2-48 0,0 5-16 16,1 0-432-16,0 2-96 0,-2-2-16 0,0 2 0 0,0-1-208 0,-1-1-48 16,0-1-16-16,0 1 0 15,0-1-176-15,0-2 0 0,0-1 0 0,0-1-14208 16</inkml:trace>
  <inkml:trace contextRef="#ctx1" brushRef="#br2" timeOffset="25782.313">9341 7845 34095 0,'0'0'1504'0,"0"0"320"0,0 0-1456 0,-5 1-368 0,-1 1 0 0,6-2 0 0,0 0 1664 0,0 0 272 15,-5 1 48-15,5-1 16 0,-4 6-672 0,2 3-144 16,3 3-32-16,0 1 0 0,0 6-512 0,1 1-128 16,1 6 0-16,0 1-16 15,0 2 16-15,1 2 16 0,1-2 0 0,1 0 0 0,0 1-240 0,0-1-48 16,2 1-16-16,1 0 0 0,-1-2-96 0,0-1 0 16,-2-3-128-16,1-1 192 0,0-3-192 0,0-1 0 15,0-3 128-15,0-3-128 0,-2-2 0 0,-2-1 0 0,0-3 0 0,-1-1 0 16,-2-6 128-16,0 0-128 15,0 0 0-15,0 0 0 0,-5 0 176 0,-1-1-176 16,-2-2 192-16,-2-2-192 0,-2-1 128 0,-1 2-128 16,-1-3 0-16,-2 1 0 0,0 1 0 0,-1 0 0 15,1 0 0-15,3 3 0 0,-2 4 0 0,2-1-176 0,3 3 176 0,-1 2-160 16,1 2 160-16,2 2 0 16,3-1 0-16,1 2 0 0,1 1 0 0,2 2 0 0,2-1 192 0,1 2-64 15,3 0 144-15,1-2 48 0,0 1 0 16,3-1 0-16,1-2 0 0,1 0 0 15,1-1 0-15,1-2 0 0,2-2-320 0,2-3 128 0,2-2-128 0,0-2 0 16,2-1 0-16,-1-4 0 16,1-2 0-16,-1-2 0 0,0-2-144 0,-2 0-96 15,1-3-16-15,-2-2 0 16,-3 2-2080-16,-1-3-416 0,-1 1-96 0,-3 0-17616 0</inkml:trace>
  <inkml:trace contextRef="#ctx1" brushRef="#br2" timeOffset="25937.354">9640 8312 35935 0,'0'0'1600'0,"0"0"320"0,0 5-1536 0,-1 1-384 16,-1 0 0-16,1 2 0 0,0 1 1840 0,0 1 288 15,1-1 64-15,0 2 16 0,0 0-1120 0,1-1-240 16,0-1-32-16,0-2-16 0,0 0-592 0,-1-7-208 16,0 0 144-16,0 0-144 15,0 0-2160-15,7-6-512 0,0-3-96 0</inkml:trace>
  <inkml:trace contextRef="#ctx1" brushRef="#br2" timeOffset="26087.716">9633 8089 18431 0,'-14'5'1632'0,"10"-2"-1312"16,-1-1-320-16,5-2 0 0,-5 2 2384 0,5-2 416 0,-4 1 80 0,4-1 0 15,0 0-2320-15,0 0-560 16,0 0 0-16,7-4 0 15,2-2-992-15,0-1-224 0</inkml:trace>
  <inkml:trace contextRef="#ctx1" brushRef="#br2" timeOffset="26348.741">9762 7993 23951 0,'-7'12'2128'0,"4"-6"-1696"0,0 3-432 0,-3 1 0 0,-1 2 3776 0,-1 0 656 0,0 1 144 0,0 0 32 16,1 0-2176-16,0-1-448 0,1 0-64 0,1-1-32 15,2-1-992-15,2-2-208 0,1-2-48 0,3-1 0 16,2-1-448-16,3-1-192 0,0-1 176 0,4-1-176 15,2-1 0-15,2 0 0 0,0 0 0 0,1 0 0 16,0 0 0-16,1 2 0 0,0-1 0 0,-3 3 0 16,0 2 0-16,-2 1 0 0,-3 3 0 0,0 2 0 0,-3 3 0 0,-2-1 0 15,-2 4 0-15,-1 0 0 0,-4 1 320 0,-2 1 0 16,-1 0 16-16,-2 1 0 0,0-2 96 0,-1-1 16 16,-2-2 0-16,0-3 0 0,0-1-288 0,-1-2-160 15,2-2 192-15,-2-4-192 0,-1-1 0 0,0-5-144 16,2-3-16-16,0-3 0 15,2-4-1872-15,1-5-368 0,2-3-80 0,3-3-11568 16,2-4-2320-16</inkml:trace>
  <inkml:trace contextRef="#ctx1" brushRef="#br2" timeOffset="26548.685">9990 7798 34783 0,'0'0'1536'0,"2"5"320"0,-1 1-1472 0,1 1-384 0,0 3 0 0,2 0 0 15,0 5 1824-15,1 2 288 0,0 0 64 0,0 4 16 16,2 1-1008-16,1 4-208 0,-1 0-32 0,0 3-16 16,-1-1-544-16,-1 0-96 0,1 1-32 15,0-1 0-15,-2 0-256 0,0 1 0 0,0-4 0 0,0 0 0 32,0-3-992-32,-1-2-304 0,0-5-64 0,-1-3-16 0,-1-3-1056 0,0-4-224 15,-1-5-32-15</inkml:trace>
  <inkml:trace contextRef="#ctx1" brushRef="#br2" timeOffset="26711.188">9956 8092 35135 0,'0'0'1552'0,"0"0"320"0,-4 1-1488 0,4-1-384 0,0 0 0 0,0 0 0 0,0 0 2240 0,0 0 368 15,0 0 80-15,0 0 0 0,0 0-1344 0,4-4-256 16,2 0-64-16,1 1-16 0,0-1-624 0,2 1-128 16,1 0-32-16,2 0 0 0,-1 1-224 0,2-1 0 15,1 1 0-15,0 0 0 16,1 1-640-16,0-1-192 0,-1 1-16 0,0 0-16 15,1 0-1664-15,0 1-336 0,1-1-64 0</inkml:trace>
  <inkml:trace contextRef="#ctx1" brushRef="#br2" timeOffset="27650.027">10411 8295 22111 0,'0'0'1968'0,"0"0"-1584"16,0 0-384-16,0 0 0 0,0 0 3424 0,0 0 608 15,0 0 112-15,-4-1 16 0,-1 0-2048 0,1-3-400 16,0-1-96-16,1-1-16 0,0 0-928 0,0-3-192 16,0-2-32-16,1-1-16 0,0 1-144 0,0-3-32 15,0 0 0-15,0 0 0 0,0 1 112 0,0-1 16 16,1 0 0-16,-1-1 0 0,0 0 368 0,1 0 80 16,-1 1 0-16,1-4 16 0,0 0-160 0,1-1-48 15,0-3 0-15,1 2 0 0,1-2-288 0,1 0-64 16,0-2-16-16,1 0 0 0,2 2-272 0,1 1 160 15,0 1-160-15,2 3 128 0,-1 0-128 0,-1 1 0 0,0 2 0 0,0 1 0 16,-1 2 0-16,1 2 0 0,-1 0 0 16,-1 2 0-1,-2 1-512-15,1 1-176 0,-1 1-32 0,0 0-16 16,0 1-1856-16,-3 3-368 0,4-3-80 0</inkml:trace>
  <inkml:trace contextRef="#ctx1" brushRef="#br2" timeOffset="32862.464">10555 8027 27935 0,'0'0'1232'0,"0"0"256"0,0 0-1184 0,0 0-304 0,0 0 0 0,0 0 0 15,0 0 1984-15,0 0 320 0,6 1 80 0,0 1 16 0,0 0-592 0,0 1-112 16,0 0-32-16,0 1 0 0,0 1-560 0,1 0-112 16,1-1-32-16,3 2 0 0,-2 1-448 0,2 1-112 15,0-1-16-15,1 0 0 0,-1-1-240 0,3-1-144 16,-2 0 160-16,1 0-160 0,-1-2 0 0,2 1 128 16,-1-3-128-16,0 1 0 0,-2 0 0 0,-1 0 0 15,0-1 0-15,-2 0 0 0,-1-1-224 0,0 0 16 16,-2 0 0-16,-1 0 0 15,-4 0-992-15,0 0-192 0,0 0-32 0,0 0-16 16,0 0-688-16,0 0-144 0,0 0-32 0,-7 3-13920 16</inkml:trace>
  <inkml:trace contextRef="#ctx1" brushRef="#br2" timeOffset="33065.216">10641 8251 11055 0,'0'0'976'0,"0"0"-784"16,0 0-192-16,0 0 0 0,-3-6 4224 0,3 6 784 0,-1-6 176 0,1 0 16 15,1 2-2448-15,1-3-512 0,1 0-80 0,1-1-32 16,0 0-448-16,1-1-80 0,1 0-32 0,0-1 0 16,0-1-544-16,0 0-128 15,1 0 0-15,-1-1-16 0,0 0-448 0,0-2-96 0,1 1-16 16,0-3 0-16,0 0-320 0,0 1 128 0,0-2-128 0,0 2 0 16,0 2 0-16,1-1 0 0,-2 1 0 0,1 3-192 31,-1 0-2048-31,0 2-432 0,0 3-80 0</inkml:trace>
  <inkml:trace contextRef="#ctx1" brushRef="#br2" timeOffset="33343.381">10931 8059 11967 0,'0'0'1072'0,"0"0"-864"15,0 0-208-15,0 0 0 0,0 0 3024 0,0 0 560 16,0 0 128-16,0 0 0 0,0 0-1872 0,0 0-384 16,0 0-80-16,6 1-16 0,-6-1-240 0,5 4-48 15,0 0-16-15,-1 1 0 0,0 0-320 0,-1 0-64 16,0 0-16-16,0 1 0 0,0-2-240 0,0 2-48 16,2-1-16-16,-1-2 0 0,-4-3-192 0,4 4-32 15,2-1-128-15,0-1 192 0,-6-2-192 0,6 1 0 16,-6-1 0-16,7-2 0 0,-1-1 0 0,0-2-288 15,-2-1 64-15,-1-2-10960 0,0-1-2192 16</inkml:trace>
  <inkml:trace contextRef="#ctx1" brushRef="#br2" timeOffset="33504.624">10988 7900 12895 0,'-4'1'1152'0,"0"-1"-928"0,-1 0-224 0,5 0 0 16,0 0 4672-16,0 0 880 0,0 0 176 0,0 0 32 15,-5-1-4352-15,5 1-864 0,0 0-176 0,0 0-48 16,0 0-320-16,0 0 0 0,5-2 0 0,2 1-10368 16,0 0-1984-16</inkml:trace>
  <inkml:trace contextRef="#ctx1" brushRef="#br2" timeOffset="33732.008">11190 8099 27647 0,'-4'5'2448'0,"0"-2"-1952"16,1 2-496-16,1 0 0 0,2-5 2784 0,0 0 464 15,0 0 80-15,0 0 32 0,0 0-1648 0,0 0-336 16,6 2-64-16,0-2-16 0,1-3-656 0,-1-2-128 16,-1-2-16-16,1-1-16 0,-1-3-208 0,1-2-32 15,0-2-16-15,0 0 0 0,0-3-224 0,0 1 0 16,0-2 128-16,-1-1-128 0,-1 0 0 0,0 0-128 15,0 2 128-15,-1 1-208 16,-1 2-1520-16,1 1-288 0,0 1-64 0,-1 2-16560 0</inkml:trace>
  <inkml:trace contextRef="#ctx1" brushRef="#br2" timeOffset="34655.349">11414 8105 28335 0,'0'0'1248'0,"0"0"272"0,0 0-1216 0,0 0-304 0,5-3 0 0,-1-1 0 16,1 0 1360-16,0-2 224 0,1-2 32 0,1 0 16 16,1-2-800-16,0 0-144 0,0-2-48 0,2-1 0 0,-1-2-384 0,1 1-64 15,2-2-32-15,-2 0 0 0,0-3-160 0,1 0 0 16,1 1 144-16,-1-1-144 0,2 0 0 0,-2 0 0 16,0 0 0-16,-1 1 0 0,0-1 0 0,0 2 0 15,-1 0 0-15,-2 1 128 0,0 3-128 0,1 1 0 16,-2 1 0-16,-1 1 0 0,-1 3 0 0,-1 1 128 15,0 1-128-15,-3 5 0 0,0 0 176 0,0 0-48 16,0 0 0-16,0 0 0 0,0 0 304 0,-4 7 48 16,0 0 16-16,-1 0 0 0,0 1 112 0,0 1 32 15,1 2 0-15,-1 0 0 0,1-2-144 0,1 2-32 16,0 0 0-16,1 0 0 0,0-1-80 0,2 0-32 16,0-1 0-16,3-1 0 0,0 0-208 0,0-2-144 15,1-1 192-15,1-1-192 0,0 0 0 0,1 0 0 16,0-4 0-16,0 0 0 0,1-2 0 0,-1 0 0 15,1-2 0-15,0-1 0 0,-1-1 0 0,0-2 0 16,-1-2 0-16,0-1 0 0,-1 0-304 0,-1 1 48 0,1 0 0 0,0 0 0 16,-2 2 0-16,0-1 16 15,0 2 0-15,-1 1 0 0,-1-1 240 0,1 2 0 16,-1 5 0-16,0 0-144 0,0 0 144 0,0 0 192 16,0 0-32-16,0 0-16 0,0 0 208 0,-1 7 32 0,-1 1 16 0,1 1 0 15,1 1-80-15,1 1-32 0,0 1 0 0,0 0 0 16,1 2-144-16,1 0-16 0,-1 0-128 0,2-3 192 15,0 2-192-15,0-1 0 0,1-3 0 0,-1-1 0 16,1-1-128-16,1-2 128 0,1-3-192 0,-1-2 192 31,0-3-576-31,1-3 0 0,0-2 0 0,-1 1 0 0,1-5-1472 0,-1 1-288 0,-1-1-64 0,0 1-14768 16</inkml:trace>
  <inkml:trace contextRef="#ctx1" brushRef="#br2" timeOffset="34912.159">11957 7794 13823 0,'0'0'1216'0,"0"0"-960"15,0 0-256-15,0 0 0 0,0 0 3024 0,0 0 560 16,6-1 128-16,-6 1 0 0,5 1-1280 0,-5-1-256 15,5 3-48-15,-1 2-16 0,-1 1-384 0,-1 2-64 16,-1-2-32-16,0 2 0 0,0-1-672 0,-1 1-128 0,0 0-16 0,0-1-16 16,0 0-512-16,0-1-96 0,0-6-32 0,1 5 0 15,-1-5-304-15,0 0-64 16,0 0-16-16,0 0-12736 16,0 0-2544-16</inkml:trace>
  <inkml:trace contextRef="#ctx1" brushRef="#br2" timeOffset="35239.954">12064 7361 5519 0,'0'0'240'0,"0"0"64"0,0 0-304 0,0 0 0 16,0 0 0-16,1 6 0 0,3-1 7792 0,1 0 1488 15,1 0 320-15,1 1 48 0,2-1-6592 0,1 2-1328 16,1 1-256-16,0 1-48 0,-1 0-624 0,1 2-128 16,0 1-32-16,0 3 0 0,-1 1-192 0,0 1-32 15,-3 4-16-15,0 1 0 0,-1 2-400 0,-2 0 128 16,-2 2-128-16,0-2 0 0,-2-1 0 0,-2 1 0 15,0-2 0-15,-1 1 0 16,0-1-400-16,0-1-112 0,-2-1-32 0,2-2 0 16,1-3-2768-16,1-2-544 0</inkml:trace>
  <inkml:trace contextRef="#ctx1" brushRef="#br1" timeOffset="41960.614">14034 9455 23951 0,'0'0'2128'0,"0"0"-1696"16,0 0-432-16,0 0 0 0,-3-3 3600 0,-1 0 640 16,0 0 128-16,1 0 32 0,-1 1-1808 0,-1 0-352 0,0 0-80 0,0 0-16 15,0-1-864-15,0 1-192 16,0 1-16-16,0-2-16 0,1-1-368 0,0 0-80 16,-1 0-16-16,0-1 0 0,0-1-240 0,-1-1-48 15,1-1-16-15,1 0 0 0,1 0-112 0,1-1-32 0,1 0 0 0,1-1 0 16,1-1-144-16,1 1 0 0,2-1 144 0,2-1-144 15,2-1 0-15,0 2 128 0,2-2-128 0,0 1 0 16,3 0 0-16,1 1 128 0,0-2-128 0,0 3 0 0,0 1 128 0,0 0-128 16,2 2 160-16,-2 2-160 0,-1 3 160 0,0-1-160 15,-3 3 160-15,-1 3-160 0,0 0 192 0,-2 3-48 16,1 1-16-16,-2 2 0 0,-1 3 32 0,-2 1 0 16,-2 2 0-16,-1 3 0 0,-2 1-32 0,-2-2-128 15,-1 1 192-15,-1-3-64 0,1-6-128 0,-1 4 192 16,-1-1-192-16,-1 1 192 0,-1-3-192 0,1 0 192 15,-2 0-192-15,2-3 192 0,-4 0-192 0,1-3 192 16,1-1-192-16,0-2 192 0,-1-2-192 0,0-1 0 16,0-1 0-16,2-2 128 0,1-1-128 0,1-3 0 15,1 0 0-15,1-1 128 0,1-3-128 0,1 2 0 16,1 3 0-16,1-1 128 0,1 1-128 0,2-2 0 16,0 1 144-16,2 1-48 0,0 0-96 0,2 0 0 15,2 1 0-15,0-1 0 0,-1 1 0 0,3-1 0 16,1 1 0-16,3 1 0 0,-2 1 0 0,3 1 0 15,1 2 0-15,0-2 0 0,-3 3 0 0,1 1 0 0,-2 1 0 0,3 3 0 16,-1 1 0-16,-2-1 0 16,-1 4 0-16,-1 2 0 0,0 2 0 0,-3 1 0 15,-3-1 0-15,-3 2 0 0,-2 1 0 0,-1-1 0 16,-3 1 0-16,-2 1 0 0,-3 0 0 0,-1 0 0 0,0-1 0 0,-2-2 0 16,-1 0 0-16,-1 0 0 0,1-4 0 0,-2 1 0 15,2-2 0-15,0-2 0 0,0-1 0 0,1-1 0 16,1-4 0-16,0 0 0 0,1-4 0 0,2-1 0 15,3-2 0-15,-1-2 0 0,2-2 0 0,1-1 0 16,2-2 0-16,2-1 0 0,1 0 0 0,3-1 0 16,1 0 0-16,1 1 0 0,0-2 0 0,1 2 0 15,2-1 0-15,0 1 0 0,0 1 0 0,0 0 0 16,2 0 0-16,-1 1 0 0,0 2 0 0,1 3 0 16,-1-1 0-16,1 2 0 0,0 2 0 15,0 1 0-15,-1 2 0 0,2 2 0 0,1 0 0 0,-1 2 0 0,1 1 0 0,-2 3 0 16,-1 1 0-16,0 3 0 0,-2 2 0 0,0 0 0 15,-2 2 0-15,-3 1 0 0,-1 0 0 0,-1 0 0 16,-2 1 0-16,-1 1 0 0,-1 2 0 0,-2-1 0 16,-3 1 0-16,-1-1 0 0,-1-2 0 0,-2 0 0 15,-1 0 0-15,0-3 0 0,-2-2 0 0,1-2 0 16,0-2 0-16,0-3 0 0,0 0 0 0,1-2 0 16,1-3 0-16,-1-2 0 0,0-1 0 0,2-3 0 15,-1-1 0-15,3-4 0 0,0-1 0 0,1 0 0 16,1-1 0-16,1-1 0 0,1 0 0 0,1 0 0 15,2 0 0-15,2 2 0 0,1-1 0 0,2 0 0 16,1 0 0-16,2-2 0 0,2-1 0 0,0 2 0 16,1-2 0-16,3 2 0 0,1 2 0 0,0 0 0 0,1 0 0 0,2 3 0 15,0 1 0-15,3 3 0 16,0 1 0-16,2 1 0 0,-1 3 0 0,-1 2 0 16,-3 3 0-16,0 1 0 0,0 2 0 0,-1 4 0 0,-4 0 0 0,0 5 0 15,-2 0 0-15,-3 0 0 0,-3 2 0 0,-3-2 0 16,-2 1 0-16,-4 2 0 15,-1-1 0-15,-2 2 0 0,-1 1 0 0,-1-2 0 0,-2-3 0 0,-1 2 0 16,0-1 0-16,-2-3 0 0,-2 0 0 0,1-2 0 16,-1-4 0-16,-1-3 0 0,-1-1 0 0,1 1 0 0,0-4 0 15,-1-1 0-15,1-3 0 0,1-3 0 0,3-1 0 0,0-4 0 16,0-2 0-16,3-2 0 0,1-1 0 0,0-1 0 16,3-3 0-16,2 2 0 0,2 1 0 0,1 1 0 15,3 0 0-15,2-1 0 0,1 0 0 0,2 1 0 16,2-2 0-16,2 0 0 0,0 3 0 0,0 0 0 15,2 1 0-15,2 2 0 0,2 1 0 0,-1 1 0 16,2 1 0-16,1 2 0 0,0 0 0 0,4 3 0 16,-1 1 0-16,3 2 0 0,0 2 0 0,-1 1 0 15,-1 1 0-15,1 2 0 0,-2 2 0 0,1 2 0 16,-2 1 0-16,-1 2 0 0,-1 1 0 0,-4 2 0 16,-2 1 0-16,-2-1 0 0,-2 2 0 0,-4-2 0 15,-3 1 0-15,-2 0 0 0,-3-1 0 0,-2 2 0 16,-3 1 0-16,-3-3 0 0,0 2 0 0,-2-3 0 15,-1-1 0-15,-2 0 0 0,-3-1 0 0,0-3 0 16,-2 0 0-16,0-2 0 0,5-4 0 0,0-1 0 16,-1-1 0-16,1-1 0 0,4-2 0 0,-1-2 0 0,0-2 0 0,3-1 0 15,-3-5 0-15,3-1 0 0,3-3 0 16,1 1 0-16,2-2 0 0,2 0 0 0,2 1 0 0,2-1 0 16,2 0 0-16,2-2 0 0,1-1 0 0,2 1 0 15,0-2 0-15,2 3 0 0,2-1 0 0,0 3 0 16,0 0 0-16,0 2 0 0,3 3 0 0,1 0 0 15,-1 2 0-15,3 1 0 0,1 1 0 0,3 2 0 16,1 2 0-16,-1 3 0 0,-2 1 0 0,0 3 0 16,0 1 0-16,-1 3 0 0,-1 3 0 0,-1 3 0 15,-3 1 0-15,-2 4 0 0,-2 1 0 0,-3 1 0 16,-3-1 0-16,-2 2 0 0,-3-3 0 0,-3 2 0 16,-2-2 0-16,-2 1 0 0,-2 1 0 0,0-2 0 0,-2 0 0 0,-3-2 0 15,1 0 0-15,-3 0 0 16,-2-3 0-16,0-1 0 0,-1-3 0 0,-1-2 0 0,-2-2 0 0,2 0 0 15,0-5 0-15,0-1 0 0,-1-1 0 0,3-4 0 16,0 0 0-16,2-2 0 0,-1-5 0 0,3 1 0 16,-1-1 0-16,4-1 0 0,2-2 0 0,2-1 0 15,2 1 0-15,4-1 0 0,3 1 0 0,2 1 0 16,2-1 0-16,3 1 0 0,0 1 0 0,3-1 0 16,1 0 0-16,1 1 0 0,-1-1 0 0,2 1 0 15,2 2 0-15,1 0 0 0,-1-1 0 0,2 2 0 16,0 1 0-16,2 1 0 0,1 2 0 0,1 2 0 0,-1 3 0 0,0 1 0 15,0 2 0-15,-3 4 0 16,0 2 0-16,-2 3 0 0,-2 2 0 0,-2 3 0 16,0 0 0-16,-2 2 0 0,-3 0 0 0,-2 0 0 15,-3 3 0-15,-2-1 0 0,-1 3 0 0,-3-1 0 0,-1 1 0 0,-2-1 0 16,-2 2 0-16,-2-2 0 0,-2-1 0 0,0-2 0 16,-2 0 0-16,-1-3 0 0,-2-1 0 0,1-2 0 15,-4-3 0-15,1-1 0 0,0-3 0 0,0-2 0 16,5-4 0-16,-1-3 0 0,0 1 0 0,-1-2 0 15,-1-3 0-15,3-1 0 0,0-5 0 16,1-2 0-16,-4-5 0 0,3-2 0 0,4-1 0 0,1 1 0 16,1 1 0-16,3 0 0 0,2 1 0 0,3 1 0 15,2 2 0-15,1 6 0 0,2-1 0 0,1 1 0 16,1-2 0-16,3 0 0 0,3 0 0 0,1 0 0 16,2 1 0-16,1 0 0 0,1 1 0 0,5-2 0 15,-1 4 0-15,1 0 0 0,-2 2 0 0,3 2 0 0,0 1 0 0,-1 1 0 16,1 3 0-16,-2 0 0 0,0 4 0 0,-2 2 0 15,1 2 0-15,-3 3 0 0,-1 1 0 16,-2 2 0-16,-2 1 0 0,-3-2 0 0,-1 2 0 0,-2 0 0 16,-3-1 0-16,-1 3 0 0,-3 1 0 0,-1 0 0 15,-1 0 0-15,-1-2 0 0,-3 0 0 0,-3-1 0 16,-2-2 0-16,-1 0 0 0,2-2 0 0,-4-3 0 16,-2-1 0-16,1-3 0 0,-1 0 0 0,0-2 0 15,-2-3 0-15,1-2 0 0,-1-1 0 0,0-3 0 16,1-1 0-16,-1-3 0 0,1-1 0 0,1-1 0 15,2-4 0-15,2 0 0 0,0 1 0 0,4-1 0 16,4 2 0-16,1-1 0 0,2 0 0 0,2 2 0 0,3-4 0 0,3 1 0 16,1 1 0-16,4-2 0 15,2 2 0-15,2 0 0 0,0 2 0 0,4 2 0 16,0-1 0-16,1 1 0 0,2 2 0 0,-1 1 0 16,1 2 0-16,0 1 0 0,3 1 0 0,-2 2 0 15,1 1 0-15,-3 4 0 16,0 3 0-16,-2 3 0 0,1 0 0 0,-2 2 0 0,-2 4 0 0,-1 2 0 0,-2 0 0 15,-3 3 0-15,-2-1 0 0,-2 1 0 0,-2 4 0 16,-4 1 0-16,-2-1 0 0,-3 1 0 0,-1-2 0 16,0 0 0-16,-4-2 0 0,-2 1 0 0,-2-3 0 15,-1 0 0-15,-3-2 0 0,1-3 0 0,-2-1 0 16,0-3 0-16,0-2 0 0,-1-2 0 0,1-2 0 0,-1-2 0 0,2-3 0 16,1-2 0-16,2-3 0 0,-3-1 0 0,3-4 0 15,2-1 0-15,2-3 0 0,2-3 0 0,3-1 0 16,1-1 0-16,5 1 0 15,1 0 0-15,4 1 0 0,2 0 0 0,2-1 0 0,1 1 0 0,1 0 0 16,0 2 0-16,3 0 0 0,1 2 0 0,0 1 0 16,-1 1 0-16,2 2 0 0,1 2 0 0,1 1 0 15,2 2 0-15,0 1 0 0,3 2 0 0,0 2 0 16,1 2 0-16,-2 3 0 0,0 2 0 0,-1 3 0 16,0 1 0-16,-1 3 0 0,-2 2 0 0,0 1 0 15,-2 1 0-15,-3 2 0 0,-2-3 0 0,-3 3 0 16,-2-1 0-16,-3 3 0 0,-3-1 0 0,-2 1 0 15,-2-1 0-15,-2-1 0 0,-3 1 0 0,-2-3 0 16,0-1 0-16,-3-1 0 0,-1-1 0 0,-1-3 0 16,-3-1 0-16,-1-2 0 0,-3-3 0 0,2-1 0 15,-3-3 0-15,2-2 0 0,0-2 0 0,2-1 0 0,0-3-160 0,2-2 160 16,1-5 0-16,1 0 0 16,2-2 0-16,2-2 128 0,2 0-96 0,3-1-32 0,3 0 0 0,3 0 0 15,3 1 0-15,3 2 0 0,2-2 0 0,4 1 0 16,4-2 0-16,1 2 0 15,1 1 0-15,3-1 0 0,2 3 0 0,3 1 0 0,0 3 0 0,2 2 0 16,0 2 0-16,-1 3 0 0,-1 2 0 0,-3 3 0 16,0 3 0-16,-2 1 0 0,-4 3 0 0,-1-1 0 15,-3 2 0-15,-4 0 0 0,-3 0 0 0,-2 2 0 16,-3-1 0-16,-2 0 0 0,0-2 0 0,-3-1 0 0,-2-2-176 0,-2 1-16 16,0-2-16-16,-1-2 0 15,-2-2-1376-15,-1 0-272 16,-1 1-48-16,-3-2-16 0,1-4-2480 0,2 0-496 0,-1-2-96 0</inkml:trace>
  <inkml:trace contextRef="#ctx1" brushRef="#br1" timeOffset="42911.037">12946 9712 26255 0,'0'0'1152'0,"0"0"256"0,0 0-1120 0,0 0-288 0,0 0 0 0,0 0 0 16,0 0 1904-16,0 0 320 0,0 0 64 0,6-1 16 16,0-2-720-16,0 0-144 0,-1-4-32 0,2 1 0 15,1-2-320-15,1 0-80 16,2-3-16-16,-1-2 0 0,1-1-352 0,1-3-80 0,1-1-16 0,0 1 0 16,2-5-160-16,1 1-48 15,0-1 0-15,-1 0 0 0,0-2-144 0,-2 2-16 16,2 0-16-16,-2 3 0 0,-1-3-160 0,0 3 0 0,-1 0 144 0,1 2-144 15,-3 2 0-15,1-1 0 0,-1 1 0 0,1 3 128 16,-3-3-128-16,1 3 0 0,-1 2 0 0,-1 1 0 16,-2 2 0-16,0 2 0 0,-4 5 0 0,0 0 128 15,0 0-128-15,0 0 144 0,-2 6-144 0,-1 2 160 0,-1 1-32 16,-1 2-128-16,-2 3 192 0,-1 0-64 16,0 1-128-16,-2 4 160 0,0-4-160 0,0 4 160 0,0 2-160 15,-1 1 160-15,0 3-160 0,0-1 160 0,2-2-32 0,1 0 0 16,0-1 0-16,2-1 0 0,2-2-128 0,3-3 0 15,1-1 144-15,2-3-144 0,1-2 0 0,2-4 0 16,1-2 0-16,3-3 0 0,-1-2 0 0,2-3 0 16,1-1 0-16,1-5 0 0,-1-3 0 0,1 0 0 15,1-4 0-15,0-3 0 0,0 0 0 0,1-1 0 16,-2 1 0-16,-2 0 0 0,1 3 0 0,-1-1 0 16,-2 3 0-16,0 2 0 0,-2 1 0 0,0 3 0 15,-2 4 0-15,-2 2 0 0,-2 4 0 0,0 0 0 16,0 0 0-16,0 0 0 0,0 0 144 0,0 0 16 15,-4 8 0-15,0 4 0 0,0 1-16 0,1 1 0 16,0 1 0-16,1 2 0 0,1 1-144 0,2 1 0 16,0-5 0-16,2 0 0 0,0 1 0 0,2 1 0 15,0 0-192-15,2-4 192 16,3-2-1440-16,0-2-160 0,0-1-48 0,2-4-12144 16,-1-1-2432-16</inkml:trace>
  <inkml:trace contextRef="#ctx1" brushRef="#br1" timeOffset="43059.78">13625 9519 27647 0,'-3'5'2448'0,"-2"2"-1952"15,1-3-496-15,0 2 0 0,0 2 3808 0,0-3 672 0,0 3 128 0,1 0 16 0,0 1-2944 0,0 0-592 16,1-1-112-16,1 4-16 16,0-1-752-16,2 0-208 0,-1-3 0 0,2 1-14080 15,1-2-2896-15</inkml:trace>
  <inkml:trace contextRef="#ctx1" brushRef="#br1" timeOffset="45612.951">19875 9550 11967 0,'0'0'1072'0,"0"0"-864"0,0 0-208 0,0 0 0 16,0 0 2752-16,0 0 512 0,0 0 112 0,0 0 16 16,0 0-1440-16,0 0-288 0,0 0-48 0,0 0-16 15,0 0 592-15,0 0 112 0,0 0 32 0,0 0 0 16,0 0 16-16,0 0 0 0,0-8 0 0,0 8 0 15,-1-9-816-15,-1 2-144 0,-1-3-48 0,-1 0 0 16,1 0-560-16,-1-3-112 0,0-3-32 0,1 0 0 16,1-3-368-16,1 2-80 0,1-3 0 0,3 0-16 15,2 0-176-15,1-2 0 0,0 2 0 0,1-1 0 0,1 2 128 0,2 1-128 16,1 1 0-16,1 0 128 0,-1 2-128 0,3 5 160 16,0 0-160-16,-1 2 160 0,1 3 16 0,-1 0 0 15,0 3 0-15,0 4 0 0,0-1-176 0,-1 3 128 16,-2 2-128-16,1 2 128 0,0 1-128 0,-2 2 0 15,-1 3 0-15,-3 1-176 0,1-1 176 0,-3 3 0 16,-2 0 128-16,-2-1-128 0,-3 1 128 0,-2-1-128 16,-1 3 128-16,-3-1-128 0,-3-2 240 0,-3 2-32 15,-1-1 0-15,-2 1 0 0,0 0 0 0,0-4 0 16,1-1 0-16,0-3 0 0,1-2-48 0,2-4-16 16,0 0 0-16,1-3 0 0,2-3-144 0,1-1 160 15,1-4-160-15,1-2 160 0,2-3-160 0,2-2 0 0,1-1 0 0,2-2 128 16,0 0-128-16,2-1 0 15,2 0 0-15,1 2 0 0,1 0 0 0,1-1 0 0,2 3 0 0,1 0 0 16,0 0 0-16,1 3 0 0,0 0 0 0,2 1 0 16,0 2 0-16,2 2 0 15,0 2 0-15,5-1 0 0,2 2 0 0,1 2 0 0,2 1 0 0,-1 2 0 16,1 2 0-16,-2 1 0 0,-1 1 192 0,-1 3-64 16,-2-1-128-16,-3 3 0 0,-2 0 0 0,-1 1 0 15,-4 2 0-15,-2 1-176 0,-2 1 48 0,-3 0 0 16,-3 1 128-16,-3 2 0 0,-2 0 0 0,-2 0 128 15,-1 0-128-15,0-2 0 0,-4 1 0 0,-2-2 128 0,0-2-128 0,-4-3 128 16,1 0-128-16,-1-3 128 0,1-3-96 0,-1-1-32 16,3-1 0-16,1-3 0 0,1-4 0 0,2 0 0 15,-2-3 0-15,2-3 0 0,2-2 0 0,2-3 0 16,2 0 0-16,1-2 0 0,2 0 0 0,2-1 0 16,3 0 0-16,1 1 0 0,1-1 0 0,3 2 0 15,1 0 0-15,2 1 0 0,2 1 0 0,0-1 0 16,3 0 0-16,0 3 0 0,1-2 0 0,3 2 0 15,0 3 0-15,2 3 0 0,2 0 0 0,-1 3 0 16,0 3 0-16,-1 0 0 0,2 0 0 0,-2 3-128 16,-2 2 128-16,-1 1-160 0,-1 2 160 0,-1 2-128 15,-1 0 128-15,-1 1-128 0,-3 0 128 0,-1 2 192 16,-2 2-32-16,-3-2-16 0,-3 3-96 0,-2 2-48 16,-3-1 0-16,-1 1 0 0,-3 0 0 0,0 1 0 15,-3-1 0-15,-3 0 0 0,-1-1 0 0,-4-2 0 0,-1-1 0 0,-2-1 0 16,-3-3 0-16,1-1 0 0,1-2 0 0,-1-2 0 15,1-3 0-15,1-2 0 16,3-3 0-16,1-1 0 0,3-3 0 0,1-2 0 0,3-3 0 0,2-3 0 16,1-2 0-16,2-2 0 0,2-1 0 15,3-2 0-15,2-1 0 0,2 2 0 0,1 0 0 0,3 2 0 16,1 1 0-16,1-1 0 0,3 1 0 16,1 1 0-16,1 1 0 0,-1 0 0 0,2 3 0 0,0 3 0 15,1 0 0-15,3 2 0 0,1 0 0 0,0 3 0 16,2 3 0-16,-1 0 0 0,0 2 0 0,-1 2 0 15,1 3 0-15,-1 0 0 0,-3 2-160 0,-1 4 160 16,-2 0-144-16,1 0 144 0,-4 1-160 0,-2 2 160 16,-2 0 0-16,-2 1 0 0,-3 1 0 0,-1 0 0 15,-2 1 0-15,-2 1 0 0,-2-1 0 0,-2 2 0 0,-1-2 0 0,-2 1 0 16,-1-2 0-16,-3-4 0 0,-3 0 0 0,-1-1 128 16,-2-2 16-16,0-3 0 0,-3-2-96 0,2-1-48 15,-1-2 0-15,3-4 0 0,1-4 0 0,1-1 0 16,1-4 0-16,1-3 0 0,2-2 0 0,1-2 0 15,2 0 0-15,1-2 0 0,3 0 0 0,3 1 0 16,1-1 0-16,2 2 0 0,2-3 0 0,2 2 0 16,2-2 0-16,2 4 0 0,1-1 0 0,1 3 0 15,2 3 0-15,1 1 0 0,-1 0 0 0,3 4 0 16,1 1 0-16,1 2 0 0,4 2 0 0,2 3 0 16,3 1 0-16,-1 2 0 0,2 2 0 0,-2 2 0 0,1 2-160 0,-2 2 160 15,-1 3 0-15,-2 0 0 0,-1 2 0 0,-3 1 128 16,-2-1-96-16,-2 2-32 15,-3 0 0-15,-2-1 0 0,-3 1 0 0,-2-2 0 16,-3 1-160-16,-2-1 160 0,-1-2 0 0,-2 1 0 0,0 0 0 0,-3-3 128 16,-1 0-128-16,-1-2 0 0,-1-2-128 0,-1-3 128 15,-3-5 0-15,0 0 0 0,-5-2 0 0,2-1 128 16,-2-4-96-16,0-1-32 0,0-3 0 0,2 0 0 16,3 0 0-16,1-2 0 0,3-1 0 0,3 2 0 15,1-2 0-15,3 2 0 0,2 1 0 0,2 3 0 16,1-4 0-16,3 2 0 0,2-1 0 0,3 2 0 15,1-3 0-15,5 1 0 0,2 1 0 0,1 2 0 16,2 1 0-16,-1 0 0 0,2 2-160 0,-1 0 160 0,-1 3 0 0,1 2 0 16,-2 0 0-16,2 2 0 15,-2 3 0-15,-2 0 0 0,1 2 0 0,-2 1 0 16,-2 2 0-16,-2 2 0 0,-1-1 0 0,-3 0 0 16,-3 1 0-16,-3 1 0 0,-2 1 0 0,-3-1 0 0,-3 2 0 0,-2 1 0 15,-2-2 0-15,-1 0 128 0,-3 1-96 0,0-1-32 16,-2-1 0-16,-3-1 0 0,-2-2 0 0,-1-4 0 15,0 0-160-15,0-2 160 0,-1-2 0 0,3-3 0 16,0-2 0-16,3-1 128 0,2-2-96 0,3 0-32 16,1-4 0-16,2-1 0 0,0-2 0 0,3 0 0 15,3-2-160-15,2 1 160 0,2 0 0 0,2-1 0 16,3 2 0-16,1 1 0 0,2 2 0 0,1-2 0 16,2 2 0-16,0 1 0 0,3 1 0 0,2 1 0 15,1 1 0-15,2 1 128 0,1 2-128 0,0 1 0 16,2 2-128-16,0 2 128 0,-1 0 0 0,-1 4 0 15,0-1 0-15,-2 2 0 0,1 0 0 0,-3 2 0 16,-2 0 0-16,-1 1 128 0,-1 1-128 0,-2 0 0 16,-2 4-128-16,-3-2 128 0,-2 1 0 0,-2 2 0 15,-1 1 0-15,-3-3 128 0,-2 1-128 0,-2-1 0 0,-2-2-128 0,-1 0 128 16,0-2 0-16,-4 0 0 0,-2-3 0 0,0-3 128 16,-3-1-128-16,0 0 0 15,-4-3-128-15,2-4 128 0,0-2 0 0,3-1 0 16,0-2 0-16,2-1 128 0,3-2-128 0,3 1 0 0,2-5-128 0,3-1 128 0,2 0 0 0,3-1 0 15,3 1 0-15,3-1 128 0,1-1-128 16,3 1 0-16,2-2 0 0,1 2 0 0,2-1 0 16,3 1 0-16,-4 9 0 0,2-1 32 0,-1-1-32 0,-1 4 0 15,0 3 0-15,0 3 0 0,0-1 0 0,-1 4 0 16,1 3 0-16,4 1 0 0,-4 4 0 0,0 3 0 16,-1 0 0-16,-3 2 0 0,-1 2 0 0,-1-1-240 15,-3 1 80-15,-2 1 16 0,-2 0 144 0,-2 1 176 16,-1-1-48-16,-3 1 0 0,-1-2-128 0,0 1-176 15,-3-3 48-15,-1-2 0 0,-2-1 128 0,1-1 0 16,-3-2 0-16,0-3 0 0,1-3 0 0,-1-1 192 16,0-2-32-16,2-2-16 0,0-3-96 0,1-3-48 15,2-2 0-15,5-1 0 0,2-1 0 0,4-4 0 16,2 0 0-16,5 0 0 0,5-1 0 0,2 1 0 16,1 3 0-16,3 1 0 0,-1 3 0 0,0 0-128 0,-1 4 128 0,-3 2-160 15,-1 0 160-15,-3 2 0 0,-1 1 0 0,-4 2 0 31,-5-2-432-31,0 0-48 0,-1 8-16 0,-3 3 0 16,-3 0-2768-16,-2 2-576 0,-3 0-96 0,0-2-17376 16</inkml:trace>
  <inkml:trace contextRef="#ctx1" brushRef="#br1" timeOffset="46747.213">18945 9674 17503 0,'-4'14'1552'0,"2"-7"-1232"16,-1-2-320-16,1 0 0 0,0-1 2352 0,2-4 400 15,0 0 96-15,0 0 16 0,0 0-1440 0,0 0-272 16,0 0-64-16,0 0-16 0,0 0-432 0,0 0-96 15,7-1-16-15,1-2 0 0,-1-4 192 0,2 0 48 16,1-1 0-16,1 0 0 0,0-3 256 0,0-2 64 16,2 0 16-16,0-2 0 0,1-2 64 0,2 0 16 15,-1-1 0-15,0 0 0 0,0-3-608 0,2-1-112 0,-1 1-16 0,3-2-16 16,-1 0-240-16,1 1-64 0,0 1 0 0,-1 0 0 16,1 2-128-16,-3 1 0 0,0 3 0 0,-2 3 0 15,-3 0 0-15,-1 3 0 0,-1 2-144 0,-2 1 144 16,-2 1 0-16,0 2 128 0,-5 3 0 15,0 0 16-15,0 0-144 0,0 0 0 0,0 0 144 0,0 0-144 16,-4 5 192-16,-1 2-48 0,-2 0 0 0,-1 1 0 16,-1 2-16-16,-1 2-128 0,-2 0 192 0,-2 3-64 15,0 2-128-15,1 3 160 0,-2 3-160 0,0 0 160 16,2 2-160-16,-1-4 160 0,3 1-160 0,2-1 160 16,3-2-160-16,3-3 0 0,3-2 0 0,3-2 0 15,2-3 0-15,4-3 0 0,3-3 0 0,2-2 0 0,0-3-160 0,3-3 160 16,1-2 0-16,0-4-144 0,0-2 144 0,0-1 0 15,-2-2 0-15,0-1 0 0,-2 0 0 0,0-2 0 16,-2 1 0-16,-2 1 0 0,0-1 0 0,-1 3 0 16,1 1 0-16,-3 2 0 0,-1 2 160 0,-3 4 16 15,0 1 0-15,-3 5 0 0,0 0 272 0,0 0 64 16,0 0 16-16,0 0 0 0,-3 6-80 0,0 2 0 16,-1 1-16-16,1 2 0 0,1 2-304 0,-1 0-128 15,0 1 0-15,2 0 128 0,2-1-128 0,0-1 0 16,1 0 0-16,1 0 0 0,2-2-256 0,0 0-16 15,0-1-16-15,2-2 0 16,1-1-1216-16,0-1-240 0,2-4-48 0,0 0-16 16,0-1-1360-16,1-1-272 0</inkml:trace>
  <inkml:trace contextRef="#ctx1" brushRef="#br1" timeOffset="46888.375">19639 9529 13823 0,'0'0'1216'0,"0"0"-960"16,0 0-256-16,-1 6 0 0,0 0 5008 0,0-1 960 0,-1 0 192 0,0 2 48 15,0-2-3632-15,-1 2-720 0,0 0-128 0,0 0-48 16,0 0-912-16,-1 0-176 0,1 3-32 0,0-2-16 0,0 3-544 0,0-1 0 16,0-2 0-16,-1 1-13008 15,0 0-2672-15</inkml:trace>
  <inkml:trace contextRef="#ctx1" brushRef="#br0" timeOffset="55135.634">16386 12461 28911 0,'0'0'1280'0,"-3"4"256"0,-2 0-1216 0,1-1-320 15,0 0 0-15,0 0 0 0,-1-1 1536 0,1 0 256 16,0-1 64-16,-1 0 0 0,0-1-256 0,1-1-32 0,0-2-16 0,4 3 0 16,-3-5-256-16,0-1-48 0,2-1-16 0,1-1 0 15,1-2-208-15,0-1-64 0,0-2 0 0,0 1 0 16,1-2-128-16,0-1-16 0,0 1-16 0,0-1 0 16,0 1-224-16,1 1-32 0,0-2-16 0,1 1 0 15,0 0-208-15,3 0-32 0,0-1-16 0,2 1 0 16,0 3-272-16,1 0 128 0,0 1-128 0,2 3 0 15,-2 2 160-15,1 3-160 0,-2 1 128 0,2 2-128 16,-2 1 144-16,-1 4-144 0,0 3 160 0,-1 2-160 16,0 1 144-16,0-1-144 0,0 3 128 0,-1 1-128 0,-1 0 0 0,-1 1 128 15,-2 0-128-15,0-1 0 0,-2 0 0 0,0-1 128 16,-1-3-128-16,0 1 0 0,-2 0 128 0,-1-1-128 16,-1-3 0-16,-1 0 128 0,-1 0 32 0,-1-3 0 15,-1 1 0-15,-1-1 0 0,-2-2 64 0,-1-1 16 16,0 0 0-16,-2-1 0 0,0-1-80 0,0-1-16 15,1-3 0-15,1-1 0 0,1-2-144 0,4 0 128 16,0-4-128-16,0 2 128 0,2 2-128 0,1-3 0 16,0-2 0-16,2-1 0 0,1-1 0 0,1-2 0 15,1 0 0-15,2-3 0 0,3 0 0 0,2 2 0 16,1 1 0-16,2 2 0 0,1 2 0 0,0 1 0 16,1 1 0-16,1 2 0 0,0 1 0 0,-1 3 0 15,-1 1 0-15,1 2 0 0,-1 1 0 0,0 1 0 16,0 1 0-16,1 2 0 0,-3 1 0 0,4 5 0 15,-2 2 0-15,-1 2 0 0,-2 0 0 0,-1 2 0 16,-1 1 0-16,-1 0 0 0,-2 2 0 0,-1-1 0 16,-2 1 0-16,-2-1 128 0,-1 0-128 0,-1 0 0 15,-2-4 0-15,-1 0 0 0,-2-1 0 0,-1-2 128 16,0 1-128-16,-2-3 0 0,0 0 0 0,-1-2 0 16,-1-1 128-16,1-3-128 0,0-1 0 0,0-1 0 0,0-3 0 0,3-1 0 15,0-1 0-15,1-4 0 0,0-1 128 0,3-4-128 16,1-2 0-16,2-3 0 0,1-2 144 0,2 0-48 15,3-2-96-15,1 0 0 0,2-2 0 0,2 2-160 16,1-2 160-16,0 3 0 0,1 1 0 0,1 3 0 16,1 1 0-16,1 2 0 0,-1 0 0 0,2 3 0 15,0 3 0-15,0 2 0 0,1 1 0 0,1 3 0 16,-2 1 0-16,1 2 0 0,-1 1 0 0,-1 3 0 0,0 3 0 0,-1 0 0 16,0 3 0-16,-3 2 0 0,0 3 0 0,-1 1 0 15,-1 1 0-15,-1 1 128 0,-3 1-96 0,-1 2-32 16,-2-1 0-16,-1 0 0 0,-2 0 0 0,-1-4 0 15,-3 1 0-15,1-3 0 0,-1-1 0 0,-2-1 0 16,0-1 0-16,-2 0 0 0,-1-4 0 0,-1 0 0 16,-2-1 0-16,-1-2 0 0,2-2 0 0,-3-1 0 15,0-1 0-15,1-1 0 0,0-1 0 0,0-1 0 16,1-1 0-16,-1-2 0 0,1-3 0 0,2-1 0 16,1-2 0-16,2-1 0 0,2-3 0 0,4-5 0 15,3-1 0-15,2-2 0 0,2 1 0 0,3-2 0 16,1 1 0-16,2 1 0 0,0 3 0 0,1-1 0 15,0 4 0-15,1 1 0 0,1 2 0 0,-1 3 0 0,1 1 0 0,1 2 0 16,1 1 0-16,1 2 0 0,0 2 0 0,0 0 0 16,-1 2 0-16,1 2 0 15,0 3 0-15,-2 0 0 0,2 1 0 0,0 3 0 16,-2 1 0-16,-1 3 0 0,-2 1 0 0,-1 1 0 16,-2 2 0-16,-1 1 0 0,-2 0 0 0,-3 2 0 0,0 0 0 0,-3 2 0 15,-3-1 0-15,-2-1 0 16,-1-2 0-16,-2-2 0 0,-2 0 0 0,0-3 0 15,-1 0 0-15,-2-2 0 0,0 0 0 0,0-4 0 0,-1-2 0 0,0 0 0 16,2-2 0-16,-1-1 0 0,-1-2 0 0,0-2 0 16,0-1 0-16,1-2 0 0,0-1 0 0,0-2 0 15,1-2 0-15,0-1 0 16,2-5 0-16,4 2 0 0,1-1 0 0,-1-1 0 0,3-3 0 0,3-2 0 16,2-2 0-16,1-1 0 0,3 0 0 0,2 1 0 15,3-6 0-15,1 6 0 0,1 2 0 0,0 4 0 0,0 2 0 0,1 2 0 16,0 3 0-16,0 3 0 0,-1-1 0 0,1 3 0 15,-1 2 0-15,-1 2 0 0,-1 1 0 0,1 2 0 16,1 1 0-16,0 2 0 0,-1 2 0 0,1 1 0 16,-1 1 0-16,3 6 0 0,-2 2 0 0,-1 0 0 15,-1 2 0-15,-1 0 0 0,-1 1 0 0,-1-1 0 16,-2 0 0-16,-1 0 0 0,-1-1 0 0,-3 0 0 16,-1-2 0-16,-1 0 0 0,0-1 0 0,-3-2 0 15,-2-1 0-15,-2-1 0 0,-2-2 0 0,1-1 0 16,-4-2 0-16,-1 1 0 0,0-4 0 0,-2 0 0 15,-1-2 0-15,1-1 0 0,-1-2 0 0,1-1 0 16,-1-1 0-16,1-2 0 0,0-2 0 0,0-3 0 16,3-3 0-16,1-1 0 0,2-1 0 0,2-1 0 15,2 1 0-15,3-1 0 0,2 0 0 0,3 0 0 16,2-2 0-16,1 2 0 0,3-1 0 0,2 0 0 16,4 3 0-16,2-1 0 0,1 4 0 0,0 0 0 0,0 2 0 0,0 1 0 15,-1 3 0-15,1 0 0 0,-1 2 0 0,-1 2 0 16,1 1 0-16,0 1 0 0,-1 2 0 0,1 2 0 15,0 3 0-15,-1 0 0 0,0 3 0 0,-1 2 0 16,-1 1 0-16,-2 5 0 0,0-1 0 0,-2 3 0 16,-2-1 0-16,-1 0 0 0,-1 3 0 0,-2-3 0 15,-1 1 0-15,-1-2 0 0,-2 0 0 0,-1-1 0 16,0-5 0-16,-1 1 0 0,-1-2 0 0,-1-1 0 16,0-2 0-16,-3-2 0 0,-1 0 0 0,-1-2 0 15,1-2 0-15,-2-2 0 0,-1-1 0 0,0-1 0 16,0-2 0-16,0-1 0 0,-1-1 0 0,0-2 0 0,-1-1 0 0,0-3 0 15,0-2 0-15,1 0 0 0,3-3 0 16,1 0 0-16,1 1 0 0,2-1 0 0,2 1 0 0,2 0 0 16,2-2 0-16,3 0 0 0,2 0 0 0,2 0 0 15,1 1 0-15,4 1 0 0,2 0 0 0,0 3 0 16,2 2 0-16,0 2 0 0,-1 2 0 0,1 1 0 16,1 1 0-16,-1 3 0 0,2 0 0 0,-1 2 0 15,0 2 0-15,1-1 0 0,0 3 0 0,-1 1 0 16,1 1 0-16,-2 2 0 0,-3 2 0 0,0 2 0 15,-1 1 0-15,-2 3 0 0,-2 1 0 0,-2 1 0 16,-3 1 0-16,-1 0 0 0,-1 1 0 0,-4 1 0 16,-2-1 0-16,-2 1 0 0,-2-1 0 0,-1-1 0 0,-3-3 0 0,0 0 0 15,-1-2 0-15,-2-3 0 16,0-1 0-16,1-2 0 0,-1-3 0 0,3-1 0 0,-1-4 0 0,0-3 0 16,1-1 0-16,1-4 0 0,1-3 0 0,1-2 0 15,2-3 0-15,2-4 0 16,0-2 0-16,4 0 0 0,1-1 0 0,3 1 0 0,2-2 0 0,2 3 0 15,1 1 0-15,2-1 0 0,1 5 0 0,1-2 0 16,3 3 0-16,0 1 0 0,0 2 0 0,0 1 0 16,2 4 0-16,1-1 0 0,-1 2 0 0,2 1 0 15,0 1 0-15,0 2 0 0,2 1 0 0,-1 2 0 16,0 1 0-16,-2 3 0 0,-1 3 0 0,1 0 0 16,0 1 0-16,-2 3 0 0,0 2 0 0,-2 2 0 0,-2 0 0 0,-2 3 0 15,-3 0 0-15,-1 2 0 0,-1-1 0 0,-2 1 0 16,-3-1 0-16,-2 1 0 0,-2-2 0 0,-1 0 0 15,-1-1 0-15,-2-3 0 0,-1-1 0 0,-2-2 0 16,-2-2 0-16,0 0 0 0,-2-1 0 0,0-2 0 16,1-3 0-16,0-1 0 0,-1-1 0 0,-1-2 0 15,1-2 0-15,3-1 0 0,0-5 0 0,0-1 0 16,2-4 0-16,1-1 0 0,2-2 0 0,1-3 0 16,5-2 0-16,2-1 0 0,3-2 0 0,3 1 0 15,3-1 0-15,3 2 0 0,1 0 0 0,3 1 0 16,1-2 0-16,1 7 0 0,0 6 0 0,2 1 0 15,2 0 0-15,1 2 0 0,-1 2 0 0,1 3 0 16,0 1 0-16,-1 2 0 0,1 3 0 0,-2 3 0 16,0 3 0-16,-2 2 0 0,-3 1 0 0,-1 3 0 15,-3 2 0-15,-1 1 0 0,-3 2 0 0,-1 1 0 16,-3-1 0-16,-2 0 0 0,-2 1 0 0,-2-1 0 16,-2 0 0-16,0-3 0 0,-2-2 0 0,-3-1 0 0,-3-1 0 0,-1-2 0 15,-2-1 0-15,-1-1 0 16,-3-3 0-16,0-2 0 0,1 0 0 0,-1-2 0 15,3-1 0-15,-2-2 0 0,2-3 0 0,4-1 0 0,1-3 0 0,2 0 0 16,-2 1 0-16,0-1 0 0,2-2 0 0,2-1 0 16,1-1 0-16,3-2 0 0,2-5 0 0,2-3 0 15,3-4 0-15,3 0 0 0,2 0 0 0,1 0 0 16,3 2 0-16,1 2 0 0,1 3 0 16,0 1 0-16,1 2 0 0,-2 6 0 0,-1 2 0 0,3 1 0 0,0 1 0 0,1 2 0 15,-3 1 0-15,2 1 0 0,0 2 0 0,2 3 0 16,0 2 0-16,-1 3 0 0,-3 1 0 0,-1 4 0 15,-1 3 0-15,-1 1 0 0,-3 2 0 0,-2 0 0 16,-2 3 0-16,-2-2 0 0,-2 2 0 0,-2-2 0 16,-1 1 0-16,-2-4 0 0,-2 1 0 0,-1-3 0 15,0-2 0-15,-1 0 0 0,-2-2 0 0,-2-1 0 16,0-1-160-16,-1 0 160 0,-2-4 0 0,2 0 0 16,-2-1 0-16,2-2 128 0,-2-1-96 0,1-2-32 15,3-2 0-15,-1-2 0 0,0-2 0 0,1-2 0 16,1-1 0-16,2-2 0 0,2 0 0 0,4-3 0 15,2-3 0-15,3 0 0 0,2-3 0 0,3 0 0 16,4-2 0-16,1 1 0 0,1-1 0 0,1 3 0 16,2-2 0-16,1 4 0 0,-1 1 0 0,2 2 0 0,2 2 0 0,-1 3 0 15,1 1 0-15,0 3 0 16,1 2 0-16,-1 1 0 0,-2 1 0 0,1 2 0 16,1 2 0-16,-3 2 0 0,-2 2 0 0,-2 1 0 15,-2 4 0-15,-1 1 0 0,-2 2 0 0,-2 0 0 0,-2 4 0 0,-3-2 0 16,-2 3 0-16,-3-1 0 15,-3 1 0-15,0-1 0 0,-2-3 0 0,-1 0 0 0,-1-1 0 16,-2-1 0-16,-2-3 0 0,0 1 0 0,-1-4 0 0,0 0 0 16,2-1 0-16,-2-2 0 0,1-1 0 0,1-2 0 15,0-2 0-15,2-2 0 0,0-1 0 0,2-2 0 16,2-1 0-16,2-1 0 0,0-1 0 0,2-3 0 16,2-1 0-16,3-3 0 0,1 0 0 0,3-4 0 0,1 1 0 0,2-2 0 15,1 3 0-15,0-1 0 16,2-1 0-16,1 3 0 0,1 1 0 0,0 2 0 0,2 2 0 0,-1 1 0 15,0 2 0-15,0 3 0 0,1-1 0 0,1 3 0 16,-1 2 0-16,1 1 0 0,0 1 0 0,-1 2 0 16,0 3 0-16,-2 1 0 0,0 2 0 0,-2 2 0 15,0 0 0-15,-2 2 0 0,-3 1 0 0,-1 1 0 16,-1 2 0-16,-2-1 0 0,-3 0 0 0,-1 0 0 16,0-1 0-16,-2-1 0 0,-2-2 0 0,0-1 0 15,-1-2 0-15,-1 1 0 0,-2-4 0 0,0 0 0 16,0-2 0-16,-1-2 0 0,1-4 0 0,1 1 0 15,-1 0 0-15,1-1 0 0,1-2 0 0,3-1 0 16,0-2 0-16,1-1 0 0,0-1 0 0,2-2 0 16,1-2 0-16,3-1 0 0,1-2 0 0,3 1 0 15,0-1 0-15,2 0 0 0,1 0 0 0,2 3 0 16,0-2 0-16,2 3 0 0,0 2 0 0,2 3 0 16,-1 1 0-16,2 1 0 0,0 2 0 0,0 2 0 15,1 1 0-15,0 1 0 0,-3 2 0 0,1 2 0 16,-1 1 0-16,-2 0 0 0,-4 2 0 0,-2 2 0 15,0 1 0-15,-1 3 0 0,-2-3 0 0,-3 5 0 16,-3-2 0-16,-2 0 0 0,-1-2 0 0,-3 1 0 0,-3 1 0 0,0 1 0 16,-1-5 0-16,-1 0 0 0,1-3 0 0,-1 0 0 15,0-2 0-15,2-1 0 0,1-2 0 0,2-2 0 16,2-1 0-16,3-2 0 0,0-1 0 0,2-1 0 0,2-3 0 0,2 0 0 16,1-3 0-16,2-4 0 15,2 0 0-15,1-3 0 0,3-1 0 0,2 0 0 16,2-1 0-16,1 2 0 0,2-1 0 0,0 3 0 0,-1 1 0 0,1 3 0 15,0 2 0-15,-3 3 0 0,1 0 0 0,-1 3 0 16,-3 0 0-16,0 2 0 0,-1 1 0 16,-2 2 0-16,-2 3 0 0,-2 2 0 0,-2 0 0 0,-1 2 0 15,-2 2 0-15,-2 2 0 0,-1-1 0 0,-2 1 0 16,-3 1 0-16,0 1 0 0,-2-2 0 0,-1 1 0 16,0-1 0-16,2 0 0 0,-1-2 0 0,1-2 0 15,0-1 0-15,4-1 0 0,-1-2 0 0,2-1 0 16,6-3 0-16,0 0 0 0,0 0 0 0,-4-4 0 15,2-2 0-15,3-2 0 0,1-2-272 0,2-1-48 16,1 0-16-16,0-2 0 16,0 2-1504-16,1 1-288 0,-1-1-64 0,2 2-16 15,2 1-3936-15,-4 3-800 0</inkml:trace>
  <inkml:trace contextRef="#ctx1" brushRef="#br0" timeOffset="56087.712">16129 13318 11055 0,'2'-6'976'15,"-1"1"-784"-15,-1 5-192 0,0 0 0 0,2-5 4800 0,2 1 928 0,1 0 176 0,0 1 48 16,1-2-3200-16,0-1-624 0,1 0-128 0,1-2-16 16,1-1-832-16,1-3-176 15,3-1-16-15,2-3-16 0,0-1-448 0,2-3-96 16,1-1-16-16,2-2 0 0,0 0-160 0,1-1-32 0,0-1-16 0,-1 0 0 0,0 2-176 0,-2 1 160 15,0 2-160-15,-1 1 160 0,0 2-160 0,-2 1 0 16,-3 2 0-16,0 3 0 0,-2 0 0 0,-1 3 128 16,-1 0-128-16,-2 2 0 0,-1 1 128 0,-5 5-128 15,0 0 0-15,0 0 128 0,0 0 32 0,0 0 0 16,0 0 0-16,0 0 0 0,-5 6 160 0,0 2 48 16,-2 0 0-16,-2 2 0 0,0 0 144 0,-1 3 48 15,-1 1 0-15,-1 1 0 0,-1 2-176 0,0 2-16 16,0 0-16-16,0 3 0 0,0-1-32 0,2 1-16 15,-1-1 0-15,4-2 0 0,1-1-176 0,3-2-128 16,1-2 192-16,2-4-192 0,3 0 0 0,1-3 0 16,2-2 0-16,1-1 0 0,2-2 0 0,0-1 0 15,0-2 0-15,1-3 0 0,1-2 0 0,1-2 0 16,0-2 0-16,2-4 0 0,1-3 0 0,0-1 0 0,0-2 0 0,1 0 0 16,1-2 0-16,-1 1 0 0,0 2 0 0,-1 1 0 15,-3 3 0-15,0 3 0 0,-2 0 0 0,0 3 0 16,-3 3 0-16,1 1 0 15,-2 2 0-15,-5 3 0 0,0 0 0 0,0 0 128 16,0 0-128-16,0 0 0 0,-1 6 320 0,0 0-32 16,-1 3-16-16,0 2 0 0,-1 1 64 0,0 1 16 15,1-1 0-15,0 2 0 0,0-1-192 0,1 0-32 0,0 1-128 0,1-1 192 16,2 0-192-16,0-3 0 0,1 0 0 0,1-2 0 16,4-1-224-16,1-3-32 0,0-1-16 0,1-2 0 31,-1-2-1056-31,2-1-208 0,1 0-32 0,0-3-16 0,0-2-1504 0,0 2-304 0,-1 0-64 0</inkml:trace>
  <inkml:trace contextRef="#ctx1" brushRef="#br0" timeOffset="56441.797">16828 13150 25791 0,'0'0'2304'0,"0"0"-1856"16,0 0-448-16,-5 0 0 0,1-1 3728 0,4 1 656 15,0 0 128-15,0 0 32 0,-3-4-2416 0,3 4-464 16,0-5-112-16,2 0-16 0,1 0-736 0,2 1-160 15,1 0-16-15,1 0-16 0,1 2-336 0,0-2-64 16,1 3-16-16,-1-1 0 0,0 2-192 0,-1 2 144 16,-1-2-144-16,1 2 128 0,0 1-128 0,1-2 0 15,-3 2 0-15,0 1 128 0,-2 1 0 0,0 1-128 16,-1 0 192-16,-1 1-64 0,-1 0 256 0,-1 0 32 16,-2 2 16-16,0 0 0 0,-2 1 80 0,-1 0 0 15,-1 0 16-15,-1 1 0 0,0-1-16 0,0 0-16 0,1-1 0 0,-1 0 0 16,0-2-128-16,1 0-32 0,2 0 0 0,1-1 0 15,1 0-128-15,1-2-16 0,2-4-16 0,0 0 0 16,3 4-176-16,2 0 160 0,0-1-160 0,2 0 160 16,2-1-160-16,2-1 0 15,0-1 0-15,3-1 128 0,1 1-128 0,0 0 0 0,1-3 0 16,0 1 0-16,-1 0 0 0,1 0 0 16,-1-1 0-16,-1-1 0 0,0 0-192 0,-1 2-128 0,-4-3-32 0,2 0 0 31,0-2-1584-31,-1-1-320 0,-1-2-64 0</inkml:trace>
  <inkml:trace contextRef="#ctx1" brushRef="#br0" timeOffset="59888.788">22391 12451 14735 0,'-9'6'640'0,"4"-2"160"0,-1 1-640 0,0 0-160 16,0-1 0-16,-1 0 0 0,-2 0 4528 0,3 0 864 16,0-3 176-16,0 1 48 0,-1 0-3072 0,1-2-624 0,1 0-112 0,0-2-16 15,5 2-320-15,-5-2-48 16,0-2-16-16,0 0 0 0,0-1-128 0,0 0-16 15,0-1-16-15,2-2 0 0,-2 2-320 0,0-4-64 16,2-3-16-16,0-2 0 0,-2 0-304 0,1-2-64 16,1 1-16-16,0-2 0 0,1 0-144 0,2 3-16 15,2-4-16-15,1 4 0 0,1-1-144 0,2-1-16 0,1 3-128 16,3 1 192-16,1 0-192 0,3 1 0 0,0 3 128 0,3 0-128 16,1 1 0-16,2 2 0 0,0 2 0 0,-1 2 0 15,3 1 128-15,-3 2-128 16,0 1 0-16,-1 2 144 0,-1 1-144 0,-1 2 0 15,-3 1 144-15,-2 2-144 0,-1 1 0 0,-3 3 128 0,-2 1-128 0,-3 0 0 0,-1 1 128 0,-1 1-128 16,-2 1 128-16,-3 0-128 0,-2-1 128 0,-1 1-128 16,-5-1 128-16,0-3-128 0,-4 1 144 0,-2-1-144 15,-1-2 192-15,-1 0-192 0,2-2 208 0,-2-2-64 16,1-2-16-16,-1-3 0 0,1-1-80 0,1-2-48 16,1-3 0-16,3-1 0 0,1 0 0 0,2-3 0 15,2-2 0-15,1-1 0 0,2-1 0 0,2-3 0 16,2-3 0-16,2 0 0 0,1-4 0 0,2 0 0 15,4 0 0-15,0-1 0 0,1 2 0 0,1-1 0 16,0 5 0-16,3-1 0 0,0 2 0 0,2 3 0 16,0 1 0-16,2 1 0 0,-1 0 0 0,2 4 0 15,3 1 0-15,0 1 0 0,3 2 0 0,1 2 0 16,-1 2 0-16,-1 2 0 0,2 2 0 0,-4 0 0 16,-1 3 0-16,0 3 0 0,-4 2 0 0,-1 2 0 15,-4 0 0-15,-1 2 0 0,-3 3 0 0,-2 1 0 16,-1 2 0-16,-3-1 0 0,-1 1 0 0,-2-2 0 15,-3 0 0-15,-2-2 0 0,-1-1 0 0,-3-1 0 16,-1-3 0-16,-3-1 0 0,-2-1 0 0,-2-1 0 16,0-2 0-16,-1-1 0 0,0-1 0 0,0-2 0 15,1-2 0-15,-1-1 0 0,1-3 0 0,1-2 0 0,0-1 0 16,3-3 0-16,2 0 0 0,3-3 0 0,1-1 0 0,2-1 0 16,2-1 0-16,2-5 0 0,1 0 0 0,2-3 0 15,2-1 0-15,2 0 0 0,2-1 0 0,1 1 0 16,2-1 0-16,2 2 0 0,1 1 0 0,2 1 0 15,0 0 0-15,3 3 0 0,0 2 0 0,1 2 0 0,-2 2 0 0,4 0 0 16,1 4 0-16,0 1 0 0,1 1 0 16,0 2 0-16,1 2 0 0,-2 2 0 0,2 1 0 0,-3 0 0 15,-2 3 0-15,0 1 0 0,-3 1 0 0,-1 1 0 16,-1 0 0-16,-3 2 0 0,-1 2 0 0,-3 2 0 16,-2 0 0-16,-3 3 0 0,-1 0 0 0,-3 1 0 15,-2-1 0-15,-2 0 0 0,-2 0 0 0,-2-2 0 16,-4-2 0-16,-1-1 0 0,1-1 0 0,-4-3 0 15,1-1 0-15,-1 0 0 0,2-5 0 0,-1 0 0 16,1-1 0-16,0-2 0 0,-1-1 0 0,2-2 0 16,-1-4 0-16,3 0 0 0,0-2 0 0,2-2 0 15,2-3 0-15,3-2 0 0,0-2 0 0,2-2 0 16,1-2 0-16,2-2 0 0,2 0 0 0,2 0 0 16,2-4 0-16,2 3 0 0,2-2 0 0,2 4 0 15,2 1 0-15,0 1 0 0,2 3 0 0,0 3 0 16,1 3 0-16,0 1 0 0,1 3 0 0,1 2 0 15,1 2 0-15,2 1 0 0,1 2 0 0,2 4 0 16,0 3 0-16,-2 2 0 0,0 3 0 0,-1 3 0 0,-1 2 0 0,-3 3 0 16,-1 0 0-16,-2 2 0 0,-1 1 0 0,-2 0 0 15,-4 1 0-15,0-2 0 16,-1 0 0-16,-3-1 0 0,-1-1 0 0,-4-2 0 16,-1-2 0-16,-3-2 0 0,-2-1 0 0,-3-3 0 15,-1 0 0-15,-3-2 0 0,0 0 0 0,-2-3 0 0,-2-3 0 0,2-1 0 16,-1-1 0-16,-1-2 0 0,0-1 0 0,1-2 0 15,0-2 0-15,3-2 0 0,0-1 0 0,2-1 0 16,2-3 0-16,1-1 0 0,3-1 0 0,3-1 0 0,2-1 0 0,1 0 0 16,2-2 0-16,2 3 0 0,3 0 0 0,1 1 0 15,1 1 0-15,0 1 0 0,3 1 0 0,2 3 0 16,2 0 0-16,1 2 0 16,2 1 0-16,3 2 0 0,-2 0 0 0,5 0 0 0,1 2 0 0,2 1 0 15,2 1 0-15,2 1 0 0,-1 1 0 0,0 1 0 16,-2 1 0-16,-4 2 0 0,-1 2 0 0,-2 2 0 15,-2 3 0-15,-3-2 0 0,-1 2 0 0,-4 3 0 16,-2-1 0-16,-2 1 0 0,-3 1 0 0,-2 0 0 16,-1 0 0-16,-4 1 0 0,-2-2 0 0,-1 1 0 15,-2-1 0-15,-2-2 0 0,-4 0 0 0,-2 0 0 16,-1-5 0-16,-3-1 0 0,-2 1 0 0,-1-2 0 16,1-3 0-16,1-1 0 0,0-1 0 0,0-2 0 15,1-2 0-15,2-1 0 0,3-3 0 0,2 0 0 16,2-4 0-16,4-1 0 0,1-3 0 0,4 0 0 0,1-4 0 0,3 0 0 15,3-3 0-15,3 1 0 16,2-2 0-16,5 1 0 0,1-1 0 0,4 3 0 16,1 0 0-16,2 2 0 0,1 2 0 0,-1 1 0 0,3 3 0 0,0 4 0 15,0-1 0-15,-1 4 0 0,-1 1 0 16,-2 2 0-16,-1 1 0 0,-2 1 0 0,0 2 0 0,-3 2 0 16,-2 1 0-16,2 3 0 0,-3 1 0 0,-1 3 0 15,-1 1 0-15,-1 3 0 0,-2 1 0 0,-1 2 0 16,0-2 0-16,-3 2 0 0,-2-1 0 0,-1 1 0 15,-2 0 0-15,-2-2 0 0,-2 2 0 0,-2-2 0 16,-1-1 0-16,-4-2 0 0,-3-2 0 0,-2 0 0 0,-1-2 0 0,-4-2 0 16,1-2 0-16,-3-1 0 15,2-2 0-15,-1-2 0 0,0-1 0 0,2-1 0 0,0-2 0 0,3-3 0 16,2-2 0-16,3 0 0 0,1 1 0 0,3-4 0 16,3 0 0-16,1-4 0 0,3 0 0 0,2 0 0 15,2-2 0-15,3 0 0 0,2 0 0 0,2 0 0 16,2 1 0-16,3 0 0 0,2 1 0 0,0 2 0 15,3 0 0-15,2 2 0 0,-1 1 0 0,2 3 0 16,-1 0 0-16,3 2 0 0,3 2 0 0,1 3 0 16,-2 0 0-16,1 1 0 0,-1 2 0 0,-1 2 0 15,-4 2 0-15,-1 1 0 0,-1 2 0 0,-4 3 0 16,-1 1 0-16,-1 2 0 0,-4 0 0 0,-1 1 0 16,-2 2 0-16,-2 0 0 0,-2 2 0 0,0 0 0 15,-5-3 0-15,-1-1 0 0,-2-1 0 0,-2 0 0 16,0-3 0-16,-3-2 0 0,-2 1 0 0,0-4 0 15,-4 0 0-15,-1-1 0 0,-1-2 0 0,0-2 0 0,0-1 0 0,0-1 0 16,0-2 0-16,0-1 0 0,2-1 0 16,0-4 0-16,5 0 0 0,2-1 0 15,2-1 0-15,3-3 0 0,3-3 0 0,1-2 0 0,4 0 0 0,3-1 0 16,2-1 0-16,4 1 0 16,4-1 0-16,2 1 0 0,0-1-208 0,2 3 16 15,1 1 0-15,0 2 0 0,3 1 320 0,-1 3 64 0,4 1 0 0,-4 2 16 16,1 1-144-16,-1 2-64 0,1 2 0 0,-3 3 0 15,0 2 0-15,0 1 0 0,-4 2 0 0,0 2 0 16,-2 1 0-16,-2 2 0 0,-1 1 0 0,-2 1 0 16,-2 2 0-16,-3 2 0 0,-3 0 0 0,-1 1 0 15,-3 0 0-15,-3-2 0 0,-2 1 0 0,-1-2 0 16,-5 0 0-16,-2-1 0 0,-2 0 0 0,-4-3 0 16,1-1 0-16,0-3 0 0,-1-2 0 0,5-1 0 15,0-1-176-15,2-2-16 0,1-2-16 0,1-2 0 16,0 1 336-16,4-5 64 0,0-2 0 0,2 0 16 15,1-1-144-15,2-4-64 0,3-3 0 0,3-3 0 16,1-2-176-16,4 0-16 0,2-3-16 0,2 1 0 0,2 0 208 0,1 0 0 16,1 3 0-16,2 1 0 0,1 1 128 0,1 3 64 15,0 0 0-15,0 2 16 0,1 3-144 0,-1 1-64 16,-1 2 0-16,-1 2 0 0,-1 2 0 0,1 0 0 16,-2 4 0-16,0 2 0 0,-4 2 0 0,0 2 0 15,1 1 0-15,-3 3 0 0,-2 1 0 0,1 4 0 16,-3-1 0-16,0 3 0 0,-1 1 0 0,0-1 0 15,-2 1 0-15,-1-1 0 0,-1 2 0 0,0-1 0 16,-2-3 0-16,0-1 0 0,-2-2 0 0,-1 0 0 16,-1 0 0-16,0-2 0 0,-1-4 0 0,0-1 0 15,-2-1 0-15,0-2 0 0,-2-1 0 0,1-2 0 16,-2-1 0-16,-2-1 0 0,1-1 0 0,-2-1 0 0,0-2 0 0,1-1 0 16,1-2-176-16,2-2-16 0,-2-2-16 0,3 0 0 15,1-2 336-15,2 0 64 0,2-1 0 0,2 0 16 16,1 0-208-16,2 1-288 0,2 0 64 0,2 2 16 15,0 2 208-15,2 1 0 0,1 1 0 0,1 3 0 16,0 1 0-16,1 2 0 0,3 2 0 0,2 2 0 16,2 2 128-16,3 1 64 0,2 2 0 0,1 2 16 15,2 1-144-15,0 0-64 0,-1 1 0 0,-2 1 0 0,-1 0 0 16,-2 0 0-16,-1 2 0 0,-2 0 0 16,-5 0 0-16,-1 1 0 0,-1-1 0 0,-3 2 0 0,-2-4 0 0,-4 2 0 15,-2 0 0-15,-1-2 0 0,-2 0 0 0,-3 0 0 16,-2-3 0-16,-1-1 0 0,-2 0 0 0,-1-3 0 15,-1-2 0-15,-1-1 0 0,-1 0 0 0,-1-2 0 16,3-2 0-16,0 0 0 0,1-2 0 0,2-1 0 16,0-1 0-16,0-2 0 0,4-3 0 0,1 0 0 15,2-1 0-15,2-1 0 0,2 1 0 0,2 0 0 16,4 1 0-16,1-2 0 0,2 2 0 0,1 1 0 16,4-2 0-16,0 4 0 0,2 0 0 0,1 1 0 15,3 1 0-15,1 1 0 0,3 1 0 0,-1 2 0 16,1 1 0-16,-3 2 0 0,1 2 0 0,0 0 0 15,-4 2 0-15,0 1 0 0,-3 1 0 0,-2 1 0 16,-1 0 0-16,-2 1 0 0,-2 2 0 0,0 1 0 16,-3 0 0-16,-2 1 0 0,-1-2 0 0,-3 2 0 15,-2 0 0-15,-1-1 0 0,-3 0 0 0,-1-1 0 16,-1-1 0-16,0-1 0 0,-3-2 0 0,1-1 0 0,0-1 0 0,-1-1 0 16,2-1 0-16,2-2 0 0,0-1 0 0,3 0 0 15,1-4 0-15,0-2 0 16,3 0 0-16,1-1 0 0,1-2 0 0,3-3 0 15,1 1 0-15,1-1 0 0,-1 1 0 0,3-1 0 0,1 2 0 0,2 0 0 16,1 0 0-16,2 2 0 0,0 2 0 0,0 0 0 16,1 2 0-16,0 0 0 0,0 1 0 0,0 2 0 15,2 1 0-15,-1 1 0 0,0 1 0 0,-1 2 0 16,-1 0 0-16,-1 2 0 0,-1 1 0 0,-1 3 0 16,-2-2 0-16,0 4 0 0,-3 1 0 0,-2 0 0 0,-1 0 0 0,0 1 0 15,-2 0 0-15,-1-2 0 0,-3 0 0 0,-1-1 0 16,-1-1 0-16,-1-1 0 0,0-1 0 0,-1-2 0 15,0-3 0-15,-1 1 0 0,1-1 0 0,-1-2 0 16,0-2 0-16,2 0 0 0,1-1 0 16,0-2 0-16,0-2 0 0,3-2 0 0,1 0 0 0,1-2 0 15,3 0 0-15,3-1 0 0,1 0 0 0,2 1 0 16,3 2 0-16,2-2 0 0,1 2 0 0,1 1 0 16,0 1 0-16,2 2 0 0,1 1 0 0,0 3 0 15,-1-1 0-15,0 2 0 0,-1 2 0 0,0 0 0 16,-4 2 0-16,0 2 0 0,-1 1 0 0,-3 2 0 15,0 1 0-15,-2 1 0 0,-2 0 0 0,-1 1 0 16,-3 0 0-16,-1 0 0 0,-2 1 0 0,0-1 0 16,-2-3 0-16,-1-1 0 0,-3 0 0 0,-1-1 0 15,0-3 0-15,2-1 0 0,-1-1 0 0,2 0 0 16,0-4 0-16,3 0 0 0,0-1 0 0,1-1 0 16,2 0 0-16,2-3 0 0,1-2 0 0,0 1 0 15,2-1 0-15,2-2 0 0,1-1 0 0,0 1 0 16,0-1 0-16,1 1 0 0,-1-1 0 0,1 4 0 15,-1 0 0-15,0 1 0 0,1 0-144 0,-1 2-32 16,-1 0 0-16,-3 5 0 16,5-4-1360-16,1 2-288 0,0 2-48 0,0 0-16 15,0 0-3104-15,1 2-640 0,1 0-112 0</inkml:trace>
  <inkml:trace contextRef="#ctx1" brushRef="#br0" timeOffset="60972.72">22162 13269 27807 0,'0'0'1232'0,"-2"4"256"0,2-4-1184 0,-2 5-304 16,0-1 0-16,2-4 0 0,0 0 1872 0,0 0 320 15,0 0 64-15,0 0 16 0,0 0-672 0,0 0-128 0,0 0-16 0,7-2-16 16,-1-2-208-16,3-1-32 16,1-1-16-16,0-2 0 0,-1-1-480 0,1-1-80 15,2 2-32-15,3-4 0 0,0-2-128 0,2-1-16 0,-1-1-16 0,1 0 0 16,0-2-160-16,-1 0-16 15,4-1-16-15,1 0 0 0,0-2-32 0,1 0 0 0,-3 1 0 0,1 0 0 16,-3 1-208-16,1 2 0 16,-4 1 0-16,-3 2 0 0,0 2-208 0,0 1-48 0,-3 1 0 0,-2 2 0 15,0 0 480-15,-2 2 96 0,-1 3 0 0,-3 3 16 16,0 0-144-16,0 0-16 0,0 0-16 0,0 0 0 16,0 0 160-16,0 0 48 0,0 0 0 0,0 0 0 0,-7 3-112 0,1 4 0 15,-2 1-16-15,-2 1 0 0,0-1-240 0,-2 3 0 16,-1 3 0-16,-1-1 0 0,0 4 0 0,1 0 192 15,-3 1 0-15,1 1 0 0,1 0-192 0,1 2 144 16,1-1-144-16,1-1 128 0,4-3-320 0,2 1-64 16,1-2 0-16,4-3-16 0,2-2 272 0,1-2 272 15,3-2-48-15,1-2-16 0,4-1-208 0,2-3 0 16,2-5 0-16,0-1 0 0,2-1 0 0,0-4-128 16,3-2 128-16,-1-3 0 0,-2-1 0 0,0 1 0 15,0-1 0-15,-1-1 0 0,0 0 0 0,-2 1 0 16,-1 1 0-16,-1 1 0 0,-1 0 0 0,-2 4 0 15,-1 2 0-15,-2 4 0 0,-2-1 0 0,-4 6 0 16,0 0 0-16,0 0 0 0,0 0 0 0,0 0 176 16,-3 6-48-16,-2 2-128 0,-1 1 368 0,-1 1-48 0,1 1 0 0,0 2 0 15,-1-1-128-15,1-1-16 16,2 2-16-16,-1-2 0 0,1 0-160 0,3-1 0 16,0-2 0-16,2 0 0 0,-1 0 0 0,2-2 0 15,-2-6-160-15,6 5 160 16,2-2-576-16,2 0 0 0,1-2-16 0,3-1 0 15,1-1-1200-15,1 0-224 0,0 0-48 0,1 0-16 16,-3 1-2080-16,2 0-432 0</inkml:trace>
  <inkml:trace contextRef="#ctx1" brushRef="#br0" timeOffset="61356.323">22870 13160 17503 0,'0'0'768'0,"-5"1"176"0,0-1-752 0,-2-1-192 0,0-2 0 0,1-1 0 15,2-1 6464-15,2 0 1248 0,1 0 256 0,2-3 48 16,1-1-5520-16,3 1-1120 0,2-1-224 0,3 0-32 15,-1 0-480-15,1 1-112 0,3 1-16 0,0 0 0 16,0 1-256-16,0 2-64 0,-2 1-16 0,1 3 0 16,-4 0-176-16,1 1 0 0,-1 3 0 0,0 0 128 15,-3 3-128-15,0 0 0 0,-2 2 0 0,0 0 128 16,-3 1-128-16,1 1 0 0,-2 1 144 0,-3 1-144 16,0-2 256-16,-2 1-32 0,0 0 0 0,-2 1 0 0,-1-1 112 0,0-1 32 15,-3 1 0-15,0 0 0 0,-1-1-16 0,1-2 0 16,-1 1 0-16,2-1 0 0,0-1-48 0,3-1-16 15,0-2 0-15,1 0 0 0,2-1-128 0,5-4-32 16,0 0 0-16,0 0 0 0,0 0-128 0,7 4 0 16,2-2 0-16,2-1 0 0,4-2 0 0,2 0 0 15,2 0 0-15,1 0 0 0,-1 0 0 0,0-1 0 16,0 0 0-16,-1 1 0 0,-1 0 0 0,-1 1 0 16,-2 0 0-16,-2 0 0 0,0-1 0 0,-4 1 0 15,0 0 0-15,-1 0 0 0,-3 0 0 0,-4 0 0 16,0 0 0-16,0 0 0 15,0 0-704-15,0 0-112 0,0 0-16 0,0 0-16 16,0 0-2448-16,0-5-480 0,0-1-112 0</inkml:trace>
  <inkml:trace contextRef="#ctx1" brushRef="#br3" timeOffset="68844.885">23919 9496 10127 0,'0'0'896'0,"0"0"-704"15,-3 3-192-15,-1-2 0 0,-1 0 3360 0,1 0 640 16,4-1 128-16,-5-1 32 0,0 1-1648 0,0-1-320 0,5 1-64 0,-8-3-16 15,0 0-416-15,1-2-96 16,7 5 0-16,-9-8-16 0,-1 1-336 0,2 1-64 16,1 0-16-16,0 1 0 0,1-2-80 0,1-1 0 0,1-2-16 0,1 1 0 15,1-1-368-15,1-1-64 16,1-1 0-16,3-1-16 0,1 0-176 0,1 1-16 0,3-4-16 0,1 2 0 16,2-1-208-16,-2 4-32 0,0 0-16 15,1-2 0-15,0-2-16 0,2 2 0 0,1 2 0 0,0 1 0 0,-1-1 48 0,2 2 16 16,0 2 0-16,-1-1 0 0,1 3-32 0,2 2-16 15,-1 1 0-15,2 2 0 16,1 2-160-16,-1 2 128 0,0 2-128 0,-1 2 128 0,-1 1-128 0,-1 3 0 16,-2 2 0-16,-2 0 128 0,-1 2-128 0,-2 2 128 15,-1-2-128-15,-2 3 128 0,-3 0 0 0,-2 1-128 16,-2-1 192-16,0 2-64 0,-3-1 0 0,-2-1-128 16,-2 0 192-16,-1-1-64 0,-1-2 16 0,-2 0 0 15,-1-3 0-15,-1 0 0 0,0-1 480 0,1-2 80 16,-1 0 32-16,-1-1 0 0,-1-2-736 0,-1-1 0 15,3-3 0-15,-2-2 0 0,0-2 256 0,-5-4 64 16,3-2 16-16,4-2 0 0,0-3-336 0,2 0 0 16,4-2 0-16,0-1 0 0,1 0 0 0,3-1 0 15,2-3 0-15,1 2 0 0,1-1 0 0,2 1 0 16,4-1 0-16,0 1 0 0,0 2 128 0,3 0-128 16,1 0 128-16,0 2-128 0,0 1 0 0,1 1-128 0,0 2 0 0,-1 3 0 15,0 0 128-15,1 0 0 16,-1-1 0-16,3 3 0 0,0 0 0 0,2 1 0 15,0 1 0-15,1 1 0 0,0 1 0 0,-1 1 0 0,1 1 0 0,0 2 0 16,-3 1 0-16,2 2 0 16,-1 0 0-16,-2 1-128 0,-2 0 128 0,-1 2 0 0,-1 2 0 0,-1-1 0 15,-2 1 0-15,-3 2 0 0,-1 0 0 0,0 0 128 16,-4 1 16-16,0 0 16 0,-2-2 0 0,-1 1 0 16,-2-1-160-16,-1 0 0 0,0-2 0 0,-1 0-176 15,-1-1 176-15,-1-1 192 0,0-2-32 0,-8 3-16 16,3-5-144-16,2-3-272 0,1-2 64 0,2-1 16 15,2-3 192-15,1-1 0 0,6 1 0 0,-1 1 0 16,0-3 0-16,0-2 256 0,-1-2-48 0,0-1-16 0,1-1-192 0,1-1 0 16,2-1 0-16,-1-11 0 0,0 2 0 0,4 3-256 15,3 3 48-15,3 0 16 0,0 2 320 0,1-1 64 16,1 2 0-16,1 0 16 16,-2 6-144-16,1 1-64 0,0-1 0 0,2 2 0 0,0 0 0 0,2 0 0 15,1 1 0-15,1 3 0 0,4-2 0 0,2 3 0 16,2 1 0-16,3 2 0 0,0 1 0 0,2 2 0 15,-1 0 0-15,-2 2 0 0,0 0 0 0,-3 2 0 16,-3 1 0-16,-2 0 0 0,-2 1 0 0,-2 0 0 16,-5-2 0-16,-1 1 0 0,-1 1 0 0,-2 0 0 15,-2 3-160-15,-1 0 160 0,-1-1 0 0,-2 1 0 0,-2 0 0 0,0-1 128 16,-4 5-96-16,-1-3-32 0,-1-3 0 0,0-2 0 16,-2-2 0-16,-2-1 0 15,-1-1 0-15,-2-2 0 0,0-2 0 0,-2-2 0 16,-1-1 0-16,2-2 0 0,0-1 0 0,2-2 0 0,-2-1 0 0,-5-4 0 15,3-2 0-15,5 0 0 0,3-1 0 0,3 1 0 16,2-2 0-16,2 0 0 16,3 1 0-16,2 0 0 0,1 1 0 0,3 2 0 0,2 0 0 0,5-7 0 15,2 1 0-15,-2 7 0 0,3-2 0 16,2 0 0-16,0 1 0 0,-1 4 0 0,-1-1 0 0,2 4 0 16,-2 1 0-16,1 3 0 0,-2 0 0 15,0 2 0-15,1 1 0 0,-1 3 0 0,0 1 0 0,-1 0 0 16,0 1 0-16,-1 2 0 0,0-1 0 0,-1 1 0 15,-1 0 0-15,-2 2 0 0,-1 1 0 0,-2-2 0 16,-1 2 0-16,-2 1 0 0,-3 1 0 0,-2 0 0 16,-2 2 0-16,-2-2 0 0,-3 1 0 0,-3 0 0 0,-2-1 0 0,-1 0 0 15,-2-2-160-15,1-2 160 0,0-1 0 0,-8 0 0 16,2-2 0-16,3-4 0 0,1-3 0 0,5-2 0 16,1-2 0-16,2-1 0 0,2-5 0 0,2 0-240 15,1-1 48-15,3-3 0 0,4 4 192 0,1-1 0 16,1-1 0-16,1-3 0 0,2-1 0 0,0 1 256 15,1-1-48-15,2 1-16 0,6-9-192 0,-3 10 0 16,1-2 0-16,1 4 0 0,0 0 0 0,1 2 0 16,0 0 0-16,0 1 128 0,4 2-128 0,1 0 0 15,-1 1 0-15,2 2 0 0,0 1 0 0,-2 3 0 0,-3 1 0 16,-1 2 0-16,2 1 0 0,-1 2 0 16,-1 0 0-16,0 2 0 0,-2 1 0 0,-2 1 0 15,-1 0 0-15,-3 2 0 0,-1 0 0 0,-1 0 0 16,-3-1 0-16,-1 1 0 0,-2 1 0 0,-2-4 0 0,-1 2 0 0,-3 0 0 15,-2-1 0-15,-2-4 0 16,-2 2 0-16,-2-1 0 0,-1-2 0 0,0-1 0 16,-2-2 0-16,2-2 0 0,0-2 0 0,1-2 0 0,2-2 0 0,-8-3 0 15,4 0 0-15,4-3 0 0,5-2 0 0,3 0 0 16,1-3 0-16,4 6 0 16,2-2 0-16,3-5 0 0,2 0 0 0,-1 7 0 0,2-3 0 0,3 3 0 15,1-1 0-15,0 0 0 0,-1 0 0 0,3 2 0 16,-1 2 0-16,2 0 0 0,0 1 0 0,1 0 0 15,0 2 0-15,-1 2 0 0,1-1 0 0,0 3 0 0,3 3 0 0,0 0-128 16,-1 1 128-16,-3 3 0 0,-1-1 0 0,-2 2 0 16,-2-2 0-16,-1 3 128 0,-2 1-128 0,-2 0 0 15,-2 1 0-15,-1-1 0 0,0 3 0 0,-4-1 0 16,-4 0 0-16,-2 1 0 0,0 0 0 0,-1-3 0 16,0 0 0-16,-3 0 0 0,-2-1 0 0,2-1 0 15,-2 0 0-15,1-3 0 0,2-4 0 0,1 2 0 16,0-3 0-16,1 0 0 0,1 0 0 0,-1-4 0 15,1 1 0-15,1-2 0 0,-1-4 0 0,0-5 0 16,3 0 0-16,5 4 0 0,2-3 0 0,3 0 0 16,3 0 0-16,1-1 0 0,2 0 0 0,3 2 0 15,4-1 0-15,1 1 0 0,3 1 0 0,-2 2 0 16,-2-2 0-16,0 2 0 0,-1 3 0 0,0 2 0 16,0 1 0-16,-2 3 0 0,0 2 0 0,0 1 0 0,-1 0 0 0,-2 1 0 15,0 2 0-15,0 0 0 16,-2-1 0-16,-1 1 0 0,-3 1 0 0,1 1 0 15,-2 0 0-15,-1 1 0 0,-2 1 0 0,-1-1 0 16,-1 2 0-16,-1-1 0 0,-3 1 0 0,-1 0 0 0,-2-1 0 0,-2 1 0 16,-5 3 0-16,-1-3 0 0,-4-1 0 0,0-1 0 15,-1-3 0-15,2-1 0 16,-1-3 0-16,4 0 0 0,1-3 0 0,2 0 0 0,3-4 0 0,1 0 0 16,1-2 0-16,2-2 0 0,2-1 0 0,2-1 0 15,1-1 0-15,3 0 0 0,2 0 0 16,1 0 0-16,-2 4 0 0,3 1 0 0,2-2 0 0,2 2 0 15,-1 1 0-15,1 1 0 0,2-2 0 0,0 4 0 16,1-2 0-16,1 3 0 0,1 2 0 0,-1 0 0 0,-1 1 0 0,0 1 0 16,0 2 0-16,-1-1 0 0,-1 2 0 0,-1 2 0 15,-1-2 0-15,-2 3 0 0,-1 1 0 0,-3 0 0 16,-5 3 0-16,-1 0 0 0,-1 2 0 0,-1 0 0 16,-3 0 0-16,-2 3 0 0,-1-2 0 0,-3-1 0 15,-2 0 0-15,1-1 0 0,-3-1 0 0,3-1 0 16,-1-2 0-16,2-2 0 0,0-1 0 0,1-2 0 15,0-1 0-15,2-1 0 0,0-4 0 0,-3-2 0 16,3-2 0-16,7 1 0 0,-1-3 0 0,2-2 0 16,2-1 0-16,2-9 0 0,3-1 0 0,3 1 0 15,1-1 0-15,1 7 0 0,2-3 0 0,2 1 0 16,1 0 0-16,0 0 0 0,2 2 0 0,1-1 0 16,1 1 0-16,1 2 0 0,-1 0 0 0,1 2 0 15,-1 1 0-15,-1 3 0 0,1 2 0 0,-2 1 0 16,0 2 0-16,0 1 0 0,-1 2 0 0,1 2 0 15,-3 0 0-15,1 1 0 0,-4 1 0 0,1 2 0 16,-1 0 0-16,-1 1 0 0,0 1 0 0,-3 0 0 16,0 2 0-16,-1-2 0 0,-1 3 0 0,-3 0 0 15,-1 1 0-15,-2 0 0 0,-1-1 0 0,-1 2 0 16,-2-3 0-16,-2 1 0 0,-1-1 0 0,-1-1 0 16,-1-2 0-16,-3 0 0 0,-6 0 0 0,0-2 0 15,-3-2 0-15,0-1 0 0,-1-2 0 0,-1-2 0 16,2-3 0-16,-1-2 0 0,3-2 0 0,-8-4 0 0,6-1 0 0,4 0 0 15,5-3 0-15,3 0 0 0,3 2 0 0,3-4 0 16,3 1 0-16,2 1 0 0,4-2 0 0,4 0 0 16,3 2 0-16,-1 2 0 0,2 0 0 15,1 1 0-15,2-2 0 0,-1 3 0 0,-2 1 0 0,-1 3 0 16,0 1 0-16,-1 2 0 0,-1 2 0 0,-3-1 0 16,-5 3 0-16,0 0-128 0,6 3 128 0,1 0-160 31,0 2-848-31,0 0-160 0,2 1-48 0,1 1 0 15,3-1-1728-15,0 0-336 0,2 1-80 0,3-3-10704 0,4 0-2128 0</inkml:trace>
  <inkml:trace contextRef="#ctx1" brushRef="#br3" timeOffset="69863.189">24381 9700 7359 0,'0'0'320'0,"0"0"80"0,0 0-400 0,0 0 0 16,0 0 0-16,0 0 0 0,0 0 5104 0,0 0 928 15,0 0 192-15,0 0 48 0,0 0-3136 0,0 0-608 16,0 0-128-16,0 0-32 0,0 0-560 0,0 0-112 15,4-5-32-15,0-1 0 0,1 1-480 0,1 0-96 16,1-1-32-16,1-2 0 0,2-2-368 0,2 0-80 16,0 1-16-16,1-5 0 0,2 0-240 0,2 0-48 15,-1-2-16-15,1-1 0 0,-1 1-160 0,2-2-128 16,0-1 192-16,-2 0-192 0,1-2 128 0,0 2-128 0,-2 1 0 0,1 1 0 16,-2-1 128-16,0 2-128 0,-1 2 0 0,-1 0 0 15,-3 1 0-15,1 3 0 0,-1-1 128 0,-1 3-128 16,-1-1 0-16,-1 2 0 0,-1 0 0 0,-1 3 0 15,-1-1 0-15,-3 5 128 0,0 0-128 0,0 0 0 16,0 0 128-16,0 0-128 0,0 0 0 0,0 0 0 16,0 0 128-16,0 0-128 0,0 0 0 0,0 0 0 15,0 0 144-15,0 0-144 0,-5 7 0 0,0 0 144 0,1 2-16 0,-2 1-128 16,-2 2 192-16,0 1-64 0,-1 3 64 16,0-1 0-16,0 0 0 0,-1 3 0 0,0 0 16 0,0 0 16 15,1 0 0-15,1-1 0 0,3-2-96 0,0 0 0 16,1-2-128-16,1-1 192 0,2 0-192 0,0-1 176 15,1-5-176-15,2 1 160 0,1-1-160 0,1-2 160 16,1-2-160-16,1-2 160 0,1-2-160 0,0-2 128 16,3-1-128-16,1 0 128 0,1-3-128 0,0 0 0 15,2-2-192-15,-3 0 192 0,1-2-144 0,-1 1 144 16,1-4 0-16,0 2 0 0,-2-1 0 0,1 0-128 16,-1 1 128-16,3-1 0 0,-3 0 0 0,0 2 0 15,-2 2-128-15,-2 2 128 0,-3 1 0 0,0 2 0 16,0 1-128-16,-3 4 128 0,0 0 0 0,0 0 0 15,0 0 0-15,0 0 0 0,0 0 0 0,0 0 0 16,-7 6 0-16,-1 2 0 0,0-2 192 0,0 4-16 16,1 1 0-16,-1 1 0 0,0 0-176 0,3-1 0 0,0 2 0 0,1 0 0 15,1-2 128-15,1 2 0 0,1 0 0 0,1-1 0 16,2 2-128-16,1-3 0 0,2-1 0 0,2-2 0 16,1 0 0-16,5-2 0 0,0-1 0 0,1-2 0 15,0-3-448-15,-2-1 48 16,0-2 0-16,0 0 0 15,-1-2-336-15,-2 0-64 0,0 0-16 0,0 1 0 16,0-1-1296-16,-2 1-272 0,-4 0-48 0,-3 4-16 16,0 0-880-16,0 0-160 0,0 0-32 0</inkml:trace>
  <inkml:trace contextRef="#ctx1" brushRef="#br3" timeOffset="70446.997">25096 9598 22111 0,'0'0'976'0,"0"0"208"0,0 0-944 0,0 0-240 16,0 0 0-16,0 0 0 0,0 0 4592 0,0 0 864 15,0 0 176-15,0 0 48 0,0 0-3152 0,0 0-624 16,0 0-128-16,0 0-32 0,0 0-720 0,0-4-160 16,0 4-32-16,1-5 0 0,0 0-448 0,-1 5-80 15,4-3-32-15,-4 3 0 0,0 0-272 0,5-3 0 16,1 3 128-16,-6 0-128 0,5 3 0 0,0 0 0 16,-5-3 0-16,5 6 0 0,-1-1 0 0,-1 3 0 15,-1-2 0-15,-1 1 0 0,0 0 0 0,-2 0 128 16,-2 0-128-16,0-1 0 0,0 0 336 0,-1 0-32 0,-1 0-16 0,0 1 0 15,2-2 128-15,-2-2 32 0,-2 1 0 0,1-1 0 16,1 0-160-16,5-3-32 0,-4 3 0 0,4-3 0 16,-6 3 64-16,1 0 0 15,5-3 0-15,0 0 0 0,-4 1-160 0,4-1-32 0,0 0 0 0,0 0 0 16,0 0-128-16,0 0 0 0,0 0 0 0,0 0 0 0,3 5 0 0,3 1 128 16,1-1-128-16,-1 1 128 0,-1 0-128 0,0-1 0 15,-1 3 0-15,-1-2-176 0,0 0 176 0,-2 1 0 16,-2 0 0-16,0 0 0 0,0 0 0 0,-1 0 0 15,-2 1 128-15,-1-2-128 0,-1 0 176 0,-1 0-48 16,-1-2 0-16,0 1 0 0,-1-3-80 0,-1 1-48 16,-1-3 0-16,0 0 0 0,2-2 0 0,-1 0 0 15,0-1 0-15,1 0 0 0,0-1 0 0,1 0 0 16,3-1-160-16,1 0 160 0,1 1 0 0,1-1 0 16,2 0 0-16,1-1 0 15,-1 1-1008-15,3 1-112 0,2-1-32 0,2 1 0 16,0 1-2240-16,1-1-464 0,-1 2-96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25:22.2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12309 1685 16575 0,'0'0'1472'0,"0"0"-1168"0,0 0-304 0,0 0 0 0,0 0 2560 0,0 0 448 15,0 0 80-15,0 0 32 0,0 0-464 0,5 4-96 16,-1 1 0-16,-1 3-16 0,-1 2-752 0,1 1-128 16,-2 2-48-16,0 1 0 0,0-1-720 0,0 3-128 15,0-1-48-15,0 1 0 0,0 2-400 0,1 0-64 16,1-3-32-16,1 1 0 0,2-1-224 0,-1 0 0 15,2-5 0-15,2-1-160 0,-1-3-176 0,2-3-48 16,0-3-13312 0,-2 0-2352-16</inkml:trace>
  <inkml:trace contextRef="#ctx0" brushRef="#br0" timeOffset="1002.884">20709 1739 9215 0,'0'0'816'0,"0"0"-656"0,0 0-160 0,3-4 0 0,1-1 1808 0,-1 0 336 15,0 0 64-15,-3 5 16 0,0 0-1456 0,2-5-272 16,-2 5-64-16,1-4-16 0,-1 4-144 0,0 0-16 15,0 0-16-15,-2-4 0 0,2 4-80 0,0 0-16 16,-2-4 0-16,2 4-8992 16</inkml:trace>
  <inkml:trace contextRef="#ctx0" brushRef="#br0" timeOffset="1632.631">20629 1681 11055 0,'0'0'480'0,"0"0"112"0,0 0-464 0,0 0-128 0,-5 0 0 0,5 0 0 16,-4-3 5328-16,4 3 1056 0,-4-5 208 0,2-1 32 16,0-3-3728-16,2 0-736 0,1-1-160 0,3 0-16 15,-1 1-1024-15,1-1-192 0,3-1-32 0,1 0-16 16,2 2-272-16,1-1-64 0,0 0-16 0,3 1 0 16,2 0-80-16,0 2-16 0,2 0 0 0,2 0 0 0,1 3-96 15,0 2-32-15,-2 1 0 0,0 2 0 0,-3 1 32 16,-1 4 0-16,-1 1 0 0,-4 3 0 15,0 2 64-15,-3 3 16 0,-1 2 0 0,-3 1 0 0,-2 2 160 16,-1 0 32-16,-3 2 16 0,-2-2 0 0,-2-1 0 0,-2-1 0 16,-1 0 0-16,-2-2 0 0,-2-3-144 0,0-1-16 15,-1-2-16-15,-1 0 0 0,2-1-32 0,0 1-16 16,0-1 0-16,1-2 0 0,1-2 32 0,-1-1 16 16,2 0 0-16,1-2 0 0,0-1 16 0,2 1 0 15,2-2 0-15,0 1 0 0,0-1-64 0,6 0-16 16,0 0 0-16,0 0 0 0,0 0-96 0,0 0-128 15,0 0 176-15,6-4-176 0,2 0 128 0,2-1-128 16,2 0 0-16,2 1 0 0,3 1 0 0,1 0 128 0,3 0-128 0,1 1 0 16,0 2 192-16,-1 0-192 15,0 0 192-15,-1 0-192 0,-4 0 176 0,0 1-176 16,-2 0 160-16,0 2-160 0,-2 0 128 0,0 1-128 16,-2 0 0-16,1 0 0 0,-3-1 0 0,-1 1 0 15,0-1-208-15,-2 1 64 0,-5-4 144 0,0 0 176 16,4 5-48-16,-4-5 0 0,0 0-128 0,0 0 0 0,0 0 0 0,0 0 0 15,0 0-816 1,0 0-80-16,4-2-32 0,-1-3 0 16,0 0-976-16,0 1-192 0,0-5-32 0,0 3-20208 0</inkml:trace>
  <inkml:trace contextRef="#ctx0" brushRef="#br1">16561 11569 14735 0,'0'0'1312'0,"0"0"-1056"0,0 0-256 0,0 0 0 15,0 0 1856-15,0 0 304 16,0 0 64-16,0 0 16 0,0 0-960 0,0 0-192 15,0 0-48-15,0 0 0 0,0 0 96 0,0 0 16 16,0 0 0-16,0 0 0 0,0 0-128 0,0 0-32 0,0 0 0 0,5 0 0 0,1-1-80 0,-1 0-16 16,-5 1 0-16,7-1 0 15,0 0-144-15,0 1-48 0,0-1 0 0,0 0 0 0,0 0 64 0,1 0 0 16,1 0 0-16,1 1 0 16,-1 0-224-16,-1 0-32 0,2 0-16 0,-1 1 0 0,1 0-48 0,0 0-16 15,-1 0 0-15,1 1 0 0,-1 0-176 0,1 0-16 16,-1 0-16-16,0 1 0 0,2-3-32 0,0 2 0 15,1 1 0-15,-2-2 0 0,2 0-48 0,1 1-16 16,0-2 0-16,1 1 0 0,0-1 0 0,0 1-128 16,-1-1 192-16,2 0-64 0,0-1-128 0,-2 0 160 15,0 1-160-15,0 0 160 0,-1 0 0 0,0 0 0 16,-1 0 0-16,0 1 0 0,-1 0 0 0,2 0 0 16,1 1 0-16,-1-1 0 0,-1 0-16 0,1 0 0 15,1 0 0-15,0 0 0 0,1-1 48 0,1 0 0 16,-1 0 0-16,2 0 0 0,2 0-192 0,-1 0 0 15,2-1 0-15,0 1-176 0,-1-2 176 0,1 0 144 16,0 0-16-16,0 0-128 0,-2 1 208 0,0-2-64 16,-1 1-16-16,0 0 0 0,0 0 16 0,-1 2 0 15,1 0 0-15,0-2 0 0,-2 1 48 0,1 1 16 0,-2-1 0 0,0 1 0 16,-1 0 0-16,1 0 0 0,1 1 0 0,-1-1 0 16,1 0-80-16,0 1-128 15,-1 1 176-15,2-2-176 0,2 0 128 0,-1 0-128 16,1 0 0-16,1 1 0 0,-1 0 128 0,1 1-128 15,0-1 0-15,2-1 0 0,-1 0 144 0,1 0-16 0,0 0-128 0,0 0 192 16,0-1-192-16,0 1 0 16,1 0 0-16,0 0 0 0,1 0 0 0,-1 0 192 0,1 0-48 0,-2 0-16 0,2 0 0 0,-3 0 0 15,0 0 0-15,-1 0 0 0,0 0 0 16,-1 0-128-16,-2 0 192 0,1 0-64 0,1 0 0 0,-1 1-128 16,0-2 192-16,0 1-64 0,-2-2-128 0,2 0 0 15,0 2 0-15,0 0 0 0,-2-2 0 0,0 1 0 16,1-1 0-16,1 1 128 0,0 1-128 0,2 0 0 15,0 0 0-15,-1 0 128 0,1 1-128 0,-2 0 128 16,1 1-128-16,0 0 128 0,-1-2-128 0,0 2 0 16,-1 0 144-16,-1-2-144 0,-1 0 0 0,-1 0 128 15,0 0-128-15,-1 0 0 0,0 0 0 0,0 0 144 16,-2 0-144-16,2 0 0 0,-1-3 192 0,0 2-192 16,0 1 192-16,-1 0-192 0,0-2 272 0,0 1-48 15,0 1-16-15,1 0 0 0,-1-1-208 0,0 1 0 16,-1 0 0-16,0-1 0 0,1 1 0 0,0 0 0 15,2 0 0-15,1 0 0 0,0 0 0 0,0 1 0 16,0-1 0-16,1 1 0 0,-2-1 0 0,2 0 0 0,1 0 0 0,-1 0 0 16,-2 0 0-16,1 0 0 0,0 0 0 0,0 0 0 15,-2-1 128-15,1 0-128 16,-1 0 0-16,1 0 144 0,-1 0-144 0,1 0 0 0,-1 1 144 0,0-1-144 16,0 0 0-16,0 0 128 15,0 0-128-15,1 0 0 0,-2-1 0 0,1 1 0 16,0 0 0-16,-1-2 128 0,0 1-96 0,0-1-32 0,0 1 0 0,0 2 0 15,-1-3 0-15,0 2 0 0,-1-1 0 0,1 0 0 16,0 1 0-16,1-1 0 0,0 0 0 0,-1 1 0 16,2 0 0-16,0 0 0 0,0 0 0 0,-1-1 0 15,-1 1 0-15,1 0 0 0,0 0 0 0,0 1 0 16,0-2 0-16,0 2 0 0,0 0 0 0,0 0 0 0,0 0 0 0,0 0 0 16,-1 0 0-16,2 0 0 15,-2 0 0-15,0 0 0 0,0 0 0 0,0 2 0 0,-1-2 0 16,1 1 0-16,-1-1 0 0,1 0 0 15,-1 0 0-15,-1 1 0 0,1-1 0 0,0 0 0 16,-1 0 0-16,1 0 0 0,0 0 0 0,0 0 0 0,-1 1 0 0,2-1 0 16,0 0 0-16,-1 0 0 0,1 0 0 0,-1 0 0 15,-2 0 0-15,2 0 0 0,0 0 0 0,0 0 0 16,1 0 0-16,0 0 0 0,0-1 0 0,2 1 0 16,-1 0 0-16,1 1 0 0,0-1 0 0,0 2 0 15,1-2 0-15,0 0 0 0,0 1 0 0,-1-1 0 16,1 0 0-16,-1 1 0 0,1 0 0 0,-2 0 0 15,1-1 0-15,-1 0 0 0,-1 0 0 0,0 0 0 16,-2 0 0-16,0 1 0 0,0-2 0 0,0 0 0 0,-1-1 0 0,-1 1 0 16,0-2-160-16,-1-1-32 0,-2-1 0 0,-2-4 0 31,-1 0-2416-31,-6 1-480 0,-6-1-112 0</inkml:trace>
  <inkml:trace contextRef="#ctx0" brushRef="#br0">20376 7766 17215 0,'-2'12'768'0,"2"-12"144"0,0 0-720 0,0 0-192 16,0 0 0-16,-2 6 0 0,1 0 736 0,0 1 112 15,1-7 32-15,0 0 0 0,0 0 48 0,0 0 16 16,-1 5 0-16,0 1 0 0,0 2 208 0,1-8 64 16,0 0 0-16,0 0 0 0,0 0 176 0,0 0 32 15,0 0 16-15,0 0 0 0,0 0-224 0,0 0-32 16,-4-3-16-16,1 1 0 0,-1 0-192 0,0 0-32 15,0-1-16-15,0 0 0 0,0-1-144 0,-1 1-16 16,0 2-16-16,0-3 0 0,-1 0-176 0,1 0-16 16,-1 0-16-16,0-1 0 0,0-3-112 0,-1 1-32 15,0-1 0-15,0 2 0 0,0 0-144 0,-1 0-48 16,1-1 0-16,0 0 0 0,-1-1-48 0,1 1-16 16,1 0 0-16,0-1 0 0,-1 0-144 0,0-2 192 15,-2 1-192-15,1 1 192 0,0-1-64 0,0-1 0 16,-1 0 0-16,2 1 0 0,-1-3 16 0,0 1 0 15,0 2 0-15,0-3 0 0,0 2-144 0,0-3 128 0,2 2-128 0,-1 0 128 16,-2 1-128-16,0-1 0 0,0 0 144 0,0-1-144 16,2 1 128-16,-1-1-128 15,-1-1 128-15,0 2-128 0,0-1 128 0,0 0-128 0,0 0 160 0,-1 1-160 16,-1 0 128-16,0-1-128 0,1 1 0 0,-2 0 0 16,1-1 160-16,0 0-160 0,1-1 160 0,-1 2-160 15,1-2 176-15,0 0-176 0,2 0 192 0,-1 0-192 16,-1 0 128-16,0 1-128 0,1-2 0 0,1 1 0 15,-1 0 0-15,0 1 0 0,1-1 0 0,-1 0 0 16,1 1 144-16,0 0-144 0,-1-4 0 0,0 4 144 0,0 0-144 0,2 0 128 16,-1 0-128-16,0 1 128 0,-1 0-128 0,0 0 0 15,0 0 144-15,0 0-144 0,-2 1 128 0,0 0-128 16,0 0 128-16,1 0-128 0,0 0 0 0,0 0 128 16,0-3-128-16,2 1 0 0,-1 0 0 0,-1-1 144 15,1-1-144-15,0 3 0 0,1-1 0 0,0 1 0 16,0 0 0-16,0 1 0 0,1-2 128 0,0 1-128 15,1 1 0-15,-1 1 0 0,-1-2 128 0,1 0-128 16,0 0 0-16,1 0 0 0,0 0 0 0,2 0 0 16,-1 0 0-16,-1 0 0 0,2-1 0 0,0 0 0 15,0-1 0-15,0 2 0 0,0-2 0 0,0 2 0 16,-1-2 0-16,2 2 0 0,-1-2 0 0,1 1 0 0,0 0 0 0,0-1 0 16,-1 0 0-16,1 0 0 0,1 1 0 0,-1 0 0 15,0 0 0-15,0 2 0 16,0 0 0-16,0-2 0 0,-1 1 160 0,2 1-160 15,-1 1 128-15,1 1-128 0,-2-2 128 0,1-1-128 0,0 2 0 0,0-1 128 16,0 0-128-16,1 0 0 16,0-1 0-16,1 1 0 0,0-3 0 0,0 0 0 0,1 1 0 0,0-1 0 15,-1-1 0-15,0 1 0 16,0 1 0-16,0 0 0 0,1 0 0 0,0 1 0 0,-1-1 0 0,0 1 0 16,0 1 0-16,0-1 0 0,0 0 0 0,0 1 0 15,0-2 0-15,1 2 0 0,-1-2 0 0,0 1 0 16,1 1 0-16,0-1 0 0,0 0 128 0,0-1-128 15,0 0 0-15,1 1 0 16,0-1 0-16,1 0 0 0,-1-1 0 0,1 1 0 0,0-1 0 0,0-2 0 16,1 1 0-16,0-1 0 0,0 0 128 0,0 1-128 0,-1 0 0 0,1-2 0 15,0 2 0-15,0 0 0 0,0 0 0 0,1 2 0 16,-2 0 0-16,1-1 0 0,-1 1 0 0,1 1 0 16,0-2 0-16,1 0 0 0,-1 0 0 0,2-3 0 15,-1 0 0-15,2 1 0 0,-1-2 0 0,0 0 0 16,0 0 0-16,1-1 0 0,-1 1 0 0,1 0 0 15,-1 0 0-15,1 2 0 0,0-1 0 0,0 0 0 16,0 2 0-16,0-2 0 0,-2 1 0 0,2 1 0 16,0 0 128-16,0 2-128 0,0 1 0 0,0 1 0 15,2-2 0-15,0 1 0 0,0 0 0 0,1 0 0 16,0-4 0-16,2 2 0 0,0-1 0 0,2-2 0 16,-1 1 0-16,1 1 0 0,2-1 0 0,-3 0 0 15,0 3 0-15,1-2 0 0,-2 1 0 0,-1 2 0 16,1 0 0-16,0 1 0 0,-2 0 0 0,1 1 0 15,0 0 0-15,1 0 0 0,-1 0 0 0,1 0 0 16,0 1 0-16,1-2 0 0,1 2 0 0,-1-1 0 16,2 0 0-16,0 0 0 0,1-2 0 0,2 1 0 0,2-1 0 0,0 1 0 15,3 1 0-15,-1 0 0 0,1-1 0 0,-1 1 0 16,1 1 0-16,-2 1 0 16,1 0 0-16,-2 0 0 0,0 0 0 0,1 0 0 15,-1 2 0-15,1 0 0 0,-2 0 0 0,1 0 0 0,0 0 0 0,1 0 0 16,0 1 0-16,-1 1 0 0,0 0 0 0,0 0 0 0,2-1 0 0,-1 2 0 15,2 0 0-15,-3 0 0 0,1 1 128 0,-2 1-128 16,1-2 0-16,5 0 128 0,-2-1-128 0,-1 2 0 16,-3 0 0-16,1 0 128 0,-1-1-128 0,1 0 0 15,-1-1 144-15,1 2-144 0,-1 1 0 0,0 0 144 16,2 0-144-16,-2-1 0 0,-1 1 128 0,1 1-128 16,0 0 0-16,-4 0 0 0,0 1 128 0,1 0-128 15,0 1 0-15,-2-1 0 0,2 1 160 0,-1 1-160 16,0-3 128-16,-2 3-128 0,0 0 176 0,0 1-48 15,0-2-128-15,0 2 192 0,1-2-192 0,0 1 176 16,0 0-176-16,2-1 160 0,0-1-160 0,0 1 0 16,1 0 144-16,0-2-144 0,0 1 0 0,1 0 128 15,-2-1-128-15,1 1 0 0,0 0 0 0,-1 0 144 16,2 1-144-16,0-1 0 0,-1 1 160 0,0-1-160 0,-2 2 128 0,0 0-128 16,0-1 176-16,-1 2-48 15,-2-3-128-15,2 2 192 0,-2-1-192 0,-1 1 176 16,-1 0-176-16,1 0 160 0,-1 0-160 0,0 1 0 15,0-2 144-15,-1 2-144 0,1 0 0 0,1 0 0 16,0-2 0-16,-1 1 128 0,1 0-128 0,1 1 0 16,0 0 0-16,1 0 0 0,-2 0 0 0,2 0 0 15,0 0 0-15,-1-1 0 0,0 0 0 0,0 0 0 0,0 0 0 0,-1 1 128 16,1 0-128-16,1 0 0 0,0 0 0 0,-2 0 128 16,1-1-128-16,0 1 0 0,0 0 0 0,-1 2 128 15,-2-1-128-15,1 1 0 0,2 0 128 0,-1 1-128 16,-1-3 0-16,2 2 144 0,-1 1-144 0,0 0 0 15,-1-1 128-15,0 1-128 0,0-2 0 0,0 2 0 16,0 0 0-16,0 0 0 0,2 1 0 0,-1-2 0 0,1-1 128 16,0 1-128-16,-1 1 0 0,0 1 0 0,2-4 160 0,0 2-160 15,0-1 128-15,1 1-128 0,0 0 128 0,-1 0-128 16,0-1 0-16,0-1 128 0,0 1-128 0,-1-1 0 16,2 1 0-16,0 0 128 0,-1-1-128 0,1 0 0 15,0 0 0-15,0 1 0 0,-1 0 0 0,0-1 0 16,0 1 128-16,-1 2-128 0,1-3 0 0,-1 1 0 15,-1 1 0-15,1-1 0 0,-2 0 0 0,2 0 0 16,0 1 128-16,0 0-128 0,-2 0 0 0,2 0 0 16,0 0 0-16,0 0 128 0,-1 2-128 0,3-3 0 15,1 1 0-15,-1 0 0 0,0 1 0 0,-1-2 0 16,-1 2 0-16,0 0 0 0,0-1 0 0,1 0 0 16,-1 1 128-16,-2 0-128 0,1 1 0 0,0-1 0 15,1-1 144-15,0-1-48 0,2 1-96 0,0-1 0 16,0 1 0-16,-1 0 0 0,1 1 0 0,0-1 0 15,0 0 0-15,0 0 0 0,-1 1 0 0,0-2 0 0,0 1 0 0,-1 0 0 16,1-1 0-16,-2 1 0 16,-2-3 0-16,1 2 0 0,-1 1 0 0,1-1 0 15,0 0 0-15,-1-1 0 0,1 0 0 0,0 0 0 0,1 1 0 0,0-2 0 16,0 1 0-16,1 0 0 0,-1 0 0 0,0 0 0 16,-1 0 0-16,1 0 0 15,0 0 0-15,0 2 0 0,0 0 0 0,-1 0 0 16,1 0 0-16,1 0 0 0,0 0 0 0,0 0 0 0,1 1 0 0,1 0 0 15,-1-1 0-15,2 1 0 0,-2-2 0 0,1 1 0 16,-1 0 0-16,0 1 0 0,-1 1 0 0,2-2 0 16,-3 0 0-16,1 1 0 0,1-1 0 0,-1 1 0 15,0-1 0-15,-1 1 0 0,-1-1 0 0,0 0 0 16,-2 0 0-16,3 0 0 0,0 0 0 0,0 0 0 16,-1 0 0-16,0-1 0 0,1 1 0 0,1 1 0 15,-1-1 0-15,-1 1 0 0,1-2 0 0,0 0 0 0,1 1 0 0,0 1 0 16,-2-1 0-16,1 1 0 0,0-2 0 0,1 0 0 15,0 1 0-15,1 1 0 0,0-3 0 0,0 1 0 16,-1-1 0-16,2 0 0 0,-1 0 0 0,-2-1 0 16,-1 2 0-16,0-1 0 0,0 0 0 0,0 0 0 15,-2 0 0-15,1 0 0 0,0 0-160 0,-1 0 32 16,-1 1 0-16,1-1 0 0,-1 2 128 0,-2-1 192 16,2 0-32-16,-1 0-16 0,-1 2-96 0,2-3-48 0,-2 2 0 15,1 0 0-15,1 1 0 0,0-1 0 16,-2 1 0-16,2-1 0 0,0 1 0 0,0 0 0 15,1 1 0-15,-1 0 0 0,1-1 0 0,-1-1 0 16,1 1 0-16,-1 1 0 0,-1 0 0 0,0-2 0 16,2 1 0-16,-2 2 0 0,-1-3 0 0,0 1 0 0,1 2 0 0,1-2 0 15,-1 2 0-15,0 1 0 0,0-3 0 0,-1 2 0 16,1 0 0-16,0 0 0 0,-1 0 0 16,2 1 0-16,0 0 0 0,0 0 0 0,0-1 0 15,-1 0 0-15,-1-1 0 0,1 1 0 0,-1 0 0 0,2 5 0 16,-2-1 0-16,1 1 0 0,0-1 0 0,-1-5 0 15,0 3 0-15,0-2 0 0,2 3 0 0,-1-2 0 16,-1 2 0-16,1 0 0 0,0 1 0 0,2 5 0 16,-1-2 0-16,-1-6 0 0,-2 1 0 0,2 7 0 0,-1-4 0 0,-1 2 0 15,0-1 0-15,1-1 0 0,-2 0 0 0,0 0 0 16,0-2 0-16,0 0 0 0,0-2 0 0,0 1 0 16,-1 0 0-16,2-1 0 0,-2-2 0 0,1 1 0 15,-1 0 0-15,0 2 0 0,0-2 0 0,1 1 0 16,-1 0 0-16,1 2 0 0,-1-2 0 0,0 2 0 15,0 1 0-15,0 0 0 0,-1 0 0 0,1-1 0 16,0 0 0-16,-1 1 0 0,0 0 0 0,0 1 0 16,-1 0 0-16,0 0 0 0,1 0 0 0,-1 1 0 15,-1-1 0-15,0 0 0 0,-1 1 0 0,0-2 0 16,0-1 0-16,0 0 0 0,-1-1 0 0,0 0 0 16,-1-1 0-16,1 0 0 0,0-1 0 0,1 2 0 15,-1 1 0-15,0-2 0 0,0 1 0 0,0 2 0 16,-1-1 0-16,1-3 0 0,-1 2 0 0,1 1 0 15,0 0 0-15,-1 0 0 0,1 2 0 0,-1 1 0 16,-1-4 0-16,1 1 0 0,0-1 0 0,-1 0 0 16,-1 3 0-16,0-2 0 0,-2 1 0 0,1 0 0 15,1-2 0-15,-1 0 0 0,0 0 0 0,2-1 0 16,-1 0 0-16,0 0 0 0,0-2 0 0,0 0 0 16,1 0 0-16,-1 1 0 0,1-2 0 0,-2 1 0 15,-1 1 0-15,0-1 0 0,-1 1 0 0,1-1 0 0,-1 2 0 0,1 0 0 16,0 0 0-16,0 1 0 0,0 2 0 0,2-6 0 15,-1 1 0-15,-5 4 0 0,2-2 0 0,-1 1 0 16,0 0 0-16,0-1 0 0,-1 0 0 0,0 0 0 16,0-2 0-16,3-1 0 0,-1-3 0 0,-6 6 0 0,1 1 0 0,2-1 0 15,2-3 0-15,-3 2 0 0,0 0 0 0,0 0 0 16,1 0 0-16,0-3 0 0,-2 3 0 0,6-3 0 16,-1 1 0-16,-6 1 0 0,0-1 0 0,3 0 0 15,1 0 0-15,0-1 0 0,0 0 0 0,-1 1 0 16,0-3 0-16,4-1 0 0,-2 1 0 0,-7 2 0 15,0 0 0-15,6-2 0 0,-3-1 0 0,-6 3 0 16,-1-2 0-16,10-1 0 0,-2 0 0 0,0 0 0 16,-2 0 0-16,-8 1 0 0,1 0 0 0,8-3 0 15,0 0 0-15,0-1 0 0,-2 0 0 0,2 0 0 16,-2 1 0-16,0-1 0 0,1 1 0 0,-2-2 0 16,0 0 0-16,-1 1 0 0,0 0 0 0,-3 2 0 15,1-2 0-15,-1 0 0 0,2 2 0 0,-12 0 0 16,6-1 0-16,3 0 0 0,0 0 0 0,2 0 0 0,1-1 0 0,6-1 0 15,-2 0 0-15,-2 0 0 16,1-1 0-16,-4-1 0 0,-1 0 0 0,-3-1 0 0,0 0 0 0,-2-1 0 16,-1 2 0-16,-10-5 0 15,5 1 0-15,3 1 0 0,5 1 0 0,4 0 0 16,-1 2 0-16,3-3 0 0,2 2 0 0,0 0 0 16,4 0 0-16,-2 1 0 0,-1 1 0 0,-1-1 0 15,-2 0 0-15,-1 1 0 0,-3 1 0 0,-1-3 0 0,-4 1 0 0,1-1 0 16,2 1 0-16,-1-2 0 0,-1 3 0 15,1-4 0-15,-1 0 0 0,2-1 0 0,0 0 0 0,1-1 0 16,-1-1 0-16,0 1 0 0,0 1 0 0,-1-1 0 16,-1 0 0-16,2 1 0 0,-2-1 0 0,4-1 0 15,0 1 0-15,2 1 0 0,-2 0 0 0,2 2 0 16,0 2 0-16,2 0 0 0,-2 0 0 0,2-2 0 16,-1 1 0-16,2 0 0 0,-2 0 0 0,1-1 0 15,-2-2 0-15,0-2 0 0,-2-2 0 0,-1-3 0 16,-2-3 0-16,1-1 0 0,1-3 0 0,-2-1 0 15,0 0 0-15,1-2 0 0,1 0 0 0,2 1 0 0,2 2 0 0,0 2 0 16,2 3 0-16,-1 1 0 0,1 0 0 16,-1 4 0-16,0 2 0 0,-3-1 0 0,-1 3 0 0,1 1 0 15,0 1 0-15,3 0 0 0,1 1 0 0,1 1 0 16,0-1 0-16,2 0 0 0,1-1 0 0,3 0 0 16,4 0 0-16,1 0 0 15,2 0-880-15,3-4-160 0,2-2-48 0,1-2 0 16,2-5-1584-16,1-1-320 0,1-3-64 0,0 0-11408 15,3-2-2304-15</inkml:trace>
  <inkml:trace contextRef="#ctx0" brushRef="#br0">21404 6558 26079 0,'0'0'1152'0,"0"0"256"0,0 0-1136 0,0 0-272 0,0 0 0 0,0 0 0 15,0 0 1824-15,0 0 304 0,0 0 64 0,2-4 16 16,1-2-736-16,0 0-160 0,1 1-32 0,-1 1 0 16,2-1-416-16,0 0-96 0,1 0 0 0,0 1-16 15,1 1-240-15,0-1-64 0,-1 1 0 0,1 0 0 0,-2 1-32 0,2 1-16 16,0 1 0-16,0 1 0 0,-1 1-48 0,-6-2-16 16,5 4 0-16,0 1 0 0,-1-1-16 0,-1 2-16 15,0 0 0-15,-1 1 0 0,-1 0-48 0,-1 1-16 16,-1 0 0-16,-1-2 0 0,-1 1 16 0,0 0 0 15,-1 0 0-15,-1-1 0 0,0-1 32 0,-1 0 16 16,1-2 0-16,0 1 0 0,-1 0 80 0,-1-3 32 16,0 1 0-16,1 0 0 0,-2-1 0 0,0 0 0 15,-1-2 0-15,1 0 0 0,-1-1-48 0,2 0-16 16,1 1 0-16,6 1 0 0,-5-3-112 0,5 3-32 16,-4-5 0-16,1 1 0 0,3 4-208 0,-2-6 144 15,2 0-144-15,0 0 128 0,1 1-128 0,2 0 0 0,0 1 0 0,2 0 0 16,2 0 128-16,0 2-128 15,-1-1 0-15,2 1 128 0,1-1-128 0,0 2 0 16,0 0 0-16,0 1 128 0,0 0-128 0,1 0 0 0,0 1 0 0,0 1 0 16,-3 0 0-16,1 0 0 0,-1 1 128 0,-7-3-128 15,5 2 0-15,-5-2 192 0,4 6-192 0,-2 1 192 16,-1 0 192-16,-3 0 32 0,-2 0 16 0,-1 1 0 16,-2-2-432-16,-1 1-224 15,0 0 32-15,-2-3 0 0,-1 1 192 0,1-1 256 0,-1-1-48 0,1-1-16 16,-1-1 0-16,1-1-16 0,-1-1 0 0,2 1 0 15,2-2-48-15,-1-1 0 0,1-1 0 0,3 0 0 16,0 0-128-16,1-1 0 0,1-1 144 0,3 1-144 16,0-1 0-16,2-1 0 0,0 0 0 0,2 0 0 0,2 0 0 0,0 0 0 15,1 0 0-15,0 2 0 0,1 0 0 0,2 0 0 16,0 1 0-16,-1 1 0 0,1 1 0 0,0 0 0 16,-1 1 0-16,0 1 0 0,-2 1 0 0,-1 1 0 15,-7-2 0-15,0 0 0 0,6 4 0 0,-3 1 0 16,-3-5 0-16,1 7 0 0,-3 0 0 0,-2-2 0 15,-2 2 0-15,-1 0 0 0,0 1 0 0,-2-3 0 16,-1 0 0-16,0-1 128 0,1-1-128 0,2-2 0 16,-1 0 0-16,1-1 0 0,2-1 0 0,0-2 0 15,1 0 0-15,1-1 0 16,1-2-800-16,2-1-80 0,1-1-16 0,1-1 0 16,1 0-1216-16,1-2-256 0,1-2-64 0,1 0-19648 0</inkml:trace>
  <inkml:trace contextRef="#ctx0" brushRef="#br0">21527 6542 23775 0,'0'0'1056'0,"0"0"224"0,0 0-1024 0,0 0-256 15,0 0 0-15,0 0 0 0,0 0 1808 0,0 0 320 0,0 0 64 0,3-5 16 16,0-1-672-16,2-1-128 16,1-1-16-16,1 0-16 0,3-2-320 0,2-1-64 15,2-1-16-15,1 1 0 0,2-3-256 0,0 0-48 16,3-3-16-16,-1-1 0 0,0-1-464 0,0 2-192 16,-1-1 176-16,0 1-176 0,-1-1 0 0,-2 1 0 15,-1 2 0-15,-2 0-160 16,-2 2-1440-16,1 0-304 0,-1 0-48 0,0 1-9472 0,-2 2-1888 0</inkml:trace>
  <inkml:trace contextRef="#ctx0" brushRef="#br0">21533 6593 12895 0,'6'1'1152'0,"2"1"-928"15,2 1-224-15,3 0 0 0,3 1 3632 0,2 2 672 16,3 0 144-16,2 1 32 0,3-1-1920 0,1 1-368 16,0 2-80-16,3-1 0 0,0 2-640 0,2 0-128 15,3-1-32-15,3 1 0 0,6 1-320 0,2 0-64 16,2 1-16-16,-1-1 0 0,0 2-400 0,1 0-64 15,0 1-32-15,1 1 0 0,1 1-96 0,1 0 0 16,-3-1-16-16,-2 0 0 0,-4-2-464 0,-2 1-96 16,-5-1 0-16,-4 0-16 0,-2-4 272 0,-4 1 0 15,-1-1-128-15,-6-2 128 0,-4-1-336 0,-1-3-16 16,-3-1 0-16,-1-1 0 16,-1-2-2672-16,-3-2-544 0</inkml:trace>
  <inkml:trace contextRef="#ctx0" brushRef="#br0">21504 6566 12895 0,'0'0'1152'16,"0"0"-928"-16,0 0-224 0,0 0 0 0,0 0 3008 0,5 5 544 16,-1 0 112-16,0 2 32 0,0 1-2240 0,-1 1-448 15,-1-1-96-15,0 1-16 0,1 1-272 0,0 1-64 16,1-1-16-16,0 2 0 15,1-1-304-15,-1 0-64 0,0-1-16 0,1 0 0 0,0-1-160 0,0-1 0 16,0-1 0-16,0 0 0 16,2-2-656-16,-2 0-176 0,0-1-16 0</inkml:trace>
  <inkml:trace contextRef="#ctx0" brushRef="#br0">21423 6656 13823 0,'0'0'1216'0,"0"0"-960"0,0 0-256 0,0 0 0 16,0 0 2768-16,3 5 512 0,0 1 112 0,-1 2 0 0,0-1-1856 0,-1 2-368 15,0 2-80-15,-1 0 0 0,0 1-336 0,-1-3-64 16,0 2-16-16,0 1 0 0,-1-1-320 0,0 0-64 15,0 0-16-15,1-1 0 0,-1-2-272 0,0 1 128 16,0 0-128-16,0-1 0 16,1 0-1872-16,-2-1-496 0</inkml:trace>
  <inkml:trace contextRef="#ctx0" brushRef="#br0">21432 6625 26079 0,'0'0'1152'0,"0"0"256"0,0 0-1136 0,-4 4-272 0,-2 0 0 0,0 1 0 15,1 2 1408-15,-3-1 240 0,0 2 32 0,-1 1 16 16,-1 0-688-16,2 1-144 16,-1-2-32-16,1 1 0 0,1 0-448 0,0-1-112 15,0-1-16-15,2-1 0 0,-1-2-256 0,1 1 0 0,0-1 0 0,1-1 0 32,0 0-1968-32,4-3-288 0</inkml:trace>
  <inkml:trace contextRef="#ctx0" brushRef="#br0">21392 6556 21183 0,'0'0'1888'15,"0"0"-1504"-15,0 0-384 0,0 0 0 0,0 0 2096 0,-5 1 336 16,5-1 80-16,-5 3 16 0,-1-1-1024 0,1 0-208 16,-1 0-32-16,0 1-16 0,0-1-544 0,0 0-96 0,0 0-32 0,-1 1 0 15,0 0-400-15,0 0-176 16,-2 1 128-16,1-2-128 0,-1 1-128 0,0-1-128 15,0 0 0-15,1-1-10576 0,0 0-2112 0</inkml:trace>
  <inkml:trace contextRef="#ctx0" brushRef="#br0">21443 6511 16575 0,'0'0'1472'0,"0"0"-1168"0,0 0-304 0,0 0 0 16,0 0 3008-16,0 0 528 0,0 0 112 0,0 0 32 16,0 0-1280-16,-5 2-256 0,-2-1-48 0,-1-1-16 15,1-1-864-15,-2 0-192 0,-1-2-16 0,0 0-16 16,-1-2-608-16,2 0-112 0,-2-3-16 0,1-1-16 16,1-1-240-16,2-4-256 0,2 0 48 0,1-3-12064 15,2-1-2400-15</inkml:trace>
  <inkml:trace contextRef="#ctx0" brushRef="#br0">21428 6484 13823 0,'0'0'608'0,"0"0"128"0,0 0-592 0,0 0-144 0,0 0 0 0,-7-1 0 16,2-1 3312-16,0-1 624 0,-1 0 128 0,2-1 32 16,0 0-2512-16,1-2-496 0,0-1-112 0,1-2-16 15,-1 0-576-15,1-2-112 0,-2 0-16 16,1-2-16-1,-1 1-1088-15,0 2-224 0</inkml:trace>
  <inkml:trace contextRef="#ctx0" brushRef="#br0">21269 6628 10127 0,'0'0'896'0,"0"0"-704"0,0 0-192 0,-4-3 0 16,0-1 3328-16,0-1 640 0,0 0 128 0,0 1 32 15,-1 0-1984-15,0 0-400 0,-2-2-80 0,0-1 0 16,0-1-192-16,-3-1-48 0,-1-2 0 0,-1 0 0 16,-3-2-240-16,-1-1-48 0,-2-2-16 0,-2-1 0 15,-2-1-288-15,-2 1-48 0,0-3-16 0,-4 0 0 0,-3-3-288 0,-2-1-64 16,-4-3-16-16,-1 2 0 0,-1 2-400 0,1 0 0 16,3 2 128-16,4 3-128 15,2 3-320-15,4 5-80 0,5 0-32 0,2 5-18848 0</inkml:trace>
  <inkml:trace contextRef="#ctx0" brushRef="#br0">21242 6533 13823 0,'0'0'1216'0,"0"0"-960"15,-3 0-256-15,-2 1 0 0,-1 0 3584 0,1 0 688 16,-1-1 128-16,-1 0 16 0,-1-1-2368 0,1-1-464 15,-2 0-112-15,0-1 0 0,-1-2-160 0,1 0-32 16,1-3 0-16,-1-3 0 0,-1-4-192 0,-1-2-64 16,0-5 0-16,0-2 0 0,-1-4-640 0,-1-4-128 15,1-2-16-15,-1-3-16 0,-1-1-224 0,0 3 0 16,2 2 0-16,-2 3 0 0,0 3-320 0,1 6-64 16,0 3-16-16,-1 5-12416 15,0 6-2480-15</inkml:trace>
  <inkml:trace contextRef="#ctx0" brushRef="#br0">21263 6513 23375 0,'-9'-2'1024'0,"9"2"240"0,-6-1-1008 0,0-1-256 16,0-1 0-16,-1-1 0 0,-1-3 1824 0,-2 0 320 15,-3 0 64-15,1-2 16 0,-3-1-368 0,-2-3-64 16,-1-1 0-16,-4-1-16 0,-2-3-480 0,-2-2-80 16,-1-4-32-16,-1-2 0 0,-3-4-544 0,0-1-96 0,-1-1-32 0,1-2 0 15,1-4-352-15,1 1-160 16,3 0 128-16,1 2-128 0,3 2 0 0,0 0 0 15,4 4 0-15,2 4 0 16,1 4-688-16,3 5-160 0,3 5-48 0,1 4-17792 0</inkml:trace>
  <inkml:trace contextRef="#ctx0" brushRef="#br0">21328 6453 6447 0,'0'0'272'0,"-6"2"80"0,-2-1-352 0,0 0 0 15,-1-2 0-15,-1-1 0 0,1-2 6256 0,-2-3 1168 16,-2-3 256-16,1-2 32 0,1-3-4960 0,-1-2-976 15,-3-2-208-15,2-4-32 0,-2-2-800 0,-2-3-160 16,1-1-16-16,-2 0-16 0,0-2-288 0,-1-1-64 16,0-3-16-16,0-1 0 0,-1-1-176 0,1 1 0 15,-1-2 0-15,2 1 128 0,0 3-128 0,0 2 0 16,1 1 0-16,0 4 0 16,2 3-672-16,3 0-16 0,0 5 0 0,1-1-11424 0,1 2-2288 0</inkml:trace>
  <inkml:trace contextRef="#ctx0" brushRef="#br0">21318 6407 6447 0,'0'0'576'0,"-4"-1"-576"16,-4-1 0-16,1-2 0 0,-1-1 4384 0,1-1 768 0,1 0 160 15,-1 0 16-15,-1-5-2544 0,-1-1-512 16,-2-5-96-16,1-2-32 0,-3-4-416 0,0-2-96 16,1-3-16-16,-3-4 0 0,1-3-592 0,0-4-128 0,-2-4-32 0,1-3 0 15,0-3-416-15,1-2-64 0,-1 1-32 0,2-1 0 16,1 0-352-16,1 2 144 0,0 2-144 0,2 5 0 15,3 6 0-15,0 5 0 0,1 7 0 0,2 4 0 16,1 5-2016-16,0 4-416 0</inkml:trace>
  <inkml:trace contextRef="#ctx0" brushRef="#br0">21297 6491 32191 0,'-10'-2'1424'0,"6"0"304"0,-2-2-1392 0,-2-1-336 0,-3-3 0 0,-1 0 0 16,0-3 1872-16,-3-1 304 0,-4-2 64 0,0-1 16 0,-4-4-704 0,-1-2-144 16,-1-5-16-16,0-1-16 0,-1-4-736 0,-3-2-160 15,-1-2-32-15,-1-3 0 0,-3-4-192 0,0-3-64 16,-1-2 0-16,2-5 0 0,1-1-192 16,0 0 0-16,2 1 128 0,2 2-128 0,-1 1 0 0,2 1 0 15,-1 4 0-15,1 5 0 16,-2 1-464-16,1 6 16 0,2 4 0 0,2 6 0 15,1 3-1856-15,2 3-384 0,2 3-64 0,1 4-9184 16,2 2-1840-16</inkml:trace>
  <inkml:trace contextRef="#ctx0" brushRef="#br0">21162 6411 24479 0,'-10'13'1088'0,"7"-6"208"0,-3-1-1040 0,1 2-256 0,0 0 0 0,0-1 0 0,0 0 896 0,-1-3 128 15,0 0 32-15,0-1 0 0,-3-1 992 0,-1-2 192 16,-1-2 32-16,-2-3 16 0,-3-1-368 0,-1-4-64 15,-3-3 0-15,-5-2-16 0,-2-2-704 0,-5-4-144 16,-4-3-32-16,-2-4 0 0,-4-3-496 0,0-1-96 16,0-1-32-16,-2-1 0 0,0 1-336 0,-2 1 0 15,-3 1 0-15,2 1 0 0,2 3 0 0,1 1 0 16,1 3 0-16,5 1 0 0,3 1 0 0,3-1 0 16,2 2 0-16,4 2-128 15,5 0-896-15,4 1-160 0,4 2-32 0,6 0-12144 16,4 3-2416-16</inkml:trace>
  <inkml:trace contextRef="#ctx0" brushRef="#br0">21358 6501 20271 0,'0'0'896'0,"-6"1"192"0,0 0-880 0,-1 0-208 16,-2 0 0-16,1-2 0 0,-1 1 2544 0,-3-1 464 15,-1-1 80-15,0-3 32 0,-4 0-976 0,-2-2-192 16,-4 0-32-16,-3-1-16 0,-4-2-368 0,-2-1-80 15,-3-1-16-15,-6 0 0 0,-7-3-576 0,-5 0-112 16,-5-2-32-16,-1-2 0 0,-3-2-432 0,-2-1-96 16,-4-3 0-16,-2-1-16 0,-1 1-176 0,4 1 0 15,1 1 144-15,5 3-144 0,0 3 0 0,3 1 0 16,4 1 0-16,2 3 0 0,6 1 0 0,5 2-160 16,4 1 160-16,3 2-208 15,7 0-1328-15,6 1-256 0,3 1-48 0,5 0-10816 0,5 1-2160 16</inkml:trace>
  <inkml:trace contextRef="#ctx0" brushRef="#br0">21464 6647 21183 0,'0'0'944'0,"-4"3"192"0,-4 0-912 0,-1 0-224 0,-2 0 0 0,0 1 0 0,0 1 3872 0,-2-1 736 15,-2 0 128-15,-1 0 48 0,-2 0-2960 0,0 0-592 16,-2-1-112-16,-6 1-32 0,-1-1-448 0,-3 1-112 16,-3-3-16-16,-4 1 0 0,-2 0 64 0,-5-2 16 15,-5 0 0-15,-4 0 0 0,-7 0-16 0,-1-2-16 16,0 0 0-16,-3-2 0 0,-3-1-336 0,-2 0-64 15,0-2-16-15,1 0 0 0,4-3-144 0,2 1 0 16,4 0 0-16,-21-5 0 16,19 2-512-16,26 6 32 0,3 1 0 0,7 0 0 15,4 2-1760-15,7 2-368 0,6 1-64 0</inkml:trace>
  <inkml:trace contextRef="#ctx0" brushRef="#br0">21473 6746 33055 0,'-17'3'1472'0,"6"-2"288"0,-4-1-1408 0,-5 0-352 0,-6 2 0 0,-5-2 0 15,-5 1 832-15,-4 0 112 0,-4 0 16 0,-3 1 0 16,-1-2-64-16,-3 2 0 0,-4 1 0 0,-1-1 0 16,-4 1-208-16,2-1-48 0,2 0-16 0,4 0 0 0,3 0-304 0,2 0-64 15,2-1-16-15,5 1 0 16,5-1-1072-16,5 0-224 15,9-1-32-15,6 0-10944 0,6-1-2192 0</inkml:trace>
  <inkml:trace contextRef="#ctx0" brushRef="#br0">21343 6776 35935 0,'-24'1'3200'0,"11"0"-2560"16,-6 0-512-16,-1 0-128 0,-4-1 2640 0,2 0 512 15,1-1 112-15,0 0 0 0,-3 0-1936 0,0-2-400 0,-1-2-80 0,-1 0-16 16,1 0-496-16,-3-1-96 0,0-2-32 0,-2 1 0 16,-3 2-208-16,-1 0 0 15,-2 2 0-15,-1-2 0 0,1 2-320 0,0-1 32 0,3-1 16 0,2 0 0 32,1-1-1632-32,1 1-320 0,2 1-64 0,1 0-11232 0,3 1-2256 0</inkml:trace>
  <inkml:trace contextRef="#ctx0" brushRef="#br0">21401 6822 31151 0,'-18'-1'1376'0,"7"0"288"0,-3-1-1328 0,-7 1-336 16,-4-2 0-16,-4 1 0 0,-5-1 720 0,-2 2 80 15,-1 1 16-15,-2 2 0 0,-1 2-256 0,-2 4-48 16,-3 3-16-16,-2 1 0 0,-1-1 16 0,0 2 16 0,2 2 0 0,2 0 0 15,6-3-368-15,2 0-160 16,2-1 128-16,6-2-128 16,4-1-464-16,4-3-176 0,5 0-48 0,7-2-10160 0,8-3-2032 0</inkml:trace>
  <inkml:trace contextRef="#ctx0" brushRef="#br0">21744 6855 6447 0,'0'0'576'0,"-7"0"-576"0,-3 0 0 0,-1 2 0 16,-4 0 4096-16,-5 2 720 15,-1-1 144-15,-3 3 32 0,-3 1-2240 0,-1 1-432 16,-5 1-80-16,0 2-32 0,-2-1-336 0,-3 4-64 16,-5 0-16-16,-3 0 0 0,-3 2-624 0,2 0-128 0,1-1-16 15,2 2-16-15,3-3-480 0,1-1-80 0,1-1-32 0,1-1 0 16,0 0-416-16,0-2 0 0,3 0-224 0,2-1 80 16,4-1-1328-1,3-1-272-15,7-1-48 0,3-2-10016 0,3 0-2000 0</inkml:trace>
  <inkml:trace contextRef="#ctx0" brushRef="#br0">21549 6874 13823 0,'0'0'1216'0,"-8"2"-960"15,1-2-256-15,0 0 0 0,-2-2 4784 0,0 4 912 0,1-1 176 0,0 3 32 16,-1 0-4160-16,0 1-832 16,0 0-160-16,0 2-48 0,-1 2-80 0,-2 3-32 0,-1 1 0 0,1 3 0 15,-2 2-416-15,0 3-176 16,2 2 128-16,-2 3-128 0,-1 1 0 0,1 1 0 0,1 1 0 0,0 0 0 0,1 0 0 0,1 0-144 15,0-3 144-15,2-2-208 16,2-1-384 0,1-3-80-16,1-3-16 0,2-4-10624 0,1-1-2128 0</inkml:trace>
  <inkml:trace contextRef="#ctx0" brushRef="#br0">21451 6971 12895 0,'-2'25'576'0,"1"-13"112"0,1 5-560 0,-1 2-128 16,0 3 0-16,1 1 0 0,1 3 3520 0,0-3 656 15,1 4 144-15,0-2 32 0,-1 0-2880 0,2-1-560 16,-1-2-112-16,0-1-32 0,-1-1-528 0,1-4-112 15,0-2-128-15</inkml:trace>
  <inkml:trace contextRef="#ctx0" brushRef="#br0">21540 6904 28559 0,'0'0'1264'0,"0"0"272"0,0 0-1232 0,0 5-304 15,1 3 0-15,1 3 0 0,1 3 1216 0,1 3 176 0,2 5 32 0,1 3 16 16,1 5 32-16,3 4 16 15,0 2 0-15,2 0 0 0,3 1-512 0,1 1-96 16,3 2-32-16,1-1 0 0,0-1-496 0,2 0-96 16,0-1-32-16,1 0 0 0,-1 0-224 0,-2-1 0 15,1-2 0-15,-1-3 0 16,-2-1-1296-16,1-2-208 0,-3-1-32 0,-1-1-15968 0</inkml:trace>
  <inkml:trace contextRef="#ctx0" brushRef="#br0">21523 6823 20271 0,'0'0'896'0,"0"0"192"0,0 0-880 0,5-3-208 15,0 0 0-15,2 1 0 0,1 4 2512 0,0 2 464 16,2 4 96-16,1 7 0 0,2 6-1088 0,1 5-208 15,1 6-48-15,2 6-16 0,-2 7-16 0,4 6 0 16,-1 4 0-16,2 3 0 0,-1-2-544 0,0 3-128 16,2 0 0-16,0 0-16 0,2-1-656 0,1 1-128 15,1-7-32-15,-1-5 0 16,-2-5-1360-16,2-2-288 0,-1 0-48 0</inkml:trace>
  <inkml:trace contextRef="#ctx0" brushRef="#br1">13498 13867 6447 0,'0'0'272'0,"0"0"80"0,0 0-352 0,0 0 0 16,0 0 0-16,3 6 0 0,1 0 5456 0,-1-1 1024 0,-3-5 208 0,5 5 32 15,0 0-3904-15,0 0-800 0,-5-5-160 0,7 3-16 16,0 1-496-16,2-2-80 0,1-2-32 0,2-1 0 16,0-1-208-16,3-1-64 15,3-3 0-15,1 0 0 0,2-3-176 0,-1-1-32 16,2 0-16-16,2-2 0 0,0-2-160 0,0 0-16 15,-1-2-16-15,0 1 0 0,0 1-224 0,-2 2-32 0,-1 0-16 0,-2-1 0 16,-2 2-112-16,-2 1-32 0,-2 0 0 0,-1 1 0 16,-2 2-128-16,-1 0 0 0,-1 2 144 0,-2 0-144 15,-2 0 0-15,0 0 144 0,-1 0-144 0,-1-1 0 16,0 2 144-16,-1-1-144 0,-1 3 0 0,0-3 144 16,-1 1-144-16,0 3 0 0,2 1 0 0,0 0 128 0,-3-3-128 0,1 1 0 15,-1 0-160-15,0 0 160 16,3 2-464-16,0 0 0 0,0 0 0 0,0 0 0 15,-4 0-1520-15,4 0-288 0,0 0-64 0,0 0-11040 16,0 0-2192-16</inkml:trace>
  <inkml:trace contextRef="#ctx0" brushRef="#br1">13828 13603 23951 0,'0'0'2128'0,"0"0"-1696"0,0 0-432 0,0 0 0 15,0 0 2624-15,0 0 432 16,0 0 80-16,4-3 32 0,0 0-1968 0,2-1-400 16,0-1-80-16,3-2-16 0,2 0 208 0,1 0 48 15,-1 1 0-15,6 1 0 0,-1-2-304 0,-1 2-48 0,-1 1-16 0,0 2 0 16,-2 1-272-16,1 2-48 0,-2 2-16 0,-1 2 0 15,-2 0-256-15,0 0 128 16,-2 2-128-16,-1 3 0 0,-2 0 384 0,0 1-16 0,0 0-16 0,-2 2 0 16,-1 2 96-16,-1-3 32 0,-1 3 0 0,0-2 0 15,0 2-240-15,-1 0-48 0,0-2-16 0,2-2 0 0,-1-3-176 0,0 1-144 16,0-1 144-16,0-1-14320 16,1-1-2736-16</inkml:trace>
  <inkml:trace contextRef="#ctx0" brushRef="#br1">9663 13792 24879 0,'0'0'1088'0,"-4"0"256"0,-1-1-1088 0,-3 1-256 0,-1 0 0 0,-1 1 0 15,0 1 1936-15,-2 1 336 16,-2 1 64-16,-1 1 16 0,-1 1-624 0,0-1-128 16,2 1-32-16,0 1 0 0,0-1-288 0,2 0-64 15,1 1-16-15,1-2 0 0,2 0-400 0,2 0-80 16,0-1-16-16,6-4 0 0,0 0-464 0,0 0-112 16,4 5 0-16,1 0-128 0,1 0 0 0,3 1 0 15,2-1 0-15,-1 1 0 0,2 0 0 0,0 0 0 0,1 1-192 0,-1 0 192 16,-1 1 0-16,-1 0 0 0,-1 1 0 0,-1 0 160 15,-2 2-16-15,-1 1 0 0,-1 1 0 0,-1-2 0 16,-2 2 176-16,-1-2 48 0,-2-3 0 0,-1 0 0 16,-2 5 32-16,-2-3 16 0,-1-4 0 0,-1 1 0 0,-1-2-160 0,1 1-16 15,-1-1-16-15,2 1 0 0,-2-1-224 0,1-3 144 16,0-2-144-16,-2 1 128 0,2 1-128 0,0-2 0 16,0-2 0-16,1 0 0 15,2 1-400-15,1 1-64 0,5 0-16 0,0 0 0 16,-2-5-1872-16,2 5-368 0,0 0-80 0,0 0-16032 15</inkml:trace>
  <inkml:trace contextRef="#ctx0" brushRef="#br1">9721 13933 7359 0,'0'0'656'0,"-2"5"-528"15,1-1-128-15,-1 2 0 0,-1 1 4736 0,0 1 928 16,0-1 176-16,1 0 48 0,-1 2-3280 0,0-2-656 0,1 0-128 0,2 1-32 16,-1-1-832-16,1 2-160 15,2 1-32-15,1-2-16 0,2 0-512 0,0-6-112 16,1-4 0-16,2 0-128 0,2 1 0 0,0-1 0 16,1-1 0-16,1 0 0 0,1-2 128 0,0 0-128 15,-1 1 0-15,1-2 0 0,-1-3 0 0,-2-2 0 0,0 0 0 0,0 0-144 16,-2 2-192-16,-1-1-48 15,-2 1 0-15,-1 1 0 0,0 1 192 0,-1 2 48 0,-3 5 0 0,0 0 0 16,0 0 144-16,0 0 0 0,-1 7 128 0,-1 1-128 16,1-2 512-16,0 0 16 0,0 1 16 0,1 3 0 15,1 3-208-15,1-3-32 0,1-6-16 0,1 2 0 0,1 1-288 0,1-2 0 16,1 1 128-16,2-1-128 16,0-2 0-16,2-3 0 0,0-3-208 0,1-1-17216 15</inkml:trace>
  <inkml:trace contextRef="#ctx0" brushRef="#br1">10102 13873 7359 0,'-12'3'656'0,"12"-3"-528"0,-2 5 5104 0,-2-2 1008 16,0 2 208-16,0 0 32 0,1 1-4368 0,0 1-896 15,0 1-160-15,0 3-32 0,2 0-224 0,-1 0-32 16,0-3-16-16,2 4 0 0,0 0-256 0,0-1-48 15,1-4-16-15,0 0 0 0,0 1-80 0,1-1-16 16,1 2 0-16,0-3 0 0,-3-6-128 0,4 4-16 16,0 0-16-16,-4-4 0 0,0 0-176 0,0 0 160 15,5 2-160-15,-5-2 160 0,6-5-16 0,-1 0 0 0,-1-2 0 0,-1-3 0 16,0-2-144-16,2-1 160 16,-1-1-160-16,0-1 160 0,0 0-160 0,0 0 0 15,-1 0 0-15,2 2 0 0,0 1 0 0,-1 2 0 0,-1 2 0 0,-1 0 0 16,3 3 0-16,-1 1 0 0,-4 4 0 0,0 0 0 15,0 0 128-15,4 5-128 0,-1 2 128 0,0 1-128 16,-1 0 496-16,-1 2 16 0,-1 1 0 0,-1 1 0 16,1-1-48-16,0 0 0 0,1-1 0 0,0-2 0 15,-1 3-272-15,1-1-48 0,1-2-16 0,0-1 0 16,-2-7-128-16,0 0 0 0,0 0 0 0,4 2-176 16,0 2 176-16,-1-1 0 0,-3-3 0 0,5-1 0 15,1-3 0-15,0 0 144 0,0-1-144 0,1-3 0 16,0-1 128-16,2-1-128 0,-2-2 0 0,1 2 0 15,0-1 0-15,-1 1 0 0,1 1 0 0,-2 2 0 16,-2 1 0-16,1 2 0 0,0 2 0 0,-1 2 0 0,-4 0 0 0,3 6 0 16,-1 1 0-16,1 2 0 0,-2 2 192 0,0 0-64 15,-1 2 0-15,0 2-128 0,0-1 256 16,0-2-64-16,-1-5-16 0,0 1 0 0,1-1-176 0,0 1 0 16,0 1 0-16,1-3 128 0,-1-6-128 0,0 0 0 15,0 0-192-15,0 0 192 16,5 3-1664-16,0-3-224 0,0-5-32 0,0-1-10800 15,-1-2-2144-15</inkml:trace>
  <inkml:trace contextRef="#ctx0" brushRef="#br1">10705 13908 10127 0,'0'0'448'0,"0"0"96"0,0 0-544 0,0 0 0 0,-3-2 0 0,-1 0 0 0,-2 2 4912 0,0 0 864 15,-2 1 176-15,1 2 48 0,-1 0-3728 0,-1 4-736 16,0 3-160-16,0 0-32 0,0 0-128 0,0 0-48 16,1 2 0-16,0 0 0 0,0-1-304 0,2-1-64 15,4 1-16-15,1 0 0 0,1 0-384 0,2-2-80 16,4-1 0-16,2-1-16 0,3-1-304 0,2-3 0 15,1-2-208-15,7-2 80 0,0-2 128 0,1-2 0 16,-5-1-144-16,0 1 144 0,-1 0-288 0,-2-1 16 16,-1-3 0-16,-2-1 0 0,-1 0 272 0,-4 2-192 15,-1 2 192-15,-2 1-160 0,-2-6 160 0,0 2-128 16,-3 1 128-16,-2 0-128 0,-1 2 128 0,-3 0 224 0,-1 1-48 0,0 1-16 16,0 1-32-16,0 0 0 0,-1 1 0 0,1 0 0 15,0 0-128-15,1 0 0 0,1 0 0 0,1 0 0 31,0 0-1648-31,2 0-304 0,1 0-64 0,3 2-9680 16,0 0-1936-16</inkml:trace>
  <inkml:trace contextRef="#ctx0" brushRef="#br1">10856 13879 8287 0,'0'0'736'0,"0"0"-592"0,0 0-144 0,0 0 0 0,-3 4 5344 0,1 2 1040 15,2 0 208-15,-2 1 32 0,-1 0-4000 0,1 2-816 16,2-1-144-16,-1 2-48 0,1 0-912 0,1-1-176 15,1 0-32-15,0 1-16 0,0-1-288 0,0 0-48 16,1-1-16-16,2 0 0 16,0-1-128-16,0 1 192 0,0-3-192 0,1 2 192 0,1-1-192 0,-1-2 160 15,-1-4-160-15,0-3 160 0,1 2-160 0,0 0 160 16,0-1-160-16,0-3 160 0,0-4 32 0,-1 0 16 16,0 0 0-16,0-1 0 0,-2 0 96 15,1-2 16-15,0 1 0 0,0 0 0 0,0 1-144 0,0-1-32 16,1 0 0-16,0 1 0 0,-1 2-336 0,1 0-80 15,1 0-16-15,-1 1-12448 16,3 1-2480-16</inkml:trace>
  <inkml:trace contextRef="#ctx0" brushRef="#br1">11085 13945 28271 0,'0'0'1248'0,"1"5"272"0,0 0-1216 0,0 1-304 15,1 1 0-15,0-2 0 0,2 0 1312 0,0 0 208 16,0 0 32-16,0-2 16 0,1-2-880 0,-1 0-176 0,3-1-48 0,-1-1 0 15,0 0-240-15,-1-2-48 16,1 1-16-16,-1-1 0 0,0 1-32 0,-2-2-128 16,0-3 192-16,-1 0-64 0,1 2-128 0,-2-2 160 0,-1 0-160 0,-1 1 160 15,-1 0-160-15,-1 1 160 0,0 1-160 0,0 1 160 16,-3 0 112-16,1 2 32 0,-1 1 0 0,0 1 0 16,0 1 160-16,0 2 48 0,1 2 0 0,1 2 0 15,-1 1 80-15,1-1 32 0,1 1 0 0,1-1 0 16,1 1-240-16,1 2-64 0,1 2 0 0,1 1 0 15,1-4-320-15,1-1 128 0,2 0-128 16,0 2 0-16,2 1 0 0,1-3 128 0,1-4-128 0,3-3 0 0,2 0 0 0,-2-2 0 16,-1-3 0-16,-2 2 128 0,-1-1 32 0,1-3 16 15,-2-6 0-15,-1 1 0 0,-1 0 288 0,0-3 64 16,0-3 16-16,-2 0 0 0,0 2 144 0,-1-4 16 16,0 1 16-16,0-1 0 0,-1 1-256 0,0 2-48 15,0 1-16-15,1-2 0 0,-1 4-272 0,0 3-128 16,0 1 128-16,0 2-128 0,1 1 0 0,0 1 0 15,0 0 0-15,1 2 0 16,0-1-336-16,-4 3-112 0,5-1 0 0,0 1-16 16,-5 0-2224-16,6 0-432 0,-1 2-80 0,0 0-15296 0</inkml:trace>
  <inkml:trace contextRef="#ctx0" brushRef="#br1">11829 13877 10127 0,'0'0'448'0,"0"0"96"0,4-3-544 0,0 0 0 0,0 0 0 0,0 1 0 16,-1-1 3952-16,-1 0 672 0,-2 3 144 0,1-3 32 16,-1 3-1920-16,-1-4-368 0,-2 1-80 0,-2 2 0 15,-1-1-544-15,-2 2-96 0,-2 2-32 0,-2 0 0 0,0 4-608 0,-1 1-128 16,3 0-32-16,-2 1 0 0,-2 4-112 0,0 2-32 16,0 1 0-16,-1 2 0 0,2-2-64 0,1 3-16 15,1 1 0-15,4-3 0 0,1-2-336 0,3 1-80 16,4 1-16-16,2-2 0 0,6-2-336 0,3-1 0 15,1-1 0-15,5-4 0 0,-1-6-288 0,2-2-32 16,3-2 0-16,0-2 0 16,1-1-1552-16,-2-3-320 0,1-2-64 0,-4 0-18480 0</inkml:trace>
  <inkml:trace contextRef="#ctx0" brushRef="#br1">12062 13712 19343 0,'0'0'1728'0,"0"0"-1392"0,-4 3-336 0,0 2 0 16,-1 0 4400-16,0 0 800 0,1 3 176 0,-2 2 16 15,0 2-3040-15,0 1-624 0,-1 3-112 0,0 0-16 16,0 1-736-16,2 0-144 0,1 3-16 16,-1 2-16-16,-1 1-352 0,2-3-64 0,0-2-16 0,2 0 0 15,0 1-256-15,2-4 0 0,2-4 0 0,1 0 0 31,1 1-320-31,2-5-160 0,1-2-32 0,0-2-16 16,4-1-1264-16,0-1-256 0,-1-2-64 0,0-3 0 16,1-4-640-16,-1-2-144 0,0 0-32 0,-1-1 0 0,0 1-464 0,0 1-80 0,0-1-32 0,-2 0 0 15,-3 3 2432-15,0 2 496 0,-1 0 80 0,-3 5 32 0,0 0 2704 0,0 0 560 16,0 0 96-16,0 0 32 0,-2 4-48 0,-1 0 0 16,-1 1 0-16,0 2 0 0,0 1-800 0,1 0-160 15,0 1-48-15,0 0 0 0,2 4-640 0,-1-3-128 16,1-3-16-16,1 1-16 0,1 1-704 0,1-1-144 15,1-4-32-15,2 0 0 0,2 2-192 0,1-2 0 16,-1-6 0-16,0 0 0 0,0 1-224 0,1-2 16 16,-1-3 0-16,2-2 0 15,-2-3-1360-15,2 1-272 0,0 0-48 0,0 0-16 16,-1-1 592-16,-2 1 112 0,-1 0 32 0,1 1 0 16,-3 2 448-16,0 0 80 0,-3 7 32 0,0 0 0 0,0 0 1120 0,0 0 208 15,0 0 48-15,-3 4 16 0,-1 2 560 0,-1 1 96 16,2 2 32-16,-1 0 0 0,1-4-576 0,0 3-96 15,1 1-32-15,0-1 0 0,1 2-528 0,1-2-112 16,0-8-128-16,3 4 176 16,-3-4-976-16,7 4-192 0,-1-1-32 0,2-1-11088 0,-2 1-2224 15</inkml:trace>
  <inkml:trace contextRef="#ctx0" brushRef="#br1">12470 13872 23951 0,'0'0'1056'0,"0"0"224"0,-6 0-1024 0,0 0-256 0,1 0 0 0,5 0 0 0,-5-1 4416 0,5 1 816 16,0 0 160-16,-4 0 48 16,4 0-3552-16,0 0-704 0,0 0-144 0,0 0-16 15,0 0-720-15,0 0-144 0,0 0-32 0,3 5 0 0,0 1-128 0,0 2 0 16,0 2 0-16,1 0 0 16,-1 0 0-16,-1 1 0 0,0 1 0 0,0-2 0 15,-1 2 240-15,-1 0-48 0,-1-1 0 0,-1 0 0 0,-2 5 272 0,-1-2 48 16,0-4 16-16,-1 1 0 0,-1 0-160 0,1-1-48 15,0-3 0-15,1-4 0 0,1 0-320 0,0 0 0 16,0 0 0-16,4-3 0 16,0 0-1056-16,-3-3-288 0,0-5-48 0,0-1-16 15,0 0-1152-15,-1-1-224 0,1-1-48 0,1 2-14928 0</inkml:trace>
  <inkml:trace contextRef="#ctx0" brushRef="#br1">12627 13694 10127 0,'0'0'896'0,"0"0"-704"0,0 0-192 0,-3 8 0 15,0-1 7152-15,0 2 1392 16,-1 1 288-16,1 1 48 0,0 3-6192 0,-1 1-1216 0,-1 1-256 0,0 0-64 0,1 1-288 0,0-2-64 15,-1 3-16-15,1 1 0 16,-1 2-528-16,1-1-96 0,2 2-32 0,-1-3 0 16,0-2-128-16,1 1-272 0,-1-4 64 0,1 0 16 15,0-3-2736-15,0 0-528 0</inkml:trace>
  <inkml:trace contextRef="#ctx0" brushRef="#br1">12539 14025 16575 0,'4'12'736'0,"-4"-12"160"0,0 0-720 0,0 0-176 0,0 0 0 0,0 0 0 0,6 0 5104 0,0 0 976 16,-6 0 208-16,5 0 48 0,2-1-4512 0,-1-1-896 15,1-2-176-15,0 2-48 0,1-1-496 0,0 1-208 16,1-1 176-16,0 1-176 0,0-3 0 0,1-1 0 0,-1 2 0 0,0 0 0 16,0 1 0-16,0-2 0 15,-2 2-128-15,1-1 128 0,-1-2-208 0,-3 0 64 0,0 0 16 0,0 0 0 16,0-2 128-16,-1 2 0 15,-3 1 0-15,0 1 0 0,0 4 208 0,-3-1 80 16,0-2 16-16,-2 4 0 0,1 2 544 0,0 2 112 16,-1 2 32-16,0 0 0 0,-1 3-640 0,1 0-128 15,0 0-32-15,1 0 0 0,1 0 128 0,0 2 0 0,2 1 16 0,2-1 0 16,1 2-176-16,2-2-32 16,2-2-128-16,2-2 192 0,2-2-192 0,0-1 0 15,1-2 0-15,1-3 0 0,1-4 192 0,-2 0 0 0,1 2 0 0,1-4 0 16,-1-3 32-16,0-2 0 0,-1 1 0 0,-1 0 0 0,1 3-96 0,-2-2-128 15,-2 0 176-15,1 2-176 0,-1-1 128 0,0 1-128 16,1 0 0-16,-2 0 0 0,2 1 0 0,-1 0 0 16,0 0 0-16,1 1 0 15,-2 2-928-15,0-1-144 0,-1 1-16 16,1 1-13120-16,0 1-2608 0</inkml:trace>
  <inkml:trace contextRef="#ctx0" brushRef="#br1">13079 13943 21183 0,'0'0'1888'0,"0"0"-1504"0,-1-4-384 0,1 1 0 0,-2-2 3808 0,-1 0 688 16,-1-2 144-16,0 2 32 0,0 1-2048 0,-2 1-416 15,0 1-80-15,-1 1-16 0,-1-1-816 0,0 4-160 16,-2 0-48-16,1 2 0 0,0 2-240 0,-1 2-48 16,1 2-16-16,1 0 0 0,1-2-240 0,3 3-48 15,-1-1-16-15,2 0 0 0,1-2-240 0,3-1-48 16,1 2-16-16,1 0 0 0,1-1-176 0,0-1 0 15,2-2 0-15,1-1 0 0,0-1 0 0,-1 1-176 0,-1 1 176 0,0-1-192 16,-5-4 32-16,0 0 0 16,0 0 0-16,-2 7 0 0,-3 1 160 0,-3 0-160 15,-2-2 160-15,-4 4-160 0,-5 1-144 0,-2-1-16 0,-2-2-16 0,-1 0 0 32,-4 0-2768-32,2 0-544 0</inkml:trace>
  <inkml:trace contextRef="#ctx0" brushRef="#br1">14734 13506 16575 0,'0'0'1472'0,"0"0"-1168"15,0 0-304-15,0 0 0 0,0 0 1984 0,0 0 352 16,0 0 64-16,0 0 16 0,0 0-1808 0,0 0-352 16,0 0-80-16,0 0-16 0,0 0-160 0,0 0 0 0,0 0 0 0,6 2 128 15,-6-2 512-15,6 2 112 16,0 1 16-16,-1-1 0 0,-1 2 768 0,0 1 176 15,-1 1 16-15,0 1 16 0,0 2-384 0,0-1-80 0,0 1 0 16,0 1-16-16,0 0-544 0,0-2-96 16,2 0-32-16,0-1 0 0,1 2-336 0,1-3-64 0,1 0 0 0,1 0-16 15,1-1-176-15,2 0 0 0,-1-4 0 0,1 0 128 16,-1 0-128-16,2 0 0 0,-1-1 0 0,1 0 128 16,-1-1 128-16,-2 0 32 0,1 0 0 0,0 1 0 0,-1-1 160 0,0 1 16 15,-2 0 16-15,1 1 0 0,-1-1-16 0,1 1 0 16,0 0 0-16,-1 1 0 0,1 0-192 0,1 0-32 15,-1-1-16-15,1 1 0 0,-1 0-96 0,2-1-128 16,0-1 176-16,1 2-176 0,-2-1 192 0,3 0-192 16,1-2 192-16,0 0-192 0,3 1 256 0,0 0-64 15,-1-3-16-15,1 1 0 0,0 0 112 0,0 1 32 16,-1-1 0-16,0 1 0 0,-1 0 0 0,0 1 0 16,-3 0 0-16,1 0 0 0,-1 1-64 0,-1 1-16 15,-1 0 0-15,1 0 0 0,1 0-112 0,0 1 0 16,-2-1-128-16,3 1 192 0,1-2-192 0,0 1 128 15,2 0-128-15,0-2 0 0,0 1 0 0,1-1 128 16,1-1-128-16,1-1 0 0,0-1 0 0,-1 0 0 16,0-1 0-16,-2 1 0 0,1 0 224 0,0 2-48 15,-1-1-16-15,-1 1 0 0,-1 0 80 0,-3 0 16 0,0 1 0 0,0 1 0 16,-1 0-16-16,0 1 0 0,-2-1 0 0,0 0 0 16,1 1-240-16,1 0 176 0,0 0-176 0,1 0 160 15,-1 0-160-15,1-1 0 0,0 1 0 0,-1-2 0 16,3 0 0-16,0 0 0 0,-2 0 0 0,3-3 0 15,0 1 144-15,-1 0-144 0,0-1 160 16,0 1-160-16,1 1 0 0,-3-1 0 0,0 0 0 0,0 1 0 16,1 0 0-16,-3 0 0 0,0 0 0 15,0 1 0-15,1 0 0 0,-1 0 0 0,-2 0 0 0,2 0 0 16,1 0 128-16,0 0-128 0,0 0 0 0,0 0 0 16,0 0 0-16,1 0 0 0,0 0 0 0,-2 0 0 15,1 0 0-15,-1 0 0 0,1 1 0 0,0 1 0 16,0 0 176-16,0 0-176 0,-2-1 192 15,1 1-192-15,-2 0 0 0,1 0 0 0,-1 0 0 0,1-1 0 16,-1 3 0-16,0-2 0 0,-1 1 0 0,1-2 0 0,0 3 160 0,0-2-160 16,0 0 128-16,0 1-128 0,-1 0 0 0,-1-1 0 15,0-1-192-15,1 1 192 0,-1 1 0 0,0-1 0 16,0 0 0-16,0-2 0 0,1 1 0 0,-6-1 0 16,4 0 0-16,1 1 0 0,-5-1 0 0,5-1 0 15,-5 1 0-15,5-1 0 0,0-2 0 0,0 1 0 16,0 0 0-16,-5 2 0 0,5-2 0 0,-1 0 0 0,-4 2 0 0,4-3 128 15,-4 3-128-15,3-4 0 16,2 1 144-16,0 0-144 0,0 0 0 0,0-2 0 0,-1 1 0 0,1 0 128 16,0-1-128-16,2 0 0 15,-1-1 0-15,2-1 0 0,0 0 0 0,1 0 0 0,0-1 0 0,0 1 0 16,2-1 0-16,-1 0 0 16,-1 2 0-16,0-1 0 0,-2 2 0 0,1 0 0 15,-1 1 0-15,0 0 0 0,-1 2 0 0,-1-1 0 0,0 1 0 0,2 0 0 16,-1 0 0-16,1-1 0 15,1 2 0-15,1 0 0 0,-2-1 0 0,2 0 0 0,0 0 0 0,1-1 128 16,0 0-128-16,1 1 0 0,1-1 0 0,0 1 0 16,0-1 0-16,0 1 0 0,1 0 0 0,1 0 0 15,-2 1 0-15,1-1 0 0,1 0 0 0,0 0 0 16,-1 0 0-16,0 1 0 0,0-1 0 0,0 1 0 16,0 0 0-16,0 0 0 0,1-1 0 0,0 1 0 15,1 1 0-15,-1 0 0 0,1 0 0 0,0 0 0 16,0 0 0-16,1 0 0 0,1 1 160 0,-2 1-160 15,3-1 0-15,-1-1 0 0,1 1 0 0,1 0 0 16,-1 1 0-16,2 0 0 0,-2 0 0 0,1 0 0 0,0 1 160 0,-1-2-160 16,0 3 160-16,-2-3-160 0,0 3 128 0,0-2-128 15,-2 1 0-15,1 0 144 0,1-1-144 0,-2 0 0 16,0 0 0-16,1 1 128 0,-1 0-128 0,2 0 0 16,-1-2 0-16,-2 3 0 0,-1-2 0 0,1 1 128 15,-1-2-128-15,0 2 0 0,1 0 0 0,0 0 128 16,-1 0-128-16,1 1 0 0,1-2 0 0,-2 2 0 15,1 0 128-15,0 1-128 0,1-3 0 0,-2 1 0 0,1 0 0 0,0 0 0 16,-2-2 0-16,1 1 0 16,1-1 0-16,-1 1 0 0,-2-2 0 0,3 0 0 15,-1-2 128-15,-1-1-128 0,1 0 0 0,3-2 0 0,0-3 0 0,-1 0 128 16,1-1-128-16,-1-1 128 16,0-1-128-16,1-1 128 0,0 1-128 0,-1-1 128 15,0 0-128-15,-2-1 128 0,0 1-128 0,0 2 128 16,-2-1-128-16,-1 1 128 0,-1-1-80 0,-2 2-48 15,0-1 0-15,-1 1 0 0,-1 0 0 0,-2 2 0 0,-2 1 0 0,-1 1 0 16,-1 0-432 0,-2 0-80-16,-2 3 0 0,-1 0-16 15,-1 1-1616-15,-2 2-320 0,-1 1-64 0,-1 2-20304 0</inkml:trace>
  <inkml:trace contextRef="#ctx0" brushRef="#br1">16373 14007 18431 0,'0'0'1632'0,"0"0"-1312"16,0 0-320-16,0 0 0 0,0 0 2176 0,0 0 384 15,0 0 64-15,4-3 0 0,1-1-816 0,0 0-160 16,0-1-48-16,0-3 0 0,-1 0-320 0,1-1-64 16,0 1 0-16,0-2-16 0,1 0-288 0,0 0-48 15,-2-1-16-15,0 2 0 0,0 0-496 0,-1-1-96 16,1 2-32-16,-1-1 0 0,0 1-224 0,0 4 0 16,-1 0 128-16,1 1-128 0,-3 3 0 0,0 0 0 15,0 0 0-15,4 1 0 0,0 0 0 0,2 2 0 0,0 2 0 0,0-2 0 16,3 2 0-16,-2-2 0 15,1 2 0-15,0 0 0 0,0 0 0 0,-1 1 0 0,1-1 0 16,0 1 0-16,0-1 0 0,0 1 0 0,0 1 0 0,-2 0 0 16,1-2 160-16,0 1-160 0,0-1 160 0,-1 0-160 15,0-2 0-15,-1 0-240 0,0-2 32 0,1 0-12208 16,1-2-2448 0</inkml:trace>
  <inkml:trace contextRef="#ctx0" brushRef="#br1">16474 13976 18431 0,'0'0'1632'0,"0"0"-1312"16,0 0-320-16,1 7 0 0,0 1 3056 0,1-3 528 0,-1 1 128 0,1 1 0 15,0 2-2096-15,1 1-416 16,-1 1-96-16,2 0-16 0,1-1-336 0,2 3-80 0,-1-2-16 0,5 3 0 16,2-1-192-16,2-3-32 15,2-3-16-15,2-1 0 0,4-2-80 0,4-3-16 0,5-1 0 0,5-1 0 16,1-2-64-16,2-2-32 0,1 1 0 0,-2-2 0 16,-3-2-224-16,-1-2 0 0,-2-3 0 0,-5 3 0 31,-4-1-1216-31,-2 2-352 0,-5 1-64 0</inkml:trace>
  <inkml:trace contextRef="#ctx0" brushRef="#br1">17535 13972 17503 0,'-5'-1'1552'0,"0"1"-1232"16,-2 1-320-16,-2 0 0 0,0-1 3248 0,-1 1 592 15,-2 2 112-15,-1-1 16 0,1-1-1632 0,0 2-336 16,-1 2-64-16,2 0-16 0,0-1-416 0,0 1-96 15,2 0 0-15,1-2-16 0,3 0-624 0,1-1-112 16,3 3-16-16,3-1-16 0,2-2-464 0,2 1-160 0,2 2 0 0,2 1 144 16,1-1-144-16,1 0 0 0,1 0 0 0,0-2 0 15,-1 0 0-15,0 1 0 0,-2 1 0 0,2 3 0 16,-4-3 0-16,-2 1 0 0,-3 3 0 0,-3 0 0 16,-3-1 288-16,-3-1-32 0,3 0 0 0,-4 3 0 15,-3-1 176-15,-1 0 16 0,-1 0 16 0,0-1 0 16,-1-2-80-16,0 1 0 0,0-1-16 0,1-1 0 15,0-1-176-15,1-2-48 0,3 0 0 0,-1-1 0 0,1-2-144 0,2-1 0 16,6 2 0-16,0 0 0 16,0-4-1600-16,2-1-192 15,2 0-32-15,2-1-16 0,3 0-1488 0,-1 2-320 0</inkml:trace>
  <inkml:trace contextRef="#ctx0" brushRef="#br1">17711 14050 28383 0,'0'0'1264'0,"0"0"256"0,-2 5-1216 0,2-5-304 16,-4 0 0-16,1 2 0 0,1 5 1392 0,0 0 208 15,-1 0 64-15,0-2 0 0,3-5-736 0,-4 4-144 16,1 0-16-16,1 2-16 0,1-1-304 0,0 1-48 16,0 2-16-16,2-2 0 0,2-1-160 0,2-2-32 15,-1 1-16-15,2-1 0 0,3 0-176 0,1-1 0 0,0-4 0 0,1 0 128 16,1 1-128-16,1-4 0 15,-2-5 0-15,1 1 0 0,0 2 0 0,-1-3 0 16,-3-1 128-16,0 4-128 0,1-1 0 0,-1 2 0 16,-4-2 0-16,0 2 0 0,0 3 0 0,-4 3 0 15,0-4 128-15,0 4-128 0,0 0 320 0,0 0 0 0,-3 5-16 0,0 0 0 16,0-1 272-16,0 3 64 16,1 3 16-16,0 0 0 0,1-2-400 0,1 2-96 15,2 1-16-15,2 2 0 0,1-4-144 0,2 1 0 0,2-1 0 0,2-1 0 16,0-2-240-16,0-2 80 0,1-2 16 0,1-2 0 31,1-2-512-31,-1 0-112 0,1-6 0 0,0 2-16 16,-3 1-2512-16,1-3-496 0</inkml:trace>
  <inkml:trace contextRef="#ctx0" brushRef="#br1">18070 14007 28383 0,'0'0'1264'0,"0"0"256"0,-3 6-1216 0,0-1-304 16,0 3 0-16,2 0 0 0,-2-1 1088 0,1 2 176 15,0 0 16-15,0 1 16 0,0 4-560 0,1-4-112 16,2-2-32-16,0-1 0 0,1 0-80 0,1-1 0 16,-3-6-16-16,3 6 0 0,0-1-112 0,1 0-32 15,-4-5 0-15,0 0 0 0,4 1-32 0,0-2 0 16,1-3 0-16,0-1 0 0,0-1-48 0,1 0-16 16,-1 1 0-16,0-1 0 0,2-6-112 0,-2 3-16 15,1 1-128-15,0-2 192 0,1-1-192 0,-1 1 176 16,1 2-176-16,-1 1 160 0,-1 1-160 0,-1 0 0 0,-1 3 144 0,1 1-144 15,-4 2 384-15,0 0 16 0,0 0 0 0,3 3 0 16,0 2 80-16,0 2 16 0,-1-3 0 0,1 3 0 16,-2 2-128-16,0-1-32 15,0-3 0-15,0 1 0 0,-1 5-112 0,1-4-32 0,-1-7 0 0,0 0 0 16,1 7-192-16,-1-7 0 0,0 0 0 0,2 6 0 16,0 1 128-16,-2-7-128 0,0 0 0 15,0 0 0-15,0 0 176 0,0 0-176 0,5-4 192 0,-1 0-192 16,0-1 144-16,1 0-144 0,1-1 0 0,1-1 144 15,-1-2-144-15,3-1 0 0,0 0 0 0,2 1 0 16,-1 1-240-16,-1 1 80 0,0 1 16 0,-1 1 0 0,0 1-48 0,0 3 0 16,-1 2 0-16,-1 2 0 0,-1 2 192 0,-2 1 0 15,-1 0 160-15,-1 2-160 0,-1 3 240 0,0-1-48 16,-1 0-16-16,-1-1 0 0,-1 4 112 0,1-2 32 16,0 1 0-16,1-3 0 0,0 0-320 0,0-3 160 15,2 2-160-15,-1-8 128 16,0 0-1024-16,5 3-192 0,-5-3-64 0,7 2-12352 15,2-4-2464-15</inkml:trace>
  <inkml:trace contextRef="#ctx0" brushRef="#br1">18815 14014 35871 0,'-16'0'1600'0,"7"0"320"0,-3 1-1536 0,-1 2-384 16,-3-1 0-16,1 3 0 0,3 1 1584 0,-1 0 240 16,0-3 48-16,1 3 16 0,1 3-640 0,0-2-128 15,3 0-32-15,1 0 0 0,3 4-704 0,1-2-128 16,4 0-48-16,3-2 0 0,2 1-208 0,4 0 0 15,4-1 0-15,1 0 0 0,2-1-176 0,0-1 32 0,1 0 0 0,3-1 0 32,0-1-352-32,-1-3-64 0,-3 1-16 0,0-1 0 15,-3-1 0-15,-3-2-16 0,-3 2 0 0,-2-2 0 0,-6 3 416 0,0-6 176 16,-3-1-128-16,-3 1 128 0,-1 1 0 0,-4-1 304 16,-2-3-48-16,-1 0-16 0,-1 1-32 0,-2-1 0 0,1 0 0 0,3 4 0 15,3 1-208-15,2-1 0 0,1-2 0 0,1 1 0 16,2 1 0-16,0 0-208 0,1 0 16 0,3 2 0 31,3-2-1904-31,3 1-368 0,0 2-80 0</inkml:trace>
  <inkml:trace contextRef="#ctx0" brushRef="#br1">19034 14139 24879 0,'0'0'2208'0,"0"0"-1760"0,-4 1-448 0,0 1 0 0,-1-2 3888 0,0 0 688 16,0 0 144-16,1-3 16 0,0-1-3024 0,0-1-624 15,0-2-112-15,-1-3-16 0,2-3-464 0,0 0-96 16,1 4-16-16,0-3 0 0,0-2-224 0,0-1-160 16,0-2 192-16,1-1-192 0,-2-1 0 0,0-1 0 15,-1-1 0-15,0 0 0 0,0 1 0 0,1 0 0 16,1 2 0-16,0 0-144 0,1 2-16 0,2 4 0 16,1-2 0-16,1 3 0 0,2 0 160 0,2 4-192 15,2 0 192-15,3-1-192 0,0 1 192 0,2 3-208 16,0 1 80-16,0 2 128 0,1 1-384 0,0 1 64 0,-2 0 0 15,-1 3 0 1,1 3-416-16,-2-1-80 0,-3 2-16 0,-2 0 0 16,-2 2-1024-16,-3 2-192 0,-4 0-64 0,-2 0-14144 0</inkml:trace>
  <inkml:trace contextRef="#ctx0" brushRef="#br1">18951 14002 37551 0,'0'0'1664'0,"2"5"336"0,2 1-1600 0,1-3-400 0,2-1 0 0,3 3 0 16,1 1 1584-16,1-1 224 0,4-3 48 0,2-1 16 15,2 0-976-15,3-1-192 0,2-2-32 16,2-1-16-16,2-1-528 0,-1-1-128 0,0-1 0 0,0-1-13792 16,-5-2-2784-16</inkml:trace>
  <inkml:trace contextRef="#ctx0" brushRef="#br1">19636 13730 20607 0,'0'0'912'0,"0"0"192"0,6-3-880 0,-1 1-224 0,0 2 0 0,-5 0 0 16,0 0 1264-16,0 0 208 0,3 3 32 0,-1 3 16 16,-1 2-144-16,-1 4-32 0,-1 2 0 0,0 2 0 0,0 3-64 0,0 2 0 15,1-1-16-15,0 0 0 16,1 2-432-16,0 1-64 0,1 1-32 0,2-3 0 0,1-1-480 0,0-1-80 16,0-1-32-16,1-1 0 15,-1-4-16-15,0 1-128 0,0-3 192 0,-1-1-64 0,0-2-128 0,0 1 160 16,0-2-160-16,-1-1 160 0,-3-6-160 0,0 0 128 15,0 0-128-15,0 0 128 0,0 0-128 0,-5 0 128 16,-2-4-128-16,-1-1 128 16,-3 1-496-16,0-2-96 0,-1-3-32 0,1-1 0 0,1 4 336 0,1 0 160 15,-1-2-160-15,1 2 160 0,1 3 0 0,-1 0 0 16,1 0 208-16,-1 2-64 0,2 1 464 0,1 2 96 16,0 2 0-16,-1 0 16 0,2 1-240 0,1 3-48 15,1-1-16-15,0 2 0 0,2-1-224 0,2 0-32 16,1 2-16-16,4 3 0 0,3-4-144 0,-1-1 0 15,0-1 0-15,3 1 0 0,2-2 0 0,2-1 0 16,1-3 0-16,2 0 0 16,0-3-1056-16,1-2-144 0,-1-2-16 0,0-1-16 15,-1 1-1696-15,-2-4-336 0,19-16-64 0,-14 9 0 0</inkml:trace>
  <inkml:trace contextRef="#ctx0" brushRef="#br1">19831 14042 22111 0,'0'0'1968'0,"0"0"-1584"0,-1 6-384 0,0 1 0 15,1-7 2544-15,-1 5 416 0,1 2 96 0,0-1 16 16,0-6-2240-16,0 0-432 0,0 0-80 0,3 5-32 16,-2 0-288-16,-1-5 0 15,0 0-128-15,0 0-15024 0</inkml:trace>
  <inkml:trace contextRef="#ctx0" brushRef="#br1">19874 13892 27647 0,'-6'2'2448'0,"-1"0"-1952"0,0 1-496 0,0-1 0 0,-1 1 2080 0,1-1 320 16,2-1 64-16,5-1 16 0,0 0-1728 0,0 0-352 15,0 0-64-15,0 0-16 0,0 0-512 0,5-3-96 16,2-2-32-16,2 1 0 16,5-1-1744-16,-1 1-368 0</inkml:trace>
  <inkml:trace contextRef="#ctx0" brushRef="#br1">20001 13914 17503 0,'-7'8'1552'0,"2"-3"-1232"0,-2 2-320 0,-1 0 0 0,-2-1 3840 0,2-1 720 0,-1 1 144 0,2-1 32 16,2 0-2720-16,2-3-544 15,3-2-96-15,0 0-32 0,3 3-880 0,3-1-176 16,3-2-32-16,1 1-16 0,0 1-240 0,2 0 0 0,2 1 0 0,-2 0 0 16,0 2 0-16,0 0 0 0,-1-1 0 0,-2 3 0 15,0 0 0-15,-3 2 0 16,-1-1 0-16,-1 1 0 0,-3 1 0 0,-2-2 0 0,-2 1 0 0,-2-1 0 15,-3 1 288-15,0-1-32 16,-3 1-16-16,-1 0 0 0,-1-4 240 0,1-1 48 0,-2 0 16 0,0-1 0 16,1-1-320-16,-1-2-64 0,2 0-16 0,2-2 0 31,4 0-1184-31,2-2-240 0,-1-3-64 0,2-1-10784 0,3-3-2160 0</inkml:trace>
  <inkml:trace contextRef="#ctx0" brushRef="#br1">20218 13771 18431 0,'0'0'1632'0,"-2"5"-1312"16,-1-1-320-16,1 2 0 0,0 2 3584 0,0-1 656 15,0 2 128-15,0 2 32 0,-1-2-3008 0,1 3-608 16,0 2-112-16,0 1-32 0,1 3-160 0,0 0-32 16,0-3-16-16,0 2 0 0,0-1-288 0,-1 1-144 15,0-2 160-15,1-2-160 0,-1 0 0 0,1-1 0 16,0-2 0-16,-1-3-11392 15,0-1-2208-15</inkml:trace>
  <inkml:trace contextRef="#ctx0" brushRef="#br1">20084 13996 21359 0,'11'-9'944'0,"-6"9"208"0,1 0-928 0,3 0-224 15,1-1 0-15,2-1 0 0,0 0 160 0,2 0-16 16,-1 0 0-16,-2 0 0 0,0-1-144 0,1 0-192 15,1 1 32-15,-2-1 16 16,0 1-256-16,1-1-48 0,0-1-16 0,-2 2 0 0,1 1 288 0,-1 0 176 0,-3 0-192 0,0 0 192 16,-3 2 0-16,-4-1 0 0,0 0 160 0,0 0-32 15,0 0 1168-15,-3 5 240 0,-1 2 64 0,-3 0 0 16,1-2 192-16,-1 1 32 0,0 1 16 0,0 1 0 16,2-4-496-16,-1 2-112 0,0-1-16 0,1 2 0 0,0-1-464 15,1 1-112-15,1-2 0 0,2 0-16 16,1 0-432-16,1 0-192 0,-1-5 160 0,0 0-160 0,7 2 0 0,2-3 0 15,1-1 0-15,0-3 0 0,2 0 0 0,0 0-208 16,-2 0 32-16,-1-1 16 0,2 0-96 0,-1-2-32 16,-1 2 0-16,-1 1 0 0,-1 2 96 0,-1-1 0 15,-1 3 16-15,-5 1 0 0,0 0 176 0,0 0 0 16,2 3 0-16,0 0 0 0,-2-3 0 0,1 5 0 16,0-1 0-16,0 1 0 0,1 2 128 0,-1-2-128 15,-1-5 160-15,3 3-160 0,0 2 0 0,1-2 0 16,1-1 0-16,0-1 0 0,2-2 0 0,2 0 0 15,2-2 0-15,0-1 0 0,2-3-192 0,1 0-64 16,1-1-32-16,-2 1 0 16,1 2-768-16,1-1-160 0,-3-1-16 0,0 2-16 15,-2 1 288-15,-1 1 64 0,-2 2 16 0,-2-1 0 0,0 4 704 0,-5-2 176 16,0 0 0-16,0 0 0 0,0 0 960 0,-3 4 208 16,3-4 48-16,-5 5 16 0,1 0-160 0,0 0-48 15,4-5 0-15,0 0 0 0,0 0-640 0,-5 4-144 16,1 1-32-16,4-5 0 0,0 0-208 0,0 0 0 0,3 8-144 0,0-2 144 31,0-2-432-31,1 0 16 0,0-1 0 0,1 0 0 0,0 1 48 0,0-4 16 0,0 0 0 0,0 0 0 16,0 0 224-16,0-2 128 0,-5 2-160 0,5-1 160 31,-1-1-672-31,1-1-32 0,0-1-16 0,2-1 0 16,-1 0-592-16,-1 0-112 0,1 0-32 0,0 0 0 0,-3 0-304 0,-3 5-64 15,7-2-16-15,0 1 0 0,-1 0 1088 0,-6 1 224 0,5 4 32 16,-5-4 16-16,5 2 2336 0,-1 2 480 0,-1 0 96 0,-1 1 0 0,-2-5-256 0,3 4-64 15,-3-4-16-15,1 5 0 0,-1-5-752 0,3 5-160 16,-3-5-32-16,2 4 0 0,1 0-736 0,1-1-160 16,-4-3-16-16,7 2-16 0,0 1-224 0,1-1 0 15,1-1 0-15,0 0 0 0,1 1 0 0,0-1 0 16,0-1 0-16,-1 0 0 0,2 0 0 0,-1-1 0 16,0-1 0-16,0-1 0 0,-1-1 0 0,0 0 0 15,0 1 0-15,0 0 0 0,-1-4 0 0,-1 2 0 16,-1 0 0-16,1 0 0 0,-2-2 0 0,0 0 0 15,1 1 0-15,-2 0 0 0,-1 0 0 0,-1 0 0 16,1-1 0-16,-2 1-160 0,0-1 160 0,-2 2 0 16,1 5 0-16,0 0 0 0,-5 0 0 0,-1 3 0 15,-2 2 128-15,-1 2-128 0,0 0 448 0,0 2 32 16,3-2 0-16,0 2 0 0,-1 2 160 0,2-2 16 16,1 1 16-16,3 0 0 0,2 1-368 0,2-1-80 15,3 0-16-15,3 0 0 0,1-1-208 0,4-1 0 16,0-2 0-16,4 2-160 0,3-1-96 0,-2-3-32 15,0-2 0-15,-1-1 0 16,-1-2-2032-16,1-1-416 0,-3 0-80 0</inkml:trace>
  <inkml:trace contextRef="#ctx0" brushRef="#br1">21354 13922 7359 0,'0'0'656'0,"-4"2"-528"0,-4 1-128 0,-1-2 0 16,0-1 6080-16,-1 1 1168 0,0 2 240 0,-1-1 64 16,0 0-4544-16,-1-1-896 0,2 0-176 0,1 2-32 15,1-1-624-15,1 0-128 0,1 0-32 0,2 0 0 16,0 1-560-16,4-3-112 0,0 0-32 0,2 6 0 16,1 0-240-16,2 1-48 0,1-1-128 0,0 1 192 15,3 1-192-15,0-1 0 0,-1 1 0 0,0 0 0 0,-2 1 0 16,-1 0 0-16,-3-1 0 0,-3 1 0 0,-2 0 160 0,-2-1-16 15,-4 0 0-15,-6 1 0 16,-3 0 576-16,-2 0 112 0,-2-1 32 0,1-2 0 0,-1-1-160 0,2-1-48 16,1-1 0-16,4-3 0 0,1-1-496 0,2-2-160 15,2-1 0-15,4-1 0 16,3-2-1856-16,3-2-464 0,3 0-112 0,2 0 0 0</inkml:trace>
  <inkml:trace contextRef="#ctx0" brushRef="#br1">21856 13707 15663 0,'0'0'1392'0,"0"0"-1120"0,0 0-272 0,0 0 0 15,0 0 5696-15,0 0 1088 0,-2 6 224 0,0 1 32 16,1 0-5040-16,-1 1-1008 0,0 1-208 0,2 4-32 15,-2-1-448-15,1 3-96 0,-2 2-16 0,0 1 0 16,-1-1-192-16,0 3 0 0,1 1 128 0,-1 1-128 16,-1-1 0-16,1 1-160 0,-1-1 32 0,-1-1 0 15,0-1-1408-15,-1 0-256 0,1-2-64 0,-2-4-16 16,-1-1-512-16,-1-1-112 0</inkml:trace>
  <inkml:trace contextRef="#ctx0" brushRef="#br1">21657 13961 24879 0,'-9'-1'2208'0,"9"1"-1760"0,-5 1-448 0,1 1 0 16,4-2 3792-16,0 0 688 0,0 0 128 0,0 0 16 15,0 0-3072-15,6-4-608 16,3 3-128-16,3 1-32 0,0-4-528 0,1 2-96 16,2 0-32-16,3 0 0 0,-2-1-128 0,2 0 0 15,1 0 0-15,0 1 0 0,3-1 0 0,0 1 0 16,-3 1 0-16,0 1 0 0,-1 0-160 0,-5 0-64 0,0 0-16 0,-2 0 0 15,-2 1-112-15,-3 0-32 16,-6-1 0-16,0 0 0 0,0 0 384 0,0 0 0 0,0 0 0 0,0 0 0 16,0 0 480-16,-4 5 16 15,-3 0 0-15,0 0 0 0,0 0 144 0,-1 2 48 16,-1 1 0-16,2-1 0 0,1-3-144 0,1 3-32 0,1-1 0 0,2 0 0 16,0 1-192-16,2 1-64 0,2 0 0 15,2 0 0-15,1 1-112 0,3-1-16 0,1 1-128 0,3-3 192 16,1 0-192-16,0 0 0 0,2-4 0 0,4 1 0 15,-3-1-144-15,-1-2 144 0,-2-2-208 0,-2-1 80 0,-1-3 128 16,-2-1-160-16,-1-2 160 0,-3-1-160 0,-1 0 160 16,-3-3 0-16,-3-3 160 0,-3 1-160 0,-2-1 144 0,-3 1-144 15,-2 2 128-15,-1 0-128 16,-1 1-576-16,-2 2-192 0,-1 2-32 0,2 1-13504 16,3 0-2704-16</inkml:trace>
  <inkml:trace contextRef="#ctx0" brushRef="#br1">22671 13876 33231 0,'0'0'1472'0,"0"0"304"0,0 0-1424 0,3-7-352 0,0 1 0 0,-3 6 0 16,0 0 1312-16,6-6 192 0,-3-1 32 0,-1 1 16 15,-2 6-528-15,0-8-96 16,0 8-32-16,0 0 0 0,-4-5 96 0,-2 0 16 0,-2 3 0 16,-2 2 0-16,-1 4-128 0,0 0-32 0,-3 1 0 15,4 2 0-15,-1 2-528 0,1 4-128 0,-1 0 0 16,1 2-16-16,3-3-176 0,2 0 160 0,1 2-160 15,2 0 160-15,2-1-160 0,2-1 0 0,2 0 0 0,1-1 0 16,3-2 0-16,3-1 0 0,1-1 0 0,0-2 0 16,2-3-512-16,1-2 0 0,-2-2 16 0,3-3-13856 15,1-3-2784-15</inkml:trace>
  <inkml:trace contextRef="#ctx0" brushRef="#br1">22785 13950 21183 0,'0'0'1888'0,"0"0"-1504"16,0 0-384-16,0 0 0 0,0 0 3584 0,0 0 640 16,6 6 128-16,0-1 16 0,0-3-2576 0,2 0-528 15,0-1-112-15,0 1 0 0,2-2-240 0,0-2-32 16,2 1-16-16,-1-1 0 0,1 0-608 0,1 0-112 16,-1-3-16-16,3-1-128 0,0-1 0 0,0-1 0 15,-4-1 0-15,0 1 0 0,-1-1-320 0,-2-1-64 16,-2 0 0-16,-3 1-16 15,-1 2-272-15,-3 0-48 0,-2 0-16 0,-2 1 0 0,-4 0 400 0,-2 1 80 0,-2 2 0 0,-1 1 16 16,-2 1 240-16,-1 2 192 16,4 1-48-16,-2 1 0 0,-1 1 192 0,2 1 48 15,0 2 0-15,1 1 0 0,2 4 48 0,2-1 16 0,2 1 0 0,2-1 0 16,2 1-320-16,4 2-128 0,3-2 0 0,2-1 128 16,3 0-128-16,2-1 0 0,3-1 0 0,2-2-176 15,2 1-16-15,1-3-16 0,0-1 0 0,-2-1 0 31,2-1-608-31,-3-1-112 0,0-1-32 0,-2 1 0 16,-1-2 320-16,-2 0 48 0,-2-2 16 0,-1 1 0 0,-2-3 576 0,-1 0 0 0,-2 0 0 0,0 0 0 0,0-2 0 0,0 0 288 16,-1 0-48-16,-1 0-16 0,0-2 336 0,-1 2 64 15,0-1 16-15,0 0 0 0,0-1 144 0,1 0 48 16,0 1 0-16,1-2 0 0,1 1-464 0,1 0-96 16,2 1-16-16,0 1 0 0,0 1-256 0,1 0 0 15,-1-1 0-15,1 3 0 0,1 2 0 0,0-1 0 16,-1 2 0-16,1 1 0 0,-1 2 0 0,-1 1 0 15,-1 1 0-15,-1-1 0 0,0 2 0 0,-1 1 192 16,0 2-64-16,-1 0-128 0,0 2 512 0,-2 2-16 16,0 0 0-16,0 0 0 0,0 1 16 0,0 0 16 15,-1-1 0-15,1 0 0 0,0-1-208 0,0-1-32 16,0-2-16-16,0 0 0 0,0-1-272 0,0-1 0 16,0-6 0-16,0 0 0 15,0 0-1888-15,0 0-336 0,0 0-64 0,0 0-17040 0</inkml:trace>
  <inkml:trace contextRef="#ctx0" brushRef="#br1">23421 13730 20271 0,'-9'-5'896'0,"9"5"192"0,-8 0-880 0,2 0-208 0,2 0 0 0,-1 2 0 16,0 1 3488-16,1-1 656 0,-1 2 128 0,1 2 16 15,0 2-3152-15,0 1-640 16,0 1-128-16,1 1-32 0,0 3-144 0,2-2-48 0,-2 1 0 0,0 0 0 15,3 4 176-15,0-2 48 0,0 0 0 0,0 1 0 16,0-2-240-16,-1 0-128 0,0-1 160 0,0-1-160 31,-1-4-1088-31,-2 0-320 0,0-2-64 0,-1 0-14432 0</inkml:trace>
  <inkml:trace contextRef="#ctx0" brushRef="#br1">23249 13971 11055 0,'0'0'480'0,"0"0"112"0,0 0-464 0,0 0-128 0,0 0 0 0,0 0 0 0,6 3 5216 0,1-1 1024 15,0-1 208-15,1 0 32 0,1-1-4336 0,1 0-864 16,0 1-192-16,-1-2-16 0,2-1-272 0,-1-1-48 16,-1 0-16-16,-1-1 0 0,-1 1-496 0,2-2-112 15,-1-1 0-15,0 3-128 0,0-3 176 0,-1 0-176 16,1 0 160-16,2-3-160 0,-3 0 160 0,0 1-160 16,0-2 160-16,-1 0-160 0,2 1 192 0,-1-1-64 15,0-1-128-15,0 0 192 0,0 0-192 0,-2 1 128 16,0 2-128-16,0 0 0 0,-1 1 256 0,-1 2-64 15,-1 0 0-15,-2 5 0 0,0 0-64 0,0 0 0 16,0 0-128-16,0 0 192 16,0 0-1280-16,0 0-256 0,0 0-48 0,5 4-10656 15,-5-4-2144-15</inkml:trace>
  <inkml:trace contextRef="#ctx0" brushRef="#br1">23628 13910 13823 0,'0'0'1216'0,"0"0"-960"0,0 0-256 0,0 0 0 15,0 0 3232-15,0 0 608 0,-4 0 112 0,-2 0 16 16,1 1-1664-16,-1 0-320 0,0 0-80 0,0 0-16 16,1 0-688-16,5-1-144 0,0 0-32 0,-4 4 0 15,0 1-384-15,0 0-64 0,1 2-32 0,1-2 0 16,1 1-64-16,1-1-16 0,1 1 0 0,1 0 0 16,0 0-320-16,2 0-144 0,2-1 128 0,2 0-128 15,1-4 0-15,2 0 0 0,0-1 0 0,1-1 0 16,0 0 0-16,-1-4 0 0,-1 0 0 0,1-1 0 0,-2-1 0 0,-1-1 0 15,-2 0 0-15,1-3 0 0,-1-1 0 0,-3 0 0 16,-2 1 0-16,-1-1 0 0,-2 1 128 0,-1 0-128 16,0 1 0-16,-1 0 128 0,-2 2-128 0,-1 1 0 15,-1 1 0-15,-1 1 0 16,0 2-496-16,0 2-80 0,1-1 0 0,0 4-16 16,1-2-1472-16,2 2-304 0,5-2-48 0,0 0-13136 0</inkml:trace>
  <inkml:trace contextRef="#ctx0" brushRef="#br1">23820 13864 26943 0,'0'0'1200'0,"0"0"240"0,0 0-1152 0,0 0-288 15,0 0 0-15,1 7 0 0,-2-2 2048 0,1 2 368 0,0 2 64 0,0 0 16 16,-1-1-1408-16,0 3-256 16,0 2-64-16,1 0-16 0,0-4-528 0,0 1-96 0,1 1-128 0,-1-1 176 31,1 0-2128-31,0-4-416 0</inkml:trace>
  <inkml:trace contextRef="#ctx0" brushRef="#br1">23881 13757 7359 0,'-5'-11'320'0,"2"6"80"0,-1-1-400 0,-1 1 0 0,0-2 0 0,1 0 0 0,-1 1 6640 0,2 0 1232 15,0 1 256-15,2-1 64 0,0 2-6464 0,1 4-1280 16,0 0-256-16,0 0-48 15,0 0-1568-15,7-1-320 16,1 0-64-16</inkml:trace>
  <inkml:trace contextRef="#ctx0" brushRef="#br1">24053 13702 16575 0,'0'0'1472'0,"0"0"-1168"15,0 0-304-15,0 0 0 0,4 7 3200 0,-1-1 592 16,0 1 112-16,-1 1 32 0,0-1-1824 0,1 3-384 15,0 1-64-15,0 1 0 0,0 0 48 0,-1 2 16 16,-1 2 0-16,2-2 0 0,2 4-560 0,0-3-96 0,0 0-32 0,1 1 0 16,3-1-688-16,0-2-144 15,-1-2-16-15,1 1-16 0,0-3-176 0,0 0 0 0,0 0 0 0,-1-3 0 16,-1-1 0-16,-3 0 0 0,-1-2 0 0,-3-3-176 16,0 0 176-16,0 0 0 0,-5-1-144 0,-1-2 144 15,-3-1-160-15,-2-2 160 0,-3-2-208 0,-2 1 80 16,-2-2 128-16,0 1-128 15,0-1 128-15,1 3-128 0,1-1 128 0,2 2 0 0,2 3 0 0,1 2 0 16,-1 1 320-16,1 2 80 0,0 1 32 0,2 2 0 16,1 1 176-16,1 1 32 0,2-1 16 0,2 0 0 15,0 2-240-15,3 1-48 0,-1-1-16 0,2-1 0 0,1-1-224 0,2 0-128 16,3 1 128-16,1-3-128 0,1 1 0 0,2-1 144 16,4-1-144-16,3-1 0 0,0 0 128 0,3-2-128 15,0-1 0-15,0 0 0 0,-3 0-128 0,0-2-96 16,-2-2-16-16,-3-1 0 15,-1-1-1840-15,-2 1-368 0,-2-3-80 0,-2 0-17616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3:24:41.24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12563 4699 7359 0,'0'0'320'0,"0"0"80"0,0 0-400 0,0 0 0 16,0 0 0-16,0 0 0 0,0 0 2752 0,0 0 448 16,0 0 112-16,0 0 16 0,0 0-2528 0,0 0-496 15,1-5-112-15,-1 5 0 0,0 0 528 0,0 0 112 16,0 0 32-16,0 0 0 0,0 0 624 0,0 0 128 15,0 0 32-15,0 0 0 0,0 0 48 0,0 0 16 16,0 0 0-16,0 0 0 0,0 0-464 0,0 0-96 16,5-2 0-16,-5 2-16 0,0 0-400 0,0 0-80 0,8 0-16 0,-2 0 0 15,-6 0-176-15,6 2-32 0,0-2-16 0,0 1 0 16,-6-1-208-16,5 2-32 0,0 0-16 0,-1 1 0 16,0 1 208-16,-4-4 32 15,4 3 16-15,0 2 0 0,-1 0 32 0,0 0 0 0,-3-5 0 0,5 5 0 16,-5-5-192-16,4 5-16 0,0-1-16 0,0 0 0 0,0-1-224 0,-4-3 176 15,5 2-176-15,1 0 160 16,0-1-160-16,-1 0 192 0,-5-1-192 0,6-1 192 16,1 0 32-16,-1 0 16 0,-1 0 0 0,-1 0 0 15,-4 1 96-15,6 0 32 0,-1 0 0 0,0-1 0 16,1 1-80-16,-1 0-16 0,-1 0 0 0,-4 0 0 0,5 0-64 0,-5 0-16 16,4 0 0-16,2 1 0 0,-1-1-192 0,0 0 0 15,0 0 128-15,1 0-128 0,-1 0 0 0,1 0 0 16,0-1 0-16,0 0 0 0,1 0 0 0,0-1 0 15,-1 0 0-15,0 1 0 0,1 0 0 0,-1 0 128 16,0-2-128-16,1 1 0 0,-1 0 0 0,0 0 144 16,1 1-144-16,-1 1 128 0,-1-3-128 0,1 2 160 15,0 0-160-15,0 0 160 0,-1 0-160 0,0 0 160 16,0 0-160-16,1 0 160 0,-6 1-160 0,6-1 160 16,0 0-160-16,0 0 160 0,0-1-160 0,0 1 128 15,0-1-128-15,0 2 128 0,-6 0 16 0,7-1 0 16,-7 1 0-16,6 0 0 0,1 0-144 0,-7 0 0 15,6 0 0-15,0 0 0 0,0 0 224 0,0 0-32 16,0 0-16-16,-1 0 0 0,1 0-176 0,-6 0 0 16,0 0 0-16,7 0-176 0,-1-1 176 0,0 0 0 0,0 1 0 0,-6 0-128 15,7-1 128-15,-7 1 0 0,5 0 0 0,1 0 0 16,0 0 0-16,-6 0 0 16,6 1 0-16,-6-1 0 0,6 2 0 0,-6-2 0 15,6 2 0-15,-1 1 0 0,1 0 0 0,-3 0 0 0,1 1 0 0,0 0 128 16,-4-4-128-16,5 3 0 0,1 0 0 0,-1 1 0 15,0-2 0-15,0 0 0 0,1 0 0 0,0 0 0 16,-1 0 0-16,0-1 0 0,0 0 0 0,0 0 0 16,-5-1 0-16,6 2 0 0,-1-1 0 0,-5-1 0 15,4 1 0-15,0 2 0 0,0-1 0 0,-4-2 0 0,0 0 0 0,4 3 0 16,-4-3 0-16,4 3 0 16,-4-3 0-16,4 4 0 0,-4-4 0 0,0 0 128 0,0 0-128 0,5 4 0 15,-1-1 0-15,0 0 0 0,-4-3 0 0,0 0 0 16,4 3 0-16,-4-3 0 0,4 3 0 0,-4-3 0 15,0 0 0-15,5 3 0 0,-5-3 0 0,0 0 0 16,0 0 0-16,0 0 0 0,0 0 0 0,0 0 144 16,0 0-144-16,0 0 160 0,0 0-160 0,0 0 0 15,3 2 0-15,-3-2-176 0,0 0 176 0,4 2 0 16,-4-2 0-16,4-2 0 0,-4 2 0 0,6-2 0 16,-2 1 0-16,-4 1 0 0,4-4 0 0,0 1 0 0,0 0 0 0,0 0 0 15,-4 3 0-15,0 0 0 0,5-1 0 0,-1 0 0 16,-4 1 0-16,0 0 0 15,0 0 0-15,4-2 0 0,2 1 0 0,-6 1 0 0,0 0 128 0,5-3-128 16,-5 3 0-16,6-2 0 16,-6 2 0-16,6-2-128 0,0-1 128 0,0 1 0 0,-1 0 0 0,1 0 0 15,0-1 0-15,0 0 0 16,-1 1 0-16,0 0 0 0,-5 2 0 0,6-2 0 0,0 0 0 0,-1 0 0 16,-5 2 0-16,6-2 0 0,-6 2 0 0,7-2 0 15,-1 1 0-15,1 1 0 0,0-2 0 16,-7 2 0-16,6-1 144 0,-1 0-144 0,1 0 0 15,0 1 192-15,-6 0-64 0,6-2 0 0,-6 2-128 16,6-1 160-16,0 0-160 0,0 0 128 0,1 0-128 16,-1-1 0-16,-6 2 0 0,7-1 0 15,-1 0 128-15,-1 0-128 0,1 0 128 0,0 1-128 16,0 0 144-16,-1 0-144 0,-5 0 160 0,7 1-160 0,-1 0 144 0,-6-1-144 16,7 1 128-16,-1 0-128 0,0 0 128 0,-1 0-128 15,-1 0 128-15,1 0-128 0,0 0 0 0,2 0 0 16,-2 1 128-16,0-2-128 0,0 1 0 0,-5-1 0 15,6 1 0-15,-1 2 0 0,-1-3 0 0,-4 0 0 16,5 0 0-16,0 1 0 0,-5-1 0 0,6 1 128 16,-2 0-128-16,-4-1 0 0,5 2 128 0,-5-2-128 15,0 0 128-15,5 1-128 0,-1 1 128 0,1 0-128 16,-5-2 128-16,4 1-128 0,0 0 0 0,-4-1 128 16,0 0-128-16,6 2 0 0,0-1 0 0,-1 0 0 15,0 0 0-15,0 0 0 0,-5-1 0 0,5 0 0 16,1 0 0-16,-2 0 0 0,1 0 0 0,0 0 0 15,0 0 0-15,-5 0 0 0,5 0 0 0,-5 0 0 16,6-1 128-16,-6 1-128 0,5 0 0 0,-5 0 0 16,0 0 0-16,5-1 128 0,-1 1-128 0,-4 0 0 0,0 0 144 0,0 0-144 15,6 1 0-15,0 0 0 0,-6-1 0 0,0 0 128 16,7 2-128-16,-1 0 0 16,-6-2 0-16,6 0 0 0,0 1 0 0,-1 0 0 15,-1 0 0-15,-4-1 0 0,6 0 0 0,-6 0 0 16,6 0 0-16,0 0 0 0,-6 0 0 0,6-1 0 0,0 0 0 0,-6 1 0 15,0 0 0-15,6-1 0 0,0-1 0 0,-6 2 0 16,0 0 0-16,4-3 0 0,-4 3 0 0,6-1 128 16,-6 1-128-16,0 0 0 0,0 0 0 0,7-1 0 15,-7 1 0-15,7-1 0 0,-7 1 0 0,6-1 0 16,0 0 0-16,-6 1 0 0,6-1 0 0,-6 1 0 16,0 0 0-16,4-2 0 0,-4 2 0 0,6-2 0 15,-6 2 0-15,6-2 0 0,-6 2 0 0,5-2 0 0,-5 2 0 0,0 0 0 16,6-3 0-16,-1 0 0 0,-5 3 208 0,0 0-16 15,5-2-16-15,-5 2 0 0,4-4-176 0,-4 4-176 16,6-3 48-16,-6 3 0 0,5-3 128 0,-5 3 0 16,6-3 0-16,-6 3 0 0,5-3 0 0,-5 3 0 15,5-3 0-15,-5 3 0 0,0 0 0 0,5-3 0 16,-1-2 128-16,-1 0-128 0,-2 1 0 0,1 0 0 16,0-1 0-16,0 0 0 0,0 0 0 0,0 0 0 15,-1-1 0-15,1 0 0 0,0 1 0 0,0 0 0 16,0 0 0-16,-2 5 0 0,0-5 0 0,0 5 0 15,0 0 0-15,-3-3 0 0,-1 1 0 0,0 2 0 0,-3 1 0 0,-1 2-192 32,-1 0-1104-32,-2 1-240 0,2 1-32 0,-1 1-14736 0,1 1-2944 0</inkml:trace>
  <inkml:trace contextRef="#ctx0" brushRef="#br0" timeOffset="1649.852">12297 5542 8287 0,'0'0'736'0,"7"1"-592"15,0 0-144-15,1 1 0 0,2-1 3904 0,1 0 736 16,1 2 160-16,3-3 16 0,2 0-2096 0,0 0-416 15,1 0-96-15,2-3-16 0,1 1-368 0,-1-2-80 16,1-1-16-16,1-1 0 0,0-1-352 0,1-2-80 16,0-1-16-16,0 0 0 0,2-2-496 0,-1-1-96 15,1-1-32-15,-1 0 0 0,2-2-336 0,-1 2-80 16,-1-3-16-16,-3 0 0 0,0 1-224 0,0-1 144 16,-1-3-144-16,-3 2 128 0,0-2-128 0,-1 1-256 0,-1-1 64 0,0 1 16 15,-2-1 304-15,-1 2 48 0,0 0 16 0,-2 0 0 16,-1 2-192-16,-2-1 0 15,-1 2 0-15,-2 3 0 0,-1 1 0 0,-1 0 0 16,-1 2 0-16,-1 3 0 0,-3 0 0 0,0 1-144 0,-1 1 144 0,1 1-160 31,3 3-240-31,0 0-48 0,-6-1-16 0,3 2 0 0,3-1-1488 0,0 0-288 0,-4 3-64 0,1 1-15760 16</inkml:trace>
  <inkml:trace contextRef="#ctx0" brushRef="#br0" timeOffset="1967.428">12862 5103 17503 0,'0'0'1552'0,"0"0"-1232"0,0 0-320 0,0 0 0 0,0 0 3008 0,0 0 528 15,3-5 112-15,1-1 32 0,2-1-1792 0,-1 1-352 16,2 0-80-16,1-1-16 0,1 1-608 0,1-2-112 16,-2 0-16-16,3 1-16 0,1-1-400 0,-1 1-80 0,0 1-16 0,1 3 0 15,0 0-192-15,-1 1 0 0,-1 2 128 0,1 1-128 16,-2 0 0-16,1 2 0 16,-1 0 0-16,-1 2 0 0,0 0 128 0,-2 2-128 15,-1 0 176-15,0 0-176 0,-1 1 576 0,0-1 16 16,-2 1 0-16,0-1 0 0,0 0-208 0,1-2-64 15,-1 0 0-15,-2-5 0 16,0 0-976-16,6 3-208 0,0-1-32 0,0-1-17248 0</inkml:trace>
  <inkml:trace contextRef="#ctx0" brushRef="#br0" timeOffset="2984.751">10216 5254 12895 0,'7'-8'1152'0,"-7"8"-928"0,3-5-224 0,0 0 0 16,0 1 3280-16,-1-1 624 0,-1-1 112 0,-1 1 16 15,0 5-1392-15,-3-4-272 0,-2 1-64 0,-1 2-16 16,-1 1-592-16,-1 2-112 0,-2 3-32 0,-1 2 0 16,-3 2-464-16,0 0-80 0,3 4-32 0,-1-2 0 15,0 1-224-15,1-1-48 0,2 0-16 0,2 0 0 16,1-2-272-16,2 0-48 0,2-2-16 0,2 1 0 16,4 0-352-16,1-2 0 15,2-1 0-15,1 0 0 0,3-2 0 0,3 0 0 0,1-2 0 0,2 1 0 16,0 0 0-16,-1 1 0 0,1-1 0 0,-1 1 0 15,-1 0 0-15,-2 2 0 0,-2 2 0 0,-2-1 128 0,-3 2 64 0,0 0 32 16,-2 2 0-16,-3 2 0 0,-2 1 224 0,-4 2 32 16,-3 1 16-16,0 0 0 0,-3 0-112 0,-1 0-32 15,-1-1 0-15,0 0 0 0,-3-1-144 0,1-2-16 16,2 0-16-16,0-2 0 0,1-1-176 0,2-2 192 16,1-3-192-16,2 0 192 0,1-3-192 0,6-1 0 15,0 0 0-15,-3-4 0 0,2 0 0 0,2-3-256 16,0-1 64-16,3-4 16 15,2-1-976-15,0 1-192 0,0-3-32 0,1 2-16 16,2-3-1168-16,0 1-256 0,0 0-32 0,0 2-15536 0</inkml:trace>
  <inkml:trace contextRef="#ctx0" brushRef="#br0" timeOffset="3185.188">10437 5222 19343 0,'4'-6'1728'0,"-1"0"-1392"16,0 0-336-16,0 0 0 0,0 1 2928 0,0 3 512 15,-3 2 96-15,0 0 32 0,0 0-1216 0,0 0-240 16,0 0-64-16,1 7 0 0,0 1-576 0,0 3-112 0,0 3-16 0,-2 0-16 16,0 4-656-16,-1-1-128 15,1 1-32-15,-2 7 0 0,2-2-320 0,-1 0-64 0,-1 0 0 0,1-1-128 16,0 1 128-16,0-4-128 0,1 0 0 0,1-1 0 16,0-3 0-16,0-1-256 0,-1-3 64 0,0-1 0 31,1-2-1792-31,0-3-336 0,0-5-80 0,0 0-9760 0,0 0-1968 0</inkml:trace>
  <inkml:trace contextRef="#ctx0" brushRef="#br0" timeOffset="3538.465">10359 5497 28559 0,'0'0'1264'0,"0"0"272"0,4-2-1232 0,1-1-304 0,3-1 0 0,1 0 0 0,0 0 1920 0,2 0 336 16,-1 0 64-16,3 1 16 0,0-2-656 0,1 2-128 16,-1-1-16-16,0 2-16 0,0-2-656 0,-1 1-128 15,1 0-32-15,1 0 0 0,-1 0-336 0,2 1-80 16,-2-2-16-16,0 1 0 0,-1 0-144 0,2 0-128 15,-1-1 192-15,-1-1-192 0,-1 1 144 0,-1-2-144 16,-1 1 0-16,-2-2 144 0,-1 0-144 0,-1 0 0 16,-2 0 0-16,-2 1 0 0,-2 0 0 0,-2 1 0 15,-1 1 0-15,-2 1 0 0,-1 1-128 0,-2 1 128 16,-2-2 0-16,0 2 0 0,-1 0 0 0,0 1 0 16,1 1 0-16,0 1 0 0,1 2 0 0,0 1 0 15,1 2 160-15,2 1-160 0,0 0 416 0,2 3-32 16,2 1 0-16,0 2 0 0,2 0 32 0,1 3 0 0,1-1 0 0,3 2 0 15,1-1-112-15,4-2-32 0,1 0 0 0,2-3 0 16,1-2-272-16,4-2 128 16,2-1-128-16,1-5 0 0,2-1 128 0,0-2-128 0,2-3 0 0,-3-2 0 15,0-1 0-15,-2-2 0 0,1 1 0 0,-4-2 0 32,-1-2-608-32,-2 3-224 0,-2 0-64 0,-1 1 0 15,-2 1-1504-15,-1 2-304 0,-1 1-64 0</inkml:trace>
  <inkml:trace contextRef="#ctx0" brushRef="#br0" timeOffset="3790.361">10972 5318 23039 0,'0'0'2048'0,"0"0"-1648"16,0 0-400-16,0 0 0 0,-2-5 3904 0,2 5 688 15,0 0 144-15,0 0 16 0,0 0-2384 0,0 0-464 16,0 0-112-16,-4 5 0 0,1 1-976 0,0 2-192 15,1 3-48-15,0 2 0 0,1 0-192 0,0 3-32 16,-1 2-16-16,1 1 0 0,2 3-112 0,-1 0-32 16,0 0 0-16,1-2 0 0,1 1-192 0,1-4 144 15,0 0-144-15,1-1 128 0,0-4-128 0,1 0 0 16,1-3 0-16,-1-2-176 16,0-1-736-16,-5-6-160 0,7 1-16 0,-1-2-16 15,0-3-1904-15,0-3-368 0</inkml:trace>
  <inkml:trace contextRef="#ctx0" brushRef="#br0" timeOffset="4102.845">11004 5273 28559 0,'-11'2'2544'0,"6"-1"-2032"0,-1-1-512 0,-1 0 0 16,1 0 3216-16,1-1 560 0,5 1 96 0,0 0 32 16,0 0-2032-16,1-5-400 0,3-1-64 0,2 0-32 15,2 1-1008-15,2-2-208 0,4 1-32 0,2 2-128 16,1 0 0-16,2 3 0 0,-2-1 0 15,1 4 0-15,1 0 0 0,-3 2 0 0,0 2 0 0,-1 2 0 16,-3 2 128-16,-2 1-128 0,0-1 0 16,-3 1 0-16,-3 0 160 0,1 1-160 0,-4-1 128 0,-2 1-128 15,-2 0 432-15,0 0 0 0,-5-2 0 0,-1 3 0 0,-2-1 80 0,-1 0 0 16,-1-1 16-16,-1 0 0 0,-1-1-224 0,1-1-48 16,-1-1-16-16,1-2 0 0,2-1-240 0,1-1 128 15,0-2-128-15,2-1 0 0,2-3 0 0,2 1 0 16,2-3 0-16,2 0 0 15,0-1-1168-15,4-1-176 0,2-2-48 0,2-1 0 16,4-1-1520-16,1-1-304 0,1 1-64 0</inkml:trace>
  <inkml:trace contextRef="#ctx0" brushRef="#br0" timeOffset="4305.566">11435 5109 39791 0,'0'0'1760'0,"0"0"368"0,0 0-1696 0,4 5-432 0,-1 0 0 0,1 2 0 16,0 2 1680-16,-1 2 256 0,0 0 48 0,0 4 16 16,-1 3-720-16,-1 1-160 15,0 3-32-15,0 0 0 0,-1 1-560 0,1-1-112 0,-2 1-32 0,0-1 0 16,0 2-256-16,0-1-128 0,0-1 128 0,1-1-128 31,1-2-560-31,1-4-192 0,1-3-32 0,-1-2-14304 16,2-2-2848-16</inkml:trace>
  <inkml:trace contextRef="#ctx0" brushRef="#br0" timeOffset="6020.364">14205 4656 11967 0,'0'0'1072'0,"0"0"-864"15,0 0-208-15,0 0 0 0,0 0 2544 0,0 0 464 16,0 0 80-16,0 0 32 0,3-4-1840 0,-3 4-352 15,0 0-80-15,0 0-16 0,3-3 0 0,-3 3 0 16,0 0 0-16,0 0 0 0,0 0 32 0,0 0 0 16,6 3 0-16,-1 1 0 0,-1 1 96 0,0 0 32 0,0 2 0 0,-1 0 0 15,-1 0-240-15,0 0-48 16,1 0-16-16,1-1 0 0,1-2-272 0,0 1-48 0,1-1-16 0,1 0 0 16,0-1-96-16,0 1 0 15,1-3-16-15,0 1 0 0,1 0 48 0,0-2 16 0,0 0 0 16,0 0 0-16,0-2 16 0,0 2 16 0,-1-1 0 0,1 0 0 15,-2 1-16-15,1 0-16 0,1-1 0 0,-1 1 0 16,-1 0 16-16,-1 0 0 0,1-2 0 0,-1 1 0 16,-1 0-64-16,0 0-16 0,1 1 0 0,-1-2 0 15,0 0-112-15,0 1-128 0,0 0 176 0,1 0-176 0,-1 0 128 0,1 0-128 16,0 0 0-16,1 0 0 0,0 0 0 0,-1 1 0 16,3 0 0-16,-1 0 0 0,-2 0 0 15,1 1 0-15,0 0 0 0,-1 0 0 0,1 1 128 0,0 0-128 16,-7-2 0-16,8 2 0 0,0-1 240 0,-1 1-64 15,-7-2-16-15,6 0 0 0,2 1-160 0,0 0 192 16,-1 0-192-16,0 1 192 0,0-2-192 0,-1 0 192 16,1 0-192-16,-1 0 192 0,-6 0-192 0,6 0 0 15,1 0 144-15,-1 0-144 0,0 1 0 0,-6-1 0 16,5 1 0-16,1 2 128 0,-6-3-128 0,6 1 128 16,-6-1-128-16,5 3 128 0,-5-3-128 0,0 0 128 15,0 0-128-15,4 4 128 0,-4-4-128 0,0 0 144 16,4 3-144-16,-4-3 160 0,0 0-160 0,0 0 0 15,5 2 144-15,-5-2-144 0,0 0 0 0,0 0 0 16,6-1 0-16,-1-1 128 0,-1 0-128 0,2 0 0 0,-6 2 0 16,5-3 128-16,0 0-128 0,0-2 0 15,0 1 0-15,0-1 128 0,-1 0-128 0,1 0 0 16,-1 0 0-16,1 0 128 0,-1-1-128 0,1 1 0 0,-1 0 0 0,1 0 128 16,0 0-128-16,0 1 0 0,0 0 0 0,0 0 0 15,1 1 0-15,0 0 0 0,2 2 0 0,-2-1 128 16,0 0-128-16,0 1 0 0,0 0 0 0,2 1 0 15,0 0 0-15,-1 0 0 0,0 0 0 16,0 1 0-16,0 0 0 0,0 1 0 0,1 0 0 16,0 0 0-16,0 1 0 0,-1-1 0 0,-1 1 0 15,0-2 0-15,1 2 0 0,1 0 0 0,0 0 0 16,0 0 0-16,0 1 0 0,2-1 0 0,-1 0 0 16,0-1 0-16,1 0 0 0,0-1 0 0,1-1 0 15,0-1 0-15,0 1 0 0,-1-3 0 0,2 1 0 16,-1-2 0-16,2 0 0 0,0 0 0 0,0-1 0 15,0 0 0-15,-1 1 0 0,1-1 0 0,1 0 128 0,0 1-128 16,-4-1 0-16,-1 0 0 0,-1 1 0 0,-1 0 128 16,-1 1-128-16,-2 0 128 0,-2 0-128 0,-2 3 0 15,0 0 0-15,0 0 0 16,0 0-1104-16,0 0-304 0,0 0-48 0,0 0-12448 16,-2-3-2496-16</inkml:trace>
  <inkml:trace contextRef="#ctx0" brushRef="#br0" timeOffset="6704.306">14586 5122 13823 0,'0'0'608'0,"0"0"128"0,0 0-592 0,0 0-144 16,0 0 0-16,0 0 0 0,0 0 3296 0,5-3 624 0,0 0 128 0,3-2 32 16,1-2-2144-16,0 1-416 15,0-2-96-15,0 0-16 0,2 0-288 0,1-1-64 0,0 1-16 0,-1-2 0 16,1 1-384-16,-2 0-80 0,-1 0 0 0,-1 3-16 15,1-1-288-15,-2 2-48 0,-2 0-16 0,1 0 0 16,-2 1-208-16,0 2 0 0,-4 2 0 0,0 0 0 16,0 0 0-16,6 1 144 0,-2 2-144 0,1 2 128 15,0 2 32-15,2 2 0 0,-1 0 0 0,1 3 0 16,2-1 96-16,-1 1 32 0,1-1 0 0,0 0 0 16,1-1-80-16,-1 0-16 0,0-1 0 0,1-2 0 15,1 1-48-15,-2-3-16 0,-1 0 0 0,1-2 0 16,0-1-128-16,-2-2 0 0,-1-2-12800 15,0-1-2496-15</inkml:trace>
  <inkml:trace contextRef="#ctx0" brushRef="#br0" timeOffset="7204.657">14672 5166 5519 0,'6'-12'496'0,"-3"7"-496"0,2 0 0 0,0 0 0 0,-1-2 4640 0,1 1 832 16,-1 1 160-16,0 0 48 16,-1 1-2992-16,-3 4-576 0,0 0-128 0,0 0-32 15,0 0-304-15,2 5-64 0,0 2-16 0,-1 2 0 16,1 3-528-16,-2 1-96 0,-1 3-32 0,0 2 0 15,-1 3-448-15,1 2-80 0,0 1-32 0,1 1 0 16,1-2-352-16,1-1 144 0,1 1-144 0,3-2 0 0,2 1 0 0,3-3 0 16,2 0 0-16,3-3 0 0,4-2 0 0,2-2 0 15,3-3 0-15,1-2 0 0,2-2 0 0,0-5 0 16,0 0 0-16,1-5 0 0,1 0 0 0,-1-1 0 16,-1-1 0-16,-2 0 0 0,-4-1-368 0,-3 2-16 15,-2-1-16-15,-3 1 0 16,-3 1-720-16,0 2-144 0,-3-1-16 0,-3 1-16 15,-5 3-1328-15,0 0-256 0</inkml:trace>
  <inkml:trace contextRef="#ctx0" brushRef="#br0" timeOffset="7705.677">15759 5234 23039 0,'0'0'2048'0,"-6"2"-1648"0,-2-2-400 0,-1 1 0 0,-2 1 2752 0,-2 1 448 16,-1 2 112-16,0 1 16 0,-3-1-1376 0,-1 2-272 16,-1 1-48-16,0 0-16 0,2 1-416 0,0 0-96 15,1-1-16-15,2 0 0 16,3 0-352-16,2-3-80 0,3 1-16 0,3 0 0 0,3-6-416 0,3 6-96 16,3 0 0-16,3 0-128 0,2-1 144 0,3-1-144 15,1-1 0-15,4 1 144 0,0-1-144 0,1 0 0 16,-2 0 0-16,2 1 0 0,-3 1 0 0,-3 1 0 15,-1 1 0-15,-1 0 0 0,-4 2 0 0,-3 2 0 16,-3-1 0-16,-3 0 0 0,-1 2 0 0,-3 0 256 16,-4 1 0-16,-2-1-16 0,-1 1 128 0,-1-1 16 15,-3-1 16-15,-1-1 0 0,1 0 48 0,-2-1 0 16,0-2 0-16,1-1 0 0,0-1-320 0,3-3-128 16,-1-1 128-16,3-2-128 0,2-3 0 0,2-2-224 15,2-2 32-15,2-1 0 16,3-1-1392-16,2-1-272 0,3-2-48 0,3 0-16 15,1 0-1280-15,3-1-256 0</inkml:trace>
  <inkml:trace contextRef="#ctx0" brushRef="#br0" timeOffset="7899.311">15968 5159 35247 0,'0'0'768'0,"0"0"176"0,0 0 16 0,0 0 32 0,-1 8-800 0,-1 1-192 0,-2 0 0 0,0 2 0 15,-2 3 1472-15,0 2 256 0,-1 1 64 0,0 1 0 16,0 1-896-16,1-1-192 0,0 2-16 0,0-3-16 16,0 3-480-16,1-2-192 0,0 2 128 0,1-1-128 0,0 1 0 0,1-2 0 15,0-1 0-15,1 0-176 16,1-1-1200-16,-1-3-240 0,1-1-48 0,-1-2-10384 16,-2-3-2080-16</inkml:trace>
  <inkml:trace contextRef="#ctx0" brushRef="#br0" timeOffset="8255.391">15859 5448 24879 0,'0'0'2208'0,"0"0"-1760"16,0 0-448-16,0 0 0 0,6 5 3040 0,-1-1 528 0,2 0 96 0,1 0 32 15,0 0-2000-15,1-2-400 0,1 1-80 0,0 0 0 16,2-1-832-16,2-1-144 16,-1 0-48-16,2-1 0 0,0-1-192 0,-1 0 0 0,3-1 0 0,-2 0 0 15,-1 1 0-15,-1-2 0 0,1 1-192 0,-2-2 192 16,-2 0-256-16,1 0 48 0,-2-1 16 0,0-1 0 15,-3 0 192-15,0 0 0 0,-2-1-160 0,0-1 160 16,-2 1 0-16,-2 0 0 0,-1-1 0 0,-2 2 0 16,0 0 0-16,-2 1 0 0,0 2 0 15,-4 1 0-15,0 2 272 0,-2 2-16 0,-1 1-16 0,0 2 0 16,-2 1 480-16,0 3 112 0,2 2 0 0,0 0 16 16,1 2 128-16,1 2 32 15,1 2 0-15,2 2 0 0,2-1-432 0,3 2-64 0,3-3-32 0,2-1 0 16,3 0-320-16,2-2-160 0,4-2 160 0,2 0-160 15,2-4 0-15,0-1 0 0,3-2 0 0,0-3 0 0,1 0-320 0,-2-3-48 16,-1-1-16-16,0-3 0 16,-1-1-1568-1,0-3-320-15,-1-1-64 0,-3 0-16 0,1 0-1104 0,-1-1-240 0</inkml:trace>
  <inkml:trace contextRef="#ctx0" brushRef="#br0" timeOffset="8440.455">16311 5433 11055 0,'0'0'480'0,"0"0"112"0,0 0-464 0,0 0-128 0,0 0 0 0,0 0 0 0,0 0 5136 0,0 0 1008 16,0 0 208-16,0 0 48 0,0 0-3632 0,1 7-720 16,-1 1-128-16,0 3-48 0,0 1-656 0,0 3-144 15,-1 0-32-15,1 3 0 0,-1-2-448 0,1 1-80 0,-1 1-32 0,0 0 0 16,0 0-336-16,0 0-144 16,-1-2 128-16,2 0-128 0,0-1 0 0,0-3 0 15,1-1 0-15,1-2 0 16,0-1-2000-16,0-2-384 0,-2-6-80 0,0 0-15696 0</inkml:trace>
  <inkml:trace contextRef="#ctx0" brushRef="#br0" timeOffset="8755.632">16347 5437 34783 0,'-12'-5'1536'0,"6"1"320"0,0 0-1472 0,0 0-384 16,0 0 0-16,3 0 0 0,1 0 2224 0,2 4 368 15,1-5 80-15,2 0 16 16,1 0-1648-16,3 0-320 0,3 1-64 0,1 2-16 15,0-2-256-15,1 3-48 0,2 1-16 0,2 0 0 0,-1 0 0 0,2 1-16 16,-2 1 0-16,2 2 0 16,-2 0-304-16,-2 1 0 0,-1 2 0 0,-1-1 0 15,-2 2 0-15,0-1 0 0,-4 2 0 0,-1 0 160 16,-1 0-160-16,-3-1 128 0,-1 1-128 0,-3 0 128 16,-1 0 128-16,-1 0 32 0,-2 0 0 0,-2-2 0 0,-1 0 32 0,-1 0 16 15,-2 0 0-15,-1-2 0 0,0 0-112 0,-1-1-32 16,0-1 0-16,1-2 0 0,0 0-192 0,2-2 0 15,2-2 128-15,1 0-128 0,1-2 0 0,2 0-288 16,2-1 64-16,2 0 16 16,2-3-1168-16,3 1-224 0,2 0-64 0,3-1 0 15,2 1-960-15,3 0-208 0,0 0-48 0</inkml:trace>
  <inkml:trace contextRef="#ctx0" brushRef="#br0" timeOffset="9236.333">16773 5339 8287 0,'0'0'736'0,"0"0"-592"0,0 0-144 0,-5-4 0 0,1-1 6992 0,0 0 1376 0,0 0 272 0,2-1 48 15,1 0-5152-15,2-2-1024 0,2-1-208 0,2-1-32 16,2 0-1056-16,3-1-192 0,2-1-64 0,2 1 0 15,1 2-288-15,2-1-64 0,-1 1-16 16,2 1 0-16,-2 1-272 0,0 3-48 0,1 1-16 0,-2 1 0 16,-2 1-256-16,1 2 128 0,-3 1-128 0,1 1 0 0,-1 0 128 0,-1 3-128 15,-3 3 0-15,-1-1 0 0,-1 3 0 0,-2 1 0 16,-1 2 128-16,-3 2-128 0,-1 0 0 0,-1 1 0 16,-3 1 0-16,0 1 0 0,-3 0 144 0,-2 0-144 15,-1 1 0-15,-1-1 144 0,-1 0 48 0,1-1 16 16,-1-1 0-16,-1-1 0 0,0-1 128 0,1-2 32 15,1 0 0-15,1-3 0 0,2-3-64 0,2 0-16 16,0-4 0-16,2 0 0 0,6-3-80 0,0 0-16 16,0 0 0-16,0 0 0 0,0 0-64 0,0 0-128 15,0 0 176-15,5 2-32 0,3 0-144 0,1-1 0 16,5-1 0-16,0 1 0 0,1 1 0 0,1 1 0 16,-1 0 0-16,0 2 0 0,2 0 0 0,-1 0 0 15,-1-1 0-15,1 2 0 0,-1 0 0 0,-1 0 0 16,-1 0 0-16,2-1 0 0,-2 0 0 0,1 0 0 15,-3-2 0-15,-1 1 0 0,0-2 0 0,-2-1 0 0,-1 0 0 16,-2-1 0 0,-5 0-1184-16,0 0-224 0,0 0-64 0,0 0-15104 0,-3-4-3040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40:10.12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10712 509 15663 0,'0'0'1392'0,"0"0"-1120"0,0 0-272 0,0 0 0 16,0 0 3008-16,0 0 528 0,0 0 112 0,0 0 32 16,0 0-2944-16,0 0-592 0,5 3-144 15,-2 2 2304-15,2 1 416 0,0 0 96 0,1 2 0 16,-1 1-1456-16,0 2-288 0,0 1-64 0,-1 1-16 16,1 0-256-16,-2 3-48 0,-2 1-16 0,0 2 0 15,0 1-416-15,-1 2-64 0,1 1-32 0,-2 2 0 0,-1-1-160 0,1-1 128 16,-1 0-128-16,0-2 128 0,1-3-128 0,1-1 0 15,-1-3 0-15,1-3 0 0,0 0 0 0,1-2 0 16,1-4-192-16,0 0 192 16,-2-5-1584-16,0 0-192 0,0 0-32 0,4-2-10608 15,1-3-2112-15</inkml:trace>
  <inkml:trace contextRef="#ctx0" brushRef="#br0" timeOffset="360.566">10778 659 11055 0,'0'0'976'0,"4"-4"-784"0,1-1-192 0,-1-1 0 15,0 0 4016-15,1-1 752 0,0 0 160 0,-1 0 16 16,0 1-2832-16,0-1-576 16,1-1-128-16,2-1 0 0,0-3-1136 0,-2 3-272 0,1-1 0 15,0-1 1056-15,2 0 160 0,-1 1 16 0,0 0 16 16,1 1-944-16,1-1-304 0,-5 1 160 0,2 3-160 15,-1 1 0-15,-5 5-192 0,0 0 0 0,0 0 16 16,0 0-1808-16,3 6-384 0,-2 1-64 0,-2 3 0 16,-1 1-560-16,-1 1-96 0,-1-1-32 0,-1 2 0 15,-1 0 1856-15,-2-1 368 0,0 0 80 0,1 0 16 16,0 0 1616-16,1-2 320 0,1 1 64 0,0-1 16 0,2 0 1312 0,1-1 272 16,1 1 48-16,2 1 16 0,0 0-1008 0,1 1-208 15,0 1-48-15,2 1 0 0,0 0-320 0,2-1-64 16,1 1 0-16,1-1-16 0,2-3-688 0,2 1-128 15,-1-3-16-15,3-2-16 0,0-1-224 0,1-2-128 16,2-1 128-16,0-4-128 16,1-1-912-16,0-2-256 0,-1-2-48 0</inkml:trace>
  <inkml:trace contextRef="#ctx0" brushRef="#br0" timeOffset="569.099">11122 638 17503 0,'0'0'1552'0,"0"0"-1232"0,0 0-320 0,0 0 0 15,0 0 3936-15,7-1 736 0,-1-1 128 0,1 0 48 16,2 0-3184-16,0-1-624 0,2-1-128 0,1 0-16 16,-1 0-528-16,0 1-112 0,1 0 0 0,1-2-16 15,0 1-240-15,-1 1-128 0,1 1 128 0,-2 0-17328 16</inkml:trace>
  <inkml:trace contextRef="#ctx0" brushRef="#br0" timeOffset="719.311">11186 749 25791 0,'-5'5'2304'0,"0"2"-1856"0,1-2-448 0,1 0 0 16,3-5 3216-16,0 0 560 0,0 0 96 0,3 4 32 0,2 0-2112 15,1-1-400-15,2-1-96 0,1-1-16 0,0-1-832 0,2-1-192 16,1-1-16-16,1-1-16 0,1-1-224 0,2 0-128 15,0-1 128-15,0-2-13440 16,1-1-2576-16</inkml:trace>
  <inkml:trace contextRef="#ctx0" brushRef="#br0" timeOffset="922.838">11640 442 24879 0,'0'0'2208'0,"0"0"-1760"15,-4-2-448-15,4 2 0 0,0 0 4224 0,0 0 768 0,0 0 160 0,0 0 32 16,-4 5-2880-16,1 1-576 16,1 3-128-16,1 4 0 0,0-2-832 0,1 5-144 0,1-1-48 0,0 2 0 15,0-1-320-15,-1 2-80 0,0 0-16 0,-1 2 0 16,0 1-160-16,0 2 0 0,0 0 0 0,0 3 0 31,0-3-416-31,1 1-160 0,0-4-48 0,0-1-14400 0,1-2-2880 0</inkml:trace>
  <inkml:trace contextRef="#ctx0" brushRef="#br0" timeOffset="6551.407">12989 13469 20271 0,'0'0'1792'0,"-4"4"-1424"16,-2 1-368-16,0 1 0 0,0 1 6032 0,2 1 1136 15,-1-1 240-15,0 0 32 0,1-1-5328 0,1 0-1056 16,3-6-224-16,0 0-32 0,0 0-960 0,0 0-192 16,0 0-32-16,0 0-16 15,0 0-2128-15,4-5-416 0,1-2-96 0</inkml:trace>
  <inkml:trace contextRef="#ctx0" brushRef="#br0" timeOffset="6738.528">12970 13296 37487 0,'0'0'1664'0,"-6"0"336"0,1-1-1600 0,-1 0-400 0,0-1 0 0,6 2 0 16,0 0 576-16,-3-2 48 0,0-3 0 0,3 5 0 31,0-5-1264-31,2-1-256 0,1 1-64 0</inkml:trace>
  <inkml:trace contextRef="#ctx0" brushRef="#br0" timeOffset="6876.682">13273 13486 38879 0,'0'0'1728'0,"-1"5"336"0,-2 1-1648 0,0 0-416 16,3-6 0-16,0 0 0 0,0 0 768 0,0 0 80 16,0 0 16-16,0 0 0 15,-4-4-1824-15,1-3-384 0,2 1-64 0</inkml:trace>
  <inkml:trace contextRef="#ctx0" brushRef="#br0" timeOffset="7054.831">13166 13151 29487 0,'-14'3'2624'0,"7"-2"-2112"0,-1 0-512 0,-2 0 0 16,0 0 2800-16,1 0 448 0,0 0 80 0,1-1 32 16,1-1-2448-16,2-1-480 0,2-1-112 0,3 3 0 31,0-5-1920-31,3 0-384 0,3 0-80 0</inkml:trace>
  <inkml:trace contextRef="#ctx0" brushRef="#br0" timeOffset="7290.827">13686 13400 24879 0,'0'0'2208'0,"-1"4"-1760"0,-1 1-448 0,-1-2 0 0,3-3 3776 0,-3 3 656 15,-1-1 144-15,0-1 32 0,0-1-3040 0,-1-3-608 16,-1-2-112-16,1-1-16 0,0-1-832 0,1-1 0 16,0 0-192-16,-1 1-19408 0</inkml:trace>
  <inkml:trace contextRef="#ctx0" brushRef="#br0" timeOffset="7479.721">13472 13019 31327 0,'-18'13'2784'0,"10"-6"-2224"16,-3 0-560-16,-1 0 0 0,1 0 2560 0,2-1 416 0,1-2 80 0,2-1 16 15,6-3-2176-15,0 0-416 0,0 0-96 0,0 0 0 32,4-6-2128-32,2-2-432 0</inkml:trace>
  <inkml:trace contextRef="#ctx0" brushRef="#br0" timeOffset="7794.583">13501 13290 26719 0,'0'0'2368'0,"0"0"-1888"0,0 0-480 0,0 0 0 16,0 0 3248-16,0 0 544 0,0 0 112 15,1-7 32-15,-1 1-2528 0,1-3-512 0,1-2-112 0,2-2-16 32,1-1-1776-32,1-2-352 0,0 0-80 0,3-1-16 0</inkml:trace>
  <inkml:trace contextRef="#ctx0" brushRef="#br0" timeOffset="8025.615">13323 13239 17503 0,'0'0'1552'0,"0"0"-1232"16,0 0-320-16,0 0 0 0,0 0 5584 0,0 0 1072 16,0 0 192-16,0 0 64 0,0 0-5152 0,0 0-1024 15,0 0-208-15,0 0-32 0,3-6-496 0,0 0 0 16,0 0 0-16,0 0-12976 16,-1-1-2688-16</inkml:trace>
  <inkml:trace contextRef="#ctx0" brushRef="#br0" timeOffset="8289.025">13782 12826 7359 0,'-10'8'656'0,"10"-8"-528"0,-6 2-128 0,6-2 0 16,-6 2 7808-16,6-2 1536 0,0 0 320 0,0 0 48 15,0 0-7120-15,0 0-1424 0,0 0-272 0,0 0-64 16,1-5-544-16,1 0-96 0,1-1-32 0,1 1-13680 16,2 0-2736-1</inkml:trace>
  <inkml:trace contextRef="#ctx0" brushRef="#br0" timeOffset="8513.144">14033 13276 44511 0,'-11'-2'976'0,"9"1"208"0,2 1 32 0,0 0 48 0,-5-3-1008 0,1-1-256 16,1 0 0-16,0-1 0 0,1 0 416 0,2-1 32 15,1 0 16-15,0-1 0 16,0-1-2352-16,1 0-480 0</inkml:trace>
  <inkml:trace contextRef="#ctx0" brushRef="#br0" timeOffset="8670.683">13945 12690 29487 0,'-13'1'1296'0,"8"-1"288"0,-1 2-1264 0,2-2-320 0,4 0 0 0,0 0 0 15,0 0 192-15</inkml:trace>
  <inkml:trace contextRef="#ctx0" brushRef="#br0" timeOffset="9366.498">16125 12047 25791 0,'0'0'2304'0,"-6"2"-1856"0,0-1-448 0,0-1 0 15,1-1 3824-15,5 1 656 0,0 0 144 0,0 0 32 16,-3-2-3440-16,3 2-672 0,-1-7-144 0,3 1-16 31,2 1-2096-31,2-2-400 0</inkml:trace>
  <inkml:trace contextRef="#ctx0" brushRef="#br0" timeOffset="9546.567">16434 12565 37775 0,'0'0'1664'0,"0"0"368"0,0 0-1632 0,0 0-400 16,5 4 0-16,-5-4 0 15,0 0-416-15,5 1-160 0</inkml:trace>
  <inkml:trace contextRef="#ctx0" brushRef="#br0" timeOffset="9761.226">15914 12965 37951 0,'-10'4'1680'0,"10"-4"352"0,-5 0-1632 0,1 0-400 0,4 0 0 0,0 0 0 16,-1-4 384-16,0-2 0 0,1-1 0 0,1-1 0 31,1-1-2384-31,0-2-496 0</inkml:trace>
  <inkml:trace contextRef="#ctx0" brushRef="#br0" timeOffset="9921.554">15894 12607 28559 0,'-6'1'2544'16,"-1"-3"-2032"-16,2-1-512 0,-1-1 0 0,1 0 2032 0,0-1 304 16,0 0 64-16,1-1 16 15,1-1-2832-15,2 0-560 0</inkml:trace>
  <inkml:trace contextRef="#ctx0" brushRef="#br0" timeOffset="10095.266">16079 12694 35935 0,'0'0'784'0,"0"0"176"0,0 0 16 0,0 0 48 0,0 0-832 0,0 0-192 16,0 0 0-16,0 0-15936 0</inkml:trace>
  <inkml:trace contextRef="#ctx0" brushRef="#br0" timeOffset="10230.141">16214 12877 17503 0,'0'0'768'0,"-5"-4"176"0,-2 0-752 0,1-2-192 0,1-2 0 0,0-1 0 0,0-3 2112 0</inkml:trace>
  <inkml:trace contextRef="#ctx0" brushRef="#br0" timeOffset="10391.51">16042 12418 37887 0,'-11'3'1680'0,"6"-2"352"0,0 0-1632 0,0-2-400 16,1-3 0-16,1-1 0 0,0 0 384 0,2-3-16 15,1-2 0-15,2 0-17584 0</inkml:trace>
  <inkml:trace contextRef="#ctx0" brushRef="#br0" timeOffset="10538.431">16561 12542 24879 0,'0'0'2208'0,"0"0"-1760"0,0 0-448 0,0 0 0 16,0 0 2288-16,4-4 368 0,0 0 80 0,1-1-11760 16,-1 0-2368-16</inkml:trace>
  <inkml:trace contextRef="#ctx0" brushRef="#br0" timeOffset="10693.656">16775 12721 31327 0,'-8'21'2784'0,"4"-12"-2224"0,-1 0-560 0,2-1 0 0,1-1 2096 0,2-1 304 16,0-6 64-16,0 0 16 0,5 4-1760 0,1-4-336 15,0-3-80-15,1-3-16 16,2-2-1680-16,-1-2-336 0,-2-3-64 0</inkml:trace>
  <inkml:trace contextRef="#ctx0" brushRef="#br0" timeOffset="10846.968">16536 12247 28559 0,'-10'1'2544'16,"-3"0"-2032"-16,-2 0-512 0,2-1 0 0,0-2 3600 0,1-1 624 0,1-1 128 0,3-1 32 15,0 0-3424-15,1-2-672 16,2-1-144-16,2 0-13344 0,2 0-2672 0</inkml:trace>
  <inkml:trace contextRef="#ctx0" brushRef="#br0" timeOffset="11006.595">16499 12338 26655 0,'0'0'1184'0,"0"0"240"0,6-3-1136 0,1 0-288 0,3 0 0 0,-1 0 0 0,2 1 192 0,1-1-32 15</inkml:trace>
  <inkml:trace contextRef="#ctx0" brushRef="#br0" timeOffset="11169.488">17080 12502 32255 0,'-11'12'2864'0,"5"-7"-2288"15,-2 0-576-15,-1 1 0 0,1-1 2560 0,2-1 416 16,-1-1 80-16,7-3 16 0,-6 1-2112 0,6-1-432 16,0 0-80-16,-3-5 0 15,1-1-3200-15,3-1-624 0</inkml:trace>
  <inkml:trace contextRef="#ctx0" brushRef="#br0" timeOffset="11340.153">16910 12324 44927 0,'-15'5'992'0,"8"-3"208"0,-1-1 32 0,-1-1 16 0,0-1-992 0,3-1-256 0,2-2 0 0,1 0 0 15,1-4 288-15,1-1 16 0,1-2 0 0,1-2 0 31,2 0-912-31,1-1-176 0,-1-3-48 0,1 2-18784 0</inkml:trace>
  <inkml:trace contextRef="#ctx0" brushRef="#br0" timeOffset="11453.329">16657 12016 25791 0,'0'0'2304'0,"0"0"-1856"16,0 0-448-16,0 0 0 0,5-3 1536 0,3-3 192 15</inkml:trace>
  <inkml:trace contextRef="#ctx0" brushRef="#br0" timeOffset="11603.269">17243 11810 34095 0,'-5'1'3024'0,"0"1"-2416"0,-1-2-480 0,1 1-128 15,-1-1 2880-15,1-1 576 0,0-1 96 0,1-1 32 32,1-3-3584-32,1 0-960 0,0 1-64 0</inkml:trace>
  <inkml:trace contextRef="#ctx0" brushRef="#br1" timeOffset="27257.841">14819 12662 19343 0,'-1'4'1728'0,"-2"2"-1392"16,0-1-336-16,-2 1 0 0,1-1 2816 0,1 0 480 0,3-5 96 0,-4 2 32 15,4-2-1184-15,0 0-256 16,-5 0-32-16,0-1-16 0,0 0-240 0,0-2-48 0,1 0-16 0,1-1 0 15,-1 0-416-15,0 1-96 0,0-2-16 0,1-2 0 16,0 0-432-16,1 0-96 0,1 0 0 0,1-1-16 16,1 1-304-16,1-1-64 0,1-1-16 0,2 0 0 15,1 1-176-15,0 2 0 0,1-1 0 0,1 1 0 16,0 0 0-16,0 2 0 0,-1 1 0 0,-1 1 0 16,2 1 128-16,-2 1-128 0,-1 1 0 0,0 1 128 15,-1 2 64-15,-1 1 16 0,0 1 0 0,-1 1 0 16,-2-1 64-16,-1 3 16 0,-1 1 0 0,-1 0 0 15,-2 1 16-15,0-2 0 0,-1 1 0 0,-1 0 0 0,0-1-32 0,1-1 0 16,-1-3 0-16,0-1 0 0,0-2-48 0,1-2-16 16,1-2 0-16,1-1 0 0,1-2-208 0,2-1 144 15,0-6-144-15,2-1 128 0,0 0-128 0,3-2 0 16,1 0 0-16,2 1 0 0,1 2 128 0,0 1-128 16,0 2 0-16,-1 3 128 0,1-1-128 0,-1 3 0 15,0 1 144-15,-2 1-144 0,0 2 192 0,-5 0-16 16,0 0-16-16,0 0 0 0,2 6 16 0,-1 0 0 15,-2 3 0-15,-1-2 0 0,0 1-48 0,-2 0-128 16,-2-2 192-16,0-2-64 0,0 0-128 0,0-1 0 16,0-2 0-16,1-2 128 0,-1-2-368 0,-1-2-80 15,1-3 0-15,2-2-16768 16,0-2-3360-16</inkml:trace>
  <inkml:trace contextRef="#ctx0" brushRef="#br2" timeOffset="38691.592">13445 13180 11055 0,'0'0'976'0,"-5"1"-784"15,1-1-192-15,-1 0 0 0,0-1 5648 0,1 0 1088 16,4 1 224-16,-4-2 32 0,0 0-3600 0,0 0-704 16,1 0-160-16,3 2-32 0,-2-1-832 0,0-2-160 15,-2 1-32-15,0-1-16 0,4 3-560 0,-3-4-128 16,1 0 0-16,2-1-16 0,2 0-384 0,0 0-80 0,1-1-16 0,1 1 0 15,0-1-272-15,2 1 160 16,0 1-160-16,1 2 128 0,-1-1-128 0,0 2 0 16,1 0 144-16,-2 1-144 0,-5 0 160 0,0 0-32 0,5 5-128 0,-1 0 192 15,-2 1 32-15,-1 1 0 0,-2 2 0 0,-1-1 0 16,-1 2 80-16,-1-1 16 0,0 1 0 0,-2 0 0 16,-2-2 0-16,1 0 0 0,1-2 0 0,0-1 0 15,1-1-96-15,5-4-16 0,-5 2 0 0,5-2 0 16,0 0-208-16,0 0 0 0,-3-6 128 0,2 1-64 0,2 1-64 0,0-1 0 15,2 0 0-15,-2 1 0 16,-1 4 0-16,4-4 0 0,-4 4 0 0,5-2 0 16,-5 2 0-16,0 0 0 0,0 0 0 0,0 0 0 15,4 4 0-15,-4-4 0 0,1 6 0 0,-2 0 0 0,-2-1 0 16,-1-2 0-16,-1 1 0 0,0-1 0 0,-2-1 0 16,0-2 0-16,1-1 0 0,1-1 0 0,0-1 0 0,1-2-192 15,0-1 192-15,2-4-160 16,2-4-1968-16,2-3-400 0</inkml:trace>
  <inkml:trace contextRef="#ctx0" brushRef="#br2" timeOffset="39491.953">16491 12410 18431 0,'-9'2'1632'0,"4"0"-1312"0,-3-1-320 0,0 1 0 16,-1 0 3536-16,1-1 640 0,1 0 128 0,0 0 32 16,0 0-1216-16,2 0-240 0,1-2-64 0,4 1 0 15,0 0-800-15,0 0-160 0,2-7-48 0,1 1 0 16,1-4-672-16,2 0-144 0,1 0-32 0,0-1 0 15,0 1-352-15,2 1-80 0,-1-1-16 0,0 3 0 0,0 1-304 0,-2 3-64 16,1 0-16-16,-1 1 0 0,0 1-128 0,0 2 128 16,-6-1-128-16,6 4 128 15,-2-2 32-15,0 3 0 0,-2 1 0 0,-1 0 0 0,-1 2 32 0,-1-1 16 16,-2 1 0-16,-1 0 0 0,-1 2 32 0,-3 1 0 16,-1 1 0-16,-2 0 0 0,-2 2-240 0,-2 0 0 15,-1-3 128-15,2 1-64 0,0-4-64 0,2-2 0 16,3-2 0-16,4-3 0 0,5-1 0 0,1-5 0 15,3-3 0-15,3-3 0 0,3-4-176 0,3-4-16 16,1-3-16-16,3-4-17136 16,3 0-3440-16</inkml:trace>
  <inkml:trace contextRef="#ctx0" brushRef="#br0" timeOffset="69763.129">18203 376 24879 0,'0'0'2208'0,"0"0"-1760"15,0 0-448-15,0 0 0 0,0 0 2368 0,0 0 400 0,0 0 80 0,0 0 16 16,0 0-752-16,1 6-128 0,-1 1-48 0,0 1 0 16,1 1-352-16,0 3-80 15,1 3-16-15,-1 2 0 0,0 4-224 0,0 0-48 16,0 3-16-16,0-1 0 0,-1 1-560 0,0 1-128 15,1 2 0-15,0 3-16 0,0 0-320 0,0 1-176 16,0-2 192-16,0-1-192 0,0-1 128 0,-1-1-128 0,-2-5 0 0,1 1 0 16,-1-3 0-16,0-3 0 0,0-2 0 0,2-3 0 31,1-6-1248-31,-1-5-208 0,0 0-32 0,5-3-20976 0</inkml:trace>
  <inkml:trace contextRef="#ctx0" brushRef="#br0" timeOffset="70100.475">18209 697 33167 0,'0'0'2944'15,"0"0"-2352"-15,1-5-464 0,0 0-128 0,1-1 2496 0,2 1 496 16,1-1 80-16,1-1 32 0,0-1-1184 0,2 0-224 16,1-2-48-16,1 1-16 0,0 0-992 0,2 0-208 15,0 0-48-15,2-2 0 0,2-2-384 0,-2 1 128 16,0-3-128-16,0 2 0 0,-2 1 0 0,0 0-256 15,-3-1 48-15,-2 3 0 16,-3 0-1856-16,-2 3-368 0,-2 2-80 0,0 5-16 16,-8 1 1168-16,-1 5 224 0,-1 2 48 0,1 4 16 0,-3-2 576 0,2 2 112 0,0 1 32 0,2 1 0 15,2 2 1056-15,1-3 192 0,0 2 64 0,3-1 0 16,1 1 384-16,2 1 64 16,1 1 32-16,2 0 0 0,2 2-64 0,0-2-16 15,2 0 0-15,2-1 0 0,1-3-560 0,1 0-112 16,1-1-32-16,1-2 0 0,2-4-400 0,-2 0-96 0,1 0-16 0,-2-3 0 15,-1-2-144-15,-1-1 0 0,0-2 0 0,-1-1 0 32,-1-4-1200-32,-1 2-320 0,-1-5-64 0</inkml:trace>
  <inkml:trace contextRef="#ctx0" brushRef="#br0" timeOffset="70286.68">18608 573 27647 0,'0'0'1216'0,"0"0"256"0,0 0-1168 0,0 0-304 16,0 0 0-16,0 0 0 0,0 0 4704 0,6 0 880 16,2-1 176-16,2 0 48 0,1 0-4080 0,0 1-800 15,3 0-160-15,0 0-48 0,0-2-528 0,1 0-192 16,2 1 0-16,-1-1 144 16,1 1-1488-16,-2 1-288 0,1 0-64 0</inkml:trace>
  <inkml:trace contextRef="#ctx0" brushRef="#br0" timeOffset="70439.999">18629 647 45151 0,'-15'9'2000'0,"10"-6"416"0,5-3-1936 0,-4 5-480 15,4-5 0-15,-2 5 0 0,2-5 1728 0,1 5 240 16,1 0 48-16,2-2 16 0,2 1-1104 0,3 0-224 16,0-1-32-16,0-1-16 0,2 0-464 0,1-1-192 15,1-1 176-15,2-1-176 16,4-1-656-16,1-1-240 0,2-2-32 0,0-1-14832 0,0 0-2976 0</inkml:trace>
  <inkml:trace contextRef="#ctx0" brushRef="#br0" timeOffset="70847.252">19022 541 29487 0,'0'0'1296'0,"-5"2"288"0,5-2-1264 16,-6 0-320-16,6 0 0 0,0 0 0 0,0 0 4976 0,0 0 928 15,-4 5 192-15,4-5 48 16,-2 7-4304-16,3-2-864 0,0 2-160 0,1 1-48 0,0 2-512 0,1 2-96 16,0 1-32-16,0-1 0 0,-1 1-128 0,0 1 0 15,0-2 0-15,0 2 0 0,0 1 0 0,-1-2 128 16,1-1-128-16,0-2 0 0,0-1 0 0,0-4 128 16,-2-5-128-16,0 0 0 0,0 0 256 0,0 0-48 15,3-8 0-15,1-2 0 0,0-3 112 0,0 0 32 16,1-3 0-16,1 0 0 0,0 1-352 0,1 0 0 15,1 1 0-15,1 1 0 0,1 0 0 0,0 2 0 0,2 1 0 16,3 3 0-16,3-3 0 0,-1 1 0 16,2 2 0-16,0 3 128 0,0 2-128 0,-1 3 144 15,-1 1-144-15,-2 1 160 0,-1 1 32 0,-4 0 0 16,1 1 0-16,-2 3 0 0,-2-1 0 0,0 0 16 0,-2 1 0 0,-2 2 0 16,0 1-208-16,-1 0 0 0,-1 1 0 0,1-1 0 15,-1-1 0-15,-1-1 0 0,0-1 0 0,1 0 128 16,-1 0-128-16,0 0 0 0,1-1 0 15,-1-7 0 1,0 0-704-16,0 0-144 0,0 0-32 0,7 2-24464 0</inkml:trace>
  <inkml:trace contextRef="#ctx0" brushRef="#br3" timeOffset="85838.199">13004 13595 25791 0,'0'0'1152'0,"0"0"224"0,0 0-1104 0,0 0-272 16,0 0 0-16,0 0 0 0,0 0 3136 0,0 0 576 15,0 0 128-15,0 0 0 0,0 0-2160 0,0 0-432 16,0 0-96-16,0 0 0 0,0 0-672 0,0 0-128 15,0 0-32-15,0 0 0 16,0 0-1168-16,0 0-240 0,0 0-64 0</inkml:trace>
  <inkml:trace contextRef="#ctx0" brushRef="#br3" timeOffset="86256.569">13020 13276 34783 0,'0'0'1536'0,"0"0"320"0,0 0-1472 0,0 0-384 0,0 0 0 0,0 0 0 16,0 0 1856-16,0 0 288 0,0 0 64 0,0 0 16 16,-3-1-1392-16,3 1-288 0,0 0-48 0,0 0-16 15,0 0-1392-15,0 0-288 16,-4-1-48-16</inkml:trace>
  <inkml:trace contextRef="#ctx0" brushRef="#br3" timeOffset="86627.559">13129 13046 41407 0,'-8'5'1840'0,"8"-5"368"0,-6 2-1760 0,1 1-448 0,0-3 0 0,1 0 0 16,-1 0 1536-16,2 0 208 0,-1-2 48 0,4 2 16 15,-3-2-1056-15,3 2-224 0,-2-4-32 0,2 4-16 16,1-6-480-16,1 0 0 0,0 0 0 0,0 2 0 16,1-1-1200-1,1 0-224-15,3 1-48 0,-1 0-19072 0</inkml:trace>
  <inkml:trace contextRef="#ctx0" brushRef="#br3" timeOffset="87079.178">13344 13599 26719 0,'0'0'2368'16,"0"-5"-1888"-16,-1-1-480 0,0-1 0 15,0-1 1936-15,0 0 304 0,0 0 48 0,1 2 16 16,0-2-1744-16,0 2-352 0,1-8-64 15,-1 14-16-15</inkml:trace>
  <inkml:trace contextRef="#ctx0" brushRef="#br3" timeOffset="87399.569">13578 13329 26719 0,'0'0'2368'0,"0"0"-1888"0,-1 5-480 0,0 0 0 16,1-5 3200-16,-2 5 560 0,-1 1 96 0,1 0 32 16,0-1-1872-16,2-5-368 0,0 0-80 0,0 0-16 15,0 0-1104-15,0 0-208 0,0 0-48 0,0 0-16 32,0 0-1920-32,1-5-384 0</inkml:trace>
  <inkml:trace contextRef="#ctx0" brushRef="#br3" timeOffset="87774.041">13434 12956 41695 0,'0'0'1856'0,"-3"3"368"0,0-1-1776 0,0 1-448 16,-1 0 0-16,0 0 0 0,-2-1 1904 0,1 1 288 0,1-1 64 0,-2 2 16 16,0-1-1136-16,2 0-240 0,-1-2-32 0,5-1-16 15,0 0-592-15,0 0-128 0,0 0-128 0,0 0 176 32,0 0-1392-32,0 0-256 0,0 0-64 0</inkml:trace>
  <inkml:trace contextRef="#ctx0" brushRef="#br3" timeOffset="88115.846">14031 13235 48831 0,'0'0'2176'0,"-3"0"432"0,-3 0-2096 0,1 0-512 0,-1 0 0 0,0 2 0 16,-1 0 1232-16,0 0 144 15,0 0 32-15,-1 0 0 0,0 1-912 0,0-2-176 16,2 0-48-16,1 1 0 16,1-2-928-16,4 0-192 0,-2-4-48 0,2 0-14832 0,1-3-2960 0</inkml:trace>
  <inkml:trace contextRef="#ctx0" brushRef="#br3" timeOffset="88461.264">13772 12836 25791 0,'0'0'1152'0,"0"0"224"0,0 0-1104 0,0 0-272 16,0 0 0-16,0 0 0 0,0 0 3472 0,0 0 640 15,0 0 128-15,0 0 32 0,0 0-2032 0,0 0-384 0,-5 0-96 0,5 0-16 16,-5 4-720-16,5-4-128 16,0 0-48-16,-5 2 0 0,1 2-336 0,4-4-64 15,0 0 0-15,0 0-16 0,0 0-304 0,0 0-128 16,0 0 0-16,0 0 128 15,0 0-960-15,0 0-208 0,0 0-48 0,2-6-13728 0,0-1-2752 16</inkml:trace>
  <inkml:trace contextRef="#ctx0" brushRef="#br3" timeOffset="88638.94">13992 12629 37775 0,'0'0'1664'0,"0"0"368"0,-4 3-1632 0,0-1-400 0,1 2 0 0,0-2 0 0,1 1 3200 0,2-3 544 16,0 0 112-16,0 0 32 0,0 0-2992 0,0 0-608 15,0 0-112-15,0 0-23344 16</inkml:trace>
  <inkml:trace contextRef="#ctx0" brushRef="#br3" timeOffset="89465.426">15889 12565 30399 0,'0'0'2704'0,"0"0"-2160"16,0 0-544-16,0 0 0 0,0 0 3376 0,0 0 560 16,0 0 112-16,0 0 32 0,0 0-1888 0,0 0-368 15,0 0-80-15,0 0-16 0,0 0-1120 0,0 0-224 16,0 0-64-16,0 0 0 15,0 0-896-15,0 0-192 0,0 0-48 0,0 0-21696 0</inkml:trace>
  <inkml:trace contextRef="#ctx0" brushRef="#br3" timeOffset="89786.197">15895 13024 37151 0,'0'0'1648'0,"0"0"336"0,0 0-1600 0,0 0-384 16,0 0 0-16,0 0 0 16,0 0 2176-16,0 0 336 0,0 0 80 0,0 0 16 0,0 0-1216 0,0 0-240 15,0 0-64-15,0 0 0 0,0 0-656 0,3-3-144 16,1-1-32-16,0-1 0 16,0-1-2400-16,0 0-480 0</inkml:trace>
  <inkml:trace contextRef="#ctx0" brushRef="#br3" timeOffset="90097.848">16073 12704 48831 0,'-4'3'1088'0,"0"1"208"0,-1 0 48 0,0 0 16 0,0-2-1088 0,5-2-272 0,-4 4 0 0,4-4 0 16,0 0 320-16,0 0 0 0,0 0 0 0,0 0 0 31,0 0-976-31,5-3-192 0,2 1-48 0,-1-1-13376 0,1 0-2672 0</inkml:trace>
  <inkml:trace contextRef="#ctx0" brushRef="#br3" timeOffset="90294.833">16216 12855 28559 0,'0'0'2544'0,"0"0"-2032"15,0 0-512-15,0 0 0 0,0 0 2688 0,0 0 432 16,0 0 80-16,0 0 32 0,2-5-2336 0,0 0-480 16,0-2-96-16,-2 1 0 15,0 0-1408-15,1 0-256 0</inkml:trace>
  <inkml:trace contextRef="#ctx0" brushRef="#br3" timeOffset="90668.193">16058 12318 29487 0,'0'0'1296'0,"-3"3"288"0,-1 0-1264 0,0 1-320 16,1 0 0-16,-2 0 0 0,0 0 3792 0,1 1 704 15,0 0 144-15,0-1 32 0,0 0-3104 0,4-4-608 16,0 0-128-16,0 0-32 16,0 0-1200-16,0 0-240 0,0 0-64 0,0 0-20448 0</inkml:trace>
  <inkml:trace contextRef="#ctx0" brushRef="#br3" timeOffset="90926.937">16063 12057 40543 0,'0'0'1792'0,"0"0"384"0,0 0-1744 0,0 0-432 0,0 0 0 0,0 0 0 16,0 0 1648-16,0 0 240 0,0 0 48 0,0 0 16 0,0 0-1184 0,0 0-256 16,0 0-32-16,0 0-16 15,0 0-1216 1,4-3-240-16,1 1-48 0</inkml:trace>
  <inkml:trace contextRef="#ctx0" brushRef="#br3" timeOffset="91222.195">16470 12174 28559 0,'0'0'1264'0,"0"0"272"0,0 0-1232 0,0 0-304 0,-5 2 0 0,5-2 0 16,-5 1 4064-16,0 1 752 0,5-2 160 0,0 0 16 15,0 0-3856-15,0 0-784 0,0 0-160 0,0 0-21056 16</inkml:trace>
  <inkml:trace contextRef="#ctx0" brushRef="#br3" timeOffset="91498.33">16694 11983 41007 0,'0'0'1808'0,"0"0"384"0,0 0-1744 0,-4-2-448 16,0-1 0-16,0 0 0 0,0 0 1264 0,4 3 160 15,0 0 48-15,0 0 0 0,0-2-704 0,0 2-128 16,4-5-16-16,-1 0-16 16,-3 5-976-16,0 0-192 0,0 0-32 0,0 0-13424 15,0 0-2672-15</inkml:trace>
  <inkml:trace contextRef="#ctx0" brushRef="#br3" timeOffset="91734.828">16812 12270 26719 0,'0'0'2368'0,"6"1"-1888"0,-6-1-480 0,0 0 0 16,5 0 2768-16,0 1 464 0,-5-1 96 0,0 0 0 0,0 0-1136 0,0 0-224 15,4 3-48-15,-4-3-16 0,0 0-1264 0,0 0-256 16,0 0-64-16,0 0-14016 16,0 0-2816-16</inkml:trace>
  <inkml:trace contextRef="#ctx0" brushRef="#br3" timeOffset="92036.059">17039 12532 27647 0,'0'0'2448'0,"0"0"-1952"0,0 0-496 0,0 0 0 16,0 0 2320-16,0 0 368 0,0 0 80 0,0 0 16 16,0 0-2288-16,2-5-496 0</inkml:trace>
  <inkml:trace contextRef="#ctx0" brushRef="#br3" timeOffset="92379.786">16712 12854 44751 0,'0'0'1984'0,"0"0"400"0,0 0-1904 0,0 0-480 0,0 0 0 0,0 0 0 16,0 0 1152-16,0 0 144 0,0 0 32 0,0 0 0 15,0 0-288-15,0 0-48 0,0 0-16 0,0 0 0 16,0 0-704-16,-5-3-144 0,1-2-128 0,0 1 192 16,-1 0-1040-1,2 0-208-15,1 0-32 0,2 4-14080 0,-1-5-2800 0</inkml:trace>
  <inkml:trace contextRef="#ctx0" brushRef="#br3" timeOffset="92638.494">16509 12546 25791 0,'0'0'2304'0,"0"0"-1856"15,0 0-448-15,0 0 0 0,0 0 2304 0,0 0 384 16,6-2 64-16,-6 2 0 0,0 0-480 0,0 0-96 15,0 0-32-15,0 0 0 0,0 0-288 0,4 4-48 16,-3 1-16-16,0 0 0 0,-1-5-624 0,-1 5-128 16,1-5-16-16,0 0-16 0,0 0-704 0,0 0-144 15,0 0-32-15,0 0 0 16,0 0-1792-16,0 0-384 0,0 0-64 0</inkml:trace>
  <inkml:trace contextRef="#ctx0" brushRef="#br3" timeOffset="92800.684">16378 12667 28559 0,'-8'0'1264'0,"5"-1"272"0,-1-1-1232 0,1 0-304 0,3 2 0 0,0 0 0 16,0 0 2736-16,0 0 480 0,0 0 112 0,0 0 0 0,2-6-2368 0,-2 6-464 16,4-6-112-16,2 1-12624 15,0-2-2544-15</inkml:trace>
  <inkml:trace contextRef="#ctx0" brushRef="#br3" timeOffset="93297.027">17171 11777 28559 0,'-16'1'1264'0,"9"0"272"0,0 1-1232 0,-2 0-304 16,0-1 0-16,0 1 0 0,-2-1 5024 0,2 0 944 16,-1 0 192-16,2-1 48 0,3 0-5248 0,5 0-960 15,0 0-336-15</inkml:trace>
  <inkml:trace contextRef="#ctx0" brushRef="#br1" timeOffset="137844.941">10761 6998 23327 0,'0'0'512'0,"0"0"96"0,0 0 32 0,0 0 16 0,0 0-528 0,2-4-128 0,-1-2 0 0,2 1 0 15,0 0 944-15,0 1 144 0,2 0 48 0,-1 0 0 16,0 1-128-16,0 0-32 0,-1 1 0 0,1-1 0 15,-4 3 496-15,0 0 112 0,0 0 16 0,0 0 0 16,0 0 96-16,0 0 32 0,0 0 0 0,0 0 0 16,0 0-672-16,0 8-128 0,0-1-32 0,1 3 0 0,0 1-448 0,0 1-112 15,0 3-16-15,0 3 0 0,0 1-128 16,2 2-48-16,-2-3 0 0,-1 0 0 0,2-1-144 0,0-1 192 16,2 1-192-16,-1-2 192 0,0 1-192 0,0-1 0 15,0-2 0-15,1 2 0 0,0-2 0 0,-1-1-176 16,-1-4 48-16,0-1 0 15,1 1-1216-15,-1-3-256 0,-2-5-32 0,0 0-16 16,0 0-1264-16,0 0-256 0</inkml:trace>
  <inkml:trace contextRef="#ctx0" brushRef="#br1" timeOffset="138213.198">10839 7182 25967 0,'0'0'1152'0,"0"0"240"0,0 0-1120 0,0 0-272 16,0 0 0-16,4-5 0 0,-1 2 2192 0,1-1 384 0,0-4 80 0,2 0 16 15,1-1-912-15,2-1-176 0,-1 1-48 0,1-1 0 16,-1-1-464-16,1 1-112 16,-1 0 0-16,1 1-16 0,-1-1-528 0,-1 1-96 0,1 2-32 0,-1-1 0 15,-2 2-288-15,0 1 128 0,-5 5-128 0,0 0 0 16,0 0 192-16,0 0-192 0,0 0 192 0,0 0-192 15,0 0 0-15,-4 5-304 0,-1 0 48 0,0 2 0 16,-1 2-240 0,0 1-32-16,2 1-16 0,-2-4 0 0,1 3 160 0,0 1 48 0,1 1 0 0,2-1 0 15,3 2 560-15,0-2 112 0,0 1 32 0,2-1 0 0,2 0 320 0,2 0 64 16,0 0 16-16,3-2 0 0,1 0-32 0,2-1 0 16,-1-2 0-16,2-1 0 0,-2-1-336 0,2-2-64 15,0-2-16-15,1 0 0 16,-1 0-832-16,-3-4-192 0,1-1-16 0,-1-2-13616 15,-1 0-2736-15</inkml:trace>
  <inkml:trace contextRef="#ctx0" brushRef="#br1" timeOffset="147677.314">10980 5809 5519 0,'0'0'496'0,"0"0"-496"16,0 0 0-16,0 0 0 0,0 0 752 15,5 0 48-15,-5 0 16 0,0 0 0 16,0 0 1056-16,0 0 224 0,0 0 32 0,0 0 16 0,0 0 640 15,0 6 128-15,-1 1 32 0,1-7 0 0,-3 5-288 0,3-5-48 16,0 0-16-16,0 0 0 0,-5 3-480 0,0 0-80 16,5-3-32-16,0 0 0 0,-5 2-784 0,5-2-144 15,-6 1-48-15,6-1 0 0,0 0-512 0,0 0-128 16,0 0 0-16,0 0-16 0,0 0-224 0,0 0-144 16,0 0 192-16,0 0-192 0,0 0 192 0,0 0-64 15,0 0 0-15,0 0-128 0,4-3 256 0,-4 3-64 16,0 0-16-16,0 0 0 0,4-2-16 0,-4 2 0 15,0 0 0-15,0 0 0 0,0 0 96 0,0 0 0 16,0 0 16-16,0 0 0 0,0 0 16 0,0 0 0 16,0 0 0-16,0 0 0 0,0 0-80 0,0 0-16 15,0 0 0-15,0 0 0 0,0 0-64 0,0 0-128 16,0 0 176-16,0 0-176 0,0 0 144 0,0 0-144 16,0 0 0-16,0 0 144 0,0 0-144 0,5-1 0 15,1-2 0-15,0 0 0 0,1 1 0 0,-1-1 0 16,0 1 0-16,-1-1 0 0,-5 3 0 0,0 0 0 15,0 0 0-15,0 0 0 0,0 0 0 0,0 0 0 16,0 0 0-16,-1 8 192 0,-1-3-192 0,-3 2 0 16,-1 0 0-16,0 0 0 0,0-1 208 0,0-1 16 0,0 1 0 0,2-1 0 15,4-5-80-15,0 0-16 16,0 0 0-16,0 0 0 0,0 0-128 0,0 0 0 0,-2-5 0 0,1 0 0 16,2-1-896-1,0 0-48-15,0-1-16 0,1 1 0 0,1-1-1216 16,-1 2-256-16,-1 1-64 0</inkml:trace>
  <inkml:trace contextRef="#ctx0" brushRef="#br1" timeOffset="148106.025">10983 5727 22111 0,'0'0'1968'0,"0"0"-1584"0,0 0-384 0,0 0 0 16,0 0 3664-16,-4 3 656 0,4-3 128 0,0 0 32 16,0 0-1984-16,-5 2-384 0,1 1-64 0,4-3-32 15,0 0-976-15,0 0-192 0,0 0-32 0,0 0-16 16,0 0-480-16,0 0-112 0,0 0-16 0,0 0 0 15,0 0-192-15,0 0 0 0,0 0 0 0,0 0 0 32,0 0-1760-32,5-4-352 0,0-1-64 0</inkml:trace>
  <inkml:trace contextRef="#ctx0" brushRef="#br1" timeOffset="148335.814">10988 5623 13823 0,'0'0'1216'0,"0"0"-960"15,0 0-256-15,0 0 0 0,0 0 2640 0,0 0 496 16,0 0 80-16,0 0 32 0,0 0-2112 0,0 0-432 0,0 0-64 0,-1-4-32 15</inkml:trace>
  <inkml:trace contextRef="#ctx0" brushRef="#br1" timeOffset="148516.388">10988 5529 25791 0,'0'0'2304'0,"0"0"-1856"0,-5 2-448 0,1 0 0 16,4-2 3376-16,0 0 576 0,-6 2 112 0,1 0 32 16,5-2-2688-16,0 0-512 0,0 0-128 0,0 0 0 15,0 0-1216-15,0 0-256 0,0 0-32 0,0 0-17744 16</inkml:trace>
  <inkml:trace contextRef="#ctx0" brushRef="#br1" timeOffset="148671.931">10988 5478 21183 0,'0'0'944'0,"0"0"192"0,-4-2-912 0,1 0-224 16,-1 0 0-16,4 2 0 0,-5-1 2304 0,5 1 432 16,0 0 80-16,0 0 0 15,0 0-3200-15,0 0-640 0</inkml:trace>
  <inkml:trace contextRef="#ctx0" brushRef="#br1" timeOffset="148850.748">10992 5386 15663 0,'0'0'1392'0,"0"0"-1120"0,0 0-272 0,0 0 0 16,0 0 3264-16,0 0 576 0,0 0 128 0,0 0 32 15,-2-4-2704-15,2-1-528 0,1 0-128 0,1 0-9920 16,2 0-1984-16</inkml:trace>
  <inkml:trace contextRef="#ctx0" brushRef="#br1" timeOffset="149074.216">11030 5183 29423 0,'0'0'1296'0,"0"0"288"0,-3 2-1264 0,3-2-320 0,0 0 0 0,0 0 0 16,-5 1 1456-16,5-1 224 15,-4 2 48-15,1-1 16 0,3-1-1120 0,0 0-240 16,0 0-32-16,0 0-16 15,0 0-1840-15,-3 2-368 0</inkml:trace>
  <inkml:trace contextRef="#ctx0" brushRef="#br1" timeOffset="149350.786">11007 5010 36975 0,'0'0'1632'0,"-4"4"352"0,-2-2-1600 0,0 1-384 0,6-3 0 0,-6 3 0 0,1-1 1632 0,5-2 240 16,0 0 48-16,0 0 16 15,0 0-1216-15,0 0-240 0,0 0-48 0,0 0-16 0,0 0-416 16</inkml:trace>
  <inkml:trace contextRef="#ctx0" brushRef="#br1" timeOffset="149678.717">10987 4502 20271 0,'-4'3'1792'0,"-1"1"-1424"0,0 0-368 0,0 0 0 0,0 0 4000 0,0 0 736 15,0-2 128-15,5-2 48 0,0 0-3024 0,-3 4-608 16,3-4-112-16,0 0-16 16,0 0-864-16,0 0-160 0,0 0-128 0,0 0 144 15,0 0-1568-15,0 0-320 0</inkml:trace>
  <inkml:trace contextRef="#ctx0" brushRef="#br1" timeOffset="149962.922">10914 3987 4607 0,'0'0'192'0,"-5"-3"64"0,-1 0-256 0,0-1 0 0,0 0 0 0,1 1 0 15,0-4 8912-15,2 2 1744 0,-2-1 352 0,1 0 64 16,2 0-8240-16,2 1-1632 0,1 1-336 0,2 0-64 31,1 1-1312-31,-4 3-256 0,8 2-48 0</inkml:trace>
  <inkml:trace contextRef="#ctx0" brushRef="#br0">8034 4771 10127 0,'-6'12'448'0,"3"-6"96"0,0 1-544 0,-2 0 0 0,-2 3 0 0,2-2 0 16,1 2 5600-16,0-1 1008 15,0-2 208-15,1 1 32 0,1-5-3840 0,2-3-768 0,0 0-144 0,0 0-48 16,2-6-560-16,3-4-112 0,1-3-32 0,3-6 0 16,2-4-320-16,2-5-80 15,-1-3-16-15,3-1 0 0,1-1-304 0,-1-2-64 0,0 0-16 0,0-1 0 16,-3-1-272-16,0-10-48 0,-2-1 160 15,-1 3-256-15,-3 3-128 0,-1 1 128 0,1 3-128 16,-1 3 0-16,1 1 144 0,0 2-144 0,0 3 0 16,0 1 0-16,1 4 0 0,-1 4 0 0,3 2 0 15,2 4 0-15,-1 4 0 0,-2 5 0 0,2 5 0 16,0 4 0-16,2 16 0 0,0 6 0 16,3 4 336-16,-2 2-32 0,-3 2-16 0,2 9 0 15,-2 3 144-15,0 5 16 0,0-1 16 0,-1 2 0 16,1-1-144-16,2 12-48 0,2 4 0 0,1-5 0 15,-2-9-272-15,1-9 0 0,-3-4 128 0,-1-5-128 16,-2-5 192-16,-1-5-192 0,-1-6 144 0,-2-4-144 16,-1-4 0-16,-1-2 144 0,-1-2-16 0,-1-7-128 15,0 0 192-15,-7-1-64 0,-1-4-128 0,-5-5 192 16,-4-3-192-16,-4-2 192 0,-5-1-192 16,-5-3 0-16,-5-1 0 0,-4-2 0 0,-4 0 0 0,-13-10 0 15,-2 4 0-15,8 2-192 0,0 3 192 16,0 3-192-16,0-5 192 0,7 2 0 0,9 3 0 0,8-1 0 15,6 0-336-15,6 0 48 16,5-2 16-16,4 2 0 0,7-1 144 0,5 1 128 16,4-1-192-16,7 2 192 0,3 1 0 0,6-2 0 0,4 3 0 0,4 2 0 15,2 1-144-15,14 3 144 0,4 0-304 16,1 4 304-16,-1 3 0 16,-1 3 0-16,0 3 0 0,-1 2 0 0,-1 2 0 15,-1 1 0-15,-2 2 0 0,-1-1 0 0,-4 2 0 0,-4 1 0 0,-5-1 0 16,-4 1 0-16,-4 4 0 0,-10 4 0 15,-7 3 0-15,-10-1 0 0,-8 1 0 16,-7 2 512-16,-10 3 144 0,-8 0 48 0,-8 2 0 16,-6 4-528-16,-6 3-176 0,-10 5 0 0,-27 16 144 15,-3 0-96-15,10-9-48 0,3-6 0 16,3-4 0-16,4-7 0 0,9-6 0 0,9-6 0 16,10-3 0-16,10-8 0 0,9-5 0 0,11-16 0 15,11-8 0-15,7-3 0 0</inkml:trace>
  <inkml:trace contextRef="#ctx0" brushRef="#br1">12551 3496 20271 0,'0'0'1792'0,"0"0"-1424"0,0 0-368 0,0 0 0 16,0 0 2688-16,0 0 448 0,0 0 112 0,0 0 16 15,-2 5-1344-15,-1 1-256 0,1 2-48 0,0 2-16 16,1 4-576-16,1 1-128 0,0-1-32 0,1 3 0 16,0 2-32-16,1-1 0 0,1 1 0 0,1 7 0 15,1-3-656-15,1-4-176 0,-1-1 0 16,0-4 736-16,1 1 112 0,1 0 32 0,1-3 0 16,0-2-704-16,-1-2-176 0,-2 0 0 15,0 2 160-15,-1-5 0 0,-4-5 0 0,0 0 0 16,0 0-160-16,0 0 160 0,-3 4-160 0,-3-2 160 0,-1-2-160 15,-2-1 0-15,-1 0 0 16,0 1 0-16,0 0 192 0,-2-1-192 0,-1-1 192 16,-1 1-192-16,0-1 0 0,-1 1 0 0,-1 4 0 0,2 0 0 15,1 1 0-15,1 0 0 0,2 0 0 0,3 3 160 16,1-2-160-16,1 0 160 0,1 2 96 0,2 1 0 16,1 0 16-16,4 4 0 0,3-1-272 15,2-2 0-15,4 0 0 0,3 0 0 16,-1-2 0-16,0 0 0 0,2-2 352 0,0-2 16 15,-1-1 0-15,7-2 0 0,0-1-368 0,-2 0 0 0,-1-1 0 16,-3-1 0-16,-1 0-240 16,-1-2 48-16,0 0 0 15,-1-3-1936-15,-2 2-384 0,-4 1-80 0,0-1-17104 0</inkml:trace>
  <inkml:trace contextRef="#ctx0" brushRef="#br1">12766 3805 11967 0,'0'0'528'0,"0"0"112"0,0 0-512 0,0 0-128 0,4-6 0 0,-4 6 0 16,0 0 4544-16,4 1 896 0,-4-1 160 0,3 2 32 16,1 0-3376-16,-2 4-672 0,0 1 976 15,0 1-1536-15,-1-2-320 0,-1 1-64 0,1 1-16 16,0-1-624-16,1 0-288 0,-1 0 32 0,-1-7 0 16,0 0 256-16,0 0 0 0,5-3-11392 15,-1-3-2416-15</inkml:trace>
  <inkml:trace contextRef="#ctx0" brushRef="#br1">12777 3668 29951 0,'0'0'1328'0,"-6"-1"272"0,-1 1-1280 0,2-3-320 15,0 0 0-15,1 1 0 0,0 2 672 0,4 0 80 0,0 0 16 0,0 0 0 16,0 0-592-16,0 0-176 0,0 0 0 0,0 0-14496 16</inkml:trace>
  <inkml:trace contextRef="#ctx0" brushRef="#br1">13019 3854 20271 0,'0'0'1792'0,"0"0"-1424"0,0 0-368 0,0 0 0 16,0 0 3568-16,0 0 640 0,0 0 128 0,-2-6 16 16,-1 1-2112-16,1 0-416 15,0 0-96-15,1-1 0 0,0-2-848 0,-1-2-176 0,0 0-16 0,1 0-16 16,-2 1-256-16,0-2-48 15,0-2-16-15,0 0 0 0,-1-1-96 0,0 0-32 0,-1-1 0 0,0 0 0 16,1-1-224-16,0 0 144 0,1 3-144 0,-2-2 128 16,1-1 0-16,0 1 0 0,0 1 0 0,0-2 0 15,1 3 64-15,0 1 16 0,1 1 0 0,0 2 0 0,0 0 48 0,1 0 16 16,1 1 0-16,0 1 0 0,1 1-80 0,1 1-32 16,1 1 0-16,2-1 0 15,1 0-160-15,2 2 0 0,0 0 0 0,2 2 0 0,3 1 0 0,1 1 0 16,0 0 0-16,2 1 0 0,1 1 0 0,-2 2 0 15,3 1 0-15,-2 0 0 0,-2 2-320 0,0 1-32 16,-2 1-16-16,-3 0 0 16,0 0-1744-16,-3 2-336 0,-3 0-80 0,-2 2-16 15,-3-3-832-15,-3 2-160 0</inkml:trace>
  <inkml:trace contextRef="#ctx0" brushRef="#br1">12952 3743 18431 0,'-10'6'816'0,"10"-6"160"0,-6 2-784 0,2 1-192 0,0 2 0 0,4-5 0 16,0 0 3600-16,0 0 688 0,0 0 128 0,0 0 16 15,0 0-2864-15,0 0-576 0,7 0-112 0,2 0-32 16,2-2-512-16,1-1-96 0,1 0-32 0,2 0 0 16,0 1-208-16,2 1 0 0,1-1 0 0,-1 1 0 31,0 0-2128-31,0 0-480 0</inkml:trace>
  <inkml:trace contextRef="#ctx0" brushRef="#br1">13305 3796 34207 0,'0'0'1520'0,"0"0"304"0,0 0-1456 0,-4-3-368 0,0 1 0 0,-1-2 0 16,0 1 1904-16,0 1 304 0,1-2 64 0,0-1 16 15,1-1-1040-15,-1-1-208 0,0-1-32 0,0-1-16 16,1 0-576-16,0-4-112 0,0 1-32 0,1-2 0 16,0-2-272-16,1 0 0 0,0 1 128 0,1-1-128 15,0 1 0-15,1-1 0 0,0 0 0 0,1-1 0 16,0 3 0-16,0 0 0 0,0 1 0 0,1 2 0 15,0 0 0-15,0 1 0 0,0 2 0 0,1 1 0 16,-2 2 0-16,4-1 0 0,2 1 160 0,-1 2-160 0,1 1 0 16,-1 2 0-16,1 2 0 0,0-2 0 0,0 3 0 15,0 1 0-15,1 1 0 0,0-1-176 0,-2 3-64 16,1 0-16-16,-1 2 0 16,-1 0-576-1,0 1-112-15,-2 1-16 0,-2-1-7872 0,-1 3-1552 0,-2-1-320 0</inkml:trace>
  <inkml:trace contextRef="#ctx0" brushRef="#br1">13199 3720 30863 0,'0'0'1360'0,"0"0"304"0,0 0-1344 0,0 0-320 0,0 0 0 0,0 0 0 16,0 0 1648-16,6 2 256 0,0 0 48 0,2-1 16 16,1-2-928-16,0 0-176 0,2 0-32 0,0 0-16 15,2 1-608-15,0 1-208 0,1-1 144 0,0-1-144 16,-1-1 0-16,2 0 0 0,0 0 0 0,0 0-176 31,-1-1-720-31,2 0-128 0,-1 0-48 0,0-1 0 16,0 0-880-16,-1 3-176 0,-1-4-48 0,-1 1 0 15,-1 0 640-15,0 1 128 0,-2 1 32 0,-1 0 0 0,-2 0 1040 0,-6 2 208 0,0 0 128 0,5-1-160 16,-5 1 800-16,3-5 176 0,-3 5 16 0,0 0 16 16,1-5 192-16,-1 5 48 0,-1-5 0 0,1 0 0 15,0 0-400-15,0 0-80 0,-1 0-16 0,1 5 0 16,0 0-160-16,0 0-48 0,-3-3 0 0,-1 1 0 0,-2 1 240 0,1 2 32 15,-1 1 16-15,0 4 0 0,-1-1 96 0,0 2 0 16,1-1 16-16,-2 3 0 0,1 2-32 0,0 1-16 16,1 2 0-16,1-2 0 0,2-1-144 0,1-1-16 15,2-2-16-15,2 1 0 0,1 1-352 0,2-1-64 0,3-1-16 16,2-3 0-16,2 0-128 0,-1-2 0 0,3-1 0 0,0-2 0 16,0 0-240-16,1-2 32 15,1 0 0-15,-2-2 0 16,0-2-688-16,0-3-144 0,-3 0-32 0,0-1 0 15,-1-1-288-15,-2 3-64 0,-1 0-16 0,-1 0 0 16,-2 0 640-16,-2 2 128 0,-2 6 32 0,0 0 0 0,0 0 240 0,0 0 48 16,0 0 16-16,0 0 0 0,0 0 848 0,-5 2 160 0,5-2 32 15,0 0 16-15,0 0-320 0,0 0-64 0,-1 6-16 0,1-6 0 16,1 5-112-16,1 1-16 16,1 0-16-16,1-1 0 0,1-2-176 0,0-1 128 0,-5-2-128 0,0 0 128 15,6 3 320-15,-1 0 48 0,-5-3 16 0,0 0 0 16,5 0 304-16,-5 0 64 15,6-3 16-15,-2 0 0 0,-4 3-192 0,5-2-48 0,-5 2 0 0,5-4 0 16,-1-2-144-16,0-5-16 0,0 1 368 16,0 2-592-16,0 1-112 0,1-1-32 0,0-1 0 15,-1-1-128-15,1 1 0 0,1 1 0 0,2-3 0 16,0 0 0-16,0 2 0 0,1-1-9024 31,3 1-1776-31,-1-1-336 0</inkml:trace>
  <inkml:trace contextRef="#ctx0" brushRef="#br1">13931 3662 9215 0,'1'15'816'16,"0"-9"-656"-16,0 0-160 0,1 0 0 0,2-1 4464 0,0 1 848 15,0 0 192-15,0-1 16 0,1-2-3440 0,0 0-688 16,1-2-144-16,0 0-32 0,-1 1-560 0,2-2-112 16,0-2-32-16,0-1 0 0,0-2-320 0,0-1-64 15,1-1 0-15,-1-1-128 0,0-2 176 0,0 1-176 16,-2-3 160-16,0 0-160 0,-1 1 0 0,-1 1 0 15,-1 0 0-15,0 2 0 0,-3 2 144 0,1 6-144 16,-3-4 128-16,-1 1-128 0,-2 2 496 0,0 2 16 16,-1 1 0-16,-1 2 0 0,0 1 128 0,2 2 48 0,-1 1 0 0,0 1 0 15,1 0-128-15,1-1-32 16,1 2 0-16,1 2 0 0,0 1-144 0,1-1-16 16,2 1-16-16,1-2 0 0,1-2-208 0,2-1-144 0,2 1 192 0,2-2-192 15,1 0 128-15,1-1-128 0,0-1 0 0,5-6 0 16,1-3 0-16,-4-1 0 0,3-1 0 15,-1 1 0-15,-2-4 160 0,0-1-160 0,-1-2 128 16,0-2-128-16,-3 1 0 0,1-2 0 0,-2 1 128 16,-1 0-128-16,0 1 128 15,0 0-128-15,-1 0 128 0,-1 1 64 0,0 1 16 0,2 1 0 0,-1 1 0 16,-2 0 192-16,1 2 48 0,1 0 0 0,0 2 0 16,0 2-448-16,-5 3 0 0,6-1 0 0,-6 1 0 0,0 0 0 0,4 6 128 15,0 2 0-15,-1 1 0 0,0 4 144 0,-2 1 32 16,0 1 0-16,0 0 0 0,0 1-112 0,0 0-32 15,1-3 0-15,0 2 0 0,0 0-160 0,1-1 0 16,0-2 0-16,1-1 0 16,-1-5-800-16,2-1-192 0,0-1-32 0,1-2-16 15,-6-2-2160-15,7-2-448 0</inkml:trace>
  <inkml:trace contextRef="#ctx0" brushRef="#br1">14525 3434 23039 0,'0'0'1024'0,"0"0"192"0,-4 6-960 0,0 1-256 16,-1 1 0-16,1 3 0 0,1 0 5008 0,1 3 960 16,-1 2 192-16,0 0 48 0,0 2-4416 0,1 1-896 0,0 1-160 0,1 0-32 15,0 0-512-15,0 2-192 16,0-2 128-16,1-1-128 16,-1-4-528-16,0 0-192 0,0-2-48 0,0 0-13008 0,-1-1-2608 0</inkml:trace>
  <inkml:trace contextRef="#ctx0" brushRef="#br1">14391 3689 17503 0,'0'0'1552'0,"0"0"-1232"0,0 0-320 0,6 0 0 15,0 0 5936-15,3 0 1120 0,1 1 240 0,2-1 32 16,0-2-4784-16,1 0-960 0,0-1-192 0,1 1-48 16,1 1-800-16,-1 1-160 0,-1 0-48 0,1-1 0 0,-3-1-336 0,1 0 0 15,0 0 0-15,-1 1 0 16,-1-1-720-16,0 0-224 0,-2 1-32 0,0-3-20256 15</inkml:trace>
  <inkml:trace contextRef="#ctx0" brushRef="#br1">15020 3600 24879 0,'0'0'1088'0,"-4"-1"256"0,4 1-1088 0,-5-1-256 0,5 1 0 0,0 0 0 16,0 0 3728-16,0 0 688 0,-4 2 144 0,4-2 32 15,0 0-3008-15,0 0-608 0,-1 6-112 0,1 1-32 16,0 2-256-16,0 1-64 0,0 1-16 0,-1 0 0 16,0 2-64-16,0 0-16 0,-1 0 0 0,1-2 0 15,-1 1-96-15,1-1 0 0,2-1-16 0,-2-4 0 0,0 0 0 0,1-1 0 16,0-5 0-16,0 0 0 0,0 0 0 0,0 0 0 15,0 0 0-15,0 0 0 16,0 0-16-16,0 0 0 0,3-4 0 0,1-3 0 0,0-1-64 0,1-2-16 16,0-1 0-16,1-1 0 15,2-1-208-15,1-1 0 0,1-1 0 0,3-5 0 0,0-1 0 16,-1 4 0-16,-1 1 0 0,1 1 0 0,-2 3 0 16,0 1 0-16,-1 0 0 0,-1 1-272 0,-1 3 0 15,-1 1 0-15,-2 2 0 16,-4 4-2160-16,0 0-416 0,0 0-96 0,0 0 0 0</inkml:trace>
  <inkml:trace contextRef="#ctx0" brushRef="#br1">15280 3610 42383 0,'0'0'928'0,"0"0"192"0,-6 3 32 0,1 1 64 0,0 1-976 0,0 1-240 0,1 1 0 0,1-1 0 16,0-1 1072-16,0 0 160 0,1-1 48 0,1 3 0 15,0 3-704-15,2-2-128 0,1 1-16 0,0-2-16 16,0 1-416-16,2-3 0 16,3 1 0-16,0-2 0 15,1-2-256-15,1-2-128 0,0-2-16 0,0-1-16 16,1-1-656-16,2 1-128 0,-2-2-16 0,-1-2-16 16,0-1-112-16,-1-1 0 0,-2 1-16 0,-1-2 0 15,-1 1 736-15,-1 2 160 0,0 1 16 0,-1-2 16 0,-1 2 432 0,0 2 304 0,-1 4-48 0,0 0-16 0,0 0 704 16,0 0 144-16,0 0 16 0,-4 4 16 15,1 2 32-15,1 2 0 0,1-1 0 0,0 0 0 16,1 2-592-16,1 0-112 0,1-2-32 0,5 1-9472 31,-1-2-1888-31,5 0-384 0</inkml:trace>
  <inkml:trace contextRef="#ctx0" brushRef="#br1">15517 3674 22111 0,'0'0'976'0,"0"0"208"0,0 0-944 0,0 0-240 16,0 0 0-16,0 0 0 0,-1 5 3168 0,1-5 592 0,0 0 112 0,0 0 32 16,0 0-2720-16,0 0-544 15,4-2-96-15,1-1-32 0,1-1-240 0,1-1-48 16,0-1-16-16,1-1 0 0,0 0-48 0,-1-1-16 0,1-1 0 0,1 0 0 16,1 0-144-16,-2 1 192 15,-1-1-192-15,1 2 192 0,1 1 32 0,-1 2 16 0,-1 2 0 0,0 1 0 16,-3 2 400-16,0 2 96 15,1 1 16-15,-2 1 0 0,-1 1 64 0,0 2 16 0,0 0 0 0,-1 2 0 16,0 0-496-16,1 0-80 0,1-1-32 0,-1-1 0 31,-1 0-1088-31,2 1-224 0,1-3-32 0,1-1-12128 0,1-3-2416 0</inkml:trace>
  <inkml:trace contextRef="#ctx0" brushRef="#br1">15910 3499 16575 0,'-6'2'1472'0,"-2"0"-1168"0,-2 1-304 0,-1 0 0 0,0 0 6240 0,-2 1 1184 16,0 0 256-16,1 2 32 0,-2 1-4608 0,2 1-928 15,1-1-176-15,3 0-32 0,1-1-896 0,3 0-176 16,1 0-48-16,3 1 0 0,2-2-544 0,2 1-112 16,2 1-32-16,1 0 0 0,2 0-160 0,1 0 0 15,1 2 0-15,0 0 0 0,1 0 0 0,0-1 0 16,0 0 0-16,-2 2 0 0,0 2-176 0,-2 0 176 15,-2 1-128-15,-2-1 128 0,-1-1 0 0,-4-3 0 16,-2 1 0-16,-3 1 0 0,-1 0 0 0,-3 0 0 16,0-3 0-16,-2 0 128 0,-1-2-128 0,-1-1 176 15,1-2-176-15,0 0 192 16,0-1-592-16,0-2-112 0,1-1-32 0,0-2 0 16,0-3-2720-16,1 0-560 0</inkml:trace>
  <inkml:trace contextRef="#ctx0" brushRef="#br1">12947 4579 18431 0,'0'0'1632'0,"0"0"-1312"16,0 0-320-16,-2-2 0 0,0-1 2224 0,0-1 368 15,-1 0 80-15,1 1 16 0,0 0-1088 0,-1 0-224 16,0-1-32-16,0-1-16 0,0-1-368 0,1-1-80 16,-3 2-16-16,-1-5 0 0,-1-2-688 15,0 1-176-15,0 1 0 0,0-2 768 0,1 0 128 16,0 0 32-16,1 0 0 0,-1-3-368 0,0 1-80 0,1-2-16 0,1 0 0 16,1-4-160-16,1 3-48 15,1-1 0-15,1 2 0 0,0-2-64 0,0 3-32 0,0 5 0 0,1-2 0 16,0 2-32-16,0 2 0 0,1 2 0 0,0 2 0 15,1-1-128-15,1 1 128 0,2 1-128 0,2 1 128 16,0 1-128-16,1-1 0 0,1 1 0 0,0 1 0 16,0 0 0-16,-1 1 0 0,1-1 0 0,2 2 0 15,0 1 0-15,-3 0 0 0,0 5 0 16,-1 1 0-16,-3 1 0 0,-8 9-8496 31,-2 0-1728-31,-5 6-336 0</inkml:trace>
  <inkml:trace contextRef="#ctx0" brushRef="#br1">12764 4494 16575 0,'0'0'1472'0,"0"0"-1168"0,0 0-304 0,0 0 0 0,8 0 1776 0,0-1 288 15,1 0 64-15,1-1 16 0,1 2-432 0,0-1-96 16,0 0-16-16,1-2 0 0,2 0-528 0,2 0-112 16,-3-1-32-16,1 0 0 0,0 0-544 0,-1 2-128 15,0-2 0-15,1 1-16 0,-2 0-240 0,2 0 0 16,0-1 128-16,-2 1-128 0,-1 1 0 0,0-2 128 15,-2 1-128-15,-1 0 0 0,-2 0 128 0,-2 1-128 16,-4 2 0-16,0 0 0 0,0 0 400 0,0 0-16 0,-4 5 0 0,-2 0 0 16,-1 1-160-16,-1 2-32 0,-2 0-16 0,1 2 0 15,1-1 560-15,0-1 112 0,0-3 32 0,2 2 0 16,1 1-112-16,1-1-32 0,2-1 0 0,1 0 0 16,1 0-416-16,2-1-64 0,1 1-32 0,1-1 0 15,2 0-224-15,1 0 128 0,2-1-128 0,1-1 0 16,2-2 0-16,2 0 0 15,1 0 0-15,0-1 0 0,2-2 0 0,0-1 128 16,1-1-128-16,0-1 0 0,-2-1 0 0,-2-1 0 0,-3-1 0 0,-1 0 0 16,-2-1 0-16,-2 0 144 0,-2 0-144 0,-2 1 128 15,-2 0-128-15,-1 1-272 0,-2-2 64 0,-2 3 16 16,-2-2 192-16,-1 2 0 0,-1 3 0 0,0-2 160 0,1 3-336 0,0 0-64 16,1 1-16-16,3 1 0 0,-1 0 0 0,5 0 0 15,0 0 0-15,0 0 0 16,0 0-384-16,0 0-64 15,0 0-32-15,7 5 0 0,1 0-256 0,2-1-48 0,1 1-16 0,1 0 0 16,-1 0 336-16,1 3 64 0,-1-1 16 0,1 0 0 0,-3-2 416 0,1 3 96 16,-1-1 128-16,-1 1-208 0,0 0 208 0,-2-1 208 15,-1-2-32-15,0-1-16 0,-1 0 496 0,-4-4 112 16,0 0 0-16,0 0 16 0,0 0 240 0,0 0 64 16,3-4 0-16,0-1 0 0,-1-1-80 0,0-3-16 15,0-1 0-15,-1 1 0 0,-1-2-128 0,0 0-32 16,1 1 0-16,-1-2 0 0,-1 2-464 0,1 0-112 15,0 0 0-15,1 2-16 0,0-1-240 0,1 2 0 0,1-1 0 16,1 0 0-16,-1 1 0 0,1 0 0 0,1 0 0 0,0 1 144 31,1 2-1712-31,1 0-352 0,0 0-64 0,0 0-16976 0</inkml:trace>
  <inkml:trace contextRef="#ctx0" brushRef="#br1">13872 4364 11055 0,'0'0'976'0,"0"0"-784"0,0 0-192 0,0 0 0 0,-3-4 4752 0,-1 1 912 15,0 2 176-15,0-2 48 0,-1 1-3904 0,-1 2-768 16,-1-2-144-16,-1 2-48 0,0 2-208 0,-1 3-48 16,-1-2-16-16,1 4 0 0,0 1-112 0,0 2-32 15,2 2 0-15,0 0 0 0,1 2 64 0,3 2 16 16,0-3 0-16,3 2 0 0,1 1-384 0,2-1-80 15,1-3-16-15,2-1 0 0,2-1-208 0,2-5 0 16,4 1-144-16,1-2 144 0,1-1 0 0,1-3 0 16,-1-1 0-16,1-4 160 0,-2 0-160 0,-1 0 0 0,-2-2 0 0,-1-3 0 15,-2 0 128-15,-1-1-128 16,-1 1 0-16,-3-2 128 0,-2 0-128 0,-2-1 192 16,-2 0-192-16,0-1 192 0,-2 0 64 0,-2 1 0 0,-1-1 16 0,1 1 0 15,-2 3-144-15,0-3-128 0,1 1 192 0,0 2-192 16,-1 2 0-16,2 2 0 0,0 0 0 0,1 2 0 31,0 0-848-31,5 4-288 0,0 0-48 0,0 0-16 16,0 0-1568-16,7 1-320 0,1 1-64 0</inkml:trace>
  <inkml:trace contextRef="#ctx0" brushRef="#br1">14041 4319 10127 0,'0'0'896'0,"0"0"-704"15,0 0-192-15,0 0 0 0,-3 6 5264 0,1 0 1024 16,0 0 208-16,1 1 32 15,0 0-4160-15,0 0-832 0,0 1-160 0,2 1-32 16,-1 1-656-16,0 1-128 0,1-1-32 0,1 1 0 16,-1 0-208-16,1 0-32 0,0-2-16 0,0 0 0 15,0-1-96-15,2-3-32 0,-4-5 0 0,5 2 0 16,1 1-144-16,0-3 0 0,-1-2 0 0,1-1 0 16,-1-2 0-16,0-3 0 15,0 0 448-15,1 0 48 0,-1-2 16 0,3-3 0 0,0 0-512 16,0 0 0-16,0 0 0 0,-2 0 192 0,1 3-64 15,0 0-128-15,-1 0 192 0,0 3-192 0,0 1 128 16,-1 1-128-16,-5 5 0 0,3-4 0 0,-3 4 0 0,0 0 0 16,0 0 0-16,0 0 144 0,5 6-144 0,-1 1 128 0,-1 0-128 15,-1 0 144-15,0 1-144 16,0-1 160-16,-1 0-160 0,-1 0 0 0,2-1 0 0,1 1-128 0,1-3 128 31,-4-4-896-31,6 4-80 0,1-1-16 0,-1 0 0 16,2-1-400-16,-1-1-80 0,1-1 0 0,0 0-16 15,0-1 560-15,0 0 112 0,0-1 32 0,-1 0 0 0,0 0 544 0,0 0 240 0,-1 0-192 0,0 0 192 16,0 0 0-16,1-1 0 0,-3 0 0 0,2 0 0 16,0 1 0-16,0-2 0 0,0 0 0 0,0 0 0 0,1-1 176 0,-1 1 0 15,2-2 0-15,-1-1 0 0,0 0-176 0,-1-1 0 16,0 0 144-16,1 1-144 0,-3-1 192 0,0 0-48 16,-1 1 0-16,-1-1 0 15,-1 1 272-15,-2 2 48 0,-2 0 16 0,0 1 0 16,-1 1 288-16,0 3 48 0,-2 0 16 0,-1 3 0 15,-2 2 64-15,-1 1 32 0,1 1 0 0,-2 4 0 0,0 0-64 0,0 3-16 16,0-1 0-16,2 2 0 0,1 0-32 0,2-1-16 16,1 1 0-16,4-2 0 0,1 1-304 0,4-2-64 15,2 1-16-15,3-2 0 0,2-1-416 0,3-1 128 16,1-2-128-16,2-1 0 0,1-3 0 0,1-1 0 16,-1-2 0-16,3-2 0 0,-2-2-256 0,0-2-96 15,-2 0-16-15,0-3 0 16,-2 0-1504-16,-3 1-304 0,-2-1-64 0,-2-1-16 15,0 0-944-15,-2 0-176 0</inkml:trace>
  <inkml:trace contextRef="#ctx0" brushRef="#br1">14958 4201 12895 0,'0'0'576'0,"0"0"112"0,0 0-560 0,0 0-128 0,0-5 0 0,0 5 0 0,0 0 4352 0,0 0 848 16,0 0 176-16,0 0 16 0,0 0-3392 0,0 0-672 16,1 5-144-16,0 3-32 0,0-1-608 0,0 3-128 15,0 0-32-15,0 2 0 0,0 1-384 0,1 0 128 16,1 2-128-16,0-1 0 0,-1-1 0 0,1 0 128 16,1-1-128-16,0-1 0 0,-1-2 0 0,2-1 0 0,1 1 0 0,1-4 0 15,1-3 0-15,0-1 0 16,0-2 0-16,-1-1 0 0,1-5 160 0,0 0-160 15,0-1 192-15,0-1-192 0,-1-3 528 0,0-1 0 16,0-2 0-16,0-1 0 0,0 0 96 0,-1 2 16 0,0-1 0 0,-2 2 0 16,1 1-272-16,-1 2-48 15,-1 0-16-15,0 1 0 0,-1 1-304 0,0 1 128 0,-1 2-128 0,1 0 0 16,0-2 0-16,-2 7 0 0,0 0 0 0,0 0 0 31,0 0-2768-31,0 0-560 0,0 0-128 0</inkml:trace>
  <inkml:trace contextRef="#ctx0" brushRef="#br1">15383 4210 15663 0,'0'0'1392'0,"0"0"-1120"16,0 0-272-16,-2-4 0 0,-2-2 3440 0,0 2 624 15,4 4 128-15,-6-2 32 0,0-2-2432 0,0 2-464 16,0 1-112-16,1 1 0 0,-2 1-560 0,-1 2-96 15,-2 1-32-15,1 2 0 0,-1 2-192 0,1 1-32 16,-2 1-16-16,1 2 0 0,0 2 32 0,3-1 0 16,-1-1 0-16,2 1 0 0,3 0-64 0,0-2 0 15,2 0 0-15,1 0 0 0,1-1-256 0,2-2 128 16,1-3-128-16,1-1 0 0,1 0 0 0,0-3 0 16,1-1 0-16,1-2 0 0,3-3 0 0,0-2 0 15,-1-1 0-15,2-2 0 0,-1-2 0 0,0 0 0 16,-2 0 0-16,0 1 0 0,-1-2 0 0,-1 3-176 0,-1 1 176 0,-1 1-208 15,-1 1 208-15,-2 2 0 0,-2 5 0 0,0 0-144 16,0 0 144-16,-1 5 0 0,-1 1 0 0,1 3 0 16,-1 0 432-16,0 1 16 0,-1 1 0 0,1 1 0 15,0 0 80-15,1-1 32 0,1 1 0 0,1-2 0 16,1 0-560-16,1-3 0 0,1-1 0 0,-1-1 0 16,-3-5 0-16,7 2-176 0,1-2 32 0,0-1 0 31,-1-1-432-31,0-5-64 0,0-1-32 0,0 1 0 15,0-5-2032-15,0 0-416 0,-1-2-80 0</inkml:trace>
  <inkml:trace contextRef="#ctx0" brushRef="#br1">15559 4078 35007 0,'0'0'768'0,"0"0"176"0,0 0 16 0,2 5 16 0,-1 2-784 0,0 0-192 0,-1 3 0 0,0 0 0 0,0-1 1152 0,-1 1 176 16,0 3 32-16,1 0 16 0,-2 0-768 0,0-1-160 15,0 2-16-15,1 1-16 0,0 0-272 0,1 0-144 16,0 0 160-16,1-1-160 0,1 2-224 0,1-4-144 16,0-2-16-16,1 0-11760 15,0-3-2336-15</inkml:trace>
  <inkml:trace contextRef="#ctx0" brushRef="#br1">15755 4197 20271 0,'0'0'1792'0,"-4"4"-1424"0,0 0-368 0,-2 2 0 16,1 1 2976-16,-1-1 528 0,0 1 96 0,0 1 32 16,0 1-1872-16,1 0-368 15,0 0-80-15,1-1-16 0,2 1-736 0,1 0-160 16,1 0-16-16,2-1-16 0,1-1-368 0,1 0 0 16,0-1 0-16,2 0 0 0,2-1 0 0,1-2 176 0,-1 0-176 0,0-3 192 31,1-2-640-31,1-1-112 0,-1-2-16 0,0-1-16 0,1-1-288 0,0-2-48 0,1 1-16 0,-1-2 0 15,-3 0 48-15,1 0 0 16,-1 2 0-16,-2 0 0 0,-2 2 576 0,0-1 112 0,-2 2 16 0,-1 5 16 16,0 0 720-16,0 0 144 0,0 0 16 0,-4 1 16 0,0 2 352 0,0 1 64 15,1 0 16-15,3-4 0 0,0 6-464 0,0 0-96 16,0-6-16-16,2 5 0 0,2 1-416 0,1-1-160 16,0-1 0-16,1-1 144 0,-1-1-144 0,3-2 0 15,0 2 0-15,2-2 0 0,-2-1 0 0,1 0 0 16,0 1 0-16,1-2 0 0,1 0 0 0,0 1-144 15,-1-3 144-15,2 1-208 16,1-1-176 0,-1 0-16-16,-2 1-16 0,1-1 0 0,-2 1-80 0,0 1-16 0,-1-3 0 0,-1 1 0 0,-2 0 320 0,1 0 48 15,-2-1 16-15,0-1 0 0,0 1 128 0,0-1 0 16,-2-1 0-16,0 0 0 0,0 0 0 0,0 0 0 16,-1-1 0-16,0 1 0 0,0-1 0 0,0 1 0 15,0 0 0-15,-1 1 0 0,1 1 144 0,-1 5-144 16,0 0 192-16,0 0-192 0,0 0 384 0,0 0-16 15,0 0-16-15,-6 3 0 0,0 1 272 0,-2 3 48 16,-1 2 16-16,0-1 0 0,0 1 80 0,2 3 0 0,0 1 16 0,1 0 0 16,2 1 96-16,2-2 16 0,1 1 0 15,3-1 0-15,2 1-480 0,3-1-96 0,1-2 0 0,2-3-16 16,4 1-304-16,0-4 0 0,1-1 128 0,2-2-128 16,2-3 0-16,-1-2 0 0,0-3 0 0,0 0 0 15,1-2-272-15,-3-1-64 0,1-2-16 0,-2 0 0 31,-3 1-1472-31,-1 0-288 0,-2 1-64 0,-2 1-9888 0,-4 1-1968 0</inkml:trace>
  <inkml:trace contextRef="#ctx0" brushRef="#br1">13349 4984 26143 0,'0'0'576'0,"8"18"112"0,-8-18 16 0,-2 4 48 0,-1 0-608 0,1 2-144 16,0 3 0-16,1 2 0 0,0 0 576 0,0-1 64 0,0 1 32 0,1 0 0 16,1-1-208-16,1 0-32 0,1 0-16 0,1 2 0 15,1-3-416-15,0 0 128 0,1-1-128 0,4 0 0 16,1-1 0-16,0-2 128 0,-2-1-128 0,2-4 0 15,0 0 128-15,0-4-128 16,-2-2 128-16,1-1-128 0,-2-1 192 0,-1 1-32 0,-1-3-16 0,0 2 0 16,-1-2 64-16,0 0 16 0,-3 0 0 0,-1 0 0 15,-1-1-32-15,-2-1-16 0,-2-1 0 0,-1 2 0 0,-1-1 208 0,-1 3 32 16,-1 1 16-16,-1 0 0 16,-1-1 256-16,0 2 48 0,-1 1 16 0,1 2 0 15,0-1-144-15,3 0-32 0,-1 1 0 0,2 0 0 16,1 1-352-16,1 0-80 0,4 3-16 0,0 0 0 0,0 0-272 0,0 0-64 15,0 0-16-15,0 0 0 16,10 2-2576 0,0 0-512-16</inkml:trace>
  <inkml:trace contextRef="#ctx0" brushRef="#br1">13743 5096 11055 0,'0'0'976'0,"0"0"-784"15,0 0-192-15,0 0 0 0,0 0 3584 0,0 0 656 16,0 0 144-16,-2-4 32 0,0-1-1952 0,-1 0-384 16,-1-1-80-16,0-1-16 0,-1 0-720 0,0 0-160 0,-1-1-16 0,-2-5-16 15,-1-1-448-15,0 2-96 16,-1-1-16-16,1-1 0 0,0 0-336 0,0-1-176 0,-1 0 160 0,1-1-160 16,1 0-208-16,-1 1-144 15,0 1-32-15,2 0 0 0,1 2 624 0,2 0 112 0,1 2 32 0,1 0 0 16,1-1-384-16,1 2 0 0,2 0 0 0,2 0 0 15,1 1 0-15,1 2 0 0,0 0 0 0,1 2 0 16,1 1 0-16,-2 3-128 0,2 0 128 0,1 3-128 16,0 1 128-16,1 1-208 0,-1 0 80 0,1 2 128 15,0 2-448-15,0-1 48 0,-1 0 0 0,-2 3 0 32,0-1-2096-32,-1 0-400 0</inkml:trace>
  <inkml:trace contextRef="#ctx0" brushRef="#br1">13581 5019 36863 0,'0'0'816'0,"0"0"160"0,7-3 48 0,2 1 0 0,1-1-832 0,1 0-192 0,-1-1 0 0,3 2 0 0,0-2 864 0,1 3 128 16,0-2 32-16,4 1 0 0,0-1-832 16,-1 1-192-16,1-1 0 0,-2 0 304 0,2-1 16 15,0 1 0-15,5-3-8448 16,-3 0-1664-16,0-1-352 0</inkml:trace>
  <inkml:trace contextRef="#ctx0" brushRef="#br1">14399 4775 12895 0,'0'0'1152'0,"0"0"-928"15,0 0-224-15,0 0 0 0,0 0 3200 0,0 0 608 16,0 0 112-16,0 0 32 0,0 0-1728 0,1 5-352 0,0 1-64 0,-1 1-16 16,0 0-352-16,1 3-80 0,-1 1-16 0,1 2 0 15,0 0-304-15,1 3-64 16,-1 0-16-16,1 0 0 0,0 1-448 0,1-1-80 15,0 1-32-15,-1 0 0 0,1-2-208 0,0 1-64 0,0 0 0 0,0-1 0 16,1 1-128-16,-1-2 0 0,0-2 0 0,0 1 128 16,-1-3-128-16,0-2-256 0,-1-1 64 0,0-2 16 31,-1 0-640-31,0-5-128 0,0 0-16 0,0 0-16 16,0 0-1840-16,-6-1-384 0,-2-1-64 0</inkml:trace>
  <inkml:trace contextRef="#ctx0" brushRef="#br1">14390 4992 14735 0,'0'0'640'0,"0"0"160"0,0 0-640 0,0 0-160 0,0 0 0 0,0 0 0 15,0 0 2848-15,6 1 544 0,1-2 96 0,2 1 32 0,-2 0-1792 0,1 0-368 16,1-3-64-16,0 0-16 0,1-1-352 0,-1-1-80 16,0 0-16-16,1-2 0 0,1 0-400 0,0 0-96 15,-1 0-16-15,0-2 0 0,0 1-176 0,-1-2-144 16,-2 0 192-16,1 0-192 0,-1 1 192 0,-1 1-192 15,0-1 192-15,-1 1-192 0,-1 0 160 0,-1 1-160 16,0 1 128-16,-2 3-128 0,-1 3 144 0,-1-5-144 0,1 5 160 0,0 0-160 16,-4-2 192-16,-1 2-64 15,-1 2-128-15,0 1 192 0,0 1-192 0,0 2 0 16,-1 0 0-16,2 2 0 0,-1 1 0 0,1-1-192 16,0-1 192-16,0 2-160 0,1 0 160 0,1 1 0 0,0-1 0 0,2 1 0 15,0 0 0-15,2 3 192 16,1-1 0-16,2-1-16 0,2 0 64 0,1 0 16 0,1-2 0 0,0-1 0 15,2 0-96-15,1 0-16 0,0-3 0 0,-1-1 0 16,3-1-144-16,1-1 0 0,1 0 144 0,-1-1-144 16,1-2 0-16,-1 0 0 0,-2 0 0 0,1-2 128 15,0 1-128-15,-2 0 0 0,0 0 128 0,-1-1-128 16,0 0 0-16,-3 0 0 0,-3-1-192 0,-4 4-17408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44:11.05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11249 4444 31327 0,'0'0'1392'0,"0"0"272"0,0 0-1328 0,0 0-336 16,0 0 0-16,0 0 0 15,0 0 1824-15,0 0 288 0,0 0 64 0,0 0 16 16,0 0-864-16,2 6-176 0,-2-6-48 0,1 5 0 15,1 1-384-15,0-2-80 0,0 1 0 0,1 1-16 0,-1-2-144 0,1 1-32 16,0-1 0-16,1 1 0 0,1 0 16 0,1 2 0 16,-1 1 0-16,-2 0 0 0,2 0-64 0,0 0-16 15,0 2 0-15,0 0 0 0,0 0-80 0,1 1-32 16,-2 0 0-16,2 1 0 0,-2 1-16 0,2 1-16 16,1 1 0-16,-1 1 0 0,0 0-64 0,2 2-16 15,0-3 0-15,0 3 0 0,2-1 16 0,0 0 0 16,-1 2 0-16,0-2 0 0,1 1-16 0,0 0 0 15,0-1 0-15,0 1 0 0,-1-1-32 0,1 1-128 16,0 0 192-16,0-2-64 0,-1-1-128 0,0-1 128 0,0-1-128 0,-1 1 128 16,1 1-128-16,-1-1 0 15,-1 2 0-15,1-2 128 0,0-1-128 0,0 2 0 0,-1 0 144 0,0-1-144 16,-2 1 0-16,2 0 128 0,-1-3-128 0,0 3 0 16,0-1 0-16,0-1 128 0,0 2-128 0,-1-2 0 15,1 0 0-15,0-1 0 0,-1 1 0 0,0 1 128 16,0-2-128-16,1-1 0 0,0 2 0 0,0 1 0 15,0-4 0-15,1 2 0 0,0-1 0 0,0 0 0 16,-1 0 0-16,0 0 128 0,-1 0-128 0,2 0 0 16,1 0 0-16,-1 1 128 0,-2 0-128 0,2-1 0 15,-1 2 0-15,1 0 144 0,0 1-144 0,0-1 0 0,0 1 192 0,0-2-64 16,-1 1 0-16,-1 1-128 0,1-2 0 0,0 0 0 16,0-1 0-16,0 0 0 0,0-1 0 0,0 0 0 15,-1-3 0-15,0 2 0 0,1 0 128 0,0 0-128 16,0 0 0-16,2-1 0 0,-2 3 128 0,1-1-128 15,-2 0 0-15,3 1 0 0,-1 2 128 0,1-3-128 16,-1 1 0-16,-1-2 0 0,0 1 0 0,-1 0 0 16,0 0 0-16,0 2 0 0,0-1 0 0,1 1 0 15,-1 0 128-15,0 0-128 0,0 3 0 0,-1 0 0 16,0 0 0-16,1 0 0 0,0-2 128 0,0 1-128 16,0-2 0-16,0 2 0 0,1-1 128 0,-1-1-128 15,-1 0 0-15,2-1 0 0,0 0 0 0,0-2 0 16,-1 0 0-16,2 0 0 0,-2 0 0 0,1 0 0 15,-1-1 0-15,1 1 0 0,0 0 0 0,0 1 160 16,0 0-160-16,1 2 128 0,-1-1-128 0,-1 0 0 16,0 0 0-16,0 2 0 0,0-2 0 0,0 2 0 0,-1 0 160 15,1 1-160-15,1 0 0 0,0-1 0 16,-2 1 0-16,2 1 0 0,0-1 0 0,0 2 128 16,-1-4 0-16,2 1-128 0,0-1 0 0,-2 1 0 0,1 2 0 0,-1-4 0 15,0 2 0-15,1 0 0 16,0-2 0-16,1 2 0 0,0 0 0 0,-1 0 0 0,0-4 0 15,1 2 0-15,1 1 0 0,-1 0 0 0,-1-2 0 0,-1 1 0 16,2 0 0-16,-1 0 0 0,-1-4 0 0,1 2 0 16,0-1 0-16,0 0 0 0,-2 0 0 0,0 1 0 15,1-2 0-15,0 1 0 0,-1 0 0 0,1 0 0 16,-2 0 0-16,0 0 0 0,0 1 0 0,1 1 0 16,0 1 0-16,0 1 0 0,-1-2 0 0,1 2 0 0,0 0 0 0,0-1 0 15,-1 1 0-15,1-1 0 0,-1-1 0 0,1-3 0 16,0 0 0-16,0 1 0 0,1-3 0 0,-1 0 0 15,-2-1 0-15,1 0 0 0,0 1 0 0,1 0 0 16,0-1 0-16,1 3 0 0,-2 1 0 0,1 0 0 16,1 0 208-16,0 2-64 0,0 0-144 0,1 1-176 15,-1-1 48-15,0 1 0 0,1-2 128 0,-1 1-208 16,0 0 80-16,0-1 128 16,0-2-448-16,-1-1 16 0,-1 0 16 0,0-2 0 15,-3-4-672-15,0 0-144 0,0 0-32 0,0 0 0 16,0 0-784-16,-1-7-144 0,-3 1-48 0</inkml:trace>
  <inkml:trace contextRef="#ctx0" brushRef="#br0" timeOffset="2670.501">12602 7029 21247 0,'0'0'464'0,"0"0"112"0,0 0 0 0,0 0 16 0,9-10-464 0,-9 10-128 0,0 0 0 0,0 0 0 0,1-5 1440 0,-1 5 272 16,0 0 48-16,0 0 16 0,0 0-1088 0,0 0-224 16,0 0-32-16,0 0-16 0,0 0 96 0,0 0 0 15,0 0 16-15,0 0 0 0,0 0 16 16,0 0 0-16,6 5 0 0,1 0 0 0,-1 1-128 0,0 1-32 15,0 0 0-15,1 2 0 0,0 0-128 0,2 1-16 16,-1 1-16-16,2 0 0 0,2 2 64 0,-2 1 16 16,3 0 0-16,0 2 0 0,-1-2-96 0,3 1-16 15,-1 2 0-15,0-2 0 0,-2-1 64 0,0 1 16 16,0 1 0-16,0-4 0 0,0 1-32 0,0 0-16 16,-1-2 0-16,-1 2 0 0,2-1 48 0,1 1 16 15,-1-3 0-15,-1 1 0 0,1 0-128 0,1 1-32 0,-1-1 0 0,2 3 0 16,1-1 32-16,-1 1 0 15,0-1 0-15,1 2 0 0,0 1-32 0,2 1 0 16,-1 0 0-16,0-1 0 0,1 2 176 0,0 0 16 16,-2 1 16-16,1 0 0 0,0-2-336 0,-1 1-288 0,0-1 48 0,0 0 16 15,-1-2 224-15,1-1 256 0,-1 0-48 0,0 0-16 16,2-1-192-16,-1 1 0 0,-2-3 0 0,1 2 0 16,1-1 304-16,0 2-48 0,0 1 0 0,0-2 0 15,-1 2-256-15,1 2-272 0,0 0 48 0,-1 1 16 16,2-2 208-16,0 2 0 0,0 1 0 0,0-1 0 15,-1 1 128-15,1-1-128 0,-1 0 0 0,-1-2 0 0,0-1 128 0,-1 0-128 16,-1-2 0-16,-1 0 0 0,0-1 0 0,0 1 128 16,1 0-128-16,-1-3 0 0,1 2 256 15,0-2-64-15,-1 1-16 0,2 0 0 0,1 2-448 16,0 0-96-16,0 0-16 0,1 0 0 16,1 1 560-16,-1 0 96 0,0 3 32 0,0-1 0 0,-1 0-496 0,1 2-80 15,0-1-32-15,-1 0 0 16,1 1 720-16,0-3 144 0,-2 0 16 0,0 0 16 0,0-3-352 0,-2 3-80 15,1-3-16-15,-1 1 0 0,1-1 160 0,-3 1 16 16,1-3 16-16,0-1 0 0,-1 1-512 0,0 1-96 16,3 0-32-16,-1 1 0 0,0-1 480 0,-1 2 80 15,3 2 32-15,-1-3 0 0,0 1-288 0,-1 1-192 16,1 1 16-16,2 0 16 0,-1-1 160 0,-2-1 0 16,1 0-144-16,-1 0 144 0,-1-1 0 0,-1 0 160 0,1 2-16 0,0 0 0 15,0-4-144-15,-1 2 128 0,2 1-128 0,0-1 128 16,1 0 80-16,0 0 16 15,1 2 0-15,0-1 0 0,0 1-224 0,0 0 0 16,0-1 0-16,-1-1 0 0,-1 1 0 0,1 0 0 16,-2-2 128-16,0 2-128 0,-2 1 0 0,2 0 0 0,-1-3 0 0,0 2 0 15,0 0 0-15,1-2 0 0,0 1 0 0,0 2 0 16,0-1 0-16,0-1 0 0,-1-1 0 0,3 1 0 16,0 0 0-16,-1 2-208 0,1 2 16 0,2-2 0 15,1 0 192-15,-1 3 0 0,0 1 0 0,1 3 0 16,0-4 0-16,1 0 0 0,-1 0 0 0,0-2 0 15,1 1 160-15,-1-2-160 0,0-1 128 0,-1 1-128 16,0 0 192-16,-2 0-32 0,1 0-16 0,-1 0 0 0,-2-1-144 0,1 2 0 16,1-1 0-16,-1 0 0 0,-1-1 0 0,1 0 128 15,0-1-128-15,1-1 128 0,-1 0-128 0,1 2-176 16,1-1 48-16,1 1 0 0,-1-2 128 0,1 3 0 16,0-1 0-16,0 3 0 0,0-2 0 0,-1-1 0 15,-1 0 128-15,0-1-128 0,-1-1 0 0,0 1 0 16,-1-3 0-16,-1 0 0 0,-1-2 0 0,-1 1 0 15,-2-4 0-15,-1-1 0 0,-4-3-352 0,0 0 16 16,0 0 0-16,0 0-13456 16,-9 1-2688-16</inkml:trace>
  <inkml:trace contextRef="#ctx0" brushRef="#br0" timeOffset="3972.072">15198 9836 11967 0,'0'0'1072'0,"0"0"-864"16,0 0-208-16,0 0 0 0,-4 0 1440 0,4 0 240 0,-4 0 48 0,4 0 16 16,-4-2-1488-16</inkml:trace>
  <inkml:trace contextRef="#ctx0" brushRef="#br0" timeOffset="5051.257">15175 9773 9215 0,'0'0'400'0,"0"0"96"0,0 0-496 0,0 0 0 0,0 0 0 0,0 0 0 0,0 0 3568 0,0 0 608 16,0 0 128-16,0 0 32 0,0 0-2288 0,0 0-464 16,0 0-96-16,0 0-16 0,0 0-192 0,0 0-32 15,0 0-16-15,5-2 0 0,0 1 16 0,1 0 0 16,1-1 0-16,2 1 0 0,-2 1-32 0,1 0-16 15,0 1 0-15,1 1 0 0,-1-1-240 0,-1 0-32 16,1 0-16-16,0 1 0 0,1 0-272 0,0 0-48 16,0 0-16-16,0 1 0 0,2-1-208 0,0 0-48 15,1 1-16-15,0 0 0 0,0-1-64 0,1 1-16 16,-1 1 0-16,2 1 0 0,1 0-32 0,-2 0 0 16,2 0 0-16,1 0 0 0,-1 1 32 0,2 0 0 0,0-1 0 15,0 1 0-15,1-1-32 0,0-1 0 16,0 0 0-16,-1 0 0 0,-1 0 0 0,0-1 0 15,0 0 0-15,-1-1 0 0,-1 0-48 0,0 1-16 16,-1-2 0-16,1 1 0 0,0 0-128 0,-1 1 160 16,2 0-160-16,0 0 160 0,-3 1-32 0,2-2-128 15,1 2 192-15,-1-1-64 0,0-1 32 0,0 1 0 0,-1 0 0 16,2 1 0-16,0 2-160 0,-1-1 192 0,1-2-192 16,0 1 192-16,0 0-192 0,0 0 192 0,1 0-192 0,0 1 192 15,0 1-192-15,0-1 192 0,-1 0-192 0,1 1 192 16,0-1-64-16,0 0-128 0,2-1 192 0,-1 1-64 15,0-1 0-15,2 1 0 0,0 0 0 0,1 0 0 16,-1 0 112-16,0 0 16 0,1 0 0 0,1-1 0 16,0 1-256-16,0 1 0 0,0-1 0 0,-2-2 0 0,1 1 0 0,-1-1 0 15,-1 0 0-15,-2 0 144 0,0 1-144 0,0-1 0 16,-1-2 0-16,2 1 0 0,0-1 0 0,-2 2 0 16,1-1 0-16,0 1 0 0,-2 0 0 0,2 0 0 15,-1 0 0-15,-1 1 0 0,0 0 160 0,0 0 0 16,-1 0 0-16,2-1 0 0,-1 0-160 0,0 0 128 15,1-1-128-15,2 1 128 0,-2 0-80 0,2 0-48 16,-1-1 0-16,0 0 0 0,0-1 0 0,-1 1 0 16,0 0 0-16,-1 1 0 0,0-3 0 0,0 2 0 15,0 0 0-15,-1 0 0 0,1 0 0 0,0 0 0 16,-1 0 0-16,0 0 0 0,0 2 0 0,-1-2 0 16,0 0 0-16,1 1 0 0,0 0 0 0,0 1 0 15,-2-3 0-15,2 2 0 0,0 0 0 0,0 0 0 16,2 0 0-16,2 0 0 0,-2 0 0 0,1 1 0 15,1-3 0-15,-2 1 0 0,1 0 0 0,0 0 0 16,-3 0 0-16,1 0 0 0,-1-1 0 0,0 1 0 0,-1 0 0 0,1 0 0 16,-1 0 0-16,1 0 0 15,-1 1 0-15,1 0 0 0,-1 1 0 0,1-2 0 16,0 1 0-16,-2 0 0 0,0 0 0 0,0 0 0 0,1 0 0 0,-2 1 0 16,2-1 0-16,0 1 0 0,-1 0 0 0,0 0 0 15,2 0 0-15,1 1 0 0,0 0 0 0,3 0 0 16,-1 0 0-16,-1-1 0 0,2-1 0 0,-2 1 0 15,0 0 0-15,-1-2 0 0,-1-1 0 0,0 1 0 16,0 0 0-16,0 0 0 0,-2 1 0 0,-1-1 0 16,1 1 0-16,2-1 0 0,-1 1 0 0,-2 0 0 15,0-1 0-15,2 1 0 0,1 0 0 0,-1 0 0 16,0 0 0-16,0-1 0 0,-1 1 0 0,2 0 0 16,0 0 0-16,0 0 0 0,-1 0 0 0,1 0 0 15,1 0 0-15,-1 0 0 0,1 0 0 0,0 1 0 0,-2 1 0 0,0-2 0 16,0 1 0-16,0 0 0 0,1 0 0 0,0 1 0 15,-1-1 0-15,1 0 0 0,-3 1 0 0,2-1 0 16,-1-1 0-16,1 2 0 0,-1-3 0 0,1 1 0 16,1 1 0-16,0-1 0 0,-1-1 0 0,1 1 0 15,0-1 0-15,-2 1 0 0,2-1 0 0,-1 1 0 16,-2-2 0-16,0 1 0 0,0 0 0 0,-2 0 0 16,0 1 0-16,-1-2 0 0,-7-1 0 0,0 0 0 15,0 0 0-15,0 0 0 0,0 0 0 0,0 0 0 0,0 0 0 0,0 0 0 16,0 0 0-16,0 0 0 15,0 0 0-15,0 0 0 16,0 0-336-16,-3-3-64 0,-3 0-16 0,0-2 0 16,-1-3-3824-16,-3 1-768 0</inkml:trace>
  <inkml:trace contextRef="#ctx0" brushRef="#br0" timeOffset="6469.353">18236 10474 17503 0,'0'0'1552'0,"0"0"-1232"16,0 0-320-16,0 0 0 0,0 0 2896 0,0 0 528 15,0 0 96-15,-2 5 32 0,-1 0-1680 0,3-5-336 0,0 0-64 0,0 0 0 16,0 0-688-16,0 0-128 0,3 5-16 0,2-1-16 16,1-2-112-16,0-1-32 0,1-1 0 0,1 0 0 15,0-1 272-15,1 1 48 16,1 0 16-16,3-1 0 0,-1 0-48 0,1 1-16 15,-1-2 0-15,1 1 0 0,2 0-112 0,-1 1-32 16,2 1 0-16,0 0 0 0,0 1-224 0,2-1-32 16,-2 0-16-16,0 0 0 0,-1 1-64 0,0 0-16 0,1-1 0 0,0 1 0 15,-2-1-48-15,2 0-16 0,1 0 0 0,0 0 0 16,0 0 32-16,1 0 0 0,2-1 0 0,0 0 0 16,2-1-48-16,3 0-16 0,-1-1 0 0,1 0 0 15,1 0-32-15,-1-1-128 0,-2 0 192 0,-1 1-64 16,-1-2-128-16,-1 1 0 0,1 1 0 0,-1 0 128 0,1 1-128 0,-1 0 128 15,-1 0-128-15,1 1 128 0,-1 0-128 0,1 1 192 16,0 0-192-16,0 1 192 0,2 0-64 0,0 1 0 16,-2-2 0-16,2 1 0 0,0 1 0 0,-1-1-128 15,-3 0 192-15,2 0-64 0,-2-1-128 0,-1 0 160 16,2-1-160-16,-2 0 160 0,1-1 0 0,0 0 0 16,1 0 0-16,1 0 0 0,0-1 32 0,1 0 0 15,-1 1 0-15,1 1 0 0,0-2-64 0,1 1 0 16,1 0 0-16,0 1 0 0,-2 0-128 0,1 0 0 15,-3 0 144-15,2 0-144 0,-3 0 0 0,0 0 128 16,1 0-128-16,-2 0 0 0,1 0 0 0,-1 0 0 16,3 0 0-16,0 0 128 0,0-1-128 0,1 1 0 0,-2-2 0 0,3 1 0 15,0 0 0-15,1 0 128 16,-2 0-128-16,1 0 128 0,-3 0 16 0,0 0 16 16,-2 1 0-16,-1 0 0 0,-2 0-16 0,-2 0 0 0,-1 1 0 0,0-1 0 15,0 0-16-15,-2 0 0 16,1 0 0-16,0 0 0 0,1 0-128 0,0 0 0 0,-1 1 0 0,2 0 128 15,0-1-128-15,0 1 0 0,2 0 144 0,-1 0-144 16,1-1 0-16,0 1 144 0,1 1-144 0,1-2 0 16,-2 1 176-16,2-1-176 0,0 0 160 0,2 0-160 15,-1 0 192-15,-1 0-64 0,1 0-128 0,1 0 192 16,-3 0-192-16,1-1 0 0,-1 1 128 0,-1-2-128 16,-1 2 0-16,-1-1 0 0,-2 0 0 0,2 0 0 15,-2 0 0-15,0 1 0 0,-2 0 0 0,1 0 0 16,-1 0 0-16,0 0 0 0,-1 0 0 0,-1-1 128 15,-1 2-128-15,-5-1 0 0,6 1 0 0,0 0 0 16,-6-1 0-16,6 0 0 0,-6 0 0 0,0 0 0 16,0 0 0-16,0 0 0 0,6 1 0 0,-6-1 0 0,0 0 0 0,0 0 0 15,0 0 0-15,0 0 0 16,0 0-512-16,-5-3-112 0,0-1-16 0,1 0 0 16,0-3-3296-16,-2-1-672 0</inkml:trace>
  <inkml:trace contextRef="#ctx0" brushRef="#br0" timeOffset="7351.753">20667 10442 24015 0,'0'0'1056'0,"0"0"224"0,0 0-1024 0,0 0-256 0,0 0 0 0,0 0 0 0,0 0 1680 15,0 0 288-15,0 0 48 0,4 2 16 0,2 0-192 0,2 0-48 16,2 0 0-16,5 1 0 0,4 1-64 0,7 1 0 15,2 0-16-15,5 1 0 16,1-2-224-16,5 1-32 0,3 1-16 0,5-3 0 16,6 1-480-16,4-1-80 0,5-1-32 0,-3 0 0 0,-2-2-272 15,2 0-48-15,0-1-16 0,3 0 0 0,2 0-256 0,-1 0-64 16,-6 1-16-16,-3-2 0 0,0 0-32 0,1 1 0 16,-1 1 0-16,-1 1 0 0,1 1-16 0,-5 2-128 15,-7 0 192-15,-4 0-64 0,-5 0-128 0,-4 0 128 16,-3 0-128-16,-3 1 128 0,-4-2-128 0,-1 1 0 15,-2-2 0-15,-4 1 0 0,-1 0 192 0,-2-1-64 0,-2-1 0 16,-2 0 0-16,-5-1 48 0,5-2 0 16,-5 2 0-16,4-4 0 0,1 0-176 0,-1 0 0 15,-1-1 144-15,-1 0-144 0,0 1 0 0,-2-1 0 16,-1 0 0-16,-1 1 0 16,-1 0-944-16,-1 0-144 0,-1 3-48 0,0-1-15072 0,-1 0-3024 0</inkml:trace>
  <inkml:trace contextRef="#ctx0" brushRef="#br0" timeOffset="35222.114">15221 9783 13823 0,'-6'9'608'0,"6"-9"128"0,-5 2-592 0,2 0-144 16,-1 0 0-16,0 0 0 0,4-2 3712 0,0 0 720 16,0 0 144-16,0 0 32 0,0 0-2288 0,0 0-448 15,-4-3-80-15,1-1-32 0,0 0-48 0,0 0-16 16,-1 1 0-16,1-1 0 0,0 1-48 0,-1-1-16 15,-1 1 0-15,0 0 0 0,-1-1-336 0,0 3-64 16,-1-2-16-16,1 1 0 0,0 2-320 0,0-3-64 16,2 1 0-16,2-1-16 0,-1-1-416 0,3 4-80 15,0-5 0-15,2 0-16 0,1-1-304 0,2 2 0 0,2-1 0 0,2 0 0 16,1 0 0-16,3 2 0 16,-1-2 0-16,1 2 0 0,1 1 128 0,-3 0-128 15,0 2 0-15,0 4 0 0,-1 1 128 0,-1 1-128 16,-2 1 144-16,-1 2-144 0,-1 1 224 0,-3 3-48 0,-2 1-16 0,-1 2 0 15,-2 3 16-15,0 0 0 0,-3 2 0 0,-1-1 0 16,0-1-176-16,-2 0 0 16,-1-2 144-16,1-3-144 0,0-2 0 0,1-3 0 0,-1-4 0 0,0-2 128 15,1-3-96-15,0-4-32 0,2-3 0 0,-1-4 0 16,0-2 0-16,2 0 0 0,1-2 0 0,2-1 0 16,0-1 0-16,2 1 0 0,0-1 0 0,1 3 0 15,1 1 0-15,1 2 0 0,1 1 0 0,1 3 0 16,0 0 0-16,1 0 0 0,0 1 0 0,2 1 0 15,1 1 0-15,0 1 0 0,0 0 0 0,1 0 0 0,0 0 0 0,0 1 0 16,0 2 0-16,-1 0 0 0,-1 0 0 0,1 0 0 16,-2 2 0-16,-1 1 0 0,-1 2 0 0,-1-1 0 15,-1 3 0-15,-2 2 0 0,-1 1 0 0,-2 1 0 16,-2 3 0-16,0 0 0 0,-3 1 0 0,-1 1 0 16,-2-1 0-16,0-1 0 0,-4 1 0 0,0-2 0 15,0-5 0-15,-3-1 0 0,-1-2 0 0,2-2 0 16,-1-2 0-16,2-4 0 0,1-4 0 0,2-2 0 15,2-3 0-15,1-1 0 0,3-4 0 0,1-1 0 16,1-2 0-16,4 2 0 0,1 1 0 0,2 2 0 16,1 1 0-16,2 0 0 0,1 2 0 0,3 2 0 15,2-1 0-15,0 3 0 0,2-1 0 0,0 2 0 16,0 3 0-16,0 2 0 0,0-1 0 0,0 3 0 16,-1 3 0-16,-2 0 0 0,0 0 0 0,-2 3 0 0,-3 1 0 0,2 1 0 15,-3 1 0-15,-1 0 0 0,-2 0 0 0,-2 3 0 16,-1 1 0-16,-1 0 0 0,-3-1 0 15,-2 1 0-15,0 0 0 0,-4-2 0 0,-2-3 0 0,-2-1 0 16,-1-2 0-16,-3-2 0 16,1-3 0-16,1-2 0 0,1-1 0 0,4-2 0 0,0-3 0 0,1-1 0 15,3 0 0-15,2-1 0 0,3-1 0 16,4-1 0 0,2 1-1328-16,6-4-256 0,2-3-48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50:20.68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18960 1143 41183 0,'0'-3'896'0,"1"-2"192"0,-2-2 48 0,2-1 16 0,1-2-912 0,2 0-240 0,0 2 0 0,3-4 0 16,3-3 1344-16,2 1 240 0,3-1 32 0,4 2 16 15,0 1-704-15,4 1-144 0,-1-1-16 0,3 2-16 16,0 2-608-16,0 2-144 0,0 0 0 0,-2 3 0 0,-1 3 192 0,-3 2 16 16,-3 2 0-16,-3 2 0 0,-3 4-64 0,-3 3-16 15,-3 0 0-15,-3 3 0 0,-4 4-128 0,-4 3 192 16,-4 5-192-16,-5 2 192 0,-3 3 144 0,-5 2 48 16,-1 1 0-16,-2-2 0 0,0-2 320 0,0-2 64 15,0-4 0-15,4-1 16 0,2-1-224 0,3-2-48 16,2-1-16-16,4-2 0 0,2-2-224 0,4-1-32 15,2-5-16-15,3-1 0 0,3-3-224 0,3-2 0 0,3-1 128 16,4-2-128-16,4-1 0 0,2-1 0 16,3-2 128-16,4 1-128 0,5-4 0 0,2 0 0 15,2-1 128-15,-2-1-128 0,0 0 0 0,-4 2 0 16,-4-2 0-16,-2 0 0 0,-1-1 0 0,-2 0 0 16,-3 1-192-16,-3 1 192 15,-1-2-912-15,-1 2-80 0,-1-3-16 0,-2 1 0 16,-1 0-784-16,-2 1-144 0,1-1-48 0,-2-1-12960 0,-1 0-2592 0</inkml:trace>
  <inkml:trace contextRef="#ctx0" brushRef="#br0" timeOffset="258.533">19668 750 23039 0,'0'0'2048'0,"0"0"-1648"15,-3-4-400-15,1 0 0 0,1-1 3648 0,1 5 656 16,3-5 128-16,-3 5 32 0,0 0-2368 0,0 0-480 16,0 0-80-16,0 0-32 0,2 8-720 0,-1 1-144 15,-1 3-16-15,-1 3-16 0,-1 2-336 0,-1 4-64 16,-2 1-16-16,1 2 0 0,-3 1-192 0,0-2 0 16,-1-4 0-16,2 0 0 0,1-2 0 0,2-3 0 15,1-1 0-15,1-2-160 16,3-3-1568-16,2-3-320 0,2-2-64 0,1-2-10592 15,2-3-2112-15</inkml:trace>
  <inkml:trace contextRef="#ctx0" brushRef="#br0" timeOffset="567.798">19921 682 12895 0,'0'0'1152'0,"2"-6"-928"16,0 0-224-16,1 1 0 0,0 0 5376 0,0 2 1024 15,-3 3 192-15,3-4 64 0,-3 4-3472 0,0 0-688 0,0 0-144 0,0 0-32 16,-3 4-1168-16,-2 4-224 15,-2 3-48-15,-1 2-16 0,-2 2-432 0,1 3-96 0,-2 2-16 0,2 0 0 16,-2 1-32-16,2 0-16 0,3 1 0 0,1-3 0 16,3-1-16-16,1-3-16 15,3-2 0-15,3-1 0 0,3-4-240 0,2-1 0 16,1-3 0-16,3-3 0 0,0-2 0 0,1-2 0 0,2-3 0 16,1-2 0-16,-2-1 0 0,0-1-160 0,-1 0 32 0,-3-2 0 15,-1 1 128-15,-3-2-192 0,-3 0 192 0,-2-1-192 0,-1-1 192 0,-3 1 0 16,-2 1 0-16,-1-2 0 0,-4 2 0 0,0 1 0 15,-2 2 0-15,1 3 0 0,-2 1 0 0,1 2 0 16,1 2 0-16,1 0 128 16,2 1-1040-16,6 1-208 0,0 0-32 0,0 0-16 15,8 0-2192-15,2 0-432 0,18-1-96 0,3 0-16 0</inkml:trace>
  <inkml:trace contextRef="#ctx0" brushRef="#br0" timeOffset="800.387">20276 642 15663 0,'0'0'1392'0,"-4"5"-1120"15,-2 0-272-15,-1-1 0 0,0 0 6640 0,-1 5 1264 16,1 1 256-16,-2 1 48 0,1 2-5536 0,-1 3-1120 16,0 4-208-16,3-3-64 0,1 2-640 0,2-1-144 15,2-1-32-15,2-1 0 0,3-3-240 0,3-1-48 16,4-2-16-16,3-1 0 0,3-3-160 0,3-4 0 16,-1-3 0-16,2-2 0 0,-1-3 0 0,0-1 0 15,-1-1 128-15,-2-2-128 0,-2-2 0 0,-4 0 0 16,-4-2 0-16,-3-1 0 0,-3-1 320 0,-4 0-32 15,-4 2 0-15,-3-1 0 0,-6-1 224 0,-1 2 64 0,0 0 0 0,-3 0 0 16,0 1-576-16,0 0 0 16,2 1 0-16,1 0-16336 0,2 1-3344 0</inkml:trace>
  <inkml:trace contextRef="#ctx0" brushRef="#br0" timeOffset="-22987.569">9324 13450 19343 0,'0'0'1728'0,"0"0"-1392"0,-2-5-336 0,0 1 0 16,2-1 2928-16,-1 0 512 0,0 0 96 0,0 0 32 15,1 5-1264-15,-2-5-240 0,2 5-48 0,0 0-16 16,0 0-528-16,0 0-128 0,0 0 0 0,0 0-16 16,0 0-368-16,0 0-80 0,0 10-16 0,1 1 0 15,0 3-272-15,1 3-48 0,1 4-16 0,0 3 0 0,-1 2-240 0,1 0-48 16,0 1-16-16,0-2 0 0,0 1-64 0,1-3-16 15,-1 0 0-15,0 0 0 0,0-1 64 0,-1-2 16 16,0 1 0-16,1-2 0 16,0 0-48-16,-1-6-16 0,-2 1 0 0,1 0 0 0,0-2-160 0,0 0 0 15,-1 0 0-15,0-1 128 0,1-3-128 0,0 3 0 16,-1-3 0-16,0-2 0 16,0-6-496-16,0 0-80 0,0 0 0 0,0 0-16 15,0 0-1456-15,2-7-272 0,0-3-64 0,0-1-16 16,-1-4-1008-16,0-2-208 0</inkml:trace>
  <inkml:trace contextRef="#ctx0" brushRef="#br0" timeOffset="-22604.122">9332 13477 14735 0,'-4'-3'1312'0,"0"-3"-1056"15,0 0-256-15,-1-3 0 0,0-1 3536 0,1 1 656 0,0 1 128 0,0-1 32 16,-1-1-2176-16,2 2-448 15,0-1-64-15,1 2-32 0,0 1-176 0,1 1-48 16,3-3 0-16,0 2 0 0,0 0-464 0,2 1-112 16,1 2 0-16,2-1-16 0,1 3-432 0,3-1-96 15,1 2-16-15,3 3 0 0,2 2-144 0,4 2-128 0,0 0 192 0,4 2-192 16,0 3 128-16,2 1-128 0,1 3 0 0,-1-1 0 16,2 2 0-16,-4 3 128 0,-1 1-128 0,-2 3 0 15,-3-2 192-15,-4 2-64 0,-1 0 0 0,-2 0-128 16,-6 0 368-16,-2-1-48 0,-2 1 0 0,-3 0 0 0,-3 1 272 0,-1-2 48 15,-5 2 16-15,0-7 0 0,-1 2 32 0,-2-1 0 16,-2 1 0-16,-2-1 0 0,0 0-208 0,-2-2-32 16,0-3-16-16,-6 3 0 0,0-4-240 0,2-3-32 15,2-3-16-15,2-3 0 0,2-1-144 0,6-3 0 16,-1-3 0-16,2-1 0 0,1-1-192 0,2 0-80 16,1-3-16-16,3 1 0 15,3-3-800-15,2-2-144 0,1 2-48 0,3-3 0 16,0 1-1280-16,0 2-272 0,2 1-48 0,1-2-16 0</inkml:trace>
  <inkml:trace contextRef="#ctx0" brushRef="#br0" timeOffset="-22360.167">9831 13633 38127 0,'0'0'1680'0,"0"0"368"0,0 0-1648 0,0 0-400 0,0 0 0 0,6 0 0 15,0 0 1360-15,2-3 192 16,1 0 48-16,1 0 0 0,3-1-1024 0,-1 0-192 0,3 0-32 0,4-1-16 16,0 1-336-16,0 1 0 0,-3 0 0 0,-3 3 0 31,0 1-1232-31,-2 1-272 0,0-2-48 0,-2 2-10864 0,-1 1-2160 0</inkml:trace>
  <inkml:trace contextRef="#ctx0" brushRef="#br0" timeOffset="-22200.56">9808 13840 43775 0,'0'0'960'0,"0"0"208"0,0 0 48 0,0 0 0 0,0 0-976 0,0 0-240 0,4-9 0 0,6 6 0 0,3 0 864 0,-1-1 128 15,3 0 32-15,1 0 0 0,-1 0-288 0,2 0-48 16,-1 1-16-16,1 0 0 0,-1 0-512 0,0 1-160 15,0-2 0-15,0 1 0 16,-1 0-896-16,1 0-272 0,0 1-64 0,-2-1-19744 0</inkml:trace>
  <inkml:trace contextRef="#ctx0" brushRef="#br0" timeOffset="-21702.766">10462 13368 34207 0,'0'0'1520'0,"0"0"304"0,-3 4-1456 0,1 2-368 0,0 0 0 0,1 3 0 16,-1 2 2160-16,1 1 352 0,0 3 80 0,-1 2 16 15,1 9-1232-15,3-3-240 0,-1 3-48 0,1 2-16 16,1-3-416-16,1 0-80 0,1 1 0 0,0-2-16 16,1 0-240-16,2 4-32 0,1-1-16 0,-2-5 0 15,1 0-112-15,0-2-32 0,0-2 0 0,-1-4 0 16,-3 0-128-16,1-3 0 0,-1-1 0 0,0-3 0 0,-1-2 0 0,-3-5 0 16,0 0 0-16,0 0 0 0,0 0 0 0,-4-4 0 15,-1-1 0-15,-3-1 0 0,-1-2 0 0,-4 0 0 16,-2-1 0-16,-2 0 0 0,-2 0 0 0,0 0 0 15,-4 1 0-15,0 2 0 0,1 1 0 0,1 3 128 16,-2 1-128-16,4 2 0 0,0 1 448 0,3 3 16 16,2 2 0-16,2 2 0 0,1 2 128 0,2 0 32 15,2 3 0-15,2-1 0 0,2 1-128 0,2 2-32 16,3 1 0-16,2-4 0 0,4 2-272 0,2-2-64 16,4-2-128-16,3-1 192 0,1-2-192 0,3-3 0 15,1-2 0-15,2-2 0 0,-1-2 0 0,2-2-160 16,-1-2 160-16,1-1-192 15,-2-3-592-15,0 0-128 0,-3-3-32 0,0 0 0 16,-1-1-1264-16,-1 1-256 0,-3-1-48 0,-1 2-18640 0</inkml:trace>
  <inkml:trace contextRef="#ctx0" brushRef="#br0" timeOffset="-21518.687">10699 13763 34207 0,'0'0'1520'0,"0"0"304"0,0 0-1456 0,0 0-368 0,0 0 0 0,0 0 0 16,0 0 2560-16,0 0 448 0,0 0 96 0,0 0 16 15,-1 7-1328-15,0 0-272 0,0 1-48 0,0 1-16 16,0-1-720-16,0 2-144 0,0-1-16 0,2 0-16 16,-1 2-368-16,0 1-64 0,0-2 0 0,1-2-128 31,0 0-464-31,1-2-208 0,-2-6-32 0,0 0-16 16,0 0-1072-16,5-1-224 0,-1-4-32 0,0-2-11680 0,-1-3-2336 0</inkml:trace>
  <inkml:trace contextRef="#ctx0" brushRef="#br0" timeOffset="-21400.599">10712 13589 35295 0,'0'0'768'0,"0"0"176"0,-5-3 16 0,0 0 48 0,-1 3-816 0,1 0-192 16,0 0 0-16,5 0 0 0,0 0 960 0,0 0 128 15,0 0 48-15,-1 5 0 16,2 2-1328-16,2-1-256 0,1 0-48 0,1 2-10864 16,1 2-2176-16</inkml:trace>
  <inkml:trace contextRef="#ctx0" brushRef="#br0" timeOffset="-20936.284">10863 13815 40479 0,'-7'11'1792'0,"4"-6"384"0,1 0-1744 0,-1 0-432 0,0-1 0 0,3-4 0 16,0 0 1888-16,0 0 288 0,0 0 64 0,0 0 16 15,0 0-1120-15,-2-6-240 16,0-2-32-16,2-1-16 0,1 0-528 0,2-2-128 0,0-1 0 0,0-1-16 16,1 1-176-16,1-1 0 0,1 1 0 0,1 2 128 15,0-3-128-15,2 1 0 0,-1 0 0 0,0 3 0 16,-1 1 0-16,0 2 0 0,0 1 0 0,-1 2 0 15,0 2 0-15,-1 2 0 0,1 2 0 0,0 0 0 16,0 4 0-16,0 1 0 0,-2 1 0 0,0 1 0 16,0 2 0-16,-1 1 208 0,-2 0-48 0,0 4-16 15,0-1 128-15,-1 0 32 0,0 0 0 0,0 0 0 0,0-2-16 0,0 0 0 16,1-4 0-16,0-2 0 0,0-1-288 0,-1-7 0 16,0 0 0-16,0 0 0 0,0 0 320 0,5-3-64 15,1-4 0-15,0-2 0 0,-1-2-256 0,1-4 0 16,0 1 0-16,-1-2 0 0,1-1 0 0,2 1 0 15,1-1 0-15,1 2 0 0,1 1 0 0,-1-2 0 16,3 1 0-16,0 2 0 0,0 2-128 0,1 1 128 16,0 1-208-16,-2 6 80 0,1 1 128 0,-1 2 0 15,-1 2 0-15,-3 0-128 0,0 4 272 0,0 3 64 16,-2 1 16-16,-1 1 0 0,-2 1 96 0,0 1 32 16,-1 1 0-16,-1-2 0 0,0 2-48 0,0 2-16 15,-1-2 0-15,0 2 0 0,0 0-160 0,1-2-128 16,1 0 144-16,0-1-144 0,-2-4 0 0,2-1 0 15,0-3 0-15,-2-5 0 16,0 0-272-16,0 0-160 0,4-4-16 0,0-1-16 16,-1-4-1824-16,0 0-352 0,1 0-80 0</inkml:trace>
  <inkml:trace contextRef="#ctx0" brushRef="#br0" timeOffset="-19852.193">14880 13629 9215 0,'0'0'400'0,"0"0"96"0,0 0-496 0,0 0 0 15,0 0 0-15,0 0 0 0,0 0 6656 0,0 0 1248 16,-3-6 240-16,1 1 48 0,2 5-5184 0,0 0-1024 15,-1-5-224-15,1 5-32 0,0 0-384 0,0 0-64 16,0 0 0-16,0 0-16 0,0 0-352 0,3 5-64 16,0 1-16-16,-1 3 0 0,0 2-144 0,0 1-48 15,0 2 0-15,1-1 0 0,0 1-304 0,0 1-64 16,0 0-16-16,-1-1 0 0,1 0-128 0,0 0-128 0,0-3 192 16,1 0-192-16,1-1 144 0,-1-1-144 0,0-2 0 0,0-3 144 15,0-2-16-15,-4-2 0 0,0 0 0 0,0 0 0 16,5-2 112-16,-1-2 16 0,0-3 0 0,0 0 0 15,-2-1-16-15,0-2 0 0,0 1 0 0,-1-2 0 16,-1-1-112-16,1 0-128 0,0 1 176 0,1-4-176 16,0 2 144-16,2-3-144 0,1 0 0 0,1-3 144 15,1 1-144-15,0-3 0 0,2 0 0 0,2 0 0 16,2 3 0-16,-2 1 0 0,-1 1 0 0,-1 4 0 16,0 2 0-16,-1 4 0 0,-2 1 0 0,-1 1 0 15,-5 4 0-15,6 0 0 0,0 4 0 0,-1 1 48 16,0 4-48-16,-1 2 0 0,0 3 0 0,0 3 0 0,0 0 0 0,1 3 0 15,-1 0 0-15,1-2 0 16,1-1 0-16,0-1 0 0,-1 1 0 0,0-2 0 0,0-2 0 0,0 1 0 16,0 0 0-16,1-1 0 0,-2-2 0 0,-1 0 0 15,0-1 0-15,-1-2 0 0,0-3 0 0,0 0 0 16,-2-5 0-16,0 0 0 0,0 0 0 0,0 0 0 16,0 0 0-16,0 0 0 15,0 0-720-15,3-4-144 0,0-1-32 0,0 1 0 16,0-2-1104-16,-1 1-240 0,1-2-32 0,0 0-12880 15,1-2-2576-15</inkml:trace>
  <inkml:trace contextRef="#ctx0" brushRef="#br0" timeOffset="-19368.522">15473 13628 29487 0,'0'0'1296'0,"0"0"288"0,-2 5-1264 0,2-5-320 0,0 0 0 0,-4 5 0 16,4-5 1584-16,0 0 256 0,0 0 48 0,0 0 16 15,0 0 16-15,0 0 16 0,0 0 0 0,0 0 0 16,0 0-576-16,4-5-112 0,0-3-32 0,2-1 0 15,1-1-368-15,2 0-80 0,0-2 0 0,1-1-16 0,0 0-384 0,2 2-80 16,-1 0-16-16,-1 3 0 0,-1-1-272 0,2 3 160 16,-2 1-160-16,-1 2 128 0,0 1 112 0,-3 2 16 15,1 2 0-15,1 3 0 0,-2 0 176 0,2 4 32 16,-1 1 16-16,0 2 0 0,-1 1-16 0,0 1 0 16,1 1 0-16,-1-1 0 0,1 0-176 0,-1-1-32 15,1-1-16-15,2-2 0 0,-1-1-240 0,1 1 144 16,2-4-144-16,0 0 128 0,0-1-128 0,1-2 160 15,0-1-160-15,0-1 160 0,1-2-160 0,1-2 192 0,0 0-192 0,0-3 192 16,-2-2-192-16,0 1 128 16,-1-1-128-16,-2 1 128 0,-3 0-128 0,-1-1 0 15,0 0 0-15,-2 0 128 0,-2 1-128 0,-2 1 0 16,-1 1 0-16,0 3 0 16,-3-1-640-16,0 1-144 0,0 1-48 0,-1 0 0 15,0 1-1216-15,-1 1-256 0,2 2-64 0,-3 0-12496 0,1-2-2512 0</inkml:trace>
  <inkml:trace contextRef="#ctx0" brushRef="#br0" timeOffset="-19001.585">15495 13975 15663 0,'-2'4'1392'0,"0"0"-1120"15,-2-1-272-15,4-3 0 0,0 0 4304 0,0 0 816 16,0 0 144-16,0 0 48 0,0-4-2944 0,0-1-576 15,2 0-112-15,1-1-16 0,1-2-272 0,2 1-48 16,0-2-16-16,1 0 0 0,0 0-64 0,1 0-16 16,1 1 0-16,0 0 0 15,-1-1-656-15,0 3-128 0,2 0-16 0,-1 2-16 0,-1 1-288 0,1 1-144 16,-2 1 160-16,2 2-160 0,-1 1 160 0,1 0-160 16,-3 1 160-16,2 2-160 0,-3 2 256 0,1 1-32 15,0 0-16-15,-1-1 0 0,1 3 96 0,-1 0 16 16,0 0 0-16,2 1 0 0,-2 1 0 0,2-2 16 15,0-3 0-15,0 0 0 0,2 1-96 0,-1-3-32 16,-1 0 0-16,2-2 0 0,0-2-16 0,0-1 0 16,-1 0 0-16,1-3 0 0,1-3-48 0,0 1-16 15,-1 1 0-15,1-2 0 0,-1-3-128 0,1 0-176 16,0 1 48-16,-1 0 0 16,-2 0-1152-16,-3 1-208 0,-2 1-48 0,1 1-14336 15,0-2-2848-15</inkml:trace>
  <inkml:trace contextRef="#ctx0" brushRef="#br0" timeOffset="-18261.214">16688 13465 26719 0,'16'-13'1184'0,"-9"8"240"0,2 0-1136 0,1-1-288 0,-1-1 0 0,-1 1 0 15,-2 0 2112-15,0 1 352 0,-2 0 80 0,-4 5 16 16,0 0-320-16,0 0-48 0,-7 3-16 0,-4 2 0 16,-4 2-864-16,-3 3-176 0,-1 4-48 0,-3 4 0 15,0 0-304-15,-3 9-64 0,1 0-16 0,-1 0 0 0,3 3 304 0,0 0 48 16,3-1 16-16,3 2 0 0,3-1-336 0,4-1-64 15,6 0-16-15,4-6 0 0,3 0-416 0,5-1-96 16,2 0-16-16,5-2 0 0,2-2-128 0,5-4 128 16,3-1-128-16,5-3 128 0,3-3-128 0,2-4 0 15,4-4 0-15,-1-3 0 0,-2-6 0 0,0-1 128 16,-4-2-128-16,8-8 0 0,-8 1 0 0,-6 1 0 16,-4 0 128-16,-5 1-128 0,-6 0 0 0,-3 1 128 15,-4 0-128-15,-3 0 128 0,-6 1 0 0,-3-3 0 16,-1 1 0-16,-4 1 0 0,-4-1-128 0,-1 1 160 15,-3-1-160-15,-4 1 160 0,-1 2-160 0,-2-1 160 16,-2 2-160-16,1-2 160 0,-1 2-160 0,3 1 0 16,4 2 0-16,1 0 0 0,1 1 0 0,6 4 0 15,2 1 0-15,1 2 128 16,3 0-752-16,1-1-144 0,1 1-48 0,3 1 0 16,3 2-736-16,0 0-160 0,0 0-16 0,0 0-16 15,8 0-2096-15,1 1-400 0</inkml:trace>
  <inkml:trace contextRef="#ctx0" brushRef="#br0" timeOffset="-17834.116">17368 13891 14735 0,'0'0'640'0,"2"5"160"0,0 0-640 0,-2-5-160 15,0 0 0-15,0 0 0 0,0 0 4464 0,0 0 848 16,0 0 192-16,0 0 16 0,0 0-2144 0,0 0-432 16,-3-6-96-16,0-1-16 0,0 0-848 0,-1-3-160 15,-1 1-32-15,0-2-16 0,0 0-608 0,1 2-112 16,-1-1-32-16,1 1 0 0,-1-4-384 0,1-1-64 15,-2 0-32-15,1-3 0 0,1-2-352 0,0 0-64 16,2-3 0-16,2-2-128 0,0-3 176 0,2-4-176 0,2-2 160 0,2 0-160 16,2-2 128-16,1 1-128 15,2 4 0-15,1 2 0 0,1 1 128 0,0 3-128 16,1 0 0-16,0 3 0 0,0 1 0 0,4-1 128 0,-3 2-128 0,-1 4 0 16,-3 3 0-16,-1 2 0 15,-2 4 0-15,-4 0 0 0,0 2-160 0,-4 4-80 16,0 0-16-16,0 0 0 15,0 0-1024-15,0 0-224 0,0 0-32 0,-3 5-16 16,-1 1-2352-16,-2 3-480 0</inkml:trace>
  <inkml:trace contextRef="#ctx0" brushRef="#br0" timeOffset="-17133.626">17633 13627 36863 0,'0'0'816'0,"0"0"160"0,0 0 48 0,0 0 0 16,0 0-832-16,-3-3-192 0,0 1 0 0,0-2 0 0,1 1 1568 0,1-4 272 15,1-1 48-15,1 0 16 0,0-1-560 0,2-3-96 16,1 0-32-16,1 0 0 0,3-2-384 0,3 0-96 16,1 1-16-16,0-1 0 0,2 0-80 0,-1 2 0 15,0 0-16-15,0 2 0 0,-1 2-224 0,1 0-32 0,-3 3-16 0,1 0 0 16,1 1-176-16,-1 2-48 15,-1 2 0-15,0 2 0 0,1 2-128 0,-1 2 128 0,-1 1-128 0,-1 1 128 16,-2 4-128-16,-2 1 192 0,0 1-192 0,-2 4 192 16,-1 0 16-16,-3 3 16 0,-2 0 0 0,-1 1 0 15,-3-1 0-15,0-3 0 0,0 0 0 16,-2 0 0-16,1-1-64 0,-2-2-16 0,-1-1 0 0,-1 1 0 16,1 1 32-16,0-4 0 0,0 0 0 0,0 0 0 0,-1-2 0 0,3 1 0 15,-2-2 0-15,1-1 0 0,1-2-176 0,3-1 192 16,0-1-192-16,2-2 192 0,5-2-144 0,0 0-48 15,0 0 0-15,0 0 0 0,0-4 0 0,3-3 0 16,1 0 0-16,3 0 0 0,2 0 0 0,1 2 0 16,2 0 0-16,0 0 0 0,2 2 0 0,-1 0 0 15,0 1 0-15,-1 1 0 0,-1 1 0 0,0 2 0 16,0 0 0-16,-3 3 0 0,1-2 0 0,0 2 0 16,-1 0 0-16,1 0 0 0,-3 1 0 0,1 1 0 15,1-2 0-15,-2 2 0 0,0-3 0 0,0 2 0 16,-1-1 0-16,-1 0 0 0,2 0 0 0,-1 2 0 15,-1-3 0-15,-4-4 0 0,4 4 0 0,0 0 0 16,1-1 0-16,-5-3 0 0,0 0 0 0,0 0 0 16,0 0 0-16,0 0 0 0,0 0 0 0,0 0-160 15,0 0 160-15,4-2-192 16,-1-2-1072-16,0-1-208 0,0 1-64 0,-1-1 0 16,1-2-1360-16,0 0-288 0,0-1-48 0,2-1-17120 0</inkml:trace>
  <inkml:trace contextRef="#ctx0" brushRef="#br0" timeOffset="-13253.031">18160 13306 11967 0,'0'0'1072'0,"0"0"-864"0,0 0-208 0,0 0 0 15,0 0 5536-15,0 0 1056 16,0 0 224-16,0 0 32 0,0 0-3968 0,0 6-784 0,2 0-176 0,-1 1-16 15,-1 0-752-15,1 1-128 16,0 3-48-16,-1 1 0 0,-1 2-784 0,1-4-192 16,-1 4 0-16,0 0 0 0,0-2 192 0,0 2 0 15,1-3 0-15,0 1 0 0,0-3-192 0,1 2 128 16,0-3-128-16,1-3 0 16,-2-5-336-16,0 0-176 0,0 0-16 0,5-3-16 15,-1 0-1760-15,-1-2-336 0,-1-1-80 0,0-1-9248 0,-1-1-1840 0</inkml:trace>
  <inkml:trace contextRef="#ctx0" brushRef="#br0" timeOffset="-12923.755">18131 13307 21183 0,'0'0'1888'0,"0"0"-1504"0,0 0-384 0,0 0 0 16,0 0 2816-16,-1-2 512 0,0-2 80 0,1 0 32 15,0-1-1152-15,1 1-240 0,2 1-32 0,1-1-16 16,3-1-1040-16,2-1-192 0,-1 1-64 0,3 2 0 0,0-2-464 0,0 2-112 15,-1 1 0-15,1 2-128 0,1 0 176 0,-1 3-176 16,-2 1 160-16,1 1-160 0,0 1 0 0,0 4 0 16,-1-2 0-16,-1 1 0 0,0 2 0 0,-1 1 0 15,-1 1 0-15,-1-1 0 0,-2 1 0 0,-1 1 176 16,-2-2-176-16,-1 1 160 0,-1-1 192 0,-2-2 32 16,-1 0 16-16,-1 2 0 0,-2-5 400 0,0 1 80 15,0 0 16-15,-2-2 0 0,-1-1-208 0,1-1-48 16,2-1 0-16,-3-2 0 0,0-1-368 0,1-1-80 15,1-1 0-15,0 0-16 0,-1 0-176 0,2 0 0 16,1 1 0-16,1 0 0 0,2-1-304 0,0 0-32 0,4 2-16 0,0 0 0 31,0 0-1888-31,0 0-368 0,0 0-80 0,6-1-10640 0,1 0-2144 16</inkml:trace>
  <inkml:trace contextRef="#ctx0" brushRef="#br0" timeOffset="-12464.707">18456 13245 32479 0,'0'0'1440'0,"0"0"288"0,-3 1-1376 16,-1 0-352-16,4-1 0 0,0 0 0 0,0 0 2576 0,0 0 448 16,0 0 96-16,0 0 16 0,0 0-1392 0,5 3-272 15,2 0-48-15,1 1-16 0,3 1-704 0,2-1-160 16,-2 1-32-16,0 4 0 0,2 1-128 0,-1 3-16 15,1 3-16-15,-3 2 0 0,0 5-32 0,1 2 0 16,-3 1 0-16,0 2 0 0,-2 1-128 0,-1 4-48 16,-2 1 0-16,1-1 0 0,-2-1-144 0,0-2 0 15,-2-2 144-15,0-1-144 0,1-3 0 0,-2-1 144 16,-1-2-144-16,1-1 0 0,-1-3 256 0,-1 0-48 16,1-3-16-16,-1-4 0 0,0-1 0 0,-2 0 0 0,1-1 0 0,-2-1 0 15,-1-2-192-15,0 0 0 0,0-1 0 0,-3-1 0 31,0-3-1328-31,-1 0-144 0,0-3-48 0,0 1 0 16,1-2-2256-16,0 0-464 0</inkml:trace>
  <inkml:trace contextRef="#ctx0" brushRef="#br0" timeOffset="-505.346">14725 5755 21759 0,'0'0'960'0,"6"-4"208"0,-2-1-928 0,1-1-240 0,0 1 0 0,1 0 0 16,-1 0 1968-16,1-1 336 0,-1 0 80 0,-1 1 16 0,2 0-512 0,-2 0-96 16,-1-1-32-16,0 0 0 0,-1 1-464 0,0 0-80 15,-2 5-32-15,1-4 0 0,-1 4-272 0,0 0-48 16,-4-3-16-16,-2 3 0 0,-2 2-64 0,0 3-16 16,-3 2 0-16,-2 4 0 0,-1 3-128 0,1 3-48 15,-2 1 0-15,0 3 0 0,0 2 96 0,0 2 16 16,2 4 0-16,4-1 0 0,1 0-112 0,2-1-16 15,1-1 0-15,4 0 0 0,3-4-256 0,3 0-48 16,3-2-16-16,1-2 0 0,3-3-256 0,3-4 160 16,2-2-160-16,3-2 128 0,2-1-128 0,2-5 0 15,-1-4 0-15,0 0 128 0,-1 1-128 0,0-1 0 16,-1-4 144-16,-1-2-144 0,-2-1 128 0,-2-3-128 0,-2-1 128 0,-3 0-128 16,-3-2 160-16,-2 0-32 15,-2 0-128-15,-2-3 192 0,-2-2 32 0,-3 0 0 16,-3 0 0-16,1-1 0 0,-3 1-224 0,-1 2 144 15,-2 0-144-15,0 2 128 0,1 1-128 0,-2-1 0 16,0 3 0-16,1 1 0 0,2 2 0 0,0-1 0 0,1 0 128 0,1 1-128 16,1 1 0-16,1 2 0 15,0 2-160-15,1 1 160 0,1-2-400 0,3 7 16 16,0 0 0-16,0 0 0 16,0 0-1152-16,0 0-240 0,0 0-32 0,6 8-16 15,0 1-1920-15,3 0-384 0</inkml:trace>
  <inkml:trace contextRef="#ctx0" brushRef="#br0" timeOffset="-326.406">15096 6007 37887 0,'0'0'1680'0,"0"0"352"0,0 0-1632 0,-5-1-400 0,1-2 0 0,4 3 0 0,-5-4 1792 0,5 4 256 15,-4-5 64-15,3 2 16 0,1 3-1040 0,0 0-224 16,-2-6-32-16,2 6-16 0,-2-4-624 0,2 4-192 15,0 0 128-15,0 0-128 16,0-5-784-16,0 5-224 0,0 0-32 0,1-5-12752 16,1 0-2544-16</inkml:trace>
  <inkml:trace contextRef="#ctx0" brushRef="#br0">15282 5775 34383 0,'2'-8'1520'0,"-1"4"320"0,-1-3-1472 0,1 1-368 0,0 0 0 0,0 0 0 16,0 0 2144-16,0 0 352 0,0 0 80 0,1 3 16 15,-2 3-1056-15,0 0-192 16,0 0-64-16,0 0 0 0,3-4-608 0,-3 4-128 0,0 0-32 0,0 0 0 0,4 0-256 0,-4 0-48 16,0 0-16-16,5 4 0 0,-1 0-192 15,0 2 0-15,-1 2 128 0,-1-1-128 16,-2 1 0-16,0 2 0 0,-2 0 0 0,0 2 0 15,-1 1 0-15,-1 0 0 0,1 1 128 0,-1-1-128 16,0 2 176-16,0-3-16 0,-1 1 0 0,1-1 0 16,-1-2 224-16,3 0 64 0,-1-1 0 0,1-1 0 0,1 0-64 0,0-1 0 15,1-2 0-15,1 1 0 0,1 0-192 0,-2-6-64 16,3 5 0-16,1-1 0 0,1 0-128 0,1-3 0 16,0 0 144-16,0 0-144 0,1-1 0 0,2 0 0 15,-1 0 0-15,1-1 128 0,-1-1-128 0,1 0 0 16,0 0 0-16,1 1 0 0,0-2 0 0,-1 1 0 15,1-1 0-15,-1 1 0 0,-1-3 0 0,0 1 0 16,-1 0-144-16,0 1 144 0,-1-2-384 0,-1 1-16 16,0 0 0-16,-1-1 0 15,0 0-1168-15,-1-1-224 0,-2 1-64 0,1-2 0 16,1 2-1536-16,-2-1-320 0,-1 0-64 0</inkml:trace>
  <inkml:trace contextRef="#ctx0" brushRef="#br0">15518 5653 33519 0,'0'0'1472'0,"0"0"320"0,0 0-1424 0,0 0-368 0,0 0 0 0,0 0 0 16,0 0 2608-16,0 0 448 0,0 0 80 0,-2 7 32 15,0 0-1968-15,-1 0-400 0,0 0-80 0,-1 3-16 16,0 2-96-16,0 0-32 0,-1 1 0 0,1 3 0 16,0 3-448-16,0-1-128 0,-2 4 0 0,-1 0 0 15,0 3 0-15,1-3 128 0,-1 1-128 0,1-2 128 16,2 0-128-16,1-3-160 0,2-1 160 0,0-2-208 15,1-1-160-15,3-2-16 16,1-3-16-16,1-2 0 16,1-5-1216-16,0-2-240 0,1-2-64 0,1-2-11120 0,0-4-2224 0</inkml:trace>
  <inkml:trace contextRef="#ctx0" brushRef="#br0">15777 5720 38639 0,'0'0'1712'0,"0"0"352"0,0 0-1648 0,0 0-416 15,0 0 0-15,6 0 0 0,1-1 1120 0,1 0 144 16,2-1 16-16,-1 0 16 0,0 0-672 0,0 0-144 16,2 0-32-16,0-2 0 0,0-1-320 0,-2 2-128 15,0 0 0-15,-1-1 144 0,-1 0-16 0,-2 1 0 16,-1 1 0-16,-4 2 0 0,0 0-128 0,0 0 128 15,-2-4-128-15,-2 1 128 0,-3 3 192 0,-2 3 16 16,-3 1 16-16,0 0 0 0,-4 1 432 0,-1 1 96 16,0 2 16-16,-2-1 0 0,0 2-144 0,-1-1-32 0,1 1 0 0,4 0 0 15,-2-1-144-15,4 0-48 16,1-1 0-16,4 0 0 0,2-1-256 0,3 1-48 0,3 0-16 0,2 0 0 16,2-1-208-16,2 0 144 0,2 2-144 0,1-3 128 15,1 1-128-15,2 0 0 0,1 0 0 0,1 1 0 16,0 1 0-16,-1 0 0 0,-1 1 0 0,-1 0-176 15,-2 1 176-15,-2 0 0 0,-2 2 0 0,-1 0 0 0,-2 1 0 16,-1 0 0-16,-3 1 0 0,-2 0 0 0,-2-1 272 0,-1 1-16 16,-2 0 0-16,-1-1 0 0,-4 1 96 0,0-2 16 15,-1-2 0-15,1 0 0 0,-2-2-192 0,1-1-48 16,0-2 0-16,2-1 0 0,1-1-128 0,3-3 0 16,0 0 0-16,2 0 0 15,1-4-336-15,3 0-160 0,2-1-16 0,2-1-16 16,2-1-752-16,3 0-128 0,2-2-48 0,2 1 0 15,1-2-1280-15,2 2-256 0,1-1-48 0,0 2-16688 0</inkml:trace>
  <inkml:trace contextRef="#ctx0" brushRef="#br0">16281 5880 11967 0,'0'0'1072'0,"0"0"-864"0,0 0-208 0,-5 2 0 0,5-2 4992 0,-5 2 960 16,0-1 192-16,5-1 48 0,-4 0-2896 0,4 0-576 16,0 0-112-16,0 0-32 0,-5-3-1040 0,2 0-224 15,3 3-32-15,-1-5-16 0,0 0-624 0,1 0-112 16,0 0-16-16,1 1-16 0,1 1-240 0,2-1-32 15,1 1-16-15,0-1 0 0,2 1-208 0,-2 0 144 16,-5 3-144-16,5-1 128 0,-5 1-128 0,7 0 0 16,-7 0 0-16,6 2 0 0,-6-2 0 0,6 4 0 15,-6-4 0-15,3 6 128 0,-1 0-128 0,-2-1 128 16,0 1-128-16,0 0 128 0,-3 0 256 0,1 1 64 16,0-3 0-16,-1 1 0 0,-3-1 16 0,1 0 16 15,0-2 0-15,5-2 0 0,-6 3-64 0,6-3-16 16,-5 0 0-16,5 0 0 0,0 0-64 0,0 0-16 15,0 0 0-15,0 0 0 0,0 0-320 0,-1-5 0 0,-2 1 0 0,3 4-128 16,1-5 128-16,-1 5 0 16,1-5 0-16,-1 5 0 0,0 0 0 0,0 0-208 15,0 0 80-15,0 0 128 0,0 0-400 0,0 0 32 16,0 0 16-16,0 0 0 16,0 0-1136-16,0 0-240 0,0 0-32 0,0 0-16 15,0 0-1872-15,0 0-368 0,0 0-80 0,0 0 0 0</inkml:trace>
  <inkml:trace contextRef="#ctx0" brushRef="#br0">16696 5777 13823 0,'0'0'1216'0,"3"-4"-960"15,-1 0-256-15,-2 4 0 0,0-4 4240 0,1-1 816 16,0 0 144-16,-1 1 48 0,0 0-2720 0,0 0-544 15,0 4-96-15,0-4-32 0,0 4-768 0,0-4-144 16,-2-1-48-16,2 5 0 0,-5 0-112 0,-1 0-16 16,-1 1-16-16,0 3 0 0,0 1 16 0,0 3 16 0,-4 2 0 0,0 1 0 15,-2 5 144-15,0 2 32 16,-1 1 0-16,0 4 0 0,1 0-80 0,0 2-16 16,1-1 0-16,3 0 0 0,1 0-352 0,4-2-64 0,2-2 0 0,3-1-16 15,3-2-288-15,0-1-144 16,2-2 160-16,3-2-160 0,3-3 0 0,1-2 0 15,-1-2 0-15,3 0 0 0,0-3 0 0,1-1 0 16,0-2 0-16,-1-1 0 0,0-2 0 0,0 0 0 0,-2-1-128 0,1-1 128 16,-1-2 0-16,0-1 0 0,-2-1 0 0,0-2 0 15,-1-3 0-15,0 1 0 0,-2-1 0 0,0-2 0 0,-1 0 144 0,-1-3-144 16,-2 0 128-16,-1-1-128 0,-1-1 0 0,0 0 0 16,-1 2 0-16,-1-1 0 0,-1 2 0 0,-2 1 0 15,-1 0 0-15,-2 2 0 0,-2 0 128 0,0 2-128 16,2 4 128-16,-3 0-128 0,0 0 128 0,-1 1-128 15,0 2 128-15,2 2-128 0,0 2-176 0,0 1-112 16,0 2-32-16,1 2 0 16,1 1-1264-16,2 3-256 0,1 2-48 0,2 2-16 15,2 1-1552-15,0-1-320 0,0 4-64 0</inkml:trace>
  <inkml:trace contextRef="#ctx0" brushRef="#br0">16878 6064 31791 0,'0'0'1408'0,"4"-3"288"0,0-2-1360 0,-1 1-336 0,-3 4 0 0,2-5 0 16,0 0 2112-16,0 0 368 0,-2 5 64 0,0-5 16 16,0 5-1184-16,0 0-224 0,-1-3-64 0,1 3 0 15,-1-5-912-15,1 5-176 0,0 0 0 0,-3-5 0 31,0 1-2880-31,3 4-464 0</inkml:trace>
  <inkml:trace contextRef="#ctx0" brushRef="#br0">17080 5791 34959 0,'0'0'768'0,"1"-5"144"0,-1 0 48 0,1 0 32 0,-1 0-800 0,2 1-192 0,-1 0 0 0,-1 4 0 0,0 0 1600 0,0 0 256 16,0 0 64-16,0 0 16 0,0 0-784 0,0 0-144 16,0 0-48-16,0 0 0 0,-2 5-448 0,0 2-112 15,1 1-16-15,-1 1 0 0,-1 0-48 0,1 0-16 16,-2 3 0-16,0-2 0 0,0 3 0 0,1-3 0 16,0 2 0-16,0 0 0 0,1-1 0 0,1 0 0 15,-1 0 0-15,0-1 0 0,1 0-192 0,1-3-128 16,1 0 128-16,-1 1-128 0,0-1 272 0,1-1-16 15,-1-6 0-15,3 7 0 0,2-3-48 0,-1 0-16 16,-1-1 0-16,1 0 0 0,2 0-48 0,0-2-16 16,0 0 0-16,1-1 0 0,-1 0-128 0,0 0 192 15,2-1-192-15,-2 1 192 0,-1 0-192 0,0 1 0 16,1-1 0-16,-1 0 0 0,0 0 0 0,-1 0 0 16,1-1 0-16,1 1 0 0,-6 0-384 0,0 0 0 0,6-1 0 0,0-2 0 31,-1 1-816-31,0 0-160 0,-1-2-48 0,0-1 0 0,-1-1-1280 0,2 1-256 0,0-2-48 15,2-1-16-15</inkml:trace>
  <inkml:trace contextRef="#ctx0" brushRef="#br0">17335 5721 40543 0,'0'0'896'0,"0"0"176"0,-5-2 32 0,5 2 48 0,0 0-928 0,-4 3-224 0,0 1 0 0,0 2 0 0,-1 2 1424 0,-1 2 240 16,0 1 64-16,-1 1 0 0,0 2-832 0,0 3-144 15,2 1-48-15,-3 2 0 0,0 0-192 0,0 2-64 16,-1-1 0-16,2 2 0 0,0-1-144 0,-1 2-48 16,0-2 0-16,1-1 0 0,2-1-256 0,0 0 0 15,1-3-128-15,3-2 128 16,-1-2-1360-16,1-2-176 0,0-2-48 0,2 0-12736 16,0-2-2544-16</inkml:trace>
  <inkml:trace contextRef="#ctx0" brushRef="#br0">17478 5797 38927 0,'0'0'1728'0,"0"0"352"0,5-5-1664 0,0 0-416 15,0 0 0-15,0 1 0 0,1 0 1312 0,0 1 176 16,-1-1 48-16,1 1 0 0,0-1-672 0,1 2-128 15,-1-2-32-15,-1 3 0 0,1-3-704 0,0 2 0 0,0 0 0 0,0 0 0 16,-1 0 0-16,0 0 0 0,-5 2 0 0,5-2 144 16,-5 2-144-16,0 0 128 0,0 0-128 0,0 0 128 15,0 0 160-15,-6-1 32 0,-2 0 0 0,-1 2 0 16,-2 0 512-16,1 2 96 0,-3 1 32 0,-1 1 0 16,2-1 0-16,2 1 0 0,-2 2 0 0,0-1 0 15,1 1-320-15,2 0-48 0,1 1-16 0,2 0 0 16,0 0-304-16,3 1-64 0,3 0-16 0,3-1 0 15,4 0-192-15,1 1 0 0,2 0 0 0,0 2-160 0,2 0-32 0,0 1 0 16,-1-1 0-16,-2 2 0 0,-1 1-144 0,-2-1-48 16,-2 1 0-16,-2 1 0 0,-2 1 384 0,-2 1 0 15,-1-1 0-15,-2-1 0 0,-2 2 0 0,-1-3 128 16,-1-1 0-16,-2-2 0 0,-1 1 160 0,-1-1 32 16,1-2 0-16,-2 0 0 0,-1-1-320 0,2-3 160 15,0 0-160-15,1-2 128 0,1-4-128 0,2-1 0 16,3 0 144-16,3-1-144 15,2-4-528-15,3-1-176 0,2-2-48 0,4 0 0 16,2-3-1376-16,3-1-288 0,1 1-48 0,-1 2-16 0</inkml:trace>
  <inkml:trace contextRef="#ctx0" brushRef="#br0">17760 5883 46767 0,'10'-5'1024'0,"-10"5"224"0,8-1 32 0,1 1 32 0,1 0-1056 0,-1-2-256 0,-1 1 0 0,1 0 0 15,-1 0 672-15,0 1 80 0,-1 0 16 0,-1 0 0 16,0 1-512-16,-6-1-112 0,5 2-16 0,-5-2 0 16,0 0-512-16,0 0-96 0,4 4-32 0,-4-4 0 15,0 0-2608-15,0 0-528 16,-5 8-96-16,-1 0-32 0</inkml:trace>
  <inkml:trace contextRef="#ctx0" brushRef="#br0">17710 6029 47455 0,'8'5'2112'0,"-4"-3"416"0,3 0-2016 0,1 0-512 0,1 0 0 0,1-1 0 0,-1 0 1728 0,2-1 256 16,0 0 64-16,1 0 0 0,-1 0-1088 0,1 0-192 15,0-2-64-15,-3 1 0 0,-2-1-704 0,-1-2-160 16,3 1-32-16,-1 0 0 15,-2 0-1936-15,-6 3-400 0,0 0-80 0,0 0-16 0</inkml:trace>
  <inkml:trace contextRef="#ctx0" brushRef="#br0">18135 5914 13823 0,'0'0'608'0,"4"-7"128"0,3 0-592 0,0 0-144 0,-1 0 0 0,2-2 0 16,1-1 2992-16,0 0 560 0,0 1 112 0,0-2 32 16,-3-2-1296-16,3 2-256 15,-1 2-48-15,3-3-16 0,-4 2-288 0,-3 5-48 0,-1 1-16 0,-3 4 0 16,0 0-320-16,0 0-80 0,0 0-16 0,-5 2 0 0,-2 3-416 0,-2 3-96 16,-2 2-16-16,-2 2 0 15,-2 5-496-15,-2 1-96 0,1 3-32 0,-3 2 0 0,1 0 176 16,2 2 48-16,0-1 0 0,3 0 0 0,2 0 48 0,3-3 16 15,3 0 0-15,3-4 0 0,2-2-192 0,4 0-16 16,4-2-16-16,1-3 0 0,2-2-224 0,2-2 144 16,1-2-144-16,2-3 128 0,3-2-128 0,-2-3 192 15,0-2-192-15,0-2 192 0,-3-1-192 0,0-3 160 16,0-3-160-16,-4 0 160 0,-2-2-160 0,-2-1 160 16,-2 2-160-16,-3-2 160 0,-3 0-160 0,-2 1 0 15,-2 1 0-15,-1 3 128 0,-2-2-128 0,-2 3 0 16,0 1-160-16,0 3 160 15,1 0-928-15,0 2-96 0,2 1 0 0,3 0-16 16,2 1-1536-16,3 4-304 0,0 0-64 0,6-3-16320 0</inkml:trace>
  <inkml:trace contextRef="#ctx0" brushRef="#br0">18384 6025 33743 0,'-3'9'1488'0,"3"-9"320"0,-2 6-1440 0,1 0-368 0,-1-1 0 0,2-5 0 16,0 0 1760-16,0 0 288 15,0 0 48-15,0 0 16 0,0 0-1408 0,0 0-288 16,0 0-48-16,3-5-16 16,-1-2-1824-16,2 0-352 0,2 1-80 0</inkml:trace>
  <inkml:trace contextRef="#ctx0" brushRef="#br0">18574 5915 38015 0,'0'0'1680'0,"-4"-1"352"0,-1-4-1632 0,2-2-400 16,2 1 0-16,3-2 0 0,1-2 1408 0,4-1 192 15,2-1 32-15,2 2 16 0,0-4-752 0,3 1-160 16,1 1-32-16,-2 2 0 0,2 2-512 0,0 2-192 16,-2 1 144-16,1 2-144 0,0 1 0 0,-1 1 128 15,-1 3-128-15,0 1 0 0,0 1 144 0,-3 2-144 16,-1 3 160-16,-2-1-160 0,-1 1 144 0,-3 3-144 15,-2 0 128-15,-3 2-128 0,-3-1 336 0,-1 2-16 16,-1 0 0-16,-2-1 0 0,-1 2 304 0,-2 0 48 16,-1-2 16-16,0 2 0 0,0 0 80 0,2-2 32 15,-1 0 0-15,2 0 0 0,3-2-176 0,1 0-48 16,2-1 0-16,1 0 0 0,3-4-208 0,2 1-48 16,3-4-16-16,2 1 0 0,3-1-176 0,4 1-128 15,4-3 144-15,3 1-144 0,4-3 144 0,1 1-144 16,0-1 128-16,0 0-128 0,-2 0 0 0,-2 0 0 15,-3 0 0-15,-1 0 0 16,-4-1-1376-16,-3 1-256 0,-2-2-48 0,-2 0-22144 0</inkml:trace>
  <inkml:trace contextRef="#ctx0" brushRef="#br0">14597 11017 24815 0,'0'0'1088'0,"0"0"256"0,0 0-1088 0,0 0-256 0,0 0 0 0,0 0 0 16,4-4 2288-16,0 0 400 0,1 0 64 0,0 0 32 15,0-2-848-15,1-1-160 0,2-1-48 0,-1 0 0 16,1-1-784-16,1 2-176 0,-1-3-16 0,1 2-16 15,-1-2-464-15,1 1-80 0,0 1-32 0,-1-1 0 16,0 1-160-16,0 0 0 0,-1 1 0 0,0 1 0 0,-1 0 0 0,0 1 0 16,1 0 0-16,-1 2 0 0,-1 1 0 0,1 1 0 15,0 2 0-15,1 1 0 0,2 1 0 0,0 2 0 16,-1 0-144-16,3 1 144 0,-1 0 0 0,1 1 0 16,0 0 0-16,-1 1 0 0,2-3 0 0,0 1 0 15,0-2 0-15,-1 1 0 0,-1-1 0 0,0-1 0 16,-1 0 0-16,-3 0 0 0,0-1 0 0,-6-2 0 15,0 0-160-15,5 2 160 16,-5-2-2688-16,0 0-464 0</inkml:trace>
  <inkml:trace contextRef="#ctx0" brushRef="#br0">14740 10944 19583 0,'0'0'864'0,"0"0"176"0,0 0-832 0,4-4-208 16,-4 4 0-16,5-2 0 0,-1-1 1520 0,1 1 256 16,0 2 48-16,0-2 16 0,0 1-320 0,0 1-64 15,0 0-16-15,-5 0 0 0,0 0-480 0,0 0-112 16,0 0-16-16,0 0 0 0,4 3-448 0,-4-3-112 15,0 0-16-15,0 0-10592 16,-1 6-2128-16</inkml:trace>
  <inkml:trace contextRef="#ctx0" brushRef="#br0">14754 10920 15663 0,'0'0'1392'0,"0"0"-1120"0,0 0-272 0,0 0 0 0,3 6 2592 0,-1 2 464 15,0 2 80-15,0 2 32 0,1 2-1136 0,-2 2-240 16,0 1-32-16,0 3-16 0,-1 1-512 0,0 1-96 15,0 2-32-15,0 0 0 0,0 2-592 0,-2 1-128 16,0-4-32-16,0 1 0 0,1-2-480 0,-1 1-112 16,-1-5-16-16,0 1-16640 15</inkml:trace>
  <inkml:trace contextRef="#ctx0" brushRef="#br0">13167 11608 27647 0,'0'0'1216'0,"0"0"256"0,0 0-1168 0,0 0-304 16,0 0 0-16,7 1 0 0,0-1 1440 0,0-1 224 16,1-2 64-16,1 0 0 0,2 0-288 0,0-1-48 15,0-1-16-15,2-1 0 0,0 1-720 0,1-1-144 16,0 1-16-16,-1 1-16 0,-2 0-352 0,2 1-128 15,-1 1 0-15,0 1 144 0,-1 0-144 0,1 1 0 16,-2 0 0-16,1 0-176 16,-1 1-1680-16,0-1-352 0,-1 0-64 0,-3 0-16 0</inkml:trace>
  <inkml:trace contextRef="#ctx0" brushRef="#br0">13332 11568 27007 0,'0'0'1200'0,"0"0"240"0,0 0-1152 0,0 0-288 16,-4 3 0-16,4-3 0 0,0 0 1280 0,-4 4 208 15,1 2 48-15,1 2 0 0,1-1-480 0,1 4-96 16,0-1 0-16,0 1-16 0,0 2-320 0,2 1-64 0,0 0-16 0,-1 1 0 16,0 0-240-16,0 0-48 0,0 2-16 0,0-3 0 15,0-1-240-15,0 1 0 0,0 0 0 0,0-4 0 16,0 0-448-1,0-1-192-15,-1-1-48 0,0-1-10400 0,0 0-2096 0</inkml:trace>
  <inkml:trace contextRef="#ctx0" brushRef="#br0">13232 11821 9215 0,'0'0'816'0,"0"0"-656"16,0 0-160-16,0 0 0 0,4-3 4176 0,1 0 816 15,0 1 144-15,2-2 48 0,0 1-2976 0,0 0-592 16,0-1-112-16,2 1-32 0,1 0-896 0,1 1-192 15,0-2-48-15,0 1 0 0,0 1-336 0,0 1 0 16,0-2 0-16,0 2 128 16,2 0-1280-16,-1 1-256 0,0 1-64 0</inkml:trace>
  <inkml:trace contextRef="#ctx0" brushRef="#br0">13592 11781 28383 0,'0'0'1264'0,"-1"-6"256"0,-1 1-1216 0,0-1-304 15,0 0 0-15,-1 1 0 0,0-2 1696 0,-2 0 288 0,-1-1 48 0,0 0 16 16,0-1-816-16,0 0-144 16,0-1-48-16,0-1 0 0,1-1-544 0,-1 0-112 0,0-3-32 0,0 0 0 15,0 2-352-15,0-3 128 0,0 1-128 0,1 4 0 16,0-2 0-16,0 3 128 0,1-1-128 0,1 2 0 16,1 2 0-16,2-1 0 0,0 2 0 0,2 1 128 15,2 0-128-15,1 1 0 0,0 0 0 16,0 1-128-16,3 1 128 0,1 1 0 0,1 1 0 0,2 0 0 0,-1 0 0 0,2 2 0 15,0-1 0-15,-1 2 0 0,2 1 0 0,-2 1 0 16,-1 0 0-16,-2 1 0 0,0 1 0 0,-1 1 0 16,0 0 0-16,-3 1 0 15,-2 1-576-15,-2 0-16 0,-3 0-16 0,-1 1 0 16,-1 0-1840-16,-4 1-368 0,-3-2-80 0</inkml:trace>
  <inkml:trace contextRef="#ctx0" brushRef="#br0">13447 11699 14735 0,'-5'8'640'0,"5"-8"160"0,0 0-640 0,0 0-160 15,0 0 0-15,0 0 0 0,0 0 4032 0,0 0 768 16,7-2 144-16,4 1 48 0,2-3-2960 0,1 1-592 16,0 0-112-16,2 0-32 0,0 0-496 0,1 0-96 15,2 0-32-15,0 0 0 0,0 1-448 0,-1 1-96 16,0-2 0-16,0 2-128 0,-1 0 0 0,0 1 0 0,-1 0-240 0,-2 0-17504 16</inkml:trace>
  <inkml:trace contextRef="#ctx0" brushRef="#br0">14101 11905 15663 0,'0'0'1392'0,"0"0"-1120"0,0 0-272 0,0 0 0 0,0 0 3680 16,0 0 672-16,0 0 144 0,0 0 32 0,3-5-2016 0,0-3-400 16,-1-1-64-16,2 0-32 0,0-3-592 0,1 0-112 15,0-4-32-15,1 0 0 0,0-3-800 0,-1 2-160 16,2-2-48-16,-1 2 0 0,0-1-80 0,1 0 0 15,1 2-16-15,-1-2 0 0,-1 4-176 0,0-2 0 16,1 4 0-16,-1 0 128 16,-2 3-2064-16,1 1-432 0,0 2-64 0</inkml:trace>
  <inkml:trace contextRef="#ctx0" brushRef="#br0">14204 11712 23951 0,'-11'1'1056'0,"5"0"224"0,-3 0-1024 0,0-1-256 15,-2-1 0-15,0 0 0 0,-2-1 3968 0,-1-1 752 16,1 0 144-16,-1-2 16 0,0 0-3024 0,2-1-592 16,1-1-128-16,1-1-32 0,2 0-784 0,2 0-144 15,2-1-48-15,3 0 0 16,3 0-768-16,1 0-176 0,2 2-16 0,2-1-16 16,2 1-1872-16,1 1-368 0,1 1-80 0</inkml:trace>
  <inkml:trace contextRef="#ctx0" brushRef="#br0">14394 11656 6447 0,'0'0'576'0,"0"0"-576"15,0 0 0-15,7 2 0 0,0-1 4384 0,0 0 768 16,-2-1 160-16,1 0 16 0,-6 0-3216 0,0 0-640 16,0 0-128-16,0 0-16 0,0 0-400 0,0 0-80 15,0 0-16-15,0 0 0 0,0 0-128 0,0 0-48 16,-7 3 0-16,1 0 0 0,-2 2 0 0,0 0 0 15,0 1 0-15,1 1 0 0,-1 0-112 0,2 1-32 16,1-3 0-16,1 2 0 0,2-1-32 0,2 0-16 16,0-6 0-16,0 0 0 0,5 5-224 0,1-2-48 15,0-1-16-15,2-2 0 0,2-1-176 0,1 0 0 16,1-4 0-16,0 0 0 0,0 0 0 0,-1-3-192 16,0 2 32-16,-2-1 16 0,0 1-32 0,-3-2 0 15,-1 1 0-15,-2 0 0 0,-1 1 176 0,-2 2 0 16,-3-3 0-16,-1 2 0 0,-2 0 0 0,-2 1 144 0,-1 0-144 0,0 1 160 15,-4-2-16-15,1 1 0 0,0 0 0 0,3 1 0 16,0-1-144-16,1-1-144 16,2-1 144-16,1-1-208 15,2 0-2896-15,2 0-576 0</inkml:trace>
  <inkml:trace contextRef="#ctx0" brushRef="#br0">14605 11553 18431 0,'0'0'816'0,"-3"4"160"0,-1 1-784 0,-1 2-192 16,1 3 0-16,-2 0 0 0,0 0 3920 0,2 3 752 15,-1 0 128-15,1 2 48 0,0 0-3360 0,2-1-656 16,0 0-144-16,1 0-32 0,1-2-432 0,2 0-96 16,1-1 0-16,2-2-128 0,2-1 0 0,1-4 0 15,2-1-160-15,2-3 160 0,3-3 0 0,1-2 0 16,-1-4 0-16,2-2 0 0,-1-2 0 0,2-1-256 15,-3-3 64-15,-3 2 16 16,-1 2-336-16,-2 1-80 0,-3-2-16 0,-1 3 0 0,-1 4 416 0,-2 0 192 0,-1 2-160 0,-1 5 160 16,0 0 576-16,0 0 224 0,-4 3 32 0,0 3 16 15,0 3 112-15,0 0 32 0,1 3 0 0,1-2 0 16,2 0-576-16,2-1-112 0,1 1-32 0,2-1 0 16,1-2-272-16,2-1 0 0,3 0 0 0,2-3 0 15,1 0-240-15,0-1-48 0,1-1-16 0,2 0 0 31,-3-2-1872-31,1-1-384 0,-1-1-80 0</inkml:trace>
  <inkml:trace contextRef="#ctx0" brushRef="#br0">15394 11450 11967 0,'0'0'1072'0,"0"0"-864"15,0 0-208-15,0 0 0 0,0 0 3728 0,0 0 704 16,0 0 144-16,0 0 32 0,0 0-2432 0,-1 8-464 16,-1 1-112-16,1 1 0 0,0 1-592 0,1 2-112 15,-2 2-32-15,0 1 0 0,1 2-32 0,-1 1-16 16,0-1 0-16,-1 2 0 0,0-4-144 0,1 1-32 16,-1-1 0-16,0-1 0 0,0-3-192 0,1 0-32 15,2-2-16-15,0-4 0 0,0-1-208 0,0-5-32 0,0 0-16 0,0 0 0 16,0 0-144-16,5-2 160 15,0-2-160-15,1-1 160 0,0-3-160 0,0-1 0 16,0-1 0-16,3-1 128 0,1 0-128 0,-1-1 0 0,-1 0 0 0,0 1 0 16,0 3 0-16,0 0 0 0,-1 2 0 15,0 3 0-15,-7 3 0 0,5 1 0 16,-5-1 0-16,4 6 0 0,0 0 0 0,-1 2 160 0,-1 1-160 0,0 1 160 16,0 0 0-16,0 1 0 15,0-2 0-15,0 1 0 0,0-1-160 0,1 0 0 16,1-1 0-16,1-2 0 0,0 0-1408 0,1-1-192 0,3-1-64 0,0-1 0 15,0-3-1344-15,1 0-256 16,-1-3-64-16</inkml:trace>
  <inkml:trace contextRef="#ctx0" brushRef="#br0">15687 11663 11055 0,'0'0'480'0,"0"0"112"0,0 0-464 0,0 0-128 16,0 0 0-16,-4-4 0 0,4 4 5056 0,-5-3 976 16,0-1 208-16,-1 1 32 0,0 1-4192 0,0 0-848 15,0 1-160-15,1 1-48 0,-1 1-480 16,0 1-96-16,-1 1-32 0,1 1 0 0,0 2-128 0,1 0-32 15,2 2 0-15,0 1 0 0,0 2-80 0,1-1-32 16,1-2 0-16,2 2 0 0,2 0-144 0,1-1 0 16,1 0 0-16,3-1 0 0,2-3 0 0,3-1 0 15,-1-3-144-15,1-2 144 16,1-2-480-16,0-1 16 0,-2-2 0 0,0-1 0 16,-1-2-96-16,-1 0-16 0,-2-1 0 0,-2 0 0 0,-1 2 288 0,-1-1 48 15,-2 0 16-15,-1 2 0 0,-1-1 224 0,-1 2 0 16,0 0 0-16,-1 1 0 0,2 5 224 0,-3-4-16 15,3 4 0-15,0 0 0 0,-5-3 96 0,5 3 16 16,0 0 0-16,0 0 0 0,0 0-176 0,0 0-16 16,0 5-128-16,2 1 192 0,0 1-192 0,1-3 0 15,0 3 0-15,1 0 0 0,1-1-384 0,0 0 16 0,-1-1 16 0,-1 0 0 32,-3-5-2176-32,5 4-432 0</inkml:trace>
  <inkml:trace contextRef="#ctx0" brushRef="#br0">15839 11635 12895 0,'0'0'1152'0,"-3"2"-928"0,3-2-224 0,-2 4 0 15,0 1 4096-15,1-1 784 0,-1 0 160 0,1 1 16 16,1 0-3232-16,0 2-656 0,0-2-128 0,1 1-16 16,0 0-208-16,1 0-48 0,-1 0 0 0,1 0 0 0,1-2-240 0,1 1-48 15,-1 1-16-15,1-1 0 0,1 0-224 0,0 0-48 16,0-3-16-16,1 1 0 0,-1 0-176 0,1 0 0 15,0 0 0-15,0-2 0 0,0 1 0 0,0-2 0 16,0-2 0-16,-1 0 0 0,1-2 0 0,1-1 0 16,-1-1 0-16,0-1 128 0,0-1-128 0,0-1 0 15,-1-1 0-15,1-1 128 0,1-1-320 0,0 1-64 16,0-2 0-16,2 1-16 16,-1 0-800-16,-1 2-144 0,2 1-48 0,1 0 0 15,-1 1-400-15,0 1-96 0,-2 1-16 0,1 1 0 16,-2 2 208-16,-1 1 32 0,1 0 16 0</inkml:trace>
  <inkml:trace contextRef="#ctx0" brushRef="#br0">16107 11604 10127 0,'0'0'896'0,"3"8"-704"16,0-3-192-16,0 0 0 0,1 1 3072 0,0 0 576 15,1-1 112-15,0 0 16 0,-1-1-1792 0,1-1-384 16,1 0-64-16,1-1 0 0,-1 0-816 0,-1-1-144 0,-5-1-48 0,6-1 0 16,-1-1-272-16,0 0-48 15,-1-2-16-15,0-1 0 0,0-1-64 0,1-1-128 16,-3-1 176-16,0 1-176 0,0-2 144 0,-1 0-144 0,-1 0 0 0,-1 0 144 15,0 1-144-15,-2 0 0 0,-1 1 144 0,-1 2-144 16,-1 2 144-16,-1 2-144 0,-2 4 192 0,-2 2-192 16,-1 1 1280-16,0 4 128 0,0 1 48 0,0 1 0 15,0 4 160-15,2-2 48 0,0 2 0 0,2 0 0 16,2 0-560-16,3 0-96 0,3-1-32 0,3-2 0 16,3 0-560-16,2-1-112 0,2-2-32 0,3 0 0 15,4-2-272-15,0-3 0 0,1-2 0 0,1-1 0 16,-1-4-384-16,2-1-96 0,-3-3-16 0,2-1 0 15,-1-3-2064-15,-3-1-400 0,1-2-96 0</inkml:trace>
  <inkml:trace contextRef="#ctx0" brushRef="#br0">16635 11429 14735 0,'0'0'640'0,"0"0"160"0,0 0-640 0,0 0-160 0,0 0 0 0,0 0 0 16,0 0 4448-16,0 0 864 0,0 0 160 0,0 0 32 16,0 0-3504-16,-4 4-704 0,0-1-144 0,0 4-16 15,1-1-368-15,0 5-80 0,0 0-16 0,0 1 0 16,-1-2-272-16,0 2-48 0,1 0-16 0,1 1 0 16,-2-1-112-16,2 0-32 0,0-2 0 0,1-1 0 15,1-2 64-15,1 0 0 0,-1-1 0 0,1-1 0 0,-1-5 128 0,3 5 16 16,-3-5 16-16,4 4 0 0,1 1 128 0,-1-3 32 15,1 1 0-15,0-2 0 16,0 0-144-16,1 0-32 0,1 1 0 0,0 0 0 0,0 1-208 0,1 0-64 16,-1 1 0-16,1-2 0 0,-1 1-128 15,1-2 0-15,0 0 0 0,1-1 128 0,-1-1-128 0,2 0-144 16,0-3 144-16,1 1-208 16,-3-1-1008-16,2 0-208 0,-1-1-48 15,0 1 0-15,-1-1-1600 0,-1 0-336 0</inkml:trace>
  <inkml:trace contextRef="#ctx0" brushRef="#br0">16789 11411 15663 0,'0'0'1392'0,"0"0"-1120"0,0 0-272 0,0 0 0 15,-4 4 5648-15,0 2 1072 0,0 2 224 0,0 1 32 16,0-2-4352-16,-1 5-896 0,1 2-160 0,-2 2-32 15,1 3-880-15,0 3-160 0,-2 0-48 0,0 1 0 16,0-1 0-16,1 0 0 0,-1-2 0 0,3 0 0 16,0-1-256-16,2-3-48 0,-1 0-16 0,1-1 0 15,1-2-128-15,2-1 0 0,-1-4 0 0,1-1 0 32,1-1-2272-32,-2-6-432 0,4 3-96 0,-4-3-16 0</inkml:trace>
  <inkml:trace contextRef="#ctx0" brushRef="#br0">16968 11502 36287 0,'0'0'800'0,"0"0"160"0,5-2 48 0,1 0 0 0,1 1-816 0,0-2-192 16,0 2 0-16,0 0 0 0,0 1 944 0,1-2 144 15,0 1 16-15,0 1 16 0,0-1-464 0,0 1-80 16,-2 0-32-16,1 0 0 0,1-1-208 0,-1 1-32 0,-7 0-16 0,7-2 0 16,-1-1-64-16,-6 3-16 15,4-4 0-15,-4 4 0 0,2-5-32 0,-2 0-16 16,-2-1 0-16,-2 1 0 0,-1 0 80 0,-1 0 16 16,0 1 0-16,-1 0 0 0,-1 1 0 0,0 2 0 15,-1 0 0-15,0 1 0 0,0 1 192 0,1 2 32 16,-1-1 16-16,0 1 0 0,-1 2-48 0,1 2 0 0,0 0 0 0,2 1 0 15,0 1-128-15,2-1-16 0,1-1-16 0,3 1 0 16,2 1-160-16,2 1-128 0,2 0 144 0,3-2-144 16,1 1 0-16,1 1 128 0,0 0-128 0,0 1 0 15,-2-1 0-15,1 2 0 0,-1 1 0 0,-2-1 0 16,-2 1-144-16,-1-2 144 0,-2 2 0 0,-2 1-144 16,-1-1 144-16,-2 1 0 0,-2-4 0 0,-1 2 0 0,-1 0 160 0,-1 0 16 15,-2-2 0-15,-1 0 0 0,0-2 192 16,0 0 32-16,-2-3 16 0,0-2 0 15,0-2-48-15,1 0-16 0,0-2 0 0,2 0 0 16,0-2-352-16,0-2 128 0,3-3-128 0,2 0 0 16,0-1-288-1,4-1-128-15,1-1-32 0,2-2 0 0,3 0-1872 0,1 3-384 0,0-3-80 0,3 2-11200 16,0 2-2240-16</inkml:trace>
  <inkml:trace contextRef="#ctx0" brushRef="#br0">17275 11530 7359 0,'0'0'656'0,"4"-4"-528"16,0 0-128-16,0 0 0 0,0 1 5136 0,0-3 1008 15,2 0 192-15,-2 0 32 0,-1-1-4720 0,0 1-944 16,0-1-192-16,-1 0-48 0,0 0 208 0,-2 2 32 0,0 0 16 0,0 5 0 15,-4-3 496-15,-1 1 80 0,-1 2 32 0,-1 1 0 16,-1 2 16-16,-1 2 0 16,0 1 0-16,-1 1 0 0,1 1-624 0,1 1-112 0,0 1-32 0,3-1 0 15,1 1 288-15,2 0 48 0,1-1 16 0,1 1 0 16,2-1-544-16,1 0-128 0,1-1 0 0,0 0-16 16,1-3-240-16,1 0 128 0,1-1-128 0,1-2 0 0,0-1 0 0,0-2 0 15,-2-1 0-15,2-2 0 16,-1-1 0-16,0-2-240 0,0 0 48 0,-1-3 16 0,-1-2 176 0,1 0 0 15,-1 1-144-15,-1-2 144 0,-1-2-256 0,0 1 0 16,1-1 16-16,-1 0 0 0,-1 2 96 0,0 1 16 16,-1-1 0-16,-1 3 0 15,-1 2-240-15,-1 0-32 0,0 2-16 0,1-1 0 16,1 7-1312-16,0 0-256 0,0 0-48 0,0 0-16 0</inkml:trace>
  <inkml:trace contextRef="#ctx0" brushRef="#br0">17258 11850 36863 0,'0'0'816'0,"0"0"160"0,0 0 48 0,6-5 0 0,2-2-832 0,0-1-192 0,1-2 0 0,2-1 0 16,2-2 1376-16,-1-1 224 15,3-3 64-15,-1-1 0 0,-2-2-672 0,1 0-128 16,1-2-32-16,-2 0 0 0,-2-1-560 0,2 1-112 15,-2-1-32-15,0 3 0 16,-2 0-448-16,2 2-112 0,-1 2-16 0,0 1 0 16,1 3-1920-16,-3 3-400 0,0 1-80 0</inkml:trace>
  <inkml:trace contextRef="#ctx0" brushRef="#br0">17615 11617 17503 0,'0'0'768'0,"0"0"176"0,-5 1-752 0,-1 1-192 0,0 1 0 0,-1 0 0 16,1 1 3680-16,-1 2 704 0,0 2 144 0,0 0 16 0,-1 0-2960 15,1 0-608-15,0 1-112 0,2 1-32 0,-1 2 144 0,1-3 32 16,0 4 0-16,2-2 0 0,1 1 224 0,1-1 48 16,1 0 16-16,3-1 0 0,2 0-496 0,1-3-96 15,1-1-32-15,-1-1 0 0,2-1-464 0,1-1-80 16,-1-1-128-16,0-2 176 0,0-3 32 0,0-1 16 15,0 0 0-15,-1-2 0 0,0 1 32 0,-1-4 16 16,-2 0 0-16,-1 0 0 0,-1 0-64 0,0 0-16 16,-2-1 0-16,-1-2 0 0,0 1-192 0,-2 2 0 15,-2-4 0-15,1 1 0 16,-2 1-1664-16,-1 1-448 0,-1-2-64 0</inkml:trace>
  <inkml:trace contextRef="#ctx0" brushRef="#br0">13239 12314 16575 0,'0'0'1472'0,"0"0"-1168"16,0 0-304-16,0 0 0 0,1-4 2624 0,-1 0 448 16,0 4 112-16,-1-4 16 0,-1 0-1200 0,2 4-224 0,-4-2-48 15,0 2-16-15,-1 1-352 0,-1 2-64 0,-1 3-16 16,-1 2 0-16,0 2-320 0,-1 2-80 15,0 2-16-15,0 1 0 0,-1 0-240 0,-1 6-48 16,2-1-16-16,0 1 0 0,2-4-256 0,3-2-48 16,2-1-16-16,2-2 0 0,2-1-240 0,2-1 0 0,3-1 0 0,2-2 0 15,0-1-128-15,3-3 128 0,2-1-192 0,1-2 192 32,2-2-448-32,2 0 0 0,-2-3 16 0,-2 0 0 15,0 0-464-15,-1-3-80 0,1-1-32 0,-1 1 0 16,-1 1-2064-16,0-1-432 0,-1 0-80 0</inkml:trace>
  <inkml:trace contextRef="#ctx0" brushRef="#br0">13441 12390 13823 0,'0'0'608'0,"0"0"128"0,0 0-592 0,0-4-144 0,-1 0 0 0,1 0 0 0,0 0 4032 0,0 2 784 15,-1-2 160-15,1 4 16 16,-3 0-2432-16,-2 0-512 0,0 0-80 0,-1 4-32 16,-1 1-608-16,1 0-128 0,1 2-32 0,0 1 0 15,0 1-560-15,1 0-112 0,0 1-32 0,1 0 0 0,0 1-464 0,2-1 128 16,1 1-128-16,1 0 0 0,2-2 0 0,1 1 0 15,1-5 0-15,2 1 0 0,0 0 0 0,1-3 0 16,1-1 0-16,1-1 0 0,0-2 0 0,0-2 0 16,1-2 0-16,1-2-160 0,-2-2 160 0,-1-1-128 15,1-1 128-15,-3 2-128 0,-2 0-80 0,-1-2-16 16,-1 1 0-16,-1 0 0 0,-2 2-112 0,-2 2-32 16,-1 1 0-16,-2 1 0 15,-3 2-2144-15,0 0-432 0</inkml:trace>
  <inkml:trace contextRef="#ctx0" brushRef="#br0">13570 12389 24879 0,'0'0'2208'0,"0"0"-1760"16,-3 6-448-16,0 1 0 0,0 1 3184 0,1-4 544 15,0 2 112-15,0 1 32 0,0 0-2208 0,1 1-448 0,0 0-96 16,1-1-16-16,2 1-752 0,1 1-160 0,1-1-16 0,1-1-16 15,1-1-160-15,1-2 0 16,-1-3 0-16,2 0 0 0,1-1 0 0,1-1 0 0,-2-1 0 0,0-2 128 16,2-2-128-16,-1-2 0 0,-1-2 0 0,1-1 0 15,1 1 0-15,0-2 0 0,0 0 0 0,-1-1 0 16,1 1 0-16,-3-1-272 0,1 0 64 0,-1 2 16 16,0 0-640-16,0 0-128 0,-2 3-32 0,0 1 0 15,0 4-1776-15,-5 3-368 0</inkml:trace>
  <inkml:trace contextRef="#ctx0" brushRef="#br0">13766 12416 10127 0,'0'0'448'0,"0"0"96"0,0 0-544 0,3 5 0 15,0-1 0-15,1 0 0 0,-1 0 5360 0,2 0 960 16,-5-4 192-16,5 3 32 0,0 1-4288 0,1 0-848 16,-1-1-192-16,2 0-16 0,0-1-768 0,0-2-160 15,0-1-16-15,0 0-16 0,0 0-240 0,1-1 128 0,-1-1-128 0,0 0 0 16,-1 0 0-16,1-4 0 15,-1 0 0-15,-3-1-160 0,0 0-48 0,-1 2-16 16,-1 0 0-16,-1-1 0 0,-2 1 224 0,-2 2 0 16,1 1-160-16,-1 2 160 0,-1 2 0 0,-1 1 0 15,0 1 192-15,0 1-64 0,2 1 384 0,-1 1 64 16,0 1 0-16,2 0 16 0,1 1 144 0,2 2 32 16,0-3 0-16,2 1 0 0,0 0-496 0,4-2-80 0,2-1-32 0,2-1 0 15,2 0-160-15,0-2 0 0,2-1 0 0,0-2 0 16,0-2 0-16,2-1 128 15,0-1-128-15,-2-3 128 0,2 1-128 0,-3-2 0 0,-2-2 0 0,1-1 0 16,-2 0 0-16,-2-1 0 0,0-1 0 0,-2 2 0 16,0-1-352-16,0 1 48 0,1 0 16 0,-2 3 0 15,-2 0-720-15,0 2-144 0,1 1-16 0,-1 2-10768 16,-3 4-2144-16</inkml:trace>
  <inkml:trace contextRef="#ctx0" brushRef="#br0">14241 12338 28559 0,'0'0'1264'0,"0"0"272"0,0 0-1232 0,-2-2-304 16,2 2 0-16,-4-2 0 0,-1-1 1728 0,-1 1 304 15,0 1 48-15,0 1 16 0,-2 2-752 0,-1 1-160 16,0 4-32-16,0-2 0 0,0 3-416 0,0 1-96 16,-1 1 0-16,1 0-16 0,0-2-272 0,1 2-48 15,2 2-16-15,2 1 0 0,2-1-288 0,3-3 0 16,0-1 0-16,3-3 0 0,3 0 0 0,2-4 0 0,0 0 0 0,2-3 0 15,0-3 0-15,2-1 0 16,1-3 0-16,0-1 0 0,0-2-352 0,0 0 32 16,-2-3 0-16,0 2 0 15,-1-1-416-15,-3 3-80 0,0 0-16 0,-3 3 0 0,-1 1 512 0,-2 2 80 0,-2 5 32 0,0 0 0 16,0 0 208-16,0 0 208 0,-4 5-32 0,0 1-16 16,1 2 384-16,0 1 80 0,1 0 16 0,1 0 0 15,0-1-192-15,3 0-16 0,2 0-16 0,-1-2 0 16,2 0-416-16,2-2 0 0,1 1 0 0,0-1 0 15,1-2 0-15,1-1-144 0,0 0 144 0,3-2 0 32,0 0-1296-32,-1-2-160 0,2-2-16 0,-1 0-16 0,-1-2-1632 0,0 0-320 15</inkml:trace>
  <inkml:trace contextRef="#ctx0" brushRef="#br0">14536 12314 9215 0,'0'0'816'0,"1"-3"-656"0,0 0-160 0,0-2 0 0,-1 5 4560 0,0 0 880 15,0 0 192-15,0 0 16 0,0 0-2800 0,-3-4-560 16,-2 2-112-16,5 2-32 0,0 0-864 0,-7-1-192 15,1 2-16-15,-1 2-16 0,1 1-592 0,-1 2-112 16,1 0-32-16,1 1 0 0,0 0-192 0,1 3-128 16,1-2 160-16,2 0-160 0,1 0 0 0,1-3 0 15,2 1 0-15,0 1 0 0,1-3 0 0,1 1-240 16,0 0 80-16,2-1 16 16,1-3-304-16,3 0-48 0,-1-1-16 0,0 0 0 15,-2-1-16-15,0 0-16 0,0-2 0 0,0 0 0 16,0 0-224-16,-1-1-64 0,-2-1 0 0,-1 0 0 15,1 0 128-15,-2-1 0 0,-1 0 16 0,-1-1 0 0,-1 0 448 0,0 1 96 0,-1-3 16 0,-1 2 0 16,-1 1 128-16,1-2 0 16,0 2 0-16,0 1 128 0,-1 0 320 0,3 5 64 0,0 0 0 0,0 0 16 15,-3 0 496-15,-1 2 80 16,0 2 32-16,0 2 0 0,0 1-320 0,0 3-64 0,1-1-16 0,1 4 0 16,0-1-384-16,1 4-80 0,2 1-16 0,0 0 0 15,1-1-80-15,1 1-32 0,1-1 0 0,0 0 0 16,0 0-144-16,0-2 0 0,0 1 0 0,-1-1 0 15,-1-1 192-15,-1 2-32 0,-2 0-16 0,0-1 0 16,0 1 384-16,-2 0 80 0,-2 0 16 0,0-3 0 16,-3 0-272-16,-1-1-48 0,0-3-16 0,-1 0 0 0,-2-2-32 0,0-3-16 15,-2-2 0-15,1-2 0 0,1-3-240 16,0-2-208-16,1-1 32 0,1-3 16 16,2-2-1440-16,3 1-304 0,2-3-48 15,4 1-10672-15,3 0-2144 0</inkml:trace>
  <inkml:trace contextRef="#ctx0" brushRef="#br0">14690 12405 9215 0,'0'0'816'0,"0"0"-656"15,4 1-160-15,-4-1 0 0,4 2 4784 0,0 0 912 16,-4-2 192-16,5 0 48 0,1 0-3856 0,-1-2-768 16,1 0-160-16,0-2-16 0,0-1-672 0,1-1-128 15,2-1-16-15,-2 0-16 0,-1-1-304 0,-1 1 128 16,1-2-128-16,-1 1 0 0,-2-2 0 0,-1 4 0 15,0 1 0-15,-2 0 0 0,-1 0 0 0,-2 1 0 16,-1 2 128-16,-1 0-128 0,-1 2 1120 0,-2 3 160 16,-2 2 48-16,0 2 0 0,-1 1 336 0,2 4 64 15,0 1 0-15,2 1 16 0,1-3-672 0,2 2-144 0,3 0-32 0,2-1 0 16,1 0-560-16,3-1-112 0,3 0-32 16,1-2 0-16,1 0-192 0,2-2 0 0,1 0 0 0,2-1 0 31,1-2-1136-31,1 0-112 0,0-3-32 0,3-1-12992 0,-1-1-2592 0</inkml:trace>
  <inkml:trace contextRef="#ctx0" brushRef="#br0">15191 12372 8287 0,'0'0'368'0,"0"0"80"0,0 0-448 0,0 0 0 15,0 0 0-15,6-4 0 0,-6 4 4896 0,0 0 896 16,0 0 176-16,0 0 48 0,0 0-3712 0,0 0-720 16,0 0-160-16,-3-3-16 0,-1-1-784 0,-1 1-160 15,-2 1-16-15,1 1-16 0,0 0-80 0,0 2-16 16,-1 1 0-16,0 2 0 0,1 3 208 0,0-2 32 16,1 4 16-16,1-1 0 0,0 2 64 0,3 1 16 15,1-1 0-15,1 1 0 0,1 0-128 0,2 0-32 16,1-1 0-16,2-1 0 0,1 0-368 0,2-1-144 15,0-1 0-15,2-4 144 0,-1 0-144 0,0-1 0 16,-1-3-160-16,-1 0 160 0,-2-2-192 0,-1 0 48 16,1-2 16-16,-2-3 0 0,-2-1 128 0,0-1-128 15,-2 0 128-15,-1-3-128 0,-1-1 128 0,-3-1 0 16,-2 0 0-16,0-1 0 0,-1-3 0 0,-3-4 0 16,0 2 0-16,0 2 0 0,2 1-192 0,2 7 64 15,1 0 0-15,1 2 0 16,1 1-288-16,1 3-48 0,2 3-16 0,0 2 0 15,0 0-608-15,8 0-128 0,0 4-32 0,2 2-10176 0,3 1-2032 0</inkml:trace>
  <inkml:trace contextRef="#ctx0" brushRef="#br0">15421 12400 36511 0,'0'0'1616'0,"-1"-4"336"0,-1-2-1568 0,1-2-384 0,-1-1 0 0,0-1 0 0,-1-3 1792 0,1-3 256 15,-1 0 64-15,1-2 16 0,-1-1-1264 0,2 2-256 16,-1 0-48-16,1 1-16 15,0 0-336-15,1 0-64 0,0 2-16 0,1 0 0 16,3 0-128-16,2-2 0 0,1 0 0 0,3 3 0 0,1 2-128 0,2 1 128 16,1 3-160-16,1 0 160 15,1 2-1088-15,0 2-112 0,-1 2-16 0,0 1-16 16,-2 2 544-16,-2 2 112 0,-1-1 32 0,-1 4 0 16,-2-2-608-16,-2 2-112 0,-3 1-16 0,-2 2-9728 15,-3 1-1952-15</inkml:trace>
  <inkml:trace contextRef="#ctx0" brushRef="#br0">15386 12321 30063 0,'0'0'1328'0,"-2"5"272"0,-1 0-1280 0,3-5-320 0,0 0 0 0,2 5 0 16,1-1 2272-16,4-2 384 15,0-1 80-15,2-1 16 0,2-2-1024 0,3-1-192 16,2-1-32-16,1-1-16 0,1 0-912 0,2-1-192 0,0 1-48 0,1-2 0 31,-2 1-2000-31,0 0-384 0</inkml:trace>
  <inkml:trace contextRef="#ctx0" brushRef="#br0">16060 12248 26719 0,'-14'0'2368'0,"8"0"-1888"0,-2 0-480 0,0-1 0 0,1 0 3456 0,2-1 576 16,1 0 128-16,4 2 32 0,-1-5-2576 0,3 0-512 15,2-1-96-15,4-3-32 0,2 0-144 0,2 0-16 16,2 1-16-16,2-1 0 0,1-1-320 0,1 1-64 16,1 1-16-16,-1 2 0 0,0 2-272 0,-2 1-128 15,1 1 0-15,-1 4 128 0,-1 2-128 0,-2 1 0 16,-4 2 0-16,-1 2 0 0,-1 1 128 0,-4 3-128 15,-1 1 128-15,-3 3-128 0,-2-1 320 0,-3 3-32 16,-2 0 0-16,-2 1 0 0,-1 1 112 0,0-1 32 16,-2 0 0-16,-1-2 0 0,0-1 80 0,1-1 0 15,0-2 16-15,0-1 0 0,2-2-48 0,1 0-16 16,1-3 0-16,2-2 0 0,2-1-208 0,1 0-64 16,4-5 0-16,-3 5 0 0,3-5-192 0,0 0 0 15,3 5 128-15,2-1-128 0,2-1 0 0,5-1 0 0,1-1 0 0,2-1 0 16,3-1 0-16,0 0 0 15,2 0 0-15,0-2 0 0,-2 1 0 0,2-2 0 16,-1 1 0-16,-1 0 0 0,-3-1 0 0,-1 0 0 0,-2 1 0 0,-2-1 0 16,-3-1-304-16,-1 2-48 15,-1-1-16-15,-2 1 0 16,0-1-1104-16,-1 1-240 0,0 0-32 0,0-1-16 16,0 0-2176-16,-2 4-432 0</inkml:trace>
  <inkml:trace contextRef="#ctx0" brushRef="#br0">16616 12461 18431 0,'0'0'816'0,"0"0"160"0,0 0-784 0,0 0-192 0,0 0 0 0,0 0 0 0,0 0 4800 0,0 0 928 15,0 0 176-15,0 0 48 0,-5-1-3440 0,0 0-672 16,1-2-144-16,1-1-32 0,-1-1-736 0,1 0-160 16,1-3-16-16,-1 1-16 0,1-3-352 0,0 0-64 15,0-3 0-15,0-1-16 0,1-1-96 0,-1-2-16 16,0-2 0-16,-1 1 0 0,1-1-192 0,-1 1 144 15,-1 0-144-15,2 5 128 0,0 1 0 0,0 0 0 0,0 0 0 16,1 1 0-16,1 2-128 0,2-1 160 0,1 1-160 0,2-3 160 16,2 2-160-16,1 1 0 0,3 1 0 0,3 1 0 15,1 1 0-15,1 1 0 16,2 2-144-16,0 2 144 0,1 1 0 0,-2 2-192 16,-1 1 192-16,-2 2-160 15,-2 1-256-15,-5 3-48 0,1 1-16 0,-4-1 0 16,-3 3-1120-16,-3 1-240 0,-5 1-32 0,-1-1-16 15,-1 0-928-15,-3 0-192 0,-1-1-48 0,0 0-12656 0</inkml:trace>
  <inkml:trace contextRef="#ctx0" brushRef="#br0">16550 12327 11055 0,'0'0'976'0,"-4"3"-784"0,0 0-192 0,4-3 0 15,-4 3 5264-15,4-3 1008 0,0 0 208 0,0 0 48 16,0 0-4128-16,3 4-816 0,1-1-176 0,2 0-16 16,1 1-512-16,1-2-112 0,2 0 0 0,2-1-16 15,2-1-448-15,3 0-96 0,1-1-16 0,1 0 0 0,0-1-192 0,2 1 0 16,-1-3-144-16,0 1 144 15,-3 0-2848 1,2 1-480-16,-1 0-80 0</inkml:trace>
  <inkml:trace contextRef="#ctx0" brushRef="#br0">16902 12341 32831 0,'0'0'1456'0,"0"0"288"0,0 0-1392 0,0 0-352 0,0 0 0 0,0 0 0 0,0 0 1312 0,0 0 192 15,3-1 32-15,1 1 16 0,2-2-1104 0,0 2-240 16,0-1-32-16,4 0-16 0,0 1-160 0,0-1 0 15,-1 0 0-15,-1 0 0 0,3 0 0 0,0-1 0 16,-2 0 0-16,-2 1 0 0,-1 0 0 0,0 0 0 16,-6 1 0-16,0 0 0 0,5-2 0 0,-5 2 0 15,2-5 0-15,-1 1 128 0,-2-1 64 0,-1 1 16 16,-1-1 0-16,-1 0 0 0,-1 0 128 0,1 1 32 16,-1 0 0-16,0 3 0 0,-1 1-16 0,1 1 0 0,-2 2 0 0,-1-2 0 15,1 1 224-15,-2 2 64 16,1 3 0-16,-1 2 0 0,1 1-32 0,0-1 0 15,2 4 0-15,0-2 0 0,1 1-160 0,1 3-48 0,1 0 0 0,2-2 0 16,3-3-272-16,2 1-128 0,2-5 128 0,2 1-128 16,1-1 0-16,3-1 0 0,0-2 0 0,0-2 0 15,-2-2 0-15,3-1 0 0,0-2-192 0,-2-2 192 16,-1-2-640 0,1-1-16-16,0-1 0 0,-2 0 0 0,-1-2-784 0,0-1-160 15,-2 1-16-15,0-2-16 0,-2 2-32 16,0 2-16-16,-2 2 0 0,0 2 0 0,-2 1 1168 0,0 5 256 0,0 0 32 0,-5 0 16 15,5 0 1232-15,-5 3 256 0,-1 1 64 0,0 0 0 16,1 2-96-16,0 1-16 0,1 1 0 0,2-2 0 0,0 1-528 0,1 1-96 16,0-1-32-16,3 0 0 0,1-1-400 15,2 0-176-15,0 0 128 0,0-1-128 0,-5-5 0 0,7 4 128 16,-1-1-128-16,2-1 0 0,0 0 0 0,2-1 0 16,1-2 0-16,2-1 0 0,0 0 0 0,2-3-144 15,1-2 0-15,-1 0 0 16,1 0-560-16,-1 1-96 0,-3 1-32 0,0 2 0 15,-3 2 112-15,-2 4 16 0,-4-2 0 0,-3-1 0 0,0 5 704 0,0 1 160 16,-2 0 32-16,-1 1 0 0,-1-1 128 0,0-1 16 16,1-1 16-16,3-4 0 0,0 0-352 0,0 0 0 15,0 0 0-15,3-6 128 16,0-3-2368-16,2-2-448 0,7-15-112 0,-1 6-16 0</inkml:trace>
  <inkml:trace contextRef="#ctx0" brushRef="#br0">17432 12126 20271 0,'0'0'896'0,"0"0"192"0,0 0-880 0,0 0-208 16,-4 3 0-16,0 2 0 0,1 0 3984 0,1 2 752 0,-1-1 160 0,1 3 32 15,1-1-3312-15,1 2-656 16,1 1-128-16,0 0-16 0,0 1-608 0,1 2-208 16,0-1 144-16,0 0-144 0,0 0 0 0,0-2 0 15,-1 2 0-15,0-1 0 0,0 1 0 0,0-2 0 0,0 0 0 0,1 0 0 0,-2-1 0 0,0 0-224 16,-1-1 80-16,0-3 16 31,-1-1-256-31,2-5-32 0,0 0-16 0,0 0 0 0,0 0-624 16,0 0-128-16,-4-3-32 0,4 3 0 0,-3-5 224 0,1 2 32 0,0-2 16 0,2 5 0 0,1-6 640 0,-1 6 128 15,3-5 32-15,-3 5 0 0,5-4 272 0,0 1 48 16,1 0 16-16,-6 3 0 0,7-3 640 0,-7 3 144 16,6-2 32-16,-6 2 0 0,0 0 160 0,6-1 48 15,-6 1 0-15,0 0 0 0,0 0-320 0,7 3-64 16,-7-3-16-16,5 5 0 0,-1 1-448 0,0 1-96 15,-2-1-16-15,2 0 0 0,0 0-256 0,-1 0 0 16,-3-6 0-16,5 5 0 0,-5-5-320 0,7 3 0 16,0-1-16-16,1-2 0 0,0 0 128 0,-1-3 16 15,1-2 16-15,-1-1 0 0,0-2 176 0,1-1 0 16,-1 0 0-16,2-3-128 0,-1 0 128 0,1 1 0 16,-1 1 0-16,0 0 0 0,0 2 0 0,1 1 0 15,-4 2 0-15,0 2 128 0,0 1-128 0,0 0 192 16,0-1-64-16,1 0 0 0,0 0-304 0,0 1-48 15,-1 0-16-15,3 0 0 16,0 0-2272-16,0 1-464 0,-1 0-96 0,0 1 0 16,-1 0-896-16,1 1-160 0,6 0-32 15,-3 2-16-15,-5-1 2512 0,-5-2 512 0,3 3 112 0,0 1 16 0,1-1 3312 0,-4-3 656 16,0 0 144-16,4 3 32 0,1-2-560 0,0 0-96 16,1-2-32-16,-1 0 0 0,1-2-1152 0,0-2-224 0,0-1-48 0,1 0-16 15,2 0-720-15,-1-2-144 0,1-1-128 0,-1 2 192 16,-3-1-384-16,2 1-80 0,-2 2-16 15,-1 1 0-15,-4 4-112 0,0 0-32 0,0 0 0 0,0 0 0 0,0 0 576 16,-5 0 112-16,-1 1 32 0,-1 2 0 0,1 1 80 0,-3 2 16 16,0 1 0-16,-1 1 0 0,0 0 48 0,1 1 16 15,0 1 0-15,-1 0 0 0,0-1 496 16,4 1 96-16,2 0 32 0,0 1 0 0,1-1-336 0,3-2-64 16,1 1-16-16,2-1 0 0,2-1-480 0,2 0-176 15,2-2 0-15,1-2 144 16,-1-1-608-16,0-2-128 0,1-2-32 0,2-1 0 15,1-4-1552-15,-1-1-304 0,4-5-64 0</inkml:trace>
  <inkml:trace contextRef="#ctx0" brushRef="#br0">18052 12226 23039 0,'0'0'1024'0,"0"0"192"0,-6 2-960 0,-1 1-256 16,-2-1 0-16,0 1 0 0,-2 0 5152 0,-1 2 992 16,-1-1 192-16,1 1 32 0,-1-2-3952 0,1 1-800 15,2-1-144-15,2 1-48 0,3-1-624 0,5-3-128 0,0 0-32 0,0 0 0 16,0 0-448-16,3 6-192 15,3-2 128-15,0 1-128 0,2 1 0 0,2 1 0 16,0 1 0-16,0 2 0 0,-1-1 0 0,1 3 0 16,-1 2-128-16,0 3 128 0,-1-2-128 0,-2 2 128 0,-2-3-160 15,-1 2 160-15,-1 0 0 0,0-1 0 0,-3 0 0 0,-2-1 0 16,0-3 0-16,-3 0 0 0,0 1 0 0,-1-5 0 31,1-1-768-31,0-1-48 0,1-3-16 0,5-2 0 16,0 0-2064-16,-3-2-432 0,1-3-64 0</inkml:trace>
  <inkml:trace contextRef="#ctx0" brushRef="#br0">18125 12564 11967 0,'0'0'528'0,"0"0"112"0,0 0-512 0,0 0-128 0,5-1 0 0,2-1 0 0,1-2 6928 0,1-1 1360 16,-1-1 272-16,2-3 48 0,1-2-6176 0,0-1-1248 16,-2-2-240-16,0 1-48 0,3 0-576 0,-1 0-128 15,-1 1 0-15,-1 0-16 16,1-1-1488-16,-3 3-288 15</inkml:trace>
  <inkml:trace contextRef="#ctx0" brushRef="#br0">18708 12139 8287 0,'0'0'368'0,"0"0"80"0,-2-5-448 0,0 0 0 0,2 0 0 0,-1 0 0 15,0 2 5136-15,1 3 944 0,0-5 192 0,0 5 48 16,0 0-3888-16,0 0-768 0,0 0-144 0,0 0-48 16,0 0-128-16,5 7-48 0,-1 4 0 0,0 5 0 15,-1 3-256-15,0 4-48 0,1 0-16 0,-2 3 0 16,0 1-432-16,0-5-96 0,-1 2 0 0,1 0-16 16,1 1-304-16,1-1-128 0,0-3 128 0,0-1-128 15,0 0 0-15,0 1 0 0,0-3-144 0,-1-3 144 16,-1-5-1392-16,0-1-160 0,-1-1-48 0,-2-3 0 15,1-5-1072-15,0 0-208 0,-6-2-64 0,0-1-11968 0</inkml:trace>
  <inkml:trace contextRef="#ctx0" brushRef="#br0">18678 12443 12895 0,'-8'-6'576'0,"8"6"112"0,-4-3-560 0,1 1-128 15,3 2 0-15,0 0 0 0,0 0 4816 0,0 0 944 16,0 0 176-16,0 0 32 0,5-4-3920 0,3 1-800 16,1-1-160-16,0 1-16 0,3 0-560 0,2-1-96 15,2-2-32-15,1-1 0 0,1-3-256 0,1-1-128 16,3-1 128-16,3-6-128 0,-2-1-160 0,-2 4-112 15,-1-4-32-15,-3 3 0 16,-2 1-592-16,-4 3-128 0,-3 1-32 0,-1 2 0 0,-1-1 528 0,-2 3 96 16,-1-1 32-16,0 1 0 0,-2 1 400 0,-1 0 0 0,-1-2 144 0,0 2-144 15,-1 1 704-15,2 5 48 0,-2-4 0 0,2 4 0 16,0 0 352-16,0 0 80 0,0 0 16 0,-3 3 0 16,-1 2-176-16,1 3-48 0,0 3 0 0,1 1 0 15,0 3-512-15,0 3-96 0,2-4-32 0,0 4 0 16,2 1-336-16,0 0 0 0,1-1 0 15,1-2 128-15,2-1-128 0,-1-2 0 0,1 1 0 0,2-1-128 16,-1-2-208-16,0-4-48 0,0-2 0 0,1-2 0 16,-1-4-336-1,0-1-80-15,-1 0-16 0,-1-2 0 0,0-1-128 0,0-2-16 0,-2-2-16 0,0 0 0 16,-1 0 416-16,-1 2 96 0,0 0 16 0,-1 2 0 0,0 5 448 0,-2-4 0 16,2 4 0-16,0 0 160 0,-5 0 352 0,0 2 64 15,0 0 0-15,1 2 16 0,1 0 0 0,0 2 0 16,1-2 0-16,1 2 0 0,0 0-272 0,2 1-64 15,-1-7-16-15,4 6 0 0,0-1-240 0,3-1 0 16,0 0-144-16,2-3 144 0,1 0 0 0,1-1-144 16,1 0 144-16,1 0 0 0,0-1-192 0,-1 0 64 15,1-4 0-15,0 1 0 16,-1-2-288-16,0 0-48 0,-1 0-16 0,-1 0 0 16,-1-3-800-16,-2 3-176 0,-2 1-16 0,-2 0-16 15,-3 5 256-15,0-5 48 0,-1 0 16 0,1 5 0 0,-6-2 672 0,0 0 144 16,0 2 32-16,-1 2 0 0,-1 3 784 0,-1 0 176 15,-1 1 16-15,2 0 16 0,-1 0 320 0,2 1 64 16,1 0 16-16,2 1 0 0,0-1-576 0,4 1-112 16,2-3-32-16,3-1 0 0,3 0-352 0,2-1 0 15,0-2 0-15,3-1 0 0,3-3 0 0,1-1-128 16,1 0 128-16,0-2-128 16,0-2-576-16,-1-2-128 0,-2 0 0 0,0-2-14048 0</inkml:trace>
  <inkml:trace contextRef="#ctx0" brushRef="#br0">19444 12074 35711 0,'0'0'1584'0,"-2"7"320"0,0 1-1520 0,0 2-384 15,0 0 0-15,1 2 0 0,-1 2 1504 0,0 0 224 16,0 3 64-16,1-1 0 0,1 2-992 0,-1 3-192 15,-1-3-32-15,1 1-16 0,0 0-368 0,0 0-192 16,-1 0 192-16,1-2-192 16,0-1-1776-16,0-3-464 0,0-4-80 0</inkml:trace>
  <inkml:trace contextRef="#ctx0" brushRef="#br0">19379 12249 26719 0,'0'0'2368'0,"0"0"-1888"15,0 0-480-15,0 0 0 0,7 4 3696 0,1-3 640 0,1 1 128 0,2 0 16 16,1-1-2928-16,0 1-592 0,3 0-112 0,1-2-16 16,-2 1-608-16,2-1-224 15,1-1 176-15,0-1-176 16,2 0-1936-16,-3-1-496 0</inkml:trace>
  <inkml:trace contextRef="#ctx0" brushRef="#br0">20060 12249 19343 0,'0'0'1728'0,"0"0"-1392"0,0 0-336 0,0 0 0 0,-4-5 2928 0,0 1 512 15,0 0 96-15,-4 2 32 0,-2 0-1440 0,-1 1-272 16,-2 1-64-16,-2 2-16 0,-1 2-208 0,1 3-32 16,-1 2-16-16,-1-1 0 0,1 2-416 0,4-1-80 15,1 4 0-15,1 2-16 0,2-2-384 0,1 0-80 16,3 1-16-16,3-1 0 0,1-2-368 0,5 3-160 16,3-3 128-16,3-3-128 0,3-3 0 0,2-3-272 15,4-4 32-15,2-3 16 16,-1-3-496-16,0-3-112 0,-1-2 0 0,-2 0-16 15,-3-2-1392-15,-4-2-256 0,-2 2-64 0,-4-2-16 16,-3 2 1232-16,-3 5 256 0,-2 0 64 0,-2 2-9232 0,-2-1-1840 0</inkml:trace>
  <inkml:trace contextRef="#ctx0" brushRef="#br0">20167 12296 18431 0,'0'0'1632'0,"0"0"-1312"0,0 0-320 0,4-4 0 15,-4 4 4864-15,3-6 912 0,0-1 176 0,2-1 48 16,-2-2-3344-16,2 0-672 0,0-2-128 0,1 2-16 16,0-1-1136-16,0 2-208 0,0 1-48 0,1 1-16 15,-2 1-432-15,1 0 128 0,0 2-128 0,0 2 0 16,0 2 0-16,-6 0 0 0,7 4 0 0,-2 2 0 16,-1 1 128-16,-2 3-128 0,1 1 128 0,-1 1-128 15,-3 1 0-15,1 1 0 0,-1 1 0 0,0-3 0 0,0 1 0 16,0 2 0-16,0-3 0 0,1-1 0 15,0-1-704 1,0-1-240-16,1-4-32 0,-1-5-16 0,0 0-2032 0,0 0-416 0</inkml:trace>
  <inkml:trace contextRef="#ctx0" brushRef="#br0">20452 12096 26719 0,'-4'3'2368'0,"-2"1"-1888"16,0-1-480-16,0 2 0 0,0 1 3312 0,-1 2 560 15,0 2 112-15,1 1 32 0,-2-1-2624 0,2 3-528 16,0 2-96-16,2 1-32 0,0 2-608 0,2 0-128 16,1 0 0-16,2-2 0 15,2 2-3184-15,0 2-624 0</inkml:trace>
  <inkml:trace contextRef="#ctx0" brushRef="#br0">20525 12546 34847 0,'7'-10'1536'0,"-4"4"320"0,-1-3-1472 0,3-3-384 0,2-2 0 0,0-4 0 16,2-3 2288-16,-1 3 384 0,1-3 80 0,3-2 0 16,-1-3-1600-16,1 0-320 0,0 0-64 0,2 0 0 15,0 3-576-15,-1 2-192 0,0 4 144 0,1 1-144 32,-1 2-896-32,-2 4-272 0,-2 1-48 0,-1 3-18784 0</inkml:trace>
  <inkml:trace contextRef="#ctx0" brushRef="#br0">20644 12319 28559 0,'-14'6'2544'0,"8"-4"-2032"0,-2-1-512 0,0-1 0 0,-1-1 4192 0,0-2 736 16,1 0 160-16,1-3 32 0,-1-1-3360 0,1-1-672 15,2-2-128-15,0 0-16 16,1-1-1200-16,1 0-256 0,2-4-32 0,1 3-21280 16</inkml:trace>
  <inkml:trace contextRef="#ctx0" brushRef="#br0">21351 12207 20271 0,'0'0'1792'0,"-2"-4"-1424"16,1-1-368-16,-2 0 0 0,-2 1 2464 0,-1-1 416 15,-1 0 96-15,-3 2 16 0,0-1-1408 0,-1 1-288 16,-1 2-48-16,-2 1-16 0,-2 3-464 0,1 0-112 16,-3 2-16-16,0 2 0 0,2 0 320 0,0 3 48 15,4 0 16-15,3 0 0 0,1-1-192 0,4-2-16 16,3 2-16-16,4-1 0 0,2-1-640 0,4-2-160 0,6 2 0 0,4-3 0 16,1-3-192-16,5-1-64 0,3 1 0 0,-2 0-16 31,1-2-2560-31,0 1-512 0,-1-1-112 0</inkml:trace>
  <inkml:trace contextRef="#ctx0" brushRef="#br0">21502 12233 23951 0,'0'0'1056'0,"-6"-2"224"0,-1 2-1024 0,-1 0-256 0,-1 0 0 0,1 0 0 16,2 1 3760-16,-1 1 688 0,1 0 144 0,6-2 16 16,-6 3-3216-16,2 2-656 0,2 0-128 0,0 1-32 15,1 2-400-15,2-2-176 0,2 0 128 0,0-1-128 16,1 1 0-16,1 0 0 0,1 0 0 0,2-2 0 15,0-1 0-15,3 0 0 0,2-3-160 0,-1-3 160 16,0-1-512-16,1-1 0 0,-2-1 0 16,0-1 0-16,0 0-128 0,-2-1-48 0,-1 0 0 0,-2 1 0 0,-4-3 432 0,-2 3 96 15,-3-3 16-15,-2 1 0 0,-2 1 144 0,-1 2 176 16,-2-1-48-16,2 3 0 0,-2-1-128 0,0 1 128 16,1 0-128-16,1 1 128 0,2-1-384 0,1 1-96 15,1 1-16-15,4 2-10784 16,0 0-2160-16</inkml:trace>
  <inkml:trace contextRef="#ctx0" brushRef="#br0">21686 12173 17503 0,'0'0'768'0,"0"0"176"0,-6-1-752 0,0 0-192 16,-1 1 0-16,-1-2 0 0,0 1 5136 0,0 2 1008 0,1 1 192 0,1 1 32 15,-1 1-4288-15,1 2-864 0,1 1-160 0,1 0-32 16,1 3-640-16,2 0-112 0,1 0-16 0,1 0-16 15,1 2-112-15,1 1 0 0,0-2-128 0,2 0 192 16,1-1-192-16,2-1 0 0,-2 0 0 0,3-4 0 16,0 0 0-16,2-5 0 0,0 0 0 0,0-4 0 15,3 1 0-15,-2-2 0 0,-2-1 0 0,2-1 0 16,-1-1 128-16,0-2-128 0,-2 0 0 0,0-1 0 16,-1 0 128-16,0 0-128 0,-1 1 0 0,-1 0 0 0,0 1 0 0,-1 0 128 15,0 2-128-15,-1 0 0 16,-1 0-1184-1,0 1-288-15,0 0-48 0,-1 1-11104 0,0-1-2224 0</inkml:trace>
  <inkml:trace contextRef="#ctx0" brushRef="#br0">21890 12215 32367 0,'0'0'1424'0,"0"0"304"0,0 0-1376 0,0 0-352 16,0 0 0-16,0 0 0 0,0 0 1424 0,6 4 224 15,-6-4 32-15,7 0 16 0,2-1-1088 0,0-1-224 16,-2-2-32-16,1 0-16 0,0-1-336 0,-1 0 144 15,1 0-144-15,0-1 0 0,-1 0 0 0,-1 1 0 16,-1-2 0-16,-2 2 0 0,-1-1 0 0,-1 1-192 16,-1 5 48-16,-3-3 16 0,0 1 128 0,-3 2 0 15,-2 1 0-15,-1 1 0 0,-1 3 0 0,1 2 0 0,-2 1 0 0,2-1-128 16,1 2 128-16,2 0 0 16,2 1 128-16,2 0-128 0,1 0 272 0,3-2-16 15,2-1 0-15,2 1 0 0,2-1-256 0,2-2 160 0,2-1-160 0,0-2 128 16,2-2-128-16,0-1 0 0,0-2 144 0,1-2-144 15,1-2 0-15,-2 0 128 0,0-1-128 0,-1 1 0 16,-1-1 0-16,-1-2-160 0,0 2 16 0,0 0 0 31,-4 2-560-31,0-1-96 0,0 1-32 0,-1 2-10608 0,0-1-2128 0</inkml:trace>
  <inkml:trace contextRef="#ctx0" brushRef="#br0">22322 12116 16575 0,'0'0'736'0,"0"0"160"0,0 0-720 0,-7-3-176 0,-1 1 0 0,-1-1 0 16,2 1 5648-16,-3 2 1104 0,1 0 224 0,-1 0 32 15,-1 0-4352-15,0 1-864 0,-1 3-192 0,1-3-16 0,2 1-832 0,1 0-176 16,0 0-16-16,8-2-16 0,-5 4-288 0,5-4-64 16,-2 5-16-16,1 2 0 0,2-2-176 0,3 3 0 15,1-2 0-15,2 2 0 0,0 2 0 0,1-1 0 16,1 1 0-16,-1 0 128 0,-1 1-128 0,-1 1 0 15,0 1-160-15,-2-3 160 0,0 2-128 0,-2-3 128 16,-1 1 0-16,-2-2-144 0,-1 0 144 0,-2 0 144 16,-1-1-16-16,-2-1-128 0,-2-1 176 0,-2-1-176 15,0-3 160-15,-1 1-160 0,0-3 0 0,1 0 128 16,-1-2-128-16,2 0 0 16,-1-4-832-16,2 1-224 0,1-1-32 0,4-1-16 15,5-2-2080-15,4 0-400 0,4-1-96 0</inkml:trace>
  <inkml:trace contextRef="#ctx0" brushRef="#br0">22764 12096 11055 0,'0'0'976'0,"0"0"-784"16,-5-2-192-16,0-1 0 0,1-1 5888 0,4 4 1152 15,-1-6 208-15,2-1 48 0,2 0-4288 0,1 0-848 16,2 0-176-16,2-1-48 0,2 1-1024 0,2 1-208 15,1 0-32-15,1 1-16 0,-1 1-464 0,3 3-192 16,0 0 176-16,-2 2-176 0,1-1 256 0,1 3-32 16,-3 2-16-16,-1 0 0 0,-1 1-208 0,-2 2 0 15,-2 1 0-15,-1 0 0 0,-3 2 208 0,-2 1-48 16,-2-2-16-16,-2 0 0 0,-6 2 240 0,0-1 32 16,-3 1 16-16,-2 0 0 0,0 0 112 0,-2 1 32 15,-1-1 0-15,0 1 0 0,0 0 16 0,1-1 16 16,2-2 0-16,3 0 0 0,2-1-176 0,4-1-48 0,1-4 0 15,1 1 0-15,3-5-384 0,0 0 128 0,3 6-128 16,3-2 0-16,2 0 0 0,3 1 128 0,2-2-128 16,0 0 0-16,2-1 128 0,0 0-128 15,0 0 128-15,0-1-128 0,-2 0 0 0,0 2 0 0,0-3 0 0,0 0 0 16,-3-2-336-16,0 1 48 0,1-2 16 0,-2 1 0 31,1-2-1072-31,-3-1-192 0,1-1-64 0,1 1 0 16,-2-1-1904-16,1-1-384 0</inkml:trace>
  <inkml:trace contextRef="#ctx0" brushRef="#br0">23258 12098 34383 0,'0'0'1520'0,"3"-4"320"0,-3 4-1472 15,0-5-368-15,0 5 0 0,0 0 0 0,-3-4 2304 0,3 4 400 16,-6-1 80-16,-1 1 16 0,0 0-1680 0,0 3-336 15,-2 1-64-15,1 3-16 0,0-1-224 0,-2 3-48 16,-1 1-16-16,1 3 0 0,0 0-48 0,1 4-16 16,2-1 0-16,2 0 0 0,2 1 144 0,2 0 16 15,3-2 16-15,2 1 0 0,3-3-240 0,1-1-48 16,0 0-16-16,0-2 0 0,2-1-224 0,1-3 176 0,1-1-176 0,0-2 160 16,1-3-160-16,1-2 0 15,0-1 0-15,-1-2 128 0,0-3-128 0,0-2 0 16,-2-1 0-16,1-2 0 0,1 0 0 0,-2-2 0 0,-2-1 0 15,0 2 0-15,-3-3 0 0,0 1 0 0,-2-2 0 0,-2 0 0 16,-1 1-160-16,-3 0 160 0,-2 1 0 0,-1-1-144 16,-2 0 144-16,-2 2-208 0,0 0 80 0,-1 1 128 15,0 3-336-15,0-1 48 0,0 3 16 0,2 2 0 32,0-1-816-32,2 3-144 0,1 2-48 0,5 3 0 0,0 0-1024 15,0 0-192-15,0 0-64 0,9 1-15552 0</inkml:trace>
  <inkml:trace contextRef="#ctx0" brushRef="#br0">23592 12031 31039 0,'0'0'1376'0,"3"-6"288"0,-2-2-1344 0,0 1-320 0,-1-1 0 0,-1 0 0 0,-1 1 1920 0,-2-1 304 16,-1 1 64-16,-1 2 16 0,0 0-912 0,0 1-176 15,-2 2-48-15,1 2 0 0,-1 1-368 0,0 2-80 16,1 2-16-16,2 0 0 0,-1 1-192 0,2 2-64 15,1 0 0-15,2 0 0 0,0 1-288 0,3-1-160 16,1 1 160-16,3-1-160 0,1-2 0 0,0-1 0 16,2-1 0-16,1-1 0 0,1-1 0 0,-2-1 0 15,0-2 0-15,-1 0 0 0,-1 0 144 0,-1-3 48 16,-2 0 0-16,-1-1 0 0,0-1 48 0,-2-1 16 16,-1 0 0-16,0 0 0 0,-1-2 96 0,-1 0 32 15,-1-1 0-15,-1 1 0 0,0 0-384 0,-1 0 0 16,-1 0 0-16,1 1 0 15,1 1-432-15,1 1-96 0,1 1-32 0,2 5 0 16,0 0-1936-16,0 0-400 0,4-3-80 0,2 4-15712 0</inkml:trace>
  <inkml:trace contextRef="#ctx0" brushRef="#br0">23620 12288 41119 0,'-5'7'896'0,"3"-4"192"0,2-3 48 0,0 0 16 0,0 0-912 0,0 0-240 0,0 0 0 0,5-7 0 0,3-3 1344 0,2-1 240 16,1-4 32-16,2 0 16 0,2-2-800 0,1-3-144 16,-2 0-48-16,3-1 0 0,0-1-192 0,0-1-64 15,-2 0 0-15,-1-1 0 0,-2 1-384 0,1-2 0 16,0 1 128-16,-1 1-128 31,-2 3-2048-31,0 2-432 0,-2 2-80 0,0 5-17408 0</inkml:trace>
  <inkml:trace contextRef="#ctx0" brushRef="#br0">23899 12221 22111 0,'-10'3'976'0,"5"-1"208"0,-2 0-944 0,-1 1-240 15,0-2 0-15,1 1 0 0,1 0 3888 0,1 0 720 16,1 2 160-16,2 1 32 0,-1 1-3184 0,1 0-624 15,0 2-128-15,2 1-32 0,0 0-656 0,2 0-176 16,1 1 0-16,-1 1 0 0,1-2 560 0,2 1 80 0,1-1 0 0,1-2 16 16,0-1-16-16,1-3-16 15,1-2 0-15,2-3 0 0,0-3-624 0,1-1-192 16,-2-3 0-16,1-1 0 0,-2 0 0 0,-1-2 0 0,-1-1 0 16,-1 1 0-16,-1 2 192 0,-2 0 128 0,-3 0-128 0,-1 0 176 15,-4 2 80-15,0-1 32 0,-3 1 0 0,-1 1 0 16,-1 2-288-16,-2-1 0 0,0 1 0 0,-1 1-144 31,-2-2-1680-31,3 1-336 0,1 1-64 0,0-2-16 0</inkml:trace>
  <inkml:trace contextRef="#ctx0" brushRef="#br0">24229 12309 34031 0,'0'0'1504'0,"0"0"320"0,-6 5-1456 0,6-5-368 0,0 0 0 0,0 0 0 16,0 0 2496-16,0 0 416 0,0 0 96 0,0 0 0 16,0 0-1232-16,0 0-256 0,0 0-48 0,0 0-16 15,0 0-784-15,0 0-160 0,0 0-16 0,0 0-16 16,0 0-480-16,0-10 0 0,0 0 0 0,0 2 0 16,-1 2-1888-1,3-2-416-15,0-1-96 0</inkml:trace>
  <inkml:trace contextRef="#ctx0" brushRef="#br0">24279 12070 7359 0,'0'0'320'0,"0"0"80"0,0 0-400 0,0 0 0 15,0 0 0-15,-5-1 0 0,0-3 8256 0,5 4 1584 16,-2-6 304-16,1-1 64 0,2-2-6848 0,-1-1-1376 15,-1-3-256-15,-1-1-64 0,-1-4-608 0,-2 0-112 16,-2-5-32-16,1 6 0 0,-3-2-464 0,1-2-112 16,-2 1-16-16,-1 0 0 0,-1-1-320 0,1 3 128 15,1 2-128-15,2 2 0 16,2-1-1200-16,3 3-304 0,5 2-64 0,3 0-21152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5-10T23:15:51.53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21667 7553 0,'0'0'16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3:26:50.89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10118 6996 4607 0,'0'0'192'0,"0"0"64"0,0 0-256 0,0 0 0 15,0 0 0-15,0 0 0 0,-5 1 3008 0,5-1 576 16,0 0 96-16,0 0-9440 0</inkml:trace>
  <inkml:trace contextRef="#ctx0" brushRef="#br0" timeOffset="708.4">10068 7039 15663 0,'0'0'1392'0,"0"0"-1120"0,0 0-272 15,0 0 0-15,0 0 2592 0,0 0 464 0,0 0 80 0,0 0 32 0,0 0-1136 0,-4-3-240 16,4 3-32-16,0 0-16 0,0 0-112 0,0 0-32 16,0 0 0-16,0 0 0 0,-5-3-64 15,5 3 0-15,0 0-16 0,0 0 0 0,0 0-384 0,0 0-80 16,-1-5-16-16,0 0 0 0,2 0-480 0,0-1-112 15,0 1 0-15,1 0-16 16,2 0-144-16,-1 2-32 0,1 0 0 0,0-1 0 0,0 2-128 0,0 0-128 16,-4 2 144-16,6-1-144 0,-6 1 144 15,7 1-144-15,-1 1 128 0,0 0-128 0,0 2 0 0,0-1 128 16,-1 0-128-16,0 2 0 0,-5-5 128 0,4 7-128 16,-1 0 128-16,-1 0-128 0,-2-1 304 0,-1 1-32 15,0-1 0-15,-1 2 0 0,-1-2 0 0,-1 1 0 16,0-1 0-16,-1 0 0 0,0-1-16 0,-1-1 0 15,-1-1 0-15,1 0 0 0,-1-2-64 0,1-1-32 16,1-1 0-16,0-1 0 0,5 2-160 0,-5-4 160 16,1-2-160-16,2-1 160 0,-1 0-160 0,2 0 0 15,1 0 144-15,1 0-144 0,1 1 128 0,-1 0-128 16,1 0 160-16,0 1-160 0,1 0 176 0,1-1-176 16,1-2 192-16,-1 4-192 0,-4 4 176 0,0 0-176 0,6 0 160 0,-1 1-160 15,-5-1 128-15,6 3-128 0,-6-3 0 0,5 5 144 16,0 0-144-16,-1 0 192 0,0 0-192 0,-1 0 192 15,-2 2-192-15,0-2 0 0,-1 0 0 0,0 2 0 16,0-2 0-16,-1 1 0 16,-2-1 128-16,3-5-128 0,-3 4 208 0,-1-1-32 0,-1 0-16 0,1-1 0 15,-2-1 0-15,1 0 0 16,5-1 0-16,-6-1 0 0,0 0-32 0,0-3-128 0,1 1 192 0,1-1-64 16,0-1-128-16,2 0 0 0,2-1 0 15,0 0 128-15,0 0-128 0,0 0 0 0,2-3 0 0,1 3 0 0,1-1 0 0,0 1 0 16,1 1 0-16,0-1 0 0,1 1 0 0,0 1 0 15,-2 1 0-15,1-1 128 0,1-1-128 0,-6 5 0 16,6 3 0-16,-1 1 0 0,-5-4 0 0,6 5 0 16,-6-5 0-16,4 6 0 0,-1 0 0 0,-1-1 0 15,-2 2 0-15,-1 0 48 0,-1 0-48 0,1-2 0 16,-2 1 0-16,0-1 0 0,-2-1 0 0,0 0 0 16,5-4 0-16,-6 3 0 0,0-3 0 0,6 0 0 15,-4-2 0-15,-1-1 0 0,1-1 0 0,2 0 0 16,0 0 0-16,2-3 0 0,1 0-272 0,2-1-48 15,1 0-16-15,1 2 0 16,-1-2-1456-16,2 2-272 0,1 1-64 0,1 1-21408 0</inkml:trace>
  <inkml:trace contextRef="#ctx0" brushRef="#br0" timeOffset="12370.206">10167 7023 5519 0,'0'0'240'0,"0"0"64"0,-2 5-304 0,2-5 0 0,0 0 0 0,0 0 0 16,0 0 2720-16,0 0 480 0,0 0 112 0,0 0 16 0,0 0-2672 0,0 0-528 15,0 0-128-15,0 0 0 0,0 0 160 0,0 0 0 16,0 0 0-16,0 0 0 0,0 0 368 0,0 0 80 15,0 0 16-15,0 0 0 0,0 0 512 0,0 0 96 16,0 0 32-16,0 0 0 0,0 0 464 0,0 0 112 16,0 0 16-16,0 0 0 0,0 0-304 0,6 1-48 15,-1 0-16-15,-5-1 0 16,0 0-208-16,6 0-32 0,-1 0-16 0,-5 0 0 0,4-1-320 0,1 0-64 16,-1-2-16-16,2 2 0 0,-6 1-96 0,6 0-32 15,-1-1 0-15,1 1 0 0,0-2-128 0,0 1-16 16,2 0-16-16,-1 1 0 0,-1 0-48 0,1 0-16 15,1-1 0-15,0 1 0 0,0 0-32 0,1 0 0 16,1 0 0-16,-1-3 0 0,0 0-176 0,2 0-32 16,0 1-16-16,0 0 0 0,1-1-32 0,1 1-16 15,1-1 0-15,-1 2 0 0,-2-2 0 0,3 2 0 16,-1 1 0-16,-2 0 0 0,0 0-48 0,0 0-128 16,1 0 192-16,-2 0-64 0,1 1 16 0,0 0 0 0,-1 1 0 0,0-2 0 15,1 1 32-15,0-1 0 16,0 1 0-16,-1 1 0 0,-1-1-16 0,1 0 0 0,0-1 0 0,0 1 0 15,-1 0-160-15,1 0 192 0,1-1-192 0,0 1 192 16,-1 0-192-16,1 0 192 0,1 0-192 0,0 0 192 16,-3-1-192-16,1 0 192 0,-1-1-192 15,1 2 192-15,-1 1-192 0,-1 0 160 0,1 0-160 0,-1 0 160 16,0-2-160-16,1 0 0 0,-2 0 144 0,1 1-144 16,0 1 0-16,0 0 128 0,0-1-128 0,0 0 0 15,-2-1 0-15,2 0 0 0,1 0 0 0,0-1 128 16,2 0-128-16,-2-2 0 0,1 1 128 0,0 2-128 15,1-3 128-15,-1 1-128 0,-1 0 128 0,0 0-128 16,1-1 128-16,1 1-128 0,-2 1 128 0,0 0-128 16,-1 0 0-16,0 1 144 0,-1 1-144 0,-1-1 0 0,0 0 128 0,1 0-128 15,-1 0 0-15,1 1 144 0,0-1-144 0,0 1 0 16,-2 0 0-16,1 0 0 0,0 1 0 0,0 0 0 16,1-1 0-16,1 0 0 0,-1-1 0 0,-1 0 0 15,1 0 0-15,0 0 0 0,-1 1 0 0,2 0 0 16,0-1 0-16,-1 0 0 0,2-1 0 0,-1 0 0 15,-1 1 0-15,2 0 0 0,-1 0 0 0,-1 0 0 16,0 0 0-16,1 0 0 0,0 0 0 0,-1 0 0 16,0 0 0-16,0 0 0 0,0 0 0 0,0 1 0 15,-1 0 0-15,1 0 0 0,-2 0 0 0,0 1 0 16,-1-2 0-16,1 1 0 0,1 0 0 0,0 0 0 16,0-1 0-16,0 2 0 0,0-1 0 0,0 1 0 15,-2 0 0-15,2-2 0 0,0 0 0 0,0 0 0 0,1 0 0 0,0 0 0 16,1 0 0-16,-1 0 0 15,1 1 0-15,0 0 0 0,0-1 0 0,0 0 0 16,-8 0 0-16,7 0 0 0,0 0 0 0,0 1 0 16,-1 1 0-16,1-1 0 0,-1 0 0 0,1-1 0 15,-2 0 0-15,2 1 0 0,0 0 0 0,0 1 0 16,0 0 0-16,1-2 0 0,-2 0 0 0,1 0 0 0,1 1 0 0,0 0 0 16,-1-1 0-16,1 1 0 0,-2 0 0 0,1-1 0 15,-1 0 0-15,2 1 0 0,-1 0 0 0,0 0 0 16,2-1 0-16,-3 0 0 0,1 0 0 0,0 2 0 0,-1-2 0 0,0 0 0 15,0 0 0-15,1 0 0 0,0-2 0 0,0 1 0 16,-1 0 0-16,1 0 0 0,0 1 0 16,0 0 0-16,0-1 0 0,-1 1 0 0,-1 0 0 0,1 0 0 15,0 0 0-15,0 0 0 0,-1-1 0 0,0 0 0 16,-5 1 0-16,5 0 0 0,1 0 0 0,0 1 0 16,-1 0 0-16,0-1 0 0,-5 0 0 0,6-1 0 15,0 0 0-15,-6 1 0 0,0 0 0 0,6 1 0 16,0-1 0-16,1 0 0 0,0-1 0 0,-1 0 0 15,0 1 0-15,0-1 0 0,-1 1 0 0,-5 0 0 16,6 0 0-16,0 0 0 0,1 0 0 0,-1 0 0 16,0-1 0-16,-6 1 0 0,8 0 0 0,-2 0 0 15,0-1 0-15,1 1 0 0,0-2 0 0,0 0 0 16,0 1 0-16,0-1 0 0,-1 1 0 0,1 0 0 16,0 0 0-16,0 1 0 0,0-3 0 0,1 2 0 15,-2 0 0-15,0 1 0 0,-1-2 0 0,0 1 0 16,-5 1 0-16,5 0 0 0,0 0 0 0,-5 0 0 0,4 0 0 0,-4 0 0 15,0 0 0-15,0 0 0 0,0 0 0 0,0 0 0 16,0 0 0-16,0 0 0 0,0 0 0 16,0 0 0-16,0 0-256 0,0 0-64 0,-5 1 0 0,-1-1 0 31,-2 0-960-31,-2 0-192 0,2 2-32 0,-3-2-16 16,-2 2-1872-16,-1 1-368 0,0-1-80 0</inkml:trace>
  <inkml:trace contextRef="#ctx0" brushRef="#br0" timeOffset="12875.388">11010 7188 14735 0,'0'0'1312'0,"0"0"-1056"0,0 0-256 0,0 0 0 0,0 0 3200 0,0 0 576 0,0 0 112 0,0 0 16 15,0 0-1248-15,0 0-256 0,0 0-48 0,0 0-16 16,0 0-336-16,4 4-64 0,1 1-16 0,-2 3 0 15,-2 2-416-15,0 1-96 0,0 3 0 0,-1 1-16 16,-1 0-528-16,1 2-96 0,0 0-32 0,1-2 0 16,-2 0-400-16,1 0-80 0,0-1 0 0,0 0-16 0,0-1-240 0,1-2 0 15,0-1 0-15,0-2-160 16,1-2-1632 0,1 0-336-16,-3-6-64 0,0 0-18928 0</inkml:trace>
  <inkml:trace contextRef="#ctx0" brushRef="#br0" timeOffset="14294.093">10100 8894 22799 0,'0'0'1008'0,"0"0"208"0,0 0-960 0,0 0-256 0,0 0 0 0,0 0 0 16,0 0 1344-16,0 0 240 0,-2 5 32 0,-1 0 16 16,0 0-624-16,1 1-128 0,0 1-32 0,1-1 0 15,0 0-544-15,1-1-112 0,1 1-32 0,0 0 0 16,0 0-336-16,1-1-64 0,0 0-16 0</inkml:trace>
  <inkml:trace contextRef="#ctx0" brushRef="#br0" timeOffset="14852.574">10061 9156 12895 0,'0'0'1152'0,"0"0"-928"15,0 0-224-15,-2 4 0 0,0 1 3760 0,-1 1 704 16,0-1 144-16,1 0 16 0,0 0-3376 0,1 0-672 0,1 0-144 0,0 1-32 15,1 1-400-15,1-3 128 16,1 0-128-16,0 2 0 0,1-1 0 0,0-2 0 0,1 1 0 0,0-1 0 16,1-1 0-16,-1 0 0 0,1-2 0 0,0 1 0 15,0-2 0-15,-1 1 0 0,1-2 0 0,-1 0 0 16,1-1-192-16,0-2 192 0,-1 0-192 0,-1 0 192 16,1 1-464-1,-2 0 16-15,1-1 16 0,-2 0 0 0,1 1 112 0,-1-1 32 0,0 0 0 0,-1 0 0 0,-3 0 288 0,1 1 0 16,1 4 0-16,-3-5 0 0,-2 0 256 0,1 1 176 15,-1 0 16-15,0 2 16 16,-2-1 368-16,0 0 80 0,-1 1 16 0,0-1 0 16,1 1-384-16,-1-2-80 0,1 3-16 0,1-2 0 0,2-2-448 0,1-1-192 15,2-1 16-15</inkml:trace>
  <inkml:trace contextRef="#ctx0" brushRef="#br0" timeOffset="15570.898">12060 8890 14735 0,'0'0'1312'0,"0"0"-1056"0,0 0-256 0,0 0 0 0,0 0 4160 0,0 0 784 16,0 0 160-16,0 0 16 0,0 0-2432 0,0 4-480 16,1 2-96-16,0 1-32 0,0-1-736 0,0 2-128 15,-1-1-48-15,0 0 0 0,1 4-672 0,0 0-144 16,-1 0-32-16,0-1 0 0,1 1-320 0,0-1 0 15,0 0 0-15,0-1 0 16,0-1-1856-16,0 0-400 0,0-1-80 0</inkml:trace>
  <inkml:trace contextRef="#ctx0" brushRef="#br0" timeOffset="15824.148">12070 9201 23039 0,'0'0'2048'0,"-3"5"-1648"16,-2 1-400-16,0 0 0 0,0 0 3104 0,1-1 544 0,0-1 96 0,0 3 32 15,1 2-2512-15,-1 2-496 0,1 1-112 0,0-3-16 32,-1-2-1408-32,0 1-304 0</inkml:trace>
  <inkml:trace contextRef="#ctx0" brushRef="#br0" timeOffset="16607.219">8133 8888 21535 0,'0'0'960'0,"0"0"192"0,0 0-928 0,0 0-224 15,0 0 0-15,0 0 0 0,0 0 1520 0,0 0 256 0,6-2 48 0,-6 2 16 16,0 0-208-16,5 3-32 15,-1 0-16-15,0 2 0 0,0 0-400 0,-1 2-80 16,-1 2-16-16,1 0 0 0,-1-1-512 0,-1 1-128 0,1 1 0 0,0 0-16 16,0 0-304-16,0 0-128 0,-1 1 0 0,0-1 128 31,0 0-1728-31,0-3-368 0</inkml:trace>
  <inkml:trace contextRef="#ctx0" brushRef="#br0" timeOffset="17006.423">7895 9327 33919 0,'0'0'1504'0,"0"0"304"0,0 0-1440 0,0 0-368 0,4-2 0 0,2-1 0 16,3 2 1536-16,0 1 256 0,0 0 32 0,-1 0 16 16,-1-1-880-16,2 1-192 0,0 1-16 0,0 0-16 15,2-1-528-15,-2 0-208 0,1 1 176 0,1-1-176 32,0-1-656-32,0-1-240 0,0 0-32 0,0 0-17456 0</inkml:trace>
  <inkml:trace contextRef="#ctx0" brushRef="#br0" timeOffset="17188.693">8251 9221 37775 0,'0'0'1664'16,"-5"2"368"-16,0 0-1632 0,0 1-400 0,0-3 0 0,5 0 0 0,-5 3 1696 0,0 2 256 16,0 1 48-16,0 2 16 0,2 2-928 0,-1 3-176 15,-1 1-32-15,0 0-16 0,0 2-592 0,1 0-112 16,1 3-32-16,0 0 0 0,-1-1-128 0,2 0 0 15,2-1-192-15,1-2-14176 16,0-3-2832-16</inkml:trace>
  <inkml:trace contextRef="#ctx0" brushRef="#br0" timeOffset="18993.371">8121 6980 23039 0,'0'0'2048'0,"0"0"-1648"0,0 0-400 0,0 0 0 16,0 0 3152-16,0 0 560 0,0 0 96 0,0 0 32 0,6 4-1904 0,-1 0-368 16,-5-4-80-16,5 6-16 0,-1 0-816 0,0-1-160 15,0 0-48-15,1-1 0 16,0 0-864-16,1-2-176 0,-3 1-48 0</inkml:trace>
  <inkml:trace contextRef="#ctx0" brushRef="#br0" timeOffset="19878.277">7745 6963 5519 0,'0'0'496'0,"0"0"-496"0,0-5 0 0,0 5 0 15,0 0 3680-15,0 0 640 0,0 0 128 0,0 0 32 16,-5-2-2544-16,5 2-496 0,-5 4-96 0,0 0-32 16,1 1-176-16,0 2-48 0,-1 2 0 0,1 2 0 15,1 1 512-15,0 3 112 0,0 2 16 0,3-1 0 16,1 1-368-16,1-2-64 0,1 2-16 0,2-2 0 16,2-3-608-16,1 0-128 0,2-2-32 0,2-1 0 15,1-2-240-15,0-3-48 0,2-1-16 0,0-1 0 16,-1-4-208-16,0 0 176 0,-1-1-176 0,0-1 160 0,-2-3-160 0,0-2 0 15,-2-1 144-15,0-3-144 0,-3 2 0 0,-1-2 0 16,-2 0 0-16,0 2 0 0,-3-1 0 0,-2 0 0 16,-2 0 0-16,0 2 0 0,-1-1 0 0,0 1 128 15,-2 2-128-15,-1 0 0 0,1 2 0 0,-2 0-160 16,-1 1 16-16,-1 0 0 16,-1 0-2224-16,0 2-448 0</inkml:trace>
  <inkml:trace contextRef="#ctx0" brushRef="#br0" timeOffset="25817.337">7917 4910 17503 0,'0'0'1552'0,"0"0"-1232"0,0 0-320 0,0 0 0 15,0 0 2352-15,0 0 400 16,0 0 96-16,0 0 16 0,0 0-1088 0,3-4-224 0,-3 4-32 0,0 0-16 16,0 0 0-16,0 0 0 0,2 4 0 0,0 2 0 15,-1 2-272-15,0 6-48 0,-1 4-16 0,1 0 0 16,-2 2-672-16,0 2-144 0,-1 2-32 0,1 1 0 31,-1 1-1024-31,0-1-224 0,-1 3-32 0,1-6-17632 0</inkml:trace>
  <inkml:trace contextRef="#ctx0" brushRef="#br0" timeOffset="32544.785">12009 9278 15663 0,'0'0'688'0,"0"0"144"0,0 0-656 0,0 0-176 0,-1-5 0 0,0 0 0 0,1-1 3408 0,2 0 656 16,0 1 128-16,1 0 32 0,0 1-2048 0,-3 4-384 15,3-2-96-15,-3 2-16 16,0 0 112-16,0 0 32 0,0 0 0 0,5 3 0 0,-2 4-288 16,-1 1-48-16,-1 1-16 0,-1 0 0 0,-1 1-560 0,0 1-112 15,-2 2-32-15,0-1 0 0,0-2-432 0,1 1-80 16,0 0-32-16,0-1 0 0,1 0-224 0,1-2 0 16,1 0 0-16,1-2 0 15,1 0-368-15,1-3-64 0,-4-3-16 0,7 3 0 16,-1 1-2352-16,-2-3-464 0,-4-1-112 0,0 0-16 0</inkml:trace>
  <inkml:trace contextRef="#ctx0" brushRef="#br0" timeOffset="52675.368">8975 532 18431 0,'0'0'1632'0,"0"0"-1312"0,0 0-320 15,0 0 3392-15,0 0 624 16,7 1 112-16,0 0 32 0,1 0-2000 0,0-1-400 0,2-1-80 0,1 1-16 16,1-1-480-16,0 1-96 15,3 1-32-15,2-2 0 0,-2-2-288 0,3 0-48 0,1 2-16 0,-2-1 0 16,0 1-320-16,1-2-80 0,1 2 208 16,-2-2-384-16,-4 1-128 15,0 1 0-15,-1 1 0 0,-4 0 0 0,0 1 0 16,-1-1 0-16,-7 0 0 15,5 3-1808-15,-5-3-368 0,0 0-80 0,3 4-10240 0,-1 1-2048 0</inkml:trace>
  <inkml:trace contextRef="#ctx0" brushRef="#br0" timeOffset="52988.805">9057 548 6447 0,'0'0'576'0,"0"0"-576"15,0 0 0-15,0 0 0 0,0 0 5248 0,0 0 960 16,0 0 176-16,0 0 32 0,0 0-3856 0,0 0-768 16,0 7-144-16,0-2-48 0,0 2-400 0,0-1-96 15,-1 1-16-15,0 2 0 0,0 1-464 0,-1 1-112 16,-1 0 0-16,0 2-16 0,1 0-304 0,-1 0-64 0,-1 1-128 0,1 1 192 15,-1-2-192-15,1-1 128 16,0 1-128-16,0-1 0 0,0-3 0 0,1 0-192 16,1 0 16-16,0-4 0 15,1-5-688-15,1 5-144 0,-1-5-16 0,0 0-16 16,0 0-2048-16,0 0-416 0</inkml:trace>
  <inkml:trace contextRef="#ctx0" brushRef="#br0" timeOffset="53317.069">9223 578 26079 0,'8'-8'1152'0,"-8"8"256"0,0 0-1136 0,0 0-272 0,4-2 0 0,-4 2 0 16,3-5 1824-16,-3 5 304 0,0 0 64 0,0 0 16 15,0 0-672-15,0 0-128 0,0 0-16 0,0 0-16 16,0 0-560-16,-2 8-112 0,0 4 512 16,0-2-752-16,-2 4-144 0,0 0 208 15,1 2-368-15,0 0-160 0,0 0 128 0,0-1-128 16,2 3 0-16,0-2 128 0,0 2-128 0,1-3 0 15,1 0 0-15,2-1 128 0,0-1-128 0,1 0 0 16,-1-1 176-16,5-2-48 0,0-2 64 16,-1-1-64-16,1-4 0 0,1-1-128 0,-1-4 192 15,1-1 64-15,-1-2 0 0,1-1 0 0,0-2 0 16,-1 0-64-16,-1-3-16 0,-2-1 0 0,0 3 0 0,0-1 16 0,-2 0 0 16,-3 2 144-16,1-1-336 0,-1 4 0 15,-1 2 0-15,1 3 0 0,0 0 0 0,0 0 128 16,-5-4-128-16,1 3 0 15,-1-2-1696-15,5 3-416 0,0 0-64 0,0 0-16096 0</inkml:trace>
  <inkml:trace contextRef="#ctx0" brushRef="#br0" timeOffset="55404.654">9909 354 32831 0,'0'0'1456'0,"-1"-4"288"0,0-1-1392 0,0 0-352 0,1 0 0 0,0 0 0 0,1-1 1600 0,0 1 256 16,1 2 64-16,1-2 0 15,1 0-1056-15,3 0-208 0,0 1 448 16,1 2-784-16,2 2-176 0,-1 1-16 0,0 2-128 0,-1-2 128 15,2 2-128-15,-2 0 0 0,-1 1 0 0,0 2 192 0,-1 1-192 16,-2 1 192-16,1 1-192 16,-2 0 288-16,-3 5-48 0,-1 1 160 0,1-3 128 0,-3 1 32 15,-2-1 0-15,2 1 0 0,-3-1 272 0,0-2 64 0,-1 1 16 16,2-1 0-16,-2-1-48 0,2-2-16 16,1 1 0-16,2-1 0 0,-1-2-320 0,3-5-64 15,0 0-16-15,0 0 0 0,0 0-240 0,0 0-48 0,3 4 96 16,1-2-256-16,2 0 0 0,2 0 128 15,-1-1-128-15,0-1 0 0,1 0 0 0,1 0 0 0,1 0 0 16,-1 0 0-16,1 1 0 16,0 0 0-16,0-1 0 0,0-2 0 0,-1 0 0 0,-1 0 0 15,-1 0 0-15,0 0-208 0,0 1 48 0,-1 0 16 0,-1 1 0 16,-5 0-192-16,0 0-48 0,5-2 0 0,-5 2 0 31,0 0-896-31,0 0-192 0,0 0-1264 16,6 3-448-16,-6-3-80 0,0 0-32 0</inkml:trace>
  <inkml:trace contextRef="#ctx0" brushRef="#br0" timeOffset="56570.452">8846 1053 22911 0,'0'0'1024'0,"0"0"192"0,0 0-960 0,0 0-256 0,0 0 0 0,7 1 1600 0,0-1 288 0,0 1 48 0,0 0 16 16,1 0 64-16,3-1 16 16,3-1 0-16,2 0 0 0,6 0 128 0,3 0 16 15,7-2 16-15,6 1 0 0,4-1-688 0,12 0-144 16,4-1 1040-16,-4-1-1280 0,2 0-256 15,1 0-48-15,1 1-16 0,1 1-304 0,-4 1-64 16,-2 1-16-16,-2 0 0 0,-2-1-416 0,-1 2 0 16,-1 0 128-16,0 0-128 0,-4 2 0 0,-1 1 192 0,-4 1-192 0,-3 0 192 15,-3 0-192-15,-2 1 0 0,-3-3 0 0,0 1 0 16,-4 1-176-16,-1-1-64 0,-1 0-208 31,-3 0-48-31,-4-1 0 0,-2-1 0 0,-1-1 0 16,-2-1-304-16,-3-1-64 0,-1-2-16 0,-1 1 0 15,-4 3-976-15,0 0-192 0,-2-6-32 0,-2 1-16 16,-2 1-1248-16</inkml:trace>
  <inkml:trace contextRef="#ctx0" brushRef="#br0" timeOffset="58371.653">9328 1341 8287 0,'0'0'736'0,"0"0"-592"0,0 0-144 0,0 0 0 16,0 0 3408-16,0 0 656 0,-5-2 128 16,5 2 32-16,-5-3-3392 0,5 3-656 15,0 0 2448-15,0 0 480 0,0-5 96 0,1 0 32 16,1-1-1552-16,2 2-304 0,1-4-64 0,2 1-16 15,1 0-256-15,1 1-48 0,2-2-16 16,0 2 0-16,-1 3-320 0,1-2-64 0,0 2-16 0,2 1 0 16,0 0-96-16,-1 1-32 0,0 1 0 0,4 3 0 15,-1 2-448-15,-2 0 0 0,-2 2 0 16,-2 3 0-16,-2 0 0 0,-2 2 0 0,-2 1 0 16,-3 2 384-16,-2 1 0 0,-2 0-16 0,-1 1 0 15,-2-1 16-15,-2-1 0 0,-2 2 0 0,0-2 0 16,-1 2 32-16,-3 4 16 0,0-2 336 15,3-3-112-15,1-2-16 0,2-2-16 0,0-1 0 16,0-1-416-16,1-2-80 0,1-2 0 0,0 1-128 0,1-3 240 0,2 0-64 16,4-4-16-16,0 0 0 0,0 0-160 0,0 0 0 15,0 0 0-15,6 1 0 0,1 0 0 0,1 0-176 16,1-2 176-16,0 2-128 0,3-1 128 0,1 1 0 16,2 1 0-16,5 2 0 0,0-2 0 15,-3 1 0-15,0-1 0 0,-2 1 128 0,1 0-128 16,-1-1 160-16,-2 0-160 0,1-1 128 0,-2 0-128 15,-1-1 0-15,-1 0 0 0,0-1 0 0,1 0 0 16,-2-1 0-16,0 0 0 0,-1-1 0 0,0-1-192 0,0-2 16 0,0-2 0 31,-2-1-928-31,2-6-192 0,1-1-1120 16,-2 1-208-16,-1 2-64 0,0-1 0 0,-1-1-16480 0</inkml:trace>
  <inkml:trace contextRef="#ctx0" brushRef="#br0" timeOffset="58755.297">9756 1298 20271 0,'0'0'1792'0,"0"0"-1424"0,-5-3-368 0,1 1 0 15,0-2 2896-15,1-1 512 0,1-1 2928 16,1 1-3680-16,0-2-736 0,2 0-160 0,1 0-32 16,2-1-640-16,0 0-144 0,0 2-32 0,3-1 0 15,2 0-272-15,1 2-48 0,-1-3-16 0,0 2 0 16,1 1-144-16,0 2-48 0,0 2 0 0,0 1 0 15,-1-1-176-15,0 1-32 0,-1 1-16 0,0 2 0 0,-1 2-160 0,-1 0 128 16,-2 0-128-16,-1 1 128 16,0 2 272-16,-2 1 48 0,-2-2 16 0,-2 4 0 15,-1 3-272-15,0-1-64 0,-2-2-128 0,0 2 192 0,-1-2 256 0,0 0 64 16,0 2 0-16,1-3 0 0,2-3 0 0,-1-2 0 16,1-1 0-16,4-4 0 0,-2 4-224 0,2-4-32 15,0 0-16-15,0 0 0 0,0 0-240 0,8 3 128 0,1-1-128 16,1-1 128-16,1-2-128 15,1-2 0-15,-1 2 0 0,2 1 0 0,0 0 0 16,0-1 0-16,1 0 0 0,-1 1 0 0,1-1 0 16,-2 0 0-16,-1 0 0 0,0 1-176 0,-2-1 176 15,-1-3-160-15,-1 3 160 16,0-1-512-16,-2 1-16 0,0-1 0 0,1 0 0 16,-2 0-1584-16,0-1-304 0,0-2-64 0,-1-1-17808 0</inkml:trace>
  <inkml:trace contextRef="#ctx0" brushRef="#br0" timeOffset="63340.711">9616 545 17503 0,'2'-5'1552'0,"-1"-1"-1232"0,-1-1-320 0,2 1 0 0,1-1 2048 0,0-2 368 16,1-1 64-16,0-2 16 16,0 3-704-16,1-2-128 0,0 0 1280 15,-1 4-1216-15,0 0-240 0,0 5-48 0,-4 2-16 0,0 0 64 0,3 2 16 16,0 6 0-16,0 4 0 16,-3 4-288-16,0 6-48 0,-1 2 912 0,-1-3-1328 0,-1 3-272 15,1 0-48-15,-1 1-16 0,1-2-224 0,0-1-64 16,0 0 0-16,1 0 0 0,0-1-128 0,2 1 0 15,0-2 128-15,0-6-128 0,2-4 0 16,-1-1 0-16,2-4-176 16,0-2-2448-16,2-2-480 0</inkml:trace>
  <inkml:trace contextRef="#ctx0" brushRef="#br0" timeOffset="64625.943">10443 966 17503 0,'0'0'768'0,"0"0"176"0,-3 2-752 0,3-2-192 0,-4 0 0 0,0 1 0 0,4-1 2800 0,0 0 528 15,0 0 96-15,0 0 32 0,0 0-2240 0,0 0-432 0,0 0 448 16,0-6-528-16,2-1-128 15,1-1 0-15,1 1-16 0,-1 1-32 0,1 1 0 16,1-1 0-16,-1 2 0 0,0-1-96 0,1 1-32 16,-1 1 0-16,1 1 0 0,-5 2-16 0,0 0 0 0,0 0 0 0,0 0 0 15,5 3 128-15,-1 1 32 0,0 1 432 16,0-1-448-16,0-2-80 0,0 2 304 16,1 3-512-16,-1 0-112 0,0-1 0 0,0 0-128 15,1 0 240-15,0-1-64 16,0-2-16-16,1 1 0 0,-1-2-160 0,1 0 192 15,2-1-192-15,0 0 192 0,2-1-192 0,-1 0 0 0,-3-2 0 0,2 0 128 16,0 0-128-16,-1-2 0 0,-1 1 0 0,-6 3 0 16,0 0 0-16,5-2 0 0,-5 2 0 0,0 0 0 15,0 0-176-15,0 0-112 0,0 0-32 0,0 0 0 32,0 0-1504-32,0 0-304 0,0 0-64 0,0 0-14672 0</inkml:trace>
  <inkml:trace contextRef="#ctx0" brushRef="#br0" timeOffset="65076.337">10420 1221 33695 0,'0'0'736'0,"0"0"160"0,0 0 16 0,0 0 48 0,2-5-768 0,-1 0-192 15,1-2 0-15,1-1 0 0,1-1 928 0,1 1 160 0,0-2 16 0,1 0 16 16,1 2-656-16,1 0-128 0,1 2 224 15,0 0-352-15,1 1-64 16,-2-1-16-16,-2 3 0 0,0 3-128 0,0 2 192 0,-6-2-192 0,7 3 192 16,-2 1 128-16,0 2 16 0,0 1 16 0,-2 5 0 15,-1-1-352-15,2-1 0 0,0 0 0 16,0-2 736-16,0 0 80 0,1-2 16 0,5-2 0 16,1-1-672-16,-4-1-160 0,3-1 0 15,1-2 480-15,1-1 64 0,-2-3 16 0,2-2 0 16,0 0-384-16,-1 0-176 0,-1-2 160 0,0 0-160 0,0 0 0 15,-2 2 0-15,-3-2-128 0,-1 4 128 16,-3 1-2720 0,-1 4-432-16</inkml:trace>
  <inkml:trace contextRef="#ctx0" brushRef="#br0" timeOffset="65555.551">10920 838 13823 0,'0'0'608'0,"-3"0"128"0,-1 0-592 0,0-1-144 0,-1 0 0 0,1 0 0 0,4 1 4384 0,0 0 848 16,-4-1 160-16,1-2 48 0,3 3-2992 15,0 0-592-15,0 0-112 0,0 0-16 0,0 0-880 0,0 0-160 16,0 0-48-16,0 0 0 0,0 0-464 0,4-5-176 16,3 1 0-16,-1 0 144 0,0 0-144 0,1 0 0 15,0 1 0-15,-1 0 0 0,-6 3-192 16,5-4 16-16,-5 4 16 0,0 0 0 15,0 0-1120-15,0 0-240 0,0 0-32 16</inkml:trace>
  <inkml:trace contextRef="#ctx0" brushRef="#br0" timeOffset="66343.884">10922 819 12895 0,'0'0'1152'0,"0"0"-928"15,0 0-224-15,-4 0 0 0,-1-1 5088 0,5 1 976 16,-2-4 192-16,1-1 32 0,0-1-3504 0,2-1-704 16,1 1-144-16,2-2-16 0,1-2-992 0,2 0-192 15,1-1-32-15,2 0-16 0,2-2-496 0,1 0-192 16,2 1 128-16,2-1-128 0,3 4 0 0,-1 1 0 0,1 1 0 0,-2 0 0 15,2 1 0-15,-1 1 0 0,0 0 0 0,0 1 0 16,-3 3 0-16,-1 2 0 0,-2 0 0 0,-2 2 0 16,-1-3 0-16,-3 1 0 0,-2 3 0 0,-1 1 0 15,-4-5 0-15,-1 7 0 0,-2 3 128 0,-2-2-128 16,-3 3 352-16,-1 0-16 0,-1-2 0 0,-2 1 0 16,0-1 336-16,-1 0 64 0,1 0 16 0,-1-1 0 15,2 0-160-15,1-2-16 0,1-1-16 0,1-1 0 0,2-1-176 0,6-3-16 16,0 0-16-16,0 0 0 0,0 0-224 0,0 0-128 15,7-3 128-15,2 1-128 0,0 0 0 0,2 2 0 16,0 1 0-16,0 1 0 0,0-2 0 16,2 3 0-16,-1 1 0 0,0 1 0 0,0 1 0 0,-1 1 0 15,-1 0 0-15,1 0 0 0,-3 0 0 0,0 0 0 16,-2 1 0-16,-1 2 0 0,-2 2 0 0,-3-1 128 16,-2 2-128-16,-2 1 0 0,-1-1 128 0,-4-2-128 15,-1-4 160-15,-2 3-160 0,-2 4 176 0,0-2-176 16,0-8 192-16,-2 2-192 0,0 0 128 0,2-2-128 15,-2-1 0-15,3-1 0 0,2-2 0 0,0-2-272 0,0-1 16 0,2 0 16 32,3 0-2000-32,0 0-384 0,1 1-96 0</inkml:trace>
  <inkml:trace contextRef="#ctx0" brushRef="#br0" timeOffset="66554.796">10973 1109 39503 0,'0'0'1744'0,"-4"3"368"0,-1-1-1680 0,5-2-432 0,0 0 0 0,0 0 0 15,0 0 1664-15,0 0 240 0,4-4 48 0,2 1 16 16,2 1-848-16,0-1-160 0,2 0-48 16,3 0 0-16,1-3-592 0,3 0-128 0,1 0-32 0,1 1 0 15,3 1-160-15,-1 0 160 0,1 0-160 0,0-1 160 31,-1 1-1008-31,3-3-208 0,-1 2-14192 0,-6 3-1968 0</inkml:trace>
  <inkml:trace contextRef="#ctx0" brushRef="#br0" timeOffset="66927.628">10972 1326 16575 0,'3'-9'736'0,"-1"4"160"0,0-1-720 0,0-1-176 0,0 1 0 0,0-2 0 0,0 2 0 16,1 1 0-16,-3 5 0 0,4-3 4800 0,-4 3 912 15,0 0 192-15,0 0 48 0,0 0-4032 0,0 0-816 16,0 0-144-16,8 0-48 0,-1 2-128 0,-2 1-16 16,-2 2-16-16,0 2 0 0,-1-1-176 0,-1 2-48 0,-1 1 0 0,-2 0 0 15,-1 4-112-15,1-2-32 16,0 0 0-16,-1-1 0 0,-1 1 64 0,0 0 16 15,1-1 0-15,0-1 0 0,0-1-48 0,2 1-16 0,1-1 0 0,1-1 0 16,0-2-128-16,-1-5-16 0,5 4-16 0,1-1 0 16,-1 1-48-16,1 0 0 0,1 0 0 0,0-3 0 15,2 0-48-15,1 0-16 0,0-1 0 0,1-1 0 16,0 0-128-16,1 0 0 0,1 1 0 0,0-2 0 16,-1 0-176-16,0-1 48 0,1-1 0 0,0 2 0 31,0 1-1392-31,0 0-272 0,-2-1-48 0,1-2-16 0,-1-2-1136 0,-1-2-224 0,-2-2-48 15</inkml:trace>
  <inkml:trace contextRef="#ctx0" brushRef="#br0" timeOffset="67095.428">11265 1288 8287 0,'0'0'736'0,"0"0"-592"0,0 0-144 0,0 0 0 0,-3 3 6528 0,-1 4 1280 16,-1 1 256-16,1 2 64 15,2 1-4752-15,-1 3-944 0,-1 0-192 0,1 1-48 16,-2 2-848-16,0 3-192 0,0 0-16 0,0 3-16 15,-1 2-560-15,1 1-112 0,2 3-32 0,0-2 0 0,0-1-416 0,1 0 128 16,1-6-128-16,0 0 0 16,2-2-1040-16,2-4-304 0,0-2-48 0,0-4-19904 0</inkml:trace>
  <inkml:trace contextRef="#ctx0" brushRef="#br0" timeOffset="69546.125">15648 279 11967 0,'0'0'528'0,"0"0"112"0,2-5-512 0,-1 0-128 0,-1 0 0 0,1 1 0 0,-1-1 3744 0,-1 0 720 15,-1 1 144-15,2 1 16 0,0 3-2720 0,0 0-560 16,0 0-96-16,0 0-32 0,0 0-400 0,0 0-96 16,0 0-16-16,0 0 0 0,0 0-192 0,0 0-32 15,0 0-16-15,0 0 0 0,0 0-160 0,2 6-48 16,0 2 0-16,-1-3 0 0,-1 1-96 0,0 1-32 16,0 1 0-16,-1 0 0 0,-1 0 96 0,0 0 16 15,0 1 0-15,-1-2 0 0,0 2 176 0,1-1 32 16,-1 1 16-16,1-5 0 0,2-4 64 0,-1 6 16 15,1-6 0-15,0 0 0 0,1 5-144 0,-1-5-16 16,0 0-16-16,3 4 0 0,1-1-160 0,-4-3-16 16,5 2-16-16,-1-1 0 0,2-1-32 0,0 0 0 0,0-1 0 15,1 1 0-15,0 0-144 0,1 0 160 0,-2-1-160 0,1 0 160 16,0 0-160-16,0 1 0 0,-1-1 0 0,2 0 0 16,-2-1 0-16,0 0 0 0,-1-1 0 0,1 0 0 31,1 0-1376-31,-1 1-256 0,-1-1-48 0,0-1-16 15,0 0-1296-15,1 0-256 0</inkml:trace>
  <inkml:trace contextRef="#ctx0" brushRef="#br0" timeOffset="69759.151">15839 210 16575 0,'0'0'736'0,"2"-5"160"0,-2-1-720 0,1 0-176 0,-1 0 0 0,0 2 0 0,0 4 3984 15,0 0 768-15,0 0 160 0,-3-2 16 16,3 2-2688-16,-5 0-560 0,5 0-96 0,-4 3-32 15,0 3-752-15,2 2-160 0,-1 1-16 0,1 1-16 16,0 0-336-16,1 2-64 0,0 1-16 0,1 3 0 0,1 1-192 16,0-1 0-16,1-1 0 15,-1 1 128-15,1-1-128 0,0-1 176 0,0 1-176 0,-1-2 0 16,2-4 0-16,-1 1-8480 16,0-3-1728-1,-1-1-352-15</inkml:trace>
  <inkml:trace contextRef="#ctx0" brushRef="#br0" timeOffset="69998.891">15529 574 29951 0,'0'0'1328'0,"0"0"272"0,0 0-1280 0,0 0-320 0,0 0 0 0,0 0 0 16,5-2 1344-16,1 0 192 0,1 0 64 0,2-1 0 15,1 0-432-15,1 1-80 0,1-2 0 0,1 1-16 16,1 0-480-16,1-3-80 0,0 1-32 0,-1 1 0 16,2 1-304-16,0-2-176 0,0 1 192 0,0-2-192 15,-2 1 128-15,1 1-128 0,0 1 0 0,-2-1 0 32,-2 0-672-32,1 2-192 0,-1-1-32 0,-1 2-10912 0,-3 0-2176 0</inkml:trace>
  <inkml:trace contextRef="#ctx0" brushRef="#br0" timeOffset="70480.289">15662 657 25791 0,'0'0'1152'0,"-5"-1"224"0,-2 1-1104 0,2 0-272 16,0 0 0-16,5 0 0 0,-5-1 3264 0,0 0 576 15,1 0 128-15,4 1 32 0,0 0-2608 0,0 0-528 16,0 0-96-16,0 0-32 0,0 0-560 0,6-1-176 15,1-1 0-15,1 1 0 0,1 0 0 0,1 1 0 16,1 0 0-16,0-1 0 0,-2 1 0 0,1-2 0 16,-2 4 0-16,0-1 0 0,-1 1 0 0,-2 2 0 15,-5-4 0-15,2 5 0 0,-1 2 0 0,-2 1 0 0,-2 0 0 0,-2 1 0 16,-1 0 128-16,-1-1-128 16,0 1 144-16,-1 0-144 0,0-1 512 0,2-1 0 0,1-2 0 0,1 0 0 15,4-5-128-15,0 0 0 0,0 0-16 0,0 0 0 16,0 0-240-16,0 0-128 0,7-1 160 0,1-1-160 15,0 0 0-15,3-1 0 0,2 0 0 0,-1 0 0 16,-1 1 0-16,-1 1 0 0,0 2 0 0,-1 0 0 16,-2 0 0-16,0 2 0 0,-1 1 0 0,-3 0 0 15,0 4 128-15,-2-1-128 0,-1 2 176 0,-2 0-176 16,-3 0 480-16,0 0-16 0,-1 0 0 0,-1 0 0 16,-3 1-32-16,0-2-16 0,0 0 0 0,0 0 0 0,-1-1-160 0,-1-2-16 15,0-1-16-15,1 1 0 16,-1-1-224-16,0-3 176 0,-1 0-176 0,2-1 160 15,0-1-160-15,1 0 0 0,1-2 0 0,2-1 0 0,2-1-192 16,1 0-80-16,1-1-16 0,1-1 0 16,3 0-1904-16,2 0-384 15,1-1-80-15,0 0-10592 0,2-2-2128 0</inkml:trace>
  <inkml:trace contextRef="#ctx0" brushRef="#br0" timeOffset="71409.918">16127 457 15311 0,'0'0'672'0,"0"0"160"0,0 0-672 0,0 0-160 15,0 0 0-15,0 0 0 0,0 0 976 0,0 0 176 16,6 1 16-16,-2 0 16 0,-4-1 496 0,6 1 112 0,0 0 0 0,1 1 16 15,-7-2-80-15,8 3 0 16,-1 0-16-16,0-1 0 0,1 0-608 0,0 0-112 16,-1 0-32-16,1-1 0 0,0 0-256 0,-8-1-64 15,6 1-16-15,4 1 0 0,-1-1-496 0,-2 1-128 0,0 0 0 16,-7-2 192-16,7 1 32 0,-2 1 0 0,-5-2 0 16,7 1-496-16,-7-1-112 0,0 0 0 0,0 0-16 31,0 0-3248-31</inkml:trace>
  <inkml:trace contextRef="#ctx0" brushRef="#br0" timeOffset="71730.985">16167 515 4607 0,'0'0'192'0,"0"0"64"0,0 0-256 0,3-5 0 0,-3 5 0 0,0 0 0 0,2-4 4000 0,-2 4 752 16,4-5 160-16,-4 5 16 0,0 0-2624 0,0 0-512 15,0 0-128-15,0 0 0 0,0 0-176 0,0 0-16 16,0 0-16-16,0 0 0 0,1 7 16 0,-1 2 0 16,-2 1 0-16,0 1 0 0,0-1-576 0,-1 0-96 15,-2 1-32-15,1 0 0 0,-1 2-384 0,0 1-64 16,0-1-32-16,1 0 0 0,1-2-288 0,0-1 128 15,2-2-128-15,0 1 0 0,0 0 0 0,1-1 0 16,2-2-240-16,-2-6 80 16,4 3-1424-16,2-3-272 0,0-3-64 0,1 0-16 15,-1 0-432-15,0-2-64 0,1-2-32 0,-1 0-10784 0</inkml:trace>
  <inkml:trace contextRef="#ctx0" brushRef="#br0" timeOffset="71963.948">16264 557 12895 0,'0'0'1152'0,"0"0"-928"0,0 0-224 0,0 0 0 16,0 0 0-16,0 0 0 0,0 0 0 15,0 0 4336-15,0 0 816 16,0 0 160-16,0 0 48 0,-4 3-3568 0,1 2-704 0,-1 0-128 0,0 0-48 16,-1 2-224-16,1 1-48 0,-1-1-16 15,1 1 0-15,-1 1-80 0,1 1-16 0,2 0 0 0,0 0 0 16,0-1 16-16,1-2 0 0,0 0 0 0,1 0 0 16,2 0-288-16,0-1-64 0,2 0-16 0,0-2 0 15,3-2-176-15,1-2 0 0,0 0 0 0,1-2 0 0,-1-1 0 0,2 0 0 16,1 0 0-16,0-1 0 15,-1-1 0-15,-1-2 0 0,0 0 0 0,-1 2 0 0,-1 2-208 0,-1-1-80 16,-1 0-16-16,-2 0 0 16,0 1-1952-16,-1-2-400 0,-1-2-80 0</inkml:trace>
  <inkml:trace contextRef="#ctx0" brushRef="#br0" timeOffset="73671.531">16581 436 15663 0,'0'0'1392'0,"0"0"-1120"16,0 0-272-16,0 0 0 0,0 0 2928 0,0 0 528 16,0 0 96-16,0 0 32 0,0 0-1328 0,0 0-256 15,0 0-48-15,0 0-16 0,0 0-272 0,0 0-48 16,0 0-16-16,0 0 0 0,0 0-384 0,0 0-96 15,3 7-16-15,-1 2 0 0,-1 2-224 0,0-1-48 16,0 1-16-16,1 2 0 0,-3 1-240 0,1 1-32 16,-1-2-16-16,1 1 0 0,-1-1-176 0,-1-1-32 15,2 2-16-15,0-1 0 0,0-3-176 0,0 0-128 16,-1-1 192-16,1-1-192 0,0 0 128 0,0 0-128 16,0-1 0-16,0-1 0 0,0-6 0 0,0 0 0 15,0 0 0-15,0 0 0 16,0 0-1056-16,0 0-112 0,0 0-32 0,0 0 0 15,0 0-1808-15,0 0-384 0,1-5-64 0</inkml:trace>
  <inkml:trace contextRef="#ctx0" brushRef="#br0" timeOffset="74248.74">16850 236 19343 0,'0'0'848'15,"0"0"192"-15,-5 0-832 0,-1 0-208 0,2-1 0 0,0 0 0 0,4 1 5440 0,0 0 1024 16,-5-3 224-16,5 3 32 0,0 0-4352 0,0 0-864 15,0 0-176-15,0-5-48 0,1 0-848 0,2 2-176 16,2-1-48-16,2 0 0 0,1 1-208 0,2 0 0 16,1 1 0-16,1-1 0 0,1 1 0 0,0 2 0 15,0 0 0-15,-2 0 0 0,2 0 0 0,-3 2 0 16,-2 1 0-16,-2 0 0 0,0 2 0 0,-2 0 0 16,-2 0 0-16,-1 1 0 0,0 0 0 0,-3 1 192 15,-2-2-48-15,-2 2-16 0,-1 1 384 0,-2-1 64 0,0 0 0 0,-1 1 16 16,0-2 64-16,2-1 16 15,0-1 0-15,2 0 0 0,1-1-272 0,5-3-48 0,0 0-16 0,0 0 0 16,0 0-336-16,0 0 128 0,5 1-128 0,2 0 0 16,1 0 0-16,2-1 0 0,1 1 0 0,0 1 0 15,0 1 0-15,-1 1 0 0,-1 1 0 0,0 0 0 16,-1 1 0-16,-1 1 0 16,-1 1 0-16,-4-1 0 0,1 1 0 0,-1 2 0 15,-1 0 0-15,-3 0 0 0,-2-2 0 0,0 1 0 0,-4 0 0 0,0 0 128 16,-3 0-128-16,-1-3 144 0,-1 1-144 0,0-1 160 15,-1-1-160-15,0-1 160 0,-2 0-160 0,0-3 160 0,1 1-160 0,0 0 0 16,-1-1 0-16,4-1 0 16,-1 0-752-1,1 0-128-15,3 0-16 0,0 1-16 0,-1 0-1312 0,2 0-256 0,0 0-48 0,2 0-18272 16</inkml:trace>
  <inkml:trace contextRef="#ctx0" brushRef="#br0" timeOffset="74782.174">15427 1028 29199 0,'0'0'1280'0,"0"0"288"0,0 0-1248 0,5 0-320 0,2-1 0 0,4 1 0 15,2 0 2240-15,4 0 400 0,6 0 80 0,6-2 16 16,4-1-368-16,7-2-80 0,2-1-16 0,4 2 0 16,6 0-768-16,5 1-160 0,6-2-16 0,16 0-16 15,2 1-1056-15,-8 0-256 0,-1 2 0 16,-1 1 528-16,-4 2 48 0,-3 1 16 0,-4-1 0 15,-4 0-464-15,0 1-128 0,1 2 0 0,-3-4 0 0,-3 0-272 0,-2-2-80 16,-5 1-16-16,-4-1 0 16,-1-2-1424-16,-7 0-272 0,-5 1-64 0,-3 1-16 15,-4-3-352-15,-3 2-64 0,-3-2 0 0,-5 1-16 16,-1 1 1680-16,-8 3 320 0,0 0 80 0,0 0 16 0,0 0 480 0,-3-4 0 16,-3 1 0-16,0 0 0 0,-2 3-352 0,-3 1 32 15,-1 1 0-15</inkml:trace>
  <inkml:trace contextRef="#ctx0" brushRef="#br0" timeOffset="77053.797">15985 1420 24191 0,'0'0'528'0,"0"0"112"0,0 0 32 0,0 0 0 0,0 0-544 0,0 0-128 16,1-5 0-16,-1 5 0 0,0 0 1696 0,0 0 304 15,0 0 64-15,2-5 16 0,0 0-592 0,1-1-112 16,0 1-32-16,2-1 0 0,0-1-336 0,2-1-80 15,3-2-16-15,1 2 0 0,1 1 112 0,1-2 0 16,0 0 16-16,1-1 0 0,1 1-208 0,0 0-64 16,0 1 0-16,-2 2 0 0,1 2-192 0,-1 2-64 0,-1 2 0 0,0 2 0 15,0 2-160-15,-1 1-32 16,-2 2-16-16,-1 2 0 0,-1 0 208 0,-2 2 32 0,-1 0 16 0,-2 2 0 16,-2 0-48-16,-1 2-16 0,-4 0 0 0,1 1 0 15,-1-1-176-15,-1 1-48 0,-2 0 0 0,0 2 0 16,-1-1-16-16,-1 1 0 15,-1 0 0-15,1-2 0 0,-2-1-128 0,0 1-128 0,0-1 144 0,0 0-144 16,1-1 160-16,-1-2-160 0,0 1 160 0,2-4-160 16,0 0 128-16,0-2-128 15,0-3 0-15,3 1 144 0,1-1-144 0,6-4 0 0,0 0 0 0,0 0 128 16,0 0-128-16,0 0 0 0,0 0 0 0,0 0 0 16,0 0 0-16,3-4 0 0,0-1 0 0,2 1 0 15,2-1 128-15,3 1-128 0,0 0 0 0,1 1 128 0,-1 0-128 0,2 2 160 16,2 1-160-16,-2 0 160 0,1 0-32 0,0 0 0 15,-1 2 0-15,0 2 0 0,1 0-128 0,-1 1 160 16,-2 0-160-16,0-1 160 0,2 1 96 0,-2-1 0 16,-2-1 16-16,-1 1 0 0,1 1-272 0,0-2-304 15,-1 0 64-15,0-1 16 0,-1 0 224 0,-6-2 0 16,0 0 0-16,0 0 0 0,6 0 0 0,-6 0 0 16,0 0-144-16,0 0 144 0,0 0-320 0,0 0 0 15,2-5 16-15,0 1 0 16,-1-1-1104-16,-1-1-240 0,-1 0-32 0,0-1-16 15,-1 1-1312-15,1-1-256 0,0-1-48 0</inkml:trace>
  <inkml:trace contextRef="#ctx0" brushRef="#br0" timeOffset="77735.162">16467 1182 27695 0,'0'0'1216'0,"0"0"272"0,-5-2-1184 0,5 2-304 0,-4-3 0 0,4 3 0 0,0 0 1920 0,0 0 320 15,0 0 64-15,2-5 0 0,2 0-1088 0,1 0-240 16,2 0-32-16,2 0-16 0,-1 0-288 0,2 0-64 15,1 0-16-15,2 1 0 0,-2 3 80 0,-1 1 0 16,-2 0 16-16,-1 2 0 0,0 2-16 0,-3 1 0 16,0 3 0-16,-1 0 0 0,-1 2 16 0,-1 0 0 15,-1-2 0-15,0 2 0 0,-3 1 0 0,-1 0 0 16,0-1 0-16,-1 0 0 0,-3 0-48 0,1 0-16 0,0-1 0 0,0-2 0 16,0-1-80-16,2 1-32 15,-1-5 0-15,0 1 0 0,1 0-160 0,5-3-16 16,0 0-16-16,0 0 0 0,0 0-160 0,0 0-128 0,0 0 192 0,0 0-192 15,0 0 0-15,0 0 0 0,7-3 0 16,0 1 0-16,-1 1 0 0,2 1 0 0,2 1 0 0,0 2 0 16,0 1 0-16,-1 1 128 0,1 2-128 15,-1 0 0-15,0 1 0 0,-1-1 0 0,-1 2 0 0,0 0 0 16,-2-1 0-16,0-2 0 0,-1 1 0 0,-2 2 0 16,-2-1 0-16,-3 0 0 0,0-1 160 0,-2-1-160 15,-2 2 288-15,0-2-32 0,-2 1 0 0,-2-1 0 0,-2-2 16 0,0-1 0 16,-1 0 0-16,0-1 0 0,0-1-144 0,1-1-128 15,0-2 144-15,0 1-144 0,1 1 0 16,0 0 0-16,1-1 0 0,2 1 0 16,3-2-496-16,1 1-144 0,1 0-16 0,4 1-16 15,0 0-1344-15,0 0-272 0,6-1-48 0,1 1-20192 0</inkml:trace>
  <inkml:trace contextRef="#ctx0" brushRef="#br0" timeOffset="135768.905">17233 963 13823 0,'-4'3'1216'0,"-1"-1"-960"0,0 2-256 0,0-2 0 16,1 0 3760-16,4-2 704 0,-4 2 144 0,4-2 16 15,0 0-2416-15,0 0-480 0,0 0-112 0,0 0-16 16,3-5-608-16,1 0-128 0,3 0-32 0,0-1 0 16,1-1-128-16,0 2-48 0,3-3 0 0,-1 0 0 15,0 0-144-15,-1 0-16 0,2-2-16 0,-2 2 0 16,-1 0-256-16,1 1-48 0,-1 0-16 0,-2 2 0 16,-2 1 96-16,-4 4 0 0,5-1 16 0,-5 1 0 15,0 0 208-15,4 6 32 0,-1 1 16 0,1-2 0 0,-1 3-48 0,0 0-16 16,-1 0 0-16,0 0 0 15,0 0-224-15,0-2-48 0,2 2-16 0,0-3 0 0,0 0-176 0,1-1 0 16,-5-4 0-16,6 4 0 0,-6-4 0 0,6 2 0 16,1-1 0-16,-1-1 0 0,0-2 0 0,1-1 0 15,1-2 0-15,1 0 0 0,1 0 0 0,-3-1 0 16,2 0 0-16,-2 1-176 16,-1 1-928-16,-2 0-192 0,-4 4-48 0,0 0 0 15,0 0-2112-15,0 0-448 0</inkml:trace>
  <inkml:trace contextRef="#ctx0" brushRef="#br0" timeOffset="136079.875">17216 1222 18431 0,'-5'1'1632'0,"0"0"-1312"0,0-1-320 0,1-1 0 16,1-1 3840-16,3 2 688 0,-1-6 144 0,2-1 16 15,1 0-2464-15,2-3-496 0,1 1-112 0,1 1-16 16,1-1-640-16,1 1-128 0,1-1-16 0,1 3-16 15,0-2-400-15,1 2-80 0,-2 1 0 0,-1 2-16 16,1 2-48-16,0 1 0 0,-1 0 0 0,-1 2 0 0,-1 1-48 0,0 2-16 16,-1 1 0-16,0 1 0 15,-1-1-32-15,0 2-16 0,0 1 0 0,0 1 0 16,0-1 32-16,1-1 0 0,-1 1 0 0,1-2 0 16,-1 1 64-16,1-1 16 0,0-1 0 0,0-2 0 0,0 1-256 0,1-3 176 15,0 0-176-15,0 0 160 0,2-1-160 0,0-1 0 16,0-2 0-16,0-1 0 0,0-2 0 0,0 0 0 15,0-2 0-15,-1 0 0 16,-1-2-896-16,-1 0-224 0,1 0-32 16,-1-1-12688-16,0 0-2544 0</inkml:trace>
  <inkml:trace contextRef="#ctx0" brushRef="#br0" timeOffset="136914.796">17814 814 10127 0,'0'0'448'0,"0"0"96"0,0 0-544 0,-1 7 0 16,1-7 0-16,-2 5 0 0,2-5 3280 0,0 0 560 16,0 6 96-16,0-6 32 0,0 0-2512 0,0 0-496 15,0 0-112-15,0 0-16 0,0 0-32 0,6 2-16 16,-6-2 0-16,7 1 0 0,0-1 64 0,1-1 16 15,0 1 0-15,-1-1 0 0,2-1 112 0,-1 0 32 0,-1-1 0 0,0 0 0 16,-1 1-96-16,1-2-16 16,0 0 0-16,0 0 0 0,-1-1-320 0,1 0-80 15,-1-1-16-15,0 2 0 0,-1-1-96 0,0 0-32 0,-1 1 0 0,0 0 0 16,-1-1 16-16,-3 5 0 16,0 0 0-16,-2-5 0 0,-1 0 224 0,-2 1 48 0,-2 2 16 0,-2 1 0 15,-1 1-64-15,-1 2-16 16,0 1 0-16,0 1 0 0,-1 1 32 0,-2 3 0 0,0-1 0 0,1 1 0 15,2-1-112-15,0 3-32 16,2-2 0-16,0 0 0 0,2 0-64 0,1-1-16 0,2-1 0 0,2 2 0 16,3-2-224-16,1 1-160 0,1 1 192 0,1 0-192 15,2 0 128-15,1-1-128 0,0 1 0 0,3 0 0 16,0 0 0-16,2-1 0 0,2 1 0 0,1 1 0 16,-1-1 128-16,-1 1-128 0,1 0 0 0,-1-1 0 15,-2 1 0-15,-2 0 0 0,-2 1 0 0,-2 0 0 16,-3 0 160-16,-2 2-160 0,-3 0 128 0,-4 1-128 15,-2 2 240-15,-2 1-48 0,-2-1 0 0,-2 1 0 0,0 0 128 0,-2-4 0 16,-1 0 16-16,-2-1 0 0,2-1-176 0,0-3-32 16,0 0-128-16,4-2 192 0,-2-4-192 0,3 0 0 15,1-2 0-15,5-2 0 0,1-2 0 0,2-2-128 16,2 0-16-16,3-2 0 16,3-1-848-16,4 0-160 0,1 1-48 0,3 0 0 15,2 0-464-15,0 0-112 0,2 1-16 0,1 1-12688 16,-1 1-2544-16</inkml:trace>
  <inkml:trace contextRef="#ctx0" brushRef="#br0" timeOffset="137268.166">18288 899 25791 0,'0'0'2304'0,"0"0"-1856"16,-3-5-448-16,-2 0 0 0,-1 1 3440 0,1-1 592 0,0 1 112 0,0-2 16 15,-1 1-1984-15,1 1-384 0,0 1-96 0,-1 1-16 16,-1 0-832-16,1 2-160 0,-1 1-48 0,0 2 0 15,-1 2-352-15,-2 3-80 0,1 1-16 0,-1 2 0 16,-1 2 0-16,1 2 0 0,-2 1 0 0,2 1 0 16,2 1 112-16,1 2 16 0,0 0 0 0,3 0 0 0,2 1 64 0,3-1 0 15,4 1 16-15,2-4 0 0,1-2-208 0,4-2-64 16,4-3 0-16,2-2 0 16,2-2-128-16,0-3 0 0,5-2 0 0,-2-3 0 15,1-3 0-15,-2-2 0 0,-2-1 0 0,-2-1 0 16,-1-3 0-16,-2-1 0 0,-3 1 0 0,-2-1 0 0,-3-1 144 0,-2-1-144 15,-4 0 160-15,-2-1-160 0,-3 0 304 0,-3-2-48 16,-2-2 0-16,-1 1 0 0,-4-1-32 0,1 2-16 16,-1 0 0-16,2 1 0 0,-2 3-208 0,0-1 128 15,0 1-128-15,1 2 0 0,2 1 0 0,0 2 0 16,2 0 0-16,1 4 0 16,2 1-880-16,6 4-160 0,0 0-48 0,0 0 0 15,0 0-2112-15,0 0-416 0</inkml:trace>
  <inkml:trace contextRef="#ctx0" brushRef="#br0" timeOffset="138097.951">18621 662 23615 0,'0'0'1040'0,"0"0"224"0,0 0-1008 0,0 0-256 0,1-4 0 0,0 0 0 16,0-1 1216-16,0 1 192 0,-1 1 32 0,0 3 16 15,0-5-400-15,0 5-80 0,0 0-16 0,0 0 0 0,0 0 192 0,-5 0 16 16,-1 3 16-16,0 2 0 15,0 2 64-15,-1-1 16 0,-3 5 0 0,0 1 0 16,0 0-256-16,1 1-48 0,1 1-16 0,1 1 0 16,2-3-176-16,2 2-48 0,0-4 0 0,3 0 0 0,1-2-464 0,3-4-80 15,1 2-32-15,1-2 0 0,1-3-144 0,0-1 0 16,3-3 0-16,0-3 0 0,1 0 0 0,-2-5 0 16,2-1 0-16,0-1 0 0,-1 0 0 0,-1-2 0 15,-3-1 128-15,1 2-128 0,-1 0 0 0,-2 0 0 16,-3 4 0-16,0 0 0 0,-2 1 0 0,-2 1 0 15,-1 2 0-15,-1 1 0 0,-1 0 0 0,1 3 0 16,-2 0 0-16,1 0 0 16,0 0-320-16,6 2-112 0,-6 1-16 0,6-1 0 15,-5 3-2432-15,2 1-512 0</inkml:trace>
  <inkml:trace contextRef="#ctx0" brushRef="#br0" timeOffset="138290.009">18650 1094 22111 0,'0'0'1968'0,"0"0"-1584"0,0 0-384 0,0 0 0 16,1-7 4288-16,0-1 784 0,1-1 160 0,1-2 16 15,-1-3-2560-15,1-3-528 0,1-2-112 0,2-4 0 16,1-2-1280-16,0-4-240 0,-2 0-48 0,3-3-16 16,2-2-464-16,0 1-128 0,1 0-16 0,-1 4 0 15,2 2-816-15,-1 5-176 0,0 3-16 0,-4 4-16 16,1 3-1952-16,-2 3-384 0</inkml:trace>
  <inkml:trace contextRef="#ctx0" brushRef="#br0" timeOffset="138584.515">18861 972 26943 0,'0'0'1200'0,"0"0"240"0,0 0-1152 0,0 0-288 16,0 0 0-16,0 0 0 0,-2 5 1648 0,2-5 272 15,-5 4 48-15,1 0 16 0,-1 1-336 0,0 0-64 0,-1 0-16 0,1 0 0 16,-1 0-272-16,1 2-48 16,-2 1-16-16,1 0 0 0,1 0-336 0,1 1-80 15,0-2-16-15,2 2 0 0,1-1-384 0,2 0-80 16,1-1-16-16,2 0 0 0,0-2-320 0,2 0 0 16,1-1 0-16,-1 0 128 0,2-3-128 0,0-1 0 0,1-1 0 0,1-2 0 15,-1 1 0-15,1-4 0 0,0-1 0 0,-1-1 0 16,0-1 0-16,-2-1 0 15,0 0 0-15,0-2 0 0,-3 0 0 0,-1 1 0 0,-1 1 0 0,-1 1 0 16,-3-3 0-16,-1 0 0 0,-2-1-176 0,-2 0-14096 16,-1-2-2816-16</inkml:trace>
  <inkml:trace contextRef="#ctx0" brushRef="#br0" timeOffset="141761.325">19667 914 13823 0,'0'0'1216'0,"0"0"-960"0,5-3-256 0,1 1 0 16,1 2 2992-16,2-1 544 0,1-2 112 0,2 2 32 15,0 0-1392-15,1 1-288 0,0 0-48 0,2 0-16 16,-1 0-432-16,-1 0-96 0,2 0 0 0,-1 1-16 16,1 0-624-16,2-1-112 0,-1 0-16 0,0 1-16 15,1 1-416-15,-1-2-80 0,0 2 0 0,-1 1-128 0,-2-3 0 0,-1 1 0 16,-1 1 0-16,-1 1 0 16,-2-1-2016-1,-2-1-464-15</inkml:trace>
  <inkml:trace contextRef="#ctx0" brushRef="#br0" timeOffset="142284.511">20071 785 10127 0,'0'0'448'0,"0"0"96"0,0 0-544 0,0 0 0 0,0 0 0 0,0 0 0 0,0 0 5040 0,6 5 896 15,1-2 176-15,1 2 32 0,1-2-4208 0,3-1-848 16,1 1-160-16,1 1-32 0,2 0-624 0,1 1-112 16,-2 2-32-16,1-3 0 15,-1 2-128-15,0 1 0 0,1 1 0 0,-2 1 0 16,-1-1 0-16,0 2 0 0,-2-2 0 0,0 2 128 0,-3-1-128 0,-1 0 0 15,-3-1 0-15,-3 1 128 0,-2 0-128 0,-1 0 160 16,-3 0-160-16,-2-1 160 0,-2-2 288 0,-1 0 64 16,-1 1 16-16,-1-1 0 0,0-2 176 0,0-1 48 15,0 0 0-15,1-1 0 0,-1 0-352 0,0-1-64 16,0-1-16-16,3 0 0 0,-1 0-192 0,2 0-128 16,2 0 128-16,6 0-128 0,-5-3 0 0,5 3-160 15,0 0 16-15,2-5-12352 16,4 0-2480-16</inkml:trace>
  <inkml:trace contextRef="#ctx0" brushRef="#br0" timeOffset="143319.283">21108 674 6447 0,'0'0'272'0,"0"0"80"0,0 0-352 0,0 0 0 16,0 0 0-16,0 0 0 0,0 0 4720 0,0 0 864 16,5 0 176-16,1 0 48 0,1-4-3456 0,0 0-688 15,0-2-144-15,1 0-32 0,-1-1-416 0,1-3-96 16,0 0-16-16,0-1 0 0,0 1-496 0,0-2-96 16,-1-2-32-16,0 1 0 0,-1-3-192 0,0 0-144 15,-1 1 192-15,0 0-192 0,0 0 128 0,-2 3-128 16,-2 0 0-16,0 3 0 0,-1 1 0 0,0 2 128 0,0 6-128 0,0 0 0 15,0 0 0-15,0 0 0 16,-4 2 0-16,1 3 0 0,0 2 0 0,0 4 0 16,0-1 0-16,2 2 0 0,2 1 0 0,1 0 0 0,1-1 0 0,2 1 0 15,0-1 0-15,3 0 0 0,0-3 0 0,1 1 0 16,1-1 0-16,0-1 0 16,3-2 0-16,-1-1 0 0,-1-2 0 0,0 1 0 15,0-4 0-15,-1 0 0 0,0-3 144 0,-1 1-144 0,-1-2 0 16,-1-3 144-16,0-2-144 0,0-1 128 15,-1 0-128-15,0-2 128 0,-2-3-128 0,1-2 0 0,-1 0 0 0,-1-1 0 16,0 1-272-16,0 2 64 0,0 0 16 0,-1 4 0 16,-2 1 192-16,1 2-144 0,-1 2 144 0,0 1-128 15,0 5 128-15,0 0 0 0,0 0 0 0,0 0 0 16,-3 6 256-16,0 2 0 0,0 2-16 0,2 1 0 16,-1 2-16-16,0 0 0 0,1 0 0 0,1 1 0 0,0 0-224 0,1-1 176 15,1-2-176-15,2 0 160 0,1-1-160 0,1 0 0 16,1-5 0-16,1 1 0 0,-1-2-320 0,3-1-32 15,0-1-16-15,2-2-11040 16,0-3-2224-16</inkml:trace>
  <inkml:trace contextRef="#ctx0" brushRef="#br0" timeOffset="144002.278">21646 500 17503 0,'-8'7'768'0,"8"-7"176"0,-4 5-752 0,-1 0-192 15,-1 1 0-15,0-2 0 0,0 2 3456 0,1 0 640 16,0 0 144-16,1 0 32 0,0 0-2832 0,2 0-560 15,-1 0-112-15,1-1-32 0,1 1-336 0,2 1-64 16,1 0-16-16,1-1 0 0,0-1-192 0,3 0-128 16,0-1 160-16,1 1-160 0,1-4 128 0,2 1-128 15,-3 1 0-15,3-2 0 0,0-2 128 0,1-2-128 16,0-2 0-16,0 0 144 0,-1-3-16 0,-1-1-128 16,0-1 192-16,-3 0-64 0,-1 0-128 0,-1-2 0 0,0-1 0 0,-3 0 0 15,-1 2 0-15,-1 0 0 0,-1 1-192 0,0 2 192 16,-2 3-336-16,-1 0 48 0,1 1 16 0,-1 1 0 31,1 2-400-31,4 1-80 0,0 0-16 0,0 0 0 16,0 0-1152-16,0 0-256 0,1 7-32 0,2-1-16 15,2 0-992-15,1 1-208 0,0 1-32 0,0 0-16 16,0 0 1936-16,0 0 400 0,0 0 80 0,-1 1 16 0,-1 0 1984 0,1 0 400 0,-2-1 64 0,0-1 32 16,0 0 1264-16,0-1 256 0,-3-6 48 0,0 0 16 15,0 0-976-15,5 3-208 0,-5-3-48 0,6-1 0 16,-1-1-704-16,1-1-128 0,1-2-48 0,-2-1 0 0,1 0-288 0,0-1-64 15,0 0-16-15,0-1 0 0,1-1-368 0,1 0-176 16,-1 2 160-16,0-3-160 0,0 2 0 0,0 1-128 16,0 1-16-16,-2 1 0 15,0 0-336-15,0 1-64 0,0 1-16 0,-5 3 0 0,0 0 128 0,0 0 32 16,0 0 0-16,0 0 0 0,0 0 272 0,7 0 128 16,-7 0-128-16,6 2 128 0,-6-2 0 0,6 3 0 15,0 0 0-15,0 0 0 0,-1 1 0 0,1-2 0 16,-1 1 144-16,-1 0-144 0,-4-3 128 0,6 4-128 15,-1-1 0-15,-5-3 0 0,5 3 0 0,-5-3 0 0,6 2 128 16,-6-2-128-16,5 2 0 0,-5-2 0 16,6 0 0-16,-6 0 0 0,6-1 0 0,-6 1 0 15,0 0 0-15,0 0 0 0,4-4 0 0,-4 4 0 16,1-5 0-16,-1 5 0 0,-1-5 0 0,1 5 0 0,-4-2 0 0,-1 0 0 16,-1 1 256-16,-1 2-48 0,-2 2-16 0,-1 1 0 15,-2 2 272-15,0 1 48 0,0 3 16 0,2-3 0 16,1 3 256-16,3 0 48 0,1-2 16 0,2 1 0 15,2-1-80-15,4 1-32 0,2-1 0 0,4-2 0 16,3 0-160-16,4 0-48 0,2-4 0 0,4 0 0 16,1-2-336-16,1-1-192 0,0-1 192 0,1-2-192 15,-2-1-176-15,-1-1-144 0,-1-2-16 0,-2 0-12576 16,-2 0-2512-16</inkml:trace>
  <inkml:trace contextRef="#ctx0" brushRef="#br0" timeOffset="145003.78">22644 492 23375 0,'0'0'1024'0,"4"-4"240"0,-3-1-1008 0,0 0-256 16,1 0 0-16,0 0 0 0,-1 0 1952 0,-1 5 352 16,1-6 64-16,-1 6 0 0,0 0-544 0,0 0-112 15,0 0-32-15,0 0 0 0,0 0-448 0,0 0-80 16,0 0-32-16,-3 6 0 0,1 2-528 0,0 0-96 16,0 0-32-16,0 2 0 0,0 0-272 0,1 0-48 0,0 0-16 15,0-1 0-15,0 0-128 0,1 1 0 0,0-2 144 0,0-1-144 16,0 0 0-16,0-1 0 15,1 0 0-15,-1-6 0 0,0 0 0 0,0 0 0 16,0 0 0-16,0 0 0 0,0 0 0 0,6 0 144 0,-6 0-144 0,6-4 160 16,1-2-32-16,-1-1 0 0,1 0 0 0,1-2 0 15,0-2-128-15,-1 0 0 0,3 0 0 0,0-1 0 16,-1 1 0-16,0 1 0 16,-2 0 0-16,1 1 0 0,-1 1 0 0,1 2 0 0,-1 1 0 0,-1 1 0 15,-1 1 0-15,-5 3 128 0,0 0-128 0,0 0 0 16,6 2 0-16,-1 2 128 0,-3 2-128 0,0 1 0 15,-1 2 240-15,0-1-48 0,-1 1 0 0,0-1 0 16,0 0-48-16,-1 1-16 0,0 0 0 0,0-1 0 16,0 0 0-16,-1-1-128 0,2-1 192 0,0-6-64 0,0 7-128 0,0-7 0 15,0 0 0-15,0 0 0 0,0 0 0 0,6 2 0 16,0 1 0-16,1-3 0 0,0-3 0 0,2-1 0 16,1-2-192-16,2-1 192 0,1-2 0 0,0 0 0 15,4-1 0-15,-1 0 0 0,0 1 0 0,-1 1-192 16,-1 0 32-16,-3 2 16 0,0 1 144 0,-2 2 0 15,-1 1 0-15,-3 4 0 0,-1-2 0 0,-4 0 0 16,2 5 0-16,-1 0 0 0,-3 1 0 0,0 2 0 16,0 0 0-16,-2 1 0 0,0 1 0 0,0-2 0 15,1 1-128-15,1-1 128 16,0 0-848-16,3 0-96 0,2-3-16 0,2 0 0 16,3-1-2208-16,1-1-448 0</inkml:trace>
  <inkml:trace contextRef="#ctx0" brushRef="#br0" timeOffset="145319.942">23216 456 27647 0,'0'0'1216'0,"-3"-2"256"0,-1 0-1168 0,-1 0-304 0,-1 1 0 0,0 1 0 15,0 1 2224-15,-2 2 384 0,-1 1 80 0,-1 2 0 16,1 0-992-16,-1 2-208 0,1 0-32 0,0 2-16 16,1 0-1056-16,1 0-224 0,2 0-32 0,1-1-128 15,1 0 0-15,2 0 0 0,2-1 0 0,2-2 0 16,1-2 0-16,3 0 0 0,1 0-192 0,1-3 48 31,1-2-1712-31,3-2-352 0,0 0-64 0,0-1-16 0,-1-3-144 0,0 1-48 0,-1-3 0 0,-1 1 0 16,-3 2 1216-16,0-1 240 0,-1 0 64 0,-1 0 0 0,-2 1 1216 0,-1 1 256 15,0 0 64-15,-2 5 0 0,0 0 1280 0,0 0 272 16,0 0 48-16,-5 0 16 0,-1 1-272 0,1 1-64 16,0 1-16-16,0 1 0 0,1 1-576 0,3 0-112 15,0 0-32-15,2 0 0 0,3 0-896 0,2-1-224 16,2-1 0-16,3-1 0 15,3-2-1600-15,2-1-384 0,1-1-64 0,0-1-14784 16</inkml:trace>
  <inkml:trace contextRef="#ctx0" brushRef="#br0" timeOffset="145603.732">23497 431 32479 0,'0'0'1440'0,"0"0"288"0,-6-4-1376 0,1 0-352 0,-1 0 0 0,-2 1 0 15,-1 1 2304-15,0 1 384 16,-1 1 64-16,0 0 32 0,0 1-1024 0,-1 3-208 15,0-2-32-15,2 3-16 0,0 0-736 0,3 1-160 16,0-2-32-16,4 2 0 0,3 0-288 0,2 1-64 16,1 0-16-16,2 1 0 0,2 0-336 0,0 0-80 0,3-1-16 0,1 2 0 31,-1 0-288-31,-1 0-48 0,-1-1-16 0,0 0 0 0,-3 2 304 0,-1 0 48 0,-3-1 16 0,0 0 0 16,-2 0-16-16,-2 0 0 15,-1 0 0-15,-3-1 0 0,-2-2 368 0,-2 0 80 0,1-1 16 0,-3-1 0 16,0-1-48-16,0-1-16 0,1-3 0 0,1 0 0 15,2-1-176-15,1-2 0 0,1-1 0 0,4-1 0 32,3-2-896-32,2-1-272 0,2 1-48 0,3 0-16 0,2-3-2416 0,2 3-496 0,16-8-80 0,-5 3-32 0</inkml:trace>
  <inkml:trace contextRef="#ctx0" brushRef="#br0" timeOffset="145854.372">23715 438 7359 0,'0'0'320'0,"4"-2"80"0,-3-2-400 0,-1 4 0 15,-3-4 0-15,-1 0 0 0,-1-1 7360 0,-1 0 1376 16,-3 1 288-16,-5 0 48 0,1 1-6000 0,-1 3-1216 16,0 0-224-16,0 0-48 0,1 2-656 0,1 1-128 15,3 0-32-15,3 0 0 0,2 1-544 0,3 0-224 16,1-4 176-16,4 7-176 0,0 0 0 0,2 0 0 16,2 2 0-16,2 2 0 0,0-1 0 0,2-1-128 15,0 4 128-15,0-2-160 0,-3 2 160 0,-1 0 224 0,0-2-48 0,-1 2-16 16,-5 0-160-16,-1 0-272 0,-1-1 64 15,-4 0 16-15,-4 2 192 0,-3 0 0 0,-1 0 0 0,-4-3 160 16,-2 0 64-16,0-2 16 0,-1-1 0 0,5-3 0 16,-1 0-240-16,0-3 0 0,1 1 128 15,0-3-14768-15,-1 0-2944 0</inkml:trace>
  <inkml:trace contextRef="#ctx0" brushRef="#br0" timeOffset="148389.471">21057 1138 6447 0,'0'0'576'0,"0"0"-576"16,0 0 0-16,0 0 0 0,0 0 4352 0,0 0 768 15,0 0 160-15,3 5 32 0,-1 1-2640 0,0 2-528 16,-2 2-96-16,0 0-32 0,0-1-464 0,-1 1-80 16,1 0-32-16,-1-1 0 0,-1 1-416 0,0-2-96 15,0 1-16-15,1 0 0 0,0-2-304 0,1 1-64 16,0-3-16-16,0-5 0 0,0 0-320 0,0 0-64 16,0 0-16-16,0 0 0 0,0 0-128 0,0 0 128 15,0 0-128-15,4-4 128 0,0-1-128 0,-2-1 160 16,0-2-160-16,1 0 160 0,1-2-160 0,-1 1 128 0,1-1-128 0,1 0 128 15,1 0 0-15,0 0 0 16,1-1 0-16,-2 1 0 0,-1 1 16 0,1 0 0 16,-1 1 0-16,1 1 0 0,-1 0-144 0,0 2 128 15,-4 5-128-15,0 0 128 0,0 0-128 0,0 0 192 0,6 2-192 0,0 2 192 16,-1 1-64-16,-2 2 0 0,0 2 0 0,-1 0 0 16,-1 0 48-16,0 1 0 0,0 0 0 0,0-1 0 15,0 1-48-15,0-1-128 0,-1-1 192 0,1-1-64 16,0 0-128-16,-1-2 0 0,0 0 0 0,0-5 128 15,0 0-128-15,0 0 0 0,0 0 0 0,0 0 128 16,0 0-128-16,0 0 0 0,5-2 0 0,1-1 128 16,1-2-128-16,1-2 0 0,-2-1 0 0,2 0 0 15,0-1 0-15,0 0 0 0,0 1 0 0,0-2 0 16,-1 0 0-16,1 0 0 0,-1 1 0 0,1 2 0 16,1 0 0-16,-1 1 0 0,1 0 0 0,1 1 0 0,-3 1 0 15,0 1 0-15,0 2 0 0,0 0 0 0,-1 2 0 0,-1 1 0 16,-1 2 0-16,-2 2 0 0,-1 2 0 0,0 2 0 15,-3 1 0-15,-2 2 0 0,0 1 0 0,-1 1 0 16,-2 0 0-16,1-1 0 0,-1 1 0 0,0-2 0 16,0 0 128-16,1-3-128 0,2 0 0 0,2-1-224 15,1-3 48-15,1-6 16 16,6 2-1312-16,1-2-272 0,2-5-48 0,2-2-16 16,2-2-592-16,3-2-112 0,1-2-32 0,-1 1-13072 0</inkml:trace>
  <inkml:trace contextRef="#ctx0" brushRef="#br0" timeOffset="148806.438">21537 1100 17503 0,'0'0'1552'0,"0"0"-1232"0,0 0-320 0,0 0 0 16,-5-2 3392-16,1 1 608 0,1 0 128 16,-2 1 32-16,-1 0-1728 0,1 2-320 15,0 0-80-15,1 1-16 0,-2 1-736 0,1 3-160 16,0-1-32-16,0 2 0 0,-1-1-480 0,1 0-96 0,0 3-32 0,2 0 0 16,0 0-272-16,1 1-48 15,0-1-16-15,1 1 0 0,1-1-144 0,1-1 0 0,3-1 0 16,-1-1 0-16,2-1 0 0,0-2 0 0,1-1 0 0,2-2 0 15,0-3 0-15,0-1 0 0,-1-1 0 0,0-1 0 16,-2-2 0-16,-1 1 0 0,-1-2 0 0,-1-1 128 16,-2-1-128-16,-2 0 192 0,-1 1-192 0,-2-3 192 15,-1 0-192-15,0 3 128 0,1 0-128 0,0 1 128 16,-1 1-128-16,1 1 0 0,0 2 0 0,1 1 0 16,4 3 0-16,0 0-256 0,0 0 48 0,0 0 0 15,0 0-1648-15,6 1-336 0,2 0-64 0,2 2-16 16,-2-1 864-16,4 2 160 0,1 1 32 0,1 1 16 15,-1 1-256-15,1-1-48 0,-1 1-16 0,-1-2 0 16,-1 2 880-16,-1 0 160 0,-1 0 32 0,-2-1 16 0,-2-2 1184 0,0 0 224 16,-1-1 48-16,-4-3 16 0,0 0 896 0,0 0 176 15,0 0 48-15,5-3 0 0,0-2-432 0,-2-1-64 16,0 0-32-16,0-2 0 0,1-3-784 0,0 2-144 16,1 0-48-16,0 0 0 0,0 0-320 0,1 0-64 15,0 2-16-15,1 1 0 16,-1 1-656-16,0-2-144 0,0 2-32 0,1 2 0 15,-1 1-2672-15,0 1-528 0</inkml:trace>
  <inkml:trace contextRef="#ctx0" brushRef="#br0" timeOffset="149089.971">21797 1131 8287 0,'0'0'736'0,"1"6"-592"0,1-1-144 0,0 0 0 16,1 0 5696-16,0 1 1088 16,1-1 240-16,0 1 32 0,3-3-4416 0,0 0-880 15,1-1-176-15,0 0-48 0,0-2-944 0,0 0-192 0,2 0-32 0,0-3-16 16,0-1-352-16,-1 1 144 0,0-3-144 0,1 0 0 15,-2 0 0-15,0-1 0 16,-3 0 0-16,-2-1 0 0,0 0-176 0,0 1-32 0,-1-3-16 0,-2 4 0 16,-1 0 224-16,-3-1 0 0,1 2-160 0,-3 1 160 15,-2 2 0-15,-1 2 128 0,-1 1 0 0,0 2 0 16,1 2 848-16,-3 2 176 0,1 1 16 0,-1 3 16 16,0 1-32-16,1 1 0 0,0 1 0 0,3 2 0 15,4 0-384-15,0 0-96 0,3-1-16 0,4 1 0 16,2-2-336-16,4 1-80 0,2-3-16 0,3-2 0 0,2 0-224 15,4-2 0-15,2-2 0 0,3-2 0 0,0-3-304 0,2-1-48 16,-1-2-16-16,-1-2 0 16,0-2-2320-16,-2-1-480 0,-1-1-96 0</inkml:trace>
  <inkml:trace contextRef="#ctx0" brushRef="#br0" timeOffset="149382.184">22408 937 23039 0,'0'0'2048'16,"0"0"-1648"-16,0 0-400 0,-1 8 0 0,0-2 3520 0,0 2 608 0,-1 0 128 0,0 2 32 15,0 1-2016-15,0 2-400 0,0 0-80 16,0 3 0-16,0 0-864 0,0 2-160 0,0 0-48 0,2 0 0 16,-1 1-304-16,0 0-64 0,1 0-16 0,0-2 0 15,0-2-336-15,0 0 0 0,0 0-160 0,0-3 160 32,0-2-2048-32,0-1-288 0,-1-3-64 0,1-6-10464 0,0 0-2112 0</inkml:trace>
  <inkml:trace contextRef="#ctx0" brushRef="#br0" timeOffset="150061.389">22301 1164 23039 0,'0'0'2048'0,"0"0"-1648"16,0 0-400-16,0 0 0 0,0 0 3312 0,0 0 576 16,0 0 112-16,0 0 32 0,6-4-2176 0,0 0-416 15,0-1-96-15,3 1 0 0,1 0-720 0,-1 1-144 16,1-3-32-16,0 1 0 0,3 0-448 0,1 0 0 16,2 0 0-16,0 0 0 0,0-1 0 0,0 2 0 15,-1 0 0-15,-1 1 0 16,0-2-400-16,-1 0-80 0,-2 0-16 0,-1 1 0 0,-1 0 144 0,0 1 32 15,-3 1 0-15,-2-2 0 0,0 1 320 0,-4 3 0 16,0 0 0-16,0 0 0 0,0 0 0 0,0 0 128 16,0 0 32-16,0 7 0 0,0 1 400 0,-2 2 80 15,-2 0 0-15,1-1 16 0,-1 4 32 0,0-1 0 16,1 2 0-16,0-1 0 0,0 1-352 0,2 0-64 16,1-3-16-16,2 0 0 0,3 0-128 0,0-1-128 0,0-3 192 0,2 0-192 15,0-2 0-15,2-2 0 0,1-2 0 0,0-2 0 16,0-2 0-16,2-2 0 0,0-3-176 0,-1 0 176 31,-1-2-544-31,2-1 0 0,-1 0 0 0,0 0 0 16,-2-1-416-16,0 1-64 0,0 1-32 0,0 2 0 15,0-1 96-15,-2 1 0 0,-1 2 16 0,-1 2 0 0,-5 4 608 0,0 0 112 0,0 0 32 0,0 0 0 16,0 0 880-16,-5 4 176 0,-1 1 32 0,2 2 16 16,-3 0 48-16,1 1 16 0,0-1 0 15,1 2 0-15,0 2-416 0,1-1-96 0,1-2-16 0,0 2 0 0,0-1-304 0,1 1-144 16,2 0 128-16,0-2-128 0,1 1 0 0,1-1 0 15,2-1 0-15,1-1 0 0,2-1-256 0,2-1 0 16,2-3 16-16,-1 1 0 16,0-1-208-16,0-1-64 0,1-2 0 0,-2 0 0 0,1-3 160 0,0 0 32 15,-1-1 0-15,-1-1 0 0,-2 0 320 0,0 0-176 16,0 0 176-16,-1-1-128 0,-1 1 128 0,-1 0 0 16,-1 1 160-16,-1-1-160 0,-2 2 448 0,1 5 0 15,-3-3 0-15,3 3 0 0,-4-2 176 0,0 1 16 16,0 0 16-16,4 1 0 0,-4 0-256 0,4 0-48 15,0 0-16-15,0 0 0 0,0 0-208 0,0 0-128 16,0 0 128-16,7-3-128 0,3-1 0 0,2-1 0 16,0 0 0-16,2-1 0 0,1 0 0 0,-2 0 0 15,0 1 0-15,-1 0-128 0,-1 2 128 0,-3 3 128 16,0 0-128-16,0 1 176 0,-3 2-176 0,-1 1 0 16,0 2 0-16,0 2 0 0,-3 2 0 0,0 0 0 15,1 0 0-15,-1 3 0 0,0 0 0 0,1 0 0 16,-1 0 224-16,0-1-64 0,4-1-160 0,2-1 0 0,0-3 0 0,2-1 0 31,2-2-2576-31,-2-2-400 0,2-2-80 0</inkml:trace>
  <inkml:trace contextRef="#ctx0" brushRef="#br0" timeOffset="150870.787">23555 956 21183 0,'0'0'944'0,"0"0"192"0,0 0-912 0,0 0-224 16,0 0 0-16,0 0 0 0,-1 7 3712 0,0 0 704 0,-2 2 144 0,0 3 32 15,0 3-2544-15,0 1-512 0,-2 1-112 0,0 3-16 16,2 1-432-16,-1 1-80 15,0 0-32-15,0 0 0 0,1 1-528 0,0-4-96 16,1 1-32-16,2-1 0 0,-1-2-208 0,1 0 144 0,0-4-144 0,1-2 128 16,1-1-128-16,1-3 0 15,0-2 0-15,2-1 0 16,-5-4-1552-16,6-1-192 0,-1-4-48 0,3-2-10960 16,0-2-2208-16</inkml:trace>
  <inkml:trace contextRef="#ctx0" brushRef="#br0" timeOffset="152092.062">23989 1104 23727 0,'0'0'1040'0,"0"0"240"0,0 0-1024 0,0 0-256 15,0 0 0-15,0 0 0 0,-4-1 1552 0,-1 1 272 16,-1 3 48-16,1 1 16 0,-1 1-800 0,0 2-144 16,-1 2-48-16,0 0 0 0,2 0-128 0,-1 2-48 15,0-1 0-15,3 0 0 0,0-1 64 0,1 0 16 16,2-1 0-16,1 0 0 0,1-1-208 0,2-1-32 16,0-2-16-16,2 0 0 0,1-1-272 0,2-3-48 15,2-3-16-15,-1-1 0 0,1 2-64 0,-1-4-16 16,2-1 0-16,-1 0 0 0,1 0-128 0,0-1 0 15,-1 0 0-15,-2 1 0 0,-1-1 0 0,-1 2 0 0,-2 2 0 0,-5 4-176 16,0 0 176-16,0 0 0 16,0 0 0-16,0 0-128 0,0 0 128 0,0 0 0 15,-2 8 0-15,0 0 128 0,0-1-128 0,1 0 0 0,1 1 0 0,1-1 0 16,0-1 0-16,2 0 0 0,-3-6 0 0,6 6 0 16,1-1 0-16,0-4 0 0,0 2 0 0,3-3 0 15,2-2 0-15,0 1-128 0,-1-2 128 0,2-2-128 16,1-1-368-16,-1 1-64 15,0 0-16-15,1 0 0 0,-2-3-816 16,-1 1-160-16,-1 1-48 0,-2 1 0 0,-2-1 256 0,0 0 64 0,-2 1 0 0,-1 0-8064 16,-3 5-1600-16</inkml:trace>
  <inkml:trace contextRef="#ctx0" brushRef="#br0" timeOffset="152425.857">24279 1111 12895 0,'0'0'1152'0,"0"0"-928"15,0 0-224-15,0 0 0 16,3 5 3440-16,-1 0 640 0,0 1 128 0,0-1 16 0,-2 0-1424 0,1 0-304 15,-1 1-48-15,0 1-16 0,-1 0-896 0,0 0-176 16,2 1-32-16,-2-1-16 0,0-2-480 0,1 2-112 16,1-4-16-16,-1 1 0 0,1 0-336 0,-1 0-80 15,0-4-16-15,0 0 0 0,0 0-96 0,1 4-32 16,-1-4 0-16,0 0 0 0,0 0-144 0,5 0 160 16,0-2-160-16,1 0 160 0,0-2-160 0,1-1 0 15,-1-3 0-15,1 0 128 0,2 1-128 0,-1-2 0 16,1-1 0-16,0 1 0 0,-1-2-128 0,1 2 128 15,-1 1-160-15,-1 1 160 0,0 1 0 0,-1 1-144 16,-1 1 144-16,-5 4 0 0,0 0 0 0,0 0 0 16,0 0 0-16,0 0 0 0,0 0 0 0,3 5 0 0,-1 3 0 0,0-1 0 15,0 2 128-15,-1 0-128 0,0-1 128 0,1 1-128 16,1 1 0-16,-1 0 0 0,0-2 0 0,2-2 0 16,-1 0-240-16,-3-6-64 0,5 5-16 0,-5-5 0 31,0 0-1648-31,7 0-336 0,3 0-64 0,-1 0 0 0,-1-5-640 15,1-1-112-15</inkml:trace>
  <inkml:trace contextRef="#ctx0" brushRef="#br0" timeOffset="152546.114">24583 1105 13823 0,'0'0'1216'0,"0"0"-960"0,-3 7-256 0,-1 0 0 0,-3 0 4928 0,1 1 928 16,1 0 192-16,-1 1 32 0,1 0-4016 0,1 0-800 16,1-1-176-16,-1-2-16 0,1-2-656 0,1-2-128 15,2-2-32-15,0 0 0 16,0 0-1248-16,5 0-256 0,1-2-48 0</inkml:trace>
  <inkml:trace contextRef="#ctx0" brushRef="#br0" timeOffset="152696.676">24667 903 21183 0,'0'0'1888'15,"-8"1"-1504"-15,0-1-384 0,0 2 0 0,0 0 4112 0,3-2 752 16,5 0 160-16,0 0 32 0,0 0-4080 0,0 0-800 15,0 0-176-15,0 0 0 16,2-4-1712-16,4 1-320 0,3-1-64 0</inkml:trace>
  <inkml:trace contextRef="#ctx0" brushRef="#br0" timeOffset="152836.044">24864 908 19343 0,'-3'10'1728'0,"1"-5"-1392"0,-1 3-336 0,0-1 0 15,0 2 4048-15,-2 2 752 0,-1-1 128 0,-1 3 48 16,0 1-2480-16,0 1-512 0,0 0-80 0,0 7-32 15,0-2-768-15,1 0-144 16,2-2-48-16,2 2 0 0,1-2-656 0,1 1-256 0,1-2 176 0,0-3-176 16,-2-1-2000-16,1-3-496 0,0-1-112 0</inkml:trace>
  <inkml:trace contextRef="#ctx0" brushRef="#br0" timeOffset="152989.255">24714 1098 39327 0,'0'0'1744'0,"0"0"368"15,4-2-1696-15,3-1-416 0,2-1 0 0,2 2 0 0,1-1 1472 0,0 1 224 16,2 0 32-16,-3 1 16 0,-1 0-864 0,-1 0-176 16,0 1-48-16,0 0 0 0,0-1-480 0,-1 1-176 15,-2 0 0-15,3 0 144 16,1 0-1360-16,0 1-288 0,-1 1-48 0</inkml:trace>
  <inkml:trace contextRef="#ctx0" brushRef="#br0" timeOffset="153742.876">21258 1588 26719 0,'0'0'2368'0,"-3"6"-1888"15,-3 1-480-15,1 2 0 0,1 1 2048 0,-1 2 320 16,0 3 64-16,1 3 16 0,0 1-1744 0,1 1-368 0,0-1-64 0,2 0-16 16,0-1 0-16,2 0 0 15,1-2 0-15,1-1 0 0,1 1 16 0,2-3 0 16,0-1 0-16,0-1 0 0,1-2-272 0,0-1 0 0,1-1 128 0,-1-4-128 15,-1-1 128-15,-1-1-128 0,-1-1 144 0,-4 0-144 0,0 0 0 0,2-4 0 16,-1-2 0-16,-3 0 0 16,-1-4-320-16,-4 2-16 0,-2 0 0 0,-2 2 0 15,-3-2 144-15,0 3 48 0,-2 1 0 0,0 3 0 16,1-1 464-16,0 4 80 0,0 0 32 0,-1 1 0 16,1 1 624-16,2 1 128 0,0 1 32 0,1 1 0 0,1 0-64 0,2 2-16 15,1 1 0-15,0 0 0 0,1 1-304 0,2 0-48 16,3-1-16-16,1 0 0 0,3-3-432 0,2 1-80 15,2 0-32-15,4-1 0 0,2 0-224 0,4-4 0 16,1 0 0-16,2-2 0 0,4-2 0 0,1-2 0 16,5 0 0-16,-1-2-160 15,1-2-1040-15,0 0-208 0,-1-1-32 0,-2 1-16 16,-1-1-2000-16,-3 1-416 0</inkml:trace>
  <inkml:trace contextRef="#ctx0" brushRef="#br0" timeOffset="153886.801">21489 1828 24879 0,'0'0'1088'0,"-2"6"256"0,-1-1-1088 0,0 2-256 16,0-1 0-16,0 2 0 0,0-1 3584 0,1 1 640 15,1 0 144-15,0 0 32 0,0-1-3120 0,0 0-640 16,1 0-112-16,0-7-16 0,0 0-384 0,0 0-128 0,0 0 0 0,0 0-12544 31,0 0-2592-31</inkml:trace>
  <inkml:trace contextRef="#ctx0" brushRef="#br0" timeOffset="154043.503">21480 1664 12895 0,'0'0'576'0,"0"0"112"0,0 0-560 0,0 0-128 0,0 0 0 0,0 0 0 0,0 0 3520 0,0 0 656 15,0 0 144-15,6-1 32 16,1 0-3824-16,2 0-752 0</inkml:trace>
  <inkml:trace contextRef="#ctx0" brushRef="#br0" timeOffset="154310.28">21652 1671 23039 0,'-16'11'2048'0,"7"-6"-1648"0,-3 1-400 0,0 2 0 0,1-2 3120 0,0 1 528 16,2-2 128-16,2 0 0 0,3-1-2016 0,4-4-416 15,0 0-64-15,4 6-32 0,2 0-800 0,3 0-176 16,2-1-16-16,2 1-16 0,3 0-240 0,0 1 0 15,1 0 0-15,2 1 0 0,-1 1 0 0,1 0 0 16,-4 1 128-16,2 0-128 0,-2 1 0 0,-2 0 0 16,-1-1 128-16,-2 1-128 0,-4 0 0 0,-1 0 128 0,-4-1-128 0,-2 2 0 15,-4-1 192-15,-2 0-48 16,-2-2-16-16,-4 0 0 0,-2-1 0 0,-2-1 0 16,0-2 0-16,-1-2 0 0,0-2-128 0,0-2 160 0,1-2-160 0,2-3 160 15,0-3-160-15,3-2-256 0,2-2 64 0,3-3 16 31,2-1-752-31,2 0-160 0,2-4-16 0,4 2-10976 0,3-2-2192 16</inkml:trace>
  <inkml:trace contextRef="#ctx0" brushRef="#br0" timeOffset="154613.052">21955 1577 19343 0,'0'0'1728'0,"6"6"-1392"0,-1 2-336 0,0 0 0 0,0 2 3440 0,-1 2 608 15,-1 2 128-15,0 2 32 0,-1 2-2256 0,-2-2-448 16,0 3-96-16,0-1 0 0,-2 0-512 0,0 0-112 15,-2-1-16-15,-1 1 0 0,-1-1-512 0,0 0-128 16,0-1 0-16,0-4-128 0,-1 1 0 0,-1-1-304 16,-1-3 48-16,2-3 0 15,-1-1-1616-15,0-2-320 0,0-3-64 0,0-1-16 16,-1-2-976-16,1-2-192 0,-1-1-32 0,2-2-16 16,-1-1 2176-16,2 0 432 0,0-1 96 0,2 2 16 0,3 0 3184 0,3 0 640 15,0 1 128-15,1 1 16 0,1 0-704 0,2 0-128 16,1 2-48-16,0 0 0 0,3 0-656 0,2 1-144 15,2-2-32-15,1 2 0 0,2 1-720 0,1 0-128 16,3 0-48-16,1 1 0 0,2 1-416 0,0 1-176 16,3 0 128-16,0 0-128 0,0 0 0 0,-2 0 0 15,1 1 0-15,-1 0 0 16,-2 0-2128-16,0 0-512 0</inkml:trace>
  <inkml:trace contextRef="#ctx0" brushRef="#br0" timeOffset="155077.491">22794 1761 28095 0,'0'0'1248'0,"-5"0"256"16,-1-1-1200-16,1 1-304 0,0 0 0 0,-3 1 0 0,-3 0 1696 0,0 2 288 15,0-1 48-15,-1 2 16 0,0 1-384 0,-2 1-64 16,-1 1 0-16,0 2-16 0,-1 0-384 0,-1 1-80 16,0 1-16-16,2 0 0 0,-1 0-352 0,1 0-80 15,2-1-16-15,1 0 0 0,1 0-480 0,4-2-176 16,1 0 0-16,6-8 144 0,0 0-144 0,7 2 0 16,3-1 0-16,2-3-176 0,1-3 176 0,4-2-208 15,1-2 80-15,1-2 128 16,0-2-464-16,-2 0 16 0,0 1 16 0,-1 0 0 15,-3 1-240-15,0 0-48 0,-1 3-16 0,-2 1 0 0,-4 1 384 0,0 2 80 16,-2 1 16-16,-4 3 0 0,0 0 512 0,0 0 96 0,0 0 32 0,-3 7 0 16,-1 3 256-16,0-2 64 15,1 1 16-15,0 1 0 0,1 1-192 0,2 1-32 16,0-3-16-16,3 1 0 0,0 0-352 0,1 0-128 16,2-1 0-16,1-2 144 0,1-1-144 0,1-1 0 15,3-2 0-15,3-2 0 0,1-1 0 0,0-1 0 0,2-4 0 0,1 1 0 16,-1-3 0-16,1 0 0 0,-4-2 0 0,-1 0 0 31,-2-1-432-31,0 1-64 0,-4-2-16 0,-1 0 0 0,-1-2-2256 16,-1 0-464-16</inkml:trace>
  <inkml:trace contextRef="#ctx0" brushRef="#br0" timeOffset="155493.761">23054 1734 19343 0,'0'0'1728'0,"0"0"-1392"0,0 0-336 0,0 0 0 0,0 0 4160 0,0 0 752 16,0 0 144-16,2 6 48 0,-2 0-2624 0,0 1-528 16,1 0-96-16,-2 0-32 0,-1 2-912 0,0 1-176 15,1-1-32-15,1 0-16 0,-1 2-240 0,1 0-64 16,1-1 0-16,0 0 0 0,1 1-240 0,0-3-144 16,1 0 160-16,1-1-160 0,1-2 0 0,1-2 0 15,1-1 0-15,1-2 0 0,0-2 0 0,2-1 0 16,1-4 0-16,1-1-160 0,0-2 160 0,0 0-208 15,-2 1 80-15,1-2 128 0,-1-2-208 0,0 1 80 0,-2 2 128 0,0 0-208 16,-1 1 208-16,-3 3 0 0,-1 1 0 0,-3 5-144 16,0 0 144-16,0 0 128 15,-5 3-128-15,-3 3 176 0,1 2 80 0,1 1 32 16,1 1 0-16,1-1 0 0,1 1-80 0,2 0-16 0,2 0 0 0,2-2 0 16,2 1 64-16,2-3 16 15,2-1 0-15,1-1 0 0,0-1-272 0,2-1 0 16,1-1 0-16,-1-1 0 0,2-2 0 0,0-1 0 15,0-2 128-15,2-1-128 0,-1-2 0 0,-2 0 0 0,-1-2 128 0,2-1-128 16,-2-1 0-16,-1 0 0 0,0-1-208 0,-1-1 80 31,0 0-832-31,-3 1-144 0,-1 1-48 0,-1 0 0 0,-3 3-1728 0,-1 1-336 0,0 0-80 0,-1 8-16 0</inkml:trace>
  <inkml:trace contextRef="#ctx0" brushRef="#br0" timeOffset="155862.349">23645 1724 34783 0,'0'0'1536'0,"-5"1"320"0,0-1-1472 0,-1 1-384 16,-2-1 0-16,2 2 0 0,-3-2 1744 0,-1 1 288 16,-1 0 48-16,0 2 16 0,-1-1-720 0,-1 2-144 15,0 0-16-15,1 1-16 0,-1 1-672 0,0 1-128 16,1 2-16-16,1 1-16 0,0 1-64 0,2 1-16 15,2 0 0-15,3 0 0 0,3 1-160 0,2-1-128 16,2-2 144-16,3 0-144 0,3-1 0 0,2-1 0 16,1-3 0-16,3-1 0 0,2-3 0 0,0-1 0 15,2-2 0-15,1-1 0 0,-2-1-256 0,0-1 64 16,-2-4 16-16,0 1 0 0,-2 0-96 0,-2 0-32 0,-1 1 0 0,-2 0 0 16,-1 0 304-16,-1 1 0 15,-3-2 0-15,-1 3 0 0,-1 0 320 0,-2 5 0 16,0 0 16-16,0 0 0 0,-6-1 256 0,0 2 48 15,-2 2 16-15,1 2 0 0,-1 0-256 0,2 0-48 16,1 1-16-16,3 1 0 0,3 0-336 0,1 0 0 0,3-1 0 0,1 1 0 16,2-1-224-16,1 0-112 0,1 0-32 0,1-1 0 31,1-1-2064-31,0 2-400 0,-2 0-96 0,-1 0-16752 0</inkml:trace>
  <inkml:trace contextRef="#ctx0" brushRef="#br0" timeOffset="156133.878">23939 2141 10127 0,'0'0'896'0,"0"0"-704"16,0 0-192-16,0 0 0 0,0 0 6432 0,6-5 1248 15,1-1 256-15,1-1 64 0,1-2-4928 0,1-1-960 16,0-2-208-16,2-3-48 0,0 0-656 0,2-4-144 16,0-1-32-16,1-3 0 0,-2-1-608 0,1-1-128 15,0 1-32-15,-1 0 0 0,1 1-256 0,0 0 0 0,-3 1 0 0,2 2 0 32,0 3-1424-32,-1 1-352 0,-4 2-64 0,0 4-11920 15,-1 1-2400-15</inkml:trace>
  <inkml:trace contextRef="#ctx0" brushRef="#br0" timeOffset="156293.822">24069 1907 46303 0,'-11'-10'2048'0,"7"5"432"0,-3-2-1984 0,0-3-496 0,0-2 0 0,0-1 0 16,0 0 1312-16,1-2 160 0,0 0 48 0,-1 1 0 15,-1-3-1088-15,2 1-224 0,-2-2-32 0,1-1-16 31,1 2-1936-31,-1 0-384 0,1 1-80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54:25.85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10869 8582 29023 0,'0'0'1280'0,"0"0"272"0,-2-5-1232 0,2 5-320 16,0-5 0-16,0 5 0 0,0 0 1856 0,0 0 304 15,0 0 64-15,2 5 16 0,0 2-432 0,0 6-80 0,0 4 0 0,1 5-16 16,0 3-656-16,0 5-128 16,0 3-32-16,-1 1 0 0,1-1-416 0,-1-1-96 0,-1-1 0 0,2 0-16 15,0-2-208-15,0-1-32 0,-1 0-128 0,1-2 192 16,1 0-192-16,1-6 0 0,1-2 0 0,0-6 0 31,0-2-1456-31,-1-4-272 0,2-4-64 0,-1-5-17808 0</inkml:trace>
  <inkml:trace contextRef="#ctx0" brushRef="#br0" timeOffset="315.943">10875 8507 31327 0,'-14'10'2784'0,"8"-8"-2224"0,-1-1-560 0,0 1 0 0,0 0 1984 0,2 1 272 16,5-3 64-16,0 0 16 0,0 0-1040 0,0 0-208 16,5 1-32-16,3 1-16 0,1 0-768 0,5 1-144 15,3 0-128-15,3 1 144 0,1 1-144 0,4 2 0 16,5-2 0-16,1 2 128 0,-1 2-128 0,1 0 0 16,-1 3 0-16,-2 2 0 0,-4 2 0 0,-5 2 128 0,-2 3-128 0,-3 2 0 15,-3 3 128-15,-3 1-128 16,-4 2 128-16,-3 1-128 0,-3-1 384 0,-2-1 0 15,-5 0 0-15,-2 0 0 0,-5 0 400 0,-2 3 80 0,-2-1 16 0,-3 0 0 16,-1 0-288-16,-1-3-48 16,2-3-16-16,0-1 0 0,2-5-320 0,1-4-64 15,2-3-16-15,2-4 0 0,2-4-128 0,4-3 0 16,2-5-192-16,3-3 192 16,2-4-1408-16,3-1-144 0,3-2-48 0,2-1 0 15,1 0-1280-15,3-1-256 0</inkml:trace>
  <inkml:trace contextRef="#ctx0" brushRef="#br0" timeOffset="487.859">11292 8914 27647 0,'-1'7'2448'0,"-2"2"-1952"16,-1-2-496-16,0 4 0 0,1 3 2752 0,0 0 448 16,0 0 80-16,2 2 32 0,-1 0-1856 0,1-1-368 15,-1 2-80-15,2-5-16 0,1 0-704 0,2-2-144 16,-1-2-16-16,1-3-128 15,-3-5-672-15,6 0-240 0,0-5-48 0,-1-3-17424 16</inkml:trace>
  <inkml:trace contextRef="#ctx0" brushRef="#br0" timeOffset="1050.012">11297 8696 7359 0,'-15'-2'656'0,"8"2"-528"0,-1 2-128 0,1-2 0 15,0 1 5920-15,1 0 1152 0,-1 0 224 0,7-1 64 16,-5 3-5136-16,5-3-1024 15,-3 6-208-15,2 0-32 0,3 1-688 0,1 3-128 16,2 2-16-16,1 1-128 16,4-1-272-16,1 3-176 0,1 0-16 0,-1 0-16 15,2 0-1952-15,0 1-400 0,0 0-80 0,-2 1-16 16,2-1 1424-16,-1 0 288 0,0 0 48 0,-3-2 16 0,1 1 848 0,-2 0 304 0,-1-1-192 0,-1 2 192 16,-1-3 2000-16,-3 1 496 0,0-2 112 0,-1 0 16 15,-1-2-144-15,-1-3-32 0,-1-1 0 0,2-6 0 16,0 0-832-16,0 0-160 0,-2-5-48 0,2-2 0 0,-1-3-656 0,1-2-144 15,1-3-32-15,0 1 0 0,2-2-256 0,2 0-64 16,1 1-16-16,2 0 0 0,2-1-240 0,-1-1 0 16,-1 1 128-16,1 3-128 0,0 0 0 15,1 2 0-15,-1 1 0 0,-1 2 0 16,1 0 0-16,1 2 0 0,-1-1 0 0,0 4 0 16,-1 0 0-16,0 3 0 0,-2 3 0 0,1 0 0 0,-2 4 0 0,0 2 0 15,-1 0 0-15,-1 4 0 0,0 1 128 0,-1 1-128 16,-1-1 0-16,-1 3 0 0,1-1 128 0,-2 2-128 15,0 1 0-15,0-1 0 0,0 1 128 0,1-2-128 16,-1 0 0-16,1-2 0 0,1-3 0 0,1-3 0 16,1-2 0-16,-3-7 0 0,0 0 0 0,7-2 0 15,0-7 0-15,0-2 0 0,0-3 0 0,0-3 0 16,0 1 0-16,1-2 0 0,0-1 0 0,1 1 0 16,0-2 0-16,-2 2 0 0,0 0 0 0,1 1 0 15,0 1 0-15,0 0 0 0,0 2 0 0,-1 2 0 16,0 1 0-16,-1 4 0 0,0 2 0 0,-6 5 0 15,0 0 0-15,6 1 0 0,0 4 0 0,-2 4 0 0,-4 3 0 0,1 0 0 16,0 3 0-16,-2 2 0 16,-3-1 0-16,0 2 0 15,1-1-768-15,1-1-208 0,0 1-48 0,0-2 0 16,2 0-1152-16,2-2-224 0,0-2-48 0,1-3-9120 16,0-1-1808-16</inkml:trace>
  <inkml:trace contextRef="#ctx0" brushRef="#br0" timeOffset="1500.594">11971 8981 19343 0,'12'-3'848'16,"-5"1"192"-16,-1 0-832 0,-1 0-208 0,2-3 0 0,-1 0 0 0,0 0 1280 0,0-2 192 16,0 1 64-16,-1 1 0 15,-1-2-704-15,0 0-144 0,0-1-32 0,-1 0 0 16,0-1-288-16,0 0-64 0,-2 3-16 0,-1-3 0 0,0 1 32 0,-2 0 16 16,-1 0 0-16,-1 0 0 15,0 1 224-15,-1 2 32 0,1 0 16 0,0 3 0 16,-2 0 48-16,-1 4 16 0,-1 1 0 0,0 3 0 0,0 3 176 15,2 1 48-15,-1 3 0 0,1 2 0 0,0 0 192 0,1 2 64 16,0 0 0-16,1 1 0 0,2 2-272 0,1-1-48 16,2 1-16-16,2-1 0 0,3-2-512 0,2-1-112 15,1-4 0-15,2-2-16 0,-1-5-176 0,2-2 0 16,0-2 0-16,1-4 0 0,-1-3 0 0,1-4 0 16,1-1 0-16,-1-4 128 0,0-2-128 0,0 0 128 15,-2-2-128-15,1 2 128 0,-1-3-128 0,0-1 0 16,-1-1 0-16,1 0 128 0,0-1-128 0,0 1 0 15,-1 0 0-15,-1 3 0 0,1 3 0 0,-1 2 0 16,-1 2 0-16,0 3 0 0,-1 1 128 0,0 3-128 16,-1 3 192-16,0 2-64 0,0 1 96 0,-1 3 16 15,0 4 0-15,-2-1 0 0,0 4 64 0,0 3 16 0,-1 2 0 0,-1 1 0 16,0 2-48-16,-1-1 0 0,-1 1 0 0,-1-1 0 16,0-1-80-16,0 0-32 15,1-2 0-15,0 1 0 0,1 1-160 0,0-4 0 16,0 1 0-16,1-2 0 0,2-1 0 0,1-5-176 15,1-1 16-15,2-2 0 16,1-3-1296-16,2-3-256 0,-1-4-48 0,3-2-16 0,0-2-1552 0,2-1-320 0</inkml:trace>
  <inkml:trace contextRef="#ctx0" brushRef="#br0" timeOffset="1817.579">12587 8660 11967 0,'0'0'1072'0,"-1"-5"-864"15,0 0-208-15,-2 1 0 0,-1 1 5584 0,-1 1 1072 16,0 2 224-16,-2 1 32 0,-2 3-3584 0,0 1-736 15,-2 3-144-15,2 2-16 0,-2 0-1232 0,0 3-240 16,1 2-64-16,1 1 0 0,1 2-256 0,0-1-64 16,2 1-16-16,2-1 0 0,1-2-384 0,3 0-176 15,2-2 160-15,2-2-160 0,3-4 0 0,2-1 0 16,3-2 0-16,1-1 0 0,1-2-128 0,-1 1 128 16,3-2-192-16,0 0 192 0,-1 1-256 0,-1 3 64 15,-3 1 16-15,-1 0 0 0,-3 0 176 0,-1 2 0 16,-2 1 0-16,-2 1-128 0,-3 1 128 0,-3 0 128 15,-3 2-128-15,-1 2 176 0,-4 1 208 0,-1 2 64 0,-1 2 0 0,-1 1 0 16,-1 3-64-16,0-1 0 16,0 2 0-16,0-2 0 0,3 0-144 0,2-3-48 15,0-4 0-15,2-3 0 0,3-4-192 0,6-8 0 16,0 0 0-16,-1-7-160 0,2-6-1056 0,2-4-192 16,4-3-64-16,2-3 0 15,4-3-640-15,1 0-128 0,2-2-16 0,2 2-10720 0,-1 1-2128 0</inkml:trace>
  <inkml:trace contextRef="#ctx0" brushRef="#br0" timeOffset="1948.682">12748 8806 34207 0,'0'0'752'0,"4"4"144"0,0 1 48 0,-2 1 16 0,0 3-768 0,-1 0-192 0,0 0 0 0,-1 2 0 0,0 1 1840 0,0 0 320 15,0-2 64-15,0 1 16 0,-1 0-1264 0,1-1-240 16,0-1-48-16,1 0-16 0,1 0-528 0,-1-1-144 16,0-1 0-16,1-2 0 15,-2-5-1744-15,0 0-432 0,0 0-64 0</inkml:trace>
  <inkml:trace contextRef="#ctx0" brushRef="#br0" timeOffset="2083.435">12740 8713 34671 0,'0'0'768'0,"-6"-3"144"0,-1 0 48 0,1-1 0 0,-1 0-768 0,1 1-192 16,1-1 0-16,2 1 0 0,1 0 576 0,2 3 80 15,0 0 16-15,2-5 0 0,3-1-672 0,3 1-272 16,2 1 16-16</inkml:trace>
  <inkml:trace contextRef="#ctx0" brushRef="#br0" timeOffset="2586.226">12914 8768 40031 0,'-15'25'1776'0,"8"-14"352"0,0 2-1696 0,-2 2-432 15,0 0 0-15,0 2 0 0,0-1 1552 0,1-1 240 0,1 2 32 0,3-3 16 16,0-1-944-16,3 0-176 15,2-1-32-15,2-2-16 0,1-4-496 0,3-1-176 0,3-1 0 0,1-4 144 16,0-2-144-16,1-2 0 0,2-2 0 0,0-4-176 16,-3-2-16-16,1-2-16 0,0-3 0 0,-2-2 0 15,-3 0 32-15,-3-3 16 0,-1 1 0 0,-1-2 0 16,-2 1 160-16,-3 1 0 0,-1 4 0 0,2 1 0 16,-3 2 256-16,-1 2-32 0,-1 3 0 0,0 1 0 15,2 1-16-15,0 2 0 0,0 1 0 0,5 4 0 16,0 0-208-16,0 0 0 0,0 0 0 0,0 0 0 15,1 8-480-15,2 1 16 0,2 1 0 0,1 2 0 16,0 2-320-16,1 2-64 0,1-1-16 0,-1 2 0 16,-1-1 32-16,1 2 16 0,-1-2 0 0,-1 0 0 0,0-1 368 0,0-1 80 15,-1-4 16-15,0-1 0 0,0-1 592 0,0-2 112 16,0-2 32-16,-4-4 0 0,5 3 784 0,-5-3 176 16,0 0 16-16,0 0 16 0,0 0-384 0,7-3-80 15,-1-1-16-15,0-3 0 0,1-1-448 0,-1-1-112 16,4-1-16-16,1-3 0 0,2 0-320 0,-1 0 0 15,2-2 0-15,2 1 128 0,-1 1-256 0,2 2-64 0,-1-1 0 0,-1 4 0 16,-2 2-32-16,0 2-16 16,-3 4 0-16,0 2 0 0,-3 3 240 0,0 4 0 15,-3 2-160-15,-1 3 160 0,-1 2 0 0,-1 0 0 16,-1 1 0-16,0 1 0 0,-2-1 0 0,1-2-176 16,0 0 176-16,2-1-128 15,0-2-288-15,2-3-48 0,1 0-16 0,1-2 0 16,2-1-1968-16,4-2-400 0,1-3-80 0,0-2-15136 0</inkml:trace>
  <inkml:trace contextRef="#ctx0" brushRef="#br0" timeOffset="2917.325">13492 8799 36511 0,'-4'-10'1616'0,"1"6"336"0,-1 0-1568 0,-1-1-384 0,-1-1 0 0,-2 1 0 16,-2 2 2304-16,1 3 368 0,-2 3 80 0,-1 1 0 15,-1 2-1376-15,0 3-288 0,0 3-48 0,-1 2-16 16,3 1-496-16,-2 3-96 0,1-1-32 0,3 1 0 15,3-3-400-15,2 0 0 0,1-1 0 0,4-2 0 0,4-2-144 0,1 0-112 16,4-1-32-16,2 0 0 16,1-5-640-16,2-2-128 0,1-2-32 0,1-1 0 15,2-2-1104-15,0-2-240 0,-2-2-32 0,-1-4-16 16,0 0 1168-16,-3-1 224 0,-2-3 64 0,-1 1 0 16,-2 0 384-16,-2-1 96 0,-1 0 16 0,-2 3 0 0,-2-3 1536 0,-1 2 304 15,-1 2 64-15,-1 4 16 0,-1 1 528 0,0 3 128 16,-1 1 0-16,-2 4 16 0,-2 1-368 0,1 4-80 15,0 2-16-15,1 4 0 0,1 1-768 0,1-1-176 16,1 1-16-16,1 1-16 0,1-1-432 0,1 0-64 0,1 0-128 0,2-1 176 16,1-2-176-16,2 1 0 15,2-1 0-15,2-1-176 16,1-2-1088-16,0 0-208 0,2-2-64 0,-1-2 0 16,1-2-1952-16,-1-2-400 0</inkml:trace>
  <inkml:trace contextRef="#ctx0" brushRef="#br0" timeOffset="3136.538">13821 8420 24879 0,'0'0'2208'0,"0"0"-1760"0,0 0-448 0,-6-2 0 16,0 2 4112-16,0 4 752 0,1 4 128 0,-2-1 48 16,2-1-2720-16,1 3-528 0,-1 7-128 0,0 2 0 15,0 0-768-15,0 3-160 0,0 3-32 0,1 4 0 0,-3 9-288 0,2 2-64 16,0 0-16-16,1-1 0 0,1-1-336 0,1-2 128 15,0-3-128-15,1-4 0 0,2-2 0 0,0-4 0 16,0-1-192-16,-1-4 64 16,1-2-1392-16,0-3-272 0,-1-3-48 0,1-2-19600 15</inkml:trace>
  <inkml:trace contextRef="#ctx0" brushRef="#br0" timeOffset="3701.863">14002 8789 23039 0,'0'0'2048'0,"0"0"-1648"16,0 0-400-16,0 0 0 0,-5 2 2048 0,0 2 320 16,1 2 64-16,0-1 0 0,0 2-400 0,1 1-96 0,0 1-16 0,0 1 0 15,0 0-960-15,1 2-208 0,0 1-48 0,1-1 0 16,0-1-400-16,1 0-96 16,0-1-16-16,0 1 0 0,2-5-192 0,0 1-128 15,0-2 128-15,-2-5-208 16,0 0-2656-16,0 0-528 0</inkml:trace>
  <inkml:trace contextRef="#ctx0" brushRef="#br0" timeOffset="3834.572">14020 8601 15663 0,'0'0'1392'0,"-5"-4"-1120"0,-4 0-272 0,1 1 0 16,0 1 4864-16,0 0 928 0,1 0 176 0,0 1 48 16,1 0-3904-16,2 1-768 0,4 0-144 0,0 0-48 15,0 0-928-15,0 0-224 0,0 0 0 0,0 0 0 16,4-3-2640-16,2-2-544 0</inkml:trace>
  <inkml:trace contextRef="#ctx0" brushRef="#br0" timeOffset="4003.021">14193 8432 35295 0,'0'0'1568'0,"-3"8"320"0,-1-1-1504 0,1 3-384 16,0 1 0-16,0 3 0 0,-1 0 1728 0,1 4 288 15,0 3 48-15,0 3 16 0,-1 4-1008 0,1 5-208 16,0 2-32-16,2 2-16 0,-2 0-560 0,1 0-96 15,2-1-32-15,-1-4 0 0,1-3-128 0,1-2 0 16,2-4 0-16,0-2 0 16,2-5-1920-16,0-3-384 0,0-3-64 0</inkml:trace>
  <inkml:trace contextRef="#ctx0" brushRef="#br0" timeOffset="4152.042">14074 8757 11967 0,'0'0'528'0,"0"0"112"0,-4-1-512 0,4 1-128 0,0 0 0 0,0 0 0 15,0 0 6144-15,0 0 1216 0,0 0 224 0,0 0 48 16,6-2-5264-16,4 0-1072 0,1 1-208 0,1 2-32 16,3 1-800-16,3 1-256 0,1 0 160 0,5 0-160 31,1 2-1008-31,2 1-272 0,0 3-64 0</inkml:trace>
  <inkml:trace contextRef="#ctx0" brushRef="#br0" timeOffset="4328.79">14428 9131 32255 0,'-11'0'2864'0,"6"-2"-2288"0,0-3-576 0,1-3 0 0,3-2 2816 0,3-4 448 0,1-2 80 0,2-3 32 0,1-2-1856 0,2 2-368 16,1-1-80-16,2-3-16 0,-2 1-768 0,0 3-160 16,1 2-128-16,2-1 192 15,1 0-656-15,-1-1-128 0,1 1-32 0,1-2-13392 16,4-2-2672-16</inkml:trace>
  <inkml:trace contextRef="#ctx0" brushRef="#br0" timeOffset="4458.733">14479 8850 42159 0,'-23'-3'1856'0,"11"2"400"0,-3-2-1808 0,-1-4-448 16,-1 1 0-16,-1-2 0 0,-1-2 784 0,0 0 64 15,1-2 16-15,1-1 0 0,2-1-544 0,2 2-96 16,1-3-32-16,1-1-20496 0</inkml:trace>
  <inkml:trace contextRef="#ctx0" brushRef="#br0" timeOffset="5036.604">15517 8448 33695 0,'0'0'1488'0,"0"0"304"0,0 5-1424 0,0 4-368 0,0-2 0 0,0 3 0 0,0 3 1168 0,0 2 176 15,0 5 16-15,-1 2 16 16,0 4-432-16,0 3-96 0,-1 3-16 0,0 8 0 15,1 0-384-15,0 0-64 0,1-3-32 0,0-3 0 16,0-2-224-16,1-4-128 0,0-5 160 0,1-2-160 0,0-5-128 0,1-1-128 16,-1-5-32-16,1-5-12336 15,-3-5-2480-15</inkml:trace>
  <inkml:trace contextRef="#ctx0" brushRef="#br0" timeOffset="5369.831">15530 8389 16575 0,'-6'-9'736'0,"4"4"160"0,-1-3-720 0,1 1-176 16,2-2 0-16,1-1 0 0,4 0 4656 0,1 0 896 16,2 2 176-16,2 0 32 0,1 0-3904 0,1 2-800 15,2 1-160-15,2 2-16 0,-3 3-368 0,1 1-64 16,0 3 0-16,0 3-16 0,0 2 16 0,0 3 16 0,-1-1 0 0,0 5 0 16,-1 0-208-16,-1 1-32 0,-2 2-16 0,-2 1 0 15,-2 2-80-15,-3 0-128 16,-2 1 176-16,-3-1-176 0,-3 1 144 0,-3-1-144 15,-1 3 0-15,-3 1 144 0,-1 0-144 0,2 1 0 0,-3-1 0 16,0-1 0-16,0-1 0 0,0-4 0 0,1-2 128 0,2-1-128 16,1-3 256-16,2-4 0 0,1-2 16 0,3-2 0 15,2-2 112-15,3-4 0 0,0 0 16 0,6 1 0 16,3 0-224-16,3-2-48 0,2-2-128 0,3 0 192 16,0 0-192-16,1 1 128 0,2 2-128 0,-1 0 0 15,1 0 0-15,0 1 128 0,0 3-128 0,1-1 0 16,-1 2 0-16,0 1 0 0,-2 1 0 0,1-1 0 31,-1 0-1152-31,0-1-240 0,-2-2-32 0,-3-2-11952 0,0-2-2400 0</inkml:trace>
  <inkml:trace contextRef="#ctx0" brushRef="#br0" timeOffset="5653.046">16049 8852 34271 0,'0'0'1520'0,"0"0"304"0,6 0-1456 0,1 0-368 0,-1 0 0 0,2-4 0 0,0 1 848 0,1-2 112 15,2-2 0-15,1-1 16 0,-1-4-448 0,0 1-80 16,1 0-32-16,0-2 0 0,-2-2-224 0,-1 1-32 16,0-2-16-16,-3 0 0 0,0 1-144 0,-2-2 0 15,-3 1 0-15,-1-1 0 0,-2 1 0 0,-3 3 0 16,-2 0 0-16,-2 3 0 0,-1 3 0 0,-3 3 160 16,-3 3-160-16,0 3 160 0,-1 2 624 0,-2 3 128 15,-1 4 32-15,-2 3 0 0,1 6 224 0,-1 1 48 16,1 3 16-16,1 2 0 0,5 1-464 0,2 0-80 15,3 1-32-15,5-4 0 0,4-2-448 0,5-3-80 16,3-1-128-16,4-4 176 0,3-1-176 0,4-4 0 0,3-2 0 0,1-2 0 31,3-5-1232-31,2-4-176 0,3-3-48 0,2-5-12624 0,3-5-2544 0</inkml:trace>
  <inkml:trace contextRef="#ctx0" brushRef="#br0" timeOffset="6020.146">16618 8259 22111 0,'-11'15'1968'0,"6"-8"-1584"0,-2 3-384 0,0 3 0 16,0 3 5088-16,1 3 928 0,0 4 192 0,-1 2 48 15,-1 2-3936-15,2 2-784 0,0-2-144 0,0 2-48 0,0 4-656 16,4-2-144-16,-1 3-32 0,2 1 0 0,2 0-304 16,2-1-64-16,1-2-16 0,4-3 0 0,1-3-128 0,1-4 0 15,2-3 0-15,-1-3 0 0,0-5-240 0,1-1 32 16,0-3 0-16,-3-3 0 15,0-3-304-15,-3-3-48 0,-2-3-16 0,-4-2 0 0,-5-3 160 0,-2 0 32 16,-3-3 0-16,-2-2 0 0,-4 0 208 0,-1 0 176 16,-2-1-208-16,-2 4 80 0,1 1 128 0,-1 4 0 15,-1 5 0-15,-1 2 0 0,1 5 0 0,-1 4 0 16,2 1 192-16,0 3-64 0,1 2 288 0,2 1 64 16,3 3 16-16,4-3 0 0,3-1-112 0,4 0-32 15,3 0 0-15,4-2 0 0,5 0-352 0,3-2 0 16,5-1 0-16,6-2 128 0,1 0-128 0,4-2 0 15,0-3 0-15,2-1 0 0,1-4-400 0,1-2 0 0,1-2 0 16,2-1 0 0,1-1-1776-16,-2-2-368 0,-2-1-64 0,-2-3-16 15,-1-3-928-15,-5-2-192 0</inkml:trace>
  <inkml:trace contextRef="#ctx0" brushRef="#br0" timeOffset="6319.728">16866 8670 13823 0,'0'0'608'0,"0"0"128"0,-6-1-592 0,-2 1-144 0,0-2 0 0,1 4 0 15,-3-1 6368-15,0 3 1248 0,0 1 240 0,0 3 48 16,1 3-5360-16,-1 2-1072 0,1 1-224 0,0 3-32 15,1 1-704-15,3 0-128 0,1 2-16 0,3-2-16 16,2 1-352-16,2-2 144 0,1-1-144 0,4-2 0 16,2-3 0-16,3 0 0 0,1-1 0 0,3-3-144 15,1-2-528-15,-1-4-96 0,1-3-32 0,0-2 0 16,2-1-1568-16,-1-4-304 0,-3-8-64 0,0 2-16 16,-3-5 1040-16,-1 1 208 0,-1-2 32 0,-2 1 16 15,0 0 288-15,-2 3 48 0,-1 1 16 0,-2 2 0 0,-3 2 2384 0,-1 4 464 16,-2 2 112-16,-1 2 0 0,-2 3 976 0,0 2 192 15,-3 2 48-15,0 3 0 0,0 2-1328 0,-2 5-256 16,1 0-48-16,0 2-16 0,2 1-720 0,0 1-128 16,2-1-48-16,2 0 0 0,3-1-384 0,1-2-144 15,1 0 0-15,2-2 144 0,2-2-288 0,3-2-64 0,2-3-16 0,2-1 0 32,3-3-1728-32,3-3-352 0,3-1-64 0,1-4-17472 0</inkml:trace>
  <inkml:trace contextRef="#ctx0" brushRef="#br0" timeOffset="6519.87">17385 8619 24879 0,'0'0'2208'0,"-6"-2"-1760"0,0 0-448 15,-1 1 0-15,1-1 3984 0,-2 2 720 0,0 0 144 0,-2 2 16 16,-1 1-2784-16,1 2-560 0,-3 2-112 0,0 5-32 16,-1 0-608-16,-2 4-112 0,-1-2-16 0,2 4-16 15,0 2-176-15,2 2-16 0,3 0-16 0,1 1 0 16,3-1-224-16,3 0-32 0,4-2-16 0,4-2 0 15,3-3-144-15,4-3 0 0,4 0 0 0,4-3 0 32,-1-3-448-32,3-2-32 0,0-2 0 0,3-5 0 0,0-1-2320 0,1-4-464 15,1-3-80-15</inkml:trace>
  <inkml:trace contextRef="#ctx0" brushRef="#br0" timeOffset="6703.601">17732 8435 15663 0,'0'0'688'0,"0"0"144"0,0 0-656 0,0 0-176 15,0 0 0-15,-7 1 0 0,0 3 6352 0,1 3 1248 16,-3 1 240-16,0 4 48 0,-1 0-5072 0,1 3-1008 16,-1 3-208-16,-1 2-32 0,1 2-880 0,0 2-176 15,2 2-48-15,0 2 0 0,2 2-272 0,1-1-48 16,1 1-16-16,2 0 0 0,1-3-128 0,0-1 0 16,1-1 0-16,0-4 0 15,0-1-560-15,-1-5 16 0,-1-3 0 0,0 0 0 16,-1-2-2304-16,-1-2-464 0,-1-2-80 0</inkml:trace>
  <inkml:trace contextRef="#ctx0" brushRef="#br0" timeOffset="6956.657">17417 8821 36911 0,'0'0'1632'0,"0"0"352"0,2-6-1600 0,3-1-384 0,2 1 0 0,2-1 0 16,2 0 1536-16,2 0 240 0,3-1 32 0,2 1 16 16,0 1-816-16,4-1-176 0,-2 0-16 0,3 1-16 15,-2 0-544-15,1 1-128 0,-2 1 0 0,-1 0-128 16,-1 1 128-16,0 1-128 0,-1 2 0 0,-2 1 0 15,0 1 0-15,-1 2 0 0,-3 2-176 0,0 3 176 16,-1-1-160-16,-2 3 160 0,-2 1-128 0,-2 3 128 16,-1 3 0-16,-1 0 128 0,-1-2 0 0,-1 0 0 15,-1-3 256-15,-1 0 48 0,0-1 16 0,0 0 0 16,0-1 48-16,1-1 16 0,0-2 0 0,0-2 0 16,-1 0-272-16,2-6-48 0,-1 5-16 0,1-5 0 0,0 0-352 0,0 0-64 15,0 0-16-15,3-7 0 16,-1-2-3168-16,1-4-640 0</inkml:trace>
  <inkml:trace contextRef="#ctx0" brushRef="#br0" timeOffset="7110.062">17885 8561 28559 0,'-8'1'2544'16,"-2"1"-2032"-16,0 2-512 0,0 0 0 0,0 1 3072 0,1-2 512 15,3 1 96-15,0 1 32 0,2 0-2496 0,2 1-512 16,2 1-80-16,2 1-32 0,2 1-592 0,4-1-240 15,3 1 16-15,3-1 0 16,2-1-2784-16,4-1-544 0</inkml:trace>
  <inkml:trace contextRef="#ctx0" brushRef="#br0" timeOffset="7554.362">18121 8653 6447 0,'-12'3'576'0,"4"0"-576"0,-3 2 0 0,-3 1 0 16,-2 2 8128-16,-3 1 1504 0,-3 2 304 0,-1 2 64 15,-1 0-6304-15,2 3-1264 0,1 1-256 0,2-1-64 16,3 0-1088-16,3-1-240 0,2 1-32 0,5-2-16 15,3-1-512-15,6 0-96 0,3-2-128 0,4-2 176 16,4-2-304-16,5-3-64 0,6-1-16 0,1-2 0 31,2-3-1088-31,-1-1-224 0,-2-2-32 0,-1-4-16 16,-4 0-656-16,0 0-128 0,-5 0-16 0,-1 0-16 0,-1-1 1456 0,-4 0 288 0,-4-2 64 0,0 1 16 0,-2-1 864 16,-2 0 160-16,-2 0 48 0,0 2 0 0,-2-3 560 15,0 0 112-15,0 4 32 0,0 2 0 16,1 1-384-16,2 6-64 0,0 0 0 0,0 0-16 0,0 0-304 0,0 0-64 15,0 0-16-15,-1 6 0 0,0 0-368 0,1 4-288 16,2 1 48-16,0 2 16 16,0 1-1792-16,2 1-352 0,2 0-80 0,-1-1-16 15,-1 1 1312-15,1-1 272 0,-1-2 48 0,-1-1 16 0,0-2 464 0,0-2 96 16,-1-1 0-16,-2-6 16 0,0 0 1632 0,0 0 320 16,0 0 64-16,0 0 16 0,5-5 240 0,1-1 48 15,-1-1 16-15,1-1 0 0,0-1-736 0,2-3-144 16,1-2-16-16,0-1-16 0,1 1-704 0,1-1-144 15,-1 1-16-15,2 3-16 0,3-2-176 0,2 3-128 16,1 0 144-16,1 4-144 0,0 0 144 0,2 3-144 16,-4 1 128-16,1 0-128 0,-2 4 128 0,-2 0-128 15,-2 3 128-15,0 2-128 0,-3 3 0 0,-1 3 0 16,-1 0-224-16,0 2 80 16,-2 3-1072-16,1 0-192 0,-2 0-64 0,-1-1-13200 0,0-1-2656 0</inkml:trace>
  <inkml:trace contextRef="#ctx0" brushRef="#br0" timeOffset="7711.886">18530 9175 35007 0,'0'0'3120'0,"0"0"-2496"0,0 0-496 0,0 0-128 15,2-6 3200-15,1-2 608 0,1-2 128 0,1-3 32 16,1-3-2176-16,1-1-448 0,3-2-64 0,0-2-32 16,0-1-736-16,2 1-128 0,0-1-48 0,1 1 0 0,0 1-336 0,-1 0 0 15,1-3 0-15,-2 0 0 16,0 0-1856-1,-2 0-448-15</inkml:trace>
  <inkml:trace contextRef="#ctx0" brushRef="#br0" timeOffset="8471.393">19733 8323 29487 0,'0'0'2624'0,"-4"-5"-2112"0,0 1-512 0,4 4 0 16,-4-3 3392-16,4 3 576 0,0 0 128 0,0 0 0 15,-4 3-2320-15,1 4-480 0,1 4-80 0,1 6-32 16,0 4-672-16,2 2-144 0,-1 2-32 0,0 2 0 16,1 0-144-16,1 0-16 0,0 3-16 0,0 1 0 0,0 2-160 0,0 1 160 15,1 1-160-15,0-1 160 0,0-2-160 0,1-2 0 16,1-4 0-16,-2-4 0 0,0-2 0 0,0-3 0 16,1-8 0-16,0 0 0 15,1-4-1952-15,-5-5-320 0,7-3-64 0,0-5-17760 16</inkml:trace>
  <inkml:trace contextRef="#ctx0" brushRef="#br0" timeOffset="8722.817">19755 8237 41631 0,'0'0'1856'0,"-5"-3"368"0,0-1-1776 0,3 0-448 16,1-2 0-16,1 0 0 0,1 0 1104 0,1 1 144 15,2 0 32-15,2 0 0 0,2 1-704 0,2 1-144 16,2 0-32-16,2 1 0 0,3 1-208 0,1 1-64 15,1 2 0-15,1 2 0 0,-1 0-128 0,1 2 0 16,-1 4 0-16,-2-1 0 0,-3 3 128 0,-5 0-128 0,-3 3 0 0,-4 2 128 16,-5 1 0-16,-5 2-128 15,-5 1 192-15,-5 2-64 0,-2-1 0 0,-3 1 0 0,1-2 0 0,-3 0 0 16,1-4 0-16,0-2-128 16,2-3 192-16,-1-2-64 0,3-4-128 0,1-2 128 0,4-2-128 0,5-3 128 31,3-2-720-31,6-2-160 0,4-1-16 0,6-3-16 15,1-1-2304-15,4-2-464 0</inkml:trace>
  <inkml:trace contextRef="#ctx0" brushRef="#br0" timeOffset="9155.284">20515 8256 40543 0,'-9'-7'896'0,"3"5"176"0,-2 0 32 0,-4 0 48 0,-2 1-928 0,-4 3-224 16,-1 3 0-16,-4 2 0 0,-3 3 1472 0,-1 1 256 16,-3 5 64-16,1 4 0 0,0 3-1088 0,0 3-224 0,2 4-32 0,1 0-16 15,0 2 32-15,3 1 16 16,1-1 0-16,6 3 0 0,4 0-144 0,7 1-16 0,5-4-16 0,8-2 0 15,3-3-304-15,6-2 128 16,3-4-128-16,4-5 0 0,3-4 0 0,7-3 0 0,3-4 0 0,2-3 0 16,5-3-256-16,-1-3-128 0,-2-5 0 0,-3-3-16 31,-3-3-2464-31,-3 0-480 0,-5 0-112 0</inkml:trace>
  <inkml:trace contextRef="#ctx0" brushRef="#br0" timeOffset="9472.517">20643 8818 14735 0,'0'0'640'0,"0"0"160"0,0 0-640 0,0 0-160 16,0 0 0-16,9-3 0 0,-1-6 6208 0,1-1 1200 15,3-5 240-15,1-3 48 0,-1-2-5120 0,2-4-1024 16,2-1-208-16,3 0-32 0,0-3-864 0,1-1-192 16,0 0-16-16,0 0-16 0,0-3-224 0,-1-3 0 15,-1-2 0-15,-1-1 0 0,-1 2-176 0,-4 4-80 16,-1 4 0-16,0 5-16 0,-4 4 0 0,-2 4 0 15,-1 4 0-15,-3 4 0 0,-1 7 272 0,0 0 0 16,0 0 128-16,-6 10-128 0,1 3 448 0,0 6 0 16,0 3 0-16,2 4 0 0,0 5 96 0,1-1 16 15,2 0 0-15,1-2 0 0,1 1-48 0,1-2-16 16,1-1 0-16,2-1 0 0,0 0-272 0,1-2-48 0,-1 1-16 0,2 0 0 16,1-4-160-16,0-2 0 0,0-1 0 15,-1-2 0 1,-1-4-1360-16,0-1-208 0,0-3-32 0,-7-7-12896 0,0 0-2576 15</inkml:trace>
  <inkml:trace contextRef="#ctx0" brushRef="#br0" timeOffset="9601.41">20763 8607 34095 0,'-15'7'3024'0,"10"-5"-2416"0,1 1-480 0,4-3-128 16,0 0 3472-16,0 0 688 0,4 4 128 0,5-1 16 15,3-2-2640-15,5-1-544 0,3-1-96 0,3-1-32 0,2-1-704 0,1 1-144 16,-3-3-16-16,2 1-128 15,-3 0-1616-15,0-1-432 0</inkml:trace>
  <inkml:trace contextRef="#ctx0" brushRef="#br0" timeOffset="-41823.86">13439 10711 37087 0,'-13'9'1648'0,"7"-5"336"0,-2 0-1600 0,0 0-384 0,1 1 0 0,-1-4 0 16,0 0 1856-16,0-2 304 0,0-3 48 0,1-3 16 15,0-3-816-15,0-3-144 0,0-2-48 0,1-4 0 16,0-2-576-16,2-4-128 0,0-3-32 0,3-2 0 16,0-1-192-16,1-3-32 0,1-3-16 0,2-1 0 15,1-1 0-15,1-2 0 0,1 1 0 0,2 2 0 16,0 4-240-16,0 3 128 0,1 1-128 0,1 4 0 0,1 2 0 0,0 1 0 15,0 3 0-15,0 1 0 0,0 3 0 0,0 2 0 16,0 0 0-16,1 3 0 16,-1 3-912-1,0 0-288-15,-1 4-48 0,0 1-16 0,0 2-2592 0,-1 2-528 0</inkml:trace>
  <inkml:trace contextRef="#ctx0" brushRef="#br0" timeOffset="-40924.216">13665 10379 16575 0,'0'0'1472'0,"0"0"-1168"0,0 0-304 0,0 0 0 15,-4 0 2944-15,4 0 544 0,0 0 96 0,0 0 32 16,0 0-1760-16,0 0-368 16,0 0-64-16,0 0-16 0,0 0 128 0,0 0 32 15,0 0 0-15,4 8 0 0,-1 1 32 0,1 3 0 16,0 2 0-16,0 2 0 0,-1 0-480 0,-1 2-96 15,0 0 0-15,0 1-16 0,-1-2-352 0,1 1-64 16,0-1-16-16,1-3 0 0,1-2-336 0,0-2-80 0,1-3-16 0,-1-3 0 16,1 0-144-16,0-3 0 15,-5-1 0-15,6-1 0 0,0-4 0 0,-1-2 128 16,0-2-128-16,0-2 128 0,0-3 32 0,0 1 0 0,1-5 0 16,0-1 0-16,0-4-160 0,2-2 128 0,0-2-128 0,0 2 128 15,4 0-128-15,-1 4 0 0,-2 2 0 0,-1 3 0 16,0 3 0-16,0 5 0 0,0 1 0 0,0 4 0 0,0 4 288 0,-2 4-32 15,-1 4 0-15,1 3 0 0,-1 3 144 0,0 4 32 16,-1 3 0-16,0 0 0 0,0 0-112 0,0-1-32 16,-1 0 0-16,0-1 0 0,0-3-160 0,1 0-128 15,1 0 192-15,0-2-192 0,0-3 0 0,0-1 0 16,1-3 0-16,1-3 0 16,0-4-352-16,1-2-176 0,1-1-48 0,2-3 0 15,2-3-624-15,-1-4-128 0,2 0-16 0,2-3-16 16,0-1-944-16,0 1-176 0,-2 0-32 0,-1 2-16 15,-1 4 896-15,-2 2 176 0,-1 2 48 0,-3 2 0 0,-1 3 880 0,0 3 176 16,-5-3 32-16,5 3 16 0,-5-3 1680 0,4 7 336 16,1-3 64-16,0-1 16 0,-5-3-176 0,6 3-16 15,0-1-16-15,3-2 0 0,1-1-800 0,0-2-144 16,1-1-48-16,-1 0 0 0,2-5-384 0,0 1-80 0,0-1 0 0,-1 0-128 16,0 0 128-16,0-1-128 15,-2 0 0-15,-1-1 0 0,0 1 0 0,-2 0 0 16,-1 0 0-16,-2 1 0 0,-3 0 0 0,-1 3 0 0,-2-2 0 0,-2 0 0 15,-2 1 128-15,-2 2-128 16,-1 1 0-16,-2 3 0 0,-2 1 240 0,0 3-64 0,-3 1-16 0,0 4 0 16,0 0 384-16,0 3 80 0,0 2 16 0,3 3 0 15,0 0 32-15,2 2 16 0,4 0 0 0,1 0 0 16,2 1-304-16,4-4-64 0,4 2-16 0,4-1 0 16,1-2-304-16,5-1 0 0,4-1 0 0,3-2 0 0,4-4 0 15,4-2 0-15,3-3 0 0,3-2 0 16,1-3-656-16,-1 0-96 0,1-3-16 0,-2-2 0 15,-3-1-624-15,0 1-128 0,-4-2-16 0,-4 0-16 16,-2 1-320-16,-4-1-64 0,-1 1-16 0,-3-1 0 16,-4-3 1136-16,-1 0 240 0,-1 0 32 0,-1-1 16 0,-2 0 336 0,-2 1 64 15,1-1 128-15,0 1-208 0,-1-1 416 0,0 3 96 16,0 0 16-16,0 4 0 0,0 4 704 0,-1 4 160 16,0 0 32-16,0 0 0 0,0 0 288 0,3 6 64 15,1 4 16-15,1 3 0 0,0-1-496 0,3 3-80 16,2 3-32-16,1 0 0 0,0 1-240 0,3 0-48 15,2-2-16-15,-2 2 0 0,3-2-416 0,-1 1-96 16,-2-2-16-16,2-3 0 0,-2-1-144 0,-1 1 0 16,0 1 0-16,0-1 0 0,-2-2 0 0,-2-1 0 15,0-2-224-15,-2-2 80 16,0 0-1008-16,-3-1-192 0,0-2-32 0,-4-3-16 16,0 0-1280-16,0 0-256 0,-7-1-48 0,-5-1-16640 0</inkml:trace>
  <inkml:trace contextRef="#ctx0" brushRef="#br0" timeOffset="-40767.969">14617 10601 15663 0,'0'0'1392'0,"-5"0"-1120"0,-1 0-272 0,1-2 0 16,5 2 6560-16,-3-5 1248 0,1-1 256 0,2-1 64 16,2-1-5264-16,2-2-1056 0,2 0-208 0,4-2-32 15,2-1-576-15,3-1-112 0,0-2-32 16,3-3 0-16,1 1-432 0,2-2-96 0,0 1 0 0,3-2-16 16,-1 0-304-16,1 0 160 0,-1 1-160 0,0 0 128 31,-1 0-1008-31,1 1-208 0,-3 0-32 0,0 1-16 15,-1-1-2528-15,-1 1-512 0</inkml:trace>
  <inkml:trace contextRef="#ctx0" brushRef="#br0" timeOffset="-40605.018">15051 10028 27647 0,'-2'6'2448'0,"-1"0"-1952"16,1 2-496-16,1-1 0 0,1 1 4848 0,1 2 864 16,3 0 176-16,-1 3 48 0,1 2-3680 0,1 2-720 15,0 3-160-15,1 2-32 0,-1 3-560 0,-2 2-112 16,1-1-32-16,0 1 0 0,-1 1-384 0,-1 1-96 15,-2-1-16-15,-1-1 0 16,-1-1-704-16,0-1-144 0,-1-4-16 0,0-1-16 16,-1-1-2512-16,-3-4-496 0</inkml:trace>
  <inkml:trace contextRef="#ctx0" brushRef="#br0" timeOffset="-40471.514">14886 10509 40319 0,'0'0'1792'0,"0"0"352"0,7 0-1712 0,1-1-432 0,4 0 0 0,3-1 0 16,2-1 1984-16,3-1 304 15,2 0 64-15,2 0 16 0,3-2-1024 0,2 1-208 16,0 0-48-16,0-1 0 0,0 0-640 0,-2 0-128 0,1 0-16 0,-4-1-16 31,-1-2-1104-31,-1 0-208 0,-3-3-64 0</inkml:trace>
  <inkml:trace contextRef="#ctx0" brushRef="#br0" timeOffset="-39622.303">16147 10210 36159 0,'0'0'1600'0,"0"0"336"0,0 0-1552 0,-1-4-384 16,-1 0 0-16,2 4 0 0,0 0 1680 0,0 0 256 16,0 0 48-16,0 0 16 0,0 0-528 0,0 0-128 15,0 6 0-15,1 2-16 0,1 3-688 0,0 2-128 16,3 2-16-16,0-3-16 0,0 3-240 0,2 0-48 15,0-2-16-15,0 1 0 0,1 0-176 0,1-1 0 16,-1-2 0-16,1-1 0 0,-1-1 0 0,1-3 0 16,-1-1 0-16,2-2 0 0,0-3 0 0,-1-3 0 15,2-2 128-15,0-3-128 0,-1-2 0 0,-1-4 0 16,1 1 0-16,-1-3 0 0,-1-1 0 0,-1 2 128 16,-1-1-128-16,-2 3 0 0,-1 3 192 0,-1 6-64 15,-2 4 0-15,0 0 0 0,0 0 368 0,0 9 64 16,0 4 16-16,0 6 0 0,0 3-192 0,2 2-48 15,0 1 0-15,3-1 0 0,3-2-160 0,2-1-48 0,-1-4 0 0,4-1 0 16,2-3-128-16,2-1 128 0,1-6-128 0,2-1 128 16,1-5 32-16,1-3 0 0,-1-3 0 0,4-5 0 15,1-4 80-15,-1-5 16 0,0-2 0 0,-1-3 0 16,0-1-112-16,-3-2-16 0,-1-3 0 0,-6 7 0 16,0-3-128-16,-1 3 128 0,-3-1-128 0,-3 2 128 0,0 1-128 15,-1 0 0-15,-3 0 0 0,-1 2 0 16,-2 0-512-16,-2 0-192 0,-1 5-48 0,-1 2 0 15,-1 5-1456-15,0 2-288 0,-1 2-64 0</inkml:trace>
  <inkml:trace contextRef="#ctx0" brushRef="#br0" timeOffset="-38922.491">16889 10292 42671 0,'0'0'1888'0,"0"6"400"0,2 0-1840 0,2 0-448 16,-1 0 0-16,3-1 0 0,1-2 1312 0,2 0 160 15,-1-1 48-15,2-1 0 0,0-1-624 0,1-1-128 16,0-2-32-16,1-1 0 0,0-2-480 0,1-1-80 16,0-2-32-16,2 1 0 0,-2-6-144 0,1 0 0 15,0 0 0-15,-1-1 0 0,-1 0 0 0,-2 0 0 0,0-1 0 0,-4 0 0 16,-1 2-176-16,-2 0 176 16,-3 0-128-16,-3 4 128 0,-2 0 0 0,-2 2 0 15,-2 2 0-15,0 2 0 0,-1 2 128 0,-1 2 96 16,-2 3 32-16,1 3 0 0,-2 2 96 0,1 3 32 15,0 2 0-15,3 5 0 0,-3 1 128 0,2 3 48 0,2 2 0 0,2 2 0 16,1-1-192-16,3 2-48 0,2-1 0 0,3-2 0 16,4-2-192-16,0-1-128 0,4-4 160 0,3-2-160 15,2-3 0-15,5-4 0 0,5-4 0 16,3-4 0-16,3-7 0 0,1 1 0 0,-1 0 0 0,-1-2-160 31,-1-3-624-31,-2-2-128 0,-5 1-32 0,1-3 0 16,-4 2-560-16,-1 1-112 0,-5 0-32 0,-3 1 0 15,-1 1-1232-15,-2 3-256 0,-3 0-64 0,-2 0 0 16,-1 2 1056-16,-1 5 208 0,0 0 32 0,0 0 16 0,-7-2 736 0,1 2 160 0,0 0 32 0,6 0 0 0,-4 1 2592 0,4-1 528 16,0 0 96-16,0 0 32 0,0 0 80 0,0 0 32 15,-2 5 0-15,3 0 0 0,1 0-672 0,3-1-128 16,2-2-16-16,2 1-16 0,1 0-656 0,2 1-128 16,0 0-16-16,3-2-16 0,1 1-320 0,-2-1-64 15,1-2-16-15,0 0 0 0,-2-2-352 0,3 0 144 16,0-1-144-16,-2-2 0 0,0-2 128 0,-1 2-128 15,-2-3 0-15,-1-1 0 0,-2-2 144 0,-1-1-144 16,-2 0 0-16,-2-1 144 0,-2-3-144 0,-2 2 192 16,-2-1-192-16,-2 0 192 0,-3 0-192 0,-3 0 192 0,-3 2-192 0,-1 3 192 15,-3 2-64-15,0 2-128 16,-1 4 192-16,0 2-64 0,-1 2 368 0,0 6 64 16,3 0 16-16,-2 4 0 0,1 4-16 0,1 3 0 15,1 4 0-15,3 2 0 0,2 3-160 0,2 1-16 16,2 1-16-16,4 1 0 0,3-2-240 0,3-3-128 15,4-1 128-15,5-4-32 0,2 0-96 0,3-5 0 16,5-3 0-16,2-3 0 0,3-2 0 0,2-2 0 0,2-3 0 16,1-2 0-16,1-3 0 0,-3-3 0 0,-1-2 0 0,-2-3 0 31,-2-3-640-31,0-2-128 0,-4-5-32 0,-1-1 0 16,-3-3-1008-16,-1 0-208 0,-1-2-32 0,-2 1-13344 15,-1-1-2656-15</inkml:trace>
  <inkml:trace contextRef="#ctx0" brushRef="#br0" timeOffset="-38438.144">17928 9893 16575 0,'0'0'1472'0,"0"0"-1168"0,0 0-304 0,0 0 0 15,0 0 6048-15,-3 4 1152 0,-1 1 224 0,0 1 64 16,0 3-4416-16,1 3-864 0,2 3-176 0,-1 2-48 16,0 1-560-16,-1 2-112 0,0 2-32 0,0 0 0 0,1 1-800 0,0 1-160 15,-3 0-48-15,1 2 0 0,-1 1-144 0,1 1-128 16,1 0 144-16,0 1-144 15,0-3-320-15,2 0-144 0,-1 0-48 0,0-3 0 16,0-1-1344-16,1-3-288 0,-1-2-48 0,-1-2-16 16,1-3-768-16,-1-3-160 0,-1-2-16 0,4-7-16 15,0 0 672-15,0 0 128 0,-5-5 16 0,2 1 16 0,3 4 1616 0,0 0 320 16,-3-5 64-16,2-1 16 0,1 1 2048 0,3-2 432 16,1-1 80-16,2 0 0 0,0-1 432 0,4-1 80 15,2-1 0-15,2-2 16 0,0-1-1104 0,3-1-240 0,3-4-32 0,0 0-16 16,1-3-640-16,0 1-128 0,0 0-32 0,-1 0 0 15,-1 1-352-15,-4 2-80 16,0 2-16-16,-3 1 0 0,-2 2 112 0,-1 3 16 16,-2 1 0-16,-1 0 0 0,-1 1 48 0,-2 2 16 15,-3 6 0-15,0 0 0 0,0 0-64 0,0 0 0 16,0 0 0-16,-6 0 0 0,0 3-48 0,-2 0-16 16,0 2 0-16,-1 2 0 0,-1 1 64 0,0 1 0 0,1 4 0 0,2 1 0 15,0 2 112-15,1 2 16 16,4 4 16-16,1-2 0 0,1 2-48 0,2 0-16 0,2 1 0 0,1-1 0 15,3 1-192-15,-1-2-144 0,1 0 192 0,1-5-48 16,2 0-144-16,-1-3 0 0,2-4 0 0,0-2 0 16,3-3 0-16,-2-4 0 0,2-4 0 0,1-3 0 31,-3-4-1008-31,1-3-192 0,0-3-32 0,-1 0-16 0,2-4-1952 0,-1 0-400 0,-3-2-80 0</inkml:trace>
  <inkml:trace contextRef="#ctx0" brushRef="#br0" timeOffset="-38187.971">18381 9758 52063 0,'-3'3'1152'0,"-2"1"224"0,0-2 48 0,5-2 48 0,0 0-1184 0,-1 5-288 16,2 1 0-16,4 3 0 0,1-1 976 0,3 3 144 16,4 2 32-16,2 4 0 0,3 3-416 0,3 0-80 15,-1 3-16-15,1 3 0 0,-3 5-400 0,0-1-96 16,-2 0-16-16,-1 2 0 0,-1 2-80 0,-1 2-48 15,-4 2 0-15,-1 1 0 0,-1 1 0 0,-2 0 0 16,-3 1 0-16,-1-2 0 0,-3 0 0 0,-1-3 0 0,-4-4 0 0,0-1 0 16,0-3 0-16,-3-1 0 15,0-3 0-15,-3-1 0 16,-1-3-464-16,-5-2-96 0,-1-3-16 0,-3-5 0 16,0-1-1680-16,0-3-352 0,1-2-64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1:40:03.15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10101 5932 27935 0,'0'0'1232'0,"0"0"256"15,0 0-1184-15,0 0-304 0,0 0 0 0,0 0 0 0,0 0 2160 0,0 0 368 16,4-5 80-16,2 2 16 0,1 0-832 0,2 0-144 15,1 0-48-15,2 0 0 0,2 0-352 0,-1 1-80 16,2 0-16-16,3 1 0 0,2 1-288 0,-1 0-64 16,2-2-16-16,1 1 0 0,0-1-160 0,6 0-48 15,-1-2 0-15,-2 0 0 0,-2-1-208 0,3 1-48 16,-1 1-16-16,2-1 0 0,-1 1-160 0,2 0-16 16,1-1-128-16,1 1 192 0,1 0-16 0,1 0-16 15,-3 2 0-15,1-1 0 0,-2 1-160 0,-2 1 0 16,0 0 0-16,2 0 0 0,-2 1 368 0,2 0-16 15,-1 0 0-15,-1 0 0 0,2-1-176 0,-1 0-48 16,1-1 0-16,3 0 0 0,-2 0-128 0,-1 0 0 16,0 1 0-16,-3-2 128 0,0 0-128 0,0 1 0 15,0 1-192-15,-1-2 192 0,0 1 0 0,2 0 128 16,0 0 32-16,1 0 0 0,-3-2-160 0,2 2 192 16,-2 0-192-16,0 1 192 0,1 0-192 0,-2 0 160 0,1 0-160 0,-2 0 160 15,1-1-160-15,-4 1 128 16,0 0-128-16,2 0 128 0,-2 0 272 0,1 0 48 0,-2 0 16 0,1 0 0 15,0 0-672-15,1 0-144 0,-1 0-32 0,0 1 0 16,0 0 384-16,1 0 0 16,2 1 0-16,0 0 0 0,-1 0 0 0,-1 1 0 0,-1-2 0 0,-1 1 128 15,-1 1-128-15,0 0 0 0,-4-1 0 0,1 2-176 16,0 0 176-16,-3 0 0 0,1 0 128 0,0 1-128 0,1-2 0 0,-2 0 0 16,1 0 0-16,1 0 0 0,-1-1 176 0,2 0-48 15,0-1 0-15,1 0 0 0,1 0-128 0,1 0 0 16,-3-1 0-16,3 0-176 0,0 0 176 0,-1 0 0 15,0 2 0-15,0-2 0 0,-1 0 0 0,-1 1 0 16,-2 0 0-16,-1 0 0 0,1 1-128 0,-2-2 0 16,-2 1 0-16,0-1 0 0,-3 0 128 0,0 0 176 15,-5 0-48-15,0 0 0 16,0 0-608-16,0 0-128 0,-2-5-32 0,-1 2-16160 16,-1 0-3232-16</inkml:trace>
  <inkml:trace contextRef="#ctx0" brushRef="#br0" timeOffset="55989.882">11687 7959 24415 0,'0'0'1088'0,"-4"2"208"0,-1 0-1040 0,0 0-256 16,5-2 0-16,-3 2 0 0,-1 0 1920 0,4-2 336 0,0 0 64 0,-3 4 16 16,1 1-320-16,1-1-64 0,1-4-16 0,0 0 0 15,4 4-272-15,2 0-64 0,1-3-16 0,2 0 0 16,0 0-304-16,4 1-64 0,2-2-16 0,0 0 0 15,1 1-432-15,3 0-64 0,0 2-32 0,2-2 0 16,0 2-352-16,2 0-64 0,0 0 0 0,2 0-16 16,-2 1-240-16,1-2 0 0,-2 1 128 0,-1-1-128 15,-2 1-368-15,0 0-112 0,-1-1-32 0,0-1 0 16,-2 0-1984-16,-2 0-416 0</inkml:trace>
  <inkml:trace contextRef="#ctx0" brushRef="#br0" timeOffset="57978.129">19955 8009 34607 0,'0'0'1536'0,"0"0"320"0,9-4-1488 0,0 1-368 15,2-1 0-15,3 1 0 0,1 0 2160 0,3-1 352 16,1 0 80-16,0 1 16 0,0 0-656 0,0 1-128 15,-1 0-32-15,1 0 0 0,0 2-720 0,0-2-160 16,-2 1-16-16,1 0-16 0,-1 0-624 0,1 1-128 16,0-1-128-16,-2 0 176 0,-2 0-176 0,0 1-144 15,-2 0 144-15,0 1-16016 16,-2 0-3088-16</inkml:trace>
  <inkml:trace contextRef="#ctx0" brushRef="#br1">18154 6521 18191 0,'0'0'800'0,"0"0"176"0,0 0-784 0,0 0-192 15,-2-3 0-15,2 3 0 0,0 0 1104 0,0 0 176 0,-3-5 48 0,3 5 0 16,0 0 16-16,0 0 16 15,-1-4 0-15,2-1 0 0,-1 5 16 0,3-5 0 16,1 0 0-16,0 2 0 0,2-2-48 0,1 1-16 0,0-1 0 16,2 1 0-16,1 0-384 0,1 1-80 0,1-1-16 0,3 1 0 15,-1-2-272-15,3 2-64 0,0 1-16 0,0 2 0 16,2 1-224-16,-1 2-64 16,1 0 0-16,0 2 0 0,-2 0 0 0,0 0 0 0,-2 1 0 0,0 1 0 15,-1 1 64-15,-3 1 0 0,-3 0 0 0,-2-1 0 16,-2 2 192-16,-3-1 32 0,-1 2 16 0,-4-1 0 15,-2 2 96-15,-2 1 32 0,-3-2 0 0,-3 0 0 16,-2 2-64-16,-1-1-16 0,-2 1 0 0,1 0 0 0,-2 1-64 0,1 0-16 16,0-1 0-16,1 0 0 0,1 2-80 0,0-3-32 15,2 1 0-15,1 0 0 0,0 1-128 0,2-2-32 16,2 1 0-16,2 0 0 0,0-4-192 0,2 1 0 16,1 0 0-16,1-2 0 0,1 0 0 0,3-2 0 15,0-6 0-15,1 5 0 0,-1-5 0 0,3 5 0 16,1 0 0-16,2-3 0 0,0 0 0 0,2 0 0 15,1 0 0-15,0 0 0 0,2-1 176 0,0 0-16 16,0 0 0-16,0 0 0 0,4-1 144 0,0 1 16 16,-1 0 16-16,2 1 0 0,0-2-96 0,0 1-32 15,1 0 0-15,-1 0 0 0,0 1-80 0,-1 0-128 0,-1 1 176 0,1-2-176 16,-2 2 128-16,-1-2-128 0,-2 0 0 0,0 0 0 16,0 0 0-16,-2 1 0 0,-2-1 0 0,-1-1 0 15,1-1 0-15,-1 1 0 0,0-1 0 0,-5 1-192 31,0 0-560-31,0 0-96 0,4-3-32 0,-4 3 0 16,1-5-560-16,-2 0-112 0,-1-1-32 0,-2 0 0 16,-1-1-1648-16,-2 0-336 0</inkml:trace>
  <inkml:trace contextRef="#ctx0" brushRef="#br1">18169 6631 9215 0,'0'0'816'0,"0"0"-656"0,0 0-160 0,0 0 0 0,0 0 3728 0,0 0 720 16,0 0 144-16,0 0 16 0,0 0-1776 0,0 0-352 0,6 5-80 0,0-1-16 16,0-1-288-16,2-1-64 0,1 0-16 0,3 0 0 15,1-1-608-15,3 0-112 16,0 0-16-16,3 0-16 0,0-1-384 0,1 0-80 0,0 1-16 0,2 0 0 15,0 0-464-15,1-1-80 0,0 1-32 0,-1-1 0 16,-3 0-208-16,0-1 0 0,-2 0 0 16,-2 0 0-1,0-1-704-15,-2 0-224 0,-2 0-48 0,0 1-16 16,-1-1-2480-16,-2 1-496 0</inkml:trace>
  <inkml:trace contextRef="#ctx0" brushRef="#br1">18709 6909 11967 0,'0'0'1072'0,"0"0"-864"16,0 0-208-16,0 0 0 0,0 0 2912 0,0 0 544 16,0 0 96-16,0 0 32 0,0 0-1856 0,0 0-352 15,0 0-80-15,0 0-16 0,0 0-192 0,0 0-32 16,0 5-16-16,-1 2 0 0,0 3-400 0,-1-2-64 15,-1 1-32-15,0 1 0 0,-1 0 32 0,1 1 0 0,0 1 0 0,1-2 0 16,0 1-96-16,0 0-16 0,1-1 0 0,1-2 0 16,1 1-160-16,1-3-48 15,0 0 0-15,1-1 0 0,1 0-256 0,-4-5 0 0,0 0 0 0,7 2 0 16,1-1 0-16,-1-2 0 0,2-2 0 0,-2-2-144 31,1-1-1536-31,-1-1-304 0</inkml:trace>
  <inkml:trace contextRef="#ctx0" brushRef="#br1">18736 6740 27647 0,'0'0'2448'0,"-5"1"-1952"16,0 0-496-16,0 0 0 0,5-1 1968 0,0 0 288 15,-5 1 64-15,5-1 16 0,0 0-1632 0,0 0-320 16,0 0-64-16,0 0 0 15,0 0-1088-15,0 0-224 0,6 3-32 0</inkml:trace>
  <inkml:trace contextRef="#ctx0" brushRef="#br1">19505 6569 6447 0,'0'0'576'0,"0"0"-576"15,-2-3 0-15,-1-1 0 0,-1 2 5296 0,-1-1 944 16,-1 2 192-16,0-1 32 0,1 2-3920 0,-2 2-800 16,-1-2-144-16,-1 2-48 0,0 2-400 0,1 1-96 15,-3 2-16-15,0 3 0 0,-2 1-80 0,1 1 0 16,-3 3-16-16,-1 2 0 0,3 1 16 0,-2 2 16 16,0 0 0-16,4 2 0 0,1-2-80 0,3 1-32 0,2-3 0 0,3 0 0 15,3-1-384-15,4-2-80 16,2 1-16-16,2-4 0 0,0-2-208 0,4 0-48 0,-1-2-128 0,2-2 192 15,-2-1-192-15,2-1 0 0,0-1 0 0,1-1 0 0,1-1 0 0,0-1 0 16,-2-1 0-16,1 1 0 0,-1-2 0 0,-3 0-208 16,0-1 16-16,-1-1 0 15,-1 2-1120 1,-3-1-224-16,1-1-32 0,-7 4-16 0,0 0-1440 0,0 0-304 0</inkml:trace>
  <inkml:trace contextRef="#ctx0" brushRef="#br1">19306 6743 22111 0,'0'0'1968'0,"0"0"-1584"16,0 0-384-16,0 0 0 0,0 0 4048 0,0 0 736 16,5-4 144-16,0 1 16 0,1 1-2480 0,1 0-496 15,1 0-112-15,0-1 0 0,1 3-1008 0,0 1-192 16,1 1-32-16,1 0-16 0,0 0-432 0,3 1-176 0,1 0 128 0,-2 1-128 15,2 0 0-15,1 0 0 16,-2 1 128-16,4-3-128 16,2 1-1008-16,-2-2-224 0,1-1-48 0,1 1-19248 0</inkml:trace>
  <inkml:trace contextRef="#ctx0" brushRef="#br1">20347 6876 5519 0,'0'0'496'0,"0"0"-496"16,0 0 0-16,-6 0 0 0,-1 0 6464 0,-1-2 1216 16,-1 1 224-16,0 1 48 0,-2 1-4880 0,0 1-992 15,-1-2-192-15,2 0-32 0,-1 1-768 0,-1 0-160 16,-1 2-32-16,3-1 0 0,-2-1-256 0,0 0-64 15,2 1-16-15,-1 0 0 0,2 0-176 0,0 0-48 0,0 0 0 0,2 0 0 16,-1 0-80-16,1 0-32 0,1 1 0 0,0 0 0 16,1-1-64-16,5-2-16 15,0 0 0-15,0 0 0 0,-4 0-144 0,4 0 128 16,0 0-128-16,0 0 128 0,0 0-128 0,0 0 0 16,0 0 0-16,0 0 0 0,0 0 128 0,2-3-128 0,0-2 128 0,1 0-128 15,1-2 192-15,0-1-32 0,-2-2-16 0,1 0 0 16,0-2-144-16,0-2 160 0,1-1-160 15,-1-2 160-15,-1-1-160 0,0 0 0 0,0-4 0 0,0 0 128 16,-1-2-128-16,0 0 0 0,0-2 0 0,-1 1 0 16,0 1-144-16,-1-1 144 0,-1 1-192 0,0-1 192 15,0 0-176-15,-1 0 176 0,-1 2-160 0,0 1 160 16,0 1 0-16,0 1-144 0,0 2 144 0,1 0 0 0,-1 2 0 0,1 1 0 16,0 2 0-16,0 1 0 0,-1 1 0 0,1 1 0 15,-1 1 0-15,2 3 0 0,0-1 0 0,1 1 0 16,-1 2 0-16,1 0-128 0,1 4 128 0,0 0 0 15,4-4 0-15,1 2 0 0,0-2 0 0,2 1 0 16,2 2 128-16,1 0-128 0,2 0 240 0,-1-2-32 16,2 1 0-16,2 0 0 0,0 1 80 0,3 0 16 15,0 1 0-15,1-1 0 0,1 0-96 0,-1 0-16 16,0 0 0-16,-1 0 0 0,0 1-192 0,0 0 0 16,-1 0 0-16,0 0 0 0,-2 0 0 0,-1 0-128 15,-1 0-16-15,-2 1 0 16,-2 0-1280-16,0 1-256 0,-1 1-48 0,-1 1-12480 15,-1-1-2480-15</inkml:trace>
  <inkml:trace contextRef="#ctx0" brushRef="#br1">21052 6963 41119 0,'0'0'896'0,"0"0"192"0,0 0 48 0,0 0 16 0,12-3-912 0,-8 1-240 0,2-2 0 0,0 1 0 16,0-1 1536-16,0-1 256 0,0-1 48 0,1-1 16 15,-2 0-848-15,2-1-176 0,0-1-16 0,0-1-16 16,0 0-800-16,-1-1 0 16,0 1 0-16,-1 0 0 15,0-2-896-15,-1 0-96 0,0 2-16 0,-1 0-13328 0,0 0-2656 0</inkml:trace>
  <inkml:trace contextRef="#ctx0" brushRef="#br1">22363 6963 18431 0,'4'2'816'0,"-3"1"160"0,-2-3-784 0,1 0-192 0,0 0 0 0,0 0 0 16,0 0 4864-16,0 0 912 15,0 0 192-15,9-4 48 0,0 0-3712 0,-1 0-720 16,0 0-160-16,2 0-16 0,0 0-640 0,-2-2-112 0,1 0-16 0,1 0-16 15,-1 2-384-15,0 0-80 0,-2-1-16 0,0 2 0 16,-1 0-304-16,-6 3-64 0,4-5-16 0,-4 5 0 31,4-6-2640-31,-4 6-512 0,3-8-128 0</inkml:trace>
  <inkml:trace contextRef="#ctx0" brushRef="#br1">23301 6338 8287 0,'0'0'368'0,"0"0"80"0,4-2-448 0,0-2 0 15,1-1 0-15,2 1 0 0,0 0 3680 0,1 0 656 16,-1 1 128-16,0 0 16 0,-1 2-3184 0,1 0-640 15,1 0-128-15,0 0-16 0,-1 0 576 0,1 0 112 16,-2 0 16-16,2 0 16 0,0 0 432 0,0 0 96 16,0-1 16-16,1 0 0 0,-2 0-432 0,2-1-64 15,0-1-32-15,0 0 0 0,0 0-288 0,-1 1-64 16,3 0-16-16,0 1 0 0,0-3-288 0,-1 2-48 16,4 0-16-16,-1 2 0 0,-2 0-320 0,-1-1-64 0,2 2-16 0,-1 2 0 15,0-2-128-15,0 1 0 0,-1 0 0 0,0 2 128 16,-1-2-128-16,0 3 192 15,-9-4-192-15,8 2 192 0,-1 1-48 0,-3 0 0 0,-2 0 0 0,-2-3 0 16,0 0 128-16,-2 7 32 16,-1 0 0-16,-1 0 0 0,-2 4 144 0,1 1 48 0,0 1 0 0,1 1 0 15,-1 3-16-15,1 0 0 0,1 0 0 0,1 3 0 16,-1 1-160-16,3-2-48 0,2 2 0 0,-1 1 0 16,1-1-272-16,0 2 0 0,1 0 0 0,0 2-144 15,-1 0 144-15,-2 0 128 0,0 2-128 0,0-2 176 16,2 0-176-16,-2-2 0 0,-1 1 0 0,0-2 0 0,1 0 0 15,-2-3 128-15,-2 1-128 0,0-4 0 0,-1-1 0 16,0 1 128-16,-2-5-128 0,1 1 0 0,0 2 256 0,-1-3-16 16,-1 0-16-16,0-1 0 0,1-1 64 0,0-2 16 15,0 0 0-15,1-1 0 0,-2-1 16 0,-1 0 0 16,-1-1 0-16,0 0 0 0,1-1-128 0,-4-1 0 16,0 1-16-16,2-5 0 0,0 0 112 0,0-2 32 15,1 0 0-15,2-2 0 0,-1-1-320 0,1 0-224 16,0-1 32-16,0 0 16 0,1-1 48 0,0 1 0 15,2 2 0-15,-1 0 0 16,1-1-768 0,-1 1-160-16,0 1-32 0,2 0 0 0,1 1-1472 0,0 1-320 0,3 3-48 0,0 0-16 0</inkml:trace>
  <inkml:trace contextRef="#ctx0" brushRef="#br0">20669 6510 15663 0,'0'0'1392'0,"0"0"-1120"16,0 0-272-16,0 0 0 0,0 0 3808 0,0 0 704 0,0 0 144 0,0 0 16 16,0 0-1744-16,0 0-368 15,7 3-64-15,-2 2 0 0,0-2-768 0,-1 4-160 0,-1-2-32 16,0 3 0-16,-1 0-528 0,-1 3-112 0,-2 1-32 0,0 4 0 16,-2 1-384-16,0 3-80 0,-1 2-16 0,0 2 0 15,0-1-240-15,1 0-144 0,0-1 160 0,0 1-160 16,1-4 0-16,1 0 0 0,0-1 0 0,1-4 0 15,0 0-1008-15,1-3-192 16,2-3-32-16,1-2-20480 0</inkml:trace>
  <inkml:trace contextRef="#ctx0" brushRef="#br2">21755 6610 7359 0,'0'0'656'0,"0"0"-528"16,0 0-128-16,0 0 0 0,0 0 2288 0,0 0 416 15,0 0 96-15,0 0 16 0,-4-4-1312 0,4 4-256 16,-4-1-48-16,0-2-16 0,4 3 352 0,0 0 80 15,-4-1 16-15,4 1 0 0,0 0 192 0,0 0 32 16,0 0 16-16,2-5 0 0,2-1-400 0,1 0-96 16,1 0-16-16,2-2 0 0,1 1-256 0,1 0-48 15,0-1-16-15,1 0 0 0,-1 1-224 0,0-1-48 16,0 1-16-16,0 1 0 0,0 2-176 0,0 0-16 16,1 1-16-16,1 1 0 0,0 1-144 0,-2 1-16 0,-2 3-16 0,1-1 0 15,1 2-112-15,-2 2-32 0,-2 0 0 16,0 3 0-16,-2 0 80 0,-3 3 16 0,-2 1 0 0,-2 3 0 15,-1 2 16-15,-2 1 16 0,-3 0 0 16,-3 0 0-16,-2 3 64 0,1-3 16 0,-2 1 0 0,1 0 0 16,-1 0 48-16,1-1 16 0,0-2 0 0,0 0 0 15,2-3-80-15,-1 1-16 0,1-2 0 0,0-4 0 16,1-2-96-16,2 0-32 0,1-1 0 0,2-2 0 16,1-1-80-16,5-3-32 0,0 0 0 0,0 0 0 0,0 0-160 15,0 0 128-15,7 0-128 0,0-1 128 0,2 0-128 16,2 0 0-16,-1 0 0 0,4-1 128 0,2 1-128 0,-1 0 0 15,2 0 0-15,1 2 112 0,0 0-112 0,1 0 0 16,-2-2 0-16,2 1 0 0,0 0 0 0,-1 1 0 16,1 1 0-16,-3-1 0 0,1 0 0 0,-2 2 0 15,-3 0 0-15,-1 0 0 0,-2 0 0 0,-2 1 0 16,-7-4 0-16,0 0 0 16,0 0-608-16,0 0-16 0,0 0 0 0,0 0 0 15,0 0-1936-15,0 0-384 0</inkml:trace>
  <inkml:trace contextRef="#ctx0" brushRef="#br3">22835 6507 22111 0,'0'0'976'0,"0"0"208"0,0 0-944 0,0 0-240 16,3-4 0-16,0 0 0 0,1 1 4384 0,2-2 832 15,3 0 160-15,0 1 48 0,1 0-3056 0,0 1-624 0,1-1-112 0,-1 2-32 16,0 0-960-16,0 1-208 16,0 1-48-16,-1 3 0 0,-1-3-192 0,0 4-64 15,0-2 0-15,-1 3 0 0,1 0-128 0,-2 2 0 16,0 0 0-16,-2 2 0 0,1-2 0 0,-2 1 192 16,-1 0-64-16,-1 1 0 0,-1 0 112 0,0 0 16 15,-2 2 0-15,-2 0 0 0,-1-1 208 0,1-1 48 16,-3 0 16-16,-1 0 0 0,-2-1-16 0,1 0 0 0,-1-2 0 0,-1 0 0 15,0-2-160-15,1-1-32 0,1 0-16 0,2-2 0 16,0 1 0-16,2-1 0 0,5-1 0 16,0 0 0-16,0 0-176 0,0 0-128 0,5-1 144 0,3 0-144 15,3 1 0-15,1 0 0 0,1 1 0 0,1 1 0 16,2 1 0-16,0 2 0 0,-1 2 0 0,0 1 0 16,-1-1 0-16,0 3 0 0,1 1 0 0,-2 0 0 0,-1 0 0 0,-4 0-160 15,0 2 32-15,-3-3 0 16,-2 2 128-16,-3 1 0 0,-3 0 0 0,-3 0 0 0,-1-1 448 0,-2 2 0 15,-2-4 16-15,-2 0 0 0,-1-3-272 0,-1 0-64 16,-2-1-128-16,-1 0 192 0,-2-2-192 0,-2-1 0 16,1-1 0-16,-1-2 0 0,1 0 160 0,1 0-16 15,3 0 0-15,1-3 0 0,1 1-96 0,4 0-48 16,0-1 0-16,3 1 0 0,1-1-208 0,2 0-48 16,3-2 0-16,3 0 0 15,3-1-2368-15,2-2-496 0,11-14-80 0,1 8-32 0</inkml:trace>
  <inkml:trace contextRef="#ctx0" brushRef="#br3">18989 12890 22687 0,'0'0'1008'0,"-1"4"208"0,-1-1-976 0,0 0-240 0,-1 1 0 0,3-4 0 15,-2 1 1632-15,-1 1 288 16,0 1 48-16,3-3 16 0,-4 3-336 0,4-3-64 15,0 0-16-15,0 0 0 0,0 0-352 0,0 0-64 0,-4-2 0 0,0 0-16 16,0-2-256-16,0 3-48 16,1-2-16-16,-1 1 0 0,0 0-32 0,-1 0 0 0,0-1 0 0,0 0 0 15,-1 0-112-15,0 1-32 0,-1 1 0 0,1 0 0 16,-2-3-192-16,-1 1-32 0,-1 0-16 0,0 0 0 16,2 1-128-16,-2-2-16 0,-1 0-16 0,0-1 0 15,2 1-112-15,-2-3-128 0,-1 0 176 0,2 0-176 16,0 0 176-16,0 0-176 0,-1-1 160 0,0-1-160 15,1 1 224-15,0-1-48 0,-2 0-16 0,1 1 0 16,1 0 64-16,1-1 16 0,-1-1 0 0,-1 0 0 16,0 1-64-16,0-1-16 0,1 0 0 0,-1 0 0 0,0-1-160 15,2 0 128-15,0-1-128 0,0 1 128 0,0-1-128 0,0 1 0 16,2 0 0-16,-2 0 0 0,0 0 0 0,0 0 0 16,-1-1 128-16,1 2-128 0,0 2 0 0,-1-1 0 15,0 1 0-15,1 0 0 0,0 1 176 0,-1-2-48 16,0 2-128-16,0-1 192 0,2 0-192 0,-3 0 144 15,1-1-144-15,1 3 128 0,1-1-128 0,1 0 0 0,-2-1 0 0,1 0 128 16,0 0-128-16,0-1 0 16,1 0 0-16,1-2 0 0,-3-4 0 0,1-1 0 15,0 0 0-15,0-2 0 0,1 2 0 0,0-1 0 16,0 1 0-16,2 4 0 0,-1 1 0 0,1 0 0 16,-1 1 144-16,0 0-144 0,0 0 128 0,-1 0-128 15,-1 1 128-15,-1-2-128 0,1 0 0 0,1 2 128 0,0-1-128 0,0 3 0 16,0 0 0-16,0 1 0 15,2-3 0-15,0 1 0 0,0-1 0 0,2 1 0 0,-1-3 0 0,0 1 0 16,1-1 0-16,-2 1 0 0,2-1 0 0,0-1 0 16,-1 1 0-16,2-1 0 15,-2 0 0-15,0 0 0 0,0 0 0 0,1 3 0 0,-1-1 0 0,0 1 128 16,0-1-128-16,1 1 0 0,-1 1 0 0,1-1 0 16,0 0 0-16,1-1 0 0,0 0 0 0,0 0 128 15,1-3-128-15,0 1 0 0,0 0 0 0,1-1 0 16,1 0 0-16,0 0 0 0,0 2 0 0,0-2 0 15,1 1 0-15,1 1 0 0,-1-2 0 0,0 2 0 0,-1-1 0 0,1 2 0 16,-1 0 0-16,0-1 0 0,-1 1 0 0,1 0 0 16,0 1 0-16,0-1 0 0,0 0 0 0,1 1 0 15,1 1 0-15,0-4 0 0,0 0 0 0,1 0 0 16,1 1 0-16,1-1 0 0,0-1 0 0,1-1 0 16,2-1 0-16,-1-1 0 0,0 1 0 0,2 0 0 15,1-2 0-15,-1 2 0 0,0 0 0 0,1 0 0 16,-1 1 0-16,0-1 0 0,-1 2 0 0,1 1 0 15,1 0 0-15,-2 2 0 0,0 1 0 0,-1-1 0 16,1 2 0-16,-1-1 0 0,1 0 0 0,0-1 0 16,-1 0 0-16,1 0 0 0,1-1 0 0,0 1 0 15,1 0 0-15,-1 0 0 0,2-2 0 0,0 2 0 16,0-2 0-16,1 2 0 0,0-4 0 0,0 1 0 16,0 1 0-16,0-1 0 0,0 0 0 0,-1-1 0 15,-1 2 0-15,1-1 0 0,0 2 0 0,-1-1 0 16,0 1 0-16,1 2 0 0,0-1 0 0,-1 1 0 15,0 1 0-15,-1 0 0 0,1 1 0 0,-1 0 0 0,1 1 0 0,1 1 0 16,0 0 0-16,-1 1 0 0,2-1 0 16,1 1 0-16,0-1 0 0,2 2 0 0,2 0 0 15,-1 0 0-15,1 0 0 0,1 1 0 0,0-2 0 0,0 1 0 16,-3-1 0-16,1 2 0 0,0-1 0 0,0 0 0 16,-1 0 0-16,0 0 0 0,2 1 0 0,0-1 0 15,-1 0 0-15,1 1 0 0,-1 0 0 0,0 0 0 16,1 0 0-16,-1 0 0 0,1 0 0 0,1-1 0 15,2 1 128-15,0 0-128 0,0 0 128 0,0 1-128 0,0-2 0 0,0 0 0 16,-2-1 0-16,0 1 0 0,-3 0 0 0,1 0 0 16,0 0 0-16,0-2 0 0,-2 1 0 0,0 1 0 15,1-1 0-15,-1 1 0 0,-2 0 0 0,1 1 0 16,0-1 0-16,-1 1 0 0,0-1 0 0,1 1 0 16,0 0 0-16,0 1 128 0,1 1-128 0,0-2 0 15,2 1 0-15,-1-1 0 0,-1 2 160 0,1-2-32 16,0 1-128-16,-2-1 192 0,1 0-192 0,-1 0 0 15,-2 0 0-15,1 0 0 0,-2 0 0 0,0 0 0 16,-2-1 0-16,1 1 0 0,-2 1 0 0,1 1 0 16,0-2 0-16,0 1 0 0,-2 1 0 0,0 0 0 15,0 0 0-15,0 0 0 0,0 0 128 0,-1 0-128 16,1 1 176-16,1 1-176 0,-1-2 144 0,0-2-144 16,0 2 0-16,0 0 144 0,0-1-144 0,1 1 0 0,0-1 0 0,0-1 0 15,-1 1 0-15,0 0 0 16,1-1 0-16,-1 1 0 0,0-1 0 0,-2 0 0 0,0 0 128 0,-5 2-128 15,5-2 0-15,-5 2 0 16,0 0 0-16,0 0 0 0,0 0 0 0,0 0 0 16,-4-2 0-16,-1 1 0 15,0-1-320-15,0 0-80 0,1 2-32 0,-1 0 0 16,1-1-1248-16,-1 1-256 0,1-3-48 0</inkml:trace>
  <inkml:trace contextRef="#ctx0" brushRef="#br3">19814 10765 22175 0,'0'0'976'0,"0"0"208"0,0 0-944 0,0 0-240 0,0 0 0 0,0 0 0 15,0 0 1712-15,0 0 288 0,0 0 64 0,0 0 16 16,0 0-432-16,5 5-96 0,0-1-16 0,1-1 0 16,0 0-160-16,2 0-32 0,2 0-16 0,0-1 0 15,0 1-176-15,0 0-48 0,1 0 0 0,1 0 0 16,0 0-240-16,1 1-48 0,3 1-16 0,0 0 0 0,0 0-160 0,2 0-48 15,1 0 0-15,0 1 0 0,-1 0-144 0,0 1-16 16,1-3-16-16,-2 2 0 0,2 0-128 0,0 1-32 16,0 2 0-16,0-2 0 0,2 1 48 0,1 1 0 15,0 0 0-15,1 3 0 0,-3-1-16 0,2 2 0 16,0 0 0-16,1 0 0 0,-1 2-144 0,1-2-16 16,0 3-128-16,8 8 192 0,-2-6-64 0,-6 1-128 15,-1-2 176-15,-3 0-176 0,1 1 160 0,-3-5-160 16,1 2 128-16,0-1-128 0,0-5 0 0,1 4 128 0,-2-2-128 0,0 1 0 15,0-2 0-15,-1 0 0 0,1 0 128 0,0 0-128 16,2-2 0-16,-1 3 0 16,-2-1 0-16,0-1 128 0,-1 2 0 0,2 1-128 15,-3-2 192-15,-1 3-64 0,2-2-128 0,-3 2 160 16,0 2-160-16,-3 0 160 0,2-1-160 0,-1 1 128 0,1-1-128 0,-2-1 128 16,0 1-128-16,2-1 0 0,0-1 0 0,0 1 128 15,0-1-128-15,2 0 0 0,-1 3 0 0,1-3 0 16,1-1 0-16,1 0 0 0,-4 1 0 15,2 2 0-15,0-2 0 0,-2-1 0 0,-3 0 0 0,2 0 0 0,0-1 0 0,0-1 128 16,-1 1-128-16,-1 0 0 16,1 0 0-16,-1 0 0 0,0 2 128 0,0 1-128 15,-1-1 0-15,1 0 0 0,0 1 0 0,1 1 128 0,1-1-128 0,-3 1 0 16,0 1 0-16,1-2 0 16,-1 1 0-16,-2-4 0 0,0 2 128 0,0-2-128 0,0 4 0 0,0 0 0 15,0-1 0-15,0 2 0 16,1 1 0-16,-1-1 0 0,0 2 0 0,0-3 0 0,-1-1 0 0,2 7 0 15,-2-2 0-15,1-4 0 0,-2 0 0 0,0 1 0 16,0-3 128-16,0-2-128 0,-1 2 0 0,-1 1 0 16,0-1 0-16,1 3 0 0,-2 1 0 0,0 1 0 15,1 2 0-15,-1-2 0 0,-1 3 0 0,0-2 0 16,0 3 0-16,-1 0 0 0,0-1 0 0,0 0 0 16,0-1 128-16,1-1-128 0,-1-3 0 0,-1 0 0 15,0 0 0-15,0-1 0 0,0-1 0 0,1 0 0 0,-1 0 0 0,-1-1 0 16,0 0 0-16,0 1 0 15,0-2 0-15,0 2 0 0,-1 2 0 0,0-2 0 16,-1 1 0-16,0 1 0 0,-1-2 0 0,0 1 0 0,-2 1 0 0,1-1 0 16,-2-1 0-16,1 1 0 0,-2 0 0 0,-1-1 0 15,0 0 0-15,-1 1 0 16,-1-2 0-16,0 3 0 0,-1-3 0 0,0 1 0 0,-1-1 0 0,0-2 0 16,-1 0 0-16,1 1 0 0,0 0 0 0,1-1 0 15,1 0 0-15,0 0 0 0,0-2 0 0,1 1 128 16,0 1-128-16,0-1 0 0,1 0 144 0,0-1-144 15,-2 1 0-15,-1 0 144 0,1 1-144 0,-2 0 0 16,-3 1 176-16,2-2-176 0,-4 0 160 0,2 1-160 16,-2-2 176-16,2 0-176 0,-1 1 192 0,1-1-192 0,-2 0 128 0,1-1-128 15,0-1 0-15,1-1 0 0,1 0 144 0,0 0-144 16,1 0 0-16,1-2 144 0,1 0-144 0,1-1 128 16,-2-1-128-16,-1 0 128 0,2 2-128 0,-2-3 0 15,-2 0 144-15,2 0-144 0,-3 0 0 0,2 0 0 16,-2 0 0-16,1 2 128 0,-2-1-128 0,1 1 0 15,-2 0 0-15,0 1 128 0,0-1-128 0,1 3 128 16,0 0-128-16,0 0 128 0,1 0-128 0,-2 1 0 16,2 0 0-16,-1 0 128 0,2-2-128 0,-2-1 0 15,0 1 128-15,0 0-32 0,0-2-96 0,1 1 0 16,0-1 0-16,0-1 0 0,0 0 0 0,1-1 0 16,0 0 0-16,1 1 0 0,-3-1 0 0,2 0 0 15,0-1 0-15,1 0 0 0,-2 0 0 0,0 0 0 16,-2-1 0-16,-4-2 0 0,-4 0 0 0,-1 0 0 15,-3 0 0-15,0-1 0 0,2-1 0 0,0 1 0 0,2 0 0 0,-1-2 0 16,2-1 0-16,0 1 0 0,-1-1 0 0,0-1 0 16,-2-1 0-16,-3 1 0 15,-1-1 0-15,3-1 0 0,2 0 0 0,2 0 0 16,2 1 0-16,2-2 0 0,1 0 0 0,3 0 0 16,2 1 0-16,1 0 0 0,3-1 0 0,1 1 0 15,0 2 0-15,3 1 0 0,-1 0 0 0,1 2 0 16,1 0 0-16,2-1 0 0,-1 1-192 0,1 2-48 0,-1 0 0 0,0 0 0 31,2 0-1104-31,-1 1-208 0,0-1-48 0,0 0-16 0,1-1-2352 16,-2-2-448-16</inkml:trace>
  <inkml:trace contextRef="#ctx0" brushRef="#br3">21813 12403 22463 0,'0'0'992'0,"0"0"208"0,0 0-960 0,0 0-240 0,0 0 0 0,0 0 0 0,-4-3 1296 0,0 1 224 15,4 2 32-15,0 0 16 0,-4-2-112 0,4 2-32 16,-7-1 0-16,7 1 0 0,-6-1-144 0,1 0-48 16,5 1 0-16,0 0 0 0,0 0 176 0,0 0 16 15,0 0 16-15,0 0 0 0,0 0-384 0,1-5-80 16,1 0-16-16,1 1 0 0,1 0-224 0,3 1-48 15,1-1-16-15,1-1 0 0,1 1-176 0,1 1-48 16,2 0 0-16,-1 1 0 0,1 1-256 0,0 1-64 16,0 0-128-16,0 2 192 0,-1 1-64 0,0 1 0 15,-2 1-128-15,1 0 192 0,-1 3 64 0,-1-1 16 16,-1 2 0-16,-4 0 0 0,-1 1 64 0,-2 0 16 0,-2 1 0 16,-2 0 0-16,-1 0 48 0,-2-1 16 0,0 0 0 0,-2 0 0 15,-1 0-48-15,-1-1-16 0,0 1 0 16,-2 0 0-16,-1-3-96 0,1 0 0 0,3-1-16 0,-1-2 0 15,0 0-112-15,3 0 0 0,0-1-128 0,7-3 192 16,0 0-64-16,0 0 0 0,0 0-128 0,0 0 192 16,0 0-192-16,0 0 0 0,6 0 0 0,4 0 0 15,0 0 0-15,3 0 0 0,0 1 0 0,2 1 0 16,-1 1 0-16,0 2 0 0,2 1 0 0,0 2 0 0,-1-3 0 16,0 3 0-16,-2 1 144 0,-1 1-144 0,-1 0 240 0,-2 2-48 15,0-1 0-15,-3 2 0 0,-2-1-192 0,0 0 176 16,-4 0-176-16,-1 0 160 0,-1-1-112 0,-2 0-48 15,-2 0 0-15,-2-1 0 0,-1 0 0 0,-2-4 0 16,-1 1 0-16,-3-1 0 0,1-1 0 0,-1-1 0 16,-1-2 0-16,-2 0 0 0,1-4 0 0,-1 0 0 15,1-2 0-15,0 0 0 0,-1-2 0 0,3-1 0 16,0 0 0-16,2-1 0 0,0 0 0 0,2 0 0 16,1-1 0-16,0 0 0 0,0 1-192 0,3-1 32 15,0 0 0-15,3 0 0 16,1 0-1312-16,2 1-272 0,2-2-48 0,4 0-14416 15,3-1-2880-15</inkml:trace>
  <inkml:trace contextRef="#ctx0" brushRef="#br0">17478 9708 8287 0,'0'0'368'0,"0"0"80"0,0 0-448 0,0 0 0 0,0 0 0 0,-4 0 0 16,0-1 3424-16,4 1 608 0,-5-1 112 0,5 1 16 0,-6-1-2416 0,6 1-480 16,0 0-112-16,0 0 0 15,0 0-336-15,0 0-64 0,0 0-16 0,0 0 0 0,0 0-224 0,0 0-64 16,2-5 0-16,1 0 0 0,1-1 0 0,0 1-16 16,-1 1 0-16,1-1 0 0,1-1 32 0,1 0 16 15,1 0 0-15,-1-1 0 0,1 0-48 0,1 0-16 16,0-1 0-16,0 1 0 0,0-1 0 0,-2 1 0 15,1 0 0-15,1 0 0 0,-1-1 112 0,1 1 32 0,0-2 0 0,2 1 0 16,-1-1 64-16,1 2 16 16,1-2 0-16,-2 0 0 0,0 0-64 0,2 0-16 0,-2 1 0 0,1 0 0 15,-1-1-208-15,1 1-32 0,-1 0-16 16,0 1 0-16,1-1-112 0,0 0 0 16,0 0-16-16,0 1 0 0,1-1-48 0,-1 2 0 15,2-2 0-15,0 0 0 0,-1 0 16 0,2 1 0 0,0-3 0 0,1 3 0 16,-1-1-16-16,2 1-128 15,2-2 192-15,-1 2-64 0,2 0 0 0,0-2 0 0,1 1 0 0,0 1 0 16,2-1 0-16,1 0 0 0,-4 2 0 0,1-3 0 16,0 1-128-16,-1-1 192 0,-2 0-192 0,1 2 192 15,-1-1-192-15,-2 1 128 0,1 0-128 0,1 0 128 16,-2 0-128-16,0 0 192 0,1-1-192 0,-1 0 192 16,1 1-64-16,7-3 0 0,-2 2 0 0,-5 4 0 15,0-2-128-15,3 0 0 0,1-2 144 0,0 2-144 0,1-1 0 0,0 1 0 16,-1 1 0-16,-1 0 0 0,0-1 0 0,-2 1 0 15,-1 0 0-15,0 1 128 0,-1 1 16 0,-1-2 16 16,0 1 0-16,0 1 0 0,-1 0 32 0,1 1 0 16,-1-1 0-16,0-1 0 0,-1 1-192 0,2 0 160 15,1 1-160-15,-1-2 160 0,1 0-160 0,0 0 0 16,2 0 144-16,0-1-144 0,3 0 0 0,-2 1 0 16,1-1 0-16,0 0 128 0,0 1-128 0,-1 0 0 15,-2 0 0-15,1 1 0 0,-1-2 0 0,-2 1 128 16,0 1-128-16,0 0 0 0,0 2 128 0,0-2-128 15,-1 0 160-15,0-2-160 0,-1 2 160 0,2-1-160 16,-1 1 160-16,2-2-160 0,-1 1 128 0,0 1-128 16,0-1 0-16,-1 0 144 0,1 1-144 0,0 1 128 15,-1 0-128-15,2-1 128 0,1 1 64 0,-1 0 0 16,-1 0 0-16,0 0 0 0,0 1 0 0,-2 0 16 16,1 0 0-16,-1 1 0 0,-1-1-64 0,-1 1-16 15,2 0 0-15,-1 0 0 0,1 0 0 0,-1-1 0 16,1 0 0-16,2 0 0 0,-1-2-128 0,0 1 0 15,2-2 0-15,1 1 128 0,0 0-128 0,0 0 0 0,0 0 0 16,-3 2 0-16,1-1 0 0,0 0 0 0,0-1 128 0,-3 2-128 16,-1 0 0-16,0 1 160 15,0 0-160-15,-1 1 160 0,-1 0 0 0,0-1 0 0,1 2 0 0,0-2 0 16,0 1-32-16,-1 0 0 0,2 0 0 0,1 0 0 16,0-1-128-16,1 0 0 0,-2 0 144 0,2 0-144 15,2-1 0-15,-1 1 0 0,-2-1 0 0,2 0 128 0,-1 0-128 0,-1 1 0 16,0-2 0-16,-1 1 0 0,0 1 128 0,-1 0-128 15,-1-1 128-15,-1 1-128 0,0 0 224 0,-1 0-32 16,0 0 0-16,1 1 0 0,-1-1-192 0,0 0-160 16,1 0 32-16,-1 0 0 0,1 0 128 0,0 0 0 15,1 0 0-15,0 0 0 0,0 0 0 0,0 0 0 16,0-1 0-16,1 1 0 0,0-1 0 0,-1 1 176 16,0 0-48-16,-1 0 0 0,-1 0-128 15,-5 0 0-15,7 0 0 0,0 0 0 0,0 0 0 0,0 0 0 16,0 0 0-16,-1 1 0 0,-6-1 0 0,6 1 0 15,2-1 0-15,1 1 0 0,0-1 0 0,1 0 0 16,-1 0 0-16,2 0 0 0,-1 0 0 0,0 0 0 16,-1 0 0-16,1 0 0 0,0 0 0 0,-1 2 0 15,-1-2 0-15,-1 1 0 0,-1 0 0 0,0 0 0 16,0 0 0-16,-1 0 0 0,0-1 0 0,0 2 0 16,0 0 0-16,0 0 0 0,-5-2 0 0,0 0 0 15,4 2 128-15,1 0-128 0,1 0 0 0,-2 0 0 16,-4-2 0-16,5 3 0 0,0-2 0 0,-5-1 0 15,5 2 0-15,0 0 0 0,-5-2 0 0,5 2 0 16,-1 0 0-16,1 0 0 0,0 0 0 0,1 0 0 16,-6-2 0-16,5 2 0 0,-5-2 256 0,5 3-48 0,0 0 0 0,0-2 0 15,0 2-208-15,-5-3 0 0,4 1 0 0,1 3 0 16,0-2 0-16,0 2 0 0,-1 0 0 0,1 0 0 16,-5-4 0-16,6 4 0 0,-1-1 0 0,0 1 0 15,-1 0 0-15,1 0 0 0,0-1 0 16,0 0 0-16,0 0 0 0,1 1-208 0,0 0 32 0,-1-1 16 0,-1 1 160 0,1 1 128 15,0 0-128-15,0 0 176 0,-1 1-176 0,0-1 0 16,-4-5-192-16,4 4 192 0,0 2 0 0,-4-6 0 16,4 7 0-16,0 0 0 0,-1 1 0 0,0-3 0 15,-1 0 0-15,2 0 0 0,0 2 0 0,-1-1 0 16,-1 0 0-16,-2-6 0 0,0 0 0 0,4 7 0 16,0 0 0-16,0 0 0 0,-1-2 0 0,0 1 0 15,-3-6 0-15,3 7 0 0,-2-1 0 0,-1-6 0 16,3 8 0-16,-1-2 0 0,0 1 0 0,0-1 0 15,0 2 0-15,0-3 0 0,0 2 0 0,-1 0 0 0,0-1 0 0,0-1 0 16,0 2 0-16,0 0 0 16,-1 0 0-16,1 0 0 0,0 0 0 0,0 0 0 0,0-1 0 0,0 1 0 15,-1 0 0-15,1-1 0 0,0 0 0 0,0 0 0 16,-1-6 0-16,2 7 0 16,0-2 0-16,-1 1 0 0,-1-6 0 0,1 6 0 15,-1-6 0-15,1 6 0 0,0 1 0 0,-1-2 0 0,-1 1 0 0,0 0 0 16,0 0 0-16,0 0 0 15,-1-1 128-15,1 1-128 0,-1 0 0 0,1 0 0 0,1 0 0 0,-1 0 0 16,1-1 0-16,0 1 0 0,0 0 0 0,0 0 0 16,0 0 0-16,0 1 0 0,-1-2 0 0,1 1 0 15,0-6 0-15,-1 8 0 0,0-2 0 0,-1 1 0 16,0 0 0-16,0 1 0 0,-1-3 0 0,1 2 0 16,-1-1 0-16,0 1 0 0,0 0 0 0,0 1 0 15,0-1 0-15,1 0 0 0,-2-1 0 0,0 1 0 0,0 0 0 0,0 0 0 16,0 0 0-16,0-1 0 0,0 1 0 0,0 0 0 15,1-1 0-15,-1 1 0 0,0 0 0 0,0-1 0 16,0 1 0-16,0 0 0 0,0 1 0 0,0-1 0 16,1 1 0-16,-1-1 0 0,-1-1 0 0,1 1 0 15,-1-1 0-15,1 0 0 0,-1 0 0 0,-1 1 0 16,0-2 0-16,0 1 0 0,1 0 0 0,0-1 0 16,-1 1 0-16,-3 2 0 0,0-1 0 0,4-2 0 15,-2-1 0-15,0 1 0 0,1 1 0 0,0-1 0 16,0 0 128-16,2 0-128 0,-1-1 0 0,0 1 0 15,-1-2 0-15,1 0 0 0,0 1 0 0,-2 0 0 16,-1 0 0-16,1 0 0 0,0 1 0 0,-1-1 0 16,0 1 0-16,-2 1 0 0,-2 0 0 0,0 0 0 15,0-1 0-15,-2 2 0 0,-1 0 0 0,0 2 0 16,0-2 0-16,-6 4 0 0,3 0 0 0,1-1 0 16,2-1 0-16,4-2 0 0,-1-2 0 0,0 1 0 15,1 0 0-15,-1 1 0 0,-1 1 0 0,0-1 0 0,2-1 0 0,-1 3 0 16,0-2 0-16,1 1 0 0,-2-1 128 0,0 1-128 15,-1-1 0-15,0 1 0 16,-1 0 0-16,-1 1 0 0,0 0 0 0,-1-1 0 16,1-2 0-16,-2 1 0 0,1 0 0 0,1 0 0 0,0 0 0 0,-1 0 0 15,3-3 0-15,-1 1 0 0,1 0 0 0,0 0 0 16,-2 0 0-16,0 1 0 0,2 1 0 0,0-2 0 16,-1-1 0-16,-3 3 0 0,1 0 0 0,6-2 0 15,-2 0 0-15,-1 0 0 0,-1 0 0 0,0 0 0 16,-3 0 0-16,0 1 0 0,-2-1 0 0,1 1 0 15,-2-1 0-15,0 2 0 0,2-2 128 0,1 0-80 0,1 0-48 0,-1-1 0 16,1 1 0-16,1 1 0 0,-2 1 0 0,1-2 0 16,0 2 0-16,0 0 0 0,1-1 0 0,-1 1 0 15,1 0 0-15,-1 0 0 0,-1 0 0 0,2 0 0 16,-4 0 0-16,0 0 0 0,0 1 0 0,1-3 0 16,-1 1 0-16,-1 0 0 0,3 0 0 0,0 0 0 15,1-1 0-15,-1 2 0 0,1 0 0 0,2 0 0 16,0-2 0-16,0 1 0 0,1 0 0 0,-1-1 0 15,0 1 0-15,2 1 0 0,-2 0 0 0,2-2 0 16,0 1 0-16,-1 1 0 0,-1-2 0 0,1 1 0 0,-2 1 0 0,0-1 0 16,1-1 0-16,-1 0 0 15,0 0 0-15,0 0 0 0,0-1 0 0,1 1 0 16,-3 1 0-16,2-3 0 0,2 1 0 0,-1 0 0 16,1 0 0-16,1 1 0 0,-1 0 0 0,-1 0 0 0,1-2 0 0,-1 2 0 15,0 0 0-15,2 0 0 16,-2 0 0-16,1 2 0 0,1-2 0 0,1 0 0 15,-1-2 0-15,0 0 0 0,2 1 0 0,-1 0 0 16,-2-1 0-16,1 0 0 0,0 0 0 0,-1 1 0 16,-1-2 0-16,0 1 0 0,-2 0 0 0,-2 1 0 0,-1 0 0 15,-1-1 0-15,3 1 0 0,-1 1 0 0,-1 0 0 0,0 0 0 16,1 1 0-16,-1 0 0 0,2 1 0 0,1-1 0 16,0-1 0-16,3 1 0 0,1-1 0 0,-1 0 0 15,2 0 0-15,-1-1 0 16,2-1 0-16,-2 0 0 0,0 0 0 0,-1-1 0 0,-1 0 0 0,-1 2 0 0,-1-4 0 0,0 2 0 15,1 0 0-15,-2-1 0 0,2 1 0 0,-2 0 0 16,2 0 0-16,2 1 0 0,-3-1 0 0,2 1 0 16,2-1 0-16,-2 0 0 0,0 0 0 0,2 1 0 15,1-1 0-15,0 0 0 0,1-2 0 0,2 0 0 16,-1 0 0-16,1 0 0 0,1-2 0 0,0 1 0 16,1 0 0-16,-1 0 0 0,0-3 0 0,1 1 0 15,0 0 0-15,-1 0 0 0,1 0 0 0,-1 1 0 16,-1 0 0-16,-1-1 0 0,0 0 0 0,-1 2 0 15,0-4 0-15,0 1 0 0,0 0 0 0,-1 0 0 16,1 0 0-16,1-1 0 0,0 0 0 0,2 0 0 16,-1 0 0-16,2 1 0 0,1-1 0 0,-1 0 0 15,1 0 0-15,1-2 0 0,0 1 0 0,1-1 0 0,-1-1 0 0,1 1 0 16,1-1 0-16,-1 1 0 16,2-3 0-16,0 2 0 0,-2 0 0 0,2 0 0 0,0 0 0 0,-1 1 0 15,2 1 0-15,-1-2-128 16,0 2 128-16,0-1 0 0,-1 0 0 0,1 0 0 15,0 0 0-15,0 1 0 0,-1 0 0 0,-1 1 0 16,1-4 0-16,1 1 0 0,-1 0 0 0,1 0 0 0,0 0 0 0,0-1 0 16,1-1 0-16,0 0 0 15,-1-1 0-15,2 2 0 0,1-2 0 0,1 0 0 16,0 0 0-16,1 1 0 0,1-2 0 0,0 0 0 0,0-1 0 0,0 1 0 16,-1 0 0-16,-1 0 0 0,1 2 0 15,0-2 0-15,0 1 0 0,-1-2 0 0,0 2 0 0,1-1 0 16,-1 1 0-16,0-1 0 0,0 2 0 0,1-2 0 15,-1 2 0-15,1 0 0 0,0 0 0 0,0-1 0 16,1 1 0-16,2-5 0 0,0-2 0 0,-2 7 0 16,3-3 0-16,1 1 0 0,1-2 0 0,2-1 0 15,-1 1 0-15,2-2 0 0,1 1 0 0,0-1 0 16,1-1 0-16,0 0 0 0,-1 1 0 0,0-1 0 16,0-1 0-16,-1 2 0 0,-1 0 0 0,-1 2 0 0,1-1 0 0,1 1 0 15,0 1 0-15,-1 0 0 0,2 1 0 0,0 1 0 16,-1 2 0-16,1-1 0 0,0 1 0 0,0 0-128 15,0 0 128-15,2 1 0 0,1-1 0 0,1 1 0 16,3-2 128-16,0 2 0 0,2 0-128 0,-1 0-128 16,2 0 128-16,-3 0-160 15,0 0-640-15,-2 0-128 0,0 1-32 0,0-1 0 16,-2-1-1776-16,1-1-352 0,0 0-80 0,-5 0-18208 0</inkml:trace>
  <inkml:trace contextRef="#ctx0" brushRef="#br0">18560 9780 13823 0,'0'0'608'0,"0"0"128"0,0 0-592 0,0 0-144 0,0 0 0 0,0 0 0 0,-3-4 3392 0,1 0 640 15,2 4 128-15,-2-3 16 0,0-1-1920 0,1-1-384 16,1 0-80-16,0 5 0 0,1-6-592 0,0 0-112 16,1 0-32-16,0 1 0 0,-1 0-480 0,2 1-80 15,1 0-32-15,-1 0 0 0,-3 4-208 0,5-4-64 16,-5 4 0-16,6-2 0 0,0 0-192 0,-6 2 128 15,0 0-128-15,5 2 0 0,1 1 144 0,-2 0-144 16,-4-3 128-16,4 6-128 0,-1 0 288 0,-1 2-32 0,-1 0 0 0,-1 0 0 16,-1 1 160-16,-1 1 32 15,0-2 0-15,-1 1 0 0,1 0-112 0,-2-1-16 0,-1 0 0 0,0-1 0 16,1-2-80-16,0 0-32 0,4-5 0 0,-5 3 0 16,5-3-16-16,-5 0-16 15,0-1 0-15,1-1 0 0,1-1 80 0,-1-1 32 0,0 1 0 0,1-2 0 16,0-1 96-16,0 0 32 0,1-1 0 0,1 0 0 15,2-1-176-15,0 0-48 0,-1 2 0 0,2 0 0 16,0-3-192-16,1 2 128 0,-1 0-128 0,1 2 0 16,0 0 0-16,0 1 128 0,1 0-128 0,1 0 0 0,0 1 0 0,0 1 0 15,1 1 128-15,0 1-128 0,-6 0 0 0,6 2 0 16,-6-2 0-16,7 4 0 0,-2 0 128 0,-1 1-128 16,-1 0 176-16,0 3-176 0,-1-2 288 0,-1 2-48 15,-1 1-16-15,0-2 0 0,-1 0-32 0,-1 2-16 16,-1 0 0-16,0-2 0 0,-1 0 0 0,0-1 0 15,0-1 0-15,-1-1 0 0,1-1 32 0,-1-1 16 16,0-1 0-16,5-1 0 0,-6-1 32 0,0-1 0 16,0-1 0-16,2-1 0 0,0 0-128 0,0-2-128 15,0-1 176-15,1 0-176 0,0-1 160 0,1 1-160 16,0 0 128-16,1 1-128 0,1-1 0 0,1 1 128 16,2-1-128-16,0 1 0 0,0 1 0 0,2 0 0 15,0 1 0-15,0-1 0 0,1 1 0 0,1 0 0 16,0 1 0-16,1 0 0 0,0 2 0 0,-1 1 0 0,0 0 0 0,0 0 0 15,-7 0 0-15,8 3 0 16,-2 1 0-16,0 0 0 0,-6-4 0 0,4 7 0 16,-1-2 0-16,-3 4 128 0,-1-2-128 0,-1 2 0 15,-1 0 0-15,-1-1 128 0,-1 1-128 0,0 0 0 16,-1-1 144-16,-1-1-144 0,1 0 192 0,1-2-16 0,-1-1-16 0,0-1 0 16,0-1 0-16,1-1 0 15,-1-2 0-15,1 1 0 0,0-3-32 0,0 1 0 16,0-3 0-16,0 1 0 0,0-1-128 0,1 0 192 0,1-1-192 0,1 1 192 15,1-1-192-15,1 0 0 0,1-1 0 0,1 2 0 16,2-3 0-16,1 1 0 0,1 0 0 0,2 1 0 16,-1 1 0-16,2 0 0 0,1 2 0 0,0 0 0 15,-1 0 0-15,0 1 0 0,2 1 0 0,-1 1 0 16,-1-1 0-16,-2 3 0 0,1 0 0 0,0 1 0 0,-3 1 0 0,0 0 0 16,-1 4 0-16,-2-1 0 15,-2 1 0-15,0 1 0 0,-2 0 0 0,-2 0 0 16,-2 1 0-16,-2 1 0 0,-2 0 0 0,1-2 0 15,-1 0 208-15,-1-1-32 0,-1-1-16 0,2-2 0 16,1-1-32-16,-1-2-128 0,1-1 192 0,1-2-64 0,2-1-128 0,-1-2 0 16,1-1 0-16,1-1 0 0,0-1 0 0,0 0 0 15,2-3 0-15,0 3 0 16,0-1-832-16,1 1-112 0,0-3-16 0,1 1 0 16,1 2-1760-16,0-1-352 0,0 0-80 0</inkml:trace>
  <inkml:trace contextRef="#ctx0" brushRef="#br0">17637 8567 28095 0,'0'0'1248'0,"0"0"256"0,0 0-1200 0,0 0-304 16,0 0 0-16,2 5 0 0,0 2 2624 0,-1 1 448 15,0 3 112-15,-1 2 16 0,-1 2-1184 0,0 2-224 16,-1 1-64-16,2 0 0 0,-1 2-704 0,1 0-128 15,0 2-48-15,0-2 0 0,1 0-384 0,0 0-80 16,0-1 0-16,1-2-16 0,0-2-176 0,-1 0-48 16,0-2 0-16,0-2 0 0,0 0-144 0,0 0 0 15,-1-1 0-15,1-1 128 0,0-2-128 0,1 1 0 0,0-1 0 0,1 1 0 16,-2-3-256-16,-1 0 0 16,-1 0 16-16,1-5 0 15,0 0-1808-15,0 0-384 0,0 0-64 0,-3 3-17152 0</inkml:trace>
  <inkml:trace contextRef="#ctx0" brushRef="#br0">18318 8740 11055 0,'0'0'976'0,"0"0"-784"16,0 0-192-16,0 0 0 0,0 0 1408 0,0 0 256 16,0 0 32-16,0 0 16 0,0 0-1392 0,0 0-320 15,4-4 0-15,0 1 0 0,1-2 0 0,-1 0 0 16,0 1 0-16,0 1 0 0,-4 3 0 0,5-2 0 15,-5 2 0-15,7-2-7664 16</inkml:trace>
  <inkml:trace contextRef="#ctx0" brushRef="#br0">18349 8760 12895 0,'0'0'1152'16,"0"0"-928"-16,0 0-224 0,0 0 0 0,0 0 2736 0,0 0 496 15,0 0 96-15,0 0 32 0,0 0-1616 16,0 0-320-16,0 0-64 0,0 0-16 16,0 0-240-16,0 0-48 0,0 0-16 0,0 0 0 15,0 0-144-15,0 0-16 0,0 0-16 0,0 0 0 0,-2 5-272 0,0 0-48 16,2-5-16-16,-1 6 0 0,0 1-256 0,0 0-48 16,0 0-16-16,1-1 0 0,0 1-208 0,0 0 144 15,-1 1-144-15,0-1 128 0,0 2 48 0,0-1 0 16,0 2 0-16,0-2 0 0,1-8 96 0,0 8 32 15,-1 2 0-15,0-2 0 0,0 1-48 0,1-2-16 16,-1 0 0-16,0 0 0 0,0 0-96 0,1-3-16 16,0-4 0-16,1 7 0 0,-1 0-128 0,1 0 192 15,1 0-192-15,0 0 192 0,-2-1-192 0,2-1 0 16,-1 2 144-16,0 0-144 0,1-2 0 0,-1 2 0 16,0 1 0-16,0 0 128 0,0 1-128 0,0 0 0 15,1 0 0-15,-1 1 0 0,0-3 0 0,0 3 0 16,0 0 0-16,0-2 0 0,0 0 0 0,0 0 0 15,0 1 0-15,0-1 128 0,0 1-128 0,0-3 0 16,0 1 0-16,0 0 0 0,-1 2 0 0,1-1 0 0,0 0 0 0,1 0 0 16,-1-1 0-16,0-1 0 15,0 1 0-15,0 0 0 0,0 1 128 0,0 1-128 0,0-3 128 16,0 1-128-16,0 2 0 0,0-2 0 0,0 2 0 0,2-1 128 16,-2-1-128-16,2-1 0 0,0 2 0 0,1-1 0 15,0 1 0-15,1-3 0 0,0 1 0 0,-1 0 0 16,0 0 0-16,0 1 0 0,-1 0 0 0,0 0 0 15,-1 1 0-15,0-1 0 0,-1 0 0 0,0 2 0 16,0-1 0-16,0 2 0 0,-1 0 0 0,1 1 128 16,-1-1-128-16,1 1 0 0,0 1 0 0,1-3 0 0,1 0 0 0,1 1 0 15,1 0 0-15,1-1 0 0,0 0 0 0,1 1 0 16,0-3 0-16,0 0 0 0,1 0 0 0,-1-2 0 16,-1 2 0-16,2-1-128 0,-2-1 128 0,0 0 0 15,0 1 0-15,-2-2 0 0,-4-4-240 0,0 0-64 16,0 0-16-16,0 0 0 15,0 0-2448-15,0 0-496 0,0 0-112 0</inkml:trace>
  <inkml:trace contextRef="#ctx0" brushRef="#br0">18348 9567 21759 0,'0'0'960'0,"0"0"208"0,0 0-928 0,0 0-240 0,0 0 0 0,0 0 0 16,0 0 1632-16,0 0 288 0,0 0 48 0,0 0 16 0,5 0-192 0,-5 0-48 15,7 2 0-15,-1 2 0 16,0 1-656-16,1 1-144 0,-1 0-32 0,3-1 0 0,-1 1-496 0,0 1-96 15,0-1-32-15,1-1 0 0,0-1-160 0,1 0-128 16,1-1 144-16,-1 0-144 0,1 0 0 0,0-3 128 16,0 0-128-16,-1 0 0 0,-1 0 160 0,0 0-16 15,0-4 0-15,0 1 0 0,-1-1 160 0,-1 0 16 16,-1-1 16-16,-1 2 0 0,0-2 80 0,0 1 16 16,-1 0 0-16,-1 0 0 0,0 1-32 0,-3 3 0 15,2-4 0-15,0 1 0 0,0-2-144 0,-1 1-16 0,3 0-16 0,-1 0 0 16,0 0-224-16,1-1 128 15,0-1-128-15,0 1 0 0,0-2 0 0,0 0 0 16,0-1 0-16,-1 0 0 0,-2 0 0 0,1 1 0 16,-1 0 0-16,0 1 0 15,-2 1-960-15,-1 0-304 0,0-1-48 0,-1 2-17616 0</inkml:trace>
  <inkml:trace contextRef="#ctx0" brushRef="#br0">18433 8472 11967 0,'0'0'1072'0,"-3"4"-864"16,3-4-208-16,0 0 0 0,-1 5 2720 0,1-5 496 15,1 5 112-15,-1-5 0 0,0 0-1344 0,0 0-256 16,5 4-64-16,1-1-16 0,0-2-176 0,1-1-16 16,0 1-16-16,-1-2 0 0,3 0-288 0,-1-2-48 15,0-1-16-15,0-1 0 0,1 0-384 0,1-2-96 16,0 0-16-16,1-3 0 0,-1 1-304 0,0-2-64 16,1 0-16-16,1-1 0 0,-1 0-80 0,0 0-128 15,2-2 176-15,0 2-176 0,-2-1 128 0,0-1-128 16,1 0 0-16,-1 1 0 0,0-1 0 0,0 1 0 15,0 1 0-15,-1-2 0 0,0 2 0 0,-1 1 0 16,0 0 0-16,0 2 0 0,-1 1 0 0,-1 1 0 0,-2 1 0 0,1 2 0 16,-1-1 0-16,-1 1 0 15,-4 4 128-15,0 0-128 0,0 0 192 0,0 0-32 0,0 0 0 0,0 0 0 16,0 0 320-16,0 0 64 0,-6 2 16 0,-1 1 0 16,1 1-176-16,-2 0-48 15,-1 2 0-15,0 2 0 0,0 0-128 0,1 2-16 0,0 0-16 0,-1 1 0 16,0 0-48-16,1 1 0 0,1 0 0 0,2 1 0 15,0 0-128-15,1 1 128 0,1-4-128 0,1 2 128 16,1-1-128-16,1 0 0 0,1-1 0 0,2-2 128 0,1 0-128 0,2-2 0 16,0-2 0-16,2-2 0 15,1-2 0-15,2-1 0 0,2-4 0 0,0-1 0 0,2-2 0 0,1 0 0 16,-1 0 0-16,2-1-176 0,-2-4 176 0,0 1 0 16,0 0 0-16,-2-1 0 0,-3-1 0 0,1 1 0 15,-2 1 0-15,-1 1 0 0,-2 1 0 0,-1 3 0 16,0 1 0-16,0 0-128 0,-2 1 128 0,-1 1 0 15,-2 4 0-15,0 0 0 0,0 0 0 0,0 0 0 16,0 0 0-16,0 0 128 0,0 0 16 0,0 0 16 16,0 0 0-16,0 0 0 0,0 0 0 0,-4 6 0 15,1 2 0-15,-1 0 0 0,1 1 16 0,0 1 0 16,1 0 0-16,0-1 0 0,0 2-176 0,1 0 0 16,-2 0 144-16,1-1-144 0,1 0 0 0,1-1 0 15,1 0 0-15,3-1 0 0,0-2 0 0,0-2 0 16,2 0 0-16,2-1 0 0,0-1 0 0,0 0-128 15,0-2 128-15,0 0-192 16,1-2-320-16,0 0-80 0,0-2-16 0,1 0 0 16,-3 1-2720-16,0-1-528 0</inkml:trace>
  <inkml:trace contextRef="#ctx0" brushRef="#br0">19117 8288 32703 0,'0'0'1456'0,"0"0"288"0,0 0-1392 0,0 0-352 0,-1 7 0 0,0 0 0 16,0 0 2048-16,0 1 320 0,-2 0 80 0,1 1 16 15,-1 0-1248-15,0 1-240 0,0 0-48 0,0 2-16 16,0-1-512-16,1-1-96 0,0 0-32 0,3-2 0 16,0 1-1264-1,1-1-256-15,0-2-48 0</inkml:trace>
  <inkml:trace contextRef="#ctx0" brushRef="#br0">17200 10915 6447 0,'0'0'272'0,"0"0"80"0,0 0-352 0,0 0 0 16,0 0 0-16,0 0 0 0,0 0 1216 0</inkml:trace>
  <inkml:trace contextRef="#ctx0" brushRef="#br0">16912 10996 17727 0,'0'0'784'0,"0"0"176"0,0 0-768 0,0 0-192 0,0 0 0 0,0 0 0 0,0 0 1072 0,0 0 176 15,0 0 32-15,-2-3 16 0,0-2-400 0,2 1-64 16,0 4-32-16,1-5 0 0,0-1-48 0,1 1-16 16,0-1 0-16,1 1 0 15,0 0 96-15,1-1 32 0,-1 0 0 0,2 0 0 0,0 0-176 0,1 0-48 16,0 0 0-16,1 1 0 0,0-4-176 0,0 0-32 15,2 0-16-15,1-1 0 0,0 1-64 0,4-3-16 16,1 0 0-16,3-2 0 0,0-1-80 0,2 0-32 16,0 1 0-16,2-1 0 0,-1 1-96 0,2 1 0 15,1 1-128-15,0-1 192 0,-3 1-192 0,2 0 0 16,-3 0 0-16,0 2 0 0,-2 0 0 0,-2 1 128 16,-1 3-128-16,-2-2 0 15,-3 3-1408-15,-1 1-320 0,-2 2-64 0</inkml:trace>
  <inkml:trace contextRef="#ctx0" brushRef="#br0">17352 10522 21647 0,'0'0'960'0,"0"0"192"0,0 0-912 0,6-2-240 16,0 1 0-16,0 0 0 0,0 0 912 0,1 0 144 16,1 1 32-16,1 0 0 0,-1 0-448 0,2 0-64 0,2-2-32 0,1 2 0 15,-2 0-368-15,2 0-176 16,1 0 160-16,-1 2-160 0,-2-2 240 0,0 1-48 0,-3 0-16 0,-1 1 0 16,-2 3 400-16,-2 0 64 15,-3 0 32-15,-2 2 0 0,-2-1 288 0,-2 1 48 16,-2 0 16-16,0-2 0 0,-2 3-288 0,1-1-48 15,-2-1-16-15,1 0 0 0,0 0-272 0,2 0-48 0,0-2-16 0,2-1 0 16,0 1-208-16,6-4-128 0,0 0 128 0,0 0-128 31,0 0-1088-31,0 0-272 0,0 0-64 0</inkml:trace>
  <inkml:trace contextRef="#ctx0" brushRef="#br0">16103 11246 28911 0,'0'0'640'0,"0"0"128"0,0 0 16 0,0 0 32 0,0 0-656 0,0 0-160 0,4 5 0 0,1 1 0 15,1 1 1584-15,1 0 272 0,0 1 64 0,0 1 16 16,1 0-624-16,2 1-128 0,1-1-32 0,0 2 0 16,3 1-448-16,0 0-80 0,2-2-32 0,2 2 0 15,1-1-336-15,-1 1-64 0,0-2 0 0,-1 1-16 0,1 0-176 0,-2-3 0 16,-3 0 0-16,-1 0 128 0,-2 0-128 0,-1 0 0 15,-2-1 0-15,-1-1 128 0,-2-1-128 0,-4-5 0 16,0 6 0-16,-1-1 0 16,-2-2-592-16,-1 0-48 0,-2 0-16 0,0-2 0 15,0-1-2624-15,-1-1-528 0</inkml:trace>
  <inkml:trace contextRef="#ctx0" brushRef="#br0">16150 11520 19343 0,'0'0'1728'0,"0"0"-1392"0,-4-2-336 0,1 1 0 15,3 1 2528-15,0 0 432 0,-1-2 96 16,2-3 16-16,1 1-1344 0,1-1-256 16,2-4-48-16,3-1-16 0,2-2-256 0,-1-2-48 15,3-1-16-15,2-1 0 0,2-1-80 0,1 1-32 16,0-3 0-16,0 1 0 0,2 1-528 0,-1-1-96 0,-1 1-32 0,0 0 0 15,-1-2-320-15,-1 2 128 0,-1 1-128 0,-3 4 0 16,-2 0 0-16,-2 3 0 0,-2 2 0 0,-2 1 0 31,-3 6-1536-31,0 0-208 0,0 0-48 0,-6 7-15968 0</inkml:trace>
  <inkml:trace contextRef="#ctx0" brushRef="#br0">16605 11399 15663 0,'0'0'1392'0,"0"0"-1120"0,0 0-272 0,0 0 0 15,0 0 2928-15,0 0 528 0,0 0 96 0,0 0 32 16,0 0-1760-16,1 6-352 16,-1 1-64-16,0 2 0 0,-1 1-48 0,0 2 0 15,1 0 0-15,-1 3 0 0,0-2-576 0,1 2-112 0,1 2-32 0,-1-1 0 16,1 0-384-16,0 0-96 0,1-2-16 0,0-1 0 16,0-1-144-16,1-2-224 15,0-3 48-15,-1-1-11968 16,-2-6-2384-16</inkml:trace>
  <inkml:trace contextRef="#ctx0" brushRef="#br0">15614 12278 15663 0,'15'-4'688'0,"-8"3"144"0,-1-2-656 0,1 0-176 16,-1 0 0-16,3 2 0 0,-1-2 3264 0,0 2 640 15,-1 0 112-15,-1 2 16 16,-1 1-2880-16,0 1-592 0,0 2-112 0,-1 1-32 15,-2 0 0-15,-2 3 0 0,-2 2 0 0,-2 2 0 16,0 1 448-16,-3 3 96 0,0-1 0 0,-2 0 16 16,-1 1 336-16,-1 0 64 0,-2-1 16 0,-1-1 0 0,-1-2-96 0,2-1-16 15,-1 1 0-15,1 0 0 0,0-3-256 0,3 1-64 16,0 0-16-16,0-1 0 0,3-2-368 0,2 0-80 16,2-1-16-16,2 0 0 0,2 0-288 0,2 0-48 15,1-2-16-15,2-1 0 0,1-1-128 0,2 0 0 16,2 0 0-16,1-1 0 0,0 0 0 0,0-1 0 0,-1 0 0 0,2 0 128 15,-1-1-128-15,-1 0 0 16,-2 0-160-16,0 0 160 16,-1 0-912-16,-1 0-96 0,0-1-16 0,0 0 0 15,-1 0-2016-15,3 0-416 0,-1-1-64 0</inkml:trace>
  <inkml:trace contextRef="#ctx0" brushRef="#br0">15827 12492 6447 0,'0'0'576'0,"0"0"-576"0,0 0 0 0,0 0 0 0,0 0 5056 0,-1 5 912 16,-1-2 176-16,-1 1 48 0,0 2-3312 0,0 1-672 15,-1 2-128-15,0 0-32 0,0 0-944 0,-1 3-192 16,1-1-32-16,0 1-16 15,1-2-608-15,1 1-128 0,0-2-128 0,1-1 176 0,1-1-176 0,0-1 0 16,1-1 0-16,-1-5 0 0,0 0-224 0,0 0-32 16,0 0 0-16,0 0-17040 15</inkml:trace>
  <inkml:trace contextRef="#ctx0" brushRef="#br0">15958 12400 23039 0,'0'0'2048'0,"0"0"-1648"15,0 0-400-15,7-4 0 0,1 2 3664 0,1-2 656 0,-1 0 128 0,2 0 32 16,1 0-2384-16,0 0-480 16,-1 2-80-16,1-1-32 0,-3 2-864 0,1-1-192 15,1 0-16-15,-2 1-16 0,-1 0-416 0,-1 1-176 0,1 1 16 16,1 0-13408-16,-1 1-2672 15</inkml:trace>
  <inkml:trace contextRef="#ctx0" brushRef="#br0">15981 12531 18431 0,'0'0'1632'0,"0"0"-1312"0,0 0-320 0,0 0 0 15,0 0 5024-15,0 0 928 0,0 0 192 0,5 1 48 16,2 0-3776-16,2-2-752 0,3 0-160 0,0 0-32 15,0 0-560-15,-1 1-112 0,1-2-32 0,0 1 0 16,0 1-464-16,-1 0-112 0,0 0 0 0,0 1-16 16,0 1-1008-16,-1-2-192 0,0 0-32 0,1 0-12944 15,0 0-2576-15</inkml:trace>
  <inkml:trace contextRef="#ctx0" brushRef="#br0">16515 12281 44927 0,'0'0'1984'0,"0"0"416"0,0 0-1920 0,0 0-480 15,0 0 0-15,0 0 0 0,0 0 1584 0,0 0 208 16,-4 9 64-16,1 0 0 0,0 5-576 0,1 3-128 16,0 4 0-16,-1 1-16 0,0 2-544 0,0 0-96 15,0 1-32-15,0 1 0 0,0 2-288 0,0 1-176 16,0 1 192-16,2-1-192 0,0 0 0 0,2-3 0 0,0-1-160 0,2-2 160 31,2-4-1712-31,0-4-208 0,3-3-64 0,1-3-21504 0</inkml:trace>
  <inkml:trace contextRef="#ctx0" brushRef="#br0">8939 10903 17503 0,'0'0'768'0,"0"0"176"0,0 0-752 0,0 0-192 0,0 0 0 0,0 0 0 0,0 0 4336 0,0 0 832 16,0 0 160-16,0 0 48 0,0 0-3104 0,4-5-608 15,1 0-128-15,2-2-32 0,1-1-432 0,3 0-96 16,2-3-16-16,2-1 0 0,0-1-256 0,3 0-64 15,0-1-16-15,1-1 0 0,0 1-240 0,2 0-32 16,-1-1-16-16,-1 3 0 0,0 2-176 0,-2-2-32 16,1 1-128-16,0 2 192 0,0 2-192 0,0-1 0 15,-1 1 0-15,1 1 0 0,-2-2 0 0,1 0 0 16,-1 2 0-16,-2-2 0 0,-1 1 0 0,0 0 0 16,-2 1-128-16,-4-1 128 15,-1 2-1424-15,-2 1-176 0,-4 4-48 0,0 0-11968 0,-2-4-2384 0</inkml:trace>
  <inkml:trace contextRef="#ctx0" brushRef="#br0">9295 10554 27935 0,'0'0'1232'0,"0"0"256"0,-5 2-1184 0,0-2-304 0,5 0 0 0,0 0 0 0,-3-3 1728 0,3 3 304 16,0-5 48-16,2-1 16 16,2 0-608-16,2 1-112 0,1 1-32 0,1-1 0 0,-2 3-400 0,3 0-96 15,0 1-16-15,2 1 0 0,1 0-256 0,1 1-64 16,-1 1-16-16,1 1 0 0,-2 2-208 0,1 1-32 16,-1 0-16-16,-1 2 0 0,-2 2 16 0,-1-2 0 15,-2 3 0-15,-1 2 0 0,-1-2 96 0,0 0 32 16,-2 0 0-16,0-1 0 0,0-1-176 0,-1 0-16 15,-1-3-16-15,0 1 0 0,0-1-176 0,-1 1 0 16,2-7 144-16,-3 5-144 0,-1 0 0 0,0 0 0 16,0-2 0-16,0 2 128 0,-1 0-128 0,1-1-160 15,-2 0 160-15,0 1-208 16,-1 0-1776-16,2 2-368 0,0 1-64 0,-1-1-16800 0</inkml:trace>
  <inkml:trace contextRef="#ctx0" brushRef="#br0">8075 10944 22111 0,'0'0'1968'0,"0"0"-1584"16,0 0-384-16,0 0 0 0,0 0 2976 0,0 0 512 0,0 0 96 0,0 0 32 15,0 0-1248-15,5 6-240 16,1 1-48-16,1 1-16 0,1 2-832 0,0 3-160 16,1 2-48-16,0 2 0 0,4 1-288 0,1 1-64 15,0-1-16-15,2-1 0 0,1 4-256 0,-1-2-48 16,1-2-16-16,0 1 0 0,0-2-192 0,0 0-144 16,-2-1 192-16,2-2-192 0,-1-1 128 0,-2-1-128 0,-2-2 0 0,-1-1 0 15,-1-1 0-15,-3 0 0 0,1-1 0 0,0-1 0 16,-2-1 0-16,-1 0 0 0,-5-4 0 0,4 3 0 15,-4-3-256-15,0 0-96 0,0 0-32 0,0 0 0 32,0 0-1488-32,0 0-304 0,0 0-64 0,-4-3-10880 0,-1-1-2176 0</inkml:trace>
  <inkml:trace contextRef="#ctx0" brushRef="#br0">8094 11358 30687 0,'0'0'1360'0,"3"-4"288"0,-1-2-1328 0,2-1-320 16,2-1 0-16,1-1 0 0,0-1 2304 0,2-1 384 15,3-3 64-15,1-1 32 0,0 0-800 0,2-5-144 16,0 1-48-16,0-2 0 0,1 1-816 0,2-1-160 16,-1-1-48-16,1 0 0 0,0-1-480 0,1-2-96 15,0 1-32-15,-2 2 0 0,0 0-160 0,-2 3 0 16,-1 2 0-16,-1 3 0 0,-1 1 0 0,-2 2-224 15,-1 2 48-15,-2 5 16 16,-1-1-2272-16,-2 2-464 0,-4 3-96 0</inkml:trace>
  <inkml:trace contextRef="#ctx0" brushRef="#br0">8638 11278 36447 0,'0'0'1616'0,"-5"5"336"0,-1 1-1568 0,-1 1-384 0,-1 1 0 0,2 1 0 0,0 1 1456 0,0 0 208 16,-1 3 32-16,0-2 16 0,2 2-992 0,1 2-192 16,1-1-32-16,3-1-16 0,4 0-480 0,1 0 0 15,1-4 0-15,2 2-19712 16</inkml:trace>
  <inkml:trace contextRef="#ctx0" brushRef="#br2">21028 10958 16575 0,'0'0'1472'0,"-3"2"-1168"0,3-2-304 0,-4 3 0 15,0 0 2576-15,-1-2 464 0,-1-2 96 0,0 1 0 16,0 0-1472-16,-1-1-320 0,1-3-48 0,0 1-16 0,-1 1-320 0,0-1-64 15,0 1 0-15,1-1-16 0,0-1 80 0,0 0 0 16,1 2 16-16,-1-3 0 0,0 0 16 16,-1-2 0-16,-1 1 0 0,1 2 0 0,0-3-224 0,1 1-32 15,-1-1-16-15,-1 0 0 0,1 1-160 0,0-1-48 16,-1-2 0-16,0 0 0 0,1 0-176 0,0-2-32 16,-2-2-16-16,2-1 0 0,0-1-96 15,2-1 0-15,-2-3-16 0,1 2 0 0,0 0 80 0,2 2 0 16,-1 1 16-16,1-1 0 0,0 0 32 0,-1 2 0 15,2 0 0-15,-1 0 0 0,-1 1-64 0,0-4-16 16,0 0 0-16,0 2 0 0,1 3-32 0,0-2 0 16,-1-1 0-16,2 2 0 0,1-4 0 0,-1-1-16 0,1 0 0 0,0-3 0 15,-1 3 0-15,1-1 0 16,0-1 0-16,1 1 0 0,0-1 0 0,0 1 0 16,0-2 0-16,0 1 0 0,1-1-176 0,0 1 160 15,-1 0-160-15,1 1 160 0,-1 1-160 0,0-2 0 16,1 3 0-16,0 1 128 0,0-2-128 0,0 0-144 15,0-1 144-15,1 0-208 0,0-2 208 0,1-1 0 16,0 0 0-16,1-1 0 0,0 1 256 0,0-2-48 0,0 0-16 0,2-9 0 16,-2 4-192-16,-1 11 128 0,0-2-128 15,0 0 0-15,-1 1 128 0,1-7-128 0,0 5 0 16,-2 7 0-16,1-1 128 0,1-7-128 0,1-1 0 0,0 9 144 16,0-6-144-16,1 1 0 0,0-2 144 0,2-2-144 15,1-1 0-15,6-12 128 0,0 3-128 0,-4 11 0 16,-1 0 0-16,2-2 0 0,-1 1 0 0,1 1 0 15,-1 1 0-15,-1 2 0 0,1-1 0 0,-1 1 128 0,0-2-128 16,0 2 0-16,0-3 0 0,0 1 128 0,0 1-128 16,0-2 0-16,0 2 0 0,3-10 128 0,2 1-128 0,-5 11 0 15,1-2 0-15,1 0 0 0,0 2 0 0,2-3 0 16,1 3 0-16,0-1 0 0,0-1 0 0,5-3 0 16,-2 3 0-16,-4 8 128 0,0-2-128 0,5-5 128 15,-2 1-128-15,-6 4 128 0,2 1-128 0,1 0 0 16,3-2-176-16,1 1 176 0,1-1 0 0,2 1 0 15,-1-3 0-15,0 1 0 0,1 1 0 0,6-7 0 16,-2 4 0-16,-8 4 0 0,0 0 0 0,1 2 0 16,0-2 0-16,10-6 0 0,-2 4 0 0,-1 2 0 15,-3 0 0-15,-1 3 0 0,-3 1 0 0,2 0 0 16,0 2 0-16,-4 3 0 0,2 1 0 0,1-1 0 16,2-1 0-16,1 2 0 0,1 0 0 0,-1 1 0 15,-1-1-128-15,0 1 128 0,0-2 0 0,1 1 0 16,1 0 0-16,1-1 0 0,1 1 0 0,4 0 0 15,-2 0 0-15,1 0 0 0,1-1 0 0,1 2 0 0,2 1 0 0,-1-2 0 16,-1 2 0-16,0 0 0 16,-5 1 0-16,1 0 0 0,-3 1 0 0,0 0 0 0,-1 2 0 15,0-2 0-15,-2 2 0 0,2 0 0 0,0-1 0 0,2 1 0 16,-3 0 0-16,1 0 0 0,2-1 0 0,1 1 0 16,0 2 0-16,1-2 0 0,-2 1 0 0,0 0 0 15,0 0 0-15,-1 0 0 0,-1 1 0 0,-3 1 0 16,1 0 0-16,0 0 0 0,-1-1 0 0,1 0 0 15,-2-1 0-15,3 1 0 0,-2-1 0 0,1 1 0 16,0 0 0-16,-1 2 0 0,0-2 0 0,0 0 0 16,2 2 0-16,0-1 0 0,-1 3 0 0,1-1 0 15,-1 0 0-15,1 2 160 0,-2-1-160 0,0 1 128 16,0 0-128-16,-2 0 128 0,-1 0-128 0,1 2 128 16,-3-2 64-16,1 1 16 0,1-2 0 0,-2 2 0 0,-1 0-208 0,2 0-160 15,0-1 32-15,-2-1 0 0,1 1 128 0,0 1 0 16,2-1 0-16,-3 1 0 0,1-2 0 0,1 1 0 15,-2 0 0-15,0-1 0 0,-2 0 0 0,0 1 128 16,1-1-128-16,1 3 0 0,0-3 0 0,1 2 128 16,0 1-128-16,-1 0 0 0,2-1 0 0,0 3 0 15,-1-2 0-15,1 3 128 0,-2-1-128 0,0 1 0 16,0-2 0-16,1 2 0 0,-1 1 0 0,-1 0 128 16,-2 1-128-16,1 0 0 0,-1-2 128 0,0 2-128 15,0 0 128-15,1-1-128 0,-2 0 128 0,1-1-128 16,1 0 128-16,-1 1-128 0,0-3 0 0,0 1 128 15,0 0-128-15,1 0 0 0,0 2 0 0,0 0 0 16,-1 0 0-16,1 1 0 0,1 1 0 0,-1 0 0 16,-1 1 0-16,-1 1 128 0,2-2-128 0,0 3 0 0,-1 1 0 0,1-1 0 15,-2 2 128-15,1-3-128 16,-1 2 128-16,0-3-128 0,0-1 0 0,0 1 144 16,-1-2-144-16,2 9 0 0,0-4 144 0,-1 1-144 0,-2-1 0 0,-1-6 144 15,0 0-96-15,2 10-48 0,-2-5 0 0,-2 1 0 16,1-1 0-16,-1 2 0 0,-2-4 0 0,0 4 0 15,0-3 0-15,-1 1 0 0,-1 0 0 0,0-1 0 16,0-3 0-16,-1 0 0 0,0 0 0 0,-1 1 0 16,0 0 0-16,0 0 0 0,-1 1 0 0,0 0 0 0,-1-2 0 0,0 3 0 15,1 2 0-15,-1-3 0 0,-2 1 0 0,0 0 0 16,0-2 0-16,0 1 0 0,-1 1 0 0,0 0 0 16,1 2 0-16,-1-4 0 0,0-1 0 0,2-1 0 15,0-2 0-15,1 1 0 0,-3-1 0 0,1 0 0 16,1 1 0-16,1 2 0 0,-1-4 0 0,-2 3 0 15,-1 0 0-15,1 0 0 0,-1 1 0 0,0 0 0 16,-1-2 0-16,5-3 0 0,-2 1 0 0,-4 7 0 16,-2 0 0-16,0-2 0 0,1-2 0 0,-1 0 0 15,0-2 0-15,0 1 0 0,0-1 0 0,-2-2 0 16,1 1 0-16,-3-2 0 0,0 1 0 0,1-3 0 16,0 1 0-16,0 0 0 0,-3 0 0 0,-1-1 0 15,1 2 0-15,0-1 0 0,1-2 0 0,0 2 0 16,-1-1 0-16,-1-1 0 0,0 0 0 0,-3 1 0 0,-2 0 0 0,-2-1 0 15,1 0 0-15,0-3 0 16,-1 0 0-16,2-2 0 0,1 1 0 0,1 0 0 0,0-1 0 0,-1 1 0 16,0-1 0-16,-1-2 0 0,1 1 0 0,-3 1 0 15,-5-2 0-15,-2 0 0 0,-3 0 0 0,-1 1 0 16,-1-2 0-16,-1 0 0 0,-1 0 0 0,1 0 0 16,2-2 0-16,-2 1 0 0,-3 0 0 0,-3 0 0 15,-5-2 0-15,1 1 0 0,1 1 0 16,3-2 0-16,2-2 0 0,1 0 0 0,-1 0 0 0,-4 0 0 15,-2 0 0-15,15 2 0 0,-1-1 0 16,-2-1 0-16,-1-1 0 0,2 1 0 0,1-2 0 0,-14-1 0 16,6 1 0-16,15 2 0 0,1-1 0 0,0 0 0 15,2-1 0-15,4-1 0 0,3 0 0 0,3 0 0 16,0-1 0-16,1 1 0 0,3-2 0 0,0-1 0 16,1 0 0-16,1-1 0 0,1-1 0 0,1-3 0 15,1 2-560-15,1-2-48 0,1-1-16 0,-1-7 0 16,4 3-1120-16,2 7-240 0,1-2-32 0,1-1-13552 15,2 1-2720-15</inkml:trace>
  <inkml:trace contextRef="#ctx0" brushRef="#br2">23411 8664 33167 0,'0'0'1472'0,"0"0"304"0,0 0-1424 0,0 0-352 16,0 0 0-16,0 0 0 0,0 0 2160 0,0 0 352 0,0 0 80 0,1-4 16 15,-1 4-1056-15,3-5-208 16,2 0-32-16,2 1-16 0,2-1-368 0,0 1-80 16,3 0-16-16,1 1 0 0,1 0-256 0,0 2-64 0,2 0-16 0,-1 2 0 15,0-2-304-15,0 2-48 0,-1 0-16 0,-1 2 0 16,0 1-128-16,-1 0 0 15,-2 1 144-15,1 1-144 0,0 1 192 0,-2 1-16 0,-2 1-16 0,-3 0 0 16,-1 2 176-16,-1 2 48 0,-3-3 0 0,-3 4 0 16,-2 1 256-16,-4 0 48 0,-3 2 16 0,-2 0 0 15,0 0-704-15,-2 0 0 0,-1-1 0 0,-1-2 0 0,1 0 0 0,1-1 160 16,0-3 16-16,3 0 0 0,1-1-48 0,3-2 0 16,0-1 0-16,3-1 0 0,3-2 0 0,4-3-128 15,0 0 192-15,0 0-64 0,0 0-128 0,0 0 160 16,0 0-160-16,0 0 160 0,0 0-160 0,0 0 192 15,0 0-192-15,0 0 192 0,0 0-192 0,0 0 0 16,0 0 0-16,1-3 0 0,2-1 0 0,3 0 0 16,0 0 0-16,3 1 48 0,2 0-48 0,0 2 0 15,3 0 0-15,1-2 0 0,0 1 0 0,1 2 0 16,-1-2 0-16,-2 2 0 0,1 2 0 0,0-1 0 16,0 0 0-16,-3 2 0 0,1-2 0 0,-1 2 0 15,0 0 0-15,-1 0 0 0,0 0 0 0,0 2 0 16,-1-2 0-16,-2 0 0 0,0 3 0 0,0-2 0 15,0 0 0-15,1 0 0 0,-1 0-320 0,-2 0 0 0,-5-4 0 0,0 0 0 32,3 5-1296-32,-1 0-272 0,-2-5-48 0,-3 7-21792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3:17:52.36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8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05-10T23:17:58.414"/>
    </inkml:context>
  </inkml:definitions>
  <inkml:trace contextRef="#ctx0" brushRef="#br0">20331 7548 11967 0,'0'0'1072'0,"0"0"-864"0,0 0-208 0,0 0 0 16,0 0 2512-16,0 0 464 0,0 0 96 0,0 0 0 15,0 0-1232-15,0 0-256 0,0 0-48 0,0 0-16 16,-4 7 48-16,-1-2 16 0,-1-1 0 0,1 1 0 16,-1-3 0-16,0 4 0 0,-1-3 0 0,2 1 0 15,-1 2-336-15,-1 0-64 0,1-2-16 0,-1 2 0 16,0 0-528-16,1-1-128 0,0 0 0 0,0 0-16 15,0 2-160-15,1 1-16 0,-3-2-16 0,0 1 0 0,1-1 80 0,0 2 32 16,-1-1 0-16,2 0 0 0,-2 1-48 0,-1 0-16 16,1-1 0-16,-1 1 0 0,2 0-96 0,-2 1-32 15,-1-1 0-15,-1 0 0 0,0 2-96 0,2 0 0 16,-2 0-128-16,0 2 192 0,-1-3-192 0,2 4 176 16,-1-2-176-16,0 1 160 0,-1-1-160 0,2 1 160 15,-1 0-160-15,-1-1 160 0,1 0-160 0,2 1 160 16,-1 1-160-16,0-1 160 0,0 0-160 0,0 1 0 15,2 1 144-15,-2-1-144 0,0 2 144 0,1-2-144 0,1-1 192 0,-1 1-192 16,1 0 192-16,0 0-64 0,0-2 0 0,1 1-128 16,-1-1 176-16,0 0-176 15,1-1 160-15,0 1-160 0,0 1 128 0,0-1-128 16,2 1 0-16,0-1 144 0,-2 0-144 0,0 0 128 16,0 2-128-16,2-2 128 0,-1 2-128 0,1-1 0 0,-2 2 0 0,1-3 128 15,-1-1-128-15,1 2 0 0,-1 0 0 0,0 0 128 16,1 0-128-16,-1-1 128 0,0 2-128 0,0 0 128 15,0 0-128-15,-1-1 0 0,1 1 144 0,-1-1-144 16,0 3 128-16,-1-2-128 16,-1-1 128-16,2 1-128 0,0-2 0 0,-2 1 128 0,1-1-128 0,0 0 0 15,0 1 0-15,0-2 0 0,-1 0 0 0,2 2 0 16,1-2 0-16,1 1 0 0,-1-2 0 0,1 1 128 0,0 1-128 16,-1-1 0-16,2 0 0 0,0-1 128 0,1 1-128 15,0 0 0-15,1 0 0 0,-1-1 128 0,0 2-128 0,0 1 128 16,-1-2-128-16,1 1 128 0,0 0-128 0,0 1 0 15,-1 0 128-15,0-1-128 0,0 2 0 0,2-1 0 16,-1-1 0-16,1 0 128 0,-1-1-128 0,1 1 0 16,0 1 0-16,0-5 0 0,1 0 0 0,0 1 0 15,-1 2 0-15,0 0 0 0,0-1 0 0,1 2 0 16,-1-2 0-16,0 0 0 0,1 1 0 0,-1-2 0 16,0 1 0-16,0 1 128 0,1 2-128 0,0-3 0 15,0 2 128-15,1 1-128 0,-1-1 0 0,0 0 0 16,1-1 0-16,0 3 128 0,-1-3-128 0,0-2 0 15,2 1 0-15,-1 1 0 0,0 0 0 0,0 0 0 16,-1 0 0-16,1 0 0 0,-1 0 0 0,0 0 0 0,0-1 0 0,0 1 0 16,0-1 0-16,1 1 0 15,-2-2 0-15,1 0 128 0,0-1-128 0,1 0 144 16,-2 0-144-16,0 0 160 0,0-1-160 0,0-1 0 16,1-1 0-16,2-4 128 0,-1 5-128 0,0 0 0 15,-1-1 0-15,0 1 0 0,2-5 0 0,0 0 0 0,-2 5 0 0,2-5 0 16,-2 4 0-16,2-4 0 0,0 0 0 0,0 0 0 15,0 0-192-15,0 0 48 0,0 0 0 0,0 0 0 32,-4 2-1040-32,4-2-208 0,0 0-32 0,0 0-16 0,-4-2-1344 0,1 0-272 0,0-1-48 0</inkml:trace>
  <inkml:trace contextRef="#ctx0" brushRef="#br0" timeOffset="484.498">19188 9293 33407 0,'0'0'1472'0,"0"0"320"0,0 0-1440 0,0 0-352 16,-4-3 0-16,4 3 0 0,0 0 1504 0,0 0 224 15,-3-3 64-15,3 3 0 0,0 0-416 0,0 0-80 16,0 0-16-16,0 0 0 0,0 0-528 0,0 0-112 16,0 0-32-16,6 0 0 0,2 1-80 0,-1 1-16 15,-1 1 0-15,0 1 0 0,0 0-256 0,1 1-64 0,-1 0-16 0,0 0 0 16,1 1-176-16,-1 0 128 15,-1-2-128-15,0 3 128 0,-1 1 16 0,0-2 0 16,1 0 0-16,-1 0 0 0,0 0-16 0,1-3-128 16,-1 0 192-16,0-1-64 0,2-1-128 0,-2-2 160 0,2-1-160 0,2-1 160 15,0-3 128-15,0-1 32 16,1-1 0-16,-1-1 0 0,1 0 128 0,1 1 16 0,0 1 16 0,-1-1 0 16,-2 1-112-16,1 1-32 0,1 0 0 0,0 1 0 15,0 1-144-15,-2-1-48 0,1 1 0 0,0 0 0 16,-1 1-144-16,0 0 0 0,-1-2 0 0,0 1 0 15,1 0 0-15,-1 0 0 0,-6 4-192 0,4-6 192 16,1 0-1600-16,0-2-208 0,-1-1-48 0,-1-1-13264 16,0-1-2672-16</inkml:trace>
  <inkml:trace contextRef="#ctx0" brushRef="#br0" timeOffset="1685.375">20400 7244 7359 0,'0'0'656'0,"0"0"-528"16,-3 5-128-16,0 1 0 0,0 0 3968 0,0-1 768 16,0 1 160-16,1-1 32 0,2-5-2336 0,0 0-464 15,-2 4-80-15,2-4-32 0,-1 6-336 0,1-6-64 0,0 0-16 0,0 0 0 16,0 0-384-16,5 3-64 15,0-1-32-15,1 0 0 0,1-2-48 0,0-2-16 0,1-1 0 0,0-1 0 16,0 0-240-16,0-1-48 0,1 0-16 0,0 0 0 16,0-2-256-16,1 0-48 0,1-4-16 0,-2 1 0 15,2-1-192-15,-1 0-48 0,0-1 0 16,-1-1 0-16,2 1-64 0,0-1-128 0,0 1 176 0,-1-2-176 16,0 1 128-16,1-2-128 0,1-1 0 0,-2 2 0 15,1-1 0-15,0 1 0 0,0 2 0 0,-1 1 0 0,0-2 128 0,-2 1-128 16,1 3 0-16,-1 0 0 0,-1 2 0 0,-3 0 0 15,1 2 0-15,0 0 0 16,-1 1 0-16,-1-1 0 0,-2 1 0 0,-1 4 0 0,0 0 144 16,0 0-144-16,0 0 0 0,0 0 144 0,0 0-144 0,0 0 192 15,0 0-192-15,0 0 192 0,-4 3-64 0,-1 0-128 16,-1 0 192-16,0 1-64 0,-1 3-128 0,-1 0 160 16,-1 2-160-16,0 3 160 0,-1-2 16 0,3 4 0 15,-2 2 0-15,0 0 0 0,0 1 48 0,2 2 16 16,0-2 0-16,1 3 0 0,-1-3-64 0,2 1-16 15,2 0 0-15,0-3 0 0,1-1-32 0,1-2 0 16,2-4 0-16,0 0 0 0,1 0-128 0,2-2 0 16,1-3 0-16,1-2 0 0,0-2 0 0,0-2 0 15,2-1 0-15,1-2 0 0,1-3 0 0,1 0 0 16,-1-2 0-16,2-2 0 0,0 0 0 0,0-1 0 16,-2 1 0-16,0-2 0 0,1 1 0 0,0 1 0 15,-1-2 0-15,2 0 0 0,0-1 0 0,0 0 0 16,-2 1 0-16,2 0 0 0,-1 1 0 0,0 2 0 15,-2 0 0-15,1 0 0 0,0 0 0 0,0 2 0 0,-2 1 0 16,-1 1 0-16,0 1-144 0,-1 1 144 0,-1 3 0 0,-1-1 0 16,-4 4 0-16,0 0 0 15,0 0 0-15,0 0 0 0,0 0 0 0,0 0 0 0,-3 5 0 16,-1 2 0-16,-2 1 128 0,0 0-128 16,-1 1 176-16,1-1-176 0,-1 2 256 0,-1 1-64 0,-1 1-16 0,0 1 0 15,2 2 16-15,-1-1 16 0,1 0 0 0,1 1 0 16,1 1-80-16,1-1-128 0,1 1 176 0,2-3-176 15,2 0 0-15,1-1 0 0,1-2 0 0,2-1 0 16,1-1 0-16,1-2 0 0,0 1 0 0,-1-2 0 0,1-2 0 0,2 0 0 16,-1 0 0-16,-1-3 0 0,-1 0-176 0,0 0-32 15,-1-2-16-15,0 1 0 16,1-1-784-16,-2 0-144 0,-4 2-48 0,0 0 0 16,0 0-784-16,4-2-176 0,0-1-16 0,-4 3-16 15,0 0-1856-15,0 0-368 0</inkml:trace>
  <inkml:trace contextRef="#ctx0" brushRef="#br0" timeOffset="1926.01">21022 7217 18431 0,'0'0'1632'0,"0"0"-1312"0,0 0-320 15,0 0 0-15,0 0 3296 0,0 0 592 16,0 0 112-16,0 0 32 0,0 0-2000 0,0 0-400 15,0 0-80-15,0 0-16 0,0 0 0 0,0 0 0 16,6 2 0-16,-6-2 0 0,4 6-224 0,-1 3-48 0,-2-2-16 0,-1 4 0 16,0-2-400-16,-1 2-80 15,0 1 0-15,0-2-16 0,-1 0-432 0,0-2-96 16,0 1-16-16,0-1 0 0,0 1-208 0,-1 0 0 0,1 0 0 0,0-1 0 31,-1-1-1152-31,1-2-256 0,0 1-64 0,0-1-20144 0</inkml:trace>
  <inkml:trace contextRef="#ctx0" brushRef="#br0" timeOffset="3614.31">23175 7371 19343 0,'0'0'1728'0,"0"0"-1392"16,0 0-336-16,-2 6 0 0,2-6 2640 0,-4 8 464 15,0-1 96-15,4-7 0 0,-4 6-1216 0,4-6-240 16,-1 5-48-16,0 1-16 0,-1 1-464 0,2 0-112 16,0 1-16-16,-1 2 0 0,1-1-256 0,0-3-48 15,1 1-16-15,1 3 0 0,-2-3-304 0,0 4-64 16,0 0-16-16,0 1 0 0,-1 1 64 0,1-5 16 15,0 0 0-15,0 6 0 0,-1-1-16 0,0-3-16 16,0 1 0-16,-2 8 0 0,0-4-32 0,0-3 0 0,0-1 0 0,-2 5 0 16,1 0-80-16,2-6-32 0,-1 1 0 0,-1 3 0 15,-1 0-64-15,3-4-16 0,2 0 0 0,-2 7 0 16,-1-1-64-16,1-1-16 0,1 0 0 0,0 0 0 16,-3 1 16-16,0-1 0 0,0 3 0 0,0-3 0 15,0 3 32-15,-2 0 0 0,2 0 0 16,0 1 0-16,-2-2-32 0,1 0 0 0,1-1 0 0,1-3 0 15,-1 0-144-15,-2 6 0 0,3-4 144 0,-2 0-144 16,1-2 0-16,0 1 0 0,1-1 0 0,-1 0 128 16,-1-1-128-16,3-2 0 0,-1 2 0 0,-3 4 0 15,0 1 0-15,0 1 0 0,-1 0 0 0,0 1 128 16,1-2 0-16,-1 2 0 0,0-2 0 0,2 0 0 0,-3 2 16 16,-1-1 16-16,-1-1 0 0,0 0 0 0,2-1-160 0,-1 0 192 15,-1-2-192-15,0 0 192 0,-1-3-192 0,2 0 128 16,-1-1-128-16,3-2 128 0,-1 0-128 0,-3 4 0 15,1-1 0-15,3-3 0 0,-1 2 0 0,-1 1 0 16,1 1 0-16,2-3 0 0,0 5 0 0,0 0 0 16,-1-3 0-16,0 1 0 0,0 1 0 0,0 1 0 15,1-2 0-15,-1 1 0 0,0 1 0 0,0-2 0 0,-1 1 128 0,0 1-128 16,2 0 0-16,-1-1 0 16,0 1 0-16,0-2 128 0,1 0-128 0,-1 1 0 15,1-3 0-15,1 0 0 0,0-2 0 0,-1 2 0 16,0-1 0-16,0 0 0 0,2 0 0 0,-1-1 0 15,-1 1 128-15,1 1-128 0,-1-2 0 0,0 2 0 16,-1-3 0-16,1 2 0 0,-1 0 0 0,0 1 0 16,0-1 0-16,-1 0 0 0,-1 2 0 0,1-1 0 15,0 0 0-15,1-1 0 0,0 1 0 0,0 0 0 0,-2-1 0 0,2 1 0 16,0-2 0-16,1 3 0 0,-1-3 0 0,-1 1 0 16,1-1 0-16,0 0 0 0,-1 1 0 0,0 0 0 15,0 0 0-15,0 0 0 0,-2 0 128 0,1 1-128 16,1 0 0-16,-1 0 0 0,0 1 0 0,1-2 0 15,-1 1 0-15,1 1 0 0,1-1 0 0,-1-2 0 16,0 0 0-16,0 1 0 0,1-1 0 0,0-1 0 16,2 0 0-16,-1 0 0 0,1-1 0 0,0 0 0 0,1-1 0 0,-1 0 0 15,0 0 0-15,1 1 0 0,-1-2 0 0,2 0 0 16,0 0 128-16,-1 0-128 0,0 0 0 0,0 1 0 16,4-5 0-16,0 0 0 0,-4 2 0 0,4-2 0 15,0 0 0-15,0 0 0 0,-5 2 0 0,5-2 0 16,0 0 0-16,0 0 0 0,0 0-320 0,0 0 0 15,0 0 0-15,0 0 0 16,0 0-1120-16,0 0-224 0,-1-6-32 0,1 6-16 16,0 0-1552-16,0 0-304 0,3-5-64 0</inkml:trace>
  <inkml:trace contextRef="#ctx0" brushRef="#br0" timeOffset="4120.219">22197 9263 11055 0,'0'0'976'0,"0"0"-784"0,0 0-192 0,0 0 0 15,0 0 5088-15,0 0 976 0,0 0 192 0,1-5 32 16,0 0-3680-16,-1 5-752 0,0 0-128 16,4-4-48-16,-1 0-752 0,-3 4-160 0,0 0-16 0,4-3-16 15,0 1 80-15,-4 2 16 0,0 0 0 0,0 0 0 16,0 0-144-16,0 0-32 0,5 3 0 0,-1 2 0 16,-1 0-208-16,0 0-64 0,-1 2 0 0,1 0 0 0,-1 0-176 0,-1 0-32 15,0-1-16-15,0 2 0 0,0 0-160 0,0 0 128 16,-1-1-128-16,1 0 128 0,-1-7 64 0,2 6 0 15,-2-6 0-15,3 6 0 0,-3-6 112 0,4 5 16 16,-4-5 16-16,4 5 0 0,-4-5 48 0,0 0 0 16,5 1 0-16,0 0 0 0,-5-1-48 0,7-1 0 15,-7 1 0-15,7-1 0 0,0 1-64 0,-1-2-16 0,-1 1 0 0,2 0 0 16,0 0-64-16,0 1-32 16,1-3 0-16,1 1 0 0,-2 0-160 0,2 1 0 15,-1-1 0-15,2 0-176 0,0-1 176 0,0 1 0 16,0-1 0-16,2-1 0 0,-1-1-176 0,-1 0 176 15,1-1-208-15,0-1 80 16,0 1-320-16,-1-1-64 0,-1 0-16 0,-1-1 0 16,-1-1-1312-16,-1 2-256 0,-1 1-48 0,-2 1-12384 0,-3 1-2464 0</inkml:trace>
  <inkml:trace contextRef="#ctx0" brushRef="#br0" timeOffset="5253.336">22977 7257 15663 0,'0'0'1392'0,"0"0"-1120"16,0 0-272-16,0 0 0 0,0 4 3408 0,0-4 624 16,0 0 128-16,0 0 32 0,3 7-2368 0,-3-7-480 15,0 0-80-15,6 2-32 0,0-1 400 0,0-2 80 16,0-1 16-16,2 0 0 0,0-3-624 0,1-2-112 16,1-2-32-16,0 0 0 0,1-1-160 0,1 1-32 15,1-3-16-15,-2 0 0 0,3-1-464 0,0 1-96 16,-2-2 0-16,2-1-16 0,0 1-176 0,1-1 160 15,2-3-160-15,0 2 160 0,0 0-160 0,0-1 0 0,-1 3 0 0,-1-1 0 16,1-1 0-16,-1 3 0 16,-2 1 0-16,1 0 0 0,-3 4-128 0,-1 1 128 15,-1 2 0-15,-1-2 0 0,-1 1 0 0,-1 2 0 0,-2 1 0 0,-4 3 0 16,0 0 0-16,0 0 0 0,0 0 0 0,0 0 0 16,0 0 0-16,-1 6 0 15,-1 1 0-15,0 0 0 0,-2-2 0 0,-1 2 0 0,-1 0 0 0,0 2 0 16,-1 0 0-16,0 1 0 0,-3-1 0 0,-1 2 0 15,0 2 128-15,0 0-128 0,-1-1 128 0,0 0-128 16,1 1 336-16,2 0-16 0,0-2 0 0,1 0 0 16,2-1-64-16,2-1 0 0,1-2-16 0,1-2 0 15,2-5-240-15,0 0 144 0,5 5-144 0,1-2 128 16,1-1-128-16,1-4 0 0,0 0 144 0,1-2-144 16,2-2 128-16,0 0-128 0,1-1 128 0,1-3-128 15,0-1 0-15,0 0 0 0,-2 1 0 0,1-3 0 0,0 1 0 0,1 0 0 16,-4 1 0-16,1 1-128 0,-1 1 128 0,0 1 0 15,-2 1-144-15,-2 0 144 0,-1 1 0 0,-1 1 0 16,-3 5 0-16,0 0 0 0,0 0 0 0,0 0 0 16,-5 3 0-16,0 1 0 0,1 2 0 0,-1 0 0 15,-1 2 0-15,0 2 0 0,-1 1 0 0,2 2 0 16,0 0 0-16,2 0 0 0,1 0 144 0,1-3-144 16,1 2 160-16,2-1-160 0,1-1 0 0,3-1 0 15,0 0 0-15,2-1 0 0,1-3 0 0,0-1 0 16,2-1 0-16,0-1 0 0,2-1 0 0,0-1 0 15,1-2-176-15,0-1 176 16,0 0-640-16,0 0-16 0,-3-3 0 0,0 1 0 16,-2 0-1952-16,1 1-384 0,-1 2-80 0,-3 0-15440 0</inkml:trace>
  <inkml:trace contextRef="#ctx0" brushRef="#br0" timeOffset="5636.821">23642 7176 13823 0,'-4'1'1216'0,"-1"-1"-960"0,0-1-256 0,1 0 0 16,4 1 5936-16,0 0 1136 0,-4-2 224 0,4 2 64 16,0 0-4512-16,0 0-896 0,0 0-176 0,0 0-48 0,1-3-912 0,3-2-192 15,0-1-48-15,2 2 0 16,1 1-224-16,1 2-48 0,0-1-16 0,0 1 0 0,0 1-288 0,0 3 0 16,-2-2 0-16,1 2 0 0,-2 2 0 0,-1 1 0 15,-2 0 0-15,0 1 0 0,-1 0 0 0,-2 2 0 16,-1 0 0-16,-1 2 0 15,-4-1 0-15,-1 2 0 0,-2 0 0 0,-1 0 160 16,0-2 176-16,-1 1 48 0,0-1 0 0,1 0 0 0,2-1 176 0,1-1 32 16,1-1 16-16,3 0 0 0,0-2-176 0,4-5-48 15,0 0 0-15,0 0 0 0,1 6-128 0,2-1-48 16,1-1 0-16,3-3 0 0,2 0 96 0,1 0 16 16,3 0 0-16,1 0 0 0,0 0-160 0,2 0-32 15,1 1 0-15,-2-1 0 0,1-2-128 0,-2 1 0 16,-3 0 0-16,1 1 0 0,-3 0 0 0,0 0 0 15,-2 0 0-15,-2-1 0 0,0 0 0 0,0 0 0 16,-5 0 0-16,5 2 0 16,-1 1-816-16,-4-3-32 0,0 0-16 0,3 5 0 15,-1 0-1328-15,-2-5-272 0,1 5-48 0</inkml:trace>
  <inkml:trace contextRef="#ctx1" brushRef="#br0">23410 12774 0</inkml:trace>
  <inkml:trace contextRef="#ctx0" brushRef="#br0" timeOffset="11946.816">21021 11163 7359 0,'0'0'656'0,"0"0"-528"15,0 0-128-15,0 0 0 0,0 0 2752 0,0 0 512 16,0 0 96-16,0 0 32 0,-2 4-1664 0,2-4-336 15,-3 5-64-15,0 0-16 0,3-5-240 0,0 0-48 16,-3 4-16-16,3-4 0 0,0 0-288 0,0 0-48 16,0 0-16-16,0 0 0 0,0 0 240 0,0 0 32 0,0 0 16 0,0 0 0 15,0 0 64-15,0 0 16 0,0 0 0 0,0 0 0 16,0 0-176-16,0 0-16 0,-4-4-16 0,1-4 0 16,1 1-336-16,1-3-64 15,1 0-16-15,0 0 0 0,1-1-144 0,0 2-16 16,-1-2-16-16,1 1 0 0,-1 2 32 0,0 1 0 0,1 1 0 0,-1 0 0 15,0 0 48-15,0 6 16 0,0 0 0 0,0 0 0 16,0 0-128-16,0 0 0 0,0 0-16 0,0 0 0 16,0 0-176-16,6-1 128 15,1-1-128-15,0 0 128 0,2 1-128 0,2 1 0 0,1-3 0 0,2 1 0 16,2 2 224-16,-1-2-32 0,0-1-16 0,1 1 0 0,0 0-48 0,-1 0-128 16,0 0 192-16,-3 0-64 0,-3 3-128 0,-4-1 0 15,0 0 0-15,-5 0 0 16,0 0-1808-1,0 0-240-15,0 0-64 0</inkml:trace>
  <inkml:trace contextRef="#ctx0" brushRef="#br0" timeOffset="12858.646">21065 11112 7359 0,'0'0'656'0,"0"0"-528"0,0 0-128 0,0 0 0 0,0 0 4576 0,0 0 880 16,0 0 176-16,0 0 48 0,0 0-3040 0,0 0-592 16,0 0-128-16,0 0-32 0,0 0-576 0,0 0-112 15,0 0-32-15,0 0 0 0,0 0-416 0,0 0-96 16,0 0-16-16,5 3 0 0,-5-3 0 0,6 4 0 16,0 1 0-16,1 0 0 0,0 1-384 0,0-1-64 15,-1 2-32-15,2 1 0 0,1 0 128 0,0 1 32 16,2-4 0-16,0 1 0 0,0 1 16 0,1 0 16 15,0 0 0-15,-1-2 0 0,1 2 96 0,0 0 0 16,-1 1 16-16,-1-1 0 0,0 0-32 0,1 2-16 16,-1-3 0-16,0 1 0 0,0-1-208 0,1 4-32 15,-2 3-16-15,0 1 0 0,0-1-160 0,1-1 0 16,-1 0 0-16,1 0 128 0,-2 3-128 0,0 3 0 16,1 0 0-16,-2 2 0 0,1-1 0 0,-1 2 0 0,0 1 0 0,-1-1 128 15,-1 0-128-15,0 0 0 16,0-1 144-16,-1-4-144 0,-1 2 208 0,1-2-16 15,0-2-16-15,0-2 0 0,-1 3-176 0,1-2 128 0,0-1-128 0,0 1 128 16,-1-2-128-16,1 2 0 0,1-1 0 0,-1 1 0 16,0-1 0-16,-1 4 0 0,0-2 0 0,0 4 0 15,-1-1 0-15,1 3 0 0,-1 0 0 0,0 2 0 16,-1 1 0-16,0-3 0 0,-1 0 0 0,-1-1 0 16,0 0 0-16,1-1 0 0,-2-3 128 0,0 1-128 15,0 0 0-15,0-2 0 0,1 1 0 0,-1 0 0 16,1-1 0-16,-1 4 0 0,0-3 0 15,0 4 0-15,0 0 0 0,1 0 0 0,-1 3 0 0,0 0 0 16,-1 2 0-16,1 0 0 0,0 1 0 0,-1-5 0 16,1-1 0-16,-1-1 0 0,0 2 0 0,0-4 0 15,-1 0 0-15,1-3 0 0,-1-3 0 0,2 1 0 0,-2 3 0 0,1-2 0 16,0-3 0-16,2 1 0 0,-1-1 0 0,-1 0 0 16,0-2 0-16,1 1 0 0,1-1 0 0,-1-2 0 15,-1 0 0-15,3-5 0 0,-2 5-192 0,2-5 192 16,0 0-192-16,0 0 192 15,0 0-496-15,0 0 32 0,0 0 0 0,0 0 0 16,-3-7-2128-16,0 1-416 0,0 0-96 0</inkml:trace>
  <inkml:trace contextRef="#ctx0" brushRef="#br0" timeOffset="14243.974">20758 13363 9215 0,'0'0'816'0,"0"0"-656"16,0 0-160-16,0 0 0 0,0 0 3232 0,0 0 608 0,0 0 128 0,0 0 32 15,0 0-1952-15,0 0-400 0,0 0-80 0,7 1-16 16,0 0-208-16,1-3-32 0,0-4-16 16,1 1 0-16,2 2-128 0,1-2-16 0,0-3-16 0,2 2 0 15,1 4-352-15,0-4-64 0,-1-9-16 0,1 3 0 16,1 4 64-16,-2-1 16 0,-1 2 0 0,-1-2 0 16,2-3-528-16,-2 0-96 0,1-1-32 0,1-4 0 15,0 0-128-15,1-4 160 0,1-1-160 0,4-10 160 0,0 2-160 16,-2 3 0-16,-3 7 0 0,1 1 0 0,-1-1 0 0,1 2 0 15,0 0 0-15,-2 2 0 0,1 1 0 0,0 1 0 16,-3 1 0-16,3 0 0 0,-4 2-192 0,-2 3 192 16,-3 2-160-16,-6 6 160 0,0 0 0 0,0 0 0 15,0 0 0-15,-3 4 0 0,-1 6 208 0,-1-3-16 16,-2-2 0-16,-2 1 0 0,-2 4 64 0,-1 0 0 16,3-3 0-16,-2 1 0 0,-2 3 144 0,2 2 48 15,-1 2 0-15,0 2 0 0,1 0-64 0,1 3-16 16,0 0 0-16,-2 6 0 0,4-7-96 0,2-1-16 15,1-2 0-15,2 0 0 0,0-2-256 0,2-1 160 16,1-2-160-16,2-1 128 0,2 0-128 0,2-2 0 16,1-1 0-16,2-3 0 0,2-1 0 0,1-4 0 15,0-1-144-15,3-2 144 0,0-2 0 0,3-1 0 16,2-3-128-16,-2-3 128 0,2 1 0 0,-3-1-160 16,1-4 160-16,2-4-128 0,-4 3 128 0,1-2 0 15,-4 0-144-15,1 2 144 0,-3 3 0 0,-2 0 0 16,-2 5 0-16,-3 1 0 0,0 1 0 0,0 2 0 15,-2 0 0-15,1 1 0 0,-2 2 0 0,-1 3 0 16,0 0 0-16,0 0 0 0,0 0 336 0,0 0-16 16,0 0 0-16,-5 3 0 0,-1 1 144 0,1 3 32 15,0 3 0-15,0 3 0 0,0 1-112 0,1 1-32 0,1-1 0 0,0 2 0 16,1 0-192-16,2 1-32 0,-1-2-128 0,1 0 192 16,1 1-192-16,1-2 0 0,1-5 0 0,1 1 0 15,0 1 0-15,1-3 0 0,1-1 0 0,2-2 0 16,1-3-256-16,1 0 64 0,1-1 16 0,0-1 0 15,0-2-160-15,-1 0-48 0,1 1 0 0,-1-3 0 32,-2 0-784-32,-1 0-176 0,0-1-16 0,-2 0-16 0,-2 1-1632 0,-3 4-320 0</inkml:trace>
  <inkml:trace contextRef="#ctx0" brushRef="#br0" timeOffset="14760.512">21578 13228 32831 0,'0'0'1456'0,"-2"4"288"0,-1 0-1392 0,3-4-352 15,0 0 0-15,-2 4 0 0,-1 0 1792 0,3-4 304 16,0 0 48-16,0 0 16 0,0 0-688 0,0 0-128 0,0 0-16 0,0 0-16 15,0 0-528-15,5-3-96 16,1 0-32-16,1 1 0 0,0-2-256 0,2 2-48 16,-1 0-16-16,1 1 0 0,1 0-176 0,-1 0-32 15,0 1-128-15,1 1 192 0,-1 1-192 0,0 1 128 16,-4 1-128-16,1-1 0 0,-1 2 224 0,-2 0-48 0,-3-5-16 0,-1 7 0 16,0 3 224-16,-3-1 64 0,-1-3 0 0,0 1 0 15,-2 2 64-15,-1-1 32 0,0-2 0 0,-1 1 0 16,-1-1-112-16,1 0-32 0,0-2 0 0,0-1 0 15,1 2-80-15,1 0-32 0,2-2 0 0,5-3 0 16,0 0-80-16,0 0-16 0,0 0 0 0,0 0 0 16,0 0-192-16,0 0 0 0,0 0 0 15,4 3 0-15,2-2 0 0,3 0 0 0,-1 0 0 0,1 1 0 0,1 1 0 0,-2 0 0 16,0 2 0-16,-1 1 0 0,0 2 0 0,-2 2 0 16,-1 0 0-16,-1 1 0 0,-4 2 0 0,-2 3 144 15,-2 1-144-15,-3-2 128 0,-3 2 48 0,-2 1 0 16,0-3 0-16,-2-1 0 0,0-1-16 0,0-6 0 15,-2-1 0-15,2-3 0 0,-2-3-160 0,0-3 0 16,2-3 0-16,-1-3 0 0,2-3 0 0,5 1-224 16,-1-2 32-16,1 0 0 15,-1-4-1280-15,2 2-240 0,2 0-48 0,0 0-22064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3:18:23.38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18388 4986 7359 0,'0'0'656'0,"0"0"-528"15,0 0-128-15,0 0 0 0,0 0 2256 0,0 0 432 16,0 0 64-16,0 0 32 0,0 0-960 0,0 0-192 16,0 0-32-16,2-5-16 0,-1 0-96 0,0 1-16 15,0 0 0-15,-1 4 0 0,2-3-96 0,1-1-32 0,-1 1 0 0,0-1 0 16,0 0-320-16,0-1-80 0,0-1-16 0,2 0 0 15,-1 1-144-15,1-1-16 16,-1-1-16-16,0-2 0 0,1 1-208 0,0 0-32 16,1 1-16-16,-1-3 0 0,-1 3 16 0,0 0 16 0,1 0 0 0,0 0 0 15,0 0-80-15,0 0 0 0,0 1-16 0,0-1 0 16,0-2-48-16,1 0 0 0,1 2 0 0,-1 0 0 16,0-2-128-16,0 0-16 0,1-1-16 0,-1 2 0 0,1-1-32 0,1 0 0 15,0 0 0-15,0-1 0 16,1 1 48-16,-1-3 0 0,2 1 0 0,-1 1 0 0,-2 1 16 0,1-1 0 15,0-2 0-15,0 3 0 16,0 2 0-16,1 0 0 0,0-2 0 0,0 1 0 16,-2 2-16-16,1 1 0 0,1-2 0 0,0 1 0 0,1 0-96 0,-1-1-16 15,2-1 0-15,0 0 0 0,1 0-128 0,0 0 128 16,0-3-128-16,0 1 128 0,2 2-128 0,0 1 0 16,-1 0 0-16,2-1 0 0,-1 0 0 0,1 1 0 15,-2-2 0-15,0 2 0 0,1 2 128 0,-3 0-128 16,0 1 128-16,1 0-128 0,-2 0 192 0,0 1-32 15,0 0-16-15,0 0 0 0,-1 0-16 0,0 0 0 16,0 1 0-16,0-3 0 0,-1 2 16 0,1 1 0 16,0-2 0-16,0 1 0 0,0 0 0 0,1 0 0 15,1 0 0-15,1-1 0 0,-1-1-16 0,-1 0-128 16,1 0 192-16,1 1-64 0,-1 0 0 0,-1 1-128 16,1 0 192-16,0 0-64 0,-1 1 0 0,1-2 0 15,-2 1 0-15,1 1 0 0,2-1-128 0,1 1 192 16,-3 1-192-16,1-1 192 0,0 0-192 0,0 0 0 15,0-2 0-15,0 2 128 0,0 1-128 0,0 1 0 0,1-2 144 0,-2 1-144 16,2 0 0-16,-2 1 144 0,-1 0-144 0,2 0 0 16,-1-1 160-16,1 1-160 0,0-3 128 0,-1 1-128 15,0 1 0-15,1 0 0 0,0-1 0 0,0 0 0 16,0-2 0-16,-1 2 0 0,2 2 128 0,-1-2-128 16,-1 0 0-16,0 1 0 0,-2 1 0 0,0 0 0 15,-1 0 240-15,-6 0-48 0,6 3 0 0,0-1 0 0,-6-2-64 16,5 4 0-16,-5-4-128 0,7 4 192 15,-2 0-64-15,2-1-128 0,-1-1 176 0,0 0-176 0,-6-2 128 0,8 1-128 16,-2-1 0-16,1 2 0 0,-1-2 0 0,2 1 0 16,0-1 0-16,1 0 0 0,0-1 0 0,-1 1 0 15,1 0 0-15,0-2 0 0,1 1 0 0,-1-1 0 16,-2 2 0-16,0 0 0 0,1 1 128 0,-1 1-128 16,-1 0 0-16,0 0 0 0,-1-1 0 0,-1 1 0 15,2 0 0-15,-1 0 0 0,1 1 160 0,-1 0-160 16,1-1 128-16,0 0-128 0,-1 0 0 0,0 0 0 15,0-1 128-15,0 0-128 0,1 0 0 0,-1 1 0 16,1-1 0-16,0 0 0 0,-1 0 0 0,-1-1 0 16,2-1 0-16,-1 2 0 0,-5-1 0 0,5 2 0 15,-1 0 0-15,1 1 0 0,-5-3 0 0,4 3 0 16,0 1 0-16,0 0 0 0,1-1 0 0,-2 1 0 16,-3-4 128-16,5 4-128 0,-5-4 0 0,6 5 0 15,1-2 0-15,0 1 0 0,-1-1 0 0,0 0 0 16,1 0 0-16,0-2 0 0,-1 1 0 0,0 1 0 15,-6-3 0-15,7 2 0 0,-2 1 0 0,1 2 0 0,-6-5 0 0,5 4 0 16,-5-4 0-16,6 5 0 0,-6-5 0 16,6 6 0-16,-1 0 0 0,1 1 0 15,-1-3 0-15,1 1 0 0,-6-5 0 0,5 4 0 0,0 0 0 0,-1 1 0 16,-4-5 0-16,6 6 0 0,-1-1 0 0,-1 0 0 16,1 0 0-16,-1-1 0 15,-1 3 0-15,-3-7 0 0,5 5 0 0,-5-5 0 0,4 5 0 16,-1 0 0-16,0 3 0 0,0-3 0 0,-3-5 0 0,3 6 0 15,0-1 0-15,1 2 0 0,-1-1 0 0,1 0 0 16,-4-6 0-16,4 5 0 0,-4-5 0 0,4 6 0 16,0 0 0-16,0-1 0 0,0 2 0 0,-1-2 0 0,-3-5 0 0,0 0 0 15,2 4 128-15,0 2-128 0,0 2 0 0,-1-2 0 16,0 1 0-16,1-2 0 0,-2 1 0 0,0 0 0 16,0 1 0-16,0 0 0 0,0-2 0 0,-1 1 0 15,0-1 0-15,0 2 0 0,0 1 0 0,0 0 0 16,-1-1 0-16,0 0 0 0,1-1 0 0,0 1 0 15,-2-1 0-15,1 2 0 0,0-2 0 0,-1 1 0 16,0-1 0-16,0-1 0 0,-1 3 0 0,0-1 0 16,0 1 0-16,-1 0 0 0,0-1 0 0,0-1 0 15,-1 2 0-15,0 0 0 0,0 1 0 0,0 0 0 16,1-1 0-16,0 1 0 0,0-2 0 0,-1 1 0 0,1 0 0 0,-1-1 0 16,1 1 0-16,0 1 0 15,0-1 0-15,-1-1 0 0,0-1 0 0,0-1 0 16,2 0 0-16,-2 0 0 0,-1 1 0 0,1 1 0 15,1 1 0-15,-2-1 0 0,-1-2 0 0,2 0 0 16,-2-1 0-16,0 4 0 0,3-1 0 0,-1 1 0 0,0 0 0 16,0-1 0-16,-1-1 0 0,1 0 0 0,-1 1 0 0,-1-1 0 15,-1 3 0-15,0-2 0 0,-2 0 0 0,0 1 0 16,0-1 0-16,2 1 0 0,-2-3 0 0,0 1 0 16,0-1 0-16,-1-1 0 15,0 1 0-15,0 2 0 0,-1-2 0 0,2 2 0 0,-2 0 0 0,0-1 0 16,0-1 0-16,1 0 0 15,1 1 0-15,1 1 0 0,-1 0 0 0,1 0 0 0,0-1 0 0,1-1 0 16,0-1 0-16,0 1 0 0,-1 0 0 0,0 0 0 16,1-1 0-16,1 2 0 0,-1-1 0 0,0-1 0 0,0 0 0 0,1-2 0 15,-1 1 0-15,1-1 0 0,-1 2 0 0,0 0 0 16,-1 3 0-16,-1-4 0 0,1 0 0 0,-3 1 0 16,-1-2 0-16,1 2 0 0,-1 1 0 0,-1 0 0 15,2-1 0-15,-1 0 0 0,-1 0 0 0,2 0 0 16,-2 0 0-16,2 1 0 0,0-1 0 0,2 1 0 15,0-2 0-15,-1 1 0 0,2 0 0 0,0 0 0 16,-1 0 0-16,0 0 0 0,1 0 0 0,1-1 0 16,-2 0 0-16,0 1 0 0,1 1 0 0,2-2 0 15,-1 1 0-15,1-1 0 0,0-1 0 0,0-1 0 16,-1 1 0-16,2 0 0 0,0 1 0 0,-1 1 0 0,0 0 0 0,0-1 0 16,1-2 0-16,-1 1 0 15,0-2 0-15,-1 1 0 0,0 2 0 0,-1 0 0 16,1 1 0-16,-1-3 0 0,-1 0 0 0,1-1 0 15,0 0 0-15,-1 1 0 0,0 2 0 0,-1 1 0 16,1-3 0-16,-1 0 0 0,1-1 0 0,0 0 0 0,-1-1 0 0,1 1 0 16,-1 1 0-16,2-1 0 0,2 2 0 0,-2-2 0 15,0 0 0-15,1-2 0 0,0 2 0 0,1 0 0 16,0 0 0-16,0 2 0 16,-1-1 0-16,0 0 0 0,1 0 0 0,1-1 0 0,-1 0 0 0,0 1 0 15,-1 0 0-15,1 1 0 0,0 0 0 0,0-1 0 16,0 0 0-16,-1 0 0 0,1 0 0 0,1 0 0 0,-1 0 0 0,0 0 0 15,0-1 0-15,1 2 0 0,0-2 0 0,1 0 0 16,-1 0 0-16,0 0 0 0,0-2 0 0,-2 1 0 16,1-1 0-16,1 1 0 0,0 1 0 0,-1 0 0 15,0 1 0-15,-1-1 0 0,2-1 0 0,-1 0 0 16,0 0 0-16,-1 1 0 0,2 0 0 0,0 0 0 16,1 1 0-16,0-2 0 0,0-1 0 0,0-1 0 15,1 0 0-15,1 1 0 0,0-1 0 0,1 0 0 16,0 0 0-16,-1-1 0 0,2-1-128 0,-1 0 128 15,0-1 0-15,-1 1 0 0,1 0 0 0,0 2 0 16,0-1 0-16,-1-1 0 0,0-1 0 0,0 0 0 16,-1 0 0-16,0-2 0 0,1 2 0 0,0-1 0 15,0 1 0-15,0-2 0 0,1-2 0 0,1 0 0 16,0-2 0-16,1 0 0 0,0 0 0 0,1 0 0 16,-1 1 0-16,2-2 0 0,1 1 0 0,1-2 0 15,0 0 0-15,1-1 0 0,1 1-128 0,1 0 128 0,-1-2 0 0,2 1 0 16,-2 2 0-16,2 1 0 15,1-2 0-15,1 2 0 0,1-2 0 0,1 0 0 16,0 3 0-16,0 1 0 0,1 1 0 0,-1 1-176 16,0 1 176-16,0 1-128 15,1-2-512-15,0 0-112 0,-2 0-16 0,0 2 0 0,0 1-1136 0,-1-1-224 0,0 1-48 0,0-3-12880 16,0-2-2576-16</inkml:trace>
  <inkml:trace contextRef="#ctx0" brushRef="#br0" timeOffset="2919.71">18546 5937 16575 0,'0'0'1472'0,"0"0"-1168"16,0 0-304-16,0-5 0 0,0-2 2320 0,1 2 416 0,-1 5 80 0,4-4 0 15,-2-2-1712-15,0 0-336 16,1-1-80-16,1 1-16 0,0-2 192 0,1 0 32 16,0 1 16-16,0 0 0 0,-1 0-80 0,2-2-32 15,0 0 0-15,-1 1 0 0,1 2 32 0,0-1 0 16,0 1 0-16,-1 0 0 0,1-2-240 0,0-1-32 0,0 0-16 0,-1 1 0 16,0 2-80-16,1 1-16 0,0-2 0 0,1 0 0 15,-1-1-112-15,1-1-16 16,-2 2-16-16,3-2 0 0,1-2-112 0,0 1 0 15,1 0-16-15,-1 2 0 0,1-1 32 0,0 0 16 0,2 0 0 0,-2 0 0 16,1 2-80-16,0-1-16 0,0 1 0 0,-1-1 0 16,2 0-128-16,-1 0 192 0,1 2-192 0,-1-3 192 15,-1 1-64-15,0 2-128 0,0-1 192 0,-1 0-64 0,-1 1 64 0,0-1 16 16,1 0 0-16,-1 0 0 0,-1 1 16 0,-1 0 0 16,1 0 0-16,0 2 0 0,0-2 16 0,0 1 0 15,1 0 0-15,0 0 0 0,-1 0-240 0,1 0 176 16,-1-1-176-16,1 2 160 0,1 1-160 0,-1 0 0 15,-1 0 0-15,2-1 128 0,0-1-128 0,0-2 0 16,-2 1 144-16,2 1-144 0,1 1 128 0,0 1-128 16,0 1 160-16,0 0-160 0,1-3 176 0,-1 1-176 15,0 1 192-15,0 0-192 0,1 1 192 0,-1 0-64 16,-1-1 0-16,0 0-128 0,-1 2 176 0,1 1-176 16,-1 0 160-16,1 0-160 0,1-1 128 0,-2 0-128 15,0 1 0-15,1-2 144 0,1 2-144 0,-1 0 0 16,-1 0 0-16,2 0 128 0,0-1-128 0,-1 1 0 15,0 0 0-15,0-1 0 0,0 0 0 0,0-3 0 16,0 1 128-16,0 1-128 0,0 2 0 0,1 0 0 16,0 0 0-16,0 0 0 0,-3-1 0 0,1-1 0 15,-1 0 0-15,0 2 0 0,0 0 0 0,-1 2 0 16,1 0 128-16,0-1-128 0,-7-1 0 0,8 0 0 16,1-1 0-16,-1 2 0 0,-1 0 160 0,0 2-160 15,1-2 192-15,1 0-192 0,0-2 160 0,0 1-160 0,-1-1 128 0,1 1-128 16,1 0 0-16,1 0 128 0,-1 0-128 0,-1 0 0 15,0 0 0-15,1 0 0 0,0 0 128 0,-1 0-128 16,0-2 0-16,0 2 128 0,-1 0-128 0,1 0 128 16,-2 0 0-16,-2 2 0 0,2-2 0 0,-2 1 0 15,0 0 48-15,-1-1 0 0,0 0 0 0,1 1 0 16,0 1-176-16,0 0 160 0,0 1-160 0,0-3 160 16,0 0-160-16,-1 0 0 0,1-2 0 0,-5 2 128 15,6 2-128-15,0-2 0 0,0-3 0 0,-1 3 0 16,-5 0 0-16,6 1 0 0,-6-1 0 0,7 2 0 0,-7-2 0 15,7 0 128-15,-7 0-128 0,7 1 128 0,-1 1 16 16,-1 1 0-16,0 0 0 0,1-1 0 0,-6-2-144 0,7 0 128 16,-1 0-128-16,0 0 128 0,-6 0-128 0,7 2 0 15,0 1 0-15,-2-1 0 0,-5-2 0 0,8 0 0 16,-1 0 0-16,-7 0 0 0,6 3 0 0,1 0 0 16,0 1 0-16,-7-4 0 0,8 1 0 0,-2 0 0 15,-6-1 128-15,7 2-128 0,0 1 0 0,-1 1 0 16,0 0 0-16,-1-1 0 0,-5-3 0 0,7 4 0 15,-2-1 0-15,0 1 128 0,0-1-128 0,0 1 0 16,0-1 0-16,-5-3 0 0,5 4 0 0,0-1 0 16,0 0 128-16,0 0-128 0,-1 1 0 0,1 0 0 15,1 0 0-15,-1 0 0 0,-1 1 0 0,1 0 0 16,-1-1 0-16,1 1 0 0,0-1 0 0,-1 0 0 16,0 1 0-16,1 0 0 0,1-1 0 0,-1 1 128 15,0-2-128-15,0 1 0 0,1 0 0 0,-1 0 128 0,-2 0-128 0,3-1 0 16,-1 0 0-16,-1 1 0 0,0 0 128 15,1 0-128-15,-1 0 0 0,-1 1 0 0,0-1 0 0,0 1 0 16,1-2 0-16,-1 1 0 0,-3-4 0 0,4 4 0 0,0 1 0 0,0 0 0 16,0 1 0-16,0-1 0 15,0 0 0-15,1 0 0 0,0 0 0 0,0 0 0 16,-1-1 0-16,1 1 0 0,0-1 0 0,0 0 0 16,0 0 0-16,1 1 0 0,-1 0 128 0,0-1-128 0,0 1 0 15,-5-5 0-15,0 0 0 0,5 5 0 0,1 0 0 0,-1 1 0 16,1 0 0-16,-1 0 0 0,-1-1 0 0,1-1 0 15,1 0 0-15,-2 0 0 0,1 0 0 0,0 1 0 16,0 0 0-16,1 0 0 0,-6-5 0 0,6 3 0 16,0 0 0-16,0 1 0 15,-2 1 0-15,0 1 0 0,0-1 0 0,0-1 0 0,-4-4 0 0,6 4 0 16,-6-4 0-16,7 6 0 0,-1 0 0 0,-1 1 0 16,0 1 128-16,-1-1-128 0,0-1 0 0,0-2 0 15,-1 1 0-15,1 1 0 0,0 1 0 0,0 1 0 16,0 0 0-16,0-1 0 0,0 0 0 0,0 0 0 0,0 0 0 0,-1 1 0 15,0 0 0-15,1 0 0 16,-1 0 0-16,0 0 0 0,1 0 0 0,-1 1 0 16,0-4 128-16,0 1-128 0,0 2 0 0,1 0 0 15,-1 0 0-15,-1-1 0 0,0-1 0 0,0-1 0 16,1 1 0-16,1 0 0 0,-2 1 0 0,1 0 0 0,0 1 0 0,0-1 0 16,1-2 0-16,-1 0 0 15,0 0 0-15,0 1 0 0,1 1 0 0,-1 0 0 0,0 1 0 0,0-2 0 16,1-1 0-16,0 1 0 0,0-2 0 0,0 1 0 15,-1 1 0-15,0 1 0 0,0-1 0 0,-1 0 0 16,-2-6 0-16,2 5 0 0,-1 1 0 0,0 1 0 16,1 0 0-16,-1 0 0 0,-1 0 0 0,0-1 0 15,0 0 0-15,0 0 0 0,0 0 128 0,0 1-128 16,0-1 0-16,0 1 0 0,1-1 0 0,0 1 0 16,0 0 0-16,1 1 0 0,-1-1 0 0,0 0 0 15,0 0 0-15,0-1 0 0,-1 3 0 0,0-2 0 16,0 0 0-16,0 0 0 0,0-1 0 0,0 1 0 0,0-1 0 0,-1 1 0 15,0 1 0-15,1-2 0 0,-3 1 0 0,1 0 0 16,0 1 0-16,-1 1 0 0,0-2 0 0,0 1 0 16,0-1 0-16,0 2 0 0,0 0 0 0,0-2 0 15,-1 1 0-15,1 0 0 0,-1-1-128 0,1 0 128 16,0 0 0-16,-1 0 0 0,0-1 0 0,0 2 0 16,-1-2 0-16,0 1 0 0,0-1 0 0,-1 2 0 15,-2-2 0-15,2 1 0 0,-2 1 0 0,0-1 0 16,-1 2 0-16,1-1 0 0,0 0-160 0,-2-1 160 15,1-1 0-15,0 2-144 0,1 1 144 0,2 0-128 16,-2 0 128-16,2-1-128 0,1-2 128 0,0 1 0 16,-1 0 0-16,-1 1 0 0,1 0 0 0,-1 1 0 15,-1 0 0-15,1-2 0 0,-1-2 0 0,0 0 0 16,1 1 0-16,-1 0 0 0,0 0 0 0,0-1 0 16,-1 1 0-16,0 1 0 0,1-3 0 0,-1 2 0 0,0-2 0 0,-1 1 0 15,1 0 0-15,-1-1 0 0,2-1 0 0,-1 1 128 16,1 0-128-16,-1 2 0 0,-2-1 0 0,-1 3 0 15,-1 0 0-15,1-1 0 0,-2 2 0 0,-2-3 0 16,2 1 0-16,-6 1 0 0,0-1 0 0,3-2 0 16,0 0 0-16,1-1 144 0,1-1-144 0,1 0 0 15,1-1 128-15,2 1-128 0,-1-1 0 0,0-2 0 0,1 0 0 0,-1 0 0 16,1 0 128-16,-1 0-128 0,1-2 0 16,-2 1 0-16,0 1 128 0,1-2-128 0,2-2 0 0,0 3 0 15,0 4 0-15,0 0 0 0,0-2 128 0,-2 0-128 16,0 1 0-16,0 0 0 0,-2-1 0 0,-1 1 0 15,0-2 0-15,1 0 0 0,0 1 0 0,3 0 0 16,-1 0 0-16,0 1 0 0,0-2 0 0,1 1 0 16,2 0 128-16,-2-1-128 0,0-1 0 0,0 0 0 15,2 1 0-15,-2 0 0 0,0-2 0 0,1 1 0 16,1 0 0-16,-3-2 160 0,1 0-160 0,1-2 0 16,2 1 0-16,1 0 0 0,-1 0 0 0,1 0 0 15,-1 0 0-15,2-1 0 0,-1 1 0 0,0 0 0 16,-1 0 0-16,2-1 0 0,-1 0 0 0,-1 2 0 15,-1-2 0-15,1 1 0 0,0 0 0 0,0-1 0 16,-2 1 0-16,0-1 0 0,1 1 0 0,-1 1 0 16,-2-2 0-16,1 0 0 0,2 0 0 0,-2-1 0 15,-1 2 128-15,1-3-128 0,1 0 0 0,-1 0 0 16,1 1 0-16,-1 0 0 0,2-2 0 0,0 0 0 0,-2-2 0 0,2 1 0 16,0 1 0-16,0 1 0 0,-1-1 0 0,0-1 0 15,-1-1 0-15,2 1 0 16,-3 0 0-16,0 2 0 0,0 0 0 0,2-1 0 15,-1 1 0-15,1-1 0 0,-1 0 0 0,2-1 0 16,0-1 0-16,-1 0 0 0,1 1 0 0,0 1 0 0,1-1 0 0,0 0 0 16,0-1 0-16,0 0 0 0,0-2 0 15,0 0 0-15,1 1 0 0,-1 0 0 0,-1 0 0 0,0-1 0 16,0 0 0-16,1 1 0 0,-1 0 0 0,0 0 0 16,-2 1 0-16,1-1 0 0,1 1 0 0,-1 0 128 0,-1 0-128 0,1 0 0 15,1 0 0-15,-1 0 0 0,2 1 0 0,0 0 0 16,1 1 0-16,0-2 0 0,1-2 0 15,-2 0 0-15,1 1 0 0,0-1 0 0,0 1 0 0,1 0 0 16,2-1 0-16,-1-1 0 0,0 0 0 0,1-1 0 16,0-1 0-16,1-1 0 0,0-1 0 0,0 3 0 15,-1 1 0-15,0-2 0 0,1 3 0 0,-1-2 0 16,1 2 0-16,-1 1 0 0,-2 0 0 0,1 1 0 16,0 0 0-16,1-1 0 15,0-2-848-15,1-2-112 0,0 0 0 0,2-2-16 16,1-1-2288-16,3-1-448 0,3-2-80 0</inkml:trace>
  <inkml:trace contextRef="#ctx0" brushRef="#br0" timeOffset="4703.813">20263 5410 9215 0,'0'0'400'0,"0"0"96"0,-5 4-496 0,0 0 0 15,1 0 0-15,-1-1 0 0,5-3 3008 0,-6 2 496 16,0-1 96-16,6-1 32 0,-4 2-1408 0,4-2-288 16,0 0-48-16,0 0-16 0,-7-2-416 0,3-1-96 15,-1 0-16-15,1-1 0 0,0 0-192 0,4 4-64 16,-3-4 0-16,-1-1 0 0,0 0-64 0,0 0 0 16,1-1218-16-16,1 2436 0 0,-1-1219-32 0,0-1 0 15,1 0 0-15,-1 0 0 0,-1 0-320 0,1 1-64 0,1-2-16 16,0 0 0-16,0-2-176 0,0-2-32 0,1 0-16 0,1-2 0 0,-1 1-96 15,1-1-32-15,1-1 0 0,0 2 0 0,1-4-32 0,0 1 0 16,1 0 0-16,2-3 0 0,-1 0 96 0,0-2 16 16,-1 0 0-16,1 0 0 0,2 2-48 0,-1 1 0 15,-1 0 0-15,0 2 0 0,0-2-16 0,0 1-16 16,-1-2 0-16,0 0 0 0,-2 3 0 0,1 0 0 16,0-1 0-16,0 0 0 0,0-2-64 0,0 1-16 15,0-1 0-15,2 1 0 0,1-2-144 0,0 0 0 16,0-1 0-16,1-1 0 0,-1 3 0 0,1 0 0 15,0 2 0-15,1-1 128 0,-1 1 0 0,1-1-128 16,0 1 192-16,0 0-64 0,0 2-128 0,-1-2 192 16,0 2-192-16,-1-2 192 0,1 0-192 0,1 1 128 15,0-2-128-15,0 1 128 0,0-1-128 0,2 0 0 16,1-2 0-16,2 0 128 0,-1 1-128 0,2 0 0 16,0 2 0-16,1-1 128 0,1 0-128 0,0 1 0 15,-1-1 0-15,0 3 0 0,-1 2 0 0,0 2 0 16,-2-1 0-16,0 2 0 0,1-2 0 0,-1 1 0 15,-1-2 0-15,2 3 0 0,-1-1 0 0,1 1 0 16,-1 0 0-16,2 0 0 0,0-4 0 0,0 1 0 0,1 3 0 0,1-3 0 16,-1 0 0-16,1 0 0 0,1 2 128 0,0-2-128 15,3 3 0-15,-2-2 0 0,-2 3 0 0,2 0 0 16,-1 2 0-16,0-2 0 0,-1 2 128 0,-1 1-128 16,-1 1 240-16,0 1 16 0,1 1 0 0,-2 0 0 15,0-3-416-15,2 1-80 0,0 1-16 0,2 1 0 16,1 0 256-16,1 1 0 0,2-1 0 0,0 0 0 0,1-4 0 0,0 2 0 15,1 1 0-15,1-1 0 0,2 2 0 0,-2 1 0 16,0 0 0-16,-2 0 0 16,-2 1 0-16,-2-2 0 0,0 2 128 0,-3 1-128 0,-2 2 128 15,1 0-128-15,-2 0 144 0,0 1-144 0,-2 0 160 0,2 1-160 16,-1-1 160-16,0 1-160 0,0 0 144 0,1-1-144 16,2 1 128-16,1 0-128 0,-1 1 0 0,1 0 128 15,-1 0-128-15,2-2 0 0,2 1 0 0,1 0 0 16,-1 1 128-16,2-2-128 0,1 2 0 0,-1 0 0 15,-2 2 0-15,1 0 0 0,-3-1 0 0,-1 2 0 16,0 0 0-16,-2 0 0 0,0 2 272 0,-2 0-16 16,2 0-16-16,-2 0 0 0,-1-1-464 0,1 1-96 15,-1 0 0-15,0 0-16 0,1 0 464 0,0 1 80 16,0 1 32-16,0-1 0 0,-1-3-240 0,2 1 128 16,-3 1-128-16,1 0 0 0,0-2 128 0,0 0-128 15,-1-1 0-15,-1 1 144 0,1 0-144 0,0 3 0 16,0 0 144-16,0 1-144 0,-1-1 128 0,0 1-128 15,0 0 128-15,0 2-128 0,0 0 176 0,0-2-48 16,-1 3 0-16,0-1 0 0,-2 1-128 0,1 2 0 16,-1 0 0-16,-1-1-176 0,-1 2 176 0,1-1 0 15,-1 0 0-15,-1 1 0 0,0-1 0 0,0 1 0 16,0-4 0-16,0 2 0 0,0 1 0 0,0-1 0 0,0 0 0 0,0 0 0 0,0-1 0 0,-1 2 0 16,-1 0 0-16,0 0 0 15,0 1 0-15,-1 0 0 0,-1 2 0 0,1 1 0 16,-2-1 0-16,0 0 0 0,0-2 0 0,0 2 0 15,-1 0 0-15,1 2 0 0,-1 0 128 0,1 1-128 0,-2-6 0 0,1 1 0 16,0 0 0-16,0 0 0 0,-1 3 0 0,1-2 0 16,-1 1 0-16,-1 0-128 0,1 0 128 0,-1-2 0 15,0 1 0-15,0 0 0 0,0-1 0 0,-1 3 0 16,1-5 0-16,0 2-128 0,1-1 128 0,-1-2 0 16,0 0-144-16,0 1 144 0,-1 2 0 0,0-1 0 15,0-2 0-15,-2 0 0 0,1-1 0 0,-1-2 0 16,-2 1 0-16,-2 2 0 0,1-2 0 0,-2 1 0 15,-1-1 0-15,0 2 0 0,-2-4 0 0,2 3 0 16,-2 0 0-16,-1-2 0 0,3-1 0 0,1 0 0 16,1-1 0-16,-1-1 0 0,-1 1 0 0,2-1 0 15,-2 0 0-15,0-2 0 0,2 0 0 0,-3-2 0 16,-1 0 0-16,1 0 0 0,0 0 0 0,-2 0 128 16,-3 1-128-16,-1-2 0 0,-5 1 0 0,-1-2 0 15,-4 0 128-15,0 0-128 0,1 0 0 0,2 0 0 16,0-1 0-16,1-1 0 0,1-1 0 0,1 0 0 0,2-1 0 0,1 0 0 15,1 1 0-15,-1-2 0 16,-2 0 0-16,-1-2 0 0,-3 0 128 0,1-2-128 16,-1-1 0-16,0-2 128 0,0-1-128 0,-1-3 192 0,0-3-192 0,0 0 192 15,1 2-192-15,-1-2 0 0,-2 1 0 0,-1 1 128 16,-4-3-80-16,0 2-48 0,2 3 0 0,0 1 0 16,1 2 0-16,2 3 0 0,4 1 0 0,1 0 0 15,4 1 0-15,1 0 0 0,4 1 0 0,2 3 0 16,3 0-224-16,1 1-32 0,1 0-16 15,4-1 0 1,1-2-1584-16,5-1-320 0,1-2-64 0,4 0-13600 0,2-1-2720 0</inkml:trace>
  <inkml:trace contextRef="#ctx0" brushRef="#br0" timeOffset="6683.387">14763 5066 18431 0,'0'0'816'0,"0"0"160"0,0 0-784 0,0 0-192 0,0 0 0 0,6-2 0 16,2 0 4064-16,2 0 768 0,1-1 160 0,2-1 16 16,-1 0-2704-16,3 0-560 0,1 1-96 0,-1 0-32 15,3 0-720-15,-3 0-160 0,0-1-32 0,0 1 0 0,0 3-448 0,1 0-80 16,1-1-32-16,-1 0 0 16,2-1-144-16,0 0 0 0,-1 1 0 0,0-2 128 15,-2 1-128-15,-1-1 0 0,-1 0 0 0,-2 1 0 16,-4 1-1856-1,1 2-256-15,-3 0-64 0,-5-1-15792 0</inkml:trace>
  <inkml:trace contextRef="#ctx0" brushRef="#br0" timeOffset="7107.847">14769 5103 18431 0,'0'0'1632'0,"0"0"-1312"16,0 0-320-16,0 0 0 0,-3-3 3872 0,3 3 704 15,-2-4 144-15,2 4 16 0,0 0-2672 0,0 0-528 16,1-5-128-16,-1 5 0 0,0 0-640 0,0 0-112 16,6 2-16-16,0 2-16 0,1 3-192 0,0 2-48 15,0 4 0-15,0 3 0 0,0 2-64 0,-2 4 0 0,0 1-16 0,-1 3 0 16,-2 1-176-16,0 1-128 16,-3 2 192-16,-2-1-192 0,-1 0 192 0,-1 2-192 15,1 1 192-15,-2 0-192 0,0-2 304 0,1-2-48 0,1-2-16 0,0 0 0 16,0-3-48-16,0-2-16 0,1-3 0 0,0-2 0 15,0-2 240-15,1-5 48 16,2-4 16-16,-1 2 0 0,0-1-208 0,1-6-32 0,0 0-16 0,0 0 0 16,0 0 32-16,0 0 0 0,0 0 0 0,4-7 0 15,2 0 48-15,1 0 16 0,1-1 0 0,1 0 0 0,1 0-112 0,-1 0-16 16,1-1 0-16,1 2 0 0,0-3-192 0,1 2 128 16,3-2-128-16,1 2 0 0,-2 1 160 0,1 0-160 15,2 0 160-15,1 1-160 0,1 1 0 0,0 0 0 16,-1 0 0-16,0 1 0 0,0 1 0 0,-1 1-128 15,-2-1 128-15,-1 1 0 16,-2 1-416-16,-2 0-32 0,-3 1 0 0,-1 0 0 16,-6 0-1024-16,0 0-224 0,0 0-32 0,0 0-16 15,0 0-768-15,0 0-160 0,-8 1-16 0</inkml:trace>
  <inkml:trace contextRef="#ctx0" brushRef="#br0" timeOffset="7308.687">14844 5390 25791 0,'-13'0'1152'0,"7"0"224"0,-2 0-1104 0,2-1-272 16,0 0 0-16,1-1 0 0,1-1 3392 0,4 3 640 0,-2-5 112 0,2 5 16 15,3-4-2672-15,2 0-528 0,2 2-128 0,2-1 0 16,2-2-576-16,3 0-128 16,1 0 0-16,3 1-128 0,2 1 128 0,1 0-128 0,2 0 0 0,2 0 0 15,2 0 0-15,2 0 0 16,0 2 0-16,-2-2-144 15,0 2-2256-15,-2 1-448 0,-1-3-96 0</inkml:trace>
  <inkml:trace contextRef="#ctx0" brushRef="#br0" timeOffset="7705.295">15373 5386 22111 0,'0'0'1968'0,"0"0"-1584"0,0 0-384 0,0 0 0 0,0 0 2816 0,0 0 496 16,0-6 80-16,-1 1 32 0,1 5-1312 0,0 0-272 15,0 0-48-15,-4-3-16 0,1-1-640 0,-2 0-128 16,-1 1-32-16,-2 2 0 15,-1 2-320-15,-1 2-64 0,-1 1-16 0,0 1 0 16,1 2-192-16,-3 3-32 0,-1 2-16 0,-1 1 0 0,0 2-144 0,0 2-16 16,1 0-16-16,3 2 0 15,0 0-160-15,2-1 128 0,3-2-128 0,3-1 128 0,3-5-128 0,4-1 0 16,2-2 0-16,5-2 0 0,2-3 0 0,0-4 0 16,2-4 0-16,2-4 0 0,0-4-160 0,3-2 160 15,0-3-208-15,0-1 80 16,-3-6-432-16,0 2-80 0,0-1 0 0,-3 6-16 15,0 3-496-15,-2 2-80 0,-3 3-32 0,-2 2 0 0,-1 1 688 0,-1 4 144 16,-5 4 32-16,0 0 0 0,0 0 720 0,0 0 128 16,-2 6 48-16,-1 3 0 0,-2 2 528 0,1 2 96 15,-1 2 32-15,1 1 0 0,1 0-208 0,0 2-48 16,1 1 0-16,1-1 0 0,1-1-336 0,2-1-80 0,2 0-16 0,1-1 0 16,1-3-320-16,0-1-144 0,2-1 128 15,2-2-128-15,1-2 0 0,0-1 0 0,2 0 0 0,1-4 0 31,0-4-320-31,0-2-112 0,2-2-16 0,0 0 0 16,-1-2-2240-16,2-1-448 0,0-2-80 0</inkml:trace>
  <inkml:trace contextRef="#ctx0" brushRef="#br0" timeOffset="8056.795">15816 5339 19343 0,'-2'-10'848'0,"2"10"192"0,-3-2-832 0,-1-1-208 0,0 0 0 0,-1 0 0 0,-2-1 4800 0,-2 1 896 16,0 1 192-16,-3 2 48 0,-1 2-3168 0,-2 2-624 15,-2 2-128-15,-1 0-32 0,1-1-768 0,-2 2-176 16,0 2-16-16,-1 1-16 0,2 0-320 0,1-1-64 16,3 1-16-16,3 0 0 0,3-1-288 0,4-1-64 15,3-1-16-15,5-1 0 0,4-1-240 0,4 0 0 16,4-4 0-16,2 1 0 0,2 0 0 0,1-1 0 16,2 0 0-16,0 0 0 0,-2 0 0 0,0 1 0 15,-2 1 0-15,-1 2 0 0,-3 1 0 0,-1 3 0 16,-2 1 0-16,-3 1 0 0,-4-2 0 0,-2 3 0 15,-4 1 0-15,-2 0 0 0,-2-1 224 0,-3 2-48 16,-2 0-16-16,-2-1 0 0,0 1 160 0,-3-2 48 16,-1-1 0-16,1-1 0 0,-1 1-176 0,-1-1-16 15,1-2-16-15,0 0 0 0,-1-4-160 0,1 0 0 16,0-1 0-16,1 0 128 0,3 1-128 0,1 0 0 16,2-3 0-16,2 0 0 15,3-2-736-15,4 1-32 0,1-6 0 0,3 1 0 16,3 2-608-16,3-2-128 0,2-1-32 0,1 0 0 15,2 1-1728-15,4 1-368 0,0 1-64 0</inkml:trace>
  <inkml:trace contextRef="#ctx0" brushRef="#br0" timeOffset="8289.021">15905 5812 22111 0,'0'0'976'0,"0"0"208"0,0 0-944 0,2-5-240 0,-1-2 0 0,2-1 0 0,0 1 4816 0,0-3 928 15,2 2 176-15,1-4 32 0,2-4-3520 0,2-3-720 16,-2 2-144-16,1-2-32 0,1 1-768 0,3-3-176 16,0-1-16-16,0-3-16 0,2-1-320 0,0 0-64 15,-1-1-16-15,7-3 0 0,-1 1-160 0,0 4 0 16,-3 2 0-16,1 3 0 0,0 2 0 0,-3 3-304 16,0 1 48-16,-2 2 16 15,-1 3-2592-15,-1 1-528 0,-3 2-96 0,-8 6-15680 0</inkml:trace>
  <inkml:trace contextRef="#ctx0" brushRef="#br0" timeOffset="8461.587">16059 5469 24879 0,'-7'-2'2208'0,"-1"-1"-1760"16,-1-1-448-16,-1 0 0 0,-1 0 3984 0,0-2 720 16,-1-1 144-16,0 0 16 0,0-4-2560 0,1 2-528 15,-1-1-112-15,2 0 0 0,1 1-1056 0,1 0-208 16,2 1-32-16,1-1-16 0,2-2-352 0,1 0 0 15,0 0 0-15,3 1 128 16,2 1-688-16,1 1-128 0,2 1-16 0,0-2-16 16,2 2-2480-16,0 1-512 0</inkml:trace>
  <inkml:trace contextRef="#ctx0" brushRef="#br0" timeOffset="8698.875">16362 5465 20271 0,'0'0'1792'0,"0"0"-1424"16,0 0-368-16,-3 4 0 0,-2-2 4576 0,5-2 848 16,0 0 160-16,0 0 48 0,-4 3-3280 0,4-3-656 15,0 0-128-15,0 0-32 0,0 0-992 0,0 0-208 16,0 0-32-16,-2-5-16 0,2 0-288 0,0 0-224 15,0-1 32-15,2-1-13664 16,0-1-2736-16</inkml:trace>
  <inkml:trace contextRef="#ctx0" brushRef="#br0" timeOffset="9125.471">16369 5188 21183 0,'0'0'1888'0,"0"0"-1504"0,0 0-384 0,0 0 0 16,-3 4 2320-16,1 2 400 0,2-1 80 0,0-5 16 16,0 0-1440-16,0 0-288 0,0 0-48 0,0 6-16 15,0-6-256-15,0 0-48 0,0 0-16 0,0 0 0 0,0 0-48 0,0 0-16 16,0 0 0-16,5-3 0 15,0 0 32-15,0-2 0 0,0 0 0 0,0 1 0 0,0-1-208 0,-1 1-32 16,1 1-16-16,1-1 0 16,2-1-224-16,0-1-64 0,0-1 0 0,1 0 0 15,0-1-128-15,1 0 0 0,0-1 0 0,1 0 0 16,-2-3 0-16,1-1 0 0,0-3 0 0,-1 3 0 0,-1 0 192 0,-3-1-32 16,-1 0-16-16,-2 2 0 0,-2-2 368 0,-2 0 80 15,-3 1 16-15,0 0 0 0,-2 2 32 0,-2-1 0 16,-2 1 0-16,0 0 0 0,-2 0-112 0,-2 2-16 15,-1 2 0-15,1 1 0 0,-2 1-16 0,1 2-16 16,-1 2 0-16,0 2 0 0,4 2-96 0,1 1-32 16,3 0 0-16,2 1 0 0,2 3-352 0,3 2 0 15,2 1 0-15,5-2-192 16,3-2-1216-16,3-3-240 0,1-1-48 0</inkml:trace>
  <inkml:trace contextRef="#ctx0" brushRef="#br0" timeOffset="14321.342">14590 8514 7359 0,'0'0'656'0,"0"0"-528"0,0 0-128 0,0 0 0 16,0 0 4768-16,6 3 928 0,3-2 176 0,2-1 32 15,2-1-2592-15,2-1-528 0,2-1-96 0,1 0-32 16,0-1-608-16,2-1-112 0,1 0-16 0,1 0-16 16,-1-1-928-16,1 0-176 0,-4 0-32 0,1 1-16 15,-2 1-448-15,-2 1-96 0,1 0-16 0,-3 1 0 16,0 1-192-16,-1 1-192 0,-2 0 48 0,-1 1 0 15,1 1-1776-15,-1-2-336 0,0 1-80 0,-1 0-16640 16</inkml:trace>
  <inkml:trace contextRef="#ctx0" brushRef="#br0" timeOffset="14606.337">14784 8512 29487 0,'0'0'1296'0,"0"0"288"0,0 0-1264 0,0 0-320 16,0 0 0-16,4 6 0 0,-1 1 1984 0,0 1 352 16,-1 0 64-16,-1 3 16 0,-1 2-624 0,1 4-112 15,-2-1-16-15,0 5-16 0,1 1-752 0,0 1-128 16,-1 0-48-16,2 1 0 0,-1-1-352 0,0 1-80 15,1-2-16-15,1-1 0 0,0-2-272 0,1-3 0 0,0-2 0 0,2-1 0 16,-2-1-144-16,1-4-144 16,0-1-32-16,0-1 0 15,0-2-2432-15,-4-4-512 0,0 0-80 0</inkml:trace>
  <inkml:trace contextRef="#ctx0" brushRef="#br0" timeOffset="14798.828">14675 8964 36863 0,'0'0'1632'0,"6"-2"336"0,-1 0-1584 0,3 0-384 0,1-1 0 0,1 0 0 0,1 0 1920 0,1-1 288 16,3 0 64-16,0 0 16 0,0 1-848 0,3-1-160 15,-2-1-48-15,1 1 0 0,-1 0-592 0,-1 1-112 16,2-1-16-16,-1 1-16 0,-2 0-336 0,1 2-160 16,0 0 160-16,-3-2-160 0,-1 2 0 0,0 1-160 15,-2 0 0-15,-1 0 0 16,1 0-2576-16,0 0-512 0,1-1-96 0</inkml:trace>
  <inkml:trace contextRef="#ctx0" brushRef="#br0" timeOffset="15411.174">15137 8774 33567 0,'0'0'1488'0,"0"0"304"0,0 0-1424 0,-3-4-368 16,3 4 0-16,0 0 0 0,0 0 1744 0,0 0 288 0,0 0 48 0,0 0 16 15,0 0-672-15,0 0-128 16,0 0-16-16,1 7-16 0,0 1-496 0,1 2-112 16,0 0-16-16,0 2 0 0,1 0-320 0,0 2-64 0,-1-3 0 15,2 6-16-15,-1-1-64 0,0-1-16 0,0-3 0 0,-1 0 0 16,2-2 16-16,0-1 0 0,0-1 0 0,1-1 0 16,-1-2 16-16,-4-5 0 15,0 0 0-15,6 2 0 0,-1-2 48 0,0-3 16 0,1-1 0 0,-2-2 0 16,0-1-128-16,1-1 0 0,-1 0-128 0,0-2 192 15,0-1-192-15,1-1 128 0,-1-1-128 0,0 0 0 16,0-1 0-16,1 1 128 0,0-2-128 0,0 1 0 0,0 1 0 0,1 3 0 16,1 0 0-16,-1 0 0 0,1 2 0 0,-1 1 0 15,0 3 0-15,1 1 0 0,0 3 0 0,0 0 0 16,0 1 0-16,-1 3 0 0,0 1 0 0,0 3 0 16,-1 1 0-16,0 2 144 0,-1 2-144 0,0 0 192 15,0 1-192-15,-1 1 192 0,-2 0-48 0,0 1 0 16,-1-1 0-16,0 0 0 0,-2-1-144 0,2-1 160 15,0-2-160-15,0 0 160 0,1-1-160 0,0-2 128 16,0-2-128-16,-1-6 128 0,0 0-128 0,0 0 192 16,0 0-192-16,0 0 192 0,0 0-192 0,6-3 0 15,-1-4 0-15,1-1 0 0,-1-2 0 0,2-1 0 16,0 0 144-16,1-2-144 0,1-2 0 0,0 0 0 16,-1 0 0-16,0-2 128 0,0 2-128 0,-1 2 0 15,1-1 0-15,0 5 0 0,-1 1 0 0,-1 2 0 0,0 1 0 0,-1 2 0 16,-1 1 0-16,2 3 0 0,-6-1 0 0,7 5 0 15,-1 1 0-15,0 1 0 0,-1 0 0 0,0 2 128 16,-1 1-128-16,-1 1 128 16,2 2-128-16,-2-1 128 0,-1 1-128 0,-1 1 0 0,-1-1 128 15,0 0-128-15,-1-1 0 0,0-2 0 0,1 0 0 0,0 0 0 32,0-1-560-32,1-2-176 0,-1-7-32 0,2 5-16 15,-2-5-1328-15,0 0-272 0,6 0-48 0,0-1-11520 0,0-1-2304 0</inkml:trace>
  <inkml:trace contextRef="#ctx0" brushRef="#br0" timeOffset="15627.881">15684 8830 9215 0,'0'0'816'0,"0"0"-656"0,0 0-160 0,-1-5 0 15,0 0 5568-15,1 0 1072 0,0 0 208 0,0 5 64 16,1-5-3840-16,-1 5-768 0,0 0-160 0,0 0-32 16,0 0-624-16,0 0-128 0,2 7-16 0,0 2-16 0,0 2-480 0,1 3-80 15,-2 1-32-15,1 4 0 0,-1-2-400 0,0 4-80 16,0 1 0-16,-1 3-16 0,0 2-240 0,-1 1 128 15,1-1-128-15,0-1 0 0,1 1 0 0,1-3 0 16,2-2 0-16,0-3 0 0,0-2-192 0,1-3-64 0,0-4-32 0,0-2 0 31,0-3-688-31,0-3-144 0,0-3-32 0,0-2 0 16,0-5-1792-16,0-3-384 0,-1-1-64 0</inkml:trace>
  <inkml:trace contextRef="#ctx0" brushRef="#br0" timeOffset="15894.671">15727 8822 33519 0,'-8'-4'1472'0,"8"4"320"0,-4-2-1424 0,0 1-368 16,0-4 0-16,1 2 0 0,0-1 2128 0,3 4 368 0,-1-3 64 0,1 3 0 15,2-5-1344-15,0-1-288 0,2 0-48 0,2 0-16 16,3 1-624-16,1 0-240 0,0 1 176 0,3 2-176 16,1 1 0-16,-2 3 0 15,-1 2 0-15,2 2 0 0,-1 1 0 0,-1 2 0 16,0 1-144-16,-1 2 144 0,-4-1-160 0,-1 2 160 0,-3 0-160 0,-4-1 160 0,-1 1 0 0,-2 0 240 15,-1-1-32-15,-2 0 0 0,-2 0 208 0,1 0 32 16,-2-1 16-16,0 0 0 0,-1-1-80 0,3-1-32 16,-2-3 0-16,1 0 0 0,1-1-352 0,1-2 128 15,3-1-128-15,5-2 0 16,0 0-320-16,0-6-128 0,3-2-16 0,2 1-16 16,3-4-2144-16,3-1-416 0,0-1-96 0</inkml:trace>
  <inkml:trace contextRef="#ctx0" brushRef="#br0" timeOffset="16195.262">16001 8756 11967 0,'0'0'1072'0,"1"5"-864"16,-1-5-208-16,0 7 0 0,0 0 4992 0,0 1 944 15,0-2 192-15,-2 2 32 0,0 0-3472 0,0 2-688 16,-1-2-144-16,1 1-16 0,0 0-720 0,1-1-144 16,1 0-16-16,2 0-16 0,1 0-544 0,1 1-96 15,0-1-32-15,1 0 0 0,2 1-144 0,3-3-128 16,-1 0 144-16,1 0-144 0,0-1 0 0,0-1 128 15,1-2-128-15,-1 1 0 0,-1-3 192 0,1 0-16 16,-1-3 0-16,-1 0 0 0,0-2-176 0,-1-1 0 16,-2-1 144-16,0-1-144 0,0-1 128 0,-1 0-128 15,-1-2 128-15,-1 0-128 0,-1-1 176 0,-2 2-48 0,-1-2 0 0,-1 1 0 16,-1 2 0-16,-1 1-128 16,-1 3 192-16,0 1-64 0,-1 1-128 0,-2 1 160 15,-1 1-160-15,0 2 160 0,0 1-336 0,-1-1-64 0,1 1-16 0,2 0 0 16,2-1-1280-16,6-1-272 0,0 0-48 0,0 0-17072 15</inkml:trace>
  <inkml:trace contextRef="#ctx0" brushRef="#br0" timeOffset="16512.33">16323 8724 40367 0,'-10'9'1792'0,"6"-7"368"0,-2 1-1728 0,-1 0-432 0,-1-1 0 0,1 0 0 0,-1 0 1680 0,1 0 256 16,-3 0 48-16,2 0 16 0,0 1-1040 0,1-3-224 15,1 1-32-15,6-1-16 0,-5 1-464 0,5-1-96 16,0 0 0-16,0 0-128 0,0 0 0 0,0 0 0 16,0 0 0-16,9 0 0 0,2 0 0 0,0 0 0 15,0 0 0-15,0 2-144 0,1-2 144 0,0 2 0 16,-2 1 0-16,-2 1 0 0,-1 2 0 0,-1 2 0 16,-2 2 0-16,-2-1 0 0,-2 1 0 0,-2 1 224 15,-1 1-48-15,-2 0-16 0,-1-1 112 0,-1 1 32 16,-1-2 0-16,0-1 0 0,1-1 16 0,-3 2 0 15,-2-3 0-15,2 0 0 0,1-1-160 0,0-1-32 0,2-2 0 0,0 1 0 16,2-4-128-16,5 0 0 0,0 0 0 0,0 0 0 16,0 0-240-16,-3-5-16 0,4-1-16 15,1-2 0 1,2 0-1584-16,4-2-320 0,4-3-64 0,2 0-16 16,-1-1-1248-16,4-1-240 0,1 0-48 0</inkml:trace>
  <inkml:trace contextRef="#ctx0" brushRef="#br0" timeOffset="17011.873">16537 8699 14735 0,'8'-3'640'0,"-4"1"160"0,2 1-640 0,-1 0-160 0,0-1 0 0,0 0 0 16,-5 2 4736-16,0 0 928 0,0 0 176 0,0 0 48 0,0 0-2816 0,0 0-576 16,0 0-96-16,-6 6-32 15,-2 1-656-15,-2 1-144 0,2-3-32 0,-1 2 0 0,-3 0-448 0,-1 3-112 16,-1-2-16-16,1 2 0 0,-1-1-352 0,1-1-80 16,2-1-16-16,0 1 0 0,0-3-256 0,3 0-64 15,2-1-16-15,6-4 0 0,0 0-176 0,0 0 0 16,0 0 0-16,9 1 0 0,2-2 0 0,3 1 0 15,0 0-128-15,2 0 128 0,2 0-128 0,-2 1 128 16,1 2-160-16,0 1 160 0,-1 1-288 0,-2 0 32 16,-2 0 16-16,-1 1 0 0,-2 1 96 0,-2 1 16 15,-2-1 0-15,-2 1 0 0,-2 1 128 0,-2-1 0 16,-1 1 0-16,-3-1 128 0,-2 1-128 0,-3 0 192 16,-2-1-64-16,1 1 0 0,-3-4-128 0,1 2 192 15,1-1-64-15,-1-2 0 0,0-1-128 0,1-1 144 16,1 0-144-16,0-2 160 0,1-1-160 0,2 0 0 0,2-1 0 15,3-1 0 1,0-2-848-16,3-1-48 0,3-1-16 0,1-1 0 16,2-1-688-16,3 0-128 0,2-1-16 0,2 0-16 15,0-3-736-15,2 1-128 0,1 1-48 0,-1 0 0 16,0 1 1120-16,-1 0 208 0,-2 1 64 0,1 1 0 16,-1 2 512-16,-1 1 96 0,-2 0 32 0,1 2 0 0,-1 1 1520 0,-2 2 304 0,0 0 64 0,-1 2 16 15,-6-2 928-15,7 5 192 0,-1 0 48 0,-2 1 0 16,-2 0-544-16,0 0-96 0,-2-6-32 0,0 8 0 15,-1 3-864-15,0 0-160 0,-1-2-32 0,1-2-16 16,0 1-352-16,1 0-64 0,0-8-16 0,0 5 0 31,0-5-704-31,0 0-160 0,0 0-32 0,0 0 0 0,0 0-1328 16,5-5-272-16,-1-3-48 0,0-3-17520 0</inkml:trace>
  <inkml:trace contextRef="#ctx0" brushRef="#br0" timeOffset="17142.945">16653 8529 27583 0,'0'0'1216'0,"0"0"256"0,-5-2-1168 0,5 2-304 15,-5-3 0-15,5 3 0 0,0 0 304 0,0 0 0 16,0 0 0-16,0 0 0 16,0 0-1584-16,0 0-304 0</inkml:trace>
  <inkml:trace contextRef="#ctx0" brushRef="#br0" timeOffset="17579.215">16889 8490 41007 0,'0'0'896'0,"0"0"192"0,-3 6 48 0,1-1 16 0,1 0-928 0,0 0-224 0,1 1 0 0,-1-1 0 16,1 1 1216-16,0 1 208 0,0 0 48 0,1 2 0 15,-1 1-480-15,0 2-96 0,1-1 0 0,0 4-16 16,1 0-240-16,-1-1-64 0,-1 1 0 0,0 1 0 0,0 0 0 0,-1 1-16 15,0-5 0-15,1 0 0 16,0 2-160-16,-1-2-16 0,0-1-16 0,1-2 0 16,-1 1-160-16,1-1-16 0,-2-2-16 0,2 1 0 15,0-2-32-15,1-2 0 0,-1-4 0 0,0 0 0 16,0 0-144-16,5 4 0 0,2-6 0 0,1 0 0 16,2-1 0-16,0-1 0 0,-2-2 0 0,2 1 0 15,0-4 0-15,1 2 0 0,-1 0 0 0,-1 0 0 16,1 1 0-16,0 0 0 0,0 0 0 0,-1 2 0 0,0 1 0 0,-1-1 0 15,0 3 0-15,-1 1 0 0,-2 1 0 0,-5-1 0 16,3 5 0-16,-2 1 0 0,1 1 0 0,-2 3 192 16,-2 0-192-16,0 3 192 0,-4 5 0 0,-2-1 16 15,-2-1 0-15,-1 0 0 0,1 0 16 0,-1-1 0 16,-2-3 0-16,2 0 0 0,2 0-224 0,-1-2 176 16,1-2-176-16,1-3 160 0,1-1-160 0,1-2 0 15,1-1-160-15,5-1 160 16,-4-2-720-16,0-3-48 0,1-1-16 0,1-4 0 15,2-2-624-15,2-3-112 0,2-3-16 0,1-3-16 16,1-4-1760-16,2-1-336 0</inkml:trace>
  <inkml:trace contextRef="#ctx0" brushRef="#br0" timeOffset="18112.641">17192 8383 19343 0,'0'0'848'0,"2"7"192"0,1 0-832 0,0 1-208 16,1 0 0-16,0 2 0 0,0 2 5536 0,0 1 1056 15,0 1 224-15,-1 1 32 0,0 1-4080 0,-1 0-816 0,-1 2-160 0,-1 1-48 16,1 3-496-16,-2 1-96 0,-1 2-32 0,-1 0 0 16,0 3-544-16,-1-4-96 0,-1 1-32 0,0 1 0 0,-1-2-256 0,0 1-48 15,1-5-16-15,-1 0 0 16,1-4-128-16,0-1 0 0,1-2 0 0,1-2-176 0,1-3-16 0,2-1 0 16,0-7 0-16,0 0 0 15,0 0-192 1,7 0-32-16,0-1-16 0,2-3 0 0,-1-1 224 0,2 0 32 0,-1-2 16 0,1 1 0 0,1-3 160 0,1 0 0 15,-2 0 0-15,-1 4 0 0,0-1 0 0,0 2 0 16,0 0 0-16,0 0 0 0,-1 1 0 0,1 1 0 16,-3-2 128-16,3 1-128 0,0 3 224 0,-1-1-32 15,0-1 0-15,-1 0 0 0,2-1-192 0,-1 0 144 16,-2 0-144-16,1-1 128 0,1-1-128 0,-3 1 0 16,0-1 0-16,0 0 0 0,-1-1 0 0,-1 1 0 15,-1-2 128-15,1 1-128 0,-2-1 0 0,-1 0 0 16,0-3 0-16,-1 1 128 0,-2 2-128 0,-1 1 128 15,-1-1-128-15,0 0 128 0,-1 0 16 0,0 2 0 16,-2 1 0-16,-1 2 0 0,-1 1 48 0,0 3 16 16,-1 2 0-16,0 1 0 0,0 1 0 0,0 2 0 15,1 2 0-15,1 1 0 0,1 1 32 0,2 2 0 0,4 1 0 0,2 0 0 16,3 1 0-16,3-1 0 16,1 1 0-16,4-1 0 0,1-3-240 0,3-1 0 15,2-1 0-15,0-2 0 0,2-3 0 0,1-2 0 16,-3-3 0-16,0 1 0 0,-2 1 128 0,1-1-128 15,-2-2 0-15,0-1 144 0,0 0-144 0,-1-2-272 0,-2-1 64 16,2-1 16 0,-2-3-752-16,-2 0-144 0,-3 0-16 0,-2-1-16 15,0-1-1488-15,-1 0-288 0,-2 0-64 0,3 0-16 0</inkml:trace>
  <inkml:trace contextRef="#ctx0" brushRef="#br0" timeOffset="19271.625">17780 8852 14735 0,'0'0'640'0,"0"0"160"0,0 0-640 0,-3 5-160 0,1 0 0 0,2-5 0 15,0 0 5056-15,-2 5 992 0,2-5 192 0,0 0 32 16,0 0-3584-16,0 0-736 0,0 0-144 0,0 0-16 16,-2 5-704-16,2-5-144 0,0 0-32 0,0 0 0 15,0 0-528-15,0 0-96 16,0 0-32-16,0 0 0 0,0 0-256 0,0 0 0 0,0 0 0 0,0 0 0 16,0 0-2400-16,5-4-432 15,-1-1-96-15</inkml:trace>
  <inkml:trace contextRef="#ctx0" brushRef="#br0" timeOffset="19631.028">17796 8688 11967 0,'0'0'1072'0,"0"0"-864"0,0 0-208 0,0 0 0 0,0 0 3840 0,0 0 704 15,0 0 160-15,0 0 32 0,0 0-2720 0,0 0-544 16,0 0-96-16,4-3-32 0,0 0-352 0,0 0-80 15,1 0-16-15,1 1 0 0,0 1-224 0,1-1-48 16,0 1-16-16,1 0 0 0,0 1-272 0,1-2-48 16,-1 0-16-16,1-1 0 0,0-1-144 0,-1 0-128 15,1-2 144-15,1 0-144 0,0 0 0 0,-1-3 128 16,-3 2-128-16,1-2 0 0,0-2 0 0,-1 1 0 16,-1 0 128-16,0 0-128 0,-3 0 0 0,-1 0 0 15,-1-1 0-15,-2 1 0 0,-2-1 384 0,-1 0-32 16,-1 0 0-16,-2 1 0 0,-2-1 416 0,-1 0 64 0,-2 0 32 0,-2 2 0 15,0 0-80-15,-2-1-16 0,0 2 0 0,1 3 0 16,-1 0-304-16,3 2-64 16,-2 2-16-16,1 2 0 0,3 1-224 0,2 0-160 15,1 2 192-15,2 1-192 0,3 0-672 0,2 3-240 16,3-2-48-16,4 2-13168 0,3-2-2624 0</inkml:trace>
  <inkml:trace contextRef="#ctx0" brushRef="#br0" timeOffset="20715.435">14467 12567 32655 0,'0'0'704'0,"0"0"160"0,0 0 32 0,0 0 32 0,0 0-736 0,0 0-192 0,0 0 0 0,0 0 0 16,0 0 1088-16,0 0 176 16,5-4 32-16,0-2 16 0,0-2 32 0,0-1 0 0,0-4 0 0,0-3 0 15,1-2-384-15,-1-4-80 0,3-2-16 0,-1-4 0 16,0-1-464-16,0-2-80 0,0-3-32 0,0 1 0 16,0 0-288-16,0 3 160 0,-2 1-160 0,0 3 128 0,1 2-128 0,-2 4 0 15,0 1 0-15,-1 3 0 16,-2 1 0-16,0 3 0 0,1 4 0 0,-1 2 0 0,-1 6 0 0,0 0 0 15,0 0 128-15,0 0-128 0,0 5 0 0,-2 0 0 16,1 2 0-16,0 4 0 0,1 3 0 0,0 1 256 16,0 3 0-16,2 2-16 0,0 10-240 0,2 2 0 15,1 1 0-15,2 1 0 0,1-3 320 0,1-4-16 16,0-3-16-16,3-6 0 0,1-2-160 0,1-4-128 16,-1-5 192-16,0-3-192 0,0-2 224 0,0-2-64 15,0-3-16-15,2-2 0 0,-1-4 32 0,1-2 0 16,-3-2 0-16,2-5 0 0,-2-2-48 0,0-2-128 15,-1-3 192-15,-1 1-64 0,-1-1-128 0,0 2 0 16,-2-3 0-16,-1 3 128 0,0 0-128 0,-1 2 0 16,0-1 0-16,-1 5 0 0,0 2 0 0,0 1 0 15,0 2 0-15,-1 4 0 0,-1 4 0 0,-2 4 0 16,0 0 0-16,0 0 0 0,2 9 0 0,-1 4 192 0,0 1-192 0,0 5 192 16,0 2-192-16,1 4 0 0,-2 2 0 0,2 3 128 15,1 3-128-15,2 1 0 0,0 0 0 16,3-1 0-1,1-2-1216-15,3-4-112 0,0-3-16 0,3-5-16 16,2-3-1008-16,2-5-208 0,1-3-48 0,0-3-15152 0</inkml:trace>
  <inkml:trace contextRef="#ctx0" brushRef="#br0" timeOffset="21032.127">15289 12297 28335 0,'0'0'1248'0,"-2"-5"272"0,-1-2-1216 0,0 0-304 0,-1-1 0 0,1 1 0 15,-1-2 1856-15,0 2 320 0,0 1 64 0,0 1 16 16,0 2-416-16,0 1-96 0,-2 2-16 0,-1 2 0 15,0 1-592-15,-1 4-128 0,-1 3-32 0,1 1 0 16,-2 4-448-16,0 1-80 0,2 3-32 0,1 0 0 16,2 2-208-16,1-2-32 0,1 0-16 0,2-1 0 15,1-1-160-15,1-2 0 0,2-1 144 0,1-3-144 16,1 0 0-16,3-2 0 0,-1-1 0 0,1-3 0 16,0-1 0-16,0-2 0 0,2-2-144 0,0-2 144 0,0-2-144 0,-1-4 144 15,-1-2-192-15,2-3 192 0,0-5-224 0,0-1 64 16,-2-3 16-16,-1-2 0 15,1 2-288-15,0 1-48 0,-2 2-16 0,0 4 0 0,-2 3 176 0,-1 3 48 0,-1 3 0 0,-2 6 0 16,0 0 272-16,0 0 272 16,0 0-48-16,0 6-16 0,0 2 176 0,0 2 16 15,0 2 16-15,0 1 0 0,0 2-192 0,1 0-32 0,1-1-16 0,0 0 0 16,2 0-176-16,1-2 0 0,2 0-192 0,2-2 192 31,0-2-2368-31,2 1-368 0,1-2-64 0</inkml:trace>
  <inkml:trace contextRef="#ctx0" brushRef="#br0" timeOffset="21215.044">15490 12765 35935 0,'-4'17'1600'0,"3"-9"320"0,0 0-1536 0,0-1-384 0,1-7 0 0,0 0 0 15,0 0 2048-15,0 0 352 16,0 0 64-16,7-3 16 0,2-4-992 0,0-3-192 16,0-4-32-16,2-3-16 0,2-5-384 0,0-2-80 0,0-4-16 0,1 0 0 15,2 0-432-15,-2-1-80 0,2 2-32 0,-2-1 0 16,-1-2-224-16,0-1 0 0,0-2 0 0,-1-1 0 15,1-1 0-15,0-1-240 0,0 3 32 0,-2 1 0 16,0 3-2416-16,-1 5-496 0,-1 4-80 0</inkml:trace>
  <inkml:trace contextRef="#ctx0" brushRef="#br0" timeOffset="21360.599">15646 12368 45951 0,'-21'15'1024'0,"11"-8"192"0,-2 0 64 0,-3-2 0 0,0-1-1024 0,0 0-256 0,-1-3 0 0,0-1 0 0,1-1 1216 0,0 1 192 15,0-4 32-15,4 1 16 0,-1-2-928 0,2-1-176 16,1-1-32-16,4 0-16 0,2-3-304 0,2-1-224 16,4-4 32-16,2-1 16 15,2 1-2560-15,1-2-512 0,3 0-96 0</inkml:trace>
  <inkml:trace contextRef="#ctx0" brushRef="#br0" timeOffset="21865.186">15858 11850 32703 0,'0'0'1456'0,"0"0"288"0,0 0-1392 0,2 4-352 0,0 3 0 0,0 3 0 15,0 3 1728-15,0 3 288 0,0 1 48 0,-1 3 16 0,1 1-720 0,0 1-144 16,0 2-16-16,0-1-16 16,0 2-608-16,0-3-112 0,0 3-16 0,0-1-16 0,0 1-80 0,1-1-16 15,-1-1 0-15,0-2 0 0,0-1 48 0,1-2 0 16,-1-1 0-16,1-3 0 0,0-2-32 0,0-1 0 16,-1-4 0-16,-1-1 0 0,3-3 96 0,-4-3 32 15,0 0 0-15,6 0 0 0,0-3-144 0,1-3-16 16,1-1-16-16,1-4 0 0,0 1-144 0,4-2-32 15,0-4 0-15,2 1 0 0,0 2-128 0,2-2 0 16,-3 2 0-16,3 1 128 0,0 2-128 0,-3 2 0 16,0 2 0-16,1 2 0 0,-3 2 0 0,-1 2 0 15,-1 3 0-15,-1 1 0 0,-1 2 0 0,-1 3 0 16,-2 2 0-16,-1 3 128 0,-2 1 64 0,-1 1 0 16,-2 3 0-16,-2 2 0 0,-1 0 64 0,0 2 32 15,-2-3 0-15,0 1 0 0,-3-1-32 0,-1-1-16 16,1-2 0-16,-2 0 0 0,2-3-112 0,-2 0 0 15,0-2-128-15,0-2 192 0,2-2-192 0,0-3 0 16,-1-3-144-16,1-1 144 16,1-2-1152-16,3-3-144 0,0-4-32 0,3-4 0 15,2-4-1840-15,5-1-368 0,2-4-80 0</inkml:trace>
  <inkml:trace contextRef="#ctx0" brushRef="#br0" timeOffset="22198.742">16287 12295 42207 0,'0'0'928'0,"6"3"192"0,-1 1 32 0,2-1 48 0,0 0-960 0,2 0-240 0,1-1 0 0,1-1 0 16,1-1 896-16,0 0 144 0,0-1 32 0,1-1 0 16,-2 0-816-16,2-1-256 0,-1-2 160 0,1-1-160 15,-3-1 128-15,1-1-128 0,-2-1 128 0,0 1-128 0,-1-2 128 16,-1-2-128-16,-1 2 128 0,-2 0-128 16,-1-3 192-16,-1 3-64 0,-3-1 0 0,0 1 0 0,-2 0 64 0,-2 1 0 15,-1 0 0-15,-1 4 0 0,-1-2 448 0,-3 4 112 16,-1-1 16-16,-1 2 0 0,0 2 16 0,-3 3 16 15,1 2 0-15,1 3 0 0,-2 1-32 0,2 5-16 16,-2 2 0-16,4 2 0 0,1 3-208 0,4 2-32 16,1 2-16-16,3 1 0 0,4 1-496 0,3 0 128 15,2-3-128-15,4 0 0 0,3-4 0 0,3-1 0 16,2-5 0-16,3-3 0 0,0-3 0 0,3-2 0 16,-3-3 0-16,2-2-160 0,-1-3-160 0,-1-1-48 15,-4-1 0-15,0-1 0 16,-2-1-1024-16,-1 0-208 0,-1-1-32 0,-2 0-16 15,-1 0-864-15,-2 1-176 0,1-3-48 0,0 3-17040 0</inkml:trace>
  <inkml:trace contextRef="#ctx0" brushRef="#br0" timeOffset="22335.481">16791 12331 24879 0,'0'0'2208'0,"0"0"-1760"0,-3 5-448 0,1 0 0 15,2-5 4752-15,0 6 880 0,-2-1 160 0,2-5 32 16,-1 5-3904-16,1-5-800 0,0 0-160 0,0 0-16 15,0 0-720-15,0 0-224 0,0 0 128 0,0 0-128 16,1-5-2304 0,1-2-512-16,-1-1-96 0</inkml:trace>
  <inkml:trace contextRef="#ctx0" brushRef="#br0" timeOffset="22669.862">16797 12117 11967 0,'0'0'1072'0,"-3"3"-864"15,-2-1-208-15,1 1 0 0,4-3 5760 0,0 0 1120 16,0 0 224-16,0 0 32 0,0 0-4368 0,0 0-864 16,0 0-176-16,0 0-48 0,0 0-624 0,4 4-128 15,1-2-32-15,1 1 0 0,0-3-304 0,0 1-64 16,0 0-16-16,1-1 0 0,2-1-48 0,-2 0-16 16,2-4 0-16,0 1 0 0,1-1-320 0,-1-1-128 0,0-2 0 0,1 0 144 15,0-1-144-15,1-3 0 0,-3-2 0 0,0 0 0 16,1-2 0-16,-2-1 0 15,-1-2 0-15,0-1 0 0,-1-1 0 0,-2-2 0 0,-2 0 0 0,-1-1 128 16,0 0 288-16,-2 2 48 16,-2 1 16-16,-2 3 0 0,-1 3 400 0,-2 0 80 15,-2 2 0-15,-1 3 16 0,-2 1-288 0,-2 2-64 16,0 1-16-16,-1 2 0 0,-2 1-304 0,2 2-64 16,-1 0-16-16,1 1 0 0,2 0-160 0,2 1-64 0,1 0 0 0,2 1 0 31,1-2-736-31,3 1-144 0,1 1-16 0,3 1-16032 0,2-3-3200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3:18:59.51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1197 8711 11967 0,'0'0'528'0,"0"0"112"0,0 0-512 0,0-5-128 16,-1-2 0-16,0 2 0 0,1 0 3584 0,0 5 704 15,0-5 128-15,0 0 16 0,0 5-2000 0,0 0-384 0,0 0-96 0,0 0-16 16,0 0-528-16,0 0-128 16,0 0 0-16,2 8-16 0,-1 4-192 0,0 4-48 15,1 5 0-15,-1 3 0 0,0 6-160 0,0 1-32 16,0 1-16-16,1 4 0 0,0 2-80 0,0 4-16 16,-2 4 0-16,2 1 0 0,1 0-80 0,-2-2 0 0,-2-1-16 0,1 0 0 15,2-2-192-15,-1-3-48 0,-2-1 0 0,1-1 0 16,1-3-176-16,0-3-32 0,-1-2-16 0,1-4 0 15,0-3-160-15,1-3 0 0,1-4 0 0,-1-2 0 16,-2-3 0-16,1-2 0 0,1-2 0 0,-2-6 0 31,0 0-512-31,0 0-48 0,0 0 0 0,0 0 0 0,0 0-1424 16,-4-4-304-16,1 1-48 0,0-3-16 16,0 2-1040-16,1-1-192 0,-1 3-64 0</inkml:trace>
  <inkml:trace contextRef="#ctx0" brushRef="#br0" timeOffset="380.51">1098 9550 21183 0,'0'0'1888'0,"0"0"-1504"15,-4-4-384-15,4 4 0 0,0 0 2736 0,0 0 464 16,-4-3 112-16,4 3 16 0,0 0-1328 0,0 0-256 16,0 0-48-16,0 0-16 0,0 0-816 0,0 0-160 15,0 0-48-15,0 0 0 0,5 6-128 0,0-1-16 0,1 4-16 0,0 1 0 16,0 3 64-16,0-3 16 16,2 2 0-16,0 0 0 0,1-1-80 0,0-1-16 15,0 0 0-15,0-2 0 0,1-2-96 0,0-3 0 16,-1-7-16-16,0 3 0 0,3 6-80 0,-1-4-16 0,-2-2 0 15,0-1 0-15,3-1-48 0,0-3-16 0,-2 1 0 0,0-1 0 16,-2 0-208-16,0 0 128 0,-1 0-128 0,0 0 0 16,-2-1 0-16,0 0 0 0,-1-2 0 0,-1-1 0 31,2-3-1248-31,0-3-144 0,-1-1-16 0,2-5-16 16,1-2-1600-16,-1-4-320 0</inkml:trace>
  <inkml:trace contextRef="#ctx0" brushRef="#br0" timeOffset="1630.39">425 6675 20271 0,'0'0'896'0,"0"0"192"0,-3-5-880 16,1 0-208-16,0 0 0 0,2 5 0 0,-1-4 3488 0,1 4 656 16,0 0 128-16,0 0 16 0,0 0-2160 0,0 0-432 15,-1 6-96-15,1 4 0 0,1 5-736 0,0 5-144 16,0 3-16-16,1 4-16 0,1 0-240 0,0 2-64 15,0-3 0-15,0 0 0 0,0 0-64 0,0-2-32 16,0 0 0-16,0 0 0 0,0-2 0 0,0-4 0 16,1 2 0-16,1-2 0 0,-1 1-64 0,1-3-16 0,-1-3 0 0,1 0 0 15,-1 0-32-15,0-3-16 16,1-4 0-16,-1 0 0 0,0-4 144 0,-4-2 16 16,0 0 16-16,3-2 0 0,-1-6 96 0,-1-1 16 15,0-3 0-15,-1-1 0 0,0 1-128 0,0-3-32 16,-1 2 0-16,1-1 0 0,0 1-112 0,1 0-32 0,1 0 0 0,0 4 0 15,1-2-144-15,1 0 0 16,1 0 0-16,1 1 0 0,1-2 0 0,0 0 0 16,0 1 0-16,1 0 0 0,0-2 0 0,1 5 0 0,-1 2 0 0,0 1 0 15,-2 1 0-15,3 3 0 0,-1 3 0 0,-1 2 0 16,0 1 0-16,0 3 0 0,0 2 0 0,0 1 128 16,-1 0-128-16,0 2 128 0,0 1-128 0,-2 0 128 15,0 0-128-15,0 1 192 0,0-1-192 0,-1 2 192 16,-1-3-192-16,1-1 160 0,0 0-160 0,0-1 160 15,-1-2-160-15,1-1 0 0,1-3 0 0,0-1 0 16,-4-4 0-16,0 0 0 0,6 1 0 0,0-3 0 31,0-2-640-31,0 0-176 0,-1-3-16 0,1 0-16 0,0 0-1424 0,0 0-288 0,-1 2-48 0</inkml:trace>
  <inkml:trace contextRef="#ctx0" brushRef="#br0" timeOffset="1847.534">840 7222 12895 0,'0'0'576'0,"0"0"112"16,0 0-560-16,0 0-128 0,0 0 0 0,0 0 0 0,0 0 5584 0,0 0 1088 15,0 0 224-15,0 0 32 0,6-3-4176 0,-2 1-848 16,-2-3-176-16,2 0-16 0,0-3-672 0,1-1-128 16,0-2-16-16,2 0-16 0,-1-5-432 0,1-1-64 15,1-1-32-15,0-3 0 0,1 0-352 0,1-1 128 16,-2 0-128-16,1 0 0 0,-1 1 0 0,0-2 128 15,-1 0-128-15,-1 0 0 0,0 3 0 0,-1-1 0 0,0 3-192 0,-1 2 64 32,0 4-1616-32,0 3-320 0,-2 3-64 0,0 2-10880 0,-2 4-2176 0</inkml:trace>
  <inkml:trace contextRef="#ctx0" brushRef="#br0" timeOffset="2013.785">952 6982 16575 0,'-12'6'1472'0,"6"-3"-1168"0,-2-1-304 0,-3 1 0 16,0-3 3520-16,1 1 640 0,-1-1 128 0,0 1 16 15,-2-2-1312-15,3 1-272 0,0-1-48 0,0-1-16 16,0-1-1104-16,1-1-208 0,0-2-64 16,0-2 0-16,-1 0-816 0,2-1-160 0,2 0-48 15,0-2 0-15,1-1-256 0,2 1 0 0,1 0 0 0,1 1 0 16,8 1-608-16,0-1-224 0,-4 2-64 16,-1 2 0-16,3 1-1696 0,1 0-352 0,-6 5-64 0</inkml:trace>
  <inkml:trace contextRef="#ctx0" brushRef="#br0" timeOffset="2264.368">1157 6831 20271 0,'0'0'1792'0,"0"0"-1424"16,0 0-368-16,0 0 0 0,0 0 3056 0,0 0 528 15,0 0 128-15,0 0 0 0,0 0-1408 0,-2 5-272 0,1 0-64 0,0 3-16 16,2-1-848-16,1 2-160 0,0 2-48 0,0 2 0 15,0 2-416-15,1-3-96 0,0 3 0 0,1 2-16 16,-1 0-144-16,-1 2-32 16,1 1 0-16,-1 1 0 0,-1-1-192 0,1 1 128 15,0 0-128-15,1-2 0 0,-2-1 0 0,2-3 128 16,0-2-128-16,1-4 0 16,0 0-848-16,0-5-224 0,-4-4-32 0,0 0-16 0,8 0-1888 0,-2-4-368 0</inkml:trace>
  <inkml:trace contextRef="#ctx0" brushRef="#br0" timeOffset="2565.372">1192 6859 11055 0,'-6'-1'976'0,"-1"-1"-784"15,0 0-192-15,1 0 0 0,-1 0 5840 0,0-1 1136 16,0 0 208-16,3-2 48 0,0-2-4432 0,1 1-896 16,1 0-176-16,2-1-48 0,3-1-1088 0,2 0-208 15,2 0-64-15,1-1 0 0,1 3-320 0,0-1 0 16,0 2 0-16,3 0 128 0,1 0-128 0,-2 3 0 15,1 2 128-15,0 2-128 0,0 1 0 0,-1 2 0 16,0 2 0-16,-1-1 0 0,-3 1 0 0,-2 3 0 16,-2 2 0-16,-1 1 0 0,-3 1 144 0,-2 2 16 15,-1 0 0-15,-4 0 0 0,-3 0 160 0,0 0 16 16,1-1 16-16,-2 0 0 0,0-1-96 0,1-1 0 16,1 0-16-16,0-1 0 0,0-2-80 0,1-2-16 15,1-2 0-15,3-2 0 0,5-4-144 0,0 0 0 16,-1-5 0-16,1-2-176 15,3-3-1792-15,2-1-352 0,1-4-80 0,1 0-16304 16</inkml:trace>
  <inkml:trace contextRef="#ctx0" brushRef="#br0" timeOffset="7756.708">1383 6849 27647 0,'0'0'1216'0,"0"0"256"0,0 0-1168 0,0 0-304 16,0 0 0-16,0 0 0 0,0 0 1360 0,0 0 224 15,0 0 32-15,0 0 16 0,6 1-560 0,2-2-112 16,0-1-32-16,1 0 0 0,-1-1-144 0,1 0-16 16,-1-1-16-16,1 0 0 0,0 0-240 0,0 0-64 15,-2 0 0-15,-1 0 0 0,1-2-176 0,0 0-32 16,-1-1-16-16,0 0 0 0,-2 0-32 0,-1 1-16 15,-1-1 0-15,0 0 0 0,-2-3-32 0,0-1 0 16,-3 3 0-16,0 0 0 0,0 0 48 0,-1 3 16 16,-2 1 0-16,-2 3 0 0,-2 1 448 0,1 2 96 15,-2 2 16-15,0 2 0 0,-1 2-112 0,1 2-16 16,-2 2 0-16,1 2 0 0,1 0-160 0,1 1-32 0,0 0-16 0,2-1 0 16,2 1-80-16,2 0-16 0,1-1 0 0,3-2 0 15,3-2-128-15,2-1-16 16,2-1-16-16,2-2 0 0,2 0-176 0,0-1 0 0,2-2 0 0,2-1 128 0,2-1-128 0,0 0 0 15,-1-1 0-15,0-1 128 0,1-1-128 0,-1-1 0 16,-1 0 0-16,-1-1 128 0,-1 0-128 0,-3 0 0 16,-1-2-160-16,-1 1 160 15,0 0-608-15,-2 0-32 0,-2 0 0 0,-1-2 0 16,-1 1-1984-16,0 2-416 0,1-1-80 0,-3 5-9840 16,-1-5-1968-16</inkml:trace>
  <inkml:trace contextRef="#ctx0" brushRef="#br0" timeOffset="8257.343">1658 6730 7359 0,'0'0'320'0,"0"0"80"0,0 0-400 0,0 0 0 0,0-7 0 0,0 1 0 16,2 1 6400-16,-2 0 1184 15,-1 0 240-15,1 5 48 0,0 0-4992 0,0 0-992 0,0 0-208 0,0 0-32 16,0 0-496-16,0 5-112 16,1 0-16-16,0 3 0 0,-1 2-448 0,2 0-80 0,2 2-32 0,1 0 0 15,-3 1-224-15,2-1-48 0,2 1-16 0,0-1 0 16,-2-2-176-16,-1 1 0 0,1-1 144 0,2-1-144 15,-1-1 0-15,0-3 128 0,-1 0-128 0,0-1 0 0,-4-4 192 0,0 0-16 16,0 0-16-16,0 0 0 16,0 0 96-16,4-3 32 0,-2-2 0 0,0 1 0 15,-1-2 80-15,0 0 16 0,-1-2 0 0,0 0 0 0,0 0 32 16,0 1 16-16,1-2 0 0,1 0 0 0,-1-2-160 0,0 0-16 16,2 1-16-16,1-2 0 15,2-2-240-15,1 0 144 0,1-2-144 0,-1 0 128 16,0 2-128-16,-1 1 0 0,0 1 0 0,0 2 0 0,1 3 0 0,-2-1 0 15,-2 4 0-15,2 1 0 0,-1 0 0 0,-4 3 0 16,0 0 0-16,0 0 0 0,0 0-256 0,3 6-16 16,-2 2-16-16,2 0 0 15,1-1-1104-15,0 1-208 0,0 0-64 0,1 0 0 16,0 0-1104-16,1-2-240 0,1 0-32 0,-2 0-14560 16</inkml:trace>
  <inkml:trace contextRef="#ctx0" brushRef="#br0" timeOffset="8524.1">2012 6695 8287 0,'0'0'368'0,"0"0"80"0,0 0-448 0,-2-5 0 0,-1 2 0 0,1-2 0 15,1 0 5616-15,0 0 1040 0,1 0 192 0,0 5 64 16,0 0-4336-16,0 0-848 16,0 0-192-16,0 0-16 0,0 0-208 0,0 0-32 0,0 0-16 0,0 8 0 15,1 0-416-15,1 2-80 16,0 4 0-16,-1 0-16 0,0 0-128 0,1 3-32 0,0 2 0 0,0 0 0 0,0 3-160 0,1-3-48 15,0 1 0-15,0 0 0 16,-1-2-176-16,0 2-32 0,0-5-16 0,1 2 0 0,-1-4-160 0,1 1 0 16,0-4 0-16,1 0 128 0,2-1-128 0,0-4 0 15,-6-5-160-15,0 0 160 16,8 1-1360-16,-3-2-176 0,0-3-48 0,0-1 0 16,0-3-1648-16,-2-2-336 0</inkml:trace>
  <inkml:trace contextRef="#ctx0" brushRef="#br0" timeOffset="8807.863">2013 6680 23039 0,'-4'-3'2048'0,"0"1"-1648"15,1-3-400-15,1 1 0 0,-1-1 3392 0,0 0 608 0,-1-1 112 0,4 0 32 16,2-3-2224-16,1 0-432 16,1 0-80-16,0 2-32 0,0 0-736 0,2 3-160 15,0-1-32-15,1 1 0 0,1 0-224 0,0 1-48 16,2-1-16-16,-1 3 0 0,-9 1 32 0,10 3 16 15,2 2 0-15,-2 1 0 0,-3-1-80 0,0 1-128 16,-1 2 176-16,0 2-176 0,-2 1 320 0,-1 1-64 16,-2 1 0-16,-1 1 0 0,-1 0 80 0,0-1 16 15,-1 1 0-15,-1 0 0 0,-2-1-64 0,-2 0-16 0,-2-1 0 0,1-1 0 16,2-2-128-16,-2 1-16 0,-3-3-128 0,3 0 192 16,1-2-192-16,1-1 0 0,0-2 0 0,6-2 0 31,0 0-1280-31,-4-4-192 0,2-3-32 0,3-1-16 0,2-2-1232 15,3-2-240-15</inkml:trace>
  <inkml:trace contextRef="#ctx0" brushRef="#br0" timeOffset="9175.211">2384 6573 13823 0,'0'0'1216'0,"0"0"-960"15,0 0-256-15,0 0 0 0,0 0 4864 0,-5-2 944 16,-1 0 176-16,0 2 32 0,-1 2-3424 0,2 1-688 15,-2-1-144-15,0 2-32 0,0 2-704 0,-1 2-160 16,-1-1-32-16,2 2 0 0,-1 1-256 0,0-1-48 16,1 2-16-16,0 0 0 0,2 0-160 0,0 2-32 15,2-1-16-15,0 0 0 0,0-1-176 0,3-1-128 16,0-2 144-16,2-2-144 0,-2-6 0 0,4 5 0 16,-4-5 0-16,6 2 0 0,2-2 0 0,1-2 0 15,-1-3 0-15,0 1 0 0,-1-6 0 0,0 0-192 16,0-2 192-16,-1 1-160 0,2-1 32 0,-2 2 0 15,-1 1 0-15,-2 0 0 0,-1 2 128 0,0 0-128 16,-1 1 128-16,-1 6-128 0,0 0 128 0,0 0 0 16,0 0 0-16,0 0 128 0,0 0 64 0,-3 5 32 15,1 2 0-15,2 1 0 0,-1 0-32 0,1 2 0 0,1-3 0 0,2 1 0 16,1 0-192-16,1-1 0 0,1 0 0 0,1-2 0 16,2 0 0-16,0-1 0 0,-2-2 0 0,2-1 0 31,0-1-528-31,0-1-48 0,-2-1-16 0,0-2 0 0,1-1-2064 0,1 0-416 0,-2-3-64 15</inkml:trace>
  <inkml:trace contextRef="#ctx0" brushRef="#br0" timeOffset="9491.879">2527 6543 32191 0,'0'0'1424'0,"0"0"304"0,0 0-1392 15,0 0-336-15,0 0 0 0,0 0 0 0,0 0 1632 0,-1 5 256 16,-1 0 48-16,1 0 16 0,0 1-1040 0,1 1-208 15,0 0-32-15,0 3-16 0,-1-1-144 0,1 1-16 16,0 0-16-16,0 0 0 0,-1 1-16 0,1-4 0 16,1 2 0-16,0-2 0 0,0-2-64 0,-1-5-16 15,0 0 0-15,0 0 0 0,0 0-64 0,0 0-32 16,0 0 0-16,6-1 0 0,-2-4 176 0,0-1 48 16,-1 0 0-16,0 1 0 0,0 0-80 0,0-2-16 15,1 0 0-15,-1-1 0 0,0-3-160 0,1 2-48 16,2-1 0-16,-1 0 0 0,-1-1-208 0,2 0 0 15,1-4 0-15,-1 4 0 0,1 6 0 0,-1-2 0 16,1 1 0-16,-1 0 0 0,2 3-128 0,-1-2-80 16,0 1-16-16,0 0 0 15,0 0-1360-15,-2 1-272 0,1 0-48 0,0 2-16 16,2 1-1504-16,-1 1-304 0</inkml:trace>
  <inkml:trace contextRef="#ctx0" brushRef="#br0" timeOffset="9874.74">2824 6519 17503 0,'0'0'1552'0,"0"0"-1232"0,0 0-320 0,0 0 0 16,0 0 3552-16,0 0 656 0,0 0 128 0,0 0 16 16,-6-1-1856-16,1-1-368 0,-1 1-80 0,0 2 0 15,0 2-672-15,1 1-128 0,0 1-32 0,-1 1 0 16,-2 1-448-16,0 0-112 0,0 1-16 0,2 1 0 16,-1 4-144-16,1-1-48 0,1 1 0 0,1 0 0 15,1 0-256-15,2 1-48 0,0-3-16 0,1 1 0 16,2-1-128-16,2-1 128 0,1-3-128 0,2-1 128 15,2-2-128-15,-1-3 0 0,0-2 0 0,1-1 0 16,2-3 0-16,-1-3 0 0,-2-1 0 0,1-1 128 16,-1-3-128-16,0 1 0 0,-1-2-160 0,-3 1 160 0,0 0-256 0,0 1 32 15,-1-1 16-15,-2 3 0 0,0 2 208 0,0 2 0 16,-1 1-160-16,-1-1 160 0,-1 1 0 0,0 1 0 16,2 4 0-16,0 0 0 0,0 0 0 0,0 0 192 15,0 0-64-15,-3 5 0 0,3-5 112 0,-3 5 16 16,0 0 0-16,3 1 0 0,0 1-128 0,0 1-128 15,1 0 176-15,1 0-176 0,1-1 0 0,0-1 0 16,0 1 0-16,2 0 0 0,1 1 0 0,-1-1 0 16,1-2 0-16,1-1 0 15,0-2-656-15,1-2-48 0,1-1 0 0,-1-1 0 16,1 2-1664-16,-1-3-352 0,1-1-64 0,-2-1-9600 16,0-1-1920-16</inkml:trace>
  <inkml:trace contextRef="#ctx0" brushRef="#br0" timeOffset="10659.371">3015 6489 33919 0,'0'0'752'0,"0"0"144"0,0 0 48 0,0 0 0 0,-2-5-752 0,2 5-192 0,-1-5 0 0,1 5 0 16,0 0 1664-16,0 0 320 0,0 0 48 15,0 0 16-15,0 0-736 0,0 0-144 0,0 0-16 0,-1 7-16 16,0 3-656-16,1 1-128 0,-1 0-32 0,1 1 0 16,1-1-192-16,0 0-128 0,0-1 128 0,0 2-128 15,1 0 176-15,-1 0-48 0,0 0 0 0,1-2 0 0,1-3 64 0,1 0 0 16,-1-2 0-16,2 0 0 0,-1-2-192 0,-4-3 0 15,5 2 0-15,-5-2 0 0,5-4 0 0,0-1 128 16,0-4-128-16,-1 0 128 0,0 2-128 0,0-3 128 16,0 1-128-16,1-2 128 0,-1-2-128 0,0 1 128 15,0-3-128-15,2 1 128 0,-1 2-128 0,0 1 160 16,2-1-160-16,-1-2 160 0,0 1-160 0,0 1 0 16,-2 2 0-16,0 1 0 0,0 2 0 0,0 3 0 15,1 2 0-15,-1 1 0 0,-4 1 0 0,0 0 160 16,3 5-32-16,-1 2-128 0,0 2 368 0,-1 2-48 15,0 2 0-15,0-3 0 0,-1 2-32 0,0 0-16 16,-1-1 0-16,0 1 0 0,1-1-64 0,1 0-16 16,-1-2 0-16,1 0 0 0,-1 0-192 0,0-1 0 15,0 0 128-15,1-1-128 0,1-2 0 0,-2-5 0 16,0 0 0-16,0 0 0 0,0 0 0 0,5 0 0 0,1-2 0 0,1-1 0 16,-2-4 0-16,1-1 0 15,1-5 0-15,-1 0 0 0,-1-3 0 0,-1 3-240 16,0 5 80-16,0 0 16 0,-1-2-176 0,0 0-16 15,0 2-16-15,0 2 0 0,-1 1 128 0,-2 5 32 16,0 0 0-16,0 0 0 0,0 0 192 0,0 0 0 0,0 0 0 0,0 0-144 16,0 0 144-16,5 4 0 15,-5-4 160-15,4 6-160 0,0-1 192 0,0 0-48 0,-4-5-16 0,6 6 0 16,0 1 0-16,1 0-128 0,-1-2 192 0,1 0-64 16,1-3-128-16,1-1 0 0,0-4 0 0,-1 3 128 15,0 5-128-15,1-3 0 0,-1 1 0 0,1-3 0 0,-1 0 0 0,1-3 0 16,-1 1 0-16,0 0 0 0,0 0 0 0,-1-1 0 15,-2 0 0-15,1-2 0 0,-1-1 0 0,-1 0 0 16,-1-3 0-16,-1 1 0 0,-1 0 0 0,0 1 0 16,-1-1 0-16,-1 0 0 0,-1 0-192 0,-1 0 192 15,-1 0-192-15,-1 1 192 0,-1 0-208 0,1 2 80 16,-2 1 128-16,0 2-208 0,-1 2 208 0,-1 0 0 16,2 0 0-16,1 5 0 0,-2 0 0 0,0 2 0 15,1-1 0-15,0 3 160 0,0 2 160 0,2 1 16 16,0-1 16-16,1 3 0 0,2-1 144 0,2-3 16 15,3-1 16-15,1 1 0 0,1 0-192 0,3 0-32 16,2 0-16-16,2-5 0 0,2-1-288 0,1-1 128 16,2-1-128-16,-1-1 0 0,1 1 128 0,1-1-128 15,-2-2 0-15,1-2 0 0,0-3 0 0,0 0-256 16,-1-1 64-16,-3-3 0 16,-1 2-944-16,1-2-176 0,-3-1-32 0,-1-2-16 15,1-2-864-15,-1 0-160 0,0-1-48 0,-3-1-16896 0</inkml:trace>
  <inkml:trace contextRef="#ctx0" brushRef="#br0" timeOffset="11343.173">3682 6181 40031 0,'0'0'1776'0,"0"0"352"0,0 0-1696 0,0 0-432 0,-4 5 0 0,2 2 0 16,2 3 2272-16,-1-2 368 0,-1 3 80 0,1 3 16 16,1 2-1168-16,1 1-224 0,0 2-64 0,-1 0 0 0,0 1-528 0,1 0-112 15,0 3-32-15,1-2 0 16,-1-1-336-16,2-2-64 0,-1 0-16 0,1-1 0 0,-1-1-192 0,1 0 0 15,0-3 128-15,0-2-128 16,-1-2 0-16,0 0 0 0,1-1-192 0,-1-1 192 16,-1-2-1152-1,-1-5-128-15,0 0-32 0,0 0 0 0,0 0-304 0,0 0-64 0,-5-1-16 0,0-2 0 16,0-2-464-16,-1-2-80 0,-2-1-32 0,2 0 0 16,-1 0 944-16,1 2 192 0,0-1 48 0,1 0 0 0,0 1 1280 0,1 0 256 15,1 0 48-15,1 2 16 0,2 4 1344 0,0 0 288 16,0 0 48-16,0 0 16 0,0 0-592 0,0 0-112 15,4-3-32-15,0-1 0 0,0 1-448 0,-4 3-112 16,6 3-16-16,0-1 0 0,0 0-400 0,0-2-96 16,0 0-16-16,2 0 0 0,0 2-96 0,1 0-32 15,-1 0 0-15,2-2 0 0,2-2-256 0,1-1 0 16,2-1 0-16,-1 3 0 0,0-3 0 0,0 1-272 0,-1 0 48 0,0-2 16 16,-1-1-80-16,-1 0-16 15,-1 0 0-15,-1-2 0 0,-2 1 144 0,-1 0 32 0,-1-2 0 0,-1 1 0 16,-1 0-96-16,-2 0-16 0,2 2 0 0,-3 0 0 15,-1 1 240-15,-1-1-176 16,0-1 176-16,-1 1-160 0,0 1 160 0,-1 2 0 16,-1-1 0-16,1 1 0 0,0 1 0 0,0 1-128 15,-1 2 128-15,0 2-128 0,2 2 128 0,1 1 0 16,0 3 128-16,0 2-128 0,-1 1 400 0,2 1 16 0,1 2 0 0,1 1 0 16,2-1 48-16,1 1 16 0,2 0 0 0,1-2 0 0,-1 0-304 0,1-1-176 15,1-4 192-15,1 1-192 0,0-1 144 0,1-1-144 16,1-3 0-16,0-1 144 0,-3-1-144 0,0-6 0 15,0-6 0-15,1 2 0 0,-1 5 0 0,-1-3 128 16,2-4-128-16,-2 0 0 0,-1-4 0 0,0-1 0 16,1 0 0-16,-1-3 0 0,-1 1 128 0,1-1-128 15,1 0 128-15,-1 0-128 0,0 2 0 0,0 1 0 16,1 2 0-16,-1 2 0 0,2 0 192 0,-1 1-64 16,-1 1 0-16,1 1 0 0,0 1 0 0,0 0 0 15,-2 0 0-15,3 1 0 0,0 1-128 0,0 0 0 16,-1 0 0-16,1 1 0 0,0 1 0 0,2 1-176 15,0 0 48-15,0 0 0 16,0-2-880-16,1 1-160 0,-2 0-48 0,0 1 0 16,-1 1-2640-16,0 0-544 0</inkml:trace>
  <inkml:trace contextRef="#ctx0" brushRef="#br0" timeOffset="12710.812">1402 7374 8287 0,'0'0'736'0,"0"0"-592"0,0 0-144 0,0 0 0 16,0 0 4864-16,0 0 960 0,0 0 176 0,0 0 32 16,0 0-3072-16,0 0-608 15,5 2-128-15,-1 3-32 0,-1 2-464 0,0 3-80 16,0 2-32-16,2 3 0 0,-2 2-592 0,0 2-112 0,1 1-16 0,0 2-16 16,-1 0-496-16,2 0-80 0,2 0-32 0,-2-2 0 15,-1 1-272-15,0-5 160 16,0 1-160-16,0-2 128 0,-1-1-128 0,0-1 0 15,0-1 0-15,0-5 0 0,0 1-480 0,0-1 32 16,-3-7 0-16,0 0 0 0,3 5-1584 0,-3-5-304 0,0 0-64 0,0 0-9888 16,0 0-1968-16</inkml:trace>
  <inkml:trace contextRef="#ctx0" brushRef="#br0" timeOffset="12960.976">1584 7344 13823 0,'-4'-10'608'0,"4"10"128"0,0 0-592 0,-4-3-144 15,-1 0 0-15,0 1 0 0,1 0 4736 0,-1 0 928 16,5 2 176-16,0 0 48 0,-5-1-3488 0,5 1-688 16,0 0-144-16,0 0-32 0,0 0-816 0,0 0-160 15,-2 6-48-15,2 2 0 0,2 2-288 0,1 1-64 16,1 2-16-16,0 3 0 0,1 0-16 0,2 3 0 16,-2 1 0-16,0 3 0 0,-1-2-128 0,0 2 0 15,-1-2 144-15,1 1-144 0,-1-3 192 0,0-1-16 16,-2 0-16-16,1-4 0 0,-1-1-160 0,0-1-192 15,0-3 32-15,0-3 16 16,-1-1-560-16,0-5-128 0,0 0 0 0,0 0-11584 16,-3-2-2304-16</inkml:trace>
  <inkml:trace contextRef="#ctx0" brushRef="#br0" timeOffset="13174.263">1372 7541 33343 0,'0'0'1472'0,"0"0"320"0,0 0-1440 0,0 0-352 0,0 0 0 0,0 0 0 0,5-3 1728 0,0 0 256 16,0 0 64-16,2 0 16 0,1 1-912 0,2 0-192 16,2 0-48-16,1 0 0 0,1 0-528 0,1-1-96 15,-1-1-32-15,4 0 0 16,3 0-256-16,0 0 0 0,0-3 0 0,-1 1 0 0,2 0 128 0,-2-1-128 16,1 1 0-16,-1-2 0 15,-1 1-704-15,-2 0-256 0,-2 1-64 0,-2 2 0 16,-3 1-2080-16,-5 2-416 0</inkml:trace>
  <inkml:trace contextRef="#ctx0" brushRef="#br0" timeOffset="13367.838">1353 7695 32543 0,'0'0'1440'0,"0"0"288"0,0 0-1376 0,0 0-352 15,0 0 0-15,0 0 0 0,6-4 1344 0,1 0 192 16,2 0 32-16,2 0 16 0,1-3-464 0,3 1-96 15,3 0 0-15,0 0-16 0,1-1-496 0,1 0-80 0,3 0-32 0,0 0 0 16,0 1-272-16,1 0-128 16,1 2 128-16,0-3-128 0,0 2 0 0,1-1 0 15,-2 1-192-15,-1-3 192 16,-2 1-2976-16,-2 0-480 0</inkml:trace>
  <inkml:trace contextRef="#ctx0" brushRef="#br0" timeOffset="13794.892">2218 7360 11967 0,'0'0'1072'0,"-2"-4"-864"15,1-1-208-15,1 5 0 0,-3-2 3264 0,1-3 624 0,0-2 112 0,-2 2 32 16,-2 1-1792-16,0 2-336 15,-1 2-80-15,-1 1-16 0,-1 1-528 0,-1 1-128 16,-2 2 0-16,1 2-16 0,-4 2-272 0,2 1-48 16,1 3-16-16,1 0 0 0,0 3-96 0,2 2-32 15,1 0 0-15,2 0 0 0,1 0 288 0,1 0 48 0,3-2 16 0,2 0 0 16,2 0-592-16,1-1-112 16,3-3-32-16,4 0 0 0,4-4-288 0,2-2 0 0,4-2 0 0,1-2 0 31,1-4-928-31,1-3-96 0,3-3 0 0,-1-5-12272 0,1 1-2448 0</inkml:trace>
  <inkml:trace contextRef="#ctx0" brushRef="#br0" timeOffset="14044.062">2382 7182 18431 0,'0'0'1632'0,"0"0"-1312"0,0 0-320 0,0 0 0 0,0 0 3392 0,0 0 624 16,0 0 112-16,0 0 32 0,0 0-2544 0,-1 6-496 15,0 0-96-15,1 2-32 0,-1-1-640 0,0 2-128 16,1 3-32-16,0 1 0 0,0 1 32 0,0-2 0 16,0 3 0-16,-1 1 0 0,0 1 160 0,0 1 16 15,0 0 16-15,-1 0 0 0,-1 2-32 0,1-1-16 16,2 2 0-16,-1-4 0 0,-1 3-240 0,1-4-128 16,0 0 160-16,2-3-160 15,2-3-816-15,1-3-256 0,0-1-48 0,1-3-10528 16,1-2-2096-16</inkml:trace>
  <inkml:trace contextRef="#ctx0" brushRef="#br0" timeOffset="14377.862">2499 7332 20271 0,'0'0'896'0,"0"0"192"0,-6 5-880 0,0 2-208 0,1-2 0 0,-1 1 0 16,0 0 3936-16,0 1 736 0,1 1 160 0,1 0 32 15,2 1-3184-15,-1 1-624 0,0 0-128 0,2 2-32 16,2 0-512-16,1 0-128 15,0 0 0-15,1 0-16 0,2-3-240 0,2 0 0 0,1-2 128 16,2-2-128-16,0-3 0 0,2-2 0 0,1-3 0 0,0-2-160 0,1-2-96 0,-1-2 0 16,-1-2-16-16,-2-1 0 15,2-2-512 1,-2 1-112-16,-2-1 0 0,0 1-16 0,-4 2-64 16,1-1-16-16,-2 0 0 0,0 1 0 0,-2 2 448 0,-1 2 96 0,-1-1 0 0,1 2 16 0,0 6 224 0,0 0 32 15,0 0 16-15,0 0 0 0,0 0 432 0,0 0 96 16,0 0 16-16,-5 3 0 0,-1 1 160 0,2 2 32 15,1 0 16-15,-1 0 0 0,0 1 112 0,2 0 0 16,1-1 16-16,0 2 0 0,0-2-304 0,2 1-64 16,1 2-16-16,1-4 0 0,2 0-336 0,0-2 0 15,3-1 0-15,1-2 0 16,0-1-1632-16,1 0-288 0,0-2-64 0,1-1-13360 16</inkml:trace>
  <inkml:trace contextRef="#ctx0" brushRef="#br0" timeOffset="14663.752">2817 7215 17503 0,'0'0'1552'0,"-6"2"-1232"0,-2-1-320 0,0 2 0 16,1 1 5056-16,0 1 944 16,-2-1 192-16,-1 2 32 0,0 1-3552 0,2 1-720 0,-2-1-144 0,1 2-16 15,0-1-896-15,1 2-192 16,3-3-16-16,0 1-16 0,2-1-480 0,3-2-192 16,3 0 176-16,2 0-176 0,1-3 0 0,4 1 0 15,1-1-176-15,2 0 176 0,0 0-240 0,2-1 80 0,0 0 16 0,-1 1 0 16,0 2-48-16,-2 0 0 15,-2 2 0-15,-2 0 0 0,-1 1 192 0,-1 1 0 16,-3-1 0-16,-1 2 0 0,-1 0 240 0,-2 3 80 0,-2-1 0 0,-1 2 16 16,-2-1 48-16,0 2 0 0,1-1 0 0,-4-1 0 15,-2 1-96-15,0-1-16 0,0-2 0 0,1-1 0 0,-1-2-144 0,1-1-128 16,2-3 192-16,1-1-192 0,-1-2 0 0,2-3-272 16,0-4 16-16,2-4 16 15,2-3-1408-15,1-3-272 0,2-2-64 16,2-2-11776-16,1 0-2368 0</inkml:trace>
  <inkml:trace contextRef="#ctx0" brushRef="#br0" timeOffset="14852.824">2883 7106 7359 0,'0'0'656'0,"0"0"-528"15,0 0-128-15,0 0 0 0,0 0 4848 0,0 0 928 16,0 0 192-16,6 4 48 0,-6-4-2656 0,6 6-528 16,-1 3-96-16,-1 1-32 0,-2 4-1008 0,-1 0-208 15,-1 2-32-15,1 2-16 0,0 0-672 0,1 1-144 16,-1-1-32-16,1 1 0 0,0 1-448 0,0 0-144 15,0-2 0-15,0 0 0 0,1-3 0 0,-1 1 0 16,2-1 0-16,0 0 0 0,0-2-288 0,-1 0-16 16,0-2 0-16,0 0 0 15,-1-1-2624-15,-1-1-528 0</inkml:trace>
  <inkml:trace contextRef="#ctx0" brushRef="#br0" timeOffset="15397.252">2872 7368 32255 0,'0'0'1424'0,"0"0"304"0,0 0-1392 0,4-4-336 0,-1 0 0 0,2-2 0 16,4-1 1488-16,-2 0 240 0,-1 2 32 0,0 0 16 15,1 1-864-15,1-1-160 0,-1 0-48 0,2 1 0 16,0 3-448-16,2-1-80 0,0 2-32 16,3 2 0-16,-1-2-144 0,1 2 0 0,-1 1-192 0,1-1 192 15,0 1-736-15,-1 2-32 0,-1-1 0 0,0 0 0 16,-1-1 32-16,-1 0 0 0,0-1 0 0,-2 1 0 0,-2 1 544 0,0-3 192 15,-3 2-144-15,1-1 144 0,1-1 0 0,-5-1 0 16,4-3 0-16,1 0 0 0,-2 2 0 0,0-4 144 16,-1 1-16-16,2-1-128 0,0-2 176 0,1 0-176 15,1-3 160-15,-1 1-160 0,1 1 0 0,-1 0-240 16,0 1 32-16,-1 0 0 16,0-1-544-16,0 2-96 0,-1 0-32 0,-1 0 0 15,-1 0 96-15,-1 1 16 0,0 5 0 0,0 0 0 0,-2-5 576 0,2 5 192 0,-1-5 0 0,1 5 0 16,-4-3 560-16,-1 1 208 0,0 0 64 0,0 1 0 15,0 1 0-15,1 2 16 16,0 3 0-16,0 0 0 0,-1 0 64 0,-1 2 16 16,0 1 0-16,2 1 0 0,3 0-112 0,-1 1-32 15,0 2 0-15,2-2 0 0,2 0-80 0,0 2 0 0,1-2-16 0,1 1 0 16,2-2-288-16,2 1-48 16,0-2-16-16,1-1 0 0,0-4-208 0,0 0-128 15,-1-2 160-15,0 0-160 0,1-2 0 0,0 0 0 0,-1-2 0 0,0-2 0 16,-2-2 144-16,0-1-16 0,1-2 0 0,0-1 0 15,-1-4 128-15,-1 0 0 0,0 2 16 0,-1-2 0 16,-1-1 128-16,0 0 32 16,0-1 0-16,1 2 0 0,0 1-112 0,0-2-32 0,0 3 0 0,1 0 0 15,0 2-160-15,0-1-128 0,1 2 192 0,0 0-192 0,2 0 0 0,1 1 0 16,0 0 0-16,-1 4 0 16,-1 1-1152-16,0 2-256 0,1-1-32 0,0 2-12512 15,-1 1-2512-15</inkml:trace>
  <inkml:trace contextRef="#ctx0" brushRef="#br0" timeOffset="15696.308">3581 7129 8287 0,'0'0'736'0,"4"-3"-592"15,-4 3-144-15,2-5 0 0,-1-1 4736 0,0 1 928 16,-2 0 176-16,1-1 48 0,0 6-2848 0,0 0-560 16,-4-5-112-16,0 2-32 0,-3 1-736 0,0 2-128 15,-2 1-48-15,0 3 0 0,1 1-256 0,-1 2-48 16,-1 2-16-16,0-2 0 0,-1 1-336 0,3 0-64 0,-1-1 0 0,3 0-16 15,2 0-336-15,2-1-64 0,1 0-16 0,2-1 0 16,2 1-272-16,0 0 0 16,3 0 0-16,1 2 0 0,2-1 0 0,-1 1 0 15,1 1 0-15,0 0 0 0,-1 0 0 0,0 0 0 16,-3-1 144-16,0 2-144 0,0 1 192 0,-1 1-48 0,-2-1-16 0,-1 0 0 16,-3 0 192-16,-3 0 16 0,-1 0 16 0,-2-1 0 15,-4 0-80-15,-1 0-16 0,-2-1 0 0,1-3 0 16,-3 0-256-16,2-2 0 0,3-3-176 0,-1-2-15568 15,3 0-3104-15</inkml:trace>
  <inkml:trace contextRef="#ctx0" brushRef="#br0" timeOffset="16179.493">4089 7066 37311 0,'0'0'832'0,"0"0"160"0,-6-8 32 0,6 8 16 0</inkml:trace>
  <inkml:trace contextRef="#ctx0" brushRef="#br0" timeOffset="16495.705">4190 6847 14735 0,'0'0'1312'0,"0"0"-1056"16,0 0-256-16,0 0 0 0,0 0 3680 0,0 0 672 16,0 0 144-16,0 0 32 0,0 0-1968 0,0 0-400 15,2 7-80-15,0 2-16 0,0 0-592 0,0 3-128 16,-1 3-32-16,0-1 0 0,0 0-416 0,2 3-96 16,-2-1-16-16,0 5 0 0,-1 1-320 0,0 1-64 15,0 1-16-15,1-1 0 0,1 0-208 0,0 1-48 16,1-2-128-16,-1 1 192 0,0-4-192 0,0 0 0 15,0-2 0-15,0-2 0 0,0-4 0 0,0-2-160 0,0-3 32 0,-2-6 0 32,0 0-1280-32,0 0-240 0,5-2-48 0,-1-4-16 15,-1-4-976-15,-1-1-208 0,0-1-48 0,-1 1-7488 0,0-1-1488 0</inkml:trace>
  <inkml:trace contextRef="#ctx0" brushRef="#br0" timeOffset="16765.668">4230 7142 11967 0,'0'0'1072'0,"0"0"-864"0,0 0-208 0,-6 1 0 15,1-1 4560-15,5 0 880 0,0 0 160 0,-4-3 32 16,0 0-3280-16,3-2-672 0,3-1-128 0,1-2-16 15,0-3-640-15,3-1-112 0,1-2-16 0,3-1-16 16,2-1 16-16,1 2 16 0,0-1 0 0,-1 1 0 0,-1 3-272 0,-1-2-48 16,0 1-16-16,-1 2 0 0,-2 2-256 0,-1 3-48 15,-1 0-16-15,-1 0 0 0,-1 1-128 0,-3 4 128 16,0 0-128-16,0 0 128 0,0 0 16 0,-3 4 0 16,-3 2 0-16,0 2 0 0,1 0-144 0,1 2 192 15,-2 1-192-15,1 1 192 0,2 1 176 0,0 1 32 16,2-1 16-16,3 0 0 0,3 2 80 0,2-1 16 15,1-2 0-15,1 1 0 0,3-1-192 0,3 0-48 16,0-3 0-16,1 1 0 0,0-1-80 0,0-2-32 16,2-1 0-16,1-4 0 0,1-1-160 0,1-3 0 15,2-3 0-15,-1-3 0 16,1-3-576-16,-2-2-192 0,-1-4-32 0,-1 0-13952 16,-4 1-2784-16</inkml:trace>
  <inkml:trace contextRef="#ctx0" brushRef="#br0" timeOffset="18031.72">4206 4476 24639 0,'0'0'1088'0,"0"0"240"0,-4-1-1072 0,-1 1-256 15,0-3 0-15,0 2 0 0,1 0 416 0,4 1 32 16,-5 0 0-16,5 0 0 0,0 0-448 0,0 0 0 16,0 0 0-16,0 0 0 0,0 0 0 0,0 0 0 15,0 0 0-15,0 5 0 0,0-5 448 0,3 8 176 0,-1 1 16 0,-1 2 16 16,-1 4 992-16,-1 2 192 15,-2 5 32-15,-2 1 16 0,-2 6-272 0,-1 4-48 0,-2 5-16 0,-2 4 0 16,-2 2-448-16,1 1-80 0,-2 0-32 0,1 1 0 16,1 0-336-16,-1 1-64 0,1 2-16 0,-1-2 0 15,1-1-272-15,1-1-64 16,-1-5-16-16,2-3 0 0,3-5-224 0,-1 0 0 0,0-5 0 0,2 0 0 16,1 1 0-16,0-5 0 0,1-1 0 0,2-3-160 15,0-4-1712 1,1-2-352-16,0-3-64 0</inkml:trace>
  <inkml:trace contextRef="#ctx0" brushRef="#br0" timeOffset="18331.396">3822 5347 9215 0,'0'0'816'0,"-3"-4"-656"15,-1-1-160-15,0-2 0 0,3-1 4464 0,0-1 848 16,1 0 192-16,0 3 16 0,0 2-3216 0,0 4-640 15,0 0-128-15,0 0-16 0,0 0-160 0,0 0-16 16,2 7-16-16,0 4 0 0,0 1-496 0,0 4-112 16,-1 2-16-16,1 1 0 0,0 3-400 0,0-1-96 15,1 4-16-15,-1 0 0 0,1 1-16 0,1-2-16 16,1-2 0-16,2-3 0 0,1-2-160 0,3-4 192 16,3-2-192-16,0-3 192 0,-1-5 0 0,2-3 0 15,1-3 0-15,-1-4 0 0,1-3 208 0,-1 0 48 16,0-6 16-16,-2 0 0 0,1-1-320 0,-2-2-144 15,0 0 128-15,-2 0-128 16,-2 0-1728-16,-3 2-416 0,1-2-96 0</inkml:trace>
  <inkml:trace contextRef="#ctx0" brushRef="#br0" timeOffset="19115.266">3280 3463 13823 0,'0'0'1216'0,"0"0"-960"0,0 0-256 0,1-7 0 15,0-1 3136-15,-1 0 576 0,-1 1 112 0,1 1 16 16,0 6-1680-16,0 0-352 0,0 0-64 0,0 0-16 15,0 0-192-15,0 0-64 0,-1 8 0 0,1 7 0 16,-1 6-640-16,1 3-128 0,1 4-16 0,0 4-16 16,0 3-384-16,2-2-80 0,3-1-16 0,1-1 0 15,1-3-192-15,0-1 0 0,1 1 128 0,1-9-128 16,3-2 0-16,0-3 0 0,1-5 0 0,1-1 0 16,1-2 0-16,1-2 128 0,3-4-128 0,-2-3 0 0,1-4 240 0,-2-2-48 15,-1-4-16-15,1-2 0 0,0-1 32 0,-1-2 16 16,-3-1 0-16,-2 0 0 0,-3-2-96 0,-1 2 0 15,-2-1-128-15,0 3 192 0,-2 1-32 0,-1 4-16 16,-1 2 0-16,-1 4 0 0,0 6 80 0,0 0 16 16,0 0 0-16,0 0 0 0,0 0-48 0,0 7-16 15,1 3 0-15,1 3 0 0,0 2-176 0,1 1 0 16,2-2 0-16,0 0 0 0,2-5 0 0,2-1 0 16,2-2 0-16,2-1 0 0,0-1 0 0,1-2 0 15,2-2 0-15,1-4 0 0,0-4 128 0,-2-2 112 16,0-1 16-16,-1-3 0 0,-2-1 80 0,-2-2 32 15,0-1 0-15,0-2 0 0,-2 0-160 0,-1-3-16 0,-3-1-16 0,1-1 0 16,-1 3-176-16,-1-1 0 0,-2 2 0 0,-2 0 128 31,0 2-736-31,-3 0-160 0,-1 3-16 0,0 2-16 0,2 5-2128 0,-2 2-416 0</inkml:trace>
  <inkml:trace contextRef="#ctx0" brushRef="#br0" timeOffset="19482.258">3944 3510 25503 0,'0'0'1136'0,"8"0"224"0,1 0-1088 0,0 0-272 0,0-1 0 0,0-1 0 16,1-1 1840-16,0 0 304 0,0 0 64 0,-2-2 16 15,-2 1-800-15,1-1-144 0,1 0-48 0,-1 0 0 16,0-3-464-16,0 0-80 0,-2 0-32 0,2-1 0 16,-2-1-224-16,0 2-48 0,-2-1-16 0,0 1 0 15,-2-3-112-15,-1 3-32 0,-1 0 0 0,-2-1 0 0,-1 2-96 0,-1 1 0 16,-2 1-128-16,1 1 192 0,-2 2 240 0,-1 2 32 15,-1 0 16-15,-1 5 0 0,0 0-16 0,-3 3 0 16,-1 2 0-16,2 2 0 0,0 3-208 0,3 1-64 16,0 1 0-16,3 2 0 0,2 0 0 0,2 2 0 15,3 0 0-15,3-1 0 0,2-1-192 0,5-1 176 16,4 1-176-16,3-4 160 0,-2-2-160 0,5-2 128 16,2-3-128-16,4-3 128 0,2-2-128 0,1-3 192 15,1-4-192-15,-2-1 192 0,-2-2-192 0,-1-2 0 16,-2-1 0-16,-2 1 0 0,-3-1 0 0,-1-1-256 15,-3-1 64-15,-2 2 16 16,-2-3-304-16,-3 1-64 0,-2 0-16 0,-1 2 0 16,-1 0-1168-16,-1 2-224 0,-2-2-48 0,-1 2-16 15,0-1-992-15,-1 0-208 0</inkml:trace>
  <inkml:trace contextRef="#ctx0" brushRef="#br0" timeOffset="19832.442">4836 3316 21183 0,'0'0'1888'0,"0"0"-1504"0,0 0-384 0,6-4 0 0,-1-2 2192 0,2-1 368 16,0-2 80-16,-2-1 16 0,1-1-1376 0,-1 1-288 15,0 0-48-15,-1 0-16 16,-3 1-128-16,0 1-32 0,-1 1 0 0,-2 2 0 15,-2 1 400-15,-1 3 80 0,-2 1 16 0,1 2 0 0,-4 2-176 0,-2 2-48 16,-2 4 0-16,1 3 0 16,-1 2-560-16,1 2-112 0,1 3-32 0,1-3 0 0,0 1-48 0,2-2-16 15,3 0 0-15,3 1 0 0,4 0-32 0,3 1-16 16,2 1 0-16,4-3 0 0,2 0-224 0,2-3 144 16,4-1-144-16,1-1 128 0,0-1-128 0,2-2 0 15,1-4 0-15,1-2 128 16,-1-3-448-16,-1-2-80 0,-1-5-32 0,0-2 0 15,-3-2-1552-15,0-1-320 0,-1-1-64 0,-4-2-16 16,-1 0-496-16,-3-2-112 0,-2-2-16 0,-2 1-11024 0</inkml:trace>
  <inkml:trace contextRef="#ctx0" brushRef="#br0" timeOffset="20434.922">5064 3175 14735 0,'-2'-7'1312'0,"1"1"-1056"0,0 0-256 0,0 1 0 16,1 0 3936-16,0 5 736 16,0 0 128-16,0 0 48 0,0 0-2544 0,0 0-496 15,0 0-96-15,0 0-32 0,0 0-256 0,-1 9-48 16,0 2-16-16,0 1 0 0,0 3-512 0,0 3-96 0,1 0-32 0,-1 3 0 15,-1 1-160-15,0 1-48 0,0-2 0 0,2 0 0 16,2-2-256-16,1-3-64 0,0-1-16 16,1-1 0-16,1 1-176 0,1-1 0 0,0-3 0 0,2-1 128 15,1-3-128-15,1-3 0 0,1-3 0 0,-1-1 128 16,-1-2-128-16,0-1 0 0,-1-3 0 0,5-7 128 16,0-1-128-16,0 0 0 0,-2-1 0 15,-1 3 0-15,-2 0 128 0,1 0-128 0,0 1 128 16,-1 1-128-16,0 1 0 0,-1 1 0 0,-1 5 0 0,1 1 0 15,-7 2 0-15,6 2 0 0,-6-2 0 16,5 6 0-16,-2 2 0 0,-1 1 0 0,-1 1 144 0,0 1-144 16,-1 0 160-16,0 0-160 0,1 0 128 0,-1 0-128 15,0 0 0-15,2-2 0 0,2-2 0 0,1-1 0 16,0-2-128-16,2-2 128 16,4-2-1520-16,0-2-192 0,0-2-32 0,1-2-16 15,2-2-192-15,1-2-32 0,-1 0-16 0,0-2 0 16,0 3 848-16,-1 0 160 0,-1 1 32 0,0 0 16 0,-2-1 496 0,-1 1 80 15,-1 1 32-15,0 0 0 0,-1 2 1408 0,-2 0 272 0,-1 0 64 0,0 0 16 16,-4 5 80-16,0 0 16 16,0 0 0-16,0 0 0 0,0 0-80 0,0 0-16 15,0 0 0-15,-6 5 0 0,1 0-528 0,0 1-96 0,1 2-32 0,-1 2 0 16,0 0-176-16,0 1-32 0,1 1-16 0,2-1 0 16,2 0-192-16,1 2-32 15,2-3-16-15,3 0 0 0,1-3-304 0,2-2 0 0,0 0 128 0,1-1-128 16,2-2 0-16,1-2 0 0,1-1 0 0,-2-3 0 15,0-2-144-15,0-4 16 0,0 1 0 0,-2-2 0 16,-1 0-64-16,-1-1 0 0,-1 1 0 0,-3-2 0 16,-2-1 192-16,-2 0-160 0,-2 0 160 0,-1-1-160 15,-3 4 160-15,-2 0 0 0,-3 2 0 0,-1 1 0 16,-2 2 128-16,-1 1-128 0,-2 1 160 0,-1 4-160 0,-2 0 0 0,3 1 128 16,0 0-128-16,3 1 0 0,1 0-272 0,4-1-112 15,4 1 0-15,5-2-16 16,0 0-2096-1,9 0-400-15,3 0-96 0,4 0-16 0,5-4-432 0,2 1-80 0</inkml:trace>
  <inkml:trace contextRef="#ctx0" brushRef="#br0" timeOffset="20748.74">5874 3264 37663 0,'0'0'1664'0,"0"0"352"0,0 0-1616 0,0 0-400 16,-5-2 0-16,-1 1 0 0,-1-1 2128 0,-2 2 352 15,-2 0 64-15,0 1 16 0,-2 3-1216 0,1 2-256 16,1 2-32-16,-2 1-16 0,-2 1-464 0,2-2-80 15,2 2-32-15,0 2 0 0,1 1-160 0,1 0-48 16,3 1 0-16,2-1 0 0,2-3-96 0,3 1-32 16,3-1 0-16,4-1 0 0,6 0-128 0,5-3 0 15,2-1 0-15,4-2 128 0,0-5-128 0,0 0 0 0,-1-2 0 0,-2 0 0 16,1 2 0-16,-4-2-192 16,-1-1 0-16,-4-1 16 0,-4-1-80 0,-1-1 0 15,-3 0-16-15,-2 1 0 0,-1 2 272 0,-1-2 0 16,-3 0 0-16,-2-1 0 0,-1-2 0 0,-2 1 224 15,-2-1-64-15,0 1-16 0,-1 1-144 0,-1 1 192 0,-1 2-192 0,1-1 192 16,-4 1-192-16,1 0 0 0,1 0 0 0,5 3 0 47,7-2-1072-47,4-1-192 0,5-1-32 0</inkml:trace>
  <inkml:trace contextRef="#ctx0" brushRef="#br0" timeOffset="21035.932">6254 3130 5519 0,'-11'2'240'0,"4"0"64"16,-2 1-304-16,-2 1 0 0,-1 1 0 0,-3-1 0 0,-1 1 9920 0,-2 0 1920 16,2-1 384-16,-1 0 64 0,1 1-8848 0,3 0-1776 15,0-1-368-15,3 0-64 0,3-1-752 0,7-3-160 16,0 0-16-16,0 0-16 0,6 6-288 0,3-3 0 16,4 0 0-16,2 1 0 0,4 1 0 0,2-3 0 15,3 5 0-15,-1 2 0 0,-1 2 0 0,-2 0 0 16,-1 0 0-16,-3 2 0 0,-3 1-192 0,-2-1 48 15,-3 1 16-15,-2-1 0 0,-4 1 128 0,-4-3 0 16,-2 1 0-16,-7 4 128 0,-3-1-128 16,0-2 0-16,-3 0 0 0,-2-2 400 0,1 0 64 15,-2-1 16-15,2-2 0 0,0-2-352 0,3-2-128 0,2-2 0 0,1-2 144 32,3-2-640-32,4-3-128 0,3-1-16 0,4-4-16 15,2 0-1120-15,4 0-208 0,2-1-64 0,4 2 0 16,1-1-1536-16,3 0-320 0,0 3-64 0</inkml:trace>
  <inkml:trace contextRef="#ctx0" brushRef="#br0" timeOffset="21333.035">6433 3338 26943 0,'12'-3'1200'0,"-8"3"240"0,1-1-1152 0,1 0-288 0,2 0 0 0,0-1 0 15,1-2 2176-15,0 0 384 0,1-1 80 0,1-1 16 16,0-1-1104-16,0 0-208 0,3-2-64 0,1-1 0 16,0-2-768-16,-1 1-144 0,0-2-48 0,-1 0 0 0,-3 0-128 0,0 3-16 15,-2 0-16-15,-2-1 0 0,-1 0 256 0,-2 2 48 16,-2 1 16-16,-2 1 0 0,-2 2 128 0,-3 2 32 15,-3 2 0-15,-2 1 0 16,-2 1 96-16,-2 3 32 0,-1 4 0 0,1 2 0 16,-1 1 0-16,2 4 0 0,2 2 0 0,1 0 0 0,2 1 32 0,3-1 16 15,3 1 0-15,1 0 0 0,3-2-208 0,3 0-32 16,3-1-16-16,4-1 0 0,3-3-240 0,5-1-32 16,2-2-16-16,1-1 0 0,1 2-128 0,1-4-16 15,-1 0-128-15,1-2 192 0,-1-1-192 0,-1-2 0 16,-2-3 0-16,0 1 0 0,-3-1-416 0,-2 1 32 15,0-3 0-15,-2 0 0 16,-2-3-1008-16,0 0-192 0,-2-1-32 0,-2 0-14352 16,-1 0-2864-16</inkml:trace>
  <inkml:trace contextRef="#ctx0" brushRef="#br0" timeOffset="25469.711">2776 10855 17503 0,'0'0'768'0,"0"0"176"0,0 0-752 0,0 0-192 0,0 0 0 0,4-4 0 15,0-4 2720-15,1 1 512 0,0-1 96 0,-1 0 32 16,1-2-1360-16,0 0-272 0,0-1-48 0,0 1-16 15,-1-1-704-15,0 2-128 0,1-2-48 0,-1 3 0 16,-2 1-432-16,1-1-96 0,1 0 0 0,0 1-16 0,-1 1-240 0,0 1 0 16,0 1 0-16,-3 4 0 15,0 0 128-15,0 0-128 0,0 0 0 0,0 0 144 0,6 0 176 0,1 0 16 16,0 0 16-16,0 2 0 16,1 1 256-16,1 1 48 0,0 1 16 0,0 1 0 15,-1 1-80-15,2-2-16 0,0 0 0 0,0 1 0 0,0-2-288 0,-1 1-64 16,0 0-16-16,0-1 0 0,-1-1-208 0,0 0 0 15,-2-1 0-15,2 0 0 16,-1-1-624-16,-1-1-208 0,-1-2-64 0,0 1 0 16,0-4-1920-16,-5 5-400 0</inkml:trace>
  <inkml:trace contextRef="#ctx0" brushRef="#br0" timeOffset="25870.592">2873 10764 11967 0,'0'0'1072'0,"0"0"-864"0,0 0-208 0,0 0 0 0,0 0 2944 0,0 0 528 16,0 0 112-16,0 0 32 0,-3 2-880 0,0 3-176 15,0 3-48-15,1 2 0 0,2 3-768 0,-1 4-144 16,-2 1-48-16,1 2 0 0,0 1-240 0,1 0-48 15,-2 2-16-15,1 3 0 0,1-1-416 0,1 2-96 16,0 0-16-16,1 0 0 0,0 1-464 0,1-2-80 16,0 1-32-16,1-2 0 0,0-2-144 0,0-1 0 15,1-4 0-15,0 0 0 16,0-3-2096-16,-1-3-336 0,-1 1-80 0</inkml:trace>
  <inkml:trace contextRef="#ctx0" brushRef="#br0" timeOffset="26786.877">1970 11967 7359 0,'0'0'656'0,"0"0"-528"16,0 0-128-16,1-5 0 0,-2 0 4944 0,1 1 960 16,-1 0 192-16,-1 1 48 0,0-1-3040 0,-1 1-608 15,-2 1-112-15,-1-1-16 0,-1 2-560 0,-1 2-96 16,-2 2-32-16,-2-1 0 0,-2 2-704 0,-2 2-144 16,0 3-16-16,-2 3-16 0,1 1-192 0,0 4-32 15,-4 2-16-15,2 0 0 0,-2 1 0 0,5 1 0 16,1 1 0-16,3 0 0 0,0 1-112 0,6-1-32 15,4 0 0-15,2-2 0 0,3-1-192 0,5-3-32 16,2-1-16-16,5-2 0 0,2-3-176 0,3-2 0 16,2-3 0-16,1-3 0 0,0-3 0 0,1-2 0 15,-2-3 0-15,1-2 0 0,-1 0 0 0,-1-1 0 16,-4-1 0-16,0 0 0 0,0 3 0 0,-4-2-272 16,-3 3 32-16,-1-1 16 15,-2 2-1760-15,-1 0-368 0,-3-1-64 0,-1 0-11616 16,-1 1-2336-16</inkml:trace>
  <inkml:trace contextRef="#ctx0" brushRef="#br0" timeOffset="27121.451">2064 12201 21183 0,'0'0'1888'0,"6"2"-1504"0,0-1-384 0,1 0 0 0,1 0 2704 0,2 0 480 16,0-1 80-16,1 1 32 0,1-1-1648 0,0-1-336 16,1 0-64-16,0-1-16 0,-3 1-384 15,1-3-80-15,1 0 0 0,-1 0-16 0,-2-3-320 0,1 0-64 16,0-2-16-16,0 0 0 0,-2 0-112 0,-3 1-32 15,0 0 0-15,-1-2 0 0,-2 2-80 0,-1-2 0 16,-3 1-128-16,-1-1 192 0,-2 2-64 0,-1-1-128 16,-3 2 176-16,0 2-176 0,-1 0 368 0,-1 2-48 15,-2 1 0-15,-2 2 0 0,-2 2 368 0,2 3 64 16,-2 2 16-16,3 3 0 0,0 2 0 0,0-1 16 16,0 1 0-16,4 3 0 0,2 2-256 0,1 1-48 15,1 3-16-15,2-1 0 0,2 0-192 0,3 0-32 0,1 1-16 0,4-1 0 16,2-3-224-16,3 0 0 15,3-3 128-15,4-1-128 0,2-2 0 0,2-3 0 16,0-3 0-16,3-4 0 0,-2-3-208 0,2-3-48 0,-1-3 0 0,1-4 0 31,-2-1-1744-31,-1 1-368 0,-2-6-64 0,-1 2 0 16,-4 0-1216-16,-1-2-224 0</inkml:trace>
  <inkml:trace contextRef="#ctx0" brushRef="#br0" timeOffset="27521.608">2443 12124 17503 0,'0'0'1552'0,"0"0"-1232"16,-3 4-320-16,-1 2 0 0,0-1 3728 0,1 0 688 15,1-1 144-15,2-4 32 0,0 0-2384 0,-2 4-480 0,2-4-80 0,-1 6-32 16,-1-1-400-16,1 0-64 0,1 0-32 0,0 1 0 16,-1 0-208-16,0 1-32 0,0 0-16 0,1 2 0 15,-1 1-96-15,1 0-32 0,0-2 0 16,0 0 0-16,0 1-400 0,1-3-80 16,0 0 0-16,0-1-16 0,-1-5-240 0,0 0 144 0,0 0-144 0,0 0 128 15,0 0 0-15,0 0 0 0,0 0 0 0,0 0 0 16,6-2 96-16,-1-3 16 0,0-2 0 0,0-3 0 15,-1 0-48-15,2-5 0 0,1 0 0 0,0 1 0 0,0-1-192 0,1 0 128 16,1 1-128-16,2 0 0 0,0 1 0 0,0 3 0 16,-1-1 0-16,1 1 0 0,0 0 0 0,-1 1 0 15,-1 2 0-15,-2 3 0 0,2 1 0 0,-2 3 128 16,-1 0-128-16,0 1 0 0,0 1 160 0,0 3-16 16,0 1 0-16,-1 2 0 0,-1 2 32 0,1 0 0 15,-1 2 0-15,-1 1 0 0,-1 3 0 0,1 0 0 16,-2 2 0-16,0 1 0 0,-1-1-32 0,0 2 0 0,1-4 0 0,-1 1 0 15,0-1-144-15,1-3 0 0,0-1 144 0,1-2-144 16,-1-2 0-16,1-5 0 16,-2-3-192-16,5 0 64 15,0-2-448-15,2-4-64 0,1-3-32 0,0-4 0 16,-1-3-928-16,0-1-192 0,2-3-48 0,0 0 0 16,0-3-592-16,0 0-112 0,-2-2-16 0,1-1-16 15,0-1-864-15,-1-2-160 0,-2 0-48 0</inkml:trace>
  <inkml:trace contextRef="#ctx0" brushRef="#br0" timeOffset="27687.511">2807 11860 13823 0,'2'-8'1216'15,"-1"-2"-960"-15,0 2-256 0,0 0 0 0,0 2 4224 0,0 1 816 0,-1 5 144 0,0 0 48 16,0 0-1824-16,0 0-352 0,0 0-80 0,0 0-16 16,-1 9-1120-16,2 1-240 15,0 1-32-15,0 3-16 0,0 1-704 0,1 1-144 0,0 2-16 0,0 1-16 16,0 2-320-16,0 1-64 0,1 0-16 0,0-3 0 16,0 0-144-16,0 0-128 0,-1-2 144 0,1 1-144 15,1-3 0-15,0-1-208 0,-1 0 16 0,1-1 0 16,0-2-1856-16,-3-1-352 0,0-2-80 0,-1-1-16 15,0-7-912-15,-2 4-192 0</inkml:trace>
  <inkml:trace contextRef="#ctx0" brushRef="#br0" timeOffset="28072.117">2740 12167 31327 0,'0'0'1392'0,"0"0"272"0,0 0-1328 0,0 0-336 16,4-4 0-16,2-1 0 0,0 0 1216 0,2 0 192 16,2-2 16-16,1 0 16 0,-1-1-176 0,1 0-48 15,-1-1 0-15,2 2 0 0,0 0-512 0,1 1-128 16,-1 2 0-16,0 0-16 0,1 0-288 0,1 1-48 15,-1 1-16-15,-1 2 0 0,1 0-48 0,0 2-16 16,-1-2 0-16,-1 2 0 0,0 1 96 0,-1-1 16 16,0 1 0-16,-2-2 0 0,1 1-80 0,0 0-16 15,-1-2 0-15,-1 0 0 0,0 1-16 0,0 1 0 16,-1 0 0-16,0 0 0 0,0 0 224 0,-1 2 32 16,-1 0 16-16,1 1 0 0,-1 0 144 0,-1 2 16 0,0 0 16 0,1 2 0 15,-2-2-208-15,-1 1-64 0,0 2 0 0,1-1 0 16,0-1-128-16,0 0-48 15,-1-2 0-15,2-1 0 0,-3-5-144 0,0 0 0 0,3 3 0 0,-3-3 0 16,0 0 0-16,0 0 0 0,5-2 0 0,0-1 128 16,0-2-128-16,0-1 192 0,-1-2-192 0,1 0 192 15,-1 0-48-15,1 0 0 0,0 0 0 0,1 0 0 16,-2 0-144-16,0 0 160 0,0 1-160 0,0-5 160 16,0-2-160-16,1 4 0 0,1 6 0 0,0 0 0 15,-1-2 0-15,0 1 0 0,0 1 0 0,0-1 0 31,0 0-960-31,1 1-192 0,0 0-16 0,-1 1-16 0,2 0-1760 0,0 0-336 0,0 2-80 0,-2 1-14800 16</inkml:trace>
  <inkml:trace contextRef="#ctx0" brushRef="#br0" timeOffset="28372.324">3404 12060 18431 0,'0'0'1632'0,"0"0"-1312"16,0 0-320-16,-4 2 0 0,-1 0 4016 0,0 0 720 15,-2 0 160-15,0 1 32 0,-1 1-2304 0,1 1-448 16,-3 2-80-16,-1 0-32 0,1 1-768 0,1 1-144 15,-1 0-48-15,2 3 0 0,1 2-320 0,1-1-64 16,1 1-16-16,3 0 0 0,2 0-256 0,2 0-64 16,2-1-16-16,4-2 0 0,2-1-368 0,3-1 0 15,1-4 0-15,4-1 128 0,0-2-128 0,2-3 0 16,1-2 0-16,-3-3 0 0,0-3 0 0,-2-1 0 16,-1 1 0-16,-1-3-128 0,-5-2 128 0,0 1-192 15,-1-1 192-15,-3 2-192 0,-2-2 192 0,-3 3 0 0,-2 0 0 0,-2 1-128 16,-1 1 128-16,-3 1 0 0,0 1 0 0,-3 2 0 15,-2 1 0-15,-1 2 0 16,-1 1 0-16,-2 2 0 0,-1 1 0 0,0 1-240 0,1 0 48 0,2 1 0 31,2 1-1568-31,3-1-304 0,3 1-64 0,3 0-16 16,4-5-1536-16,0 0-304 0</inkml:trace>
  <inkml:trace contextRef="#ctx0" brushRef="#br0" timeOffset="28542.137">3659 12098 36687 0,'0'0'1616'0,"-2"4"352"0,1 0-1584 0,-1 1-384 16,0 1 0-16,0 1 0 0,0 1 2080 0,1 1 336 15,-2 0 64-15,0 4 16 0,1 0-1408 0,1-2-256 16,0 0-64-16,0 1-16 0,0-1-576 0,1-1-176 16,1-2 0-16,0 0 0 15,-1-2-1280-15,0-6-352 0,0 0-80 0,4-4-11616 16,0-2-2336-16</inkml:trace>
  <inkml:trace contextRef="#ctx0" brushRef="#br0" timeOffset="28677.627">3632 11846 38815 0,'-16'4'1728'0,"10"-1"336"0,-1 0-1648 0,0 1-416 16,1 0 0-16,2 0 0 0,-2 1 1328 0,3 0 176 0,3-5 32 0,0 0 16 15,0 0-1248-15,4 5-304 16,3-1 0-16,2-1 0 15,2-1-2656-15,1-2-544 0</inkml:trace>
  <inkml:trace contextRef="#ctx0" brushRef="#br0" timeOffset="28988.414">3883 11787 29487 0,'0'0'1296'0,"-2"6"288"0,-2 0-1264 0,0 3-320 0,0 1 0 0,0 0 0 16,-1 2 4928-16,1 1 912 0,0 3 192 0,0 1 48 15,1 2-4096-15,1 2-800 0,1-1-160 0,2 1-48 16,2-1-528-16,1-2-96 0,0 1-32 0,2-4 0 15,0 0-320-15,2-2 128 0,1 0-128 0,0-2 0 0,2-2 0 16,0-3 0-16,-1 0 0 0,1-1 0 0,-3-2-320 0,-1-1 0 16,0-1 16-16,-2 0 0 15,-5-1-16-15,0 0-16 0,0 0 0 0,0 0 0 16,0 0 128-16,-9-3 16 0,-3 0 16 0,-1 1 0 0,-4-1 176 16,-1 2-160-16,-3 1 160 0,0 1-160 0,-3 2 32 0,0-1 0 15,1 3 0-15,4 1 0 0,-1 2 128 0,5 1 0 16,3 0 0-16,2 2 0 0,3 0 0 0,3 0 144 15,3-1 0-15,3 0 0 0,1-1-144 0,5 0 0 16,3-1 0-16,2-3 0 0,5-1 0 0,1-1 0 16,4-3 0-16,1-2 0 15,3-3-1024-15,-1 0-144 0,1-3-32 0,0-1-13680 0,-1-1-2736 16</inkml:trace>
  <inkml:trace contextRef="#ctx0" brushRef="#br0" timeOffset="29260.517">4136 12041 15663 0,'0'0'1392'0,"-4"-1"-1120"15,-2-1-272-15,0-1 0 0,-2-1 5440 0,-2 0 1024 16,-1-1 192-16,1 2 64 0,-1 1-3456 0,-1 1-704 0,-1 1-128 0,1 0-16 16,0 3-944-16,2-2-176 0,0 3-32 15,3-3-16-15,7-1-624 0,0 0-128 0,0 0-32 16,0 0 0-16,2 6-464 0,4-1 128 0,1 0-128 0,3 1 0 16,2-1 0-16,2 0 0 0,2-2 0 0,0 2 0 15,1 1 0-15,0 2 0 0,-2-1 0 0,0 2 0 16,-2 0 0-16,-3-1 0 0,-2 0 0 0,-3 2 0 15,-3 4 480-15,-3 1 0 0,-4 2 0 0,-4 0 0 0,-3 2 48 0,-3 0 16 16,-2-1 0-16,-2-1 0 0,-2-1-320 0,-1-2-64 16,0-2-16-16,2-4 0 0,-1-4-144 0,2-4 0 15,-2-4 0-15,1-3 0 16,-1-3-1088-16,1-1-208 0,-1-1-48 0,2-1-15296 16,1-2-3072-16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1:52:29.1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14673 3693 22111 0,'0'0'1968'0,"0"0"-1584"0,0 0-384 0,0 0 0 16,0 0 2352-16,0 0 384 0,0 0 80 0,0 0 0 0,5-1-944 0,1-1-192 15,3 1-32-15,3-1-16 16,2-2-544-16,2-1-128 0,4 1 0 0,0-1-16 0,3 0-304 0,-2 0-64 16,2 0-16-16,-3 1 0 0,0 0-272 0,0 1-48 15,-1 0-16-15,-1 1 0 0,-4 1-224 0,0 1 0 16,-2 1 0-16,-2 1 0 0,-3-1-208 0,0 1-96 16,0 1-16-16,-2 1 0 15,-5-4-1616-15,0 0-336 0,1 5-64 0,-1 2-14544 0</inkml:trace>
  <inkml:trace contextRef="#ctx0" brushRef="#br0" timeOffset="2808.461">15354 3663 31679 0,'0'0'1408'0,"0"0"272"0,0 0-1344 0,0 0-336 15,0 0 0-15,0 0 0 0,0 6 2112 0,0-6 368 16,4 5 64-16,2 0 16 0,2-1-832 0,4 0-144 16,3-1-48-16,3-1 0 0,2-1-464 0,4 1-112 15,3-2 0-15,2 0-16 0,3-4-544 0,-2 1-96 0,-1-1-32 0,0 0 0 16,-3-1-272-16,0 0 128 0,-3 0-128 0,0 0 0 15,-2 0 0-15,-2 2 0 16,-6 1 0-16,0-1-192 16,-2 2-336-16,-2 0-64 0,-9 1-16 0,0 0 0 15,0 0-2464-15,0 0-512 0</inkml:trace>
  <inkml:trace contextRef="#ctx0" brushRef="#br0" timeOffset="8072.222">9920 781 35007 0,'0'0'1552'0,"-5"0"320"0,-2 0-1488 15,1 1-384-15,1-1 0 0,5 0 0 0,-5-1 2384 0,5 1 416 16,0 0 80-16,-1-5 0 0,2 0-2032 0,1-2-400 16,1 1-96-16,2 0-16 15,1 1-1360-15,0 2-288 16,1 0-48-16</inkml:trace>
  <inkml:trace contextRef="#ctx0" brushRef="#br0" timeOffset="8246.736">10089 1038 29487 0,'-9'9'2624'0,"6"-5"-2112"0,3-4-512 0,-4 4 0 16,1 1 2240-16,3-5 352 0,0 0 64 0,0 0 16 16,0 0-2144-16,0 0-528 0,6 4-18352 15</inkml:trace>
  <inkml:trace contextRef="#ctx0" brushRef="#br0" timeOffset="8430.011">10460 933 26719 0,'0'0'1184'0,"0"0"240"0,0 0-1136 0,0 0-288 0,0 0 0 0,0 0 0 0,0 0 3904 0,0 0 736 16,0 0 144-16,0 0 16 0,0 0-4032 0,0 0-768 16,0 0-224-16</inkml:trace>
  <inkml:trace contextRef="#ctx0" brushRef="#br0" timeOffset="8627.315">10192 1506 27647 0,'-10'5'2448'0,"5"-2"-1952"0,-2-1-496 0,0 1 0 16,1 0 2896-16,1 0 496 0,5-3 80 0,-4 2 32 16,4-2-2144-16,0 0-416 0,0 0-96 0,0 0-16 31,-1-7-1904-31,1-1-384 0,3-2-80 0</inkml:trace>
  <inkml:trace contextRef="#ctx0" brushRef="#br0" timeOffset="8795.522">9738 1459 23951 0,'-14'6'2128'0,"9"-3"-1696"0,-1-2-432 0,2 2 0 0,4-3 0 15,0 0 0-15,0 0 0 16,0 0 2096-16,0 0 336 0,2-7 64 0</inkml:trace>
  <inkml:trace contextRef="#ctx0" brushRef="#br0" timeOffset="9075.005">10169 669 30399 0,'-10'0'2704'0,"6"1"-2160"0,-1 0-544 0,1-1 0 16,-1-1 2880-16,0 1 480 0,5 0 96 0,0 0 0 16,-5 1-1904-16,5-1-384 0,0 0-80 0,0 0 0 31,0 0-2560-31,0 0-496 0</inkml:trace>
  <inkml:trace contextRef="#ctx0" brushRef="#br0" timeOffset="9266.848">10510 1245 34095 0,'-9'14'1504'0,"6"-7"320"0,-2 1-1456 0,0 1-368 16,1 1 0-16,0-3 0 0,1-1 3008 0,3-6 544 15,0 0 96-15,0 0 32 0,0 0-2848 0,0 0-576 16,0 0-128-16,0 0-14208 15,5-4-2864-15</inkml:trace>
  <inkml:trace contextRef="#ctx0" brushRef="#br0" timeOffset="9477.793">11149 1252 46367 0,'0'0'1024'0,"11"5"192"0,-13 2 64 0,0 0 16 0,0-1-1040 0,1 1-256 0,0-1 0 0,1-6 0 16,0 0 128-16,0 0-128 0,0 0 192 0</inkml:trace>
  <inkml:trace contextRef="#ctx0" brushRef="#br0" timeOffset="9681.366">10962 781 34095 0,'0'0'1504'0,"-4"-4"320"0,0-4-1456 0,1 2-368 15,2 0 0-15,0 0 0 0,2 1 2560 0,0-1 448 16,1 0 96-16,1 1 16 0,1 1-2496 16,2 0-496-16,1 1-21504 0</inkml:trace>
  <inkml:trace contextRef="#ctx0" brushRef="#br0" timeOffset="9900.381">10954 1401 44575 0,'0'0'976'0,"0"0"208"0,9 11 32 0,-9-11 48 0,7 2-1008 0,0 1-256 0,-1-1 0 0,1-1 0 16,1-1 128-16,0 0 0 0,2-1-128 0,0-1 192 15,-1-1-1200-15,2 1-240 16,-2-3-48-16</inkml:trace>
  <inkml:trace contextRef="#ctx0" brushRef="#br0" timeOffset="10070.765">10780 1051 45151 0,'-23'8'2000'0,"13"-7"416"0,-2-1-1936 0,1-1-480 0,1-1 0 0,2-1 0 16,3-1 304-16,1-2-48 0,1-3 0 0,2 1-20576 15</inkml:trace>
  <inkml:trace contextRef="#ctx0" brushRef="#br0" timeOffset="11876.086">10597 583 15663 0,'0'0'1392'0,"0"0"-1120"0,-5 1-272 0,0-1 0 16,0-1 4768-16,-1 0 896 0,-1 1 176 0,2 0 48 15,-1 0-2784-15,0 0-544 0,0 0-128 0,2-2 0 16,0-3-1024-16,0 0-192 0,1 1-32 0,1-2-16 16,1-1-320-16,1-1-64 0,1 0-16 0,1-2 0 15,2-1-496-15,0 0-96 0,0 1-32 0,1-2 0 0,1 3 112 0,1-1 32 16,1 1 0-16,1 1 0 0,0 1-96 0,0 3-32 16,2-3 0-16,1 3 0 0,5 2-160 0,3 1 160 15,-7 2-160-15,1 1 160 0,0 1-160 0,-2 2 128 16,-2 0-128-16,0 2 128 0,-3-1-128 0,0 3 160 15,-1 1-160-15,-2 0 160 0,-2 0-32 0,-2 1-128 16,-2 1 192-16,-1-1-64 0,-3-3 48 0,-1 2 0 16,-2 0 0-16,-1-2 0 0,-2-2 48 0,0-2 16 15,-1 0 0-15,1-1 0 0,-2-1-32 0,0 1 0 16,2-3 0-16,-1 0 0 0,0-5-80 0,0-2 0 16,4-2 64-16,-1 1-192 0,3-1 176 15,1-1-176-15,2 0 160 0,1-2-160 0,2 0 0 0,1 2 0 0,3-6 0 16,0 0 0-16,0 3 0 0,2 1 0 15,0 0 0-15,1 2 0 0,2 2 128 0,0-1-128 16,2 1 0-16,-1-1 0 0,-1 3 0 0,1 2 112 16,-1 1-112-16,2 2 0 0,0 2 0 0,0 2 0 15,-1 1 0-15,-1 2 0 0,1 1 0 0,-2 2 0 16,-2 1 0-16,-1 3 0 0,-2 1 0 0,-1 1 0 16,-2-1 0-16,-2 1 0 0,-1 1 0 0,-1 0 0 15,-2-2 0-15,-1-2 0 0,0 0 0 0,0-1 0 16,0-1 0-16,-1-2 0 0,-1 1 0 0,1-4 0 15,-1 0 0-15,0-4 0 0,0 0 0 0,0-1 0 16,2-1 0-16,-1-2 0 0,0-2 0 0,1-1 0 16,1-2 0-16,1 2 0 0,1-4 0 0,1-1 0 0,3-1 0 0,-1 0 0 15,-1-1 0-15,2 1 0 0,1-1 0 0,1 2 0 16,0-1 0-16,2 0 0 0,2 1 0 0,1-1 0 16,-1 2 0-16,2 1 0 0,1 1 0 0,2 2 0 15,1 1 0-15,0 0 0 0,1 1 0 0,1 3 0 16,0-1 0-16,1 4 0 0,0 0 0 0,0 3 0 15,-2 2 0-15,1 1 0 0,-3 3 0 0,-1 2 0 16,-2 1 0-16,-2 0 0 0,-1 1 0 0,-2 2 0 16,0 1 0-16,-5 0 0 0,-3-1 0 15,-1-1 0-15,0-2 0 0,-3-3 0 0,1-2 0 16,-1-1 0-16,-1-1 0 0,2-2 0 0,-2 0 0 16,-1-3 0-16,0-1 0 0,1-3 0 0,0-1 0 15,1-2 0-15,0-1 0 0,2-2 0 0,0-1 0 16,1-1 0-16,1-2 0 0,1-2 0 0,1-2 0 0,2-1 0 0,2-2 0 15,0 0 0-15,1-1 0 0,2 1 0 0,0 0 0 16,1 2 0-16,1 2 0 0,1 1 0 0,1 3 0 16,0 3 0-16,0 2 0 0,1 0 0 0,3 3 0 15,-1 2 0-15,-1 3 0 0,1 3 0 0,2 3 0 16,-2 1 0-16,1 5 0 0,-2 1 0 16,-1-3 0-16,-1 3 0 0,0-1 0 15,-2-2 0-15,-1-3 0 0,-2 0 0 0,-1-2 0 16,-1-1 0-16,0-6 0 0,-5 5 0 0,-1 0 0 15,-2-2 0-15,-2 1 0 0,-1 0 0 0,0 0 0 16,1-2 0-16,0 0 0 0,1 0 0 0,1-3 0 16,0 0 0-16,3 1 0 0,5 0 0 15,0 0 0-15,0 0 0 0,-1-5 0 0,2 0 0 16,0 0 0-16,1 1 0 0,0 0 0 0,0 0 0 0,-1 0 0 0,1 0 0 16,-1 0 0-16,0 0 0 15,0-1-512-15,-2 0-112 0,1 0-16 16,0-1-16448-16,0-1-3280 0</inkml:trace>
  <inkml:trace contextRef="#ctx0" brushRef="#br0" timeOffset="24202.098">16729 3622 20271 0,'0'0'896'0,"7"0"192"0,2 0-880 0,1 0-208 0,5 2 0 0,3-1 0 16,1 1 4208-16,2 1 784 0,2 2 176 0,1 0 16 16,-1 1-2960-16,3 0-608 0,2 2-112 0,4-1-32 15,6-2-416-15,6 1-96 0,5-1 0 0,1 0-16 16,1-2-288-16,1 1-48 0,2-4-16 0,5 1 0 15,4-1-256-15,-1 0-48 0,1 0-16 0,0 0 0 0,1-1-16 0,2-1-16 16,4 1 0-16,-2 0 0 0,-2 1-16 0,-3 0 0 16,-3 0 0-16,0 0 0 0,-3 1 16 0,1 2 0 15,0 1 0-15,-5 1 0 0,-5 0-80 0,-4 0-16 16,-2-1 0-16,-1 0 0 0,0 1-16 0,0-3-128 16,2 1 192-16,0-2-64 0,0 0 32 0,-1-1 0 15,-4 0 0-15,-1-1 0 0,-3 0-32 0,0-3-128 16,-2 0 192-16,-2-1-64 0,1-1-128 0,-1-1 0 15,-1 0 0-15,0 0 0 0,-2 0-256 0,-3 0 80 16,-2 1 16-16,-4 1 0 0,-3 0 160 0,-4 2 0 0,-3 0 0 0,-8 3 0 31,0 0-960-31,0 0-192 0,0 0-64 0,-8 4-14208 16,-2 1-2864-16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1:58:10.55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13573 4022 38879 0,'0'0'848'0,"9"8"176"0,-2-8 48 0,0 0 16 0,2 0-864 0,0 0-224 16,0 0 0-16,0 0 0 0,2 0 1408 0,2 0 256 16,0 0 32-16,2 0 16 0,1-2-672 0,0 1-128 0,3 0-16 0,0 0-16 15,-1 1-544-15,0-2-96 0,0 1-32 0,1 0 0 16,-1 0-208-16,0 1 128 0,-1-2-128 0,-1 0 0 16,-1 0 0-16,-1 0-192 0,-2 0 16 0,-1 0 0 15,-1-1-3024-15,-1 1-592 16</inkml:trace>
  <inkml:trace contextRef="#ctx0" brushRef="#br0" timeOffset="10160.948">14930 4308 10127 0,'0'0'448'0,"0"0"96"0,0 0-544 0,0 0 0 0,-2 5 0 0,2-5 0 16,0 0 5536-16,0 0 992 0,0 0 208 0,5 2 48 15,1-1-4000-15,2-2-800 0,2-1-144 0,4 0-48 16,4-1-432-16,3-1-80 16,4-1-32-16,6 0 0 0,3 0-96 0,3 0 0 0,2 0-16 0,0 1 0 0,0 2-336 0,3 0-64 15,2 1-16-15,3-1 0 0,4 2-320 0,-1-1-64 16,-2 0-16-16,0 0 0 0,-2 0-32 15,0-2-16-15,2 2 0 0,0 0 0 0,0-3-272 16,-1 1 0-16,0 0 0 0,-5 1-144 0,-3 1 144 16,-4-1 0-16,-3-1 0 0,-2 1 128 15,-1 0-128-15,-3-1 0 0,0 0 0 0,-3-1 0 0,0 1 0 0,-3 1 0 16,-3-2 0-16,-3 0 0 16,-2 0 0-16,-2 0 0 0,-3 0 0 0,-2 1 0 0,-3-2 0 0,-2 5-160 15,-2-6 160-15,-2 1-208 16,-2 1-704-16,-1-2-144 0,0 0-32 0,-2-1 0 15,-1 2-2400-15,-2 0-480 0</inkml:trace>
  <inkml:trace contextRef="#ctx0" brushRef="#br0" timeOffset="24229.691">18512 3926 27647 0,'0'0'2448'0,"2"-6"-1952"16,2 0-496-16,1-2 0 0,1-1 2528 0,1 1 416 15,0 0 64-15,1 1 32 0,-1 2-1664 0,1 0-336 0,1 1-64 0,0 1-16 16,0 2-496-16,-1 1-96 16,0 1-32-16,1 3 0 0,0 1-112 0,-1 1-32 15,-3 2 0-15,-2 2 0 0,0 1 176 0,-2 2 16 16,-2 0 16-16,-2 3 0 0,-2-1 176 0,-2 2 48 0,-2 1 0 0,-2-1 0 16,-1 3 80-16,1-2 32 0,0-2 0 0,0 0 0 15,0-2-112-15,4-1-32 0,0-2 0 0,2-1 0 16,2-2-272-16,4-2-48 0,1-1-16 0,2-1 0 15,3-2-256-15,2-1 128 0,5-2-128 0,2-1 0 16,1 0 144-16,5-3-144 0,1 1 0 0,2 0 144 16,3-3-144-16,1 0 0 0,-1-1 0 0,-2 1 0 15,-1-3-1264-15,-4 3-272 16,-2-3-64-16</inkml:trace>
  <inkml:trace contextRef="#ctx0" brushRef="#br0" timeOffset="96627.944">17427 1029 27071 0,'0'0'1200'0,"0"0"240"0,-1-5-1152 0,1 5-288 0,0 0 0 0,0-6 0 16,0-1 1456-16,0 3 224 0,0 4 48 0,0 0 16 0,2-6-848 0,0 1-192 15,-2 5-16-15,4-3-16 0,-4 3-224 0,5-2-64 16,0 1 0-16,1-1 0 0,1 1 112 0,0 1 16 16,0 1 0-16,0 1 0 0,0 0 0 0,2 4 16 15,-1 2 0-15,-1 2 0 0,-2 3 80 0,0 3 16 16,-2 3 0-16,1 2 0 0,-2 3-240 0,0 4-32 15,0-3-16-15,1 2 0 0,1 1-144 0,-1-3-48 16,1 0 0-16,1-3 0 0,2-2-144 0,0-2 0 16,-1 0 144-16,2-2-144 0,-1-4 128 0,0 0-128 15,0-1 128-15,-1 0-128 0,0-3 192 0,0 1-16 16,-2-1-16-16,-1 0 0 0,0-3 128 0,-1 0 32 16,-2 1 0-16,0 1 0 0,1-1-64 0,-1-6 0 15,0 0 0-15,-1 5 0 0,1-5-32 0,0 0-16 16,0 0 0-16,0 0 0 0,0 0-80 0,0 0-128 15,0 0 176-15,5-2-176 0,-1-3 176 0,2 0-176 16,-1-2 160-16,0 1-160 0,0-2 224 0,1 0-48 16,-1 0-16-16,-1 0 0 0,1 0 112 0,0 2 32 15,-1-2 0-15,0 0 0 0,0 1 64 0,0-3 16 0,-1 0 0 0,1-1 0 16,0-1-64-16,1 0-16 0,-2-1 0 0,1-1 0 16,-1-2-144-16,1 0-32 0,0-1 0 0,0 1 0 15,1-1-128-15,0-1 0 16,0 0 0-16,1 0 128 0,0 0-128 0,0 2 0 0,0 0 0 0,0 1 0 15,0 0 0-15,0 1 0 0,-2 1 128 0,0 3-128 0,-2-1 0 0,1 2 0 16,-2 1 0-16,1 1 0 0,-2 3 0 16,0 4 0-16,-1-5 0 0,1 5 0 0,0 0 0 0,0 0 0 15,-5 0-192-15,1 1 192 16,0 2-464-16,0-1 16 0,0 1 16 0,1 2 0 16,0 0-976-16,1 0-192 0,0 2-32 0,1-2-16 15,0 1-1312-15,1-6-272 0,0 0-48 0</inkml:trace>
  <inkml:trace contextRef="#ctx0" brushRef="#br0" timeOffset="97227.329">18084 1308 11055 0,'0'0'976'0,"0"0"-784"0,0 0-192 0,-4-1 0 0,-2-2 4352 0,2 1 816 15,-2 1 160-15,0 1 48 0,0 1-3376 0,-1 1-656 16,0 2-144-16,-1 2-32 0,-2 0-688 0,1 2-144 15,0 2-16-15,0 1-16 0,0-1-48 0,0 0-16 16,1 2 0-16,1 0 0 0,0 0 208 0,3-2 64 16,2 0 0-16,3 0 0 0,1-2-96 0,3-1-16 15,1-1 0-15,2 0 0 0,2-3-224 0,1-1-48 16,1-1-128-16,2-2 192 0,2-2-16 0,-1-2-16 16,-1-1 0-16,-1 1 0 0,0-2 0 0,-1-1 0 15,-2-1 0-15,-2 0 0 0,-2 1 176 0,-1-1 48 0,-2 1 0 0,-1-1 0 16,-1-2 96-16,-3 3 32 0,-1 0 0 15,-2 0 0-15,0 0-224 0,0 0-32 16,-2 0-16-16,1 3 0 0,0 0-240 0,1 1 0 0,0 1 0 0,1 0 0 31,4 3-1152-31,0 0-208 0,0 0-48 0,0 0-16 16,0 0-1088-16,0 0-224 0,6 4-32 0,1 1-12368 0</inkml:trace>
  <inkml:trace contextRef="#ctx0" brushRef="#br0" timeOffset="97370.549">18194 1442 30687 0,'0'0'1360'0,"0"0"288"0,0 0-1328 0,0 0-320 0,0 0 0 0,0 0 0 16,0 0 2080-16,0 0 352 0,4-6 64 0,1-1 0 16,-2-2-1360-16,2 1-288 0,0-1-48 0,1-1-16 15,-1-3-528-15,1 1-128 0,0 2 0 0,0-3-128 16,-1 2 0-16,1 0 0 0,3 1 0 0,0 0 0 16,-2 0-1312-1,1 0-224-15,-2 2-32 0,2 2-10160 0,0 0-2032 0</inkml:trace>
  <inkml:trace contextRef="#ctx0" brushRef="#br0" timeOffset="97685.002">18566 1248 7359 0,'0'0'320'0,"0"0"80"0,0 0-400 0,0 0 0 16,0 0 0-16,-4 5 0 0,0 1 6064 0,0 1 1120 15,-2 1 240-15,0 0 32 0,-1 3-4944 0,0-1-976 16,-2 4-208-16,0-1-48 0,-2 2-400 0,0 1-96 15,-1 0-16-15,1 1 0 0,1-1-48 0,3 0-16 16,2-1 0-16,2-2 0 0,3 0-192 0,3-2-32 16,4-2-16-16,2-2 0 0,1-1-464 0,3-2 128 15,1-4-128-15,1-4 0 0,-1-2 0 0,1-1 0 16,0-3 0-16,-1 0 0 0,-1-3 0 0,-1 0 0 0,-3 0 0 0,0 2 0 16,-2 0 0-16,-2 0 0 0,-3 1 0 15,-1 0 0-15,-2 0 0 0,-2 3 0 0,-2-1 0 16,-1 2 0-16,-2 1 144 0,1 2-144 0,0 1 128 0,-1 0-128 15,0 0 0-15,0 0 128 0,1 0-128 0,3 1 0 16,4 1-224-16,0 0-128 0,0 0-32 16,0 0 0-16,0 0-2512 0,0 0-512 15,6 1-112-15</inkml:trace>
  <inkml:trace contextRef="#ctx0" brushRef="#br0" timeOffset="98144.875">18822 1485 21183 0,'-4'0'1888'0,"-3"1"-1504"0,0 0-384 0,-1 2 0 16,0-3 3008-16,-1 1 544 16,3 1 96-16,1-1 32 0,1-1-1984 0,4 0-400 15,0 0-80-15,0 0 0 0,0 0-848 0,5-4-176 16,1-3-16-16,2-1-16 0,2-2-160 0,0 0 0 16,0 2 144-16,-1-2-144 0,2-2 0 0,0 0 0 15,2 2 0-15,-3-1 128 0,1 0-128 0,0 0 0 0,-1 3 128 0,-2-1-128 16,2 1 208-16,-1 2-16 0,-1 3-16 0,1 2 0 15,-3 1 432-15,-1 2 96 0,1 4 0 0,-2 0 16 16,0 3 272-16,-1 1 48 0,1 2 16 0,-2 2 0 16,0 0-256-16,-1 3-48 0,-1 1-16 0,1 1 0 15,1-2-352-15,0-1-80 0,0 1-16 0,2-2 0 16,0-3-288-16,0-2 0 0,2-2 0 0,1-1 0 16,1-5-912-16,2-2-240 0,-1-2-64 0,5-6 0 31,1-3-1520-31,0-1-304 0,-1-2-64 0,2-1-14256 0</inkml:trace>
  <inkml:trace contextRef="#ctx0" brushRef="#br0" timeOffset="98411.495">19304 1358 13823 0,'0'0'1216'0,"0"0"-960"16,0 0-256-16,0 0 0 0,0 0 4608 0,0 0 896 15,0 0 160-15,0 0 32 0,0 0-2560 0,0 0-528 16,0 0-112-16,-6 3 0 0,-1 0-1152 0,-1 3-240 16,-1 0-32-16,0 3-16 0,1 0-448 0,-2 2-96 15,-1 1 0-15,1 1-16 0,1-1-240 0,3 0-32 16,2 1-16-16,3 0 0 0,4-1-208 0,3-2 0 15,1-1 128-15,4-2-128 0,2-3 0 0,2-2 0 16,1-2 0-16,0-2 0 0,0-6 0 0,-1 0-128 16,-1-1 128-16,-3 2 0 0,-1-4 0 0,-1 1-128 0,0-1 128 15,-2 2 0-15,-2 0 0 0,-3 1 0 16,0 1 0-16,-2-1 0 0,-1 0 0 0,0 2 0 0,-3-3 0 0,-2 3 144 16,-1 3-144-16,-2-1 128 0,-1 3-128 0,1-2 128 15,-1 1-128-15,0 0 0 0,-1 0 0 0,2 0 0 31,4 1-768-31,0 0-176 0,5 1-32 0,0 0-16 16,0 0-1888-16,0 0-368 0,7-3-80 0</inkml:trace>
  <inkml:trace contextRef="#ctx0" brushRef="#br0" timeOffset="98558.561">19513 1393 15663 0,'3'8'1392'0,"-2"0"-1120"0,-2 3-272 0,0-1 0 15,0 0 6416-15,-1-3 1232 0,0-1 240 0,2 3 48 16,-2-2-5184-16,1 1-1024 0,1-1-224 0,0-1-32 15,0-6-1024-15,0 0-208 0,0 0-48 0,0 0 0 16,0 0-1216-16,2-7-240 0,0-2-48 0,0-1-12768 16,1-1-2560-16</inkml:trace>
  <inkml:trace contextRef="#ctx0" brushRef="#br0" timeOffset="98667.952">19532 1177 17503 0,'0'0'768'0,"-5"0"176"0,0 3-752 0,-2-2-192 16,1-1 0-16,0 1 0 0,1 0 5520 0,5-1 1072 15,0 0 224-15,0 0 32 0,0 0-5248 0,0 0-1040 16,7-2-224-16,2-2-19376 0</inkml:trace>
  <inkml:trace contextRef="#ctx0" brushRef="#br0" timeOffset="99082.92">20152 995 21183 0,'0'0'1888'0,"5"3"-1504"16,2-1-384-16,1-2 0 0,2-3 4320 0,0 1 800 15,3 0 144-15,2 1 48 0,-1 1-3136 0,2 0-608 16,1-1-128-16,0 0-32 0,0 1-768 0,0-2-144 16,2 1-48-16,-1 1 0 0,0 1-448 0,-1 1 0 15,-3-1 0-15,-1 1 0 16,-1 0-2048-16,-3-1-512 0</inkml:trace>
  <inkml:trace contextRef="#ctx0" brushRef="#br0" timeOffset="99259.087">20248 1067 23039 0,'-3'6'2048'0,"-3"3"-1648"0,-1-1-400 0,1 1 0 15,0 2 5312-15,0 3 992 0,0 4 192 0,1 0 32 16,-1 3-4064-16,2 1-816 0,1 2-176 0,1-1-16 16,1-1-800-16,1-1-144 0,2-2-48 0,2-1 0 15,0 0-880-15,2-3-176 0,2 0-48 0,2-3-14800 16,0-3-2976-16</inkml:trace>
  <inkml:trace contextRef="#ctx0" brushRef="#br0" timeOffset="99563.557">20412 1345 19343 0,'-2'8'1728'0,"2"-8"-1392"16,0 0-336-16,0 0 0 0,0 0 4528 0,0 0 832 15,7 2 160-15,0 1 48 0,-1-1-3120 0,2-1-608 16,2-1-128-16,0-1-32 0,1 0-944 0,1 0-192 15,0-1-32-15,1 1-16 0,0-3-368 0,0-1-128 16,-1-2 0-16,0 0 0 0,0 1 0 0,0-2-336 16,-1 0 48-16,1-2 16 15,-3-1-400-15,-2 1-80 0,-2 0-16 0,-2 0 0 0,0 1 368 0,-2 2 64 16,-1 2 16-16,0 5 0 0,0 0 576 0,-7-2 128 16,0 4 32-16,-3 4 0 0,0 2 640 0,-2 2 128 0,-2 2 32 0,-2 2 0 15,-1 1-192-15,0 2-16 0,1-1-16 16,3 1 0-16,0-1-336 0,2 0-64 0,4-1-16 0,5-2 0 15,3 0-576-15,4-1 0 0,4-3 0 0,3-2 0 32,1 1-1136-32,4-2-288 0,2-2-64 0,0-3-13584 0,1-4-2720 0</inkml:trace>
  <inkml:trace contextRef="#ctx0" brushRef="#br0" timeOffset="99845.831">20879 1179 12895 0,'-15'0'576'0,"6"0"112"0,-3 2-560 0,-4 1-128 0,-3 0 0 0,0 2 0 0,-1 1 8192 0,0 2 1616 16,-2-1 320-16,3 1 64 16,3 1-7184-16,2 0-1424 0,4 1-304 0,3-1-48 0,5-1-848 0,3-1-160 15,5-1-32-15,2 3-16 0,4-2-176 0,3 1-144 16,1-1 144-16,3 0-208 0,1-1-144 0,-2 2-32 16,-1 1 0-16,-3 0 0 15,-2 0-64-15,-2-3-32 0,-3 2 0 0,-2 0 0 0,-3 0 480 0,-2 0 0 16,-3-1 0-16,-3 0 0 0,-3 0 192 0,-2 1 144 15,-2 0 32-15,-2 0 0 0,-1-1 80 0,1-2 32 16,-1 0 0-16,1 0 0 0,1-1-224 0,1-1-64 16,2-1 0-16,1-5 0 15,3-1-608-15,3-3-128 0,4-1-32 0,5-2 0 16,6-1-1984-16,5 0-416 0,3 0-80 0</inkml:trace>
  <inkml:trace contextRef="#ctx0" brushRef="#br0" timeOffset="100113.007">21165 1179 11967 0,'0'0'528'0,"0"0"112"0,-5-3-512 0,-3 1-128 0,0-3 0 0,-3 1 0 16,0 1 8432-16,-3 1 1648 0,-1 1 336 0,-2 1 64 15,1 1-7408-15,1 2-1488 0,0 1-304 0,3 3-48 16,1 0-528-16,2 0-96 0,3 2-32 0,6 0 0 16,3 1-304-16,4 0-64 0,4-1-16 0,4 1 0 15,3 1-192-15,0-1 0 0,3-2 0 0,-2 1 0 16,-3 1-176-16,-1 1-80 0,-2 1 0 0,-3-2-16 0,-2 1 272 0,-4 0 0 15,-3-1 0-15,-3 0 0 0,-1 2 0 0,-5-2 128 16,-4 1-128-16,-3 0 144 0,-2-1 432 0,-1 0 64 16,-2-2 32-16,1 0 0 0,0-1-672 0,1 0 0 15,1-6 0-15,2 0 0 0,3-3 0 0,2-3 128 16,2-2 0-16,4-2 0 16,4-1-1824-16,6-1-368 0,5-1-80 0,3 0-21888 15</inkml:trace>
  <inkml:trace contextRef="#ctx0" brushRef="#br0" timeOffset="100397.756">21330 1392 41007 0,'0'0'896'0,"7"1"192"0,1 0 48 0,2-1 16 0,1-2-928 0,1-1-224 16,2-1 0-16,2-1 0 0,-1 0 352 0,2-2 32 15,0 1 0-15,-1-3 0 16,1-3-832-16,0-1-144 0,2 1-48 0,-2-3 0 15,-4 2-352-15,-1 0-80 0,-2 1-16 0,-2-1 0 0,-2 1 928 0,-3-1 160 16,-1 1 0-16,-4 2 128 0,-2 1 1280 0,-3 2 256 0,-3 3 48 0,-2 2 16 16,-2 4 352-16,-2 1 80 0,-2 4 16 0,2 3 0 15,0 3-576-15,2 4-96 16,4 3-32-16,0 2 0 0,2 1-464 0,2-1-112 0,2 1 0 16,1-2-16-16,2 3-688 0,1 0-192 0,2-1 0 15,2-2 96-15,2-1-96 0,3-2 0 0,3-4 0 0,0-2 0 16,4-4-2608-16,2-4-464 0,22-4-80 0,2-10-32 0</inkml:trace>
  <inkml:trace contextRef="#ctx0" brushRef="#br0" timeOffset="101097.287">21923 833 37263 0,'0'0'1648'0,"0"0"336"0,0 0-1584 0,0 0-400 15,0 0 0-15,0 0 0 0,-2 4 1856 0,2 4 272 16,0 5 64-16,0 2 16 0,0 3-800 0,0 4-176 16,-1 1-16-16,-1 5-16 0,-1 3-560 0,0 4-96 15,-1 5-32-15,0 5 0 0,0 1-64 0,-1-1 0 16,-1-1-16-16,1-3 0 0,0-3-240 0,1-3-64 15,1-1 0-15,2-5 0 0,0-4-128 0,2-2 0 0,2-3 0 0,1-3 0 32,1-4-608-32,4-5-48 0,1-4-16 0,2-5 0 15,0-3-1552-15,2-6-304 0,0-2-64 0,1-2-17408 0</inkml:trace>
  <inkml:trace contextRef="#ctx0" brushRef="#br0" timeOffset="101396.781">22172 1271 17503 0,'0'0'1552'0,"0"0"-1232"0,0 0-320 0,0 0 0 15,0 0 5712-15,-7 2 1088 0,0 0 224 0,-2 3 32 16,-1 1-4272-16,-2 1-864 0,0 1-160 0,-2 3-32 16,0 2-896-16,1-1-160 0,-1 2-32 0,0-2-16 0,1 0-432 0,3-1-64 15,0 0-128-15,4-1 176 0,1 0-176 0,5-2 0 16,3 0 0-16,4-3 0 0,2-2 0 0,2-3-224 16,3-1 80-16,3-4 16 0,0-1-176 0,1-2-16 15,-1-1-16-15,-1-2 0 16,2-3-240-16,-3-1-64 0,-2 1 0 0,0-1 0 15,-2-1 128-15,-3 5 0 0,0-2 16 0,-3 3 0 0,-2 2 496 0,-1 3 128 16,-2 5 16-16,0 0 0 0,0 0 560 0,-4 8 128 0,0 2 0 0,1 3 16 16,-1 3-272-16,0 2-48 15,3 0-16-15,-1 1 0 0,0-1-224 0,2 0-48 0,1 1-16 0,1-1 0 16,1 0-224-16,3-1 0 0,1-2 0 0,2-3 0 16,2-2-128-16,0-5-80 0,2-5-16 0,3-3 0 31,0-4-1312-31,2-3-272 0,2-2-48 0,-1-3-12224 0,2-5-2448 0</inkml:trace>
  <inkml:trace contextRef="#ctx0" brushRef="#br0" timeOffset="101558.943">22574 954 20271 0,'0'0'1792'0,"-3"-3"-1424"0,-1-1-368 0,-1 2 0 16,5 2 3936-16,0 0 720 0,-3 4 144 0,-1 2 16 16,0 2-2608-16,0 1-528 0,-1 1-96 0,0 5-32 15,0 2-720-15,0 4-160 0,0 0-32 0,0 5 0 16,0-3-512-16,-2 5-128 0,1 1 0 0,-1 1 0 15,0 1 0-15,-1-3-192 0,0-2 64 0,0-1 128 16,1-5-1520-16,-1-1-176 0,0-2-32 0,-1-7-16576 16</inkml:trace>
  <inkml:trace contextRef="#ctx0" brushRef="#br0" timeOffset="101798.395">22337 1338 23039 0,'0'0'2048'0,"0"0"-1648"15,0 0-400-15,8 1 0 0,1 0 4576 0,3 2 832 16,2-2 160-16,1 0 48 0,2-2-3392 0,0 0-688 15,3-2-128-15,1 1-16 0,-2 0-992 0,2 0-192 16,-3-1-32-16,1 0-16 0,-2 0-368 0,-1-2-80 16,1 2-16-16,-4 2 0 15,0-1-1744-15,-2 1-368 0,-2 0-64 0,-1 2-16 16,-2 2 576-16,-2 1 128 0,-1 2 0 0,0 1 16 0,-3 1 1408 0,-1 1 368 16,-1 0 0-16,0 1 0 0,-1 3 1904 0,0 0 480 0,0-1 112 0,-1 1 0 15,1-2-480-15,0 0-96 16,1-1-32-16,0 1 0 0,0-1-1136 0,1-3-240 15,2-1-32-15,-1-6-16 16,0 0-928-16,6-2-192 0,0-4-48 0,-1-2-13616 0,2-2-2720 0</inkml:trace>
  <inkml:trace contextRef="#ctx0" brushRef="#br0" timeOffset="102147.371">22735 1054 11055 0,'0'0'976'0,"-2"6"-784"0,0 1-192 0,1 1 0 15,1 1 4896-15,1 1 928 0,0 0 192 0,4 3 48 16,1 1-4576-16,2 1-912 0,0-2-176 0,2 2-32 16,2-3-368-16,3 1 0 0,2 1-192 0,-1 0 64 15,2-2-1056-15,-1 0-208 0,-1-1-32 16,0-1-16-16,0-1-480 0,-3 0-112 16,-2 0-16-16,-3-1 0 0,-1-2 832 0,-2-1 144 0,-3-2 48 0,-2 2 0 0,-3 1 3008 0,-2 1 624 15,-1 2 112-15,-2-2 32 0,-3-2-112 0,-1 1-16 16,0 1 0-16,-3 2 0 0,-2 2-272 0,-1 1-64 15,-1 0-16-15,1 2 0 0,1 0-976 0,1-1-192 16,2 1-32-16,1-1-16 0,3 1-432 0,3-2-96 16,4 0-16-16,2-2 0 0,1-2-512 0,4 0 0 15,1-3 0-15,3-3 0 0,0-1 160 0,3-2-160 16,2-4 128-16,3-3-128 0,2-3 0 0,-1-4 0 16,2 0 0-16,0 1 0 15,1-2-896-15,-1 0-96 0,-1 1-32 0,-1 0 0 16,-1 1-1824-16,-1 2-368 0,-1 0-80 0,-3 2-16 0</inkml:trace>
  <inkml:trace contextRef="#ctx0" brushRef="#br0" timeOffset="102397.304">23056 1430 42383 0,'-3'7'928'0,"0"1"192"0,0 0 32 0,1 1 64 0,-2-1-976 0,0 0-240 16,2-2 0-16,-1 0 0 0,-1-1 1936 0,2 0 352 16,2-5 64-16,0 0 16 0,0 0-1088 0,0 0-192 15,0 0-64-15,4-1 0 0,1-3-1024 0,2 0-272 0,1-2-32 0,2-2 0 16,2-2 304-16,2-3 0 0,0 1 0 0,3-1 0 31,1 1-720-31,2-1-96 0,1-1-16 0,0 0 0 16,1 0-96-16,-2 1-32 0,1 3 0 0,-1 1 0 0,-2 2 768 0,-3 4 192 0,-1 1 0 0,-2 4 0 15,0 3 0-15,-4 0 0 0,-2 4 0 0,-1 2 0 0,0 2 832 0,-3 1 208 16,-2 0 48-16,-1 1 0 0,0-1-128 0,-1 2 0 16,-1-1-16-16,1 1 0 0,-1-3-560 0,1 0-96 15,-1-2-32-15,1-1 0 16,-2-1-1120-16,1-3-224 0,0 0-64 0,3-6-22272 15</inkml:trace>
  <inkml:trace contextRef="#ctx0" brushRef="#br1">12341 8245 9215 0,'0'0'816'0,"0"0"-656"0,0 0-160 0,0 0 0 15,0 0 1824-15,0 0 336 16,0 0 64-16,0 0 16 0,0 0-1472 0,0 0-304 0,0 0-48 0,0 0-16 16,0 0 432-16,0 0 64 0,0 0 32 0,0 0 0 15,0 0 224-15,0 0 32 16,0 0 16-16,0 0 0 0,0 0 48 0,0 0 16 0,0 0 0 0,0 0 0 15,0 0-160-15,0 0-16 16,0 0-16-16,0 0 0 0,0 0-96 0,0 0-16 0,0 0 0 0,0 0 0 0,5-3-112 0,-5 3-16 16,3-4-16-16,-3 4 0 15,3-5 64-15,0 2 16 0,0-1 0 0,0 0 0 16,0 0-128-16,-3 4 0 0,1-5-16 0,0 0 0 16,0 0-64-16,-1 5-16 0,0-5 0 0,1 0 0 15,-2 0-112-15,0 1-32 0,1 4 0 0,-2-5 0 16,0 0-80-16,2 5-32 0,-2-5 0 0,0 0 0 0,0 0-160 0,1 0-48 15,-1 0 0-15,1 0 0 0,2 0-208 0,0-1 144 16,0 1-144-16,1-2 128 0,-1 0-128 0,1-1 0 16,-1 0 0-16,1 1 0 0,-1-2 128 0,0 1-128 15,1 1 0-15,-1 0 128 0,-1 0 48 0,0 0 0 16,-1 1 0-16,0 0 0 0,0 0 16 0,0 0 16 16,0 1 0-16,-1-2 0 0,0 2-48 0,0 0-16 15,0 0 0-15,0 0 0 0,0-1-144 0,2 6 0 16,-1-6 144-16,0 0-144 0,0 1 0 0,1-1 128 15,0 0-128-15,1 0 0 0,0 0 0 0,0 0 0 16,0 0 0-16,1-1 0 0,-1 1 0 0,1-1 0 16,-1 0 0-16,2 0 0 0,-2 0 0 0,0 2 144 15,0-2-144-15,0 3 0 0,-1-1 192 0,0 0-192 0,-1-1 192 0,0 1-192 16,-1 0 192-16,1 0-192 0,1 0 192 0,0 1-192 16,0-1 128-16,0 0-128 15,0 0 0-15,1 0 0 0,-1-1 0 0,1 0 0 0,0 0 0 0,0 0 0 16,0 2 0-16,-1-1 0 0,0 0 0 0,0 5 0 15,-1-5 0-15,1 5 0 0,-1-5 0 0,-1 0 0 16,0 1 144-16,2 4-144 0,-2-4 0 0,0 0 144 16,0 0-144-16,2 4 128 0,-2-3-128 0,0-1 128 15,0 0-128-15,0 0 0 0,2 4 0 0,-2-4 0 0,2 4 0 0,-1-5 0 16,0 0 0-16,1 0 0 0,0 0 0 0,1 0 0 16,0 1 0-16,0-2 0 0,-1 1 0 0,1 0 0 15,-1 5 0-15,0-5 0 16,0 0 0-16,0 5 0 0,-1-5 0 0,1 5 0 15,-2-4 0-15,2 4 0 0,0 0 128 0,0 0-128 0,0 0 0 0,0 0 0 16,0 0 0-16,0 0 0 0,0 0 0 0,0 0 0 16,0 0 0-16,0 0 0 0,0 0 0 0,0 0 0 15,0 0 0-15,0 0 0 0,0 0 0 0,0 0 0 16,0 0 0-16,0 0 0 0,0 0 0 0,0 0 0 16,0 0 0-16,0 0 0 0,6-1 0 0,-2 1 0 15,-4 0 0-15,5 0 0 0,0 0 0 0,0 0 0 16,-5 0 0-16,6 1 0 0,-6-1 0 0,6 2 0 15,-1-2 0-15,0 1 0 0,-1-1 0 0,1 1 0 16,1-1 0-16,-1 0 0 0,-5 0 0 0,6 0 0 16,0 0 0-16,0 0 0 0,0 0 0 0,-2 1 0 15,2 1 0-15,0-1 0 0,0 0 0 0,0 2 0 0,-6-3 0 0,7 2 0 16,1 1 0-16,-2-2 0 0,0 1 0 16,0 0 0-16,1 0 0 0,1 0 0 0,0 0 0 15,-1 0 0-15,0-1 0 0,1 0 0 0,-1 0 0 16,0 1 0-16,0-2 0 0,0 0 0 0,-1 0 0 0,2-2 0 15,-1 2 0-15,1 0 0 0,0 0 0 0,-1 0 0 16,0 0 0-16,1 0 0 0,-1 0 0 0,0 2 0 16,0-2 0-16,0 1 0 0,-1-1 0 0,1 1 0 15,0-1 0-15,0 0 0 0,0 0 0 0,0 0 0 16,0 0 0-16,0 0 128 0,0 0-128 0,2 0 0 0,-2 0 0 16,0-1 128-16,-2 0-128 0,1 1 0 0,0-2 0 0,1 2 0 15,-1-1 0-15,0 1 0 0,-1-1 0 0,1 1 0 16,-1 0 128-16,1 0-128 0,0 0 0 0,0 0 0 15,0 0 0-15,0 0 0 0,-1-1 0 0,0 1 0 16,-1 0 0-16,1 0 0 0,-5 0 0 0,7 0 0 16,-2-1 0-16,1 1 0 0,-1 0 0 0,1 0 0 15,0-1 0-15,-1 0 0 0,1 0 0 0,0 0 0 16,-6 1 0-16,7-1 0 0,0 0 0 0,-1 0 0 16,0 0 0-16,-6 1 0 0,0 0 0 0,5-1 0 15,2 0 0-15,-7 1 0 0,0 0 0 0,6 0 0 16,-6 0 128-16,0 0-128 0,0 0 0 0,0 0 0 15,6 4 0-15,-6-4 0 0,0 0 0 0,3 5 0 16,-3-5 128-16,3 5-128 0,-3-5 0 0,0 0 0 16,0 0 0-16,0 0 0 0,2 6 0 0,-2-6 0 15,0 0 0-15,0 0 0 0,0 0 0 0,0 0 0 16,0 0 0-16,0 0 0 0,0 0 0 0,0 0 0 0,-1 5 128 16,1-5-128-16,-1 5 0 0,-1 0 0 0,2-5 0 0,-2 6 0 15,0-1 0-15,0 0 0 16,-1 0 0-16,1 0 0 0,0-1 0 0,0 2 0 0,0 0 0 0,0 2 0 15,0-2 0-15,0 2 0 0,1 1 0 0,-1-2 0 16,1 2 0-16,-1 0 0 0,0 1 0 0,0 0 0 16,-1 2 0-16,1 0 0 0,0 1 0 0,1-1 0 15,0 0 0-15,0 1 0 0,0 0 0 0,2-1 0 16,-1 0 0-16,0 1 0 0,0-2 0 0,0 1 0 16,1 0 0-16,-1-1 0 0,0-1 0 0,1 1 0 0,0-2 0 0,0 1 0 15,-1-1 0-15,0-1 0 16,-1 1 0-16,0 0 0 0,1-1 128 0,0 1-128 15,-1-3 0-15,0 2 0 0,1 1 0 0,-1-3 0 0,-1 1 0 0,1 0 0 16,0 0 0-16,0-1 0 0,0 0 0 0,0 1 0 16,0 2 0-16,0 0 0 0,0-3 0 0,0 1 0 15,0 0 0-15,1-1 0 0,0 0 0 0,0 0 0 16,0 2 0-16,1-4 0 0,0 2 0 0,0 0 0 16,-1-6 0-16,1 6 0 0,0 0 0 0,0-1 0 15,-1-5 0-15,1 6 0 0,1 0 0 0,-1-1 0 16,0 0 0-16,0 0 0 0,-1-5 0 0,1 6 0 15,0 0 0-15,-1 0 0 0,0 0 0 0,0-1 0 16,0-5 0-16,0 7 0 0,0-1 0 0,0-6 0 16,1 5 0-16,-1-5 0 0,0 0 0 0,0 0 0 15,0 0 0-15,0 0 0 0,0 0 0 0,0 0 0 16,0 0 0-16,0 0 0 0,0 0 0 0,0 0 0 16,0 0 0-16,0 0 0 0,0 0 0 0,0 0 0 15,0 0 0-15,0 0 0 0,0 0 0 0,0 0 0 0,0 0 0 16,0 0 0-16,0 0 0 0,0 0 0 15,-4-3 0-15,4 3 0 0,-5-2 0 0,5 2 0 0,0 0 0 16,-5-2 0-16,5 2 0 0,0 0 0 0,-6-2 0 0,0 1 0 16,0 1 0-16,0-1 0 0,0 1 0 0,1 0 0 15,-2 0 0-15,0 0 0 0,-1 0 0 0,0 0 0 16,-2 2 0-16,-1-1 0 0,0 0 0 0,1 0 0 16,-2 0 0-16,-2 1 0 0,1-1 0 0,0 0 0 15,-1 0 0-15,-1-1 0 0,4 0 0 0,-2 0 0 16,-1 0 0-16,2-1 0 0,-2 1 0 0,1-1 0 15,0-1 0-15,1 0 0 0,-1-1 128 0,1 1-128 0,2-2 0 0,-1 1 0 16,0 2 0-16,0 0 0 0,1-2 0 0,-1 2 0 16,2 0 128-16,-1 1-128 0,-1 0 0 0,2 1 0 15,-1 0 0-15,0 2 128 0,-1-2-80 0,3 2-48 16,-2-1 0-16,0 1 0 0,0 0 0 0,0-1 0 16,2 0 0-16,0-1 0 0,1 0 0 0,0 0 0 15,1 0 0-15,0 0 0 0,2 0 0 0,-1-1 0 16,5 0 0-16,0 0-160 15,0 0-720-15,1-6-144 0,1-1-16 0,2 0-16 16,3-2-1424-16,2-1-272 0,1-1-64 0,1-2-18816 0</inkml:trace>
  <inkml:trace contextRef="#ctx0" brushRef="#br1">12995 7587 15551 0,'0'0'688'0,"0"0"144"0,0 0-672 0,0 0-160 0,0 0 0 0,0 0 0 16,0 0 736-16,0 0 112 0,0 0 32 0,0 0 0 15,0 0 240-15,0 0 48 16,0 0 16-16,0 0 0 0,0 0-224 0,0 0-32 0,0 0-16 0,0 0 0 16,0 0-144-16,0 0-16 0,0 0-16 0,0 0 0 15,4-5 0-15,0 0 0 0,0-1 0 0,-1 0 0 16,0-1-96-16,0 0-32 0,0 0 0 0,0 1 0 16,0 0 96-16,0 1 0 0,0-1 16 0,1 0 0 15,-1-1-16-15,0 0 0 0,0 1 0 0,0-2 0 16,0 2-64-16,-1-1 0 0,1 1-16 0,1-2 0 15,0 0-112-15,0-1-32 0,1 0 0 0,-1-1 0 16,0 0-224-16,0 1-32 0,1 0-16 0,0 0 0 0,-1-1-80 16,1 0 0-16,0 1-128 0,1 0 192 0,-1-1-16 15,0 0-16-15,0 0 0 0,0 0 0 0,-1 1 48 0,-1-1 16 16,2 0 0-16,-1 0 0 0,-1 1-32 0,1 0-16 16,0-2 0-16,0 0 0 0,0-1-48 0,0 1-128 15,1-1 192-15,0-1-64 0,-1 2 16 0,1-1 0 16,0 0 0-16,0-2 0 0,0 1-144 0,0-1 192 15,1-1-192-15,-1 2 192 0,0-3-64 0,0 1-128 16,1 2 192-16,0 0-64 0,0 0 16 0,0 2 0 16,0-1 0-16,1 0 0 0,-1 0-144 0,0 1 0 15,-1-1 0-15,1 0 0 0,0 0 0 0,0 0 208 16,0-1-48-16,0 0-16 0,2 0-144 0,-1-1 160 16,0 0-160-16,0 0 160 0,0 0-160 0,-1 1 128 15,-1-2-128-15,1 3 128 0,0-1 0 0,0 0-128 0,1 2 192 0,-1-4-64 16,0 2 0-16,-1 0-128 15,1 1 192-15,-2 0-64 0,1-2-128 0,0 2 128 0,-1-1-128 0,1 2 128 16,0-1-128-16,0 2 128 0,-1 0-128 0,2 0 128 16,-1-1-128-16,1 1 0 15,0-1 0-15,1 1 0 0,-2 2 0 0,0-2 128 16,-1 2-128-16,1-1 0 0,0 0 128 0,-1 0-128 0,0 0 128 0,0 2-128 16,0 0 128-16,1 0-128 0,-1 0 0 0,0 0 128 15,0-1-128-15,0 1 128 0,0-1-128 0,0-1 128 16,0-1-128-16,1-1 0 0,2 2 0 0,-1-3 0 15,1 1 0-15,-1-1 0 0,1-1 0 0,-1 1 0 16,0-2 0-16,-1 4 0 0,1 0 0 0,-1 1 0 16,-2 2 0-16,0 0 128 0,-1 2-128 0,0 1 0 0,0-1 256 0,-1 0-48 15,0 0 0-15,-1 5 0 0,0 0-16 0,0 0-16 16,2-5 0-16,1-1 0 0,0-1-176 0,1-1 0 16,-1 1 144-16,1-1-144 0,0 0 0 0,1 1 0 15,0 0 0-15,-1 0 0 0,1-1 0 0,0-1 0 16,-1 0 0-16,0 2 0 0,-1 2 0 0,0 2 144 15,-3 3-144-15,2-4 0 0,0 0 208 0,-2 4-64 16,1-5-16-16,-1 5 0 0,0 0-128 0,0 0 160 16,0 0-160-16,0 0 160 0,1-5-160 0,-1 5 0 15,2-5 0-15,-2 5 0 0,2-4 0 0,0 0 0 16,0 0 0-16,1 0 0 0,-1-1 0 0,-2 5 0 0,1-3 0 0,-1 3 0 31,3-4-576-31,-3 4-160 0,0 0-32 0,0 0 0 16,0 0-2816-16,0 0-560 0</inkml:trace>
  <inkml:trace contextRef="#ctx0" brushRef="#br1">13951 6520 9791 0,'0'0'432'0,"0"0"80"0,0 0-512 0,0 0 0 15,0 0 0-15,5-2 0 0,-5 2 256 0,4-4-48 16,-4 4-16-16,4-3 0 0,-1-1-192 0,-3 4 128 16,3-5-128-16,0 1 0 0,0 0 0 0,-3 4 0 15,2-3 0-15,-2 3 0 0,3-5 128 0,-3 5-128 16,2-4 0-16,-2 4 0 0,0 0 0 0,0 0 0 15,4-4 0-15,-4 4-160 0,0 0-112 0,4-4-32 16,-4 4 0-16,4-4 0 0,-4 4 624 0,3-3 128 16,0 0 32-16,-3 3-5136 0</inkml:trace>
  <inkml:trace contextRef="#ctx0" brushRef="#br1">12550 5680 6447 0,'0'0'272'0,"0"0"80"0,0 0-352 0,0 0 0 0,0 0 0 0,0 0 0 16,0 0 4784-16,0 0 880 0,0 0 176 0,0 0 48 15,0 0-3712-15,0 0-720 0,3-4-160 0,1 0-16 16,1-2-512-16,1-3-80 0,0 0-32 0,3-1 0 0,1 0-160 0,1-2-48 16,-1-1 0-16,2 0 0 15,1 2-16-15,0-4-16 0,-1 2 0 0,2-2 0 0,-1-2-112 0,-2 1-32 16,1 1 0-16,1-1 0 0,1 0-80 0,-1 2 0 15,0-1-16-15,-1 2 0 0,-1-1-176 0,0 1 128 16,-1 0-128-16,0 1 128 0,-1 0-128 0,-2-2 0 16,1 2 0-16,1-1 0 0,-2 1 0 0,0 1 0 15,-1 1 128-15,-2 1-128 0,1 1 0 0,-2 2 0 16,-2 1 0-16,-1 5 128 0,0 0 0 0,0 0 0 16,0 0 0-16,0 0 0 0,0 0 96 0,-6 3 16 15,0 2 0-15,-1 0 0 0,0 1 0 0,1 2 0 16,-2 0 0-16,-1 2 0 0,0 1-80 0,-1 1-16 15,0-1 0-15,0 2 0 0,0 0-144 0,1 0 128 0,0-1-128 0,-1 2 128 16,1 2-128-16,1-3 0 0,2 1 144 0,1-1-144 16,1-1 0-16,2 0 0 15,1-2 0-15,3-2 0 0,1-2 0 0,2-3 0 0,1-1 0 0,2-3 0 16,2-2 0-16,2-3 0 16,1-2 0-16,1-2-128 0,1-1 128 0,2-2 0 0,-1-1 0 0,1-1 0 0,-2 1 0 0,1-1 0 15,-3 0 0-15,-1 2 0 16,-1-1 0-16,-1 1 0 0,-1 0 128 0,-1 3-128 15,-2 1 0-15,-2 1 0 0,-1 1 0 0,-1 2 0 16,-2 5 0-16,0 0 0 0,0 0 0 0,0 0 0 16,0 0 144-16,0 0-144 0,0 0 192 0,-5 7-192 0,0 2 448 0,-1 2-32 15,0 0 0-15,0 1 0 0,0 2-240 0,0 2-48 16,1 0-128-16,2 2 192 0,0 0-32 0,1 1-16 16,2 0 0-16,0 0 0 0,2-1-144 0,1-2 0 15,1 0 0-15,1-2 0 0,1-2 0 0,1-1 0 16,1-2 0-16,1-1 0 0,1-3 0 0,2-2 0 15,0-2-192-15,-1-3 192 16,2-2-1536-16,0-3-192 0,0-2-48 0,-1-1-10576 16,0 0-2112-16</inkml:trace>
  <inkml:trace contextRef="#ctx0" brushRef="#br1">13157 5437 28271 0,'0'0'1248'0,"0"0"272"0,0 0-1216 0,0 0-304 15,0 0 0-15,0 0 0 0,0 0 2032 0,0 0 336 16,1 6 80-16,-1 2 16 0,0 1-672 0,-2 3-144 16,-1 1-32-16,-1 1 0 0,0 0-768 0,-1 2-144 0,1 1-48 0,-1-2 0 15,-1 1-432-15,2-2-96 16,1 1 0-16,1-3-128 0,0-1 0 0,1-2 0 16,0-1 0-16,1-3 0 15,0-5-2592-15,0 0-480 0</inkml:trace>
  <inkml:trace contextRef="#ctx0" brushRef="#br1">18693 10336 11055 0,'-4'7'480'0,"2"-4"112"0,1 0-464 0,-1 1-128 0,-1-1 0 0,1 0 0 16,0 1 4640-16,2-4 912 0,-2 3 176 0,2-3 32 15,0 0-3392-15,0 0-672 0,0 0-144 0,0 0-16 16,0 0-592-16,0 0-112 0,0 0-32 0,0 0 0 15,7-1-128-15,-1-2-32 0,0-1 0 0,1 0 0 16,2-1-80-16,1-1-32 0,0-1 0 0,2-1 0 0,3-1-64 0,0-4-16 16,0 1 0-16,1 0 0 0,0-4-128 0,0 1-48 15,2-2 0-15,-3-1 0 0,0 2-144 0,1-1-128 16,-2 1 144-16,0 0-144 0,0 0 128 0,-2 3-128 16,0-1 0-16,0-1 0 0,-2 2 0 0,-2 2 128 15,-2 0-128-15,0 1 0 0,-1 2 0 0,0 2 0 16,-2 0 0-16,-3 6 0 0,0 0 192 0,0 0-64 15,0 0-128-15,0 0 192 0,0 0 128 0,-5 6 32 16,-1 1 0-16,0 2 0 0,-2 1-160 0,1 2-16 16,-2 1-16-16,1 0 0 0,-1 2 32 0,1-1 16 15,1 4 0-15,-1-2 0 0,1 0 48 0,0 2 16 16,1-1 0-16,1 0 0 0,1-2-112 0,2-3-32 16,3 0 0-16,0-3 0 0,2-2-128 0,2-2 0 15,1 0 0-15,3-3 0 0,0-4 0 0,1-2 0 16,2-2 0-16,2-3 0 0,-1-2 0 0,0-3 0 0,1-1 0 0,-1-1 0 15,-2 2 0-15,0-2 0 0,-1 1 0 0,-3 1 0 16,0 2 0-16,-1 1 0 0,-2 1 0 16,-1 3 0-16,-2 1 0 0,-1 6 0 0,0 0 0 0,0 0 0 15,0 0 192-15,-5 4 16 0,1 2 0 0,-1 3 0 16,0 1 48-16,0 2 0 0,1 1 0 0,1 2 0 16,1 2-112-16,1-1-16 0,2 0 0 0,1-1 0 15,1-2-128-15,1 0 0 0,1-2 0 0,1-1 0 16,1-3 0-16,2-1-192 0,1-1 64 0,1-2 128 31,1-2-640-31,-1-2 0 0,3-3 0 0,1 0 0 0,-1-2-1872 0,1 1-384 0,-1-2-80 0,0 0-10432 16,1 0-2080-16</inkml:trace>
  <inkml:trace contextRef="#ctx0" brushRef="#br1">19248 10475 16575 0,'0'0'1472'0,"0"0"-1168"16,0 0-304-16,0 0 0 0,0 0 4624 0,0 0 880 15,5-3 160-15,0 0 32 0,1 1-3280 0,3-1-672 16,1 0-128-16,3 0-16 0,-1 1-1040 0,1-1-208 16,2 1-32-16,-2 1-16 0,1 1-304 0,-1 2 0 15,-2 2 0-15,-2-1 0 0,-1 2 0 0,-2 2 0 16,-2-2 0-16,-2 3 0 0,-2 2 0 0,-2 0 0 15,-2 0 0-15,-2 1 0 0,0 0 752 0,-2 1 240 16,-1-2 48-16,0-1 16 0,-2 0 224 0,-1 0 32 16,1-2 16-16,0-1 0 0,0-2-368 0,2-1-64 15,1-1 0-15,1-2-16 0,1 0-448 0,1-2-96 16,1-1-16-16,4 3 0 0,0-5-320 0,0 5 128 0,5-4-128 0,1 1 0 16,1 1 0-16,1 2 0 0,3 2 0 0,1 0 0 15,1 2 0-15,0 2 0 0,1 4 0 0,1-1 0 16,-2 3 0-16,1 1 0 0,0 0 0 0,-1 2 0 15,-4 0 0-15,0 0 0 0,-2 3 0 0,-2-1 0 16,-2-1 0-16,-3 1 0 0,-4-1 0 16,-2 0 0-16,-2-1 320 0,-1-4 0 0,-3 1 0 0,-3-1 0 15,-1-2-32-15,-2-1-16 0,-3-2 0 0,-1-1 0 16,-2-2-272-16,1-1 0 0,0-2 0 0,2-2 144 16,0-2-144-16,3 0 0 0,-1-1 0 0,4 0 0 15,2-2-320-15,3 0-48 0,2-1-16 0,2 0 0 16,-1 0-2544-16,5 0-512 15</inkml:trace>
  <inkml:trace contextRef="#ctx0" brushRef="#br1">12974 9930 19695 0,'0'0'864'0,"0"0"192"0,0 0-848 0,0 0-208 0,0 0 0 0,0 0 0 15,0 0 1200-15,0 0 192 0,0 0 32 0,0 0 16 16,0 0-400-16,0 0-80 0,5-3 0 0,0-2-16 16,0-1-240-16,2-2-64 0,0-1 0 0,1-2 0 15,1 0-144-15,1 0-48 0,1-1 0 0,1 0 0 16,1-3-128-16,0 2-16 0,0-2-16 0,2-5 0 15,-3 6-80-15,0-2-16 0,1 0 0 0,-1 1 0 16,0-1-64-16,0 0-128 0,-3 1 176 0,0 0-176 16,2-3 192-16,-3 3-192 0,-2 1 192 0,-1 2-192 15,-2 3 304-15,1 0-48 0,-2 2-16 0,-1 1 0 0,-1 1 128 0,0 5 16 16,0 0 16-16,0 0 0 0,0 0 128 0,-5 3 32 16,1 3 0-16,-1 5 0 0,-2 0-240 0,0 2-64 15,-1 2 0-15,1 1 0 0,2-4-48 0,0 1-16 16,1-1 0-16,0-2 0 0,0 0 80 0,2 0 16 15,1 1 0-15,2-1 0 0,1-2-160 0,2-1-128 16,1-1 144-16,2-2-144 0,4-1 0 0,0-2 0 16,-1-3 0-16,0-1 0 0,2-2 0 0,0-1 128 15,0-3-128-15,-1 2 0 0,0-2 0 0,-1-1 144 16,-1 0-144-16,-1 0 128 0,-2 1-128 0,0-1 0 16,-1 0 144-16,0 2-144 0,-2 0 0 0,0 1 128 15,-2 2-128-15,0 1 0 0,-1 4 144 0,0 0-144 16,0 0 192-16,0 0-192 0,0 0 464 0,-2 5-16 15,2-5 0-15,-1 7 0 0,0 0-256 0,2-1-48 0,1 1-16 0,1 0 0 16,1 1-128-16,0-2 0 16,0 0 0-16,2-2 0 0,1 0 0 0,1 0 0 0,1-1 0 0,1 2 0 15,0-3-176-15,1 1-64 0,0-1-16 0,0-1-12880 32,-2-1-2592-32</inkml:trace>
  <inkml:trace contextRef="#ctx0" brushRef="#br1">13629 9643 34671 0,'0'0'1536'0,"0"0"320"0,-4 0-1488 0,4 0-368 0,0 0 0 0,-3-3 0 0,0-1 1152 0,3 4 144 16,0 0 48-16,0 0 0 15,0 0-704-15,0 0-144 0,5-4-32 0,-1 1 0 0,2 1-336 0,0 0-128 16,1 1 0-16,0 1 0 0,0 0 0 0,-1 1 0 15,-2 1 0-15,1 2 0 0,-1 1 128 0,-1-1-128 16,-3-4 0-16,1 7 0 0,-2 1 256 0,-1 0-32 16,0 2-16-16,-3-1 0 0,-1-1 352 0,1 2 64 15,-2 0 16-15,0 0 0 0,0-2 80 0,1 1 32 16,0 0 0-16,1 0 0 0,1-2-144 0,0 1-32 0,2-2 0 0,2 1 0 16,0-1-176-16,0-6-32 15,3 6-16-15,1-1 0 0,1-1-192 0,2 0-32 16,0-1-128-16,1-1 192 0,2-1-192 0,0-1 144 0,2-2-144 15,1 0 128-15,1-1-128 0,0 0 0 16,1-2 0-16,0 0 128 0,-3-1-128 0,2 0 0 0,-1 0 0 0,-3 1 0 31,0 1-752-31,-1-2-176 0,-4 0-32 0,-5 6-13648 0,0 0-2736 0</inkml:trace>
  <inkml:trace contextRef="#ctx0" brushRef="#br1">12977 8295 11055 0,'0'0'976'16,"0"0"-784"-16,0 0-192 0,0 0 0 15,0 0 1536-15,0 0 256 0,0 0 48 0,0 0 16 16,0 0-624-16,0 0-112 0,0 0-32 0,0 0 0 16,0 0-320-16,0 0-64 0,0 0 0 0,0 0-16 0,0 0 112 0,0 0 32 15,0 0 0-15,0 0 0 16,0 0 224-16,0 0 48 0,0 0 16 0,0 0 0 16,0 0-80-16,0 0-16 0,0 0 0 0,0 0 0 15,0 0-64-15,0 0-32 0,0 0 0 0,0 0 0 16,0 0-96-16,0 0 0 0,0 0-16 0,0 0 0 0,4 6-112 0,0-2-32 15,0 0 0-15,2 0 0 16,1 0-112-16,-1 0-32 0,-1 2 0 0,1 0 0 0,1 0 32 0,1 0 0 16,0 0 0-16,1 1 0 0,-2-1-112 0,1 1-32 15,0 0 0-15,0 1 0 0,1-1-80 0,-2 1-16 16,0-2 0-16,1 0 0 0,1 0-32 0,-2 0-16 16,0 0 0-16,0 0 0 0,0 0-48 0,0 0-16 15,2-1 0-15,-1 1 0 0,0 1-64 0,-1-2-16 16,1 1 0-16,-1 0 0 0,0 1 0 0,1-2-128 15,-1 1 192-15,-1 0-64 0,1 0 0 0,0 0-128 16,0 1 192-16,1-2-64 0,-1 1 0 0,0-1 0 0,1 1 0 0,0 0 0 16,0 0-128-16,0 0 160 15,0-1-160-15,-1 0 160 0,1 0-160 0,0-1 0 0,1 0 144 0,-1 0-144 16,-2 0 0-16,0 0 144 0,1-1-144 0,0 1 0 16,-1 1 144-16,0-2-144 0,1 2 0 0,-2-1 144 15,-1 2 48-15,1 0 0 0,-1 0 0 0,0 0 0 16,-1 0-192-16,1 0 0 0,0-1 144 0,1-1-144 15,0 3 0-15,0 0 128 0,0-1-128 0,1 1 0 16,0-1 0-16,1 0 0 0,1 0 0 0,1-1 0 16,-2 0 0-16,2 0 0 0,-1 0 0 0,0 0 0 0,2 0 0 0,-3 1 0 15,0 0 0-15,-1 1 0 0,0 0 0 0,2 1 0 16,-2 0 0-16,0 0 128 0,-1-1-128 0,2 1 0 16,-1-1 0-16,0 0 0 0,0 1 0 0,0-2 0 15,0 0 0-15,-1-2 0 0,-2 0 0 0,1 0 0 16,0-1 0-16,0 0 0 0,-4-3 0 0,0 0 0 15,0 0 0-15,5 1 0 16,-5-1-528-16,0 0-80 16,0 0-16-16,0 0 0 0,3-5-2192 0,-2-1-432 0</inkml:trace>
  <inkml:trace contextRef="#ctx0" brushRef="#br1">13020 8022 16575 0,'0'0'1472'0,"0"0"-1168"15,-4 5-304-15,1-2 0 0,3-3 2384 0,0 0 432 16,-2 5 64-16,2-5 32 0,0 0-1248 0,2 6-240 15,2-1-48-15,-4-5-16 0,6 4-768 0,1-1-144 0,1 0-48 0,2 0 0 16,-1-3-144-16,2 1-16 16,0-1-16-16,1 0 0 0,-1 1 160 0,2 0 48 15,0-1 0-15,-1 1 0 0,1 0 80 0,1 0 32 0,0 1 0 0,-1 0 0 16,1 0-176-16,-1 0-48 0,-2 2 0 0,2-2 0 16,1 1 64-16,-1 0 16 0,3 1 0 0,-1 0 0 15,-2-1 48-15,1-1 0 0,0 1 0 16,2 0 0-16,2-2 32 0,8 3 16 0,-3-3 0 15,-1 1 0-15,0 0-208 0,-1-1-32 0,-1 0-16 0,-5 0 0 16,2 1-240-16,2-2 176 0,-2 1-176 0,1 1 160 16,-1-1-160-16,-1 1 0 0,2 0 0 0,-1 1 128 0,-1 0-128 15,0 1 160-15,-2 1-160 0,0-3 160 0,-1 2 32 0,0 0 16 16,-1 1 0-16,1 0 0 0,0 2 0 0,-1-2 0 16,2 1 0-16,1 0 0 0,-1-2-80 15,1 2-128-15,0-1 176 0,-1 0-176 0,0-2 176 0,1 1-176 16,-1 0 160-16,0 0-160 0,1 0 176 0,1 0-176 15,-2-2 192-15,1 2-192 0,0-1 192 0,-1 0-64 16,1 0 0-16,0 0-128 0,2 1 224 0,0 1-64 16,-2-2-16-16,2 2 0 0,0 0 48 0,0-1 0 15,3-1 0-15,0 1 0 0,2 1-64 0,0 0-128 16,1-1 192-16,-1 0-64 0,2 0-128 0,-1 1 0 16,1 0 0-16,-3-1 0 0,0-2 0 0,0 1 0 15,0 1 0-15,8 3 0 0,-2-1 0 0,-2 0 0 16,-5 0 128-16,2 0-128 0,0-1 0 0,1 0 0 15,-2 1 0-15,-6-1 0 0,2 1 0 0,0 1 128 16,2 1-128-16,0 0 128 0,-2-1 0 0,2 2-128 16,-1 0 192-16,1 0-64 0,-1-1 0 0,0-1-128 15,1 1 192-15,-1-1-64 0,1 0-128 0,-2 0 0 16,1-1 0-16,0-1 128 0,-3 1-128 0,3 0 0 16,-1 0 0-16,2 0 128 0,-1 0-128 0,0 1 0 15,1-3 0-15,-1 1 128 0,0 1-128 0,-1 1 160 16,0 0-160-16,0 0 160 0,-2 0-160 0,1 0 160 0,0 0-160 0,-2 1 160 15,1 0-160-15,-1 1 0 0,-2-1 0 0,2 0 128 16,0 3-128-16,0-2 0 0,2 1 0 0,1-1 128 16,-1 0-128-16,1-1 0 0,0 0 0 0,0 0 0 15,1-1 0-15,1-1 0 0,1 2 0 0,0 0 128 16,0 0-128-16,-1 0 0 0,-2 1 144 0,1 0-144 16,0 2 144-16,-1 1-144 0,0-3 192 0,-2 1-192 15,1 3 192-15,1-3-192 0,-2 1 192 0,1-2-192 16,0 1 128-16,1 0-128 0,0-3 0 0,0 1 0 0,1-3 0 0,0 2 0 15,2-1 0-15,0 0 0 0,1 0 128 0,1 0-128 16,-1 0 0-16,1 0 0 0,-2 0 0 0,1 0 0 16,-1 1 128-16,-1 1-128 0,-2 1 128 0,0 0-128 15,-1-2 144-15,-1 2-144 0,1-1 128 0,1 1-128 16,-1 2 0-16,1-2 144 0,-1 1-144 0,2 0 0 16,-1-1 0-16,1-2 0 0,1 2 0 0,6 1 0 15,-1 0 0-15,-4-1 0 0,1-3 0 0,-1 2 128 16,1 1-128-16,-1 0 0 0,-2 0 144 0,1-1-144 15,-1 1 160-15,-5-1-160 0,-1 1 144 0,1 0-144 16,1 0 128-16,2 1-128 0,-1 0 128 0,3 0-128 16,0 0 0-16,1-1 128 0,0 1-128 0,-1 1 0 15,3-2 0-15,8 1 0 0,-3-1 0 0,0 0 0 0,-2-1 128 0,0-1-128 16,-3-1 0-16,2-2 0 16,-3 1 0-16,-5-1 0 0,0 1 128 0,-1 0-128 15,2 1 0-15,0 0 128 0,-1 0-128 0,2 0 128 16,-1 0-128-16,2 1 128 0,-1 0-128 0,0 2 160 0,1-1-160 15,7 3 160-15,-2 0-160 0,0-1 0 0,-1-1 144 0,0 0-144 16,2-2 0-16,-1 1 128 0,-1 0-128 0,-7-2 0 16,4 0 0-16,-1 0 0 0,-2-1 0 0,7 3 0 15,-4 0 0-15,-1 1 0 0,-2-3 0 0,1 1 128 16,-1-1-128-16,0 2 0 0,1-2 0 0,-1 2 0 0,-2 1 0 0,2 0 144 16,0-2-144-16,-2 2 160 15,2 1-160-15,0 0 192 0,1 0-192 0,2-1 192 0,1 0-192 0,0 0 128 16,-3-2-128-16,2 1 128 0,0-4-128 0,1 2 0 15,-3-1 0-15,-1 0 0 0,1 0 0 0,-1 0 128 16,-1 0-128-16,0 0 0 0,-1 0 0 0,-2-1 128 16,-1-1-128-16,1 1 0 0,-1-1 0 0,-2 0 128 15,0 0-128-15,-9-3 0 0,9 4 0 0,-9-4 0 16,0 0 128-16,0 0-128 0,0 0 0 0,0 0 0 16,0 0 0-16,0 0 0 15,0 0-1024-15,0 0-176 0,0 0-32 0,0 0-14960 0,0 0-2976 0</inkml:trace>
  <inkml:trace contextRef="#ctx0" brushRef="#br1">14048 6473 11967 0,'0'0'1072'0,"0"0"-864"16,0 0-208-16,0 0 0 0,-1-4 4352 0,1-1 816 16,0 0 160-16,0 5 48 15,0 0-2496-15,0 0-480 0,-1-5-96 0,1 5-32 16,0 0-432-16,0 0-96 0,0 0-16 0,0 0 0 16,0 0-528-16,-3 7-112 0,1 2-32 0,0 2 0 15,-1 2-384-15,0 1-80 0,0 1-16 0,1 2 0 16,0 1-192-16,2 2-32 0,1-2-16 0,1 1 0 0,1 1-208 0,2-1-128 15,-1 0 160-15,1-3-160 0,0-1 0 0,1-1 0 16,0-1 0-16,1-3 0 0,0-1 0 0,0 0 0 16,-1-3 0-16,-1-1 0 0,0-2 0 0,-5-3 0 15,0 0 0-15,0 0 0 0,0 0 0 0,0 0 128 16,0 0-128-16,0 0 0 0,-5-5 0 0,-1 0 0 16,-2-1 128-16,-1 1-128 0,-1-4 0 0,-3 2 0 15,-1 2 0-15,0-1 0 0,-2-1 0 0,0 2 128 16,-1 1-128-16,1 2 0 0,0 2 0 0,1 0 0 15,1 1 0-15,2 2 0 0,2 1 0 0,-1 2 0 16,2 1 128-16,1 0-128 0,0 2 208 0,0 2 0 0,2 1 0 0,-1-2 0 16,3 3 80-16,2 0 16 0,2-1 0 0,2 0 0 15,2 1-112-15,1 1-32 0,2-3 0 0,-1 0 0 16,4-2-160-16,1 0 0 0,1-1 144 0,0-1-144 16,2-3 0-16,1 0 0 0,0-1 0 0,-1 0 0 15,0-3 0-15,-1 0 0 0,1-2 0 0,1-1 128 16,-3-1-128-16,-2 0 0 0,0-1 0 0,-2-1 0 15,0-1 0-15,0 1-192 0,-4-2 192 0,1-1-192 16,-1 1-192-16,-1-1-32 0,0 1-16 0,-1-2 0 16,0 0-1104-16,1 3-208 0,0-3-48 0,2 2-16 15,0 0-1584-15,0 1-320 0,2 1-64 0</inkml:trace>
  <inkml:trace contextRef="#ctx0" brushRef="#br1">14354 6823 33055 0,'0'0'1472'0,"0"0"288"0,0 0-1408 0,0 0-352 16,0 0 0-16,-2 5 0 0,-2-1 2160 0,0 0 352 15,0-1 80-15,0 0 16 0,0-1-976 0,4-2-192 16,-5 2-32-16,0-1-16 0,0 1-560 0,0-2-96 16,1-2-32-16,0 0 0 0,0-1-192 0,0-2-32 0,-1-1-16 0,1-2 0 15,0 0-144-15,1-3-16 16,0-2-16-16,0-1 0 0,1-1 16 0,0-5 0 15,1-1 0-15,1-2 0 0,2 1-48 0,0-1 0 16,0 1 0-16,1 1 0 0,1 0-16 0,0 1-16 0,2 2 0 0,0 0 0 16,0-2-96-16,1 3 0 0,2 0-128 0,0 2 192 15,-1-2-192-15,2 1 0 0,1 2 0 16,-1-1 0-16,0 2 0 0,3 1 0 16,-1-2 0-16,0 2 0 0,-2 1 0 0,0 3-128 0,-2 1-16 0,0 2 0 31,-2 2-1024-31,-6 3-208 0,4 2-32 0,-2 3-16 15,-1 4-1504-15,0 0-288 0,-3 3-64 0</inkml:trace>
  <inkml:trace contextRef="#ctx0" brushRef="#br1">14473 6586 24303 0,'0'0'1072'0,"0"0"224"0,0 0-1040 0,0 0-256 16,0 0 0-16,0 0 0 0,0 0 2032 0,0 0 336 16,0 0 80-16,6 3 16 0,-2-1-480 0,0 1-112 15,0 1-16-15,1 0 0 0,1 4-256 0,0-2-48 16,2 2-16-16,-1 1 0 0,3 3-464 0,0 2-112 16,-1-1 0-16,2 0-16 0,-1-1-480 0,1-1-80 15,0-1-32-15,2 0 0 0,1-1-224 0,-2 0-128 16,-1-1 160-16,1 0-160 0,-1-3 128 0,0 1-128 15,-2-2 0-15,0 0 0 0,-1 0 0 0,-2 0 0 16,-6-4 0-16,5 5 0 0,-5-5-144 0,0 0-128 16,0 0-32-16,0 0 0 15,0 0-2880-15,-3 3-576 0</inkml:trace>
  <inkml:trace contextRef="#ctx0" brushRef="#br1">14526 6895 5519 0,'-11'4'240'0,"4"-2"64"0,-2-1-304 0,0-1 0 0,0-3 0 0,1-1 0 16,1-1 8160-16,2 4 1568 0,0 5 320 0,5-4 64 16,0 0-6864-16,0 0-1392 0,1-6-256 0,2 0-64 15,0-3-768-15,3 0-128 0,2-3-48 0,1-1 0 16,2-2-32-16,0 1-16 0,4-1 0 0,-2-1 0 16,0 1-288-16,0-1-48 0,-1 1-16 0,1 0 0 15,0 1-192-15,-1 1 0 0,0 1 0 0,-2 1 0 16,-3 1 0-16,-1 1 0 0,0 2 0 0,0-1 0 15,-3 2-160-15,1 1-128 0,-1 1-32 0,-3 4 0 16,0 0-2160-16,0 0-432 0,0 0-96 0,0 0-16704 0</inkml:trace>
  <inkml:trace contextRef="#ctx0" brushRef="#br1">14803 6742 15663 0,'0'0'688'0,"0"0"144"0,0 0-656 0,0 0-176 0,0 0 0 0,0 0 0 15,0 0 4768-15,6 0 928 0,-6 0 176 0,0 0 32 16,4 2-3008-16,0 1-592 16,0 0-128-16,-1 2-32 0,1 2-592 0,-2-1-112 0,0 2-32 0,-1 1 0 15,0 1-704-15,1 1-160 16,-1 0-32-16,0-2 0 0,0-1-336 0,0 2-176 0,1-2 160 0,1 0-160 15,-1-2 0-15,0 0-208 0,0-1 16 0,0 0 0 32,-2-5-2048-32,3 5-416 0,-3-5-80 0</inkml:trace>
  <inkml:trace contextRef="#ctx0" brushRef="#br1">14918 7019 35295 0,'0'0'1568'0,"1"-5"320"0,0-2-1504 0,1 2-384 0,-2 5 0 0,4-5 0 0,0 0 2240 0,1-1 368 16,1 1 80-16,1-2 0 0,-2-1-1376 0,1-3-288 15,0 0-48-15,0 1-16 0,0 3-640 0,1-1-128 16,-1-2-16-16,1-2-16 0,1-1-160 16,0 0 0-16,0 0 0 0,-1-1 0 15,0-1-1280-15,1 3-304 0,-2-2-48 0,0 2-18528 0</inkml:trace>
  <inkml:trace contextRef="#ctx0" brushRef="#br1">15201 6867 8287 0,'0'0'368'0,"0"0"80"0,-3 5-448 0,3-5 0 16,0 0 0-16,-1 5 0 0,1-5 2064 0,-2 5 336 15,2-5 64-15,0 0 16 0,0 0-2256 0,0 0-448 16</inkml:trace>
  <inkml:trace contextRef="#ctx0" brushRef="#br1">15205 6896 5519 0,'0'0'496'0,"0"0"-496"16,0 0 0-16,0 0 0 0,0 0 5120 0,0 0 912 16,0 0 192-16,-3 5 48 0,1 0-3248 0,2-5-640 15,0 0-128-15,0 0-16 0,-3 3-768 0,3-3-128 0,0 0-48 0,0 0 0 16,0 0-480-16,0 0-112 0,0 0 0 0,0 0-16 15,0 0-128-15,5 1-32 0,1 0 0 0,0-3 0 16,2-1 80-16,2-2 16 0,0-2 0 0,0-1 0 16,0-2-80-16,0-1-16 0,1 0 0 0,1-2 0 15,-2-1-96-15,2 1-32 0,1-2 0 0,-2 0 0 16,0 0-144-16,2-1-48 0,-1 0 0 0,-2 0 0 16,1-2-208-16,0 1 128 0,0-1-128 0,0 1 0 15,2 1 0-15,0-1 0 0,-2 1 0 0,0 2 0 0,0-2 0 0,1 2 0 16,-1 2 0-16,-2 1 0 0,0 2 0 0,-1 1-208 15,-2 3 64-15,-1 1 16 0,-5 4-32 0,0 0 0 16,0 0 0-16,0 0 0 0,0 0 160 0,0 0 0 16,0 0 0-16,-1 4 0 0,-3 3 0 0,0 2 0 15,-1 0 0-15,-2 2 0 0,-1 0 192 0,1 1-16 16,-1 2-16-16,-2 1 0 0,-2 0 128 0,1 3 32 16,0 0 0-16,1 1 0 0,-1-1 0 0,1 0 0 15,3 0 0-15,0-4 0 0,1 1-160 0,2-1-32 16,2-3 0-16,1-1 0 0,2-1-128 0,3-2 0 15,0-2 0-15,2-2 0 0,1-2 0 0,2-2 0 16,2-3 0-16,1-2 0 0,0-1-192 0,0-2 192 16,2-1-192-16,0 0 192 0,-1-3-368 0,0 0 48 15,-1 0 16-15,-2-2 0 0,0 0 16 0,0 1 0 16,-1 0 0-16,-1 0 0 0,1 2 288 0,-3 0-128 16,0 0 128-16,0 2 0 0,-1 1 0 0,0 3 0 0,-1 0 0 15,0 1 0-15,-2 0 0 0,-2 5 0 0,0 0 0 0,0 0 0 16,0 0 0-16,0 0 176 0,0 0-32 0,-4 4 0 15,0 2 160-15,0 2 16 0,-1 1 16 0,0 3 0 16,-1 1-32-16,1 1-16 0,1 2 0 0,0 0 0 16,0-1-160-16,2 0-128 0,2-1 144 15,2-1-144-15,2-2 0 0,0 1 0 0,1-2 0 16,1-2 0-16,2-2 0 0,2-1-256 0,0-2 48 0,1-2 16 31,0-1-320-31,1-3-64 0,2-2-16 0,-2 0 0 16,1-2-1024-16,-2 0-208 0,-1 1-32 0,1-2-16 0,-2 1-720 0,-1 1-144 0,-1 2-16 0,-2 0-14336 15</inkml:trace>
  <inkml:trace contextRef="#ctx0" brushRef="#br1">15820 6767 5519 0,'0'0'496'0,"0"0"-496"15,0 0 0-15,0 0 0 0,0 0 5312 0,0 0 976 16,0 0 192-16,0 0 48 0,0 0-3456 0,0 0-704 15,0 0-128-15,0 0-16 0,0 0-544 0,0 0-96 16,0 0-32-16,0 0 0 0,0 0-416 0,0 0-96 16,5 3-16-16,-3 1 0 0,1 0-320 0,-1 2-64 15,-2 2 0-15,0 1-16 0,-1 0-176 0,0 1-16 16,0-1-16-16,-1 2 0 0,0-1-224 0,0 0-64 16,0-2 0-16,0 0 0 0,0-3-336 0,2-5-80 15,0 6-16-15,0-6 0 16,0 0-2192-16,0 0-432 0,-1 6-80 0</inkml:trace>
  <inkml:trace contextRef="#ctx0" brushRef="#br1">16004 6239 10127 0,'0'0'448'0,"0"0"96"16,0 0-544-16,0 0 0 0,0 0 0 0,0 0 0 0,0 0 6704 0,0 0 1232 0,0 0 240 0,0 0 48 16,6 3-5232-16,1 0-1056 15,2 1-208-15,2 1-32 0,-1 3-512 0,1 1-96 16,0 2-32-16,-1 1 0 0,1 2-288 0,-2 3-64 16,0 2-16-16,-1 2 0 0,1 2-320 0,-1 1-64 15,-4 0-16-15,0 0 0 0,0 0-288 0,-2 2 160 16,-1-1-160-16,-2 1 128 0,-2 1-128 0,0 0 0 0,-2 1 0 0,1-1 128 15,-3 0-128-15,0-3 0 0,-1-1 0 0,1 0 0 16,-2-5 0-16,1 0 0 0,-1-3 0 0,0-3 0 16,0-2-336-16,0-1 0 0,2-2 0 0,-1-3 0 31,-1-3-1808-31,-1-1-352 0,1-2-80 0</inkml:trace>
  <inkml:trace contextRef="#ctx0" brushRef="#br1">14593 7717 29823 0,'0'0'1328'0,"0"0"272"0,-4 7-1280 0,-1-1-320 15,0 0 0-15,2 1 0 0,0-1 1536 0,1 3 256 16,-1 1 64-16,1 0 0 0,1 2-640 0,0 3-112 15,0 2-16-15,1 1-16 0,1 2-48 0,0 1 0 16,0 1 0-16,1-1 0 0,-1 3-256 0,1 0-64 16,0-1-16-16,2-1 0 0,-2-3-240 0,1-1-64 15,0-2 0-15,0-1 0 0,-1-2-192 0,1-2-64 16,-2-1 0-16,1-2 0 0,0-2-128 0,-2-6 0 16,0 0 144-16,0 0-144 0,0 0 128 0,0 0-128 15,0 0 160-15,0 0-160 0,-3-4 160 0,0-1-160 16,-3-2 160-16,-1 0-160 0,0-1 0 0,-1 1 0 15,-1-1 0-15,-1-1 0 0,-2 2 0 0,0 1 0 0,-3 1 0 0,3 1 0 16,-1 2 0-16,-1 2 0 0,1 2 0 16,0 2 0-16,0 2 176 0,2 1-176 0,1 0 192 0,1 1-192 15,2 2 288-15,1-2-48 0,2 2-16 0,3-1 0 16,2-2-224-16,3 0 144 0,1 0-144 0,4-1 128 0,1 0-128 0,0 0 0 16,2-1 0-16,1-2 0 15,3 0 0-15,-1-2 0 0,1-1 0 0,-1-1 0 0,2 0 0 0,-2-2 0 16,-1 1 0-16,2 0-176 15,0 0-1360 1,-1-1-288-16,-1 0-48 0,0 1-11888 0,-1 1-2384 0</inkml:trace>
  <inkml:trace contextRef="#ctx0" brushRef="#br1">14821 8214 16575 0,'0'0'1472'0,"0"0"-1168"15,0 0-304-15,5-2 0 0,-2-2 4064 0,-3 4 752 16,2-5 160-16,-1 0 16 0,-1 1-2096 0,0 0-416 15,-1 0-96-15,-1-1-16 0,0-1-880 0,0 0-176 16,-1-3-32-16,-1 1-16 0,0-2-624 0,2 0-112 16,-1-2-16-16,1-3-16 0,0-2-304 0,1-3-48 15,0-1-16-15,1-2 0 0,1 1-128 0,1-1 0 16,1 2 0-16,1-2 128 0,0 2-128 0,1 1 0 16,0 3 0-16,0 1 0 0,0 3 0 0,0 0 0 15,1 4 0-15,-2-1 0 0,0 2 0 0,0 2 0 0,0 1 0 0,1 1 0 16,1 1 0-16,0 2 0 15,0-1-192-15,2 1 192 16,1 0-1920-16,2 1-272 0,0-1-48 0,1 1-16 16,-2 1-1152-16,1 0-240 0</inkml:trace>
  <inkml:trace contextRef="#ctx0" brushRef="#br1">11965 7968 8287 0,'0'0'736'0,"0"0"-592"16,0 0-144-16,0 0 0 0,0 0 3232 0,0 0 608 0,0 0 128 0,0 0 32 15,0 0-1584-15,0 0-320 0,0 0-64 0,0 0-16 16,0 0-480-16,6 0-112 15,-1 2-16-15,1 1 0 0,0 0-48 0,0 1-16 16,1 1 0-16,1 1 0 0,-1 0-384 0,1 1-64 0,0-1-32 0,1 1 0 16,1 0-320-16,0 1-64 15,0 0-16-15,0 0 0 0,-1-1-304 0,0 1-160 0,0-1 160 0,-1 0-160 16,-2-1 0-16,0 0 128 0,-1-1-128 0,0-1 0 16,-5-4-256-16,0 0-80 0,0 0-32 0,0 0 0 31,0 0-2256-31,0 0-464 0,0 0-96 0</inkml:trace>
  <inkml:trace contextRef="#ctx0" brushRef="#br1">11997 8138 21183 0,'0'0'944'0,"0"0"192"0,0 0-912 0,0 0-224 16,0 0 0-16,0 0 0 0,4-5 3584 0,-1-1 688 15,1-1 128-15,0 1 16 0,0-3-2304 0,1 2-480 16,0-3-96-16,1 0 0 0,0-1-848 0,-1-1-176 15,2 0-16-15,0-1-16 0,1 0-272 0,1-1-48 16,-2-1-16-16,0 1 0 0,1 3-144 0,-1-1 0 16,0 1 0-16,-1 1 0 15,-1 1-1024-15,0 1-256 0,-3 3-32 0,1-2-17312 0</inkml:trace>
  <inkml:trace contextRef="#ctx0" brushRef="#br1">12169 8098 23039 0,'0'0'2048'0,"0"0"-1648"0,-2 4-400 0,0 1 0 16,0 0 3168-16,-1 0 544 0,1 0 128 0,1 1 0 15,1 0-1952-15,-1 2-400 0,1-3-80 0,0 2 0 16,1 0-768-16,0 1-160 0,-1 2-32 0,1-2 0 31,0 3-896-31,0-1-192 0,0-1-48 0,1-1-17984 0</inkml:trace>
  <inkml:trace contextRef="#ctx0" brushRef="#br1">14966 8039 29951 0,'0'0'1328'0,"0"0"272"0,0 0-1280 0,0 0-320 16,0 0 0-16,0 7 0 0,0-7 1488 0,2 7 240 0,-2-3 64 0,2 2 0 15,0-1-448-15,1 1-64 16,1 0-32-16,1 1 0 0,0-3-384 0,0 2-80 0,2-1-16 0,1 2 0 15,0-2-368-15,1 0-80 0,-2 2 0 0,3-1-16 16,1-1-304-16,1 0 0 16,-1-4 128-16,-2 3-128 0,1 1 0 0,0 0 0 0,1-1 0 0,-3-1 0 31,0-1-448-31,0-1-80 0,-1-1-32 0,0 0 0 16,-2-1-800-16,-5 1-176 0,0 0-16 0,0 0-10192 0,0 0-2032 0</inkml:trace>
  <inkml:trace contextRef="#ctx0" brushRef="#br1">14944 8256 13823 0,'0'0'1216'0,"0"0"-960"16,0 0-256-16,0 0 0 0,3-5 4208 0,2-1 784 15,2-2 176-15,1 0 16 0,1-2-2976 0,2-1-608 16,-1-1-112-16,2 2-16 0,2-1-400 0,-1 0-80 16,0 1-16-16,0 0 0 0,-1 1-336 0,-1 0-64 15,0 2 0-15,-1-1-16 0,-1 2-320 0,-2 0-64 16,0 1-16-16,0-1 0 15,0 1-736-15,-1 0-128 0,-2-1-48 0,0 1-11792 16,-1 1-2368-16</inkml:trace>
  <inkml:trace contextRef="#ctx0" brushRef="#br1">15280 8124 22111 0,'0'0'1968'0,"0"0"-1584"0,0 0-384 0,0 0 0 16,0 0 2704-16,0 0 464 0,0 0 96 0,3 7 0 15,0-1-1536-15,-1-1-304 0,-1 1-64 0,-1 1-16 16,0 2-464-16,0-1-112 0,0 1 0 0,0-1-16 16,1 1-304-16,-1 0-48 0,-1 0-16 0,2 0 0 15,1-1-384-15,0-2 0 0,0 0 0 0,1 0-176 16,3-4-2048-16,-1 1-400 15,-5-3-96-15</inkml:trace>
  <inkml:trace contextRef="#ctx0" brushRef="#br1">15361 8348 35711 0,'0'0'1584'0,"0"0"320"0,0 0-1520 0,0 0-384 15,0 0 0-15,0 0 0 0,0 0 1408 0,6-3 224 16,0-1 32-16,1-1 16 0,-1-2-656 0,0-1-144 16,-1 1-32-16,1-3 0 0,0-1-560 0,1-1-112 0,-1 0-32 0,1 0 0 15,-1 1-144-15,0 1-176 16,-3 1 48-16,0 0-13232 15,-1 1-2640-15</inkml:trace>
  <inkml:trace contextRef="#ctx0" brushRef="#br1">15539 8325 17503 0,'0'0'1552'0,"0"0"-1232"15,0 0-320-15,0 0 0 0,0 0 3552 0,0 0 656 0,0 0 128 0,7-3 16 16,-1-1-2128-16,1-2-432 0,0-1-96 0,2-1-16 16,0-1-704-16,0-2-144 15,1 0-16-15,1-1-16 0,0-1-528 0,0 1-96 0,1-3-32 0,-2 0 0 16,1 0-144-16,1-3 0 0,0-1 144 0,0 2-144 16,-1 1 0-16,0-1 0 0,-1-1 0 0,-2 0 0 15,-1 2 0-15,-1 1 0 0,-1 2 0 0,-1 2 0 16,0 2 0-16,-1 3 0 0,-2 2 0 0,-1 4-128 15,0 0 128-15,0 0 0 0,-3 5 128 0,-1 3-128 16,-1 1 160-16,-1 1-32 0,-2 3-128 0,0 1 192 16,0 0 96-16,-1 1 16 0,1 0 0 0,1 0 0 0,0 0 80 15,1-1 32-15,3-2 0 0,1 1 0 0,-1-1-128 0,2-1-32 16,1-3 0-16,1 0 0 0,2 0-256 0,0-4 0 16,3-1 0-16,1-3 0 0,2-2 0 0,2-2 0 15,0-2 0-15,2-4 0 0,0 0 0 0,1-2 0 16,-2-4 0-16,4 0 0 15,0-1-448-15,-2 1-160 0,-2-1-32 0,-1 2 0 16,-1 2-176-16,-4 1-32 0,1 2-16 0,-2 2 0 0,-1 1 640 0,-2 2 224 16,-2 5-144-16,0 0 144 0,0 0 560 0,0 0 192 15,-5 5 32-15,0 0 16 0,-1 3-160 0,-1 0-48 16,1 2 0-16,0 0 0 0,0 1-192 0,2 2-32 16,1-3-16-16,1 0 0 0,1 2-352 0,1-3 144 15,3 0-144-15,1-2 0 0,1 1-176 0,2-2-144 0,2 0-16 0,0-4-16 31,2-1-736-31,2 1-160 0,0-2-32 0,2 0-11664 16,-1-4-2352-16</inkml:trace>
  <inkml:trace contextRef="#ctx0" brushRef="#br1">16065 8152 8287 0,'-4'0'736'0,"0"0"-592"0,0 0-144 0,0 0 0 16,1-1 7600-16,3 1 1488 0,0 0 288 0,0 0 64 15,-5 0-6000-15,5 0-1200 0,0 0-256 0,0 0-32 16,0 0-1120-16,0 0-208 0,0 0-48 0,3-5-16 16,1 1-432-16,3 0-128 0,1 0 0 0,1 1 0 0,1 1 0 0,-1 2 0 15,2-2 0-15,-1 2 0 0,0 1-272 0,0 0-16 16,-1 0 0-16,0 1 0 0,-2 3-32 0,-1-2 0 16,0 0 0-16,-3 2 0 0,-2 1 320 0,-1 1 0 15,-2 1-128-15,-2-2 128 0,-2 2 144 0,-1-1 96 16,0 1 16-16,-1 1 0 0,0 0 256 0,-1 0 48 15,1-1 16-15,0-1 0 0,1 1-64 0,1-2 0 16,2-1 0-16,4-5 0 0,0 0-304 0,0 0-64 16,0 0-16-16,4 2 0 0,3-2-128 0,3-2 0 15,-1 1 0-15,1 1 0 0,-1 0-128 0,1 1 128 0,0 1 0 0,0 1 0 16,-3 2 0-16,-2 0 0 16,0 1 0-16,-1 2 0 0,0-2-128 0,-2 3 128 15,-1 0 0-15,-2 0 0 0,-1 1 0 0,0 2 0 16,-2-1 0-16,-2-2 0 0,-2 1 208 0,-1-1-32 15,0 0-16-15,-1-2 0 0,0-1 32 0,1-2 16 0,-2 0 0 0,0-1 0 16,1-2-208-16,1-2 0 0,-1-1 128 0,1-1-128 31,1-2-608-31,1-2-160 0,3-3-48 0,3-1 0 16,1-2-1424-16,3-2-272 0,4-4-64 0,3 1-18208 0</inkml:trace>
  <inkml:trace contextRef="#ctx0" brushRef="#br1">16303 7854 44223 0,'0'0'976'0,"0"0"208"0,0 0 32 0,0 0 16 0,6-1-976 0,-2 1-256 0,1 1 0 0,1 1 0 0,1 2 960 0,0 2 160 15,0 2 32-15,2 1 0 0,-2 3-368 0,2 2-64 16,2 2-16-16,-1 3 0 0,-1 2-448 0,1 1-112 15,0 1-16-15,-2-1 0 0,0 0-128 0,-3 1 128 16,-2-1-128-16,0 1 128 0,-4 1-128 0,-1 0 0 16,0 0 0-16,-3 1 0 0,-2-2 0 0,-1 1 0 15,-2-2-176-15,-1-2 176 16,0-1-576-16,-3 0-48 0,0-3 0 0,0-1 0 16,-1-2-1472-16,0-2-288 0,1-4-64 0,0 0-16 0</inkml:trace>
  <inkml:trace contextRef="#ctx0" brushRef="#br1">14630 9160 10127 0,'0'0'896'16,"0"0"-704"-16,0 0-192 0,0 0 0 0,4-5 2560 0,-2 2 496 15,-2 3 80-15,0 0 32 0,2-4-1120 0,-2 4-208 16,0 0-48-16,0 0-16 15,0 0-144-15,3 5-32 0,-1 1 0 0,0 4 0 16,-1 3-480-16,0 2-96 0,0 1-32 0,-1 2 0 0,0 0-288 0,-1 2-64 16,0-2-16-16,0 1 0 0,0 0-224 0,0-2-32 15,0 2-16-15,1-1 0 0,1-1-192 0,1 0-32 16,0-1-128-16,1-3 192 0,2-2-192 0,-1-2 0 16,0-3 0-16,-1 0 0 0,0-1 0 0,-3-5 0 15,0 0 0-15,0 0 0 0,0 0 0 0,0 0 0 16,0 0 128-16,0 0-128 0,-5-3 0 0,-1 0 0 15,-1 1 0-15,-1-3 0 0,-1 2 0 0,-1 2 0 0,0-2 0 0,0 2-160 16,-1 0 160-16,-1 2 0 0,0 1-144 0,2 1 144 16,0 1 0-16,1 2 0 15,0 0 0-15,2 1 0 0,1-1 256 0,0 1 0 16,2-1 16-16,4 1 0 0,0 2 48 0,2 1 16 0,2-2 0 16,1 0 0-16,2-1-208 0,1 0-128 0,1 0 160 15,0 1-160-15,3-3 0 0,1 0 0 16,0-3 0-16,1 0 0 0,3-2 0 0,0-1 0 0,1-1-128 0,0-1 128 31,-1 0-1968-31,1-2-272 0,-2-1-64 0,-1 1-14560 0</inkml:trace>
  <inkml:trace contextRef="#ctx0" brushRef="#br1">14877 9521 9215 0,'0'0'816'0,"0"0"-656"0,0 0-160 0,0 0 0 15,0 0 4544-15,-1-5 864 0,-2-2 176 0,2 1 48 0,1-1-3056 0,-1 0-592 16,0-3-128-16,0 0-32 0,0 0-416 0,1-1-96 15,-1-1-16-15,1 0 0 0,-1 0-304 0,2-2-64 16,-1 0-16-16,0 1 0 0,0-1-384 0,1 0-80 16,-1 1 0-16,1 1-16 0,0-1-256 0,1 0-48 15,2-1-128-15,-1-2 192 0,1 1-192 0,1 1 0 16,1 0 0-16,0 1 0 0,-1 3 0 0,2-2-208 16,0 3 32-16,0 2 16 15,1 2-1184-15,-1 1-224 0,-2 2-48 0,2 2-10864 16,0 2-2160-16</inkml:trace>
  <inkml:trace contextRef="#ctx0" brushRef="#br1">15010 9312 23727 0,'0'0'1040'0,"0"0"240"0,0 0-1024 0,0 0-256 0,0 0 0 0,0 0 0 16,0 0 1504-16,0 0 256 0,0 0 48 0,0 0 16 16,6 4-480-16,0 0-112 0,1 1-16 15,-1 0 0-15,1 1-192 0,0 2-32 0,1 0-16 0,1 1 0 16,-1 1-272-16,-1 0-48 0,1 1-16 0,0 0 0 16,0 0-416-16,0-1-96 0,0 1 0 0,1-1-128 0,-1-1 0 0,0-1 0 15,0-1 0-15,1-1 0 16,-3-1-336-16,0-1-176 0,0-1-48 0,0-1 0 15,-1 0-1872-15,-5-2-368 0,0 0-80 0</inkml:trace>
  <inkml:trace contextRef="#ctx0" brushRef="#br1">15019 9478 13823 0,'0'0'1216'0,"-5"4"-960"16,1-1-256-16,4-3 0 0,-4 2 3520 0,4-2 672 15,0 0 128-15,0 0 32 0,0 0-2336 0,0 0-464 16,0 0-80-16,5-2-32 0,2-2-144 0,1-1-16 15,0 0-16-15,2-2 0 0,0 1-176 0,1-1-48 16,0-1 0-16,0 0 0 0,1-1-208 0,1 1-64 0,-3 2 0 0,1-3 0 16,-1 1-448-16,0 0-112 0,0 0-16 15,0 2 0-15,0-1-192 0,-1 1 0 16,0 0 0-16,-2 0 0 16,-2 0-1536-16,0 1-256 0,-1 2-64 0,-1-1-16864 0</inkml:trace>
  <inkml:trace contextRef="#ctx0" brushRef="#br1">15305 9451 28559 0,'0'0'1264'0,"0"0"272"0,0 0-1232 0,-1 6-304 16,0-1 0-16,-1 2 0 0,-1 2 1600 0,1 0 272 16,-1 0 48-16,0 1 16 0,0 2-768 0,0 1-144 15,-1 0-48-15,1-1 0 0,0 1-608 0,1-1-128 16,0 0-32-16,1-2 0 15,0 0-1360-15,1-2-256 0,1-2-64 0</inkml:trace>
  <inkml:trace contextRef="#ctx0" brushRef="#br1">15346 9703 23951 0,'0'0'2128'0,"0"0"-1696"0,0 0-432 0,0 0 0 15,0 0 2464-15,2-5 416 0,-2 5 64 0,3-6 32 16,0-3-1712-16,1 1-352 0,-1-3-64 0,1 0-16 16,1-2-496-16,1 0-96 0,0-1-32 0,-2-2 0 15,3 2-208-15,1-2 0 0,-1 0 0 0,1 2-160 32,1 0-1808-32,-3 0-352 0</inkml:trace>
  <inkml:trace contextRef="#ctx0" brushRef="#br1">15515 9708 13823 0,'0'0'608'0,"0"0"128"0,0 0-592 0,0 0-144 0,0 0 0 0,7-5 0 0,0-1 4448 16,1-1 864-16,0-1 160 0,1 0 32 0,-1-2-3696 0,3-2-736 15,-1-2-160-15,0-2-16 0,2-1-640 0,0 1-112 16,1-1-16-16,0-1-128 0,-1 0 128 0,1-1-128 15,0 1 0-15,-1 1 0 0,0 1 0 0,-1 2 0 16,-1 1 0-16,-1-1 0 0,-1 4-320 0,-1 2 48 16,-2-1 0-16,-1 3 0 0,-1 1 64 0,-3 5 16 15,0 0 0-15,0 0 0 16,0 0 192-16,-5 4 240 0,-2 2-48 0,-1 2-16 16,0 1 496-16,-1 2 96 0,-1 3 32 0,0 1 0 0,0 0 128 0,1 2 32 15,0 0 0-15,1 1 0 0,1-2-384 0,2 0-80 16,2-1-16-16,1-1 0 0,3-2-352 0,2-2-128 15,2-1 0-15,1-2 144 0,1-1-144 0,2-3 0 16,0-2 0-16,0-2-176 0,1-3 176 0,1-2-128 16,2-2 128-16,-2 0-128 0,0-4-64 0,-2-1 0 15,1 0 0-15,-1 1 0 0,0-1 48 0,-1 0 0 16,-2 2 0-16,0 0 0 0,-1 1 144 0,-1 1 0 0,-2 1 0 0,-1 2 0 16,-1 6 0-16,0 0 0 0,0 0 160 0,0 0-160 15,0 0 528-15,0 0 16 16,0 0 0-16,0 0 0 0,0 0-544 0,0 0 0 15,0 5-240-15,0-5 80 16,2 6-800-16,0 1-144 0,1 0-48 0,0 0 0 16,1-2-1872-16,0 2-384 0</inkml:trace>
  <inkml:trace contextRef="#ctx0" brushRef="#br1">15889 9611 19343 0,'0'0'1728'0,"0"0"-1392"0,0 0-336 0,0 0 0 15,0 0 3552-15,0 0 640 0,0 0 128 0,3-5 32 16,1-1-2368-16,1 0-448 0,2-2-112 0,0-1-16 15,2 0-832-15,0 0-160 0,0 0-32 0,0 2-16 16,0 0-240-16,0 2-128 0,-1 0 128 0,-1 1-128 16,0 3 0-16,-2 1 0 0,-5 0 0 0,4 3 0 0,-4-3 0 0,2 7 0 15,-2 0 0-15,0 2 0 0,-2 0 0 0,-1 2 128 16,-2 1-128-16,0 0 0 0,-1 0 384 0,-1 0 0 16,0 1 0-16,0-1 0 0,1 0 336 0,0-1 80 15,0-1 16-15,1-2 0 0,1-1-560 0,1 1-96 16,0-1-32-16,2-1 0 0,1-6 336 0,2 6 64 15,1-1 16-15,2-1 0 0,1-1-352 0,1 0-192 16,0-1 192-16,2-1-192 0,1-1 208 0,0 0-64 16,1 0-16-16,0-1 0 0,1-3-128 0,1 1 0 15,1-1 0-15,-3-1-176 16,2-1-192-16,-2-1-32 0,-1 1-16 0,0 0 0 16,-1-1-1184-16,0 1-224 0,-2-1-48 0,-1 0-16 15,0 0-1232-15,-2 0-240 0</inkml:trace>
  <inkml:trace contextRef="#ctx0" brushRef="#br1">16194 9310 36575 0,'0'0'1616'0,"-6"-5"336"0,0 1-1568 0,1 1-384 0,0 1 0 0,0 0 0 0,5 2 2016 0,0 0 320 15,0 0 64-15,0 0 16 16,0 0-1264-16,0 0-256 0,0 0-64 0,3 3 0 16,1 1-192-16,0 2-32 0,3 2-16 0,1 2 0 15,1-2-304-15,0 6-64 0,1-2-16 0,-1 3 0 0,2 1-80 0,0 3-128 16,-1 1 176-16,-2 2-176 0,0 0 0 0,-1 2-144 16,-2 0-16-16,-1-1 0 0,-2 0 160 0,-2 1-128 15,-2-1 128-15,-3 0-128 0,-2-2 128 0,-2 0 0 16,-1-2 0-16,-2 1 0 0,0-3 0 0,0 0 0 15,1-2 160-15,0-3-160 0,-1-1 0 0,1-1-240 16,3-2 32-16,-2-2 0 16,0-3-1616-16,2-1-320 0,1-2-64 0,2 0-17888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10T22:01:33.5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14553 10211 4607 0,'0'0'192'0,"0"0"64"0,0 0-256 0,0 0 0 16,0 0 0-16,-2 4 0 0,0 1 5568 0,1 2 1088 16,-1-2 192-16,-1 1 64 0,0-1-4288 0,1 0-832 15,2-5-192-15,0 0-16 0,0 0-528 0,0 0-96 0,-3 5-32 0,3-5 0 16,0 0-96-16,0 0 0 0,-2 4-16 0,2-4 0 16,-3 5 144-16,0-1 16 15,3-4 16-15,-4 3 0 0,0 1 32 0,0-1 16 0,-2 0 0 0,2 0 0 16,0-2-208-16,0 1-32 0,0 0-16 0,4-2 0 15,-5 0-288-15,5 0-64 0,-5-2-16 0,5 2 0 16,-6-2-144-16,1 1-16 0,0-4-16 0,0 1 0 16,2-1-64-16,-1-1-16 0,0 0 0 0,0 1 0 15,0-1 48-15,0 0 16 0,1 0 0 0,0 0 0 16,-1 1-16-16,1-2 0 0,0 1 0 0,0-1 0 16,0 0-64-16,2-1-16 0,-1-1 0 0,1 3 0 15,0-1-128-15,0-1 160 0,1-1-160 0,-1 1 160 0,1-1-160 0,1 1 192 16,-1 1-192-16,1 0 192 0,0 1-48 0,1-3 0 15,0 1 0-15,0 1 0 0,2-1-16 0,0 0-128 16,0-1 192-16,0 0-64 0,-1 0-128 0,1 1 128 16,-1-1-128-16,1 0 128 0,0-1-128 0,0 0 0 15,0 1 0-15,0 0 0 0,0 0 0 0,1 2 128 16,0-2-128-16,0 3 0 0,1-1 0 0,0 2 128 16,1-3-128-16,-1 2 0 0,2-1 0 0,0 1 128 15,0-1-128-15,1 0 0 0,-1 0 0 0,2 0 0 16,0-1 0-16,0 1 0 0,0 1 0 0,-1 0 0 15,0-1 128-15,1 1-128 0,0 0 0 0,-1 0 0 16,-1 1 0-16,0 2 0 0,-1-1 0 0,-1 1 0 0,-2 0 128 0,2 1-128 16,-1-1 0-16,-5 3 0 15,7-2 0-15,0 1 128 0,1-1-128 0,1 1 0 16,-1 0 0-16,0 1 0 0,1 0 0 0,1 0 0 16,0-2 0-16,0 2 48 0,-2 0-48 0,2 0 0 0,-1-1 0 0,0 1 0 15,0 0 0-15,0 1 0 16,-1 1 0-16,0-2 0 0,0 2 0 0,-1 1 0 15,-2 0 0-15,1 1 0 0,0 0 0 0,0 1 0 0,0 1 0 16,0 0 0-16,-2 1 0 0,1 1 0 0,0 1 0 0,0 0 0 16,-1-3 0-16,0 4 0 0,1-2 0 0,-1 1 0 0,0 0 0 0,-1 0 0 15,1 2 0-15,-2 1 0 0,-1 1 0 0,0 1 0 16,1 3 0-16,-2 0 0 0,0-1 0 0,0 1 0 16,-1-1 0-16,1 1 0 0,-2 0 0 0,0-3 0 15,-1-1 0-15,0 0 0 0,1 0 0 0,-1 0 0 16,-1 0 0-16,0-1 0 0,0-1 0 0,0 1 0 15,0-1 0-15,1-1 0 0,-1 1 0 0,-1-3 0 16,0 0 0-16,-2-2 0 0,-2-1 0 0,-1-1 0 16,-1-2 0-16,-4 0 0 0,-3 0 0 0,-1-2 0 15,-4 0 0-15,-1 2 0 0,0 1 0 0,1-2 0 16,0 1 0-16,0 0 0 0,2 1 0 0,1-1 0 16,2 0 0-16,4-1 0 0,1 0 0 0,3-1 0 15,1-2 0-15,3-1 0 0,2-2 0 0,1-2 0 16,0-1 0-16,2-2 0 0,1-1 0 0,1 1 0 0,0-1 0 0,2 0 0 31,2 0-1648-31,0 1-320 0,2 1-64 0</inkml:trace>
  <inkml:trace contextRef="#ctx0" brushRef="#br0" timeOffset="9589.422">14566 11144 3679 0,'0'0'320'0,"0"0"-320"0,-3 4 0 0,3-4 0 16,-4 4 5568-16,0 0 1024 15,-1-1 224-15,5-3 32 0,-4 3-3616 0,4-3-736 16,0 0-128-16,-5 1-48 0,5-1-800 0,0 0-176 15,-6-3-16-15,6 3-16 0,-5-6-480 0,2-1-112 16,1-1-16-16,0-1 0 0,1 0-192 0,0-2-32 16,2-1-16-16,-1 1 0 0,-1-1 64 0,1-2 16 0,-1 0 0 0,1 1 0 15,1-1 32-15,1-2 0 16,-2 2 0-16,1-1 0 0,1 0-128 0,1 1 0 16,1-1-16-16,0 0 0 0,0 1-224 0,1-2-32 0,-1 0-16 0,2-1 0 15,0 0-16-15,2 1 0 0,0-1 0 0,1 2 0 16,-1 2 16-16,2 0 0 0,2 1 0 0,-1 1 0 15,-1-1 0-15,0 0 0 0,1 2 0 0,1 2 0 16,0 1-32-16,2 0-128 0,1 2 192 0,0 1-64 0,1 2-128 0,1 2 160 16,-1 2-160-16,1 2 160 0,0 1-160 0,0 3 160 15,0 0-160-15,-1 4 160 0,1 4-160 0,0 0 0 16,0 3 144-16,-1 2-144 0,-1-1 128 0,-2 1-128 16,0-1 160-16,-2 2-160 0,-2-1 320 0,-2 3-16 15,0-2-16-15,-1 1 0 0,-3 1-80 0,-1-1-16 16,-2 1 0-16,-3-2 0 0,-1 0 80 0,-3-1 16 15,-1 0 0-15,1-1 0 0,-4-2 0 0,-2-1 0 16,1-2 0-16,-2-2 0 0,-3-2-288 0,0-1 128 16,-4-3-128-16,-1 0 0 0,-2-4 128 0,-1-1-128 15,-4-2 0-15,3-4 80 0,0-2-80 0,1-1 0 16,1-1 0-16,1-1 0 0,4-2 0 0,1 0 0 16,2 1 0-16,4-1 0 0,2 0-272 0,4 0 0 15,2 0 0-15,3-2 0 16,2-1-2256-16,3 2-448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Write ”unsupervised learning”</a:t>
            </a:r>
          </a:p>
          <a:p>
            <a:r>
              <a:rPr lang="en-US" dirty="0"/>
              <a:t>Draw circles around clusters </a:t>
            </a:r>
          </a:p>
          <a:p>
            <a:r>
              <a:rPr lang="en-US" dirty="0"/>
              <a:t>Write </a:t>
            </a:r>
            <a:r>
              <a:rPr lang="en-US" dirty="0" err="1"/>
              <a:t>z_i</a:t>
            </a:r>
            <a:r>
              <a:rPr lang="en-US" dirty="0"/>
              <a:t> \in [1, …, k]</a:t>
            </a:r>
          </a:p>
          <a:p>
            <a:r>
              <a:rPr lang="en-US" dirty="0"/>
              <a:t>Show some examples </a:t>
            </a:r>
          </a:p>
        </p:txBody>
      </p:sp>
    </p:spTree>
    <p:extLst>
      <p:ext uri="{BB962C8B-B14F-4D97-AF65-F5344CB8AC3E}">
        <p14:creationId xmlns:p14="http://schemas.microsoft.com/office/powerpoint/2010/main" val="766183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curve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Write: ”In extreme when k=N, heterogeneity will be 0”</a:t>
            </a:r>
          </a:p>
          <a:p>
            <a:r>
              <a:rPr lang="en-US" dirty="0"/>
              <a:t>Point out elbow</a:t>
            </a:r>
          </a:p>
        </p:txBody>
      </p:sp>
    </p:spTree>
    <p:extLst>
      <p:ext uri="{BB962C8B-B14F-4D97-AF65-F5344CB8AC3E}">
        <p14:creationId xmlns:p14="http://schemas.microsoft.com/office/powerpoint/2010/main" val="913237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cover 20% of the range, need 20% of the complete population</a:t>
            </a:r>
          </a:p>
          <a:p>
            <a:r>
              <a:rPr lang="en-US" dirty="0"/>
              <a:t>If we add another feature but still want to cover 20% of the possible space, would need 45% coverage for each feature!  (0.45^2 = 0.2)</a:t>
            </a:r>
          </a:p>
          <a:p>
            <a:r>
              <a:rPr lang="en-US" dirty="0"/>
              <a:t>In 3 dimensions, would need coverage over 58% of each feature</a:t>
            </a:r>
          </a:p>
          <a:p>
            <a:r>
              <a:rPr lang="en-US" dirty="0"/>
              <a:t>Write down that n approx. O(2^d)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950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 an 8-dimensional hypercube, about 98% of the data is concentrated in its 256 corners.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042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48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Try top draw </a:t>
            </a:r>
            <a:r>
              <a:rPr lang="en-US" dirty="0" err="1"/>
              <a:t>clustesr</a:t>
            </a:r>
            <a:endParaRPr lang="en-US" dirty="0"/>
          </a:p>
          <a:p>
            <a:pPr lvl="1"/>
            <a:r>
              <a:rPr lang="en-US" dirty="0"/>
              <a:t>Easy</a:t>
            </a:r>
          </a:p>
          <a:p>
            <a:pPr lvl="1"/>
            <a:r>
              <a:rPr lang="en-US" dirty="0"/>
              <a:t>Impossible</a:t>
            </a:r>
          </a:p>
          <a:p>
            <a:pPr lvl="1"/>
            <a:r>
              <a:rPr lang="en-US" dirty="0"/>
              <a:t>Maybe?</a:t>
            </a:r>
          </a:p>
        </p:txBody>
      </p:sp>
    </p:spTree>
    <p:extLst>
      <p:ext uri="{BB962C8B-B14F-4D97-AF65-F5344CB8AC3E}">
        <p14:creationId xmlns:p14="http://schemas.microsoft.com/office/powerpoint/2010/main" val="1750746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the distance between green point and all centroids</a:t>
            </a:r>
          </a:p>
          <a:p>
            <a:r>
              <a:rPr lang="en-US" dirty="0"/>
              <a:t>Looks like a decision boundary, but is inferred without labels!</a:t>
            </a:r>
          </a:p>
          <a:p>
            <a:r>
              <a:rPr lang="en-US" dirty="0"/>
              <a:t>Write “Voronoi tessellation”</a:t>
            </a:r>
          </a:p>
        </p:txBody>
      </p:sp>
    </p:spTree>
    <p:extLst>
      <p:ext uri="{BB962C8B-B14F-4D97-AF65-F5344CB8AC3E}">
        <p14:creationId xmlns:p14="http://schemas.microsoft.com/office/powerpoint/2010/main" val="1498501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Cross out global / neither</a:t>
            </a:r>
          </a:p>
          <a:p>
            <a:r>
              <a:rPr lang="en-US" dirty="0"/>
              <a:t>Draw squiggle curve</a:t>
            </a:r>
          </a:p>
        </p:txBody>
      </p:sp>
    </p:spTree>
    <p:extLst>
      <p:ext uri="{BB962C8B-B14F-4D97-AF65-F5344CB8AC3E}">
        <p14:creationId xmlns:p14="http://schemas.microsoft.com/office/powerpoint/2010/main" val="446092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there is no right answer since there are no labels! There is no true “green cluster”</a:t>
            </a:r>
          </a:p>
          <a:p>
            <a:r>
              <a:rPr lang="en-US" dirty="0"/>
              <a:t>Mention how we need to run this multiple times</a:t>
            </a:r>
          </a:p>
        </p:txBody>
      </p:sp>
    </p:spTree>
    <p:extLst>
      <p:ext uri="{BB962C8B-B14F-4D97-AF65-F5344CB8AC3E}">
        <p14:creationId xmlns:p14="http://schemas.microsoft.com/office/powerpoint/2010/main" val="2358520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Pick Left Top middle</a:t>
            </a:r>
          </a:p>
          <a:p>
            <a:r>
              <a:rPr lang="en-US" dirty="0"/>
              <a:t>Pick bottom right</a:t>
            </a:r>
          </a:p>
          <a:p>
            <a:r>
              <a:rPr lang="en-US" dirty="0"/>
              <a:t>Pick top right</a:t>
            </a:r>
          </a:p>
        </p:txBody>
      </p:sp>
    </p:spTree>
    <p:extLst>
      <p:ext uri="{BB962C8B-B14F-4D97-AF65-F5344CB8AC3E}">
        <p14:creationId xmlns:p14="http://schemas.microsoft.com/office/powerpoint/2010/main" val="3095128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lower is better</a:t>
            </a:r>
          </a:p>
        </p:txBody>
      </p:sp>
    </p:spTree>
    <p:extLst>
      <p:ext uri="{BB962C8B-B14F-4D97-AF65-F5344CB8AC3E}">
        <p14:creationId xmlns:p14="http://schemas.microsoft.com/office/powerpoint/2010/main" val="3892335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5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55860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51376957"/>
      </p:ext>
    </p:extLst>
  </p:cSld>
  <p:clrMapOvr>
    <a:masterClrMapping/>
  </p:clrMapOvr>
  <p:transition>
    <p:fade thruBlk="1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2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407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2B5D457A-85CA-472F-9665-2110E933C3B6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5526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1087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285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D45E4C96-0546-4E32-A645-33B88A1D5FFE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0887B281-2AEF-4D02-A1AA-0DF497CDA4A5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3981B72F-09FD-470E-A727-03376060BAB1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EAA372E4-1902-4052-A72B-73333C39DF88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BFA22B0-1BFC-42BD-AA58-E819B2E2BDFC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327044C2-F2A6-478E-8106-209F60E82C3E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C71554F2-22B8-4A9C-97DA-FE14DE91710E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B6CF4F8C-0178-4A7D-9655-03411F096245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3AEA568B-77CB-4B06-BAB2-BE6577E7940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40420CC3-4D63-42B1-9E04-88F522B867BB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2159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5040166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432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4810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67" r:id="rId11"/>
    <p:sldLayoutId id="2147483668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0.png"/><Relationship Id="rId4" Type="http://schemas.openxmlformats.org/officeDocument/2006/relationships/image" Target="../media/image2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customXml" Target="../ink/ink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customXml" Target="../ink/ink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customXml" Target="../ink/ink1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customXml" Target="../ink/ink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customXml" Target="../ink/ink15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5.emf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9.emf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8.emf"/><Relationship Id="rId11" Type="http://schemas.openxmlformats.org/officeDocument/2006/relationships/image" Target="../media/image52.png"/><Relationship Id="rId5" Type="http://schemas.openxmlformats.org/officeDocument/2006/relationships/image" Target="../media/image47.emf"/><Relationship Id="rId10" Type="http://schemas.openxmlformats.org/officeDocument/2006/relationships/customXml" Target="../ink/ink17.xml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customXml" Target="../ink/ink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customXml" Target="../ink/ink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customXml" Target="../ink/ink20.xml"/><Relationship Id="rId4" Type="http://schemas.openxmlformats.org/officeDocument/2006/relationships/image" Target="../media/image57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0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customXml" Target="../ink/ink4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ustomXml" Target="../ink/ink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58C32-072F-5D4C-8118-E85B5A16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1A263-0BEC-B044-87F3-276DE9778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Last week, we introduced document retrieval and the algorithms associated with it.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discussed the k-Nearest Neighbor algorithm and ways of representing text documents  / measuring their distances.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talked about how to use k-NN for classification/regression. We extended this to include other notions of distances by using weighted k-NN and kernel regression.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also talked about how to efficiently find the set of nearest neighbors using Locality Sensitive Hashing (LSH).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E4E94-2556-4B49-8BA6-C7465CB8C69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BF4866C-EE69-4FA5-99F6-4644428B9960}"/>
                  </a:ext>
                </a:extLst>
              </p14:cNvPr>
              <p14:cNvContentPartPr/>
              <p14:nvPr/>
            </p14:nvContentPartPr>
            <p14:xfrm>
              <a:off x="4637520" y="4147560"/>
              <a:ext cx="1668600" cy="536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BF4866C-EE69-4FA5-99F6-4644428B996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28160" y="4138200"/>
                <a:ext cx="1687320" cy="7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905305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3A29DB-2DD1-6E49-AD1F-38CD4783A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642B042B-3C2A-8941-AD18-FF81268B870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Will define the Score for assigning a point to a cluster is 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Lower score =&gt; Better Clustering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k-means Algorithm at a glance</a:t>
                </a: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Step 0: Initialize cluster centers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Repeat until convergence:</a:t>
                </a:r>
              </a:p>
              <a:p>
                <a:pPr marL="139700" indent="0">
                  <a:buNone/>
                </a:pPr>
                <a:r>
                  <a:rPr lang="en-US" dirty="0"/>
                  <a:t>    Step 1: Assign each example to its closest cluster centroid</a:t>
                </a:r>
              </a:p>
              <a:p>
                <a:pPr marL="139700" indent="0">
                  <a:buNone/>
                </a:pPr>
                <a:r>
                  <a:rPr lang="en-US" dirty="0"/>
                  <a:t>    Step 2: Update the centroids to be the average of all the points</a:t>
                </a:r>
                <a:br>
                  <a:rPr lang="en-US" dirty="0"/>
                </a:br>
                <a:r>
                  <a:rPr lang="en-US" dirty="0"/>
                  <a:t>                 assigned to that cluster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642B042B-3C2A-8941-AD18-FF81268B870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F4B60C-39EC-1644-919A-879A7603E0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E9EE394-7262-459D-97F0-B5D513AED093}"/>
                  </a:ext>
                </a:extLst>
              </p14:cNvPr>
              <p14:cNvContentPartPr/>
              <p14:nvPr/>
            </p14:nvContentPartPr>
            <p14:xfrm>
              <a:off x="3495240" y="120240"/>
              <a:ext cx="3435840" cy="1224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E9EE394-7262-459D-97F0-B5D513AED09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85880" y="110880"/>
                <a:ext cx="3454560" cy="124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2479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775F5-1526-7A4D-9667-33502843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30533-B600-6D48-9B2F-6AC8A477AD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Start by choosing the initial cluster centroids </a:t>
            </a:r>
          </a:p>
          <a:p>
            <a:r>
              <a:rPr lang="en-US" dirty="0"/>
              <a:t>A common default choice is to choose centroids at random</a:t>
            </a:r>
          </a:p>
          <a:p>
            <a:r>
              <a:rPr lang="en-US" dirty="0"/>
              <a:t>Will see later that there are smarter ways of initializing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B5215B-C6A5-0949-8854-994707B29F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4D49F3-A431-AA49-815D-808D99122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512" y="1958009"/>
            <a:ext cx="2864460" cy="29896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153F29-52F1-934E-841E-B4C93772F3B5}"/>
                  </a:ext>
                </a:extLst>
              </p:cNvPr>
              <p:cNvSpPr txBox="1"/>
              <p:nvPr/>
            </p:nvSpPr>
            <p:spPr>
              <a:xfrm>
                <a:off x="5143887" y="3053669"/>
                <a:ext cx="477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153F29-52F1-934E-841E-B4C93772F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887" y="3053669"/>
                <a:ext cx="477438" cy="369332"/>
              </a:xfrm>
              <a:prstGeom prst="rect">
                <a:avLst/>
              </a:prstGeom>
              <a:blipFill>
                <a:blip r:embed="rId3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4CA3F2-4162-7D49-B678-5870EA6F2DFA}"/>
                  </a:ext>
                </a:extLst>
              </p:cNvPr>
              <p:cNvSpPr txBox="1"/>
              <p:nvPr/>
            </p:nvSpPr>
            <p:spPr>
              <a:xfrm>
                <a:off x="5122912" y="2136913"/>
                <a:ext cx="482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4CA3F2-4162-7D49-B678-5870EA6F2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912" y="2136913"/>
                <a:ext cx="482760" cy="369332"/>
              </a:xfrm>
              <a:prstGeom prst="rect">
                <a:avLst/>
              </a:prstGeom>
              <a:blipFill>
                <a:blip r:embed="rId4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A01EB3-7F4F-8E4F-B7FE-D0995CC4BE01}"/>
                  </a:ext>
                </a:extLst>
              </p:cNvPr>
              <p:cNvSpPr txBox="1"/>
              <p:nvPr/>
            </p:nvSpPr>
            <p:spPr>
              <a:xfrm>
                <a:off x="6767212" y="3664225"/>
                <a:ext cx="482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A01EB3-7F4F-8E4F-B7FE-D0995CC4B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212" y="3664225"/>
                <a:ext cx="482760" cy="369332"/>
              </a:xfrm>
              <a:prstGeom prst="rect">
                <a:avLst/>
              </a:prstGeom>
              <a:blipFill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128503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22B06-5DCE-9148-8A94-E71CE326F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5787D-8E7C-D54D-8DCE-FB03E76D15B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Assign each example to its closest cluster centroid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∈[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15787D-8E7C-D54D-8DCE-FB03E76D15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52CAC2-3DDF-5D40-9169-DF8C55B8F9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52DD3D-9310-FE4F-842A-3DC0D614C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532" y="1794231"/>
            <a:ext cx="2864460" cy="29896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95E95E-6B3B-634B-A175-506414735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532" y="1794231"/>
            <a:ext cx="2831824" cy="295562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FD709AF-1CEF-42CE-AA6D-C5AF5CEEDBD9}"/>
                  </a:ext>
                </a:extLst>
              </p14:cNvPr>
              <p14:cNvContentPartPr/>
              <p14:nvPr/>
            </p14:nvContentPartPr>
            <p14:xfrm>
              <a:off x="4307400" y="299880"/>
              <a:ext cx="4108680" cy="36194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FD709AF-1CEF-42CE-AA6D-C5AF5CEEDBD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98040" y="290520"/>
                <a:ext cx="4127400" cy="363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3596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F2191-2BD3-1F42-8EFD-99828C1A8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4EBA2C0-6518-FC48-BF96-74E08D1FC89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Update the centroids to be the mean of all the points assigned to that cluster.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←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Computes center of mass for cluster!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4EBA2C0-6518-FC48-BF96-74E08D1FC8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771FA-D5F2-6E40-B83A-CBDE95A1D8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C9F8C-AAAA-334A-98B6-F971F090B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717" y="2378186"/>
            <a:ext cx="2466015" cy="257170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AFDDF3B-7AE4-4B5A-961A-89EA53A77353}"/>
                  </a:ext>
                </a:extLst>
              </p14:cNvPr>
              <p14:cNvContentPartPr/>
              <p14:nvPr/>
            </p14:nvContentPartPr>
            <p14:xfrm>
              <a:off x="5187600" y="3524040"/>
              <a:ext cx="217440" cy="521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AFDDF3B-7AE4-4B5A-961A-89EA53A7735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78240" y="3514680"/>
                <a:ext cx="236160" cy="54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5377418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F85A2-0720-034A-AE8B-FD162B79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3E1A3-3909-C042-899F-3AAA6CE1BE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Repeat Steps 1 and 2 until convergence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Will it converge? Yes! Stop when</a:t>
            </a:r>
          </a:p>
          <a:p>
            <a:r>
              <a:rPr lang="en-US" dirty="0"/>
              <a:t>Cluster assignments haven’t </a:t>
            </a:r>
            <a:br>
              <a:rPr lang="en-US" dirty="0"/>
            </a:br>
            <a:r>
              <a:rPr lang="en-US" dirty="0"/>
              <a:t>changed</a:t>
            </a:r>
          </a:p>
          <a:p>
            <a:r>
              <a:rPr lang="en-US" dirty="0"/>
              <a:t>Some number of max iterations</a:t>
            </a:r>
            <a:br>
              <a:rPr lang="en-US" dirty="0"/>
            </a:br>
            <a:r>
              <a:rPr lang="en-US" dirty="0"/>
              <a:t>have been passed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What will it converge to?</a:t>
            </a:r>
          </a:p>
          <a:p>
            <a:r>
              <a:rPr lang="en-US" dirty="0"/>
              <a:t>Global optimum</a:t>
            </a:r>
          </a:p>
          <a:p>
            <a:r>
              <a:rPr lang="en-US" dirty="0"/>
              <a:t>Local optimum</a:t>
            </a:r>
          </a:p>
          <a:p>
            <a:r>
              <a:rPr lang="en-US" dirty="0"/>
              <a:t>Neither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0BD9E-BB36-444D-9980-FFD8ED66F0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D5A0AD-B789-9C44-9BCC-9D4558F23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450" y="1431826"/>
            <a:ext cx="2324100" cy="24257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58F18E9-46E2-43D1-8F0C-8F9F9C87A21F}"/>
                  </a:ext>
                </a:extLst>
              </p14:cNvPr>
              <p14:cNvContentPartPr/>
              <p14:nvPr/>
            </p14:nvContentPartPr>
            <p14:xfrm>
              <a:off x="3230280" y="3815640"/>
              <a:ext cx="5606640" cy="12798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58F18E9-46E2-43D1-8F0C-8F9F9C87A21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20920" y="3806280"/>
                <a:ext cx="5625360" cy="129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940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A00AB3-350F-1B4B-A878-7B3272148A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9D332C-FA12-A744-AE3F-532051B710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E3E37F-5A75-C74D-9A5B-165EC5E6A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604" y="1240092"/>
            <a:ext cx="4300241" cy="265181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B0F9F31-F658-42A1-A899-360A834F5B51}"/>
                  </a:ext>
                </a:extLst>
              </p14:cNvPr>
              <p14:cNvContentPartPr/>
              <p14:nvPr/>
            </p14:nvContentPartPr>
            <p14:xfrm>
              <a:off x="2896200" y="210240"/>
              <a:ext cx="802800" cy="3506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B0F9F31-F658-42A1-A899-360A834F5B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86840" y="200880"/>
                <a:ext cx="821520" cy="36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034960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4D9CD-0862-CD4B-86B4-32D3EC0D1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Optima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62AD9-A248-074B-8E50-DDEDD87A7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2824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What does it mean for something to converge to a local optima?</a:t>
            </a:r>
          </a:p>
          <a:p>
            <a:r>
              <a:rPr lang="en-US" dirty="0"/>
              <a:t>Initial settings will greatly impact results!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0B949-F705-AC41-BBEA-12FDDFB890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6" name="Picture 5" descr="kmeans_conv1.png">
            <a:extLst>
              <a:ext uri="{FF2B5EF4-FFF2-40B4-BE49-F238E27FC236}">
                <a16:creationId xmlns:a16="http://schemas.microsoft.com/office/drawing/2014/main" id="{7C9401E9-6980-FD4D-B4CF-DFFF4ACF3C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1" y="1034260"/>
            <a:ext cx="3885989" cy="2020715"/>
          </a:xfrm>
          <a:prstGeom prst="rect">
            <a:avLst/>
          </a:prstGeom>
        </p:spPr>
      </p:pic>
      <p:pic>
        <p:nvPicPr>
          <p:cNvPr id="7" name="Picture 6" descr="kmeans_conv3.png">
            <a:extLst>
              <a:ext uri="{FF2B5EF4-FFF2-40B4-BE49-F238E27FC236}">
                <a16:creationId xmlns:a16="http://schemas.microsoft.com/office/drawing/2014/main" id="{F09A47DD-D62E-E94B-A4B6-37650FD59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1" y="3122785"/>
            <a:ext cx="3885990" cy="202071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14:cNvPr>
              <p14:cNvContentPartPr/>
              <p14:nvPr/>
            </p14:nvContentPartPr>
            <p14:xfrm>
              <a:off x="4589640" y="4934520"/>
              <a:ext cx="11520" cy="5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CF0B8B8-D4DA-492E-B63B-C9030A6E9AF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80280" y="4925160"/>
                <a:ext cx="30240" cy="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6182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1DCF6-6347-4941-A5AE-E20B05ACB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Initializing w/ k-means++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53981-530B-464B-95DE-20BD7438D27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Making sure the initialized centroids are “good” is critical to finding quality local optima. Our purely random approach was wasteful since it’s very possible that initial centroids start close together.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Idea: Try to select  a set of points farther away from each other.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k-means++ </a:t>
                </a:r>
                <a:r>
                  <a:rPr lang="en-US" dirty="0"/>
                  <a:t>does a slightly smarter random initialization 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Choose first cluster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from the data uniformly at random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For the current set of centroids (starting with just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), compute the distance between each datapoint and its closest centroid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Choose a new centroid from the remaining data points with probability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being chosen proportional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Repeat 2 and 3 until we have selected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centroids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4D53981-530B-464B-95DE-20BD7438D2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905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F0859-E685-F442-8091-BB37CB295F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C5D289C-AAF7-4A46-A333-3C4E0857EFE4}"/>
                  </a:ext>
                </a:extLst>
              </p14:cNvPr>
              <p14:cNvContentPartPr/>
              <p14:nvPr/>
            </p14:nvContentPartPr>
            <p14:xfrm>
              <a:off x="5226480" y="3110760"/>
              <a:ext cx="232200" cy="118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C5D289C-AAF7-4A46-A333-3C4E0857EFE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7120" y="3101400"/>
                <a:ext cx="250920" cy="3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505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09F27-093E-D841-8E19-B28C71E33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k-means++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F9A3B2-3923-5E45-B7A6-B796A6621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Start by picking a point at random</a:t>
            </a:r>
          </a:p>
          <a:p>
            <a:pPr marL="139700" indent="0">
              <a:buNone/>
            </a:pPr>
            <a:r>
              <a:rPr lang="en-US" dirty="0"/>
              <a:t>Then pick points proportional to their distances to their centroids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tries to maximize the spread of the centroids!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0761D-D931-8F4F-A86B-099F225C14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41FC-5FEA-B748-9CE6-4B3CFDFAA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127" y="2451949"/>
            <a:ext cx="1982540" cy="2192555"/>
          </a:xfrm>
          <a:prstGeom prst="rect">
            <a:avLst/>
          </a:prstGeom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8D10BD-389F-114B-968F-EED4B4DCB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174" y="2451949"/>
            <a:ext cx="1982539" cy="2192554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829FD7-8C05-7349-9C33-017CD3BDB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541" y="2434607"/>
            <a:ext cx="1998220" cy="2209896"/>
          </a:xfrm>
          <a:prstGeom prst="rect">
            <a:avLst/>
          </a:prstGeom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D28EB03C-167A-4931-8A79-57092D3E8EE7}"/>
                  </a:ext>
                </a:extLst>
              </p14:cNvPr>
              <p14:cNvContentPartPr/>
              <p14:nvPr/>
            </p14:nvContentPartPr>
            <p14:xfrm>
              <a:off x="2608200" y="300240"/>
              <a:ext cx="6442200" cy="44946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D28EB03C-167A-4931-8A79-57092D3E8EE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98840" y="290880"/>
                <a:ext cx="6460920" cy="451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6640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A59D-F1C1-A747-9D5A-1C2463C1E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k-means++</a:t>
            </a:r>
            <a:br>
              <a:rPr lang="en-US" dirty="0"/>
            </a:br>
            <a:r>
              <a:rPr lang="en-US" dirty="0"/>
              <a:t>Pros / 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18786-A4B3-2444-BCA1-3C5012102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endParaRPr lang="en-US" dirty="0"/>
          </a:p>
          <a:p>
            <a:r>
              <a:rPr lang="en-US" dirty="0"/>
              <a:t>Improves quality of local minima </a:t>
            </a:r>
          </a:p>
          <a:p>
            <a:r>
              <a:rPr lang="en-US" dirty="0"/>
              <a:t>Faster convergence to local minima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Computationally more expensive at beginning when compared to simple random initialization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A16881-3E60-B846-AA73-B89842F930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3973007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7A4F-11AC-224C-9FA5-C6B93A90D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906C5-547A-8145-9E40-D90EA642A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5849A1-6D6B-EA44-86F3-5861572420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91180-B5BB-2D4C-86CC-61D782765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333901"/>
            <a:ext cx="5596200" cy="246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5796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B922F49-3538-7E4C-9169-544A3E7A64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Assessing Performance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E5CD56E-62D4-544A-A083-5425B9B212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92F242-BC46-F349-9528-B961AF32C4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18512613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191-74E4-0044-98EE-137861ED5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Which Cluster?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BB1221-C52A-F840-9E6B-312EF98A93C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176559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Which clustering would I prefer?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k-means is trying to optimize the </a:t>
                </a:r>
                <a:r>
                  <a:rPr lang="en-US" b="1" dirty="0"/>
                  <a:t>heterogeneity </a:t>
                </a:r>
                <a:r>
                  <a:rPr lang="en-US" dirty="0"/>
                  <a:t>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/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𝜇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d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BB1221-C52A-F840-9E6B-312EF98A93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176559"/>
                <a:ext cx="5596200" cy="3981000"/>
              </a:xfrm>
              <a:blipFill>
                <a:blip r:embed="rId3"/>
                <a:stretch>
                  <a:fillRect b="-44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DF9E7-0F0C-3944-96A7-B18FDEEF35F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57C5E6-A333-1840-AA3A-6BE58B006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683129"/>
            <a:ext cx="5596201" cy="296786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AA9BAD5-ED6F-4AB8-8F68-42C5024C78BF}"/>
                  </a:ext>
                </a:extLst>
              </p14:cNvPr>
              <p14:cNvContentPartPr/>
              <p14:nvPr/>
            </p14:nvContentPartPr>
            <p14:xfrm>
              <a:off x="3399120" y="544680"/>
              <a:ext cx="5310360" cy="45702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AA9BAD5-ED6F-4AB8-8F68-42C5024C78B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89760" y="535320"/>
                <a:ext cx="5329080" cy="458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9946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30ED0-77BA-234B-BF35-D185CB622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k-means is trying to minimize the heterogeneity 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…,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: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/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begChr m:val="|"/>
                                              <m:endChr m:val="|"/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𝑗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−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𝑖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</m:d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nary>
                        </m:e>
                      </m:func>
                    </m:oMath>
                  </m:oMathPara>
                </a14:m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Step 0: Initialize cluster centers </a:t>
                </a:r>
              </a:p>
              <a:p>
                <a:pPr marL="139700" indent="0">
                  <a:buNone/>
                </a:pPr>
                <a:r>
                  <a:rPr lang="en-US" dirty="0"/>
                  <a:t>Repeat until convergence:</a:t>
                </a:r>
              </a:p>
              <a:p>
                <a:pPr marL="139700" indent="0">
                  <a:buNone/>
                </a:pPr>
                <a:r>
                  <a:rPr lang="en-US" dirty="0"/>
                  <a:t>    Step 1: Assign each example to its closest cluster centroid</a:t>
                </a:r>
              </a:p>
              <a:p>
                <a:pPr marL="139700" indent="0">
                  <a:buNone/>
                </a:pPr>
                <a:r>
                  <a:rPr lang="en-US" dirty="0"/>
                  <a:t>    Step 2: Update the centroids to be the mean of all the points</a:t>
                </a:r>
                <a:br>
                  <a:rPr lang="en-US" dirty="0"/>
                </a:br>
                <a:r>
                  <a:rPr lang="en-US" dirty="0"/>
                  <a:t>                 assigned to that cluster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Coordinate Descent </a:t>
                </a:r>
                <a:r>
                  <a:rPr lang="en-US" dirty="0"/>
                  <a:t>alternates how it updates parameters to find minima. On each of iteration of Step 1 and Step 2, heterogeneity decreases or stays the same.</a:t>
                </a:r>
              </a:p>
              <a:p>
                <a:pPr marL="139700" indent="0">
                  <a:buNone/>
                </a:pPr>
                <a:r>
                  <a:rPr lang="en-US" dirty="0"/>
                  <a:t>=&gt; Will converge in finite time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t="-4444" b="-12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9F888-8391-7747-9811-20DE3FEEDE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87BAC85-B1B8-4E8E-B0D3-3311174C356D}"/>
                  </a:ext>
                </a:extLst>
              </p14:cNvPr>
              <p14:cNvContentPartPr/>
              <p14:nvPr/>
            </p14:nvContentPartPr>
            <p14:xfrm>
              <a:off x="3629880" y="1662840"/>
              <a:ext cx="2538720" cy="3956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87BAC85-B1B8-4E8E-B0D3-3311174C356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20520" y="1653480"/>
                <a:ext cx="2557440" cy="41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6119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576AF9-97E1-FF4C-A4AF-DF71A0A7C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0442" y="259439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Consider trying k-means with different values of k. Which of the following graphs shows how the globally optimal heterogeneity changes for each value of k?</a:t>
            </a:r>
            <a:endParaRPr lang="en-US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C19C0-AE51-0B40-B563-A4CB16243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B21C3D-7445-CB45-939D-72E9DCF9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7A40B8-6ECE-A444-ADC2-42E390D16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947" y="1307045"/>
            <a:ext cx="2046300" cy="1321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9D054-1928-EC4A-9360-B3D6A5B18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542" y="1307045"/>
            <a:ext cx="2046300" cy="13218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2FF5CB-F647-3F46-84E2-22D1DFA08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947" y="2904933"/>
            <a:ext cx="2046300" cy="1321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B7BD8D-527C-D64A-9D8A-D207ED911D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8794" y="2904932"/>
            <a:ext cx="2046300" cy="1321855"/>
          </a:xfrm>
          <a:prstGeom prst="rect">
            <a:avLst/>
          </a:prstGeom>
        </p:spPr>
      </p:pic>
      <p:pic>
        <p:nvPicPr>
          <p:cNvPr id="1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F74EEB0-1F18-5142-970B-31879BD8ADB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095.4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F5289C40-B030-D348-8F30-A262DA8E43A6}"/>
              </a:ext>
            </a:extLst>
          </p:cNvPr>
          <p:cNvSpPr/>
          <p:nvPr/>
        </p:nvSpPr>
        <p:spPr>
          <a:xfrm>
            <a:off x="3568148" y="1411357"/>
            <a:ext cx="1570382" cy="993913"/>
          </a:xfrm>
          <a:custGeom>
            <a:avLst/>
            <a:gdLst>
              <a:gd name="connsiteX0" fmla="*/ 0 w 1570382"/>
              <a:gd name="connsiteY0" fmla="*/ 0 h 993913"/>
              <a:gd name="connsiteX1" fmla="*/ 228600 w 1570382"/>
              <a:gd name="connsiteY1" fmla="*/ 586408 h 993913"/>
              <a:gd name="connsiteX2" fmla="*/ 785191 w 1570382"/>
              <a:gd name="connsiteY2" fmla="*/ 884582 h 993913"/>
              <a:gd name="connsiteX3" fmla="*/ 1570382 w 1570382"/>
              <a:gd name="connsiteY3" fmla="*/ 993913 h 9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382" h="993913">
                <a:moveTo>
                  <a:pt x="0" y="0"/>
                </a:moveTo>
                <a:cubicBezTo>
                  <a:pt x="48867" y="219489"/>
                  <a:pt x="97735" y="438978"/>
                  <a:pt x="228600" y="586408"/>
                </a:cubicBezTo>
                <a:cubicBezTo>
                  <a:pt x="359465" y="733838"/>
                  <a:pt x="561561" y="816665"/>
                  <a:pt x="785191" y="884582"/>
                </a:cubicBezTo>
                <a:cubicBezTo>
                  <a:pt x="1008821" y="952500"/>
                  <a:pt x="1289601" y="973206"/>
                  <a:pt x="1570382" y="99391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54DAAAA-E15C-3B47-8461-B8FE7E08D035}"/>
              </a:ext>
            </a:extLst>
          </p:cNvPr>
          <p:cNvSpPr/>
          <p:nvPr/>
        </p:nvSpPr>
        <p:spPr>
          <a:xfrm>
            <a:off x="6211957" y="1510748"/>
            <a:ext cx="1659834" cy="904461"/>
          </a:xfrm>
          <a:custGeom>
            <a:avLst/>
            <a:gdLst>
              <a:gd name="connsiteX0" fmla="*/ 0 w 1659834"/>
              <a:gd name="connsiteY0" fmla="*/ 904461 h 904461"/>
              <a:gd name="connsiteX1" fmla="*/ 586408 w 1659834"/>
              <a:gd name="connsiteY1" fmla="*/ 874643 h 904461"/>
              <a:gd name="connsiteX2" fmla="*/ 1033669 w 1659834"/>
              <a:gd name="connsiteY2" fmla="*/ 725556 h 904461"/>
              <a:gd name="connsiteX3" fmla="*/ 1461052 w 1659834"/>
              <a:gd name="connsiteY3" fmla="*/ 377687 h 904461"/>
              <a:gd name="connsiteX4" fmla="*/ 1649895 w 1659834"/>
              <a:gd name="connsiteY4" fmla="*/ 0 h 904461"/>
              <a:gd name="connsiteX5" fmla="*/ 1649895 w 1659834"/>
              <a:gd name="connsiteY5" fmla="*/ 0 h 904461"/>
              <a:gd name="connsiteX6" fmla="*/ 1659834 w 1659834"/>
              <a:gd name="connsiteY6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34" h="904461">
                <a:moveTo>
                  <a:pt x="0" y="904461"/>
                </a:moveTo>
                <a:cubicBezTo>
                  <a:pt x="207065" y="904461"/>
                  <a:pt x="414130" y="904461"/>
                  <a:pt x="586408" y="874643"/>
                </a:cubicBezTo>
                <a:cubicBezTo>
                  <a:pt x="758686" y="844825"/>
                  <a:pt x="887895" y="808382"/>
                  <a:pt x="1033669" y="725556"/>
                </a:cubicBezTo>
                <a:cubicBezTo>
                  <a:pt x="1179443" y="642730"/>
                  <a:pt x="1358348" y="498613"/>
                  <a:pt x="1461052" y="377687"/>
                </a:cubicBezTo>
                <a:cubicBezTo>
                  <a:pt x="1563756" y="256761"/>
                  <a:pt x="1649895" y="0"/>
                  <a:pt x="1649895" y="0"/>
                </a:cubicBezTo>
                <a:lnTo>
                  <a:pt x="1649895" y="0"/>
                </a:lnTo>
                <a:lnTo>
                  <a:pt x="1659834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66E62CA-D070-4C48-9228-AB16A130498E}"/>
              </a:ext>
            </a:extLst>
          </p:cNvPr>
          <p:cNvSpPr/>
          <p:nvPr/>
        </p:nvSpPr>
        <p:spPr>
          <a:xfrm>
            <a:off x="3568148" y="3041374"/>
            <a:ext cx="1560443" cy="944217"/>
          </a:xfrm>
          <a:custGeom>
            <a:avLst/>
            <a:gdLst>
              <a:gd name="connsiteX0" fmla="*/ 0 w 1560443"/>
              <a:gd name="connsiteY0" fmla="*/ 0 h 944217"/>
              <a:gd name="connsiteX1" fmla="*/ 149087 w 1560443"/>
              <a:gd name="connsiteY1" fmla="*/ 506896 h 944217"/>
              <a:gd name="connsiteX2" fmla="*/ 437322 w 1560443"/>
              <a:gd name="connsiteY2" fmla="*/ 844826 h 944217"/>
              <a:gd name="connsiteX3" fmla="*/ 755374 w 1560443"/>
              <a:gd name="connsiteY3" fmla="*/ 944217 h 944217"/>
              <a:gd name="connsiteX4" fmla="*/ 1073426 w 1560443"/>
              <a:gd name="connsiteY4" fmla="*/ 844826 h 944217"/>
              <a:gd name="connsiteX5" fmla="*/ 1351722 w 1560443"/>
              <a:gd name="connsiteY5" fmla="*/ 556591 h 944217"/>
              <a:gd name="connsiteX6" fmla="*/ 1560443 w 1560443"/>
              <a:gd name="connsiteY6" fmla="*/ 59635 h 94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0443" h="944217">
                <a:moveTo>
                  <a:pt x="0" y="0"/>
                </a:moveTo>
                <a:cubicBezTo>
                  <a:pt x="38100" y="183046"/>
                  <a:pt x="76200" y="366092"/>
                  <a:pt x="149087" y="506896"/>
                </a:cubicBezTo>
                <a:cubicBezTo>
                  <a:pt x="221974" y="647700"/>
                  <a:pt x="336274" y="771939"/>
                  <a:pt x="437322" y="844826"/>
                </a:cubicBezTo>
                <a:cubicBezTo>
                  <a:pt x="538370" y="917713"/>
                  <a:pt x="649357" y="944217"/>
                  <a:pt x="755374" y="944217"/>
                </a:cubicBezTo>
                <a:cubicBezTo>
                  <a:pt x="861391" y="944217"/>
                  <a:pt x="974035" y="909430"/>
                  <a:pt x="1073426" y="844826"/>
                </a:cubicBezTo>
                <a:cubicBezTo>
                  <a:pt x="1172817" y="780222"/>
                  <a:pt x="1270553" y="687456"/>
                  <a:pt x="1351722" y="556591"/>
                </a:cubicBezTo>
                <a:cubicBezTo>
                  <a:pt x="1432891" y="425726"/>
                  <a:pt x="1496667" y="242680"/>
                  <a:pt x="1560443" y="59635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4F94BA8-8662-484F-B172-500572B9191B}"/>
              </a:ext>
            </a:extLst>
          </p:cNvPr>
          <p:cNvSpPr/>
          <p:nvPr/>
        </p:nvSpPr>
        <p:spPr>
          <a:xfrm>
            <a:off x="6311348" y="3230217"/>
            <a:ext cx="1630017" cy="751102"/>
          </a:xfrm>
          <a:custGeom>
            <a:avLst/>
            <a:gdLst>
              <a:gd name="connsiteX0" fmla="*/ 0 w 1630017"/>
              <a:gd name="connsiteY0" fmla="*/ 0 h 751102"/>
              <a:gd name="connsiteX1" fmla="*/ 69574 w 1630017"/>
              <a:gd name="connsiteY1" fmla="*/ 298174 h 751102"/>
              <a:gd name="connsiteX2" fmla="*/ 228600 w 1630017"/>
              <a:gd name="connsiteY2" fmla="*/ 447261 h 751102"/>
              <a:gd name="connsiteX3" fmla="*/ 367748 w 1630017"/>
              <a:gd name="connsiteY3" fmla="*/ 318053 h 751102"/>
              <a:gd name="connsiteX4" fmla="*/ 496956 w 1630017"/>
              <a:gd name="connsiteY4" fmla="*/ 168966 h 751102"/>
              <a:gd name="connsiteX5" fmla="*/ 655982 w 1630017"/>
              <a:gd name="connsiteY5" fmla="*/ 258418 h 751102"/>
              <a:gd name="connsiteX6" fmla="*/ 815009 w 1630017"/>
              <a:gd name="connsiteY6" fmla="*/ 586409 h 751102"/>
              <a:gd name="connsiteX7" fmla="*/ 983974 w 1630017"/>
              <a:gd name="connsiteY7" fmla="*/ 745435 h 751102"/>
              <a:gd name="connsiteX8" fmla="*/ 1192695 w 1630017"/>
              <a:gd name="connsiteY8" fmla="*/ 695740 h 751102"/>
              <a:gd name="connsiteX9" fmla="*/ 1272209 w 1630017"/>
              <a:gd name="connsiteY9" fmla="*/ 506896 h 751102"/>
              <a:gd name="connsiteX10" fmla="*/ 1401417 w 1630017"/>
              <a:gd name="connsiteY10" fmla="*/ 546653 h 751102"/>
              <a:gd name="connsiteX11" fmla="*/ 1500809 w 1630017"/>
              <a:gd name="connsiteY11" fmla="*/ 636105 h 751102"/>
              <a:gd name="connsiteX12" fmla="*/ 1630017 w 1630017"/>
              <a:gd name="connsiteY12" fmla="*/ 427383 h 75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30017" h="751102">
                <a:moveTo>
                  <a:pt x="0" y="0"/>
                </a:moveTo>
                <a:cubicBezTo>
                  <a:pt x="15737" y="111815"/>
                  <a:pt x="31474" y="223631"/>
                  <a:pt x="69574" y="298174"/>
                </a:cubicBezTo>
                <a:cubicBezTo>
                  <a:pt x="107674" y="372717"/>
                  <a:pt x="178904" y="443948"/>
                  <a:pt x="228600" y="447261"/>
                </a:cubicBezTo>
                <a:cubicBezTo>
                  <a:pt x="278296" y="450574"/>
                  <a:pt x="323022" y="364436"/>
                  <a:pt x="367748" y="318053"/>
                </a:cubicBezTo>
                <a:cubicBezTo>
                  <a:pt x="412474" y="271671"/>
                  <a:pt x="448917" y="178905"/>
                  <a:pt x="496956" y="168966"/>
                </a:cubicBezTo>
                <a:cubicBezTo>
                  <a:pt x="544995" y="159027"/>
                  <a:pt x="602973" y="188844"/>
                  <a:pt x="655982" y="258418"/>
                </a:cubicBezTo>
                <a:cubicBezTo>
                  <a:pt x="708991" y="327992"/>
                  <a:pt x="760344" y="505239"/>
                  <a:pt x="815009" y="586409"/>
                </a:cubicBezTo>
                <a:cubicBezTo>
                  <a:pt x="869674" y="667579"/>
                  <a:pt x="921026" y="727213"/>
                  <a:pt x="983974" y="745435"/>
                </a:cubicBezTo>
                <a:cubicBezTo>
                  <a:pt x="1046922" y="763657"/>
                  <a:pt x="1144656" y="735496"/>
                  <a:pt x="1192695" y="695740"/>
                </a:cubicBezTo>
                <a:cubicBezTo>
                  <a:pt x="1240734" y="655984"/>
                  <a:pt x="1237422" y="531744"/>
                  <a:pt x="1272209" y="506896"/>
                </a:cubicBezTo>
                <a:cubicBezTo>
                  <a:pt x="1306996" y="482048"/>
                  <a:pt x="1363317" y="525118"/>
                  <a:pt x="1401417" y="546653"/>
                </a:cubicBezTo>
                <a:cubicBezTo>
                  <a:pt x="1439517" y="568188"/>
                  <a:pt x="1462709" y="655983"/>
                  <a:pt x="1500809" y="636105"/>
                </a:cubicBezTo>
                <a:cubicBezTo>
                  <a:pt x="1538909" y="616227"/>
                  <a:pt x="1584463" y="521805"/>
                  <a:pt x="1630017" y="42738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84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C19C0-AE51-0B40-B563-A4CB16243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B21C3D-7445-CB45-939D-72E9DCF9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2.5 min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7A40B8-6ECE-A444-ADC2-42E390D167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947" y="1307045"/>
            <a:ext cx="2046300" cy="1321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9D054-1928-EC4A-9360-B3D6A5B186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8542" y="1307045"/>
            <a:ext cx="2046300" cy="13218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2FF5CB-F647-3F46-84E2-22D1DFA088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0947" y="2904933"/>
            <a:ext cx="2046300" cy="1321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B7BD8D-527C-D64A-9D8A-D207ED911D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8794" y="2904932"/>
            <a:ext cx="2046300" cy="1321855"/>
          </a:xfrm>
          <a:prstGeom prst="rect">
            <a:avLst/>
          </a:prstGeom>
        </p:spPr>
      </p:pic>
      <p:pic>
        <p:nvPicPr>
          <p:cNvPr id="11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F74EEB0-1F18-5142-970B-31879BD8ADB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789.639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F5289C40-B030-D348-8F30-A262DA8E43A6}"/>
              </a:ext>
            </a:extLst>
          </p:cNvPr>
          <p:cNvSpPr/>
          <p:nvPr/>
        </p:nvSpPr>
        <p:spPr>
          <a:xfrm>
            <a:off x="3568148" y="1411357"/>
            <a:ext cx="1570382" cy="993913"/>
          </a:xfrm>
          <a:custGeom>
            <a:avLst/>
            <a:gdLst>
              <a:gd name="connsiteX0" fmla="*/ 0 w 1570382"/>
              <a:gd name="connsiteY0" fmla="*/ 0 h 993913"/>
              <a:gd name="connsiteX1" fmla="*/ 228600 w 1570382"/>
              <a:gd name="connsiteY1" fmla="*/ 586408 h 993913"/>
              <a:gd name="connsiteX2" fmla="*/ 785191 w 1570382"/>
              <a:gd name="connsiteY2" fmla="*/ 884582 h 993913"/>
              <a:gd name="connsiteX3" fmla="*/ 1570382 w 1570382"/>
              <a:gd name="connsiteY3" fmla="*/ 993913 h 9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382" h="993913">
                <a:moveTo>
                  <a:pt x="0" y="0"/>
                </a:moveTo>
                <a:cubicBezTo>
                  <a:pt x="48867" y="219489"/>
                  <a:pt x="97735" y="438978"/>
                  <a:pt x="228600" y="586408"/>
                </a:cubicBezTo>
                <a:cubicBezTo>
                  <a:pt x="359465" y="733838"/>
                  <a:pt x="561561" y="816665"/>
                  <a:pt x="785191" y="884582"/>
                </a:cubicBezTo>
                <a:cubicBezTo>
                  <a:pt x="1008821" y="952500"/>
                  <a:pt x="1289601" y="973206"/>
                  <a:pt x="1570382" y="99391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54DAAAA-E15C-3B47-8461-B8FE7E08D035}"/>
              </a:ext>
            </a:extLst>
          </p:cNvPr>
          <p:cNvSpPr/>
          <p:nvPr/>
        </p:nvSpPr>
        <p:spPr>
          <a:xfrm>
            <a:off x="6211957" y="1510748"/>
            <a:ext cx="1659834" cy="904461"/>
          </a:xfrm>
          <a:custGeom>
            <a:avLst/>
            <a:gdLst>
              <a:gd name="connsiteX0" fmla="*/ 0 w 1659834"/>
              <a:gd name="connsiteY0" fmla="*/ 904461 h 904461"/>
              <a:gd name="connsiteX1" fmla="*/ 586408 w 1659834"/>
              <a:gd name="connsiteY1" fmla="*/ 874643 h 904461"/>
              <a:gd name="connsiteX2" fmla="*/ 1033669 w 1659834"/>
              <a:gd name="connsiteY2" fmla="*/ 725556 h 904461"/>
              <a:gd name="connsiteX3" fmla="*/ 1461052 w 1659834"/>
              <a:gd name="connsiteY3" fmla="*/ 377687 h 904461"/>
              <a:gd name="connsiteX4" fmla="*/ 1649895 w 1659834"/>
              <a:gd name="connsiteY4" fmla="*/ 0 h 904461"/>
              <a:gd name="connsiteX5" fmla="*/ 1649895 w 1659834"/>
              <a:gd name="connsiteY5" fmla="*/ 0 h 904461"/>
              <a:gd name="connsiteX6" fmla="*/ 1659834 w 1659834"/>
              <a:gd name="connsiteY6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34" h="904461">
                <a:moveTo>
                  <a:pt x="0" y="904461"/>
                </a:moveTo>
                <a:cubicBezTo>
                  <a:pt x="207065" y="904461"/>
                  <a:pt x="414130" y="904461"/>
                  <a:pt x="586408" y="874643"/>
                </a:cubicBezTo>
                <a:cubicBezTo>
                  <a:pt x="758686" y="844825"/>
                  <a:pt x="887895" y="808382"/>
                  <a:pt x="1033669" y="725556"/>
                </a:cubicBezTo>
                <a:cubicBezTo>
                  <a:pt x="1179443" y="642730"/>
                  <a:pt x="1358348" y="498613"/>
                  <a:pt x="1461052" y="377687"/>
                </a:cubicBezTo>
                <a:cubicBezTo>
                  <a:pt x="1563756" y="256761"/>
                  <a:pt x="1649895" y="0"/>
                  <a:pt x="1649895" y="0"/>
                </a:cubicBezTo>
                <a:lnTo>
                  <a:pt x="1649895" y="0"/>
                </a:lnTo>
                <a:lnTo>
                  <a:pt x="1659834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66E62CA-D070-4C48-9228-AB16A130498E}"/>
              </a:ext>
            </a:extLst>
          </p:cNvPr>
          <p:cNvSpPr/>
          <p:nvPr/>
        </p:nvSpPr>
        <p:spPr>
          <a:xfrm>
            <a:off x="3568148" y="3041374"/>
            <a:ext cx="1560443" cy="944217"/>
          </a:xfrm>
          <a:custGeom>
            <a:avLst/>
            <a:gdLst>
              <a:gd name="connsiteX0" fmla="*/ 0 w 1560443"/>
              <a:gd name="connsiteY0" fmla="*/ 0 h 944217"/>
              <a:gd name="connsiteX1" fmla="*/ 149087 w 1560443"/>
              <a:gd name="connsiteY1" fmla="*/ 506896 h 944217"/>
              <a:gd name="connsiteX2" fmla="*/ 437322 w 1560443"/>
              <a:gd name="connsiteY2" fmla="*/ 844826 h 944217"/>
              <a:gd name="connsiteX3" fmla="*/ 755374 w 1560443"/>
              <a:gd name="connsiteY3" fmla="*/ 944217 h 944217"/>
              <a:gd name="connsiteX4" fmla="*/ 1073426 w 1560443"/>
              <a:gd name="connsiteY4" fmla="*/ 844826 h 944217"/>
              <a:gd name="connsiteX5" fmla="*/ 1351722 w 1560443"/>
              <a:gd name="connsiteY5" fmla="*/ 556591 h 944217"/>
              <a:gd name="connsiteX6" fmla="*/ 1560443 w 1560443"/>
              <a:gd name="connsiteY6" fmla="*/ 59635 h 94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0443" h="944217">
                <a:moveTo>
                  <a:pt x="0" y="0"/>
                </a:moveTo>
                <a:cubicBezTo>
                  <a:pt x="38100" y="183046"/>
                  <a:pt x="76200" y="366092"/>
                  <a:pt x="149087" y="506896"/>
                </a:cubicBezTo>
                <a:cubicBezTo>
                  <a:pt x="221974" y="647700"/>
                  <a:pt x="336274" y="771939"/>
                  <a:pt x="437322" y="844826"/>
                </a:cubicBezTo>
                <a:cubicBezTo>
                  <a:pt x="538370" y="917713"/>
                  <a:pt x="649357" y="944217"/>
                  <a:pt x="755374" y="944217"/>
                </a:cubicBezTo>
                <a:cubicBezTo>
                  <a:pt x="861391" y="944217"/>
                  <a:pt x="974035" y="909430"/>
                  <a:pt x="1073426" y="844826"/>
                </a:cubicBezTo>
                <a:cubicBezTo>
                  <a:pt x="1172817" y="780222"/>
                  <a:pt x="1270553" y="687456"/>
                  <a:pt x="1351722" y="556591"/>
                </a:cubicBezTo>
                <a:cubicBezTo>
                  <a:pt x="1432891" y="425726"/>
                  <a:pt x="1496667" y="242680"/>
                  <a:pt x="1560443" y="59635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4F94BA8-8662-484F-B172-500572B9191B}"/>
              </a:ext>
            </a:extLst>
          </p:cNvPr>
          <p:cNvSpPr/>
          <p:nvPr/>
        </p:nvSpPr>
        <p:spPr>
          <a:xfrm>
            <a:off x="6311348" y="3230217"/>
            <a:ext cx="1630017" cy="751102"/>
          </a:xfrm>
          <a:custGeom>
            <a:avLst/>
            <a:gdLst>
              <a:gd name="connsiteX0" fmla="*/ 0 w 1630017"/>
              <a:gd name="connsiteY0" fmla="*/ 0 h 751102"/>
              <a:gd name="connsiteX1" fmla="*/ 69574 w 1630017"/>
              <a:gd name="connsiteY1" fmla="*/ 298174 h 751102"/>
              <a:gd name="connsiteX2" fmla="*/ 228600 w 1630017"/>
              <a:gd name="connsiteY2" fmla="*/ 447261 h 751102"/>
              <a:gd name="connsiteX3" fmla="*/ 367748 w 1630017"/>
              <a:gd name="connsiteY3" fmla="*/ 318053 h 751102"/>
              <a:gd name="connsiteX4" fmla="*/ 496956 w 1630017"/>
              <a:gd name="connsiteY4" fmla="*/ 168966 h 751102"/>
              <a:gd name="connsiteX5" fmla="*/ 655982 w 1630017"/>
              <a:gd name="connsiteY5" fmla="*/ 258418 h 751102"/>
              <a:gd name="connsiteX6" fmla="*/ 815009 w 1630017"/>
              <a:gd name="connsiteY6" fmla="*/ 586409 h 751102"/>
              <a:gd name="connsiteX7" fmla="*/ 983974 w 1630017"/>
              <a:gd name="connsiteY7" fmla="*/ 745435 h 751102"/>
              <a:gd name="connsiteX8" fmla="*/ 1192695 w 1630017"/>
              <a:gd name="connsiteY8" fmla="*/ 695740 h 751102"/>
              <a:gd name="connsiteX9" fmla="*/ 1272209 w 1630017"/>
              <a:gd name="connsiteY9" fmla="*/ 506896 h 751102"/>
              <a:gd name="connsiteX10" fmla="*/ 1401417 w 1630017"/>
              <a:gd name="connsiteY10" fmla="*/ 546653 h 751102"/>
              <a:gd name="connsiteX11" fmla="*/ 1500809 w 1630017"/>
              <a:gd name="connsiteY11" fmla="*/ 636105 h 751102"/>
              <a:gd name="connsiteX12" fmla="*/ 1630017 w 1630017"/>
              <a:gd name="connsiteY12" fmla="*/ 427383 h 75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30017" h="751102">
                <a:moveTo>
                  <a:pt x="0" y="0"/>
                </a:moveTo>
                <a:cubicBezTo>
                  <a:pt x="15737" y="111815"/>
                  <a:pt x="31474" y="223631"/>
                  <a:pt x="69574" y="298174"/>
                </a:cubicBezTo>
                <a:cubicBezTo>
                  <a:pt x="107674" y="372717"/>
                  <a:pt x="178904" y="443948"/>
                  <a:pt x="228600" y="447261"/>
                </a:cubicBezTo>
                <a:cubicBezTo>
                  <a:pt x="278296" y="450574"/>
                  <a:pt x="323022" y="364436"/>
                  <a:pt x="367748" y="318053"/>
                </a:cubicBezTo>
                <a:cubicBezTo>
                  <a:pt x="412474" y="271671"/>
                  <a:pt x="448917" y="178905"/>
                  <a:pt x="496956" y="168966"/>
                </a:cubicBezTo>
                <a:cubicBezTo>
                  <a:pt x="544995" y="159027"/>
                  <a:pt x="602973" y="188844"/>
                  <a:pt x="655982" y="258418"/>
                </a:cubicBezTo>
                <a:cubicBezTo>
                  <a:pt x="708991" y="327992"/>
                  <a:pt x="760344" y="505239"/>
                  <a:pt x="815009" y="586409"/>
                </a:cubicBezTo>
                <a:cubicBezTo>
                  <a:pt x="869674" y="667579"/>
                  <a:pt x="921026" y="727213"/>
                  <a:pt x="983974" y="745435"/>
                </a:cubicBezTo>
                <a:cubicBezTo>
                  <a:pt x="1046922" y="763657"/>
                  <a:pt x="1144656" y="735496"/>
                  <a:pt x="1192695" y="695740"/>
                </a:cubicBezTo>
                <a:cubicBezTo>
                  <a:pt x="1240734" y="655984"/>
                  <a:pt x="1237422" y="531744"/>
                  <a:pt x="1272209" y="506896"/>
                </a:cubicBezTo>
                <a:cubicBezTo>
                  <a:pt x="1306996" y="482048"/>
                  <a:pt x="1363317" y="525118"/>
                  <a:pt x="1401417" y="546653"/>
                </a:cubicBezTo>
                <a:cubicBezTo>
                  <a:pt x="1439517" y="568188"/>
                  <a:pt x="1462709" y="655983"/>
                  <a:pt x="1500809" y="636105"/>
                </a:cubicBezTo>
                <a:cubicBezTo>
                  <a:pt x="1538909" y="616227"/>
                  <a:pt x="1584463" y="521805"/>
                  <a:pt x="1630017" y="427383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38FBDD71-D1C8-4324-8652-9366318CF7B5}"/>
              </a:ext>
            </a:extLst>
          </p:cNvPr>
          <p:cNvSpPr txBox="1">
            <a:spLocks/>
          </p:cNvSpPr>
          <p:nvPr/>
        </p:nvSpPr>
        <p:spPr>
          <a:xfrm>
            <a:off x="3120442" y="259439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 eaLnBrk="1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b="1"/>
              <a:t>Consider trying k-means with different values of k. Which of the following graphs shows how the globally optimal heterogeneity changes for each value of k?</a:t>
            </a:r>
            <a:endParaRPr lang="en-US"/>
          </a:p>
          <a:p>
            <a:pPr marL="139700" indent="0">
              <a:buFont typeface="Nunito Sans"/>
              <a:buNone/>
            </a:pP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81F6ECDC-9E28-4F01-B721-461E00EC72B8}"/>
                  </a:ext>
                </a:extLst>
              </p14:cNvPr>
              <p14:cNvContentPartPr/>
              <p14:nvPr/>
            </p14:nvContentPartPr>
            <p14:xfrm>
              <a:off x="2772360" y="135360"/>
              <a:ext cx="4200480" cy="476064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81F6ECDC-9E28-4F01-B721-461E00EC72B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763000" y="126000"/>
                <a:ext cx="4219200" cy="477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776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2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AF717-2ABB-0840-8C03-927ACE399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Choose 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454640-025D-6F4C-8381-9BF093088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44761" y="575500"/>
            <a:ext cx="5742064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No right answer! Depends on your application.</a:t>
            </a:r>
          </a:p>
          <a:p>
            <a:r>
              <a:rPr lang="en-US" dirty="0"/>
              <a:t>General, look for the “elbow” in the graph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Note: You will usually have to run k-means multiple times for each 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11D207-426E-8B4E-8750-29740FED9E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1AD893-2E11-404E-BE97-D60402AE5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320" y="1386612"/>
            <a:ext cx="5056809" cy="326656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BAFD6B9-1490-4279-A1F5-48550992E678}"/>
                  </a:ext>
                </a:extLst>
              </p14:cNvPr>
              <p14:cNvContentPartPr/>
              <p14:nvPr/>
            </p14:nvContentPartPr>
            <p14:xfrm>
              <a:off x="4049640" y="1599840"/>
              <a:ext cx="3984480" cy="2196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BAFD6B9-1490-4279-A1F5-48550992E6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40280" y="1590480"/>
                <a:ext cx="4003200" cy="221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9106264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54843-7F62-044C-99C9-21DB00E604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100" dirty="0"/>
              <a:t>Curse of Dimensionality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58E2BB-08D5-B942-B076-3E5CE8878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2444F6-7636-7B4A-A896-CD20387B24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14778524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46A0F8-7CE0-454B-B5A0-6B5D8EA87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Dimensions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68ACA9-CE4F-2143-B703-0803574B1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Methods like k-NN and k-means that rely on computing distances start to struggle in high dimensions.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As the number of dimensions grow, the data gets sparser!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Need more data to make sure you cover all the space in high dim.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075D22-0DBB-B14C-9B7B-F49F69D805A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43A6F2-B98A-EA45-A45A-14E3BC9FC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72766"/>
          <a:stretch/>
        </p:blipFill>
        <p:spPr>
          <a:xfrm>
            <a:off x="2968480" y="2057120"/>
            <a:ext cx="1532211" cy="1841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A50994-BB46-9645-AFC0-F8FAEEA70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64" r="40324"/>
          <a:stretch/>
        </p:blipFill>
        <p:spPr>
          <a:xfrm>
            <a:off x="4731941" y="2057120"/>
            <a:ext cx="1868557" cy="184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19FED9-CDA3-A449-8787-60FEBEF1CC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07"/>
          <a:stretch/>
        </p:blipFill>
        <p:spPr>
          <a:xfrm>
            <a:off x="6600498" y="2057120"/>
            <a:ext cx="2317577" cy="1841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97D012E-A204-4B81-ACC6-639206C6416C}"/>
                  </a:ext>
                </a:extLst>
              </p14:cNvPr>
              <p14:cNvContentPartPr/>
              <p14:nvPr/>
            </p14:nvContentPartPr>
            <p14:xfrm>
              <a:off x="3341520" y="219600"/>
              <a:ext cx="5399280" cy="48243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97D012E-A204-4B81-ACC6-639206C6416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32160" y="210240"/>
                <a:ext cx="5418000" cy="484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32796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0E005-8BF4-914A-A85B-2586B09F5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 Weirder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CBC79AD-3205-6D4E-8C20-FB5EE1E41C3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It’s believable with more dimensions the data becomes more sparse, but what’s even weirder is the sparsity is not uniform!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increases, the “mass” of the space goes towards the corners.</a:t>
                </a:r>
              </a:p>
              <a:p>
                <a:r>
                  <a:rPr lang="en-US" dirty="0"/>
                  <a:t>Most of the points aren’t in the center.</a:t>
                </a:r>
              </a:p>
              <a:p>
                <a:r>
                  <a:rPr lang="en-US" dirty="0"/>
                  <a:t>Your nearest neighbors start looking like your farthest neighbors!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CBC79AD-3205-6D4E-8C20-FB5EE1E41C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F97217-F69C-2A40-BB65-CF017C59A4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5B545C-3BCC-8341-8E22-E6B86293DD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676"/>
          <a:stretch/>
        </p:blipFill>
        <p:spPr>
          <a:xfrm>
            <a:off x="2938315" y="1480150"/>
            <a:ext cx="1547665" cy="2171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842100-7023-F04E-BBBC-311D356506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42" r="36079"/>
          <a:stretch/>
        </p:blipFill>
        <p:spPr>
          <a:xfrm>
            <a:off x="4638290" y="1395626"/>
            <a:ext cx="2270099" cy="2171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EF5DD6-C3E0-A844-BBA6-970D5DBC47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839"/>
          <a:stretch/>
        </p:blipFill>
        <p:spPr>
          <a:xfrm>
            <a:off x="7034998" y="1395626"/>
            <a:ext cx="2046301" cy="21717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4FB0F23-C047-49DA-B1CA-25D5FD518AB2}"/>
                  </a:ext>
                </a:extLst>
              </p14:cNvPr>
              <p14:cNvContentPartPr/>
              <p14:nvPr/>
            </p14:nvContentPartPr>
            <p14:xfrm>
              <a:off x="2773440" y="65160"/>
              <a:ext cx="6188040" cy="33375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4FB0F23-C047-49DA-B1CA-25D5FD518AB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64080" y="55800"/>
                <a:ext cx="6206760" cy="335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3477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49B95-1A40-3344-A973-AEAC472A6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522596-0AC9-0841-84C1-D4E9EE539B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Have you pay attention to the number of dimensions</a:t>
                </a:r>
              </a:p>
              <a:p>
                <a:r>
                  <a:rPr lang="en-US" dirty="0"/>
                  <a:t>Very tricky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lang="en-US" dirty="0"/>
              </a:p>
              <a:p>
                <a:r>
                  <a:rPr lang="en-US" dirty="0"/>
                  <a:t>Can run into some strange results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is very large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Later, we will talk about ways of trying to do dimensionality reduction in order to reduce the number of dimensions here.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522596-0AC9-0841-84C1-D4E9EE539B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BB3CDD-92AE-8548-9527-B2558145566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EF4B0FD-B62E-47B4-A4B4-780CA4DD7F2C}"/>
                  </a:ext>
                </a:extLst>
              </p14:cNvPr>
              <p14:cNvContentPartPr/>
              <p14:nvPr/>
            </p14:nvContentPartPr>
            <p14:xfrm>
              <a:off x="3898440" y="2944800"/>
              <a:ext cx="3678120" cy="9216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EF4B0FD-B62E-47B4-A4B4-780CA4DD7F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89080" y="2935440"/>
                <a:ext cx="3696840" cy="94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0411644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ECAF8-91F0-C84B-B30C-B710E3F81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Recommending News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A07DC-3375-0F46-ADBE-A65C3AB928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User preferences are important to learn, but can be challenging to do in practice.</a:t>
            </a:r>
          </a:p>
          <a:p>
            <a:r>
              <a:rPr lang="en-US" dirty="0"/>
              <a:t>People have complicated preferences</a:t>
            </a:r>
          </a:p>
          <a:p>
            <a:r>
              <a:rPr lang="en-US" dirty="0"/>
              <a:t>Topics aren’t always clearly defined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B30AC-93D2-4F4F-9219-A629D0482F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BFDB9D-4D4A-3D47-B730-372AC061D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253" y="1403597"/>
            <a:ext cx="2623747" cy="1841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836795-4B56-6242-9914-77892D473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316" y="2662305"/>
            <a:ext cx="3762171" cy="208754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044C7A-9F3F-4FB1-90C6-516500D862ED}"/>
                  </a:ext>
                </a:extLst>
              </p14:cNvPr>
              <p14:cNvContentPartPr/>
              <p14:nvPr/>
            </p14:nvContentPartPr>
            <p14:xfrm>
              <a:off x="7800120" y="2719080"/>
              <a:ext cx="360" cy="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044C7A-9F3F-4FB1-90C6-516500D862E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90760" y="27097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6537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E756-A917-F04B-8FAB-5CE8727FF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Labeled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4CB42-01E7-9345-9C0A-4782CA19A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0686" y="52965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What if the labels are known? Given labeled training data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Can do multi-class classification methods to predict label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04BD16-DB2D-994C-B398-B56135E63A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F35071-5396-D240-BFAB-456831EB4A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93" t="15123"/>
          <a:stretch/>
        </p:blipFill>
        <p:spPr>
          <a:xfrm>
            <a:off x="4572000" y="1053889"/>
            <a:ext cx="2300281" cy="1675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610BD3-2C5C-7B4A-8266-0D2F2D5FF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240" y="3207856"/>
            <a:ext cx="32258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5272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491A-2039-5C49-984C-DDDA901C1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Unsupervised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In many real world contexts, there aren’t clearly defined labels so we won’t be able to do classification</a:t>
                </a:r>
              </a:p>
              <a:p>
                <a:r>
                  <a:rPr lang="en-US" dirty="0"/>
                  <a:t>We  will need to come up with methods that uncover structure from the (unlabeled) input data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b="1" dirty="0"/>
                  <a:t>Clustering </a:t>
                </a:r>
                <a:r>
                  <a:rPr lang="en-US" dirty="0"/>
                  <a:t>is an automatic process of trying to find related groups within the given dataset.</a:t>
                </a:r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8585B-CF9F-1545-B313-2A0EEE1215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6765B1-5961-E64C-B0CB-E9D58069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932" y="2887599"/>
            <a:ext cx="2046301" cy="20590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176698-7FFB-6846-8E71-C07B244A72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265" y="2887599"/>
            <a:ext cx="2100908" cy="21139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339A14-5D9F-DA43-A81D-6D8863997D74}"/>
                  </a:ext>
                </a:extLst>
              </p:cNvPr>
              <p:cNvSpPr txBox="1"/>
              <p:nvPr/>
            </p:nvSpPr>
            <p:spPr>
              <a:xfrm>
                <a:off x="3571284" y="2588480"/>
                <a:ext cx="16635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𝐼𝑛𝑝𝑢𝑡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339A14-5D9F-DA43-A81D-6D8863997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284" y="2588480"/>
                <a:ext cx="1663596" cy="307777"/>
              </a:xfrm>
              <a:prstGeom prst="rect">
                <a:avLst/>
              </a:prstGeom>
              <a:blipFill>
                <a:blip r:embed="rId5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489EAB9-64F1-CB42-B74F-21BC09D1FBA5}"/>
                  </a:ext>
                </a:extLst>
              </p:cNvPr>
              <p:cNvSpPr txBox="1"/>
              <p:nvPr/>
            </p:nvSpPr>
            <p:spPr>
              <a:xfrm>
                <a:off x="6426231" y="2582847"/>
                <a:ext cx="17849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𝑂𝑢𝑡𝑝𝑢𝑡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489EAB9-64F1-CB42-B74F-21BC09D1F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6231" y="2582847"/>
                <a:ext cx="178497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7373A27-E610-48F0-B51C-9E80189E11A9}"/>
                  </a:ext>
                </a:extLst>
              </p14:cNvPr>
              <p14:cNvContentPartPr/>
              <p14:nvPr/>
            </p14:nvContentPartPr>
            <p14:xfrm>
              <a:off x="2907000" y="2099880"/>
              <a:ext cx="5644800" cy="26456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7373A27-E610-48F0-B51C-9E80189E11A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97640" y="2090520"/>
                <a:ext cx="5663520" cy="266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2152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D5DE-ECF8-8F43-9C67-922C63C8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Define Clusters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ED410B-72A8-974D-A64C-259FA336086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8594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 their simplest form, a </a:t>
                </a:r>
                <a:r>
                  <a:rPr lang="en-US" b="1" dirty="0"/>
                  <a:t>cluster </a:t>
                </a:r>
                <a:r>
                  <a:rPr lang="en-US" dirty="0"/>
                  <a:t>is defined by</a:t>
                </a:r>
              </a:p>
              <a:p>
                <a:r>
                  <a:rPr lang="en-US" dirty="0"/>
                  <a:t>The location of its center (</a:t>
                </a:r>
                <a:r>
                  <a:rPr lang="en-US" b="1" dirty="0"/>
                  <a:t>centroid</a:t>
                </a:r>
                <a:r>
                  <a:rPr lang="en-US" dirty="0"/>
                  <a:t>)</a:t>
                </a:r>
              </a:p>
              <a:p>
                <a:r>
                  <a:rPr lang="en-US" dirty="0"/>
                  <a:t>Shape and size of its </a:t>
                </a:r>
                <a:r>
                  <a:rPr lang="en-US" b="1" dirty="0"/>
                  <a:t>spread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Clustering </a:t>
                </a:r>
                <a:r>
                  <a:rPr lang="en-US" dirty="0"/>
                  <a:t>is the process of finding these clusters and </a:t>
                </a:r>
                <a:r>
                  <a:rPr lang="en-US" b="1" dirty="0"/>
                  <a:t>assigning </a:t>
                </a:r>
                <a:r>
                  <a:rPr lang="en-US" dirty="0"/>
                  <a:t>each example to a particular cluster.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gets assigned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∈[1, 2, …,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r>
                  <a:rPr lang="en-US" dirty="0"/>
                  <a:t>Usually based on closest centroid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Will define some kind of score for a </a:t>
                </a:r>
                <a:br>
                  <a:rPr lang="en-US" dirty="0"/>
                </a:br>
                <a:r>
                  <a:rPr lang="en-US" dirty="0"/>
                  <a:t>clustering that determines how good </a:t>
                </a:r>
                <a:br>
                  <a:rPr lang="en-US" dirty="0"/>
                </a:br>
                <a:r>
                  <a:rPr lang="en-US" dirty="0"/>
                  <a:t>the assignments are </a:t>
                </a:r>
              </a:p>
              <a:p>
                <a:r>
                  <a:rPr lang="en-US" dirty="0"/>
                  <a:t>Based on distance of assigned</a:t>
                </a:r>
                <a:br>
                  <a:rPr lang="en-US" dirty="0"/>
                </a:br>
                <a:r>
                  <a:rPr lang="en-US" dirty="0"/>
                  <a:t>examples to each cluster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ED410B-72A8-974D-A64C-259FA33608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85940"/>
                <a:ext cx="5596200" cy="3981000"/>
              </a:xfrm>
              <a:blipFill>
                <a:blip r:embed="rId3"/>
                <a:stretch>
                  <a:fillRect b="-10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B75EF-7CF4-604F-A8D0-03C9D151987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D1001D-D643-8544-AFA4-B84F1133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583" y="2751506"/>
            <a:ext cx="2355599" cy="192678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3BC9CE0-E7EB-432D-A6EB-9A07C5EA4D84}"/>
                  </a:ext>
                </a:extLst>
              </p14:cNvPr>
              <p14:cNvContentPartPr/>
              <p14:nvPr/>
            </p14:nvContentPartPr>
            <p14:xfrm>
              <a:off x="6905160" y="2487240"/>
              <a:ext cx="1670400" cy="23972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3BC9CE0-E7EB-432D-A6EB-9A07C5EA4D8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95800" y="2477880"/>
                <a:ext cx="1689120" cy="241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03226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6237-58A0-AA49-BBA6-05E201DE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This Works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9E6FD9-22C2-2E41-9DA1-A0CFB46F5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819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Clustering is easy when distance captures the clusters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Ground Truth (not visible)                               Given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FEFD7-45C1-E341-8747-093B4C393F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295B5-4931-2341-B037-9EC726E4F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312" y="1368605"/>
            <a:ext cx="1217267" cy="3592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17B56F-5294-AC43-BB46-A84D56C39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682" y="1368605"/>
            <a:ext cx="1217267" cy="359590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FE5E5F5-497E-46A3-8A28-29F831D6F311}"/>
                  </a:ext>
                </a:extLst>
              </p14:cNvPr>
              <p14:cNvContentPartPr/>
              <p14:nvPr/>
            </p14:nvContentPartPr>
            <p14:xfrm>
              <a:off x="5208120" y="1381320"/>
              <a:ext cx="2719080" cy="32288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FE5E5F5-497E-46A3-8A28-29F831D6F31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98760" y="1371960"/>
                <a:ext cx="2737800" cy="324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68415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D2C26-C3BF-B34E-BC85-DF20EFFFC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Always Easy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0181B-CB97-A24B-BEB8-EC292483B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There are many clusters that are harder to learn with this setup</a:t>
            </a:r>
          </a:p>
          <a:p>
            <a:r>
              <a:rPr lang="en-US" dirty="0"/>
              <a:t>Distance does not determine clusters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30067-B00D-5E45-A3CC-5A7D36BDEF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0B3DF7-7CF6-F14A-92B3-225D5E7A4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686" y="1448862"/>
            <a:ext cx="4636146" cy="3565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E9A0CF-9F97-4A4C-ADB2-39B3300CF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652" y="1510615"/>
            <a:ext cx="4636146" cy="327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91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BBC8B2-F236-824D-A514-71EEF53FFD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k-means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7027891-8C21-E04D-9872-DCE3B731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93144-6ADB-874A-B1A7-E9348ABC4E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21BCA27-1D90-4F86-962A-8CE3E7AB9F90}"/>
                  </a:ext>
                </a:extLst>
              </p14:cNvPr>
              <p14:cNvContentPartPr/>
              <p14:nvPr/>
            </p14:nvContentPartPr>
            <p14:xfrm>
              <a:off x="149760" y="1126800"/>
              <a:ext cx="2329200" cy="3324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21BCA27-1D90-4F86-962A-8CE3E7AB9F9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400" y="1117440"/>
                <a:ext cx="2347920" cy="334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145202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13628</TotalTime>
  <Words>1341</Words>
  <Application>Microsoft Office PowerPoint</Application>
  <PresentationFormat>On-screen Show (16:9)</PresentationFormat>
  <Paragraphs>248</Paragraphs>
  <Slides>29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Open Sans</vt:lpstr>
      <vt:lpstr>Cambria Math</vt:lpstr>
      <vt:lpstr>Georgia</vt:lpstr>
      <vt:lpstr>Nunito Sans</vt:lpstr>
      <vt:lpstr>Calibri</vt:lpstr>
      <vt:lpstr>Arial</vt:lpstr>
      <vt:lpstr>SlideMaster</vt:lpstr>
      <vt:lpstr>Recap</vt:lpstr>
      <vt:lpstr>Clustering</vt:lpstr>
      <vt:lpstr>Recommending News</vt:lpstr>
      <vt:lpstr>Labeled Data</vt:lpstr>
      <vt:lpstr>Unsupervised Learning</vt:lpstr>
      <vt:lpstr>Define Clusters</vt:lpstr>
      <vt:lpstr>When This Works</vt:lpstr>
      <vt:lpstr>Not Always Easy</vt:lpstr>
      <vt:lpstr>k-means</vt:lpstr>
      <vt:lpstr>Algorithm</vt:lpstr>
      <vt:lpstr>Step 0</vt:lpstr>
      <vt:lpstr>Step 1</vt:lpstr>
      <vt:lpstr>Step 2</vt:lpstr>
      <vt:lpstr>Repeat</vt:lpstr>
      <vt:lpstr>PowerPoint Presentation</vt:lpstr>
      <vt:lpstr>Local Optima</vt:lpstr>
      <vt:lpstr>Smart Initializing w/ k-means++</vt:lpstr>
      <vt:lpstr>k-means++ Example</vt:lpstr>
      <vt:lpstr>k-means++ Pros / Cons</vt:lpstr>
      <vt:lpstr>Assessing Performance</vt:lpstr>
      <vt:lpstr>Which Cluster?</vt:lpstr>
      <vt:lpstr>Coordinate Descent</vt:lpstr>
      <vt:lpstr>1 min</vt:lpstr>
      <vt:lpstr>2.5 min</vt:lpstr>
      <vt:lpstr>How to Choose k?</vt:lpstr>
      <vt:lpstr>Curse of Dimensionality</vt:lpstr>
      <vt:lpstr>High Dimensions</vt:lpstr>
      <vt:lpstr>Even Weirder</vt:lpstr>
      <vt:lpstr>Practicalities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374</cp:revision>
  <cp:lastPrinted>2019-07-29T15:53:53Z</cp:lastPrinted>
  <dcterms:modified xsi:type="dcterms:W3CDTF">2021-05-10T23:54:34Z</dcterms:modified>
</cp:coreProperties>
</file>